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45"/>
  </p:notesMasterIdLst>
  <p:sldIdLst>
    <p:sldId id="256" r:id="rId2"/>
    <p:sldId id="257" r:id="rId3"/>
    <p:sldId id="296" r:id="rId4"/>
    <p:sldId id="298" r:id="rId5"/>
    <p:sldId id="299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</p:sldIdLst>
  <p:sldSz cx="9144000" cy="5143500" type="screen16x9"/>
  <p:notesSz cx="6858000" cy="9144000"/>
  <p:embeddedFontLst>
    <p:embeddedFont>
      <p:font typeface="Amatic SC" pitchFamily="2" charset="-79"/>
      <p:regular r:id="rId46"/>
      <p:bold r:id="rId47"/>
    </p:embeddedFont>
    <p:embeddedFont>
      <p:font typeface="Calibri" panose="020F0502020204030204" pitchFamily="34" charset="0"/>
      <p:regular r:id="rId48"/>
      <p:bold r:id="rId49"/>
      <p:italic r:id="rId50"/>
      <p:boldItalic r:id="rId51"/>
    </p:embeddedFont>
    <p:embeddedFont>
      <p:font typeface="Merriweather" pitchFamily="2" charset="77"/>
      <p:regular r:id="rId52"/>
      <p:bold r:id="rId53"/>
      <p:italic r:id="rId54"/>
      <p:boldItalic r:id="rId55"/>
    </p:embeddedFont>
    <p:embeddedFont>
      <p:font typeface="Montserrat" pitchFamily="2" charset="77"/>
      <p:regular r:id="rId56"/>
      <p:bold r:id="rId57"/>
      <p:italic r:id="rId58"/>
      <p:boldItalic r:id="rId5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54F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DAEDABC-BADD-4293-A472-D3AD88E73092}">
  <a:tblStyle styleId="{8DAEDABC-BADD-4293-A472-D3AD88E7309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9F86F0B6-B751-4789-9B5D-46EEAF9DFCF4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84"/>
  </p:normalViewPr>
  <p:slideViewPr>
    <p:cSldViewPr snapToGrid="0" snapToObjects="1">
      <p:cViewPr>
        <p:scale>
          <a:sx n="135" d="100"/>
          <a:sy n="135" d="100"/>
        </p:scale>
        <p:origin x="86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2.fntdata"/><Relationship Id="rId50" Type="http://schemas.openxmlformats.org/officeDocument/2006/relationships/font" Target="fonts/font5.fntdata"/><Relationship Id="rId55" Type="http://schemas.openxmlformats.org/officeDocument/2006/relationships/font" Target="fonts/font10.fntdata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3" Type="http://schemas.openxmlformats.org/officeDocument/2006/relationships/font" Target="fonts/font8.fntdata"/><Relationship Id="rId58" Type="http://schemas.openxmlformats.org/officeDocument/2006/relationships/font" Target="fonts/font13.fntdata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3.fntdata"/><Relationship Id="rId56" Type="http://schemas.openxmlformats.org/officeDocument/2006/relationships/font" Target="fonts/font11.fntdata"/><Relationship Id="rId8" Type="http://schemas.openxmlformats.org/officeDocument/2006/relationships/slide" Target="slides/slide7.xml"/><Relationship Id="rId51" Type="http://schemas.openxmlformats.org/officeDocument/2006/relationships/font" Target="fonts/font6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1.fntdata"/><Relationship Id="rId59" Type="http://schemas.openxmlformats.org/officeDocument/2006/relationships/font" Target="fonts/font14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9.fntdata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4.fntdata"/><Relationship Id="rId57" Type="http://schemas.openxmlformats.org/officeDocument/2006/relationships/font" Target="fonts/font12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7.fntdata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8" name="Google Shape;1888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9" name="Google Shape;1889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2" name="Google Shape;1932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0" name="Google Shape;1940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1" name="Google Shape;1941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9" name="Google Shape;1949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8" name="Google Shape;195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6" name="Google Shape;1966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1" name="Google Shape;1971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2" name="Google Shape;1972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gcd3764d21_22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1" name="Google Shape;1981;gcd3764d21_22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9" name="Google Shape;1999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0" name="Google Shape;2000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6" name="Google Shape;2006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7" name="Google Shape;2007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2" name="Google Shape;2032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3" name="Google Shape;2033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4" name="Google Shape;189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9" name="Google Shape;2039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0" name="Google Shape;2040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Google Shape;2050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1" name="Google Shape;2051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1" name="Google Shape;2061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2" name="Google Shape;2062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9" name="Google Shape;2079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0" name="Google Shape;2080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g35ed75ccf_0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4" name="Google Shape;2104;g35ed75ccf_0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5" name="Google Shape;2115;g35ed75ccf_0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6" name="Google Shape;2116;g35ed75ccf_0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7" name="Google Shape;2127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8" name="Google Shape;2128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9" name="Google Shape;2139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0" name="Google Shape;2140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7" name="Google Shape;2147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8" name="Google Shape;2148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4" name="Google Shape;2154;g35ed75ccf_0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5" name="Google Shape;2155;g35ed75ccf_0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4" name="Google Shape;189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558239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2" name="Google Shape;2162;gd2b3a775d7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3" name="Google Shape;2163;gd2b3a775d7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8" name="Google Shape;2168;gd2b3a775d7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9" name="Google Shape;2169;gd2b3a775d7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gd2b3a775d7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2" name="Google Shape;2212;gd2b3a775d7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3" name="Google Shape;2243;gd2b3a775d7_0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4" name="Google Shape;2244;gd2b3a775d7_0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0" name="Google Shape;2250;gd2b3a775d7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1" name="Google Shape;2251;gd2b3a775d7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8" name="Google Shape;2268;gd2b3a775d7_0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9" name="Google Shape;2269;gd2b3a775d7_0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2" name="Google Shape;2292;gd2b3a775d7_0_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3" name="Google Shape;2293;gd2b3a775d7_0_1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8" name="Google Shape;2318;gd2b3a775d7_0_2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9" name="Google Shape;2319;gd2b3a775d7_0_2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2" name="Google Shape;2332;gd2b3a775d7_0_2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3" name="Google Shape;2333;gd2b3a775d7_0_2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2" name="Google Shape;2422;gd2b3a775d7_0_3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3" name="Google Shape;2423;gd2b3a775d7_0_3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4" name="Google Shape;189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4202595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9" name="Google Shape;2429;g35694cd56_01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0" name="Google Shape;2430;g35694cd56_01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9" name="Google Shape;2519;g84fe7df697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0" name="Google Shape;2520;g84fe7df697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" name="Google Shape;2969;g1461813dd6_212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0" name="Google Shape;2970;g1461813dd6_212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g7085f372ae_1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7" name="Google Shape;2977;g7085f372ae_1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4" name="Google Shape;189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396556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2" name="Google Shape;1902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3" name="Google Shape;1903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1" name="Google Shape;191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2" name="Google Shape;191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8" name="Google Shape;1918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9" name="Google Shape;1919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4" name="Google Shape;192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5" name="Google Shape;192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chemeClr val="accen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1907265" y="-6002"/>
            <a:ext cx="5329471" cy="1572280"/>
            <a:chOff x="1045264" y="-6007"/>
            <a:chExt cx="7118300" cy="2100014"/>
          </a:xfrm>
        </p:grpSpPr>
        <p:sp>
          <p:nvSpPr>
            <p:cNvPr id="11" name="Google Shape;11;p2"/>
            <p:cNvSpPr/>
            <p:nvPr/>
          </p:nvSpPr>
          <p:spPr>
            <a:xfrm>
              <a:off x="1803411" y="-6007"/>
              <a:ext cx="5944150" cy="724669"/>
            </a:xfrm>
            <a:custGeom>
              <a:avLst/>
              <a:gdLst/>
              <a:ahLst/>
              <a:cxnLst/>
              <a:rect l="l" t="t" r="r" b="b"/>
              <a:pathLst>
                <a:path w="89490" h="10910" extrusionOk="0">
                  <a:moveTo>
                    <a:pt x="89187" y="1"/>
                  </a:moveTo>
                  <a:lnTo>
                    <a:pt x="87840" y="2458"/>
                  </a:lnTo>
                  <a:lnTo>
                    <a:pt x="87133" y="3671"/>
                  </a:lnTo>
                  <a:lnTo>
                    <a:pt x="86426" y="4883"/>
                  </a:lnTo>
                  <a:lnTo>
                    <a:pt x="85551" y="6297"/>
                  </a:lnTo>
                  <a:lnTo>
                    <a:pt x="84642" y="7677"/>
                  </a:lnTo>
                  <a:lnTo>
                    <a:pt x="83733" y="9057"/>
                  </a:lnTo>
                  <a:lnTo>
                    <a:pt x="82823" y="10438"/>
                  </a:lnTo>
                  <a:lnTo>
                    <a:pt x="82756" y="10404"/>
                  </a:lnTo>
                  <a:lnTo>
                    <a:pt x="69289" y="10471"/>
                  </a:lnTo>
                  <a:lnTo>
                    <a:pt x="55822" y="10539"/>
                  </a:lnTo>
                  <a:lnTo>
                    <a:pt x="28887" y="10606"/>
                  </a:lnTo>
                  <a:lnTo>
                    <a:pt x="14477" y="10606"/>
                  </a:lnTo>
                  <a:lnTo>
                    <a:pt x="7272" y="10640"/>
                  </a:lnTo>
                  <a:lnTo>
                    <a:pt x="67" y="10707"/>
                  </a:lnTo>
                  <a:lnTo>
                    <a:pt x="0" y="10741"/>
                  </a:lnTo>
                  <a:lnTo>
                    <a:pt x="0" y="10775"/>
                  </a:lnTo>
                  <a:lnTo>
                    <a:pt x="0" y="10842"/>
                  </a:lnTo>
                  <a:lnTo>
                    <a:pt x="67" y="10876"/>
                  </a:lnTo>
                  <a:lnTo>
                    <a:pt x="6801" y="10909"/>
                  </a:lnTo>
                  <a:lnTo>
                    <a:pt x="13535" y="10876"/>
                  </a:lnTo>
                  <a:lnTo>
                    <a:pt x="27002" y="10808"/>
                  </a:lnTo>
                  <a:lnTo>
                    <a:pt x="53936" y="10741"/>
                  </a:lnTo>
                  <a:lnTo>
                    <a:pt x="68346" y="10674"/>
                  </a:lnTo>
                  <a:lnTo>
                    <a:pt x="82756" y="10640"/>
                  </a:lnTo>
                  <a:lnTo>
                    <a:pt x="82823" y="10674"/>
                  </a:lnTo>
                  <a:lnTo>
                    <a:pt x="82857" y="10640"/>
                  </a:lnTo>
                  <a:lnTo>
                    <a:pt x="83362" y="10000"/>
                  </a:lnTo>
                  <a:lnTo>
                    <a:pt x="83867" y="9360"/>
                  </a:lnTo>
                  <a:lnTo>
                    <a:pt x="84776" y="8014"/>
                  </a:lnTo>
                  <a:lnTo>
                    <a:pt x="85685" y="6633"/>
                  </a:lnTo>
                  <a:lnTo>
                    <a:pt x="86527" y="5219"/>
                  </a:lnTo>
                  <a:lnTo>
                    <a:pt x="87301" y="3940"/>
                  </a:lnTo>
                  <a:lnTo>
                    <a:pt x="88042" y="2661"/>
                  </a:lnTo>
                  <a:lnTo>
                    <a:pt x="88783" y="1347"/>
                  </a:lnTo>
                  <a:lnTo>
                    <a:pt x="8949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1045264" y="-6007"/>
              <a:ext cx="7118300" cy="2100014"/>
            </a:xfrm>
            <a:custGeom>
              <a:avLst/>
              <a:gdLst/>
              <a:ahLst/>
              <a:cxnLst/>
              <a:rect l="l" t="t" r="r" b="b"/>
              <a:pathLst>
                <a:path w="107167" h="31616" extrusionOk="0">
                  <a:moveTo>
                    <a:pt x="98850" y="8889"/>
                  </a:moveTo>
                  <a:lnTo>
                    <a:pt x="99456" y="9057"/>
                  </a:lnTo>
                  <a:lnTo>
                    <a:pt x="100062" y="9192"/>
                  </a:lnTo>
                  <a:lnTo>
                    <a:pt x="100702" y="9360"/>
                  </a:lnTo>
                  <a:lnTo>
                    <a:pt x="101308" y="9529"/>
                  </a:lnTo>
                  <a:lnTo>
                    <a:pt x="102048" y="9798"/>
                  </a:lnTo>
                  <a:lnTo>
                    <a:pt x="102789" y="10168"/>
                  </a:lnTo>
                  <a:lnTo>
                    <a:pt x="103496" y="10572"/>
                  </a:lnTo>
                  <a:lnTo>
                    <a:pt x="104136" y="11078"/>
                  </a:lnTo>
                  <a:lnTo>
                    <a:pt x="104675" y="11515"/>
                  </a:lnTo>
                  <a:lnTo>
                    <a:pt x="105146" y="12054"/>
                  </a:lnTo>
                  <a:lnTo>
                    <a:pt x="105550" y="12593"/>
                  </a:lnTo>
                  <a:lnTo>
                    <a:pt x="105920" y="13199"/>
                  </a:lnTo>
                  <a:lnTo>
                    <a:pt x="106223" y="13805"/>
                  </a:lnTo>
                  <a:lnTo>
                    <a:pt x="106493" y="14444"/>
                  </a:lnTo>
                  <a:lnTo>
                    <a:pt x="106695" y="15118"/>
                  </a:lnTo>
                  <a:lnTo>
                    <a:pt x="106829" y="15791"/>
                  </a:lnTo>
                  <a:lnTo>
                    <a:pt x="106728" y="15825"/>
                  </a:lnTo>
                  <a:lnTo>
                    <a:pt x="106594" y="15825"/>
                  </a:lnTo>
                  <a:lnTo>
                    <a:pt x="106493" y="15858"/>
                  </a:lnTo>
                  <a:lnTo>
                    <a:pt x="106459" y="15892"/>
                  </a:lnTo>
                  <a:lnTo>
                    <a:pt x="106425" y="15926"/>
                  </a:lnTo>
                  <a:lnTo>
                    <a:pt x="106425" y="15959"/>
                  </a:lnTo>
                  <a:lnTo>
                    <a:pt x="106459" y="15993"/>
                  </a:lnTo>
                  <a:lnTo>
                    <a:pt x="106560" y="16027"/>
                  </a:lnTo>
                  <a:lnTo>
                    <a:pt x="106661" y="16060"/>
                  </a:lnTo>
                  <a:lnTo>
                    <a:pt x="106863" y="16027"/>
                  </a:lnTo>
                  <a:lnTo>
                    <a:pt x="106930" y="16262"/>
                  </a:lnTo>
                  <a:lnTo>
                    <a:pt x="106930" y="16296"/>
                  </a:lnTo>
                  <a:lnTo>
                    <a:pt x="106998" y="16330"/>
                  </a:lnTo>
                  <a:lnTo>
                    <a:pt x="106964" y="16969"/>
                  </a:lnTo>
                  <a:lnTo>
                    <a:pt x="106526" y="17037"/>
                  </a:lnTo>
                  <a:lnTo>
                    <a:pt x="106493" y="16767"/>
                  </a:lnTo>
                  <a:lnTo>
                    <a:pt x="106459" y="16532"/>
                  </a:lnTo>
                  <a:lnTo>
                    <a:pt x="106493" y="16431"/>
                  </a:lnTo>
                  <a:lnTo>
                    <a:pt x="106425" y="16094"/>
                  </a:lnTo>
                  <a:lnTo>
                    <a:pt x="106324" y="15757"/>
                  </a:lnTo>
                  <a:lnTo>
                    <a:pt x="106190" y="15421"/>
                  </a:lnTo>
                  <a:lnTo>
                    <a:pt x="106055" y="15118"/>
                  </a:lnTo>
                  <a:lnTo>
                    <a:pt x="105887" y="14815"/>
                  </a:lnTo>
                  <a:lnTo>
                    <a:pt x="105685" y="14512"/>
                  </a:lnTo>
                  <a:lnTo>
                    <a:pt x="105281" y="13939"/>
                  </a:lnTo>
                  <a:lnTo>
                    <a:pt x="104809" y="13434"/>
                  </a:lnTo>
                  <a:lnTo>
                    <a:pt x="104271" y="12929"/>
                  </a:lnTo>
                  <a:lnTo>
                    <a:pt x="103732" y="12458"/>
                  </a:lnTo>
                  <a:lnTo>
                    <a:pt x="103193" y="12054"/>
                  </a:lnTo>
                  <a:lnTo>
                    <a:pt x="102587" y="11583"/>
                  </a:lnTo>
                  <a:lnTo>
                    <a:pt x="101947" y="11212"/>
                  </a:lnTo>
                  <a:lnTo>
                    <a:pt x="101274" y="10876"/>
                  </a:lnTo>
                  <a:lnTo>
                    <a:pt x="100601" y="10572"/>
                  </a:lnTo>
                  <a:lnTo>
                    <a:pt x="99995" y="10337"/>
                  </a:lnTo>
                  <a:lnTo>
                    <a:pt x="99355" y="10168"/>
                  </a:lnTo>
                  <a:lnTo>
                    <a:pt x="98715" y="10000"/>
                  </a:lnTo>
                  <a:lnTo>
                    <a:pt x="98379" y="9966"/>
                  </a:lnTo>
                  <a:lnTo>
                    <a:pt x="98042" y="9933"/>
                  </a:lnTo>
                  <a:lnTo>
                    <a:pt x="98850" y="8889"/>
                  </a:lnTo>
                  <a:close/>
                  <a:moveTo>
                    <a:pt x="106324" y="19865"/>
                  </a:moveTo>
                  <a:lnTo>
                    <a:pt x="106392" y="19899"/>
                  </a:lnTo>
                  <a:lnTo>
                    <a:pt x="106324" y="20303"/>
                  </a:lnTo>
                  <a:lnTo>
                    <a:pt x="106257" y="20639"/>
                  </a:lnTo>
                  <a:lnTo>
                    <a:pt x="106190" y="20774"/>
                  </a:lnTo>
                  <a:lnTo>
                    <a:pt x="106156" y="20942"/>
                  </a:lnTo>
                  <a:lnTo>
                    <a:pt x="106055" y="20808"/>
                  </a:lnTo>
                  <a:lnTo>
                    <a:pt x="106021" y="20639"/>
                  </a:lnTo>
                  <a:lnTo>
                    <a:pt x="106021" y="20471"/>
                  </a:lnTo>
                  <a:lnTo>
                    <a:pt x="106089" y="20303"/>
                  </a:lnTo>
                  <a:lnTo>
                    <a:pt x="106190" y="20067"/>
                  </a:lnTo>
                  <a:lnTo>
                    <a:pt x="106324" y="19865"/>
                  </a:lnTo>
                  <a:close/>
                  <a:moveTo>
                    <a:pt x="91712" y="20168"/>
                  </a:moveTo>
                  <a:lnTo>
                    <a:pt x="91881" y="20202"/>
                  </a:lnTo>
                  <a:lnTo>
                    <a:pt x="91813" y="20740"/>
                  </a:lnTo>
                  <a:lnTo>
                    <a:pt x="91780" y="21313"/>
                  </a:lnTo>
                  <a:lnTo>
                    <a:pt x="91746" y="20740"/>
                  </a:lnTo>
                  <a:lnTo>
                    <a:pt x="91712" y="20168"/>
                  </a:lnTo>
                  <a:close/>
                  <a:moveTo>
                    <a:pt x="64004" y="14242"/>
                  </a:moveTo>
                  <a:lnTo>
                    <a:pt x="64004" y="14276"/>
                  </a:lnTo>
                  <a:lnTo>
                    <a:pt x="64004" y="14343"/>
                  </a:lnTo>
                  <a:lnTo>
                    <a:pt x="64239" y="14848"/>
                  </a:lnTo>
                  <a:lnTo>
                    <a:pt x="64475" y="15387"/>
                  </a:lnTo>
                  <a:lnTo>
                    <a:pt x="64643" y="15926"/>
                  </a:lnTo>
                  <a:lnTo>
                    <a:pt x="64812" y="16498"/>
                  </a:lnTo>
                  <a:lnTo>
                    <a:pt x="64913" y="17037"/>
                  </a:lnTo>
                  <a:lnTo>
                    <a:pt x="64980" y="17609"/>
                  </a:lnTo>
                  <a:lnTo>
                    <a:pt x="65014" y="18181"/>
                  </a:lnTo>
                  <a:lnTo>
                    <a:pt x="64946" y="18754"/>
                  </a:lnTo>
                  <a:lnTo>
                    <a:pt x="64879" y="19057"/>
                  </a:lnTo>
                  <a:lnTo>
                    <a:pt x="64812" y="19326"/>
                  </a:lnTo>
                  <a:lnTo>
                    <a:pt x="64711" y="19562"/>
                  </a:lnTo>
                  <a:lnTo>
                    <a:pt x="64576" y="19798"/>
                  </a:lnTo>
                  <a:lnTo>
                    <a:pt x="64441" y="20033"/>
                  </a:lnTo>
                  <a:lnTo>
                    <a:pt x="64273" y="20235"/>
                  </a:lnTo>
                  <a:lnTo>
                    <a:pt x="64105" y="20437"/>
                  </a:lnTo>
                  <a:lnTo>
                    <a:pt x="63936" y="20639"/>
                  </a:lnTo>
                  <a:lnTo>
                    <a:pt x="63499" y="20942"/>
                  </a:lnTo>
                  <a:lnTo>
                    <a:pt x="63061" y="21212"/>
                  </a:lnTo>
                  <a:lnTo>
                    <a:pt x="62556" y="21380"/>
                  </a:lnTo>
                  <a:lnTo>
                    <a:pt x="61984" y="21548"/>
                  </a:lnTo>
                  <a:lnTo>
                    <a:pt x="61445" y="21616"/>
                  </a:lnTo>
                  <a:lnTo>
                    <a:pt x="60906" y="21683"/>
                  </a:lnTo>
                  <a:lnTo>
                    <a:pt x="60334" y="21717"/>
                  </a:lnTo>
                  <a:lnTo>
                    <a:pt x="59795" y="21750"/>
                  </a:lnTo>
                  <a:lnTo>
                    <a:pt x="57573" y="21750"/>
                  </a:lnTo>
                  <a:lnTo>
                    <a:pt x="52792" y="21851"/>
                  </a:lnTo>
                  <a:lnTo>
                    <a:pt x="48045" y="21919"/>
                  </a:lnTo>
                  <a:lnTo>
                    <a:pt x="43298" y="22020"/>
                  </a:lnTo>
                  <a:lnTo>
                    <a:pt x="42961" y="21986"/>
                  </a:lnTo>
                  <a:lnTo>
                    <a:pt x="42658" y="21952"/>
                  </a:lnTo>
                  <a:lnTo>
                    <a:pt x="42355" y="21851"/>
                  </a:lnTo>
                  <a:lnTo>
                    <a:pt x="42119" y="21717"/>
                  </a:lnTo>
                  <a:lnTo>
                    <a:pt x="41884" y="21582"/>
                  </a:lnTo>
                  <a:lnTo>
                    <a:pt x="41715" y="21380"/>
                  </a:lnTo>
                  <a:lnTo>
                    <a:pt x="41513" y="21178"/>
                  </a:lnTo>
                  <a:lnTo>
                    <a:pt x="41379" y="20942"/>
                  </a:lnTo>
                  <a:lnTo>
                    <a:pt x="41244" y="20707"/>
                  </a:lnTo>
                  <a:lnTo>
                    <a:pt x="41143" y="20437"/>
                  </a:lnTo>
                  <a:lnTo>
                    <a:pt x="40941" y="19865"/>
                  </a:lnTo>
                  <a:lnTo>
                    <a:pt x="40840" y="19259"/>
                  </a:lnTo>
                  <a:lnTo>
                    <a:pt x="40739" y="18687"/>
                  </a:lnTo>
                  <a:lnTo>
                    <a:pt x="40672" y="18114"/>
                  </a:lnTo>
                  <a:lnTo>
                    <a:pt x="40672" y="17575"/>
                  </a:lnTo>
                  <a:lnTo>
                    <a:pt x="40705" y="17037"/>
                  </a:lnTo>
                  <a:lnTo>
                    <a:pt x="40739" y="16498"/>
                  </a:lnTo>
                  <a:lnTo>
                    <a:pt x="40840" y="15959"/>
                  </a:lnTo>
                  <a:lnTo>
                    <a:pt x="40941" y="15421"/>
                  </a:lnTo>
                  <a:lnTo>
                    <a:pt x="41076" y="14882"/>
                  </a:lnTo>
                  <a:lnTo>
                    <a:pt x="41210" y="14343"/>
                  </a:lnTo>
                  <a:lnTo>
                    <a:pt x="52624" y="14242"/>
                  </a:lnTo>
                  <a:close/>
                  <a:moveTo>
                    <a:pt x="89288" y="20639"/>
                  </a:moveTo>
                  <a:lnTo>
                    <a:pt x="89322" y="20774"/>
                  </a:lnTo>
                  <a:lnTo>
                    <a:pt x="89389" y="20875"/>
                  </a:lnTo>
                  <a:lnTo>
                    <a:pt x="89457" y="20942"/>
                  </a:lnTo>
                  <a:lnTo>
                    <a:pt x="89558" y="21010"/>
                  </a:lnTo>
                  <a:lnTo>
                    <a:pt x="89793" y="21043"/>
                  </a:lnTo>
                  <a:lnTo>
                    <a:pt x="89928" y="21077"/>
                  </a:lnTo>
                  <a:lnTo>
                    <a:pt x="90029" y="21043"/>
                  </a:lnTo>
                  <a:lnTo>
                    <a:pt x="89928" y="22121"/>
                  </a:lnTo>
                  <a:lnTo>
                    <a:pt x="89861" y="23232"/>
                  </a:lnTo>
                  <a:lnTo>
                    <a:pt x="89760" y="25420"/>
                  </a:lnTo>
                  <a:lnTo>
                    <a:pt x="89558" y="25521"/>
                  </a:lnTo>
                  <a:lnTo>
                    <a:pt x="89389" y="25656"/>
                  </a:lnTo>
                  <a:lnTo>
                    <a:pt x="89255" y="25790"/>
                  </a:lnTo>
                  <a:lnTo>
                    <a:pt x="89154" y="25959"/>
                  </a:lnTo>
                  <a:lnTo>
                    <a:pt x="89120" y="25790"/>
                  </a:lnTo>
                  <a:lnTo>
                    <a:pt x="89086" y="25790"/>
                  </a:lnTo>
                  <a:lnTo>
                    <a:pt x="88985" y="25117"/>
                  </a:lnTo>
                  <a:lnTo>
                    <a:pt x="88985" y="24444"/>
                  </a:lnTo>
                  <a:lnTo>
                    <a:pt x="88985" y="23770"/>
                  </a:lnTo>
                  <a:lnTo>
                    <a:pt x="89019" y="23097"/>
                  </a:lnTo>
                  <a:lnTo>
                    <a:pt x="89053" y="22255"/>
                  </a:lnTo>
                  <a:lnTo>
                    <a:pt x="89086" y="21851"/>
                  </a:lnTo>
                  <a:lnTo>
                    <a:pt x="89154" y="21447"/>
                  </a:lnTo>
                  <a:lnTo>
                    <a:pt x="89221" y="21043"/>
                  </a:lnTo>
                  <a:lnTo>
                    <a:pt x="89255" y="20841"/>
                  </a:lnTo>
                  <a:lnTo>
                    <a:pt x="89288" y="20639"/>
                  </a:lnTo>
                  <a:close/>
                  <a:moveTo>
                    <a:pt x="92015" y="20202"/>
                  </a:moveTo>
                  <a:lnTo>
                    <a:pt x="92015" y="20235"/>
                  </a:lnTo>
                  <a:lnTo>
                    <a:pt x="92015" y="20303"/>
                  </a:lnTo>
                  <a:lnTo>
                    <a:pt x="92083" y="20370"/>
                  </a:lnTo>
                  <a:lnTo>
                    <a:pt x="92015" y="21043"/>
                  </a:lnTo>
                  <a:lnTo>
                    <a:pt x="91982" y="21717"/>
                  </a:lnTo>
                  <a:lnTo>
                    <a:pt x="91914" y="23097"/>
                  </a:lnTo>
                  <a:lnTo>
                    <a:pt x="91679" y="26598"/>
                  </a:lnTo>
                  <a:lnTo>
                    <a:pt x="91645" y="26598"/>
                  </a:lnTo>
                  <a:lnTo>
                    <a:pt x="91813" y="23501"/>
                  </a:lnTo>
                  <a:lnTo>
                    <a:pt x="91914" y="21851"/>
                  </a:lnTo>
                  <a:lnTo>
                    <a:pt x="91948" y="21010"/>
                  </a:lnTo>
                  <a:lnTo>
                    <a:pt x="91948" y="20202"/>
                  </a:lnTo>
                  <a:close/>
                  <a:moveTo>
                    <a:pt x="91140" y="19865"/>
                  </a:moveTo>
                  <a:lnTo>
                    <a:pt x="91275" y="19932"/>
                  </a:lnTo>
                  <a:lnTo>
                    <a:pt x="91342" y="20000"/>
                  </a:lnTo>
                  <a:lnTo>
                    <a:pt x="91376" y="20067"/>
                  </a:lnTo>
                  <a:lnTo>
                    <a:pt x="91443" y="20235"/>
                  </a:lnTo>
                  <a:lnTo>
                    <a:pt x="91477" y="20303"/>
                  </a:lnTo>
                  <a:lnTo>
                    <a:pt x="91544" y="20303"/>
                  </a:lnTo>
                  <a:lnTo>
                    <a:pt x="91510" y="21818"/>
                  </a:lnTo>
                  <a:lnTo>
                    <a:pt x="91443" y="23333"/>
                  </a:lnTo>
                  <a:lnTo>
                    <a:pt x="91275" y="26329"/>
                  </a:lnTo>
                  <a:lnTo>
                    <a:pt x="91241" y="26363"/>
                  </a:lnTo>
                  <a:lnTo>
                    <a:pt x="91207" y="26363"/>
                  </a:lnTo>
                  <a:lnTo>
                    <a:pt x="91106" y="26531"/>
                  </a:lnTo>
                  <a:lnTo>
                    <a:pt x="91005" y="26666"/>
                  </a:lnTo>
                  <a:lnTo>
                    <a:pt x="91005" y="26666"/>
                  </a:lnTo>
                  <a:lnTo>
                    <a:pt x="91106" y="23501"/>
                  </a:lnTo>
                  <a:lnTo>
                    <a:pt x="91174" y="21683"/>
                  </a:lnTo>
                  <a:lnTo>
                    <a:pt x="91174" y="20774"/>
                  </a:lnTo>
                  <a:lnTo>
                    <a:pt x="91140" y="19865"/>
                  </a:lnTo>
                  <a:close/>
                  <a:moveTo>
                    <a:pt x="91039" y="19865"/>
                  </a:moveTo>
                  <a:lnTo>
                    <a:pt x="90972" y="20707"/>
                  </a:lnTo>
                  <a:lnTo>
                    <a:pt x="90938" y="21548"/>
                  </a:lnTo>
                  <a:lnTo>
                    <a:pt x="90938" y="23232"/>
                  </a:lnTo>
                  <a:lnTo>
                    <a:pt x="90770" y="26733"/>
                  </a:lnTo>
                  <a:lnTo>
                    <a:pt x="90669" y="26733"/>
                  </a:lnTo>
                  <a:lnTo>
                    <a:pt x="90568" y="26700"/>
                  </a:lnTo>
                  <a:lnTo>
                    <a:pt x="90366" y="26598"/>
                  </a:lnTo>
                  <a:lnTo>
                    <a:pt x="90231" y="26497"/>
                  </a:lnTo>
                  <a:lnTo>
                    <a:pt x="90130" y="26396"/>
                  </a:lnTo>
                  <a:lnTo>
                    <a:pt x="89928" y="26161"/>
                  </a:lnTo>
                  <a:lnTo>
                    <a:pt x="89995" y="25588"/>
                  </a:lnTo>
                  <a:lnTo>
                    <a:pt x="90063" y="25521"/>
                  </a:lnTo>
                  <a:lnTo>
                    <a:pt x="90063" y="25454"/>
                  </a:lnTo>
                  <a:lnTo>
                    <a:pt x="90029" y="25386"/>
                  </a:lnTo>
                  <a:lnTo>
                    <a:pt x="90130" y="24141"/>
                  </a:lnTo>
                  <a:lnTo>
                    <a:pt x="90231" y="22895"/>
                  </a:lnTo>
                  <a:lnTo>
                    <a:pt x="90298" y="21649"/>
                  </a:lnTo>
                  <a:lnTo>
                    <a:pt x="90298" y="21043"/>
                  </a:lnTo>
                  <a:lnTo>
                    <a:pt x="90298" y="20437"/>
                  </a:lnTo>
                  <a:lnTo>
                    <a:pt x="90568" y="20168"/>
                  </a:lnTo>
                  <a:lnTo>
                    <a:pt x="90837" y="19966"/>
                  </a:lnTo>
                  <a:lnTo>
                    <a:pt x="90938" y="19899"/>
                  </a:lnTo>
                  <a:lnTo>
                    <a:pt x="91039" y="19865"/>
                  </a:lnTo>
                  <a:close/>
                  <a:moveTo>
                    <a:pt x="92756" y="19798"/>
                  </a:moveTo>
                  <a:lnTo>
                    <a:pt x="92891" y="19831"/>
                  </a:lnTo>
                  <a:lnTo>
                    <a:pt x="93059" y="19899"/>
                  </a:lnTo>
                  <a:lnTo>
                    <a:pt x="93227" y="20000"/>
                  </a:lnTo>
                  <a:lnTo>
                    <a:pt x="93396" y="20168"/>
                  </a:lnTo>
                  <a:lnTo>
                    <a:pt x="93429" y="20404"/>
                  </a:lnTo>
                  <a:lnTo>
                    <a:pt x="93396" y="20639"/>
                  </a:lnTo>
                  <a:lnTo>
                    <a:pt x="93396" y="21144"/>
                  </a:lnTo>
                  <a:lnTo>
                    <a:pt x="93328" y="23265"/>
                  </a:lnTo>
                  <a:lnTo>
                    <a:pt x="93295" y="24343"/>
                  </a:lnTo>
                  <a:lnTo>
                    <a:pt x="93261" y="25420"/>
                  </a:lnTo>
                  <a:lnTo>
                    <a:pt x="93261" y="25959"/>
                  </a:lnTo>
                  <a:lnTo>
                    <a:pt x="93194" y="26531"/>
                  </a:lnTo>
                  <a:lnTo>
                    <a:pt x="93126" y="26767"/>
                  </a:lnTo>
                  <a:lnTo>
                    <a:pt x="93025" y="26935"/>
                  </a:lnTo>
                  <a:lnTo>
                    <a:pt x="92857" y="27036"/>
                  </a:lnTo>
                  <a:lnTo>
                    <a:pt x="92655" y="27104"/>
                  </a:lnTo>
                  <a:lnTo>
                    <a:pt x="92453" y="27104"/>
                  </a:lnTo>
                  <a:lnTo>
                    <a:pt x="92251" y="27070"/>
                  </a:lnTo>
                  <a:lnTo>
                    <a:pt x="92015" y="27036"/>
                  </a:lnTo>
                  <a:lnTo>
                    <a:pt x="91847" y="26935"/>
                  </a:lnTo>
                  <a:lnTo>
                    <a:pt x="91881" y="26902"/>
                  </a:lnTo>
                  <a:lnTo>
                    <a:pt x="91881" y="26834"/>
                  </a:lnTo>
                  <a:lnTo>
                    <a:pt x="92116" y="23366"/>
                  </a:lnTo>
                  <a:lnTo>
                    <a:pt x="92251" y="21784"/>
                  </a:lnTo>
                  <a:lnTo>
                    <a:pt x="92285" y="21010"/>
                  </a:lnTo>
                  <a:lnTo>
                    <a:pt x="92318" y="20202"/>
                  </a:lnTo>
                  <a:lnTo>
                    <a:pt x="92352" y="20168"/>
                  </a:lnTo>
                  <a:lnTo>
                    <a:pt x="92419" y="20000"/>
                  </a:lnTo>
                  <a:lnTo>
                    <a:pt x="92520" y="19899"/>
                  </a:lnTo>
                  <a:lnTo>
                    <a:pt x="92655" y="19831"/>
                  </a:lnTo>
                  <a:lnTo>
                    <a:pt x="92756" y="19798"/>
                  </a:lnTo>
                  <a:close/>
                  <a:moveTo>
                    <a:pt x="90467" y="14444"/>
                  </a:moveTo>
                  <a:lnTo>
                    <a:pt x="90265" y="14781"/>
                  </a:lnTo>
                  <a:lnTo>
                    <a:pt x="90096" y="15118"/>
                  </a:lnTo>
                  <a:lnTo>
                    <a:pt x="89962" y="15522"/>
                  </a:lnTo>
                  <a:lnTo>
                    <a:pt x="89827" y="15926"/>
                  </a:lnTo>
                  <a:lnTo>
                    <a:pt x="89659" y="16767"/>
                  </a:lnTo>
                  <a:lnTo>
                    <a:pt x="89524" y="17542"/>
                  </a:lnTo>
                  <a:lnTo>
                    <a:pt x="89423" y="18249"/>
                  </a:lnTo>
                  <a:lnTo>
                    <a:pt x="89356" y="18990"/>
                  </a:lnTo>
                  <a:lnTo>
                    <a:pt x="89322" y="19730"/>
                  </a:lnTo>
                  <a:lnTo>
                    <a:pt x="89356" y="20471"/>
                  </a:lnTo>
                  <a:lnTo>
                    <a:pt x="89288" y="20505"/>
                  </a:lnTo>
                  <a:lnTo>
                    <a:pt x="89288" y="20572"/>
                  </a:lnTo>
                  <a:lnTo>
                    <a:pt x="89288" y="20606"/>
                  </a:lnTo>
                  <a:lnTo>
                    <a:pt x="89255" y="20505"/>
                  </a:lnTo>
                  <a:lnTo>
                    <a:pt x="89086" y="20774"/>
                  </a:lnTo>
                  <a:lnTo>
                    <a:pt x="88952" y="21077"/>
                  </a:lnTo>
                  <a:lnTo>
                    <a:pt x="88884" y="21414"/>
                  </a:lnTo>
                  <a:lnTo>
                    <a:pt x="88817" y="21750"/>
                  </a:lnTo>
                  <a:lnTo>
                    <a:pt x="88783" y="22457"/>
                  </a:lnTo>
                  <a:lnTo>
                    <a:pt x="88783" y="23097"/>
                  </a:lnTo>
                  <a:lnTo>
                    <a:pt x="88750" y="23871"/>
                  </a:lnTo>
                  <a:lnTo>
                    <a:pt x="88716" y="24679"/>
                  </a:lnTo>
                  <a:lnTo>
                    <a:pt x="88750" y="25083"/>
                  </a:lnTo>
                  <a:lnTo>
                    <a:pt x="88783" y="25487"/>
                  </a:lnTo>
                  <a:lnTo>
                    <a:pt x="88851" y="25858"/>
                  </a:lnTo>
                  <a:lnTo>
                    <a:pt x="88952" y="26262"/>
                  </a:lnTo>
                  <a:lnTo>
                    <a:pt x="88985" y="26295"/>
                  </a:lnTo>
                  <a:lnTo>
                    <a:pt x="88918" y="26598"/>
                  </a:lnTo>
                  <a:lnTo>
                    <a:pt x="88851" y="26868"/>
                  </a:lnTo>
                  <a:lnTo>
                    <a:pt x="88716" y="27137"/>
                  </a:lnTo>
                  <a:lnTo>
                    <a:pt x="88548" y="27407"/>
                  </a:lnTo>
                  <a:lnTo>
                    <a:pt x="88413" y="27036"/>
                  </a:lnTo>
                  <a:lnTo>
                    <a:pt x="88278" y="26666"/>
                  </a:lnTo>
                  <a:lnTo>
                    <a:pt x="88211" y="26262"/>
                  </a:lnTo>
                  <a:lnTo>
                    <a:pt x="88177" y="25858"/>
                  </a:lnTo>
                  <a:lnTo>
                    <a:pt x="88110" y="25083"/>
                  </a:lnTo>
                  <a:lnTo>
                    <a:pt x="88076" y="24275"/>
                  </a:lnTo>
                  <a:lnTo>
                    <a:pt x="88009" y="22558"/>
                  </a:lnTo>
                  <a:lnTo>
                    <a:pt x="88009" y="21717"/>
                  </a:lnTo>
                  <a:lnTo>
                    <a:pt x="88043" y="20841"/>
                  </a:lnTo>
                  <a:lnTo>
                    <a:pt x="88110" y="20000"/>
                  </a:lnTo>
                  <a:lnTo>
                    <a:pt x="88211" y="19192"/>
                  </a:lnTo>
                  <a:lnTo>
                    <a:pt x="88346" y="18350"/>
                  </a:lnTo>
                  <a:lnTo>
                    <a:pt x="88514" y="17542"/>
                  </a:lnTo>
                  <a:lnTo>
                    <a:pt x="88750" y="16734"/>
                  </a:lnTo>
                  <a:lnTo>
                    <a:pt x="89053" y="15959"/>
                  </a:lnTo>
                  <a:lnTo>
                    <a:pt x="89389" y="15185"/>
                  </a:lnTo>
                  <a:lnTo>
                    <a:pt x="89726" y="14444"/>
                  </a:lnTo>
                  <a:close/>
                  <a:moveTo>
                    <a:pt x="99692" y="22558"/>
                  </a:moveTo>
                  <a:lnTo>
                    <a:pt x="99826" y="22626"/>
                  </a:lnTo>
                  <a:lnTo>
                    <a:pt x="99961" y="22727"/>
                  </a:lnTo>
                  <a:lnTo>
                    <a:pt x="100096" y="22861"/>
                  </a:lnTo>
                  <a:lnTo>
                    <a:pt x="100230" y="23030"/>
                  </a:lnTo>
                  <a:lnTo>
                    <a:pt x="100264" y="23198"/>
                  </a:lnTo>
                  <a:lnTo>
                    <a:pt x="100264" y="23366"/>
                  </a:lnTo>
                  <a:lnTo>
                    <a:pt x="100230" y="23737"/>
                  </a:lnTo>
                  <a:lnTo>
                    <a:pt x="100264" y="23804"/>
                  </a:lnTo>
                  <a:lnTo>
                    <a:pt x="100331" y="23838"/>
                  </a:lnTo>
                  <a:lnTo>
                    <a:pt x="99860" y="24309"/>
                  </a:lnTo>
                  <a:lnTo>
                    <a:pt x="99389" y="24780"/>
                  </a:lnTo>
                  <a:lnTo>
                    <a:pt x="98547" y="25790"/>
                  </a:lnTo>
                  <a:lnTo>
                    <a:pt x="97907" y="26464"/>
                  </a:lnTo>
                  <a:lnTo>
                    <a:pt x="97200" y="27104"/>
                  </a:lnTo>
                  <a:lnTo>
                    <a:pt x="96527" y="27710"/>
                  </a:lnTo>
                  <a:lnTo>
                    <a:pt x="95887" y="28383"/>
                  </a:lnTo>
                  <a:lnTo>
                    <a:pt x="95584" y="28383"/>
                  </a:lnTo>
                  <a:lnTo>
                    <a:pt x="95450" y="28349"/>
                  </a:lnTo>
                  <a:lnTo>
                    <a:pt x="95349" y="28282"/>
                  </a:lnTo>
                  <a:lnTo>
                    <a:pt x="95180" y="28080"/>
                  </a:lnTo>
                  <a:lnTo>
                    <a:pt x="95012" y="27878"/>
                  </a:lnTo>
                  <a:lnTo>
                    <a:pt x="94978" y="27811"/>
                  </a:lnTo>
                  <a:lnTo>
                    <a:pt x="94945" y="27710"/>
                  </a:lnTo>
                  <a:lnTo>
                    <a:pt x="94945" y="27508"/>
                  </a:lnTo>
                  <a:lnTo>
                    <a:pt x="95012" y="27339"/>
                  </a:lnTo>
                  <a:lnTo>
                    <a:pt x="95147" y="27137"/>
                  </a:lnTo>
                  <a:lnTo>
                    <a:pt x="95416" y="26801"/>
                  </a:lnTo>
                  <a:lnTo>
                    <a:pt x="95652" y="26531"/>
                  </a:lnTo>
                  <a:lnTo>
                    <a:pt x="96931" y="24949"/>
                  </a:lnTo>
                  <a:lnTo>
                    <a:pt x="97604" y="24208"/>
                  </a:lnTo>
                  <a:lnTo>
                    <a:pt x="98278" y="23467"/>
                  </a:lnTo>
                  <a:lnTo>
                    <a:pt x="98682" y="23063"/>
                  </a:lnTo>
                  <a:lnTo>
                    <a:pt x="98884" y="22861"/>
                  </a:lnTo>
                  <a:lnTo>
                    <a:pt x="99119" y="22693"/>
                  </a:lnTo>
                  <a:lnTo>
                    <a:pt x="99254" y="22626"/>
                  </a:lnTo>
                  <a:lnTo>
                    <a:pt x="99389" y="22558"/>
                  </a:lnTo>
                  <a:close/>
                  <a:moveTo>
                    <a:pt x="100870" y="23905"/>
                  </a:moveTo>
                  <a:lnTo>
                    <a:pt x="100971" y="23972"/>
                  </a:lnTo>
                  <a:lnTo>
                    <a:pt x="98648" y="26464"/>
                  </a:lnTo>
                  <a:lnTo>
                    <a:pt x="97402" y="27743"/>
                  </a:lnTo>
                  <a:lnTo>
                    <a:pt x="96796" y="28383"/>
                  </a:lnTo>
                  <a:lnTo>
                    <a:pt x="96258" y="29090"/>
                  </a:lnTo>
                  <a:lnTo>
                    <a:pt x="96123" y="28989"/>
                  </a:lnTo>
                  <a:lnTo>
                    <a:pt x="96022" y="28922"/>
                  </a:lnTo>
                  <a:lnTo>
                    <a:pt x="96022" y="28888"/>
                  </a:lnTo>
                  <a:lnTo>
                    <a:pt x="96359" y="28652"/>
                  </a:lnTo>
                  <a:lnTo>
                    <a:pt x="96695" y="28383"/>
                  </a:lnTo>
                  <a:lnTo>
                    <a:pt x="96998" y="28080"/>
                  </a:lnTo>
                  <a:lnTo>
                    <a:pt x="97301" y="27777"/>
                  </a:lnTo>
                  <a:lnTo>
                    <a:pt x="97874" y="27137"/>
                  </a:lnTo>
                  <a:lnTo>
                    <a:pt x="98446" y="26497"/>
                  </a:lnTo>
                  <a:lnTo>
                    <a:pt x="99624" y="25184"/>
                  </a:lnTo>
                  <a:lnTo>
                    <a:pt x="100230" y="24511"/>
                  </a:lnTo>
                  <a:lnTo>
                    <a:pt x="100870" y="23905"/>
                  </a:lnTo>
                  <a:close/>
                  <a:moveTo>
                    <a:pt x="101308" y="24511"/>
                  </a:moveTo>
                  <a:lnTo>
                    <a:pt x="101409" y="24780"/>
                  </a:lnTo>
                  <a:lnTo>
                    <a:pt x="101510" y="25016"/>
                  </a:lnTo>
                  <a:lnTo>
                    <a:pt x="101543" y="25252"/>
                  </a:lnTo>
                  <a:lnTo>
                    <a:pt x="101038" y="25790"/>
                  </a:lnTo>
                  <a:lnTo>
                    <a:pt x="100466" y="26295"/>
                  </a:lnTo>
                  <a:lnTo>
                    <a:pt x="99321" y="27339"/>
                  </a:lnTo>
                  <a:lnTo>
                    <a:pt x="98783" y="27878"/>
                  </a:lnTo>
                  <a:lnTo>
                    <a:pt x="98244" y="28417"/>
                  </a:lnTo>
                  <a:lnTo>
                    <a:pt x="97806" y="29023"/>
                  </a:lnTo>
                  <a:lnTo>
                    <a:pt x="97604" y="29326"/>
                  </a:lnTo>
                  <a:lnTo>
                    <a:pt x="97402" y="29629"/>
                  </a:lnTo>
                  <a:lnTo>
                    <a:pt x="96965" y="29561"/>
                  </a:lnTo>
                  <a:lnTo>
                    <a:pt x="96763" y="29494"/>
                  </a:lnTo>
                  <a:lnTo>
                    <a:pt x="96594" y="29393"/>
                  </a:lnTo>
                  <a:lnTo>
                    <a:pt x="96931" y="29090"/>
                  </a:lnTo>
                  <a:lnTo>
                    <a:pt x="97234" y="28787"/>
                  </a:lnTo>
                  <a:lnTo>
                    <a:pt x="97840" y="28147"/>
                  </a:lnTo>
                  <a:lnTo>
                    <a:pt x="98412" y="27508"/>
                  </a:lnTo>
                  <a:lnTo>
                    <a:pt x="98985" y="26868"/>
                  </a:lnTo>
                  <a:lnTo>
                    <a:pt x="100129" y="25689"/>
                  </a:lnTo>
                  <a:lnTo>
                    <a:pt x="101308" y="24511"/>
                  </a:lnTo>
                  <a:close/>
                  <a:moveTo>
                    <a:pt x="101274" y="25858"/>
                  </a:moveTo>
                  <a:lnTo>
                    <a:pt x="101308" y="25891"/>
                  </a:lnTo>
                  <a:lnTo>
                    <a:pt x="101442" y="26026"/>
                  </a:lnTo>
                  <a:lnTo>
                    <a:pt x="101611" y="26093"/>
                  </a:lnTo>
                  <a:lnTo>
                    <a:pt x="101813" y="26127"/>
                  </a:lnTo>
                  <a:lnTo>
                    <a:pt x="101981" y="26093"/>
                  </a:lnTo>
                  <a:lnTo>
                    <a:pt x="101678" y="26666"/>
                  </a:lnTo>
                  <a:lnTo>
                    <a:pt x="101308" y="27205"/>
                  </a:lnTo>
                  <a:lnTo>
                    <a:pt x="100870" y="27710"/>
                  </a:lnTo>
                  <a:lnTo>
                    <a:pt x="100432" y="28181"/>
                  </a:lnTo>
                  <a:lnTo>
                    <a:pt x="99456" y="29191"/>
                  </a:lnTo>
                  <a:lnTo>
                    <a:pt x="98783" y="29797"/>
                  </a:lnTo>
                  <a:lnTo>
                    <a:pt x="98547" y="29999"/>
                  </a:lnTo>
                  <a:lnTo>
                    <a:pt x="98345" y="30100"/>
                  </a:lnTo>
                  <a:lnTo>
                    <a:pt x="98345" y="29864"/>
                  </a:lnTo>
                  <a:lnTo>
                    <a:pt x="98379" y="29831"/>
                  </a:lnTo>
                  <a:lnTo>
                    <a:pt x="98379" y="29763"/>
                  </a:lnTo>
                  <a:lnTo>
                    <a:pt x="98345" y="29696"/>
                  </a:lnTo>
                  <a:lnTo>
                    <a:pt x="98244" y="29460"/>
                  </a:lnTo>
                  <a:lnTo>
                    <a:pt x="98210" y="29393"/>
                  </a:lnTo>
                  <a:lnTo>
                    <a:pt x="98109" y="29292"/>
                  </a:lnTo>
                  <a:lnTo>
                    <a:pt x="98042" y="29225"/>
                  </a:lnTo>
                  <a:lnTo>
                    <a:pt x="97941" y="29191"/>
                  </a:lnTo>
                  <a:lnTo>
                    <a:pt x="98682" y="28383"/>
                  </a:lnTo>
                  <a:lnTo>
                    <a:pt x="99456" y="27575"/>
                  </a:lnTo>
                  <a:lnTo>
                    <a:pt x="100365" y="26733"/>
                  </a:lnTo>
                  <a:lnTo>
                    <a:pt x="100836" y="26295"/>
                  </a:lnTo>
                  <a:lnTo>
                    <a:pt x="101274" y="25858"/>
                  </a:lnTo>
                  <a:close/>
                  <a:moveTo>
                    <a:pt x="106930" y="17171"/>
                  </a:moveTo>
                  <a:lnTo>
                    <a:pt x="106930" y="18114"/>
                  </a:lnTo>
                  <a:lnTo>
                    <a:pt x="106897" y="19023"/>
                  </a:lnTo>
                  <a:lnTo>
                    <a:pt x="106863" y="19495"/>
                  </a:lnTo>
                  <a:lnTo>
                    <a:pt x="106829" y="19932"/>
                  </a:lnTo>
                  <a:lnTo>
                    <a:pt x="106728" y="20404"/>
                  </a:lnTo>
                  <a:lnTo>
                    <a:pt x="106627" y="20841"/>
                  </a:lnTo>
                  <a:lnTo>
                    <a:pt x="106425" y="21380"/>
                  </a:lnTo>
                  <a:lnTo>
                    <a:pt x="106190" y="21919"/>
                  </a:lnTo>
                  <a:lnTo>
                    <a:pt x="105954" y="22457"/>
                  </a:lnTo>
                  <a:lnTo>
                    <a:pt x="105685" y="22996"/>
                  </a:lnTo>
                  <a:lnTo>
                    <a:pt x="105382" y="23535"/>
                  </a:lnTo>
                  <a:lnTo>
                    <a:pt x="105079" y="24040"/>
                  </a:lnTo>
                  <a:lnTo>
                    <a:pt x="104405" y="25016"/>
                  </a:lnTo>
                  <a:lnTo>
                    <a:pt x="104069" y="25487"/>
                  </a:lnTo>
                  <a:lnTo>
                    <a:pt x="103698" y="25925"/>
                  </a:lnTo>
                  <a:lnTo>
                    <a:pt x="102890" y="26801"/>
                  </a:lnTo>
                  <a:lnTo>
                    <a:pt x="102015" y="27642"/>
                  </a:lnTo>
                  <a:lnTo>
                    <a:pt x="101173" y="28450"/>
                  </a:lnTo>
                  <a:lnTo>
                    <a:pt x="100298" y="29225"/>
                  </a:lnTo>
                  <a:lnTo>
                    <a:pt x="99422" y="29965"/>
                  </a:lnTo>
                  <a:lnTo>
                    <a:pt x="98513" y="30672"/>
                  </a:lnTo>
                  <a:lnTo>
                    <a:pt x="97571" y="31346"/>
                  </a:lnTo>
                  <a:lnTo>
                    <a:pt x="97571" y="31177"/>
                  </a:lnTo>
                  <a:lnTo>
                    <a:pt x="97604" y="31043"/>
                  </a:lnTo>
                  <a:lnTo>
                    <a:pt x="97705" y="30740"/>
                  </a:lnTo>
                  <a:lnTo>
                    <a:pt x="97874" y="30403"/>
                  </a:lnTo>
                  <a:lnTo>
                    <a:pt x="98109" y="30134"/>
                  </a:lnTo>
                  <a:lnTo>
                    <a:pt x="98109" y="30201"/>
                  </a:lnTo>
                  <a:lnTo>
                    <a:pt x="98109" y="30268"/>
                  </a:lnTo>
                  <a:lnTo>
                    <a:pt x="98143" y="30302"/>
                  </a:lnTo>
                  <a:lnTo>
                    <a:pt x="98210" y="30336"/>
                  </a:lnTo>
                  <a:lnTo>
                    <a:pt x="98311" y="30302"/>
                  </a:lnTo>
                  <a:lnTo>
                    <a:pt x="98345" y="30235"/>
                  </a:lnTo>
                  <a:lnTo>
                    <a:pt x="98480" y="30235"/>
                  </a:lnTo>
                  <a:lnTo>
                    <a:pt x="98581" y="30167"/>
                  </a:lnTo>
                  <a:lnTo>
                    <a:pt x="98783" y="29999"/>
                  </a:lnTo>
                  <a:lnTo>
                    <a:pt x="100230" y="28619"/>
                  </a:lnTo>
                  <a:lnTo>
                    <a:pt x="100803" y="28080"/>
                  </a:lnTo>
                  <a:lnTo>
                    <a:pt x="101341" y="27474"/>
                  </a:lnTo>
                  <a:lnTo>
                    <a:pt x="101577" y="27171"/>
                  </a:lnTo>
                  <a:lnTo>
                    <a:pt x="101813" y="26834"/>
                  </a:lnTo>
                  <a:lnTo>
                    <a:pt x="102015" y="26497"/>
                  </a:lnTo>
                  <a:lnTo>
                    <a:pt x="102183" y="26127"/>
                  </a:lnTo>
                  <a:lnTo>
                    <a:pt x="102217" y="26060"/>
                  </a:lnTo>
                  <a:lnTo>
                    <a:pt x="102183" y="25992"/>
                  </a:lnTo>
                  <a:lnTo>
                    <a:pt x="102419" y="25858"/>
                  </a:lnTo>
                  <a:lnTo>
                    <a:pt x="102654" y="25656"/>
                  </a:lnTo>
                  <a:lnTo>
                    <a:pt x="102857" y="25454"/>
                  </a:lnTo>
                  <a:lnTo>
                    <a:pt x="103092" y="25218"/>
                  </a:lnTo>
                  <a:lnTo>
                    <a:pt x="103732" y="24410"/>
                  </a:lnTo>
                  <a:lnTo>
                    <a:pt x="104405" y="23669"/>
                  </a:lnTo>
                  <a:lnTo>
                    <a:pt x="104742" y="23265"/>
                  </a:lnTo>
                  <a:lnTo>
                    <a:pt x="105079" y="22895"/>
                  </a:lnTo>
                  <a:lnTo>
                    <a:pt x="105348" y="22491"/>
                  </a:lnTo>
                  <a:lnTo>
                    <a:pt x="105617" y="22053"/>
                  </a:lnTo>
                  <a:lnTo>
                    <a:pt x="105819" y="21616"/>
                  </a:lnTo>
                  <a:lnTo>
                    <a:pt x="105988" y="21144"/>
                  </a:lnTo>
                  <a:lnTo>
                    <a:pt x="106055" y="21144"/>
                  </a:lnTo>
                  <a:lnTo>
                    <a:pt x="106156" y="21111"/>
                  </a:lnTo>
                  <a:lnTo>
                    <a:pt x="106190" y="21111"/>
                  </a:lnTo>
                  <a:lnTo>
                    <a:pt x="106190" y="21144"/>
                  </a:lnTo>
                  <a:lnTo>
                    <a:pt x="106223" y="21111"/>
                  </a:lnTo>
                  <a:lnTo>
                    <a:pt x="106358" y="20976"/>
                  </a:lnTo>
                  <a:lnTo>
                    <a:pt x="106425" y="20774"/>
                  </a:lnTo>
                  <a:lnTo>
                    <a:pt x="106493" y="20370"/>
                  </a:lnTo>
                  <a:lnTo>
                    <a:pt x="106560" y="20033"/>
                  </a:lnTo>
                  <a:lnTo>
                    <a:pt x="106526" y="19697"/>
                  </a:lnTo>
                  <a:lnTo>
                    <a:pt x="106560" y="19663"/>
                  </a:lnTo>
                  <a:lnTo>
                    <a:pt x="106526" y="19596"/>
                  </a:lnTo>
                  <a:lnTo>
                    <a:pt x="106560" y="18990"/>
                  </a:lnTo>
                  <a:lnTo>
                    <a:pt x="106594" y="18417"/>
                  </a:lnTo>
                  <a:lnTo>
                    <a:pt x="106627" y="17845"/>
                  </a:lnTo>
                  <a:lnTo>
                    <a:pt x="106627" y="17508"/>
                  </a:lnTo>
                  <a:lnTo>
                    <a:pt x="106560" y="17239"/>
                  </a:lnTo>
                  <a:lnTo>
                    <a:pt x="106930" y="17171"/>
                  </a:lnTo>
                  <a:close/>
                  <a:moveTo>
                    <a:pt x="1" y="1"/>
                  </a:moveTo>
                  <a:lnTo>
                    <a:pt x="607" y="1011"/>
                  </a:lnTo>
                  <a:lnTo>
                    <a:pt x="1246" y="2021"/>
                  </a:lnTo>
                  <a:lnTo>
                    <a:pt x="2559" y="3974"/>
                  </a:lnTo>
                  <a:lnTo>
                    <a:pt x="4175" y="6263"/>
                  </a:lnTo>
                  <a:lnTo>
                    <a:pt x="5792" y="8519"/>
                  </a:lnTo>
                  <a:lnTo>
                    <a:pt x="7408" y="10640"/>
                  </a:lnTo>
                  <a:lnTo>
                    <a:pt x="9091" y="12727"/>
                  </a:lnTo>
                  <a:lnTo>
                    <a:pt x="9394" y="13098"/>
                  </a:lnTo>
                  <a:lnTo>
                    <a:pt x="9764" y="13468"/>
                  </a:lnTo>
                  <a:lnTo>
                    <a:pt x="10101" y="13805"/>
                  </a:lnTo>
                  <a:lnTo>
                    <a:pt x="10505" y="14074"/>
                  </a:lnTo>
                  <a:lnTo>
                    <a:pt x="10943" y="14343"/>
                  </a:lnTo>
                  <a:lnTo>
                    <a:pt x="11380" y="14512"/>
                  </a:lnTo>
                  <a:lnTo>
                    <a:pt x="11616" y="14579"/>
                  </a:lnTo>
                  <a:lnTo>
                    <a:pt x="11852" y="14646"/>
                  </a:lnTo>
                  <a:lnTo>
                    <a:pt x="12357" y="14646"/>
                  </a:lnTo>
                  <a:lnTo>
                    <a:pt x="12357" y="14747"/>
                  </a:lnTo>
                  <a:lnTo>
                    <a:pt x="12390" y="14781"/>
                  </a:lnTo>
                  <a:lnTo>
                    <a:pt x="12424" y="14781"/>
                  </a:lnTo>
                  <a:lnTo>
                    <a:pt x="19090" y="14714"/>
                  </a:lnTo>
                  <a:lnTo>
                    <a:pt x="25723" y="14613"/>
                  </a:lnTo>
                  <a:lnTo>
                    <a:pt x="32389" y="14478"/>
                  </a:lnTo>
                  <a:lnTo>
                    <a:pt x="39056" y="14377"/>
                  </a:lnTo>
                  <a:lnTo>
                    <a:pt x="41008" y="14343"/>
                  </a:lnTo>
                  <a:lnTo>
                    <a:pt x="40806" y="14882"/>
                  </a:lnTo>
                  <a:lnTo>
                    <a:pt x="40672" y="15454"/>
                  </a:lnTo>
                  <a:lnTo>
                    <a:pt x="40537" y="16027"/>
                  </a:lnTo>
                  <a:lnTo>
                    <a:pt x="40470" y="16599"/>
                  </a:lnTo>
                  <a:lnTo>
                    <a:pt x="40436" y="17171"/>
                  </a:lnTo>
                  <a:lnTo>
                    <a:pt x="40436" y="17744"/>
                  </a:lnTo>
                  <a:lnTo>
                    <a:pt x="40470" y="18350"/>
                  </a:lnTo>
                  <a:lnTo>
                    <a:pt x="40503" y="18922"/>
                  </a:lnTo>
                  <a:lnTo>
                    <a:pt x="40571" y="19360"/>
                  </a:lnTo>
                  <a:lnTo>
                    <a:pt x="40672" y="19831"/>
                  </a:lnTo>
                  <a:lnTo>
                    <a:pt x="40806" y="20303"/>
                  </a:lnTo>
                  <a:lnTo>
                    <a:pt x="40975" y="20740"/>
                  </a:lnTo>
                  <a:lnTo>
                    <a:pt x="41177" y="21178"/>
                  </a:lnTo>
                  <a:lnTo>
                    <a:pt x="41446" y="21548"/>
                  </a:lnTo>
                  <a:lnTo>
                    <a:pt x="41614" y="21717"/>
                  </a:lnTo>
                  <a:lnTo>
                    <a:pt x="41783" y="21851"/>
                  </a:lnTo>
                  <a:lnTo>
                    <a:pt x="41985" y="21986"/>
                  </a:lnTo>
                  <a:lnTo>
                    <a:pt x="42187" y="22121"/>
                  </a:lnTo>
                  <a:lnTo>
                    <a:pt x="42389" y="22188"/>
                  </a:lnTo>
                  <a:lnTo>
                    <a:pt x="42624" y="22255"/>
                  </a:lnTo>
                  <a:lnTo>
                    <a:pt x="42860" y="22289"/>
                  </a:lnTo>
                  <a:lnTo>
                    <a:pt x="43567" y="22289"/>
                  </a:lnTo>
                  <a:lnTo>
                    <a:pt x="44038" y="22255"/>
                  </a:lnTo>
                  <a:lnTo>
                    <a:pt x="46968" y="22222"/>
                  </a:lnTo>
                  <a:lnTo>
                    <a:pt x="52792" y="22087"/>
                  </a:lnTo>
                  <a:lnTo>
                    <a:pt x="58347" y="21986"/>
                  </a:lnTo>
                  <a:lnTo>
                    <a:pt x="59526" y="21986"/>
                  </a:lnTo>
                  <a:lnTo>
                    <a:pt x="60738" y="21952"/>
                  </a:lnTo>
                  <a:lnTo>
                    <a:pt x="61310" y="21919"/>
                  </a:lnTo>
                  <a:lnTo>
                    <a:pt x="61916" y="21818"/>
                  </a:lnTo>
                  <a:lnTo>
                    <a:pt x="62489" y="21683"/>
                  </a:lnTo>
                  <a:lnTo>
                    <a:pt x="63061" y="21515"/>
                  </a:lnTo>
                  <a:lnTo>
                    <a:pt x="63499" y="21313"/>
                  </a:lnTo>
                  <a:lnTo>
                    <a:pt x="63903" y="21043"/>
                  </a:lnTo>
                  <a:lnTo>
                    <a:pt x="64239" y="20740"/>
                  </a:lnTo>
                  <a:lnTo>
                    <a:pt x="64542" y="20370"/>
                  </a:lnTo>
                  <a:lnTo>
                    <a:pt x="64778" y="19966"/>
                  </a:lnTo>
                  <a:lnTo>
                    <a:pt x="64980" y="19562"/>
                  </a:lnTo>
                  <a:lnTo>
                    <a:pt x="65115" y="19091"/>
                  </a:lnTo>
                  <a:lnTo>
                    <a:pt x="65216" y="18619"/>
                  </a:lnTo>
                  <a:lnTo>
                    <a:pt x="65283" y="18047"/>
                  </a:lnTo>
                  <a:lnTo>
                    <a:pt x="65283" y="17474"/>
                  </a:lnTo>
                  <a:lnTo>
                    <a:pt x="65182" y="16936"/>
                  </a:lnTo>
                  <a:lnTo>
                    <a:pt x="65081" y="16363"/>
                  </a:lnTo>
                  <a:lnTo>
                    <a:pt x="64913" y="15825"/>
                  </a:lnTo>
                  <a:lnTo>
                    <a:pt x="64711" y="15286"/>
                  </a:lnTo>
                  <a:lnTo>
                    <a:pt x="64239" y="14242"/>
                  </a:lnTo>
                  <a:lnTo>
                    <a:pt x="71848" y="14242"/>
                  </a:lnTo>
                  <a:lnTo>
                    <a:pt x="77774" y="14276"/>
                  </a:lnTo>
                  <a:lnTo>
                    <a:pt x="89625" y="14444"/>
                  </a:lnTo>
                  <a:lnTo>
                    <a:pt x="89389" y="14747"/>
                  </a:lnTo>
                  <a:lnTo>
                    <a:pt x="89187" y="15118"/>
                  </a:lnTo>
                  <a:lnTo>
                    <a:pt x="88985" y="15454"/>
                  </a:lnTo>
                  <a:lnTo>
                    <a:pt x="88817" y="15825"/>
                  </a:lnTo>
                  <a:lnTo>
                    <a:pt x="88514" y="16599"/>
                  </a:lnTo>
                  <a:lnTo>
                    <a:pt x="88278" y="17373"/>
                  </a:lnTo>
                  <a:lnTo>
                    <a:pt x="88110" y="18181"/>
                  </a:lnTo>
                  <a:lnTo>
                    <a:pt x="87975" y="18990"/>
                  </a:lnTo>
                  <a:lnTo>
                    <a:pt x="87874" y="19798"/>
                  </a:lnTo>
                  <a:lnTo>
                    <a:pt x="87773" y="20572"/>
                  </a:lnTo>
                  <a:lnTo>
                    <a:pt x="87740" y="21582"/>
                  </a:lnTo>
                  <a:lnTo>
                    <a:pt x="87740" y="22558"/>
                  </a:lnTo>
                  <a:lnTo>
                    <a:pt x="87773" y="23568"/>
                  </a:lnTo>
                  <a:lnTo>
                    <a:pt x="87841" y="24545"/>
                  </a:lnTo>
                  <a:lnTo>
                    <a:pt x="87874" y="25353"/>
                  </a:lnTo>
                  <a:lnTo>
                    <a:pt x="87942" y="26161"/>
                  </a:lnTo>
                  <a:lnTo>
                    <a:pt x="88043" y="26565"/>
                  </a:lnTo>
                  <a:lnTo>
                    <a:pt x="88110" y="26935"/>
                  </a:lnTo>
                  <a:lnTo>
                    <a:pt x="88245" y="27339"/>
                  </a:lnTo>
                  <a:lnTo>
                    <a:pt x="88413" y="27676"/>
                  </a:lnTo>
                  <a:lnTo>
                    <a:pt x="88480" y="27710"/>
                  </a:lnTo>
                  <a:lnTo>
                    <a:pt x="88514" y="27743"/>
                  </a:lnTo>
                  <a:lnTo>
                    <a:pt x="88581" y="27743"/>
                  </a:lnTo>
                  <a:lnTo>
                    <a:pt x="88615" y="27710"/>
                  </a:lnTo>
                  <a:lnTo>
                    <a:pt x="88851" y="27407"/>
                  </a:lnTo>
                  <a:lnTo>
                    <a:pt x="89053" y="27036"/>
                  </a:lnTo>
                  <a:lnTo>
                    <a:pt x="89154" y="26700"/>
                  </a:lnTo>
                  <a:lnTo>
                    <a:pt x="89187" y="26497"/>
                  </a:lnTo>
                  <a:lnTo>
                    <a:pt x="89221" y="26295"/>
                  </a:lnTo>
                  <a:lnTo>
                    <a:pt x="89255" y="26295"/>
                  </a:lnTo>
                  <a:lnTo>
                    <a:pt x="89255" y="26262"/>
                  </a:lnTo>
                  <a:lnTo>
                    <a:pt x="89288" y="26228"/>
                  </a:lnTo>
                  <a:lnTo>
                    <a:pt x="89255" y="26194"/>
                  </a:lnTo>
                  <a:lnTo>
                    <a:pt x="89288" y="26093"/>
                  </a:lnTo>
                  <a:lnTo>
                    <a:pt x="89356" y="25992"/>
                  </a:lnTo>
                  <a:lnTo>
                    <a:pt x="89457" y="25858"/>
                  </a:lnTo>
                  <a:lnTo>
                    <a:pt x="89591" y="25757"/>
                  </a:lnTo>
                  <a:lnTo>
                    <a:pt x="89726" y="25723"/>
                  </a:lnTo>
                  <a:lnTo>
                    <a:pt x="89692" y="26228"/>
                  </a:lnTo>
                  <a:lnTo>
                    <a:pt x="89692" y="26295"/>
                  </a:lnTo>
                  <a:lnTo>
                    <a:pt x="89726" y="26329"/>
                  </a:lnTo>
                  <a:lnTo>
                    <a:pt x="89827" y="26329"/>
                  </a:lnTo>
                  <a:lnTo>
                    <a:pt x="89995" y="26565"/>
                  </a:lnTo>
                  <a:lnTo>
                    <a:pt x="90197" y="26733"/>
                  </a:lnTo>
                  <a:lnTo>
                    <a:pt x="90433" y="26868"/>
                  </a:lnTo>
                  <a:lnTo>
                    <a:pt x="90669" y="26969"/>
                  </a:lnTo>
                  <a:lnTo>
                    <a:pt x="90770" y="26969"/>
                  </a:lnTo>
                  <a:lnTo>
                    <a:pt x="90770" y="27171"/>
                  </a:lnTo>
                  <a:lnTo>
                    <a:pt x="90770" y="27205"/>
                  </a:lnTo>
                  <a:lnTo>
                    <a:pt x="90803" y="27238"/>
                  </a:lnTo>
                  <a:lnTo>
                    <a:pt x="90871" y="27272"/>
                  </a:lnTo>
                  <a:lnTo>
                    <a:pt x="90972" y="27238"/>
                  </a:lnTo>
                  <a:lnTo>
                    <a:pt x="91005" y="27205"/>
                  </a:lnTo>
                  <a:lnTo>
                    <a:pt x="91005" y="27171"/>
                  </a:lnTo>
                  <a:lnTo>
                    <a:pt x="91005" y="26935"/>
                  </a:lnTo>
                  <a:lnTo>
                    <a:pt x="91140" y="26868"/>
                  </a:lnTo>
                  <a:lnTo>
                    <a:pt x="91241" y="26767"/>
                  </a:lnTo>
                  <a:lnTo>
                    <a:pt x="91241" y="26834"/>
                  </a:lnTo>
                  <a:lnTo>
                    <a:pt x="91308" y="26868"/>
                  </a:lnTo>
                  <a:lnTo>
                    <a:pt x="91679" y="26868"/>
                  </a:lnTo>
                  <a:lnTo>
                    <a:pt x="91679" y="26902"/>
                  </a:lnTo>
                  <a:lnTo>
                    <a:pt x="91712" y="26935"/>
                  </a:lnTo>
                  <a:lnTo>
                    <a:pt x="91746" y="26935"/>
                  </a:lnTo>
                  <a:lnTo>
                    <a:pt x="91914" y="27104"/>
                  </a:lnTo>
                  <a:lnTo>
                    <a:pt x="92116" y="27238"/>
                  </a:lnTo>
                  <a:lnTo>
                    <a:pt x="92285" y="27306"/>
                  </a:lnTo>
                  <a:lnTo>
                    <a:pt x="92487" y="27339"/>
                  </a:lnTo>
                  <a:lnTo>
                    <a:pt x="92689" y="27339"/>
                  </a:lnTo>
                  <a:lnTo>
                    <a:pt x="92891" y="27238"/>
                  </a:lnTo>
                  <a:lnTo>
                    <a:pt x="93059" y="27104"/>
                  </a:lnTo>
                  <a:lnTo>
                    <a:pt x="93194" y="26935"/>
                  </a:lnTo>
                  <a:lnTo>
                    <a:pt x="93295" y="26801"/>
                  </a:lnTo>
                  <a:lnTo>
                    <a:pt x="93328" y="26632"/>
                  </a:lnTo>
                  <a:lnTo>
                    <a:pt x="93396" y="26329"/>
                  </a:lnTo>
                  <a:lnTo>
                    <a:pt x="93429" y="25992"/>
                  </a:lnTo>
                  <a:lnTo>
                    <a:pt x="93429" y="25656"/>
                  </a:lnTo>
                  <a:lnTo>
                    <a:pt x="93530" y="23265"/>
                  </a:lnTo>
                  <a:lnTo>
                    <a:pt x="93598" y="21144"/>
                  </a:lnTo>
                  <a:lnTo>
                    <a:pt x="93631" y="20740"/>
                  </a:lnTo>
                  <a:lnTo>
                    <a:pt x="93631" y="20336"/>
                  </a:lnTo>
                  <a:lnTo>
                    <a:pt x="93631" y="20134"/>
                  </a:lnTo>
                  <a:lnTo>
                    <a:pt x="93598" y="19966"/>
                  </a:lnTo>
                  <a:lnTo>
                    <a:pt x="93530" y="19764"/>
                  </a:lnTo>
                  <a:lnTo>
                    <a:pt x="93463" y="19596"/>
                  </a:lnTo>
                  <a:lnTo>
                    <a:pt x="93328" y="19461"/>
                  </a:lnTo>
                  <a:lnTo>
                    <a:pt x="93160" y="19394"/>
                  </a:lnTo>
                  <a:lnTo>
                    <a:pt x="93025" y="19360"/>
                  </a:lnTo>
                  <a:lnTo>
                    <a:pt x="92857" y="19394"/>
                  </a:lnTo>
                  <a:lnTo>
                    <a:pt x="92722" y="19495"/>
                  </a:lnTo>
                  <a:lnTo>
                    <a:pt x="92554" y="19596"/>
                  </a:lnTo>
                  <a:lnTo>
                    <a:pt x="92285" y="19831"/>
                  </a:lnTo>
                  <a:lnTo>
                    <a:pt x="92251" y="19798"/>
                  </a:lnTo>
                  <a:lnTo>
                    <a:pt x="92217" y="19798"/>
                  </a:lnTo>
                  <a:lnTo>
                    <a:pt x="92184" y="19831"/>
                  </a:lnTo>
                  <a:lnTo>
                    <a:pt x="92150" y="19865"/>
                  </a:lnTo>
                  <a:lnTo>
                    <a:pt x="92150" y="19932"/>
                  </a:lnTo>
                  <a:lnTo>
                    <a:pt x="91914" y="19966"/>
                  </a:lnTo>
                  <a:lnTo>
                    <a:pt x="91679" y="19966"/>
                  </a:lnTo>
                  <a:lnTo>
                    <a:pt x="91645" y="19932"/>
                  </a:lnTo>
                  <a:lnTo>
                    <a:pt x="91578" y="19932"/>
                  </a:lnTo>
                  <a:lnTo>
                    <a:pt x="91544" y="19966"/>
                  </a:lnTo>
                  <a:lnTo>
                    <a:pt x="91510" y="19899"/>
                  </a:lnTo>
                  <a:lnTo>
                    <a:pt x="91342" y="19764"/>
                  </a:lnTo>
                  <a:lnTo>
                    <a:pt x="91241" y="19663"/>
                  </a:lnTo>
                  <a:lnTo>
                    <a:pt x="91140" y="19663"/>
                  </a:lnTo>
                  <a:lnTo>
                    <a:pt x="90904" y="19730"/>
                  </a:lnTo>
                  <a:lnTo>
                    <a:pt x="90669" y="19865"/>
                  </a:lnTo>
                  <a:lnTo>
                    <a:pt x="90433" y="20033"/>
                  </a:lnTo>
                  <a:lnTo>
                    <a:pt x="90265" y="20235"/>
                  </a:lnTo>
                  <a:lnTo>
                    <a:pt x="90231" y="20202"/>
                  </a:lnTo>
                  <a:lnTo>
                    <a:pt x="90164" y="20202"/>
                  </a:lnTo>
                  <a:lnTo>
                    <a:pt x="90130" y="20235"/>
                  </a:lnTo>
                  <a:lnTo>
                    <a:pt x="90063" y="20808"/>
                  </a:lnTo>
                  <a:lnTo>
                    <a:pt x="89659" y="20808"/>
                  </a:lnTo>
                  <a:lnTo>
                    <a:pt x="89591" y="20740"/>
                  </a:lnTo>
                  <a:lnTo>
                    <a:pt x="89625" y="19899"/>
                  </a:lnTo>
                  <a:lnTo>
                    <a:pt x="89659" y="19057"/>
                  </a:lnTo>
                  <a:lnTo>
                    <a:pt x="89692" y="18215"/>
                  </a:lnTo>
                  <a:lnTo>
                    <a:pt x="89827" y="17340"/>
                  </a:lnTo>
                  <a:lnTo>
                    <a:pt x="89962" y="16633"/>
                  </a:lnTo>
                  <a:lnTo>
                    <a:pt x="90130" y="15892"/>
                  </a:lnTo>
                  <a:lnTo>
                    <a:pt x="90366" y="15185"/>
                  </a:lnTo>
                  <a:lnTo>
                    <a:pt x="90467" y="14815"/>
                  </a:lnTo>
                  <a:lnTo>
                    <a:pt x="90500" y="14478"/>
                  </a:lnTo>
                  <a:lnTo>
                    <a:pt x="90500" y="14444"/>
                  </a:lnTo>
                  <a:lnTo>
                    <a:pt x="92756" y="14478"/>
                  </a:lnTo>
                  <a:lnTo>
                    <a:pt x="92992" y="14545"/>
                  </a:lnTo>
                  <a:lnTo>
                    <a:pt x="93497" y="14545"/>
                  </a:lnTo>
                  <a:lnTo>
                    <a:pt x="93732" y="14512"/>
                  </a:lnTo>
                  <a:lnTo>
                    <a:pt x="93901" y="14512"/>
                  </a:lnTo>
                  <a:lnTo>
                    <a:pt x="93968" y="14478"/>
                  </a:lnTo>
                  <a:lnTo>
                    <a:pt x="94002" y="14411"/>
                  </a:lnTo>
                  <a:lnTo>
                    <a:pt x="94271" y="14276"/>
                  </a:lnTo>
                  <a:lnTo>
                    <a:pt x="94507" y="14141"/>
                  </a:lnTo>
                  <a:lnTo>
                    <a:pt x="94743" y="13973"/>
                  </a:lnTo>
                  <a:lnTo>
                    <a:pt x="94978" y="13771"/>
                  </a:lnTo>
                  <a:lnTo>
                    <a:pt x="95382" y="13367"/>
                  </a:lnTo>
                  <a:lnTo>
                    <a:pt x="95753" y="12929"/>
                  </a:lnTo>
                  <a:lnTo>
                    <a:pt x="96325" y="12155"/>
                  </a:lnTo>
                  <a:lnTo>
                    <a:pt x="96392" y="12155"/>
                  </a:lnTo>
                  <a:lnTo>
                    <a:pt x="96426" y="12121"/>
                  </a:lnTo>
                  <a:lnTo>
                    <a:pt x="96426" y="12054"/>
                  </a:lnTo>
                  <a:lnTo>
                    <a:pt x="97907" y="10135"/>
                  </a:lnTo>
                  <a:lnTo>
                    <a:pt x="98446" y="10303"/>
                  </a:lnTo>
                  <a:lnTo>
                    <a:pt x="98985" y="10404"/>
                  </a:lnTo>
                  <a:lnTo>
                    <a:pt x="99557" y="10505"/>
                  </a:lnTo>
                  <a:lnTo>
                    <a:pt x="100096" y="10640"/>
                  </a:lnTo>
                  <a:lnTo>
                    <a:pt x="100769" y="10876"/>
                  </a:lnTo>
                  <a:lnTo>
                    <a:pt x="101442" y="11179"/>
                  </a:lnTo>
                  <a:lnTo>
                    <a:pt x="102082" y="11549"/>
                  </a:lnTo>
                  <a:lnTo>
                    <a:pt x="102722" y="11953"/>
                  </a:lnTo>
                  <a:lnTo>
                    <a:pt x="103294" y="12391"/>
                  </a:lnTo>
                  <a:lnTo>
                    <a:pt x="103867" y="12862"/>
                  </a:lnTo>
                  <a:lnTo>
                    <a:pt x="104405" y="13367"/>
                  </a:lnTo>
                  <a:lnTo>
                    <a:pt x="104910" y="13906"/>
                  </a:lnTo>
                  <a:lnTo>
                    <a:pt x="105382" y="14512"/>
                  </a:lnTo>
                  <a:lnTo>
                    <a:pt x="105584" y="14815"/>
                  </a:lnTo>
                  <a:lnTo>
                    <a:pt x="105752" y="15118"/>
                  </a:lnTo>
                  <a:lnTo>
                    <a:pt x="105920" y="15454"/>
                  </a:lnTo>
                  <a:lnTo>
                    <a:pt x="106055" y="15791"/>
                  </a:lnTo>
                  <a:lnTo>
                    <a:pt x="106156" y="16128"/>
                  </a:lnTo>
                  <a:lnTo>
                    <a:pt x="106223" y="16498"/>
                  </a:lnTo>
                  <a:lnTo>
                    <a:pt x="106257" y="16565"/>
                  </a:lnTo>
                  <a:lnTo>
                    <a:pt x="106291" y="16599"/>
                  </a:lnTo>
                  <a:lnTo>
                    <a:pt x="106291" y="16902"/>
                  </a:lnTo>
                  <a:lnTo>
                    <a:pt x="106324" y="17171"/>
                  </a:lnTo>
                  <a:lnTo>
                    <a:pt x="106358" y="17239"/>
                  </a:lnTo>
                  <a:lnTo>
                    <a:pt x="106425" y="17272"/>
                  </a:lnTo>
                  <a:lnTo>
                    <a:pt x="106392" y="17542"/>
                  </a:lnTo>
                  <a:lnTo>
                    <a:pt x="106392" y="17878"/>
                  </a:lnTo>
                  <a:lnTo>
                    <a:pt x="106425" y="18417"/>
                  </a:lnTo>
                  <a:lnTo>
                    <a:pt x="106392" y="19023"/>
                  </a:lnTo>
                  <a:lnTo>
                    <a:pt x="106324" y="19596"/>
                  </a:lnTo>
                  <a:lnTo>
                    <a:pt x="106223" y="19663"/>
                  </a:lnTo>
                  <a:lnTo>
                    <a:pt x="106156" y="19730"/>
                  </a:lnTo>
                  <a:lnTo>
                    <a:pt x="105988" y="19966"/>
                  </a:lnTo>
                  <a:lnTo>
                    <a:pt x="105887" y="20202"/>
                  </a:lnTo>
                  <a:lnTo>
                    <a:pt x="105819" y="20404"/>
                  </a:lnTo>
                  <a:lnTo>
                    <a:pt x="105786" y="20673"/>
                  </a:lnTo>
                  <a:lnTo>
                    <a:pt x="105786" y="20808"/>
                  </a:lnTo>
                  <a:lnTo>
                    <a:pt x="105853" y="20976"/>
                  </a:lnTo>
                  <a:lnTo>
                    <a:pt x="105718" y="21313"/>
                  </a:lnTo>
                  <a:lnTo>
                    <a:pt x="105550" y="21683"/>
                  </a:lnTo>
                  <a:lnTo>
                    <a:pt x="105382" y="21986"/>
                  </a:lnTo>
                  <a:lnTo>
                    <a:pt x="105180" y="22323"/>
                  </a:lnTo>
                  <a:lnTo>
                    <a:pt x="104742" y="22929"/>
                  </a:lnTo>
                  <a:lnTo>
                    <a:pt x="104237" y="23501"/>
                  </a:lnTo>
                  <a:lnTo>
                    <a:pt x="103059" y="24814"/>
                  </a:lnTo>
                  <a:lnTo>
                    <a:pt x="102722" y="25184"/>
                  </a:lnTo>
                  <a:lnTo>
                    <a:pt x="102553" y="25420"/>
                  </a:lnTo>
                  <a:lnTo>
                    <a:pt x="102351" y="25622"/>
                  </a:lnTo>
                  <a:lnTo>
                    <a:pt x="102116" y="25757"/>
                  </a:lnTo>
                  <a:lnTo>
                    <a:pt x="101880" y="25858"/>
                  </a:lnTo>
                  <a:lnTo>
                    <a:pt x="101745" y="25891"/>
                  </a:lnTo>
                  <a:lnTo>
                    <a:pt x="101644" y="25891"/>
                  </a:lnTo>
                  <a:lnTo>
                    <a:pt x="101510" y="25858"/>
                  </a:lnTo>
                  <a:lnTo>
                    <a:pt x="101375" y="25790"/>
                  </a:lnTo>
                  <a:lnTo>
                    <a:pt x="101341" y="25790"/>
                  </a:lnTo>
                  <a:lnTo>
                    <a:pt x="101712" y="25420"/>
                  </a:lnTo>
                  <a:lnTo>
                    <a:pt x="101779" y="25386"/>
                  </a:lnTo>
                  <a:lnTo>
                    <a:pt x="101813" y="25319"/>
                  </a:lnTo>
                  <a:lnTo>
                    <a:pt x="101813" y="25285"/>
                  </a:lnTo>
                  <a:lnTo>
                    <a:pt x="101813" y="25252"/>
                  </a:lnTo>
                  <a:lnTo>
                    <a:pt x="101813" y="25218"/>
                  </a:lnTo>
                  <a:lnTo>
                    <a:pt x="101712" y="24881"/>
                  </a:lnTo>
                  <a:lnTo>
                    <a:pt x="101577" y="24545"/>
                  </a:lnTo>
                  <a:lnTo>
                    <a:pt x="101476" y="24343"/>
                  </a:lnTo>
                  <a:lnTo>
                    <a:pt x="101510" y="24309"/>
                  </a:lnTo>
                  <a:lnTo>
                    <a:pt x="101543" y="24275"/>
                  </a:lnTo>
                  <a:lnTo>
                    <a:pt x="101510" y="24208"/>
                  </a:lnTo>
                  <a:lnTo>
                    <a:pt x="101442" y="24174"/>
                  </a:lnTo>
                  <a:lnTo>
                    <a:pt x="101375" y="24208"/>
                  </a:lnTo>
                  <a:lnTo>
                    <a:pt x="101308" y="24141"/>
                  </a:lnTo>
                  <a:lnTo>
                    <a:pt x="101207" y="24141"/>
                  </a:lnTo>
                  <a:lnTo>
                    <a:pt x="101173" y="24174"/>
                  </a:lnTo>
                  <a:lnTo>
                    <a:pt x="101173" y="24208"/>
                  </a:lnTo>
                  <a:lnTo>
                    <a:pt x="101207" y="24242"/>
                  </a:lnTo>
                  <a:lnTo>
                    <a:pt x="101207" y="24275"/>
                  </a:lnTo>
                  <a:lnTo>
                    <a:pt x="101207" y="24309"/>
                  </a:lnTo>
                  <a:lnTo>
                    <a:pt x="101240" y="24343"/>
                  </a:lnTo>
                  <a:lnTo>
                    <a:pt x="100062" y="25555"/>
                  </a:lnTo>
                  <a:lnTo>
                    <a:pt x="98884" y="26733"/>
                  </a:lnTo>
                  <a:lnTo>
                    <a:pt x="97638" y="28013"/>
                  </a:lnTo>
                  <a:lnTo>
                    <a:pt x="97066" y="28652"/>
                  </a:lnTo>
                  <a:lnTo>
                    <a:pt x="96796" y="28989"/>
                  </a:lnTo>
                  <a:lnTo>
                    <a:pt x="96561" y="29359"/>
                  </a:lnTo>
                  <a:lnTo>
                    <a:pt x="96325" y="29191"/>
                  </a:lnTo>
                  <a:lnTo>
                    <a:pt x="96998" y="28585"/>
                  </a:lnTo>
                  <a:lnTo>
                    <a:pt x="97604" y="27912"/>
                  </a:lnTo>
                  <a:lnTo>
                    <a:pt x="98816" y="26598"/>
                  </a:lnTo>
                  <a:lnTo>
                    <a:pt x="101308" y="23871"/>
                  </a:lnTo>
                  <a:lnTo>
                    <a:pt x="101341" y="23804"/>
                  </a:lnTo>
                  <a:lnTo>
                    <a:pt x="101308" y="23770"/>
                  </a:lnTo>
                  <a:lnTo>
                    <a:pt x="101240" y="23737"/>
                  </a:lnTo>
                  <a:lnTo>
                    <a:pt x="101173" y="23770"/>
                  </a:lnTo>
                  <a:lnTo>
                    <a:pt x="101072" y="23871"/>
                  </a:lnTo>
                  <a:lnTo>
                    <a:pt x="101005" y="23770"/>
                  </a:lnTo>
                  <a:lnTo>
                    <a:pt x="101106" y="23669"/>
                  </a:lnTo>
                  <a:lnTo>
                    <a:pt x="101139" y="23636"/>
                  </a:lnTo>
                  <a:lnTo>
                    <a:pt x="101139" y="23602"/>
                  </a:lnTo>
                  <a:lnTo>
                    <a:pt x="101072" y="23602"/>
                  </a:lnTo>
                  <a:lnTo>
                    <a:pt x="100971" y="23703"/>
                  </a:lnTo>
                  <a:lnTo>
                    <a:pt x="100870" y="23568"/>
                  </a:lnTo>
                  <a:lnTo>
                    <a:pt x="100803" y="23501"/>
                  </a:lnTo>
                  <a:lnTo>
                    <a:pt x="100735" y="23535"/>
                  </a:lnTo>
                  <a:lnTo>
                    <a:pt x="100466" y="23737"/>
                  </a:lnTo>
                  <a:lnTo>
                    <a:pt x="100466" y="23501"/>
                  </a:lnTo>
                  <a:lnTo>
                    <a:pt x="100466" y="23232"/>
                  </a:lnTo>
                  <a:lnTo>
                    <a:pt x="100399" y="22962"/>
                  </a:lnTo>
                  <a:lnTo>
                    <a:pt x="100331" y="22727"/>
                  </a:lnTo>
                  <a:lnTo>
                    <a:pt x="100230" y="22525"/>
                  </a:lnTo>
                  <a:lnTo>
                    <a:pt x="100129" y="22457"/>
                  </a:lnTo>
                  <a:lnTo>
                    <a:pt x="100062" y="22390"/>
                  </a:lnTo>
                  <a:lnTo>
                    <a:pt x="99961" y="22323"/>
                  </a:lnTo>
                  <a:lnTo>
                    <a:pt x="99826" y="22289"/>
                  </a:lnTo>
                  <a:lnTo>
                    <a:pt x="99557" y="22289"/>
                  </a:lnTo>
                  <a:lnTo>
                    <a:pt x="99220" y="22390"/>
                  </a:lnTo>
                  <a:lnTo>
                    <a:pt x="98951" y="22525"/>
                  </a:lnTo>
                  <a:lnTo>
                    <a:pt x="98715" y="22727"/>
                  </a:lnTo>
                  <a:lnTo>
                    <a:pt x="98480" y="22929"/>
                  </a:lnTo>
                  <a:lnTo>
                    <a:pt x="97672" y="23737"/>
                  </a:lnTo>
                  <a:lnTo>
                    <a:pt x="96931" y="24612"/>
                  </a:lnTo>
                  <a:lnTo>
                    <a:pt x="96291" y="25386"/>
                  </a:lnTo>
                  <a:lnTo>
                    <a:pt x="95652" y="26161"/>
                  </a:lnTo>
                  <a:lnTo>
                    <a:pt x="95147" y="26767"/>
                  </a:lnTo>
                  <a:lnTo>
                    <a:pt x="94911" y="27070"/>
                  </a:lnTo>
                  <a:lnTo>
                    <a:pt x="94810" y="27272"/>
                  </a:lnTo>
                  <a:lnTo>
                    <a:pt x="94743" y="27440"/>
                  </a:lnTo>
                  <a:lnTo>
                    <a:pt x="94709" y="27541"/>
                  </a:lnTo>
                  <a:lnTo>
                    <a:pt x="94709" y="27676"/>
                  </a:lnTo>
                  <a:lnTo>
                    <a:pt x="94743" y="27777"/>
                  </a:lnTo>
                  <a:lnTo>
                    <a:pt x="94776" y="27912"/>
                  </a:lnTo>
                  <a:lnTo>
                    <a:pt x="94911" y="28114"/>
                  </a:lnTo>
                  <a:lnTo>
                    <a:pt x="95046" y="28316"/>
                  </a:lnTo>
                  <a:lnTo>
                    <a:pt x="95248" y="28484"/>
                  </a:lnTo>
                  <a:lnTo>
                    <a:pt x="95416" y="28585"/>
                  </a:lnTo>
                  <a:lnTo>
                    <a:pt x="95584" y="28619"/>
                  </a:lnTo>
                  <a:lnTo>
                    <a:pt x="95786" y="28585"/>
                  </a:lnTo>
                  <a:lnTo>
                    <a:pt x="95854" y="28585"/>
                  </a:lnTo>
                  <a:lnTo>
                    <a:pt x="95854" y="28551"/>
                  </a:lnTo>
                  <a:lnTo>
                    <a:pt x="95887" y="28551"/>
                  </a:lnTo>
                  <a:lnTo>
                    <a:pt x="95921" y="28518"/>
                  </a:lnTo>
                  <a:lnTo>
                    <a:pt x="96628" y="27945"/>
                  </a:lnTo>
                  <a:lnTo>
                    <a:pt x="97268" y="27339"/>
                  </a:lnTo>
                  <a:lnTo>
                    <a:pt x="97907" y="26733"/>
                  </a:lnTo>
                  <a:lnTo>
                    <a:pt x="98513" y="26093"/>
                  </a:lnTo>
                  <a:lnTo>
                    <a:pt x="99119" y="25386"/>
                  </a:lnTo>
                  <a:lnTo>
                    <a:pt x="99725" y="24713"/>
                  </a:lnTo>
                  <a:lnTo>
                    <a:pt x="99995" y="24376"/>
                  </a:lnTo>
                  <a:lnTo>
                    <a:pt x="100331" y="24073"/>
                  </a:lnTo>
                  <a:lnTo>
                    <a:pt x="100500" y="23939"/>
                  </a:lnTo>
                  <a:lnTo>
                    <a:pt x="100601" y="23838"/>
                  </a:lnTo>
                  <a:lnTo>
                    <a:pt x="100702" y="23838"/>
                  </a:lnTo>
                  <a:lnTo>
                    <a:pt x="100803" y="23871"/>
                  </a:lnTo>
                  <a:lnTo>
                    <a:pt x="100230" y="24444"/>
                  </a:lnTo>
                  <a:lnTo>
                    <a:pt x="99658" y="25050"/>
                  </a:lnTo>
                  <a:lnTo>
                    <a:pt x="98513" y="26262"/>
                  </a:lnTo>
                  <a:lnTo>
                    <a:pt x="97907" y="26935"/>
                  </a:lnTo>
                  <a:lnTo>
                    <a:pt x="97268" y="27609"/>
                  </a:lnTo>
                  <a:lnTo>
                    <a:pt x="96965" y="27912"/>
                  </a:lnTo>
                  <a:lnTo>
                    <a:pt x="96628" y="28215"/>
                  </a:lnTo>
                  <a:lnTo>
                    <a:pt x="96291" y="28518"/>
                  </a:lnTo>
                  <a:lnTo>
                    <a:pt x="95955" y="28821"/>
                  </a:lnTo>
                  <a:lnTo>
                    <a:pt x="95955" y="28787"/>
                  </a:lnTo>
                  <a:lnTo>
                    <a:pt x="95921" y="28686"/>
                  </a:lnTo>
                  <a:lnTo>
                    <a:pt x="95887" y="28686"/>
                  </a:lnTo>
                  <a:lnTo>
                    <a:pt x="95887" y="28652"/>
                  </a:lnTo>
                  <a:lnTo>
                    <a:pt x="95820" y="28652"/>
                  </a:lnTo>
                  <a:lnTo>
                    <a:pt x="95753" y="28686"/>
                  </a:lnTo>
                  <a:lnTo>
                    <a:pt x="95753" y="28753"/>
                  </a:lnTo>
                  <a:lnTo>
                    <a:pt x="95820" y="28922"/>
                  </a:lnTo>
                  <a:lnTo>
                    <a:pt x="95887" y="29056"/>
                  </a:lnTo>
                  <a:lnTo>
                    <a:pt x="96022" y="29191"/>
                  </a:lnTo>
                  <a:lnTo>
                    <a:pt x="96157" y="29258"/>
                  </a:lnTo>
                  <a:lnTo>
                    <a:pt x="96224" y="29258"/>
                  </a:lnTo>
                  <a:lnTo>
                    <a:pt x="96291" y="29427"/>
                  </a:lnTo>
                  <a:lnTo>
                    <a:pt x="96392" y="29561"/>
                  </a:lnTo>
                  <a:lnTo>
                    <a:pt x="96561" y="29662"/>
                  </a:lnTo>
                  <a:lnTo>
                    <a:pt x="96729" y="29730"/>
                  </a:lnTo>
                  <a:lnTo>
                    <a:pt x="97133" y="29831"/>
                  </a:lnTo>
                  <a:lnTo>
                    <a:pt x="97436" y="29898"/>
                  </a:lnTo>
                  <a:lnTo>
                    <a:pt x="97537" y="29864"/>
                  </a:lnTo>
                  <a:lnTo>
                    <a:pt x="97571" y="29831"/>
                  </a:lnTo>
                  <a:lnTo>
                    <a:pt x="97571" y="29730"/>
                  </a:lnTo>
                  <a:lnTo>
                    <a:pt x="97503" y="29662"/>
                  </a:lnTo>
                  <a:lnTo>
                    <a:pt x="97806" y="29359"/>
                  </a:lnTo>
                  <a:lnTo>
                    <a:pt x="97975" y="29460"/>
                  </a:lnTo>
                  <a:lnTo>
                    <a:pt x="98042" y="29561"/>
                  </a:lnTo>
                  <a:lnTo>
                    <a:pt x="98076" y="29662"/>
                  </a:lnTo>
                  <a:lnTo>
                    <a:pt x="98109" y="29797"/>
                  </a:lnTo>
                  <a:lnTo>
                    <a:pt x="97941" y="30033"/>
                  </a:lnTo>
                  <a:lnTo>
                    <a:pt x="97773" y="30235"/>
                  </a:lnTo>
                  <a:lnTo>
                    <a:pt x="97604" y="30470"/>
                  </a:lnTo>
                  <a:lnTo>
                    <a:pt x="97470" y="30740"/>
                  </a:lnTo>
                  <a:lnTo>
                    <a:pt x="97402" y="30908"/>
                  </a:lnTo>
                  <a:lnTo>
                    <a:pt x="97369" y="31110"/>
                  </a:lnTo>
                  <a:lnTo>
                    <a:pt x="97369" y="31312"/>
                  </a:lnTo>
                  <a:lnTo>
                    <a:pt x="97402" y="31379"/>
                  </a:lnTo>
                  <a:lnTo>
                    <a:pt x="97470" y="31447"/>
                  </a:lnTo>
                  <a:lnTo>
                    <a:pt x="97436" y="31514"/>
                  </a:lnTo>
                  <a:lnTo>
                    <a:pt x="97470" y="31581"/>
                  </a:lnTo>
                  <a:lnTo>
                    <a:pt x="97537" y="31615"/>
                  </a:lnTo>
                  <a:lnTo>
                    <a:pt x="97604" y="31581"/>
                  </a:lnTo>
                  <a:lnTo>
                    <a:pt x="98547" y="30908"/>
                  </a:lnTo>
                  <a:lnTo>
                    <a:pt x="99490" y="30201"/>
                  </a:lnTo>
                  <a:lnTo>
                    <a:pt x="100399" y="29494"/>
                  </a:lnTo>
                  <a:lnTo>
                    <a:pt x="101274" y="28720"/>
                  </a:lnTo>
                  <a:lnTo>
                    <a:pt x="102149" y="27912"/>
                  </a:lnTo>
                  <a:lnTo>
                    <a:pt x="102958" y="27070"/>
                  </a:lnTo>
                  <a:lnTo>
                    <a:pt x="103732" y="26228"/>
                  </a:lnTo>
                  <a:lnTo>
                    <a:pt x="104473" y="25319"/>
                  </a:lnTo>
                  <a:lnTo>
                    <a:pt x="104809" y="24848"/>
                  </a:lnTo>
                  <a:lnTo>
                    <a:pt x="105146" y="24343"/>
                  </a:lnTo>
                  <a:lnTo>
                    <a:pt x="105449" y="23838"/>
                  </a:lnTo>
                  <a:lnTo>
                    <a:pt x="105752" y="23299"/>
                  </a:lnTo>
                  <a:lnTo>
                    <a:pt x="106257" y="22222"/>
                  </a:lnTo>
                  <a:lnTo>
                    <a:pt x="106728" y="21111"/>
                  </a:lnTo>
                  <a:lnTo>
                    <a:pt x="106897" y="20606"/>
                  </a:lnTo>
                  <a:lnTo>
                    <a:pt x="106998" y="20067"/>
                  </a:lnTo>
                  <a:lnTo>
                    <a:pt x="107065" y="19528"/>
                  </a:lnTo>
                  <a:lnTo>
                    <a:pt x="107099" y="18990"/>
                  </a:lnTo>
                  <a:lnTo>
                    <a:pt x="107166" y="17104"/>
                  </a:lnTo>
                  <a:lnTo>
                    <a:pt x="107166" y="17037"/>
                  </a:lnTo>
                  <a:lnTo>
                    <a:pt x="107166" y="16969"/>
                  </a:lnTo>
                  <a:lnTo>
                    <a:pt x="107132" y="16027"/>
                  </a:lnTo>
                  <a:lnTo>
                    <a:pt x="107099" y="15993"/>
                  </a:lnTo>
                  <a:lnTo>
                    <a:pt x="107031" y="15993"/>
                  </a:lnTo>
                  <a:lnTo>
                    <a:pt x="106998" y="16027"/>
                  </a:lnTo>
                  <a:lnTo>
                    <a:pt x="106998" y="15993"/>
                  </a:lnTo>
                  <a:lnTo>
                    <a:pt x="107099" y="15892"/>
                  </a:lnTo>
                  <a:lnTo>
                    <a:pt x="107132" y="15825"/>
                  </a:lnTo>
                  <a:lnTo>
                    <a:pt x="107099" y="15791"/>
                  </a:lnTo>
                  <a:lnTo>
                    <a:pt x="107031" y="15724"/>
                  </a:lnTo>
                  <a:lnTo>
                    <a:pt x="106964" y="15724"/>
                  </a:lnTo>
                  <a:lnTo>
                    <a:pt x="106829" y="15050"/>
                  </a:lnTo>
                  <a:lnTo>
                    <a:pt x="106627" y="14411"/>
                  </a:lnTo>
                  <a:lnTo>
                    <a:pt x="106392" y="13805"/>
                  </a:lnTo>
                  <a:lnTo>
                    <a:pt x="106089" y="13199"/>
                  </a:lnTo>
                  <a:lnTo>
                    <a:pt x="105752" y="12626"/>
                  </a:lnTo>
                  <a:lnTo>
                    <a:pt x="105382" y="12088"/>
                  </a:lnTo>
                  <a:lnTo>
                    <a:pt x="104944" y="11549"/>
                  </a:lnTo>
                  <a:lnTo>
                    <a:pt x="104439" y="11078"/>
                  </a:lnTo>
                  <a:lnTo>
                    <a:pt x="104170" y="10842"/>
                  </a:lnTo>
                  <a:lnTo>
                    <a:pt x="103867" y="10606"/>
                  </a:lnTo>
                  <a:lnTo>
                    <a:pt x="103261" y="10202"/>
                  </a:lnTo>
                  <a:lnTo>
                    <a:pt x="102621" y="9865"/>
                  </a:lnTo>
                  <a:lnTo>
                    <a:pt x="101981" y="9562"/>
                  </a:lnTo>
                  <a:lnTo>
                    <a:pt x="101274" y="9293"/>
                  </a:lnTo>
                  <a:lnTo>
                    <a:pt x="100500" y="9024"/>
                  </a:lnTo>
                  <a:lnTo>
                    <a:pt x="100129" y="8923"/>
                  </a:lnTo>
                  <a:lnTo>
                    <a:pt x="99725" y="8822"/>
                  </a:lnTo>
                  <a:lnTo>
                    <a:pt x="99321" y="8788"/>
                  </a:lnTo>
                  <a:lnTo>
                    <a:pt x="98951" y="8754"/>
                  </a:lnTo>
                  <a:lnTo>
                    <a:pt x="99187" y="8485"/>
                  </a:lnTo>
                  <a:lnTo>
                    <a:pt x="105718" y="1"/>
                  </a:lnTo>
                  <a:lnTo>
                    <a:pt x="105415" y="1"/>
                  </a:lnTo>
                  <a:lnTo>
                    <a:pt x="99826" y="7273"/>
                  </a:lnTo>
                  <a:lnTo>
                    <a:pt x="97739" y="9933"/>
                  </a:lnTo>
                  <a:lnTo>
                    <a:pt x="97537" y="9966"/>
                  </a:lnTo>
                  <a:lnTo>
                    <a:pt x="97672" y="10034"/>
                  </a:lnTo>
                  <a:lnTo>
                    <a:pt x="96695" y="11313"/>
                  </a:lnTo>
                  <a:lnTo>
                    <a:pt x="96224" y="11919"/>
                  </a:lnTo>
                  <a:lnTo>
                    <a:pt x="69424" y="12054"/>
                  </a:lnTo>
                  <a:lnTo>
                    <a:pt x="42624" y="12088"/>
                  </a:lnTo>
                  <a:lnTo>
                    <a:pt x="34308" y="12088"/>
                  </a:lnTo>
                  <a:lnTo>
                    <a:pt x="25959" y="12054"/>
                  </a:lnTo>
                  <a:lnTo>
                    <a:pt x="17643" y="12020"/>
                  </a:lnTo>
                  <a:lnTo>
                    <a:pt x="13502" y="12054"/>
                  </a:lnTo>
                  <a:lnTo>
                    <a:pt x="9327" y="12088"/>
                  </a:lnTo>
                  <a:lnTo>
                    <a:pt x="9259" y="12121"/>
                  </a:lnTo>
                  <a:lnTo>
                    <a:pt x="9226" y="12189"/>
                  </a:lnTo>
                  <a:lnTo>
                    <a:pt x="9259" y="12256"/>
                  </a:lnTo>
                  <a:lnTo>
                    <a:pt x="9327" y="12290"/>
                  </a:lnTo>
                  <a:lnTo>
                    <a:pt x="16027" y="12357"/>
                  </a:lnTo>
                  <a:lnTo>
                    <a:pt x="22760" y="12357"/>
                  </a:lnTo>
                  <a:lnTo>
                    <a:pt x="36194" y="12323"/>
                  </a:lnTo>
                  <a:lnTo>
                    <a:pt x="63027" y="12290"/>
                  </a:lnTo>
                  <a:lnTo>
                    <a:pt x="79558" y="12256"/>
                  </a:lnTo>
                  <a:lnTo>
                    <a:pt x="96056" y="12155"/>
                  </a:lnTo>
                  <a:lnTo>
                    <a:pt x="95584" y="12795"/>
                  </a:lnTo>
                  <a:lnTo>
                    <a:pt x="95315" y="13131"/>
                  </a:lnTo>
                  <a:lnTo>
                    <a:pt x="95046" y="13401"/>
                  </a:lnTo>
                  <a:lnTo>
                    <a:pt x="94743" y="13704"/>
                  </a:lnTo>
                  <a:lnTo>
                    <a:pt x="94439" y="13939"/>
                  </a:lnTo>
                  <a:lnTo>
                    <a:pt x="94136" y="14108"/>
                  </a:lnTo>
                  <a:lnTo>
                    <a:pt x="93800" y="14276"/>
                  </a:lnTo>
                  <a:lnTo>
                    <a:pt x="87100" y="14175"/>
                  </a:lnTo>
                  <a:lnTo>
                    <a:pt x="80366" y="14074"/>
                  </a:lnTo>
                  <a:lnTo>
                    <a:pt x="73666" y="14040"/>
                  </a:lnTo>
                  <a:lnTo>
                    <a:pt x="66966" y="14007"/>
                  </a:lnTo>
                  <a:lnTo>
                    <a:pt x="53533" y="14007"/>
                  </a:lnTo>
                  <a:lnTo>
                    <a:pt x="46833" y="14074"/>
                  </a:lnTo>
                  <a:lnTo>
                    <a:pt x="40133" y="14141"/>
                  </a:lnTo>
                  <a:lnTo>
                    <a:pt x="26295" y="14310"/>
                  </a:lnTo>
                  <a:lnTo>
                    <a:pt x="19393" y="14444"/>
                  </a:lnTo>
                  <a:lnTo>
                    <a:pt x="12458" y="14613"/>
                  </a:lnTo>
                  <a:lnTo>
                    <a:pt x="12458" y="14613"/>
                  </a:lnTo>
                  <a:lnTo>
                    <a:pt x="12491" y="14512"/>
                  </a:lnTo>
                  <a:lnTo>
                    <a:pt x="12491" y="14444"/>
                  </a:lnTo>
                  <a:lnTo>
                    <a:pt x="12458" y="14377"/>
                  </a:lnTo>
                  <a:lnTo>
                    <a:pt x="12357" y="14343"/>
                  </a:lnTo>
                  <a:lnTo>
                    <a:pt x="12087" y="14343"/>
                  </a:lnTo>
                  <a:lnTo>
                    <a:pt x="11784" y="14310"/>
                  </a:lnTo>
                  <a:lnTo>
                    <a:pt x="11549" y="14276"/>
                  </a:lnTo>
                  <a:lnTo>
                    <a:pt x="11279" y="14175"/>
                  </a:lnTo>
                  <a:lnTo>
                    <a:pt x="11044" y="14074"/>
                  </a:lnTo>
                  <a:lnTo>
                    <a:pt x="10808" y="13939"/>
                  </a:lnTo>
                  <a:lnTo>
                    <a:pt x="10337" y="13603"/>
                  </a:lnTo>
                  <a:lnTo>
                    <a:pt x="9933" y="13232"/>
                  </a:lnTo>
                  <a:lnTo>
                    <a:pt x="9562" y="12795"/>
                  </a:lnTo>
                  <a:lnTo>
                    <a:pt x="8855" y="11953"/>
                  </a:lnTo>
                  <a:lnTo>
                    <a:pt x="7206" y="9865"/>
                  </a:lnTo>
                  <a:lnTo>
                    <a:pt x="5623" y="7778"/>
                  </a:lnTo>
                  <a:lnTo>
                    <a:pt x="4108" y="5691"/>
                  </a:lnTo>
                  <a:lnTo>
                    <a:pt x="2694" y="3603"/>
                  </a:lnTo>
                  <a:lnTo>
                    <a:pt x="2088" y="2728"/>
                  </a:lnTo>
                  <a:lnTo>
                    <a:pt x="1516" y="1819"/>
                  </a:lnTo>
                  <a:lnTo>
                    <a:pt x="943" y="910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1324836" y="-6007"/>
              <a:ext cx="487541" cy="711252"/>
            </a:xfrm>
            <a:custGeom>
              <a:avLst/>
              <a:gdLst/>
              <a:ahLst/>
              <a:cxnLst/>
              <a:rect l="l" t="t" r="r" b="b"/>
              <a:pathLst>
                <a:path w="7340" h="10708" extrusionOk="0">
                  <a:moveTo>
                    <a:pt x="0" y="1"/>
                  </a:moveTo>
                  <a:lnTo>
                    <a:pt x="236" y="405"/>
                  </a:lnTo>
                  <a:lnTo>
                    <a:pt x="472" y="775"/>
                  </a:lnTo>
                  <a:lnTo>
                    <a:pt x="977" y="1516"/>
                  </a:lnTo>
                  <a:lnTo>
                    <a:pt x="1953" y="3031"/>
                  </a:lnTo>
                  <a:lnTo>
                    <a:pt x="2963" y="4512"/>
                  </a:lnTo>
                  <a:lnTo>
                    <a:pt x="7037" y="10640"/>
                  </a:lnTo>
                  <a:lnTo>
                    <a:pt x="7104" y="10674"/>
                  </a:lnTo>
                  <a:lnTo>
                    <a:pt x="7138" y="10707"/>
                  </a:lnTo>
                  <a:lnTo>
                    <a:pt x="7205" y="10707"/>
                  </a:lnTo>
                  <a:lnTo>
                    <a:pt x="7272" y="10674"/>
                  </a:lnTo>
                  <a:lnTo>
                    <a:pt x="7306" y="10640"/>
                  </a:lnTo>
                  <a:lnTo>
                    <a:pt x="7340" y="10606"/>
                  </a:lnTo>
                  <a:lnTo>
                    <a:pt x="7340" y="10539"/>
                  </a:lnTo>
                  <a:lnTo>
                    <a:pt x="7306" y="10471"/>
                  </a:lnTo>
                  <a:lnTo>
                    <a:pt x="3401" y="4546"/>
                  </a:lnTo>
                  <a:lnTo>
                    <a:pt x="1381" y="1583"/>
                  </a:lnTo>
                  <a:lnTo>
                    <a:pt x="909" y="876"/>
                  </a:lnTo>
                  <a:lnTo>
                    <a:pt x="472" y="135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oogle Shape;14;p2"/>
          <p:cNvGrpSpPr/>
          <p:nvPr/>
        </p:nvGrpSpPr>
        <p:grpSpPr>
          <a:xfrm>
            <a:off x="-7999" y="2430147"/>
            <a:ext cx="1642550" cy="1505293"/>
            <a:chOff x="-7997" y="3247832"/>
            <a:chExt cx="2193869" cy="2010543"/>
          </a:xfrm>
        </p:grpSpPr>
        <p:sp>
          <p:nvSpPr>
            <p:cNvPr id="15" name="Google Shape;15;p2"/>
            <p:cNvSpPr/>
            <p:nvPr/>
          </p:nvSpPr>
          <p:spPr>
            <a:xfrm>
              <a:off x="-7997" y="4475586"/>
              <a:ext cx="315374" cy="89538"/>
            </a:xfrm>
            <a:custGeom>
              <a:avLst/>
              <a:gdLst/>
              <a:ahLst/>
              <a:cxnLst/>
              <a:rect l="l" t="t" r="r" b="b"/>
              <a:pathLst>
                <a:path w="4748" h="1348" extrusionOk="0">
                  <a:moveTo>
                    <a:pt x="4714" y="1"/>
                  </a:moveTo>
                  <a:lnTo>
                    <a:pt x="3737" y="203"/>
                  </a:lnTo>
                  <a:lnTo>
                    <a:pt x="2727" y="438"/>
                  </a:lnTo>
                  <a:lnTo>
                    <a:pt x="1751" y="708"/>
                  </a:lnTo>
                  <a:lnTo>
                    <a:pt x="774" y="943"/>
                  </a:lnTo>
                  <a:lnTo>
                    <a:pt x="0" y="1112"/>
                  </a:lnTo>
                  <a:lnTo>
                    <a:pt x="0" y="1347"/>
                  </a:lnTo>
                  <a:lnTo>
                    <a:pt x="1313" y="1044"/>
                  </a:lnTo>
                  <a:lnTo>
                    <a:pt x="2188" y="842"/>
                  </a:lnTo>
                  <a:lnTo>
                    <a:pt x="3064" y="640"/>
                  </a:lnTo>
                  <a:lnTo>
                    <a:pt x="3905" y="371"/>
                  </a:lnTo>
                  <a:lnTo>
                    <a:pt x="4343" y="236"/>
                  </a:lnTo>
                  <a:lnTo>
                    <a:pt x="4747" y="68"/>
                  </a:lnTo>
                  <a:lnTo>
                    <a:pt x="4747" y="34"/>
                  </a:lnTo>
                  <a:lnTo>
                    <a:pt x="471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-7997" y="4374956"/>
              <a:ext cx="310857" cy="96246"/>
            </a:xfrm>
            <a:custGeom>
              <a:avLst/>
              <a:gdLst/>
              <a:ahLst/>
              <a:cxnLst/>
              <a:rect l="l" t="t" r="r" b="b"/>
              <a:pathLst>
                <a:path w="4680" h="1449" extrusionOk="0">
                  <a:moveTo>
                    <a:pt x="4646" y="0"/>
                  </a:moveTo>
                  <a:lnTo>
                    <a:pt x="4209" y="68"/>
                  </a:lnTo>
                  <a:lnTo>
                    <a:pt x="3737" y="169"/>
                  </a:lnTo>
                  <a:lnTo>
                    <a:pt x="2828" y="371"/>
                  </a:lnTo>
                  <a:lnTo>
                    <a:pt x="1044" y="909"/>
                  </a:lnTo>
                  <a:lnTo>
                    <a:pt x="0" y="1145"/>
                  </a:lnTo>
                  <a:lnTo>
                    <a:pt x="0" y="1448"/>
                  </a:lnTo>
                  <a:lnTo>
                    <a:pt x="1111" y="1145"/>
                  </a:lnTo>
                  <a:lnTo>
                    <a:pt x="2895" y="640"/>
                  </a:lnTo>
                  <a:lnTo>
                    <a:pt x="3804" y="371"/>
                  </a:lnTo>
                  <a:lnTo>
                    <a:pt x="4242" y="202"/>
                  </a:lnTo>
                  <a:lnTo>
                    <a:pt x="4680" y="34"/>
                  </a:lnTo>
                  <a:lnTo>
                    <a:pt x="46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-7997" y="4187113"/>
              <a:ext cx="257188" cy="62703"/>
            </a:xfrm>
            <a:custGeom>
              <a:avLst/>
              <a:gdLst/>
              <a:ahLst/>
              <a:cxnLst/>
              <a:rect l="l" t="t" r="r" b="b"/>
              <a:pathLst>
                <a:path w="3872" h="944" extrusionOk="0">
                  <a:moveTo>
                    <a:pt x="3064" y="0"/>
                  </a:moveTo>
                  <a:lnTo>
                    <a:pt x="2323" y="135"/>
                  </a:lnTo>
                  <a:lnTo>
                    <a:pt x="1582" y="270"/>
                  </a:lnTo>
                  <a:lnTo>
                    <a:pt x="842" y="472"/>
                  </a:lnTo>
                  <a:lnTo>
                    <a:pt x="0" y="707"/>
                  </a:lnTo>
                  <a:lnTo>
                    <a:pt x="0" y="943"/>
                  </a:lnTo>
                  <a:lnTo>
                    <a:pt x="909" y="674"/>
                  </a:lnTo>
                  <a:lnTo>
                    <a:pt x="1616" y="505"/>
                  </a:lnTo>
                  <a:lnTo>
                    <a:pt x="2357" y="337"/>
                  </a:lnTo>
                  <a:lnTo>
                    <a:pt x="3838" y="34"/>
                  </a:lnTo>
                  <a:lnTo>
                    <a:pt x="3872" y="34"/>
                  </a:lnTo>
                  <a:lnTo>
                    <a:pt x="383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-7997" y="4238524"/>
              <a:ext cx="261705" cy="85087"/>
            </a:xfrm>
            <a:custGeom>
              <a:avLst/>
              <a:gdLst/>
              <a:ahLst/>
              <a:cxnLst/>
              <a:rect l="l" t="t" r="r" b="b"/>
              <a:pathLst>
                <a:path w="3940" h="1281" extrusionOk="0">
                  <a:moveTo>
                    <a:pt x="3905" y="1"/>
                  </a:moveTo>
                  <a:lnTo>
                    <a:pt x="3535" y="68"/>
                  </a:lnTo>
                  <a:lnTo>
                    <a:pt x="3165" y="169"/>
                  </a:lnTo>
                  <a:lnTo>
                    <a:pt x="2390" y="371"/>
                  </a:lnTo>
                  <a:lnTo>
                    <a:pt x="909" y="842"/>
                  </a:lnTo>
                  <a:lnTo>
                    <a:pt x="0" y="1078"/>
                  </a:lnTo>
                  <a:lnTo>
                    <a:pt x="0" y="1280"/>
                  </a:lnTo>
                  <a:lnTo>
                    <a:pt x="976" y="1011"/>
                  </a:lnTo>
                  <a:lnTo>
                    <a:pt x="2458" y="607"/>
                  </a:lnTo>
                  <a:lnTo>
                    <a:pt x="3232" y="337"/>
                  </a:lnTo>
                  <a:lnTo>
                    <a:pt x="3569" y="203"/>
                  </a:lnTo>
                  <a:lnTo>
                    <a:pt x="3939" y="34"/>
                  </a:lnTo>
                  <a:lnTo>
                    <a:pt x="39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-7997" y="4634336"/>
              <a:ext cx="373494" cy="98505"/>
            </a:xfrm>
            <a:custGeom>
              <a:avLst/>
              <a:gdLst/>
              <a:ahLst/>
              <a:cxnLst/>
              <a:rect l="l" t="t" r="r" b="b"/>
              <a:pathLst>
                <a:path w="5623" h="1483" extrusionOk="0">
                  <a:moveTo>
                    <a:pt x="5589" y="1"/>
                  </a:moveTo>
                  <a:lnTo>
                    <a:pt x="4646" y="304"/>
                  </a:lnTo>
                  <a:lnTo>
                    <a:pt x="3703" y="540"/>
                  </a:lnTo>
                  <a:lnTo>
                    <a:pt x="2761" y="775"/>
                  </a:lnTo>
                  <a:lnTo>
                    <a:pt x="1784" y="910"/>
                  </a:lnTo>
                  <a:lnTo>
                    <a:pt x="909" y="1045"/>
                  </a:lnTo>
                  <a:lnTo>
                    <a:pt x="0" y="1179"/>
                  </a:lnTo>
                  <a:lnTo>
                    <a:pt x="0" y="1482"/>
                  </a:lnTo>
                  <a:lnTo>
                    <a:pt x="909" y="1314"/>
                  </a:lnTo>
                  <a:lnTo>
                    <a:pt x="1852" y="1146"/>
                  </a:lnTo>
                  <a:lnTo>
                    <a:pt x="2828" y="1011"/>
                  </a:lnTo>
                  <a:lnTo>
                    <a:pt x="3333" y="944"/>
                  </a:lnTo>
                  <a:lnTo>
                    <a:pt x="3804" y="843"/>
                  </a:lnTo>
                  <a:lnTo>
                    <a:pt x="4310" y="708"/>
                  </a:lnTo>
                  <a:lnTo>
                    <a:pt x="4747" y="540"/>
                  </a:lnTo>
                  <a:lnTo>
                    <a:pt x="5185" y="304"/>
                  </a:lnTo>
                  <a:lnTo>
                    <a:pt x="5589" y="35"/>
                  </a:lnTo>
                  <a:lnTo>
                    <a:pt x="5623" y="35"/>
                  </a:lnTo>
                  <a:lnTo>
                    <a:pt x="55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-7997" y="4558348"/>
              <a:ext cx="225903" cy="69345"/>
            </a:xfrm>
            <a:custGeom>
              <a:avLst/>
              <a:gdLst/>
              <a:ahLst/>
              <a:cxnLst/>
              <a:rect l="l" t="t" r="r" b="b"/>
              <a:pathLst>
                <a:path w="3401" h="1044" extrusionOk="0">
                  <a:moveTo>
                    <a:pt x="3367" y="0"/>
                  </a:moveTo>
                  <a:lnTo>
                    <a:pt x="2525" y="236"/>
                  </a:lnTo>
                  <a:lnTo>
                    <a:pt x="1683" y="438"/>
                  </a:lnTo>
                  <a:lnTo>
                    <a:pt x="0" y="775"/>
                  </a:lnTo>
                  <a:lnTo>
                    <a:pt x="0" y="1044"/>
                  </a:lnTo>
                  <a:lnTo>
                    <a:pt x="236" y="977"/>
                  </a:lnTo>
                  <a:lnTo>
                    <a:pt x="1044" y="842"/>
                  </a:lnTo>
                  <a:lnTo>
                    <a:pt x="1852" y="640"/>
                  </a:lnTo>
                  <a:lnTo>
                    <a:pt x="2626" y="371"/>
                  </a:lnTo>
                  <a:lnTo>
                    <a:pt x="2996" y="236"/>
                  </a:lnTo>
                  <a:lnTo>
                    <a:pt x="3367" y="34"/>
                  </a:lnTo>
                  <a:lnTo>
                    <a:pt x="34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-7997" y="4685813"/>
              <a:ext cx="382461" cy="93988"/>
            </a:xfrm>
            <a:custGeom>
              <a:avLst/>
              <a:gdLst/>
              <a:ahLst/>
              <a:cxnLst/>
              <a:rect l="l" t="t" r="r" b="b"/>
              <a:pathLst>
                <a:path w="5758" h="1415" extrusionOk="0">
                  <a:moveTo>
                    <a:pt x="5757" y="0"/>
                  </a:moveTo>
                  <a:lnTo>
                    <a:pt x="5286" y="34"/>
                  </a:lnTo>
                  <a:lnTo>
                    <a:pt x="4815" y="101"/>
                  </a:lnTo>
                  <a:lnTo>
                    <a:pt x="3905" y="270"/>
                  </a:lnTo>
                  <a:lnTo>
                    <a:pt x="2087" y="707"/>
                  </a:lnTo>
                  <a:lnTo>
                    <a:pt x="0" y="1179"/>
                  </a:lnTo>
                  <a:lnTo>
                    <a:pt x="0" y="1414"/>
                  </a:lnTo>
                  <a:lnTo>
                    <a:pt x="2121" y="909"/>
                  </a:lnTo>
                  <a:lnTo>
                    <a:pt x="3973" y="539"/>
                  </a:lnTo>
                  <a:lnTo>
                    <a:pt x="4882" y="337"/>
                  </a:lnTo>
                  <a:lnTo>
                    <a:pt x="5320" y="202"/>
                  </a:lnTo>
                  <a:lnTo>
                    <a:pt x="5757" y="34"/>
                  </a:lnTo>
                  <a:lnTo>
                    <a:pt x="575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1658012" y="4408499"/>
              <a:ext cx="382461" cy="335500"/>
            </a:xfrm>
            <a:custGeom>
              <a:avLst/>
              <a:gdLst/>
              <a:ahLst/>
              <a:cxnLst/>
              <a:rect l="l" t="t" r="r" b="b"/>
              <a:pathLst>
                <a:path w="5758" h="5051" extrusionOk="0">
                  <a:moveTo>
                    <a:pt x="2627" y="169"/>
                  </a:moveTo>
                  <a:lnTo>
                    <a:pt x="1852" y="202"/>
                  </a:lnTo>
                  <a:lnTo>
                    <a:pt x="1145" y="303"/>
                  </a:lnTo>
                  <a:lnTo>
                    <a:pt x="1482" y="202"/>
                  </a:lnTo>
                  <a:lnTo>
                    <a:pt x="1852" y="169"/>
                  </a:lnTo>
                  <a:close/>
                  <a:moveTo>
                    <a:pt x="1044" y="303"/>
                  </a:moveTo>
                  <a:lnTo>
                    <a:pt x="1044" y="337"/>
                  </a:lnTo>
                  <a:lnTo>
                    <a:pt x="1078" y="371"/>
                  </a:lnTo>
                  <a:lnTo>
                    <a:pt x="2425" y="371"/>
                  </a:lnTo>
                  <a:lnTo>
                    <a:pt x="3132" y="404"/>
                  </a:lnTo>
                  <a:lnTo>
                    <a:pt x="3873" y="404"/>
                  </a:lnTo>
                  <a:lnTo>
                    <a:pt x="4176" y="505"/>
                  </a:lnTo>
                  <a:lnTo>
                    <a:pt x="4479" y="607"/>
                  </a:lnTo>
                  <a:lnTo>
                    <a:pt x="4815" y="809"/>
                  </a:lnTo>
                  <a:lnTo>
                    <a:pt x="5085" y="1011"/>
                  </a:lnTo>
                  <a:lnTo>
                    <a:pt x="5287" y="1280"/>
                  </a:lnTo>
                  <a:lnTo>
                    <a:pt x="5421" y="1549"/>
                  </a:lnTo>
                  <a:lnTo>
                    <a:pt x="5388" y="1516"/>
                  </a:lnTo>
                  <a:lnTo>
                    <a:pt x="5219" y="1415"/>
                  </a:lnTo>
                  <a:lnTo>
                    <a:pt x="5219" y="1347"/>
                  </a:lnTo>
                  <a:lnTo>
                    <a:pt x="5152" y="1314"/>
                  </a:lnTo>
                  <a:lnTo>
                    <a:pt x="4613" y="1213"/>
                  </a:lnTo>
                  <a:lnTo>
                    <a:pt x="4041" y="1179"/>
                  </a:lnTo>
                  <a:lnTo>
                    <a:pt x="3502" y="1145"/>
                  </a:lnTo>
                  <a:lnTo>
                    <a:pt x="2930" y="1179"/>
                  </a:lnTo>
                  <a:lnTo>
                    <a:pt x="2290" y="1179"/>
                  </a:lnTo>
                  <a:lnTo>
                    <a:pt x="1617" y="1145"/>
                  </a:lnTo>
                  <a:lnTo>
                    <a:pt x="977" y="1145"/>
                  </a:lnTo>
                  <a:lnTo>
                    <a:pt x="304" y="1213"/>
                  </a:lnTo>
                  <a:lnTo>
                    <a:pt x="438" y="977"/>
                  </a:lnTo>
                  <a:lnTo>
                    <a:pt x="573" y="741"/>
                  </a:lnTo>
                  <a:lnTo>
                    <a:pt x="741" y="539"/>
                  </a:lnTo>
                  <a:lnTo>
                    <a:pt x="943" y="337"/>
                  </a:lnTo>
                  <a:lnTo>
                    <a:pt x="1044" y="303"/>
                  </a:lnTo>
                  <a:close/>
                  <a:moveTo>
                    <a:pt x="3772" y="1347"/>
                  </a:moveTo>
                  <a:lnTo>
                    <a:pt x="4445" y="1415"/>
                  </a:lnTo>
                  <a:lnTo>
                    <a:pt x="5118" y="1516"/>
                  </a:lnTo>
                  <a:lnTo>
                    <a:pt x="5152" y="1516"/>
                  </a:lnTo>
                  <a:lnTo>
                    <a:pt x="5287" y="1617"/>
                  </a:lnTo>
                  <a:lnTo>
                    <a:pt x="5489" y="1785"/>
                  </a:lnTo>
                  <a:lnTo>
                    <a:pt x="5522" y="2122"/>
                  </a:lnTo>
                  <a:lnTo>
                    <a:pt x="5522" y="2458"/>
                  </a:lnTo>
                  <a:lnTo>
                    <a:pt x="5455" y="2795"/>
                  </a:lnTo>
                  <a:lnTo>
                    <a:pt x="5320" y="3132"/>
                  </a:lnTo>
                  <a:lnTo>
                    <a:pt x="5186" y="2896"/>
                  </a:lnTo>
                  <a:lnTo>
                    <a:pt x="4984" y="2660"/>
                  </a:lnTo>
                  <a:lnTo>
                    <a:pt x="4613" y="2256"/>
                  </a:lnTo>
                  <a:lnTo>
                    <a:pt x="4142" y="1718"/>
                  </a:lnTo>
                  <a:lnTo>
                    <a:pt x="3974" y="1516"/>
                  </a:lnTo>
                  <a:lnTo>
                    <a:pt x="3873" y="1415"/>
                  </a:lnTo>
                  <a:lnTo>
                    <a:pt x="3704" y="1347"/>
                  </a:lnTo>
                  <a:close/>
                  <a:moveTo>
                    <a:pt x="270" y="1280"/>
                  </a:moveTo>
                  <a:lnTo>
                    <a:pt x="539" y="1347"/>
                  </a:lnTo>
                  <a:lnTo>
                    <a:pt x="809" y="1381"/>
                  </a:lnTo>
                  <a:lnTo>
                    <a:pt x="1347" y="1415"/>
                  </a:lnTo>
                  <a:lnTo>
                    <a:pt x="1920" y="1415"/>
                  </a:lnTo>
                  <a:lnTo>
                    <a:pt x="2425" y="1381"/>
                  </a:lnTo>
                  <a:lnTo>
                    <a:pt x="3098" y="1347"/>
                  </a:lnTo>
                  <a:lnTo>
                    <a:pt x="3704" y="1347"/>
                  </a:lnTo>
                  <a:lnTo>
                    <a:pt x="3704" y="1381"/>
                  </a:lnTo>
                  <a:lnTo>
                    <a:pt x="3738" y="1482"/>
                  </a:lnTo>
                  <a:lnTo>
                    <a:pt x="3805" y="1617"/>
                  </a:lnTo>
                  <a:lnTo>
                    <a:pt x="3974" y="1886"/>
                  </a:lnTo>
                  <a:lnTo>
                    <a:pt x="4378" y="2290"/>
                  </a:lnTo>
                  <a:lnTo>
                    <a:pt x="4782" y="2829"/>
                  </a:lnTo>
                  <a:lnTo>
                    <a:pt x="5017" y="3098"/>
                  </a:lnTo>
                  <a:lnTo>
                    <a:pt x="5118" y="3199"/>
                  </a:lnTo>
                  <a:lnTo>
                    <a:pt x="5253" y="3266"/>
                  </a:lnTo>
                  <a:lnTo>
                    <a:pt x="5017" y="3704"/>
                  </a:lnTo>
                  <a:lnTo>
                    <a:pt x="4714" y="4108"/>
                  </a:lnTo>
                  <a:lnTo>
                    <a:pt x="4512" y="4344"/>
                  </a:lnTo>
                  <a:lnTo>
                    <a:pt x="4310" y="4512"/>
                  </a:lnTo>
                  <a:lnTo>
                    <a:pt x="4075" y="4647"/>
                  </a:lnTo>
                  <a:lnTo>
                    <a:pt x="3839" y="4748"/>
                  </a:lnTo>
                  <a:lnTo>
                    <a:pt x="3603" y="4815"/>
                  </a:lnTo>
                  <a:lnTo>
                    <a:pt x="3334" y="4849"/>
                  </a:lnTo>
                  <a:lnTo>
                    <a:pt x="3064" y="4849"/>
                  </a:lnTo>
                  <a:lnTo>
                    <a:pt x="2761" y="4815"/>
                  </a:lnTo>
                  <a:lnTo>
                    <a:pt x="2324" y="4714"/>
                  </a:lnTo>
                  <a:lnTo>
                    <a:pt x="1920" y="4613"/>
                  </a:lnTo>
                  <a:lnTo>
                    <a:pt x="1516" y="4445"/>
                  </a:lnTo>
                  <a:lnTo>
                    <a:pt x="1145" y="4243"/>
                  </a:lnTo>
                  <a:lnTo>
                    <a:pt x="910" y="4074"/>
                  </a:lnTo>
                  <a:lnTo>
                    <a:pt x="708" y="3872"/>
                  </a:lnTo>
                  <a:lnTo>
                    <a:pt x="539" y="3603"/>
                  </a:lnTo>
                  <a:lnTo>
                    <a:pt x="438" y="3334"/>
                  </a:lnTo>
                  <a:lnTo>
                    <a:pt x="337" y="3064"/>
                  </a:lnTo>
                  <a:lnTo>
                    <a:pt x="304" y="2761"/>
                  </a:lnTo>
                  <a:lnTo>
                    <a:pt x="203" y="2189"/>
                  </a:lnTo>
                  <a:lnTo>
                    <a:pt x="203" y="1953"/>
                  </a:lnTo>
                  <a:lnTo>
                    <a:pt x="203" y="1718"/>
                  </a:lnTo>
                  <a:lnTo>
                    <a:pt x="236" y="1482"/>
                  </a:lnTo>
                  <a:lnTo>
                    <a:pt x="270" y="1280"/>
                  </a:lnTo>
                  <a:close/>
                  <a:moveTo>
                    <a:pt x="1684" y="0"/>
                  </a:moveTo>
                  <a:lnTo>
                    <a:pt x="1347" y="34"/>
                  </a:lnTo>
                  <a:lnTo>
                    <a:pt x="1011" y="101"/>
                  </a:lnTo>
                  <a:lnTo>
                    <a:pt x="708" y="236"/>
                  </a:lnTo>
                  <a:lnTo>
                    <a:pt x="405" y="371"/>
                  </a:lnTo>
                  <a:lnTo>
                    <a:pt x="371" y="438"/>
                  </a:lnTo>
                  <a:lnTo>
                    <a:pt x="371" y="472"/>
                  </a:lnTo>
                  <a:lnTo>
                    <a:pt x="405" y="539"/>
                  </a:lnTo>
                  <a:lnTo>
                    <a:pt x="438" y="573"/>
                  </a:lnTo>
                  <a:lnTo>
                    <a:pt x="304" y="708"/>
                  </a:lnTo>
                  <a:lnTo>
                    <a:pt x="203" y="910"/>
                  </a:lnTo>
                  <a:lnTo>
                    <a:pt x="102" y="1112"/>
                  </a:lnTo>
                  <a:lnTo>
                    <a:pt x="34" y="1314"/>
                  </a:lnTo>
                  <a:lnTo>
                    <a:pt x="1" y="1549"/>
                  </a:lnTo>
                  <a:lnTo>
                    <a:pt x="1" y="1819"/>
                  </a:lnTo>
                  <a:lnTo>
                    <a:pt x="1" y="2324"/>
                  </a:lnTo>
                  <a:lnTo>
                    <a:pt x="68" y="2829"/>
                  </a:lnTo>
                  <a:lnTo>
                    <a:pt x="203" y="3300"/>
                  </a:lnTo>
                  <a:lnTo>
                    <a:pt x="371" y="3704"/>
                  </a:lnTo>
                  <a:lnTo>
                    <a:pt x="573" y="4041"/>
                  </a:lnTo>
                  <a:lnTo>
                    <a:pt x="741" y="4209"/>
                  </a:lnTo>
                  <a:lnTo>
                    <a:pt x="943" y="4377"/>
                  </a:lnTo>
                  <a:lnTo>
                    <a:pt x="1145" y="4512"/>
                  </a:lnTo>
                  <a:lnTo>
                    <a:pt x="1347" y="4613"/>
                  </a:lnTo>
                  <a:lnTo>
                    <a:pt x="1819" y="4781"/>
                  </a:lnTo>
                  <a:lnTo>
                    <a:pt x="2290" y="4916"/>
                  </a:lnTo>
                  <a:lnTo>
                    <a:pt x="2829" y="5017"/>
                  </a:lnTo>
                  <a:lnTo>
                    <a:pt x="3098" y="5051"/>
                  </a:lnTo>
                  <a:lnTo>
                    <a:pt x="3367" y="5051"/>
                  </a:lnTo>
                  <a:lnTo>
                    <a:pt x="3637" y="5017"/>
                  </a:lnTo>
                  <a:lnTo>
                    <a:pt x="3906" y="4950"/>
                  </a:lnTo>
                  <a:lnTo>
                    <a:pt x="4142" y="4849"/>
                  </a:lnTo>
                  <a:lnTo>
                    <a:pt x="4411" y="4680"/>
                  </a:lnTo>
                  <a:lnTo>
                    <a:pt x="4782" y="4310"/>
                  </a:lnTo>
                  <a:lnTo>
                    <a:pt x="5152" y="3872"/>
                  </a:lnTo>
                  <a:lnTo>
                    <a:pt x="5320" y="3637"/>
                  </a:lnTo>
                  <a:lnTo>
                    <a:pt x="5455" y="3401"/>
                  </a:lnTo>
                  <a:lnTo>
                    <a:pt x="5556" y="3132"/>
                  </a:lnTo>
                  <a:lnTo>
                    <a:pt x="5657" y="2896"/>
                  </a:lnTo>
                  <a:lnTo>
                    <a:pt x="5724" y="2627"/>
                  </a:lnTo>
                  <a:lnTo>
                    <a:pt x="5758" y="2357"/>
                  </a:lnTo>
                  <a:lnTo>
                    <a:pt x="5758" y="2088"/>
                  </a:lnTo>
                  <a:lnTo>
                    <a:pt x="5724" y="1819"/>
                  </a:lnTo>
                  <a:lnTo>
                    <a:pt x="5657" y="1583"/>
                  </a:lnTo>
                  <a:lnTo>
                    <a:pt x="5556" y="1347"/>
                  </a:lnTo>
                  <a:lnTo>
                    <a:pt x="5421" y="1112"/>
                  </a:lnTo>
                  <a:lnTo>
                    <a:pt x="5219" y="876"/>
                  </a:lnTo>
                  <a:lnTo>
                    <a:pt x="4984" y="674"/>
                  </a:lnTo>
                  <a:lnTo>
                    <a:pt x="4748" y="505"/>
                  </a:lnTo>
                  <a:lnTo>
                    <a:pt x="4479" y="371"/>
                  </a:lnTo>
                  <a:lnTo>
                    <a:pt x="4176" y="270"/>
                  </a:lnTo>
                  <a:lnTo>
                    <a:pt x="3906" y="202"/>
                  </a:lnTo>
                  <a:lnTo>
                    <a:pt x="3603" y="135"/>
                  </a:lnTo>
                  <a:lnTo>
                    <a:pt x="2997" y="68"/>
                  </a:lnTo>
                  <a:lnTo>
                    <a:pt x="232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-7997" y="4735032"/>
              <a:ext cx="375752" cy="102888"/>
            </a:xfrm>
            <a:custGeom>
              <a:avLst/>
              <a:gdLst/>
              <a:ahLst/>
              <a:cxnLst/>
              <a:rect l="l" t="t" r="r" b="b"/>
              <a:pathLst>
                <a:path w="5657" h="1549" extrusionOk="0">
                  <a:moveTo>
                    <a:pt x="5623" y="0"/>
                  </a:moveTo>
                  <a:lnTo>
                    <a:pt x="4512" y="269"/>
                  </a:lnTo>
                  <a:lnTo>
                    <a:pt x="3400" y="572"/>
                  </a:lnTo>
                  <a:lnTo>
                    <a:pt x="2289" y="875"/>
                  </a:lnTo>
                  <a:lnTo>
                    <a:pt x="1178" y="1145"/>
                  </a:lnTo>
                  <a:lnTo>
                    <a:pt x="606" y="1246"/>
                  </a:lnTo>
                  <a:lnTo>
                    <a:pt x="0" y="1347"/>
                  </a:lnTo>
                  <a:lnTo>
                    <a:pt x="0" y="1549"/>
                  </a:lnTo>
                  <a:lnTo>
                    <a:pt x="1246" y="1347"/>
                  </a:lnTo>
                  <a:lnTo>
                    <a:pt x="2357" y="1111"/>
                  </a:lnTo>
                  <a:lnTo>
                    <a:pt x="3468" y="808"/>
                  </a:lnTo>
                  <a:lnTo>
                    <a:pt x="4579" y="471"/>
                  </a:lnTo>
                  <a:lnTo>
                    <a:pt x="5656" y="34"/>
                  </a:lnTo>
                  <a:lnTo>
                    <a:pt x="562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-7997" y="3985853"/>
              <a:ext cx="216936" cy="73862"/>
            </a:xfrm>
            <a:custGeom>
              <a:avLst/>
              <a:gdLst/>
              <a:ahLst/>
              <a:cxnLst/>
              <a:rect l="l" t="t" r="r" b="b"/>
              <a:pathLst>
                <a:path w="3266" h="1112" extrusionOk="0">
                  <a:moveTo>
                    <a:pt x="3030" y="0"/>
                  </a:moveTo>
                  <a:lnTo>
                    <a:pt x="2794" y="34"/>
                  </a:lnTo>
                  <a:lnTo>
                    <a:pt x="1986" y="236"/>
                  </a:lnTo>
                  <a:lnTo>
                    <a:pt x="1178" y="472"/>
                  </a:lnTo>
                  <a:lnTo>
                    <a:pt x="640" y="606"/>
                  </a:lnTo>
                  <a:lnTo>
                    <a:pt x="0" y="741"/>
                  </a:lnTo>
                  <a:lnTo>
                    <a:pt x="0" y="1111"/>
                  </a:lnTo>
                  <a:lnTo>
                    <a:pt x="774" y="876"/>
                  </a:lnTo>
                  <a:lnTo>
                    <a:pt x="1953" y="539"/>
                  </a:lnTo>
                  <a:lnTo>
                    <a:pt x="2592" y="404"/>
                  </a:lnTo>
                  <a:lnTo>
                    <a:pt x="2929" y="303"/>
                  </a:lnTo>
                  <a:lnTo>
                    <a:pt x="3030" y="236"/>
                  </a:lnTo>
                  <a:lnTo>
                    <a:pt x="3131" y="135"/>
                  </a:lnTo>
                  <a:lnTo>
                    <a:pt x="3131" y="135"/>
                  </a:lnTo>
                  <a:lnTo>
                    <a:pt x="3097" y="202"/>
                  </a:lnTo>
                  <a:lnTo>
                    <a:pt x="3131" y="236"/>
                  </a:lnTo>
                  <a:lnTo>
                    <a:pt x="3232" y="236"/>
                  </a:lnTo>
                  <a:lnTo>
                    <a:pt x="3266" y="169"/>
                  </a:lnTo>
                  <a:lnTo>
                    <a:pt x="3266" y="135"/>
                  </a:lnTo>
                  <a:lnTo>
                    <a:pt x="3266" y="68"/>
                  </a:lnTo>
                  <a:lnTo>
                    <a:pt x="31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-7997" y="4424175"/>
              <a:ext cx="324275" cy="93988"/>
            </a:xfrm>
            <a:custGeom>
              <a:avLst/>
              <a:gdLst/>
              <a:ahLst/>
              <a:cxnLst/>
              <a:rect l="l" t="t" r="r" b="b"/>
              <a:pathLst>
                <a:path w="4882" h="1415" extrusionOk="0">
                  <a:moveTo>
                    <a:pt x="4848" y="0"/>
                  </a:moveTo>
                  <a:lnTo>
                    <a:pt x="4411" y="168"/>
                  </a:lnTo>
                  <a:lnTo>
                    <a:pt x="3939" y="303"/>
                  </a:lnTo>
                  <a:lnTo>
                    <a:pt x="3030" y="505"/>
                  </a:lnTo>
                  <a:lnTo>
                    <a:pt x="2087" y="674"/>
                  </a:lnTo>
                  <a:lnTo>
                    <a:pt x="1178" y="842"/>
                  </a:lnTo>
                  <a:lnTo>
                    <a:pt x="0" y="1145"/>
                  </a:lnTo>
                  <a:lnTo>
                    <a:pt x="0" y="1414"/>
                  </a:lnTo>
                  <a:lnTo>
                    <a:pt x="741" y="1212"/>
                  </a:lnTo>
                  <a:lnTo>
                    <a:pt x="1481" y="1010"/>
                  </a:lnTo>
                  <a:lnTo>
                    <a:pt x="2357" y="842"/>
                  </a:lnTo>
                  <a:lnTo>
                    <a:pt x="3232" y="674"/>
                  </a:lnTo>
                  <a:lnTo>
                    <a:pt x="3636" y="573"/>
                  </a:lnTo>
                  <a:lnTo>
                    <a:pt x="4074" y="438"/>
                  </a:lnTo>
                  <a:lnTo>
                    <a:pt x="4478" y="269"/>
                  </a:lnTo>
                  <a:lnTo>
                    <a:pt x="4848" y="34"/>
                  </a:lnTo>
                  <a:lnTo>
                    <a:pt x="4882" y="34"/>
                  </a:lnTo>
                  <a:lnTo>
                    <a:pt x="484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-7997" y="4030555"/>
              <a:ext cx="216936" cy="67153"/>
            </a:xfrm>
            <a:custGeom>
              <a:avLst/>
              <a:gdLst/>
              <a:ahLst/>
              <a:cxnLst/>
              <a:rect l="l" t="t" r="r" b="b"/>
              <a:pathLst>
                <a:path w="3266" h="1011" extrusionOk="0">
                  <a:moveTo>
                    <a:pt x="3266" y="1"/>
                  </a:moveTo>
                  <a:lnTo>
                    <a:pt x="2929" y="135"/>
                  </a:lnTo>
                  <a:lnTo>
                    <a:pt x="2592" y="270"/>
                  </a:lnTo>
                  <a:lnTo>
                    <a:pt x="2256" y="337"/>
                  </a:lnTo>
                  <a:lnTo>
                    <a:pt x="1919" y="438"/>
                  </a:lnTo>
                  <a:lnTo>
                    <a:pt x="1212" y="539"/>
                  </a:lnTo>
                  <a:lnTo>
                    <a:pt x="505" y="640"/>
                  </a:lnTo>
                  <a:lnTo>
                    <a:pt x="0" y="775"/>
                  </a:lnTo>
                  <a:lnTo>
                    <a:pt x="0" y="1011"/>
                  </a:lnTo>
                  <a:lnTo>
                    <a:pt x="370" y="910"/>
                  </a:lnTo>
                  <a:lnTo>
                    <a:pt x="774" y="809"/>
                  </a:lnTo>
                  <a:lnTo>
                    <a:pt x="1448" y="674"/>
                  </a:lnTo>
                  <a:lnTo>
                    <a:pt x="2087" y="539"/>
                  </a:lnTo>
                  <a:lnTo>
                    <a:pt x="2390" y="438"/>
                  </a:lnTo>
                  <a:lnTo>
                    <a:pt x="2693" y="337"/>
                  </a:lnTo>
                  <a:lnTo>
                    <a:pt x="2963" y="203"/>
                  </a:lnTo>
                  <a:lnTo>
                    <a:pt x="326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-7997" y="4126735"/>
              <a:ext cx="239320" cy="73862"/>
            </a:xfrm>
            <a:custGeom>
              <a:avLst/>
              <a:gdLst/>
              <a:ahLst/>
              <a:cxnLst/>
              <a:rect l="l" t="t" r="r" b="b"/>
              <a:pathLst>
                <a:path w="3603" h="1112" extrusionOk="0">
                  <a:moveTo>
                    <a:pt x="3569" y="0"/>
                  </a:moveTo>
                  <a:lnTo>
                    <a:pt x="2020" y="505"/>
                  </a:lnTo>
                  <a:lnTo>
                    <a:pt x="1246" y="707"/>
                  </a:lnTo>
                  <a:lnTo>
                    <a:pt x="438" y="909"/>
                  </a:lnTo>
                  <a:lnTo>
                    <a:pt x="0" y="943"/>
                  </a:lnTo>
                  <a:lnTo>
                    <a:pt x="0" y="1111"/>
                  </a:lnTo>
                  <a:lnTo>
                    <a:pt x="741" y="1010"/>
                  </a:lnTo>
                  <a:lnTo>
                    <a:pt x="1481" y="842"/>
                  </a:lnTo>
                  <a:lnTo>
                    <a:pt x="2188" y="606"/>
                  </a:lnTo>
                  <a:lnTo>
                    <a:pt x="2895" y="337"/>
                  </a:lnTo>
                  <a:lnTo>
                    <a:pt x="3602" y="34"/>
                  </a:lnTo>
                  <a:lnTo>
                    <a:pt x="360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-7997" y="4310127"/>
              <a:ext cx="143140" cy="53736"/>
            </a:xfrm>
            <a:custGeom>
              <a:avLst/>
              <a:gdLst/>
              <a:ahLst/>
              <a:cxnLst/>
              <a:rect l="l" t="t" r="r" b="b"/>
              <a:pathLst>
                <a:path w="2155" h="809" extrusionOk="0">
                  <a:moveTo>
                    <a:pt x="2121" y="0"/>
                  </a:moveTo>
                  <a:lnTo>
                    <a:pt x="1582" y="236"/>
                  </a:lnTo>
                  <a:lnTo>
                    <a:pt x="1077" y="370"/>
                  </a:lnTo>
                  <a:lnTo>
                    <a:pt x="539" y="505"/>
                  </a:lnTo>
                  <a:lnTo>
                    <a:pt x="0" y="640"/>
                  </a:lnTo>
                  <a:lnTo>
                    <a:pt x="0" y="808"/>
                  </a:lnTo>
                  <a:lnTo>
                    <a:pt x="572" y="707"/>
                  </a:lnTo>
                  <a:lnTo>
                    <a:pt x="1111" y="539"/>
                  </a:lnTo>
                  <a:lnTo>
                    <a:pt x="1380" y="471"/>
                  </a:lnTo>
                  <a:lnTo>
                    <a:pt x="1650" y="337"/>
                  </a:lnTo>
                  <a:lnTo>
                    <a:pt x="1885" y="202"/>
                  </a:lnTo>
                  <a:lnTo>
                    <a:pt x="2155" y="67"/>
                  </a:lnTo>
                  <a:lnTo>
                    <a:pt x="2155" y="34"/>
                  </a:lnTo>
                  <a:lnTo>
                    <a:pt x="212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-7997" y="4075257"/>
              <a:ext cx="248287" cy="91796"/>
            </a:xfrm>
            <a:custGeom>
              <a:avLst/>
              <a:gdLst/>
              <a:ahLst/>
              <a:cxnLst/>
              <a:rect l="l" t="t" r="r" b="b"/>
              <a:pathLst>
                <a:path w="3738" h="1382" extrusionOk="0">
                  <a:moveTo>
                    <a:pt x="3670" y="1"/>
                  </a:moveTo>
                  <a:lnTo>
                    <a:pt x="0" y="1078"/>
                  </a:lnTo>
                  <a:lnTo>
                    <a:pt x="0" y="1381"/>
                  </a:lnTo>
                  <a:lnTo>
                    <a:pt x="976" y="1146"/>
                  </a:lnTo>
                  <a:lnTo>
                    <a:pt x="1919" y="843"/>
                  </a:lnTo>
                  <a:lnTo>
                    <a:pt x="2828" y="506"/>
                  </a:lnTo>
                  <a:lnTo>
                    <a:pt x="3266" y="304"/>
                  </a:lnTo>
                  <a:lnTo>
                    <a:pt x="3703" y="102"/>
                  </a:lnTo>
                  <a:lnTo>
                    <a:pt x="3737" y="68"/>
                  </a:lnTo>
                  <a:lnTo>
                    <a:pt x="3737" y="35"/>
                  </a:lnTo>
                  <a:lnTo>
                    <a:pt x="37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381106" y="3464768"/>
              <a:ext cx="715702" cy="201327"/>
            </a:xfrm>
            <a:custGeom>
              <a:avLst/>
              <a:gdLst/>
              <a:ahLst/>
              <a:cxnLst/>
              <a:rect l="l" t="t" r="r" b="b"/>
              <a:pathLst>
                <a:path w="10775" h="3031" extrusionOk="0">
                  <a:moveTo>
                    <a:pt x="10673" y="1"/>
                  </a:moveTo>
                  <a:lnTo>
                    <a:pt x="5320" y="1448"/>
                  </a:lnTo>
                  <a:lnTo>
                    <a:pt x="2525" y="2223"/>
                  </a:lnTo>
                  <a:lnTo>
                    <a:pt x="1246" y="2559"/>
                  </a:lnTo>
                  <a:lnTo>
                    <a:pt x="606" y="2761"/>
                  </a:lnTo>
                  <a:lnTo>
                    <a:pt x="303" y="2862"/>
                  </a:lnTo>
                  <a:lnTo>
                    <a:pt x="0" y="2997"/>
                  </a:lnTo>
                  <a:lnTo>
                    <a:pt x="0" y="3031"/>
                  </a:lnTo>
                  <a:lnTo>
                    <a:pt x="573" y="2930"/>
                  </a:lnTo>
                  <a:lnTo>
                    <a:pt x="1179" y="2795"/>
                  </a:lnTo>
                  <a:lnTo>
                    <a:pt x="2323" y="2458"/>
                  </a:lnTo>
                  <a:lnTo>
                    <a:pt x="5118" y="1684"/>
                  </a:lnTo>
                  <a:lnTo>
                    <a:pt x="10740" y="169"/>
                  </a:lnTo>
                  <a:lnTo>
                    <a:pt x="10774" y="102"/>
                  </a:lnTo>
                  <a:lnTo>
                    <a:pt x="10774" y="68"/>
                  </a:lnTo>
                  <a:lnTo>
                    <a:pt x="1074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1067649" y="4327995"/>
              <a:ext cx="51477" cy="26901"/>
            </a:xfrm>
            <a:custGeom>
              <a:avLst/>
              <a:gdLst/>
              <a:ahLst/>
              <a:cxnLst/>
              <a:rect l="l" t="t" r="r" b="b"/>
              <a:pathLst>
                <a:path w="775" h="405" extrusionOk="0">
                  <a:moveTo>
                    <a:pt x="135" y="0"/>
                  </a:moveTo>
                  <a:lnTo>
                    <a:pt x="34" y="34"/>
                  </a:lnTo>
                  <a:lnTo>
                    <a:pt x="0" y="135"/>
                  </a:lnTo>
                  <a:lnTo>
                    <a:pt x="0" y="202"/>
                  </a:lnTo>
                  <a:lnTo>
                    <a:pt x="34" y="236"/>
                  </a:lnTo>
                  <a:lnTo>
                    <a:pt x="68" y="270"/>
                  </a:lnTo>
                  <a:lnTo>
                    <a:pt x="303" y="270"/>
                  </a:lnTo>
                  <a:lnTo>
                    <a:pt x="404" y="337"/>
                  </a:lnTo>
                  <a:lnTo>
                    <a:pt x="505" y="404"/>
                  </a:lnTo>
                  <a:lnTo>
                    <a:pt x="606" y="404"/>
                  </a:lnTo>
                  <a:lnTo>
                    <a:pt x="741" y="337"/>
                  </a:lnTo>
                  <a:lnTo>
                    <a:pt x="741" y="303"/>
                  </a:lnTo>
                  <a:lnTo>
                    <a:pt x="775" y="270"/>
                  </a:lnTo>
                  <a:lnTo>
                    <a:pt x="741" y="169"/>
                  </a:lnTo>
                  <a:lnTo>
                    <a:pt x="674" y="101"/>
                  </a:lnTo>
                  <a:lnTo>
                    <a:pt x="606" y="101"/>
                  </a:lnTo>
                  <a:lnTo>
                    <a:pt x="573" y="135"/>
                  </a:lnTo>
                  <a:lnTo>
                    <a:pt x="505" y="68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2042664" y="4482294"/>
              <a:ext cx="64895" cy="24643"/>
            </a:xfrm>
            <a:custGeom>
              <a:avLst/>
              <a:gdLst/>
              <a:ahLst/>
              <a:cxnLst/>
              <a:rect l="l" t="t" r="r" b="b"/>
              <a:pathLst>
                <a:path w="977" h="371" extrusionOk="0">
                  <a:moveTo>
                    <a:pt x="236" y="1"/>
                  </a:moveTo>
                  <a:lnTo>
                    <a:pt x="135" y="34"/>
                  </a:lnTo>
                  <a:lnTo>
                    <a:pt x="34" y="102"/>
                  </a:lnTo>
                  <a:lnTo>
                    <a:pt x="1" y="102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34" y="203"/>
                  </a:lnTo>
                  <a:lnTo>
                    <a:pt x="203" y="236"/>
                  </a:lnTo>
                  <a:lnTo>
                    <a:pt x="371" y="270"/>
                  </a:lnTo>
                  <a:lnTo>
                    <a:pt x="607" y="304"/>
                  </a:lnTo>
                  <a:lnTo>
                    <a:pt x="809" y="371"/>
                  </a:lnTo>
                  <a:lnTo>
                    <a:pt x="910" y="371"/>
                  </a:lnTo>
                  <a:lnTo>
                    <a:pt x="977" y="304"/>
                  </a:lnTo>
                  <a:lnTo>
                    <a:pt x="977" y="203"/>
                  </a:lnTo>
                  <a:lnTo>
                    <a:pt x="910" y="135"/>
                  </a:lnTo>
                  <a:lnTo>
                    <a:pt x="708" y="34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-7997" y="3247832"/>
              <a:ext cx="2193869" cy="2010543"/>
            </a:xfrm>
            <a:custGeom>
              <a:avLst/>
              <a:gdLst/>
              <a:ahLst/>
              <a:cxnLst/>
              <a:rect l="l" t="t" r="r" b="b"/>
              <a:pathLst>
                <a:path w="33029" h="30269" extrusionOk="0">
                  <a:moveTo>
                    <a:pt x="18484" y="16498"/>
                  </a:moveTo>
                  <a:lnTo>
                    <a:pt x="18080" y="16700"/>
                  </a:lnTo>
                  <a:lnTo>
                    <a:pt x="17777" y="16868"/>
                  </a:lnTo>
                  <a:lnTo>
                    <a:pt x="17642" y="16969"/>
                  </a:lnTo>
                  <a:lnTo>
                    <a:pt x="17507" y="17104"/>
                  </a:lnTo>
                  <a:lnTo>
                    <a:pt x="17642" y="16868"/>
                  </a:lnTo>
                  <a:lnTo>
                    <a:pt x="17844" y="16633"/>
                  </a:lnTo>
                  <a:lnTo>
                    <a:pt x="18181" y="16565"/>
                  </a:lnTo>
                  <a:lnTo>
                    <a:pt x="18484" y="16498"/>
                  </a:lnTo>
                  <a:close/>
                  <a:moveTo>
                    <a:pt x="19022" y="16464"/>
                  </a:moveTo>
                  <a:lnTo>
                    <a:pt x="19325" y="16498"/>
                  </a:lnTo>
                  <a:lnTo>
                    <a:pt x="19628" y="16532"/>
                  </a:lnTo>
                  <a:lnTo>
                    <a:pt x="20234" y="16633"/>
                  </a:lnTo>
                  <a:lnTo>
                    <a:pt x="20841" y="16835"/>
                  </a:lnTo>
                  <a:lnTo>
                    <a:pt x="21413" y="17037"/>
                  </a:lnTo>
                  <a:lnTo>
                    <a:pt x="21682" y="17104"/>
                  </a:lnTo>
                  <a:lnTo>
                    <a:pt x="21918" y="17205"/>
                  </a:lnTo>
                  <a:lnTo>
                    <a:pt x="22120" y="17373"/>
                  </a:lnTo>
                  <a:lnTo>
                    <a:pt x="22322" y="17542"/>
                  </a:lnTo>
                  <a:lnTo>
                    <a:pt x="22389" y="17744"/>
                  </a:lnTo>
                  <a:lnTo>
                    <a:pt x="22457" y="17912"/>
                  </a:lnTo>
                  <a:lnTo>
                    <a:pt x="22423" y="17912"/>
                  </a:lnTo>
                  <a:lnTo>
                    <a:pt x="21952" y="17878"/>
                  </a:lnTo>
                  <a:lnTo>
                    <a:pt x="21480" y="17777"/>
                  </a:lnTo>
                  <a:lnTo>
                    <a:pt x="20975" y="17676"/>
                  </a:lnTo>
                  <a:lnTo>
                    <a:pt x="20538" y="17575"/>
                  </a:lnTo>
                  <a:lnTo>
                    <a:pt x="19830" y="17373"/>
                  </a:lnTo>
                  <a:lnTo>
                    <a:pt x="19494" y="17306"/>
                  </a:lnTo>
                  <a:lnTo>
                    <a:pt x="19157" y="17272"/>
                  </a:lnTo>
                  <a:lnTo>
                    <a:pt x="18888" y="17272"/>
                  </a:lnTo>
                  <a:lnTo>
                    <a:pt x="18618" y="17373"/>
                  </a:lnTo>
                  <a:lnTo>
                    <a:pt x="18383" y="17474"/>
                  </a:lnTo>
                  <a:lnTo>
                    <a:pt x="18147" y="17643"/>
                  </a:lnTo>
                  <a:lnTo>
                    <a:pt x="17911" y="17811"/>
                  </a:lnTo>
                  <a:lnTo>
                    <a:pt x="17709" y="18013"/>
                  </a:lnTo>
                  <a:lnTo>
                    <a:pt x="17373" y="18417"/>
                  </a:lnTo>
                  <a:lnTo>
                    <a:pt x="17373" y="18316"/>
                  </a:lnTo>
                  <a:lnTo>
                    <a:pt x="17339" y="18013"/>
                  </a:lnTo>
                  <a:lnTo>
                    <a:pt x="17339" y="17777"/>
                  </a:lnTo>
                  <a:lnTo>
                    <a:pt x="17373" y="17508"/>
                  </a:lnTo>
                  <a:lnTo>
                    <a:pt x="17440" y="17272"/>
                  </a:lnTo>
                  <a:lnTo>
                    <a:pt x="17608" y="17205"/>
                  </a:lnTo>
                  <a:lnTo>
                    <a:pt x="17810" y="17104"/>
                  </a:lnTo>
                  <a:lnTo>
                    <a:pt x="18147" y="16868"/>
                  </a:lnTo>
                  <a:lnTo>
                    <a:pt x="18585" y="16666"/>
                  </a:lnTo>
                  <a:lnTo>
                    <a:pt x="19022" y="16464"/>
                  </a:lnTo>
                  <a:close/>
                  <a:moveTo>
                    <a:pt x="23803" y="18047"/>
                  </a:moveTo>
                  <a:lnTo>
                    <a:pt x="24039" y="18081"/>
                  </a:lnTo>
                  <a:lnTo>
                    <a:pt x="24207" y="18148"/>
                  </a:lnTo>
                  <a:lnTo>
                    <a:pt x="24376" y="18249"/>
                  </a:lnTo>
                  <a:lnTo>
                    <a:pt x="24510" y="18384"/>
                  </a:lnTo>
                  <a:lnTo>
                    <a:pt x="24510" y="18451"/>
                  </a:lnTo>
                  <a:lnTo>
                    <a:pt x="23467" y="18249"/>
                  </a:lnTo>
                  <a:lnTo>
                    <a:pt x="23500" y="18114"/>
                  </a:lnTo>
                  <a:lnTo>
                    <a:pt x="23669" y="18081"/>
                  </a:lnTo>
                  <a:lnTo>
                    <a:pt x="23803" y="18047"/>
                  </a:lnTo>
                  <a:close/>
                  <a:moveTo>
                    <a:pt x="16363" y="17609"/>
                  </a:moveTo>
                  <a:lnTo>
                    <a:pt x="16396" y="18316"/>
                  </a:lnTo>
                  <a:lnTo>
                    <a:pt x="16497" y="18990"/>
                  </a:lnTo>
                  <a:lnTo>
                    <a:pt x="15925" y="19259"/>
                  </a:lnTo>
                  <a:lnTo>
                    <a:pt x="15656" y="19326"/>
                  </a:lnTo>
                  <a:lnTo>
                    <a:pt x="15487" y="19360"/>
                  </a:lnTo>
                  <a:lnTo>
                    <a:pt x="15353" y="19326"/>
                  </a:lnTo>
                  <a:lnTo>
                    <a:pt x="15184" y="19259"/>
                  </a:lnTo>
                  <a:lnTo>
                    <a:pt x="14982" y="19158"/>
                  </a:lnTo>
                  <a:lnTo>
                    <a:pt x="14679" y="18889"/>
                  </a:lnTo>
                  <a:lnTo>
                    <a:pt x="14545" y="18720"/>
                  </a:lnTo>
                  <a:lnTo>
                    <a:pt x="14477" y="18653"/>
                  </a:lnTo>
                  <a:lnTo>
                    <a:pt x="14477" y="18586"/>
                  </a:lnTo>
                  <a:lnTo>
                    <a:pt x="14477" y="18518"/>
                  </a:lnTo>
                  <a:lnTo>
                    <a:pt x="14511" y="18417"/>
                  </a:lnTo>
                  <a:lnTo>
                    <a:pt x="14545" y="18350"/>
                  </a:lnTo>
                  <a:lnTo>
                    <a:pt x="14646" y="18283"/>
                  </a:lnTo>
                  <a:lnTo>
                    <a:pt x="14848" y="18182"/>
                  </a:lnTo>
                  <a:lnTo>
                    <a:pt x="15050" y="18081"/>
                  </a:lnTo>
                  <a:lnTo>
                    <a:pt x="15521" y="17979"/>
                  </a:lnTo>
                  <a:lnTo>
                    <a:pt x="15992" y="17845"/>
                  </a:lnTo>
                  <a:lnTo>
                    <a:pt x="16194" y="17744"/>
                  </a:lnTo>
                  <a:lnTo>
                    <a:pt x="16363" y="17609"/>
                  </a:lnTo>
                  <a:close/>
                  <a:moveTo>
                    <a:pt x="19393" y="17508"/>
                  </a:moveTo>
                  <a:lnTo>
                    <a:pt x="19797" y="17542"/>
                  </a:lnTo>
                  <a:lnTo>
                    <a:pt x="21110" y="17878"/>
                  </a:lnTo>
                  <a:lnTo>
                    <a:pt x="21750" y="18013"/>
                  </a:lnTo>
                  <a:lnTo>
                    <a:pt x="22423" y="18114"/>
                  </a:lnTo>
                  <a:lnTo>
                    <a:pt x="22457" y="18114"/>
                  </a:lnTo>
                  <a:lnTo>
                    <a:pt x="22389" y="18485"/>
                  </a:lnTo>
                  <a:lnTo>
                    <a:pt x="22322" y="18821"/>
                  </a:lnTo>
                  <a:lnTo>
                    <a:pt x="22221" y="19225"/>
                  </a:lnTo>
                  <a:lnTo>
                    <a:pt x="22053" y="19596"/>
                  </a:lnTo>
                  <a:lnTo>
                    <a:pt x="21884" y="19966"/>
                  </a:lnTo>
                  <a:lnTo>
                    <a:pt x="21615" y="20303"/>
                  </a:lnTo>
                  <a:lnTo>
                    <a:pt x="21447" y="20471"/>
                  </a:lnTo>
                  <a:lnTo>
                    <a:pt x="21245" y="20606"/>
                  </a:lnTo>
                  <a:lnTo>
                    <a:pt x="21043" y="20707"/>
                  </a:lnTo>
                  <a:lnTo>
                    <a:pt x="20807" y="20774"/>
                  </a:lnTo>
                  <a:lnTo>
                    <a:pt x="20571" y="20841"/>
                  </a:lnTo>
                  <a:lnTo>
                    <a:pt x="20302" y="20875"/>
                  </a:lnTo>
                  <a:lnTo>
                    <a:pt x="19797" y="20875"/>
                  </a:lnTo>
                  <a:lnTo>
                    <a:pt x="19258" y="20808"/>
                  </a:lnTo>
                  <a:lnTo>
                    <a:pt x="18753" y="20707"/>
                  </a:lnTo>
                  <a:lnTo>
                    <a:pt x="18282" y="20572"/>
                  </a:lnTo>
                  <a:lnTo>
                    <a:pt x="17878" y="20370"/>
                  </a:lnTo>
                  <a:lnTo>
                    <a:pt x="17709" y="20235"/>
                  </a:lnTo>
                  <a:lnTo>
                    <a:pt x="17608" y="20033"/>
                  </a:lnTo>
                  <a:lnTo>
                    <a:pt x="17507" y="19831"/>
                  </a:lnTo>
                  <a:lnTo>
                    <a:pt x="17440" y="19596"/>
                  </a:lnTo>
                  <a:lnTo>
                    <a:pt x="17373" y="19057"/>
                  </a:lnTo>
                  <a:lnTo>
                    <a:pt x="17373" y="18552"/>
                  </a:lnTo>
                  <a:lnTo>
                    <a:pt x="17406" y="18552"/>
                  </a:lnTo>
                  <a:lnTo>
                    <a:pt x="17979" y="18114"/>
                  </a:lnTo>
                  <a:lnTo>
                    <a:pt x="18214" y="17912"/>
                  </a:lnTo>
                  <a:lnTo>
                    <a:pt x="18484" y="17710"/>
                  </a:lnTo>
                  <a:lnTo>
                    <a:pt x="18753" y="17575"/>
                  </a:lnTo>
                  <a:lnTo>
                    <a:pt x="19056" y="17508"/>
                  </a:lnTo>
                  <a:close/>
                  <a:moveTo>
                    <a:pt x="31412" y="19865"/>
                  </a:moveTo>
                  <a:lnTo>
                    <a:pt x="31513" y="20067"/>
                  </a:lnTo>
                  <a:lnTo>
                    <a:pt x="31715" y="20269"/>
                  </a:lnTo>
                  <a:lnTo>
                    <a:pt x="32052" y="20606"/>
                  </a:lnTo>
                  <a:lnTo>
                    <a:pt x="32456" y="21010"/>
                  </a:lnTo>
                  <a:lnTo>
                    <a:pt x="32658" y="21212"/>
                  </a:lnTo>
                  <a:lnTo>
                    <a:pt x="32860" y="21346"/>
                  </a:lnTo>
                  <a:lnTo>
                    <a:pt x="32422" y="21616"/>
                  </a:lnTo>
                  <a:lnTo>
                    <a:pt x="32187" y="21717"/>
                  </a:lnTo>
                  <a:lnTo>
                    <a:pt x="31884" y="21750"/>
                  </a:lnTo>
                  <a:lnTo>
                    <a:pt x="31715" y="21717"/>
                  </a:lnTo>
                  <a:lnTo>
                    <a:pt x="31581" y="21683"/>
                  </a:lnTo>
                  <a:lnTo>
                    <a:pt x="31446" y="21616"/>
                  </a:lnTo>
                  <a:lnTo>
                    <a:pt x="31311" y="21515"/>
                  </a:lnTo>
                  <a:lnTo>
                    <a:pt x="31076" y="21313"/>
                  </a:lnTo>
                  <a:lnTo>
                    <a:pt x="30840" y="21111"/>
                  </a:lnTo>
                  <a:lnTo>
                    <a:pt x="30806" y="21077"/>
                  </a:lnTo>
                  <a:lnTo>
                    <a:pt x="30773" y="21111"/>
                  </a:lnTo>
                  <a:lnTo>
                    <a:pt x="30773" y="21111"/>
                  </a:lnTo>
                  <a:lnTo>
                    <a:pt x="31143" y="20505"/>
                  </a:lnTo>
                  <a:lnTo>
                    <a:pt x="31412" y="19865"/>
                  </a:lnTo>
                  <a:close/>
                  <a:moveTo>
                    <a:pt x="16127" y="1381"/>
                  </a:moveTo>
                  <a:lnTo>
                    <a:pt x="16430" y="1415"/>
                  </a:lnTo>
                  <a:lnTo>
                    <a:pt x="16699" y="1448"/>
                  </a:lnTo>
                  <a:lnTo>
                    <a:pt x="16935" y="1516"/>
                  </a:lnTo>
                  <a:lnTo>
                    <a:pt x="17137" y="1617"/>
                  </a:lnTo>
                  <a:lnTo>
                    <a:pt x="17339" y="1718"/>
                  </a:lnTo>
                  <a:lnTo>
                    <a:pt x="17507" y="1886"/>
                  </a:lnTo>
                  <a:lnTo>
                    <a:pt x="17676" y="2055"/>
                  </a:lnTo>
                  <a:lnTo>
                    <a:pt x="17810" y="2257"/>
                  </a:lnTo>
                  <a:lnTo>
                    <a:pt x="18046" y="2661"/>
                  </a:lnTo>
                  <a:lnTo>
                    <a:pt x="18248" y="3132"/>
                  </a:lnTo>
                  <a:lnTo>
                    <a:pt x="18416" y="3637"/>
                  </a:lnTo>
                  <a:lnTo>
                    <a:pt x="18551" y="4142"/>
                  </a:lnTo>
                  <a:lnTo>
                    <a:pt x="19022" y="6229"/>
                  </a:lnTo>
                  <a:lnTo>
                    <a:pt x="19460" y="8317"/>
                  </a:lnTo>
                  <a:lnTo>
                    <a:pt x="19898" y="10303"/>
                  </a:lnTo>
                  <a:lnTo>
                    <a:pt x="20335" y="12290"/>
                  </a:lnTo>
                  <a:lnTo>
                    <a:pt x="20605" y="13300"/>
                  </a:lnTo>
                  <a:lnTo>
                    <a:pt x="20874" y="14276"/>
                  </a:lnTo>
                  <a:lnTo>
                    <a:pt x="21177" y="15252"/>
                  </a:lnTo>
                  <a:lnTo>
                    <a:pt x="21514" y="16229"/>
                  </a:lnTo>
                  <a:lnTo>
                    <a:pt x="20874" y="16027"/>
                  </a:lnTo>
                  <a:lnTo>
                    <a:pt x="20234" y="15892"/>
                  </a:lnTo>
                  <a:lnTo>
                    <a:pt x="19258" y="15724"/>
                  </a:lnTo>
                  <a:lnTo>
                    <a:pt x="18753" y="15656"/>
                  </a:lnTo>
                  <a:lnTo>
                    <a:pt x="18248" y="15623"/>
                  </a:lnTo>
                  <a:lnTo>
                    <a:pt x="17238" y="15623"/>
                  </a:lnTo>
                  <a:lnTo>
                    <a:pt x="16733" y="15690"/>
                  </a:lnTo>
                  <a:lnTo>
                    <a:pt x="16228" y="15791"/>
                  </a:lnTo>
                  <a:lnTo>
                    <a:pt x="16161" y="15757"/>
                  </a:lnTo>
                  <a:lnTo>
                    <a:pt x="16093" y="15791"/>
                  </a:lnTo>
                  <a:lnTo>
                    <a:pt x="16060" y="15825"/>
                  </a:lnTo>
                  <a:lnTo>
                    <a:pt x="15959" y="16027"/>
                  </a:lnTo>
                  <a:lnTo>
                    <a:pt x="15858" y="16229"/>
                  </a:lnTo>
                  <a:lnTo>
                    <a:pt x="15824" y="16464"/>
                  </a:lnTo>
                  <a:lnTo>
                    <a:pt x="15858" y="16700"/>
                  </a:lnTo>
                  <a:lnTo>
                    <a:pt x="15891" y="16767"/>
                  </a:lnTo>
                  <a:lnTo>
                    <a:pt x="15959" y="16767"/>
                  </a:lnTo>
                  <a:lnTo>
                    <a:pt x="15992" y="16734"/>
                  </a:lnTo>
                  <a:lnTo>
                    <a:pt x="16026" y="16700"/>
                  </a:lnTo>
                  <a:lnTo>
                    <a:pt x="16060" y="16464"/>
                  </a:lnTo>
                  <a:lnTo>
                    <a:pt x="16093" y="16296"/>
                  </a:lnTo>
                  <a:lnTo>
                    <a:pt x="16161" y="16094"/>
                  </a:lnTo>
                  <a:lnTo>
                    <a:pt x="16262" y="15926"/>
                  </a:lnTo>
                  <a:lnTo>
                    <a:pt x="16262" y="15892"/>
                  </a:lnTo>
                  <a:lnTo>
                    <a:pt x="18349" y="15926"/>
                  </a:lnTo>
                  <a:lnTo>
                    <a:pt x="19393" y="15993"/>
                  </a:lnTo>
                  <a:lnTo>
                    <a:pt x="19898" y="16060"/>
                  </a:lnTo>
                  <a:lnTo>
                    <a:pt x="20437" y="16161"/>
                  </a:lnTo>
                  <a:lnTo>
                    <a:pt x="21043" y="16296"/>
                  </a:lnTo>
                  <a:lnTo>
                    <a:pt x="21615" y="16464"/>
                  </a:lnTo>
                  <a:lnTo>
                    <a:pt x="22793" y="16801"/>
                  </a:lnTo>
                  <a:lnTo>
                    <a:pt x="22827" y="16868"/>
                  </a:lnTo>
                  <a:lnTo>
                    <a:pt x="22894" y="16936"/>
                  </a:lnTo>
                  <a:lnTo>
                    <a:pt x="22962" y="16969"/>
                  </a:lnTo>
                  <a:lnTo>
                    <a:pt x="23029" y="16936"/>
                  </a:lnTo>
                  <a:lnTo>
                    <a:pt x="23096" y="16902"/>
                  </a:lnTo>
                  <a:lnTo>
                    <a:pt x="23736" y="17037"/>
                  </a:lnTo>
                  <a:lnTo>
                    <a:pt x="24409" y="17171"/>
                  </a:lnTo>
                  <a:lnTo>
                    <a:pt x="24914" y="17239"/>
                  </a:lnTo>
                  <a:lnTo>
                    <a:pt x="25386" y="17306"/>
                  </a:lnTo>
                  <a:lnTo>
                    <a:pt x="26396" y="17340"/>
                  </a:lnTo>
                  <a:lnTo>
                    <a:pt x="27372" y="17373"/>
                  </a:lnTo>
                  <a:lnTo>
                    <a:pt x="28382" y="17441"/>
                  </a:lnTo>
                  <a:lnTo>
                    <a:pt x="29359" y="17542"/>
                  </a:lnTo>
                  <a:lnTo>
                    <a:pt x="29830" y="17609"/>
                  </a:lnTo>
                  <a:lnTo>
                    <a:pt x="30335" y="17710"/>
                  </a:lnTo>
                  <a:lnTo>
                    <a:pt x="30806" y="17845"/>
                  </a:lnTo>
                  <a:lnTo>
                    <a:pt x="31244" y="18047"/>
                  </a:lnTo>
                  <a:lnTo>
                    <a:pt x="31715" y="18249"/>
                  </a:lnTo>
                  <a:lnTo>
                    <a:pt x="32153" y="18518"/>
                  </a:lnTo>
                  <a:lnTo>
                    <a:pt x="32052" y="19057"/>
                  </a:lnTo>
                  <a:lnTo>
                    <a:pt x="32018" y="19259"/>
                  </a:lnTo>
                  <a:lnTo>
                    <a:pt x="31951" y="19360"/>
                  </a:lnTo>
                  <a:lnTo>
                    <a:pt x="31884" y="19394"/>
                  </a:lnTo>
                  <a:lnTo>
                    <a:pt x="31816" y="19427"/>
                  </a:lnTo>
                  <a:lnTo>
                    <a:pt x="31715" y="19394"/>
                  </a:lnTo>
                  <a:lnTo>
                    <a:pt x="31581" y="19360"/>
                  </a:lnTo>
                  <a:lnTo>
                    <a:pt x="31581" y="19293"/>
                  </a:lnTo>
                  <a:lnTo>
                    <a:pt x="31581" y="19259"/>
                  </a:lnTo>
                  <a:lnTo>
                    <a:pt x="31581" y="19192"/>
                  </a:lnTo>
                  <a:lnTo>
                    <a:pt x="31513" y="19158"/>
                  </a:lnTo>
                  <a:lnTo>
                    <a:pt x="31412" y="19158"/>
                  </a:lnTo>
                  <a:lnTo>
                    <a:pt x="31379" y="19192"/>
                  </a:lnTo>
                  <a:lnTo>
                    <a:pt x="31345" y="19225"/>
                  </a:lnTo>
                  <a:lnTo>
                    <a:pt x="31278" y="19562"/>
                  </a:lnTo>
                  <a:lnTo>
                    <a:pt x="31143" y="19899"/>
                  </a:lnTo>
                  <a:lnTo>
                    <a:pt x="31008" y="20202"/>
                  </a:lnTo>
                  <a:lnTo>
                    <a:pt x="30874" y="20505"/>
                  </a:lnTo>
                  <a:lnTo>
                    <a:pt x="30503" y="21077"/>
                  </a:lnTo>
                  <a:lnTo>
                    <a:pt x="30099" y="21616"/>
                  </a:lnTo>
                  <a:lnTo>
                    <a:pt x="29864" y="21851"/>
                  </a:lnTo>
                  <a:lnTo>
                    <a:pt x="29662" y="22087"/>
                  </a:lnTo>
                  <a:lnTo>
                    <a:pt x="29426" y="22289"/>
                  </a:lnTo>
                  <a:lnTo>
                    <a:pt x="29157" y="22491"/>
                  </a:lnTo>
                  <a:lnTo>
                    <a:pt x="28921" y="22626"/>
                  </a:lnTo>
                  <a:lnTo>
                    <a:pt x="28685" y="22693"/>
                  </a:lnTo>
                  <a:lnTo>
                    <a:pt x="28416" y="22727"/>
                  </a:lnTo>
                  <a:lnTo>
                    <a:pt x="28180" y="22727"/>
                  </a:lnTo>
                  <a:lnTo>
                    <a:pt x="27944" y="22693"/>
                  </a:lnTo>
                  <a:lnTo>
                    <a:pt x="27675" y="22659"/>
                  </a:lnTo>
                  <a:lnTo>
                    <a:pt x="27204" y="22491"/>
                  </a:lnTo>
                  <a:lnTo>
                    <a:pt x="26598" y="22255"/>
                  </a:lnTo>
                  <a:lnTo>
                    <a:pt x="26295" y="22121"/>
                  </a:lnTo>
                  <a:lnTo>
                    <a:pt x="26025" y="21952"/>
                  </a:lnTo>
                  <a:lnTo>
                    <a:pt x="25790" y="21784"/>
                  </a:lnTo>
                  <a:lnTo>
                    <a:pt x="25554" y="21582"/>
                  </a:lnTo>
                  <a:lnTo>
                    <a:pt x="25352" y="21346"/>
                  </a:lnTo>
                  <a:lnTo>
                    <a:pt x="25150" y="21077"/>
                  </a:lnTo>
                  <a:lnTo>
                    <a:pt x="25083" y="20909"/>
                  </a:lnTo>
                  <a:lnTo>
                    <a:pt x="25015" y="20740"/>
                  </a:lnTo>
                  <a:lnTo>
                    <a:pt x="24914" y="20370"/>
                  </a:lnTo>
                  <a:lnTo>
                    <a:pt x="24813" y="19629"/>
                  </a:lnTo>
                  <a:lnTo>
                    <a:pt x="24746" y="18922"/>
                  </a:lnTo>
                  <a:lnTo>
                    <a:pt x="24679" y="18619"/>
                  </a:lnTo>
                  <a:lnTo>
                    <a:pt x="24780" y="18619"/>
                  </a:lnTo>
                  <a:lnTo>
                    <a:pt x="24813" y="18586"/>
                  </a:lnTo>
                  <a:lnTo>
                    <a:pt x="24847" y="18518"/>
                  </a:lnTo>
                  <a:lnTo>
                    <a:pt x="24847" y="18451"/>
                  </a:lnTo>
                  <a:lnTo>
                    <a:pt x="24746" y="18316"/>
                  </a:lnTo>
                  <a:lnTo>
                    <a:pt x="24746" y="18283"/>
                  </a:lnTo>
                  <a:lnTo>
                    <a:pt x="24712" y="18249"/>
                  </a:lnTo>
                  <a:lnTo>
                    <a:pt x="24679" y="18249"/>
                  </a:lnTo>
                  <a:lnTo>
                    <a:pt x="24544" y="18114"/>
                  </a:lnTo>
                  <a:lnTo>
                    <a:pt x="24409" y="17979"/>
                  </a:lnTo>
                  <a:lnTo>
                    <a:pt x="24241" y="17912"/>
                  </a:lnTo>
                  <a:lnTo>
                    <a:pt x="24039" y="17845"/>
                  </a:lnTo>
                  <a:lnTo>
                    <a:pt x="23803" y="17845"/>
                  </a:lnTo>
                  <a:lnTo>
                    <a:pt x="23500" y="17878"/>
                  </a:lnTo>
                  <a:lnTo>
                    <a:pt x="23467" y="17845"/>
                  </a:lnTo>
                  <a:lnTo>
                    <a:pt x="23332" y="17845"/>
                  </a:lnTo>
                  <a:lnTo>
                    <a:pt x="23298" y="17912"/>
                  </a:lnTo>
                  <a:lnTo>
                    <a:pt x="23164" y="18215"/>
                  </a:lnTo>
                  <a:lnTo>
                    <a:pt x="23130" y="18283"/>
                  </a:lnTo>
                  <a:lnTo>
                    <a:pt x="23130" y="18350"/>
                  </a:lnTo>
                  <a:lnTo>
                    <a:pt x="22962" y="18754"/>
                  </a:lnTo>
                  <a:lnTo>
                    <a:pt x="22726" y="19158"/>
                  </a:lnTo>
                  <a:lnTo>
                    <a:pt x="22490" y="19528"/>
                  </a:lnTo>
                  <a:lnTo>
                    <a:pt x="22221" y="19899"/>
                  </a:lnTo>
                  <a:lnTo>
                    <a:pt x="22389" y="19596"/>
                  </a:lnTo>
                  <a:lnTo>
                    <a:pt x="22524" y="19225"/>
                  </a:lnTo>
                  <a:lnTo>
                    <a:pt x="22625" y="18889"/>
                  </a:lnTo>
                  <a:lnTo>
                    <a:pt x="22692" y="18518"/>
                  </a:lnTo>
                  <a:lnTo>
                    <a:pt x="22692" y="18182"/>
                  </a:lnTo>
                  <a:lnTo>
                    <a:pt x="22659" y="17845"/>
                  </a:lnTo>
                  <a:lnTo>
                    <a:pt x="22558" y="17542"/>
                  </a:lnTo>
                  <a:lnTo>
                    <a:pt x="22423" y="17272"/>
                  </a:lnTo>
                  <a:lnTo>
                    <a:pt x="22221" y="17104"/>
                  </a:lnTo>
                  <a:lnTo>
                    <a:pt x="22019" y="16936"/>
                  </a:lnTo>
                  <a:lnTo>
                    <a:pt x="21750" y="16801"/>
                  </a:lnTo>
                  <a:lnTo>
                    <a:pt x="21447" y="16700"/>
                  </a:lnTo>
                  <a:lnTo>
                    <a:pt x="20841" y="16532"/>
                  </a:lnTo>
                  <a:lnTo>
                    <a:pt x="20335" y="16397"/>
                  </a:lnTo>
                  <a:lnTo>
                    <a:pt x="19696" y="16262"/>
                  </a:lnTo>
                  <a:lnTo>
                    <a:pt x="19359" y="16229"/>
                  </a:lnTo>
                  <a:lnTo>
                    <a:pt x="19022" y="16195"/>
                  </a:lnTo>
                  <a:lnTo>
                    <a:pt x="18686" y="16229"/>
                  </a:lnTo>
                  <a:lnTo>
                    <a:pt x="18383" y="16262"/>
                  </a:lnTo>
                  <a:lnTo>
                    <a:pt x="18046" y="16330"/>
                  </a:lnTo>
                  <a:lnTo>
                    <a:pt x="17709" y="16397"/>
                  </a:lnTo>
                  <a:lnTo>
                    <a:pt x="17676" y="16431"/>
                  </a:lnTo>
                  <a:lnTo>
                    <a:pt x="17642" y="16464"/>
                  </a:lnTo>
                  <a:lnTo>
                    <a:pt x="17642" y="16565"/>
                  </a:lnTo>
                  <a:lnTo>
                    <a:pt x="17440" y="16767"/>
                  </a:lnTo>
                  <a:lnTo>
                    <a:pt x="17305" y="17003"/>
                  </a:lnTo>
                  <a:lnTo>
                    <a:pt x="17204" y="17272"/>
                  </a:lnTo>
                  <a:lnTo>
                    <a:pt x="17137" y="17542"/>
                  </a:lnTo>
                  <a:lnTo>
                    <a:pt x="17070" y="17845"/>
                  </a:lnTo>
                  <a:lnTo>
                    <a:pt x="17070" y="18148"/>
                  </a:lnTo>
                  <a:lnTo>
                    <a:pt x="17137" y="18788"/>
                  </a:lnTo>
                  <a:lnTo>
                    <a:pt x="17204" y="19461"/>
                  </a:lnTo>
                  <a:lnTo>
                    <a:pt x="17238" y="19798"/>
                  </a:lnTo>
                  <a:lnTo>
                    <a:pt x="17339" y="20134"/>
                  </a:lnTo>
                  <a:lnTo>
                    <a:pt x="17440" y="20336"/>
                  </a:lnTo>
                  <a:lnTo>
                    <a:pt x="17608" y="20505"/>
                  </a:lnTo>
                  <a:lnTo>
                    <a:pt x="17777" y="20639"/>
                  </a:lnTo>
                  <a:lnTo>
                    <a:pt x="18012" y="20740"/>
                  </a:lnTo>
                  <a:lnTo>
                    <a:pt x="18248" y="20808"/>
                  </a:lnTo>
                  <a:lnTo>
                    <a:pt x="18484" y="20875"/>
                  </a:lnTo>
                  <a:lnTo>
                    <a:pt x="18921" y="20976"/>
                  </a:lnTo>
                  <a:lnTo>
                    <a:pt x="19527" y="21077"/>
                  </a:lnTo>
                  <a:lnTo>
                    <a:pt x="19830" y="21111"/>
                  </a:lnTo>
                  <a:lnTo>
                    <a:pt x="20133" y="21111"/>
                  </a:lnTo>
                  <a:lnTo>
                    <a:pt x="20403" y="21077"/>
                  </a:lnTo>
                  <a:lnTo>
                    <a:pt x="20706" y="21010"/>
                  </a:lnTo>
                  <a:lnTo>
                    <a:pt x="21009" y="20942"/>
                  </a:lnTo>
                  <a:lnTo>
                    <a:pt x="21278" y="20841"/>
                  </a:lnTo>
                  <a:lnTo>
                    <a:pt x="21379" y="20808"/>
                  </a:lnTo>
                  <a:lnTo>
                    <a:pt x="21379" y="20808"/>
                  </a:lnTo>
                  <a:lnTo>
                    <a:pt x="21043" y="21043"/>
                  </a:lnTo>
                  <a:lnTo>
                    <a:pt x="20874" y="21144"/>
                  </a:lnTo>
                  <a:lnTo>
                    <a:pt x="20672" y="21178"/>
                  </a:lnTo>
                  <a:lnTo>
                    <a:pt x="20437" y="21212"/>
                  </a:lnTo>
                  <a:lnTo>
                    <a:pt x="20167" y="21245"/>
                  </a:lnTo>
                  <a:lnTo>
                    <a:pt x="19696" y="21212"/>
                  </a:lnTo>
                  <a:lnTo>
                    <a:pt x="19258" y="21178"/>
                  </a:lnTo>
                  <a:lnTo>
                    <a:pt x="18854" y="21144"/>
                  </a:lnTo>
                  <a:lnTo>
                    <a:pt x="18450" y="21077"/>
                  </a:lnTo>
                  <a:lnTo>
                    <a:pt x="18113" y="20942"/>
                  </a:lnTo>
                  <a:lnTo>
                    <a:pt x="17777" y="20740"/>
                  </a:lnTo>
                  <a:lnTo>
                    <a:pt x="17474" y="20538"/>
                  </a:lnTo>
                  <a:lnTo>
                    <a:pt x="17238" y="20235"/>
                  </a:lnTo>
                  <a:lnTo>
                    <a:pt x="17036" y="19899"/>
                  </a:lnTo>
                  <a:lnTo>
                    <a:pt x="16868" y="19528"/>
                  </a:lnTo>
                  <a:lnTo>
                    <a:pt x="16733" y="18990"/>
                  </a:lnTo>
                  <a:lnTo>
                    <a:pt x="16666" y="18417"/>
                  </a:lnTo>
                  <a:lnTo>
                    <a:pt x="16497" y="17306"/>
                  </a:lnTo>
                  <a:lnTo>
                    <a:pt x="16565" y="17306"/>
                  </a:lnTo>
                  <a:lnTo>
                    <a:pt x="16666" y="17272"/>
                  </a:lnTo>
                  <a:lnTo>
                    <a:pt x="16699" y="17205"/>
                  </a:lnTo>
                  <a:lnTo>
                    <a:pt x="16699" y="17138"/>
                  </a:lnTo>
                  <a:lnTo>
                    <a:pt x="16699" y="17104"/>
                  </a:lnTo>
                  <a:lnTo>
                    <a:pt x="16666" y="17070"/>
                  </a:lnTo>
                  <a:lnTo>
                    <a:pt x="16598" y="17037"/>
                  </a:lnTo>
                  <a:lnTo>
                    <a:pt x="16430" y="17037"/>
                  </a:lnTo>
                  <a:lnTo>
                    <a:pt x="16329" y="16969"/>
                  </a:lnTo>
                  <a:lnTo>
                    <a:pt x="16262" y="16902"/>
                  </a:lnTo>
                  <a:lnTo>
                    <a:pt x="16161" y="16835"/>
                  </a:lnTo>
                  <a:lnTo>
                    <a:pt x="16026" y="16801"/>
                  </a:lnTo>
                  <a:lnTo>
                    <a:pt x="15925" y="16835"/>
                  </a:lnTo>
                  <a:lnTo>
                    <a:pt x="15858" y="16868"/>
                  </a:lnTo>
                  <a:lnTo>
                    <a:pt x="15824" y="16936"/>
                  </a:lnTo>
                  <a:lnTo>
                    <a:pt x="15858" y="17003"/>
                  </a:lnTo>
                  <a:lnTo>
                    <a:pt x="15891" y="17003"/>
                  </a:lnTo>
                  <a:lnTo>
                    <a:pt x="15992" y="17037"/>
                  </a:lnTo>
                  <a:lnTo>
                    <a:pt x="16060" y="17070"/>
                  </a:lnTo>
                  <a:lnTo>
                    <a:pt x="16194" y="17205"/>
                  </a:lnTo>
                  <a:lnTo>
                    <a:pt x="16329" y="17272"/>
                  </a:lnTo>
                  <a:lnTo>
                    <a:pt x="16329" y="17474"/>
                  </a:lnTo>
                  <a:lnTo>
                    <a:pt x="15555" y="17710"/>
                  </a:lnTo>
                  <a:lnTo>
                    <a:pt x="15184" y="17845"/>
                  </a:lnTo>
                  <a:lnTo>
                    <a:pt x="14814" y="17979"/>
                  </a:lnTo>
                  <a:lnTo>
                    <a:pt x="14612" y="18081"/>
                  </a:lnTo>
                  <a:lnTo>
                    <a:pt x="14376" y="18215"/>
                  </a:lnTo>
                  <a:lnTo>
                    <a:pt x="14275" y="18316"/>
                  </a:lnTo>
                  <a:lnTo>
                    <a:pt x="14174" y="18384"/>
                  </a:lnTo>
                  <a:lnTo>
                    <a:pt x="14141" y="18518"/>
                  </a:lnTo>
                  <a:lnTo>
                    <a:pt x="14141" y="18619"/>
                  </a:lnTo>
                  <a:lnTo>
                    <a:pt x="14208" y="18720"/>
                  </a:lnTo>
                  <a:lnTo>
                    <a:pt x="14309" y="18855"/>
                  </a:lnTo>
                  <a:lnTo>
                    <a:pt x="14545" y="19057"/>
                  </a:lnTo>
                  <a:lnTo>
                    <a:pt x="14881" y="19326"/>
                  </a:lnTo>
                  <a:lnTo>
                    <a:pt x="15050" y="19461"/>
                  </a:lnTo>
                  <a:lnTo>
                    <a:pt x="15252" y="19562"/>
                  </a:lnTo>
                  <a:lnTo>
                    <a:pt x="15420" y="19596"/>
                  </a:lnTo>
                  <a:lnTo>
                    <a:pt x="15757" y="19596"/>
                  </a:lnTo>
                  <a:lnTo>
                    <a:pt x="15925" y="19528"/>
                  </a:lnTo>
                  <a:lnTo>
                    <a:pt x="16228" y="19394"/>
                  </a:lnTo>
                  <a:lnTo>
                    <a:pt x="16531" y="19225"/>
                  </a:lnTo>
                  <a:lnTo>
                    <a:pt x="16666" y="19730"/>
                  </a:lnTo>
                  <a:lnTo>
                    <a:pt x="16834" y="20202"/>
                  </a:lnTo>
                  <a:lnTo>
                    <a:pt x="17002" y="20505"/>
                  </a:lnTo>
                  <a:lnTo>
                    <a:pt x="17238" y="20740"/>
                  </a:lnTo>
                  <a:lnTo>
                    <a:pt x="17474" y="20942"/>
                  </a:lnTo>
                  <a:lnTo>
                    <a:pt x="17777" y="21111"/>
                  </a:lnTo>
                  <a:lnTo>
                    <a:pt x="18080" y="21245"/>
                  </a:lnTo>
                  <a:lnTo>
                    <a:pt x="18383" y="21346"/>
                  </a:lnTo>
                  <a:lnTo>
                    <a:pt x="18719" y="21414"/>
                  </a:lnTo>
                  <a:lnTo>
                    <a:pt x="19022" y="21447"/>
                  </a:lnTo>
                  <a:lnTo>
                    <a:pt x="19898" y="21515"/>
                  </a:lnTo>
                  <a:lnTo>
                    <a:pt x="20335" y="21515"/>
                  </a:lnTo>
                  <a:lnTo>
                    <a:pt x="20571" y="21481"/>
                  </a:lnTo>
                  <a:lnTo>
                    <a:pt x="20773" y="21447"/>
                  </a:lnTo>
                  <a:lnTo>
                    <a:pt x="21076" y="21313"/>
                  </a:lnTo>
                  <a:lnTo>
                    <a:pt x="21346" y="21178"/>
                  </a:lnTo>
                  <a:lnTo>
                    <a:pt x="21581" y="20976"/>
                  </a:lnTo>
                  <a:lnTo>
                    <a:pt x="21817" y="20774"/>
                  </a:lnTo>
                  <a:lnTo>
                    <a:pt x="22255" y="20336"/>
                  </a:lnTo>
                  <a:lnTo>
                    <a:pt x="22625" y="19865"/>
                  </a:lnTo>
                  <a:lnTo>
                    <a:pt x="22726" y="20202"/>
                  </a:lnTo>
                  <a:lnTo>
                    <a:pt x="22827" y="20538"/>
                  </a:lnTo>
                  <a:lnTo>
                    <a:pt x="23063" y="21212"/>
                  </a:lnTo>
                  <a:lnTo>
                    <a:pt x="23164" y="21548"/>
                  </a:lnTo>
                  <a:lnTo>
                    <a:pt x="23164" y="21851"/>
                  </a:lnTo>
                  <a:lnTo>
                    <a:pt x="23130" y="22121"/>
                  </a:lnTo>
                  <a:lnTo>
                    <a:pt x="23029" y="22356"/>
                  </a:lnTo>
                  <a:lnTo>
                    <a:pt x="22861" y="22592"/>
                  </a:lnTo>
                  <a:lnTo>
                    <a:pt x="22625" y="22794"/>
                  </a:lnTo>
                  <a:lnTo>
                    <a:pt x="22389" y="22962"/>
                  </a:lnTo>
                  <a:lnTo>
                    <a:pt x="22086" y="23097"/>
                  </a:lnTo>
                  <a:lnTo>
                    <a:pt x="21144" y="23434"/>
                  </a:lnTo>
                  <a:lnTo>
                    <a:pt x="20201" y="23737"/>
                  </a:lnTo>
                  <a:lnTo>
                    <a:pt x="18282" y="24275"/>
                  </a:lnTo>
                  <a:lnTo>
                    <a:pt x="16430" y="24814"/>
                  </a:lnTo>
                  <a:lnTo>
                    <a:pt x="14578" y="25319"/>
                  </a:lnTo>
                  <a:lnTo>
                    <a:pt x="12558" y="25824"/>
                  </a:lnTo>
                  <a:lnTo>
                    <a:pt x="11683" y="25992"/>
                  </a:lnTo>
                  <a:lnTo>
                    <a:pt x="11245" y="26127"/>
                  </a:lnTo>
                  <a:lnTo>
                    <a:pt x="10807" y="26296"/>
                  </a:lnTo>
                  <a:lnTo>
                    <a:pt x="10100" y="23467"/>
                  </a:lnTo>
                  <a:lnTo>
                    <a:pt x="9259" y="20202"/>
                  </a:lnTo>
                  <a:lnTo>
                    <a:pt x="8484" y="16902"/>
                  </a:lnTo>
                  <a:lnTo>
                    <a:pt x="8013" y="14848"/>
                  </a:lnTo>
                  <a:lnTo>
                    <a:pt x="8350" y="14781"/>
                  </a:lnTo>
                  <a:lnTo>
                    <a:pt x="8686" y="14714"/>
                  </a:lnTo>
                  <a:lnTo>
                    <a:pt x="9360" y="14545"/>
                  </a:lnTo>
                  <a:lnTo>
                    <a:pt x="10134" y="14310"/>
                  </a:lnTo>
                  <a:lnTo>
                    <a:pt x="10504" y="14141"/>
                  </a:lnTo>
                  <a:lnTo>
                    <a:pt x="10841" y="13973"/>
                  </a:lnTo>
                  <a:lnTo>
                    <a:pt x="10875" y="13939"/>
                  </a:lnTo>
                  <a:lnTo>
                    <a:pt x="10875" y="13906"/>
                  </a:lnTo>
                  <a:lnTo>
                    <a:pt x="10841" y="13872"/>
                  </a:lnTo>
                  <a:lnTo>
                    <a:pt x="10807" y="13872"/>
                  </a:lnTo>
                  <a:lnTo>
                    <a:pt x="10437" y="13973"/>
                  </a:lnTo>
                  <a:lnTo>
                    <a:pt x="10067" y="14108"/>
                  </a:lnTo>
                  <a:lnTo>
                    <a:pt x="9326" y="14377"/>
                  </a:lnTo>
                  <a:lnTo>
                    <a:pt x="8653" y="14545"/>
                  </a:lnTo>
                  <a:lnTo>
                    <a:pt x="8013" y="14747"/>
                  </a:lnTo>
                  <a:lnTo>
                    <a:pt x="7845" y="14040"/>
                  </a:lnTo>
                  <a:lnTo>
                    <a:pt x="8484" y="13906"/>
                  </a:lnTo>
                  <a:lnTo>
                    <a:pt x="9090" y="13737"/>
                  </a:lnTo>
                  <a:lnTo>
                    <a:pt x="10302" y="13367"/>
                  </a:lnTo>
                  <a:lnTo>
                    <a:pt x="13063" y="12593"/>
                  </a:lnTo>
                  <a:lnTo>
                    <a:pt x="15824" y="11886"/>
                  </a:lnTo>
                  <a:lnTo>
                    <a:pt x="18618" y="11179"/>
                  </a:lnTo>
                  <a:lnTo>
                    <a:pt x="18686" y="11145"/>
                  </a:lnTo>
                  <a:lnTo>
                    <a:pt x="18686" y="11078"/>
                  </a:lnTo>
                  <a:lnTo>
                    <a:pt x="18652" y="11010"/>
                  </a:lnTo>
                  <a:lnTo>
                    <a:pt x="18585" y="11010"/>
                  </a:lnTo>
                  <a:lnTo>
                    <a:pt x="15790" y="11684"/>
                  </a:lnTo>
                  <a:lnTo>
                    <a:pt x="12996" y="12424"/>
                  </a:lnTo>
                  <a:lnTo>
                    <a:pt x="10235" y="13199"/>
                  </a:lnTo>
                  <a:lnTo>
                    <a:pt x="9023" y="13535"/>
                  </a:lnTo>
                  <a:lnTo>
                    <a:pt x="8417" y="13704"/>
                  </a:lnTo>
                  <a:lnTo>
                    <a:pt x="7845" y="13939"/>
                  </a:lnTo>
                  <a:lnTo>
                    <a:pt x="7676" y="13266"/>
                  </a:lnTo>
                  <a:lnTo>
                    <a:pt x="8350" y="13165"/>
                  </a:lnTo>
                  <a:lnTo>
                    <a:pt x="8989" y="12997"/>
                  </a:lnTo>
                  <a:lnTo>
                    <a:pt x="9629" y="12795"/>
                  </a:lnTo>
                  <a:lnTo>
                    <a:pt x="10269" y="12593"/>
                  </a:lnTo>
                  <a:lnTo>
                    <a:pt x="11514" y="12155"/>
                  </a:lnTo>
                  <a:lnTo>
                    <a:pt x="12794" y="11751"/>
                  </a:lnTo>
                  <a:lnTo>
                    <a:pt x="14107" y="11381"/>
                  </a:lnTo>
                  <a:lnTo>
                    <a:pt x="15420" y="11044"/>
                  </a:lnTo>
                  <a:lnTo>
                    <a:pt x="18080" y="10404"/>
                  </a:lnTo>
                  <a:lnTo>
                    <a:pt x="18113" y="10371"/>
                  </a:lnTo>
                  <a:lnTo>
                    <a:pt x="18147" y="10337"/>
                  </a:lnTo>
                  <a:lnTo>
                    <a:pt x="18147" y="10270"/>
                  </a:lnTo>
                  <a:lnTo>
                    <a:pt x="18113" y="10202"/>
                  </a:lnTo>
                  <a:lnTo>
                    <a:pt x="18012" y="10202"/>
                  </a:lnTo>
                  <a:lnTo>
                    <a:pt x="16699" y="10505"/>
                  </a:lnTo>
                  <a:lnTo>
                    <a:pt x="15420" y="10842"/>
                  </a:lnTo>
                  <a:lnTo>
                    <a:pt x="12828" y="11583"/>
                  </a:lnTo>
                  <a:lnTo>
                    <a:pt x="10235" y="12391"/>
                  </a:lnTo>
                  <a:lnTo>
                    <a:pt x="7643" y="13131"/>
                  </a:lnTo>
                  <a:lnTo>
                    <a:pt x="7272" y="11482"/>
                  </a:lnTo>
                  <a:lnTo>
                    <a:pt x="7710" y="11414"/>
                  </a:lnTo>
                  <a:lnTo>
                    <a:pt x="8148" y="11313"/>
                  </a:lnTo>
                  <a:lnTo>
                    <a:pt x="9023" y="11044"/>
                  </a:lnTo>
                  <a:lnTo>
                    <a:pt x="11279" y="10404"/>
                  </a:lnTo>
                  <a:lnTo>
                    <a:pt x="12390" y="10101"/>
                  </a:lnTo>
                  <a:lnTo>
                    <a:pt x="13501" y="9832"/>
                  </a:lnTo>
                  <a:lnTo>
                    <a:pt x="14646" y="9596"/>
                  </a:lnTo>
                  <a:lnTo>
                    <a:pt x="15790" y="9394"/>
                  </a:lnTo>
                  <a:lnTo>
                    <a:pt x="15824" y="9360"/>
                  </a:lnTo>
                  <a:lnTo>
                    <a:pt x="15824" y="9293"/>
                  </a:lnTo>
                  <a:lnTo>
                    <a:pt x="15790" y="9259"/>
                  </a:lnTo>
                  <a:lnTo>
                    <a:pt x="15723" y="9226"/>
                  </a:lnTo>
                  <a:lnTo>
                    <a:pt x="14679" y="9428"/>
                  </a:lnTo>
                  <a:lnTo>
                    <a:pt x="13602" y="9630"/>
                  </a:lnTo>
                  <a:lnTo>
                    <a:pt x="12525" y="9899"/>
                  </a:lnTo>
                  <a:lnTo>
                    <a:pt x="11481" y="10169"/>
                  </a:lnTo>
                  <a:lnTo>
                    <a:pt x="9225" y="10808"/>
                  </a:lnTo>
                  <a:lnTo>
                    <a:pt x="8215" y="11078"/>
                  </a:lnTo>
                  <a:lnTo>
                    <a:pt x="7744" y="11246"/>
                  </a:lnTo>
                  <a:lnTo>
                    <a:pt x="7272" y="11448"/>
                  </a:lnTo>
                  <a:lnTo>
                    <a:pt x="7138" y="10977"/>
                  </a:lnTo>
                  <a:lnTo>
                    <a:pt x="8417" y="10573"/>
                  </a:lnTo>
                  <a:lnTo>
                    <a:pt x="9730" y="10135"/>
                  </a:lnTo>
                  <a:lnTo>
                    <a:pt x="11009" y="9697"/>
                  </a:lnTo>
                  <a:lnTo>
                    <a:pt x="12323" y="9293"/>
                  </a:lnTo>
                  <a:lnTo>
                    <a:pt x="13669" y="8923"/>
                  </a:lnTo>
                  <a:lnTo>
                    <a:pt x="15016" y="8586"/>
                  </a:lnTo>
                  <a:lnTo>
                    <a:pt x="16363" y="8283"/>
                  </a:lnTo>
                  <a:lnTo>
                    <a:pt x="17743" y="8014"/>
                  </a:lnTo>
                  <a:lnTo>
                    <a:pt x="17777" y="7980"/>
                  </a:lnTo>
                  <a:lnTo>
                    <a:pt x="17777" y="7913"/>
                  </a:lnTo>
                  <a:lnTo>
                    <a:pt x="17743" y="7845"/>
                  </a:lnTo>
                  <a:lnTo>
                    <a:pt x="17676" y="7845"/>
                  </a:lnTo>
                  <a:lnTo>
                    <a:pt x="16329" y="8115"/>
                  </a:lnTo>
                  <a:lnTo>
                    <a:pt x="14982" y="8418"/>
                  </a:lnTo>
                  <a:lnTo>
                    <a:pt x="13602" y="8754"/>
                  </a:lnTo>
                  <a:lnTo>
                    <a:pt x="12289" y="9125"/>
                  </a:lnTo>
                  <a:lnTo>
                    <a:pt x="10976" y="9495"/>
                  </a:lnTo>
                  <a:lnTo>
                    <a:pt x="9663" y="9899"/>
                  </a:lnTo>
                  <a:lnTo>
                    <a:pt x="8350" y="10337"/>
                  </a:lnTo>
                  <a:lnTo>
                    <a:pt x="7710" y="10606"/>
                  </a:lnTo>
                  <a:lnTo>
                    <a:pt x="7104" y="10876"/>
                  </a:lnTo>
                  <a:lnTo>
                    <a:pt x="6969" y="10371"/>
                  </a:lnTo>
                  <a:lnTo>
                    <a:pt x="6902" y="10270"/>
                  </a:lnTo>
                  <a:lnTo>
                    <a:pt x="7542" y="10101"/>
                  </a:lnTo>
                  <a:lnTo>
                    <a:pt x="8148" y="9933"/>
                  </a:lnTo>
                  <a:lnTo>
                    <a:pt x="9360" y="9562"/>
                  </a:lnTo>
                  <a:lnTo>
                    <a:pt x="12087" y="8788"/>
                  </a:lnTo>
                  <a:lnTo>
                    <a:pt x="13501" y="8451"/>
                  </a:lnTo>
                  <a:lnTo>
                    <a:pt x="14881" y="8115"/>
                  </a:lnTo>
                  <a:lnTo>
                    <a:pt x="17676" y="7475"/>
                  </a:lnTo>
                  <a:lnTo>
                    <a:pt x="17709" y="7441"/>
                  </a:lnTo>
                  <a:lnTo>
                    <a:pt x="17709" y="7374"/>
                  </a:lnTo>
                  <a:lnTo>
                    <a:pt x="17676" y="7340"/>
                  </a:lnTo>
                  <a:lnTo>
                    <a:pt x="17642" y="7340"/>
                  </a:lnTo>
                  <a:lnTo>
                    <a:pt x="16228" y="7610"/>
                  </a:lnTo>
                  <a:lnTo>
                    <a:pt x="14848" y="7946"/>
                  </a:lnTo>
                  <a:lnTo>
                    <a:pt x="12053" y="8653"/>
                  </a:lnTo>
                  <a:lnTo>
                    <a:pt x="9326" y="9428"/>
                  </a:lnTo>
                  <a:lnTo>
                    <a:pt x="8080" y="9764"/>
                  </a:lnTo>
                  <a:lnTo>
                    <a:pt x="7474" y="9933"/>
                  </a:lnTo>
                  <a:lnTo>
                    <a:pt x="6902" y="10169"/>
                  </a:lnTo>
                  <a:lnTo>
                    <a:pt x="6599" y="9327"/>
                  </a:lnTo>
                  <a:lnTo>
                    <a:pt x="7239" y="9293"/>
                  </a:lnTo>
                  <a:lnTo>
                    <a:pt x="7878" y="9158"/>
                  </a:lnTo>
                  <a:lnTo>
                    <a:pt x="8518" y="8990"/>
                  </a:lnTo>
                  <a:lnTo>
                    <a:pt x="9158" y="8788"/>
                  </a:lnTo>
                  <a:lnTo>
                    <a:pt x="10370" y="8350"/>
                  </a:lnTo>
                  <a:lnTo>
                    <a:pt x="11582" y="7879"/>
                  </a:lnTo>
                  <a:lnTo>
                    <a:pt x="11952" y="7778"/>
                  </a:lnTo>
                  <a:lnTo>
                    <a:pt x="12323" y="7711"/>
                  </a:lnTo>
                  <a:lnTo>
                    <a:pt x="13097" y="7610"/>
                  </a:lnTo>
                  <a:lnTo>
                    <a:pt x="13871" y="7542"/>
                  </a:lnTo>
                  <a:lnTo>
                    <a:pt x="14612" y="7441"/>
                  </a:lnTo>
                  <a:lnTo>
                    <a:pt x="15353" y="7273"/>
                  </a:lnTo>
                  <a:lnTo>
                    <a:pt x="16093" y="7105"/>
                  </a:lnTo>
                  <a:lnTo>
                    <a:pt x="16834" y="6869"/>
                  </a:lnTo>
                  <a:lnTo>
                    <a:pt x="17575" y="6633"/>
                  </a:lnTo>
                  <a:lnTo>
                    <a:pt x="17608" y="6600"/>
                  </a:lnTo>
                  <a:lnTo>
                    <a:pt x="17608" y="6532"/>
                  </a:lnTo>
                  <a:lnTo>
                    <a:pt x="17575" y="6465"/>
                  </a:lnTo>
                  <a:lnTo>
                    <a:pt x="17507" y="6465"/>
                  </a:lnTo>
                  <a:lnTo>
                    <a:pt x="16868" y="6701"/>
                  </a:lnTo>
                  <a:lnTo>
                    <a:pt x="16194" y="6903"/>
                  </a:lnTo>
                  <a:lnTo>
                    <a:pt x="15521" y="7071"/>
                  </a:lnTo>
                  <a:lnTo>
                    <a:pt x="14814" y="7239"/>
                  </a:lnTo>
                  <a:lnTo>
                    <a:pt x="14073" y="7340"/>
                  </a:lnTo>
                  <a:lnTo>
                    <a:pt x="13299" y="7441"/>
                  </a:lnTo>
                  <a:lnTo>
                    <a:pt x="12558" y="7542"/>
                  </a:lnTo>
                  <a:lnTo>
                    <a:pt x="11784" y="7677"/>
                  </a:lnTo>
                  <a:lnTo>
                    <a:pt x="11481" y="7744"/>
                  </a:lnTo>
                  <a:lnTo>
                    <a:pt x="11144" y="7845"/>
                  </a:lnTo>
                  <a:lnTo>
                    <a:pt x="10504" y="8115"/>
                  </a:lnTo>
                  <a:lnTo>
                    <a:pt x="9865" y="8350"/>
                  </a:lnTo>
                  <a:lnTo>
                    <a:pt x="9259" y="8586"/>
                  </a:lnTo>
                  <a:lnTo>
                    <a:pt x="8585" y="8788"/>
                  </a:lnTo>
                  <a:lnTo>
                    <a:pt x="7912" y="8923"/>
                  </a:lnTo>
                  <a:lnTo>
                    <a:pt x="7239" y="9091"/>
                  </a:lnTo>
                  <a:lnTo>
                    <a:pt x="6565" y="9259"/>
                  </a:lnTo>
                  <a:lnTo>
                    <a:pt x="6128" y="7980"/>
                  </a:lnTo>
                  <a:lnTo>
                    <a:pt x="6666" y="7913"/>
                  </a:lnTo>
                  <a:lnTo>
                    <a:pt x="7239" y="7845"/>
                  </a:lnTo>
                  <a:lnTo>
                    <a:pt x="7811" y="7711"/>
                  </a:lnTo>
                  <a:lnTo>
                    <a:pt x="8383" y="7576"/>
                  </a:lnTo>
                  <a:lnTo>
                    <a:pt x="9461" y="7206"/>
                  </a:lnTo>
                  <a:lnTo>
                    <a:pt x="10538" y="6869"/>
                  </a:lnTo>
                  <a:lnTo>
                    <a:pt x="11750" y="6465"/>
                  </a:lnTo>
                  <a:lnTo>
                    <a:pt x="12962" y="6061"/>
                  </a:lnTo>
                  <a:lnTo>
                    <a:pt x="14174" y="5724"/>
                  </a:lnTo>
                  <a:lnTo>
                    <a:pt x="15386" y="5455"/>
                  </a:lnTo>
                  <a:lnTo>
                    <a:pt x="15454" y="5421"/>
                  </a:lnTo>
                  <a:lnTo>
                    <a:pt x="15454" y="5354"/>
                  </a:lnTo>
                  <a:lnTo>
                    <a:pt x="15420" y="5287"/>
                  </a:lnTo>
                  <a:lnTo>
                    <a:pt x="15353" y="5287"/>
                  </a:lnTo>
                  <a:lnTo>
                    <a:pt x="14174" y="5556"/>
                  </a:lnTo>
                  <a:lnTo>
                    <a:pt x="13030" y="5893"/>
                  </a:lnTo>
                  <a:lnTo>
                    <a:pt x="11885" y="6229"/>
                  </a:lnTo>
                  <a:lnTo>
                    <a:pt x="10740" y="6600"/>
                  </a:lnTo>
                  <a:lnTo>
                    <a:pt x="9595" y="6970"/>
                  </a:lnTo>
                  <a:lnTo>
                    <a:pt x="8417" y="7273"/>
                  </a:lnTo>
                  <a:lnTo>
                    <a:pt x="6094" y="7913"/>
                  </a:lnTo>
                  <a:lnTo>
                    <a:pt x="5892" y="7307"/>
                  </a:lnTo>
                  <a:lnTo>
                    <a:pt x="5892" y="7273"/>
                  </a:lnTo>
                  <a:lnTo>
                    <a:pt x="6565" y="7138"/>
                  </a:lnTo>
                  <a:lnTo>
                    <a:pt x="7239" y="7004"/>
                  </a:lnTo>
                  <a:lnTo>
                    <a:pt x="8585" y="6667"/>
                  </a:lnTo>
                  <a:lnTo>
                    <a:pt x="9898" y="6297"/>
                  </a:lnTo>
                  <a:lnTo>
                    <a:pt x="11245" y="5926"/>
                  </a:lnTo>
                  <a:lnTo>
                    <a:pt x="12659" y="5489"/>
                  </a:lnTo>
                  <a:lnTo>
                    <a:pt x="14107" y="5051"/>
                  </a:lnTo>
                  <a:lnTo>
                    <a:pt x="15521" y="4580"/>
                  </a:lnTo>
                  <a:lnTo>
                    <a:pt x="16901" y="4041"/>
                  </a:lnTo>
                  <a:lnTo>
                    <a:pt x="16969" y="4007"/>
                  </a:lnTo>
                  <a:lnTo>
                    <a:pt x="16969" y="3940"/>
                  </a:lnTo>
                  <a:lnTo>
                    <a:pt x="16935" y="3906"/>
                  </a:lnTo>
                  <a:lnTo>
                    <a:pt x="16868" y="3906"/>
                  </a:lnTo>
                  <a:lnTo>
                    <a:pt x="14174" y="4815"/>
                  </a:lnTo>
                  <a:lnTo>
                    <a:pt x="12794" y="5253"/>
                  </a:lnTo>
                  <a:lnTo>
                    <a:pt x="11447" y="5657"/>
                  </a:lnTo>
                  <a:lnTo>
                    <a:pt x="10033" y="6061"/>
                  </a:lnTo>
                  <a:lnTo>
                    <a:pt x="8619" y="6398"/>
                  </a:lnTo>
                  <a:lnTo>
                    <a:pt x="7239" y="6734"/>
                  </a:lnTo>
                  <a:lnTo>
                    <a:pt x="5825" y="7105"/>
                  </a:lnTo>
                  <a:lnTo>
                    <a:pt x="5656" y="6398"/>
                  </a:lnTo>
                  <a:lnTo>
                    <a:pt x="5488" y="5657"/>
                  </a:lnTo>
                  <a:lnTo>
                    <a:pt x="5219" y="4209"/>
                  </a:lnTo>
                  <a:lnTo>
                    <a:pt x="7845" y="3536"/>
                  </a:lnTo>
                  <a:lnTo>
                    <a:pt x="11952" y="2492"/>
                  </a:lnTo>
                  <a:lnTo>
                    <a:pt x="16060" y="1448"/>
                  </a:lnTo>
                  <a:lnTo>
                    <a:pt x="16127" y="1448"/>
                  </a:lnTo>
                  <a:lnTo>
                    <a:pt x="16127" y="1381"/>
                  </a:lnTo>
                  <a:close/>
                  <a:moveTo>
                    <a:pt x="4141" y="4479"/>
                  </a:moveTo>
                  <a:lnTo>
                    <a:pt x="4478" y="6061"/>
                  </a:lnTo>
                  <a:lnTo>
                    <a:pt x="4882" y="7610"/>
                  </a:lnTo>
                  <a:lnTo>
                    <a:pt x="5656" y="10707"/>
                  </a:lnTo>
                  <a:lnTo>
                    <a:pt x="7306" y="17171"/>
                  </a:lnTo>
                  <a:lnTo>
                    <a:pt x="9696" y="26632"/>
                  </a:lnTo>
                  <a:lnTo>
                    <a:pt x="8451" y="26868"/>
                  </a:lnTo>
                  <a:lnTo>
                    <a:pt x="8249" y="26228"/>
                  </a:lnTo>
                  <a:lnTo>
                    <a:pt x="8047" y="25555"/>
                  </a:lnTo>
                  <a:lnTo>
                    <a:pt x="7744" y="24242"/>
                  </a:lnTo>
                  <a:lnTo>
                    <a:pt x="7441" y="22895"/>
                  </a:lnTo>
                  <a:lnTo>
                    <a:pt x="7205" y="21582"/>
                  </a:lnTo>
                  <a:lnTo>
                    <a:pt x="6902" y="20168"/>
                  </a:lnTo>
                  <a:lnTo>
                    <a:pt x="6565" y="18788"/>
                  </a:lnTo>
                  <a:lnTo>
                    <a:pt x="6161" y="17407"/>
                  </a:lnTo>
                  <a:lnTo>
                    <a:pt x="5724" y="16060"/>
                  </a:lnTo>
                  <a:lnTo>
                    <a:pt x="5286" y="14680"/>
                  </a:lnTo>
                  <a:lnTo>
                    <a:pt x="4882" y="13300"/>
                  </a:lnTo>
                  <a:lnTo>
                    <a:pt x="4512" y="11886"/>
                  </a:lnTo>
                  <a:lnTo>
                    <a:pt x="4175" y="10505"/>
                  </a:lnTo>
                  <a:lnTo>
                    <a:pt x="3501" y="7711"/>
                  </a:lnTo>
                  <a:lnTo>
                    <a:pt x="3165" y="6263"/>
                  </a:lnTo>
                  <a:lnTo>
                    <a:pt x="2996" y="5556"/>
                  </a:lnTo>
                  <a:lnTo>
                    <a:pt x="2794" y="4849"/>
                  </a:lnTo>
                  <a:lnTo>
                    <a:pt x="3737" y="4580"/>
                  </a:lnTo>
                  <a:lnTo>
                    <a:pt x="4141" y="4479"/>
                  </a:lnTo>
                  <a:close/>
                  <a:moveTo>
                    <a:pt x="23298" y="18687"/>
                  </a:moveTo>
                  <a:lnTo>
                    <a:pt x="23635" y="19562"/>
                  </a:lnTo>
                  <a:lnTo>
                    <a:pt x="23904" y="20437"/>
                  </a:lnTo>
                  <a:lnTo>
                    <a:pt x="24140" y="21144"/>
                  </a:lnTo>
                  <a:lnTo>
                    <a:pt x="24241" y="21481"/>
                  </a:lnTo>
                  <a:lnTo>
                    <a:pt x="24308" y="21851"/>
                  </a:lnTo>
                  <a:lnTo>
                    <a:pt x="24342" y="22222"/>
                  </a:lnTo>
                  <a:lnTo>
                    <a:pt x="24275" y="22558"/>
                  </a:lnTo>
                  <a:lnTo>
                    <a:pt x="24241" y="22727"/>
                  </a:lnTo>
                  <a:lnTo>
                    <a:pt x="24174" y="22861"/>
                  </a:lnTo>
                  <a:lnTo>
                    <a:pt x="24073" y="23030"/>
                  </a:lnTo>
                  <a:lnTo>
                    <a:pt x="23972" y="23164"/>
                  </a:lnTo>
                  <a:lnTo>
                    <a:pt x="23736" y="23366"/>
                  </a:lnTo>
                  <a:lnTo>
                    <a:pt x="23500" y="23535"/>
                  </a:lnTo>
                  <a:lnTo>
                    <a:pt x="23231" y="23703"/>
                  </a:lnTo>
                  <a:lnTo>
                    <a:pt x="22928" y="23804"/>
                  </a:lnTo>
                  <a:lnTo>
                    <a:pt x="22356" y="24006"/>
                  </a:lnTo>
                  <a:lnTo>
                    <a:pt x="21783" y="24174"/>
                  </a:lnTo>
                  <a:lnTo>
                    <a:pt x="21245" y="24309"/>
                  </a:lnTo>
                  <a:lnTo>
                    <a:pt x="20706" y="24410"/>
                  </a:lnTo>
                  <a:lnTo>
                    <a:pt x="19595" y="24578"/>
                  </a:lnTo>
                  <a:lnTo>
                    <a:pt x="18517" y="24780"/>
                  </a:lnTo>
                  <a:lnTo>
                    <a:pt x="17406" y="25050"/>
                  </a:lnTo>
                  <a:lnTo>
                    <a:pt x="16329" y="25319"/>
                  </a:lnTo>
                  <a:lnTo>
                    <a:pt x="15252" y="25588"/>
                  </a:lnTo>
                  <a:lnTo>
                    <a:pt x="14174" y="25891"/>
                  </a:lnTo>
                  <a:lnTo>
                    <a:pt x="13097" y="26228"/>
                  </a:lnTo>
                  <a:lnTo>
                    <a:pt x="10976" y="26935"/>
                  </a:lnTo>
                  <a:lnTo>
                    <a:pt x="10908" y="26733"/>
                  </a:lnTo>
                  <a:lnTo>
                    <a:pt x="10807" y="26363"/>
                  </a:lnTo>
                  <a:lnTo>
                    <a:pt x="10841" y="26363"/>
                  </a:lnTo>
                  <a:lnTo>
                    <a:pt x="11346" y="26329"/>
                  </a:lnTo>
                  <a:lnTo>
                    <a:pt x="11851" y="26228"/>
                  </a:lnTo>
                  <a:lnTo>
                    <a:pt x="12861" y="25959"/>
                  </a:lnTo>
                  <a:lnTo>
                    <a:pt x="15117" y="25420"/>
                  </a:lnTo>
                  <a:lnTo>
                    <a:pt x="17474" y="24747"/>
                  </a:lnTo>
                  <a:lnTo>
                    <a:pt x="19830" y="24073"/>
                  </a:lnTo>
                  <a:lnTo>
                    <a:pt x="20672" y="23838"/>
                  </a:lnTo>
                  <a:lnTo>
                    <a:pt x="21548" y="23568"/>
                  </a:lnTo>
                  <a:lnTo>
                    <a:pt x="21985" y="23400"/>
                  </a:lnTo>
                  <a:lnTo>
                    <a:pt x="22389" y="23232"/>
                  </a:lnTo>
                  <a:lnTo>
                    <a:pt x="22760" y="22996"/>
                  </a:lnTo>
                  <a:lnTo>
                    <a:pt x="23096" y="22693"/>
                  </a:lnTo>
                  <a:lnTo>
                    <a:pt x="23231" y="22558"/>
                  </a:lnTo>
                  <a:lnTo>
                    <a:pt x="23332" y="22390"/>
                  </a:lnTo>
                  <a:lnTo>
                    <a:pt x="23399" y="22188"/>
                  </a:lnTo>
                  <a:lnTo>
                    <a:pt x="23399" y="22020"/>
                  </a:lnTo>
                  <a:lnTo>
                    <a:pt x="23433" y="21818"/>
                  </a:lnTo>
                  <a:lnTo>
                    <a:pt x="23399" y="21649"/>
                  </a:lnTo>
                  <a:lnTo>
                    <a:pt x="23332" y="21245"/>
                  </a:lnTo>
                  <a:lnTo>
                    <a:pt x="23197" y="20841"/>
                  </a:lnTo>
                  <a:lnTo>
                    <a:pt x="23029" y="20437"/>
                  </a:lnTo>
                  <a:lnTo>
                    <a:pt x="22894" y="20067"/>
                  </a:lnTo>
                  <a:lnTo>
                    <a:pt x="22793" y="19730"/>
                  </a:lnTo>
                  <a:lnTo>
                    <a:pt x="22793" y="19697"/>
                  </a:lnTo>
                  <a:lnTo>
                    <a:pt x="22760" y="19663"/>
                  </a:lnTo>
                  <a:lnTo>
                    <a:pt x="23029" y="19192"/>
                  </a:lnTo>
                  <a:lnTo>
                    <a:pt x="23298" y="18687"/>
                  </a:lnTo>
                  <a:close/>
                  <a:moveTo>
                    <a:pt x="5050" y="4243"/>
                  </a:moveTo>
                  <a:lnTo>
                    <a:pt x="5151" y="4984"/>
                  </a:lnTo>
                  <a:lnTo>
                    <a:pt x="5286" y="5724"/>
                  </a:lnTo>
                  <a:lnTo>
                    <a:pt x="5454" y="6465"/>
                  </a:lnTo>
                  <a:lnTo>
                    <a:pt x="5623" y="7172"/>
                  </a:lnTo>
                  <a:lnTo>
                    <a:pt x="5623" y="7206"/>
                  </a:lnTo>
                  <a:lnTo>
                    <a:pt x="5623" y="7239"/>
                  </a:lnTo>
                  <a:lnTo>
                    <a:pt x="5623" y="7273"/>
                  </a:lnTo>
                  <a:lnTo>
                    <a:pt x="5656" y="7307"/>
                  </a:lnTo>
                  <a:lnTo>
                    <a:pt x="5892" y="7980"/>
                  </a:lnTo>
                  <a:lnTo>
                    <a:pt x="6633" y="10202"/>
                  </a:lnTo>
                  <a:lnTo>
                    <a:pt x="6666" y="10270"/>
                  </a:lnTo>
                  <a:lnTo>
                    <a:pt x="6599" y="10303"/>
                  </a:lnTo>
                  <a:lnTo>
                    <a:pt x="6599" y="10337"/>
                  </a:lnTo>
                  <a:lnTo>
                    <a:pt x="6666" y="10303"/>
                  </a:lnTo>
                  <a:lnTo>
                    <a:pt x="6936" y="11111"/>
                  </a:lnTo>
                  <a:lnTo>
                    <a:pt x="7138" y="11953"/>
                  </a:lnTo>
                  <a:lnTo>
                    <a:pt x="7542" y="13603"/>
                  </a:lnTo>
                  <a:lnTo>
                    <a:pt x="7878" y="15286"/>
                  </a:lnTo>
                  <a:lnTo>
                    <a:pt x="8215" y="16969"/>
                  </a:lnTo>
                  <a:lnTo>
                    <a:pt x="9023" y="20269"/>
                  </a:lnTo>
                  <a:lnTo>
                    <a:pt x="9865" y="23535"/>
                  </a:lnTo>
                  <a:lnTo>
                    <a:pt x="10168" y="24915"/>
                  </a:lnTo>
                  <a:lnTo>
                    <a:pt x="10471" y="26329"/>
                  </a:lnTo>
                  <a:lnTo>
                    <a:pt x="10673" y="27036"/>
                  </a:lnTo>
                  <a:lnTo>
                    <a:pt x="10875" y="27710"/>
                  </a:lnTo>
                  <a:lnTo>
                    <a:pt x="11144" y="28383"/>
                  </a:lnTo>
                  <a:lnTo>
                    <a:pt x="11447" y="29023"/>
                  </a:lnTo>
                  <a:lnTo>
                    <a:pt x="11447" y="29023"/>
                  </a:lnTo>
                  <a:lnTo>
                    <a:pt x="11043" y="28821"/>
                  </a:lnTo>
                  <a:lnTo>
                    <a:pt x="11009" y="28787"/>
                  </a:lnTo>
                  <a:lnTo>
                    <a:pt x="10942" y="28821"/>
                  </a:lnTo>
                  <a:lnTo>
                    <a:pt x="10908" y="28854"/>
                  </a:lnTo>
                  <a:lnTo>
                    <a:pt x="10875" y="28888"/>
                  </a:lnTo>
                  <a:lnTo>
                    <a:pt x="10706" y="29359"/>
                  </a:lnTo>
                  <a:lnTo>
                    <a:pt x="9124" y="23232"/>
                  </a:lnTo>
                  <a:lnTo>
                    <a:pt x="7575" y="17104"/>
                  </a:lnTo>
                  <a:lnTo>
                    <a:pt x="5993" y="10909"/>
                  </a:lnTo>
                  <a:lnTo>
                    <a:pt x="5185" y="7677"/>
                  </a:lnTo>
                  <a:lnTo>
                    <a:pt x="4747" y="6061"/>
                  </a:lnTo>
                  <a:lnTo>
                    <a:pt x="4276" y="4445"/>
                  </a:lnTo>
                  <a:lnTo>
                    <a:pt x="5050" y="4243"/>
                  </a:lnTo>
                  <a:close/>
                  <a:moveTo>
                    <a:pt x="17406" y="1"/>
                  </a:moveTo>
                  <a:lnTo>
                    <a:pt x="17204" y="34"/>
                  </a:lnTo>
                  <a:lnTo>
                    <a:pt x="15689" y="337"/>
                  </a:lnTo>
                  <a:lnTo>
                    <a:pt x="14174" y="708"/>
                  </a:lnTo>
                  <a:lnTo>
                    <a:pt x="11211" y="1448"/>
                  </a:lnTo>
                  <a:lnTo>
                    <a:pt x="8282" y="2189"/>
                  </a:lnTo>
                  <a:lnTo>
                    <a:pt x="5421" y="2997"/>
                  </a:lnTo>
                  <a:lnTo>
                    <a:pt x="2424" y="3873"/>
                  </a:lnTo>
                  <a:lnTo>
                    <a:pt x="909" y="4344"/>
                  </a:lnTo>
                  <a:lnTo>
                    <a:pt x="168" y="4580"/>
                  </a:lnTo>
                  <a:lnTo>
                    <a:pt x="0" y="4647"/>
                  </a:lnTo>
                  <a:lnTo>
                    <a:pt x="0" y="4916"/>
                  </a:lnTo>
                  <a:lnTo>
                    <a:pt x="337" y="4815"/>
                  </a:lnTo>
                  <a:lnTo>
                    <a:pt x="640" y="4681"/>
                  </a:lnTo>
                  <a:lnTo>
                    <a:pt x="1246" y="4479"/>
                  </a:lnTo>
                  <a:lnTo>
                    <a:pt x="3703" y="3704"/>
                  </a:lnTo>
                  <a:lnTo>
                    <a:pt x="6363" y="2964"/>
                  </a:lnTo>
                  <a:lnTo>
                    <a:pt x="8989" y="2257"/>
                  </a:lnTo>
                  <a:lnTo>
                    <a:pt x="11649" y="1583"/>
                  </a:lnTo>
                  <a:lnTo>
                    <a:pt x="14309" y="943"/>
                  </a:lnTo>
                  <a:lnTo>
                    <a:pt x="16834" y="337"/>
                  </a:lnTo>
                  <a:lnTo>
                    <a:pt x="17272" y="270"/>
                  </a:lnTo>
                  <a:lnTo>
                    <a:pt x="17474" y="236"/>
                  </a:lnTo>
                  <a:lnTo>
                    <a:pt x="17676" y="270"/>
                  </a:lnTo>
                  <a:lnTo>
                    <a:pt x="17878" y="304"/>
                  </a:lnTo>
                  <a:lnTo>
                    <a:pt x="18046" y="405"/>
                  </a:lnTo>
                  <a:lnTo>
                    <a:pt x="18214" y="539"/>
                  </a:lnTo>
                  <a:lnTo>
                    <a:pt x="18383" y="708"/>
                  </a:lnTo>
                  <a:lnTo>
                    <a:pt x="18484" y="876"/>
                  </a:lnTo>
                  <a:lnTo>
                    <a:pt x="18517" y="1011"/>
                  </a:lnTo>
                  <a:lnTo>
                    <a:pt x="18618" y="1347"/>
                  </a:lnTo>
                  <a:lnTo>
                    <a:pt x="18652" y="1650"/>
                  </a:lnTo>
                  <a:lnTo>
                    <a:pt x="18652" y="1987"/>
                  </a:lnTo>
                  <a:lnTo>
                    <a:pt x="18652" y="2055"/>
                  </a:lnTo>
                  <a:lnTo>
                    <a:pt x="18686" y="2088"/>
                  </a:lnTo>
                  <a:lnTo>
                    <a:pt x="18753" y="2122"/>
                  </a:lnTo>
                  <a:lnTo>
                    <a:pt x="18854" y="2088"/>
                  </a:lnTo>
                  <a:lnTo>
                    <a:pt x="18888" y="2055"/>
                  </a:lnTo>
                  <a:lnTo>
                    <a:pt x="18888" y="1987"/>
                  </a:lnTo>
                  <a:lnTo>
                    <a:pt x="18888" y="1954"/>
                  </a:lnTo>
                  <a:lnTo>
                    <a:pt x="18955" y="2358"/>
                  </a:lnTo>
                  <a:lnTo>
                    <a:pt x="19022" y="2795"/>
                  </a:lnTo>
                  <a:lnTo>
                    <a:pt x="19258" y="3671"/>
                  </a:lnTo>
                  <a:lnTo>
                    <a:pt x="19696" y="5388"/>
                  </a:lnTo>
                  <a:lnTo>
                    <a:pt x="20672" y="9226"/>
                  </a:lnTo>
                  <a:lnTo>
                    <a:pt x="21110" y="11078"/>
                  </a:lnTo>
                  <a:lnTo>
                    <a:pt x="21615" y="12929"/>
                  </a:lnTo>
                  <a:lnTo>
                    <a:pt x="22120" y="14747"/>
                  </a:lnTo>
                  <a:lnTo>
                    <a:pt x="22423" y="15656"/>
                  </a:lnTo>
                  <a:lnTo>
                    <a:pt x="22726" y="16565"/>
                  </a:lnTo>
                  <a:lnTo>
                    <a:pt x="21817" y="16296"/>
                  </a:lnTo>
                  <a:lnTo>
                    <a:pt x="21817" y="16262"/>
                  </a:lnTo>
                  <a:lnTo>
                    <a:pt x="21413" y="15084"/>
                  </a:lnTo>
                  <a:lnTo>
                    <a:pt x="21043" y="13906"/>
                  </a:lnTo>
                  <a:lnTo>
                    <a:pt x="20740" y="12727"/>
                  </a:lnTo>
                  <a:lnTo>
                    <a:pt x="20437" y="11549"/>
                  </a:lnTo>
                  <a:lnTo>
                    <a:pt x="19898" y="9158"/>
                  </a:lnTo>
                  <a:lnTo>
                    <a:pt x="19393" y="6768"/>
                  </a:lnTo>
                  <a:lnTo>
                    <a:pt x="19191" y="5691"/>
                  </a:lnTo>
                  <a:lnTo>
                    <a:pt x="18955" y="4580"/>
                  </a:lnTo>
                  <a:lnTo>
                    <a:pt x="18820" y="4041"/>
                  </a:lnTo>
                  <a:lnTo>
                    <a:pt x="18686" y="3502"/>
                  </a:lnTo>
                  <a:lnTo>
                    <a:pt x="18484" y="2997"/>
                  </a:lnTo>
                  <a:lnTo>
                    <a:pt x="18282" y="2492"/>
                  </a:lnTo>
                  <a:lnTo>
                    <a:pt x="18147" y="2189"/>
                  </a:lnTo>
                  <a:lnTo>
                    <a:pt x="17911" y="1920"/>
                  </a:lnTo>
                  <a:lnTo>
                    <a:pt x="17676" y="1650"/>
                  </a:lnTo>
                  <a:lnTo>
                    <a:pt x="17406" y="1448"/>
                  </a:lnTo>
                  <a:lnTo>
                    <a:pt x="17070" y="1280"/>
                  </a:lnTo>
                  <a:lnTo>
                    <a:pt x="16767" y="1179"/>
                  </a:lnTo>
                  <a:lnTo>
                    <a:pt x="16598" y="1145"/>
                  </a:lnTo>
                  <a:lnTo>
                    <a:pt x="16430" y="1179"/>
                  </a:lnTo>
                  <a:lnTo>
                    <a:pt x="16262" y="1179"/>
                  </a:lnTo>
                  <a:lnTo>
                    <a:pt x="16093" y="1246"/>
                  </a:lnTo>
                  <a:lnTo>
                    <a:pt x="15992" y="1246"/>
                  </a:lnTo>
                  <a:lnTo>
                    <a:pt x="11885" y="2257"/>
                  </a:lnTo>
                  <a:lnTo>
                    <a:pt x="7777" y="3300"/>
                  </a:lnTo>
                  <a:lnTo>
                    <a:pt x="3670" y="4378"/>
                  </a:lnTo>
                  <a:lnTo>
                    <a:pt x="1818" y="4815"/>
                  </a:lnTo>
                  <a:lnTo>
                    <a:pt x="909" y="5085"/>
                  </a:lnTo>
                  <a:lnTo>
                    <a:pt x="0" y="5354"/>
                  </a:lnTo>
                  <a:lnTo>
                    <a:pt x="0" y="5590"/>
                  </a:lnTo>
                  <a:lnTo>
                    <a:pt x="673" y="5421"/>
                  </a:lnTo>
                  <a:lnTo>
                    <a:pt x="1347" y="5253"/>
                  </a:lnTo>
                  <a:lnTo>
                    <a:pt x="2660" y="4883"/>
                  </a:lnTo>
                  <a:lnTo>
                    <a:pt x="2761" y="5489"/>
                  </a:lnTo>
                  <a:lnTo>
                    <a:pt x="2895" y="6061"/>
                  </a:lnTo>
                  <a:lnTo>
                    <a:pt x="3198" y="7239"/>
                  </a:lnTo>
                  <a:lnTo>
                    <a:pt x="3905" y="10303"/>
                  </a:lnTo>
                  <a:lnTo>
                    <a:pt x="4579" y="13098"/>
                  </a:lnTo>
                  <a:lnTo>
                    <a:pt x="4949" y="14512"/>
                  </a:lnTo>
                  <a:lnTo>
                    <a:pt x="5387" y="15892"/>
                  </a:lnTo>
                  <a:lnTo>
                    <a:pt x="5825" y="17239"/>
                  </a:lnTo>
                  <a:lnTo>
                    <a:pt x="6229" y="18619"/>
                  </a:lnTo>
                  <a:lnTo>
                    <a:pt x="6565" y="20000"/>
                  </a:lnTo>
                  <a:lnTo>
                    <a:pt x="6902" y="21414"/>
                  </a:lnTo>
                  <a:lnTo>
                    <a:pt x="7171" y="22794"/>
                  </a:lnTo>
                  <a:lnTo>
                    <a:pt x="7474" y="24174"/>
                  </a:lnTo>
                  <a:lnTo>
                    <a:pt x="7811" y="25555"/>
                  </a:lnTo>
                  <a:lnTo>
                    <a:pt x="8013" y="26228"/>
                  </a:lnTo>
                  <a:lnTo>
                    <a:pt x="8215" y="26902"/>
                  </a:lnTo>
                  <a:lnTo>
                    <a:pt x="6262" y="27339"/>
                  </a:lnTo>
                  <a:lnTo>
                    <a:pt x="4310" y="27777"/>
                  </a:lnTo>
                  <a:lnTo>
                    <a:pt x="2963" y="28147"/>
                  </a:lnTo>
                  <a:lnTo>
                    <a:pt x="1582" y="28518"/>
                  </a:lnTo>
                  <a:lnTo>
                    <a:pt x="135" y="28989"/>
                  </a:lnTo>
                  <a:lnTo>
                    <a:pt x="0" y="29023"/>
                  </a:lnTo>
                  <a:lnTo>
                    <a:pt x="0" y="29258"/>
                  </a:lnTo>
                  <a:lnTo>
                    <a:pt x="909" y="28955"/>
                  </a:lnTo>
                  <a:lnTo>
                    <a:pt x="2390" y="28518"/>
                  </a:lnTo>
                  <a:lnTo>
                    <a:pt x="3872" y="28114"/>
                  </a:lnTo>
                  <a:lnTo>
                    <a:pt x="4983" y="27878"/>
                  </a:lnTo>
                  <a:lnTo>
                    <a:pt x="6094" y="27609"/>
                  </a:lnTo>
                  <a:lnTo>
                    <a:pt x="8316" y="27171"/>
                  </a:lnTo>
                  <a:lnTo>
                    <a:pt x="8383" y="27205"/>
                  </a:lnTo>
                  <a:lnTo>
                    <a:pt x="8451" y="27205"/>
                  </a:lnTo>
                  <a:lnTo>
                    <a:pt x="8518" y="27171"/>
                  </a:lnTo>
                  <a:lnTo>
                    <a:pt x="8552" y="27104"/>
                  </a:lnTo>
                  <a:lnTo>
                    <a:pt x="9764" y="26834"/>
                  </a:lnTo>
                  <a:lnTo>
                    <a:pt x="9865" y="27272"/>
                  </a:lnTo>
                  <a:lnTo>
                    <a:pt x="8383" y="27642"/>
                  </a:lnTo>
                  <a:lnTo>
                    <a:pt x="6936" y="28046"/>
                  </a:lnTo>
                  <a:lnTo>
                    <a:pt x="4006" y="28888"/>
                  </a:lnTo>
                  <a:lnTo>
                    <a:pt x="1178" y="29696"/>
                  </a:lnTo>
                  <a:lnTo>
                    <a:pt x="0" y="30033"/>
                  </a:lnTo>
                  <a:lnTo>
                    <a:pt x="0" y="30268"/>
                  </a:lnTo>
                  <a:lnTo>
                    <a:pt x="3299" y="29359"/>
                  </a:lnTo>
                  <a:lnTo>
                    <a:pt x="6633" y="28450"/>
                  </a:lnTo>
                  <a:lnTo>
                    <a:pt x="8282" y="27979"/>
                  </a:lnTo>
                  <a:lnTo>
                    <a:pt x="9898" y="27474"/>
                  </a:lnTo>
                  <a:lnTo>
                    <a:pt x="10504" y="29864"/>
                  </a:lnTo>
                  <a:lnTo>
                    <a:pt x="10572" y="29932"/>
                  </a:lnTo>
                  <a:lnTo>
                    <a:pt x="10572" y="30134"/>
                  </a:lnTo>
                  <a:lnTo>
                    <a:pt x="10740" y="29932"/>
                  </a:lnTo>
                  <a:lnTo>
                    <a:pt x="10807" y="29898"/>
                  </a:lnTo>
                  <a:lnTo>
                    <a:pt x="10807" y="29797"/>
                  </a:lnTo>
                  <a:lnTo>
                    <a:pt x="10942" y="29460"/>
                  </a:lnTo>
                  <a:lnTo>
                    <a:pt x="11077" y="29124"/>
                  </a:lnTo>
                  <a:lnTo>
                    <a:pt x="11380" y="29326"/>
                  </a:lnTo>
                  <a:lnTo>
                    <a:pt x="11716" y="29494"/>
                  </a:lnTo>
                  <a:lnTo>
                    <a:pt x="11750" y="29528"/>
                  </a:lnTo>
                  <a:lnTo>
                    <a:pt x="11885" y="29528"/>
                  </a:lnTo>
                  <a:lnTo>
                    <a:pt x="11952" y="29460"/>
                  </a:lnTo>
                  <a:lnTo>
                    <a:pt x="11952" y="29393"/>
                  </a:lnTo>
                  <a:lnTo>
                    <a:pt x="11918" y="29359"/>
                  </a:lnTo>
                  <a:lnTo>
                    <a:pt x="11615" y="28821"/>
                  </a:lnTo>
                  <a:lnTo>
                    <a:pt x="11380" y="28282"/>
                  </a:lnTo>
                  <a:lnTo>
                    <a:pt x="11178" y="27710"/>
                  </a:lnTo>
                  <a:lnTo>
                    <a:pt x="11009" y="27137"/>
                  </a:lnTo>
                  <a:lnTo>
                    <a:pt x="12289" y="26767"/>
                  </a:lnTo>
                  <a:lnTo>
                    <a:pt x="13568" y="26363"/>
                  </a:lnTo>
                  <a:lnTo>
                    <a:pt x="14848" y="25992"/>
                  </a:lnTo>
                  <a:lnTo>
                    <a:pt x="16127" y="25622"/>
                  </a:lnTo>
                  <a:lnTo>
                    <a:pt x="17373" y="25285"/>
                  </a:lnTo>
                  <a:lnTo>
                    <a:pt x="18652" y="24982"/>
                  </a:lnTo>
                  <a:lnTo>
                    <a:pt x="19325" y="24848"/>
                  </a:lnTo>
                  <a:lnTo>
                    <a:pt x="19999" y="24747"/>
                  </a:lnTo>
                  <a:lnTo>
                    <a:pt x="20672" y="24612"/>
                  </a:lnTo>
                  <a:lnTo>
                    <a:pt x="21346" y="24444"/>
                  </a:lnTo>
                  <a:lnTo>
                    <a:pt x="22255" y="24208"/>
                  </a:lnTo>
                  <a:lnTo>
                    <a:pt x="22726" y="24073"/>
                  </a:lnTo>
                  <a:lnTo>
                    <a:pt x="23197" y="23905"/>
                  </a:lnTo>
                  <a:lnTo>
                    <a:pt x="23635" y="23669"/>
                  </a:lnTo>
                  <a:lnTo>
                    <a:pt x="23803" y="23568"/>
                  </a:lnTo>
                  <a:lnTo>
                    <a:pt x="24005" y="23400"/>
                  </a:lnTo>
                  <a:lnTo>
                    <a:pt x="24174" y="23232"/>
                  </a:lnTo>
                  <a:lnTo>
                    <a:pt x="24308" y="23063"/>
                  </a:lnTo>
                  <a:lnTo>
                    <a:pt x="24409" y="22861"/>
                  </a:lnTo>
                  <a:lnTo>
                    <a:pt x="24510" y="22626"/>
                  </a:lnTo>
                  <a:lnTo>
                    <a:pt x="24578" y="22390"/>
                  </a:lnTo>
                  <a:lnTo>
                    <a:pt x="24578" y="22154"/>
                  </a:lnTo>
                  <a:lnTo>
                    <a:pt x="24544" y="21885"/>
                  </a:lnTo>
                  <a:lnTo>
                    <a:pt x="24477" y="21616"/>
                  </a:lnTo>
                  <a:lnTo>
                    <a:pt x="24342" y="21111"/>
                  </a:lnTo>
                  <a:lnTo>
                    <a:pt x="24174" y="20639"/>
                  </a:lnTo>
                  <a:lnTo>
                    <a:pt x="24005" y="20101"/>
                  </a:lnTo>
                  <a:lnTo>
                    <a:pt x="23803" y="19562"/>
                  </a:lnTo>
                  <a:lnTo>
                    <a:pt x="23366" y="18485"/>
                  </a:lnTo>
                  <a:lnTo>
                    <a:pt x="23399" y="18384"/>
                  </a:lnTo>
                  <a:lnTo>
                    <a:pt x="23938" y="18518"/>
                  </a:lnTo>
                  <a:lnTo>
                    <a:pt x="24477" y="18619"/>
                  </a:lnTo>
                  <a:lnTo>
                    <a:pt x="24510" y="18889"/>
                  </a:lnTo>
                  <a:lnTo>
                    <a:pt x="24544" y="19158"/>
                  </a:lnTo>
                  <a:lnTo>
                    <a:pt x="24578" y="19629"/>
                  </a:lnTo>
                  <a:lnTo>
                    <a:pt x="24645" y="20101"/>
                  </a:lnTo>
                  <a:lnTo>
                    <a:pt x="24746" y="20538"/>
                  </a:lnTo>
                  <a:lnTo>
                    <a:pt x="24847" y="20976"/>
                  </a:lnTo>
                  <a:lnTo>
                    <a:pt x="25015" y="21313"/>
                  </a:lnTo>
                  <a:lnTo>
                    <a:pt x="25217" y="21582"/>
                  </a:lnTo>
                  <a:lnTo>
                    <a:pt x="25453" y="21818"/>
                  </a:lnTo>
                  <a:lnTo>
                    <a:pt x="25722" y="22020"/>
                  </a:lnTo>
                  <a:lnTo>
                    <a:pt x="26025" y="22222"/>
                  </a:lnTo>
                  <a:lnTo>
                    <a:pt x="26328" y="22390"/>
                  </a:lnTo>
                  <a:lnTo>
                    <a:pt x="26934" y="22659"/>
                  </a:lnTo>
                  <a:lnTo>
                    <a:pt x="27338" y="22794"/>
                  </a:lnTo>
                  <a:lnTo>
                    <a:pt x="27742" y="22895"/>
                  </a:lnTo>
                  <a:lnTo>
                    <a:pt x="28113" y="22929"/>
                  </a:lnTo>
                  <a:lnTo>
                    <a:pt x="28449" y="22929"/>
                  </a:lnTo>
                  <a:lnTo>
                    <a:pt x="28820" y="22861"/>
                  </a:lnTo>
                  <a:lnTo>
                    <a:pt x="29157" y="22727"/>
                  </a:lnTo>
                  <a:lnTo>
                    <a:pt x="29493" y="22525"/>
                  </a:lnTo>
                  <a:lnTo>
                    <a:pt x="29796" y="22255"/>
                  </a:lnTo>
                  <a:lnTo>
                    <a:pt x="30066" y="22020"/>
                  </a:lnTo>
                  <a:lnTo>
                    <a:pt x="30335" y="21750"/>
                  </a:lnTo>
                  <a:lnTo>
                    <a:pt x="30537" y="21447"/>
                  </a:lnTo>
                  <a:lnTo>
                    <a:pt x="30773" y="21144"/>
                  </a:lnTo>
                  <a:lnTo>
                    <a:pt x="30773" y="21178"/>
                  </a:lnTo>
                  <a:lnTo>
                    <a:pt x="30806" y="21313"/>
                  </a:lnTo>
                  <a:lnTo>
                    <a:pt x="30907" y="21481"/>
                  </a:lnTo>
                  <a:lnTo>
                    <a:pt x="31008" y="21616"/>
                  </a:lnTo>
                  <a:lnTo>
                    <a:pt x="31143" y="21717"/>
                  </a:lnTo>
                  <a:lnTo>
                    <a:pt x="31278" y="21818"/>
                  </a:lnTo>
                  <a:lnTo>
                    <a:pt x="31446" y="21885"/>
                  </a:lnTo>
                  <a:lnTo>
                    <a:pt x="31648" y="21919"/>
                  </a:lnTo>
                  <a:lnTo>
                    <a:pt x="31816" y="21952"/>
                  </a:lnTo>
                  <a:lnTo>
                    <a:pt x="32018" y="21986"/>
                  </a:lnTo>
                  <a:lnTo>
                    <a:pt x="32187" y="21952"/>
                  </a:lnTo>
                  <a:lnTo>
                    <a:pt x="32389" y="21919"/>
                  </a:lnTo>
                  <a:lnTo>
                    <a:pt x="32523" y="21885"/>
                  </a:lnTo>
                  <a:lnTo>
                    <a:pt x="32692" y="21784"/>
                  </a:lnTo>
                  <a:lnTo>
                    <a:pt x="32826" y="21683"/>
                  </a:lnTo>
                  <a:lnTo>
                    <a:pt x="32927" y="21548"/>
                  </a:lnTo>
                  <a:lnTo>
                    <a:pt x="33028" y="21414"/>
                  </a:lnTo>
                  <a:lnTo>
                    <a:pt x="33028" y="21346"/>
                  </a:lnTo>
                  <a:lnTo>
                    <a:pt x="32995" y="21346"/>
                  </a:lnTo>
                  <a:lnTo>
                    <a:pt x="33028" y="21279"/>
                  </a:lnTo>
                  <a:lnTo>
                    <a:pt x="32995" y="21212"/>
                  </a:lnTo>
                  <a:lnTo>
                    <a:pt x="32826" y="21010"/>
                  </a:lnTo>
                  <a:lnTo>
                    <a:pt x="32624" y="20841"/>
                  </a:lnTo>
                  <a:lnTo>
                    <a:pt x="32220" y="20471"/>
                  </a:lnTo>
                  <a:lnTo>
                    <a:pt x="31850" y="20101"/>
                  </a:lnTo>
                  <a:lnTo>
                    <a:pt x="31648" y="19932"/>
                  </a:lnTo>
                  <a:lnTo>
                    <a:pt x="31412" y="19831"/>
                  </a:lnTo>
                  <a:lnTo>
                    <a:pt x="31513" y="19562"/>
                  </a:lnTo>
                  <a:lnTo>
                    <a:pt x="31682" y="19629"/>
                  </a:lnTo>
                  <a:lnTo>
                    <a:pt x="31816" y="19629"/>
                  </a:lnTo>
                  <a:lnTo>
                    <a:pt x="31985" y="19596"/>
                  </a:lnTo>
                  <a:lnTo>
                    <a:pt x="32119" y="19495"/>
                  </a:lnTo>
                  <a:lnTo>
                    <a:pt x="32187" y="19394"/>
                  </a:lnTo>
                  <a:lnTo>
                    <a:pt x="32220" y="19293"/>
                  </a:lnTo>
                  <a:lnTo>
                    <a:pt x="32254" y="19023"/>
                  </a:lnTo>
                  <a:lnTo>
                    <a:pt x="32355" y="18485"/>
                  </a:lnTo>
                  <a:lnTo>
                    <a:pt x="32321" y="18451"/>
                  </a:lnTo>
                  <a:lnTo>
                    <a:pt x="32355" y="18384"/>
                  </a:lnTo>
                  <a:lnTo>
                    <a:pt x="32288" y="18316"/>
                  </a:lnTo>
                  <a:lnTo>
                    <a:pt x="31850" y="18047"/>
                  </a:lnTo>
                  <a:lnTo>
                    <a:pt x="31412" y="17811"/>
                  </a:lnTo>
                  <a:lnTo>
                    <a:pt x="30941" y="17643"/>
                  </a:lnTo>
                  <a:lnTo>
                    <a:pt x="30470" y="17474"/>
                  </a:lnTo>
                  <a:lnTo>
                    <a:pt x="29965" y="17373"/>
                  </a:lnTo>
                  <a:lnTo>
                    <a:pt x="29493" y="17272"/>
                  </a:lnTo>
                  <a:lnTo>
                    <a:pt x="28988" y="17205"/>
                  </a:lnTo>
                  <a:lnTo>
                    <a:pt x="28483" y="17171"/>
                  </a:lnTo>
                  <a:lnTo>
                    <a:pt x="27473" y="17138"/>
                  </a:lnTo>
                  <a:lnTo>
                    <a:pt x="26463" y="17104"/>
                  </a:lnTo>
                  <a:lnTo>
                    <a:pt x="25453" y="17037"/>
                  </a:lnTo>
                  <a:lnTo>
                    <a:pt x="24477" y="16969"/>
                  </a:lnTo>
                  <a:lnTo>
                    <a:pt x="23736" y="16835"/>
                  </a:lnTo>
                  <a:lnTo>
                    <a:pt x="23029" y="16666"/>
                  </a:lnTo>
                  <a:lnTo>
                    <a:pt x="22490" y="14848"/>
                  </a:lnTo>
                  <a:lnTo>
                    <a:pt x="21952" y="13064"/>
                  </a:lnTo>
                  <a:lnTo>
                    <a:pt x="21447" y="11246"/>
                  </a:lnTo>
                  <a:lnTo>
                    <a:pt x="20975" y="9428"/>
                  </a:lnTo>
                  <a:lnTo>
                    <a:pt x="20032" y="5590"/>
                  </a:lnTo>
                  <a:lnTo>
                    <a:pt x="19797" y="4613"/>
                  </a:lnTo>
                  <a:lnTo>
                    <a:pt x="19561" y="3603"/>
                  </a:lnTo>
                  <a:lnTo>
                    <a:pt x="19325" y="2627"/>
                  </a:lnTo>
                  <a:lnTo>
                    <a:pt x="19157" y="2122"/>
                  </a:lnTo>
                  <a:lnTo>
                    <a:pt x="18989" y="1684"/>
                  </a:lnTo>
                  <a:lnTo>
                    <a:pt x="18921" y="1650"/>
                  </a:lnTo>
                  <a:lnTo>
                    <a:pt x="18888" y="1650"/>
                  </a:lnTo>
                  <a:lnTo>
                    <a:pt x="18854" y="1314"/>
                  </a:lnTo>
                  <a:lnTo>
                    <a:pt x="18753" y="977"/>
                  </a:lnTo>
                  <a:lnTo>
                    <a:pt x="18618" y="674"/>
                  </a:lnTo>
                  <a:lnTo>
                    <a:pt x="18416" y="405"/>
                  </a:lnTo>
                  <a:lnTo>
                    <a:pt x="18181" y="203"/>
                  </a:lnTo>
                  <a:lnTo>
                    <a:pt x="18046" y="135"/>
                  </a:lnTo>
                  <a:lnTo>
                    <a:pt x="17911" y="68"/>
                  </a:lnTo>
                  <a:lnTo>
                    <a:pt x="1774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-7997" y="4793152"/>
              <a:ext cx="360076" cy="109664"/>
            </a:xfrm>
            <a:custGeom>
              <a:avLst/>
              <a:gdLst/>
              <a:ahLst/>
              <a:cxnLst/>
              <a:rect l="l" t="t" r="r" b="b"/>
              <a:pathLst>
                <a:path w="5421" h="1651" extrusionOk="0">
                  <a:moveTo>
                    <a:pt x="5387" y="0"/>
                  </a:moveTo>
                  <a:lnTo>
                    <a:pt x="4848" y="68"/>
                  </a:lnTo>
                  <a:lnTo>
                    <a:pt x="4310" y="135"/>
                  </a:lnTo>
                  <a:lnTo>
                    <a:pt x="3804" y="270"/>
                  </a:lnTo>
                  <a:lnTo>
                    <a:pt x="3266" y="404"/>
                  </a:lnTo>
                  <a:lnTo>
                    <a:pt x="2222" y="707"/>
                  </a:lnTo>
                  <a:lnTo>
                    <a:pt x="1212" y="1010"/>
                  </a:lnTo>
                  <a:lnTo>
                    <a:pt x="0" y="1381"/>
                  </a:lnTo>
                  <a:lnTo>
                    <a:pt x="0" y="1650"/>
                  </a:lnTo>
                  <a:lnTo>
                    <a:pt x="1044" y="1313"/>
                  </a:lnTo>
                  <a:lnTo>
                    <a:pt x="3198" y="640"/>
                  </a:lnTo>
                  <a:lnTo>
                    <a:pt x="5387" y="34"/>
                  </a:lnTo>
                  <a:lnTo>
                    <a:pt x="542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" name="Google Shape;35;p2"/>
          <p:cNvGrpSpPr/>
          <p:nvPr/>
        </p:nvGrpSpPr>
        <p:grpSpPr>
          <a:xfrm>
            <a:off x="8420990" y="2153894"/>
            <a:ext cx="515755" cy="910864"/>
            <a:chOff x="8443004" y="2878855"/>
            <a:chExt cx="688868" cy="1216595"/>
          </a:xfrm>
        </p:grpSpPr>
        <p:sp>
          <p:nvSpPr>
            <p:cNvPr id="36" name="Google Shape;36;p2"/>
            <p:cNvSpPr/>
            <p:nvPr/>
          </p:nvSpPr>
          <p:spPr>
            <a:xfrm>
              <a:off x="8758311" y="2981744"/>
              <a:ext cx="26901" cy="33610"/>
            </a:xfrm>
            <a:custGeom>
              <a:avLst/>
              <a:gdLst/>
              <a:ahLst/>
              <a:cxnLst/>
              <a:rect l="l" t="t" r="r" b="b"/>
              <a:pathLst>
                <a:path w="405" h="506" extrusionOk="0">
                  <a:moveTo>
                    <a:pt x="135" y="0"/>
                  </a:moveTo>
                  <a:lnTo>
                    <a:pt x="102" y="34"/>
                  </a:lnTo>
                  <a:lnTo>
                    <a:pt x="68" y="68"/>
                  </a:lnTo>
                  <a:lnTo>
                    <a:pt x="1" y="135"/>
                  </a:lnTo>
                  <a:lnTo>
                    <a:pt x="1" y="202"/>
                  </a:lnTo>
                  <a:lnTo>
                    <a:pt x="1" y="270"/>
                  </a:lnTo>
                  <a:lnTo>
                    <a:pt x="34" y="337"/>
                  </a:lnTo>
                  <a:lnTo>
                    <a:pt x="34" y="371"/>
                  </a:lnTo>
                  <a:lnTo>
                    <a:pt x="68" y="438"/>
                  </a:lnTo>
                  <a:lnTo>
                    <a:pt x="135" y="472"/>
                  </a:lnTo>
                  <a:lnTo>
                    <a:pt x="169" y="505"/>
                  </a:lnTo>
                  <a:lnTo>
                    <a:pt x="236" y="505"/>
                  </a:lnTo>
                  <a:lnTo>
                    <a:pt x="304" y="472"/>
                  </a:lnTo>
                  <a:lnTo>
                    <a:pt x="371" y="438"/>
                  </a:lnTo>
                  <a:lnTo>
                    <a:pt x="405" y="404"/>
                  </a:lnTo>
                  <a:lnTo>
                    <a:pt x="405" y="303"/>
                  </a:lnTo>
                  <a:lnTo>
                    <a:pt x="405" y="270"/>
                  </a:lnTo>
                  <a:lnTo>
                    <a:pt x="405" y="236"/>
                  </a:lnTo>
                  <a:lnTo>
                    <a:pt x="405" y="169"/>
                  </a:lnTo>
                  <a:lnTo>
                    <a:pt x="371" y="68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8682257" y="3929925"/>
              <a:ext cx="102955" cy="118564"/>
            </a:xfrm>
            <a:custGeom>
              <a:avLst/>
              <a:gdLst/>
              <a:ahLst/>
              <a:cxnLst/>
              <a:rect l="l" t="t" r="r" b="b"/>
              <a:pathLst>
                <a:path w="1550" h="1785" extrusionOk="0">
                  <a:moveTo>
                    <a:pt x="439" y="405"/>
                  </a:moveTo>
                  <a:lnTo>
                    <a:pt x="405" y="506"/>
                  </a:lnTo>
                  <a:lnTo>
                    <a:pt x="405" y="573"/>
                  </a:lnTo>
                  <a:lnTo>
                    <a:pt x="405" y="607"/>
                  </a:lnTo>
                  <a:lnTo>
                    <a:pt x="472" y="640"/>
                  </a:lnTo>
                  <a:lnTo>
                    <a:pt x="540" y="607"/>
                  </a:lnTo>
                  <a:lnTo>
                    <a:pt x="674" y="539"/>
                  </a:lnTo>
                  <a:lnTo>
                    <a:pt x="809" y="506"/>
                  </a:lnTo>
                  <a:lnTo>
                    <a:pt x="977" y="539"/>
                  </a:lnTo>
                  <a:lnTo>
                    <a:pt x="1078" y="607"/>
                  </a:lnTo>
                  <a:lnTo>
                    <a:pt x="1213" y="674"/>
                  </a:lnTo>
                  <a:lnTo>
                    <a:pt x="1280" y="809"/>
                  </a:lnTo>
                  <a:lnTo>
                    <a:pt x="1314" y="943"/>
                  </a:lnTo>
                  <a:lnTo>
                    <a:pt x="1314" y="1112"/>
                  </a:lnTo>
                  <a:lnTo>
                    <a:pt x="1280" y="1246"/>
                  </a:lnTo>
                  <a:lnTo>
                    <a:pt x="1213" y="1347"/>
                  </a:lnTo>
                  <a:lnTo>
                    <a:pt x="1078" y="1448"/>
                  </a:lnTo>
                  <a:lnTo>
                    <a:pt x="977" y="1482"/>
                  </a:lnTo>
                  <a:lnTo>
                    <a:pt x="843" y="1516"/>
                  </a:lnTo>
                  <a:lnTo>
                    <a:pt x="708" y="1482"/>
                  </a:lnTo>
                  <a:lnTo>
                    <a:pt x="573" y="1448"/>
                  </a:lnTo>
                  <a:lnTo>
                    <a:pt x="472" y="1381"/>
                  </a:lnTo>
                  <a:lnTo>
                    <a:pt x="371" y="1314"/>
                  </a:lnTo>
                  <a:lnTo>
                    <a:pt x="304" y="1179"/>
                  </a:lnTo>
                  <a:lnTo>
                    <a:pt x="270" y="1078"/>
                  </a:lnTo>
                  <a:lnTo>
                    <a:pt x="237" y="977"/>
                  </a:lnTo>
                  <a:lnTo>
                    <a:pt x="270" y="708"/>
                  </a:lnTo>
                  <a:lnTo>
                    <a:pt x="371" y="506"/>
                  </a:lnTo>
                  <a:lnTo>
                    <a:pt x="439" y="405"/>
                  </a:lnTo>
                  <a:close/>
                  <a:moveTo>
                    <a:pt x="674" y="1"/>
                  </a:moveTo>
                  <a:lnTo>
                    <a:pt x="607" y="34"/>
                  </a:lnTo>
                  <a:lnTo>
                    <a:pt x="439" y="102"/>
                  </a:lnTo>
                  <a:lnTo>
                    <a:pt x="270" y="236"/>
                  </a:lnTo>
                  <a:lnTo>
                    <a:pt x="169" y="371"/>
                  </a:lnTo>
                  <a:lnTo>
                    <a:pt x="68" y="573"/>
                  </a:lnTo>
                  <a:lnTo>
                    <a:pt x="1" y="775"/>
                  </a:lnTo>
                  <a:lnTo>
                    <a:pt x="1" y="977"/>
                  </a:lnTo>
                  <a:lnTo>
                    <a:pt x="68" y="1179"/>
                  </a:lnTo>
                  <a:lnTo>
                    <a:pt x="136" y="1347"/>
                  </a:lnTo>
                  <a:lnTo>
                    <a:pt x="270" y="1516"/>
                  </a:lnTo>
                  <a:lnTo>
                    <a:pt x="439" y="1650"/>
                  </a:lnTo>
                  <a:lnTo>
                    <a:pt x="607" y="1751"/>
                  </a:lnTo>
                  <a:lnTo>
                    <a:pt x="809" y="1785"/>
                  </a:lnTo>
                  <a:lnTo>
                    <a:pt x="1011" y="1751"/>
                  </a:lnTo>
                  <a:lnTo>
                    <a:pt x="1179" y="1684"/>
                  </a:lnTo>
                  <a:lnTo>
                    <a:pt x="1314" y="1549"/>
                  </a:lnTo>
                  <a:lnTo>
                    <a:pt x="1415" y="1415"/>
                  </a:lnTo>
                  <a:lnTo>
                    <a:pt x="1516" y="1246"/>
                  </a:lnTo>
                  <a:lnTo>
                    <a:pt x="1550" y="1078"/>
                  </a:lnTo>
                  <a:lnTo>
                    <a:pt x="1550" y="876"/>
                  </a:lnTo>
                  <a:lnTo>
                    <a:pt x="1482" y="708"/>
                  </a:lnTo>
                  <a:lnTo>
                    <a:pt x="1381" y="573"/>
                  </a:lnTo>
                  <a:lnTo>
                    <a:pt x="1213" y="438"/>
                  </a:lnTo>
                  <a:lnTo>
                    <a:pt x="1045" y="304"/>
                  </a:lnTo>
                  <a:lnTo>
                    <a:pt x="843" y="270"/>
                  </a:lnTo>
                  <a:lnTo>
                    <a:pt x="674" y="270"/>
                  </a:lnTo>
                  <a:lnTo>
                    <a:pt x="607" y="292"/>
                  </a:lnTo>
                  <a:lnTo>
                    <a:pt x="607" y="292"/>
                  </a:lnTo>
                  <a:lnTo>
                    <a:pt x="641" y="270"/>
                  </a:lnTo>
                  <a:lnTo>
                    <a:pt x="742" y="203"/>
                  </a:lnTo>
                  <a:lnTo>
                    <a:pt x="809" y="203"/>
                  </a:lnTo>
                  <a:lnTo>
                    <a:pt x="910" y="236"/>
                  </a:lnTo>
                  <a:lnTo>
                    <a:pt x="1045" y="270"/>
                  </a:lnTo>
                  <a:lnTo>
                    <a:pt x="1045" y="236"/>
                  </a:lnTo>
                  <a:lnTo>
                    <a:pt x="1078" y="203"/>
                  </a:lnTo>
                  <a:lnTo>
                    <a:pt x="1045" y="135"/>
                  </a:lnTo>
                  <a:lnTo>
                    <a:pt x="977" y="68"/>
                  </a:lnTo>
                  <a:lnTo>
                    <a:pt x="876" y="34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8805272" y="2999611"/>
              <a:ext cx="107405" cy="26901"/>
            </a:xfrm>
            <a:custGeom>
              <a:avLst/>
              <a:gdLst/>
              <a:ahLst/>
              <a:cxnLst/>
              <a:rect l="l" t="t" r="r" b="b"/>
              <a:pathLst>
                <a:path w="1617" h="405" extrusionOk="0">
                  <a:moveTo>
                    <a:pt x="169" y="1"/>
                  </a:moveTo>
                  <a:lnTo>
                    <a:pt x="102" y="34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68" y="169"/>
                  </a:lnTo>
                  <a:lnTo>
                    <a:pt x="169" y="203"/>
                  </a:lnTo>
                  <a:lnTo>
                    <a:pt x="337" y="270"/>
                  </a:lnTo>
                  <a:lnTo>
                    <a:pt x="741" y="304"/>
                  </a:lnTo>
                  <a:lnTo>
                    <a:pt x="1145" y="371"/>
                  </a:lnTo>
                  <a:lnTo>
                    <a:pt x="1381" y="405"/>
                  </a:lnTo>
                  <a:lnTo>
                    <a:pt x="1583" y="371"/>
                  </a:lnTo>
                  <a:lnTo>
                    <a:pt x="1617" y="337"/>
                  </a:lnTo>
                  <a:lnTo>
                    <a:pt x="1617" y="304"/>
                  </a:lnTo>
                  <a:lnTo>
                    <a:pt x="1617" y="236"/>
                  </a:lnTo>
                  <a:lnTo>
                    <a:pt x="1583" y="203"/>
                  </a:lnTo>
                  <a:lnTo>
                    <a:pt x="1415" y="135"/>
                  </a:lnTo>
                  <a:lnTo>
                    <a:pt x="1179" y="102"/>
                  </a:lnTo>
                  <a:lnTo>
                    <a:pt x="775" y="68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8443004" y="2878855"/>
              <a:ext cx="688868" cy="1216595"/>
            </a:xfrm>
            <a:custGeom>
              <a:avLst/>
              <a:gdLst/>
              <a:ahLst/>
              <a:cxnLst/>
              <a:rect l="l" t="t" r="r" b="b"/>
              <a:pathLst>
                <a:path w="10371" h="18316" extrusionOk="0">
                  <a:moveTo>
                    <a:pt x="3401" y="169"/>
                  </a:moveTo>
                  <a:lnTo>
                    <a:pt x="3670" y="270"/>
                  </a:lnTo>
                  <a:lnTo>
                    <a:pt x="3973" y="337"/>
                  </a:lnTo>
                  <a:lnTo>
                    <a:pt x="4613" y="405"/>
                  </a:lnTo>
                  <a:lnTo>
                    <a:pt x="6397" y="607"/>
                  </a:lnTo>
                  <a:lnTo>
                    <a:pt x="8418" y="876"/>
                  </a:lnTo>
                  <a:lnTo>
                    <a:pt x="8855" y="943"/>
                  </a:lnTo>
                  <a:lnTo>
                    <a:pt x="9091" y="977"/>
                  </a:lnTo>
                  <a:lnTo>
                    <a:pt x="9327" y="1044"/>
                  </a:lnTo>
                  <a:lnTo>
                    <a:pt x="9562" y="1112"/>
                  </a:lnTo>
                  <a:lnTo>
                    <a:pt x="9764" y="1213"/>
                  </a:lnTo>
                  <a:lnTo>
                    <a:pt x="9933" y="1381"/>
                  </a:lnTo>
                  <a:lnTo>
                    <a:pt x="10034" y="1583"/>
                  </a:lnTo>
                  <a:lnTo>
                    <a:pt x="10067" y="1617"/>
                  </a:lnTo>
                  <a:lnTo>
                    <a:pt x="10135" y="1650"/>
                  </a:lnTo>
                  <a:lnTo>
                    <a:pt x="10168" y="2492"/>
                  </a:lnTo>
                  <a:lnTo>
                    <a:pt x="10168" y="2896"/>
                  </a:lnTo>
                  <a:lnTo>
                    <a:pt x="10168" y="3300"/>
                  </a:lnTo>
                  <a:lnTo>
                    <a:pt x="10101" y="3872"/>
                  </a:lnTo>
                  <a:lnTo>
                    <a:pt x="9966" y="4411"/>
                  </a:lnTo>
                  <a:lnTo>
                    <a:pt x="9731" y="5522"/>
                  </a:lnTo>
                  <a:lnTo>
                    <a:pt x="9562" y="6431"/>
                  </a:lnTo>
                  <a:lnTo>
                    <a:pt x="9428" y="7374"/>
                  </a:lnTo>
                  <a:lnTo>
                    <a:pt x="9226" y="9259"/>
                  </a:lnTo>
                  <a:lnTo>
                    <a:pt x="9024" y="11414"/>
                  </a:lnTo>
                  <a:lnTo>
                    <a:pt x="8754" y="13569"/>
                  </a:lnTo>
                  <a:lnTo>
                    <a:pt x="8620" y="14545"/>
                  </a:lnTo>
                  <a:lnTo>
                    <a:pt x="8451" y="15488"/>
                  </a:lnTo>
                  <a:lnTo>
                    <a:pt x="8283" y="16431"/>
                  </a:lnTo>
                  <a:lnTo>
                    <a:pt x="8148" y="17373"/>
                  </a:lnTo>
                  <a:lnTo>
                    <a:pt x="8014" y="17575"/>
                  </a:lnTo>
                  <a:lnTo>
                    <a:pt x="7845" y="17744"/>
                  </a:lnTo>
                  <a:lnTo>
                    <a:pt x="7677" y="17878"/>
                  </a:lnTo>
                  <a:lnTo>
                    <a:pt x="7475" y="17979"/>
                  </a:lnTo>
                  <a:lnTo>
                    <a:pt x="7273" y="18047"/>
                  </a:lnTo>
                  <a:lnTo>
                    <a:pt x="7037" y="18080"/>
                  </a:lnTo>
                  <a:lnTo>
                    <a:pt x="6498" y="18080"/>
                  </a:lnTo>
                  <a:lnTo>
                    <a:pt x="4377" y="17912"/>
                  </a:lnTo>
                  <a:lnTo>
                    <a:pt x="3367" y="17845"/>
                  </a:lnTo>
                  <a:lnTo>
                    <a:pt x="2862" y="17811"/>
                  </a:lnTo>
                  <a:lnTo>
                    <a:pt x="2391" y="17744"/>
                  </a:lnTo>
                  <a:lnTo>
                    <a:pt x="2021" y="17676"/>
                  </a:lnTo>
                  <a:lnTo>
                    <a:pt x="1650" y="17575"/>
                  </a:lnTo>
                  <a:lnTo>
                    <a:pt x="1718" y="17508"/>
                  </a:lnTo>
                  <a:lnTo>
                    <a:pt x="1684" y="17407"/>
                  </a:lnTo>
                  <a:lnTo>
                    <a:pt x="1650" y="17373"/>
                  </a:lnTo>
                  <a:lnTo>
                    <a:pt x="1549" y="17340"/>
                  </a:lnTo>
                  <a:lnTo>
                    <a:pt x="1381" y="17407"/>
                  </a:lnTo>
                  <a:lnTo>
                    <a:pt x="1213" y="17441"/>
                  </a:lnTo>
                  <a:lnTo>
                    <a:pt x="1078" y="17441"/>
                  </a:lnTo>
                  <a:lnTo>
                    <a:pt x="943" y="17407"/>
                  </a:lnTo>
                  <a:lnTo>
                    <a:pt x="842" y="17373"/>
                  </a:lnTo>
                  <a:lnTo>
                    <a:pt x="708" y="17306"/>
                  </a:lnTo>
                  <a:lnTo>
                    <a:pt x="640" y="17205"/>
                  </a:lnTo>
                  <a:lnTo>
                    <a:pt x="539" y="17104"/>
                  </a:lnTo>
                  <a:lnTo>
                    <a:pt x="438" y="16835"/>
                  </a:lnTo>
                  <a:lnTo>
                    <a:pt x="371" y="16532"/>
                  </a:lnTo>
                  <a:lnTo>
                    <a:pt x="304" y="16195"/>
                  </a:lnTo>
                  <a:lnTo>
                    <a:pt x="304" y="15825"/>
                  </a:lnTo>
                  <a:lnTo>
                    <a:pt x="304" y="15420"/>
                  </a:lnTo>
                  <a:lnTo>
                    <a:pt x="337" y="15016"/>
                  </a:lnTo>
                  <a:lnTo>
                    <a:pt x="438" y="14242"/>
                  </a:lnTo>
                  <a:lnTo>
                    <a:pt x="607" y="13131"/>
                  </a:lnTo>
                  <a:lnTo>
                    <a:pt x="1213" y="8889"/>
                  </a:lnTo>
                  <a:lnTo>
                    <a:pt x="1852" y="4613"/>
                  </a:lnTo>
                  <a:lnTo>
                    <a:pt x="2155" y="2492"/>
                  </a:lnTo>
                  <a:lnTo>
                    <a:pt x="2223" y="1852"/>
                  </a:lnTo>
                  <a:lnTo>
                    <a:pt x="2290" y="1448"/>
                  </a:lnTo>
                  <a:lnTo>
                    <a:pt x="2425" y="1044"/>
                  </a:lnTo>
                  <a:lnTo>
                    <a:pt x="2559" y="708"/>
                  </a:lnTo>
                  <a:lnTo>
                    <a:pt x="2660" y="539"/>
                  </a:lnTo>
                  <a:lnTo>
                    <a:pt x="2761" y="405"/>
                  </a:lnTo>
                  <a:lnTo>
                    <a:pt x="2862" y="304"/>
                  </a:lnTo>
                  <a:lnTo>
                    <a:pt x="2997" y="203"/>
                  </a:lnTo>
                  <a:lnTo>
                    <a:pt x="3165" y="169"/>
                  </a:lnTo>
                  <a:close/>
                  <a:moveTo>
                    <a:pt x="2963" y="1"/>
                  </a:moveTo>
                  <a:lnTo>
                    <a:pt x="2795" y="68"/>
                  </a:lnTo>
                  <a:lnTo>
                    <a:pt x="2627" y="169"/>
                  </a:lnTo>
                  <a:lnTo>
                    <a:pt x="2492" y="337"/>
                  </a:lnTo>
                  <a:lnTo>
                    <a:pt x="2357" y="573"/>
                  </a:lnTo>
                  <a:lnTo>
                    <a:pt x="2256" y="809"/>
                  </a:lnTo>
                  <a:lnTo>
                    <a:pt x="2189" y="1078"/>
                  </a:lnTo>
                  <a:lnTo>
                    <a:pt x="2054" y="1617"/>
                  </a:lnTo>
                  <a:lnTo>
                    <a:pt x="1953" y="2155"/>
                  </a:lnTo>
                  <a:lnTo>
                    <a:pt x="1852" y="2963"/>
                  </a:lnTo>
                  <a:lnTo>
                    <a:pt x="910" y="9360"/>
                  </a:lnTo>
                  <a:lnTo>
                    <a:pt x="472" y="12256"/>
                  </a:lnTo>
                  <a:lnTo>
                    <a:pt x="270" y="13703"/>
                  </a:lnTo>
                  <a:lnTo>
                    <a:pt x="68" y="15185"/>
                  </a:lnTo>
                  <a:lnTo>
                    <a:pt x="34" y="15690"/>
                  </a:lnTo>
                  <a:lnTo>
                    <a:pt x="1" y="15959"/>
                  </a:lnTo>
                  <a:lnTo>
                    <a:pt x="34" y="16229"/>
                  </a:lnTo>
                  <a:lnTo>
                    <a:pt x="68" y="16532"/>
                  </a:lnTo>
                  <a:lnTo>
                    <a:pt x="135" y="16767"/>
                  </a:lnTo>
                  <a:lnTo>
                    <a:pt x="236" y="17037"/>
                  </a:lnTo>
                  <a:lnTo>
                    <a:pt x="371" y="17239"/>
                  </a:lnTo>
                  <a:lnTo>
                    <a:pt x="607" y="17441"/>
                  </a:lnTo>
                  <a:lnTo>
                    <a:pt x="842" y="17575"/>
                  </a:lnTo>
                  <a:lnTo>
                    <a:pt x="1078" y="17676"/>
                  </a:lnTo>
                  <a:lnTo>
                    <a:pt x="1347" y="17676"/>
                  </a:lnTo>
                  <a:lnTo>
                    <a:pt x="2088" y="17878"/>
                  </a:lnTo>
                  <a:lnTo>
                    <a:pt x="2458" y="17979"/>
                  </a:lnTo>
                  <a:lnTo>
                    <a:pt x="2829" y="18047"/>
                  </a:lnTo>
                  <a:lnTo>
                    <a:pt x="4142" y="18148"/>
                  </a:lnTo>
                  <a:lnTo>
                    <a:pt x="5455" y="18249"/>
                  </a:lnTo>
                  <a:lnTo>
                    <a:pt x="6296" y="18316"/>
                  </a:lnTo>
                  <a:lnTo>
                    <a:pt x="7239" y="18316"/>
                  </a:lnTo>
                  <a:lnTo>
                    <a:pt x="7475" y="18249"/>
                  </a:lnTo>
                  <a:lnTo>
                    <a:pt x="7677" y="18181"/>
                  </a:lnTo>
                  <a:lnTo>
                    <a:pt x="7879" y="18114"/>
                  </a:lnTo>
                  <a:lnTo>
                    <a:pt x="8047" y="18013"/>
                  </a:lnTo>
                  <a:lnTo>
                    <a:pt x="8216" y="17845"/>
                  </a:lnTo>
                  <a:lnTo>
                    <a:pt x="8317" y="17676"/>
                  </a:lnTo>
                  <a:lnTo>
                    <a:pt x="8418" y="17474"/>
                  </a:lnTo>
                  <a:lnTo>
                    <a:pt x="8451" y="17205"/>
                  </a:lnTo>
                  <a:lnTo>
                    <a:pt x="8451" y="17138"/>
                  </a:lnTo>
                  <a:lnTo>
                    <a:pt x="8653" y="16195"/>
                  </a:lnTo>
                  <a:lnTo>
                    <a:pt x="8822" y="15252"/>
                  </a:lnTo>
                  <a:lnTo>
                    <a:pt x="8956" y="14309"/>
                  </a:lnTo>
                  <a:lnTo>
                    <a:pt x="9091" y="13333"/>
                  </a:lnTo>
                  <a:lnTo>
                    <a:pt x="9293" y="11414"/>
                  </a:lnTo>
                  <a:lnTo>
                    <a:pt x="9461" y="9495"/>
                  </a:lnTo>
                  <a:lnTo>
                    <a:pt x="9562" y="8451"/>
                  </a:lnTo>
                  <a:lnTo>
                    <a:pt x="9663" y="7407"/>
                  </a:lnTo>
                  <a:lnTo>
                    <a:pt x="9798" y="6364"/>
                  </a:lnTo>
                  <a:lnTo>
                    <a:pt x="10000" y="5320"/>
                  </a:lnTo>
                  <a:lnTo>
                    <a:pt x="10202" y="4411"/>
                  </a:lnTo>
                  <a:lnTo>
                    <a:pt x="10269" y="3940"/>
                  </a:lnTo>
                  <a:lnTo>
                    <a:pt x="10337" y="3468"/>
                  </a:lnTo>
                  <a:lnTo>
                    <a:pt x="10370" y="2997"/>
                  </a:lnTo>
                  <a:lnTo>
                    <a:pt x="10370" y="2526"/>
                  </a:lnTo>
                  <a:lnTo>
                    <a:pt x="10337" y="2054"/>
                  </a:lnTo>
                  <a:lnTo>
                    <a:pt x="10236" y="1583"/>
                  </a:lnTo>
                  <a:lnTo>
                    <a:pt x="10269" y="1549"/>
                  </a:lnTo>
                  <a:lnTo>
                    <a:pt x="10236" y="1516"/>
                  </a:lnTo>
                  <a:lnTo>
                    <a:pt x="10168" y="1347"/>
                  </a:lnTo>
                  <a:lnTo>
                    <a:pt x="10067" y="1213"/>
                  </a:lnTo>
                  <a:lnTo>
                    <a:pt x="9933" y="1112"/>
                  </a:lnTo>
                  <a:lnTo>
                    <a:pt x="9798" y="1011"/>
                  </a:lnTo>
                  <a:lnTo>
                    <a:pt x="9495" y="842"/>
                  </a:lnTo>
                  <a:lnTo>
                    <a:pt x="9125" y="741"/>
                  </a:lnTo>
                  <a:lnTo>
                    <a:pt x="8754" y="674"/>
                  </a:lnTo>
                  <a:lnTo>
                    <a:pt x="8384" y="640"/>
                  </a:lnTo>
                  <a:lnTo>
                    <a:pt x="7710" y="573"/>
                  </a:lnTo>
                  <a:lnTo>
                    <a:pt x="5623" y="304"/>
                  </a:lnTo>
                  <a:lnTo>
                    <a:pt x="4546" y="135"/>
                  </a:lnTo>
                  <a:lnTo>
                    <a:pt x="3973" y="68"/>
                  </a:lnTo>
                  <a:lnTo>
                    <a:pt x="3704" y="68"/>
                  </a:lnTo>
                  <a:lnTo>
                    <a:pt x="3435" y="102"/>
                  </a:lnTo>
                  <a:lnTo>
                    <a:pt x="3435" y="68"/>
                  </a:lnTo>
                  <a:lnTo>
                    <a:pt x="3401" y="68"/>
                  </a:lnTo>
                  <a:lnTo>
                    <a:pt x="316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8498931" y="3035413"/>
              <a:ext cx="583721" cy="914704"/>
            </a:xfrm>
            <a:custGeom>
              <a:avLst/>
              <a:gdLst/>
              <a:ahLst/>
              <a:cxnLst/>
              <a:rect l="l" t="t" r="r" b="b"/>
              <a:pathLst>
                <a:path w="8788" h="13771" extrusionOk="0">
                  <a:moveTo>
                    <a:pt x="1818" y="169"/>
                  </a:moveTo>
                  <a:lnTo>
                    <a:pt x="2189" y="270"/>
                  </a:lnTo>
                  <a:lnTo>
                    <a:pt x="2626" y="337"/>
                  </a:lnTo>
                  <a:lnTo>
                    <a:pt x="3030" y="371"/>
                  </a:lnTo>
                  <a:lnTo>
                    <a:pt x="3468" y="438"/>
                  </a:lnTo>
                  <a:lnTo>
                    <a:pt x="5219" y="707"/>
                  </a:lnTo>
                  <a:lnTo>
                    <a:pt x="6936" y="943"/>
                  </a:lnTo>
                  <a:lnTo>
                    <a:pt x="8619" y="1111"/>
                  </a:lnTo>
                  <a:lnTo>
                    <a:pt x="8485" y="1785"/>
                  </a:lnTo>
                  <a:lnTo>
                    <a:pt x="8384" y="2492"/>
                  </a:lnTo>
                  <a:lnTo>
                    <a:pt x="8215" y="3872"/>
                  </a:lnTo>
                  <a:lnTo>
                    <a:pt x="7811" y="7003"/>
                  </a:lnTo>
                  <a:lnTo>
                    <a:pt x="7609" y="8619"/>
                  </a:lnTo>
                  <a:lnTo>
                    <a:pt x="7374" y="10202"/>
                  </a:lnTo>
                  <a:lnTo>
                    <a:pt x="6868" y="13400"/>
                  </a:lnTo>
                  <a:lnTo>
                    <a:pt x="5993" y="13333"/>
                  </a:lnTo>
                  <a:lnTo>
                    <a:pt x="5151" y="13232"/>
                  </a:lnTo>
                  <a:lnTo>
                    <a:pt x="4276" y="13097"/>
                  </a:lnTo>
                  <a:lnTo>
                    <a:pt x="3434" y="12962"/>
                  </a:lnTo>
                  <a:lnTo>
                    <a:pt x="2660" y="12828"/>
                  </a:lnTo>
                  <a:lnTo>
                    <a:pt x="1852" y="12693"/>
                  </a:lnTo>
                  <a:lnTo>
                    <a:pt x="1044" y="12626"/>
                  </a:lnTo>
                  <a:lnTo>
                    <a:pt x="640" y="12626"/>
                  </a:lnTo>
                  <a:lnTo>
                    <a:pt x="236" y="12659"/>
                  </a:lnTo>
                  <a:lnTo>
                    <a:pt x="1044" y="6431"/>
                  </a:lnTo>
                  <a:lnTo>
                    <a:pt x="1448" y="3266"/>
                  </a:lnTo>
                  <a:lnTo>
                    <a:pt x="1684" y="1717"/>
                  </a:lnTo>
                  <a:lnTo>
                    <a:pt x="1751" y="943"/>
                  </a:lnTo>
                  <a:lnTo>
                    <a:pt x="1818" y="169"/>
                  </a:lnTo>
                  <a:close/>
                  <a:moveTo>
                    <a:pt x="2155" y="0"/>
                  </a:moveTo>
                  <a:lnTo>
                    <a:pt x="1987" y="34"/>
                  </a:lnTo>
                  <a:lnTo>
                    <a:pt x="1818" y="68"/>
                  </a:lnTo>
                  <a:lnTo>
                    <a:pt x="1785" y="68"/>
                  </a:lnTo>
                  <a:lnTo>
                    <a:pt x="1751" y="34"/>
                  </a:lnTo>
                  <a:lnTo>
                    <a:pt x="1717" y="68"/>
                  </a:lnTo>
                  <a:lnTo>
                    <a:pt x="1684" y="101"/>
                  </a:lnTo>
                  <a:lnTo>
                    <a:pt x="1549" y="808"/>
                  </a:lnTo>
                  <a:lnTo>
                    <a:pt x="1414" y="1549"/>
                  </a:lnTo>
                  <a:lnTo>
                    <a:pt x="1246" y="2997"/>
                  </a:lnTo>
                  <a:lnTo>
                    <a:pt x="842" y="6162"/>
                  </a:lnTo>
                  <a:lnTo>
                    <a:pt x="0" y="12760"/>
                  </a:lnTo>
                  <a:lnTo>
                    <a:pt x="0" y="12828"/>
                  </a:lnTo>
                  <a:lnTo>
                    <a:pt x="68" y="12861"/>
                  </a:lnTo>
                  <a:lnTo>
                    <a:pt x="169" y="12861"/>
                  </a:lnTo>
                  <a:lnTo>
                    <a:pt x="202" y="12794"/>
                  </a:lnTo>
                  <a:lnTo>
                    <a:pt x="640" y="12895"/>
                  </a:lnTo>
                  <a:lnTo>
                    <a:pt x="1044" y="12929"/>
                  </a:lnTo>
                  <a:lnTo>
                    <a:pt x="1919" y="13030"/>
                  </a:lnTo>
                  <a:lnTo>
                    <a:pt x="2761" y="13131"/>
                  </a:lnTo>
                  <a:lnTo>
                    <a:pt x="3603" y="13232"/>
                  </a:lnTo>
                  <a:lnTo>
                    <a:pt x="4411" y="13400"/>
                  </a:lnTo>
                  <a:lnTo>
                    <a:pt x="5219" y="13535"/>
                  </a:lnTo>
                  <a:lnTo>
                    <a:pt x="6027" y="13636"/>
                  </a:lnTo>
                  <a:lnTo>
                    <a:pt x="6835" y="13636"/>
                  </a:lnTo>
                  <a:lnTo>
                    <a:pt x="6868" y="13737"/>
                  </a:lnTo>
                  <a:lnTo>
                    <a:pt x="6936" y="13771"/>
                  </a:lnTo>
                  <a:lnTo>
                    <a:pt x="7003" y="13771"/>
                  </a:lnTo>
                  <a:lnTo>
                    <a:pt x="7037" y="13737"/>
                  </a:lnTo>
                  <a:lnTo>
                    <a:pt x="7071" y="13703"/>
                  </a:lnTo>
                  <a:lnTo>
                    <a:pt x="7071" y="13602"/>
                  </a:lnTo>
                  <a:lnTo>
                    <a:pt x="7138" y="13569"/>
                  </a:lnTo>
                  <a:lnTo>
                    <a:pt x="7172" y="13535"/>
                  </a:lnTo>
                  <a:lnTo>
                    <a:pt x="7172" y="13468"/>
                  </a:lnTo>
                  <a:lnTo>
                    <a:pt x="7104" y="13400"/>
                  </a:lnTo>
                  <a:lnTo>
                    <a:pt x="7407" y="11952"/>
                  </a:lnTo>
                  <a:lnTo>
                    <a:pt x="7609" y="10471"/>
                  </a:lnTo>
                  <a:lnTo>
                    <a:pt x="8013" y="7542"/>
                  </a:lnTo>
                  <a:lnTo>
                    <a:pt x="8384" y="4411"/>
                  </a:lnTo>
                  <a:lnTo>
                    <a:pt x="8619" y="2761"/>
                  </a:lnTo>
                  <a:lnTo>
                    <a:pt x="8687" y="1953"/>
                  </a:lnTo>
                  <a:lnTo>
                    <a:pt x="8720" y="1515"/>
                  </a:lnTo>
                  <a:lnTo>
                    <a:pt x="8720" y="1111"/>
                  </a:lnTo>
                  <a:lnTo>
                    <a:pt x="8788" y="1078"/>
                  </a:lnTo>
                  <a:lnTo>
                    <a:pt x="8788" y="977"/>
                  </a:lnTo>
                  <a:lnTo>
                    <a:pt x="8754" y="909"/>
                  </a:lnTo>
                  <a:lnTo>
                    <a:pt x="8687" y="876"/>
                  </a:lnTo>
                  <a:lnTo>
                    <a:pt x="6835" y="674"/>
                  </a:lnTo>
                  <a:lnTo>
                    <a:pt x="5017" y="438"/>
                  </a:lnTo>
                  <a:lnTo>
                    <a:pt x="4141" y="303"/>
                  </a:lnTo>
                  <a:lnTo>
                    <a:pt x="3266" y="135"/>
                  </a:lnTo>
                  <a:lnTo>
                    <a:pt x="2896" y="68"/>
                  </a:lnTo>
                  <a:lnTo>
                    <a:pt x="2525" y="34"/>
                  </a:lnTo>
                  <a:lnTo>
                    <a:pt x="21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8845524" y="2961618"/>
              <a:ext cx="20192" cy="20192"/>
            </a:xfrm>
            <a:custGeom>
              <a:avLst/>
              <a:gdLst/>
              <a:ahLst/>
              <a:cxnLst/>
              <a:rect l="l" t="t" r="r" b="b"/>
              <a:pathLst>
                <a:path w="304" h="304" extrusionOk="0">
                  <a:moveTo>
                    <a:pt x="68" y="0"/>
                  </a:moveTo>
                  <a:lnTo>
                    <a:pt x="1" y="101"/>
                  </a:lnTo>
                  <a:lnTo>
                    <a:pt x="1" y="202"/>
                  </a:lnTo>
                  <a:lnTo>
                    <a:pt x="34" y="236"/>
                  </a:lnTo>
                  <a:lnTo>
                    <a:pt x="68" y="270"/>
                  </a:lnTo>
                  <a:lnTo>
                    <a:pt x="169" y="303"/>
                  </a:lnTo>
                  <a:lnTo>
                    <a:pt x="236" y="270"/>
                  </a:lnTo>
                  <a:lnTo>
                    <a:pt x="304" y="236"/>
                  </a:lnTo>
                  <a:lnTo>
                    <a:pt x="304" y="135"/>
                  </a:lnTo>
                  <a:lnTo>
                    <a:pt x="304" y="68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" name="Google Shape;42;p2"/>
          <p:cNvGrpSpPr/>
          <p:nvPr/>
        </p:nvGrpSpPr>
        <p:grpSpPr>
          <a:xfrm>
            <a:off x="7117967" y="3590460"/>
            <a:ext cx="2026022" cy="1547117"/>
            <a:chOff x="6445945" y="4797602"/>
            <a:chExt cx="2706053" cy="2066404"/>
          </a:xfrm>
        </p:grpSpPr>
        <p:sp>
          <p:nvSpPr>
            <p:cNvPr id="43" name="Google Shape;43;p2"/>
            <p:cNvSpPr/>
            <p:nvPr/>
          </p:nvSpPr>
          <p:spPr>
            <a:xfrm>
              <a:off x="6700941" y="5054790"/>
              <a:ext cx="111855" cy="1511843"/>
            </a:xfrm>
            <a:custGeom>
              <a:avLst/>
              <a:gdLst/>
              <a:ahLst/>
              <a:cxnLst/>
              <a:rect l="l" t="t" r="r" b="b"/>
              <a:pathLst>
                <a:path w="1684" h="22761" extrusionOk="0">
                  <a:moveTo>
                    <a:pt x="1549" y="1"/>
                  </a:moveTo>
                  <a:lnTo>
                    <a:pt x="1515" y="68"/>
                  </a:lnTo>
                  <a:lnTo>
                    <a:pt x="1381" y="1448"/>
                  </a:lnTo>
                  <a:lnTo>
                    <a:pt x="1246" y="2862"/>
                  </a:lnTo>
                  <a:lnTo>
                    <a:pt x="1077" y="5623"/>
                  </a:lnTo>
                  <a:lnTo>
                    <a:pt x="741" y="11178"/>
                  </a:lnTo>
                  <a:lnTo>
                    <a:pt x="0" y="22625"/>
                  </a:lnTo>
                  <a:lnTo>
                    <a:pt x="34" y="22659"/>
                  </a:lnTo>
                  <a:lnTo>
                    <a:pt x="34" y="22726"/>
                  </a:lnTo>
                  <a:lnTo>
                    <a:pt x="101" y="22760"/>
                  </a:lnTo>
                  <a:lnTo>
                    <a:pt x="135" y="22760"/>
                  </a:lnTo>
                  <a:lnTo>
                    <a:pt x="269" y="22726"/>
                  </a:lnTo>
                  <a:lnTo>
                    <a:pt x="303" y="22659"/>
                  </a:lnTo>
                  <a:lnTo>
                    <a:pt x="303" y="22625"/>
                  </a:lnTo>
                  <a:lnTo>
                    <a:pt x="1010" y="11448"/>
                  </a:lnTo>
                  <a:lnTo>
                    <a:pt x="1414" y="5758"/>
                  </a:lnTo>
                  <a:lnTo>
                    <a:pt x="1583" y="2930"/>
                  </a:lnTo>
                  <a:lnTo>
                    <a:pt x="1650" y="1482"/>
                  </a:lnTo>
                  <a:lnTo>
                    <a:pt x="1684" y="68"/>
                  </a:lnTo>
                  <a:lnTo>
                    <a:pt x="165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6457170" y="4802119"/>
              <a:ext cx="333242" cy="1894170"/>
            </a:xfrm>
            <a:custGeom>
              <a:avLst/>
              <a:gdLst/>
              <a:ahLst/>
              <a:cxnLst/>
              <a:rect l="l" t="t" r="r" b="b"/>
              <a:pathLst>
                <a:path w="5017" h="28517" extrusionOk="0">
                  <a:moveTo>
                    <a:pt x="3838" y="0"/>
                  </a:moveTo>
                  <a:lnTo>
                    <a:pt x="3535" y="34"/>
                  </a:lnTo>
                  <a:lnTo>
                    <a:pt x="3266" y="101"/>
                  </a:lnTo>
                  <a:lnTo>
                    <a:pt x="2963" y="236"/>
                  </a:lnTo>
                  <a:lnTo>
                    <a:pt x="2694" y="404"/>
                  </a:lnTo>
                  <a:lnTo>
                    <a:pt x="2458" y="606"/>
                  </a:lnTo>
                  <a:lnTo>
                    <a:pt x="2290" y="875"/>
                  </a:lnTo>
                  <a:lnTo>
                    <a:pt x="2155" y="1145"/>
                  </a:lnTo>
                  <a:lnTo>
                    <a:pt x="2020" y="1414"/>
                  </a:lnTo>
                  <a:lnTo>
                    <a:pt x="1919" y="1717"/>
                  </a:lnTo>
                  <a:lnTo>
                    <a:pt x="1852" y="2020"/>
                  </a:lnTo>
                  <a:lnTo>
                    <a:pt x="1751" y="2626"/>
                  </a:lnTo>
                  <a:lnTo>
                    <a:pt x="1515" y="4714"/>
                  </a:lnTo>
                  <a:lnTo>
                    <a:pt x="1313" y="6801"/>
                  </a:lnTo>
                  <a:lnTo>
                    <a:pt x="977" y="11010"/>
                  </a:lnTo>
                  <a:lnTo>
                    <a:pt x="640" y="15353"/>
                  </a:lnTo>
                  <a:lnTo>
                    <a:pt x="337" y="19696"/>
                  </a:lnTo>
                  <a:lnTo>
                    <a:pt x="135" y="24039"/>
                  </a:lnTo>
                  <a:lnTo>
                    <a:pt x="0" y="28382"/>
                  </a:lnTo>
                  <a:lnTo>
                    <a:pt x="0" y="28450"/>
                  </a:lnTo>
                  <a:lnTo>
                    <a:pt x="34" y="28483"/>
                  </a:lnTo>
                  <a:lnTo>
                    <a:pt x="135" y="28517"/>
                  </a:lnTo>
                  <a:lnTo>
                    <a:pt x="236" y="28483"/>
                  </a:lnTo>
                  <a:lnTo>
                    <a:pt x="270" y="28450"/>
                  </a:lnTo>
                  <a:lnTo>
                    <a:pt x="270" y="28382"/>
                  </a:lnTo>
                  <a:lnTo>
                    <a:pt x="404" y="24645"/>
                  </a:lnTo>
                  <a:lnTo>
                    <a:pt x="606" y="20908"/>
                  </a:lnTo>
                  <a:lnTo>
                    <a:pt x="808" y="17171"/>
                  </a:lnTo>
                  <a:lnTo>
                    <a:pt x="1044" y="13400"/>
                  </a:lnTo>
                  <a:lnTo>
                    <a:pt x="1347" y="9663"/>
                  </a:lnTo>
                  <a:lnTo>
                    <a:pt x="1684" y="5926"/>
                  </a:lnTo>
                  <a:lnTo>
                    <a:pt x="1852" y="4108"/>
                  </a:lnTo>
                  <a:lnTo>
                    <a:pt x="1953" y="3165"/>
                  </a:lnTo>
                  <a:lnTo>
                    <a:pt x="2088" y="2256"/>
                  </a:lnTo>
                  <a:lnTo>
                    <a:pt x="2155" y="1852"/>
                  </a:lnTo>
                  <a:lnTo>
                    <a:pt x="2290" y="1448"/>
                  </a:lnTo>
                  <a:lnTo>
                    <a:pt x="2492" y="1077"/>
                  </a:lnTo>
                  <a:lnTo>
                    <a:pt x="2727" y="741"/>
                  </a:lnTo>
                  <a:lnTo>
                    <a:pt x="2963" y="539"/>
                  </a:lnTo>
                  <a:lnTo>
                    <a:pt x="3199" y="404"/>
                  </a:lnTo>
                  <a:lnTo>
                    <a:pt x="3468" y="303"/>
                  </a:lnTo>
                  <a:lnTo>
                    <a:pt x="3771" y="269"/>
                  </a:lnTo>
                  <a:lnTo>
                    <a:pt x="4074" y="269"/>
                  </a:lnTo>
                  <a:lnTo>
                    <a:pt x="4377" y="337"/>
                  </a:lnTo>
                  <a:lnTo>
                    <a:pt x="4646" y="438"/>
                  </a:lnTo>
                  <a:lnTo>
                    <a:pt x="4916" y="572"/>
                  </a:lnTo>
                  <a:lnTo>
                    <a:pt x="4983" y="606"/>
                  </a:lnTo>
                  <a:lnTo>
                    <a:pt x="5017" y="572"/>
                  </a:lnTo>
                  <a:lnTo>
                    <a:pt x="5017" y="505"/>
                  </a:lnTo>
                  <a:lnTo>
                    <a:pt x="4983" y="438"/>
                  </a:lnTo>
                  <a:lnTo>
                    <a:pt x="4714" y="236"/>
                  </a:lnTo>
                  <a:lnTo>
                    <a:pt x="4444" y="135"/>
                  </a:lnTo>
                  <a:lnTo>
                    <a:pt x="4141" y="34"/>
                  </a:lnTo>
                  <a:lnTo>
                    <a:pt x="383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8109762" y="4967577"/>
              <a:ext cx="60511" cy="60444"/>
            </a:xfrm>
            <a:custGeom>
              <a:avLst/>
              <a:gdLst/>
              <a:ahLst/>
              <a:cxnLst/>
              <a:rect l="l" t="t" r="r" b="b"/>
              <a:pathLst>
                <a:path w="911" h="910" extrusionOk="0">
                  <a:moveTo>
                    <a:pt x="405" y="0"/>
                  </a:moveTo>
                  <a:lnTo>
                    <a:pt x="304" y="34"/>
                  </a:lnTo>
                  <a:lnTo>
                    <a:pt x="203" y="101"/>
                  </a:lnTo>
                  <a:lnTo>
                    <a:pt x="136" y="169"/>
                  </a:lnTo>
                  <a:lnTo>
                    <a:pt x="68" y="236"/>
                  </a:lnTo>
                  <a:lnTo>
                    <a:pt x="1" y="337"/>
                  </a:lnTo>
                  <a:lnTo>
                    <a:pt x="1" y="438"/>
                  </a:lnTo>
                  <a:lnTo>
                    <a:pt x="1" y="573"/>
                  </a:lnTo>
                  <a:lnTo>
                    <a:pt x="68" y="674"/>
                  </a:lnTo>
                  <a:lnTo>
                    <a:pt x="102" y="741"/>
                  </a:lnTo>
                  <a:lnTo>
                    <a:pt x="203" y="842"/>
                  </a:lnTo>
                  <a:lnTo>
                    <a:pt x="304" y="876"/>
                  </a:lnTo>
                  <a:lnTo>
                    <a:pt x="405" y="910"/>
                  </a:lnTo>
                  <a:lnTo>
                    <a:pt x="506" y="910"/>
                  </a:lnTo>
                  <a:lnTo>
                    <a:pt x="641" y="876"/>
                  </a:lnTo>
                  <a:lnTo>
                    <a:pt x="742" y="809"/>
                  </a:lnTo>
                  <a:lnTo>
                    <a:pt x="809" y="708"/>
                  </a:lnTo>
                  <a:lnTo>
                    <a:pt x="876" y="607"/>
                  </a:lnTo>
                  <a:lnTo>
                    <a:pt x="910" y="506"/>
                  </a:lnTo>
                  <a:lnTo>
                    <a:pt x="910" y="371"/>
                  </a:lnTo>
                  <a:lnTo>
                    <a:pt x="876" y="270"/>
                  </a:lnTo>
                  <a:lnTo>
                    <a:pt x="809" y="169"/>
                  </a:lnTo>
                  <a:lnTo>
                    <a:pt x="742" y="68"/>
                  </a:lnTo>
                  <a:lnTo>
                    <a:pt x="641" y="3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6797054" y="5021247"/>
              <a:ext cx="2354943" cy="156624"/>
            </a:xfrm>
            <a:custGeom>
              <a:avLst/>
              <a:gdLst/>
              <a:ahLst/>
              <a:cxnLst/>
              <a:rect l="l" t="t" r="r" b="b"/>
              <a:pathLst>
                <a:path w="35454" h="2358" extrusionOk="0">
                  <a:moveTo>
                    <a:pt x="641" y="1"/>
                  </a:moveTo>
                  <a:lnTo>
                    <a:pt x="68" y="34"/>
                  </a:lnTo>
                  <a:lnTo>
                    <a:pt x="35" y="34"/>
                  </a:lnTo>
                  <a:lnTo>
                    <a:pt x="1" y="68"/>
                  </a:lnTo>
                  <a:lnTo>
                    <a:pt x="1" y="135"/>
                  </a:lnTo>
                  <a:lnTo>
                    <a:pt x="35" y="135"/>
                  </a:lnTo>
                  <a:lnTo>
                    <a:pt x="573" y="236"/>
                  </a:lnTo>
                  <a:lnTo>
                    <a:pt x="1112" y="304"/>
                  </a:lnTo>
                  <a:lnTo>
                    <a:pt x="2189" y="405"/>
                  </a:lnTo>
                  <a:lnTo>
                    <a:pt x="4344" y="506"/>
                  </a:lnTo>
                  <a:lnTo>
                    <a:pt x="8856" y="842"/>
                  </a:lnTo>
                  <a:lnTo>
                    <a:pt x="18114" y="1448"/>
                  </a:lnTo>
                  <a:lnTo>
                    <a:pt x="22457" y="1718"/>
                  </a:lnTo>
                  <a:lnTo>
                    <a:pt x="26801" y="1987"/>
                  </a:lnTo>
                  <a:lnTo>
                    <a:pt x="31110" y="2189"/>
                  </a:lnTo>
                  <a:lnTo>
                    <a:pt x="35453" y="2357"/>
                  </a:lnTo>
                  <a:lnTo>
                    <a:pt x="35453" y="2021"/>
                  </a:lnTo>
                  <a:lnTo>
                    <a:pt x="31177" y="1819"/>
                  </a:lnTo>
                  <a:lnTo>
                    <a:pt x="26935" y="1617"/>
                  </a:lnTo>
                  <a:lnTo>
                    <a:pt x="22659" y="1415"/>
                  </a:lnTo>
                  <a:lnTo>
                    <a:pt x="18384" y="1179"/>
                  </a:lnTo>
                  <a:lnTo>
                    <a:pt x="9394" y="607"/>
                  </a:lnTo>
                  <a:lnTo>
                    <a:pt x="4849" y="270"/>
                  </a:lnTo>
                  <a:lnTo>
                    <a:pt x="3671" y="169"/>
                  </a:lnTo>
                  <a:lnTo>
                    <a:pt x="2459" y="68"/>
                  </a:lnTo>
                  <a:lnTo>
                    <a:pt x="12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6785895" y="4797602"/>
              <a:ext cx="2366102" cy="170042"/>
            </a:xfrm>
            <a:custGeom>
              <a:avLst/>
              <a:gdLst/>
              <a:ahLst/>
              <a:cxnLst/>
              <a:rect l="l" t="t" r="r" b="b"/>
              <a:pathLst>
                <a:path w="35622" h="2560" extrusionOk="0">
                  <a:moveTo>
                    <a:pt x="7677" y="506"/>
                  </a:moveTo>
                  <a:lnTo>
                    <a:pt x="8081" y="539"/>
                  </a:lnTo>
                  <a:lnTo>
                    <a:pt x="8485" y="607"/>
                  </a:lnTo>
                  <a:lnTo>
                    <a:pt x="9428" y="674"/>
                  </a:lnTo>
                  <a:lnTo>
                    <a:pt x="10101" y="775"/>
                  </a:lnTo>
                  <a:lnTo>
                    <a:pt x="10404" y="809"/>
                  </a:lnTo>
                  <a:lnTo>
                    <a:pt x="10606" y="876"/>
                  </a:lnTo>
                  <a:lnTo>
                    <a:pt x="9259" y="809"/>
                  </a:lnTo>
                  <a:lnTo>
                    <a:pt x="6869" y="674"/>
                  </a:lnTo>
                  <a:lnTo>
                    <a:pt x="7071" y="573"/>
                  </a:lnTo>
                  <a:lnTo>
                    <a:pt x="7273" y="539"/>
                  </a:lnTo>
                  <a:lnTo>
                    <a:pt x="7475" y="506"/>
                  </a:lnTo>
                  <a:close/>
                  <a:moveTo>
                    <a:pt x="2021" y="1"/>
                  </a:moveTo>
                  <a:lnTo>
                    <a:pt x="1953" y="34"/>
                  </a:lnTo>
                  <a:lnTo>
                    <a:pt x="1920" y="68"/>
                  </a:lnTo>
                  <a:lnTo>
                    <a:pt x="1920" y="102"/>
                  </a:lnTo>
                  <a:lnTo>
                    <a:pt x="1920" y="236"/>
                  </a:lnTo>
                  <a:lnTo>
                    <a:pt x="1920" y="371"/>
                  </a:lnTo>
                  <a:lnTo>
                    <a:pt x="2021" y="337"/>
                  </a:lnTo>
                  <a:lnTo>
                    <a:pt x="2054" y="304"/>
                  </a:lnTo>
                  <a:lnTo>
                    <a:pt x="2054" y="236"/>
                  </a:lnTo>
                  <a:lnTo>
                    <a:pt x="2593" y="304"/>
                  </a:lnTo>
                  <a:lnTo>
                    <a:pt x="3165" y="438"/>
                  </a:lnTo>
                  <a:lnTo>
                    <a:pt x="3502" y="472"/>
                  </a:lnTo>
                  <a:lnTo>
                    <a:pt x="2391" y="405"/>
                  </a:lnTo>
                  <a:lnTo>
                    <a:pt x="1381" y="371"/>
                  </a:lnTo>
                  <a:lnTo>
                    <a:pt x="1078" y="337"/>
                  </a:lnTo>
                  <a:lnTo>
                    <a:pt x="607" y="304"/>
                  </a:lnTo>
                  <a:lnTo>
                    <a:pt x="405" y="270"/>
                  </a:lnTo>
                  <a:lnTo>
                    <a:pt x="203" y="236"/>
                  </a:lnTo>
                  <a:lnTo>
                    <a:pt x="102" y="169"/>
                  </a:lnTo>
                  <a:lnTo>
                    <a:pt x="102" y="102"/>
                  </a:lnTo>
                  <a:lnTo>
                    <a:pt x="135" y="68"/>
                  </a:lnTo>
                  <a:lnTo>
                    <a:pt x="102" y="34"/>
                  </a:lnTo>
                  <a:lnTo>
                    <a:pt x="34" y="135"/>
                  </a:lnTo>
                  <a:lnTo>
                    <a:pt x="0" y="203"/>
                  </a:lnTo>
                  <a:lnTo>
                    <a:pt x="0" y="236"/>
                  </a:lnTo>
                  <a:lnTo>
                    <a:pt x="68" y="304"/>
                  </a:lnTo>
                  <a:lnTo>
                    <a:pt x="270" y="405"/>
                  </a:lnTo>
                  <a:lnTo>
                    <a:pt x="539" y="472"/>
                  </a:lnTo>
                  <a:lnTo>
                    <a:pt x="1112" y="539"/>
                  </a:lnTo>
                  <a:lnTo>
                    <a:pt x="1381" y="573"/>
                  </a:lnTo>
                  <a:lnTo>
                    <a:pt x="6330" y="876"/>
                  </a:lnTo>
                  <a:lnTo>
                    <a:pt x="16464" y="1482"/>
                  </a:lnTo>
                  <a:lnTo>
                    <a:pt x="26026" y="2021"/>
                  </a:lnTo>
                  <a:lnTo>
                    <a:pt x="35621" y="2559"/>
                  </a:lnTo>
                  <a:lnTo>
                    <a:pt x="35621" y="2290"/>
                  </a:lnTo>
                  <a:lnTo>
                    <a:pt x="18316" y="1314"/>
                  </a:lnTo>
                  <a:lnTo>
                    <a:pt x="10976" y="910"/>
                  </a:lnTo>
                  <a:lnTo>
                    <a:pt x="10943" y="809"/>
                  </a:lnTo>
                  <a:lnTo>
                    <a:pt x="10909" y="741"/>
                  </a:lnTo>
                  <a:lnTo>
                    <a:pt x="10741" y="640"/>
                  </a:lnTo>
                  <a:lnTo>
                    <a:pt x="10539" y="573"/>
                  </a:lnTo>
                  <a:lnTo>
                    <a:pt x="10337" y="539"/>
                  </a:lnTo>
                  <a:lnTo>
                    <a:pt x="9865" y="506"/>
                  </a:lnTo>
                  <a:lnTo>
                    <a:pt x="9529" y="506"/>
                  </a:lnTo>
                  <a:lnTo>
                    <a:pt x="7710" y="304"/>
                  </a:lnTo>
                  <a:lnTo>
                    <a:pt x="7374" y="270"/>
                  </a:lnTo>
                  <a:lnTo>
                    <a:pt x="7172" y="270"/>
                  </a:lnTo>
                  <a:lnTo>
                    <a:pt x="7104" y="337"/>
                  </a:lnTo>
                  <a:lnTo>
                    <a:pt x="7003" y="405"/>
                  </a:lnTo>
                  <a:lnTo>
                    <a:pt x="6835" y="640"/>
                  </a:lnTo>
                  <a:lnTo>
                    <a:pt x="6835" y="674"/>
                  </a:lnTo>
                  <a:lnTo>
                    <a:pt x="5522" y="573"/>
                  </a:lnTo>
                  <a:lnTo>
                    <a:pt x="5488" y="506"/>
                  </a:lnTo>
                  <a:lnTo>
                    <a:pt x="5455" y="438"/>
                  </a:lnTo>
                  <a:lnTo>
                    <a:pt x="5421" y="438"/>
                  </a:lnTo>
                  <a:lnTo>
                    <a:pt x="4546" y="371"/>
                  </a:lnTo>
                  <a:lnTo>
                    <a:pt x="3704" y="270"/>
                  </a:lnTo>
                  <a:lnTo>
                    <a:pt x="2862" y="135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8024808" y="4983253"/>
              <a:ext cx="31351" cy="31351"/>
            </a:xfrm>
            <a:custGeom>
              <a:avLst/>
              <a:gdLst/>
              <a:ahLst/>
              <a:cxnLst/>
              <a:rect l="l" t="t" r="r" b="b"/>
              <a:pathLst>
                <a:path w="472" h="472" extrusionOk="0">
                  <a:moveTo>
                    <a:pt x="102" y="0"/>
                  </a:moveTo>
                  <a:lnTo>
                    <a:pt x="68" y="68"/>
                  </a:lnTo>
                  <a:lnTo>
                    <a:pt x="1" y="101"/>
                  </a:lnTo>
                  <a:lnTo>
                    <a:pt x="1" y="169"/>
                  </a:lnTo>
                  <a:lnTo>
                    <a:pt x="1" y="303"/>
                  </a:lnTo>
                  <a:lnTo>
                    <a:pt x="34" y="371"/>
                  </a:lnTo>
                  <a:lnTo>
                    <a:pt x="68" y="371"/>
                  </a:lnTo>
                  <a:lnTo>
                    <a:pt x="102" y="438"/>
                  </a:lnTo>
                  <a:lnTo>
                    <a:pt x="203" y="438"/>
                  </a:lnTo>
                  <a:lnTo>
                    <a:pt x="270" y="472"/>
                  </a:lnTo>
                  <a:lnTo>
                    <a:pt x="337" y="438"/>
                  </a:lnTo>
                  <a:lnTo>
                    <a:pt x="405" y="404"/>
                  </a:lnTo>
                  <a:lnTo>
                    <a:pt x="438" y="337"/>
                  </a:lnTo>
                  <a:lnTo>
                    <a:pt x="472" y="270"/>
                  </a:lnTo>
                  <a:lnTo>
                    <a:pt x="472" y="169"/>
                  </a:lnTo>
                  <a:lnTo>
                    <a:pt x="438" y="101"/>
                  </a:lnTo>
                  <a:lnTo>
                    <a:pt x="371" y="34"/>
                  </a:lnTo>
                  <a:lnTo>
                    <a:pt x="337" y="34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8239485" y="6776727"/>
              <a:ext cx="93988" cy="67153"/>
            </a:xfrm>
            <a:custGeom>
              <a:avLst/>
              <a:gdLst/>
              <a:ahLst/>
              <a:cxnLst/>
              <a:rect l="l" t="t" r="r" b="b"/>
              <a:pathLst>
                <a:path w="1415" h="1011" extrusionOk="0">
                  <a:moveTo>
                    <a:pt x="438" y="1"/>
                  </a:moveTo>
                  <a:lnTo>
                    <a:pt x="203" y="102"/>
                  </a:lnTo>
                  <a:lnTo>
                    <a:pt x="34" y="237"/>
                  </a:lnTo>
                  <a:lnTo>
                    <a:pt x="1" y="270"/>
                  </a:lnTo>
                  <a:lnTo>
                    <a:pt x="1" y="304"/>
                  </a:lnTo>
                  <a:lnTo>
                    <a:pt x="34" y="338"/>
                  </a:lnTo>
                  <a:lnTo>
                    <a:pt x="68" y="338"/>
                  </a:lnTo>
                  <a:lnTo>
                    <a:pt x="102" y="405"/>
                  </a:lnTo>
                  <a:lnTo>
                    <a:pt x="236" y="506"/>
                  </a:lnTo>
                  <a:lnTo>
                    <a:pt x="371" y="607"/>
                  </a:lnTo>
                  <a:lnTo>
                    <a:pt x="405" y="641"/>
                  </a:lnTo>
                  <a:lnTo>
                    <a:pt x="472" y="607"/>
                  </a:lnTo>
                  <a:lnTo>
                    <a:pt x="472" y="573"/>
                  </a:lnTo>
                  <a:lnTo>
                    <a:pt x="472" y="506"/>
                  </a:lnTo>
                  <a:lnTo>
                    <a:pt x="371" y="371"/>
                  </a:lnTo>
                  <a:lnTo>
                    <a:pt x="775" y="405"/>
                  </a:lnTo>
                  <a:lnTo>
                    <a:pt x="1179" y="405"/>
                  </a:lnTo>
                  <a:lnTo>
                    <a:pt x="1145" y="674"/>
                  </a:lnTo>
                  <a:lnTo>
                    <a:pt x="1179" y="944"/>
                  </a:lnTo>
                  <a:lnTo>
                    <a:pt x="1213" y="1011"/>
                  </a:lnTo>
                  <a:lnTo>
                    <a:pt x="1246" y="1011"/>
                  </a:lnTo>
                  <a:lnTo>
                    <a:pt x="1314" y="977"/>
                  </a:lnTo>
                  <a:lnTo>
                    <a:pt x="1347" y="944"/>
                  </a:lnTo>
                  <a:lnTo>
                    <a:pt x="1381" y="775"/>
                  </a:lnTo>
                  <a:lnTo>
                    <a:pt x="1415" y="607"/>
                  </a:lnTo>
                  <a:lnTo>
                    <a:pt x="1415" y="270"/>
                  </a:lnTo>
                  <a:lnTo>
                    <a:pt x="1415" y="237"/>
                  </a:lnTo>
                  <a:lnTo>
                    <a:pt x="1381" y="203"/>
                  </a:lnTo>
                  <a:lnTo>
                    <a:pt x="1314" y="169"/>
                  </a:lnTo>
                  <a:lnTo>
                    <a:pt x="539" y="169"/>
                  </a:lnTo>
                  <a:lnTo>
                    <a:pt x="573" y="102"/>
                  </a:lnTo>
                  <a:lnTo>
                    <a:pt x="573" y="35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7863799" y="6727574"/>
              <a:ext cx="290798" cy="96180"/>
            </a:xfrm>
            <a:custGeom>
              <a:avLst/>
              <a:gdLst/>
              <a:ahLst/>
              <a:cxnLst/>
              <a:rect l="l" t="t" r="r" b="b"/>
              <a:pathLst>
                <a:path w="4378" h="1448" extrusionOk="0">
                  <a:moveTo>
                    <a:pt x="371" y="169"/>
                  </a:moveTo>
                  <a:lnTo>
                    <a:pt x="842" y="270"/>
                  </a:lnTo>
                  <a:lnTo>
                    <a:pt x="1314" y="303"/>
                  </a:lnTo>
                  <a:lnTo>
                    <a:pt x="1785" y="337"/>
                  </a:lnTo>
                  <a:lnTo>
                    <a:pt x="2256" y="404"/>
                  </a:lnTo>
                  <a:lnTo>
                    <a:pt x="3233" y="606"/>
                  </a:lnTo>
                  <a:lnTo>
                    <a:pt x="3569" y="640"/>
                  </a:lnTo>
                  <a:lnTo>
                    <a:pt x="3704" y="674"/>
                  </a:lnTo>
                  <a:lnTo>
                    <a:pt x="3839" y="707"/>
                  </a:lnTo>
                  <a:lnTo>
                    <a:pt x="3940" y="775"/>
                  </a:lnTo>
                  <a:lnTo>
                    <a:pt x="4007" y="876"/>
                  </a:lnTo>
                  <a:lnTo>
                    <a:pt x="4007" y="1010"/>
                  </a:lnTo>
                  <a:lnTo>
                    <a:pt x="3973" y="1179"/>
                  </a:lnTo>
                  <a:lnTo>
                    <a:pt x="1987" y="1010"/>
                  </a:lnTo>
                  <a:lnTo>
                    <a:pt x="1112" y="909"/>
                  </a:lnTo>
                  <a:lnTo>
                    <a:pt x="674" y="876"/>
                  </a:lnTo>
                  <a:lnTo>
                    <a:pt x="236" y="909"/>
                  </a:lnTo>
                  <a:lnTo>
                    <a:pt x="371" y="169"/>
                  </a:lnTo>
                  <a:close/>
                  <a:moveTo>
                    <a:pt x="741" y="0"/>
                  </a:moveTo>
                  <a:lnTo>
                    <a:pt x="304" y="34"/>
                  </a:lnTo>
                  <a:lnTo>
                    <a:pt x="203" y="34"/>
                  </a:lnTo>
                  <a:lnTo>
                    <a:pt x="34" y="68"/>
                  </a:lnTo>
                  <a:lnTo>
                    <a:pt x="34" y="101"/>
                  </a:lnTo>
                  <a:lnTo>
                    <a:pt x="169" y="135"/>
                  </a:lnTo>
                  <a:lnTo>
                    <a:pt x="68" y="505"/>
                  </a:lnTo>
                  <a:lnTo>
                    <a:pt x="0" y="909"/>
                  </a:lnTo>
                  <a:lnTo>
                    <a:pt x="34" y="977"/>
                  </a:lnTo>
                  <a:lnTo>
                    <a:pt x="68" y="1044"/>
                  </a:lnTo>
                  <a:lnTo>
                    <a:pt x="169" y="1044"/>
                  </a:lnTo>
                  <a:lnTo>
                    <a:pt x="236" y="1010"/>
                  </a:lnTo>
                  <a:lnTo>
                    <a:pt x="640" y="1111"/>
                  </a:lnTo>
                  <a:lnTo>
                    <a:pt x="1112" y="1179"/>
                  </a:lnTo>
                  <a:lnTo>
                    <a:pt x="1987" y="1246"/>
                  </a:lnTo>
                  <a:lnTo>
                    <a:pt x="4108" y="1448"/>
                  </a:lnTo>
                  <a:lnTo>
                    <a:pt x="4142" y="1414"/>
                  </a:lnTo>
                  <a:lnTo>
                    <a:pt x="4209" y="1381"/>
                  </a:lnTo>
                  <a:lnTo>
                    <a:pt x="4209" y="1347"/>
                  </a:lnTo>
                  <a:lnTo>
                    <a:pt x="4209" y="1280"/>
                  </a:lnTo>
                  <a:lnTo>
                    <a:pt x="4209" y="1246"/>
                  </a:lnTo>
                  <a:lnTo>
                    <a:pt x="4377" y="741"/>
                  </a:lnTo>
                  <a:lnTo>
                    <a:pt x="4377" y="674"/>
                  </a:lnTo>
                  <a:lnTo>
                    <a:pt x="4377" y="640"/>
                  </a:lnTo>
                  <a:lnTo>
                    <a:pt x="4344" y="606"/>
                  </a:lnTo>
                  <a:lnTo>
                    <a:pt x="4276" y="573"/>
                  </a:lnTo>
                  <a:lnTo>
                    <a:pt x="3199" y="337"/>
                  </a:lnTo>
                  <a:lnTo>
                    <a:pt x="2088" y="135"/>
                  </a:lnTo>
                  <a:lnTo>
                    <a:pt x="1213" y="34"/>
                  </a:lnTo>
                  <a:lnTo>
                    <a:pt x="74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6705391" y="6564308"/>
              <a:ext cx="2446606" cy="190168"/>
            </a:xfrm>
            <a:custGeom>
              <a:avLst/>
              <a:gdLst/>
              <a:ahLst/>
              <a:cxnLst/>
              <a:rect l="l" t="t" r="r" b="b"/>
              <a:pathLst>
                <a:path w="36834" h="2863" extrusionOk="0">
                  <a:moveTo>
                    <a:pt x="606" y="0"/>
                  </a:moveTo>
                  <a:lnTo>
                    <a:pt x="34" y="34"/>
                  </a:lnTo>
                  <a:lnTo>
                    <a:pt x="0" y="68"/>
                  </a:lnTo>
                  <a:lnTo>
                    <a:pt x="34" y="101"/>
                  </a:lnTo>
                  <a:lnTo>
                    <a:pt x="573" y="202"/>
                  </a:lnTo>
                  <a:lnTo>
                    <a:pt x="1111" y="270"/>
                  </a:lnTo>
                  <a:lnTo>
                    <a:pt x="2189" y="337"/>
                  </a:lnTo>
                  <a:lnTo>
                    <a:pt x="4377" y="405"/>
                  </a:lnTo>
                  <a:lnTo>
                    <a:pt x="9192" y="674"/>
                  </a:lnTo>
                  <a:lnTo>
                    <a:pt x="13973" y="977"/>
                  </a:lnTo>
                  <a:lnTo>
                    <a:pt x="18787" y="1314"/>
                  </a:lnTo>
                  <a:lnTo>
                    <a:pt x="23299" y="1684"/>
                  </a:lnTo>
                  <a:lnTo>
                    <a:pt x="27810" y="2054"/>
                  </a:lnTo>
                  <a:lnTo>
                    <a:pt x="36833" y="2862"/>
                  </a:lnTo>
                  <a:lnTo>
                    <a:pt x="36833" y="2559"/>
                  </a:lnTo>
                  <a:lnTo>
                    <a:pt x="32389" y="2122"/>
                  </a:lnTo>
                  <a:lnTo>
                    <a:pt x="27945" y="1751"/>
                  </a:lnTo>
                  <a:lnTo>
                    <a:pt x="23501" y="1415"/>
                  </a:lnTo>
                  <a:lnTo>
                    <a:pt x="19057" y="1078"/>
                  </a:lnTo>
                  <a:lnTo>
                    <a:pt x="14242" y="775"/>
                  </a:lnTo>
                  <a:lnTo>
                    <a:pt x="9461" y="472"/>
                  </a:lnTo>
                  <a:lnTo>
                    <a:pt x="4647" y="202"/>
                  </a:lnTo>
                  <a:lnTo>
                    <a:pt x="2357" y="34"/>
                  </a:lnTo>
                  <a:lnTo>
                    <a:pt x="117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7671506" y="6765568"/>
              <a:ext cx="85021" cy="22451"/>
            </a:xfrm>
            <a:custGeom>
              <a:avLst/>
              <a:gdLst/>
              <a:ahLst/>
              <a:cxnLst/>
              <a:rect l="l" t="t" r="r" b="b"/>
              <a:pathLst>
                <a:path w="1280" h="338" extrusionOk="0">
                  <a:moveTo>
                    <a:pt x="67" y="1"/>
                  </a:moveTo>
                  <a:lnTo>
                    <a:pt x="0" y="34"/>
                  </a:lnTo>
                  <a:lnTo>
                    <a:pt x="0" y="68"/>
                  </a:lnTo>
                  <a:lnTo>
                    <a:pt x="0" y="102"/>
                  </a:lnTo>
                  <a:lnTo>
                    <a:pt x="34" y="169"/>
                  </a:lnTo>
                  <a:lnTo>
                    <a:pt x="202" y="236"/>
                  </a:lnTo>
                  <a:lnTo>
                    <a:pt x="370" y="270"/>
                  </a:lnTo>
                  <a:lnTo>
                    <a:pt x="741" y="304"/>
                  </a:lnTo>
                  <a:lnTo>
                    <a:pt x="1044" y="337"/>
                  </a:lnTo>
                  <a:lnTo>
                    <a:pt x="1178" y="304"/>
                  </a:lnTo>
                  <a:lnTo>
                    <a:pt x="1246" y="270"/>
                  </a:lnTo>
                  <a:lnTo>
                    <a:pt x="1279" y="203"/>
                  </a:lnTo>
                  <a:lnTo>
                    <a:pt x="1279" y="169"/>
                  </a:lnTo>
                  <a:lnTo>
                    <a:pt x="1279" y="135"/>
                  </a:lnTo>
                  <a:lnTo>
                    <a:pt x="1178" y="68"/>
                  </a:lnTo>
                  <a:lnTo>
                    <a:pt x="808" y="68"/>
                  </a:lnTo>
                  <a:lnTo>
                    <a:pt x="438" y="34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7678215" y="6696223"/>
              <a:ext cx="87279" cy="20192"/>
            </a:xfrm>
            <a:custGeom>
              <a:avLst/>
              <a:gdLst/>
              <a:ahLst/>
              <a:cxnLst/>
              <a:rect l="l" t="t" r="r" b="b"/>
              <a:pathLst>
                <a:path w="1314" h="304" extrusionOk="0">
                  <a:moveTo>
                    <a:pt x="404" y="1"/>
                  </a:moveTo>
                  <a:lnTo>
                    <a:pt x="236" y="35"/>
                  </a:lnTo>
                  <a:lnTo>
                    <a:pt x="34" y="68"/>
                  </a:lnTo>
                  <a:lnTo>
                    <a:pt x="0" y="102"/>
                  </a:lnTo>
                  <a:lnTo>
                    <a:pt x="34" y="136"/>
                  </a:lnTo>
                  <a:lnTo>
                    <a:pt x="168" y="203"/>
                  </a:lnTo>
                  <a:lnTo>
                    <a:pt x="303" y="270"/>
                  </a:lnTo>
                  <a:lnTo>
                    <a:pt x="673" y="304"/>
                  </a:lnTo>
                  <a:lnTo>
                    <a:pt x="1010" y="304"/>
                  </a:lnTo>
                  <a:lnTo>
                    <a:pt x="1145" y="270"/>
                  </a:lnTo>
                  <a:lnTo>
                    <a:pt x="1212" y="237"/>
                  </a:lnTo>
                  <a:lnTo>
                    <a:pt x="1279" y="203"/>
                  </a:lnTo>
                  <a:lnTo>
                    <a:pt x="1313" y="136"/>
                  </a:lnTo>
                  <a:lnTo>
                    <a:pt x="1279" y="102"/>
                  </a:lnTo>
                  <a:lnTo>
                    <a:pt x="1178" y="35"/>
                  </a:lnTo>
                  <a:lnTo>
                    <a:pt x="1044" y="1"/>
                  </a:lnTo>
                  <a:lnTo>
                    <a:pt x="774" y="35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7687116" y="6729766"/>
              <a:ext cx="91796" cy="29159"/>
            </a:xfrm>
            <a:custGeom>
              <a:avLst/>
              <a:gdLst/>
              <a:ahLst/>
              <a:cxnLst/>
              <a:rect l="l" t="t" r="r" b="b"/>
              <a:pathLst>
                <a:path w="1382" h="439" extrusionOk="0">
                  <a:moveTo>
                    <a:pt x="135" y="1"/>
                  </a:moveTo>
                  <a:lnTo>
                    <a:pt x="1" y="35"/>
                  </a:lnTo>
                  <a:lnTo>
                    <a:pt x="1" y="68"/>
                  </a:lnTo>
                  <a:lnTo>
                    <a:pt x="102" y="169"/>
                  </a:lnTo>
                  <a:lnTo>
                    <a:pt x="203" y="237"/>
                  </a:lnTo>
                  <a:lnTo>
                    <a:pt x="472" y="304"/>
                  </a:lnTo>
                  <a:lnTo>
                    <a:pt x="842" y="371"/>
                  </a:lnTo>
                  <a:lnTo>
                    <a:pt x="1246" y="439"/>
                  </a:lnTo>
                  <a:lnTo>
                    <a:pt x="1347" y="405"/>
                  </a:lnTo>
                  <a:lnTo>
                    <a:pt x="1381" y="338"/>
                  </a:lnTo>
                  <a:lnTo>
                    <a:pt x="1347" y="237"/>
                  </a:lnTo>
                  <a:lnTo>
                    <a:pt x="1280" y="203"/>
                  </a:lnTo>
                  <a:lnTo>
                    <a:pt x="910" y="102"/>
                  </a:lnTo>
                  <a:lnTo>
                    <a:pt x="539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6445945" y="6685064"/>
              <a:ext cx="1552095" cy="178942"/>
            </a:xfrm>
            <a:custGeom>
              <a:avLst/>
              <a:gdLst/>
              <a:ahLst/>
              <a:cxnLst/>
              <a:rect l="l" t="t" r="r" b="b"/>
              <a:pathLst>
                <a:path w="23367" h="2694" extrusionOk="0">
                  <a:moveTo>
                    <a:pt x="68" y="1"/>
                  </a:moveTo>
                  <a:lnTo>
                    <a:pt x="1" y="34"/>
                  </a:lnTo>
                  <a:lnTo>
                    <a:pt x="1" y="102"/>
                  </a:lnTo>
                  <a:lnTo>
                    <a:pt x="68" y="371"/>
                  </a:lnTo>
                  <a:lnTo>
                    <a:pt x="169" y="573"/>
                  </a:lnTo>
                  <a:lnTo>
                    <a:pt x="338" y="775"/>
                  </a:lnTo>
                  <a:lnTo>
                    <a:pt x="540" y="910"/>
                  </a:lnTo>
                  <a:lnTo>
                    <a:pt x="742" y="1044"/>
                  </a:lnTo>
                  <a:lnTo>
                    <a:pt x="977" y="1145"/>
                  </a:lnTo>
                  <a:lnTo>
                    <a:pt x="1482" y="1280"/>
                  </a:lnTo>
                  <a:lnTo>
                    <a:pt x="1954" y="1381"/>
                  </a:lnTo>
                  <a:lnTo>
                    <a:pt x="2425" y="1448"/>
                  </a:lnTo>
                  <a:lnTo>
                    <a:pt x="3401" y="1549"/>
                  </a:lnTo>
                  <a:lnTo>
                    <a:pt x="5287" y="1684"/>
                  </a:lnTo>
                  <a:lnTo>
                    <a:pt x="9529" y="2054"/>
                  </a:lnTo>
                  <a:lnTo>
                    <a:pt x="13738" y="2391"/>
                  </a:lnTo>
                  <a:lnTo>
                    <a:pt x="18114" y="2694"/>
                  </a:lnTo>
                  <a:lnTo>
                    <a:pt x="23367" y="2694"/>
                  </a:lnTo>
                  <a:lnTo>
                    <a:pt x="19225" y="2458"/>
                  </a:lnTo>
                  <a:lnTo>
                    <a:pt x="15084" y="2189"/>
                  </a:lnTo>
                  <a:lnTo>
                    <a:pt x="11246" y="1920"/>
                  </a:lnTo>
                  <a:lnTo>
                    <a:pt x="7408" y="1583"/>
                  </a:lnTo>
                  <a:lnTo>
                    <a:pt x="3435" y="1213"/>
                  </a:lnTo>
                  <a:lnTo>
                    <a:pt x="2593" y="1145"/>
                  </a:lnTo>
                  <a:lnTo>
                    <a:pt x="2088" y="1112"/>
                  </a:lnTo>
                  <a:lnTo>
                    <a:pt x="1550" y="1044"/>
                  </a:lnTo>
                  <a:lnTo>
                    <a:pt x="1078" y="910"/>
                  </a:lnTo>
                  <a:lnTo>
                    <a:pt x="843" y="809"/>
                  </a:lnTo>
                  <a:lnTo>
                    <a:pt x="674" y="708"/>
                  </a:lnTo>
                  <a:lnTo>
                    <a:pt x="472" y="573"/>
                  </a:lnTo>
                  <a:lnTo>
                    <a:pt x="338" y="438"/>
                  </a:lnTo>
                  <a:lnTo>
                    <a:pt x="237" y="270"/>
                  </a:lnTo>
                  <a:lnTo>
                    <a:pt x="169" y="68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" name="Google Shape;56;p2"/>
          <p:cNvGrpSpPr/>
          <p:nvPr/>
        </p:nvGrpSpPr>
        <p:grpSpPr>
          <a:xfrm>
            <a:off x="226381" y="790954"/>
            <a:ext cx="1165385" cy="815431"/>
            <a:chOff x="305052" y="1261999"/>
            <a:chExt cx="1556545" cy="1089130"/>
          </a:xfrm>
        </p:grpSpPr>
        <p:sp>
          <p:nvSpPr>
            <p:cNvPr id="57" name="Google Shape;57;p2"/>
            <p:cNvSpPr/>
            <p:nvPr/>
          </p:nvSpPr>
          <p:spPr>
            <a:xfrm>
              <a:off x="1342704" y="2046980"/>
              <a:ext cx="118564" cy="107405"/>
            </a:xfrm>
            <a:custGeom>
              <a:avLst/>
              <a:gdLst/>
              <a:ahLst/>
              <a:cxnLst/>
              <a:rect l="l" t="t" r="r" b="b"/>
              <a:pathLst>
                <a:path w="1785" h="1617" extrusionOk="0">
                  <a:moveTo>
                    <a:pt x="1011" y="0"/>
                  </a:moveTo>
                  <a:lnTo>
                    <a:pt x="842" y="67"/>
                  </a:lnTo>
                  <a:lnTo>
                    <a:pt x="573" y="236"/>
                  </a:lnTo>
                  <a:lnTo>
                    <a:pt x="405" y="370"/>
                  </a:lnTo>
                  <a:lnTo>
                    <a:pt x="304" y="471"/>
                  </a:lnTo>
                  <a:lnTo>
                    <a:pt x="169" y="640"/>
                  </a:lnTo>
                  <a:lnTo>
                    <a:pt x="102" y="808"/>
                  </a:lnTo>
                  <a:lnTo>
                    <a:pt x="34" y="976"/>
                  </a:lnTo>
                  <a:lnTo>
                    <a:pt x="0" y="1145"/>
                  </a:lnTo>
                  <a:lnTo>
                    <a:pt x="0" y="1313"/>
                  </a:lnTo>
                  <a:lnTo>
                    <a:pt x="34" y="1515"/>
                  </a:lnTo>
                  <a:lnTo>
                    <a:pt x="68" y="1549"/>
                  </a:lnTo>
                  <a:lnTo>
                    <a:pt x="102" y="1582"/>
                  </a:lnTo>
                  <a:lnTo>
                    <a:pt x="236" y="1616"/>
                  </a:lnTo>
                  <a:lnTo>
                    <a:pt x="337" y="1582"/>
                  </a:lnTo>
                  <a:lnTo>
                    <a:pt x="371" y="1515"/>
                  </a:lnTo>
                  <a:lnTo>
                    <a:pt x="371" y="1448"/>
                  </a:lnTo>
                  <a:lnTo>
                    <a:pt x="405" y="1178"/>
                  </a:lnTo>
                  <a:lnTo>
                    <a:pt x="472" y="909"/>
                  </a:lnTo>
                  <a:lnTo>
                    <a:pt x="607" y="707"/>
                  </a:lnTo>
                  <a:lnTo>
                    <a:pt x="809" y="505"/>
                  </a:lnTo>
                  <a:lnTo>
                    <a:pt x="1044" y="370"/>
                  </a:lnTo>
                  <a:lnTo>
                    <a:pt x="1314" y="370"/>
                  </a:lnTo>
                  <a:lnTo>
                    <a:pt x="1482" y="438"/>
                  </a:lnTo>
                  <a:lnTo>
                    <a:pt x="1684" y="471"/>
                  </a:lnTo>
                  <a:lnTo>
                    <a:pt x="1751" y="438"/>
                  </a:lnTo>
                  <a:lnTo>
                    <a:pt x="1785" y="370"/>
                  </a:lnTo>
                  <a:lnTo>
                    <a:pt x="1785" y="269"/>
                  </a:lnTo>
                  <a:lnTo>
                    <a:pt x="1751" y="202"/>
                  </a:lnTo>
                  <a:lnTo>
                    <a:pt x="1482" y="67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1409791" y="2120775"/>
              <a:ext cx="35868" cy="35802"/>
            </a:xfrm>
            <a:custGeom>
              <a:avLst/>
              <a:gdLst/>
              <a:ahLst/>
              <a:cxnLst/>
              <a:rect l="l" t="t" r="r" b="b"/>
              <a:pathLst>
                <a:path w="540" h="539" extrusionOk="0">
                  <a:moveTo>
                    <a:pt x="304" y="0"/>
                  </a:moveTo>
                  <a:lnTo>
                    <a:pt x="169" y="34"/>
                  </a:lnTo>
                  <a:lnTo>
                    <a:pt x="102" y="67"/>
                  </a:lnTo>
                  <a:lnTo>
                    <a:pt x="68" y="135"/>
                  </a:lnTo>
                  <a:lnTo>
                    <a:pt x="34" y="202"/>
                  </a:lnTo>
                  <a:lnTo>
                    <a:pt x="1" y="337"/>
                  </a:lnTo>
                  <a:lnTo>
                    <a:pt x="34" y="438"/>
                  </a:lnTo>
                  <a:lnTo>
                    <a:pt x="68" y="471"/>
                  </a:lnTo>
                  <a:lnTo>
                    <a:pt x="135" y="539"/>
                  </a:lnTo>
                  <a:lnTo>
                    <a:pt x="236" y="539"/>
                  </a:lnTo>
                  <a:lnTo>
                    <a:pt x="371" y="505"/>
                  </a:lnTo>
                  <a:lnTo>
                    <a:pt x="506" y="404"/>
                  </a:lnTo>
                  <a:lnTo>
                    <a:pt x="539" y="269"/>
                  </a:lnTo>
                  <a:lnTo>
                    <a:pt x="539" y="202"/>
                  </a:lnTo>
                  <a:lnTo>
                    <a:pt x="506" y="135"/>
                  </a:lnTo>
                  <a:lnTo>
                    <a:pt x="472" y="67"/>
                  </a:lnTo>
                  <a:lnTo>
                    <a:pt x="405" y="34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792593" y="1261999"/>
              <a:ext cx="619523" cy="565853"/>
            </a:xfrm>
            <a:custGeom>
              <a:avLst/>
              <a:gdLst/>
              <a:ahLst/>
              <a:cxnLst/>
              <a:rect l="l" t="t" r="r" b="b"/>
              <a:pathLst>
                <a:path w="9327" h="8519" extrusionOk="0">
                  <a:moveTo>
                    <a:pt x="1818" y="68"/>
                  </a:moveTo>
                  <a:lnTo>
                    <a:pt x="2189" y="236"/>
                  </a:lnTo>
                  <a:lnTo>
                    <a:pt x="2593" y="371"/>
                  </a:lnTo>
                  <a:lnTo>
                    <a:pt x="2997" y="506"/>
                  </a:lnTo>
                  <a:lnTo>
                    <a:pt x="3401" y="607"/>
                  </a:lnTo>
                  <a:lnTo>
                    <a:pt x="4242" y="741"/>
                  </a:lnTo>
                  <a:lnTo>
                    <a:pt x="5050" y="876"/>
                  </a:lnTo>
                  <a:lnTo>
                    <a:pt x="6969" y="1213"/>
                  </a:lnTo>
                  <a:lnTo>
                    <a:pt x="7912" y="1415"/>
                  </a:lnTo>
                  <a:lnTo>
                    <a:pt x="8855" y="1650"/>
                  </a:lnTo>
                  <a:lnTo>
                    <a:pt x="8821" y="1819"/>
                  </a:lnTo>
                  <a:lnTo>
                    <a:pt x="8754" y="2088"/>
                  </a:lnTo>
                  <a:lnTo>
                    <a:pt x="4545" y="1246"/>
                  </a:lnTo>
                  <a:lnTo>
                    <a:pt x="2189" y="809"/>
                  </a:lnTo>
                  <a:lnTo>
                    <a:pt x="1953" y="741"/>
                  </a:lnTo>
                  <a:lnTo>
                    <a:pt x="1751" y="674"/>
                  </a:lnTo>
                  <a:lnTo>
                    <a:pt x="1785" y="539"/>
                  </a:lnTo>
                  <a:lnTo>
                    <a:pt x="1785" y="405"/>
                  </a:lnTo>
                  <a:lnTo>
                    <a:pt x="1818" y="236"/>
                  </a:lnTo>
                  <a:lnTo>
                    <a:pt x="1818" y="68"/>
                  </a:lnTo>
                  <a:close/>
                  <a:moveTo>
                    <a:pt x="1381" y="2223"/>
                  </a:moveTo>
                  <a:lnTo>
                    <a:pt x="2256" y="2458"/>
                  </a:lnTo>
                  <a:lnTo>
                    <a:pt x="3131" y="2660"/>
                  </a:lnTo>
                  <a:lnTo>
                    <a:pt x="4882" y="2997"/>
                  </a:lnTo>
                  <a:lnTo>
                    <a:pt x="6666" y="3367"/>
                  </a:lnTo>
                  <a:lnTo>
                    <a:pt x="8451" y="3738"/>
                  </a:lnTo>
                  <a:lnTo>
                    <a:pt x="8417" y="3906"/>
                  </a:lnTo>
                  <a:lnTo>
                    <a:pt x="8316" y="4344"/>
                  </a:lnTo>
                  <a:lnTo>
                    <a:pt x="6498" y="4074"/>
                  </a:lnTo>
                  <a:lnTo>
                    <a:pt x="4680" y="3738"/>
                  </a:lnTo>
                  <a:lnTo>
                    <a:pt x="3838" y="3536"/>
                  </a:lnTo>
                  <a:lnTo>
                    <a:pt x="2963" y="3300"/>
                  </a:lnTo>
                  <a:lnTo>
                    <a:pt x="2121" y="3064"/>
                  </a:lnTo>
                  <a:lnTo>
                    <a:pt x="1684" y="2997"/>
                  </a:lnTo>
                  <a:lnTo>
                    <a:pt x="1280" y="2930"/>
                  </a:lnTo>
                  <a:lnTo>
                    <a:pt x="1313" y="2728"/>
                  </a:lnTo>
                  <a:lnTo>
                    <a:pt x="1313" y="2559"/>
                  </a:lnTo>
                  <a:lnTo>
                    <a:pt x="1381" y="2223"/>
                  </a:lnTo>
                  <a:close/>
                  <a:moveTo>
                    <a:pt x="1347" y="3098"/>
                  </a:moveTo>
                  <a:lnTo>
                    <a:pt x="1717" y="3233"/>
                  </a:lnTo>
                  <a:lnTo>
                    <a:pt x="2121" y="3367"/>
                  </a:lnTo>
                  <a:lnTo>
                    <a:pt x="2963" y="3603"/>
                  </a:lnTo>
                  <a:lnTo>
                    <a:pt x="4613" y="3940"/>
                  </a:lnTo>
                  <a:lnTo>
                    <a:pt x="5522" y="4142"/>
                  </a:lnTo>
                  <a:lnTo>
                    <a:pt x="6431" y="4276"/>
                  </a:lnTo>
                  <a:lnTo>
                    <a:pt x="8249" y="4579"/>
                  </a:lnTo>
                  <a:lnTo>
                    <a:pt x="8114" y="4882"/>
                  </a:lnTo>
                  <a:lnTo>
                    <a:pt x="8047" y="5219"/>
                  </a:lnTo>
                  <a:lnTo>
                    <a:pt x="7946" y="5892"/>
                  </a:lnTo>
                  <a:lnTo>
                    <a:pt x="6128" y="5623"/>
                  </a:lnTo>
                  <a:lnTo>
                    <a:pt x="4310" y="5320"/>
                  </a:lnTo>
                  <a:lnTo>
                    <a:pt x="3502" y="5152"/>
                  </a:lnTo>
                  <a:lnTo>
                    <a:pt x="2660" y="4950"/>
                  </a:lnTo>
                  <a:lnTo>
                    <a:pt x="1852" y="4748"/>
                  </a:lnTo>
                  <a:lnTo>
                    <a:pt x="1448" y="4680"/>
                  </a:lnTo>
                  <a:lnTo>
                    <a:pt x="1010" y="4647"/>
                  </a:lnTo>
                  <a:lnTo>
                    <a:pt x="1111" y="4445"/>
                  </a:lnTo>
                  <a:lnTo>
                    <a:pt x="1145" y="4243"/>
                  </a:lnTo>
                  <a:lnTo>
                    <a:pt x="1212" y="3805"/>
                  </a:lnTo>
                  <a:lnTo>
                    <a:pt x="1347" y="3098"/>
                  </a:lnTo>
                  <a:close/>
                  <a:moveTo>
                    <a:pt x="1785" y="1"/>
                  </a:moveTo>
                  <a:lnTo>
                    <a:pt x="1751" y="34"/>
                  </a:lnTo>
                  <a:lnTo>
                    <a:pt x="1751" y="68"/>
                  </a:lnTo>
                  <a:lnTo>
                    <a:pt x="1684" y="236"/>
                  </a:lnTo>
                  <a:lnTo>
                    <a:pt x="1616" y="405"/>
                  </a:lnTo>
                  <a:lnTo>
                    <a:pt x="1583" y="539"/>
                  </a:lnTo>
                  <a:lnTo>
                    <a:pt x="1583" y="708"/>
                  </a:lnTo>
                  <a:lnTo>
                    <a:pt x="1448" y="741"/>
                  </a:lnTo>
                  <a:lnTo>
                    <a:pt x="1347" y="842"/>
                  </a:lnTo>
                  <a:lnTo>
                    <a:pt x="1347" y="876"/>
                  </a:lnTo>
                  <a:lnTo>
                    <a:pt x="1818" y="876"/>
                  </a:lnTo>
                  <a:lnTo>
                    <a:pt x="2290" y="977"/>
                  </a:lnTo>
                  <a:lnTo>
                    <a:pt x="2761" y="1112"/>
                  </a:lnTo>
                  <a:lnTo>
                    <a:pt x="3199" y="1213"/>
                  </a:lnTo>
                  <a:lnTo>
                    <a:pt x="5286" y="1617"/>
                  </a:lnTo>
                  <a:lnTo>
                    <a:pt x="9192" y="2391"/>
                  </a:lnTo>
                  <a:lnTo>
                    <a:pt x="9057" y="2660"/>
                  </a:lnTo>
                  <a:lnTo>
                    <a:pt x="8922" y="2963"/>
                  </a:lnTo>
                  <a:lnTo>
                    <a:pt x="8855" y="3266"/>
                  </a:lnTo>
                  <a:lnTo>
                    <a:pt x="8821" y="3569"/>
                  </a:lnTo>
                  <a:lnTo>
                    <a:pt x="4949" y="2761"/>
                  </a:lnTo>
                  <a:lnTo>
                    <a:pt x="3973" y="2526"/>
                  </a:lnTo>
                  <a:lnTo>
                    <a:pt x="3030" y="2290"/>
                  </a:lnTo>
                  <a:lnTo>
                    <a:pt x="2054" y="2122"/>
                  </a:lnTo>
                  <a:lnTo>
                    <a:pt x="1549" y="2021"/>
                  </a:lnTo>
                  <a:lnTo>
                    <a:pt x="1078" y="1987"/>
                  </a:lnTo>
                  <a:lnTo>
                    <a:pt x="1145" y="1751"/>
                  </a:lnTo>
                  <a:lnTo>
                    <a:pt x="1212" y="1549"/>
                  </a:lnTo>
                  <a:lnTo>
                    <a:pt x="1313" y="1145"/>
                  </a:lnTo>
                  <a:lnTo>
                    <a:pt x="1313" y="943"/>
                  </a:lnTo>
                  <a:lnTo>
                    <a:pt x="1313" y="741"/>
                  </a:lnTo>
                  <a:lnTo>
                    <a:pt x="1313" y="708"/>
                  </a:lnTo>
                  <a:lnTo>
                    <a:pt x="1212" y="708"/>
                  </a:lnTo>
                  <a:lnTo>
                    <a:pt x="1145" y="876"/>
                  </a:lnTo>
                  <a:lnTo>
                    <a:pt x="1078" y="1044"/>
                  </a:lnTo>
                  <a:lnTo>
                    <a:pt x="977" y="1381"/>
                  </a:lnTo>
                  <a:lnTo>
                    <a:pt x="876" y="1718"/>
                  </a:lnTo>
                  <a:lnTo>
                    <a:pt x="842" y="1920"/>
                  </a:lnTo>
                  <a:lnTo>
                    <a:pt x="842" y="2088"/>
                  </a:lnTo>
                  <a:lnTo>
                    <a:pt x="876" y="2122"/>
                  </a:lnTo>
                  <a:lnTo>
                    <a:pt x="977" y="2122"/>
                  </a:lnTo>
                  <a:lnTo>
                    <a:pt x="1010" y="2088"/>
                  </a:lnTo>
                  <a:lnTo>
                    <a:pt x="1246" y="2189"/>
                  </a:lnTo>
                  <a:lnTo>
                    <a:pt x="1145" y="2357"/>
                  </a:lnTo>
                  <a:lnTo>
                    <a:pt x="1078" y="2559"/>
                  </a:lnTo>
                  <a:lnTo>
                    <a:pt x="1078" y="2761"/>
                  </a:lnTo>
                  <a:lnTo>
                    <a:pt x="1078" y="2963"/>
                  </a:lnTo>
                  <a:lnTo>
                    <a:pt x="1111" y="2997"/>
                  </a:lnTo>
                  <a:lnTo>
                    <a:pt x="1145" y="2997"/>
                  </a:lnTo>
                  <a:lnTo>
                    <a:pt x="1212" y="3031"/>
                  </a:lnTo>
                  <a:lnTo>
                    <a:pt x="1145" y="3132"/>
                  </a:lnTo>
                  <a:lnTo>
                    <a:pt x="1111" y="3266"/>
                  </a:lnTo>
                  <a:lnTo>
                    <a:pt x="1044" y="3502"/>
                  </a:lnTo>
                  <a:lnTo>
                    <a:pt x="943" y="4074"/>
                  </a:lnTo>
                  <a:lnTo>
                    <a:pt x="909" y="4344"/>
                  </a:lnTo>
                  <a:lnTo>
                    <a:pt x="909" y="4647"/>
                  </a:lnTo>
                  <a:lnTo>
                    <a:pt x="943" y="4680"/>
                  </a:lnTo>
                  <a:lnTo>
                    <a:pt x="943" y="4714"/>
                  </a:lnTo>
                  <a:lnTo>
                    <a:pt x="1280" y="4849"/>
                  </a:lnTo>
                  <a:lnTo>
                    <a:pt x="1212" y="4916"/>
                  </a:lnTo>
                  <a:lnTo>
                    <a:pt x="1179" y="5017"/>
                  </a:lnTo>
                  <a:lnTo>
                    <a:pt x="1111" y="5185"/>
                  </a:lnTo>
                  <a:lnTo>
                    <a:pt x="1010" y="5522"/>
                  </a:lnTo>
                  <a:lnTo>
                    <a:pt x="943" y="5892"/>
                  </a:lnTo>
                  <a:lnTo>
                    <a:pt x="674" y="5892"/>
                  </a:lnTo>
                  <a:lnTo>
                    <a:pt x="606" y="5926"/>
                  </a:lnTo>
                  <a:lnTo>
                    <a:pt x="539" y="6027"/>
                  </a:lnTo>
                  <a:lnTo>
                    <a:pt x="505" y="6162"/>
                  </a:lnTo>
                  <a:lnTo>
                    <a:pt x="472" y="6431"/>
                  </a:lnTo>
                  <a:lnTo>
                    <a:pt x="404" y="6397"/>
                  </a:lnTo>
                  <a:lnTo>
                    <a:pt x="337" y="6330"/>
                  </a:lnTo>
                  <a:lnTo>
                    <a:pt x="303" y="6296"/>
                  </a:lnTo>
                  <a:lnTo>
                    <a:pt x="270" y="6296"/>
                  </a:lnTo>
                  <a:lnTo>
                    <a:pt x="202" y="6330"/>
                  </a:lnTo>
                  <a:lnTo>
                    <a:pt x="101" y="6465"/>
                  </a:lnTo>
                  <a:lnTo>
                    <a:pt x="34" y="6633"/>
                  </a:lnTo>
                  <a:lnTo>
                    <a:pt x="0" y="6835"/>
                  </a:lnTo>
                  <a:lnTo>
                    <a:pt x="0" y="6902"/>
                  </a:lnTo>
                  <a:lnTo>
                    <a:pt x="67" y="6970"/>
                  </a:lnTo>
                  <a:lnTo>
                    <a:pt x="101" y="6970"/>
                  </a:lnTo>
                  <a:lnTo>
                    <a:pt x="168" y="6902"/>
                  </a:lnTo>
                  <a:lnTo>
                    <a:pt x="168" y="6835"/>
                  </a:lnTo>
                  <a:lnTo>
                    <a:pt x="202" y="6667"/>
                  </a:lnTo>
                  <a:lnTo>
                    <a:pt x="270" y="6532"/>
                  </a:lnTo>
                  <a:lnTo>
                    <a:pt x="404" y="6599"/>
                  </a:lnTo>
                  <a:lnTo>
                    <a:pt x="539" y="6633"/>
                  </a:lnTo>
                  <a:lnTo>
                    <a:pt x="606" y="6599"/>
                  </a:lnTo>
                  <a:lnTo>
                    <a:pt x="640" y="6566"/>
                  </a:lnTo>
                  <a:lnTo>
                    <a:pt x="741" y="6094"/>
                  </a:lnTo>
                  <a:lnTo>
                    <a:pt x="1111" y="6094"/>
                  </a:lnTo>
                  <a:lnTo>
                    <a:pt x="1515" y="6229"/>
                  </a:lnTo>
                  <a:lnTo>
                    <a:pt x="1919" y="6330"/>
                  </a:lnTo>
                  <a:lnTo>
                    <a:pt x="2727" y="6498"/>
                  </a:lnTo>
                  <a:lnTo>
                    <a:pt x="3569" y="6633"/>
                  </a:lnTo>
                  <a:lnTo>
                    <a:pt x="4377" y="6768"/>
                  </a:lnTo>
                  <a:lnTo>
                    <a:pt x="5892" y="7104"/>
                  </a:lnTo>
                  <a:lnTo>
                    <a:pt x="6330" y="7205"/>
                  </a:lnTo>
                  <a:lnTo>
                    <a:pt x="6599" y="7239"/>
                  </a:lnTo>
                  <a:lnTo>
                    <a:pt x="6835" y="7340"/>
                  </a:lnTo>
                  <a:lnTo>
                    <a:pt x="6868" y="7374"/>
                  </a:lnTo>
                  <a:lnTo>
                    <a:pt x="6902" y="7441"/>
                  </a:lnTo>
                  <a:lnTo>
                    <a:pt x="6969" y="7441"/>
                  </a:lnTo>
                  <a:lnTo>
                    <a:pt x="7037" y="7407"/>
                  </a:lnTo>
                  <a:lnTo>
                    <a:pt x="7104" y="7475"/>
                  </a:lnTo>
                  <a:lnTo>
                    <a:pt x="7171" y="7542"/>
                  </a:lnTo>
                  <a:lnTo>
                    <a:pt x="7205" y="7610"/>
                  </a:lnTo>
                  <a:lnTo>
                    <a:pt x="7171" y="7711"/>
                  </a:lnTo>
                  <a:lnTo>
                    <a:pt x="7171" y="7744"/>
                  </a:lnTo>
                  <a:lnTo>
                    <a:pt x="7205" y="7812"/>
                  </a:lnTo>
                  <a:lnTo>
                    <a:pt x="7272" y="7845"/>
                  </a:lnTo>
                  <a:lnTo>
                    <a:pt x="7373" y="7879"/>
                  </a:lnTo>
                  <a:lnTo>
                    <a:pt x="7441" y="7913"/>
                  </a:lnTo>
                  <a:lnTo>
                    <a:pt x="7474" y="7980"/>
                  </a:lnTo>
                  <a:lnTo>
                    <a:pt x="7508" y="8047"/>
                  </a:lnTo>
                  <a:lnTo>
                    <a:pt x="7474" y="8216"/>
                  </a:lnTo>
                  <a:lnTo>
                    <a:pt x="7474" y="8418"/>
                  </a:lnTo>
                  <a:lnTo>
                    <a:pt x="7508" y="8485"/>
                  </a:lnTo>
                  <a:lnTo>
                    <a:pt x="7575" y="8519"/>
                  </a:lnTo>
                  <a:lnTo>
                    <a:pt x="7676" y="8485"/>
                  </a:lnTo>
                  <a:lnTo>
                    <a:pt x="7710" y="8418"/>
                  </a:lnTo>
                  <a:lnTo>
                    <a:pt x="7710" y="7778"/>
                  </a:lnTo>
                  <a:lnTo>
                    <a:pt x="7676" y="7711"/>
                  </a:lnTo>
                  <a:lnTo>
                    <a:pt x="7676" y="7677"/>
                  </a:lnTo>
                  <a:lnTo>
                    <a:pt x="7575" y="7643"/>
                  </a:lnTo>
                  <a:lnTo>
                    <a:pt x="7441" y="7643"/>
                  </a:lnTo>
                  <a:lnTo>
                    <a:pt x="7508" y="7407"/>
                  </a:lnTo>
                  <a:lnTo>
                    <a:pt x="7542" y="7374"/>
                  </a:lnTo>
                  <a:lnTo>
                    <a:pt x="7508" y="7340"/>
                  </a:lnTo>
                  <a:lnTo>
                    <a:pt x="7441" y="7273"/>
                  </a:lnTo>
                  <a:lnTo>
                    <a:pt x="7138" y="7205"/>
                  </a:lnTo>
                  <a:lnTo>
                    <a:pt x="7306" y="6667"/>
                  </a:lnTo>
                  <a:lnTo>
                    <a:pt x="7373" y="6397"/>
                  </a:lnTo>
                  <a:lnTo>
                    <a:pt x="7407" y="6128"/>
                  </a:lnTo>
                  <a:lnTo>
                    <a:pt x="7407" y="6061"/>
                  </a:lnTo>
                  <a:lnTo>
                    <a:pt x="7272" y="6061"/>
                  </a:lnTo>
                  <a:lnTo>
                    <a:pt x="7171" y="6330"/>
                  </a:lnTo>
                  <a:lnTo>
                    <a:pt x="7070" y="6599"/>
                  </a:lnTo>
                  <a:lnTo>
                    <a:pt x="6902" y="7138"/>
                  </a:lnTo>
                  <a:lnTo>
                    <a:pt x="5555" y="6835"/>
                  </a:lnTo>
                  <a:lnTo>
                    <a:pt x="4175" y="6532"/>
                  </a:lnTo>
                  <a:lnTo>
                    <a:pt x="2727" y="6195"/>
                  </a:lnTo>
                  <a:lnTo>
                    <a:pt x="1953" y="6061"/>
                  </a:lnTo>
                  <a:lnTo>
                    <a:pt x="1583" y="6027"/>
                  </a:lnTo>
                  <a:lnTo>
                    <a:pt x="1212" y="6027"/>
                  </a:lnTo>
                  <a:lnTo>
                    <a:pt x="1212" y="5960"/>
                  </a:lnTo>
                  <a:lnTo>
                    <a:pt x="1145" y="5926"/>
                  </a:lnTo>
                  <a:lnTo>
                    <a:pt x="1246" y="5387"/>
                  </a:lnTo>
                  <a:lnTo>
                    <a:pt x="1280" y="5152"/>
                  </a:lnTo>
                  <a:lnTo>
                    <a:pt x="1313" y="5017"/>
                  </a:lnTo>
                  <a:lnTo>
                    <a:pt x="1347" y="4882"/>
                  </a:lnTo>
                  <a:lnTo>
                    <a:pt x="1751" y="5017"/>
                  </a:lnTo>
                  <a:lnTo>
                    <a:pt x="2121" y="5118"/>
                  </a:lnTo>
                  <a:lnTo>
                    <a:pt x="2929" y="5286"/>
                  </a:lnTo>
                  <a:lnTo>
                    <a:pt x="4512" y="5556"/>
                  </a:lnTo>
                  <a:lnTo>
                    <a:pt x="6330" y="5892"/>
                  </a:lnTo>
                  <a:lnTo>
                    <a:pt x="8148" y="6128"/>
                  </a:lnTo>
                  <a:lnTo>
                    <a:pt x="8215" y="6128"/>
                  </a:lnTo>
                  <a:lnTo>
                    <a:pt x="8249" y="6061"/>
                  </a:lnTo>
                  <a:lnTo>
                    <a:pt x="8249" y="5993"/>
                  </a:lnTo>
                  <a:lnTo>
                    <a:pt x="8181" y="5926"/>
                  </a:lnTo>
                  <a:lnTo>
                    <a:pt x="8316" y="5253"/>
                  </a:lnTo>
                  <a:lnTo>
                    <a:pt x="8350" y="4950"/>
                  </a:lnTo>
                  <a:lnTo>
                    <a:pt x="8417" y="4613"/>
                  </a:lnTo>
                  <a:lnTo>
                    <a:pt x="8451" y="4579"/>
                  </a:lnTo>
                  <a:lnTo>
                    <a:pt x="8485" y="4512"/>
                  </a:lnTo>
                  <a:lnTo>
                    <a:pt x="8586" y="4243"/>
                  </a:lnTo>
                  <a:lnTo>
                    <a:pt x="8619" y="3973"/>
                  </a:lnTo>
                  <a:lnTo>
                    <a:pt x="8653" y="3771"/>
                  </a:lnTo>
                  <a:lnTo>
                    <a:pt x="8788" y="3805"/>
                  </a:lnTo>
                  <a:lnTo>
                    <a:pt x="8821" y="3839"/>
                  </a:lnTo>
                  <a:lnTo>
                    <a:pt x="8855" y="3872"/>
                  </a:lnTo>
                  <a:lnTo>
                    <a:pt x="8922" y="3872"/>
                  </a:lnTo>
                  <a:lnTo>
                    <a:pt x="8956" y="3839"/>
                  </a:lnTo>
                  <a:lnTo>
                    <a:pt x="9023" y="3805"/>
                  </a:lnTo>
                  <a:lnTo>
                    <a:pt x="9057" y="3738"/>
                  </a:lnTo>
                  <a:lnTo>
                    <a:pt x="9057" y="3637"/>
                  </a:lnTo>
                  <a:lnTo>
                    <a:pt x="8990" y="3603"/>
                  </a:lnTo>
                  <a:lnTo>
                    <a:pt x="9023" y="3300"/>
                  </a:lnTo>
                  <a:lnTo>
                    <a:pt x="9091" y="2997"/>
                  </a:lnTo>
                  <a:lnTo>
                    <a:pt x="9192" y="2694"/>
                  </a:lnTo>
                  <a:lnTo>
                    <a:pt x="9293" y="2391"/>
                  </a:lnTo>
                  <a:lnTo>
                    <a:pt x="9326" y="2324"/>
                  </a:lnTo>
                  <a:lnTo>
                    <a:pt x="9326" y="2256"/>
                  </a:lnTo>
                  <a:lnTo>
                    <a:pt x="9326" y="2223"/>
                  </a:lnTo>
                  <a:lnTo>
                    <a:pt x="9259" y="2189"/>
                  </a:lnTo>
                  <a:lnTo>
                    <a:pt x="8889" y="2122"/>
                  </a:lnTo>
                  <a:lnTo>
                    <a:pt x="8956" y="1886"/>
                  </a:lnTo>
                  <a:lnTo>
                    <a:pt x="8956" y="1751"/>
                  </a:lnTo>
                  <a:lnTo>
                    <a:pt x="8956" y="1650"/>
                  </a:lnTo>
                  <a:lnTo>
                    <a:pt x="8990" y="1583"/>
                  </a:lnTo>
                  <a:lnTo>
                    <a:pt x="8990" y="1516"/>
                  </a:lnTo>
                  <a:lnTo>
                    <a:pt x="8956" y="1482"/>
                  </a:lnTo>
                  <a:lnTo>
                    <a:pt x="8922" y="1448"/>
                  </a:lnTo>
                  <a:lnTo>
                    <a:pt x="8047" y="1213"/>
                  </a:lnTo>
                  <a:lnTo>
                    <a:pt x="7138" y="1044"/>
                  </a:lnTo>
                  <a:lnTo>
                    <a:pt x="6262" y="876"/>
                  </a:lnTo>
                  <a:lnTo>
                    <a:pt x="5353" y="741"/>
                  </a:lnTo>
                  <a:lnTo>
                    <a:pt x="4478" y="573"/>
                  </a:lnTo>
                  <a:lnTo>
                    <a:pt x="3569" y="371"/>
                  </a:lnTo>
                  <a:lnTo>
                    <a:pt x="18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969210" y="1727156"/>
              <a:ext cx="210294" cy="53736"/>
            </a:xfrm>
            <a:custGeom>
              <a:avLst/>
              <a:gdLst/>
              <a:ahLst/>
              <a:cxnLst/>
              <a:rect l="l" t="t" r="r" b="b"/>
              <a:pathLst>
                <a:path w="3166" h="809" extrusionOk="0">
                  <a:moveTo>
                    <a:pt x="203" y="0"/>
                  </a:moveTo>
                  <a:lnTo>
                    <a:pt x="1" y="68"/>
                  </a:lnTo>
                  <a:lnTo>
                    <a:pt x="1" y="101"/>
                  </a:lnTo>
                  <a:lnTo>
                    <a:pt x="203" y="169"/>
                  </a:lnTo>
                  <a:lnTo>
                    <a:pt x="371" y="169"/>
                  </a:lnTo>
                  <a:lnTo>
                    <a:pt x="573" y="202"/>
                  </a:lnTo>
                  <a:lnTo>
                    <a:pt x="742" y="270"/>
                  </a:lnTo>
                  <a:lnTo>
                    <a:pt x="1011" y="404"/>
                  </a:lnTo>
                  <a:lnTo>
                    <a:pt x="1280" y="505"/>
                  </a:lnTo>
                  <a:lnTo>
                    <a:pt x="1718" y="607"/>
                  </a:lnTo>
                  <a:lnTo>
                    <a:pt x="2156" y="674"/>
                  </a:lnTo>
                  <a:lnTo>
                    <a:pt x="2593" y="708"/>
                  </a:lnTo>
                  <a:lnTo>
                    <a:pt x="3031" y="809"/>
                  </a:lnTo>
                  <a:lnTo>
                    <a:pt x="3065" y="809"/>
                  </a:lnTo>
                  <a:lnTo>
                    <a:pt x="3098" y="775"/>
                  </a:lnTo>
                  <a:lnTo>
                    <a:pt x="3166" y="708"/>
                  </a:lnTo>
                  <a:lnTo>
                    <a:pt x="3166" y="640"/>
                  </a:lnTo>
                  <a:lnTo>
                    <a:pt x="3132" y="607"/>
                  </a:lnTo>
                  <a:lnTo>
                    <a:pt x="3098" y="573"/>
                  </a:lnTo>
                  <a:lnTo>
                    <a:pt x="2661" y="472"/>
                  </a:lnTo>
                  <a:lnTo>
                    <a:pt x="2223" y="438"/>
                  </a:lnTo>
                  <a:lnTo>
                    <a:pt x="1785" y="371"/>
                  </a:lnTo>
                  <a:lnTo>
                    <a:pt x="1348" y="303"/>
                  </a:lnTo>
                  <a:lnTo>
                    <a:pt x="1179" y="270"/>
                  </a:lnTo>
                  <a:lnTo>
                    <a:pt x="1011" y="202"/>
                  </a:lnTo>
                  <a:lnTo>
                    <a:pt x="674" y="68"/>
                  </a:lnTo>
                  <a:lnTo>
                    <a:pt x="540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1798894" y="1999953"/>
              <a:ext cx="62703" cy="134306"/>
            </a:xfrm>
            <a:custGeom>
              <a:avLst/>
              <a:gdLst/>
              <a:ahLst/>
              <a:cxnLst/>
              <a:rect l="l" t="t" r="r" b="b"/>
              <a:pathLst>
                <a:path w="944" h="2022" extrusionOk="0">
                  <a:moveTo>
                    <a:pt x="34" y="1"/>
                  </a:moveTo>
                  <a:lnTo>
                    <a:pt x="34" y="35"/>
                  </a:lnTo>
                  <a:lnTo>
                    <a:pt x="1" y="203"/>
                  </a:lnTo>
                  <a:lnTo>
                    <a:pt x="68" y="371"/>
                  </a:lnTo>
                  <a:lnTo>
                    <a:pt x="135" y="540"/>
                  </a:lnTo>
                  <a:lnTo>
                    <a:pt x="236" y="674"/>
                  </a:lnTo>
                  <a:lnTo>
                    <a:pt x="472" y="944"/>
                  </a:lnTo>
                  <a:lnTo>
                    <a:pt x="539" y="1078"/>
                  </a:lnTo>
                  <a:lnTo>
                    <a:pt x="640" y="1213"/>
                  </a:lnTo>
                  <a:lnTo>
                    <a:pt x="674" y="1381"/>
                  </a:lnTo>
                  <a:lnTo>
                    <a:pt x="708" y="1550"/>
                  </a:lnTo>
                  <a:lnTo>
                    <a:pt x="708" y="1718"/>
                  </a:lnTo>
                  <a:lnTo>
                    <a:pt x="640" y="1886"/>
                  </a:lnTo>
                  <a:lnTo>
                    <a:pt x="640" y="1920"/>
                  </a:lnTo>
                  <a:lnTo>
                    <a:pt x="640" y="1987"/>
                  </a:lnTo>
                  <a:lnTo>
                    <a:pt x="741" y="2021"/>
                  </a:lnTo>
                  <a:lnTo>
                    <a:pt x="809" y="2021"/>
                  </a:lnTo>
                  <a:lnTo>
                    <a:pt x="842" y="1987"/>
                  </a:lnTo>
                  <a:lnTo>
                    <a:pt x="876" y="1954"/>
                  </a:lnTo>
                  <a:lnTo>
                    <a:pt x="943" y="1718"/>
                  </a:lnTo>
                  <a:lnTo>
                    <a:pt x="943" y="1482"/>
                  </a:lnTo>
                  <a:lnTo>
                    <a:pt x="910" y="1247"/>
                  </a:lnTo>
                  <a:lnTo>
                    <a:pt x="809" y="1045"/>
                  </a:lnTo>
                  <a:lnTo>
                    <a:pt x="674" y="843"/>
                  </a:lnTo>
                  <a:lnTo>
                    <a:pt x="539" y="674"/>
                  </a:lnTo>
                  <a:lnTo>
                    <a:pt x="304" y="371"/>
                  </a:lnTo>
                  <a:lnTo>
                    <a:pt x="169" y="169"/>
                  </a:lnTo>
                  <a:lnTo>
                    <a:pt x="135" y="102"/>
                  </a:lnTo>
                  <a:lnTo>
                    <a:pt x="135" y="35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1197372" y="1776375"/>
              <a:ext cx="73862" cy="31351"/>
            </a:xfrm>
            <a:custGeom>
              <a:avLst/>
              <a:gdLst/>
              <a:ahLst/>
              <a:cxnLst/>
              <a:rect l="l" t="t" r="r" b="b"/>
              <a:pathLst>
                <a:path w="1112" h="472" extrusionOk="0">
                  <a:moveTo>
                    <a:pt x="34" y="0"/>
                  </a:moveTo>
                  <a:lnTo>
                    <a:pt x="0" y="34"/>
                  </a:lnTo>
                  <a:lnTo>
                    <a:pt x="0" y="68"/>
                  </a:lnTo>
                  <a:lnTo>
                    <a:pt x="34" y="135"/>
                  </a:lnTo>
                  <a:lnTo>
                    <a:pt x="236" y="236"/>
                  </a:lnTo>
                  <a:lnTo>
                    <a:pt x="438" y="303"/>
                  </a:lnTo>
                  <a:lnTo>
                    <a:pt x="976" y="472"/>
                  </a:lnTo>
                  <a:lnTo>
                    <a:pt x="1077" y="472"/>
                  </a:lnTo>
                  <a:lnTo>
                    <a:pt x="1111" y="404"/>
                  </a:lnTo>
                  <a:lnTo>
                    <a:pt x="1111" y="303"/>
                  </a:lnTo>
                  <a:lnTo>
                    <a:pt x="1077" y="270"/>
                  </a:lnTo>
                  <a:lnTo>
                    <a:pt x="1044" y="236"/>
                  </a:lnTo>
                  <a:lnTo>
                    <a:pt x="539" y="68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799302" y="1767408"/>
              <a:ext cx="64895" cy="33610"/>
            </a:xfrm>
            <a:custGeom>
              <a:avLst/>
              <a:gdLst/>
              <a:ahLst/>
              <a:cxnLst/>
              <a:rect l="l" t="t" r="r" b="b"/>
              <a:pathLst>
                <a:path w="977" h="506" extrusionOk="0">
                  <a:moveTo>
                    <a:pt x="640" y="1"/>
                  </a:moveTo>
                  <a:lnTo>
                    <a:pt x="404" y="68"/>
                  </a:lnTo>
                  <a:lnTo>
                    <a:pt x="202" y="203"/>
                  </a:lnTo>
                  <a:lnTo>
                    <a:pt x="34" y="371"/>
                  </a:lnTo>
                  <a:lnTo>
                    <a:pt x="0" y="405"/>
                  </a:lnTo>
                  <a:lnTo>
                    <a:pt x="0" y="472"/>
                  </a:lnTo>
                  <a:lnTo>
                    <a:pt x="34" y="506"/>
                  </a:lnTo>
                  <a:lnTo>
                    <a:pt x="135" y="506"/>
                  </a:lnTo>
                  <a:lnTo>
                    <a:pt x="303" y="405"/>
                  </a:lnTo>
                  <a:lnTo>
                    <a:pt x="505" y="304"/>
                  </a:lnTo>
                  <a:lnTo>
                    <a:pt x="707" y="236"/>
                  </a:lnTo>
                  <a:lnTo>
                    <a:pt x="909" y="203"/>
                  </a:lnTo>
                  <a:lnTo>
                    <a:pt x="977" y="169"/>
                  </a:lnTo>
                  <a:lnTo>
                    <a:pt x="977" y="102"/>
                  </a:lnTo>
                  <a:lnTo>
                    <a:pt x="943" y="34"/>
                  </a:lnTo>
                  <a:lnTo>
                    <a:pt x="87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1322578" y="1836753"/>
              <a:ext cx="143207" cy="51477"/>
            </a:xfrm>
            <a:custGeom>
              <a:avLst/>
              <a:gdLst/>
              <a:ahLst/>
              <a:cxnLst/>
              <a:rect l="l" t="t" r="r" b="b"/>
              <a:pathLst>
                <a:path w="2156" h="775" extrusionOk="0">
                  <a:moveTo>
                    <a:pt x="101" y="0"/>
                  </a:moveTo>
                  <a:lnTo>
                    <a:pt x="34" y="68"/>
                  </a:lnTo>
                  <a:lnTo>
                    <a:pt x="0" y="169"/>
                  </a:lnTo>
                  <a:lnTo>
                    <a:pt x="0" y="202"/>
                  </a:lnTo>
                  <a:lnTo>
                    <a:pt x="34" y="270"/>
                  </a:lnTo>
                  <a:lnTo>
                    <a:pt x="236" y="371"/>
                  </a:lnTo>
                  <a:lnTo>
                    <a:pt x="438" y="438"/>
                  </a:lnTo>
                  <a:lnTo>
                    <a:pt x="842" y="539"/>
                  </a:lnTo>
                  <a:lnTo>
                    <a:pt x="1280" y="640"/>
                  </a:lnTo>
                  <a:lnTo>
                    <a:pt x="1751" y="707"/>
                  </a:lnTo>
                  <a:lnTo>
                    <a:pt x="1785" y="741"/>
                  </a:lnTo>
                  <a:lnTo>
                    <a:pt x="1852" y="775"/>
                  </a:lnTo>
                  <a:lnTo>
                    <a:pt x="1920" y="775"/>
                  </a:lnTo>
                  <a:lnTo>
                    <a:pt x="1987" y="741"/>
                  </a:lnTo>
                  <a:lnTo>
                    <a:pt x="2088" y="674"/>
                  </a:lnTo>
                  <a:lnTo>
                    <a:pt x="2122" y="640"/>
                  </a:lnTo>
                  <a:lnTo>
                    <a:pt x="2155" y="573"/>
                  </a:lnTo>
                  <a:lnTo>
                    <a:pt x="2155" y="472"/>
                  </a:lnTo>
                  <a:lnTo>
                    <a:pt x="2088" y="371"/>
                  </a:lnTo>
                  <a:lnTo>
                    <a:pt x="2054" y="337"/>
                  </a:lnTo>
                  <a:lnTo>
                    <a:pt x="1987" y="303"/>
                  </a:lnTo>
                  <a:lnTo>
                    <a:pt x="1516" y="270"/>
                  </a:lnTo>
                  <a:lnTo>
                    <a:pt x="1078" y="169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1684846" y="2181153"/>
              <a:ext cx="66" cy="66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1660270" y="2158769"/>
              <a:ext cx="26901" cy="26901"/>
            </a:xfrm>
            <a:custGeom>
              <a:avLst/>
              <a:gdLst/>
              <a:ahLst/>
              <a:cxnLst/>
              <a:rect l="l" t="t" r="r" b="b"/>
              <a:pathLst>
                <a:path w="405" h="405" extrusionOk="0">
                  <a:moveTo>
                    <a:pt x="202" y="0"/>
                  </a:moveTo>
                  <a:lnTo>
                    <a:pt x="101" y="34"/>
                  </a:lnTo>
                  <a:lnTo>
                    <a:pt x="68" y="68"/>
                  </a:lnTo>
                  <a:lnTo>
                    <a:pt x="34" y="135"/>
                  </a:lnTo>
                  <a:lnTo>
                    <a:pt x="0" y="202"/>
                  </a:lnTo>
                  <a:lnTo>
                    <a:pt x="0" y="270"/>
                  </a:lnTo>
                  <a:lnTo>
                    <a:pt x="34" y="337"/>
                  </a:lnTo>
                  <a:lnTo>
                    <a:pt x="101" y="371"/>
                  </a:lnTo>
                  <a:lnTo>
                    <a:pt x="169" y="404"/>
                  </a:lnTo>
                  <a:lnTo>
                    <a:pt x="270" y="404"/>
                  </a:lnTo>
                  <a:lnTo>
                    <a:pt x="303" y="371"/>
                  </a:lnTo>
                  <a:lnTo>
                    <a:pt x="371" y="337"/>
                  </a:lnTo>
                  <a:lnTo>
                    <a:pt x="404" y="236"/>
                  </a:lnTo>
                  <a:lnTo>
                    <a:pt x="404" y="169"/>
                  </a:lnTo>
                  <a:lnTo>
                    <a:pt x="404" y="101"/>
                  </a:lnTo>
                  <a:lnTo>
                    <a:pt x="337" y="34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750083" y="1865779"/>
              <a:ext cx="304215" cy="250546"/>
            </a:xfrm>
            <a:custGeom>
              <a:avLst/>
              <a:gdLst/>
              <a:ahLst/>
              <a:cxnLst/>
              <a:rect l="l" t="t" r="r" b="b"/>
              <a:pathLst>
                <a:path w="4580" h="3772" extrusionOk="0">
                  <a:moveTo>
                    <a:pt x="2391" y="1583"/>
                  </a:moveTo>
                  <a:lnTo>
                    <a:pt x="2425" y="1651"/>
                  </a:lnTo>
                  <a:lnTo>
                    <a:pt x="2559" y="1718"/>
                  </a:lnTo>
                  <a:lnTo>
                    <a:pt x="2660" y="1819"/>
                  </a:lnTo>
                  <a:lnTo>
                    <a:pt x="2694" y="1954"/>
                  </a:lnTo>
                  <a:lnTo>
                    <a:pt x="2728" y="2088"/>
                  </a:lnTo>
                  <a:lnTo>
                    <a:pt x="2694" y="2223"/>
                  </a:lnTo>
                  <a:lnTo>
                    <a:pt x="2660" y="2324"/>
                  </a:lnTo>
                  <a:lnTo>
                    <a:pt x="2559" y="2425"/>
                  </a:lnTo>
                  <a:lnTo>
                    <a:pt x="2425" y="2526"/>
                  </a:lnTo>
                  <a:lnTo>
                    <a:pt x="2357" y="2560"/>
                  </a:lnTo>
                  <a:lnTo>
                    <a:pt x="2324" y="2627"/>
                  </a:lnTo>
                  <a:lnTo>
                    <a:pt x="2290" y="2964"/>
                  </a:lnTo>
                  <a:lnTo>
                    <a:pt x="2256" y="3267"/>
                  </a:lnTo>
                  <a:lnTo>
                    <a:pt x="1819" y="3199"/>
                  </a:lnTo>
                  <a:lnTo>
                    <a:pt x="1819" y="2896"/>
                  </a:lnTo>
                  <a:lnTo>
                    <a:pt x="1920" y="2627"/>
                  </a:lnTo>
                  <a:lnTo>
                    <a:pt x="1920" y="2526"/>
                  </a:lnTo>
                  <a:lnTo>
                    <a:pt x="1886" y="2492"/>
                  </a:lnTo>
                  <a:lnTo>
                    <a:pt x="1852" y="2459"/>
                  </a:lnTo>
                  <a:lnTo>
                    <a:pt x="1718" y="2391"/>
                  </a:lnTo>
                  <a:lnTo>
                    <a:pt x="1617" y="2324"/>
                  </a:lnTo>
                  <a:lnTo>
                    <a:pt x="1549" y="2223"/>
                  </a:lnTo>
                  <a:lnTo>
                    <a:pt x="1549" y="2122"/>
                  </a:lnTo>
                  <a:lnTo>
                    <a:pt x="1549" y="1987"/>
                  </a:lnTo>
                  <a:lnTo>
                    <a:pt x="1583" y="1886"/>
                  </a:lnTo>
                  <a:lnTo>
                    <a:pt x="1650" y="1752"/>
                  </a:lnTo>
                  <a:lnTo>
                    <a:pt x="1751" y="1684"/>
                  </a:lnTo>
                  <a:lnTo>
                    <a:pt x="1920" y="1617"/>
                  </a:lnTo>
                  <a:lnTo>
                    <a:pt x="2054" y="1583"/>
                  </a:lnTo>
                  <a:close/>
                  <a:moveTo>
                    <a:pt x="775" y="270"/>
                  </a:moveTo>
                  <a:lnTo>
                    <a:pt x="1213" y="472"/>
                  </a:lnTo>
                  <a:lnTo>
                    <a:pt x="1650" y="607"/>
                  </a:lnTo>
                  <a:lnTo>
                    <a:pt x="2088" y="708"/>
                  </a:lnTo>
                  <a:lnTo>
                    <a:pt x="2559" y="775"/>
                  </a:lnTo>
                  <a:lnTo>
                    <a:pt x="3536" y="843"/>
                  </a:lnTo>
                  <a:lnTo>
                    <a:pt x="4445" y="910"/>
                  </a:lnTo>
                  <a:lnTo>
                    <a:pt x="4310" y="1213"/>
                  </a:lnTo>
                  <a:lnTo>
                    <a:pt x="4175" y="1516"/>
                  </a:lnTo>
                  <a:lnTo>
                    <a:pt x="4007" y="2156"/>
                  </a:lnTo>
                  <a:lnTo>
                    <a:pt x="3670" y="3469"/>
                  </a:lnTo>
                  <a:lnTo>
                    <a:pt x="3670" y="3502"/>
                  </a:lnTo>
                  <a:lnTo>
                    <a:pt x="3064" y="3368"/>
                  </a:lnTo>
                  <a:lnTo>
                    <a:pt x="2492" y="3300"/>
                  </a:lnTo>
                  <a:lnTo>
                    <a:pt x="2559" y="2997"/>
                  </a:lnTo>
                  <a:lnTo>
                    <a:pt x="2559" y="2728"/>
                  </a:lnTo>
                  <a:lnTo>
                    <a:pt x="2728" y="2593"/>
                  </a:lnTo>
                  <a:lnTo>
                    <a:pt x="2862" y="2425"/>
                  </a:lnTo>
                  <a:lnTo>
                    <a:pt x="2930" y="2257"/>
                  </a:lnTo>
                  <a:lnTo>
                    <a:pt x="2963" y="2088"/>
                  </a:lnTo>
                  <a:lnTo>
                    <a:pt x="2930" y="1886"/>
                  </a:lnTo>
                  <a:lnTo>
                    <a:pt x="2862" y="1718"/>
                  </a:lnTo>
                  <a:lnTo>
                    <a:pt x="2728" y="1550"/>
                  </a:lnTo>
                  <a:lnTo>
                    <a:pt x="2559" y="1449"/>
                  </a:lnTo>
                  <a:lnTo>
                    <a:pt x="2458" y="1415"/>
                  </a:lnTo>
                  <a:lnTo>
                    <a:pt x="2391" y="1482"/>
                  </a:lnTo>
                  <a:lnTo>
                    <a:pt x="2290" y="1415"/>
                  </a:lnTo>
                  <a:lnTo>
                    <a:pt x="2155" y="1381"/>
                  </a:lnTo>
                  <a:lnTo>
                    <a:pt x="2021" y="1381"/>
                  </a:lnTo>
                  <a:lnTo>
                    <a:pt x="1886" y="1415"/>
                  </a:lnTo>
                  <a:lnTo>
                    <a:pt x="1751" y="1449"/>
                  </a:lnTo>
                  <a:lnTo>
                    <a:pt x="1617" y="1550"/>
                  </a:lnTo>
                  <a:lnTo>
                    <a:pt x="1516" y="1617"/>
                  </a:lnTo>
                  <a:lnTo>
                    <a:pt x="1415" y="1752"/>
                  </a:lnTo>
                  <a:lnTo>
                    <a:pt x="1347" y="1853"/>
                  </a:lnTo>
                  <a:lnTo>
                    <a:pt x="1314" y="1987"/>
                  </a:lnTo>
                  <a:lnTo>
                    <a:pt x="1314" y="2122"/>
                  </a:lnTo>
                  <a:lnTo>
                    <a:pt x="1347" y="2257"/>
                  </a:lnTo>
                  <a:lnTo>
                    <a:pt x="1381" y="2358"/>
                  </a:lnTo>
                  <a:lnTo>
                    <a:pt x="1448" y="2459"/>
                  </a:lnTo>
                  <a:lnTo>
                    <a:pt x="1549" y="2560"/>
                  </a:lnTo>
                  <a:lnTo>
                    <a:pt x="1684" y="2627"/>
                  </a:lnTo>
                  <a:lnTo>
                    <a:pt x="1583" y="2896"/>
                  </a:lnTo>
                  <a:lnTo>
                    <a:pt x="1583" y="3166"/>
                  </a:lnTo>
                  <a:lnTo>
                    <a:pt x="876" y="3065"/>
                  </a:lnTo>
                  <a:lnTo>
                    <a:pt x="539" y="3031"/>
                  </a:lnTo>
                  <a:lnTo>
                    <a:pt x="202" y="3031"/>
                  </a:lnTo>
                  <a:lnTo>
                    <a:pt x="337" y="2358"/>
                  </a:lnTo>
                  <a:lnTo>
                    <a:pt x="505" y="1651"/>
                  </a:lnTo>
                  <a:lnTo>
                    <a:pt x="640" y="977"/>
                  </a:lnTo>
                  <a:lnTo>
                    <a:pt x="775" y="270"/>
                  </a:lnTo>
                  <a:close/>
                  <a:moveTo>
                    <a:pt x="741" y="1"/>
                  </a:moveTo>
                  <a:lnTo>
                    <a:pt x="707" y="68"/>
                  </a:lnTo>
                  <a:lnTo>
                    <a:pt x="472" y="775"/>
                  </a:lnTo>
                  <a:lnTo>
                    <a:pt x="270" y="1516"/>
                  </a:lnTo>
                  <a:lnTo>
                    <a:pt x="101" y="2290"/>
                  </a:lnTo>
                  <a:lnTo>
                    <a:pt x="0" y="3031"/>
                  </a:lnTo>
                  <a:lnTo>
                    <a:pt x="0" y="3098"/>
                  </a:lnTo>
                  <a:lnTo>
                    <a:pt x="34" y="3132"/>
                  </a:lnTo>
                  <a:lnTo>
                    <a:pt x="101" y="3132"/>
                  </a:lnTo>
                  <a:lnTo>
                    <a:pt x="573" y="3267"/>
                  </a:lnTo>
                  <a:lnTo>
                    <a:pt x="1044" y="3368"/>
                  </a:lnTo>
                  <a:lnTo>
                    <a:pt x="2021" y="3502"/>
                  </a:lnTo>
                  <a:lnTo>
                    <a:pt x="2997" y="3603"/>
                  </a:lnTo>
                  <a:lnTo>
                    <a:pt x="3468" y="3704"/>
                  </a:lnTo>
                  <a:lnTo>
                    <a:pt x="3940" y="3772"/>
                  </a:lnTo>
                  <a:lnTo>
                    <a:pt x="4041" y="3772"/>
                  </a:lnTo>
                  <a:lnTo>
                    <a:pt x="4108" y="3704"/>
                  </a:lnTo>
                  <a:lnTo>
                    <a:pt x="4074" y="3603"/>
                  </a:lnTo>
                  <a:lnTo>
                    <a:pt x="4074" y="3570"/>
                  </a:lnTo>
                  <a:lnTo>
                    <a:pt x="4007" y="3570"/>
                  </a:lnTo>
                  <a:lnTo>
                    <a:pt x="3906" y="3536"/>
                  </a:lnTo>
                  <a:lnTo>
                    <a:pt x="3906" y="3502"/>
                  </a:lnTo>
                  <a:lnTo>
                    <a:pt x="4310" y="2122"/>
                  </a:lnTo>
                  <a:lnTo>
                    <a:pt x="4478" y="1415"/>
                  </a:lnTo>
                  <a:lnTo>
                    <a:pt x="4546" y="1078"/>
                  </a:lnTo>
                  <a:lnTo>
                    <a:pt x="4579" y="708"/>
                  </a:lnTo>
                  <a:lnTo>
                    <a:pt x="4546" y="674"/>
                  </a:lnTo>
                  <a:lnTo>
                    <a:pt x="4546" y="708"/>
                  </a:lnTo>
                  <a:lnTo>
                    <a:pt x="4512" y="742"/>
                  </a:lnTo>
                  <a:lnTo>
                    <a:pt x="4478" y="742"/>
                  </a:lnTo>
                  <a:lnTo>
                    <a:pt x="4074" y="607"/>
                  </a:lnTo>
                  <a:lnTo>
                    <a:pt x="3637" y="573"/>
                  </a:lnTo>
                  <a:lnTo>
                    <a:pt x="2761" y="506"/>
                  </a:lnTo>
                  <a:lnTo>
                    <a:pt x="2256" y="472"/>
                  </a:lnTo>
                  <a:lnTo>
                    <a:pt x="1785" y="371"/>
                  </a:lnTo>
                  <a:lnTo>
                    <a:pt x="808" y="102"/>
                  </a:lnTo>
                  <a:lnTo>
                    <a:pt x="808" y="35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1635694" y="2129676"/>
              <a:ext cx="89471" cy="100697"/>
            </a:xfrm>
            <a:custGeom>
              <a:avLst/>
              <a:gdLst/>
              <a:ahLst/>
              <a:cxnLst/>
              <a:rect l="l" t="t" r="r" b="b"/>
              <a:pathLst>
                <a:path w="1347" h="1516" extrusionOk="0">
                  <a:moveTo>
                    <a:pt x="842" y="236"/>
                  </a:moveTo>
                  <a:lnTo>
                    <a:pt x="909" y="270"/>
                  </a:lnTo>
                  <a:lnTo>
                    <a:pt x="1044" y="337"/>
                  </a:lnTo>
                  <a:lnTo>
                    <a:pt x="1111" y="472"/>
                  </a:lnTo>
                  <a:lnTo>
                    <a:pt x="1145" y="573"/>
                  </a:lnTo>
                  <a:lnTo>
                    <a:pt x="1145" y="708"/>
                  </a:lnTo>
                  <a:lnTo>
                    <a:pt x="1145" y="842"/>
                  </a:lnTo>
                  <a:lnTo>
                    <a:pt x="1111" y="943"/>
                  </a:lnTo>
                  <a:lnTo>
                    <a:pt x="1044" y="1044"/>
                  </a:lnTo>
                  <a:lnTo>
                    <a:pt x="976" y="1145"/>
                  </a:lnTo>
                  <a:lnTo>
                    <a:pt x="875" y="1213"/>
                  </a:lnTo>
                  <a:lnTo>
                    <a:pt x="774" y="1246"/>
                  </a:lnTo>
                  <a:lnTo>
                    <a:pt x="640" y="1280"/>
                  </a:lnTo>
                  <a:lnTo>
                    <a:pt x="505" y="1280"/>
                  </a:lnTo>
                  <a:lnTo>
                    <a:pt x="404" y="1213"/>
                  </a:lnTo>
                  <a:lnTo>
                    <a:pt x="303" y="1145"/>
                  </a:lnTo>
                  <a:lnTo>
                    <a:pt x="236" y="1078"/>
                  </a:lnTo>
                  <a:lnTo>
                    <a:pt x="202" y="943"/>
                  </a:lnTo>
                  <a:lnTo>
                    <a:pt x="202" y="708"/>
                  </a:lnTo>
                  <a:lnTo>
                    <a:pt x="236" y="472"/>
                  </a:lnTo>
                  <a:lnTo>
                    <a:pt x="269" y="371"/>
                  </a:lnTo>
                  <a:lnTo>
                    <a:pt x="337" y="304"/>
                  </a:lnTo>
                  <a:lnTo>
                    <a:pt x="404" y="270"/>
                  </a:lnTo>
                  <a:lnTo>
                    <a:pt x="505" y="236"/>
                  </a:lnTo>
                  <a:close/>
                  <a:moveTo>
                    <a:pt x="741" y="1"/>
                  </a:moveTo>
                  <a:lnTo>
                    <a:pt x="606" y="34"/>
                  </a:lnTo>
                  <a:lnTo>
                    <a:pt x="438" y="68"/>
                  </a:lnTo>
                  <a:lnTo>
                    <a:pt x="303" y="135"/>
                  </a:lnTo>
                  <a:lnTo>
                    <a:pt x="168" y="236"/>
                  </a:lnTo>
                  <a:lnTo>
                    <a:pt x="101" y="371"/>
                  </a:lnTo>
                  <a:lnTo>
                    <a:pt x="34" y="539"/>
                  </a:lnTo>
                  <a:lnTo>
                    <a:pt x="0" y="708"/>
                  </a:lnTo>
                  <a:lnTo>
                    <a:pt x="0" y="876"/>
                  </a:lnTo>
                  <a:lnTo>
                    <a:pt x="34" y="1044"/>
                  </a:lnTo>
                  <a:lnTo>
                    <a:pt x="101" y="1213"/>
                  </a:lnTo>
                  <a:lnTo>
                    <a:pt x="202" y="1314"/>
                  </a:lnTo>
                  <a:lnTo>
                    <a:pt x="337" y="1415"/>
                  </a:lnTo>
                  <a:lnTo>
                    <a:pt x="539" y="1482"/>
                  </a:lnTo>
                  <a:lnTo>
                    <a:pt x="707" y="1516"/>
                  </a:lnTo>
                  <a:lnTo>
                    <a:pt x="842" y="1448"/>
                  </a:lnTo>
                  <a:lnTo>
                    <a:pt x="976" y="1381"/>
                  </a:lnTo>
                  <a:lnTo>
                    <a:pt x="1111" y="1280"/>
                  </a:lnTo>
                  <a:lnTo>
                    <a:pt x="1212" y="1179"/>
                  </a:lnTo>
                  <a:lnTo>
                    <a:pt x="1279" y="1011"/>
                  </a:lnTo>
                  <a:lnTo>
                    <a:pt x="1347" y="876"/>
                  </a:lnTo>
                  <a:lnTo>
                    <a:pt x="1347" y="708"/>
                  </a:lnTo>
                  <a:lnTo>
                    <a:pt x="1347" y="573"/>
                  </a:lnTo>
                  <a:lnTo>
                    <a:pt x="1313" y="438"/>
                  </a:lnTo>
                  <a:lnTo>
                    <a:pt x="1212" y="304"/>
                  </a:lnTo>
                  <a:lnTo>
                    <a:pt x="1111" y="169"/>
                  </a:lnTo>
                  <a:lnTo>
                    <a:pt x="1010" y="102"/>
                  </a:lnTo>
                  <a:lnTo>
                    <a:pt x="875" y="34"/>
                  </a:lnTo>
                  <a:lnTo>
                    <a:pt x="74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870839" y="1984344"/>
              <a:ext cx="38060" cy="35802"/>
            </a:xfrm>
            <a:custGeom>
              <a:avLst/>
              <a:gdLst/>
              <a:ahLst/>
              <a:cxnLst/>
              <a:rect l="l" t="t" r="r" b="b"/>
              <a:pathLst>
                <a:path w="573" h="539" extrusionOk="0">
                  <a:moveTo>
                    <a:pt x="236" y="0"/>
                  </a:moveTo>
                  <a:lnTo>
                    <a:pt x="169" y="34"/>
                  </a:lnTo>
                  <a:lnTo>
                    <a:pt x="102" y="68"/>
                  </a:lnTo>
                  <a:lnTo>
                    <a:pt x="68" y="101"/>
                  </a:lnTo>
                  <a:lnTo>
                    <a:pt x="34" y="169"/>
                  </a:lnTo>
                  <a:lnTo>
                    <a:pt x="34" y="236"/>
                  </a:lnTo>
                  <a:lnTo>
                    <a:pt x="1" y="303"/>
                  </a:lnTo>
                  <a:lnTo>
                    <a:pt x="1" y="371"/>
                  </a:lnTo>
                  <a:lnTo>
                    <a:pt x="1" y="438"/>
                  </a:lnTo>
                  <a:lnTo>
                    <a:pt x="102" y="505"/>
                  </a:lnTo>
                  <a:lnTo>
                    <a:pt x="236" y="539"/>
                  </a:lnTo>
                  <a:lnTo>
                    <a:pt x="438" y="539"/>
                  </a:lnTo>
                  <a:lnTo>
                    <a:pt x="506" y="505"/>
                  </a:lnTo>
                  <a:lnTo>
                    <a:pt x="539" y="472"/>
                  </a:lnTo>
                  <a:lnTo>
                    <a:pt x="573" y="404"/>
                  </a:lnTo>
                  <a:lnTo>
                    <a:pt x="539" y="270"/>
                  </a:lnTo>
                  <a:lnTo>
                    <a:pt x="506" y="135"/>
                  </a:lnTo>
                  <a:lnTo>
                    <a:pt x="405" y="34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369880" y="1765149"/>
              <a:ext cx="266221" cy="257254"/>
            </a:xfrm>
            <a:custGeom>
              <a:avLst/>
              <a:gdLst/>
              <a:ahLst/>
              <a:cxnLst/>
              <a:rect l="l" t="t" r="r" b="b"/>
              <a:pathLst>
                <a:path w="4008" h="3873" extrusionOk="0">
                  <a:moveTo>
                    <a:pt x="2088" y="270"/>
                  </a:moveTo>
                  <a:lnTo>
                    <a:pt x="2391" y="304"/>
                  </a:lnTo>
                  <a:lnTo>
                    <a:pt x="2661" y="371"/>
                  </a:lnTo>
                  <a:lnTo>
                    <a:pt x="2930" y="472"/>
                  </a:lnTo>
                  <a:lnTo>
                    <a:pt x="3166" y="641"/>
                  </a:lnTo>
                  <a:lnTo>
                    <a:pt x="3368" y="843"/>
                  </a:lnTo>
                  <a:lnTo>
                    <a:pt x="3570" y="1112"/>
                  </a:lnTo>
                  <a:lnTo>
                    <a:pt x="3671" y="1280"/>
                  </a:lnTo>
                  <a:lnTo>
                    <a:pt x="3738" y="1449"/>
                  </a:lnTo>
                  <a:lnTo>
                    <a:pt x="3772" y="1617"/>
                  </a:lnTo>
                  <a:lnTo>
                    <a:pt x="3805" y="1819"/>
                  </a:lnTo>
                  <a:lnTo>
                    <a:pt x="3772" y="1987"/>
                  </a:lnTo>
                  <a:lnTo>
                    <a:pt x="3772" y="2156"/>
                  </a:lnTo>
                  <a:lnTo>
                    <a:pt x="3637" y="2492"/>
                  </a:lnTo>
                  <a:lnTo>
                    <a:pt x="3469" y="2829"/>
                  </a:lnTo>
                  <a:lnTo>
                    <a:pt x="3233" y="3098"/>
                  </a:lnTo>
                  <a:lnTo>
                    <a:pt x="2964" y="3334"/>
                  </a:lnTo>
                  <a:lnTo>
                    <a:pt x="2627" y="3502"/>
                  </a:lnTo>
                  <a:lnTo>
                    <a:pt x="2324" y="3570"/>
                  </a:lnTo>
                  <a:lnTo>
                    <a:pt x="1987" y="3603"/>
                  </a:lnTo>
                  <a:lnTo>
                    <a:pt x="1651" y="3603"/>
                  </a:lnTo>
                  <a:lnTo>
                    <a:pt x="1348" y="3570"/>
                  </a:lnTo>
                  <a:lnTo>
                    <a:pt x="1112" y="3502"/>
                  </a:lnTo>
                  <a:lnTo>
                    <a:pt x="944" y="3435"/>
                  </a:lnTo>
                  <a:lnTo>
                    <a:pt x="775" y="3334"/>
                  </a:lnTo>
                  <a:lnTo>
                    <a:pt x="641" y="3199"/>
                  </a:lnTo>
                  <a:lnTo>
                    <a:pt x="506" y="3031"/>
                  </a:lnTo>
                  <a:lnTo>
                    <a:pt x="405" y="2863"/>
                  </a:lnTo>
                  <a:lnTo>
                    <a:pt x="338" y="2694"/>
                  </a:lnTo>
                  <a:lnTo>
                    <a:pt x="270" y="2459"/>
                  </a:lnTo>
                  <a:lnTo>
                    <a:pt x="237" y="2122"/>
                  </a:lnTo>
                  <a:lnTo>
                    <a:pt x="237" y="1785"/>
                  </a:lnTo>
                  <a:lnTo>
                    <a:pt x="338" y="1449"/>
                  </a:lnTo>
                  <a:lnTo>
                    <a:pt x="439" y="1146"/>
                  </a:lnTo>
                  <a:lnTo>
                    <a:pt x="641" y="876"/>
                  </a:lnTo>
                  <a:lnTo>
                    <a:pt x="843" y="674"/>
                  </a:lnTo>
                  <a:lnTo>
                    <a:pt x="1112" y="472"/>
                  </a:lnTo>
                  <a:lnTo>
                    <a:pt x="1415" y="338"/>
                  </a:lnTo>
                  <a:lnTo>
                    <a:pt x="1482" y="338"/>
                  </a:lnTo>
                  <a:lnTo>
                    <a:pt x="1785" y="304"/>
                  </a:lnTo>
                  <a:lnTo>
                    <a:pt x="2088" y="270"/>
                  </a:lnTo>
                  <a:close/>
                  <a:moveTo>
                    <a:pt x="1987" y="1"/>
                  </a:moveTo>
                  <a:lnTo>
                    <a:pt x="1651" y="35"/>
                  </a:lnTo>
                  <a:lnTo>
                    <a:pt x="1449" y="68"/>
                  </a:lnTo>
                  <a:lnTo>
                    <a:pt x="1280" y="136"/>
                  </a:lnTo>
                  <a:lnTo>
                    <a:pt x="1112" y="203"/>
                  </a:lnTo>
                  <a:lnTo>
                    <a:pt x="944" y="270"/>
                  </a:lnTo>
                  <a:lnTo>
                    <a:pt x="775" y="405"/>
                  </a:lnTo>
                  <a:lnTo>
                    <a:pt x="641" y="506"/>
                  </a:lnTo>
                  <a:lnTo>
                    <a:pt x="405" y="809"/>
                  </a:lnTo>
                  <a:lnTo>
                    <a:pt x="203" y="1112"/>
                  </a:lnTo>
                  <a:lnTo>
                    <a:pt x="68" y="1482"/>
                  </a:lnTo>
                  <a:lnTo>
                    <a:pt x="1" y="1886"/>
                  </a:lnTo>
                  <a:lnTo>
                    <a:pt x="1" y="2290"/>
                  </a:lnTo>
                  <a:lnTo>
                    <a:pt x="35" y="2526"/>
                  </a:lnTo>
                  <a:lnTo>
                    <a:pt x="68" y="2762"/>
                  </a:lnTo>
                  <a:lnTo>
                    <a:pt x="136" y="2964"/>
                  </a:lnTo>
                  <a:lnTo>
                    <a:pt x="237" y="3166"/>
                  </a:lnTo>
                  <a:lnTo>
                    <a:pt x="371" y="3300"/>
                  </a:lnTo>
                  <a:lnTo>
                    <a:pt x="506" y="3435"/>
                  </a:lnTo>
                  <a:lnTo>
                    <a:pt x="674" y="3570"/>
                  </a:lnTo>
                  <a:lnTo>
                    <a:pt x="843" y="3671"/>
                  </a:lnTo>
                  <a:lnTo>
                    <a:pt x="1011" y="3738"/>
                  </a:lnTo>
                  <a:lnTo>
                    <a:pt x="1213" y="3805"/>
                  </a:lnTo>
                  <a:lnTo>
                    <a:pt x="1617" y="3873"/>
                  </a:lnTo>
                  <a:lnTo>
                    <a:pt x="2055" y="3873"/>
                  </a:lnTo>
                  <a:lnTo>
                    <a:pt x="2526" y="3805"/>
                  </a:lnTo>
                  <a:lnTo>
                    <a:pt x="2728" y="3772"/>
                  </a:lnTo>
                  <a:lnTo>
                    <a:pt x="2930" y="3671"/>
                  </a:lnTo>
                  <a:lnTo>
                    <a:pt x="3132" y="3570"/>
                  </a:lnTo>
                  <a:lnTo>
                    <a:pt x="3300" y="3469"/>
                  </a:lnTo>
                  <a:lnTo>
                    <a:pt x="3435" y="3300"/>
                  </a:lnTo>
                  <a:lnTo>
                    <a:pt x="3570" y="3166"/>
                  </a:lnTo>
                  <a:lnTo>
                    <a:pt x="3704" y="2997"/>
                  </a:lnTo>
                  <a:lnTo>
                    <a:pt x="3805" y="2795"/>
                  </a:lnTo>
                  <a:lnTo>
                    <a:pt x="3873" y="2627"/>
                  </a:lnTo>
                  <a:lnTo>
                    <a:pt x="3940" y="2425"/>
                  </a:lnTo>
                  <a:lnTo>
                    <a:pt x="3974" y="2223"/>
                  </a:lnTo>
                  <a:lnTo>
                    <a:pt x="4007" y="2021"/>
                  </a:lnTo>
                  <a:lnTo>
                    <a:pt x="4007" y="1785"/>
                  </a:lnTo>
                  <a:lnTo>
                    <a:pt x="3974" y="1583"/>
                  </a:lnTo>
                  <a:lnTo>
                    <a:pt x="3940" y="1381"/>
                  </a:lnTo>
                  <a:lnTo>
                    <a:pt x="3906" y="1179"/>
                  </a:lnTo>
                  <a:lnTo>
                    <a:pt x="3738" y="876"/>
                  </a:lnTo>
                  <a:lnTo>
                    <a:pt x="3536" y="607"/>
                  </a:lnTo>
                  <a:lnTo>
                    <a:pt x="3267" y="371"/>
                  </a:lnTo>
                  <a:lnTo>
                    <a:pt x="2997" y="203"/>
                  </a:lnTo>
                  <a:lnTo>
                    <a:pt x="2661" y="68"/>
                  </a:lnTo>
                  <a:lnTo>
                    <a:pt x="232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305052" y="1677937"/>
              <a:ext cx="1538677" cy="673192"/>
            </a:xfrm>
            <a:custGeom>
              <a:avLst/>
              <a:gdLst/>
              <a:ahLst/>
              <a:cxnLst/>
              <a:rect l="l" t="t" r="r" b="b"/>
              <a:pathLst>
                <a:path w="23165" h="10135" extrusionOk="0">
                  <a:moveTo>
                    <a:pt x="3603" y="304"/>
                  </a:moveTo>
                  <a:lnTo>
                    <a:pt x="3940" y="337"/>
                  </a:lnTo>
                  <a:lnTo>
                    <a:pt x="4647" y="472"/>
                  </a:lnTo>
                  <a:lnTo>
                    <a:pt x="5219" y="607"/>
                  </a:lnTo>
                  <a:lnTo>
                    <a:pt x="6397" y="775"/>
                  </a:lnTo>
                  <a:lnTo>
                    <a:pt x="7576" y="977"/>
                  </a:lnTo>
                  <a:lnTo>
                    <a:pt x="7340" y="1112"/>
                  </a:lnTo>
                  <a:lnTo>
                    <a:pt x="7138" y="1213"/>
                  </a:lnTo>
                  <a:lnTo>
                    <a:pt x="6667" y="1482"/>
                  </a:lnTo>
                  <a:lnTo>
                    <a:pt x="6330" y="1348"/>
                  </a:lnTo>
                  <a:lnTo>
                    <a:pt x="5926" y="1246"/>
                  </a:lnTo>
                  <a:lnTo>
                    <a:pt x="5522" y="1179"/>
                  </a:lnTo>
                  <a:lnTo>
                    <a:pt x="5152" y="1145"/>
                  </a:lnTo>
                  <a:lnTo>
                    <a:pt x="5084" y="1112"/>
                  </a:lnTo>
                  <a:lnTo>
                    <a:pt x="4849" y="910"/>
                  </a:lnTo>
                  <a:lnTo>
                    <a:pt x="4546" y="741"/>
                  </a:lnTo>
                  <a:lnTo>
                    <a:pt x="4276" y="640"/>
                  </a:lnTo>
                  <a:lnTo>
                    <a:pt x="3973" y="539"/>
                  </a:lnTo>
                  <a:lnTo>
                    <a:pt x="3637" y="506"/>
                  </a:lnTo>
                  <a:lnTo>
                    <a:pt x="3334" y="472"/>
                  </a:lnTo>
                  <a:lnTo>
                    <a:pt x="2997" y="472"/>
                  </a:lnTo>
                  <a:lnTo>
                    <a:pt x="2694" y="506"/>
                  </a:lnTo>
                  <a:lnTo>
                    <a:pt x="2829" y="438"/>
                  </a:lnTo>
                  <a:lnTo>
                    <a:pt x="2963" y="371"/>
                  </a:lnTo>
                  <a:lnTo>
                    <a:pt x="3266" y="304"/>
                  </a:lnTo>
                  <a:close/>
                  <a:moveTo>
                    <a:pt x="2559" y="640"/>
                  </a:moveTo>
                  <a:lnTo>
                    <a:pt x="2593" y="741"/>
                  </a:lnTo>
                  <a:lnTo>
                    <a:pt x="2627" y="775"/>
                  </a:lnTo>
                  <a:lnTo>
                    <a:pt x="3502" y="775"/>
                  </a:lnTo>
                  <a:lnTo>
                    <a:pt x="3771" y="809"/>
                  </a:lnTo>
                  <a:lnTo>
                    <a:pt x="4007" y="876"/>
                  </a:lnTo>
                  <a:lnTo>
                    <a:pt x="4276" y="943"/>
                  </a:lnTo>
                  <a:lnTo>
                    <a:pt x="4512" y="1044"/>
                  </a:lnTo>
                  <a:lnTo>
                    <a:pt x="4748" y="1179"/>
                  </a:lnTo>
                  <a:lnTo>
                    <a:pt x="4815" y="1213"/>
                  </a:lnTo>
                  <a:lnTo>
                    <a:pt x="4815" y="1280"/>
                  </a:lnTo>
                  <a:lnTo>
                    <a:pt x="4882" y="1348"/>
                  </a:lnTo>
                  <a:lnTo>
                    <a:pt x="4983" y="1348"/>
                  </a:lnTo>
                  <a:lnTo>
                    <a:pt x="5152" y="1583"/>
                  </a:lnTo>
                  <a:lnTo>
                    <a:pt x="5320" y="1819"/>
                  </a:lnTo>
                  <a:lnTo>
                    <a:pt x="5421" y="2088"/>
                  </a:lnTo>
                  <a:lnTo>
                    <a:pt x="5522" y="2358"/>
                  </a:lnTo>
                  <a:lnTo>
                    <a:pt x="5589" y="2661"/>
                  </a:lnTo>
                  <a:lnTo>
                    <a:pt x="5623" y="2930"/>
                  </a:lnTo>
                  <a:lnTo>
                    <a:pt x="5690" y="3502"/>
                  </a:lnTo>
                  <a:lnTo>
                    <a:pt x="5690" y="3805"/>
                  </a:lnTo>
                  <a:lnTo>
                    <a:pt x="5657" y="4108"/>
                  </a:lnTo>
                  <a:lnTo>
                    <a:pt x="5623" y="4411"/>
                  </a:lnTo>
                  <a:lnTo>
                    <a:pt x="5522" y="4681"/>
                  </a:lnTo>
                  <a:lnTo>
                    <a:pt x="5421" y="4950"/>
                  </a:lnTo>
                  <a:lnTo>
                    <a:pt x="5253" y="5186"/>
                  </a:lnTo>
                  <a:lnTo>
                    <a:pt x="5051" y="5421"/>
                  </a:lnTo>
                  <a:lnTo>
                    <a:pt x="4815" y="5590"/>
                  </a:lnTo>
                  <a:lnTo>
                    <a:pt x="4613" y="5724"/>
                  </a:lnTo>
                  <a:lnTo>
                    <a:pt x="4377" y="5825"/>
                  </a:lnTo>
                  <a:lnTo>
                    <a:pt x="4108" y="5893"/>
                  </a:lnTo>
                  <a:lnTo>
                    <a:pt x="3872" y="5960"/>
                  </a:lnTo>
                  <a:lnTo>
                    <a:pt x="3334" y="5994"/>
                  </a:lnTo>
                  <a:lnTo>
                    <a:pt x="2829" y="5994"/>
                  </a:lnTo>
                  <a:lnTo>
                    <a:pt x="2559" y="5960"/>
                  </a:lnTo>
                  <a:lnTo>
                    <a:pt x="2290" y="5926"/>
                  </a:lnTo>
                  <a:lnTo>
                    <a:pt x="2054" y="5825"/>
                  </a:lnTo>
                  <a:lnTo>
                    <a:pt x="1819" y="5724"/>
                  </a:lnTo>
                  <a:lnTo>
                    <a:pt x="1617" y="5623"/>
                  </a:lnTo>
                  <a:lnTo>
                    <a:pt x="1381" y="5489"/>
                  </a:lnTo>
                  <a:lnTo>
                    <a:pt x="1213" y="5320"/>
                  </a:lnTo>
                  <a:lnTo>
                    <a:pt x="1011" y="5152"/>
                  </a:lnTo>
                  <a:lnTo>
                    <a:pt x="842" y="4950"/>
                  </a:lnTo>
                  <a:lnTo>
                    <a:pt x="708" y="4748"/>
                  </a:lnTo>
                  <a:lnTo>
                    <a:pt x="573" y="4546"/>
                  </a:lnTo>
                  <a:lnTo>
                    <a:pt x="472" y="4310"/>
                  </a:lnTo>
                  <a:lnTo>
                    <a:pt x="371" y="4075"/>
                  </a:lnTo>
                  <a:lnTo>
                    <a:pt x="304" y="3839"/>
                  </a:lnTo>
                  <a:lnTo>
                    <a:pt x="270" y="3570"/>
                  </a:lnTo>
                  <a:lnTo>
                    <a:pt x="236" y="3300"/>
                  </a:lnTo>
                  <a:lnTo>
                    <a:pt x="270" y="3065"/>
                  </a:lnTo>
                  <a:lnTo>
                    <a:pt x="270" y="2829"/>
                  </a:lnTo>
                  <a:lnTo>
                    <a:pt x="337" y="2593"/>
                  </a:lnTo>
                  <a:lnTo>
                    <a:pt x="405" y="2358"/>
                  </a:lnTo>
                  <a:lnTo>
                    <a:pt x="506" y="2156"/>
                  </a:lnTo>
                  <a:lnTo>
                    <a:pt x="640" y="1954"/>
                  </a:lnTo>
                  <a:lnTo>
                    <a:pt x="775" y="1752"/>
                  </a:lnTo>
                  <a:lnTo>
                    <a:pt x="943" y="1583"/>
                  </a:lnTo>
                  <a:lnTo>
                    <a:pt x="1280" y="1280"/>
                  </a:lnTo>
                  <a:lnTo>
                    <a:pt x="1684" y="1011"/>
                  </a:lnTo>
                  <a:lnTo>
                    <a:pt x="2122" y="809"/>
                  </a:lnTo>
                  <a:lnTo>
                    <a:pt x="2559" y="640"/>
                  </a:lnTo>
                  <a:close/>
                  <a:moveTo>
                    <a:pt x="5387" y="1449"/>
                  </a:moveTo>
                  <a:lnTo>
                    <a:pt x="6061" y="1550"/>
                  </a:lnTo>
                  <a:lnTo>
                    <a:pt x="6364" y="1651"/>
                  </a:lnTo>
                  <a:lnTo>
                    <a:pt x="6700" y="1752"/>
                  </a:lnTo>
                  <a:lnTo>
                    <a:pt x="6633" y="2055"/>
                  </a:lnTo>
                  <a:lnTo>
                    <a:pt x="6566" y="2391"/>
                  </a:lnTo>
                  <a:lnTo>
                    <a:pt x="6498" y="3031"/>
                  </a:lnTo>
                  <a:lnTo>
                    <a:pt x="6263" y="3974"/>
                  </a:lnTo>
                  <a:lnTo>
                    <a:pt x="6027" y="4916"/>
                  </a:lnTo>
                  <a:lnTo>
                    <a:pt x="5892" y="5287"/>
                  </a:lnTo>
                  <a:lnTo>
                    <a:pt x="5825" y="5623"/>
                  </a:lnTo>
                  <a:lnTo>
                    <a:pt x="5791" y="5994"/>
                  </a:lnTo>
                  <a:lnTo>
                    <a:pt x="5791" y="6128"/>
                  </a:lnTo>
                  <a:lnTo>
                    <a:pt x="5825" y="6297"/>
                  </a:lnTo>
                  <a:lnTo>
                    <a:pt x="5724" y="6229"/>
                  </a:lnTo>
                  <a:lnTo>
                    <a:pt x="5589" y="6196"/>
                  </a:lnTo>
                  <a:lnTo>
                    <a:pt x="5320" y="6196"/>
                  </a:lnTo>
                  <a:lnTo>
                    <a:pt x="5185" y="6162"/>
                  </a:lnTo>
                  <a:lnTo>
                    <a:pt x="5051" y="6128"/>
                  </a:lnTo>
                  <a:lnTo>
                    <a:pt x="4748" y="5994"/>
                  </a:lnTo>
                  <a:lnTo>
                    <a:pt x="4983" y="5893"/>
                  </a:lnTo>
                  <a:lnTo>
                    <a:pt x="5185" y="5724"/>
                  </a:lnTo>
                  <a:lnTo>
                    <a:pt x="5387" y="5489"/>
                  </a:lnTo>
                  <a:lnTo>
                    <a:pt x="5589" y="5253"/>
                  </a:lnTo>
                  <a:lnTo>
                    <a:pt x="5724" y="4984"/>
                  </a:lnTo>
                  <a:lnTo>
                    <a:pt x="5825" y="4714"/>
                  </a:lnTo>
                  <a:lnTo>
                    <a:pt x="5892" y="4445"/>
                  </a:lnTo>
                  <a:lnTo>
                    <a:pt x="5960" y="4142"/>
                  </a:lnTo>
                  <a:lnTo>
                    <a:pt x="5960" y="3839"/>
                  </a:lnTo>
                  <a:lnTo>
                    <a:pt x="5960" y="3502"/>
                  </a:lnTo>
                  <a:lnTo>
                    <a:pt x="5926" y="2964"/>
                  </a:lnTo>
                  <a:lnTo>
                    <a:pt x="5825" y="2425"/>
                  </a:lnTo>
                  <a:lnTo>
                    <a:pt x="5758" y="2156"/>
                  </a:lnTo>
                  <a:lnTo>
                    <a:pt x="5657" y="1920"/>
                  </a:lnTo>
                  <a:lnTo>
                    <a:pt x="5522" y="1651"/>
                  </a:lnTo>
                  <a:lnTo>
                    <a:pt x="5387" y="1449"/>
                  </a:lnTo>
                  <a:close/>
                  <a:moveTo>
                    <a:pt x="4411" y="6128"/>
                  </a:moveTo>
                  <a:lnTo>
                    <a:pt x="4546" y="6229"/>
                  </a:lnTo>
                  <a:lnTo>
                    <a:pt x="4680" y="6263"/>
                  </a:lnTo>
                  <a:lnTo>
                    <a:pt x="5017" y="6364"/>
                  </a:lnTo>
                  <a:lnTo>
                    <a:pt x="5219" y="6431"/>
                  </a:lnTo>
                  <a:lnTo>
                    <a:pt x="5421" y="6431"/>
                  </a:lnTo>
                  <a:lnTo>
                    <a:pt x="5522" y="6465"/>
                  </a:lnTo>
                  <a:lnTo>
                    <a:pt x="5488" y="6499"/>
                  </a:lnTo>
                  <a:lnTo>
                    <a:pt x="5387" y="6633"/>
                  </a:lnTo>
                  <a:lnTo>
                    <a:pt x="5320" y="6835"/>
                  </a:lnTo>
                  <a:lnTo>
                    <a:pt x="5253" y="6869"/>
                  </a:lnTo>
                  <a:lnTo>
                    <a:pt x="5118" y="6835"/>
                  </a:lnTo>
                  <a:lnTo>
                    <a:pt x="4849" y="6802"/>
                  </a:lnTo>
                  <a:lnTo>
                    <a:pt x="4546" y="6701"/>
                  </a:lnTo>
                  <a:lnTo>
                    <a:pt x="3906" y="6566"/>
                  </a:lnTo>
                  <a:lnTo>
                    <a:pt x="3603" y="6465"/>
                  </a:lnTo>
                  <a:lnTo>
                    <a:pt x="3468" y="6398"/>
                  </a:lnTo>
                  <a:lnTo>
                    <a:pt x="3300" y="6330"/>
                  </a:lnTo>
                  <a:lnTo>
                    <a:pt x="3872" y="6263"/>
                  </a:lnTo>
                  <a:lnTo>
                    <a:pt x="4142" y="6196"/>
                  </a:lnTo>
                  <a:lnTo>
                    <a:pt x="4411" y="6128"/>
                  </a:lnTo>
                  <a:close/>
                  <a:moveTo>
                    <a:pt x="15926" y="8653"/>
                  </a:moveTo>
                  <a:lnTo>
                    <a:pt x="16936" y="8822"/>
                  </a:lnTo>
                  <a:lnTo>
                    <a:pt x="16902" y="8855"/>
                  </a:lnTo>
                  <a:lnTo>
                    <a:pt x="16801" y="8923"/>
                  </a:lnTo>
                  <a:lnTo>
                    <a:pt x="16666" y="8956"/>
                  </a:lnTo>
                  <a:lnTo>
                    <a:pt x="16431" y="8956"/>
                  </a:lnTo>
                  <a:lnTo>
                    <a:pt x="16296" y="8923"/>
                  </a:lnTo>
                  <a:lnTo>
                    <a:pt x="16161" y="8855"/>
                  </a:lnTo>
                  <a:lnTo>
                    <a:pt x="16027" y="8754"/>
                  </a:lnTo>
                  <a:lnTo>
                    <a:pt x="15926" y="8653"/>
                  </a:lnTo>
                  <a:close/>
                  <a:moveTo>
                    <a:pt x="20572" y="5051"/>
                  </a:moveTo>
                  <a:lnTo>
                    <a:pt x="20875" y="5085"/>
                  </a:lnTo>
                  <a:lnTo>
                    <a:pt x="21178" y="5152"/>
                  </a:lnTo>
                  <a:lnTo>
                    <a:pt x="21481" y="5253"/>
                  </a:lnTo>
                  <a:lnTo>
                    <a:pt x="21750" y="5421"/>
                  </a:lnTo>
                  <a:lnTo>
                    <a:pt x="22019" y="5623"/>
                  </a:lnTo>
                  <a:lnTo>
                    <a:pt x="22255" y="5825"/>
                  </a:lnTo>
                  <a:lnTo>
                    <a:pt x="22491" y="6095"/>
                  </a:lnTo>
                  <a:lnTo>
                    <a:pt x="22659" y="6398"/>
                  </a:lnTo>
                  <a:lnTo>
                    <a:pt x="22760" y="6633"/>
                  </a:lnTo>
                  <a:lnTo>
                    <a:pt x="22861" y="6903"/>
                  </a:lnTo>
                  <a:lnTo>
                    <a:pt x="22895" y="7138"/>
                  </a:lnTo>
                  <a:lnTo>
                    <a:pt x="22928" y="7408"/>
                  </a:lnTo>
                  <a:lnTo>
                    <a:pt x="22895" y="7677"/>
                  </a:lnTo>
                  <a:lnTo>
                    <a:pt x="22861" y="7913"/>
                  </a:lnTo>
                  <a:lnTo>
                    <a:pt x="22794" y="8182"/>
                  </a:lnTo>
                  <a:lnTo>
                    <a:pt x="22726" y="8418"/>
                  </a:lnTo>
                  <a:lnTo>
                    <a:pt x="22592" y="8653"/>
                  </a:lnTo>
                  <a:lnTo>
                    <a:pt x="22457" y="8855"/>
                  </a:lnTo>
                  <a:lnTo>
                    <a:pt x="22289" y="9091"/>
                  </a:lnTo>
                  <a:lnTo>
                    <a:pt x="22120" y="9259"/>
                  </a:lnTo>
                  <a:lnTo>
                    <a:pt x="21918" y="9428"/>
                  </a:lnTo>
                  <a:lnTo>
                    <a:pt x="21716" y="9596"/>
                  </a:lnTo>
                  <a:lnTo>
                    <a:pt x="21481" y="9731"/>
                  </a:lnTo>
                  <a:lnTo>
                    <a:pt x="21245" y="9832"/>
                  </a:lnTo>
                  <a:lnTo>
                    <a:pt x="20875" y="9933"/>
                  </a:lnTo>
                  <a:lnTo>
                    <a:pt x="20504" y="9967"/>
                  </a:lnTo>
                  <a:lnTo>
                    <a:pt x="20134" y="9933"/>
                  </a:lnTo>
                  <a:lnTo>
                    <a:pt x="19764" y="9866"/>
                  </a:lnTo>
                  <a:lnTo>
                    <a:pt x="19427" y="9731"/>
                  </a:lnTo>
                  <a:lnTo>
                    <a:pt x="19124" y="9529"/>
                  </a:lnTo>
                  <a:lnTo>
                    <a:pt x="18821" y="9293"/>
                  </a:lnTo>
                  <a:lnTo>
                    <a:pt x="18585" y="9057"/>
                  </a:lnTo>
                  <a:lnTo>
                    <a:pt x="18619" y="8990"/>
                  </a:lnTo>
                  <a:lnTo>
                    <a:pt x="18585" y="8923"/>
                  </a:lnTo>
                  <a:lnTo>
                    <a:pt x="18585" y="8889"/>
                  </a:lnTo>
                  <a:lnTo>
                    <a:pt x="18518" y="8855"/>
                  </a:lnTo>
                  <a:lnTo>
                    <a:pt x="18451" y="8822"/>
                  </a:lnTo>
                  <a:lnTo>
                    <a:pt x="18316" y="8586"/>
                  </a:lnTo>
                  <a:lnTo>
                    <a:pt x="18181" y="8350"/>
                  </a:lnTo>
                  <a:lnTo>
                    <a:pt x="18114" y="8047"/>
                  </a:lnTo>
                  <a:lnTo>
                    <a:pt x="18080" y="7778"/>
                  </a:lnTo>
                  <a:lnTo>
                    <a:pt x="18080" y="7509"/>
                  </a:lnTo>
                  <a:lnTo>
                    <a:pt x="18114" y="7239"/>
                  </a:lnTo>
                  <a:lnTo>
                    <a:pt x="18148" y="7004"/>
                  </a:lnTo>
                  <a:lnTo>
                    <a:pt x="18249" y="6768"/>
                  </a:lnTo>
                  <a:lnTo>
                    <a:pt x="18350" y="6532"/>
                  </a:lnTo>
                  <a:lnTo>
                    <a:pt x="18484" y="6330"/>
                  </a:lnTo>
                  <a:lnTo>
                    <a:pt x="18619" y="6128"/>
                  </a:lnTo>
                  <a:lnTo>
                    <a:pt x="18787" y="5960"/>
                  </a:lnTo>
                  <a:lnTo>
                    <a:pt x="18989" y="5792"/>
                  </a:lnTo>
                  <a:lnTo>
                    <a:pt x="19191" y="5623"/>
                  </a:lnTo>
                  <a:lnTo>
                    <a:pt x="19393" y="5489"/>
                  </a:lnTo>
                  <a:lnTo>
                    <a:pt x="19629" y="5354"/>
                  </a:lnTo>
                  <a:lnTo>
                    <a:pt x="19865" y="5253"/>
                  </a:lnTo>
                  <a:lnTo>
                    <a:pt x="20100" y="5186"/>
                  </a:lnTo>
                  <a:lnTo>
                    <a:pt x="20336" y="5118"/>
                  </a:lnTo>
                  <a:lnTo>
                    <a:pt x="20572" y="5051"/>
                  </a:lnTo>
                  <a:close/>
                  <a:moveTo>
                    <a:pt x="4680" y="1"/>
                  </a:moveTo>
                  <a:lnTo>
                    <a:pt x="4512" y="34"/>
                  </a:lnTo>
                  <a:lnTo>
                    <a:pt x="4377" y="68"/>
                  </a:lnTo>
                  <a:lnTo>
                    <a:pt x="4344" y="135"/>
                  </a:lnTo>
                  <a:lnTo>
                    <a:pt x="4344" y="169"/>
                  </a:lnTo>
                  <a:lnTo>
                    <a:pt x="4377" y="236"/>
                  </a:lnTo>
                  <a:lnTo>
                    <a:pt x="4243" y="236"/>
                  </a:lnTo>
                  <a:lnTo>
                    <a:pt x="3839" y="135"/>
                  </a:lnTo>
                  <a:lnTo>
                    <a:pt x="3536" y="102"/>
                  </a:lnTo>
                  <a:lnTo>
                    <a:pt x="3233" y="68"/>
                  </a:lnTo>
                  <a:lnTo>
                    <a:pt x="2930" y="68"/>
                  </a:lnTo>
                  <a:lnTo>
                    <a:pt x="2829" y="102"/>
                  </a:lnTo>
                  <a:lnTo>
                    <a:pt x="2728" y="135"/>
                  </a:lnTo>
                  <a:lnTo>
                    <a:pt x="2627" y="203"/>
                  </a:lnTo>
                  <a:lnTo>
                    <a:pt x="2559" y="270"/>
                  </a:lnTo>
                  <a:lnTo>
                    <a:pt x="2526" y="371"/>
                  </a:lnTo>
                  <a:lnTo>
                    <a:pt x="2526" y="472"/>
                  </a:lnTo>
                  <a:lnTo>
                    <a:pt x="2256" y="539"/>
                  </a:lnTo>
                  <a:lnTo>
                    <a:pt x="2021" y="573"/>
                  </a:lnTo>
                  <a:lnTo>
                    <a:pt x="1785" y="674"/>
                  </a:lnTo>
                  <a:lnTo>
                    <a:pt x="1549" y="775"/>
                  </a:lnTo>
                  <a:lnTo>
                    <a:pt x="1314" y="910"/>
                  </a:lnTo>
                  <a:lnTo>
                    <a:pt x="1112" y="1078"/>
                  </a:lnTo>
                  <a:lnTo>
                    <a:pt x="910" y="1246"/>
                  </a:lnTo>
                  <a:lnTo>
                    <a:pt x="741" y="1415"/>
                  </a:lnTo>
                  <a:lnTo>
                    <a:pt x="573" y="1617"/>
                  </a:lnTo>
                  <a:lnTo>
                    <a:pt x="438" y="1819"/>
                  </a:lnTo>
                  <a:lnTo>
                    <a:pt x="304" y="2055"/>
                  </a:lnTo>
                  <a:lnTo>
                    <a:pt x="203" y="2290"/>
                  </a:lnTo>
                  <a:lnTo>
                    <a:pt x="135" y="2526"/>
                  </a:lnTo>
                  <a:lnTo>
                    <a:pt x="68" y="2795"/>
                  </a:lnTo>
                  <a:lnTo>
                    <a:pt x="34" y="3065"/>
                  </a:lnTo>
                  <a:lnTo>
                    <a:pt x="1" y="3300"/>
                  </a:lnTo>
                  <a:lnTo>
                    <a:pt x="1" y="3603"/>
                  </a:lnTo>
                  <a:lnTo>
                    <a:pt x="34" y="3906"/>
                  </a:lnTo>
                  <a:lnTo>
                    <a:pt x="102" y="4176"/>
                  </a:lnTo>
                  <a:lnTo>
                    <a:pt x="203" y="4445"/>
                  </a:lnTo>
                  <a:lnTo>
                    <a:pt x="304" y="4681"/>
                  </a:lnTo>
                  <a:lnTo>
                    <a:pt x="472" y="4950"/>
                  </a:lnTo>
                  <a:lnTo>
                    <a:pt x="640" y="5152"/>
                  </a:lnTo>
                  <a:lnTo>
                    <a:pt x="809" y="5354"/>
                  </a:lnTo>
                  <a:lnTo>
                    <a:pt x="1011" y="5556"/>
                  </a:lnTo>
                  <a:lnTo>
                    <a:pt x="1246" y="5724"/>
                  </a:lnTo>
                  <a:lnTo>
                    <a:pt x="1482" y="5859"/>
                  </a:lnTo>
                  <a:lnTo>
                    <a:pt x="1718" y="5994"/>
                  </a:lnTo>
                  <a:lnTo>
                    <a:pt x="1987" y="6095"/>
                  </a:lnTo>
                  <a:lnTo>
                    <a:pt x="2256" y="6196"/>
                  </a:lnTo>
                  <a:lnTo>
                    <a:pt x="2526" y="6263"/>
                  </a:lnTo>
                  <a:lnTo>
                    <a:pt x="2829" y="6297"/>
                  </a:lnTo>
                  <a:lnTo>
                    <a:pt x="3031" y="6330"/>
                  </a:lnTo>
                  <a:lnTo>
                    <a:pt x="2997" y="6330"/>
                  </a:lnTo>
                  <a:lnTo>
                    <a:pt x="2997" y="6398"/>
                  </a:lnTo>
                  <a:lnTo>
                    <a:pt x="3064" y="6465"/>
                  </a:lnTo>
                  <a:lnTo>
                    <a:pt x="3435" y="6667"/>
                  </a:lnTo>
                  <a:lnTo>
                    <a:pt x="3839" y="6802"/>
                  </a:lnTo>
                  <a:lnTo>
                    <a:pt x="4344" y="6936"/>
                  </a:lnTo>
                  <a:lnTo>
                    <a:pt x="4512" y="7004"/>
                  </a:lnTo>
                  <a:lnTo>
                    <a:pt x="4714" y="7071"/>
                  </a:lnTo>
                  <a:lnTo>
                    <a:pt x="4916" y="7105"/>
                  </a:lnTo>
                  <a:lnTo>
                    <a:pt x="5084" y="7138"/>
                  </a:lnTo>
                  <a:lnTo>
                    <a:pt x="5253" y="7138"/>
                  </a:lnTo>
                  <a:lnTo>
                    <a:pt x="5354" y="7105"/>
                  </a:lnTo>
                  <a:lnTo>
                    <a:pt x="5455" y="7037"/>
                  </a:lnTo>
                  <a:lnTo>
                    <a:pt x="5556" y="6903"/>
                  </a:lnTo>
                  <a:lnTo>
                    <a:pt x="5623" y="6768"/>
                  </a:lnTo>
                  <a:lnTo>
                    <a:pt x="5657" y="6566"/>
                  </a:lnTo>
                  <a:lnTo>
                    <a:pt x="5657" y="6499"/>
                  </a:lnTo>
                  <a:lnTo>
                    <a:pt x="5892" y="6600"/>
                  </a:lnTo>
                  <a:lnTo>
                    <a:pt x="5926" y="6600"/>
                  </a:lnTo>
                  <a:lnTo>
                    <a:pt x="5960" y="6566"/>
                  </a:lnTo>
                  <a:lnTo>
                    <a:pt x="5993" y="6532"/>
                  </a:lnTo>
                  <a:lnTo>
                    <a:pt x="5993" y="6499"/>
                  </a:lnTo>
                  <a:lnTo>
                    <a:pt x="6128" y="6600"/>
                  </a:lnTo>
                  <a:lnTo>
                    <a:pt x="6330" y="6701"/>
                  </a:lnTo>
                  <a:lnTo>
                    <a:pt x="6364" y="6701"/>
                  </a:lnTo>
                  <a:lnTo>
                    <a:pt x="7273" y="7004"/>
                  </a:lnTo>
                  <a:lnTo>
                    <a:pt x="8216" y="7273"/>
                  </a:lnTo>
                  <a:lnTo>
                    <a:pt x="9125" y="7509"/>
                  </a:lnTo>
                  <a:lnTo>
                    <a:pt x="10101" y="7711"/>
                  </a:lnTo>
                  <a:lnTo>
                    <a:pt x="11986" y="8081"/>
                  </a:lnTo>
                  <a:lnTo>
                    <a:pt x="13872" y="8384"/>
                  </a:lnTo>
                  <a:lnTo>
                    <a:pt x="13939" y="8384"/>
                  </a:lnTo>
                  <a:lnTo>
                    <a:pt x="13973" y="8350"/>
                  </a:lnTo>
                  <a:lnTo>
                    <a:pt x="14040" y="8283"/>
                  </a:lnTo>
                  <a:lnTo>
                    <a:pt x="14040" y="8216"/>
                  </a:lnTo>
                  <a:lnTo>
                    <a:pt x="14006" y="8182"/>
                  </a:lnTo>
                  <a:lnTo>
                    <a:pt x="13939" y="8148"/>
                  </a:lnTo>
                  <a:lnTo>
                    <a:pt x="12996" y="7980"/>
                  </a:lnTo>
                  <a:lnTo>
                    <a:pt x="12054" y="7812"/>
                  </a:lnTo>
                  <a:lnTo>
                    <a:pt x="10202" y="7408"/>
                  </a:lnTo>
                  <a:lnTo>
                    <a:pt x="8317" y="6970"/>
                  </a:lnTo>
                  <a:lnTo>
                    <a:pt x="6465" y="6532"/>
                  </a:lnTo>
                  <a:lnTo>
                    <a:pt x="6397" y="6499"/>
                  </a:lnTo>
                  <a:lnTo>
                    <a:pt x="6263" y="6398"/>
                  </a:lnTo>
                  <a:lnTo>
                    <a:pt x="6162" y="6297"/>
                  </a:lnTo>
                  <a:lnTo>
                    <a:pt x="6094" y="6162"/>
                  </a:lnTo>
                  <a:lnTo>
                    <a:pt x="6061" y="5960"/>
                  </a:lnTo>
                  <a:lnTo>
                    <a:pt x="6061" y="5792"/>
                  </a:lnTo>
                  <a:lnTo>
                    <a:pt x="6061" y="5556"/>
                  </a:lnTo>
                  <a:lnTo>
                    <a:pt x="6162" y="5118"/>
                  </a:lnTo>
                  <a:lnTo>
                    <a:pt x="6263" y="4647"/>
                  </a:lnTo>
                  <a:lnTo>
                    <a:pt x="6397" y="4209"/>
                  </a:lnTo>
                  <a:lnTo>
                    <a:pt x="6599" y="3570"/>
                  </a:lnTo>
                  <a:lnTo>
                    <a:pt x="6700" y="3132"/>
                  </a:lnTo>
                  <a:lnTo>
                    <a:pt x="6801" y="2661"/>
                  </a:lnTo>
                  <a:lnTo>
                    <a:pt x="6835" y="2156"/>
                  </a:lnTo>
                  <a:lnTo>
                    <a:pt x="6835" y="1920"/>
                  </a:lnTo>
                  <a:lnTo>
                    <a:pt x="6835" y="1718"/>
                  </a:lnTo>
                  <a:lnTo>
                    <a:pt x="6835" y="1651"/>
                  </a:lnTo>
                  <a:lnTo>
                    <a:pt x="6970" y="1785"/>
                  </a:lnTo>
                  <a:lnTo>
                    <a:pt x="7138" y="1886"/>
                  </a:lnTo>
                  <a:lnTo>
                    <a:pt x="7239" y="1886"/>
                  </a:lnTo>
                  <a:lnTo>
                    <a:pt x="7340" y="1920"/>
                  </a:lnTo>
                  <a:lnTo>
                    <a:pt x="7407" y="1886"/>
                  </a:lnTo>
                  <a:lnTo>
                    <a:pt x="7441" y="1819"/>
                  </a:lnTo>
                  <a:lnTo>
                    <a:pt x="7407" y="1752"/>
                  </a:lnTo>
                  <a:lnTo>
                    <a:pt x="7340" y="1718"/>
                  </a:lnTo>
                  <a:lnTo>
                    <a:pt x="7205" y="1684"/>
                  </a:lnTo>
                  <a:lnTo>
                    <a:pt x="7037" y="1651"/>
                  </a:lnTo>
                  <a:lnTo>
                    <a:pt x="6936" y="1583"/>
                  </a:lnTo>
                  <a:lnTo>
                    <a:pt x="7542" y="1280"/>
                  </a:lnTo>
                  <a:lnTo>
                    <a:pt x="7879" y="1145"/>
                  </a:lnTo>
                  <a:lnTo>
                    <a:pt x="8047" y="1112"/>
                  </a:lnTo>
                  <a:lnTo>
                    <a:pt x="8249" y="1112"/>
                  </a:lnTo>
                  <a:lnTo>
                    <a:pt x="8788" y="1145"/>
                  </a:lnTo>
                  <a:lnTo>
                    <a:pt x="9327" y="1246"/>
                  </a:lnTo>
                  <a:lnTo>
                    <a:pt x="10404" y="1449"/>
                  </a:lnTo>
                  <a:lnTo>
                    <a:pt x="11414" y="1651"/>
                  </a:lnTo>
                  <a:lnTo>
                    <a:pt x="12390" y="1886"/>
                  </a:lnTo>
                  <a:lnTo>
                    <a:pt x="14343" y="2358"/>
                  </a:lnTo>
                  <a:lnTo>
                    <a:pt x="14410" y="2492"/>
                  </a:lnTo>
                  <a:lnTo>
                    <a:pt x="14478" y="2627"/>
                  </a:lnTo>
                  <a:lnTo>
                    <a:pt x="14646" y="2896"/>
                  </a:lnTo>
                  <a:lnTo>
                    <a:pt x="14781" y="3098"/>
                  </a:lnTo>
                  <a:lnTo>
                    <a:pt x="14781" y="3098"/>
                  </a:lnTo>
                  <a:lnTo>
                    <a:pt x="14309" y="3065"/>
                  </a:lnTo>
                  <a:lnTo>
                    <a:pt x="14242" y="2863"/>
                  </a:lnTo>
                  <a:lnTo>
                    <a:pt x="14208" y="2795"/>
                  </a:lnTo>
                  <a:lnTo>
                    <a:pt x="14141" y="2728"/>
                  </a:lnTo>
                  <a:lnTo>
                    <a:pt x="14141" y="2627"/>
                  </a:lnTo>
                  <a:lnTo>
                    <a:pt x="14107" y="2593"/>
                  </a:lnTo>
                  <a:lnTo>
                    <a:pt x="14074" y="2593"/>
                  </a:lnTo>
                  <a:lnTo>
                    <a:pt x="12660" y="2290"/>
                  </a:lnTo>
                  <a:lnTo>
                    <a:pt x="11246" y="1987"/>
                  </a:lnTo>
                  <a:lnTo>
                    <a:pt x="10572" y="1785"/>
                  </a:lnTo>
                  <a:lnTo>
                    <a:pt x="9865" y="1583"/>
                  </a:lnTo>
                  <a:lnTo>
                    <a:pt x="9158" y="1415"/>
                  </a:lnTo>
                  <a:lnTo>
                    <a:pt x="8788" y="1348"/>
                  </a:lnTo>
                  <a:lnTo>
                    <a:pt x="8451" y="1314"/>
                  </a:lnTo>
                  <a:lnTo>
                    <a:pt x="8418" y="1314"/>
                  </a:lnTo>
                  <a:lnTo>
                    <a:pt x="8418" y="1348"/>
                  </a:lnTo>
                  <a:lnTo>
                    <a:pt x="8418" y="1381"/>
                  </a:lnTo>
                  <a:lnTo>
                    <a:pt x="8721" y="1516"/>
                  </a:lnTo>
                  <a:lnTo>
                    <a:pt x="9024" y="1651"/>
                  </a:lnTo>
                  <a:lnTo>
                    <a:pt x="9663" y="1853"/>
                  </a:lnTo>
                  <a:lnTo>
                    <a:pt x="10943" y="2122"/>
                  </a:lnTo>
                  <a:lnTo>
                    <a:pt x="12458" y="2492"/>
                  </a:lnTo>
                  <a:lnTo>
                    <a:pt x="14006" y="2795"/>
                  </a:lnTo>
                  <a:lnTo>
                    <a:pt x="14074" y="2964"/>
                  </a:lnTo>
                  <a:lnTo>
                    <a:pt x="14107" y="3166"/>
                  </a:lnTo>
                  <a:lnTo>
                    <a:pt x="14141" y="3233"/>
                  </a:lnTo>
                  <a:lnTo>
                    <a:pt x="14208" y="3267"/>
                  </a:lnTo>
                  <a:lnTo>
                    <a:pt x="14680" y="3334"/>
                  </a:lnTo>
                  <a:lnTo>
                    <a:pt x="15151" y="3401"/>
                  </a:lnTo>
                  <a:lnTo>
                    <a:pt x="15185" y="3435"/>
                  </a:lnTo>
                  <a:lnTo>
                    <a:pt x="15252" y="3469"/>
                  </a:lnTo>
                  <a:lnTo>
                    <a:pt x="15319" y="3435"/>
                  </a:lnTo>
                  <a:lnTo>
                    <a:pt x="15387" y="3469"/>
                  </a:lnTo>
                  <a:lnTo>
                    <a:pt x="15286" y="3704"/>
                  </a:lnTo>
                  <a:lnTo>
                    <a:pt x="15185" y="3940"/>
                  </a:lnTo>
                  <a:lnTo>
                    <a:pt x="15016" y="4479"/>
                  </a:lnTo>
                  <a:lnTo>
                    <a:pt x="14882" y="5017"/>
                  </a:lnTo>
                  <a:lnTo>
                    <a:pt x="14814" y="5556"/>
                  </a:lnTo>
                  <a:lnTo>
                    <a:pt x="14747" y="6095"/>
                  </a:lnTo>
                  <a:lnTo>
                    <a:pt x="14612" y="6970"/>
                  </a:lnTo>
                  <a:lnTo>
                    <a:pt x="14511" y="7408"/>
                  </a:lnTo>
                  <a:lnTo>
                    <a:pt x="14410" y="7778"/>
                  </a:lnTo>
                  <a:lnTo>
                    <a:pt x="14343" y="7913"/>
                  </a:lnTo>
                  <a:lnTo>
                    <a:pt x="14276" y="8014"/>
                  </a:lnTo>
                  <a:lnTo>
                    <a:pt x="14208" y="8081"/>
                  </a:lnTo>
                  <a:lnTo>
                    <a:pt x="14074" y="8081"/>
                  </a:lnTo>
                  <a:lnTo>
                    <a:pt x="14040" y="8115"/>
                  </a:lnTo>
                  <a:lnTo>
                    <a:pt x="14040" y="8148"/>
                  </a:lnTo>
                  <a:lnTo>
                    <a:pt x="14040" y="8182"/>
                  </a:lnTo>
                  <a:lnTo>
                    <a:pt x="14074" y="8283"/>
                  </a:lnTo>
                  <a:lnTo>
                    <a:pt x="14107" y="8317"/>
                  </a:lnTo>
                  <a:lnTo>
                    <a:pt x="14175" y="8317"/>
                  </a:lnTo>
                  <a:lnTo>
                    <a:pt x="14343" y="8283"/>
                  </a:lnTo>
                  <a:lnTo>
                    <a:pt x="14377" y="8317"/>
                  </a:lnTo>
                  <a:lnTo>
                    <a:pt x="14983" y="8485"/>
                  </a:lnTo>
                  <a:lnTo>
                    <a:pt x="15589" y="8586"/>
                  </a:lnTo>
                  <a:lnTo>
                    <a:pt x="15622" y="8721"/>
                  </a:lnTo>
                  <a:lnTo>
                    <a:pt x="15690" y="8855"/>
                  </a:lnTo>
                  <a:lnTo>
                    <a:pt x="15791" y="8956"/>
                  </a:lnTo>
                  <a:lnTo>
                    <a:pt x="15892" y="9057"/>
                  </a:lnTo>
                  <a:lnTo>
                    <a:pt x="16161" y="9226"/>
                  </a:lnTo>
                  <a:lnTo>
                    <a:pt x="16397" y="9293"/>
                  </a:lnTo>
                  <a:lnTo>
                    <a:pt x="16666" y="9293"/>
                  </a:lnTo>
                  <a:lnTo>
                    <a:pt x="16936" y="9226"/>
                  </a:lnTo>
                  <a:lnTo>
                    <a:pt x="17037" y="9158"/>
                  </a:lnTo>
                  <a:lnTo>
                    <a:pt x="17138" y="9057"/>
                  </a:lnTo>
                  <a:lnTo>
                    <a:pt x="17239" y="8990"/>
                  </a:lnTo>
                  <a:lnTo>
                    <a:pt x="17306" y="8855"/>
                  </a:lnTo>
                  <a:lnTo>
                    <a:pt x="18249" y="9057"/>
                  </a:lnTo>
                  <a:lnTo>
                    <a:pt x="18518" y="9360"/>
                  </a:lnTo>
                  <a:lnTo>
                    <a:pt x="18821" y="9630"/>
                  </a:lnTo>
                  <a:lnTo>
                    <a:pt x="19191" y="9832"/>
                  </a:lnTo>
                  <a:lnTo>
                    <a:pt x="19595" y="10000"/>
                  </a:lnTo>
                  <a:lnTo>
                    <a:pt x="20033" y="10101"/>
                  </a:lnTo>
                  <a:lnTo>
                    <a:pt x="20471" y="10135"/>
                  </a:lnTo>
                  <a:lnTo>
                    <a:pt x="20875" y="10135"/>
                  </a:lnTo>
                  <a:lnTo>
                    <a:pt x="21312" y="10068"/>
                  </a:lnTo>
                  <a:lnTo>
                    <a:pt x="21582" y="9967"/>
                  </a:lnTo>
                  <a:lnTo>
                    <a:pt x="21817" y="9832"/>
                  </a:lnTo>
                  <a:lnTo>
                    <a:pt x="22053" y="9697"/>
                  </a:lnTo>
                  <a:lnTo>
                    <a:pt x="22255" y="9495"/>
                  </a:lnTo>
                  <a:lnTo>
                    <a:pt x="22457" y="9293"/>
                  </a:lnTo>
                  <a:lnTo>
                    <a:pt x="22625" y="9091"/>
                  </a:lnTo>
                  <a:lnTo>
                    <a:pt x="22794" y="8855"/>
                  </a:lnTo>
                  <a:lnTo>
                    <a:pt x="22895" y="8586"/>
                  </a:lnTo>
                  <a:lnTo>
                    <a:pt x="22996" y="8350"/>
                  </a:lnTo>
                  <a:lnTo>
                    <a:pt x="23097" y="8081"/>
                  </a:lnTo>
                  <a:lnTo>
                    <a:pt x="23130" y="7778"/>
                  </a:lnTo>
                  <a:lnTo>
                    <a:pt x="23164" y="7509"/>
                  </a:lnTo>
                  <a:lnTo>
                    <a:pt x="23164" y="7239"/>
                  </a:lnTo>
                  <a:lnTo>
                    <a:pt x="23130" y="6970"/>
                  </a:lnTo>
                  <a:lnTo>
                    <a:pt x="23063" y="6701"/>
                  </a:lnTo>
                  <a:lnTo>
                    <a:pt x="22962" y="6431"/>
                  </a:lnTo>
                  <a:lnTo>
                    <a:pt x="22827" y="6196"/>
                  </a:lnTo>
                  <a:lnTo>
                    <a:pt x="22693" y="5960"/>
                  </a:lnTo>
                  <a:lnTo>
                    <a:pt x="22524" y="5758"/>
                  </a:lnTo>
                  <a:lnTo>
                    <a:pt x="22322" y="5556"/>
                  </a:lnTo>
                  <a:lnTo>
                    <a:pt x="22087" y="5354"/>
                  </a:lnTo>
                  <a:lnTo>
                    <a:pt x="21851" y="5186"/>
                  </a:lnTo>
                  <a:lnTo>
                    <a:pt x="21615" y="5051"/>
                  </a:lnTo>
                  <a:lnTo>
                    <a:pt x="21346" y="4916"/>
                  </a:lnTo>
                  <a:lnTo>
                    <a:pt x="21077" y="4849"/>
                  </a:lnTo>
                  <a:lnTo>
                    <a:pt x="20807" y="4782"/>
                  </a:lnTo>
                  <a:lnTo>
                    <a:pt x="20538" y="4748"/>
                  </a:lnTo>
                  <a:lnTo>
                    <a:pt x="20269" y="4748"/>
                  </a:lnTo>
                  <a:lnTo>
                    <a:pt x="20033" y="4815"/>
                  </a:lnTo>
                  <a:lnTo>
                    <a:pt x="19764" y="4916"/>
                  </a:lnTo>
                  <a:lnTo>
                    <a:pt x="19528" y="5085"/>
                  </a:lnTo>
                  <a:lnTo>
                    <a:pt x="19292" y="5287"/>
                  </a:lnTo>
                  <a:lnTo>
                    <a:pt x="18989" y="5489"/>
                  </a:lnTo>
                  <a:lnTo>
                    <a:pt x="18720" y="5724"/>
                  </a:lnTo>
                  <a:lnTo>
                    <a:pt x="18451" y="5994"/>
                  </a:lnTo>
                  <a:lnTo>
                    <a:pt x="18249" y="6297"/>
                  </a:lnTo>
                  <a:lnTo>
                    <a:pt x="18080" y="6633"/>
                  </a:lnTo>
                  <a:lnTo>
                    <a:pt x="17946" y="7004"/>
                  </a:lnTo>
                  <a:lnTo>
                    <a:pt x="17878" y="7374"/>
                  </a:lnTo>
                  <a:lnTo>
                    <a:pt x="17845" y="7778"/>
                  </a:lnTo>
                  <a:lnTo>
                    <a:pt x="17845" y="8047"/>
                  </a:lnTo>
                  <a:lnTo>
                    <a:pt x="17912" y="8283"/>
                  </a:lnTo>
                  <a:lnTo>
                    <a:pt x="17979" y="8519"/>
                  </a:lnTo>
                  <a:lnTo>
                    <a:pt x="18047" y="8754"/>
                  </a:lnTo>
                  <a:lnTo>
                    <a:pt x="17171" y="8552"/>
                  </a:lnTo>
                  <a:lnTo>
                    <a:pt x="16229" y="8384"/>
                  </a:lnTo>
                  <a:lnTo>
                    <a:pt x="15319" y="8249"/>
                  </a:lnTo>
                  <a:lnTo>
                    <a:pt x="14848" y="8216"/>
                  </a:lnTo>
                  <a:lnTo>
                    <a:pt x="14410" y="8216"/>
                  </a:lnTo>
                  <a:lnTo>
                    <a:pt x="14511" y="8081"/>
                  </a:lnTo>
                  <a:lnTo>
                    <a:pt x="14612" y="7913"/>
                  </a:lnTo>
                  <a:lnTo>
                    <a:pt x="14680" y="7744"/>
                  </a:lnTo>
                  <a:lnTo>
                    <a:pt x="14747" y="7509"/>
                  </a:lnTo>
                  <a:lnTo>
                    <a:pt x="14814" y="7105"/>
                  </a:lnTo>
                  <a:lnTo>
                    <a:pt x="14848" y="6768"/>
                  </a:lnTo>
                  <a:lnTo>
                    <a:pt x="14949" y="5960"/>
                  </a:lnTo>
                  <a:lnTo>
                    <a:pt x="15117" y="5118"/>
                  </a:lnTo>
                  <a:lnTo>
                    <a:pt x="15319" y="4310"/>
                  </a:lnTo>
                  <a:lnTo>
                    <a:pt x="15387" y="3906"/>
                  </a:lnTo>
                  <a:lnTo>
                    <a:pt x="15454" y="3469"/>
                  </a:lnTo>
                  <a:lnTo>
                    <a:pt x="15858" y="3603"/>
                  </a:lnTo>
                  <a:lnTo>
                    <a:pt x="16262" y="3671"/>
                  </a:lnTo>
                  <a:lnTo>
                    <a:pt x="17070" y="3839"/>
                  </a:lnTo>
                  <a:lnTo>
                    <a:pt x="18720" y="4075"/>
                  </a:lnTo>
                  <a:lnTo>
                    <a:pt x="22322" y="4714"/>
                  </a:lnTo>
                  <a:lnTo>
                    <a:pt x="22356" y="4782"/>
                  </a:lnTo>
                  <a:lnTo>
                    <a:pt x="22390" y="4815"/>
                  </a:lnTo>
                  <a:lnTo>
                    <a:pt x="22423" y="4849"/>
                  </a:lnTo>
                  <a:lnTo>
                    <a:pt x="22524" y="4849"/>
                  </a:lnTo>
                  <a:lnTo>
                    <a:pt x="22592" y="4815"/>
                  </a:lnTo>
                  <a:lnTo>
                    <a:pt x="22592" y="4748"/>
                  </a:lnTo>
                  <a:lnTo>
                    <a:pt x="22592" y="4714"/>
                  </a:lnTo>
                  <a:lnTo>
                    <a:pt x="22558" y="4613"/>
                  </a:lnTo>
                  <a:lnTo>
                    <a:pt x="22558" y="4546"/>
                  </a:lnTo>
                  <a:lnTo>
                    <a:pt x="22558" y="4512"/>
                  </a:lnTo>
                  <a:lnTo>
                    <a:pt x="22491" y="4479"/>
                  </a:lnTo>
                  <a:lnTo>
                    <a:pt x="22255" y="3772"/>
                  </a:lnTo>
                  <a:lnTo>
                    <a:pt x="22120" y="3435"/>
                  </a:lnTo>
                  <a:lnTo>
                    <a:pt x="22053" y="3267"/>
                  </a:lnTo>
                  <a:lnTo>
                    <a:pt x="21952" y="3132"/>
                  </a:lnTo>
                  <a:lnTo>
                    <a:pt x="21918" y="3065"/>
                  </a:lnTo>
                  <a:lnTo>
                    <a:pt x="21885" y="3031"/>
                  </a:lnTo>
                  <a:lnTo>
                    <a:pt x="20067" y="2627"/>
                  </a:lnTo>
                  <a:lnTo>
                    <a:pt x="18249" y="2257"/>
                  </a:lnTo>
                  <a:lnTo>
                    <a:pt x="16397" y="1920"/>
                  </a:lnTo>
                  <a:lnTo>
                    <a:pt x="15724" y="1785"/>
                  </a:lnTo>
                  <a:lnTo>
                    <a:pt x="15420" y="1752"/>
                  </a:lnTo>
                  <a:lnTo>
                    <a:pt x="15084" y="1785"/>
                  </a:lnTo>
                  <a:lnTo>
                    <a:pt x="15387" y="1920"/>
                  </a:lnTo>
                  <a:lnTo>
                    <a:pt x="15690" y="2021"/>
                  </a:lnTo>
                  <a:lnTo>
                    <a:pt x="16363" y="2122"/>
                  </a:lnTo>
                  <a:lnTo>
                    <a:pt x="18181" y="2459"/>
                  </a:lnTo>
                  <a:lnTo>
                    <a:pt x="19999" y="2829"/>
                  </a:lnTo>
                  <a:lnTo>
                    <a:pt x="21817" y="3233"/>
                  </a:lnTo>
                  <a:lnTo>
                    <a:pt x="21851" y="3401"/>
                  </a:lnTo>
                  <a:lnTo>
                    <a:pt x="21885" y="3536"/>
                  </a:lnTo>
                  <a:lnTo>
                    <a:pt x="22019" y="3839"/>
                  </a:lnTo>
                  <a:lnTo>
                    <a:pt x="22221" y="4411"/>
                  </a:lnTo>
                  <a:lnTo>
                    <a:pt x="18787" y="3839"/>
                  </a:lnTo>
                  <a:lnTo>
                    <a:pt x="17138" y="3502"/>
                  </a:lnTo>
                  <a:lnTo>
                    <a:pt x="16262" y="3368"/>
                  </a:lnTo>
                  <a:lnTo>
                    <a:pt x="15858" y="3334"/>
                  </a:lnTo>
                  <a:lnTo>
                    <a:pt x="15420" y="3300"/>
                  </a:lnTo>
                  <a:lnTo>
                    <a:pt x="15420" y="3267"/>
                  </a:lnTo>
                  <a:lnTo>
                    <a:pt x="15387" y="3233"/>
                  </a:lnTo>
                  <a:lnTo>
                    <a:pt x="15319" y="3199"/>
                  </a:lnTo>
                  <a:lnTo>
                    <a:pt x="15151" y="3098"/>
                  </a:lnTo>
                  <a:lnTo>
                    <a:pt x="15016" y="2964"/>
                  </a:lnTo>
                  <a:lnTo>
                    <a:pt x="14781" y="2661"/>
                  </a:lnTo>
                  <a:lnTo>
                    <a:pt x="14680" y="2492"/>
                  </a:lnTo>
                  <a:lnTo>
                    <a:pt x="14545" y="2324"/>
                  </a:lnTo>
                  <a:lnTo>
                    <a:pt x="14579" y="2290"/>
                  </a:lnTo>
                  <a:lnTo>
                    <a:pt x="14579" y="2223"/>
                  </a:lnTo>
                  <a:lnTo>
                    <a:pt x="14545" y="2189"/>
                  </a:lnTo>
                  <a:lnTo>
                    <a:pt x="14511" y="2156"/>
                  </a:lnTo>
                  <a:lnTo>
                    <a:pt x="12256" y="1617"/>
                  </a:lnTo>
                  <a:lnTo>
                    <a:pt x="11111" y="1348"/>
                  </a:lnTo>
                  <a:lnTo>
                    <a:pt x="9966" y="1145"/>
                  </a:lnTo>
                  <a:lnTo>
                    <a:pt x="9091" y="977"/>
                  </a:lnTo>
                  <a:lnTo>
                    <a:pt x="8653" y="910"/>
                  </a:lnTo>
                  <a:lnTo>
                    <a:pt x="8249" y="876"/>
                  </a:lnTo>
                  <a:lnTo>
                    <a:pt x="8182" y="842"/>
                  </a:lnTo>
                  <a:lnTo>
                    <a:pt x="6229" y="506"/>
                  </a:lnTo>
                  <a:lnTo>
                    <a:pt x="6263" y="438"/>
                  </a:lnTo>
                  <a:lnTo>
                    <a:pt x="6229" y="371"/>
                  </a:lnTo>
                  <a:lnTo>
                    <a:pt x="6195" y="337"/>
                  </a:lnTo>
                  <a:lnTo>
                    <a:pt x="6094" y="304"/>
                  </a:lnTo>
                  <a:lnTo>
                    <a:pt x="5522" y="236"/>
                  </a:lnTo>
                  <a:lnTo>
                    <a:pt x="5219" y="203"/>
                  </a:lnTo>
                  <a:lnTo>
                    <a:pt x="5051" y="169"/>
                  </a:lnTo>
                  <a:lnTo>
                    <a:pt x="4983" y="169"/>
                  </a:lnTo>
                  <a:lnTo>
                    <a:pt x="4950" y="102"/>
                  </a:lnTo>
                  <a:lnTo>
                    <a:pt x="4882" y="68"/>
                  </a:lnTo>
                  <a:lnTo>
                    <a:pt x="4815" y="34"/>
                  </a:lnTo>
                  <a:lnTo>
                    <a:pt x="468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428066" y="1821077"/>
              <a:ext cx="143207" cy="156624"/>
            </a:xfrm>
            <a:custGeom>
              <a:avLst/>
              <a:gdLst/>
              <a:ahLst/>
              <a:cxnLst/>
              <a:rect l="l" t="t" r="r" b="b"/>
              <a:pathLst>
                <a:path w="2156" h="2358" extrusionOk="0">
                  <a:moveTo>
                    <a:pt x="943" y="304"/>
                  </a:moveTo>
                  <a:lnTo>
                    <a:pt x="674" y="809"/>
                  </a:lnTo>
                  <a:lnTo>
                    <a:pt x="674" y="809"/>
                  </a:lnTo>
                  <a:lnTo>
                    <a:pt x="876" y="337"/>
                  </a:lnTo>
                  <a:lnTo>
                    <a:pt x="943" y="304"/>
                  </a:lnTo>
                  <a:close/>
                  <a:moveTo>
                    <a:pt x="1179" y="304"/>
                  </a:moveTo>
                  <a:lnTo>
                    <a:pt x="1414" y="337"/>
                  </a:lnTo>
                  <a:lnTo>
                    <a:pt x="1583" y="405"/>
                  </a:lnTo>
                  <a:lnTo>
                    <a:pt x="1684" y="472"/>
                  </a:lnTo>
                  <a:lnTo>
                    <a:pt x="1751" y="539"/>
                  </a:lnTo>
                  <a:lnTo>
                    <a:pt x="1886" y="775"/>
                  </a:lnTo>
                  <a:lnTo>
                    <a:pt x="1919" y="842"/>
                  </a:lnTo>
                  <a:lnTo>
                    <a:pt x="1919" y="842"/>
                  </a:lnTo>
                  <a:lnTo>
                    <a:pt x="1785" y="809"/>
                  </a:lnTo>
                  <a:lnTo>
                    <a:pt x="1751" y="809"/>
                  </a:lnTo>
                  <a:lnTo>
                    <a:pt x="1717" y="876"/>
                  </a:lnTo>
                  <a:lnTo>
                    <a:pt x="1482" y="1213"/>
                  </a:lnTo>
                  <a:lnTo>
                    <a:pt x="1717" y="708"/>
                  </a:lnTo>
                  <a:lnTo>
                    <a:pt x="1717" y="640"/>
                  </a:lnTo>
                  <a:lnTo>
                    <a:pt x="1717" y="607"/>
                  </a:lnTo>
                  <a:lnTo>
                    <a:pt x="1684" y="539"/>
                  </a:lnTo>
                  <a:lnTo>
                    <a:pt x="1583" y="506"/>
                  </a:lnTo>
                  <a:lnTo>
                    <a:pt x="1549" y="539"/>
                  </a:lnTo>
                  <a:lnTo>
                    <a:pt x="1515" y="573"/>
                  </a:lnTo>
                  <a:lnTo>
                    <a:pt x="1078" y="1246"/>
                  </a:lnTo>
                  <a:lnTo>
                    <a:pt x="1078" y="1246"/>
                  </a:lnTo>
                  <a:lnTo>
                    <a:pt x="1145" y="1112"/>
                  </a:lnTo>
                  <a:lnTo>
                    <a:pt x="1145" y="1078"/>
                  </a:lnTo>
                  <a:lnTo>
                    <a:pt x="1482" y="539"/>
                  </a:lnTo>
                  <a:lnTo>
                    <a:pt x="1482" y="472"/>
                  </a:lnTo>
                  <a:lnTo>
                    <a:pt x="1482" y="438"/>
                  </a:lnTo>
                  <a:lnTo>
                    <a:pt x="1414" y="371"/>
                  </a:lnTo>
                  <a:lnTo>
                    <a:pt x="1313" y="371"/>
                  </a:lnTo>
                  <a:lnTo>
                    <a:pt x="1280" y="405"/>
                  </a:lnTo>
                  <a:lnTo>
                    <a:pt x="1078" y="708"/>
                  </a:lnTo>
                  <a:lnTo>
                    <a:pt x="943" y="1011"/>
                  </a:lnTo>
                  <a:lnTo>
                    <a:pt x="741" y="1280"/>
                  </a:lnTo>
                  <a:lnTo>
                    <a:pt x="741" y="1280"/>
                  </a:lnTo>
                  <a:lnTo>
                    <a:pt x="876" y="1044"/>
                  </a:lnTo>
                  <a:lnTo>
                    <a:pt x="1179" y="337"/>
                  </a:lnTo>
                  <a:lnTo>
                    <a:pt x="1179" y="304"/>
                  </a:lnTo>
                  <a:close/>
                  <a:moveTo>
                    <a:pt x="775" y="371"/>
                  </a:moveTo>
                  <a:lnTo>
                    <a:pt x="606" y="607"/>
                  </a:lnTo>
                  <a:lnTo>
                    <a:pt x="472" y="876"/>
                  </a:lnTo>
                  <a:lnTo>
                    <a:pt x="371" y="1145"/>
                  </a:lnTo>
                  <a:lnTo>
                    <a:pt x="278" y="1423"/>
                  </a:lnTo>
                  <a:lnTo>
                    <a:pt x="278" y="1423"/>
                  </a:lnTo>
                  <a:lnTo>
                    <a:pt x="270" y="1381"/>
                  </a:lnTo>
                  <a:lnTo>
                    <a:pt x="270" y="1213"/>
                  </a:lnTo>
                  <a:lnTo>
                    <a:pt x="303" y="1044"/>
                  </a:lnTo>
                  <a:lnTo>
                    <a:pt x="438" y="708"/>
                  </a:lnTo>
                  <a:lnTo>
                    <a:pt x="505" y="607"/>
                  </a:lnTo>
                  <a:lnTo>
                    <a:pt x="573" y="506"/>
                  </a:lnTo>
                  <a:lnTo>
                    <a:pt x="775" y="371"/>
                  </a:lnTo>
                  <a:close/>
                  <a:moveTo>
                    <a:pt x="1953" y="977"/>
                  </a:moveTo>
                  <a:lnTo>
                    <a:pt x="1953" y="1145"/>
                  </a:lnTo>
                  <a:lnTo>
                    <a:pt x="1919" y="1314"/>
                  </a:lnTo>
                  <a:lnTo>
                    <a:pt x="1818" y="1482"/>
                  </a:lnTo>
                  <a:lnTo>
                    <a:pt x="1717" y="1650"/>
                  </a:lnTo>
                  <a:lnTo>
                    <a:pt x="1684" y="1583"/>
                  </a:lnTo>
                  <a:lnTo>
                    <a:pt x="1953" y="977"/>
                  </a:lnTo>
                  <a:close/>
                  <a:moveTo>
                    <a:pt x="303" y="1549"/>
                  </a:moveTo>
                  <a:lnTo>
                    <a:pt x="404" y="1583"/>
                  </a:lnTo>
                  <a:lnTo>
                    <a:pt x="337" y="1684"/>
                  </a:lnTo>
                  <a:lnTo>
                    <a:pt x="303" y="1549"/>
                  </a:lnTo>
                  <a:close/>
                  <a:moveTo>
                    <a:pt x="1347" y="1852"/>
                  </a:moveTo>
                  <a:lnTo>
                    <a:pt x="1381" y="1886"/>
                  </a:lnTo>
                  <a:lnTo>
                    <a:pt x="1414" y="1920"/>
                  </a:lnTo>
                  <a:lnTo>
                    <a:pt x="1381" y="1953"/>
                  </a:lnTo>
                  <a:lnTo>
                    <a:pt x="1212" y="2021"/>
                  </a:lnTo>
                  <a:lnTo>
                    <a:pt x="1347" y="1852"/>
                  </a:lnTo>
                  <a:close/>
                  <a:moveTo>
                    <a:pt x="1145" y="1"/>
                  </a:moveTo>
                  <a:lnTo>
                    <a:pt x="943" y="34"/>
                  </a:lnTo>
                  <a:lnTo>
                    <a:pt x="842" y="34"/>
                  </a:lnTo>
                  <a:lnTo>
                    <a:pt x="741" y="68"/>
                  </a:lnTo>
                  <a:lnTo>
                    <a:pt x="573" y="135"/>
                  </a:lnTo>
                  <a:lnTo>
                    <a:pt x="404" y="270"/>
                  </a:lnTo>
                  <a:lnTo>
                    <a:pt x="270" y="472"/>
                  </a:lnTo>
                  <a:lnTo>
                    <a:pt x="169" y="674"/>
                  </a:lnTo>
                  <a:lnTo>
                    <a:pt x="68" y="876"/>
                  </a:lnTo>
                  <a:lnTo>
                    <a:pt x="34" y="1078"/>
                  </a:lnTo>
                  <a:lnTo>
                    <a:pt x="0" y="1246"/>
                  </a:lnTo>
                  <a:lnTo>
                    <a:pt x="0" y="1448"/>
                  </a:lnTo>
                  <a:lnTo>
                    <a:pt x="34" y="1650"/>
                  </a:lnTo>
                  <a:lnTo>
                    <a:pt x="101" y="1819"/>
                  </a:lnTo>
                  <a:lnTo>
                    <a:pt x="169" y="1987"/>
                  </a:lnTo>
                  <a:lnTo>
                    <a:pt x="303" y="2088"/>
                  </a:lnTo>
                  <a:lnTo>
                    <a:pt x="438" y="2189"/>
                  </a:lnTo>
                  <a:lnTo>
                    <a:pt x="606" y="2256"/>
                  </a:lnTo>
                  <a:lnTo>
                    <a:pt x="808" y="2324"/>
                  </a:lnTo>
                  <a:lnTo>
                    <a:pt x="876" y="2357"/>
                  </a:lnTo>
                  <a:lnTo>
                    <a:pt x="943" y="2324"/>
                  </a:lnTo>
                  <a:lnTo>
                    <a:pt x="1179" y="2324"/>
                  </a:lnTo>
                  <a:lnTo>
                    <a:pt x="1381" y="2256"/>
                  </a:lnTo>
                  <a:lnTo>
                    <a:pt x="1583" y="2155"/>
                  </a:lnTo>
                  <a:lnTo>
                    <a:pt x="1751" y="1987"/>
                  </a:lnTo>
                  <a:lnTo>
                    <a:pt x="1919" y="1819"/>
                  </a:lnTo>
                  <a:lnTo>
                    <a:pt x="2054" y="1617"/>
                  </a:lnTo>
                  <a:lnTo>
                    <a:pt x="2121" y="1415"/>
                  </a:lnTo>
                  <a:lnTo>
                    <a:pt x="2155" y="1179"/>
                  </a:lnTo>
                  <a:lnTo>
                    <a:pt x="2155" y="943"/>
                  </a:lnTo>
                  <a:lnTo>
                    <a:pt x="2088" y="775"/>
                  </a:lnTo>
                  <a:lnTo>
                    <a:pt x="2020" y="573"/>
                  </a:lnTo>
                  <a:lnTo>
                    <a:pt x="1886" y="371"/>
                  </a:lnTo>
                  <a:lnTo>
                    <a:pt x="1717" y="236"/>
                  </a:lnTo>
                  <a:lnTo>
                    <a:pt x="1549" y="102"/>
                  </a:lnTo>
                  <a:lnTo>
                    <a:pt x="1347" y="34"/>
                  </a:lnTo>
                  <a:lnTo>
                    <a:pt x="114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1586475" y="2076007"/>
              <a:ext cx="190168" cy="201327"/>
            </a:xfrm>
            <a:custGeom>
              <a:avLst/>
              <a:gdLst/>
              <a:ahLst/>
              <a:cxnLst/>
              <a:rect l="l" t="t" r="r" b="b"/>
              <a:pathLst>
                <a:path w="2863" h="3031" extrusionOk="0">
                  <a:moveTo>
                    <a:pt x="1414" y="203"/>
                  </a:moveTo>
                  <a:lnTo>
                    <a:pt x="1616" y="236"/>
                  </a:lnTo>
                  <a:lnTo>
                    <a:pt x="1818" y="270"/>
                  </a:lnTo>
                  <a:lnTo>
                    <a:pt x="1987" y="337"/>
                  </a:lnTo>
                  <a:lnTo>
                    <a:pt x="2155" y="438"/>
                  </a:lnTo>
                  <a:lnTo>
                    <a:pt x="2323" y="573"/>
                  </a:lnTo>
                  <a:lnTo>
                    <a:pt x="2458" y="741"/>
                  </a:lnTo>
                  <a:lnTo>
                    <a:pt x="2593" y="943"/>
                  </a:lnTo>
                  <a:lnTo>
                    <a:pt x="2694" y="1179"/>
                  </a:lnTo>
                  <a:lnTo>
                    <a:pt x="2727" y="1415"/>
                  </a:lnTo>
                  <a:lnTo>
                    <a:pt x="2694" y="1650"/>
                  </a:lnTo>
                  <a:lnTo>
                    <a:pt x="2626" y="1886"/>
                  </a:lnTo>
                  <a:lnTo>
                    <a:pt x="2525" y="2088"/>
                  </a:lnTo>
                  <a:lnTo>
                    <a:pt x="2391" y="2290"/>
                  </a:lnTo>
                  <a:lnTo>
                    <a:pt x="2222" y="2458"/>
                  </a:lnTo>
                  <a:lnTo>
                    <a:pt x="2020" y="2627"/>
                  </a:lnTo>
                  <a:lnTo>
                    <a:pt x="1852" y="2694"/>
                  </a:lnTo>
                  <a:lnTo>
                    <a:pt x="1684" y="2761"/>
                  </a:lnTo>
                  <a:lnTo>
                    <a:pt x="1549" y="2795"/>
                  </a:lnTo>
                  <a:lnTo>
                    <a:pt x="1381" y="2829"/>
                  </a:lnTo>
                  <a:lnTo>
                    <a:pt x="1246" y="2795"/>
                  </a:lnTo>
                  <a:lnTo>
                    <a:pt x="1111" y="2761"/>
                  </a:lnTo>
                  <a:lnTo>
                    <a:pt x="977" y="2728"/>
                  </a:lnTo>
                  <a:lnTo>
                    <a:pt x="842" y="2627"/>
                  </a:lnTo>
                  <a:lnTo>
                    <a:pt x="606" y="2458"/>
                  </a:lnTo>
                  <a:lnTo>
                    <a:pt x="438" y="2189"/>
                  </a:lnTo>
                  <a:lnTo>
                    <a:pt x="303" y="1920"/>
                  </a:lnTo>
                  <a:lnTo>
                    <a:pt x="236" y="1583"/>
                  </a:lnTo>
                  <a:lnTo>
                    <a:pt x="236" y="1381"/>
                  </a:lnTo>
                  <a:lnTo>
                    <a:pt x="270" y="1145"/>
                  </a:lnTo>
                  <a:lnTo>
                    <a:pt x="337" y="943"/>
                  </a:lnTo>
                  <a:lnTo>
                    <a:pt x="404" y="741"/>
                  </a:lnTo>
                  <a:lnTo>
                    <a:pt x="472" y="607"/>
                  </a:lnTo>
                  <a:lnTo>
                    <a:pt x="573" y="539"/>
                  </a:lnTo>
                  <a:lnTo>
                    <a:pt x="741" y="405"/>
                  </a:lnTo>
                  <a:lnTo>
                    <a:pt x="977" y="304"/>
                  </a:lnTo>
                  <a:lnTo>
                    <a:pt x="1212" y="236"/>
                  </a:lnTo>
                  <a:lnTo>
                    <a:pt x="1414" y="203"/>
                  </a:lnTo>
                  <a:close/>
                  <a:moveTo>
                    <a:pt x="1179" y="1"/>
                  </a:moveTo>
                  <a:lnTo>
                    <a:pt x="842" y="68"/>
                  </a:lnTo>
                  <a:lnTo>
                    <a:pt x="808" y="135"/>
                  </a:lnTo>
                  <a:lnTo>
                    <a:pt x="640" y="236"/>
                  </a:lnTo>
                  <a:lnTo>
                    <a:pt x="472" y="371"/>
                  </a:lnTo>
                  <a:lnTo>
                    <a:pt x="371" y="506"/>
                  </a:lnTo>
                  <a:lnTo>
                    <a:pt x="236" y="674"/>
                  </a:lnTo>
                  <a:lnTo>
                    <a:pt x="169" y="876"/>
                  </a:lnTo>
                  <a:lnTo>
                    <a:pt x="68" y="1078"/>
                  </a:lnTo>
                  <a:lnTo>
                    <a:pt x="34" y="1246"/>
                  </a:lnTo>
                  <a:lnTo>
                    <a:pt x="0" y="1448"/>
                  </a:lnTo>
                  <a:lnTo>
                    <a:pt x="0" y="1751"/>
                  </a:lnTo>
                  <a:lnTo>
                    <a:pt x="101" y="2088"/>
                  </a:lnTo>
                  <a:lnTo>
                    <a:pt x="236" y="2391"/>
                  </a:lnTo>
                  <a:lnTo>
                    <a:pt x="438" y="2627"/>
                  </a:lnTo>
                  <a:lnTo>
                    <a:pt x="674" y="2829"/>
                  </a:lnTo>
                  <a:lnTo>
                    <a:pt x="808" y="2930"/>
                  </a:lnTo>
                  <a:lnTo>
                    <a:pt x="943" y="2963"/>
                  </a:lnTo>
                  <a:lnTo>
                    <a:pt x="1111" y="3031"/>
                  </a:lnTo>
                  <a:lnTo>
                    <a:pt x="1448" y="3031"/>
                  </a:lnTo>
                  <a:lnTo>
                    <a:pt x="1616" y="2997"/>
                  </a:lnTo>
                  <a:lnTo>
                    <a:pt x="1919" y="2896"/>
                  </a:lnTo>
                  <a:lnTo>
                    <a:pt x="2189" y="2761"/>
                  </a:lnTo>
                  <a:lnTo>
                    <a:pt x="2424" y="2559"/>
                  </a:lnTo>
                  <a:lnTo>
                    <a:pt x="2593" y="2357"/>
                  </a:lnTo>
                  <a:lnTo>
                    <a:pt x="2727" y="2088"/>
                  </a:lnTo>
                  <a:lnTo>
                    <a:pt x="2828" y="1819"/>
                  </a:lnTo>
                  <a:lnTo>
                    <a:pt x="2862" y="1482"/>
                  </a:lnTo>
                  <a:lnTo>
                    <a:pt x="2828" y="1179"/>
                  </a:lnTo>
                  <a:lnTo>
                    <a:pt x="2795" y="1011"/>
                  </a:lnTo>
                  <a:lnTo>
                    <a:pt x="2727" y="842"/>
                  </a:lnTo>
                  <a:lnTo>
                    <a:pt x="2660" y="708"/>
                  </a:lnTo>
                  <a:lnTo>
                    <a:pt x="2593" y="573"/>
                  </a:lnTo>
                  <a:lnTo>
                    <a:pt x="2357" y="337"/>
                  </a:lnTo>
                  <a:lnTo>
                    <a:pt x="2088" y="169"/>
                  </a:lnTo>
                  <a:lnTo>
                    <a:pt x="1818" y="68"/>
                  </a:lnTo>
                  <a:lnTo>
                    <a:pt x="148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" name="Google Shape;74;p2"/>
          <p:cNvGrpSpPr/>
          <p:nvPr/>
        </p:nvGrpSpPr>
        <p:grpSpPr>
          <a:xfrm>
            <a:off x="2444861" y="3871736"/>
            <a:ext cx="2459622" cy="1079998"/>
            <a:chOff x="1573057" y="5173288"/>
            <a:chExt cx="3285190" cy="1442497"/>
          </a:xfrm>
        </p:grpSpPr>
        <p:sp>
          <p:nvSpPr>
            <p:cNvPr id="75" name="Google Shape;75;p2"/>
            <p:cNvSpPr/>
            <p:nvPr/>
          </p:nvSpPr>
          <p:spPr>
            <a:xfrm>
              <a:off x="3688614" y="5616127"/>
              <a:ext cx="154366" cy="147657"/>
            </a:xfrm>
            <a:custGeom>
              <a:avLst/>
              <a:gdLst/>
              <a:ahLst/>
              <a:cxnLst/>
              <a:rect l="l" t="t" r="r" b="b"/>
              <a:pathLst>
                <a:path w="2324" h="2223" extrusionOk="0">
                  <a:moveTo>
                    <a:pt x="1919" y="202"/>
                  </a:moveTo>
                  <a:lnTo>
                    <a:pt x="1953" y="573"/>
                  </a:lnTo>
                  <a:lnTo>
                    <a:pt x="2020" y="943"/>
                  </a:lnTo>
                  <a:lnTo>
                    <a:pt x="2088" y="1381"/>
                  </a:lnTo>
                  <a:lnTo>
                    <a:pt x="2155" y="1818"/>
                  </a:lnTo>
                  <a:lnTo>
                    <a:pt x="1953" y="1818"/>
                  </a:lnTo>
                  <a:lnTo>
                    <a:pt x="1785" y="1852"/>
                  </a:lnTo>
                  <a:lnTo>
                    <a:pt x="1414" y="1919"/>
                  </a:lnTo>
                  <a:lnTo>
                    <a:pt x="943" y="1987"/>
                  </a:lnTo>
                  <a:lnTo>
                    <a:pt x="707" y="2020"/>
                  </a:lnTo>
                  <a:lnTo>
                    <a:pt x="472" y="2088"/>
                  </a:lnTo>
                  <a:lnTo>
                    <a:pt x="371" y="1650"/>
                  </a:lnTo>
                  <a:lnTo>
                    <a:pt x="270" y="1179"/>
                  </a:lnTo>
                  <a:lnTo>
                    <a:pt x="202" y="808"/>
                  </a:lnTo>
                  <a:lnTo>
                    <a:pt x="101" y="438"/>
                  </a:lnTo>
                  <a:lnTo>
                    <a:pt x="1010" y="337"/>
                  </a:lnTo>
                  <a:lnTo>
                    <a:pt x="1919" y="202"/>
                  </a:lnTo>
                  <a:close/>
                  <a:moveTo>
                    <a:pt x="1886" y="0"/>
                  </a:moveTo>
                  <a:lnTo>
                    <a:pt x="977" y="135"/>
                  </a:lnTo>
                  <a:lnTo>
                    <a:pt x="68" y="270"/>
                  </a:lnTo>
                  <a:lnTo>
                    <a:pt x="34" y="303"/>
                  </a:lnTo>
                  <a:lnTo>
                    <a:pt x="0" y="371"/>
                  </a:lnTo>
                  <a:lnTo>
                    <a:pt x="0" y="606"/>
                  </a:lnTo>
                  <a:lnTo>
                    <a:pt x="34" y="808"/>
                  </a:lnTo>
                  <a:lnTo>
                    <a:pt x="101" y="1212"/>
                  </a:lnTo>
                  <a:lnTo>
                    <a:pt x="202" y="1717"/>
                  </a:lnTo>
                  <a:lnTo>
                    <a:pt x="270" y="1953"/>
                  </a:lnTo>
                  <a:lnTo>
                    <a:pt x="371" y="2189"/>
                  </a:lnTo>
                  <a:lnTo>
                    <a:pt x="404" y="2222"/>
                  </a:lnTo>
                  <a:lnTo>
                    <a:pt x="674" y="2222"/>
                  </a:lnTo>
                  <a:lnTo>
                    <a:pt x="876" y="2189"/>
                  </a:lnTo>
                  <a:lnTo>
                    <a:pt x="1313" y="2121"/>
                  </a:lnTo>
                  <a:lnTo>
                    <a:pt x="1751" y="2088"/>
                  </a:lnTo>
                  <a:lnTo>
                    <a:pt x="1987" y="2054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323" y="1953"/>
                  </a:lnTo>
                  <a:lnTo>
                    <a:pt x="2323" y="1717"/>
                  </a:lnTo>
                  <a:lnTo>
                    <a:pt x="2290" y="1482"/>
                  </a:lnTo>
                  <a:lnTo>
                    <a:pt x="2222" y="1044"/>
                  </a:lnTo>
                  <a:lnTo>
                    <a:pt x="2155" y="539"/>
                  </a:lnTo>
                  <a:lnTo>
                    <a:pt x="2088" y="303"/>
                  </a:lnTo>
                  <a:lnTo>
                    <a:pt x="1987" y="68"/>
                  </a:lnTo>
                  <a:lnTo>
                    <a:pt x="1953" y="34"/>
                  </a:lnTo>
                  <a:lnTo>
                    <a:pt x="188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3581275" y="5472986"/>
              <a:ext cx="154366" cy="152108"/>
            </a:xfrm>
            <a:custGeom>
              <a:avLst/>
              <a:gdLst/>
              <a:ahLst/>
              <a:cxnLst/>
              <a:rect l="l" t="t" r="r" b="b"/>
              <a:pathLst>
                <a:path w="2324" h="2290" extrusionOk="0">
                  <a:moveTo>
                    <a:pt x="1987" y="0"/>
                  </a:moveTo>
                  <a:lnTo>
                    <a:pt x="1953" y="34"/>
                  </a:lnTo>
                  <a:lnTo>
                    <a:pt x="1953" y="101"/>
                  </a:lnTo>
                  <a:lnTo>
                    <a:pt x="1448" y="101"/>
                  </a:lnTo>
                  <a:lnTo>
                    <a:pt x="943" y="169"/>
                  </a:lnTo>
                  <a:lnTo>
                    <a:pt x="505" y="202"/>
                  </a:lnTo>
                  <a:lnTo>
                    <a:pt x="270" y="236"/>
                  </a:lnTo>
                  <a:lnTo>
                    <a:pt x="202" y="270"/>
                  </a:lnTo>
                  <a:lnTo>
                    <a:pt x="101" y="337"/>
                  </a:lnTo>
                  <a:lnTo>
                    <a:pt x="270" y="404"/>
                  </a:lnTo>
                  <a:lnTo>
                    <a:pt x="472" y="404"/>
                  </a:lnTo>
                  <a:lnTo>
                    <a:pt x="842" y="371"/>
                  </a:lnTo>
                  <a:lnTo>
                    <a:pt x="1381" y="337"/>
                  </a:lnTo>
                  <a:lnTo>
                    <a:pt x="1953" y="270"/>
                  </a:lnTo>
                  <a:lnTo>
                    <a:pt x="1987" y="607"/>
                  </a:lnTo>
                  <a:lnTo>
                    <a:pt x="2020" y="943"/>
                  </a:lnTo>
                  <a:lnTo>
                    <a:pt x="2088" y="1381"/>
                  </a:lnTo>
                  <a:lnTo>
                    <a:pt x="2121" y="1583"/>
                  </a:lnTo>
                  <a:lnTo>
                    <a:pt x="2189" y="1785"/>
                  </a:lnTo>
                  <a:lnTo>
                    <a:pt x="2155" y="1785"/>
                  </a:lnTo>
                  <a:lnTo>
                    <a:pt x="1280" y="1920"/>
                  </a:lnTo>
                  <a:lnTo>
                    <a:pt x="808" y="1987"/>
                  </a:lnTo>
                  <a:lnTo>
                    <a:pt x="404" y="2122"/>
                  </a:lnTo>
                  <a:lnTo>
                    <a:pt x="303" y="1684"/>
                  </a:lnTo>
                  <a:lnTo>
                    <a:pt x="236" y="1246"/>
                  </a:lnTo>
                  <a:lnTo>
                    <a:pt x="202" y="775"/>
                  </a:lnTo>
                  <a:lnTo>
                    <a:pt x="169" y="573"/>
                  </a:lnTo>
                  <a:lnTo>
                    <a:pt x="101" y="371"/>
                  </a:lnTo>
                  <a:lnTo>
                    <a:pt x="68" y="371"/>
                  </a:lnTo>
                  <a:lnTo>
                    <a:pt x="34" y="505"/>
                  </a:lnTo>
                  <a:lnTo>
                    <a:pt x="0" y="640"/>
                  </a:lnTo>
                  <a:lnTo>
                    <a:pt x="0" y="977"/>
                  </a:lnTo>
                  <a:lnTo>
                    <a:pt x="101" y="1583"/>
                  </a:lnTo>
                  <a:lnTo>
                    <a:pt x="135" y="1785"/>
                  </a:lnTo>
                  <a:lnTo>
                    <a:pt x="135" y="1987"/>
                  </a:lnTo>
                  <a:lnTo>
                    <a:pt x="169" y="2088"/>
                  </a:lnTo>
                  <a:lnTo>
                    <a:pt x="236" y="2189"/>
                  </a:lnTo>
                  <a:lnTo>
                    <a:pt x="270" y="2256"/>
                  </a:lnTo>
                  <a:lnTo>
                    <a:pt x="371" y="2290"/>
                  </a:lnTo>
                  <a:lnTo>
                    <a:pt x="404" y="2256"/>
                  </a:lnTo>
                  <a:lnTo>
                    <a:pt x="438" y="2223"/>
                  </a:lnTo>
                  <a:lnTo>
                    <a:pt x="876" y="2223"/>
                  </a:lnTo>
                  <a:lnTo>
                    <a:pt x="1313" y="2155"/>
                  </a:lnTo>
                  <a:lnTo>
                    <a:pt x="2189" y="1987"/>
                  </a:lnTo>
                  <a:lnTo>
                    <a:pt x="2256" y="1953"/>
                  </a:lnTo>
                  <a:lnTo>
                    <a:pt x="2290" y="1987"/>
                  </a:lnTo>
                  <a:lnTo>
                    <a:pt x="2323" y="1953"/>
                  </a:lnTo>
                  <a:lnTo>
                    <a:pt x="2323" y="1718"/>
                  </a:lnTo>
                  <a:lnTo>
                    <a:pt x="2290" y="1482"/>
                  </a:lnTo>
                  <a:lnTo>
                    <a:pt x="2222" y="1044"/>
                  </a:lnTo>
                  <a:lnTo>
                    <a:pt x="2155" y="539"/>
                  </a:lnTo>
                  <a:lnTo>
                    <a:pt x="2121" y="270"/>
                  </a:lnTo>
                  <a:lnTo>
                    <a:pt x="2054" y="34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3418009" y="6016389"/>
              <a:ext cx="40318" cy="38127"/>
            </a:xfrm>
            <a:custGeom>
              <a:avLst/>
              <a:gdLst/>
              <a:ahLst/>
              <a:cxnLst/>
              <a:rect l="l" t="t" r="r" b="b"/>
              <a:pathLst>
                <a:path w="607" h="574" extrusionOk="0">
                  <a:moveTo>
                    <a:pt x="34" y="1"/>
                  </a:moveTo>
                  <a:lnTo>
                    <a:pt x="0" y="68"/>
                  </a:lnTo>
                  <a:lnTo>
                    <a:pt x="34" y="102"/>
                  </a:lnTo>
                  <a:lnTo>
                    <a:pt x="169" y="169"/>
                  </a:lnTo>
                  <a:lnTo>
                    <a:pt x="337" y="203"/>
                  </a:lnTo>
                  <a:lnTo>
                    <a:pt x="135" y="438"/>
                  </a:lnTo>
                  <a:lnTo>
                    <a:pt x="101" y="472"/>
                  </a:lnTo>
                  <a:lnTo>
                    <a:pt x="135" y="540"/>
                  </a:lnTo>
                  <a:lnTo>
                    <a:pt x="202" y="573"/>
                  </a:lnTo>
                  <a:lnTo>
                    <a:pt x="236" y="540"/>
                  </a:lnTo>
                  <a:lnTo>
                    <a:pt x="404" y="405"/>
                  </a:lnTo>
                  <a:lnTo>
                    <a:pt x="573" y="236"/>
                  </a:lnTo>
                  <a:lnTo>
                    <a:pt x="606" y="203"/>
                  </a:lnTo>
                  <a:lnTo>
                    <a:pt x="606" y="135"/>
                  </a:lnTo>
                  <a:lnTo>
                    <a:pt x="573" y="102"/>
                  </a:lnTo>
                  <a:lnTo>
                    <a:pt x="539" y="68"/>
                  </a:lnTo>
                  <a:lnTo>
                    <a:pt x="303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3744475" y="5765909"/>
              <a:ext cx="147724" cy="152174"/>
            </a:xfrm>
            <a:custGeom>
              <a:avLst/>
              <a:gdLst/>
              <a:ahLst/>
              <a:cxnLst/>
              <a:rect l="l" t="t" r="r" b="b"/>
              <a:pathLst>
                <a:path w="2224" h="2291" extrusionOk="0">
                  <a:moveTo>
                    <a:pt x="1920" y="169"/>
                  </a:moveTo>
                  <a:lnTo>
                    <a:pt x="1954" y="540"/>
                  </a:lnTo>
                  <a:lnTo>
                    <a:pt x="1987" y="944"/>
                  </a:lnTo>
                  <a:lnTo>
                    <a:pt x="2021" y="1381"/>
                  </a:lnTo>
                  <a:lnTo>
                    <a:pt x="2055" y="1853"/>
                  </a:lnTo>
                  <a:lnTo>
                    <a:pt x="1819" y="1853"/>
                  </a:lnTo>
                  <a:lnTo>
                    <a:pt x="1583" y="1886"/>
                  </a:lnTo>
                  <a:lnTo>
                    <a:pt x="1146" y="1954"/>
                  </a:lnTo>
                  <a:lnTo>
                    <a:pt x="742" y="1987"/>
                  </a:lnTo>
                  <a:lnTo>
                    <a:pt x="573" y="2055"/>
                  </a:lnTo>
                  <a:lnTo>
                    <a:pt x="405" y="2088"/>
                  </a:lnTo>
                  <a:lnTo>
                    <a:pt x="338" y="1651"/>
                  </a:lnTo>
                  <a:lnTo>
                    <a:pt x="270" y="1213"/>
                  </a:lnTo>
                  <a:lnTo>
                    <a:pt x="203" y="843"/>
                  </a:lnTo>
                  <a:lnTo>
                    <a:pt x="136" y="472"/>
                  </a:lnTo>
                  <a:lnTo>
                    <a:pt x="1045" y="338"/>
                  </a:lnTo>
                  <a:lnTo>
                    <a:pt x="1920" y="169"/>
                  </a:lnTo>
                  <a:close/>
                  <a:moveTo>
                    <a:pt x="1920" y="1"/>
                  </a:moveTo>
                  <a:lnTo>
                    <a:pt x="1011" y="136"/>
                  </a:lnTo>
                  <a:lnTo>
                    <a:pt x="102" y="270"/>
                  </a:lnTo>
                  <a:lnTo>
                    <a:pt x="35" y="304"/>
                  </a:lnTo>
                  <a:lnTo>
                    <a:pt x="1" y="338"/>
                  </a:lnTo>
                  <a:lnTo>
                    <a:pt x="1" y="607"/>
                  </a:lnTo>
                  <a:lnTo>
                    <a:pt x="35" y="876"/>
                  </a:lnTo>
                  <a:lnTo>
                    <a:pt x="102" y="1381"/>
                  </a:lnTo>
                  <a:lnTo>
                    <a:pt x="169" y="1819"/>
                  </a:lnTo>
                  <a:lnTo>
                    <a:pt x="203" y="2021"/>
                  </a:lnTo>
                  <a:lnTo>
                    <a:pt x="270" y="2257"/>
                  </a:lnTo>
                  <a:lnTo>
                    <a:pt x="304" y="2290"/>
                  </a:lnTo>
                  <a:lnTo>
                    <a:pt x="371" y="2290"/>
                  </a:lnTo>
                  <a:lnTo>
                    <a:pt x="405" y="2257"/>
                  </a:lnTo>
                  <a:lnTo>
                    <a:pt x="607" y="2257"/>
                  </a:lnTo>
                  <a:lnTo>
                    <a:pt x="843" y="2223"/>
                  </a:lnTo>
                  <a:lnTo>
                    <a:pt x="1280" y="2122"/>
                  </a:lnTo>
                  <a:lnTo>
                    <a:pt x="1718" y="2088"/>
                  </a:lnTo>
                  <a:lnTo>
                    <a:pt x="1920" y="2021"/>
                  </a:lnTo>
                  <a:lnTo>
                    <a:pt x="2088" y="1987"/>
                  </a:lnTo>
                  <a:lnTo>
                    <a:pt x="2122" y="1954"/>
                  </a:lnTo>
                  <a:lnTo>
                    <a:pt x="2189" y="1954"/>
                  </a:lnTo>
                  <a:lnTo>
                    <a:pt x="2223" y="1920"/>
                  </a:lnTo>
                  <a:lnTo>
                    <a:pt x="2223" y="1651"/>
                  </a:lnTo>
                  <a:lnTo>
                    <a:pt x="2223" y="1415"/>
                  </a:lnTo>
                  <a:lnTo>
                    <a:pt x="2189" y="910"/>
                  </a:lnTo>
                  <a:lnTo>
                    <a:pt x="2122" y="472"/>
                  </a:lnTo>
                  <a:lnTo>
                    <a:pt x="2088" y="270"/>
                  </a:lnTo>
                  <a:lnTo>
                    <a:pt x="2021" y="68"/>
                  </a:lnTo>
                  <a:lnTo>
                    <a:pt x="1987" y="35"/>
                  </a:lnTo>
                  <a:lnTo>
                    <a:pt x="192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3579017" y="5790552"/>
              <a:ext cx="158816" cy="149916"/>
            </a:xfrm>
            <a:custGeom>
              <a:avLst/>
              <a:gdLst/>
              <a:ahLst/>
              <a:cxnLst/>
              <a:rect l="l" t="t" r="r" b="b"/>
              <a:pathLst>
                <a:path w="2391" h="2257" extrusionOk="0">
                  <a:moveTo>
                    <a:pt x="1751" y="0"/>
                  </a:moveTo>
                  <a:lnTo>
                    <a:pt x="1516" y="34"/>
                  </a:lnTo>
                  <a:lnTo>
                    <a:pt x="1078" y="135"/>
                  </a:lnTo>
                  <a:lnTo>
                    <a:pt x="607" y="236"/>
                  </a:lnTo>
                  <a:lnTo>
                    <a:pt x="102" y="371"/>
                  </a:lnTo>
                  <a:lnTo>
                    <a:pt x="102" y="303"/>
                  </a:lnTo>
                  <a:lnTo>
                    <a:pt x="68" y="270"/>
                  </a:lnTo>
                  <a:lnTo>
                    <a:pt x="34" y="270"/>
                  </a:lnTo>
                  <a:lnTo>
                    <a:pt x="1" y="303"/>
                  </a:lnTo>
                  <a:lnTo>
                    <a:pt x="1" y="573"/>
                  </a:lnTo>
                  <a:lnTo>
                    <a:pt x="34" y="842"/>
                  </a:lnTo>
                  <a:lnTo>
                    <a:pt x="135" y="1347"/>
                  </a:lnTo>
                  <a:lnTo>
                    <a:pt x="169" y="1818"/>
                  </a:lnTo>
                  <a:lnTo>
                    <a:pt x="236" y="2020"/>
                  </a:lnTo>
                  <a:lnTo>
                    <a:pt x="304" y="2256"/>
                  </a:lnTo>
                  <a:lnTo>
                    <a:pt x="337" y="2256"/>
                  </a:lnTo>
                  <a:lnTo>
                    <a:pt x="371" y="2222"/>
                  </a:lnTo>
                  <a:lnTo>
                    <a:pt x="438" y="2256"/>
                  </a:lnTo>
                  <a:lnTo>
                    <a:pt x="1314" y="2155"/>
                  </a:lnTo>
                  <a:lnTo>
                    <a:pt x="1785" y="2054"/>
                  </a:lnTo>
                  <a:lnTo>
                    <a:pt x="2189" y="1953"/>
                  </a:lnTo>
                  <a:lnTo>
                    <a:pt x="2223" y="1987"/>
                  </a:lnTo>
                  <a:lnTo>
                    <a:pt x="2256" y="1987"/>
                  </a:lnTo>
                  <a:lnTo>
                    <a:pt x="2324" y="1919"/>
                  </a:lnTo>
                  <a:lnTo>
                    <a:pt x="2391" y="1852"/>
                  </a:lnTo>
                  <a:lnTo>
                    <a:pt x="2391" y="1751"/>
                  </a:lnTo>
                  <a:lnTo>
                    <a:pt x="2391" y="1650"/>
                  </a:lnTo>
                  <a:lnTo>
                    <a:pt x="2357" y="1414"/>
                  </a:lnTo>
                  <a:lnTo>
                    <a:pt x="2290" y="1246"/>
                  </a:lnTo>
                  <a:lnTo>
                    <a:pt x="2223" y="606"/>
                  </a:lnTo>
                  <a:lnTo>
                    <a:pt x="2122" y="303"/>
                  </a:lnTo>
                  <a:lnTo>
                    <a:pt x="2054" y="169"/>
                  </a:lnTo>
                  <a:lnTo>
                    <a:pt x="1987" y="68"/>
                  </a:lnTo>
                  <a:lnTo>
                    <a:pt x="1953" y="303"/>
                  </a:lnTo>
                  <a:lnTo>
                    <a:pt x="1953" y="505"/>
                  </a:lnTo>
                  <a:lnTo>
                    <a:pt x="2088" y="977"/>
                  </a:lnTo>
                  <a:lnTo>
                    <a:pt x="2155" y="1414"/>
                  </a:lnTo>
                  <a:lnTo>
                    <a:pt x="2189" y="1852"/>
                  </a:lnTo>
                  <a:lnTo>
                    <a:pt x="1751" y="1852"/>
                  </a:lnTo>
                  <a:lnTo>
                    <a:pt x="1280" y="1886"/>
                  </a:lnTo>
                  <a:lnTo>
                    <a:pt x="405" y="2054"/>
                  </a:lnTo>
                  <a:lnTo>
                    <a:pt x="371" y="1852"/>
                  </a:lnTo>
                  <a:lnTo>
                    <a:pt x="371" y="1616"/>
                  </a:lnTo>
                  <a:lnTo>
                    <a:pt x="270" y="1179"/>
                  </a:lnTo>
                  <a:lnTo>
                    <a:pt x="236" y="842"/>
                  </a:lnTo>
                  <a:lnTo>
                    <a:pt x="169" y="539"/>
                  </a:lnTo>
                  <a:lnTo>
                    <a:pt x="708" y="404"/>
                  </a:lnTo>
                  <a:lnTo>
                    <a:pt x="1246" y="270"/>
                  </a:lnTo>
                  <a:lnTo>
                    <a:pt x="1617" y="236"/>
                  </a:lnTo>
                  <a:lnTo>
                    <a:pt x="1819" y="169"/>
                  </a:lnTo>
                  <a:lnTo>
                    <a:pt x="1953" y="68"/>
                  </a:lnTo>
                  <a:lnTo>
                    <a:pt x="1852" y="34"/>
                  </a:lnTo>
                  <a:lnTo>
                    <a:pt x="175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3527606" y="5636253"/>
              <a:ext cx="154366" cy="167783"/>
            </a:xfrm>
            <a:custGeom>
              <a:avLst/>
              <a:gdLst/>
              <a:ahLst/>
              <a:cxnLst/>
              <a:rect l="l" t="t" r="r" b="b"/>
              <a:pathLst>
                <a:path w="2324" h="2526" extrusionOk="0">
                  <a:moveTo>
                    <a:pt x="1953" y="169"/>
                  </a:moveTo>
                  <a:lnTo>
                    <a:pt x="1953" y="640"/>
                  </a:lnTo>
                  <a:lnTo>
                    <a:pt x="1987" y="1111"/>
                  </a:lnTo>
                  <a:lnTo>
                    <a:pt x="2054" y="1583"/>
                  </a:lnTo>
                  <a:lnTo>
                    <a:pt x="2155" y="2020"/>
                  </a:lnTo>
                  <a:lnTo>
                    <a:pt x="1751" y="2054"/>
                  </a:lnTo>
                  <a:lnTo>
                    <a:pt x="1347" y="2121"/>
                  </a:lnTo>
                  <a:lnTo>
                    <a:pt x="943" y="2155"/>
                  </a:lnTo>
                  <a:lnTo>
                    <a:pt x="505" y="2222"/>
                  </a:lnTo>
                  <a:lnTo>
                    <a:pt x="337" y="1313"/>
                  </a:lnTo>
                  <a:lnTo>
                    <a:pt x="169" y="404"/>
                  </a:lnTo>
                  <a:lnTo>
                    <a:pt x="606" y="404"/>
                  </a:lnTo>
                  <a:lnTo>
                    <a:pt x="1078" y="337"/>
                  </a:lnTo>
                  <a:lnTo>
                    <a:pt x="1953" y="169"/>
                  </a:lnTo>
                  <a:close/>
                  <a:moveTo>
                    <a:pt x="1953" y="0"/>
                  </a:moveTo>
                  <a:lnTo>
                    <a:pt x="1044" y="135"/>
                  </a:lnTo>
                  <a:lnTo>
                    <a:pt x="573" y="202"/>
                  </a:lnTo>
                  <a:lnTo>
                    <a:pt x="101" y="270"/>
                  </a:lnTo>
                  <a:lnTo>
                    <a:pt x="68" y="303"/>
                  </a:lnTo>
                  <a:lnTo>
                    <a:pt x="68" y="337"/>
                  </a:lnTo>
                  <a:lnTo>
                    <a:pt x="34" y="371"/>
                  </a:lnTo>
                  <a:lnTo>
                    <a:pt x="0" y="404"/>
                  </a:lnTo>
                  <a:lnTo>
                    <a:pt x="34" y="909"/>
                  </a:lnTo>
                  <a:lnTo>
                    <a:pt x="135" y="1448"/>
                  </a:lnTo>
                  <a:lnTo>
                    <a:pt x="236" y="1953"/>
                  </a:lnTo>
                  <a:lnTo>
                    <a:pt x="371" y="2458"/>
                  </a:lnTo>
                  <a:lnTo>
                    <a:pt x="404" y="2492"/>
                  </a:lnTo>
                  <a:lnTo>
                    <a:pt x="472" y="2525"/>
                  </a:lnTo>
                  <a:lnTo>
                    <a:pt x="539" y="2458"/>
                  </a:lnTo>
                  <a:lnTo>
                    <a:pt x="573" y="2391"/>
                  </a:lnTo>
                  <a:lnTo>
                    <a:pt x="539" y="2323"/>
                  </a:lnTo>
                  <a:lnTo>
                    <a:pt x="943" y="2357"/>
                  </a:lnTo>
                  <a:lnTo>
                    <a:pt x="1381" y="2357"/>
                  </a:lnTo>
                  <a:lnTo>
                    <a:pt x="1785" y="2290"/>
                  </a:lnTo>
                  <a:lnTo>
                    <a:pt x="2189" y="2155"/>
                  </a:lnTo>
                  <a:lnTo>
                    <a:pt x="2222" y="2121"/>
                  </a:lnTo>
                  <a:lnTo>
                    <a:pt x="2222" y="2054"/>
                  </a:lnTo>
                  <a:lnTo>
                    <a:pt x="2290" y="2054"/>
                  </a:lnTo>
                  <a:lnTo>
                    <a:pt x="2290" y="2020"/>
                  </a:lnTo>
                  <a:lnTo>
                    <a:pt x="2323" y="1987"/>
                  </a:lnTo>
                  <a:lnTo>
                    <a:pt x="2290" y="1515"/>
                  </a:lnTo>
                  <a:lnTo>
                    <a:pt x="2222" y="1044"/>
                  </a:lnTo>
                  <a:lnTo>
                    <a:pt x="2121" y="606"/>
                  </a:lnTo>
                  <a:lnTo>
                    <a:pt x="2054" y="135"/>
                  </a:lnTo>
                  <a:lnTo>
                    <a:pt x="2054" y="101"/>
                  </a:lnTo>
                  <a:lnTo>
                    <a:pt x="2054" y="34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3326346" y="5604901"/>
              <a:ext cx="33610" cy="44835"/>
            </a:xfrm>
            <a:custGeom>
              <a:avLst/>
              <a:gdLst/>
              <a:ahLst/>
              <a:cxnLst/>
              <a:rect l="l" t="t" r="r" b="b"/>
              <a:pathLst>
                <a:path w="506" h="675" extrusionOk="0">
                  <a:moveTo>
                    <a:pt x="303" y="338"/>
                  </a:moveTo>
                  <a:lnTo>
                    <a:pt x="303" y="439"/>
                  </a:lnTo>
                  <a:lnTo>
                    <a:pt x="236" y="472"/>
                  </a:lnTo>
                  <a:lnTo>
                    <a:pt x="168" y="472"/>
                  </a:lnTo>
                  <a:lnTo>
                    <a:pt x="202" y="405"/>
                  </a:lnTo>
                  <a:lnTo>
                    <a:pt x="269" y="338"/>
                  </a:lnTo>
                  <a:close/>
                  <a:moveTo>
                    <a:pt x="370" y="1"/>
                  </a:moveTo>
                  <a:lnTo>
                    <a:pt x="269" y="35"/>
                  </a:lnTo>
                  <a:lnTo>
                    <a:pt x="168" y="68"/>
                  </a:lnTo>
                  <a:lnTo>
                    <a:pt x="101" y="169"/>
                  </a:lnTo>
                  <a:lnTo>
                    <a:pt x="101" y="203"/>
                  </a:lnTo>
                  <a:lnTo>
                    <a:pt x="135" y="237"/>
                  </a:lnTo>
                  <a:lnTo>
                    <a:pt x="135" y="270"/>
                  </a:lnTo>
                  <a:lnTo>
                    <a:pt x="101" y="270"/>
                  </a:lnTo>
                  <a:lnTo>
                    <a:pt x="34" y="371"/>
                  </a:lnTo>
                  <a:lnTo>
                    <a:pt x="0" y="472"/>
                  </a:lnTo>
                  <a:lnTo>
                    <a:pt x="0" y="540"/>
                  </a:lnTo>
                  <a:lnTo>
                    <a:pt x="67" y="641"/>
                  </a:lnTo>
                  <a:lnTo>
                    <a:pt x="168" y="674"/>
                  </a:lnTo>
                  <a:lnTo>
                    <a:pt x="269" y="674"/>
                  </a:lnTo>
                  <a:lnTo>
                    <a:pt x="337" y="607"/>
                  </a:lnTo>
                  <a:lnTo>
                    <a:pt x="438" y="573"/>
                  </a:lnTo>
                  <a:lnTo>
                    <a:pt x="505" y="472"/>
                  </a:lnTo>
                  <a:lnTo>
                    <a:pt x="505" y="338"/>
                  </a:lnTo>
                  <a:lnTo>
                    <a:pt x="505" y="203"/>
                  </a:lnTo>
                  <a:lnTo>
                    <a:pt x="471" y="102"/>
                  </a:lnTo>
                  <a:lnTo>
                    <a:pt x="438" y="35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3259259" y="5517688"/>
              <a:ext cx="152108" cy="167783"/>
            </a:xfrm>
            <a:custGeom>
              <a:avLst/>
              <a:gdLst/>
              <a:ahLst/>
              <a:cxnLst/>
              <a:rect l="l" t="t" r="r" b="b"/>
              <a:pathLst>
                <a:path w="2290" h="2526" extrusionOk="0">
                  <a:moveTo>
                    <a:pt x="1919" y="203"/>
                  </a:moveTo>
                  <a:lnTo>
                    <a:pt x="1919" y="641"/>
                  </a:lnTo>
                  <a:lnTo>
                    <a:pt x="1953" y="1112"/>
                  </a:lnTo>
                  <a:lnTo>
                    <a:pt x="2020" y="1583"/>
                  </a:lnTo>
                  <a:lnTo>
                    <a:pt x="2121" y="2021"/>
                  </a:lnTo>
                  <a:lnTo>
                    <a:pt x="2155" y="2055"/>
                  </a:lnTo>
                  <a:lnTo>
                    <a:pt x="2121" y="2055"/>
                  </a:lnTo>
                  <a:lnTo>
                    <a:pt x="1717" y="2088"/>
                  </a:lnTo>
                  <a:lnTo>
                    <a:pt x="1313" y="2122"/>
                  </a:lnTo>
                  <a:lnTo>
                    <a:pt x="909" y="2189"/>
                  </a:lnTo>
                  <a:lnTo>
                    <a:pt x="471" y="2223"/>
                  </a:lnTo>
                  <a:lnTo>
                    <a:pt x="303" y="1314"/>
                  </a:lnTo>
                  <a:lnTo>
                    <a:pt x="135" y="405"/>
                  </a:lnTo>
                  <a:lnTo>
                    <a:pt x="572" y="405"/>
                  </a:lnTo>
                  <a:lnTo>
                    <a:pt x="1044" y="338"/>
                  </a:lnTo>
                  <a:lnTo>
                    <a:pt x="1919" y="203"/>
                  </a:lnTo>
                  <a:close/>
                  <a:moveTo>
                    <a:pt x="1919" y="1"/>
                  </a:moveTo>
                  <a:lnTo>
                    <a:pt x="1010" y="136"/>
                  </a:lnTo>
                  <a:lnTo>
                    <a:pt x="539" y="203"/>
                  </a:lnTo>
                  <a:lnTo>
                    <a:pt x="101" y="304"/>
                  </a:lnTo>
                  <a:lnTo>
                    <a:pt x="34" y="304"/>
                  </a:lnTo>
                  <a:lnTo>
                    <a:pt x="34" y="371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944"/>
                  </a:lnTo>
                  <a:lnTo>
                    <a:pt x="101" y="1449"/>
                  </a:lnTo>
                  <a:lnTo>
                    <a:pt x="202" y="1954"/>
                  </a:lnTo>
                  <a:lnTo>
                    <a:pt x="337" y="2459"/>
                  </a:lnTo>
                  <a:lnTo>
                    <a:pt x="404" y="2526"/>
                  </a:lnTo>
                  <a:lnTo>
                    <a:pt x="471" y="2526"/>
                  </a:lnTo>
                  <a:lnTo>
                    <a:pt x="505" y="2492"/>
                  </a:lnTo>
                  <a:lnTo>
                    <a:pt x="539" y="2425"/>
                  </a:lnTo>
                  <a:lnTo>
                    <a:pt x="505" y="2358"/>
                  </a:lnTo>
                  <a:lnTo>
                    <a:pt x="909" y="2391"/>
                  </a:lnTo>
                  <a:lnTo>
                    <a:pt x="1347" y="2358"/>
                  </a:lnTo>
                  <a:lnTo>
                    <a:pt x="1784" y="2290"/>
                  </a:lnTo>
                  <a:lnTo>
                    <a:pt x="2155" y="2189"/>
                  </a:lnTo>
                  <a:lnTo>
                    <a:pt x="2188" y="2122"/>
                  </a:lnTo>
                  <a:lnTo>
                    <a:pt x="2188" y="2055"/>
                  </a:lnTo>
                  <a:lnTo>
                    <a:pt x="2256" y="2055"/>
                  </a:lnTo>
                  <a:lnTo>
                    <a:pt x="2289" y="2021"/>
                  </a:lnTo>
                  <a:lnTo>
                    <a:pt x="2289" y="1987"/>
                  </a:lnTo>
                  <a:lnTo>
                    <a:pt x="2256" y="1550"/>
                  </a:lnTo>
                  <a:lnTo>
                    <a:pt x="2188" y="1078"/>
                  </a:lnTo>
                  <a:lnTo>
                    <a:pt x="2121" y="607"/>
                  </a:lnTo>
                  <a:lnTo>
                    <a:pt x="2020" y="169"/>
                  </a:lnTo>
                  <a:lnTo>
                    <a:pt x="2020" y="102"/>
                  </a:lnTo>
                  <a:lnTo>
                    <a:pt x="2020" y="68"/>
                  </a:lnTo>
                  <a:lnTo>
                    <a:pt x="19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2621869" y="5935884"/>
              <a:ext cx="138757" cy="152174"/>
            </a:xfrm>
            <a:custGeom>
              <a:avLst/>
              <a:gdLst/>
              <a:ahLst/>
              <a:cxnLst/>
              <a:rect l="l" t="t" r="r" b="b"/>
              <a:pathLst>
                <a:path w="2089" h="2291" extrusionOk="0">
                  <a:moveTo>
                    <a:pt x="1684" y="1"/>
                  </a:moveTo>
                  <a:lnTo>
                    <a:pt x="1482" y="34"/>
                  </a:lnTo>
                  <a:lnTo>
                    <a:pt x="1078" y="102"/>
                  </a:lnTo>
                  <a:lnTo>
                    <a:pt x="573" y="169"/>
                  </a:lnTo>
                  <a:lnTo>
                    <a:pt x="68" y="270"/>
                  </a:lnTo>
                  <a:lnTo>
                    <a:pt x="1" y="304"/>
                  </a:lnTo>
                  <a:lnTo>
                    <a:pt x="1" y="337"/>
                  </a:lnTo>
                  <a:lnTo>
                    <a:pt x="1" y="405"/>
                  </a:lnTo>
                  <a:lnTo>
                    <a:pt x="34" y="438"/>
                  </a:lnTo>
                  <a:lnTo>
                    <a:pt x="34" y="640"/>
                  </a:lnTo>
                  <a:lnTo>
                    <a:pt x="68" y="809"/>
                  </a:lnTo>
                  <a:lnTo>
                    <a:pt x="102" y="1213"/>
                  </a:lnTo>
                  <a:lnTo>
                    <a:pt x="169" y="1684"/>
                  </a:lnTo>
                  <a:lnTo>
                    <a:pt x="203" y="1920"/>
                  </a:lnTo>
                  <a:lnTo>
                    <a:pt x="270" y="2156"/>
                  </a:lnTo>
                  <a:lnTo>
                    <a:pt x="270" y="2189"/>
                  </a:lnTo>
                  <a:lnTo>
                    <a:pt x="270" y="2257"/>
                  </a:lnTo>
                  <a:lnTo>
                    <a:pt x="304" y="2290"/>
                  </a:lnTo>
                  <a:lnTo>
                    <a:pt x="371" y="2290"/>
                  </a:lnTo>
                  <a:lnTo>
                    <a:pt x="1415" y="2122"/>
                  </a:lnTo>
                  <a:lnTo>
                    <a:pt x="1785" y="2055"/>
                  </a:lnTo>
                  <a:lnTo>
                    <a:pt x="1953" y="2021"/>
                  </a:lnTo>
                  <a:lnTo>
                    <a:pt x="2088" y="1886"/>
                  </a:lnTo>
                  <a:lnTo>
                    <a:pt x="1920" y="1853"/>
                  </a:lnTo>
                  <a:lnTo>
                    <a:pt x="1751" y="1853"/>
                  </a:lnTo>
                  <a:lnTo>
                    <a:pt x="1381" y="1920"/>
                  </a:lnTo>
                  <a:lnTo>
                    <a:pt x="438" y="2088"/>
                  </a:lnTo>
                  <a:lnTo>
                    <a:pt x="405" y="1853"/>
                  </a:lnTo>
                  <a:lnTo>
                    <a:pt x="371" y="1617"/>
                  </a:lnTo>
                  <a:lnTo>
                    <a:pt x="304" y="1179"/>
                  </a:lnTo>
                  <a:lnTo>
                    <a:pt x="270" y="809"/>
                  </a:lnTo>
                  <a:lnTo>
                    <a:pt x="236" y="607"/>
                  </a:lnTo>
                  <a:lnTo>
                    <a:pt x="169" y="438"/>
                  </a:lnTo>
                  <a:lnTo>
                    <a:pt x="708" y="371"/>
                  </a:lnTo>
                  <a:lnTo>
                    <a:pt x="1246" y="270"/>
                  </a:lnTo>
                  <a:lnTo>
                    <a:pt x="1617" y="203"/>
                  </a:lnTo>
                  <a:lnTo>
                    <a:pt x="1785" y="169"/>
                  </a:lnTo>
                  <a:lnTo>
                    <a:pt x="1886" y="34"/>
                  </a:lnTo>
                  <a:lnTo>
                    <a:pt x="168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2626319" y="6152820"/>
              <a:ext cx="44835" cy="35868"/>
            </a:xfrm>
            <a:custGeom>
              <a:avLst/>
              <a:gdLst/>
              <a:ahLst/>
              <a:cxnLst/>
              <a:rect l="l" t="t" r="r" b="b"/>
              <a:pathLst>
                <a:path w="675" h="540" extrusionOk="0">
                  <a:moveTo>
                    <a:pt x="136" y="1"/>
                  </a:moveTo>
                  <a:lnTo>
                    <a:pt x="68" y="34"/>
                  </a:lnTo>
                  <a:lnTo>
                    <a:pt x="1" y="68"/>
                  </a:lnTo>
                  <a:lnTo>
                    <a:pt x="35" y="135"/>
                  </a:lnTo>
                  <a:lnTo>
                    <a:pt x="68" y="203"/>
                  </a:lnTo>
                  <a:lnTo>
                    <a:pt x="102" y="304"/>
                  </a:lnTo>
                  <a:lnTo>
                    <a:pt x="169" y="405"/>
                  </a:lnTo>
                  <a:lnTo>
                    <a:pt x="237" y="472"/>
                  </a:lnTo>
                  <a:lnTo>
                    <a:pt x="338" y="539"/>
                  </a:lnTo>
                  <a:lnTo>
                    <a:pt x="439" y="539"/>
                  </a:lnTo>
                  <a:lnTo>
                    <a:pt x="472" y="506"/>
                  </a:lnTo>
                  <a:lnTo>
                    <a:pt x="573" y="270"/>
                  </a:lnTo>
                  <a:lnTo>
                    <a:pt x="641" y="169"/>
                  </a:lnTo>
                  <a:lnTo>
                    <a:pt x="674" y="102"/>
                  </a:lnTo>
                  <a:lnTo>
                    <a:pt x="674" y="68"/>
                  </a:lnTo>
                  <a:lnTo>
                    <a:pt x="641" y="34"/>
                  </a:lnTo>
                  <a:lnTo>
                    <a:pt x="607" y="1"/>
                  </a:lnTo>
                  <a:lnTo>
                    <a:pt x="506" y="34"/>
                  </a:lnTo>
                  <a:lnTo>
                    <a:pt x="439" y="102"/>
                  </a:lnTo>
                  <a:lnTo>
                    <a:pt x="338" y="337"/>
                  </a:lnTo>
                  <a:lnTo>
                    <a:pt x="237" y="203"/>
                  </a:lnTo>
                  <a:lnTo>
                    <a:pt x="203" y="68"/>
                  </a:lnTo>
                  <a:lnTo>
                    <a:pt x="169" y="34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2469827" y="6177397"/>
              <a:ext cx="35802" cy="35868"/>
            </a:xfrm>
            <a:custGeom>
              <a:avLst/>
              <a:gdLst/>
              <a:ahLst/>
              <a:cxnLst/>
              <a:rect l="l" t="t" r="r" b="b"/>
              <a:pathLst>
                <a:path w="539" h="540" extrusionOk="0">
                  <a:moveTo>
                    <a:pt x="371" y="1"/>
                  </a:moveTo>
                  <a:lnTo>
                    <a:pt x="270" y="35"/>
                  </a:lnTo>
                  <a:lnTo>
                    <a:pt x="169" y="68"/>
                  </a:lnTo>
                  <a:lnTo>
                    <a:pt x="101" y="102"/>
                  </a:lnTo>
                  <a:lnTo>
                    <a:pt x="34" y="169"/>
                  </a:lnTo>
                  <a:lnTo>
                    <a:pt x="0" y="237"/>
                  </a:lnTo>
                  <a:lnTo>
                    <a:pt x="0" y="338"/>
                  </a:lnTo>
                  <a:lnTo>
                    <a:pt x="34" y="405"/>
                  </a:lnTo>
                  <a:lnTo>
                    <a:pt x="101" y="472"/>
                  </a:lnTo>
                  <a:lnTo>
                    <a:pt x="169" y="540"/>
                  </a:lnTo>
                  <a:lnTo>
                    <a:pt x="371" y="540"/>
                  </a:lnTo>
                  <a:lnTo>
                    <a:pt x="438" y="506"/>
                  </a:lnTo>
                  <a:lnTo>
                    <a:pt x="505" y="472"/>
                  </a:lnTo>
                  <a:lnTo>
                    <a:pt x="505" y="371"/>
                  </a:lnTo>
                  <a:lnTo>
                    <a:pt x="505" y="338"/>
                  </a:lnTo>
                  <a:lnTo>
                    <a:pt x="472" y="338"/>
                  </a:lnTo>
                  <a:lnTo>
                    <a:pt x="404" y="304"/>
                  </a:lnTo>
                  <a:lnTo>
                    <a:pt x="337" y="371"/>
                  </a:lnTo>
                  <a:lnTo>
                    <a:pt x="202" y="371"/>
                  </a:lnTo>
                  <a:lnTo>
                    <a:pt x="169" y="304"/>
                  </a:lnTo>
                  <a:lnTo>
                    <a:pt x="202" y="237"/>
                  </a:lnTo>
                  <a:lnTo>
                    <a:pt x="236" y="237"/>
                  </a:lnTo>
                  <a:lnTo>
                    <a:pt x="303" y="169"/>
                  </a:lnTo>
                  <a:lnTo>
                    <a:pt x="404" y="136"/>
                  </a:lnTo>
                  <a:lnTo>
                    <a:pt x="505" y="102"/>
                  </a:lnTo>
                  <a:lnTo>
                    <a:pt x="539" y="102"/>
                  </a:lnTo>
                  <a:lnTo>
                    <a:pt x="539" y="68"/>
                  </a:lnTo>
                  <a:lnTo>
                    <a:pt x="438" y="35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2568199" y="6101409"/>
              <a:ext cx="158883" cy="147657"/>
            </a:xfrm>
            <a:custGeom>
              <a:avLst/>
              <a:gdLst/>
              <a:ahLst/>
              <a:cxnLst/>
              <a:rect l="l" t="t" r="r" b="b"/>
              <a:pathLst>
                <a:path w="2392" h="2223" extrusionOk="0">
                  <a:moveTo>
                    <a:pt x="1886" y="0"/>
                  </a:moveTo>
                  <a:lnTo>
                    <a:pt x="1684" y="34"/>
                  </a:lnTo>
                  <a:lnTo>
                    <a:pt x="1347" y="101"/>
                  </a:lnTo>
                  <a:lnTo>
                    <a:pt x="741" y="169"/>
                  </a:lnTo>
                  <a:lnTo>
                    <a:pt x="438" y="236"/>
                  </a:lnTo>
                  <a:lnTo>
                    <a:pt x="135" y="303"/>
                  </a:lnTo>
                  <a:lnTo>
                    <a:pt x="135" y="236"/>
                  </a:lnTo>
                  <a:lnTo>
                    <a:pt x="102" y="202"/>
                  </a:lnTo>
                  <a:lnTo>
                    <a:pt x="68" y="202"/>
                  </a:lnTo>
                  <a:lnTo>
                    <a:pt x="34" y="236"/>
                  </a:lnTo>
                  <a:lnTo>
                    <a:pt x="1" y="472"/>
                  </a:lnTo>
                  <a:lnTo>
                    <a:pt x="1" y="707"/>
                  </a:lnTo>
                  <a:lnTo>
                    <a:pt x="68" y="1145"/>
                  </a:lnTo>
                  <a:lnTo>
                    <a:pt x="169" y="1684"/>
                  </a:lnTo>
                  <a:lnTo>
                    <a:pt x="203" y="1919"/>
                  </a:lnTo>
                  <a:lnTo>
                    <a:pt x="304" y="2189"/>
                  </a:lnTo>
                  <a:lnTo>
                    <a:pt x="337" y="2222"/>
                  </a:lnTo>
                  <a:lnTo>
                    <a:pt x="405" y="2222"/>
                  </a:lnTo>
                  <a:lnTo>
                    <a:pt x="438" y="2189"/>
                  </a:lnTo>
                  <a:lnTo>
                    <a:pt x="438" y="2155"/>
                  </a:lnTo>
                  <a:lnTo>
                    <a:pt x="405" y="1886"/>
                  </a:lnTo>
                  <a:lnTo>
                    <a:pt x="371" y="1616"/>
                  </a:lnTo>
                  <a:lnTo>
                    <a:pt x="270" y="1111"/>
                  </a:lnTo>
                  <a:lnTo>
                    <a:pt x="203" y="741"/>
                  </a:lnTo>
                  <a:lnTo>
                    <a:pt x="169" y="404"/>
                  </a:lnTo>
                  <a:lnTo>
                    <a:pt x="573" y="371"/>
                  </a:lnTo>
                  <a:lnTo>
                    <a:pt x="977" y="337"/>
                  </a:lnTo>
                  <a:lnTo>
                    <a:pt x="1886" y="169"/>
                  </a:lnTo>
                  <a:lnTo>
                    <a:pt x="1920" y="202"/>
                  </a:lnTo>
                  <a:lnTo>
                    <a:pt x="1987" y="202"/>
                  </a:lnTo>
                  <a:lnTo>
                    <a:pt x="1987" y="472"/>
                  </a:lnTo>
                  <a:lnTo>
                    <a:pt x="2021" y="775"/>
                  </a:lnTo>
                  <a:lnTo>
                    <a:pt x="2189" y="1785"/>
                  </a:lnTo>
                  <a:lnTo>
                    <a:pt x="1987" y="1785"/>
                  </a:lnTo>
                  <a:lnTo>
                    <a:pt x="1785" y="1818"/>
                  </a:lnTo>
                  <a:lnTo>
                    <a:pt x="1381" y="1886"/>
                  </a:lnTo>
                  <a:lnTo>
                    <a:pt x="876" y="1953"/>
                  </a:lnTo>
                  <a:lnTo>
                    <a:pt x="640" y="2020"/>
                  </a:lnTo>
                  <a:lnTo>
                    <a:pt x="539" y="2054"/>
                  </a:lnTo>
                  <a:lnTo>
                    <a:pt x="438" y="2155"/>
                  </a:lnTo>
                  <a:lnTo>
                    <a:pt x="539" y="2189"/>
                  </a:lnTo>
                  <a:lnTo>
                    <a:pt x="640" y="2222"/>
                  </a:lnTo>
                  <a:lnTo>
                    <a:pt x="842" y="2222"/>
                  </a:lnTo>
                  <a:lnTo>
                    <a:pt x="1280" y="2121"/>
                  </a:lnTo>
                  <a:lnTo>
                    <a:pt x="1751" y="2088"/>
                  </a:lnTo>
                  <a:lnTo>
                    <a:pt x="1987" y="2020"/>
                  </a:lnTo>
                  <a:lnTo>
                    <a:pt x="2223" y="1953"/>
                  </a:lnTo>
                  <a:lnTo>
                    <a:pt x="2256" y="1987"/>
                  </a:lnTo>
                  <a:lnTo>
                    <a:pt x="2324" y="1987"/>
                  </a:lnTo>
                  <a:lnTo>
                    <a:pt x="2357" y="1953"/>
                  </a:lnTo>
                  <a:lnTo>
                    <a:pt x="2391" y="1886"/>
                  </a:lnTo>
                  <a:lnTo>
                    <a:pt x="2223" y="876"/>
                  </a:lnTo>
                  <a:lnTo>
                    <a:pt x="2189" y="438"/>
                  </a:lnTo>
                  <a:lnTo>
                    <a:pt x="2155" y="236"/>
                  </a:lnTo>
                  <a:lnTo>
                    <a:pt x="2054" y="34"/>
                  </a:lnTo>
                  <a:lnTo>
                    <a:pt x="2021" y="34"/>
                  </a:lnTo>
                  <a:lnTo>
                    <a:pt x="2021" y="68"/>
                  </a:lnTo>
                  <a:lnTo>
                    <a:pt x="1953" y="34"/>
                  </a:lnTo>
                  <a:lnTo>
                    <a:pt x="188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2418350" y="6125986"/>
              <a:ext cx="145465" cy="147657"/>
            </a:xfrm>
            <a:custGeom>
              <a:avLst/>
              <a:gdLst/>
              <a:ahLst/>
              <a:cxnLst/>
              <a:rect l="l" t="t" r="r" b="b"/>
              <a:pathLst>
                <a:path w="2190" h="2223" extrusionOk="0">
                  <a:moveTo>
                    <a:pt x="1819" y="1"/>
                  </a:moveTo>
                  <a:lnTo>
                    <a:pt x="1314" y="68"/>
                  </a:lnTo>
                  <a:lnTo>
                    <a:pt x="775" y="135"/>
                  </a:lnTo>
                  <a:lnTo>
                    <a:pt x="371" y="169"/>
                  </a:lnTo>
                  <a:lnTo>
                    <a:pt x="169" y="203"/>
                  </a:lnTo>
                  <a:lnTo>
                    <a:pt x="1" y="270"/>
                  </a:lnTo>
                  <a:lnTo>
                    <a:pt x="1" y="304"/>
                  </a:lnTo>
                  <a:lnTo>
                    <a:pt x="135" y="371"/>
                  </a:lnTo>
                  <a:lnTo>
                    <a:pt x="338" y="405"/>
                  </a:lnTo>
                  <a:lnTo>
                    <a:pt x="674" y="337"/>
                  </a:lnTo>
                  <a:lnTo>
                    <a:pt x="1213" y="270"/>
                  </a:lnTo>
                  <a:lnTo>
                    <a:pt x="1752" y="203"/>
                  </a:lnTo>
                  <a:lnTo>
                    <a:pt x="1752" y="371"/>
                  </a:lnTo>
                  <a:lnTo>
                    <a:pt x="1785" y="539"/>
                  </a:lnTo>
                  <a:lnTo>
                    <a:pt x="1853" y="910"/>
                  </a:lnTo>
                  <a:lnTo>
                    <a:pt x="1920" y="1381"/>
                  </a:lnTo>
                  <a:lnTo>
                    <a:pt x="1954" y="1617"/>
                  </a:lnTo>
                  <a:lnTo>
                    <a:pt x="1987" y="1819"/>
                  </a:lnTo>
                  <a:lnTo>
                    <a:pt x="1011" y="1953"/>
                  </a:lnTo>
                  <a:lnTo>
                    <a:pt x="674" y="1987"/>
                  </a:lnTo>
                  <a:lnTo>
                    <a:pt x="506" y="2021"/>
                  </a:lnTo>
                  <a:lnTo>
                    <a:pt x="371" y="2122"/>
                  </a:lnTo>
                  <a:lnTo>
                    <a:pt x="540" y="2189"/>
                  </a:lnTo>
                  <a:lnTo>
                    <a:pt x="708" y="2223"/>
                  </a:lnTo>
                  <a:lnTo>
                    <a:pt x="1045" y="2155"/>
                  </a:lnTo>
                  <a:lnTo>
                    <a:pt x="2122" y="2021"/>
                  </a:lnTo>
                  <a:lnTo>
                    <a:pt x="2189" y="1987"/>
                  </a:lnTo>
                  <a:lnTo>
                    <a:pt x="2189" y="1953"/>
                  </a:lnTo>
                  <a:lnTo>
                    <a:pt x="2189" y="1886"/>
                  </a:lnTo>
                  <a:lnTo>
                    <a:pt x="2156" y="1852"/>
                  </a:lnTo>
                  <a:lnTo>
                    <a:pt x="2156" y="1617"/>
                  </a:lnTo>
                  <a:lnTo>
                    <a:pt x="2122" y="1347"/>
                  </a:lnTo>
                  <a:lnTo>
                    <a:pt x="2021" y="876"/>
                  </a:lnTo>
                  <a:lnTo>
                    <a:pt x="1987" y="506"/>
                  </a:lnTo>
                  <a:lnTo>
                    <a:pt x="1954" y="337"/>
                  </a:lnTo>
                  <a:lnTo>
                    <a:pt x="1886" y="135"/>
                  </a:lnTo>
                  <a:lnTo>
                    <a:pt x="1920" y="102"/>
                  </a:lnTo>
                  <a:lnTo>
                    <a:pt x="1920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2409449" y="6143853"/>
              <a:ext cx="31351" cy="134240"/>
            </a:xfrm>
            <a:custGeom>
              <a:avLst/>
              <a:gdLst/>
              <a:ahLst/>
              <a:cxnLst/>
              <a:rect l="l" t="t" r="r" b="b"/>
              <a:pathLst>
                <a:path w="472" h="2021" extrusionOk="0">
                  <a:moveTo>
                    <a:pt x="67" y="1"/>
                  </a:moveTo>
                  <a:lnTo>
                    <a:pt x="34" y="35"/>
                  </a:lnTo>
                  <a:lnTo>
                    <a:pt x="0" y="270"/>
                  </a:lnTo>
                  <a:lnTo>
                    <a:pt x="34" y="506"/>
                  </a:lnTo>
                  <a:lnTo>
                    <a:pt x="101" y="944"/>
                  </a:lnTo>
                  <a:lnTo>
                    <a:pt x="202" y="1482"/>
                  </a:lnTo>
                  <a:lnTo>
                    <a:pt x="269" y="1718"/>
                  </a:lnTo>
                  <a:lnTo>
                    <a:pt x="337" y="1987"/>
                  </a:lnTo>
                  <a:lnTo>
                    <a:pt x="370" y="2021"/>
                  </a:lnTo>
                  <a:lnTo>
                    <a:pt x="438" y="2021"/>
                  </a:lnTo>
                  <a:lnTo>
                    <a:pt x="472" y="1987"/>
                  </a:lnTo>
                  <a:lnTo>
                    <a:pt x="472" y="1954"/>
                  </a:lnTo>
                  <a:lnTo>
                    <a:pt x="438" y="1684"/>
                  </a:lnTo>
                  <a:lnTo>
                    <a:pt x="404" y="1415"/>
                  </a:lnTo>
                  <a:lnTo>
                    <a:pt x="269" y="910"/>
                  </a:lnTo>
                  <a:lnTo>
                    <a:pt x="202" y="472"/>
                  </a:lnTo>
                  <a:lnTo>
                    <a:pt x="168" y="270"/>
                  </a:lnTo>
                  <a:lnTo>
                    <a:pt x="101" y="35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2518980" y="6011938"/>
              <a:ext cx="42577" cy="62703"/>
            </a:xfrm>
            <a:custGeom>
              <a:avLst/>
              <a:gdLst/>
              <a:ahLst/>
              <a:cxnLst/>
              <a:rect l="l" t="t" r="r" b="b"/>
              <a:pathLst>
                <a:path w="641" h="944" extrusionOk="0">
                  <a:moveTo>
                    <a:pt x="439" y="0"/>
                  </a:moveTo>
                  <a:lnTo>
                    <a:pt x="304" y="34"/>
                  </a:lnTo>
                  <a:lnTo>
                    <a:pt x="169" y="68"/>
                  </a:lnTo>
                  <a:lnTo>
                    <a:pt x="136" y="101"/>
                  </a:lnTo>
                  <a:lnTo>
                    <a:pt x="102" y="101"/>
                  </a:lnTo>
                  <a:lnTo>
                    <a:pt x="35" y="135"/>
                  </a:lnTo>
                  <a:lnTo>
                    <a:pt x="1" y="169"/>
                  </a:lnTo>
                  <a:lnTo>
                    <a:pt x="35" y="202"/>
                  </a:lnTo>
                  <a:lnTo>
                    <a:pt x="35" y="236"/>
                  </a:lnTo>
                  <a:lnTo>
                    <a:pt x="68" y="236"/>
                  </a:lnTo>
                  <a:lnTo>
                    <a:pt x="136" y="573"/>
                  </a:lnTo>
                  <a:lnTo>
                    <a:pt x="237" y="876"/>
                  </a:lnTo>
                  <a:lnTo>
                    <a:pt x="270" y="943"/>
                  </a:lnTo>
                  <a:lnTo>
                    <a:pt x="338" y="943"/>
                  </a:lnTo>
                  <a:lnTo>
                    <a:pt x="371" y="910"/>
                  </a:lnTo>
                  <a:lnTo>
                    <a:pt x="405" y="842"/>
                  </a:lnTo>
                  <a:lnTo>
                    <a:pt x="304" y="539"/>
                  </a:lnTo>
                  <a:lnTo>
                    <a:pt x="405" y="539"/>
                  </a:lnTo>
                  <a:lnTo>
                    <a:pt x="472" y="505"/>
                  </a:lnTo>
                  <a:lnTo>
                    <a:pt x="540" y="472"/>
                  </a:lnTo>
                  <a:lnTo>
                    <a:pt x="573" y="438"/>
                  </a:lnTo>
                  <a:lnTo>
                    <a:pt x="573" y="404"/>
                  </a:lnTo>
                  <a:lnTo>
                    <a:pt x="540" y="371"/>
                  </a:lnTo>
                  <a:lnTo>
                    <a:pt x="472" y="371"/>
                  </a:lnTo>
                  <a:lnTo>
                    <a:pt x="338" y="404"/>
                  </a:lnTo>
                  <a:lnTo>
                    <a:pt x="304" y="438"/>
                  </a:lnTo>
                  <a:lnTo>
                    <a:pt x="237" y="236"/>
                  </a:lnTo>
                  <a:lnTo>
                    <a:pt x="338" y="236"/>
                  </a:lnTo>
                  <a:lnTo>
                    <a:pt x="472" y="169"/>
                  </a:lnTo>
                  <a:lnTo>
                    <a:pt x="540" y="169"/>
                  </a:lnTo>
                  <a:lnTo>
                    <a:pt x="607" y="101"/>
                  </a:lnTo>
                  <a:lnTo>
                    <a:pt x="641" y="68"/>
                  </a:lnTo>
                  <a:lnTo>
                    <a:pt x="607" y="34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2458602" y="5953819"/>
              <a:ext cx="156624" cy="156558"/>
            </a:xfrm>
            <a:custGeom>
              <a:avLst/>
              <a:gdLst/>
              <a:ahLst/>
              <a:cxnLst/>
              <a:rect l="l" t="t" r="r" b="b"/>
              <a:pathLst>
                <a:path w="2358" h="2357" extrusionOk="0">
                  <a:moveTo>
                    <a:pt x="1987" y="0"/>
                  </a:moveTo>
                  <a:lnTo>
                    <a:pt x="1954" y="34"/>
                  </a:lnTo>
                  <a:lnTo>
                    <a:pt x="1954" y="135"/>
                  </a:lnTo>
                  <a:lnTo>
                    <a:pt x="1651" y="135"/>
                  </a:lnTo>
                  <a:lnTo>
                    <a:pt x="1348" y="168"/>
                  </a:lnTo>
                  <a:lnTo>
                    <a:pt x="742" y="269"/>
                  </a:lnTo>
                  <a:lnTo>
                    <a:pt x="405" y="303"/>
                  </a:lnTo>
                  <a:lnTo>
                    <a:pt x="203" y="337"/>
                  </a:lnTo>
                  <a:lnTo>
                    <a:pt x="136" y="370"/>
                  </a:lnTo>
                  <a:lnTo>
                    <a:pt x="102" y="438"/>
                  </a:lnTo>
                  <a:lnTo>
                    <a:pt x="68" y="438"/>
                  </a:lnTo>
                  <a:lnTo>
                    <a:pt x="68" y="404"/>
                  </a:lnTo>
                  <a:lnTo>
                    <a:pt x="35" y="438"/>
                  </a:lnTo>
                  <a:lnTo>
                    <a:pt x="1" y="640"/>
                  </a:lnTo>
                  <a:lnTo>
                    <a:pt x="35" y="842"/>
                  </a:lnTo>
                  <a:lnTo>
                    <a:pt x="136" y="1279"/>
                  </a:lnTo>
                  <a:lnTo>
                    <a:pt x="270" y="2290"/>
                  </a:lnTo>
                  <a:lnTo>
                    <a:pt x="304" y="2357"/>
                  </a:lnTo>
                  <a:lnTo>
                    <a:pt x="405" y="2357"/>
                  </a:lnTo>
                  <a:lnTo>
                    <a:pt x="439" y="2323"/>
                  </a:lnTo>
                  <a:lnTo>
                    <a:pt x="674" y="2323"/>
                  </a:lnTo>
                  <a:lnTo>
                    <a:pt x="944" y="2290"/>
                  </a:lnTo>
                  <a:lnTo>
                    <a:pt x="1415" y="2189"/>
                  </a:lnTo>
                  <a:lnTo>
                    <a:pt x="1819" y="2155"/>
                  </a:lnTo>
                  <a:lnTo>
                    <a:pt x="2055" y="2088"/>
                  </a:lnTo>
                  <a:lnTo>
                    <a:pt x="2122" y="2054"/>
                  </a:lnTo>
                  <a:lnTo>
                    <a:pt x="2189" y="1987"/>
                  </a:lnTo>
                  <a:lnTo>
                    <a:pt x="2189" y="1953"/>
                  </a:lnTo>
                  <a:lnTo>
                    <a:pt x="2088" y="1919"/>
                  </a:lnTo>
                  <a:lnTo>
                    <a:pt x="1987" y="1886"/>
                  </a:lnTo>
                  <a:lnTo>
                    <a:pt x="1718" y="1886"/>
                  </a:lnTo>
                  <a:lnTo>
                    <a:pt x="1247" y="1987"/>
                  </a:lnTo>
                  <a:lnTo>
                    <a:pt x="843" y="2054"/>
                  </a:lnTo>
                  <a:lnTo>
                    <a:pt x="641" y="2088"/>
                  </a:lnTo>
                  <a:lnTo>
                    <a:pt x="439" y="2121"/>
                  </a:lnTo>
                  <a:lnTo>
                    <a:pt x="270" y="1111"/>
                  </a:lnTo>
                  <a:lnTo>
                    <a:pt x="237" y="842"/>
                  </a:lnTo>
                  <a:lnTo>
                    <a:pt x="136" y="572"/>
                  </a:lnTo>
                  <a:lnTo>
                    <a:pt x="203" y="572"/>
                  </a:lnTo>
                  <a:lnTo>
                    <a:pt x="237" y="539"/>
                  </a:lnTo>
                  <a:lnTo>
                    <a:pt x="237" y="505"/>
                  </a:lnTo>
                  <a:lnTo>
                    <a:pt x="1179" y="370"/>
                  </a:lnTo>
                  <a:lnTo>
                    <a:pt x="1550" y="303"/>
                  </a:lnTo>
                  <a:lnTo>
                    <a:pt x="1954" y="202"/>
                  </a:lnTo>
                  <a:lnTo>
                    <a:pt x="2021" y="572"/>
                  </a:lnTo>
                  <a:lnTo>
                    <a:pt x="2055" y="943"/>
                  </a:lnTo>
                  <a:lnTo>
                    <a:pt x="2122" y="1448"/>
                  </a:lnTo>
                  <a:lnTo>
                    <a:pt x="2156" y="1717"/>
                  </a:lnTo>
                  <a:lnTo>
                    <a:pt x="2189" y="1953"/>
                  </a:lnTo>
                  <a:lnTo>
                    <a:pt x="2223" y="2020"/>
                  </a:lnTo>
                  <a:lnTo>
                    <a:pt x="2324" y="2020"/>
                  </a:lnTo>
                  <a:lnTo>
                    <a:pt x="2324" y="1953"/>
                  </a:lnTo>
                  <a:lnTo>
                    <a:pt x="2358" y="1717"/>
                  </a:lnTo>
                  <a:lnTo>
                    <a:pt x="2324" y="1448"/>
                  </a:lnTo>
                  <a:lnTo>
                    <a:pt x="2257" y="909"/>
                  </a:lnTo>
                  <a:lnTo>
                    <a:pt x="2189" y="471"/>
                  </a:lnTo>
                  <a:lnTo>
                    <a:pt x="2122" y="236"/>
                  </a:lnTo>
                  <a:lnTo>
                    <a:pt x="2055" y="34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3051224" y="6025356"/>
              <a:ext cx="156624" cy="154366"/>
            </a:xfrm>
            <a:custGeom>
              <a:avLst/>
              <a:gdLst/>
              <a:ahLst/>
              <a:cxnLst/>
              <a:rect l="l" t="t" r="r" b="b"/>
              <a:pathLst>
                <a:path w="2358" h="2324" extrusionOk="0">
                  <a:moveTo>
                    <a:pt x="1954" y="303"/>
                  </a:moveTo>
                  <a:lnTo>
                    <a:pt x="1987" y="640"/>
                  </a:lnTo>
                  <a:lnTo>
                    <a:pt x="2055" y="943"/>
                  </a:lnTo>
                  <a:lnTo>
                    <a:pt x="2088" y="1381"/>
                  </a:lnTo>
                  <a:lnTo>
                    <a:pt x="2122" y="1617"/>
                  </a:lnTo>
                  <a:lnTo>
                    <a:pt x="2189" y="1819"/>
                  </a:lnTo>
                  <a:lnTo>
                    <a:pt x="1280" y="1920"/>
                  </a:lnTo>
                  <a:lnTo>
                    <a:pt x="843" y="2021"/>
                  </a:lnTo>
                  <a:lnTo>
                    <a:pt x="405" y="2155"/>
                  </a:lnTo>
                  <a:lnTo>
                    <a:pt x="338" y="1718"/>
                  </a:lnTo>
                  <a:lnTo>
                    <a:pt x="270" y="1280"/>
                  </a:lnTo>
                  <a:lnTo>
                    <a:pt x="237" y="809"/>
                  </a:lnTo>
                  <a:lnTo>
                    <a:pt x="203" y="573"/>
                  </a:lnTo>
                  <a:lnTo>
                    <a:pt x="102" y="371"/>
                  </a:lnTo>
                  <a:lnTo>
                    <a:pt x="102" y="371"/>
                  </a:lnTo>
                  <a:lnTo>
                    <a:pt x="304" y="438"/>
                  </a:lnTo>
                  <a:lnTo>
                    <a:pt x="472" y="438"/>
                  </a:lnTo>
                  <a:lnTo>
                    <a:pt x="843" y="371"/>
                  </a:lnTo>
                  <a:lnTo>
                    <a:pt x="1415" y="337"/>
                  </a:lnTo>
                  <a:lnTo>
                    <a:pt x="1954" y="303"/>
                  </a:lnTo>
                  <a:close/>
                  <a:moveTo>
                    <a:pt x="2021" y="0"/>
                  </a:moveTo>
                  <a:lnTo>
                    <a:pt x="1987" y="34"/>
                  </a:lnTo>
                  <a:lnTo>
                    <a:pt x="1954" y="68"/>
                  </a:lnTo>
                  <a:lnTo>
                    <a:pt x="1954" y="135"/>
                  </a:lnTo>
                  <a:lnTo>
                    <a:pt x="1449" y="135"/>
                  </a:lnTo>
                  <a:lnTo>
                    <a:pt x="944" y="169"/>
                  </a:lnTo>
                  <a:lnTo>
                    <a:pt x="506" y="202"/>
                  </a:lnTo>
                  <a:lnTo>
                    <a:pt x="304" y="270"/>
                  </a:lnTo>
                  <a:lnTo>
                    <a:pt x="203" y="303"/>
                  </a:lnTo>
                  <a:lnTo>
                    <a:pt x="102" y="371"/>
                  </a:lnTo>
                  <a:lnTo>
                    <a:pt x="68" y="371"/>
                  </a:lnTo>
                  <a:lnTo>
                    <a:pt x="35" y="506"/>
                  </a:lnTo>
                  <a:lnTo>
                    <a:pt x="1" y="674"/>
                  </a:lnTo>
                  <a:lnTo>
                    <a:pt x="35" y="977"/>
                  </a:lnTo>
                  <a:lnTo>
                    <a:pt x="102" y="1617"/>
                  </a:lnTo>
                  <a:lnTo>
                    <a:pt x="136" y="1785"/>
                  </a:lnTo>
                  <a:lnTo>
                    <a:pt x="169" y="2021"/>
                  </a:lnTo>
                  <a:lnTo>
                    <a:pt x="203" y="2122"/>
                  </a:lnTo>
                  <a:lnTo>
                    <a:pt x="237" y="2189"/>
                  </a:lnTo>
                  <a:lnTo>
                    <a:pt x="304" y="2256"/>
                  </a:lnTo>
                  <a:lnTo>
                    <a:pt x="371" y="2324"/>
                  </a:lnTo>
                  <a:lnTo>
                    <a:pt x="439" y="2290"/>
                  </a:lnTo>
                  <a:lnTo>
                    <a:pt x="439" y="2256"/>
                  </a:lnTo>
                  <a:lnTo>
                    <a:pt x="876" y="2256"/>
                  </a:lnTo>
                  <a:lnTo>
                    <a:pt x="1314" y="2189"/>
                  </a:lnTo>
                  <a:lnTo>
                    <a:pt x="2223" y="2021"/>
                  </a:lnTo>
                  <a:lnTo>
                    <a:pt x="2257" y="1987"/>
                  </a:lnTo>
                  <a:lnTo>
                    <a:pt x="2324" y="2021"/>
                  </a:lnTo>
                  <a:lnTo>
                    <a:pt x="2358" y="1953"/>
                  </a:lnTo>
                  <a:lnTo>
                    <a:pt x="2358" y="1751"/>
                  </a:lnTo>
                  <a:lnTo>
                    <a:pt x="2324" y="1516"/>
                  </a:lnTo>
                  <a:lnTo>
                    <a:pt x="2223" y="1078"/>
                  </a:lnTo>
                  <a:lnTo>
                    <a:pt x="2156" y="539"/>
                  </a:lnTo>
                  <a:lnTo>
                    <a:pt x="2122" y="303"/>
                  </a:lnTo>
                  <a:lnTo>
                    <a:pt x="2055" y="34"/>
                  </a:lnTo>
                  <a:lnTo>
                    <a:pt x="2021" y="34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3368790" y="5982845"/>
              <a:ext cx="158883" cy="145465"/>
            </a:xfrm>
            <a:custGeom>
              <a:avLst/>
              <a:gdLst/>
              <a:ahLst/>
              <a:cxnLst/>
              <a:rect l="l" t="t" r="r" b="b"/>
              <a:pathLst>
                <a:path w="2392" h="2190" extrusionOk="0">
                  <a:moveTo>
                    <a:pt x="1684" y="1"/>
                  </a:moveTo>
                  <a:lnTo>
                    <a:pt x="1347" y="68"/>
                  </a:lnTo>
                  <a:lnTo>
                    <a:pt x="741" y="169"/>
                  </a:lnTo>
                  <a:lnTo>
                    <a:pt x="438" y="203"/>
                  </a:lnTo>
                  <a:lnTo>
                    <a:pt x="135" y="304"/>
                  </a:lnTo>
                  <a:lnTo>
                    <a:pt x="135" y="203"/>
                  </a:lnTo>
                  <a:lnTo>
                    <a:pt x="68" y="203"/>
                  </a:lnTo>
                  <a:lnTo>
                    <a:pt x="34" y="236"/>
                  </a:lnTo>
                  <a:lnTo>
                    <a:pt x="1" y="438"/>
                  </a:lnTo>
                  <a:lnTo>
                    <a:pt x="34" y="674"/>
                  </a:lnTo>
                  <a:lnTo>
                    <a:pt x="68" y="1146"/>
                  </a:lnTo>
                  <a:lnTo>
                    <a:pt x="169" y="1651"/>
                  </a:lnTo>
                  <a:lnTo>
                    <a:pt x="236" y="1920"/>
                  </a:lnTo>
                  <a:lnTo>
                    <a:pt x="304" y="2156"/>
                  </a:lnTo>
                  <a:lnTo>
                    <a:pt x="337" y="2189"/>
                  </a:lnTo>
                  <a:lnTo>
                    <a:pt x="438" y="2189"/>
                  </a:lnTo>
                  <a:lnTo>
                    <a:pt x="438" y="2122"/>
                  </a:lnTo>
                  <a:lnTo>
                    <a:pt x="405" y="1853"/>
                  </a:lnTo>
                  <a:lnTo>
                    <a:pt x="371" y="1617"/>
                  </a:lnTo>
                  <a:lnTo>
                    <a:pt x="270" y="1112"/>
                  </a:lnTo>
                  <a:lnTo>
                    <a:pt x="236" y="741"/>
                  </a:lnTo>
                  <a:lnTo>
                    <a:pt x="169" y="371"/>
                  </a:lnTo>
                  <a:lnTo>
                    <a:pt x="573" y="371"/>
                  </a:lnTo>
                  <a:lnTo>
                    <a:pt x="977" y="304"/>
                  </a:lnTo>
                  <a:lnTo>
                    <a:pt x="1886" y="169"/>
                  </a:lnTo>
                  <a:lnTo>
                    <a:pt x="1920" y="169"/>
                  </a:lnTo>
                  <a:lnTo>
                    <a:pt x="1953" y="203"/>
                  </a:lnTo>
                  <a:lnTo>
                    <a:pt x="1987" y="203"/>
                  </a:lnTo>
                  <a:lnTo>
                    <a:pt x="2021" y="472"/>
                  </a:lnTo>
                  <a:lnTo>
                    <a:pt x="2054" y="741"/>
                  </a:lnTo>
                  <a:lnTo>
                    <a:pt x="2189" y="1752"/>
                  </a:lnTo>
                  <a:lnTo>
                    <a:pt x="1987" y="1752"/>
                  </a:lnTo>
                  <a:lnTo>
                    <a:pt x="1785" y="1785"/>
                  </a:lnTo>
                  <a:lnTo>
                    <a:pt x="1381" y="1886"/>
                  </a:lnTo>
                  <a:lnTo>
                    <a:pt x="876" y="1920"/>
                  </a:lnTo>
                  <a:lnTo>
                    <a:pt x="640" y="1987"/>
                  </a:lnTo>
                  <a:lnTo>
                    <a:pt x="539" y="2055"/>
                  </a:lnTo>
                  <a:lnTo>
                    <a:pt x="472" y="2122"/>
                  </a:lnTo>
                  <a:lnTo>
                    <a:pt x="539" y="2189"/>
                  </a:lnTo>
                  <a:lnTo>
                    <a:pt x="842" y="2189"/>
                  </a:lnTo>
                  <a:lnTo>
                    <a:pt x="1280" y="2122"/>
                  </a:lnTo>
                  <a:lnTo>
                    <a:pt x="1751" y="2055"/>
                  </a:lnTo>
                  <a:lnTo>
                    <a:pt x="1987" y="2021"/>
                  </a:lnTo>
                  <a:lnTo>
                    <a:pt x="2223" y="1954"/>
                  </a:lnTo>
                  <a:lnTo>
                    <a:pt x="2256" y="1987"/>
                  </a:lnTo>
                  <a:lnTo>
                    <a:pt x="2324" y="1954"/>
                  </a:lnTo>
                  <a:lnTo>
                    <a:pt x="2358" y="1920"/>
                  </a:lnTo>
                  <a:lnTo>
                    <a:pt x="2391" y="1886"/>
                  </a:lnTo>
                  <a:lnTo>
                    <a:pt x="2223" y="876"/>
                  </a:lnTo>
                  <a:lnTo>
                    <a:pt x="2189" y="438"/>
                  </a:lnTo>
                  <a:lnTo>
                    <a:pt x="2155" y="203"/>
                  </a:lnTo>
                  <a:lnTo>
                    <a:pt x="2054" y="1"/>
                  </a:lnTo>
                  <a:lnTo>
                    <a:pt x="2021" y="68"/>
                  </a:lnTo>
                  <a:lnTo>
                    <a:pt x="2021" y="34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2729207" y="6072316"/>
              <a:ext cx="152174" cy="167783"/>
            </a:xfrm>
            <a:custGeom>
              <a:avLst/>
              <a:gdLst/>
              <a:ahLst/>
              <a:cxnLst/>
              <a:rect l="l" t="t" r="r" b="b"/>
              <a:pathLst>
                <a:path w="2291" h="2526" extrusionOk="0">
                  <a:moveTo>
                    <a:pt x="1953" y="169"/>
                  </a:moveTo>
                  <a:lnTo>
                    <a:pt x="1953" y="640"/>
                  </a:lnTo>
                  <a:lnTo>
                    <a:pt x="1987" y="1112"/>
                  </a:lnTo>
                  <a:lnTo>
                    <a:pt x="2054" y="1583"/>
                  </a:lnTo>
                  <a:lnTo>
                    <a:pt x="2155" y="2021"/>
                  </a:lnTo>
                  <a:lnTo>
                    <a:pt x="1751" y="2054"/>
                  </a:lnTo>
                  <a:lnTo>
                    <a:pt x="1347" y="2122"/>
                  </a:lnTo>
                  <a:lnTo>
                    <a:pt x="910" y="2155"/>
                  </a:lnTo>
                  <a:lnTo>
                    <a:pt x="506" y="2223"/>
                  </a:lnTo>
                  <a:lnTo>
                    <a:pt x="304" y="1314"/>
                  </a:lnTo>
                  <a:lnTo>
                    <a:pt x="135" y="405"/>
                  </a:lnTo>
                  <a:lnTo>
                    <a:pt x="607" y="405"/>
                  </a:lnTo>
                  <a:lnTo>
                    <a:pt x="1044" y="337"/>
                  </a:lnTo>
                  <a:lnTo>
                    <a:pt x="1953" y="169"/>
                  </a:lnTo>
                  <a:close/>
                  <a:moveTo>
                    <a:pt x="1953" y="1"/>
                  </a:moveTo>
                  <a:lnTo>
                    <a:pt x="1011" y="135"/>
                  </a:lnTo>
                  <a:lnTo>
                    <a:pt x="573" y="203"/>
                  </a:lnTo>
                  <a:lnTo>
                    <a:pt x="102" y="270"/>
                  </a:lnTo>
                  <a:lnTo>
                    <a:pt x="68" y="304"/>
                  </a:lnTo>
                  <a:lnTo>
                    <a:pt x="34" y="337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34" y="910"/>
                  </a:lnTo>
                  <a:lnTo>
                    <a:pt x="102" y="1448"/>
                  </a:lnTo>
                  <a:lnTo>
                    <a:pt x="203" y="1953"/>
                  </a:lnTo>
                  <a:lnTo>
                    <a:pt x="371" y="2458"/>
                  </a:lnTo>
                  <a:lnTo>
                    <a:pt x="405" y="2492"/>
                  </a:lnTo>
                  <a:lnTo>
                    <a:pt x="472" y="2526"/>
                  </a:lnTo>
                  <a:lnTo>
                    <a:pt x="539" y="2458"/>
                  </a:lnTo>
                  <a:lnTo>
                    <a:pt x="539" y="2391"/>
                  </a:lnTo>
                  <a:lnTo>
                    <a:pt x="539" y="2357"/>
                  </a:lnTo>
                  <a:lnTo>
                    <a:pt x="1347" y="2357"/>
                  </a:lnTo>
                  <a:lnTo>
                    <a:pt x="1785" y="2290"/>
                  </a:lnTo>
                  <a:lnTo>
                    <a:pt x="2155" y="2155"/>
                  </a:lnTo>
                  <a:lnTo>
                    <a:pt x="2189" y="2122"/>
                  </a:lnTo>
                  <a:lnTo>
                    <a:pt x="2189" y="2054"/>
                  </a:lnTo>
                  <a:lnTo>
                    <a:pt x="2256" y="2054"/>
                  </a:lnTo>
                  <a:lnTo>
                    <a:pt x="2290" y="2021"/>
                  </a:lnTo>
                  <a:lnTo>
                    <a:pt x="2290" y="1987"/>
                  </a:lnTo>
                  <a:lnTo>
                    <a:pt x="2256" y="1516"/>
                  </a:lnTo>
                  <a:lnTo>
                    <a:pt x="2189" y="1044"/>
                  </a:lnTo>
                  <a:lnTo>
                    <a:pt x="2122" y="607"/>
                  </a:lnTo>
                  <a:lnTo>
                    <a:pt x="2021" y="135"/>
                  </a:lnTo>
                  <a:lnTo>
                    <a:pt x="2054" y="102"/>
                  </a:lnTo>
                  <a:lnTo>
                    <a:pt x="2054" y="34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2782877" y="6125986"/>
              <a:ext cx="42577" cy="51477"/>
            </a:xfrm>
            <a:custGeom>
              <a:avLst/>
              <a:gdLst/>
              <a:ahLst/>
              <a:cxnLst/>
              <a:rect l="l" t="t" r="r" b="b"/>
              <a:pathLst>
                <a:path w="641" h="775" extrusionOk="0">
                  <a:moveTo>
                    <a:pt x="438" y="135"/>
                  </a:moveTo>
                  <a:lnTo>
                    <a:pt x="438" y="169"/>
                  </a:lnTo>
                  <a:lnTo>
                    <a:pt x="405" y="270"/>
                  </a:lnTo>
                  <a:lnTo>
                    <a:pt x="304" y="304"/>
                  </a:lnTo>
                  <a:lnTo>
                    <a:pt x="203" y="337"/>
                  </a:lnTo>
                  <a:lnTo>
                    <a:pt x="135" y="169"/>
                  </a:lnTo>
                  <a:lnTo>
                    <a:pt x="405" y="135"/>
                  </a:lnTo>
                  <a:close/>
                  <a:moveTo>
                    <a:pt x="405" y="405"/>
                  </a:moveTo>
                  <a:lnTo>
                    <a:pt x="472" y="438"/>
                  </a:lnTo>
                  <a:lnTo>
                    <a:pt x="472" y="472"/>
                  </a:lnTo>
                  <a:lnTo>
                    <a:pt x="438" y="539"/>
                  </a:lnTo>
                  <a:lnTo>
                    <a:pt x="405" y="607"/>
                  </a:lnTo>
                  <a:lnTo>
                    <a:pt x="270" y="607"/>
                  </a:lnTo>
                  <a:lnTo>
                    <a:pt x="236" y="472"/>
                  </a:lnTo>
                  <a:lnTo>
                    <a:pt x="270" y="472"/>
                  </a:lnTo>
                  <a:lnTo>
                    <a:pt x="405" y="438"/>
                  </a:lnTo>
                  <a:lnTo>
                    <a:pt x="405" y="405"/>
                  </a:lnTo>
                  <a:close/>
                  <a:moveTo>
                    <a:pt x="337" y="1"/>
                  </a:moveTo>
                  <a:lnTo>
                    <a:pt x="169" y="68"/>
                  </a:lnTo>
                  <a:lnTo>
                    <a:pt x="34" y="169"/>
                  </a:lnTo>
                  <a:lnTo>
                    <a:pt x="34" y="203"/>
                  </a:lnTo>
                  <a:lnTo>
                    <a:pt x="102" y="472"/>
                  </a:lnTo>
                  <a:lnTo>
                    <a:pt x="102" y="607"/>
                  </a:lnTo>
                  <a:lnTo>
                    <a:pt x="34" y="607"/>
                  </a:lnTo>
                  <a:lnTo>
                    <a:pt x="1" y="674"/>
                  </a:lnTo>
                  <a:lnTo>
                    <a:pt x="34" y="741"/>
                  </a:lnTo>
                  <a:lnTo>
                    <a:pt x="68" y="775"/>
                  </a:lnTo>
                  <a:lnTo>
                    <a:pt x="438" y="775"/>
                  </a:lnTo>
                  <a:lnTo>
                    <a:pt x="506" y="708"/>
                  </a:lnTo>
                  <a:lnTo>
                    <a:pt x="573" y="674"/>
                  </a:lnTo>
                  <a:lnTo>
                    <a:pt x="607" y="607"/>
                  </a:lnTo>
                  <a:lnTo>
                    <a:pt x="640" y="506"/>
                  </a:lnTo>
                  <a:lnTo>
                    <a:pt x="640" y="405"/>
                  </a:lnTo>
                  <a:lnTo>
                    <a:pt x="539" y="304"/>
                  </a:lnTo>
                  <a:lnTo>
                    <a:pt x="573" y="203"/>
                  </a:lnTo>
                  <a:lnTo>
                    <a:pt x="573" y="102"/>
                  </a:lnTo>
                  <a:lnTo>
                    <a:pt x="539" y="3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3418009" y="5499821"/>
              <a:ext cx="154366" cy="145399"/>
            </a:xfrm>
            <a:custGeom>
              <a:avLst/>
              <a:gdLst/>
              <a:ahLst/>
              <a:cxnLst/>
              <a:rect l="l" t="t" r="r" b="b"/>
              <a:pathLst>
                <a:path w="2324" h="2189" extrusionOk="0">
                  <a:moveTo>
                    <a:pt x="1920" y="169"/>
                  </a:moveTo>
                  <a:lnTo>
                    <a:pt x="1953" y="539"/>
                  </a:lnTo>
                  <a:lnTo>
                    <a:pt x="2021" y="910"/>
                  </a:lnTo>
                  <a:lnTo>
                    <a:pt x="2088" y="1381"/>
                  </a:lnTo>
                  <a:lnTo>
                    <a:pt x="2155" y="1819"/>
                  </a:lnTo>
                  <a:lnTo>
                    <a:pt x="1785" y="1819"/>
                  </a:lnTo>
                  <a:lnTo>
                    <a:pt x="1414" y="1886"/>
                  </a:lnTo>
                  <a:lnTo>
                    <a:pt x="943" y="1953"/>
                  </a:lnTo>
                  <a:lnTo>
                    <a:pt x="707" y="1987"/>
                  </a:lnTo>
                  <a:lnTo>
                    <a:pt x="505" y="2088"/>
                  </a:lnTo>
                  <a:lnTo>
                    <a:pt x="404" y="1617"/>
                  </a:lnTo>
                  <a:lnTo>
                    <a:pt x="270" y="1145"/>
                  </a:lnTo>
                  <a:lnTo>
                    <a:pt x="202" y="775"/>
                  </a:lnTo>
                  <a:lnTo>
                    <a:pt x="135" y="405"/>
                  </a:lnTo>
                  <a:lnTo>
                    <a:pt x="1010" y="304"/>
                  </a:lnTo>
                  <a:lnTo>
                    <a:pt x="1920" y="169"/>
                  </a:lnTo>
                  <a:close/>
                  <a:moveTo>
                    <a:pt x="1886" y="0"/>
                  </a:moveTo>
                  <a:lnTo>
                    <a:pt x="977" y="101"/>
                  </a:lnTo>
                  <a:lnTo>
                    <a:pt x="101" y="270"/>
                  </a:lnTo>
                  <a:lnTo>
                    <a:pt x="34" y="304"/>
                  </a:lnTo>
                  <a:lnTo>
                    <a:pt x="34" y="371"/>
                  </a:lnTo>
                  <a:lnTo>
                    <a:pt x="0" y="573"/>
                  </a:lnTo>
                  <a:lnTo>
                    <a:pt x="34" y="775"/>
                  </a:lnTo>
                  <a:lnTo>
                    <a:pt x="101" y="1179"/>
                  </a:lnTo>
                  <a:lnTo>
                    <a:pt x="202" y="1684"/>
                  </a:lnTo>
                  <a:lnTo>
                    <a:pt x="270" y="1920"/>
                  </a:lnTo>
                  <a:lnTo>
                    <a:pt x="371" y="2155"/>
                  </a:lnTo>
                  <a:lnTo>
                    <a:pt x="404" y="2189"/>
                  </a:lnTo>
                  <a:lnTo>
                    <a:pt x="707" y="2189"/>
                  </a:lnTo>
                  <a:lnTo>
                    <a:pt x="909" y="2155"/>
                  </a:lnTo>
                  <a:lnTo>
                    <a:pt x="1313" y="2088"/>
                  </a:lnTo>
                  <a:lnTo>
                    <a:pt x="1751" y="2054"/>
                  </a:lnTo>
                  <a:lnTo>
                    <a:pt x="1987" y="2021"/>
                  </a:lnTo>
                  <a:lnTo>
                    <a:pt x="2189" y="1953"/>
                  </a:lnTo>
                  <a:lnTo>
                    <a:pt x="2223" y="1987"/>
                  </a:lnTo>
                  <a:lnTo>
                    <a:pt x="2256" y="1987"/>
                  </a:lnTo>
                  <a:lnTo>
                    <a:pt x="2290" y="1953"/>
                  </a:lnTo>
                  <a:lnTo>
                    <a:pt x="2324" y="1920"/>
                  </a:lnTo>
                  <a:lnTo>
                    <a:pt x="2324" y="1684"/>
                  </a:lnTo>
                  <a:lnTo>
                    <a:pt x="2290" y="1482"/>
                  </a:lnTo>
                  <a:lnTo>
                    <a:pt x="2223" y="1044"/>
                  </a:lnTo>
                  <a:lnTo>
                    <a:pt x="2155" y="539"/>
                  </a:lnTo>
                  <a:lnTo>
                    <a:pt x="2088" y="270"/>
                  </a:lnTo>
                  <a:lnTo>
                    <a:pt x="2021" y="34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1982286" y="5929176"/>
              <a:ext cx="49285" cy="55994"/>
            </a:xfrm>
            <a:custGeom>
              <a:avLst/>
              <a:gdLst/>
              <a:ahLst/>
              <a:cxnLst/>
              <a:rect l="l" t="t" r="r" b="b"/>
              <a:pathLst>
                <a:path w="742" h="843" extrusionOk="0">
                  <a:moveTo>
                    <a:pt x="371" y="203"/>
                  </a:moveTo>
                  <a:lnTo>
                    <a:pt x="405" y="236"/>
                  </a:lnTo>
                  <a:lnTo>
                    <a:pt x="405" y="304"/>
                  </a:lnTo>
                  <a:lnTo>
                    <a:pt x="405" y="371"/>
                  </a:lnTo>
                  <a:lnTo>
                    <a:pt x="304" y="472"/>
                  </a:lnTo>
                  <a:lnTo>
                    <a:pt x="203" y="506"/>
                  </a:lnTo>
                  <a:lnTo>
                    <a:pt x="203" y="405"/>
                  </a:lnTo>
                  <a:lnTo>
                    <a:pt x="236" y="304"/>
                  </a:lnTo>
                  <a:lnTo>
                    <a:pt x="270" y="236"/>
                  </a:lnTo>
                  <a:lnTo>
                    <a:pt x="304" y="236"/>
                  </a:lnTo>
                  <a:lnTo>
                    <a:pt x="371" y="203"/>
                  </a:lnTo>
                  <a:close/>
                  <a:moveTo>
                    <a:pt x="304" y="1"/>
                  </a:moveTo>
                  <a:lnTo>
                    <a:pt x="236" y="68"/>
                  </a:lnTo>
                  <a:lnTo>
                    <a:pt x="102" y="169"/>
                  </a:lnTo>
                  <a:lnTo>
                    <a:pt x="34" y="337"/>
                  </a:lnTo>
                  <a:lnTo>
                    <a:pt x="1" y="472"/>
                  </a:lnTo>
                  <a:lnTo>
                    <a:pt x="34" y="607"/>
                  </a:lnTo>
                  <a:lnTo>
                    <a:pt x="68" y="674"/>
                  </a:lnTo>
                  <a:lnTo>
                    <a:pt x="135" y="708"/>
                  </a:lnTo>
                  <a:lnTo>
                    <a:pt x="304" y="674"/>
                  </a:lnTo>
                  <a:lnTo>
                    <a:pt x="405" y="640"/>
                  </a:lnTo>
                  <a:lnTo>
                    <a:pt x="438" y="674"/>
                  </a:lnTo>
                  <a:lnTo>
                    <a:pt x="539" y="775"/>
                  </a:lnTo>
                  <a:lnTo>
                    <a:pt x="674" y="842"/>
                  </a:lnTo>
                  <a:lnTo>
                    <a:pt x="741" y="809"/>
                  </a:lnTo>
                  <a:lnTo>
                    <a:pt x="741" y="775"/>
                  </a:lnTo>
                  <a:lnTo>
                    <a:pt x="708" y="741"/>
                  </a:lnTo>
                  <a:lnTo>
                    <a:pt x="607" y="674"/>
                  </a:lnTo>
                  <a:lnTo>
                    <a:pt x="506" y="573"/>
                  </a:lnTo>
                  <a:lnTo>
                    <a:pt x="573" y="405"/>
                  </a:lnTo>
                  <a:lnTo>
                    <a:pt x="607" y="304"/>
                  </a:lnTo>
                  <a:lnTo>
                    <a:pt x="607" y="203"/>
                  </a:lnTo>
                  <a:lnTo>
                    <a:pt x="573" y="135"/>
                  </a:lnTo>
                  <a:lnTo>
                    <a:pt x="539" y="68"/>
                  </a:lnTo>
                  <a:lnTo>
                    <a:pt x="472" y="34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1906233" y="6354081"/>
              <a:ext cx="156624" cy="187909"/>
            </a:xfrm>
            <a:custGeom>
              <a:avLst/>
              <a:gdLst/>
              <a:ahLst/>
              <a:cxnLst/>
              <a:rect l="l" t="t" r="r" b="b"/>
              <a:pathLst>
                <a:path w="2358" h="2829" extrusionOk="0">
                  <a:moveTo>
                    <a:pt x="1954" y="169"/>
                  </a:moveTo>
                  <a:lnTo>
                    <a:pt x="1954" y="674"/>
                  </a:lnTo>
                  <a:lnTo>
                    <a:pt x="2021" y="1280"/>
                  </a:lnTo>
                  <a:lnTo>
                    <a:pt x="2088" y="1852"/>
                  </a:lnTo>
                  <a:lnTo>
                    <a:pt x="2189" y="2324"/>
                  </a:lnTo>
                  <a:lnTo>
                    <a:pt x="2223" y="2357"/>
                  </a:lnTo>
                  <a:lnTo>
                    <a:pt x="2189" y="2357"/>
                  </a:lnTo>
                  <a:lnTo>
                    <a:pt x="1785" y="2391"/>
                  </a:lnTo>
                  <a:lnTo>
                    <a:pt x="1381" y="2458"/>
                  </a:lnTo>
                  <a:lnTo>
                    <a:pt x="977" y="2492"/>
                  </a:lnTo>
                  <a:lnTo>
                    <a:pt x="540" y="2559"/>
                  </a:lnTo>
                  <a:lnTo>
                    <a:pt x="338" y="1482"/>
                  </a:lnTo>
                  <a:lnTo>
                    <a:pt x="136" y="405"/>
                  </a:lnTo>
                  <a:lnTo>
                    <a:pt x="607" y="371"/>
                  </a:lnTo>
                  <a:lnTo>
                    <a:pt x="1045" y="337"/>
                  </a:lnTo>
                  <a:lnTo>
                    <a:pt x="1954" y="169"/>
                  </a:lnTo>
                  <a:close/>
                  <a:moveTo>
                    <a:pt x="1954" y="1"/>
                  </a:moveTo>
                  <a:lnTo>
                    <a:pt x="1011" y="135"/>
                  </a:lnTo>
                  <a:lnTo>
                    <a:pt x="573" y="203"/>
                  </a:lnTo>
                  <a:lnTo>
                    <a:pt x="102" y="270"/>
                  </a:lnTo>
                  <a:lnTo>
                    <a:pt x="68" y="304"/>
                  </a:lnTo>
                  <a:lnTo>
                    <a:pt x="35" y="337"/>
                  </a:lnTo>
                  <a:lnTo>
                    <a:pt x="35" y="371"/>
                  </a:lnTo>
                  <a:lnTo>
                    <a:pt x="1" y="405"/>
                  </a:lnTo>
                  <a:lnTo>
                    <a:pt x="35" y="977"/>
                  </a:lnTo>
                  <a:lnTo>
                    <a:pt x="136" y="1617"/>
                  </a:lnTo>
                  <a:lnTo>
                    <a:pt x="270" y="2223"/>
                  </a:lnTo>
                  <a:lnTo>
                    <a:pt x="405" y="2795"/>
                  </a:lnTo>
                  <a:lnTo>
                    <a:pt x="472" y="2829"/>
                  </a:lnTo>
                  <a:lnTo>
                    <a:pt x="540" y="2829"/>
                  </a:lnTo>
                  <a:lnTo>
                    <a:pt x="573" y="2795"/>
                  </a:lnTo>
                  <a:lnTo>
                    <a:pt x="607" y="2728"/>
                  </a:lnTo>
                  <a:lnTo>
                    <a:pt x="573" y="2660"/>
                  </a:lnTo>
                  <a:lnTo>
                    <a:pt x="977" y="2694"/>
                  </a:lnTo>
                  <a:lnTo>
                    <a:pt x="1415" y="2660"/>
                  </a:lnTo>
                  <a:lnTo>
                    <a:pt x="1853" y="2593"/>
                  </a:lnTo>
                  <a:lnTo>
                    <a:pt x="2223" y="2492"/>
                  </a:lnTo>
                  <a:lnTo>
                    <a:pt x="2257" y="2458"/>
                  </a:lnTo>
                  <a:lnTo>
                    <a:pt x="2257" y="2391"/>
                  </a:lnTo>
                  <a:lnTo>
                    <a:pt x="2324" y="2391"/>
                  </a:lnTo>
                  <a:lnTo>
                    <a:pt x="2358" y="2357"/>
                  </a:lnTo>
                  <a:lnTo>
                    <a:pt x="2358" y="2324"/>
                  </a:lnTo>
                  <a:lnTo>
                    <a:pt x="2324" y="1785"/>
                  </a:lnTo>
                  <a:lnTo>
                    <a:pt x="2223" y="1213"/>
                  </a:lnTo>
                  <a:lnTo>
                    <a:pt x="2122" y="640"/>
                  </a:lnTo>
                  <a:lnTo>
                    <a:pt x="2021" y="135"/>
                  </a:lnTo>
                  <a:lnTo>
                    <a:pt x="2055" y="102"/>
                  </a:lnTo>
                  <a:lnTo>
                    <a:pt x="2055" y="34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1977836" y="6029806"/>
              <a:ext cx="158816" cy="149916"/>
            </a:xfrm>
            <a:custGeom>
              <a:avLst/>
              <a:gdLst/>
              <a:ahLst/>
              <a:cxnLst/>
              <a:rect l="l" t="t" r="r" b="b"/>
              <a:pathLst>
                <a:path w="2391" h="2257" extrusionOk="0">
                  <a:moveTo>
                    <a:pt x="1751" y="1"/>
                  </a:moveTo>
                  <a:lnTo>
                    <a:pt x="1515" y="34"/>
                  </a:lnTo>
                  <a:lnTo>
                    <a:pt x="1078" y="135"/>
                  </a:lnTo>
                  <a:lnTo>
                    <a:pt x="573" y="236"/>
                  </a:lnTo>
                  <a:lnTo>
                    <a:pt x="101" y="371"/>
                  </a:lnTo>
                  <a:lnTo>
                    <a:pt x="68" y="304"/>
                  </a:lnTo>
                  <a:lnTo>
                    <a:pt x="68" y="270"/>
                  </a:lnTo>
                  <a:lnTo>
                    <a:pt x="34" y="270"/>
                  </a:lnTo>
                  <a:lnTo>
                    <a:pt x="0" y="304"/>
                  </a:lnTo>
                  <a:lnTo>
                    <a:pt x="0" y="573"/>
                  </a:lnTo>
                  <a:lnTo>
                    <a:pt x="34" y="843"/>
                  </a:lnTo>
                  <a:lnTo>
                    <a:pt x="135" y="1348"/>
                  </a:lnTo>
                  <a:lnTo>
                    <a:pt x="169" y="1819"/>
                  </a:lnTo>
                  <a:lnTo>
                    <a:pt x="202" y="2021"/>
                  </a:lnTo>
                  <a:lnTo>
                    <a:pt x="270" y="2257"/>
                  </a:lnTo>
                  <a:lnTo>
                    <a:pt x="337" y="2257"/>
                  </a:lnTo>
                  <a:lnTo>
                    <a:pt x="371" y="2223"/>
                  </a:lnTo>
                  <a:lnTo>
                    <a:pt x="438" y="2257"/>
                  </a:lnTo>
                  <a:lnTo>
                    <a:pt x="1313" y="2156"/>
                  </a:lnTo>
                  <a:lnTo>
                    <a:pt x="1751" y="2088"/>
                  </a:lnTo>
                  <a:lnTo>
                    <a:pt x="2189" y="1954"/>
                  </a:lnTo>
                  <a:lnTo>
                    <a:pt x="2222" y="1987"/>
                  </a:lnTo>
                  <a:lnTo>
                    <a:pt x="2256" y="1987"/>
                  </a:lnTo>
                  <a:lnTo>
                    <a:pt x="2323" y="1920"/>
                  </a:lnTo>
                  <a:lnTo>
                    <a:pt x="2357" y="1853"/>
                  </a:lnTo>
                  <a:lnTo>
                    <a:pt x="2391" y="1752"/>
                  </a:lnTo>
                  <a:lnTo>
                    <a:pt x="2391" y="1651"/>
                  </a:lnTo>
                  <a:lnTo>
                    <a:pt x="2357" y="1449"/>
                  </a:lnTo>
                  <a:lnTo>
                    <a:pt x="2290" y="1247"/>
                  </a:lnTo>
                  <a:lnTo>
                    <a:pt x="2222" y="641"/>
                  </a:lnTo>
                  <a:lnTo>
                    <a:pt x="2121" y="304"/>
                  </a:lnTo>
                  <a:lnTo>
                    <a:pt x="2054" y="169"/>
                  </a:lnTo>
                  <a:lnTo>
                    <a:pt x="1987" y="68"/>
                  </a:lnTo>
                  <a:lnTo>
                    <a:pt x="1953" y="68"/>
                  </a:lnTo>
                  <a:lnTo>
                    <a:pt x="1919" y="304"/>
                  </a:lnTo>
                  <a:lnTo>
                    <a:pt x="1953" y="506"/>
                  </a:lnTo>
                  <a:lnTo>
                    <a:pt x="2054" y="977"/>
                  </a:lnTo>
                  <a:lnTo>
                    <a:pt x="2121" y="1415"/>
                  </a:lnTo>
                  <a:lnTo>
                    <a:pt x="2189" y="1853"/>
                  </a:lnTo>
                  <a:lnTo>
                    <a:pt x="1751" y="1853"/>
                  </a:lnTo>
                  <a:lnTo>
                    <a:pt x="1280" y="1886"/>
                  </a:lnTo>
                  <a:lnTo>
                    <a:pt x="404" y="2055"/>
                  </a:lnTo>
                  <a:lnTo>
                    <a:pt x="371" y="2055"/>
                  </a:lnTo>
                  <a:lnTo>
                    <a:pt x="371" y="1853"/>
                  </a:lnTo>
                  <a:lnTo>
                    <a:pt x="337" y="1617"/>
                  </a:lnTo>
                  <a:lnTo>
                    <a:pt x="270" y="1179"/>
                  </a:lnTo>
                  <a:lnTo>
                    <a:pt x="236" y="876"/>
                  </a:lnTo>
                  <a:lnTo>
                    <a:pt x="169" y="540"/>
                  </a:lnTo>
                  <a:lnTo>
                    <a:pt x="707" y="405"/>
                  </a:lnTo>
                  <a:lnTo>
                    <a:pt x="1246" y="304"/>
                  </a:lnTo>
                  <a:lnTo>
                    <a:pt x="1616" y="236"/>
                  </a:lnTo>
                  <a:lnTo>
                    <a:pt x="1785" y="169"/>
                  </a:lnTo>
                  <a:lnTo>
                    <a:pt x="1953" y="68"/>
                  </a:lnTo>
                  <a:lnTo>
                    <a:pt x="1852" y="34"/>
                  </a:lnTo>
                  <a:lnTo>
                    <a:pt x="175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1926359" y="5875506"/>
              <a:ext cx="152174" cy="167783"/>
            </a:xfrm>
            <a:custGeom>
              <a:avLst/>
              <a:gdLst/>
              <a:ahLst/>
              <a:cxnLst/>
              <a:rect l="l" t="t" r="r" b="b"/>
              <a:pathLst>
                <a:path w="2291" h="2526" extrusionOk="0">
                  <a:moveTo>
                    <a:pt x="1954" y="169"/>
                  </a:moveTo>
                  <a:lnTo>
                    <a:pt x="1954" y="640"/>
                  </a:lnTo>
                  <a:lnTo>
                    <a:pt x="1987" y="1112"/>
                  </a:lnTo>
                  <a:lnTo>
                    <a:pt x="2055" y="1583"/>
                  </a:lnTo>
                  <a:lnTo>
                    <a:pt x="2156" y="2021"/>
                  </a:lnTo>
                  <a:lnTo>
                    <a:pt x="1752" y="2054"/>
                  </a:lnTo>
                  <a:lnTo>
                    <a:pt x="1348" y="2122"/>
                  </a:lnTo>
                  <a:lnTo>
                    <a:pt x="944" y="2189"/>
                  </a:lnTo>
                  <a:lnTo>
                    <a:pt x="506" y="2223"/>
                  </a:lnTo>
                  <a:lnTo>
                    <a:pt x="304" y="1314"/>
                  </a:lnTo>
                  <a:lnTo>
                    <a:pt x="136" y="405"/>
                  </a:lnTo>
                  <a:lnTo>
                    <a:pt x="607" y="405"/>
                  </a:lnTo>
                  <a:lnTo>
                    <a:pt x="1045" y="337"/>
                  </a:lnTo>
                  <a:lnTo>
                    <a:pt x="1954" y="169"/>
                  </a:lnTo>
                  <a:close/>
                  <a:moveTo>
                    <a:pt x="1954" y="1"/>
                  </a:moveTo>
                  <a:lnTo>
                    <a:pt x="1045" y="135"/>
                  </a:lnTo>
                  <a:lnTo>
                    <a:pt x="573" y="203"/>
                  </a:lnTo>
                  <a:lnTo>
                    <a:pt x="102" y="270"/>
                  </a:lnTo>
                  <a:lnTo>
                    <a:pt x="68" y="304"/>
                  </a:lnTo>
                  <a:lnTo>
                    <a:pt x="68" y="337"/>
                  </a:lnTo>
                  <a:lnTo>
                    <a:pt x="35" y="371"/>
                  </a:lnTo>
                  <a:lnTo>
                    <a:pt x="1" y="405"/>
                  </a:lnTo>
                  <a:lnTo>
                    <a:pt x="35" y="943"/>
                  </a:lnTo>
                  <a:lnTo>
                    <a:pt x="102" y="1448"/>
                  </a:lnTo>
                  <a:lnTo>
                    <a:pt x="237" y="1953"/>
                  </a:lnTo>
                  <a:lnTo>
                    <a:pt x="371" y="2458"/>
                  </a:lnTo>
                  <a:lnTo>
                    <a:pt x="405" y="2526"/>
                  </a:lnTo>
                  <a:lnTo>
                    <a:pt x="472" y="2526"/>
                  </a:lnTo>
                  <a:lnTo>
                    <a:pt x="540" y="2492"/>
                  </a:lnTo>
                  <a:lnTo>
                    <a:pt x="540" y="2425"/>
                  </a:lnTo>
                  <a:lnTo>
                    <a:pt x="540" y="2357"/>
                  </a:lnTo>
                  <a:lnTo>
                    <a:pt x="1381" y="2357"/>
                  </a:lnTo>
                  <a:lnTo>
                    <a:pt x="1785" y="2290"/>
                  </a:lnTo>
                  <a:lnTo>
                    <a:pt x="2156" y="2155"/>
                  </a:lnTo>
                  <a:lnTo>
                    <a:pt x="2223" y="2122"/>
                  </a:lnTo>
                  <a:lnTo>
                    <a:pt x="2189" y="2054"/>
                  </a:lnTo>
                  <a:lnTo>
                    <a:pt x="2257" y="2054"/>
                  </a:lnTo>
                  <a:lnTo>
                    <a:pt x="2290" y="2021"/>
                  </a:lnTo>
                  <a:lnTo>
                    <a:pt x="2290" y="1987"/>
                  </a:lnTo>
                  <a:lnTo>
                    <a:pt x="2257" y="1516"/>
                  </a:lnTo>
                  <a:lnTo>
                    <a:pt x="2223" y="1078"/>
                  </a:lnTo>
                  <a:lnTo>
                    <a:pt x="2122" y="607"/>
                  </a:lnTo>
                  <a:lnTo>
                    <a:pt x="2021" y="135"/>
                  </a:lnTo>
                  <a:lnTo>
                    <a:pt x="2055" y="102"/>
                  </a:lnTo>
                  <a:lnTo>
                    <a:pt x="2055" y="34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2946143" y="5571358"/>
              <a:ext cx="147657" cy="147657"/>
            </a:xfrm>
            <a:custGeom>
              <a:avLst/>
              <a:gdLst/>
              <a:ahLst/>
              <a:cxnLst/>
              <a:rect l="l" t="t" r="r" b="b"/>
              <a:pathLst>
                <a:path w="2223" h="2223" extrusionOk="0">
                  <a:moveTo>
                    <a:pt x="1852" y="1"/>
                  </a:moveTo>
                  <a:lnTo>
                    <a:pt x="1314" y="68"/>
                  </a:lnTo>
                  <a:lnTo>
                    <a:pt x="809" y="136"/>
                  </a:lnTo>
                  <a:lnTo>
                    <a:pt x="404" y="169"/>
                  </a:lnTo>
                  <a:lnTo>
                    <a:pt x="202" y="203"/>
                  </a:lnTo>
                  <a:lnTo>
                    <a:pt x="0" y="304"/>
                  </a:lnTo>
                  <a:lnTo>
                    <a:pt x="169" y="371"/>
                  </a:lnTo>
                  <a:lnTo>
                    <a:pt x="337" y="405"/>
                  </a:lnTo>
                  <a:lnTo>
                    <a:pt x="708" y="371"/>
                  </a:lnTo>
                  <a:lnTo>
                    <a:pt x="1246" y="304"/>
                  </a:lnTo>
                  <a:lnTo>
                    <a:pt x="1785" y="203"/>
                  </a:lnTo>
                  <a:lnTo>
                    <a:pt x="1785" y="371"/>
                  </a:lnTo>
                  <a:lnTo>
                    <a:pt x="1785" y="573"/>
                  </a:lnTo>
                  <a:lnTo>
                    <a:pt x="1886" y="944"/>
                  </a:lnTo>
                  <a:lnTo>
                    <a:pt x="1920" y="1381"/>
                  </a:lnTo>
                  <a:lnTo>
                    <a:pt x="1953" y="1617"/>
                  </a:lnTo>
                  <a:lnTo>
                    <a:pt x="2021" y="1819"/>
                  </a:lnTo>
                  <a:lnTo>
                    <a:pt x="1044" y="1954"/>
                  </a:lnTo>
                  <a:lnTo>
                    <a:pt x="674" y="1987"/>
                  </a:lnTo>
                  <a:lnTo>
                    <a:pt x="539" y="2055"/>
                  </a:lnTo>
                  <a:lnTo>
                    <a:pt x="404" y="2156"/>
                  </a:lnTo>
                  <a:lnTo>
                    <a:pt x="539" y="2223"/>
                  </a:lnTo>
                  <a:lnTo>
                    <a:pt x="708" y="2223"/>
                  </a:lnTo>
                  <a:lnTo>
                    <a:pt x="1078" y="2156"/>
                  </a:lnTo>
                  <a:lnTo>
                    <a:pt x="2155" y="2021"/>
                  </a:lnTo>
                  <a:lnTo>
                    <a:pt x="2189" y="1987"/>
                  </a:lnTo>
                  <a:lnTo>
                    <a:pt x="2223" y="1954"/>
                  </a:lnTo>
                  <a:lnTo>
                    <a:pt x="2223" y="1886"/>
                  </a:lnTo>
                  <a:lnTo>
                    <a:pt x="2189" y="1853"/>
                  </a:lnTo>
                  <a:lnTo>
                    <a:pt x="2189" y="1617"/>
                  </a:lnTo>
                  <a:lnTo>
                    <a:pt x="2155" y="1381"/>
                  </a:lnTo>
                  <a:lnTo>
                    <a:pt x="2054" y="910"/>
                  </a:lnTo>
                  <a:lnTo>
                    <a:pt x="2021" y="506"/>
                  </a:lnTo>
                  <a:lnTo>
                    <a:pt x="1987" y="338"/>
                  </a:lnTo>
                  <a:lnTo>
                    <a:pt x="1920" y="169"/>
                  </a:lnTo>
                  <a:lnTo>
                    <a:pt x="1920" y="102"/>
                  </a:lnTo>
                  <a:lnTo>
                    <a:pt x="1920" y="68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1745224" y="6383174"/>
              <a:ext cx="161075" cy="170042"/>
            </a:xfrm>
            <a:custGeom>
              <a:avLst/>
              <a:gdLst/>
              <a:ahLst/>
              <a:cxnLst/>
              <a:rect l="l" t="t" r="r" b="b"/>
              <a:pathLst>
                <a:path w="2425" h="2560" extrusionOk="0">
                  <a:moveTo>
                    <a:pt x="1886" y="0"/>
                  </a:moveTo>
                  <a:lnTo>
                    <a:pt x="1684" y="34"/>
                  </a:lnTo>
                  <a:lnTo>
                    <a:pt x="1347" y="101"/>
                  </a:lnTo>
                  <a:lnTo>
                    <a:pt x="741" y="169"/>
                  </a:lnTo>
                  <a:lnTo>
                    <a:pt x="438" y="202"/>
                  </a:lnTo>
                  <a:lnTo>
                    <a:pt x="135" y="303"/>
                  </a:lnTo>
                  <a:lnTo>
                    <a:pt x="135" y="236"/>
                  </a:lnTo>
                  <a:lnTo>
                    <a:pt x="102" y="202"/>
                  </a:lnTo>
                  <a:lnTo>
                    <a:pt x="68" y="202"/>
                  </a:lnTo>
                  <a:lnTo>
                    <a:pt x="34" y="236"/>
                  </a:lnTo>
                  <a:lnTo>
                    <a:pt x="1" y="472"/>
                  </a:lnTo>
                  <a:lnTo>
                    <a:pt x="34" y="707"/>
                  </a:lnTo>
                  <a:lnTo>
                    <a:pt x="68" y="1145"/>
                  </a:lnTo>
                  <a:lnTo>
                    <a:pt x="169" y="1852"/>
                  </a:lnTo>
                  <a:lnTo>
                    <a:pt x="270" y="2222"/>
                  </a:lnTo>
                  <a:lnTo>
                    <a:pt x="371" y="2492"/>
                  </a:lnTo>
                  <a:lnTo>
                    <a:pt x="405" y="2559"/>
                  </a:lnTo>
                  <a:lnTo>
                    <a:pt x="438" y="2559"/>
                  </a:lnTo>
                  <a:lnTo>
                    <a:pt x="506" y="2525"/>
                  </a:lnTo>
                  <a:lnTo>
                    <a:pt x="506" y="2458"/>
                  </a:lnTo>
                  <a:lnTo>
                    <a:pt x="405" y="1785"/>
                  </a:lnTo>
                  <a:lnTo>
                    <a:pt x="270" y="1111"/>
                  </a:lnTo>
                  <a:lnTo>
                    <a:pt x="236" y="741"/>
                  </a:lnTo>
                  <a:lnTo>
                    <a:pt x="169" y="371"/>
                  </a:lnTo>
                  <a:lnTo>
                    <a:pt x="573" y="371"/>
                  </a:lnTo>
                  <a:lnTo>
                    <a:pt x="977" y="303"/>
                  </a:lnTo>
                  <a:lnTo>
                    <a:pt x="1886" y="169"/>
                  </a:lnTo>
                  <a:lnTo>
                    <a:pt x="1920" y="202"/>
                  </a:lnTo>
                  <a:lnTo>
                    <a:pt x="1987" y="202"/>
                  </a:lnTo>
                  <a:lnTo>
                    <a:pt x="2021" y="472"/>
                  </a:lnTo>
                  <a:lnTo>
                    <a:pt x="2054" y="775"/>
                  </a:lnTo>
                  <a:lnTo>
                    <a:pt x="2223" y="2121"/>
                  </a:lnTo>
                  <a:lnTo>
                    <a:pt x="2021" y="2121"/>
                  </a:lnTo>
                  <a:lnTo>
                    <a:pt x="1819" y="2155"/>
                  </a:lnTo>
                  <a:lnTo>
                    <a:pt x="1415" y="2222"/>
                  </a:lnTo>
                  <a:lnTo>
                    <a:pt x="943" y="2256"/>
                  </a:lnTo>
                  <a:lnTo>
                    <a:pt x="674" y="2323"/>
                  </a:lnTo>
                  <a:lnTo>
                    <a:pt x="573" y="2391"/>
                  </a:lnTo>
                  <a:lnTo>
                    <a:pt x="506" y="2458"/>
                  </a:lnTo>
                  <a:lnTo>
                    <a:pt x="607" y="2525"/>
                  </a:lnTo>
                  <a:lnTo>
                    <a:pt x="674" y="2559"/>
                  </a:lnTo>
                  <a:lnTo>
                    <a:pt x="910" y="2525"/>
                  </a:lnTo>
                  <a:lnTo>
                    <a:pt x="1314" y="2458"/>
                  </a:lnTo>
                  <a:lnTo>
                    <a:pt x="1819" y="2391"/>
                  </a:lnTo>
                  <a:lnTo>
                    <a:pt x="2054" y="2357"/>
                  </a:lnTo>
                  <a:lnTo>
                    <a:pt x="2257" y="2290"/>
                  </a:lnTo>
                  <a:lnTo>
                    <a:pt x="2324" y="2323"/>
                  </a:lnTo>
                  <a:lnTo>
                    <a:pt x="2391" y="2323"/>
                  </a:lnTo>
                  <a:lnTo>
                    <a:pt x="2425" y="2290"/>
                  </a:lnTo>
                  <a:lnTo>
                    <a:pt x="2425" y="2222"/>
                  </a:lnTo>
                  <a:lnTo>
                    <a:pt x="2223" y="876"/>
                  </a:lnTo>
                  <a:lnTo>
                    <a:pt x="2189" y="438"/>
                  </a:lnTo>
                  <a:lnTo>
                    <a:pt x="2155" y="236"/>
                  </a:lnTo>
                  <a:lnTo>
                    <a:pt x="2054" y="34"/>
                  </a:lnTo>
                  <a:lnTo>
                    <a:pt x="2021" y="68"/>
                  </a:lnTo>
                  <a:lnTo>
                    <a:pt x="1953" y="34"/>
                  </a:lnTo>
                  <a:lnTo>
                    <a:pt x="188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4267818" y="5524397"/>
              <a:ext cx="590430" cy="979599"/>
            </a:xfrm>
            <a:custGeom>
              <a:avLst/>
              <a:gdLst/>
              <a:ahLst/>
              <a:cxnLst/>
              <a:rect l="l" t="t" r="r" b="b"/>
              <a:pathLst>
                <a:path w="8889" h="14748" extrusionOk="0">
                  <a:moveTo>
                    <a:pt x="4882" y="304"/>
                  </a:moveTo>
                  <a:lnTo>
                    <a:pt x="4815" y="472"/>
                  </a:lnTo>
                  <a:lnTo>
                    <a:pt x="4545" y="371"/>
                  </a:lnTo>
                  <a:lnTo>
                    <a:pt x="4882" y="304"/>
                  </a:lnTo>
                  <a:close/>
                  <a:moveTo>
                    <a:pt x="4781" y="4344"/>
                  </a:moveTo>
                  <a:lnTo>
                    <a:pt x="4815" y="4411"/>
                  </a:lnTo>
                  <a:lnTo>
                    <a:pt x="4747" y="4411"/>
                  </a:lnTo>
                  <a:lnTo>
                    <a:pt x="4545" y="4479"/>
                  </a:lnTo>
                  <a:lnTo>
                    <a:pt x="4545" y="4344"/>
                  </a:lnTo>
                  <a:lnTo>
                    <a:pt x="4613" y="4411"/>
                  </a:lnTo>
                  <a:lnTo>
                    <a:pt x="4747" y="4411"/>
                  </a:lnTo>
                  <a:lnTo>
                    <a:pt x="4781" y="4344"/>
                  </a:lnTo>
                  <a:close/>
                  <a:moveTo>
                    <a:pt x="5556" y="270"/>
                  </a:moveTo>
                  <a:lnTo>
                    <a:pt x="5892" y="304"/>
                  </a:lnTo>
                  <a:lnTo>
                    <a:pt x="6195" y="405"/>
                  </a:lnTo>
                  <a:lnTo>
                    <a:pt x="6498" y="540"/>
                  </a:lnTo>
                  <a:lnTo>
                    <a:pt x="6801" y="742"/>
                  </a:lnTo>
                  <a:lnTo>
                    <a:pt x="7037" y="977"/>
                  </a:lnTo>
                  <a:lnTo>
                    <a:pt x="7273" y="1213"/>
                  </a:lnTo>
                  <a:lnTo>
                    <a:pt x="7508" y="1482"/>
                  </a:lnTo>
                  <a:lnTo>
                    <a:pt x="7677" y="1785"/>
                  </a:lnTo>
                  <a:lnTo>
                    <a:pt x="7946" y="2290"/>
                  </a:lnTo>
                  <a:lnTo>
                    <a:pt x="8148" y="2863"/>
                  </a:lnTo>
                  <a:lnTo>
                    <a:pt x="8316" y="3469"/>
                  </a:lnTo>
                  <a:lnTo>
                    <a:pt x="8451" y="4108"/>
                  </a:lnTo>
                  <a:lnTo>
                    <a:pt x="8518" y="4748"/>
                  </a:lnTo>
                  <a:lnTo>
                    <a:pt x="8586" y="5354"/>
                  </a:lnTo>
                  <a:lnTo>
                    <a:pt x="8653" y="6566"/>
                  </a:lnTo>
                  <a:lnTo>
                    <a:pt x="8653" y="7172"/>
                  </a:lnTo>
                  <a:lnTo>
                    <a:pt x="8653" y="7778"/>
                  </a:lnTo>
                  <a:lnTo>
                    <a:pt x="8653" y="8384"/>
                  </a:lnTo>
                  <a:lnTo>
                    <a:pt x="8586" y="9024"/>
                  </a:lnTo>
                  <a:lnTo>
                    <a:pt x="8518" y="9630"/>
                  </a:lnTo>
                  <a:lnTo>
                    <a:pt x="8417" y="10236"/>
                  </a:lnTo>
                  <a:lnTo>
                    <a:pt x="8283" y="10808"/>
                  </a:lnTo>
                  <a:lnTo>
                    <a:pt x="8114" y="11414"/>
                  </a:lnTo>
                  <a:lnTo>
                    <a:pt x="7946" y="11818"/>
                  </a:lnTo>
                  <a:lnTo>
                    <a:pt x="7946" y="11818"/>
                  </a:lnTo>
                  <a:lnTo>
                    <a:pt x="8081" y="11010"/>
                  </a:lnTo>
                  <a:lnTo>
                    <a:pt x="8182" y="10169"/>
                  </a:lnTo>
                  <a:lnTo>
                    <a:pt x="8249" y="9361"/>
                  </a:lnTo>
                  <a:lnTo>
                    <a:pt x="8283" y="8553"/>
                  </a:lnTo>
                  <a:lnTo>
                    <a:pt x="8316" y="7542"/>
                  </a:lnTo>
                  <a:lnTo>
                    <a:pt x="8316" y="6499"/>
                  </a:lnTo>
                  <a:lnTo>
                    <a:pt x="8283" y="5489"/>
                  </a:lnTo>
                  <a:lnTo>
                    <a:pt x="8182" y="4479"/>
                  </a:lnTo>
                  <a:lnTo>
                    <a:pt x="8013" y="3671"/>
                  </a:lnTo>
                  <a:lnTo>
                    <a:pt x="7912" y="3267"/>
                  </a:lnTo>
                  <a:lnTo>
                    <a:pt x="7778" y="2896"/>
                  </a:lnTo>
                  <a:lnTo>
                    <a:pt x="7643" y="2492"/>
                  </a:lnTo>
                  <a:lnTo>
                    <a:pt x="7475" y="2122"/>
                  </a:lnTo>
                  <a:lnTo>
                    <a:pt x="7239" y="1785"/>
                  </a:lnTo>
                  <a:lnTo>
                    <a:pt x="7003" y="1449"/>
                  </a:lnTo>
                  <a:lnTo>
                    <a:pt x="6835" y="1213"/>
                  </a:lnTo>
                  <a:lnTo>
                    <a:pt x="6633" y="1011"/>
                  </a:lnTo>
                  <a:lnTo>
                    <a:pt x="6397" y="809"/>
                  </a:lnTo>
                  <a:lnTo>
                    <a:pt x="6128" y="641"/>
                  </a:lnTo>
                  <a:lnTo>
                    <a:pt x="5859" y="506"/>
                  </a:lnTo>
                  <a:lnTo>
                    <a:pt x="5589" y="405"/>
                  </a:lnTo>
                  <a:lnTo>
                    <a:pt x="5185" y="405"/>
                  </a:lnTo>
                  <a:lnTo>
                    <a:pt x="5050" y="439"/>
                  </a:lnTo>
                  <a:lnTo>
                    <a:pt x="5050" y="304"/>
                  </a:lnTo>
                  <a:lnTo>
                    <a:pt x="5556" y="270"/>
                  </a:lnTo>
                  <a:close/>
                  <a:moveTo>
                    <a:pt x="5421" y="573"/>
                  </a:moveTo>
                  <a:lnTo>
                    <a:pt x="5623" y="607"/>
                  </a:lnTo>
                  <a:lnTo>
                    <a:pt x="5825" y="674"/>
                  </a:lnTo>
                  <a:lnTo>
                    <a:pt x="5993" y="775"/>
                  </a:lnTo>
                  <a:lnTo>
                    <a:pt x="6162" y="876"/>
                  </a:lnTo>
                  <a:lnTo>
                    <a:pt x="6465" y="1146"/>
                  </a:lnTo>
                  <a:lnTo>
                    <a:pt x="6768" y="1449"/>
                  </a:lnTo>
                  <a:lnTo>
                    <a:pt x="7003" y="1819"/>
                  </a:lnTo>
                  <a:lnTo>
                    <a:pt x="7239" y="2156"/>
                  </a:lnTo>
                  <a:lnTo>
                    <a:pt x="7407" y="2492"/>
                  </a:lnTo>
                  <a:lnTo>
                    <a:pt x="7576" y="2863"/>
                  </a:lnTo>
                  <a:lnTo>
                    <a:pt x="7677" y="3233"/>
                  </a:lnTo>
                  <a:lnTo>
                    <a:pt x="7778" y="3603"/>
                  </a:lnTo>
                  <a:lnTo>
                    <a:pt x="7879" y="3974"/>
                  </a:lnTo>
                  <a:lnTo>
                    <a:pt x="7980" y="4748"/>
                  </a:lnTo>
                  <a:lnTo>
                    <a:pt x="8047" y="5522"/>
                  </a:lnTo>
                  <a:lnTo>
                    <a:pt x="8081" y="6398"/>
                  </a:lnTo>
                  <a:lnTo>
                    <a:pt x="8081" y="7273"/>
                  </a:lnTo>
                  <a:lnTo>
                    <a:pt x="8081" y="8149"/>
                  </a:lnTo>
                  <a:lnTo>
                    <a:pt x="8047" y="9024"/>
                  </a:lnTo>
                  <a:lnTo>
                    <a:pt x="7980" y="9899"/>
                  </a:lnTo>
                  <a:lnTo>
                    <a:pt x="7879" y="10775"/>
                  </a:lnTo>
                  <a:lnTo>
                    <a:pt x="7744" y="11650"/>
                  </a:lnTo>
                  <a:lnTo>
                    <a:pt x="7576" y="12525"/>
                  </a:lnTo>
                  <a:lnTo>
                    <a:pt x="7441" y="12727"/>
                  </a:lnTo>
                  <a:lnTo>
                    <a:pt x="7508" y="12559"/>
                  </a:lnTo>
                  <a:lnTo>
                    <a:pt x="7542" y="12357"/>
                  </a:lnTo>
                  <a:lnTo>
                    <a:pt x="7576" y="12155"/>
                  </a:lnTo>
                  <a:lnTo>
                    <a:pt x="7576" y="11953"/>
                  </a:lnTo>
                  <a:lnTo>
                    <a:pt x="7542" y="11886"/>
                  </a:lnTo>
                  <a:lnTo>
                    <a:pt x="7441" y="11886"/>
                  </a:lnTo>
                  <a:lnTo>
                    <a:pt x="7407" y="11953"/>
                  </a:lnTo>
                  <a:lnTo>
                    <a:pt x="7340" y="12323"/>
                  </a:lnTo>
                  <a:lnTo>
                    <a:pt x="7239" y="12626"/>
                  </a:lnTo>
                  <a:lnTo>
                    <a:pt x="7071" y="12896"/>
                  </a:lnTo>
                  <a:lnTo>
                    <a:pt x="6902" y="13131"/>
                  </a:lnTo>
                  <a:lnTo>
                    <a:pt x="6667" y="13333"/>
                  </a:lnTo>
                  <a:lnTo>
                    <a:pt x="6431" y="13535"/>
                  </a:lnTo>
                  <a:lnTo>
                    <a:pt x="6162" y="13670"/>
                  </a:lnTo>
                  <a:lnTo>
                    <a:pt x="5859" y="13805"/>
                  </a:lnTo>
                  <a:lnTo>
                    <a:pt x="5556" y="13906"/>
                  </a:lnTo>
                  <a:lnTo>
                    <a:pt x="5253" y="13973"/>
                  </a:lnTo>
                  <a:lnTo>
                    <a:pt x="4579" y="14074"/>
                  </a:lnTo>
                  <a:lnTo>
                    <a:pt x="3939" y="14108"/>
                  </a:lnTo>
                  <a:lnTo>
                    <a:pt x="3300" y="14074"/>
                  </a:lnTo>
                  <a:lnTo>
                    <a:pt x="2896" y="14040"/>
                  </a:lnTo>
                  <a:lnTo>
                    <a:pt x="2492" y="13973"/>
                  </a:lnTo>
                  <a:lnTo>
                    <a:pt x="2155" y="13838"/>
                  </a:lnTo>
                  <a:lnTo>
                    <a:pt x="1852" y="13636"/>
                  </a:lnTo>
                  <a:lnTo>
                    <a:pt x="1616" y="13434"/>
                  </a:lnTo>
                  <a:lnTo>
                    <a:pt x="1381" y="13199"/>
                  </a:lnTo>
                  <a:lnTo>
                    <a:pt x="1179" y="12929"/>
                  </a:lnTo>
                  <a:lnTo>
                    <a:pt x="1010" y="12626"/>
                  </a:lnTo>
                  <a:lnTo>
                    <a:pt x="909" y="12290"/>
                  </a:lnTo>
                  <a:lnTo>
                    <a:pt x="808" y="11953"/>
                  </a:lnTo>
                  <a:lnTo>
                    <a:pt x="707" y="11583"/>
                  </a:lnTo>
                  <a:lnTo>
                    <a:pt x="674" y="11246"/>
                  </a:lnTo>
                  <a:lnTo>
                    <a:pt x="640" y="10876"/>
                  </a:lnTo>
                  <a:lnTo>
                    <a:pt x="640" y="10472"/>
                  </a:lnTo>
                  <a:lnTo>
                    <a:pt x="640" y="9765"/>
                  </a:lnTo>
                  <a:lnTo>
                    <a:pt x="808" y="8418"/>
                  </a:lnTo>
                  <a:lnTo>
                    <a:pt x="1044" y="7071"/>
                  </a:lnTo>
                  <a:lnTo>
                    <a:pt x="1313" y="5758"/>
                  </a:lnTo>
                  <a:lnTo>
                    <a:pt x="1650" y="4445"/>
                  </a:lnTo>
                  <a:lnTo>
                    <a:pt x="1852" y="3839"/>
                  </a:lnTo>
                  <a:lnTo>
                    <a:pt x="2020" y="3267"/>
                  </a:lnTo>
                  <a:lnTo>
                    <a:pt x="2256" y="2694"/>
                  </a:lnTo>
                  <a:lnTo>
                    <a:pt x="2559" y="2156"/>
                  </a:lnTo>
                  <a:lnTo>
                    <a:pt x="2761" y="1853"/>
                  </a:lnTo>
                  <a:lnTo>
                    <a:pt x="2997" y="1583"/>
                  </a:lnTo>
                  <a:lnTo>
                    <a:pt x="3232" y="1381"/>
                  </a:lnTo>
                  <a:lnTo>
                    <a:pt x="3502" y="1213"/>
                  </a:lnTo>
                  <a:lnTo>
                    <a:pt x="3771" y="1078"/>
                  </a:lnTo>
                  <a:lnTo>
                    <a:pt x="4074" y="944"/>
                  </a:lnTo>
                  <a:lnTo>
                    <a:pt x="4747" y="742"/>
                  </a:lnTo>
                  <a:lnTo>
                    <a:pt x="4646" y="1179"/>
                  </a:lnTo>
                  <a:lnTo>
                    <a:pt x="4579" y="1651"/>
                  </a:lnTo>
                  <a:lnTo>
                    <a:pt x="4411" y="1752"/>
                  </a:lnTo>
                  <a:lnTo>
                    <a:pt x="4343" y="1752"/>
                  </a:lnTo>
                  <a:lnTo>
                    <a:pt x="4242" y="1785"/>
                  </a:lnTo>
                  <a:lnTo>
                    <a:pt x="4209" y="1886"/>
                  </a:lnTo>
                  <a:lnTo>
                    <a:pt x="3939" y="3401"/>
                  </a:lnTo>
                  <a:lnTo>
                    <a:pt x="3737" y="4950"/>
                  </a:lnTo>
                  <a:lnTo>
                    <a:pt x="3771" y="5017"/>
                  </a:lnTo>
                  <a:lnTo>
                    <a:pt x="3805" y="5085"/>
                  </a:lnTo>
                  <a:lnTo>
                    <a:pt x="3872" y="5118"/>
                  </a:lnTo>
                  <a:lnTo>
                    <a:pt x="3939" y="5118"/>
                  </a:lnTo>
                  <a:lnTo>
                    <a:pt x="4141" y="5051"/>
                  </a:lnTo>
                  <a:lnTo>
                    <a:pt x="4141" y="5051"/>
                  </a:lnTo>
                  <a:lnTo>
                    <a:pt x="3872" y="6532"/>
                  </a:lnTo>
                  <a:lnTo>
                    <a:pt x="3468" y="6465"/>
                  </a:lnTo>
                  <a:lnTo>
                    <a:pt x="3064" y="6364"/>
                  </a:lnTo>
                  <a:lnTo>
                    <a:pt x="2256" y="6128"/>
                  </a:lnTo>
                  <a:lnTo>
                    <a:pt x="2222" y="6128"/>
                  </a:lnTo>
                  <a:lnTo>
                    <a:pt x="2189" y="6162"/>
                  </a:lnTo>
                  <a:lnTo>
                    <a:pt x="2155" y="6196"/>
                  </a:lnTo>
                  <a:lnTo>
                    <a:pt x="2189" y="6229"/>
                  </a:lnTo>
                  <a:lnTo>
                    <a:pt x="2357" y="6364"/>
                  </a:lnTo>
                  <a:lnTo>
                    <a:pt x="2525" y="6499"/>
                  </a:lnTo>
                  <a:lnTo>
                    <a:pt x="2929" y="6701"/>
                  </a:lnTo>
                  <a:lnTo>
                    <a:pt x="3367" y="6835"/>
                  </a:lnTo>
                  <a:lnTo>
                    <a:pt x="3805" y="6936"/>
                  </a:lnTo>
                  <a:lnTo>
                    <a:pt x="3872" y="7004"/>
                  </a:lnTo>
                  <a:lnTo>
                    <a:pt x="3939" y="7037"/>
                  </a:lnTo>
                  <a:lnTo>
                    <a:pt x="4007" y="7037"/>
                  </a:lnTo>
                  <a:lnTo>
                    <a:pt x="4074" y="6970"/>
                  </a:lnTo>
                  <a:lnTo>
                    <a:pt x="4646" y="6970"/>
                  </a:lnTo>
                  <a:lnTo>
                    <a:pt x="5253" y="6936"/>
                  </a:lnTo>
                  <a:lnTo>
                    <a:pt x="5791" y="6869"/>
                  </a:lnTo>
                  <a:lnTo>
                    <a:pt x="6296" y="6734"/>
                  </a:lnTo>
                  <a:lnTo>
                    <a:pt x="6364" y="6701"/>
                  </a:lnTo>
                  <a:lnTo>
                    <a:pt x="6397" y="6667"/>
                  </a:lnTo>
                  <a:lnTo>
                    <a:pt x="6397" y="6532"/>
                  </a:lnTo>
                  <a:lnTo>
                    <a:pt x="6330" y="6465"/>
                  </a:lnTo>
                  <a:lnTo>
                    <a:pt x="6296" y="6431"/>
                  </a:lnTo>
                  <a:lnTo>
                    <a:pt x="6229" y="6431"/>
                  </a:lnTo>
                  <a:lnTo>
                    <a:pt x="5690" y="6532"/>
                  </a:lnTo>
                  <a:lnTo>
                    <a:pt x="5185" y="6600"/>
                  </a:lnTo>
                  <a:lnTo>
                    <a:pt x="4646" y="6600"/>
                  </a:lnTo>
                  <a:lnTo>
                    <a:pt x="4175" y="6566"/>
                  </a:lnTo>
                  <a:lnTo>
                    <a:pt x="4310" y="5758"/>
                  </a:lnTo>
                  <a:lnTo>
                    <a:pt x="4478" y="4950"/>
                  </a:lnTo>
                  <a:lnTo>
                    <a:pt x="5017" y="4815"/>
                  </a:lnTo>
                  <a:lnTo>
                    <a:pt x="5084" y="4815"/>
                  </a:lnTo>
                  <a:lnTo>
                    <a:pt x="5118" y="4748"/>
                  </a:lnTo>
                  <a:lnTo>
                    <a:pt x="5151" y="4647"/>
                  </a:lnTo>
                  <a:lnTo>
                    <a:pt x="5050" y="3940"/>
                  </a:lnTo>
                  <a:lnTo>
                    <a:pt x="5084" y="3233"/>
                  </a:lnTo>
                  <a:lnTo>
                    <a:pt x="5151" y="2526"/>
                  </a:lnTo>
                  <a:lnTo>
                    <a:pt x="5320" y="1853"/>
                  </a:lnTo>
                  <a:lnTo>
                    <a:pt x="5320" y="1819"/>
                  </a:lnTo>
                  <a:lnTo>
                    <a:pt x="5387" y="1785"/>
                  </a:lnTo>
                  <a:lnTo>
                    <a:pt x="5387" y="1684"/>
                  </a:lnTo>
                  <a:lnTo>
                    <a:pt x="5354" y="1617"/>
                  </a:lnTo>
                  <a:lnTo>
                    <a:pt x="5286" y="1583"/>
                  </a:lnTo>
                  <a:lnTo>
                    <a:pt x="5185" y="1550"/>
                  </a:lnTo>
                  <a:lnTo>
                    <a:pt x="4882" y="1550"/>
                  </a:lnTo>
                  <a:lnTo>
                    <a:pt x="4983" y="775"/>
                  </a:lnTo>
                  <a:lnTo>
                    <a:pt x="5050" y="742"/>
                  </a:lnTo>
                  <a:lnTo>
                    <a:pt x="5050" y="674"/>
                  </a:lnTo>
                  <a:lnTo>
                    <a:pt x="5050" y="641"/>
                  </a:lnTo>
                  <a:lnTo>
                    <a:pt x="5017" y="607"/>
                  </a:lnTo>
                  <a:lnTo>
                    <a:pt x="5219" y="573"/>
                  </a:lnTo>
                  <a:close/>
                  <a:moveTo>
                    <a:pt x="4108" y="506"/>
                  </a:moveTo>
                  <a:lnTo>
                    <a:pt x="4310" y="540"/>
                  </a:lnTo>
                  <a:lnTo>
                    <a:pt x="4512" y="607"/>
                  </a:lnTo>
                  <a:lnTo>
                    <a:pt x="4714" y="674"/>
                  </a:lnTo>
                  <a:lnTo>
                    <a:pt x="4478" y="641"/>
                  </a:lnTo>
                  <a:lnTo>
                    <a:pt x="4209" y="641"/>
                  </a:lnTo>
                  <a:lnTo>
                    <a:pt x="3973" y="708"/>
                  </a:lnTo>
                  <a:lnTo>
                    <a:pt x="3737" y="775"/>
                  </a:lnTo>
                  <a:lnTo>
                    <a:pt x="3502" y="910"/>
                  </a:lnTo>
                  <a:lnTo>
                    <a:pt x="3266" y="1045"/>
                  </a:lnTo>
                  <a:lnTo>
                    <a:pt x="2896" y="1381"/>
                  </a:lnTo>
                  <a:lnTo>
                    <a:pt x="2626" y="1617"/>
                  </a:lnTo>
                  <a:lnTo>
                    <a:pt x="2424" y="1920"/>
                  </a:lnTo>
                  <a:lnTo>
                    <a:pt x="2222" y="2223"/>
                  </a:lnTo>
                  <a:lnTo>
                    <a:pt x="2088" y="2526"/>
                  </a:lnTo>
                  <a:lnTo>
                    <a:pt x="1818" y="3199"/>
                  </a:lnTo>
                  <a:lnTo>
                    <a:pt x="1583" y="3873"/>
                  </a:lnTo>
                  <a:lnTo>
                    <a:pt x="1313" y="4748"/>
                  </a:lnTo>
                  <a:lnTo>
                    <a:pt x="1078" y="5657"/>
                  </a:lnTo>
                  <a:lnTo>
                    <a:pt x="842" y="6600"/>
                  </a:lnTo>
                  <a:lnTo>
                    <a:pt x="674" y="7542"/>
                  </a:lnTo>
                  <a:lnTo>
                    <a:pt x="505" y="8485"/>
                  </a:lnTo>
                  <a:lnTo>
                    <a:pt x="404" y="9428"/>
                  </a:lnTo>
                  <a:lnTo>
                    <a:pt x="371" y="10337"/>
                  </a:lnTo>
                  <a:lnTo>
                    <a:pt x="404" y="11280"/>
                  </a:lnTo>
                  <a:lnTo>
                    <a:pt x="438" y="11583"/>
                  </a:lnTo>
                  <a:lnTo>
                    <a:pt x="472" y="11886"/>
                  </a:lnTo>
                  <a:lnTo>
                    <a:pt x="573" y="12155"/>
                  </a:lnTo>
                  <a:lnTo>
                    <a:pt x="674" y="12458"/>
                  </a:lnTo>
                  <a:lnTo>
                    <a:pt x="775" y="12727"/>
                  </a:lnTo>
                  <a:lnTo>
                    <a:pt x="943" y="12963"/>
                  </a:lnTo>
                  <a:lnTo>
                    <a:pt x="1078" y="13232"/>
                  </a:lnTo>
                  <a:lnTo>
                    <a:pt x="1280" y="13468"/>
                  </a:lnTo>
                  <a:lnTo>
                    <a:pt x="1515" y="13704"/>
                  </a:lnTo>
                  <a:lnTo>
                    <a:pt x="1818" y="13906"/>
                  </a:lnTo>
                  <a:lnTo>
                    <a:pt x="2121" y="14074"/>
                  </a:lnTo>
                  <a:lnTo>
                    <a:pt x="2424" y="14175"/>
                  </a:lnTo>
                  <a:lnTo>
                    <a:pt x="2761" y="14242"/>
                  </a:lnTo>
                  <a:lnTo>
                    <a:pt x="3098" y="14310"/>
                  </a:lnTo>
                  <a:lnTo>
                    <a:pt x="4310" y="14310"/>
                  </a:lnTo>
                  <a:lnTo>
                    <a:pt x="4882" y="14242"/>
                  </a:lnTo>
                  <a:lnTo>
                    <a:pt x="5455" y="14141"/>
                  </a:lnTo>
                  <a:lnTo>
                    <a:pt x="6027" y="13973"/>
                  </a:lnTo>
                  <a:lnTo>
                    <a:pt x="6027" y="13973"/>
                  </a:lnTo>
                  <a:lnTo>
                    <a:pt x="5623" y="14141"/>
                  </a:lnTo>
                  <a:lnTo>
                    <a:pt x="5219" y="14276"/>
                  </a:lnTo>
                  <a:lnTo>
                    <a:pt x="4781" y="14377"/>
                  </a:lnTo>
                  <a:lnTo>
                    <a:pt x="4343" y="14444"/>
                  </a:lnTo>
                  <a:lnTo>
                    <a:pt x="3737" y="14478"/>
                  </a:lnTo>
                  <a:lnTo>
                    <a:pt x="3131" y="14478"/>
                  </a:lnTo>
                  <a:lnTo>
                    <a:pt x="2559" y="14411"/>
                  </a:lnTo>
                  <a:lnTo>
                    <a:pt x="2290" y="14377"/>
                  </a:lnTo>
                  <a:lnTo>
                    <a:pt x="2020" y="14276"/>
                  </a:lnTo>
                  <a:lnTo>
                    <a:pt x="1751" y="14175"/>
                  </a:lnTo>
                  <a:lnTo>
                    <a:pt x="1515" y="14074"/>
                  </a:lnTo>
                  <a:lnTo>
                    <a:pt x="1313" y="13906"/>
                  </a:lnTo>
                  <a:lnTo>
                    <a:pt x="1078" y="13737"/>
                  </a:lnTo>
                  <a:lnTo>
                    <a:pt x="909" y="13535"/>
                  </a:lnTo>
                  <a:lnTo>
                    <a:pt x="741" y="13266"/>
                  </a:lnTo>
                  <a:lnTo>
                    <a:pt x="606" y="12997"/>
                  </a:lnTo>
                  <a:lnTo>
                    <a:pt x="472" y="12694"/>
                  </a:lnTo>
                  <a:lnTo>
                    <a:pt x="371" y="12155"/>
                  </a:lnTo>
                  <a:lnTo>
                    <a:pt x="270" y="11616"/>
                  </a:lnTo>
                  <a:lnTo>
                    <a:pt x="236" y="11044"/>
                  </a:lnTo>
                  <a:lnTo>
                    <a:pt x="270" y="10472"/>
                  </a:lnTo>
                  <a:lnTo>
                    <a:pt x="337" y="9327"/>
                  </a:lnTo>
                  <a:lnTo>
                    <a:pt x="438" y="8216"/>
                  </a:lnTo>
                  <a:lnTo>
                    <a:pt x="606" y="6970"/>
                  </a:lnTo>
                  <a:lnTo>
                    <a:pt x="775" y="5724"/>
                  </a:lnTo>
                  <a:lnTo>
                    <a:pt x="1044" y="4512"/>
                  </a:lnTo>
                  <a:lnTo>
                    <a:pt x="1347" y="3267"/>
                  </a:lnTo>
                  <a:lnTo>
                    <a:pt x="1482" y="2896"/>
                  </a:lnTo>
                  <a:lnTo>
                    <a:pt x="1616" y="2526"/>
                  </a:lnTo>
                  <a:lnTo>
                    <a:pt x="1818" y="2122"/>
                  </a:lnTo>
                  <a:lnTo>
                    <a:pt x="2054" y="1752"/>
                  </a:lnTo>
                  <a:lnTo>
                    <a:pt x="2323" y="1415"/>
                  </a:lnTo>
                  <a:lnTo>
                    <a:pt x="2593" y="1112"/>
                  </a:lnTo>
                  <a:lnTo>
                    <a:pt x="2929" y="876"/>
                  </a:lnTo>
                  <a:lnTo>
                    <a:pt x="3266" y="674"/>
                  </a:lnTo>
                  <a:lnTo>
                    <a:pt x="3906" y="506"/>
                  </a:lnTo>
                  <a:close/>
                  <a:moveTo>
                    <a:pt x="5017" y="1"/>
                  </a:moveTo>
                  <a:lnTo>
                    <a:pt x="5017" y="35"/>
                  </a:lnTo>
                  <a:lnTo>
                    <a:pt x="4512" y="136"/>
                  </a:lnTo>
                  <a:lnTo>
                    <a:pt x="4007" y="237"/>
                  </a:lnTo>
                  <a:lnTo>
                    <a:pt x="3030" y="472"/>
                  </a:lnTo>
                  <a:lnTo>
                    <a:pt x="2963" y="506"/>
                  </a:lnTo>
                  <a:lnTo>
                    <a:pt x="2929" y="573"/>
                  </a:lnTo>
                  <a:lnTo>
                    <a:pt x="2593" y="775"/>
                  </a:lnTo>
                  <a:lnTo>
                    <a:pt x="2290" y="1045"/>
                  </a:lnTo>
                  <a:lnTo>
                    <a:pt x="2020" y="1314"/>
                  </a:lnTo>
                  <a:lnTo>
                    <a:pt x="1785" y="1617"/>
                  </a:lnTo>
                  <a:lnTo>
                    <a:pt x="1616" y="1886"/>
                  </a:lnTo>
                  <a:lnTo>
                    <a:pt x="1482" y="2122"/>
                  </a:lnTo>
                  <a:lnTo>
                    <a:pt x="1246" y="2694"/>
                  </a:lnTo>
                  <a:lnTo>
                    <a:pt x="1078" y="3267"/>
                  </a:lnTo>
                  <a:lnTo>
                    <a:pt x="943" y="3839"/>
                  </a:lnTo>
                  <a:lnTo>
                    <a:pt x="741" y="4647"/>
                  </a:lnTo>
                  <a:lnTo>
                    <a:pt x="573" y="5489"/>
                  </a:lnTo>
                  <a:lnTo>
                    <a:pt x="438" y="6330"/>
                  </a:lnTo>
                  <a:lnTo>
                    <a:pt x="303" y="7172"/>
                  </a:lnTo>
                  <a:lnTo>
                    <a:pt x="135" y="8485"/>
                  </a:lnTo>
                  <a:lnTo>
                    <a:pt x="68" y="9192"/>
                  </a:lnTo>
                  <a:lnTo>
                    <a:pt x="34" y="9866"/>
                  </a:lnTo>
                  <a:lnTo>
                    <a:pt x="0" y="10573"/>
                  </a:lnTo>
                  <a:lnTo>
                    <a:pt x="34" y="11246"/>
                  </a:lnTo>
                  <a:lnTo>
                    <a:pt x="68" y="11919"/>
                  </a:lnTo>
                  <a:lnTo>
                    <a:pt x="202" y="12559"/>
                  </a:lnTo>
                  <a:lnTo>
                    <a:pt x="270" y="12862"/>
                  </a:lnTo>
                  <a:lnTo>
                    <a:pt x="337" y="13098"/>
                  </a:lnTo>
                  <a:lnTo>
                    <a:pt x="472" y="13333"/>
                  </a:lnTo>
                  <a:lnTo>
                    <a:pt x="606" y="13569"/>
                  </a:lnTo>
                  <a:lnTo>
                    <a:pt x="741" y="13737"/>
                  </a:lnTo>
                  <a:lnTo>
                    <a:pt x="909" y="13939"/>
                  </a:lnTo>
                  <a:lnTo>
                    <a:pt x="1078" y="14074"/>
                  </a:lnTo>
                  <a:lnTo>
                    <a:pt x="1280" y="14242"/>
                  </a:lnTo>
                  <a:lnTo>
                    <a:pt x="1482" y="14343"/>
                  </a:lnTo>
                  <a:lnTo>
                    <a:pt x="1684" y="14444"/>
                  </a:lnTo>
                  <a:lnTo>
                    <a:pt x="2155" y="14613"/>
                  </a:lnTo>
                  <a:lnTo>
                    <a:pt x="2660" y="14714"/>
                  </a:lnTo>
                  <a:lnTo>
                    <a:pt x="3199" y="14747"/>
                  </a:lnTo>
                  <a:lnTo>
                    <a:pt x="3805" y="14747"/>
                  </a:lnTo>
                  <a:lnTo>
                    <a:pt x="4411" y="14714"/>
                  </a:lnTo>
                  <a:lnTo>
                    <a:pt x="4983" y="14613"/>
                  </a:lnTo>
                  <a:lnTo>
                    <a:pt x="5522" y="14478"/>
                  </a:lnTo>
                  <a:lnTo>
                    <a:pt x="6061" y="14276"/>
                  </a:lnTo>
                  <a:lnTo>
                    <a:pt x="6296" y="14141"/>
                  </a:lnTo>
                  <a:lnTo>
                    <a:pt x="6566" y="14007"/>
                  </a:lnTo>
                  <a:lnTo>
                    <a:pt x="6768" y="13805"/>
                  </a:lnTo>
                  <a:lnTo>
                    <a:pt x="7003" y="13636"/>
                  </a:lnTo>
                  <a:lnTo>
                    <a:pt x="7205" y="13434"/>
                  </a:lnTo>
                  <a:lnTo>
                    <a:pt x="7407" y="13165"/>
                  </a:lnTo>
                  <a:lnTo>
                    <a:pt x="7576" y="12929"/>
                  </a:lnTo>
                  <a:lnTo>
                    <a:pt x="7710" y="12929"/>
                  </a:lnTo>
                  <a:lnTo>
                    <a:pt x="7744" y="12862"/>
                  </a:lnTo>
                  <a:lnTo>
                    <a:pt x="7811" y="12593"/>
                  </a:lnTo>
                  <a:lnTo>
                    <a:pt x="8081" y="12054"/>
                  </a:lnTo>
                  <a:lnTo>
                    <a:pt x="8283" y="11549"/>
                  </a:lnTo>
                  <a:lnTo>
                    <a:pt x="8451" y="10977"/>
                  </a:lnTo>
                  <a:lnTo>
                    <a:pt x="8586" y="10404"/>
                  </a:lnTo>
                  <a:lnTo>
                    <a:pt x="8687" y="9832"/>
                  </a:lnTo>
                  <a:lnTo>
                    <a:pt x="8788" y="9260"/>
                  </a:lnTo>
                  <a:lnTo>
                    <a:pt x="8855" y="8115"/>
                  </a:lnTo>
                  <a:lnTo>
                    <a:pt x="8889" y="7374"/>
                  </a:lnTo>
                  <a:lnTo>
                    <a:pt x="8889" y="6633"/>
                  </a:lnTo>
                  <a:lnTo>
                    <a:pt x="8889" y="5893"/>
                  </a:lnTo>
                  <a:lnTo>
                    <a:pt x="8821" y="5152"/>
                  </a:lnTo>
                  <a:lnTo>
                    <a:pt x="8720" y="4411"/>
                  </a:lnTo>
                  <a:lnTo>
                    <a:pt x="8586" y="3671"/>
                  </a:lnTo>
                  <a:lnTo>
                    <a:pt x="8417" y="2964"/>
                  </a:lnTo>
                  <a:lnTo>
                    <a:pt x="8182" y="2257"/>
                  </a:lnTo>
                  <a:lnTo>
                    <a:pt x="7980" y="1785"/>
                  </a:lnTo>
                  <a:lnTo>
                    <a:pt x="7710" y="1348"/>
                  </a:lnTo>
                  <a:lnTo>
                    <a:pt x="7374" y="944"/>
                  </a:lnTo>
                  <a:lnTo>
                    <a:pt x="7003" y="607"/>
                  </a:lnTo>
                  <a:lnTo>
                    <a:pt x="6801" y="439"/>
                  </a:lnTo>
                  <a:lnTo>
                    <a:pt x="6599" y="304"/>
                  </a:lnTo>
                  <a:lnTo>
                    <a:pt x="6364" y="203"/>
                  </a:lnTo>
                  <a:lnTo>
                    <a:pt x="6128" y="102"/>
                  </a:lnTo>
                  <a:lnTo>
                    <a:pt x="5892" y="68"/>
                  </a:lnTo>
                  <a:lnTo>
                    <a:pt x="5623" y="1"/>
                  </a:lnTo>
                  <a:lnTo>
                    <a:pt x="5354" y="1"/>
                  </a:lnTo>
                  <a:lnTo>
                    <a:pt x="5118" y="35"/>
                  </a:lnTo>
                  <a:lnTo>
                    <a:pt x="508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2458602" y="5638445"/>
              <a:ext cx="152174" cy="165591"/>
            </a:xfrm>
            <a:custGeom>
              <a:avLst/>
              <a:gdLst/>
              <a:ahLst/>
              <a:cxnLst/>
              <a:rect l="l" t="t" r="r" b="b"/>
              <a:pathLst>
                <a:path w="2291" h="2493" extrusionOk="0">
                  <a:moveTo>
                    <a:pt x="1920" y="169"/>
                  </a:moveTo>
                  <a:lnTo>
                    <a:pt x="1920" y="641"/>
                  </a:lnTo>
                  <a:lnTo>
                    <a:pt x="1954" y="1112"/>
                  </a:lnTo>
                  <a:lnTo>
                    <a:pt x="2021" y="1550"/>
                  </a:lnTo>
                  <a:lnTo>
                    <a:pt x="2122" y="1987"/>
                  </a:lnTo>
                  <a:lnTo>
                    <a:pt x="2156" y="2021"/>
                  </a:lnTo>
                  <a:lnTo>
                    <a:pt x="2122" y="2021"/>
                  </a:lnTo>
                  <a:lnTo>
                    <a:pt x="1718" y="2055"/>
                  </a:lnTo>
                  <a:lnTo>
                    <a:pt x="1314" y="2122"/>
                  </a:lnTo>
                  <a:lnTo>
                    <a:pt x="910" y="2156"/>
                  </a:lnTo>
                  <a:lnTo>
                    <a:pt x="472" y="2223"/>
                  </a:lnTo>
                  <a:lnTo>
                    <a:pt x="304" y="1314"/>
                  </a:lnTo>
                  <a:lnTo>
                    <a:pt x="136" y="405"/>
                  </a:lnTo>
                  <a:lnTo>
                    <a:pt x="573" y="371"/>
                  </a:lnTo>
                  <a:lnTo>
                    <a:pt x="1045" y="338"/>
                  </a:lnTo>
                  <a:lnTo>
                    <a:pt x="1920" y="169"/>
                  </a:lnTo>
                  <a:close/>
                  <a:moveTo>
                    <a:pt x="1920" y="1"/>
                  </a:moveTo>
                  <a:lnTo>
                    <a:pt x="1011" y="136"/>
                  </a:lnTo>
                  <a:lnTo>
                    <a:pt x="540" y="203"/>
                  </a:lnTo>
                  <a:lnTo>
                    <a:pt x="68" y="270"/>
                  </a:lnTo>
                  <a:lnTo>
                    <a:pt x="35" y="304"/>
                  </a:lnTo>
                  <a:lnTo>
                    <a:pt x="35" y="338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1" y="910"/>
                  </a:lnTo>
                  <a:lnTo>
                    <a:pt x="102" y="1449"/>
                  </a:lnTo>
                  <a:lnTo>
                    <a:pt x="203" y="1954"/>
                  </a:lnTo>
                  <a:lnTo>
                    <a:pt x="338" y="2459"/>
                  </a:lnTo>
                  <a:lnTo>
                    <a:pt x="405" y="2492"/>
                  </a:lnTo>
                  <a:lnTo>
                    <a:pt x="472" y="2492"/>
                  </a:lnTo>
                  <a:lnTo>
                    <a:pt x="506" y="2459"/>
                  </a:lnTo>
                  <a:lnTo>
                    <a:pt x="540" y="2391"/>
                  </a:lnTo>
                  <a:lnTo>
                    <a:pt x="506" y="2324"/>
                  </a:lnTo>
                  <a:lnTo>
                    <a:pt x="506" y="2324"/>
                  </a:lnTo>
                  <a:lnTo>
                    <a:pt x="910" y="2358"/>
                  </a:lnTo>
                  <a:lnTo>
                    <a:pt x="1348" y="2358"/>
                  </a:lnTo>
                  <a:lnTo>
                    <a:pt x="1785" y="2290"/>
                  </a:lnTo>
                  <a:lnTo>
                    <a:pt x="2156" y="2156"/>
                  </a:lnTo>
                  <a:lnTo>
                    <a:pt x="2189" y="2122"/>
                  </a:lnTo>
                  <a:lnTo>
                    <a:pt x="2189" y="2055"/>
                  </a:lnTo>
                  <a:lnTo>
                    <a:pt x="2257" y="2055"/>
                  </a:lnTo>
                  <a:lnTo>
                    <a:pt x="2290" y="2021"/>
                  </a:lnTo>
                  <a:lnTo>
                    <a:pt x="2290" y="1987"/>
                  </a:lnTo>
                  <a:lnTo>
                    <a:pt x="2257" y="1516"/>
                  </a:lnTo>
                  <a:lnTo>
                    <a:pt x="2189" y="1045"/>
                  </a:lnTo>
                  <a:lnTo>
                    <a:pt x="2122" y="607"/>
                  </a:lnTo>
                  <a:lnTo>
                    <a:pt x="2021" y="136"/>
                  </a:lnTo>
                  <a:lnTo>
                    <a:pt x="2021" y="102"/>
                  </a:lnTo>
                  <a:lnTo>
                    <a:pt x="2021" y="35"/>
                  </a:lnTo>
                  <a:lnTo>
                    <a:pt x="198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2617418" y="5618318"/>
              <a:ext cx="154366" cy="147657"/>
            </a:xfrm>
            <a:custGeom>
              <a:avLst/>
              <a:gdLst/>
              <a:ahLst/>
              <a:cxnLst/>
              <a:rect l="l" t="t" r="r" b="b"/>
              <a:pathLst>
                <a:path w="2324" h="2223" extrusionOk="0">
                  <a:moveTo>
                    <a:pt x="1919" y="203"/>
                  </a:moveTo>
                  <a:lnTo>
                    <a:pt x="1953" y="573"/>
                  </a:lnTo>
                  <a:lnTo>
                    <a:pt x="2020" y="944"/>
                  </a:lnTo>
                  <a:lnTo>
                    <a:pt x="2088" y="1381"/>
                  </a:lnTo>
                  <a:lnTo>
                    <a:pt x="2155" y="1819"/>
                  </a:lnTo>
                  <a:lnTo>
                    <a:pt x="1953" y="1819"/>
                  </a:lnTo>
                  <a:lnTo>
                    <a:pt x="1785" y="1853"/>
                  </a:lnTo>
                  <a:lnTo>
                    <a:pt x="1414" y="1920"/>
                  </a:lnTo>
                  <a:lnTo>
                    <a:pt x="943" y="1954"/>
                  </a:lnTo>
                  <a:lnTo>
                    <a:pt x="707" y="2021"/>
                  </a:lnTo>
                  <a:lnTo>
                    <a:pt x="472" y="2088"/>
                  </a:lnTo>
                  <a:lnTo>
                    <a:pt x="404" y="1651"/>
                  </a:lnTo>
                  <a:lnTo>
                    <a:pt x="270" y="1179"/>
                  </a:lnTo>
                  <a:lnTo>
                    <a:pt x="202" y="809"/>
                  </a:lnTo>
                  <a:lnTo>
                    <a:pt x="101" y="439"/>
                  </a:lnTo>
                  <a:lnTo>
                    <a:pt x="1010" y="338"/>
                  </a:lnTo>
                  <a:lnTo>
                    <a:pt x="1919" y="203"/>
                  </a:lnTo>
                  <a:close/>
                  <a:moveTo>
                    <a:pt x="1886" y="1"/>
                  </a:moveTo>
                  <a:lnTo>
                    <a:pt x="977" y="136"/>
                  </a:lnTo>
                  <a:lnTo>
                    <a:pt x="68" y="270"/>
                  </a:lnTo>
                  <a:lnTo>
                    <a:pt x="34" y="304"/>
                  </a:lnTo>
                  <a:lnTo>
                    <a:pt x="34" y="371"/>
                  </a:lnTo>
                  <a:lnTo>
                    <a:pt x="0" y="573"/>
                  </a:lnTo>
                  <a:lnTo>
                    <a:pt x="34" y="809"/>
                  </a:lnTo>
                  <a:lnTo>
                    <a:pt x="101" y="1213"/>
                  </a:lnTo>
                  <a:lnTo>
                    <a:pt x="202" y="1718"/>
                  </a:lnTo>
                  <a:lnTo>
                    <a:pt x="270" y="1954"/>
                  </a:lnTo>
                  <a:lnTo>
                    <a:pt x="371" y="2189"/>
                  </a:lnTo>
                  <a:lnTo>
                    <a:pt x="404" y="2223"/>
                  </a:lnTo>
                  <a:lnTo>
                    <a:pt x="674" y="2223"/>
                  </a:lnTo>
                  <a:lnTo>
                    <a:pt x="909" y="2189"/>
                  </a:lnTo>
                  <a:lnTo>
                    <a:pt x="1313" y="2122"/>
                  </a:lnTo>
                  <a:lnTo>
                    <a:pt x="1751" y="2055"/>
                  </a:lnTo>
                  <a:lnTo>
                    <a:pt x="1987" y="2021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323" y="1954"/>
                  </a:lnTo>
                  <a:lnTo>
                    <a:pt x="2323" y="1718"/>
                  </a:lnTo>
                  <a:lnTo>
                    <a:pt x="2290" y="1482"/>
                  </a:lnTo>
                  <a:lnTo>
                    <a:pt x="2222" y="1045"/>
                  </a:lnTo>
                  <a:lnTo>
                    <a:pt x="2155" y="540"/>
                  </a:lnTo>
                  <a:lnTo>
                    <a:pt x="2088" y="304"/>
                  </a:lnTo>
                  <a:lnTo>
                    <a:pt x="1987" y="35"/>
                  </a:lnTo>
                  <a:lnTo>
                    <a:pt x="1953" y="35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2143294" y="5913567"/>
              <a:ext cx="51544" cy="42510"/>
            </a:xfrm>
            <a:custGeom>
              <a:avLst/>
              <a:gdLst/>
              <a:ahLst/>
              <a:cxnLst/>
              <a:rect l="l" t="t" r="r" b="b"/>
              <a:pathLst>
                <a:path w="776" h="640" extrusionOk="0">
                  <a:moveTo>
                    <a:pt x="674" y="0"/>
                  </a:moveTo>
                  <a:lnTo>
                    <a:pt x="573" y="202"/>
                  </a:lnTo>
                  <a:lnTo>
                    <a:pt x="539" y="438"/>
                  </a:lnTo>
                  <a:lnTo>
                    <a:pt x="438" y="337"/>
                  </a:lnTo>
                  <a:lnTo>
                    <a:pt x="405" y="269"/>
                  </a:lnTo>
                  <a:lnTo>
                    <a:pt x="438" y="168"/>
                  </a:lnTo>
                  <a:lnTo>
                    <a:pt x="438" y="135"/>
                  </a:lnTo>
                  <a:lnTo>
                    <a:pt x="405" y="67"/>
                  </a:lnTo>
                  <a:lnTo>
                    <a:pt x="337" y="67"/>
                  </a:lnTo>
                  <a:lnTo>
                    <a:pt x="304" y="135"/>
                  </a:lnTo>
                  <a:lnTo>
                    <a:pt x="169" y="404"/>
                  </a:lnTo>
                  <a:lnTo>
                    <a:pt x="135" y="370"/>
                  </a:lnTo>
                  <a:lnTo>
                    <a:pt x="102" y="269"/>
                  </a:lnTo>
                  <a:lnTo>
                    <a:pt x="102" y="236"/>
                  </a:lnTo>
                  <a:lnTo>
                    <a:pt x="68" y="202"/>
                  </a:lnTo>
                  <a:lnTo>
                    <a:pt x="34" y="202"/>
                  </a:lnTo>
                  <a:lnTo>
                    <a:pt x="1" y="269"/>
                  </a:lnTo>
                  <a:lnTo>
                    <a:pt x="1" y="303"/>
                  </a:lnTo>
                  <a:lnTo>
                    <a:pt x="1" y="404"/>
                  </a:lnTo>
                  <a:lnTo>
                    <a:pt x="102" y="606"/>
                  </a:lnTo>
                  <a:lnTo>
                    <a:pt x="135" y="640"/>
                  </a:lnTo>
                  <a:lnTo>
                    <a:pt x="203" y="640"/>
                  </a:lnTo>
                  <a:lnTo>
                    <a:pt x="236" y="606"/>
                  </a:lnTo>
                  <a:lnTo>
                    <a:pt x="337" y="404"/>
                  </a:lnTo>
                  <a:lnTo>
                    <a:pt x="371" y="438"/>
                  </a:lnTo>
                  <a:lnTo>
                    <a:pt x="472" y="539"/>
                  </a:lnTo>
                  <a:lnTo>
                    <a:pt x="573" y="606"/>
                  </a:lnTo>
                  <a:lnTo>
                    <a:pt x="640" y="606"/>
                  </a:lnTo>
                  <a:lnTo>
                    <a:pt x="674" y="539"/>
                  </a:lnTo>
                  <a:lnTo>
                    <a:pt x="708" y="303"/>
                  </a:lnTo>
                  <a:lnTo>
                    <a:pt x="775" y="67"/>
                  </a:lnTo>
                  <a:lnTo>
                    <a:pt x="775" y="34"/>
                  </a:lnTo>
                  <a:lnTo>
                    <a:pt x="74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2780685" y="5591484"/>
              <a:ext cx="154366" cy="152174"/>
            </a:xfrm>
            <a:custGeom>
              <a:avLst/>
              <a:gdLst/>
              <a:ahLst/>
              <a:cxnLst/>
              <a:rect l="l" t="t" r="r" b="b"/>
              <a:pathLst>
                <a:path w="2324" h="2291" extrusionOk="0">
                  <a:moveTo>
                    <a:pt x="1986" y="1"/>
                  </a:moveTo>
                  <a:lnTo>
                    <a:pt x="1953" y="35"/>
                  </a:lnTo>
                  <a:lnTo>
                    <a:pt x="1953" y="136"/>
                  </a:lnTo>
                  <a:lnTo>
                    <a:pt x="1448" y="136"/>
                  </a:lnTo>
                  <a:lnTo>
                    <a:pt x="943" y="169"/>
                  </a:lnTo>
                  <a:lnTo>
                    <a:pt x="505" y="203"/>
                  </a:lnTo>
                  <a:lnTo>
                    <a:pt x="269" y="270"/>
                  </a:lnTo>
                  <a:lnTo>
                    <a:pt x="168" y="304"/>
                  </a:lnTo>
                  <a:lnTo>
                    <a:pt x="101" y="371"/>
                  </a:lnTo>
                  <a:lnTo>
                    <a:pt x="269" y="439"/>
                  </a:lnTo>
                  <a:lnTo>
                    <a:pt x="471" y="439"/>
                  </a:lnTo>
                  <a:lnTo>
                    <a:pt x="842" y="371"/>
                  </a:lnTo>
                  <a:lnTo>
                    <a:pt x="1380" y="338"/>
                  </a:lnTo>
                  <a:lnTo>
                    <a:pt x="1953" y="304"/>
                  </a:lnTo>
                  <a:lnTo>
                    <a:pt x="1986" y="641"/>
                  </a:lnTo>
                  <a:lnTo>
                    <a:pt x="2020" y="944"/>
                  </a:lnTo>
                  <a:lnTo>
                    <a:pt x="2087" y="1381"/>
                  </a:lnTo>
                  <a:lnTo>
                    <a:pt x="2121" y="1617"/>
                  </a:lnTo>
                  <a:lnTo>
                    <a:pt x="2188" y="1819"/>
                  </a:lnTo>
                  <a:lnTo>
                    <a:pt x="2155" y="1819"/>
                  </a:lnTo>
                  <a:lnTo>
                    <a:pt x="1279" y="1920"/>
                  </a:lnTo>
                  <a:lnTo>
                    <a:pt x="808" y="2021"/>
                  </a:lnTo>
                  <a:lnTo>
                    <a:pt x="404" y="2122"/>
                  </a:lnTo>
                  <a:lnTo>
                    <a:pt x="303" y="1718"/>
                  </a:lnTo>
                  <a:lnTo>
                    <a:pt x="236" y="1280"/>
                  </a:lnTo>
                  <a:lnTo>
                    <a:pt x="202" y="809"/>
                  </a:lnTo>
                  <a:lnTo>
                    <a:pt x="168" y="573"/>
                  </a:lnTo>
                  <a:lnTo>
                    <a:pt x="67" y="371"/>
                  </a:lnTo>
                  <a:lnTo>
                    <a:pt x="34" y="506"/>
                  </a:lnTo>
                  <a:lnTo>
                    <a:pt x="0" y="674"/>
                  </a:lnTo>
                  <a:lnTo>
                    <a:pt x="0" y="977"/>
                  </a:lnTo>
                  <a:lnTo>
                    <a:pt x="101" y="1583"/>
                  </a:lnTo>
                  <a:lnTo>
                    <a:pt x="135" y="1785"/>
                  </a:lnTo>
                  <a:lnTo>
                    <a:pt x="135" y="2021"/>
                  </a:lnTo>
                  <a:lnTo>
                    <a:pt x="168" y="2122"/>
                  </a:lnTo>
                  <a:lnTo>
                    <a:pt x="202" y="2189"/>
                  </a:lnTo>
                  <a:lnTo>
                    <a:pt x="269" y="2257"/>
                  </a:lnTo>
                  <a:lnTo>
                    <a:pt x="370" y="2290"/>
                  </a:lnTo>
                  <a:lnTo>
                    <a:pt x="404" y="2290"/>
                  </a:lnTo>
                  <a:lnTo>
                    <a:pt x="438" y="2257"/>
                  </a:lnTo>
                  <a:lnTo>
                    <a:pt x="875" y="2223"/>
                  </a:lnTo>
                  <a:lnTo>
                    <a:pt x="1313" y="2189"/>
                  </a:lnTo>
                  <a:lnTo>
                    <a:pt x="2188" y="2021"/>
                  </a:lnTo>
                  <a:lnTo>
                    <a:pt x="2256" y="1987"/>
                  </a:lnTo>
                  <a:lnTo>
                    <a:pt x="2289" y="1987"/>
                  </a:lnTo>
                  <a:lnTo>
                    <a:pt x="2323" y="1954"/>
                  </a:lnTo>
                  <a:lnTo>
                    <a:pt x="2323" y="1752"/>
                  </a:lnTo>
                  <a:lnTo>
                    <a:pt x="2289" y="1516"/>
                  </a:lnTo>
                  <a:lnTo>
                    <a:pt x="2222" y="1078"/>
                  </a:lnTo>
                  <a:lnTo>
                    <a:pt x="2155" y="540"/>
                  </a:lnTo>
                  <a:lnTo>
                    <a:pt x="2121" y="304"/>
                  </a:lnTo>
                  <a:lnTo>
                    <a:pt x="2054" y="35"/>
                  </a:lnTo>
                  <a:lnTo>
                    <a:pt x="202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2845513" y="5676505"/>
              <a:ext cx="26901" cy="40318"/>
            </a:xfrm>
            <a:custGeom>
              <a:avLst/>
              <a:gdLst/>
              <a:ahLst/>
              <a:cxnLst/>
              <a:rect l="l" t="t" r="r" b="b"/>
              <a:pathLst>
                <a:path w="405" h="607" extrusionOk="0">
                  <a:moveTo>
                    <a:pt x="236" y="0"/>
                  </a:moveTo>
                  <a:lnTo>
                    <a:pt x="135" y="68"/>
                  </a:lnTo>
                  <a:lnTo>
                    <a:pt x="0" y="135"/>
                  </a:lnTo>
                  <a:lnTo>
                    <a:pt x="0" y="169"/>
                  </a:lnTo>
                  <a:lnTo>
                    <a:pt x="0" y="202"/>
                  </a:lnTo>
                  <a:lnTo>
                    <a:pt x="169" y="202"/>
                  </a:lnTo>
                  <a:lnTo>
                    <a:pt x="202" y="169"/>
                  </a:lnTo>
                  <a:lnTo>
                    <a:pt x="202" y="337"/>
                  </a:lnTo>
                  <a:lnTo>
                    <a:pt x="169" y="505"/>
                  </a:lnTo>
                  <a:lnTo>
                    <a:pt x="169" y="573"/>
                  </a:lnTo>
                  <a:lnTo>
                    <a:pt x="202" y="606"/>
                  </a:lnTo>
                  <a:lnTo>
                    <a:pt x="270" y="606"/>
                  </a:lnTo>
                  <a:lnTo>
                    <a:pt x="337" y="573"/>
                  </a:lnTo>
                  <a:lnTo>
                    <a:pt x="371" y="438"/>
                  </a:lnTo>
                  <a:lnTo>
                    <a:pt x="404" y="303"/>
                  </a:lnTo>
                  <a:lnTo>
                    <a:pt x="371" y="169"/>
                  </a:lnTo>
                  <a:lnTo>
                    <a:pt x="337" y="34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2686697" y="5701081"/>
              <a:ext cx="33676" cy="40318"/>
            </a:xfrm>
            <a:custGeom>
              <a:avLst/>
              <a:gdLst/>
              <a:ahLst/>
              <a:cxnLst/>
              <a:rect l="l" t="t" r="r" b="b"/>
              <a:pathLst>
                <a:path w="507" h="607" extrusionOk="0">
                  <a:moveTo>
                    <a:pt x="270" y="1"/>
                  </a:moveTo>
                  <a:lnTo>
                    <a:pt x="203" y="34"/>
                  </a:lnTo>
                  <a:lnTo>
                    <a:pt x="136" y="68"/>
                  </a:lnTo>
                  <a:lnTo>
                    <a:pt x="35" y="203"/>
                  </a:lnTo>
                  <a:lnTo>
                    <a:pt x="1" y="337"/>
                  </a:lnTo>
                  <a:lnTo>
                    <a:pt x="1" y="438"/>
                  </a:lnTo>
                  <a:lnTo>
                    <a:pt x="35" y="506"/>
                  </a:lnTo>
                  <a:lnTo>
                    <a:pt x="136" y="573"/>
                  </a:lnTo>
                  <a:lnTo>
                    <a:pt x="270" y="607"/>
                  </a:lnTo>
                  <a:lnTo>
                    <a:pt x="338" y="607"/>
                  </a:lnTo>
                  <a:lnTo>
                    <a:pt x="405" y="573"/>
                  </a:lnTo>
                  <a:lnTo>
                    <a:pt x="506" y="438"/>
                  </a:lnTo>
                  <a:lnTo>
                    <a:pt x="506" y="371"/>
                  </a:lnTo>
                  <a:lnTo>
                    <a:pt x="506" y="337"/>
                  </a:lnTo>
                  <a:lnTo>
                    <a:pt x="472" y="304"/>
                  </a:lnTo>
                  <a:lnTo>
                    <a:pt x="439" y="304"/>
                  </a:lnTo>
                  <a:lnTo>
                    <a:pt x="136" y="371"/>
                  </a:lnTo>
                  <a:lnTo>
                    <a:pt x="136" y="270"/>
                  </a:lnTo>
                  <a:lnTo>
                    <a:pt x="203" y="169"/>
                  </a:lnTo>
                  <a:lnTo>
                    <a:pt x="237" y="102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2087367" y="5855380"/>
              <a:ext cx="154432" cy="147657"/>
            </a:xfrm>
            <a:custGeom>
              <a:avLst/>
              <a:gdLst/>
              <a:ahLst/>
              <a:cxnLst/>
              <a:rect l="l" t="t" r="r" b="b"/>
              <a:pathLst>
                <a:path w="2325" h="2223" extrusionOk="0">
                  <a:moveTo>
                    <a:pt x="1920" y="203"/>
                  </a:moveTo>
                  <a:lnTo>
                    <a:pt x="1954" y="573"/>
                  </a:lnTo>
                  <a:lnTo>
                    <a:pt x="2021" y="943"/>
                  </a:lnTo>
                  <a:lnTo>
                    <a:pt x="2055" y="1381"/>
                  </a:lnTo>
                  <a:lnTo>
                    <a:pt x="2156" y="1852"/>
                  </a:lnTo>
                  <a:lnTo>
                    <a:pt x="1752" y="1852"/>
                  </a:lnTo>
                  <a:lnTo>
                    <a:pt x="1381" y="1920"/>
                  </a:lnTo>
                  <a:lnTo>
                    <a:pt x="944" y="1987"/>
                  </a:lnTo>
                  <a:lnTo>
                    <a:pt x="708" y="2021"/>
                  </a:lnTo>
                  <a:lnTo>
                    <a:pt x="472" y="2122"/>
                  </a:lnTo>
                  <a:lnTo>
                    <a:pt x="371" y="1650"/>
                  </a:lnTo>
                  <a:lnTo>
                    <a:pt x="270" y="1179"/>
                  </a:lnTo>
                  <a:lnTo>
                    <a:pt x="203" y="809"/>
                  </a:lnTo>
                  <a:lnTo>
                    <a:pt x="102" y="438"/>
                  </a:lnTo>
                  <a:lnTo>
                    <a:pt x="1011" y="337"/>
                  </a:lnTo>
                  <a:lnTo>
                    <a:pt x="1920" y="203"/>
                  </a:lnTo>
                  <a:close/>
                  <a:moveTo>
                    <a:pt x="1886" y="1"/>
                  </a:moveTo>
                  <a:lnTo>
                    <a:pt x="977" y="135"/>
                  </a:lnTo>
                  <a:lnTo>
                    <a:pt x="68" y="270"/>
                  </a:lnTo>
                  <a:lnTo>
                    <a:pt x="1" y="337"/>
                  </a:lnTo>
                  <a:lnTo>
                    <a:pt x="1" y="371"/>
                  </a:lnTo>
                  <a:lnTo>
                    <a:pt x="1" y="607"/>
                  </a:lnTo>
                  <a:lnTo>
                    <a:pt x="35" y="809"/>
                  </a:lnTo>
                  <a:lnTo>
                    <a:pt x="102" y="1213"/>
                  </a:lnTo>
                  <a:lnTo>
                    <a:pt x="203" y="1718"/>
                  </a:lnTo>
                  <a:lnTo>
                    <a:pt x="270" y="1953"/>
                  </a:lnTo>
                  <a:lnTo>
                    <a:pt x="338" y="2189"/>
                  </a:lnTo>
                  <a:lnTo>
                    <a:pt x="405" y="2223"/>
                  </a:lnTo>
                  <a:lnTo>
                    <a:pt x="674" y="2223"/>
                  </a:lnTo>
                  <a:lnTo>
                    <a:pt x="876" y="2189"/>
                  </a:lnTo>
                  <a:lnTo>
                    <a:pt x="1280" y="2122"/>
                  </a:lnTo>
                  <a:lnTo>
                    <a:pt x="1752" y="2088"/>
                  </a:lnTo>
                  <a:lnTo>
                    <a:pt x="1987" y="2054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290" y="1953"/>
                  </a:lnTo>
                  <a:lnTo>
                    <a:pt x="2324" y="1718"/>
                  </a:lnTo>
                  <a:lnTo>
                    <a:pt x="2290" y="1516"/>
                  </a:lnTo>
                  <a:lnTo>
                    <a:pt x="2223" y="1078"/>
                  </a:lnTo>
                  <a:lnTo>
                    <a:pt x="2122" y="539"/>
                  </a:lnTo>
                  <a:lnTo>
                    <a:pt x="2088" y="304"/>
                  </a:lnTo>
                  <a:lnTo>
                    <a:pt x="1987" y="68"/>
                  </a:lnTo>
                  <a:lnTo>
                    <a:pt x="1954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2523497" y="5721207"/>
              <a:ext cx="40318" cy="58186"/>
            </a:xfrm>
            <a:custGeom>
              <a:avLst/>
              <a:gdLst/>
              <a:ahLst/>
              <a:cxnLst/>
              <a:rect l="l" t="t" r="r" b="b"/>
              <a:pathLst>
                <a:path w="607" h="876" extrusionOk="0">
                  <a:moveTo>
                    <a:pt x="371" y="1"/>
                  </a:moveTo>
                  <a:lnTo>
                    <a:pt x="236" y="34"/>
                  </a:lnTo>
                  <a:lnTo>
                    <a:pt x="0" y="169"/>
                  </a:lnTo>
                  <a:lnTo>
                    <a:pt x="0" y="203"/>
                  </a:lnTo>
                  <a:lnTo>
                    <a:pt x="0" y="236"/>
                  </a:lnTo>
                  <a:lnTo>
                    <a:pt x="101" y="472"/>
                  </a:lnTo>
                  <a:lnTo>
                    <a:pt x="169" y="539"/>
                  </a:lnTo>
                  <a:lnTo>
                    <a:pt x="236" y="506"/>
                  </a:lnTo>
                  <a:lnTo>
                    <a:pt x="337" y="472"/>
                  </a:lnTo>
                  <a:lnTo>
                    <a:pt x="371" y="438"/>
                  </a:lnTo>
                  <a:lnTo>
                    <a:pt x="438" y="472"/>
                  </a:lnTo>
                  <a:lnTo>
                    <a:pt x="472" y="506"/>
                  </a:lnTo>
                  <a:lnTo>
                    <a:pt x="472" y="539"/>
                  </a:lnTo>
                  <a:lnTo>
                    <a:pt x="371" y="573"/>
                  </a:lnTo>
                  <a:lnTo>
                    <a:pt x="202" y="607"/>
                  </a:lnTo>
                  <a:lnTo>
                    <a:pt x="68" y="674"/>
                  </a:lnTo>
                  <a:lnTo>
                    <a:pt x="34" y="708"/>
                  </a:lnTo>
                  <a:lnTo>
                    <a:pt x="0" y="775"/>
                  </a:lnTo>
                  <a:lnTo>
                    <a:pt x="0" y="809"/>
                  </a:lnTo>
                  <a:lnTo>
                    <a:pt x="34" y="842"/>
                  </a:lnTo>
                  <a:lnTo>
                    <a:pt x="68" y="876"/>
                  </a:lnTo>
                  <a:lnTo>
                    <a:pt x="101" y="842"/>
                  </a:lnTo>
                  <a:lnTo>
                    <a:pt x="236" y="775"/>
                  </a:lnTo>
                  <a:lnTo>
                    <a:pt x="371" y="741"/>
                  </a:lnTo>
                  <a:lnTo>
                    <a:pt x="505" y="674"/>
                  </a:lnTo>
                  <a:lnTo>
                    <a:pt x="573" y="640"/>
                  </a:lnTo>
                  <a:lnTo>
                    <a:pt x="606" y="573"/>
                  </a:lnTo>
                  <a:lnTo>
                    <a:pt x="606" y="506"/>
                  </a:lnTo>
                  <a:lnTo>
                    <a:pt x="606" y="438"/>
                  </a:lnTo>
                  <a:lnTo>
                    <a:pt x="539" y="371"/>
                  </a:lnTo>
                  <a:lnTo>
                    <a:pt x="472" y="337"/>
                  </a:lnTo>
                  <a:lnTo>
                    <a:pt x="404" y="304"/>
                  </a:lnTo>
                  <a:lnTo>
                    <a:pt x="337" y="304"/>
                  </a:lnTo>
                  <a:lnTo>
                    <a:pt x="202" y="337"/>
                  </a:lnTo>
                  <a:lnTo>
                    <a:pt x="169" y="236"/>
                  </a:lnTo>
                  <a:lnTo>
                    <a:pt x="337" y="135"/>
                  </a:lnTo>
                  <a:lnTo>
                    <a:pt x="505" y="34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2145553" y="5692114"/>
              <a:ext cx="147657" cy="145465"/>
            </a:xfrm>
            <a:custGeom>
              <a:avLst/>
              <a:gdLst/>
              <a:ahLst/>
              <a:cxnLst/>
              <a:rect l="l" t="t" r="r" b="b"/>
              <a:pathLst>
                <a:path w="2223" h="2190" extrusionOk="0">
                  <a:moveTo>
                    <a:pt x="1818" y="1"/>
                  </a:moveTo>
                  <a:lnTo>
                    <a:pt x="1313" y="68"/>
                  </a:lnTo>
                  <a:lnTo>
                    <a:pt x="808" y="136"/>
                  </a:lnTo>
                  <a:lnTo>
                    <a:pt x="404" y="169"/>
                  </a:lnTo>
                  <a:lnTo>
                    <a:pt x="202" y="203"/>
                  </a:lnTo>
                  <a:lnTo>
                    <a:pt x="0" y="270"/>
                  </a:lnTo>
                  <a:lnTo>
                    <a:pt x="0" y="304"/>
                  </a:lnTo>
                  <a:lnTo>
                    <a:pt x="169" y="371"/>
                  </a:lnTo>
                  <a:lnTo>
                    <a:pt x="337" y="371"/>
                  </a:lnTo>
                  <a:lnTo>
                    <a:pt x="707" y="338"/>
                  </a:lnTo>
                  <a:lnTo>
                    <a:pt x="1246" y="270"/>
                  </a:lnTo>
                  <a:lnTo>
                    <a:pt x="1785" y="169"/>
                  </a:lnTo>
                  <a:lnTo>
                    <a:pt x="1785" y="371"/>
                  </a:lnTo>
                  <a:lnTo>
                    <a:pt x="1785" y="540"/>
                  </a:lnTo>
                  <a:lnTo>
                    <a:pt x="1852" y="910"/>
                  </a:lnTo>
                  <a:lnTo>
                    <a:pt x="1919" y="1381"/>
                  </a:lnTo>
                  <a:lnTo>
                    <a:pt x="1953" y="1583"/>
                  </a:lnTo>
                  <a:lnTo>
                    <a:pt x="2020" y="1819"/>
                  </a:lnTo>
                  <a:lnTo>
                    <a:pt x="1044" y="1954"/>
                  </a:lnTo>
                  <a:lnTo>
                    <a:pt x="674" y="1987"/>
                  </a:lnTo>
                  <a:lnTo>
                    <a:pt x="505" y="2021"/>
                  </a:lnTo>
                  <a:lnTo>
                    <a:pt x="371" y="2122"/>
                  </a:lnTo>
                  <a:lnTo>
                    <a:pt x="539" y="2189"/>
                  </a:lnTo>
                  <a:lnTo>
                    <a:pt x="707" y="2189"/>
                  </a:lnTo>
                  <a:lnTo>
                    <a:pt x="1078" y="2156"/>
                  </a:lnTo>
                  <a:lnTo>
                    <a:pt x="2121" y="2021"/>
                  </a:lnTo>
                  <a:lnTo>
                    <a:pt x="2189" y="1987"/>
                  </a:lnTo>
                  <a:lnTo>
                    <a:pt x="2222" y="1954"/>
                  </a:lnTo>
                  <a:lnTo>
                    <a:pt x="2222" y="1886"/>
                  </a:lnTo>
                  <a:lnTo>
                    <a:pt x="2189" y="1853"/>
                  </a:lnTo>
                  <a:lnTo>
                    <a:pt x="2189" y="1583"/>
                  </a:lnTo>
                  <a:lnTo>
                    <a:pt x="2155" y="1348"/>
                  </a:lnTo>
                  <a:lnTo>
                    <a:pt x="2054" y="876"/>
                  </a:lnTo>
                  <a:lnTo>
                    <a:pt x="2020" y="506"/>
                  </a:lnTo>
                  <a:lnTo>
                    <a:pt x="1953" y="304"/>
                  </a:lnTo>
                  <a:lnTo>
                    <a:pt x="1919" y="136"/>
                  </a:lnTo>
                  <a:lnTo>
                    <a:pt x="1919" y="102"/>
                  </a:lnTo>
                  <a:lnTo>
                    <a:pt x="1919" y="35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1725098" y="5989554"/>
              <a:ext cx="64961" cy="53736"/>
            </a:xfrm>
            <a:custGeom>
              <a:avLst/>
              <a:gdLst/>
              <a:ahLst/>
              <a:cxnLst/>
              <a:rect l="l" t="t" r="r" b="b"/>
              <a:pathLst>
                <a:path w="978" h="809" extrusionOk="0">
                  <a:moveTo>
                    <a:pt x="809" y="1"/>
                  </a:moveTo>
                  <a:lnTo>
                    <a:pt x="775" y="34"/>
                  </a:lnTo>
                  <a:lnTo>
                    <a:pt x="775" y="203"/>
                  </a:lnTo>
                  <a:lnTo>
                    <a:pt x="775" y="371"/>
                  </a:lnTo>
                  <a:lnTo>
                    <a:pt x="809" y="405"/>
                  </a:lnTo>
                  <a:lnTo>
                    <a:pt x="775" y="405"/>
                  </a:lnTo>
                  <a:lnTo>
                    <a:pt x="472" y="203"/>
                  </a:lnTo>
                  <a:lnTo>
                    <a:pt x="405" y="203"/>
                  </a:lnTo>
                  <a:lnTo>
                    <a:pt x="371" y="236"/>
                  </a:lnTo>
                  <a:lnTo>
                    <a:pt x="337" y="270"/>
                  </a:lnTo>
                  <a:lnTo>
                    <a:pt x="371" y="337"/>
                  </a:lnTo>
                  <a:lnTo>
                    <a:pt x="506" y="472"/>
                  </a:lnTo>
                  <a:lnTo>
                    <a:pt x="135" y="472"/>
                  </a:lnTo>
                  <a:lnTo>
                    <a:pt x="68" y="506"/>
                  </a:lnTo>
                  <a:lnTo>
                    <a:pt x="1" y="539"/>
                  </a:lnTo>
                  <a:lnTo>
                    <a:pt x="1" y="573"/>
                  </a:lnTo>
                  <a:lnTo>
                    <a:pt x="68" y="607"/>
                  </a:lnTo>
                  <a:lnTo>
                    <a:pt x="506" y="607"/>
                  </a:lnTo>
                  <a:lnTo>
                    <a:pt x="405" y="674"/>
                  </a:lnTo>
                  <a:lnTo>
                    <a:pt x="371" y="741"/>
                  </a:lnTo>
                  <a:lnTo>
                    <a:pt x="405" y="775"/>
                  </a:lnTo>
                  <a:lnTo>
                    <a:pt x="438" y="809"/>
                  </a:lnTo>
                  <a:lnTo>
                    <a:pt x="506" y="809"/>
                  </a:lnTo>
                  <a:lnTo>
                    <a:pt x="674" y="708"/>
                  </a:lnTo>
                  <a:lnTo>
                    <a:pt x="809" y="539"/>
                  </a:lnTo>
                  <a:lnTo>
                    <a:pt x="842" y="708"/>
                  </a:lnTo>
                  <a:lnTo>
                    <a:pt x="876" y="775"/>
                  </a:lnTo>
                  <a:lnTo>
                    <a:pt x="910" y="775"/>
                  </a:lnTo>
                  <a:lnTo>
                    <a:pt x="977" y="741"/>
                  </a:lnTo>
                  <a:lnTo>
                    <a:pt x="977" y="674"/>
                  </a:lnTo>
                  <a:lnTo>
                    <a:pt x="943" y="337"/>
                  </a:lnTo>
                  <a:lnTo>
                    <a:pt x="910" y="169"/>
                  </a:lnTo>
                  <a:lnTo>
                    <a:pt x="876" y="34"/>
                  </a:lnTo>
                  <a:lnTo>
                    <a:pt x="84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2639736" y="5506529"/>
              <a:ext cx="161141" cy="111855"/>
            </a:xfrm>
            <a:custGeom>
              <a:avLst/>
              <a:gdLst/>
              <a:ahLst/>
              <a:cxnLst/>
              <a:rect l="l" t="t" r="r" b="b"/>
              <a:pathLst>
                <a:path w="2426" h="1684" extrusionOk="0">
                  <a:moveTo>
                    <a:pt x="2088" y="0"/>
                  </a:moveTo>
                  <a:lnTo>
                    <a:pt x="2055" y="34"/>
                  </a:lnTo>
                  <a:lnTo>
                    <a:pt x="1516" y="102"/>
                  </a:lnTo>
                  <a:lnTo>
                    <a:pt x="977" y="169"/>
                  </a:lnTo>
                  <a:lnTo>
                    <a:pt x="506" y="236"/>
                  </a:lnTo>
                  <a:lnTo>
                    <a:pt x="270" y="304"/>
                  </a:lnTo>
                  <a:lnTo>
                    <a:pt x="68" y="405"/>
                  </a:lnTo>
                  <a:lnTo>
                    <a:pt x="35" y="371"/>
                  </a:lnTo>
                  <a:lnTo>
                    <a:pt x="1" y="371"/>
                  </a:lnTo>
                  <a:lnTo>
                    <a:pt x="1" y="674"/>
                  </a:lnTo>
                  <a:lnTo>
                    <a:pt x="35" y="943"/>
                  </a:lnTo>
                  <a:lnTo>
                    <a:pt x="169" y="1549"/>
                  </a:lnTo>
                  <a:lnTo>
                    <a:pt x="169" y="1583"/>
                  </a:lnTo>
                  <a:lnTo>
                    <a:pt x="203" y="1650"/>
                  </a:lnTo>
                  <a:lnTo>
                    <a:pt x="237" y="1684"/>
                  </a:lnTo>
                  <a:lnTo>
                    <a:pt x="270" y="1684"/>
                  </a:lnTo>
                  <a:lnTo>
                    <a:pt x="338" y="1650"/>
                  </a:lnTo>
                  <a:lnTo>
                    <a:pt x="338" y="1617"/>
                  </a:lnTo>
                  <a:lnTo>
                    <a:pt x="809" y="1549"/>
                  </a:lnTo>
                  <a:lnTo>
                    <a:pt x="1247" y="1482"/>
                  </a:lnTo>
                  <a:lnTo>
                    <a:pt x="1718" y="1415"/>
                  </a:lnTo>
                  <a:lnTo>
                    <a:pt x="1920" y="1347"/>
                  </a:lnTo>
                  <a:lnTo>
                    <a:pt x="2122" y="1280"/>
                  </a:lnTo>
                  <a:lnTo>
                    <a:pt x="1886" y="1246"/>
                  </a:lnTo>
                  <a:lnTo>
                    <a:pt x="1684" y="1246"/>
                  </a:lnTo>
                  <a:lnTo>
                    <a:pt x="1247" y="1314"/>
                  </a:lnTo>
                  <a:lnTo>
                    <a:pt x="775" y="1381"/>
                  </a:lnTo>
                  <a:lnTo>
                    <a:pt x="304" y="1482"/>
                  </a:lnTo>
                  <a:lnTo>
                    <a:pt x="203" y="943"/>
                  </a:lnTo>
                  <a:lnTo>
                    <a:pt x="169" y="708"/>
                  </a:lnTo>
                  <a:lnTo>
                    <a:pt x="68" y="438"/>
                  </a:lnTo>
                  <a:lnTo>
                    <a:pt x="540" y="438"/>
                  </a:lnTo>
                  <a:lnTo>
                    <a:pt x="1011" y="337"/>
                  </a:lnTo>
                  <a:lnTo>
                    <a:pt x="1550" y="236"/>
                  </a:lnTo>
                  <a:lnTo>
                    <a:pt x="2055" y="135"/>
                  </a:lnTo>
                  <a:lnTo>
                    <a:pt x="2156" y="708"/>
                  </a:lnTo>
                  <a:lnTo>
                    <a:pt x="2257" y="1280"/>
                  </a:lnTo>
                  <a:lnTo>
                    <a:pt x="2290" y="1347"/>
                  </a:lnTo>
                  <a:lnTo>
                    <a:pt x="2358" y="1347"/>
                  </a:lnTo>
                  <a:lnTo>
                    <a:pt x="2425" y="1314"/>
                  </a:lnTo>
                  <a:lnTo>
                    <a:pt x="2425" y="1246"/>
                  </a:lnTo>
                  <a:lnTo>
                    <a:pt x="2324" y="640"/>
                  </a:lnTo>
                  <a:lnTo>
                    <a:pt x="2189" y="34"/>
                  </a:lnTo>
                  <a:lnTo>
                    <a:pt x="21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2798552" y="5484145"/>
              <a:ext cx="161075" cy="111922"/>
            </a:xfrm>
            <a:custGeom>
              <a:avLst/>
              <a:gdLst/>
              <a:ahLst/>
              <a:cxnLst/>
              <a:rect l="l" t="t" r="r" b="b"/>
              <a:pathLst>
                <a:path w="2425" h="1685" extrusionOk="0">
                  <a:moveTo>
                    <a:pt x="1684" y="1"/>
                  </a:moveTo>
                  <a:lnTo>
                    <a:pt x="1145" y="34"/>
                  </a:lnTo>
                  <a:lnTo>
                    <a:pt x="573" y="169"/>
                  </a:lnTo>
                  <a:lnTo>
                    <a:pt x="68" y="337"/>
                  </a:lnTo>
                  <a:lnTo>
                    <a:pt x="34" y="371"/>
                  </a:lnTo>
                  <a:lnTo>
                    <a:pt x="0" y="405"/>
                  </a:lnTo>
                  <a:lnTo>
                    <a:pt x="34" y="439"/>
                  </a:lnTo>
                  <a:lnTo>
                    <a:pt x="68" y="472"/>
                  </a:lnTo>
                  <a:lnTo>
                    <a:pt x="101" y="708"/>
                  </a:lnTo>
                  <a:lnTo>
                    <a:pt x="135" y="944"/>
                  </a:lnTo>
                  <a:lnTo>
                    <a:pt x="202" y="1617"/>
                  </a:lnTo>
                  <a:lnTo>
                    <a:pt x="236" y="1651"/>
                  </a:lnTo>
                  <a:lnTo>
                    <a:pt x="270" y="1684"/>
                  </a:lnTo>
                  <a:lnTo>
                    <a:pt x="337" y="1651"/>
                  </a:lnTo>
                  <a:lnTo>
                    <a:pt x="606" y="1684"/>
                  </a:lnTo>
                  <a:lnTo>
                    <a:pt x="909" y="1651"/>
                  </a:lnTo>
                  <a:lnTo>
                    <a:pt x="1482" y="1516"/>
                  </a:lnTo>
                  <a:lnTo>
                    <a:pt x="1886" y="1415"/>
                  </a:lnTo>
                  <a:lnTo>
                    <a:pt x="2088" y="1348"/>
                  </a:lnTo>
                  <a:lnTo>
                    <a:pt x="2290" y="1247"/>
                  </a:lnTo>
                  <a:lnTo>
                    <a:pt x="2020" y="1247"/>
                  </a:lnTo>
                  <a:lnTo>
                    <a:pt x="1785" y="1280"/>
                  </a:lnTo>
                  <a:lnTo>
                    <a:pt x="1313" y="1415"/>
                  </a:lnTo>
                  <a:lnTo>
                    <a:pt x="842" y="1482"/>
                  </a:lnTo>
                  <a:lnTo>
                    <a:pt x="371" y="1550"/>
                  </a:lnTo>
                  <a:lnTo>
                    <a:pt x="337" y="1179"/>
                  </a:lnTo>
                  <a:lnTo>
                    <a:pt x="270" y="809"/>
                  </a:lnTo>
                  <a:lnTo>
                    <a:pt x="236" y="641"/>
                  </a:lnTo>
                  <a:lnTo>
                    <a:pt x="169" y="472"/>
                  </a:lnTo>
                  <a:lnTo>
                    <a:pt x="438" y="405"/>
                  </a:lnTo>
                  <a:lnTo>
                    <a:pt x="674" y="337"/>
                  </a:lnTo>
                  <a:lnTo>
                    <a:pt x="1212" y="270"/>
                  </a:lnTo>
                  <a:lnTo>
                    <a:pt x="1717" y="203"/>
                  </a:lnTo>
                  <a:lnTo>
                    <a:pt x="1987" y="135"/>
                  </a:lnTo>
                  <a:lnTo>
                    <a:pt x="2222" y="102"/>
                  </a:lnTo>
                  <a:lnTo>
                    <a:pt x="2222" y="337"/>
                  </a:lnTo>
                  <a:lnTo>
                    <a:pt x="2256" y="607"/>
                  </a:lnTo>
                  <a:lnTo>
                    <a:pt x="2256" y="944"/>
                  </a:lnTo>
                  <a:lnTo>
                    <a:pt x="2290" y="1247"/>
                  </a:lnTo>
                  <a:lnTo>
                    <a:pt x="2323" y="1314"/>
                  </a:lnTo>
                  <a:lnTo>
                    <a:pt x="2424" y="1314"/>
                  </a:lnTo>
                  <a:lnTo>
                    <a:pt x="2424" y="1247"/>
                  </a:lnTo>
                  <a:lnTo>
                    <a:pt x="2424" y="977"/>
                  </a:lnTo>
                  <a:lnTo>
                    <a:pt x="2391" y="674"/>
                  </a:lnTo>
                  <a:lnTo>
                    <a:pt x="2357" y="371"/>
                  </a:lnTo>
                  <a:lnTo>
                    <a:pt x="2323" y="68"/>
                  </a:lnTo>
                  <a:lnTo>
                    <a:pt x="2290" y="34"/>
                  </a:lnTo>
                  <a:lnTo>
                    <a:pt x="2222" y="34"/>
                  </a:lnTo>
                  <a:lnTo>
                    <a:pt x="168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3462711" y="5390224"/>
              <a:ext cx="152174" cy="100697"/>
            </a:xfrm>
            <a:custGeom>
              <a:avLst/>
              <a:gdLst/>
              <a:ahLst/>
              <a:cxnLst/>
              <a:rect l="l" t="t" r="r" b="b"/>
              <a:pathLst>
                <a:path w="2291" h="1516" extrusionOk="0">
                  <a:moveTo>
                    <a:pt x="1920" y="169"/>
                  </a:moveTo>
                  <a:lnTo>
                    <a:pt x="1920" y="371"/>
                  </a:lnTo>
                  <a:lnTo>
                    <a:pt x="1954" y="573"/>
                  </a:lnTo>
                  <a:lnTo>
                    <a:pt x="2055" y="1078"/>
                  </a:lnTo>
                  <a:lnTo>
                    <a:pt x="1146" y="1280"/>
                  </a:lnTo>
                  <a:lnTo>
                    <a:pt x="741" y="1347"/>
                  </a:lnTo>
                  <a:lnTo>
                    <a:pt x="539" y="1381"/>
                  </a:lnTo>
                  <a:lnTo>
                    <a:pt x="337" y="1415"/>
                  </a:lnTo>
                  <a:lnTo>
                    <a:pt x="203" y="876"/>
                  </a:lnTo>
                  <a:lnTo>
                    <a:pt x="102" y="304"/>
                  </a:lnTo>
                  <a:lnTo>
                    <a:pt x="539" y="304"/>
                  </a:lnTo>
                  <a:lnTo>
                    <a:pt x="944" y="236"/>
                  </a:lnTo>
                  <a:lnTo>
                    <a:pt x="1920" y="169"/>
                  </a:lnTo>
                  <a:close/>
                  <a:moveTo>
                    <a:pt x="1482" y="1"/>
                  </a:moveTo>
                  <a:lnTo>
                    <a:pt x="977" y="34"/>
                  </a:lnTo>
                  <a:lnTo>
                    <a:pt x="506" y="102"/>
                  </a:lnTo>
                  <a:lnTo>
                    <a:pt x="270" y="135"/>
                  </a:lnTo>
                  <a:lnTo>
                    <a:pt x="34" y="236"/>
                  </a:lnTo>
                  <a:lnTo>
                    <a:pt x="1" y="236"/>
                  </a:lnTo>
                  <a:lnTo>
                    <a:pt x="1" y="270"/>
                  </a:lnTo>
                  <a:lnTo>
                    <a:pt x="1" y="573"/>
                  </a:lnTo>
                  <a:lnTo>
                    <a:pt x="34" y="876"/>
                  </a:lnTo>
                  <a:lnTo>
                    <a:pt x="102" y="1179"/>
                  </a:lnTo>
                  <a:lnTo>
                    <a:pt x="203" y="1482"/>
                  </a:lnTo>
                  <a:lnTo>
                    <a:pt x="203" y="1516"/>
                  </a:lnTo>
                  <a:lnTo>
                    <a:pt x="236" y="1516"/>
                  </a:lnTo>
                  <a:lnTo>
                    <a:pt x="304" y="1482"/>
                  </a:lnTo>
                  <a:lnTo>
                    <a:pt x="539" y="1516"/>
                  </a:lnTo>
                  <a:lnTo>
                    <a:pt x="741" y="1516"/>
                  </a:lnTo>
                  <a:lnTo>
                    <a:pt x="1213" y="1482"/>
                  </a:lnTo>
                  <a:lnTo>
                    <a:pt x="1684" y="1381"/>
                  </a:lnTo>
                  <a:lnTo>
                    <a:pt x="2088" y="1246"/>
                  </a:lnTo>
                  <a:lnTo>
                    <a:pt x="2156" y="1314"/>
                  </a:lnTo>
                  <a:lnTo>
                    <a:pt x="2223" y="1314"/>
                  </a:lnTo>
                  <a:lnTo>
                    <a:pt x="2257" y="1280"/>
                  </a:lnTo>
                  <a:lnTo>
                    <a:pt x="2290" y="1213"/>
                  </a:lnTo>
                  <a:lnTo>
                    <a:pt x="2156" y="674"/>
                  </a:lnTo>
                  <a:lnTo>
                    <a:pt x="2021" y="169"/>
                  </a:lnTo>
                  <a:lnTo>
                    <a:pt x="2055" y="102"/>
                  </a:lnTo>
                  <a:lnTo>
                    <a:pt x="2055" y="68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2979687" y="5457310"/>
              <a:ext cx="145399" cy="111922"/>
            </a:xfrm>
            <a:custGeom>
              <a:avLst/>
              <a:gdLst/>
              <a:ahLst/>
              <a:cxnLst/>
              <a:rect l="l" t="t" r="r" b="b"/>
              <a:pathLst>
                <a:path w="2189" h="1685" extrusionOk="0">
                  <a:moveTo>
                    <a:pt x="1953" y="102"/>
                  </a:moveTo>
                  <a:lnTo>
                    <a:pt x="1987" y="674"/>
                  </a:lnTo>
                  <a:lnTo>
                    <a:pt x="2054" y="1247"/>
                  </a:lnTo>
                  <a:lnTo>
                    <a:pt x="1852" y="1247"/>
                  </a:lnTo>
                  <a:lnTo>
                    <a:pt x="1617" y="1280"/>
                  </a:lnTo>
                  <a:lnTo>
                    <a:pt x="1213" y="1348"/>
                  </a:lnTo>
                  <a:lnTo>
                    <a:pt x="270" y="1415"/>
                  </a:lnTo>
                  <a:lnTo>
                    <a:pt x="236" y="910"/>
                  </a:lnTo>
                  <a:lnTo>
                    <a:pt x="203" y="708"/>
                  </a:lnTo>
                  <a:lnTo>
                    <a:pt x="169" y="539"/>
                  </a:lnTo>
                  <a:lnTo>
                    <a:pt x="1112" y="304"/>
                  </a:lnTo>
                  <a:lnTo>
                    <a:pt x="1516" y="236"/>
                  </a:lnTo>
                  <a:lnTo>
                    <a:pt x="1751" y="169"/>
                  </a:lnTo>
                  <a:lnTo>
                    <a:pt x="1953" y="102"/>
                  </a:lnTo>
                  <a:close/>
                  <a:moveTo>
                    <a:pt x="1718" y="1"/>
                  </a:moveTo>
                  <a:lnTo>
                    <a:pt x="1482" y="34"/>
                  </a:lnTo>
                  <a:lnTo>
                    <a:pt x="1011" y="102"/>
                  </a:lnTo>
                  <a:lnTo>
                    <a:pt x="506" y="236"/>
                  </a:lnTo>
                  <a:lnTo>
                    <a:pt x="68" y="371"/>
                  </a:lnTo>
                  <a:lnTo>
                    <a:pt x="34" y="405"/>
                  </a:lnTo>
                  <a:lnTo>
                    <a:pt x="0" y="438"/>
                  </a:lnTo>
                  <a:lnTo>
                    <a:pt x="0" y="506"/>
                  </a:lnTo>
                  <a:lnTo>
                    <a:pt x="34" y="539"/>
                  </a:lnTo>
                  <a:lnTo>
                    <a:pt x="102" y="1078"/>
                  </a:lnTo>
                  <a:lnTo>
                    <a:pt x="102" y="1617"/>
                  </a:lnTo>
                  <a:lnTo>
                    <a:pt x="135" y="1684"/>
                  </a:lnTo>
                  <a:lnTo>
                    <a:pt x="203" y="1684"/>
                  </a:lnTo>
                  <a:lnTo>
                    <a:pt x="270" y="1651"/>
                  </a:lnTo>
                  <a:lnTo>
                    <a:pt x="304" y="1583"/>
                  </a:lnTo>
                  <a:lnTo>
                    <a:pt x="741" y="1583"/>
                  </a:lnTo>
                  <a:lnTo>
                    <a:pt x="1213" y="1550"/>
                  </a:lnTo>
                  <a:lnTo>
                    <a:pt x="1650" y="1449"/>
                  </a:lnTo>
                  <a:lnTo>
                    <a:pt x="1886" y="1381"/>
                  </a:lnTo>
                  <a:lnTo>
                    <a:pt x="2054" y="1280"/>
                  </a:lnTo>
                  <a:lnTo>
                    <a:pt x="2155" y="1314"/>
                  </a:lnTo>
                  <a:lnTo>
                    <a:pt x="2189" y="1280"/>
                  </a:lnTo>
                  <a:lnTo>
                    <a:pt x="2189" y="1247"/>
                  </a:lnTo>
                  <a:lnTo>
                    <a:pt x="2189" y="944"/>
                  </a:lnTo>
                  <a:lnTo>
                    <a:pt x="2155" y="640"/>
                  </a:lnTo>
                  <a:lnTo>
                    <a:pt x="2088" y="337"/>
                  </a:lnTo>
                  <a:lnTo>
                    <a:pt x="2021" y="34"/>
                  </a:lnTo>
                  <a:lnTo>
                    <a:pt x="1953" y="34"/>
                  </a:lnTo>
                  <a:lnTo>
                    <a:pt x="17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2304303" y="5557940"/>
              <a:ext cx="163333" cy="105213"/>
            </a:xfrm>
            <a:custGeom>
              <a:avLst/>
              <a:gdLst/>
              <a:ahLst/>
              <a:cxnLst/>
              <a:rect l="l" t="t" r="r" b="b"/>
              <a:pathLst>
                <a:path w="2459" h="1584" extrusionOk="0">
                  <a:moveTo>
                    <a:pt x="2122" y="136"/>
                  </a:moveTo>
                  <a:lnTo>
                    <a:pt x="2156" y="641"/>
                  </a:lnTo>
                  <a:lnTo>
                    <a:pt x="2257" y="1112"/>
                  </a:lnTo>
                  <a:lnTo>
                    <a:pt x="1987" y="1179"/>
                  </a:lnTo>
                  <a:lnTo>
                    <a:pt x="1684" y="1213"/>
                  </a:lnTo>
                  <a:lnTo>
                    <a:pt x="1145" y="1280"/>
                  </a:lnTo>
                  <a:lnTo>
                    <a:pt x="708" y="1314"/>
                  </a:lnTo>
                  <a:lnTo>
                    <a:pt x="472" y="1381"/>
                  </a:lnTo>
                  <a:lnTo>
                    <a:pt x="304" y="1482"/>
                  </a:lnTo>
                  <a:lnTo>
                    <a:pt x="169" y="910"/>
                  </a:lnTo>
                  <a:lnTo>
                    <a:pt x="135" y="641"/>
                  </a:lnTo>
                  <a:lnTo>
                    <a:pt x="68" y="405"/>
                  </a:lnTo>
                  <a:lnTo>
                    <a:pt x="573" y="405"/>
                  </a:lnTo>
                  <a:lnTo>
                    <a:pt x="1112" y="338"/>
                  </a:lnTo>
                  <a:lnTo>
                    <a:pt x="2122" y="136"/>
                  </a:lnTo>
                  <a:close/>
                  <a:moveTo>
                    <a:pt x="2122" y="1"/>
                  </a:moveTo>
                  <a:lnTo>
                    <a:pt x="1617" y="102"/>
                  </a:lnTo>
                  <a:lnTo>
                    <a:pt x="1078" y="136"/>
                  </a:lnTo>
                  <a:lnTo>
                    <a:pt x="539" y="237"/>
                  </a:lnTo>
                  <a:lnTo>
                    <a:pt x="34" y="338"/>
                  </a:lnTo>
                  <a:lnTo>
                    <a:pt x="1" y="371"/>
                  </a:lnTo>
                  <a:lnTo>
                    <a:pt x="34" y="405"/>
                  </a:lnTo>
                  <a:lnTo>
                    <a:pt x="1" y="674"/>
                  </a:lnTo>
                  <a:lnTo>
                    <a:pt x="34" y="977"/>
                  </a:lnTo>
                  <a:lnTo>
                    <a:pt x="169" y="1550"/>
                  </a:lnTo>
                  <a:lnTo>
                    <a:pt x="203" y="1583"/>
                  </a:lnTo>
                  <a:lnTo>
                    <a:pt x="270" y="1583"/>
                  </a:lnTo>
                  <a:lnTo>
                    <a:pt x="304" y="1516"/>
                  </a:lnTo>
                  <a:lnTo>
                    <a:pt x="539" y="1516"/>
                  </a:lnTo>
                  <a:lnTo>
                    <a:pt x="809" y="1482"/>
                  </a:lnTo>
                  <a:lnTo>
                    <a:pt x="1314" y="1415"/>
                  </a:lnTo>
                  <a:lnTo>
                    <a:pt x="1819" y="1381"/>
                  </a:lnTo>
                  <a:lnTo>
                    <a:pt x="2290" y="1280"/>
                  </a:lnTo>
                  <a:lnTo>
                    <a:pt x="2358" y="1280"/>
                  </a:lnTo>
                  <a:lnTo>
                    <a:pt x="2425" y="1247"/>
                  </a:lnTo>
                  <a:lnTo>
                    <a:pt x="2425" y="1213"/>
                  </a:lnTo>
                  <a:lnTo>
                    <a:pt x="2459" y="1179"/>
                  </a:lnTo>
                  <a:lnTo>
                    <a:pt x="2425" y="1112"/>
                  </a:lnTo>
                  <a:lnTo>
                    <a:pt x="2358" y="573"/>
                  </a:lnTo>
                  <a:lnTo>
                    <a:pt x="2290" y="304"/>
                  </a:lnTo>
                  <a:lnTo>
                    <a:pt x="2223" y="68"/>
                  </a:lnTo>
                  <a:lnTo>
                    <a:pt x="2189" y="35"/>
                  </a:lnTo>
                  <a:lnTo>
                    <a:pt x="21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3299511" y="5412608"/>
              <a:ext cx="156558" cy="102955"/>
            </a:xfrm>
            <a:custGeom>
              <a:avLst/>
              <a:gdLst/>
              <a:ahLst/>
              <a:cxnLst/>
              <a:rect l="l" t="t" r="r" b="b"/>
              <a:pathLst>
                <a:path w="2357" h="1550" extrusionOk="0">
                  <a:moveTo>
                    <a:pt x="2054" y="135"/>
                  </a:moveTo>
                  <a:lnTo>
                    <a:pt x="2020" y="270"/>
                  </a:lnTo>
                  <a:lnTo>
                    <a:pt x="2054" y="371"/>
                  </a:lnTo>
                  <a:lnTo>
                    <a:pt x="2087" y="606"/>
                  </a:lnTo>
                  <a:lnTo>
                    <a:pt x="2121" y="842"/>
                  </a:lnTo>
                  <a:lnTo>
                    <a:pt x="2155" y="1078"/>
                  </a:lnTo>
                  <a:lnTo>
                    <a:pt x="1178" y="1212"/>
                  </a:lnTo>
                  <a:lnTo>
                    <a:pt x="707" y="1313"/>
                  </a:lnTo>
                  <a:lnTo>
                    <a:pt x="236" y="1448"/>
                  </a:lnTo>
                  <a:lnTo>
                    <a:pt x="236" y="1280"/>
                  </a:lnTo>
                  <a:lnTo>
                    <a:pt x="236" y="1145"/>
                  </a:lnTo>
                  <a:lnTo>
                    <a:pt x="202" y="808"/>
                  </a:lnTo>
                  <a:lnTo>
                    <a:pt x="168" y="606"/>
                  </a:lnTo>
                  <a:lnTo>
                    <a:pt x="135" y="371"/>
                  </a:lnTo>
                  <a:lnTo>
                    <a:pt x="438" y="371"/>
                  </a:lnTo>
                  <a:lnTo>
                    <a:pt x="741" y="303"/>
                  </a:lnTo>
                  <a:lnTo>
                    <a:pt x="1347" y="236"/>
                  </a:lnTo>
                  <a:lnTo>
                    <a:pt x="1650" y="169"/>
                  </a:lnTo>
                  <a:lnTo>
                    <a:pt x="1784" y="169"/>
                  </a:lnTo>
                  <a:lnTo>
                    <a:pt x="1953" y="135"/>
                  </a:lnTo>
                  <a:lnTo>
                    <a:pt x="1986" y="169"/>
                  </a:lnTo>
                  <a:lnTo>
                    <a:pt x="2054" y="135"/>
                  </a:lnTo>
                  <a:close/>
                  <a:moveTo>
                    <a:pt x="1784" y="0"/>
                  </a:moveTo>
                  <a:lnTo>
                    <a:pt x="1515" y="34"/>
                  </a:lnTo>
                  <a:lnTo>
                    <a:pt x="1044" y="101"/>
                  </a:lnTo>
                  <a:lnTo>
                    <a:pt x="539" y="169"/>
                  </a:lnTo>
                  <a:lnTo>
                    <a:pt x="303" y="202"/>
                  </a:lnTo>
                  <a:lnTo>
                    <a:pt x="67" y="303"/>
                  </a:lnTo>
                  <a:lnTo>
                    <a:pt x="0" y="337"/>
                  </a:lnTo>
                  <a:lnTo>
                    <a:pt x="34" y="371"/>
                  </a:lnTo>
                  <a:lnTo>
                    <a:pt x="0" y="472"/>
                  </a:lnTo>
                  <a:lnTo>
                    <a:pt x="34" y="606"/>
                  </a:lnTo>
                  <a:lnTo>
                    <a:pt x="34" y="842"/>
                  </a:lnTo>
                  <a:lnTo>
                    <a:pt x="67" y="1145"/>
                  </a:lnTo>
                  <a:lnTo>
                    <a:pt x="101" y="1313"/>
                  </a:lnTo>
                  <a:lnTo>
                    <a:pt x="135" y="1448"/>
                  </a:lnTo>
                  <a:lnTo>
                    <a:pt x="202" y="1482"/>
                  </a:lnTo>
                  <a:lnTo>
                    <a:pt x="202" y="1516"/>
                  </a:lnTo>
                  <a:lnTo>
                    <a:pt x="236" y="1549"/>
                  </a:lnTo>
                  <a:lnTo>
                    <a:pt x="741" y="1516"/>
                  </a:lnTo>
                  <a:lnTo>
                    <a:pt x="1246" y="1414"/>
                  </a:lnTo>
                  <a:lnTo>
                    <a:pt x="2222" y="1246"/>
                  </a:lnTo>
                  <a:lnTo>
                    <a:pt x="2256" y="1246"/>
                  </a:lnTo>
                  <a:lnTo>
                    <a:pt x="2289" y="1212"/>
                  </a:lnTo>
                  <a:lnTo>
                    <a:pt x="2357" y="1212"/>
                  </a:lnTo>
                  <a:lnTo>
                    <a:pt x="2357" y="1145"/>
                  </a:lnTo>
                  <a:lnTo>
                    <a:pt x="2357" y="1111"/>
                  </a:lnTo>
                  <a:lnTo>
                    <a:pt x="2289" y="1078"/>
                  </a:lnTo>
                  <a:lnTo>
                    <a:pt x="2256" y="808"/>
                  </a:lnTo>
                  <a:lnTo>
                    <a:pt x="2222" y="573"/>
                  </a:lnTo>
                  <a:lnTo>
                    <a:pt x="2188" y="303"/>
                  </a:lnTo>
                  <a:lnTo>
                    <a:pt x="2155" y="135"/>
                  </a:lnTo>
                  <a:lnTo>
                    <a:pt x="2087" y="34"/>
                  </a:lnTo>
                  <a:lnTo>
                    <a:pt x="2087" y="68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3136244" y="5437184"/>
              <a:ext cx="156624" cy="102955"/>
            </a:xfrm>
            <a:custGeom>
              <a:avLst/>
              <a:gdLst/>
              <a:ahLst/>
              <a:cxnLst/>
              <a:rect l="l" t="t" r="r" b="b"/>
              <a:pathLst>
                <a:path w="2358" h="1550" extrusionOk="0">
                  <a:moveTo>
                    <a:pt x="2020" y="102"/>
                  </a:moveTo>
                  <a:lnTo>
                    <a:pt x="2054" y="304"/>
                  </a:lnTo>
                  <a:lnTo>
                    <a:pt x="2088" y="539"/>
                  </a:lnTo>
                  <a:lnTo>
                    <a:pt x="2121" y="842"/>
                  </a:lnTo>
                  <a:lnTo>
                    <a:pt x="2155" y="1011"/>
                  </a:lnTo>
                  <a:lnTo>
                    <a:pt x="2222" y="1146"/>
                  </a:lnTo>
                  <a:lnTo>
                    <a:pt x="1751" y="1146"/>
                  </a:lnTo>
                  <a:lnTo>
                    <a:pt x="1246" y="1213"/>
                  </a:lnTo>
                  <a:lnTo>
                    <a:pt x="270" y="1381"/>
                  </a:lnTo>
                  <a:lnTo>
                    <a:pt x="270" y="1112"/>
                  </a:lnTo>
                  <a:lnTo>
                    <a:pt x="202" y="876"/>
                  </a:lnTo>
                  <a:lnTo>
                    <a:pt x="169" y="640"/>
                  </a:lnTo>
                  <a:lnTo>
                    <a:pt x="169" y="539"/>
                  </a:lnTo>
                  <a:lnTo>
                    <a:pt x="135" y="438"/>
                  </a:lnTo>
                  <a:lnTo>
                    <a:pt x="169" y="438"/>
                  </a:lnTo>
                  <a:lnTo>
                    <a:pt x="236" y="405"/>
                  </a:lnTo>
                  <a:lnTo>
                    <a:pt x="371" y="371"/>
                  </a:lnTo>
                  <a:lnTo>
                    <a:pt x="505" y="337"/>
                  </a:lnTo>
                  <a:lnTo>
                    <a:pt x="808" y="304"/>
                  </a:lnTo>
                  <a:lnTo>
                    <a:pt x="1414" y="203"/>
                  </a:lnTo>
                  <a:lnTo>
                    <a:pt x="1717" y="169"/>
                  </a:lnTo>
                  <a:lnTo>
                    <a:pt x="1886" y="135"/>
                  </a:lnTo>
                  <a:lnTo>
                    <a:pt x="2020" y="102"/>
                  </a:lnTo>
                  <a:close/>
                  <a:moveTo>
                    <a:pt x="1549" y="1"/>
                  </a:moveTo>
                  <a:lnTo>
                    <a:pt x="1078" y="102"/>
                  </a:lnTo>
                  <a:lnTo>
                    <a:pt x="573" y="169"/>
                  </a:lnTo>
                  <a:lnTo>
                    <a:pt x="337" y="203"/>
                  </a:lnTo>
                  <a:lnTo>
                    <a:pt x="101" y="270"/>
                  </a:lnTo>
                  <a:lnTo>
                    <a:pt x="68" y="371"/>
                  </a:lnTo>
                  <a:lnTo>
                    <a:pt x="34" y="337"/>
                  </a:lnTo>
                  <a:lnTo>
                    <a:pt x="0" y="472"/>
                  </a:lnTo>
                  <a:lnTo>
                    <a:pt x="34" y="607"/>
                  </a:lnTo>
                  <a:lnTo>
                    <a:pt x="68" y="876"/>
                  </a:lnTo>
                  <a:lnTo>
                    <a:pt x="101" y="1146"/>
                  </a:lnTo>
                  <a:lnTo>
                    <a:pt x="135" y="1381"/>
                  </a:lnTo>
                  <a:lnTo>
                    <a:pt x="135" y="1449"/>
                  </a:lnTo>
                  <a:lnTo>
                    <a:pt x="169" y="1482"/>
                  </a:lnTo>
                  <a:lnTo>
                    <a:pt x="236" y="1516"/>
                  </a:lnTo>
                  <a:lnTo>
                    <a:pt x="303" y="1550"/>
                  </a:lnTo>
                  <a:lnTo>
                    <a:pt x="438" y="1550"/>
                  </a:lnTo>
                  <a:lnTo>
                    <a:pt x="472" y="1516"/>
                  </a:lnTo>
                  <a:lnTo>
                    <a:pt x="1381" y="1415"/>
                  </a:lnTo>
                  <a:lnTo>
                    <a:pt x="1886" y="1348"/>
                  </a:lnTo>
                  <a:lnTo>
                    <a:pt x="2357" y="1213"/>
                  </a:lnTo>
                  <a:lnTo>
                    <a:pt x="2290" y="1179"/>
                  </a:lnTo>
                  <a:lnTo>
                    <a:pt x="2323" y="1146"/>
                  </a:lnTo>
                  <a:lnTo>
                    <a:pt x="2323" y="977"/>
                  </a:lnTo>
                  <a:lnTo>
                    <a:pt x="2290" y="809"/>
                  </a:lnTo>
                  <a:lnTo>
                    <a:pt x="2222" y="506"/>
                  </a:lnTo>
                  <a:lnTo>
                    <a:pt x="2189" y="270"/>
                  </a:lnTo>
                  <a:lnTo>
                    <a:pt x="2155" y="169"/>
                  </a:lnTo>
                  <a:lnTo>
                    <a:pt x="2121" y="34"/>
                  </a:lnTo>
                  <a:lnTo>
                    <a:pt x="2155" y="34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1807861" y="5638445"/>
              <a:ext cx="152108" cy="100697"/>
            </a:xfrm>
            <a:custGeom>
              <a:avLst/>
              <a:gdLst/>
              <a:ahLst/>
              <a:cxnLst/>
              <a:rect l="l" t="t" r="r" b="b"/>
              <a:pathLst>
                <a:path w="2290" h="1516" extrusionOk="0">
                  <a:moveTo>
                    <a:pt x="1920" y="169"/>
                  </a:moveTo>
                  <a:lnTo>
                    <a:pt x="1920" y="371"/>
                  </a:lnTo>
                  <a:lnTo>
                    <a:pt x="1953" y="573"/>
                  </a:lnTo>
                  <a:lnTo>
                    <a:pt x="2088" y="1045"/>
                  </a:lnTo>
                  <a:lnTo>
                    <a:pt x="1145" y="1247"/>
                  </a:lnTo>
                  <a:lnTo>
                    <a:pt x="741" y="1314"/>
                  </a:lnTo>
                  <a:lnTo>
                    <a:pt x="539" y="1348"/>
                  </a:lnTo>
                  <a:lnTo>
                    <a:pt x="337" y="1415"/>
                  </a:lnTo>
                  <a:lnTo>
                    <a:pt x="202" y="876"/>
                  </a:lnTo>
                  <a:lnTo>
                    <a:pt x="101" y="304"/>
                  </a:lnTo>
                  <a:lnTo>
                    <a:pt x="303" y="304"/>
                  </a:lnTo>
                  <a:lnTo>
                    <a:pt x="539" y="270"/>
                  </a:lnTo>
                  <a:lnTo>
                    <a:pt x="977" y="237"/>
                  </a:lnTo>
                  <a:lnTo>
                    <a:pt x="1920" y="169"/>
                  </a:lnTo>
                  <a:close/>
                  <a:moveTo>
                    <a:pt x="1010" y="1"/>
                  </a:moveTo>
                  <a:lnTo>
                    <a:pt x="505" y="68"/>
                  </a:lnTo>
                  <a:lnTo>
                    <a:pt x="270" y="136"/>
                  </a:lnTo>
                  <a:lnTo>
                    <a:pt x="68" y="203"/>
                  </a:lnTo>
                  <a:lnTo>
                    <a:pt x="34" y="237"/>
                  </a:lnTo>
                  <a:lnTo>
                    <a:pt x="0" y="270"/>
                  </a:lnTo>
                  <a:lnTo>
                    <a:pt x="34" y="573"/>
                  </a:lnTo>
                  <a:lnTo>
                    <a:pt x="68" y="876"/>
                  </a:lnTo>
                  <a:lnTo>
                    <a:pt x="135" y="1179"/>
                  </a:lnTo>
                  <a:lnTo>
                    <a:pt x="202" y="1449"/>
                  </a:lnTo>
                  <a:lnTo>
                    <a:pt x="236" y="1482"/>
                  </a:lnTo>
                  <a:lnTo>
                    <a:pt x="270" y="1516"/>
                  </a:lnTo>
                  <a:lnTo>
                    <a:pt x="337" y="1482"/>
                  </a:lnTo>
                  <a:lnTo>
                    <a:pt x="539" y="1482"/>
                  </a:lnTo>
                  <a:lnTo>
                    <a:pt x="775" y="1516"/>
                  </a:lnTo>
                  <a:lnTo>
                    <a:pt x="1212" y="1449"/>
                  </a:lnTo>
                  <a:lnTo>
                    <a:pt x="1684" y="1348"/>
                  </a:lnTo>
                  <a:lnTo>
                    <a:pt x="2122" y="1213"/>
                  </a:lnTo>
                  <a:lnTo>
                    <a:pt x="2122" y="1247"/>
                  </a:lnTo>
                  <a:lnTo>
                    <a:pt x="2155" y="1280"/>
                  </a:lnTo>
                  <a:lnTo>
                    <a:pt x="2223" y="1314"/>
                  </a:lnTo>
                  <a:lnTo>
                    <a:pt x="2290" y="1280"/>
                  </a:lnTo>
                  <a:lnTo>
                    <a:pt x="2290" y="1213"/>
                  </a:lnTo>
                  <a:lnTo>
                    <a:pt x="2155" y="674"/>
                  </a:lnTo>
                  <a:lnTo>
                    <a:pt x="2054" y="136"/>
                  </a:lnTo>
                  <a:lnTo>
                    <a:pt x="2054" y="102"/>
                  </a:lnTo>
                  <a:lnTo>
                    <a:pt x="2054" y="35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1971127" y="5607160"/>
              <a:ext cx="163267" cy="107405"/>
            </a:xfrm>
            <a:custGeom>
              <a:avLst/>
              <a:gdLst/>
              <a:ahLst/>
              <a:cxnLst/>
              <a:rect l="l" t="t" r="r" b="b"/>
              <a:pathLst>
                <a:path w="2458" h="1617" extrusionOk="0">
                  <a:moveTo>
                    <a:pt x="1684" y="1"/>
                  </a:moveTo>
                  <a:lnTo>
                    <a:pt x="1145" y="68"/>
                  </a:lnTo>
                  <a:lnTo>
                    <a:pt x="573" y="169"/>
                  </a:lnTo>
                  <a:lnTo>
                    <a:pt x="68" y="371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741"/>
                  </a:lnTo>
                  <a:lnTo>
                    <a:pt x="101" y="1044"/>
                  </a:lnTo>
                  <a:lnTo>
                    <a:pt x="169" y="1314"/>
                  </a:lnTo>
                  <a:lnTo>
                    <a:pt x="236" y="1583"/>
                  </a:lnTo>
                  <a:lnTo>
                    <a:pt x="270" y="1617"/>
                  </a:lnTo>
                  <a:lnTo>
                    <a:pt x="371" y="1617"/>
                  </a:lnTo>
                  <a:lnTo>
                    <a:pt x="371" y="1549"/>
                  </a:lnTo>
                  <a:lnTo>
                    <a:pt x="303" y="1246"/>
                  </a:lnTo>
                  <a:lnTo>
                    <a:pt x="236" y="943"/>
                  </a:lnTo>
                  <a:lnTo>
                    <a:pt x="169" y="674"/>
                  </a:lnTo>
                  <a:lnTo>
                    <a:pt x="101" y="405"/>
                  </a:lnTo>
                  <a:lnTo>
                    <a:pt x="337" y="405"/>
                  </a:lnTo>
                  <a:lnTo>
                    <a:pt x="606" y="371"/>
                  </a:lnTo>
                  <a:lnTo>
                    <a:pt x="1111" y="270"/>
                  </a:lnTo>
                  <a:lnTo>
                    <a:pt x="1650" y="203"/>
                  </a:lnTo>
                  <a:lnTo>
                    <a:pt x="1886" y="169"/>
                  </a:lnTo>
                  <a:lnTo>
                    <a:pt x="2155" y="203"/>
                  </a:lnTo>
                  <a:lnTo>
                    <a:pt x="2155" y="371"/>
                  </a:lnTo>
                  <a:lnTo>
                    <a:pt x="2155" y="539"/>
                  </a:lnTo>
                  <a:lnTo>
                    <a:pt x="2222" y="910"/>
                  </a:lnTo>
                  <a:lnTo>
                    <a:pt x="2290" y="1280"/>
                  </a:lnTo>
                  <a:lnTo>
                    <a:pt x="1818" y="1347"/>
                  </a:lnTo>
                  <a:lnTo>
                    <a:pt x="1347" y="1415"/>
                  </a:lnTo>
                  <a:lnTo>
                    <a:pt x="842" y="1448"/>
                  </a:lnTo>
                  <a:lnTo>
                    <a:pt x="606" y="1482"/>
                  </a:lnTo>
                  <a:lnTo>
                    <a:pt x="371" y="1549"/>
                  </a:lnTo>
                  <a:lnTo>
                    <a:pt x="606" y="1583"/>
                  </a:lnTo>
                  <a:lnTo>
                    <a:pt x="808" y="1617"/>
                  </a:lnTo>
                  <a:lnTo>
                    <a:pt x="1246" y="1583"/>
                  </a:lnTo>
                  <a:lnTo>
                    <a:pt x="1818" y="1516"/>
                  </a:lnTo>
                  <a:lnTo>
                    <a:pt x="2088" y="1482"/>
                  </a:lnTo>
                  <a:lnTo>
                    <a:pt x="2357" y="1381"/>
                  </a:lnTo>
                  <a:lnTo>
                    <a:pt x="2424" y="1347"/>
                  </a:lnTo>
                  <a:lnTo>
                    <a:pt x="2458" y="1347"/>
                  </a:lnTo>
                  <a:lnTo>
                    <a:pt x="2458" y="1280"/>
                  </a:lnTo>
                  <a:lnTo>
                    <a:pt x="2323" y="607"/>
                  </a:lnTo>
                  <a:lnTo>
                    <a:pt x="2323" y="405"/>
                  </a:lnTo>
                  <a:lnTo>
                    <a:pt x="2290" y="169"/>
                  </a:lnTo>
                  <a:lnTo>
                    <a:pt x="2290" y="135"/>
                  </a:lnTo>
                  <a:lnTo>
                    <a:pt x="2290" y="68"/>
                  </a:lnTo>
                  <a:lnTo>
                    <a:pt x="2290" y="34"/>
                  </a:lnTo>
                  <a:lnTo>
                    <a:pt x="222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1816828" y="5739075"/>
              <a:ext cx="154366" cy="147724"/>
            </a:xfrm>
            <a:custGeom>
              <a:avLst/>
              <a:gdLst/>
              <a:ahLst/>
              <a:cxnLst/>
              <a:rect l="l" t="t" r="r" b="b"/>
              <a:pathLst>
                <a:path w="2324" h="2224" extrusionOk="0">
                  <a:moveTo>
                    <a:pt x="1919" y="169"/>
                  </a:moveTo>
                  <a:lnTo>
                    <a:pt x="1953" y="540"/>
                  </a:lnTo>
                  <a:lnTo>
                    <a:pt x="2020" y="910"/>
                  </a:lnTo>
                  <a:lnTo>
                    <a:pt x="2088" y="1381"/>
                  </a:lnTo>
                  <a:lnTo>
                    <a:pt x="2155" y="1819"/>
                  </a:lnTo>
                  <a:lnTo>
                    <a:pt x="1785" y="1819"/>
                  </a:lnTo>
                  <a:lnTo>
                    <a:pt x="1414" y="1886"/>
                  </a:lnTo>
                  <a:lnTo>
                    <a:pt x="1381" y="1886"/>
                  </a:lnTo>
                  <a:lnTo>
                    <a:pt x="1414" y="1853"/>
                  </a:lnTo>
                  <a:lnTo>
                    <a:pt x="1381" y="1684"/>
                  </a:lnTo>
                  <a:lnTo>
                    <a:pt x="1347" y="1516"/>
                  </a:lnTo>
                  <a:lnTo>
                    <a:pt x="1313" y="1179"/>
                  </a:lnTo>
                  <a:lnTo>
                    <a:pt x="1280" y="1146"/>
                  </a:lnTo>
                  <a:lnTo>
                    <a:pt x="1212" y="1112"/>
                  </a:lnTo>
                  <a:lnTo>
                    <a:pt x="1179" y="1146"/>
                  </a:lnTo>
                  <a:lnTo>
                    <a:pt x="1145" y="1213"/>
                  </a:lnTo>
                  <a:lnTo>
                    <a:pt x="1179" y="1550"/>
                  </a:lnTo>
                  <a:lnTo>
                    <a:pt x="1212" y="1718"/>
                  </a:lnTo>
                  <a:lnTo>
                    <a:pt x="1280" y="1886"/>
                  </a:lnTo>
                  <a:lnTo>
                    <a:pt x="1313" y="1886"/>
                  </a:lnTo>
                  <a:lnTo>
                    <a:pt x="875" y="1954"/>
                  </a:lnTo>
                  <a:lnTo>
                    <a:pt x="673" y="2021"/>
                  </a:lnTo>
                  <a:lnTo>
                    <a:pt x="471" y="2088"/>
                  </a:lnTo>
                  <a:lnTo>
                    <a:pt x="370" y="1617"/>
                  </a:lnTo>
                  <a:lnTo>
                    <a:pt x="269" y="1179"/>
                  </a:lnTo>
                  <a:lnTo>
                    <a:pt x="202" y="775"/>
                  </a:lnTo>
                  <a:lnTo>
                    <a:pt x="101" y="439"/>
                  </a:lnTo>
                  <a:lnTo>
                    <a:pt x="1010" y="304"/>
                  </a:lnTo>
                  <a:lnTo>
                    <a:pt x="1919" y="169"/>
                  </a:lnTo>
                  <a:close/>
                  <a:moveTo>
                    <a:pt x="1886" y="1"/>
                  </a:moveTo>
                  <a:lnTo>
                    <a:pt x="976" y="102"/>
                  </a:lnTo>
                  <a:lnTo>
                    <a:pt x="67" y="270"/>
                  </a:lnTo>
                  <a:lnTo>
                    <a:pt x="34" y="304"/>
                  </a:lnTo>
                  <a:lnTo>
                    <a:pt x="0" y="371"/>
                  </a:lnTo>
                  <a:lnTo>
                    <a:pt x="0" y="573"/>
                  </a:lnTo>
                  <a:lnTo>
                    <a:pt x="34" y="775"/>
                  </a:lnTo>
                  <a:lnTo>
                    <a:pt x="101" y="1179"/>
                  </a:lnTo>
                  <a:lnTo>
                    <a:pt x="202" y="1684"/>
                  </a:lnTo>
                  <a:lnTo>
                    <a:pt x="269" y="1954"/>
                  </a:lnTo>
                  <a:lnTo>
                    <a:pt x="370" y="2156"/>
                  </a:lnTo>
                  <a:lnTo>
                    <a:pt x="404" y="2223"/>
                  </a:lnTo>
                  <a:lnTo>
                    <a:pt x="471" y="2189"/>
                  </a:lnTo>
                  <a:lnTo>
                    <a:pt x="875" y="2189"/>
                  </a:lnTo>
                  <a:lnTo>
                    <a:pt x="1313" y="2122"/>
                  </a:lnTo>
                  <a:lnTo>
                    <a:pt x="1751" y="2055"/>
                  </a:lnTo>
                  <a:lnTo>
                    <a:pt x="1987" y="2021"/>
                  </a:lnTo>
                  <a:lnTo>
                    <a:pt x="2189" y="1954"/>
                  </a:lnTo>
                  <a:lnTo>
                    <a:pt x="2222" y="1987"/>
                  </a:lnTo>
                  <a:lnTo>
                    <a:pt x="2256" y="1987"/>
                  </a:lnTo>
                  <a:lnTo>
                    <a:pt x="2290" y="1954"/>
                  </a:lnTo>
                  <a:lnTo>
                    <a:pt x="2323" y="1920"/>
                  </a:lnTo>
                  <a:lnTo>
                    <a:pt x="2323" y="1718"/>
                  </a:lnTo>
                  <a:lnTo>
                    <a:pt x="2290" y="1482"/>
                  </a:lnTo>
                  <a:lnTo>
                    <a:pt x="2222" y="1045"/>
                  </a:lnTo>
                  <a:lnTo>
                    <a:pt x="2155" y="540"/>
                  </a:lnTo>
                  <a:lnTo>
                    <a:pt x="2088" y="270"/>
                  </a:lnTo>
                  <a:lnTo>
                    <a:pt x="1987" y="35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2047115" y="5783843"/>
              <a:ext cx="42577" cy="51477"/>
            </a:xfrm>
            <a:custGeom>
              <a:avLst/>
              <a:gdLst/>
              <a:ahLst/>
              <a:cxnLst/>
              <a:rect l="l" t="t" r="r" b="b"/>
              <a:pathLst>
                <a:path w="641" h="775" extrusionOk="0">
                  <a:moveTo>
                    <a:pt x="136" y="0"/>
                  </a:moveTo>
                  <a:lnTo>
                    <a:pt x="68" y="68"/>
                  </a:lnTo>
                  <a:lnTo>
                    <a:pt x="35" y="169"/>
                  </a:lnTo>
                  <a:lnTo>
                    <a:pt x="35" y="236"/>
                  </a:lnTo>
                  <a:lnTo>
                    <a:pt x="102" y="236"/>
                  </a:lnTo>
                  <a:lnTo>
                    <a:pt x="237" y="135"/>
                  </a:lnTo>
                  <a:lnTo>
                    <a:pt x="169" y="404"/>
                  </a:lnTo>
                  <a:lnTo>
                    <a:pt x="35" y="640"/>
                  </a:lnTo>
                  <a:lnTo>
                    <a:pt x="1" y="707"/>
                  </a:lnTo>
                  <a:lnTo>
                    <a:pt x="1" y="741"/>
                  </a:lnTo>
                  <a:lnTo>
                    <a:pt x="35" y="775"/>
                  </a:lnTo>
                  <a:lnTo>
                    <a:pt x="102" y="775"/>
                  </a:lnTo>
                  <a:lnTo>
                    <a:pt x="371" y="707"/>
                  </a:lnTo>
                  <a:lnTo>
                    <a:pt x="506" y="674"/>
                  </a:lnTo>
                  <a:lnTo>
                    <a:pt x="641" y="606"/>
                  </a:lnTo>
                  <a:lnTo>
                    <a:pt x="641" y="539"/>
                  </a:lnTo>
                  <a:lnTo>
                    <a:pt x="641" y="505"/>
                  </a:lnTo>
                  <a:lnTo>
                    <a:pt x="472" y="505"/>
                  </a:lnTo>
                  <a:lnTo>
                    <a:pt x="338" y="539"/>
                  </a:lnTo>
                  <a:lnTo>
                    <a:pt x="270" y="573"/>
                  </a:lnTo>
                  <a:lnTo>
                    <a:pt x="371" y="337"/>
                  </a:lnTo>
                  <a:lnTo>
                    <a:pt x="439" y="68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2136586" y="5584775"/>
              <a:ext cx="158883" cy="107405"/>
            </a:xfrm>
            <a:custGeom>
              <a:avLst/>
              <a:gdLst/>
              <a:ahLst/>
              <a:cxnLst/>
              <a:rect l="l" t="t" r="r" b="b"/>
              <a:pathLst>
                <a:path w="2392" h="1617" extrusionOk="0">
                  <a:moveTo>
                    <a:pt x="1920" y="1"/>
                  </a:moveTo>
                  <a:lnTo>
                    <a:pt x="1684" y="35"/>
                  </a:lnTo>
                  <a:lnTo>
                    <a:pt x="1213" y="102"/>
                  </a:lnTo>
                  <a:lnTo>
                    <a:pt x="674" y="169"/>
                  </a:lnTo>
                  <a:lnTo>
                    <a:pt x="135" y="304"/>
                  </a:lnTo>
                  <a:lnTo>
                    <a:pt x="102" y="270"/>
                  </a:lnTo>
                  <a:lnTo>
                    <a:pt x="34" y="270"/>
                  </a:lnTo>
                  <a:lnTo>
                    <a:pt x="1" y="304"/>
                  </a:lnTo>
                  <a:lnTo>
                    <a:pt x="68" y="944"/>
                  </a:lnTo>
                  <a:lnTo>
                    <a:pt x="135" y="1550"/>
                  </a:lnTo>
                  <a:lnTo>
                    <a:pt x="169" y="1617"/>
                  </a:lnTo>
                  <a:lnTo>
                    <a:pt x="236" y="1617"/>
                  </a:lnTo>
                  <a:lnTo>
                    <a:pt x="270" y="1583"/>
                  </a:lnTo>
                  <a:lnTo>
                    <a:pt x="304" y="1516"/>
                  </a:lnTo>
                  <a:lnTo>
                    <a:pt x="236" y="944"/>
                  </a:lnTo>
                  <a:lnTo>
                    <a:pt x="135" y="371"/>
                  </a:lnTo>
                  <a:lnTo>
                    <a:pt x="708" y="338"/>
                  </a:lnTo>
                  <a:lnTo>
                    <a:pt x="1246" y="237"/>
                  </a:lnTo>
                  <a:lnTo>
                    <a:pt x="1684" y="203"/>
                  </a:lnTo>
                  <a:lnTo>
                    <a:pt x="1920" y="169"/>
                  </a:lnTo>
                  <a:lnTo>
                    <a:pt x="2155" y="102"/>
                  </a:lnTo>
                  <a:lnTo>
                    <a:pt x="2155" y="338"/>
                  </a:lnTo>
                  <a:lnTo>
                    <a:pt x="2155" y="607"/>
                  </a:lnTo>
                  <a:lnTo>
                    <a:pt x="2223" y="1146"/>
                  </a:lnTo>
                  <a:lnTo>
                    <a:pt x="1751" y="1179"/>
                  </a:lnTo>
                  <a:lnTo>
                    <a:pt x="1314" y="1280"/>
                  </a:lnTo>
                  <a:lnTo>
                    <a:pt x="842" y="1348"/>
                  </a:lnTo>
                  <a:lnTo>
                    <a:pt x="640" y="1381"/>
                  </a:lnTo>
                  <a:lnTo>
                    <a:pt x="438" y="1482"/>
                  </a:lnTo>
                  <a:lnTo>
                    <a:pt x="640" y="1516"/>
                  </a:lnTo>
                  <a:lnTo>
                    <a:pt x="842" y="1482"/>
                  </a:lnTo>
                  <a:lnTo>
                    <a:pt x="1280" y="1415"/>
                  </a:lnTo>
                  <a:lnTo>
                    <a:pt x="1785" y="1348"/>
                  </a:lnTo>
                  <a:lnTo>
                    <a:pt x="2155" y="1280"/>
                  </a:lnTo>
                  <a:lnTo>
                    <a:pt x="2189" y="1348"/>
                  </a:lnTo>
                  <a:lnTo>
                    <a:pt x="2256" y="1348"/>
                  </a:lnTo>
                  <a:lnTo>
                    <a:pt x="2324" y="1314"/>
                  </a:lnTo>
                  <a:lnTo>
                    <a:pt x="2357" y="1280"/>
                  </a:lnTo>
                  <a:lnTo>
                    <a:pt x="2357" y="1213"/>
                  </a:lnTo>
                  <a:lnTo>
                    <a:pt x="2391" y="1179"/>
                  </a:lnTo>
                  <a:lnTo>
                    <a:pt x="2324" y="573"/>
                  </a:lnTo>
                  <a:lnTo>
                    <a:pt x="2290" y="270"/>
                  </a:lnTo>
                  <a:lnTo>
                    <a:pt x="2189" y="1"/>
                  </a:lnTo>
                  <a:lnTo>
                    <a:pt x="2155" y="1"/>
                  </a:lnTo>
                  <a:lnTo>
                    <a:pt x="2155" y="35"/>
                  </a:lnTo>
                  <a:lnTo>
                    <a:pt x="192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1980028" y="5712240"/>
              <a:ext cx="154366" cy="152174"/>
            </a:xfrm>
            <a:custGeom>
              <a:avLst/>
              <a:gdLst/>
              <a:ahLst/>
              <a:cxnLst/>
              <a:rect l="l" t="t" r="r" b="b"/>
              <a:pathLst>
                <a:path w="2324" h="2291" extrusionOk="0">
                  <a:moveTo>
                    <a:pt x="1954" y="1"/>
                  </a:moveTo>
                  <a:lnTo>
                    <a:pt x="1954" y="35"/>
                  </a:lnTo>
                  <a:lnTo>
                    <a:pt x="1954" y="102"/>
                  </a:lnTo>
                  <a:lnTo>
                    <a:pt x="1449" y="136"/>
                  </a:lnTo>
                  <a:lnTo>
                    <a:pt x="944" y="169"/>
                  </a:lnTo>
                  <a:lnTo>
                    <a:pt x="506" y="203"/>
                  </a:lnTo>
                  <a:lnTo>
                    <a:pt x="270" y="237"/>
                  </a:lnTo>
                  <a:lnTo>
                    <a:pt x="169" y="304"/>
                  </a:lnTo>
                  <a:lnTo>
                    <a:pt x="102" y="338"/>
                  </a:lnTo>
                  <a:lnTo>
                    <a:pt x="102" y="371"/>
                  </a:lnTo>
                  <a:lnTo>
                    <a:pt x="270" y="405"/>
                  </a:lnTo>
                  <a:lnTo>
                    <a:pt x="439" y="405"/>
                  </a:lnTo>
                  <a:lnTo>
                    <a:pt x="843" y="371"/>
                  </a:lnTo>
                  <a:lnTo>
                    <a:pt x="1381" y="338"/>
                  </a:lnTo>
                  <a:lnTo>
                    <a:pt x="1954" y="270"/>
                  </a:lnTo>
                  <a:lnTo>
                    <a:pt x="1987" y="607"/>
                  </a:lnTo>
                  <a:lnTo>
                    <a:pt x="2021" y="944"/>
                  </a:lnTo>
                  <a:lnTo>
                    <a:pt x="2088" y="1381"/>
                  </a:lnTo>
                  <a:lnTo>
                    <a:pt x="2122" y="1583"/>
                  </a:lnTo>
                  <a:lnTo>
                    <a:pt x="2189" y="1819"/>
                  </a:lnTo>
                  <a:lnTo>
                    <a:pt x="2156" y="1819"/>
                  </a:lnTo>
                  <a:lnTo>
                    <a:pt x="1280" y="1920"/>
                  </a:lnTo>
                  <a:lnTo>
                    <a:pt x="809" y="1987"/>
                  </a:lnTo>
                  <a:lnTo>
                    <a:pt x="405" y="2122"/>
                  </a:lnTo>
                  <a:lnTo>
                    <a:pt x="304" y="1684"/>
                  </a:lnTo>
                  <a:lnTo>
                    <a:pt x="237" y="1247"/>
                  </a:lnTo>
                  <a:lnTo>
                    <a:pt x="203" y="809"/>
                  </a:lnTo>
                  <a:lnTo>
                    <a:pt x="169" y="573"/>
                  </a:lnTo>
                  <a:lnTo>
                    <a:pt x="68" y="371"/>
                  </a:lnTo>
                  <a:lnTo>
                    <a:pt x="35" y="506"/>
                  </a:lnTo>
                  <a:lnTo>
                    <a:pt x="1" y="641"/>
                  </a:lnTo>
                  <a:lnTo>
                    <a:pt x="1" y="977"/>
                  </a:lnTo>
                  <a:lnTo>
                    <a:pt x="102" y="1583"/>
                  </a:lnTo>
                  <a:lnTo>
                    <a:pt x="102" y="1785"/>
                  </a:lnTo>
                  <a:lnTo>
                    <a:pt x="136" y="1987"/>
                  </a:lnTo>
                  <a:lnTo>
                    <a:pt x="169" y="2088"/>
                  </a:lnTo>
                  <a:lnTo>
                    <a:pt x="203" y="2189"/>
                  </a:lnTo>
                  <a:lnTo>
                    <a:pt x="270" y="2257"/>
                  </a:lnTo>
                  <a:lnTo>
                    <a:pt x="371" y="2290"/>
                  </a:lnTo>
                  <a:lnTo>
                    <a:pt x="405" y="2290"/>
                  </a:lnTo>
                  <a:lnTo>
                    <a:pt x="439" y="2223"/>
                  </a:lnTo>
                  <a:lnTo>
                    <a:pt x="843" y="2223"/>
                  </a:lnTo>
                  <a:lnTo>
                    <a:pt x="1314" y="2156"/>
                  </a:lnTo>
                  <a:lnTo>
                    <a:pt x="2189" y="1987"/>
                  </a:lnTo>
                  <a:lnTo>
                    <a:pt x="2257" y="1954"/>
                  </a:lnTo>
                  <a:lnTo>
                    <a:pt x="2290" y="1987"/>
                  </a:lnTo>
                  <a:lnTo>
                    <a:pt x="2324" y="1954"/>
                  </a:lnTo>
                  <a:lnTo>
                    <a:pt x="2324" y="1718"/>
                  </a:lnTo>
                  <a:lnTo>
                    <a:pt x="2290" y="1516"/>
                  </a:lnTo>
                  <a:lnTo>
                    <a:pt x="2223" y="1045"/>
                  </a:lnTo>
                  <a:lnTo>
                    <a:pt x="2156" y="540"/>
                  </a:lnTo>
                  <a:lnTo>
                    <a:pt x="2122" y="270"/>
                  </a:lnTo>
                  <a:lnTo>
                    <a:pt x="2055" y="35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2357972" y="5739075"/>
              <a:ext cx="44835" cy="49285"/>
            </a:xfrm>
            <a:custGeom>
              <a:avLst/>
              <a:gdLst/>
              <a:ahLst/>
              <a:cxnLst/>
              <a:rect l="l" t="t" r="r" b="b"/>
              <a:pathLst>
                <a:path w="675" h="742" extrusionOk="0">
                  <a:moveTo>
                    <a:pt x="270" y="1"/>
                  </a:moveTo>
                  <a:lnTo>
                    <a:pt x="169" y="136"/>
                  </a:lnTo>
                  <a:lnTo>
                    <a:pt x="102" y="270"/>
                  </a:lnTo>
                  <a:lnTo>
                    <a:pt x="1" y="540"/>
                  </a:lnTo>
                  <a:lnTo>
                    <a:pt x="1" y="573"/>
                  </a:lnTo>
                  <a:lnTo>
                    <a:pt x="1" y="641"/>
                  </a:lnTo>
                  <a:lnTo>
                    <a:pt x="270" y="641"/>
                  </a:lnTo>
                  <a:lnTo>
                    <a:pt x="472" y="607"/>
                  </a:lnTo>
                  <a:lnTo>
                    <a:pt x="506" y="674"/>
                  </a:lnTo>
                  <a:lnTo>
                    <a:pt x="539" y="742"/>
                  </a:lnTo>
                  <a:lnTo>
                    <a:pt x="573" y="742"/>
                  </a:lnTo>
                  <a:lnTo>
                    <a:pt x="607" y="708"/>
                  </a:lnTo>
                  <a:lnTo>
                    <a:pt x="607" y="641"/>
                  </a:lnTo>
                  <a:lnTo>
                    <a:pt x="607" y="573"/>
                  </a:lnTo>
                  <a:lnTo>
                    <a:pt x="640" y="540"/>
                  </a:lnTo>
                  <a:lnTo>
                    <a:pt x="674" y="506"/>
                  </a:lnTo>
                  <a:lnTo>
                    <a:pt x="640" y="439"/>
                  </a:lnTo>
                  <a:lnTo>
                    <a:pt x="607" y="405"/>
                  </a:lnTo>
                  <a:lnTo>
                    <a:pt x="607" y="237"/>
                  </a:lnTo>
                  <a:lnTo>
                    <a:pt x="573" y="203"/>
                  </a:lnTo>
                  <a:lnTo>
                    <a:pt x="539" y="237"/>
                  </a:lnTo>
                  <a:lnTo>
                    <a:pt x="506" y="405"/>
                  </a:lnTo>
                  <a:lnTo>
                    <a:pt x="203" y="472"/>
                  </a:lnTo>
                  <a:lnTo>
                    <a:pt x="270" y="270"/>
                  </a:lnTo>
                  <a:lnTo>
                    <a:pt x="337" y="35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2297594" y="5667538"/>
              <a:ext cx="156624" cy="147657"/>
            </a:xfrm>
            <a:custGeom>
              <a:avLst/>
              <a:gdLst/>
              <a:ahLst/>
              <a:cxnLst/>
              <a:rect l="l" t="t" r="r" b="b"/>
              <a:pathLst>
                <a:path w="2358" h="2223" extrusionOk="0">
                  <a:moveTo>
                    <a:pt x="1886" y="169"/>
                  </a:moveTo>
                  <a:lnTo>
                    <a:pt x="1886" y="203"/>
                  </a:lnTo>
                  <a:lnTo>
                    <a:pt x="1987" y="203"/>
                  </a:lnTo>
                  <a:lnTo>
                    <a:pt x="1987" y="472"/>
                  </a:lnTo>
                  <a:lnTo>
                    <a:pt x="2021" y="775"/>
                  </a:lnTo>
                  <a:lnTo>
                    <a:pt x="2156" y="1785"/>
                  </a:lnTo>
                  <a:lnTo>
                    <a:pt x="1953" y="1785"/>
                  </a:lnTo>
                  <a:lnTo>
                    <a:pt x="1751" y="1819"/>
                  </a:lnTo>
                  <a:lnTo>
                    <a:pt x="1347" y="1886"/>
                  </a:lnTo>
                  <a:lnTo>
                    <a:pt x="842" y="1953"/>
                  </a:lnTo>
                  <a:lnTo>
                    <a:pt x="607" y="1987"/>
                  </a:lnTo>
                  <a:lnTo>
                    <a:pt x="506" y="2054"/>
                  </a:lnTo>
                  <a:lnTo>
                    <a:pt x="438" y="2122"/>
                  </a:lnTo>
                  <a:lnTo>
                    <a:pt x="405" y="1886"/>
                  </a:lnTo>
                  <a:lnTo>
                    <a:pt x="337" y="1617"/>
                  </a:lnTo>
                  <a:lnTo>
                    <a:pt x="236" y="1112"/>
                  </a:lnTo>
                  <a:lnTo>
                    <a:pt x="203" y="741"/>
                  </a:lnTo>
                  <a:lnTo>
                    <a:pt x="135" y="371"/>
                  </a:lnTo>
                  <a:lnTo>
                    <a:pt x="539" y="371"/>
                  </a:lnTo>
                  <a:lnTo>
                    <a:pt x="943" y="304"/>
                  </a:lnTo>
                  <a:lnTo>
                    <a:pt x="1886" y="169"/>
                  </a:lnTo>
                  <a:close/>
                  <a:moveTo>
                    <a:pt x="1852" y="1"/>
                  </a:moveTo>
                  <a:lnTo>
                    <a:pt x="1684" y="34"/>
                  </a:lnTo>
                  <a:lnTo>
                    <a:pt x="1347" y="102"/>
                  </a:lnTo>
                  <a:lnTo>
                    <a:pt x="708" y="169"/>
                  </a:lnTo>
                  <a:lnTo>
                    <a:pt x="405" y="236"/>
                  </a:lnTo>
                  <a:lnTo>
                    <a:pt x="135" y="304"/>
                  </a:lnTo>
                  <a:lnTo>
                    <a:pt x="102" y="236"/>
                  </a:lnTo>
                  <a:lnTo>
                    <a:pt x="102" y="203"/>
                  </a:lnTo>
                  <a:lnTo>
                    <a:pt x="68" y="203"/>
                  </a:lnTo>
                  <a:lnTo>
                    <a:pt x="1" y="236"/>
                  </a:lnTo>
                  <a:lnTo>
                    <a:pt x="1" y="472"/>
                  </a:lnTo>
                  <a:lnTo>
                    <a:pt x="1" y="708"/>
                  </a:lnTo>
                  <a:lnTo>
                    <a:pt x="68" y="1145"/>
                  </a:lnTo>
                  <a:lnTo>
                    <a:pt x="135" y="1684"/>
                  </a:lnTo>
                  <a:lnTo>
                    <a:pt x="203" y="1920"/>
                  </a:lnTo>
                  <a:lnTo>
                    <a:pt x="304" y="2189"/>
                  </a:lnTo>
                  <a:lnTo>
                    <a:pt x="337" y="2223"/>
                  </a:lnTo>
                  <a:lnTo>
                    <a:pt x="371" y="2223"/>
                  </a:lnTo>
                  <a:lnTo>
                    <a:pt x="438" y="2189"/>
                  </a:lnTo>
                  <a:lnTo>
                    <a:pt x="438" y="2155"/>
                  </a:lnTo>
                  <a:lnTo>
                    <a:pt x="539" y="2189"/>
                  </a:lnTo>
                  <a:lnTo>
                    <a:pt x="607" y="2223"/>
                  </a:lnTo>
                  <a:lnTo>
                    <a:pt x="842" y="2223"/>
                  </a:lnTo>
                  <a:lnTo>
                    <a:pt x="1246" y="2122"/>
                  </a:lnTo>
                  <a:lnTo>
                    <a:pt x="1718" y="2088"/>
                  </a:lnTo>
                  <a:lnTo>
                    <a:pt x="1987" y="2021"/>
                  </a:lnTo>
                  <a:lnTo>
                    <a:pt x="2189" y="1953"/>
                  </a:lnTo>
                  <a:lnTo>
                    <a:pt x="2257" y="1987"/>
                  </a:lnTo>
                  <a:lnTo>
                    <a:pt x="2290" y="1987"/>
                  </a:lnTo>
                  <a:lnTo>
                    <a:pt x="2358" y="1953"/>
                  </a:lnTo>
                  <a:lnTo>
                    <a:pt x="2358" y="1886"/>
                  </a:lnTo>
                  <a:lnTo>
                    <a:pt x="2223" y="876"/>
                  </a:lnTo>
                  <a:lnTo>
                    <a:pt x="2156" y="438"/>
                  </a:lnTo>
                  <a:lnTo>
                    <a:pt x="2122" y="236"/>
                  </a:lnTo>
                  <a:lnTo>
                    <a:pt x="2054" y="34"/>
                  </a:lnTo>
                  <a:lnTo>
                    <a:pt x="2021" y="34"/>
                  </a:lnTo>
                  <a:lnTo>
                    <a:pt x="2021" y="68"/>
                  </a:lnTo>
                  <a:lnTo>
                    <a:pt x="1987" y="68"/>
                  </a:lnTo>
                  <a:lnTo>
                    <a:pt x="1920" y="34"/>
                  </a:lnTo>
                  <a:lnTo>
                    <a:pt x="185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2472019" y="5535622"/>
              <a:ext cx="158883" cy="105147"/>
            </a:xfrm>
            <a:custGeom>
              <a:avLst/>
              <a:gdLst/>
              <a:ahLst/>
              <a:cxnLst/>
              <a:rect l="l" t="t" r="r" b="b"/>
              <a:pathLst>
                <a:path w="2392" h="1583" extrusionOk="0">
                  <a:moveTo>
                    <a:pt x="2156" y="34"/>
                  </a:moveTo>
                  <a:lnTo>
                    <a:pt x="2156" y="303"/>
                  </a:lnTo>
                  <a:lnTo>
                    <a:pt x="2189" y="573"/>
                  </a:lnTo>
                  <a:lnTo>
                    <a:pt x="2257" y="1145"/>
                  </a:lnTo>
                  <a:lnTo>
                    <a:pt x="2021" y="1111"/>
                  </a:lnTo>
                  <a:lnTo>
                    <a:pt x="1819" y="1111"/>
                  </a:lnTo>
                  <a:lnTo>
                    <a:pt x="1381" y="1212"/>
                  </a:lnTo>
                  <a:lnTo>
                    <a:pt x="843" y="1313"/>
                  </a:lnTo>
                  <a:lnTo>
                    <a:pt x="540" y="1347"/>
                  </a:lnTo>
                  <a:lnTo>
                    <a:pt x="270" y="1381"/>
                  </a:lnTo>
                  <a:lnTo>
                    <a:pt x="203" y="876"/>
                  </a:lnTo>
                  <a:lnTo>
                    <a:pt x="102" y="404"/>
                  </a:lnTo>
                  <a:lnTo>
                    <a:pt x="1146" y="303"/>
                  </a:lnTo>
                  <a:lnTo>
                    <a:pt x="1651" y="202"/>
                  </a:lnTo>
                  <a:lnTo>
                    <a:pt x="2156" y="34"/>
                  </a:lnTo>
                  <a:close/>
                  <a:moveTo>
                    <a:pt x="2156" y="0"/>
                  </a:moveTo>
                  <a:lnTo>
                    <a:pt x="1651" y="34"/>
                  </a:lnTo>
                  <a:lnTo>
                    <a:pt x="1112" y="101"/>
                  </a:lnTo>
                  <a:lnTo>
                    <a:pt x="573" y="202"/>
                  </a:lnTo>
                  <a:lnTo>
                    <a:pt x="68" y="270"/>
                  </a:lnTo>
                  <a:lnTo>
                    <a:pt x="35" y="303"/>
                  </a:lnTo>
                  <a:lnTo>
                    <a:pt x="1" y="303"/>
                  </a:lnTo>
                  <a:lnTo>
                    <a:pt x="1" y="337"/>
                  </a:lnTo>
                  <a:lnTo>
                    <a:pt x="1" y="606"/>
                  </a:lnTo>
                  <a:lnTo>
                    <a:pt x="35" y="876"/>
                  </a:lnTo>
                  <a:lnTo>
                    <a:pt x="102" y="1414"/>
                  </a:lnTo>
                  <a:lnTo>
                    <a:pt x="102" y="1515"/>
                  </a:lnTo>
                  <a:lnTo>
                    <a:pt x="136" y="1515"/>
                  </a:lnTo>
                  <a:lnTo>
                    <a:pt x="169" y="1549"/>
                  </a:lnTo>
                  <a:lnTo>
                    <a:pt x="203" y="1583"/>
                  </a:lnTo>
                  <a:lnTo>
                    <a:pt x="270" y="1549"/>
                  </a:lnTo>
                  <a:lnTo>
                    <a:pt x="775" y="1482"/>
                  </a:lnTo>
                  <a:lnTo>
                    <a:pt x="1247" y="1414"/>
                  </a:lnTo>
                  <a:lnTo>
                    <a:pt x="1752" y="1313"/>
                  </a:lnTo>
                  <a:lnTo>
                    <a:pt x="2021" y="1280"/>
                  </a:lnTo>
                  <a:lnTo>
                    <a:pt x="2257" y="1179"/>
                  </a:lnTo>
                  <a:lnTo>
                    <a:pt x="2290" y="1246"/>
                  </a:lnTo>
                  <a:lnTo>
                    <a:pt x="2324" y="1246"/>
                  </a:lnTo>
                  <a:lnTo>
                    <a:pt x="2391" y="1212"/>
                  </a:lnTo>
                  <a:lnTo>
                    <a:pt x="2391" y="1179"/>
                  </a:lnTo>
                  <a:lnTo>
                    <a:pt x="2358" y="573"/>
                  </a:lnTo>
                  <a:lnTo>
                    <a:pt x="2290" y="303"/>
                  </a:lnTo>
                  <a:lnTo>
                    <a:pt x="2189" y="34"/>
                  </a:lnTo>
                  <a:lnTo>
                    <a:pt x="218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3981537" y="6166238"/>
              <a:ext cx="29159" cy="42577"/>
            </a:xfrm>
            <a:custGeom>
              <a:avLst/>
              <a:gdLst/>
              <a:ahLst/>
              <a:cxnLst/>
              <a:rect l="l" t="t" r="r" b="b"/>
              <a:pathLst>
                <a:path w="439" h="641" extrusionOk="0">
                  <a:moveTo>
                    <a:pt x="68" y="1"/>
                  </a:moveTo>
                  <a:lnTo>
                    <a:pt x="34" y="68"/>
                  </a:lnTo>
                  <a:lnTo>
                    <a:pt x="34" y="135"/>
                  </a:lnTo>
                  <a:lnTo>
                    <a:pt x="68" y="169"/>
                  </a:lnTo>
                  <a:lnTo>
                    <a:pt x="135" y="236"/>
                  </a:lnTo>
                  <a:lnTo>
                    <a:pt x="203" y="270"/>
                  </a:lnTo>
                  <a:lnTo>
                    <a:pt x="169" y="304"/>
                  </a:lnTo>
                  <a:lnTo>
                    <a:pt x="34" y="506"/>
                  </a:lnTo>
                  <a:lnTo>
                    <a:pt x="1" y="573"/>
                  </a:lnTo>
                  <a:lnTo>
                    <a:pt x="68" y="640"/>
                  </a:lnTo>
                  <a:lnTo>
                    <a:pt x="135" y="640"/>
                  </a:lnTo>
                  <a:lnTo>
                    <a:pt x="203" y="607"/>
                  </a:lnTo>
                  <a:lnTo>
                    <a:pt x="337" y="405"/>
                  </a:lnTo>
                  <a:lnTo>
                    <a:pt x="405" y="304"/>
                  </a:lnTo>
                  <a:lnTo>
                    <a:pt x="438" y="270"/>
                  </a:lnTo>
                  <a:lnTo>
                    <a:pt x="438" y="236"/>
                  </a:lnTo>
                  <a:lnTo>
                    <a:pt x="438" y="203"/>
                  </a:lnTo>
                  <a:lnTo>
                    <a:pt x="405" y="169"/>
                  </a:lnTo>
                  <a:lnTo>
                    <a:pt x="304" y="102"/>
                  </a:lnTo>
                  <a:lnTo>
                    <a:pt x="236" y="68"/>
                  </a:lnTo>
                  <a:lnTo>
                    <a:pt x="169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2"/>
            <p:cNvSpPr/>
            <p:nvPr/>
          </p:nvSpPr>
          <p:spPr>
            <a:xfrm>
              <a:off x="3921159" y="6163979"/>
              <a:ext cx="18000" cy="78379"/>
            </a:xfrm>
            <a:custGeom>
              <a:avLst/>
              <a:gdLst/>
              <a:ahLst/>
              <a:cxnLst/>
              <a:rect l="l" t="t" r="r" b="b"/>
              <a:pathLst>
                <a:path w="271" h="1180" extrusionOk="0">
                  <a:moveTo>
                    <a:pt x="34" y="1"/>
                  </a:moveTo>
                  <a:lnTo>
                    <a:pt x="1" y="102"/>
                  </a:lnTo>
                  <a:lnTo>
                    <a:pt x="1" y="203"/>
                  </a:lnTo>
                  <a:lnTo>
                    <a:pt x="34" y="439"/>
                  </a:lnTo>
                  <a:lnTo>
                    <a:pt x="102" y="1112"/>
                  </a:lnTo>
                  <a:lnTo>
                    <a:pt x="135" y="1146"/>
                  </a:lnTo>
                  <a:lnTo>
                    <a:pt x="203" y="1179"/>
                  </a:lnTo>
                  <a:lnTo>
                    <a:pt x="236" y="1146"/>
                  </a:lnTo>
                  <a:lnTo>
                    <a:pt x="270" y="1078"/>
                  </a:lnTo>
                  <a:lnTo>
                    <a:pt x="169" y="405"/>
                  </a:lnTo>
                  <a:lnTo>
                    <a:pt x="135" y="203"/>
                  </a:lnTo>
                  <a:lnTo>
                    <a:pt x="102" y="68"/>
                  </a:lnTo>
                  <a:lnTo>
                    <a:pt x="3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3921159" y="6132694"/>
              <a:ext cx="154366" cy="102955"/>
            </a:xfrm>
            <a:custGeom>
              <a:avLst/>
              <a:gdLst/>
              <a:ahLst/>
              <a:cxnLst/>
              <a:rect l="l" t="t" r="r" b="b"/>
              <a:pathLst>
                <a:path w="2324" h="1550" extrusionOk="0">
                  <a:moveTo>
                    <a:pt x="1886" y="1"/>
                  </a:moveTo>
                  <a:lnTo>
                    <a:pt x="1886" y="34"/>
                  </a:lnTo>
                  <a:lnTo>
                    <a:pt x="1920" y="68"/>
                  </a:lnTo>
                  <a:lnTo>
                    <a:pt x="1718" y="34"/>
                  </a:lnTo>
                  <a:lnTo>
                    <a:pt x="1516" y="68"/>
                  </a:lnTo>
                  <a:lnTo>
                    <a:pt x="1112" y="102"/>
                  </a:lnTo>
                  <a:lnTo>
                    <a:pt x="573" y="203"/>
                  </a:lnTo>
                  <a:lnTo>
                    <a:pt x="304" y="236"/>
                  </a:lnTo>
                  <a:lnTo>
                    <a:pt x="34" y="337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34" y="438"/>
                  </a:lnTo>
                  <a:lnTo>
                    <a:pt x="68" y="438"/>
                  </a:lnTo>
                  <a:lnTo>
                    <a:pt x="607" y="371"/>
                  </a:lnTo>
                  <a:lnTo>
                    <a:pt x="1112" y="304"/>
                  </a:lnTo>
                  <a:lnTo>
                    <a:pt x="1549" y="270"/>
                  </a:lnTo>
                  <a:lnTo>
                    <a:pt x="1751" y="236"/>
                  </a:lnTo>
                  <a:lnTo>
                    <a:pt x="1953" y="203"/>
                  </a:lnTo>
                  <a:lnTo>
                    <a:pt x="2054" y="438"/>
                  </a:lnTo>
                  <a:lnTo>
                    <a:pt x="2088" y="674"/>
                  </a:lnTo>
                  <a:lnTo>
                    <a:pt x="2122" y="1179"/>
                  </a:lnTo>
                  <a:lnTo>
                    <a:pt x="1179" y="1314"/>
                  </a:lnTo>
                  <a:lnTo>
                    <a:pt x="741" y="1347"/>
                  </a:lnTo>
                  <a:lnTo>
                    <a:pt x="506" y="1415"/>
                  </a:lnTo>
                  <a:lnTo>
                    <a:pt x="304" y="1482"/>
                  </a:lnTo>
                  <a:lnTo>
                    <a:pt x="270" y="1516"/>
                  </a:lnTo>
                  <a:lnTo>
                    <a:pt x="304" y="1549"/>
                  </a:lnTo>
                  <a:lnTo>
                    <a:pt x="741" y="1549"/>
                  </a:lnTo>
                  <a:lnTo>
                    <a:pt x="1213" y="1482"/>
                  </a:lnTo>
                  <a:lnTo>
                    <a:pt x="2223" y="1347"/>
                  </a:lnTo>
                  <a:lnTo>
                    <a:pt x="2290" y="1314"/>
                  </a:lnTo>
                  <a:lnTo>
                    <a:pt x="2324" y="1246"/>
                  </a:lnTo>
                  <a:lnTo>
                    <a:pt x="2257" y="977"/>
                  </a:lnTo>
                  <a:lnTo>
                    <a:pt x="2189" y="708"/>
                  </a:lnTo>
                  <a:lnTo>
                    <a:pt x="2021" y="203"/>
                  </a:lnTo>
                  <a:lnTo>
                    <a:pt x="2054" y="169"/>
                  </a:lnTo>
                  <a:lnTo>
                    <a:pt x="2088" y="169"/>
                  </a:lnTo>
                  <a:lnTo>
                    <a:pt x="2088" y="135"/>
                  </a:lnTo>
                  <a:lnTo>
                    <a:pt x="2054" y="102"/>
                  </a:lnTo>
                  <a:lnTo>
                    <a:pt x="2021" y="68"/>
                  </a:lnTo>
                  <a:lnTo>
                    <a:pt x="1987" y="68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3804920" y="6112568"/>
              <a:ext cx="49219" cy="31351"/>
            </a:xfrm>
            <a:custGeom>
              <a:avLst/>
              <a:gdLst/>
              <a:ahLst/>
              <a:cxnLst/>
              <a:rect l="l" t="t" r="r" b="b"/>
              <a:pathLst>
                <a:path w="741" h="472" extrusionOk="0">
                  <a:moveTo>
                    <a:pt x="303" y="1"/>
                  </a:moveTo>
                  <a:lnTo>
                    <a:pt x="202" y="102"/>
                  </a:lnTo>
                  <a:lnTo>
                    <a:pt x="135" y="203"/>
                  </a:lnTo>
                  <a:lnTo>
                    <a:pt x="34" y="304"/>
                  </a:lnTo>
                  <a:lnTo>
                    <a:pt x="0" y="337"/>
                  </a:lnTo>
                  <a:lnTo>
                    <a:pt x="0" y="405"/>
                  </a:lnTo>
                  <a:lnTo>
                    <a:pt x="0" y="472"/>
                  </a:lnTo>
                  <a:lnTo>
                    <a:pt x="67" y="472"/>
                  </a:lnTo>
                  <a:lnTo>
                    <a:pt x="168" y="438"/>
                  </a:lnTo>
                  <a:lnTo>
                    <a:pt x="236" y="337"/>
                  </a:lnTo>
                  <a:lnTo>
                    <a:pt x="370" y="203"/>
                  </a:lnTo>
                  <a:lnTo>
                    <a:pt x="505" y="337"/>
                  </a:lnTo>
                  <a:lnTo>
                    <a:pt x="640" y="438"/>
                  </a:lnTo>
                  <a:lnTo>
                    <a:pt x="707" y="438"/>
                  </a:lnTo>
                  <a:lnTo>
                    <a:pt x="741" y="405"/>
                  </a:lnTo>
                  <a:lnTo>
                    <a:pt x="741" y="337"/>
                  </a:lnTo>
                  <a:lnTo>
                    <a:pt x="572" y="236"/>
                  </a:lnTo>
                  <a:lnTo>
                    <a:pt x="404" y="102"/>
                  </a:lnTo>
                  <a:lnTo>
                    <a:pt x="404" y="68"/>
                  </a:lnTo>
                  <a:lnTo>
                    <a:pt x="404" y="34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3623719" y="5358939"/>
              <a:ext cx="165591" cy="109664"/>
            </a:xfrm>
            <a:custGeom>
              <a:avLst/>
              <a:gdLst/>
              <a:ahLst/>
              <a:cxnLst/>
              <a:rect l="l" t="t" r="r" b="b"/>
              <a:pathLst>
                <a:path w="2493" h="1651" extrusionOk="0">
                  <a:moveTo>
                    <a:pt x="1718" y="0"/>
                  </a:moveTo>
                  <a:lnTo>
                    <a:pt x="1146" y="68"/>
                  </a:lnTo>
                  <a:lnTo>
                    <a:pt x="607" y="202"/>
                  </a:lnTo>
                  <a:lnTo>
                    <a:pt x="102" y="371"/>
                  </a:lnTo>
                  <a:lnTo>
                    <a:pt x="102" y="404"/>
                  </a:lnTo>
                  <a:lnTo>
                    <a:pt x="35" y="371"/>
                  </a:lnTo>
                  <a:lnTo>
                    <a:pt x="1" y="438"/>
                  </a:lnTo>
                  <a:lnTo>
                    <a:pt x="68" y="741"/>
                  </a:lnTo>
                  <a:lnTo>
                    <a:pt x="136" y="1044"/>
                  </a:lnTo>
                  <a:lnTo>
                    <a:pt x="169" y="1347"/>
                  </a:lnTo>
                  <a:lnTo>
                    <a:pt x="270" y="1616"/>
                  </a:lnTo>
                  <a:lnTo>
                    <a:pt x="304" y="1650"/>
                  </a:lnTo>
                  <a:lnTo>
                    <a:pt x="338" y="1650"/>
                  </a:lnTo>
                  <a:lnTo>
                    <a:pt x="371" y="1616"/>
                  </a:lnTo>
                  <a:lnTo>
                    <a:pt x="405" y="1583"/>
                  </a:lnTo>
                  <a:lnTo>
                    <a:pt x="338" y="1246"/>
                  </a:lnTo>
                  <a:lnTo>
                    <a:pt x="237" y="943"/>
                  </a:lnTo>
                  <a:lnTo>
                    <a:pt x="203" y="674"/>
                  </a:lnTo>
                  <a:lnTo>
                    <a:pt x="102" y="438"/>
                  </a:lnTo>
                  <a:lnTo>
                    <a:pt x="371" y="404"/>
                  </a:lnTo>
                  <a:lnTo>
                    <a:pt x="641" y="371"/>
                  </a:lnTo>
                  <a:lnTo>
                    <a:pt x="1146" y="303"/>
                  </a:lnTo>
                  <a:lnTo>
                    <a:pt x="1651" y="202"/>
                  </a:lnTo>
                  <a:lnTo>
                    <a:pt x="2189" y="202"/>
                  </a:lnTo>
                  <a:lnTo>
                    <a:pt x="2189" y="371"/>
                  </a:lnTo>
                  <a:lnTo>
                    <a:pt x="2189" y="539"/>
                  </a:lnTo>
                  <a:lnTo>
                    <a:pt x="2223" y="909"/>
                  </a:lnTo>
                  <a:lnTo>
                    <a:pt x="2324" y="1280"/>
                  </a:lnTo>
                  <a:lnTo>
                    <a:pt x="1853" y="1347"/>
                  </a:lnTo>
                  <a:lnTo>
                    <a:pt x="1381" y="1414"/>
                  </a:lnTo>
                  <a:lnTo>
                    <a:pt x="876" y="1448"/>
                  </a:lnTo>
                  <a:lnTo>
                    <a:pt x="641" y="1482"/>
                  </a:lnTo>
                  <a:lnTo>
                    <a:pt x="405" y="1549"/>
                  </a:lnTo>
                  <a:lnTo>
                    <a:pt x="607" y="1616"/>
                  </a:lnTo>
                  <a:lnTo>
                    <a:pt x="843" y="1616"/>
                  </a:lnTo>
                  <a:lnTo>
                    <a:pt x="1247" y="1583"/>
                  </a:lnTo>
                  <a:lnTo>
                    <a:pt x="1819" y="1549"/>
                  </a:lnTo>
                  <a:lnTo>
                    <a:pt x="2122" y="1482"/>
                  </a:lnTo>
                  <a:lnTo>
                    <a:pt x="2391" y="1381"/>
                  </a:lnTo>
                  <a:lnTo>
                    <a:pt x="2459" y="1381"/>
                  </a:lnTo>
                  <a:lnTo>
                    <a:pt x="2492" y="1347"/>
                  </a:lnTo>
                  <a:lnTo>
                    <a:pt x="2492" y="1313"/>
                  </a:lnTo>
                  <a:lnTo>
                    <a:pt x="2358" y="640"/>
                  </a:lnTo>
                  <a:lnTo>
                    <a:pt x="2324" y="404"/>
                  </a:lnTo>
                  <a:lnTo>
                    <a:pt x="2290" y="169"/>
                  </a:lnTo>
                  <a:lnTo>
                    <a:pt x="2324" y="135"/>
                  </a:lnTo>
                  <a:lnTo>
                    <a:pt x="2324" y="101"/>
                  </a:lnTo>
                  <a:lnTo>
                    <a:pt x="2290" y="34"/>
                  </a:lnTo>
                  <a:lnTo>
                    <a:pt x="2257" y="34"/>
                  </a:lnTo>
                  <a:lnTo>
                    <a:pt x="17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2"/>
            <p:cNvSpPr/>
            <p:nvPr/>
          </p:nvSpPr>
          <p:spPr>
            <a:xfrm>
              <a:off x="3753442" y="6081283"/>
              <a:ext cx="154366" cy="181201"/>
            </a:xfrm>
            <a:custGeom>
              <a:avLst/>
              <a:gdLst/>
              <a:ahLst/>
              <a:cxnLst/>
              <a:rect l="l" t="t" r="r" b="b"/>
              <a:pathLst>
                <a:path w="2324" h="2728" extrusionOk="0">
                  <a:moveTo>
                    <a:pt x="1819" y="0"/>
                  </a:moveTo>
                  <a:lnTo>
                    <a:pt x="1347" y="68"/>
                  </a:lnTo>
                  <a:lnTo>
                    <a:pt x="876" y="169"/>
                  </a:lnTo>
                  <a:lnTo>
                    <a:pt x="472" y="270"/>
                  </a:lnTo>
                  <a:lnTo>
                    <a:pt x="102" y="371"/>
                  </a:lnTo>
                  <a:lnTo>
                    <a:pt x="68" y="337"/>
                  </a:lnTo>
                  <a:lnTo>
                    <a:pt x="68" y="303"/>
                  </a:lnTo>
                  <a:lnTo>
                    <a:pt x="34" y="337"/>
                  </a:lnTo>
                  <a:lnTo>
                    <a:pt x="1" y="606"/>
                  </a:lnTo>
                  <a:lnTo>
                    <a:pt x="34" y="876"/>
                  </a:lnTo>
                  <a:lnTo>
                    <a:pt x="102" y="1414"/>
                  </a:lnTo>
                  <a:lnTo>
                    <a:pt x="203" y="2054"/>
                  </a:lnTo>
                  <a:lnTo>
                    <a:pt x="270" y="2357"/>
                  </a:lnTo>
                  <a:lnTo>
                    <a:pt x="337" y="2694"/>
                  </a:lnTo>
                  <a:lnTo>
                    <a:pt x="371" y="2727"/>
                  </a:lnTo>
                  <a:lnTo>
                    <a:pt x="438" y="2727"/>
                  </a:lnTo>
                  <a:lnTo>
                    <a:pt x="472" y="2694"/>
                  </a:lnTo>
                  <a:lnTo>
                    <a:pt x="506" y="2626"/>
                  </a:lnTo>
                  <a:lnTo>
                    <a:pt x="472" y="2357"/>
                  </a:lnTo>
                  <a:lnTo>
                    <a:pt x="438" y="2054"/>
                  </a:lnTo>
                  <a:lnTo>
                    <a:pt x="337" y="1482"/>
                  </a:lnTo>
                  <a:lnTo>
                    <a:pt x="506" y="1515"/>
                  </a:lnTo>
                  <a:lnTo>
                    <a:pt x="708" y="1482"/>
                  </a:lnTo>
                  <a:lnTo>
                    <a:pt x="1112" y="1448"/>
                  </a:lnTo>
                  <a:lnTo>
                    <a:pt x="1549" y="1414"/>
                  </a:lnTo>
                  <a:lnTo>
                    <a:pt x="1785" y="1381"/>
                  </a:lnTo>
                  <a:lnTo>
                    <a:pt x="2021" y="1347"/>
                  </a:lnTo>
                  <a:lnTo>
                    <a:pt x="2054" y="1785"/>
                  </a:lnTo>
                  <a:lnTo>
                    <a:pt x="2088" y="1987"/>
                  </a:lnTo>
                  <a:lnTo>
                    <a:pt x="2155" y="2189"/>
                  </a:lnTo>
                  <a:lnTo>
                    <a:pt x="1751" y="2256"/>
                  </a:lnTo>
                  <a:lnTo>
                    <a:pt x="1381" y="2323"/>
                  </a:lnTo>
                  <a:lnTo>
                    <a:pt x="943" y="2424"/>
                  </a:lnTo>
                  <a:lnTo>
                    <a:pt x="708" y="2492"/>
                  </a:lnTo>
                  <a:lnTo>
                    <a:pt x="506" y="2559"/>
                  </a:lnTo>
                  <a:lnTo>
                    <a:pt x="506" y="2593"/>
                  </a:lnTo>
                  <a:lnTo>
                    <a:pt x="506" y="2626"/>
                  </a:lnTo>
                  <a:lnTo>
                    <a:pt x="741" y="2593"/>
                  </a:lnTo>
                  <a:lnTo>
                    <a:pt x="943" y="2593"/>
                  </a:lnTo>
                  <a:lnTo>
                    <a:pt x="1381" y="2492"/>
                  </a:lnTo>
                  <a:lnTo>
                    <a:pt x="1785" y="2424"/>
                  </a:lnTo>
                  <a:lnTo>
                    <a:pt x="2189" y="2323"/>
                  </a:lnTo>
                  <a:lnTo>
                    <a:pt x="2223" y="2391"/>
                  </a:lnTo>
                  <a:lnTo>
                    <a:pt x="2290" y="2391"/>
                  </a:lnTo>
                  <a:lnTo>
                    <a:pt x="2290" y="2290"/>
                  </a:lnTo>
                  <a:lnTo>
                    <a:pt x="2324" y="2256"/>
                  </a:lnTo>
                  <a:lnTo>
                    <a:pt x="2290" y="2222"/>
                  </a:lnTo>
                  <a:lnTo>
                    <a:pt x="2290" y="1987"/>
                  </a:lnTo>
                  <a:lnTo>
                    <a:pt x="2256" y="1751"/>
                  </a:lnTo>
                  <a:lnTo>
                    <a:pt x="2189" y="1313"/>
                  </a:lnTo>
                  <a:lnTo>
                    <a:pt x="2122" y="707"/>
                  </a:lnTo>
                  <a:lnTo>
                    <a:pt x="2054" y="371"/>
                  </a:lnTo>
                  <a:lnTo>
                    <a:pt x="1953" y="101"/>
                  </a:lnTo>
                  <a:lnTo>
                    <a:pt x="1920" y="101"/>
                  </a:lnTo>
                  <a:lnTo>
                    <a:pt x="1920" y="371"/>
                  </a:lnTo>
                  <a:lnTo>
                    <a:pt x="1920" y="640"/>
                  </a:lnTo>
                  <a:lnTo>
                    <a:pt x="1987" y="1145"/>
                  </a:lnTo>
                  <a:lnTo>
                    <a:pt x="1987" y="1212"/>
                  </a:lnTo>
                  <a:lnTo>
                    <a:pt x="1785" y="1179"/>
                  </a:lnTo>
                  <a:lnTo>
                    <a:pt x="1516" y="1212"/>
                  </a:lnTo>
                  <a:lnTo>
                    <a:pt x="1078" y="1246"/>
                  </a:lnTo>
                  <a:lnTo>
                    <a:pt x="708" y="1280"/>
                  </a:lnTo>
                  <a:lnTo>
                    <a:pt x="506" y="1313"/>
                  </a:lnTo>
                  <a:lnTo>
                    <a:pt x="304" y="1414"/>
                  </a:lnTo>
                  <a:lnTo>
                    <a:pt x="304" y="1381"/>
                  </a:lnTo>
                  <a:lnTo>
                    <a:pt x="236" y="943"/>
                  </a:lnTo>
                  <a:lnTo>
                    <a:pt x="203" y="707"/>
                  </a:lnTo>
                  <a:lnTo>
                    <a:pt x="135" y="505"/>
                  </a:lnTo>
                  <a:lnTo>
                    <a:pt x="573" y="438"/>
                  </a:lnTo>
                  <a:lnTo>
                    <a:pt x="1011" y="337"/>
                  </a:lnTo>
                  <a:lnTo>
                    <a:pt x="1448" y="236"/>
                  </a:lnTo>
                  <a:lnTo>
                    <a:pt x="1852" y="135"/>
                  </a:lnTo>
                  <a:lnTo>
                    <a:pt x="1886" y="101"/>
                  </a:lnTo>
                  <a:lnTo>
                    <a:pt x="1886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2"/>
            <p:cNvSpPr/>
            <p:nvPr/>
          </p:nvSpPr>
          <p:spPr>
            <a:xfrm>
              <a:off x="3818337" y="6190814"/>
              <a:ext cx="47027" cy="31418"/>
            </a:xfrm>
            <a:custGeom>
              <a:avLst/>
              <a:gdLst/>
              <a:ahLst/>
              <a:cxnLst/>
              <a:rect l="l" t="t" r="r" b="b"/>
              <a:pathLst>
                <a:path w="708" h="473" extrusionOk="0">
                  <a:moveTo>
                    <a:pt x="572" y="1"/>
                  </a:moveTo>
                  <a:lnTo>
                    <a:pt x="337" y="304"/>
                  </a:lnTo>
                  <a:lnTo>
                    <a:pt x="236" y="203"/>
                  </a:lnTo>
                  <a:lnTo>
                    <a:pt x="101" y="102"/>
                  </a:lnTo>
                  <a:lnTo>
                    <a:pt x="67" y="68"/>
                  </a:lnTo>
                  <a:lnTo>
                    <a:pt x="0" y="102"/>
                  </a:lnTo>
                  <a:lnTo>
                    <a:pt x="0" y="136"/>
                  </a:lnTo>
                  <a:lnTo>
                    <a:pt x="0" y="203"/>
                  </a:lnTo>
                  <a:lnTo>
                    <a:pt x="135" y="338"/>
                  </a:lnTo>
                  <a:lnTo>
                    <a:pt x="236" y="439"/>
                  </a:lnTo>
                  <a:lnTo>
                    <a:pt x="303" y="472"/>
                  </a:lnTo>
                  <a:lnTo>
                    <a:pt x="370" y="439"/>
                  </a:lnTo>
                  <a:lnTo>
                    <a:pt x="404" y="439"/>
                  </a:lnTo>
                  <a:lnTo>
                    <a:pt x="438" y="405"/>
                  </a:lnTo>
                  <a:lnTo>
                    <a:pt x="572" y="270"/>
                  </a:lnTo>
                  <a:lnTo>
                    <a:pt x="707" y="136"/>
                  </a:lnTo>
                  <a:lnTo>
                    <a:pt x="707" y="68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2"/>
            <p:cNvSpPr/>
            <p:nvPr/>
          </p:nvSpPr>
          <p:spPr>
            <a:xfrm>
              <a:off x="3605851" y="6172946"/>
              <a:ext cx="154366" cy="107405"/>
            </a:xfrm>
            <a:custGeom>
              <a:avLst/>
              <a:gdLst/>
              <a:ahLst/>
              <a:cxnLst/>
              <a:rect l="l" t="t" r="r" b="b"/>
              <a:pathLst>
                <a:path w="2324" h="1617" extrusionOk="0">
                  <a:moveTo>
                    <a:pt x="1920" y="270"/>
                  </a:moveTo>
                  <a:lnTo>
                    <a:pt x="2021" y="775"/>
                  </a:lnTo>
                  <a:lnTo>
                    <a:pt x="2122" y="1179"/>
                  </a:lnTo>
                  <a:lnTo>
                    <a:pt x="1920" y="1179"/>
                  </a:lnTo>
                  <a:lnTo>
                    <a:pt x="1718" y="1213"/>
                  </a:lnTo>
                  <a:lnTo>
                    <a:pt x="1280" y="1280"/>
                  </a:lnTo>
                  <a:lnTo>
                    <a:pt x="809" y="1347"/>
                  </a:lnTo>
                  <a:lnTo>
                    <a:pt x="539" y="1381"/>
                  </a:lnTo>
                  <a:lnTo>
                    <a:pt x="304" y="1482"/>
                  </a:lnTo>
                  <a:lnTo>
                    <a:pt x="236" y="943"/>
                  </a:lnTo>
                  <a:lnTo>
                    <a:pt x="203" y="708"/>
                  </a:lnTo>
                  <a:lnTo>
                    <a:pt x="169" y="573"/>
                  </a:lnTo>
                  <a:lnTo>
                    <a:pt x="135" y="472"/>
                  </a:lnTo>
                  <a:lnTo>
                    <a:pt x="337" y="506"/>
                  </a:lnTo>
                  <a:lnTo>
                    <a:pt x="573" y="506"/>
                  </a:lnTo>
                  <a:lnTo>
                    <a:pt x="1011" y="438"/>
                  </a:lnTo>
                  <a:lnTo>
                    <a:pt x="1448" y="405"/>
                  </a:lnTo>
                  <a:lnTo>
                    <a:pt x="1684" y="337"/>
                  </a:lnTo>
                  <a:lnTo>
                    <a:pt x="1920" y="270"/>
                  </a:lnTo>
                  <a:close/>
                  <a:moveTo>
                    <a:pt x="1920" y="1"/>
                  </a:moveTo>
                  <a:lnTo>
                    <a:pt x="1886" y="34"/>
                  </a:lnTo>
                  <a:lnTo>
                    <a:pt x="1886" y="68"/>
                  </a:lnTo>
                  <a:lnTo>
                    <a:pt x="1886" y="135"/>
                  </a:lnTo>
                  <a:lnTo>
                    <a:pt x="1516" y="203"/>
                  </a:lnTo>
                  <a:lnTo>
                    <a:pt x="1112" y="270"/>
                  </a:lnTo>
                  <a:lnTo>
                    <a:pt x="607" y="304"/>
                  </a:lnTo>
                  <a:lnTo>
                    <a:pt x="371" y="337"/>
                  </a:lnTo>
                  <a:lnTo>
                    <a:pt x="102" y="405"/>
                  </a:lnTo>
                  <a:lnTo>
                    <a:pt x="68" y="405"/>
                  </a:lnTo>
                  <a:lnTo>
                    <a:pt x="34" y="438"/>
                  </a:lnTo>
                  <a:lnTo>
                    <a:pt x="1" y="539"/>
                  </a:lnTo>
                  <a:lnTo>
                    <a:pt x="1" y="640"/>
                  </a:lnTo>
                  <a:lnTo>
                    <a:pt x="34" y="876"/>
                  </a:lnTo>
                  <a:lnTo>
                    <a:pt x="135" y="1549"/>
                  </a:lnTo>
                  <a:lnTo>
                    <a:pt x="169" y="1617"/>
                  </a:lnTo>
                  <a:lnTo>
                    <a:pt x="304" y="1617"/>
                  </a:lnTo>
                  <a:lnTo>
                    <a:pt x="337" y="1549"/>
                  </a:lnTo>
                  <a:lnTo>
                    <a:pt x="741" y="1549"/>
                  </a:lnTo>
                  <a:lnTo>
                    <a:pt x="1179" y="1482"/>
                  </a:lnTo>
                  <a:lnTo>
                    <a:pt x="1684" y="1415"/>
                  </a:lnTo>
                  <a:lnTo>
                    <a:pt x="1920" y="1347"/>
                  </a:lnTo>
                  <a:lnTo>
                    <a:pt x="2155" y="1280"/>
                  </a:lnTo>
                  <a:lnTo>
                    <a:pt x="2256" y="1415"/>
                  </a:lnTo>
                  <a:lnTo>
                    <a:pt x="2290" y="1448"/>
                  </a:lnTo>
                  <a:lnTo>
                    <a:pt x="2324" y="1415"/>
                  </a:lnTo>
                  <a:lnTo>
                    <a:pt x="2324" y="1246"/>
                  </a:lnTo>
                  <a:lnTo>
                    <a:pt x="2290" y="1078"/>
                  </a:lnTo>
                  <a:lnTo>
                    <a:pt x="2189" y="775"/>
                  </a:lnTo>
                  <a:lnTo>
                    <a:pt x="2054" y="236"/>
                  </a:lnTo>
                  <a:lnTo>
                    <a:pt x="2054" y="203"/>
                  </a:lnTo>
                  <a:lnTo>
                    <a:pt x="2054" y="169"/>
                  </a:lnTo>
                  <a:lnTo>
                    <a:pt x="2021" y="135"/>
                  </a:lnTo>
                  <a:lnTo>
                    <a:pt x="1987" y="135"/>
                  </a:lnTo>
                  <a:lnTo>
                    <a:pt x="1953" y="34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3735575" y="5441701"/>
              <a:ext cx="239320" cy="154366"/>
            </a:xfrm>
            <a:custGeom>
              <a:avLst/>
              <a:gdLst/>
              <a:ahLst/>
              <a:cxnLst/>
              <a:rect l="l" t="t" r="r" b="b"/>
              <a:pathLst>
                <a:path w="3603" h="2324" extrusionOk="0">
                  <a:moveTo>
                    <a:pt x="3131" y="168"/>
                  </a:moveTo>
                  <a:lnTo>
                    <a:pt x="3266" y="976"/>
                  </a:lnTo>
                  <a:lnTo>
                    <a:pt x="3401" y="1785"/>
                  </a:lnTo>
                  <a:lnTo>
                    <a:pt x="1852" y="1987"/>
                  </a:lnTo>
                  <a:lnTo>
                    <a:pt x="1111" y="2088"/>
                  </a:lnTo>
                  <a:lnTo>
                    <a:pt x="337" y="2222"/>
                  </a:lnTo>
                  <a:lnTo>
                    <a:pt x="337" y="2189"/>
                  </a:lnTo>
                  <a:lnTo>
                    <a:pt x="337" y="2020"/>
                  </a:lnTo>
                  <a:lnTo>
                    <a:pt x="303" y="1818"/>
                  </a:lnTo>
                  <a:lnTo>
                    <a:pt x="202" y="1414"/>
                  </a:lnTo>
                  <a:lnTo>
                    <a:pt x="169" y="1010"/>
                  </a:lnTo>
                  <a:lnTo>
                    <a:pt x="135" y="572"/>
                  </a:lnTo>
                  <a:lnTo>
                    <a:pt x="876" y="471"/>
                  </a:lnTo>
                  <a:lnTo>
                    <a:pt x="1616" y="370"/>
                  </a:lnTo>
                  <a:lnTo>
                    <a:pt x="2391" y="236"/>
                  </a:lnTo>
                  <a:lnTo>
                    <a:pt x="3131" y="168"/>
                  </a:lnTo>
                  <a:close/>
                  <a:moveTo>
                    <a:pt x="3131" y="0"/>
                  </a:moveTo>
                  <a:lnTo>
                    <a:pt x="2357" y="67"/>
                  </a:lnTo>
                  <a:lnTo>
                    <a:pt x="1583" y="168"/>
                  </a:lnTo>
                  <a:lnTo>
                    <a:pt x="842" y="303"/>
                  </a:lnTo>
                  <a:lnTo>
                    <a:pt x="101" y="471"/>
                  </a:lnTo>
                  <a:lnTo>
                    <a:pt x="68" y="471"/>
                  </a:lnTo>
                  <a:lnTo>
                    <a:pt x="34" y="505"/>
                  </a:lnTo>
                  <a:lnTo>
                    <a:pt x="0" y="539"/>
                  </a:lnTo>
                  <a:lnTo>
                    <a:pt x="0" y="976"/>
                  </a:lnTo>
                  <a:lnTo>
                    <a:pt x="68" y="1448"/>
                  </a:lnTo>
                  <a:lnTo>
                    <a:pt x="101" y="1852"/>
                  </a:lnTo>
                  <a:lnTo>
                    <a:pt x="169" y="2054"/>
                  </a:lnTo>
                  <a:lnTo>
                    <a:pt x="270" y="2222"/>
                  </a:lnTo>
                  <a:lnTo>
                    <a:pt x="303" y="2256"/>
                  </a:lnTo>
                  <a:lnTo>
                    <a:pt x="303" y="2290"/>
                  </a:lnTo>
                  <a:lnTo>
                    <a:pt x="337" y="2323"/>
                  </a:lnTo>
                  <a:lnTo>
                    <a:pt x="1111" y="2323"/>
                  </a:lnTo>
                  <a:lnTo>
                    <a:pt x="1886" y="2256"/>
                  </a:lnTo>
                  <a:lnTo>
                    <a:pt x="2694" y="2155"/>
                  </a:lnTo>
                  <a:lnTo>
                    <a:pt x="3434" y="1987"/>
                  </a:lnTo>
                  <a:lnTo>
                    <a:pt x="3468" y="2020"/>
                  </a:lnTo>
                  <a:lnTo>
                    <a:pt x="3535" y="1987"/>
                  </a:lnTo>
                  <a:lnTo>
                    <a:pt x="3569" y="1953"/>
                  </a:lnTo>
                  <a:lnTo>
                    <a:pt x="3603" y="1919"/>
                  </a:lnTo>
                  <a:lnTo>
                    <a:pt x="3434" y="976"/>
                  </a:lnTo>
                  <a:lnTo>
                    <a:pt x="3266" y="67"/>
                  </a:lnTo>
                  <a:lnTo>
                    <a:pt x="3232" y="34"/>
                  </a:lnTo>
                  <a:lnTo>
                    <a:pt x="32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2"/>
            <p:cNvSpPr/>
            <p:nvPr/>
          </p:nvSpPr>
          <p:spPr>
            <a:xfrm>
              <a:off x="3874198" y="5517688"/>
              <a:ext cx="62703" cy="42577"/>
            </a:xfrm>
            <a:custGeom>
              <a:avLst/>
              <a:gdLst/>
              <a:ahLst/>
              <a:cxnLst/>
              <a:rect l="l" t="t" r="r" b="b"/>
              <a:pathLst>
                <a:path w="944" h="641" extrusionOk="0">
                  <a:moveTo>
                    <a:pt x="203" y="1"/>
                  </a:moveTo>
                  <a:lnTo>
                    <a:pt x="102" y="68"/>
                  </a:lnTo>
                  <a:lnTo>
                    <a:pt x="68" y="169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34" y="472"/>
                  </a:lnTo>
                  <a:lnTo>
                    <a:pt x="337" y="641"/>
                  </a:lnTo>
                  <a:lnTo>
                    <a:pt x="405" y="641"/>
                  </a:lnTo>
                  <a:lnTo>
                    <a:pt x="472" y="607"/>
                  </a:lnTo>
                  <a:lnTo>
                    <a:pt x="472" y="573"/>
                  </a:lnTo>
                  <a:lnTo>
                    <a:pt x="438" y="506"/>
                  </a:lnTo>
                  <a:lnTo>
                    <a:pt x="270" y="405"/>
                  </a:lnTo>
                  <a:lnTo>
                    <a:pt x="573" y="338"/>
                  </a:lnTo>
                  <a:lnTo>
                    <a:pt x="876" y="237"/>
                  </a:lnTo>
                  <a:lnTo>
                    <a:pt x="910" y="203"/>
                  </a:lnTo>
                  <a:lnTo>
                    <a:pt x="943" y="136"/>
                  </a:lnTo>
                  <a:lnTo>
                    <a:pt x="910" y="102"/>
                  </a:lnTo>
                  <a:lnTo>
                    <a:pt x="842" y="68"/>
                  </a:lnTo>
                  <a:lnTo>
                    <a:pt x="539" y="169"/>
                  </a:lnTo>
                  <a:lnTo>
                    <a:pt x="203" y="270"/>
                  </a:lnTo>
                  <a:lnTo>
                    <a:pt x="304" y="102"/>
                  </a:lnTo>
                  <a:lnTo>
                    <a:pt x="337" y="68"/>
                  </a:lnTo>
                  <a:lnTo>
                    <a:pt x="3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2"/>
            <p:cNvSpPr/>
            <p:nvPr/>
          </p:nvSpPr>
          <p:spPr>
            <a:xfrm>
              <a:off x="3791436" y="5336554"/>
              <a:ext cx="156624" cy="109664"/>
            </a:xfrm>
            <a:custGeom>
              <a:avLst/>
              <a:gdLst/>
              <a:ahLst/>
              <a:cxnLst/>
              <a:rect l="l" t="t" r="r" b="b"/>
              <a:pathLst>
                <a:path w="2358" h="1651" extrusionOk="0">
                  <a:moveTo>
                    <a:pt x="2156" y="1"/>
                  </a:moveTo>
                  <a:lnTo>
                    <a:pt x="2156" y="34"/>
                  </a:lnTo>
                  <a:lnTo>
                    <a:pt x="1684" y="34"/>
                  </a:lnTo>
                  <a:lnTo>
                    <a:pt x="1213" y="102"/>
                  </a:lnTo>
                  <a:lnTo>
                    <a:pt x="641" y="169"/>
                  </a:lnTo>
                  <a:lnTo>
                    <a:pt x="102" y="304"/>
                  </a:lnTo>
                  <a:lnTo>
                    <a:pt x="68" y="270"/>
                  </a:lnTo>
                  <a:lnTo>
                    <a:pt x="35" y="270"/>
                  </a:lnTo>
                  <a:lnTo>
                    <a:pt x="1" y="304"/>
                  </a:lnTo>
                  <a:lnTo>
                    <a:pt x="1" y="337"/>
                  </a:lnTo>
                  <a:lnTo>
                    <a:pt x="35" y="943"/>
                  </a:lnTo>
                  <a:lnTo>
                    <a:pt x="136" y="1583"/>
                  </a:lnTo>
                  <a:lnTo>
                    <a:pt x="169" y="1617"/>
                  </a:lnTo>
                  <a:lnTo>
                    <a:pt x="203" y="1650"/>
                  </a:lnTo>
                  <a:lnTo>
                    <a:pt x="270" y="1617"/>
                  </a:lnTo>
                  <a:lnTo>
                    <a:pt x="270" y="1549"/>
                  </a:lnTo>
                  <a:lnTo>
                    <a:pt x="237" y="977"/>
                  </a:lnTo>
                  <a:lnTo>
                    <a:pt x="136" y="405"/>
                  </a:lnTo>
                  <a:lnTo>
                    <a:pt x="674" y="337"/>
                  </a:lnTo>
                  <a:lnTo>
                    <a:pt x="1213" y="270"/>
                  </a:lnTo>
                  <a:lnTo>
                    <a:pt x="1684" y="203"/>
                  </a:lnTo>
                  <a:lnTo>
                    <a:pt x="1920" y="169"/>
                  </a:lnTo>
                  <a:lnTo>
                    <a:pt x="2122" y="102"/>
                  </a:lnTo>
                  <a:lnTo>
                    <a:pt x="2122" y="371"/>
                  </a:lnTo>
                  <a:lnTo>
                    <a:pt x="2156" y="640"/>
                  </a:lnTo>
                  <a:lnTo>
                    <a:pt x="2223" y="1145"/>
                  </a:lnTo>
                  <a:lnTo>
                    <a:pt x="1752" y="1213"/>
                  </a:lnTo>
                  <a:lnTo>
                    <a:pt x="1280" y="1280"/>
                  </a:lnTo>
                  <a:lnTo>
                    <a:pt x="843" y="1347"/>
                  </a:lnTo>
                  <a:lnTo>
                    <a:pt x="641" y="1415"/>
                  </a:lnTo>
                  <a:lnTo>
                    <a:pt x="405" y="1482"/>
                  </a:lnTo>
                  <a:lnTo>
                    <a:pt x="439" y="1482"/>
                  </a:lnTo>
                  <a:lnTo>
                    <a:pt x="641" y="1516"/>
                  </a:lnTo>
                  <a:lnTo>
                    <a:pt x="843" y="1516"/>
                  </a:lnTo>
                  <a:lnTo>
                    <a:pt x="1280" y="1448"/>
                  </a:lnTo>
                  <a:lnTo>
                    <a:pt x="1752" y="1381"/>
                  </a:lnTo>
                  <a:lnTo>
                    <a:pt x="2189" y="1280"/>
                  </a:lnTo>
                  <a:lnTo>
                    <a:pt x="2189" y="1314"/>
                  </a:lnTo>
                  <a:lnTo>
                    <a:pt x="2223" y="1347"/>
                  </a:lnTo>
                  <a:lnTo>
                    <a:pt x="2290" y="1347"/>
                  </a:lnTo>
                  <a:lnTo>
                    <a:pt x="2324" y="1314"/>
                  </a:lnTo>
                  <a:lnTo>
                    <a:pt x="2358" y="1280"/>
                  </a:lnTo>
                  <a:lnTo>
                    <a:pt x="2358" y="1213"/>
                  </a:lnTo>
                  <a:lnTo>
                    <a:pt x="2358" y="1179"/>
                  </a:lnTo>
                  <a:lnTo>
                    <a:pt x="2324" y="573"/>
                  </a:lnTo>
                  <a:lnTo>
                    <a:pt x="2257" y="304"/>
                  </a:lnTo>
                  <a:lnTo>
                    <a:pt x="21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2"/>
            <p:cNvSpPr/>
            <p:nvPr/>
          </p:nvSpPr>
          <p:spPr>
            <a:xfrm>
              <a:off x="3912258" y="5671988"/>
              <a:ext cx="60444" cy="55994"/>
            </a:xfrm>
            <a:custGeom>
              <a:avLst/>
              <a:gdLst/>
              <a:ahLst/>
              <a:cxnLst/>
              <a:rect l="l" t="t" r="r" b="b"/>
              <a:pathLst>
                <a:path w="910" h="843" extrusionOk="0">
                  <a:moveTo>
                    <a:pt x="741" y="1"/>
                  </a:moveTo>
                  <a:lnTo>
                    <a:pt x="707" y="35"/>
                  </a:lnTo>
                  <a:lnTo>
                    <a:pt x="707" y="102"/>
                  </a:lnTo>
                  <a:lnTo>
                    <a:pt x="741" y="203"/>
                  </a:lnTo>
                  <a:lnTo>
                    <a:pt x="707" y="304"/>
                  </a:lnTo>
                  <a:lnTo>
                    <a:pt x="640" y="371"/>
                  </a:lnTo>
                  <a:lnTo>
                    <a:pt x="539" y="439"/>
                  </a:lnTo>
                  <a:lnTo>
                    <a:pt x="438" y="472"/>
                  </a:lnTo>
                  <a:lnTo>
                    <a:pt x="337" y="472"/>
                  </a:lnTo>
                  <a:lnTo>
                    <a:pt x="337" y="405"/>
                  </a:lnTo>
                  <a:lnTo>
                    <a:pt x="337" y="338"/>
                  </a:lnTo>
                  <a:lnTo>
                    <a:pt x="337" y="270"/>
                  </a:lnTo>
                  <a:lnTo>
                    <a:pt x="337" y="237"/>
                  </a:lnTo>
                  <a:lnTo>
                    <a:pt x="269" y="237"/>
                  </a:lnTo>
                  <a:lnTo>
                    <a:pt x="168" y="338"/>
                  </a:lnTo>
                  <a:lnTo>
                    <a:pt x="67" y="405"/>
                  </a:lnTo>
                  <a:lnTo>
                    <a:pt x="0" y="439"/>
                  </a:lnTo>
                  <a:lnTo>
                    <a:pt x="0" y="506"/>
                  </a:lnTo>
                  <a:lnTo>
                    <a:pt x="202" y="809"/>
                  </a:lnTo>
                  <a:lnTo>
                    <a:pt x="236" y="843"/>
                  </a:lnTo>
                  <a:lnTo>
                    <a:pt x="370" y="843"/>
                  </a:lnTo>
                  <a:lnTo>
                    <a:pt x="370" y="809"/>
                  </a:lnTo>
                  <a:lnTo>
                    <a:pt x="370" y="742"/>
                  </a:lnTo>
                  <a:lnTo>
                    <a:pt x="370" y="641"/>
                  </a:lnTo>
                  <a:lnTo>
                    <a:pt x="539" y="607"/>
                  </a:lnTo>
                  <a:lnTo>
                    <a:pt x="707" y="540"/>
                  </a:lnTo>
                  <a:lnTo>
                    <a:pt x="808" y="439"/>
                  </a:lnTo>
                  <a:lnTo>
                    <a:pt x="875" y="304"/>
                  </a:lnTo>
                  <a:lnTo>
                    <a:pt x="909" y="169"/>
                  </a:lnTo>
                  <a:lnTo>
                    <a:pt x="842" y="35"/>
                  </a:lnTo>
                  <a:lnTo>
                    <a:pt x="80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2"/>
            <p:cNvSpPr/>
            <p:nvPr/>
          </p:nvSpPr>
          <p:spPr>
            <a:xfrm>
              <a:off x="3686356" y="5895632"/>
              <a:ext cx="355626" cy="192426"/>
            </a:xfrm>
            <a:custGeom>
              <a:avLst/>
              <a:gdLst/>
              <a:ahLst/>
              <a:cxnLst/>
              <a:rect l="l" t="t" r="r" b="b"/>
              <a:pathLst>
                <a:path w="5354" h="2897" extrusionOk="0">
                  <a:moveTo>
                    <a:pt x="5051" y="1"/>
                  </a:moveTo>
                  <a:lnTo>
                    <a:pt x="5017" y="34"/>
                  </a:lnTo>
                  <a:lnTo>
                    <a:pt x="4983" y="34"/>
                  </a:lnTo>
                  <a:lnTo>
                    <a:pt x="4983" y="539"/>
                  </a:lnTo>
                  <a:lnTo>
                    <a:pt x="5017" y="1011"/>
                  </a:lnTo>
                  <a:lnTo>
                    <a:pt x="5152" y="1987"/>
                  </a:lnTo>
                  <a:lnTo>
                    <a:pt x="4546" y="2054"/>
                  </a:lnTo>
                  <a:lnTo>
                    <a:pt x="3973" y="2155"/>
                  </a:lnTo>
                  <a:lnTo>
                    <a:pt x="2829" y="2358"/>
                  </a:lnTo>
                  <a:lnTo>
                    <a:pt x="1684" y="2593"/>
                  </a:lnTo>
                  <a:lnTo>
                    <a:pt x="1112" y="2694"/>
                  </a:lnTo>
                  <a:lnTo>
                    <a:pt x="539" y="2762"/>
                  </a:lnTo>
                  <a:lnTo>
                    <a:pt x="371" y="2256"/>
                  </a:lnTo>
                  <a:lnTo>
                    <a:pt x="270" y="1785"/>
                  </a:lnTo>
                  <a:lnTo>
                    <a:pt x="203" y="1347"/>
                  </a:lnTo>
                  <a:lnTo>
                    <a:pt x="169" y="1145"/>
                  </a:lnTo>
                  <a:lnTo>
                    <a:pt x="102" y="943"/>
                  </a:lnTo>
                  <a:lnTo>
                    <a:pt x="640" y="876"/>
                  </a:lnTo>
                  <a:lnTo>
                    <a:pt x="1179" y="809"/>
                  </a:lnTo>
                  <a:lnTo>
                    <a:pt x="2256" y="573"/>
                  </a:lnTo>
                  <a:lnTo>
                    <a:pt x="3367" y="405"/>
                  </a:lnTo>
                  <a:lnTo>
                    <a:pt x="4041" y="304"/>
                  </a:lnTo>
                  <a:lnTo>
                    <a:pt x="4445" y="236"/>
                  </a:lnTo>
                  <a:lnTo>
                    <a:pt x="4647" y="203"/>
                  </a:lnTo>
                  <a:lnTo>
                    <a:pt x="4748" y="203"/>
                  </a:lnTo>
                  <a:lnTo>
                    <a:pt x="4815" y="236"/>
                  </a:lnTo>
                  <a:lnTo>
                    <a:pt x="4882" y="236"/>
                  </a:lnTo>
                  <a:lnTo>
                    <a:pt x="4916" y="203"/>
                  </a:lnTo>
                  <a:lnTo>
                    <a:pt x="4916" y="135"/>
                  </a:lnTo>
                  <a:lnTo>
                    <a:pt x="4882" y="68"/>
                  </a:lnTo>
                  <a:lnTo>
                    <a:pt x="4849" y="34"/>
                  </a:lnTo>
                  <a:lnTo>
                    <a:pt x="4680" y="34"/>
                  </a:lnTo>
                  <a:lnTo>
                    <a:pt x="3132" y="236"/>
                  </a:lnTo>
                  <a:lnTo>
                    <a:pt x="1549" y="506"/>
                  </a:lnTo>
                  <a:lnTo>
                    <a:pt x="775" y="640"/>
                  </a:lnTo>
                  <a:lnTo>
                    <a:pt x="371" y="741"/>
                  </a:lnTo>
                  <a:lnTo>
                    <a:pt x="1" y="876"/>
                  </a:lnTo>
                  <a:lnTo>
                    <a:pt x="1" y="910"/>
                  </a:lnTo>
                  <a:lnTo>
                    <a:pt x="34" y="943"/>
                  </a:lnTo>
                  <a:lnTo>
                    <a:pt x="1" y="1145"/>
                  </a:lnTo>
                  <a:lnTo>
                    <a:pt x="1" y="1381"/>
                  </a:lnTo>
                  <a:lnTo>
                    <a:pt x="68" y="1819"/>
                  </a:lnTo>
                  <a:lnTo>
                    <a:pt x="203" y="2324"/>
                  </a:lnTo>
                  <a:lnTo>
                    <a:pt x="337" y="2863"/>
                  </a:lnTo>
                  <a:lnTo>
                    <a:pt x="371" y="2896"/>
                  </a:lnTo>
                  <a:lnTo>
                    <a:pt x="1078" y="2896"/>
                  </a:lnTo>
                  <a:lnTo>
                    <a:pt x="1684" y="2829"/>
                  </a:lnTo>
                  <a:lnTo>
                    <a:pt x="2256" y="2728"/>
                  </a:lnTo>
                  <a:lnTo>
                    <a:pt x="2829" y="2593"/>
                  </a:lnTo>
                  <a:lnTo>
                    <a:pt x="4007" y="2358"/>
                  </a:lnTo>
                  <a:lnTo>
                    <a:pt x="4579" y="2256"/>
                  </a:lnTo>
                  <a:lnTo>
                    <a:pt x="5185" y="2189"/>
                  </a:lnTo>
                  <a:lnTo>
                    <a:pt x="5219" y="2223"/>
                  </a:lnTo>
                  <a:lnTo>
                    <a:pt x="5286" y="2223"/>
                  </a:lnTo>
                  <a:lnTo>
                    <a:pt x="5354" y="2189"/>
                  </a:lnTo>
                  <a:lnTo>
                    <a:pt x="5354" y="2122"/>
                  </a:lnTo>
                  <a:lnTo>
                    <a:pt x="5286" y="1078"/>
                  </a:lnTo>
                  <a:lnTo>
                    <a:pt x="5219" y="539"/>
                  </a:lnTo>
                  <a:lnTo>
                    <a:pt x="5118" y="34"/>
                  </a:lnTo>
                  <a:lnTo>
                    <a:pt x="508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2"/>
            <p:cNvSpPr/>
            <p:nvPr/>
          </p:nvSpPr>
          <p:spPr>
            <a:xfrm>
              <a:off x="3842913" y="5591484"/>
              <a:ext cx="185651" cy="297506"/>
            </a:xfrm>
            <a:custGeom>
              <a:avLst/>
              <a:gdLst/>
              <a:ahLst/>
              <a:cxnLst/>
              <a:rect l="l" t="t" r="r" b="b"/>
              <a:pathLst>
                <a:path w="2795" h="4479" extrusionOk="0">
                  <a:moveTo>
                    <a:pt x="2054" y="169"/>
                  </a:moveTo>
                  <a:lnTo>
                    <a:pt x="2020" y="405"/>
                  </a:lnTo>
                  <a:lnTo>
                    <a:pt x="2054" y="641"/>
                  </a:lnTo>
                  <a:lnTo>
                    <a:pt x="2121" y="1112"/>
                  </a:lnTo>
                  <a:lnTo>
                    <a:pt x="2222" y="1617"/>
                  </a:lnTo>
                  <a:lnTo>
                    <a:pt x="2290" y="2088"/>
                  </a:lnTo>
                  <a:lnTo>
                    <a:pt x="2424" y="3132"/>
                  </a:lnTo>
                  <a:lnTo>
                    <a:pt x="2525" y="4142"/>
                  </a:lnTo>
                  <a:lnTo>
                    <a:pt x="1953" y="4209"/>
                  </a:lnTo>
                  <a:lnTo>
                    <a:pt x="1650" y="4243"/>
                  </a:lnTo>
                  <a:lnTo>
                    <a:pt x="1515" y="4277"/>
                  </a:lnTo>
                  <a:lnTo>
                    <a:pt x="1347" y="4310"/>
                  </a:lnTo>
                  <a:lnTo>
                    <a:pt x="1313" y="3772"/>
                  </a:lnTo>
                  <a:lnTo>
                    <a:pt x="1212" y="3233"/>
                  </a:lnTo>
                  <a:lnTo>
                    <a:pt x="1010" y="2189"/>
                  </a:lnTo>
                  <a:lnTo>
                    <a:pt x="1044" y="2122"/>
                  </a:lnTo>
                  <a:lnTo>
                    <a:pt x="1010" y="2055"/>
                  </a:lnTo>
                  <a:lnTo>
                    <a:pt x="977" y="2021"/>
                  </a:lnTo>
                  <a:lnTo>
                    <a:pt x="909" y="2021"/>
                  </a:lnTo>
                  <a:lnTo>
                    <a:pt x="472" y="2189"/>
                  </a:lnTo>
                  <a:lnTo>
                    <a:pt x="404" y="1718"/>
                  </a:lnTo>
                  <a:lnTo>
                    <a:pt x="303" y="1247"/>
                  </a:lnTo>
                  <a:lnTo>
                    <a:pt x="236" y="843"/>
                  </a:lnTo>
                  <a:lnTo>
                    <a:pt x="202" y="641"/>
                  </a:lnTo>
                  <a:lnTo>
                    <a:pt x="135" y="439"/>
                  </a:lnTo>
                  <a:lnTo>
                    <a:pt x="606" y="405"/>
                  </a:lnTo>
                  <a:lnTo>
                    <a:pt x="1111" y="338"/>
                  </a:lnTo>
                  <a:lnTo>
                    <a:pt x="2054" y="169"/>
                  </a:lnTo>
                  <a:close/>
                  <a:moveTo>
                    <a:pt x="2020" y="1"/>
                  </a:moveTo>
                  <a:lnTo>
                    <a:pt x="1078" y="136"/>
                  </a:lnTo>
                  <a:lnTo>
                    <a:pt x="606" y="203"/>
                  </a:lnTo>
                  <a:lnTo>
                    <a:pt x="135" y="338"/>
                  </a:lnTo>
                  <a:lnTo>
                    <a:pt x="101" y="371"/>
                  </a:lnTo>
                  <a:lnTo>
                    <a:pt x="68" y="371"/>
                  </a:lnTo>
                  <a:lnTo>
                    <a:pt x="34" y="405"/>
                  </a:lnTo>
                  <a:lnTo>
                    <a:pt x="0" y="607"/>
                  </a:lnTo>
                  <a:lnTo>
                    <a:pt x="0" y="843"/>
                  </a:lnTo>
                  <a:lnTo>
                    <a:pt x="68" y="1280"/>
                  </a:lnTo>
                  <a:lnTo>
                    <a:pt x="169" y="1785"/>
                  </a:lnTo>
                  <a:lnTo>
                    <a:pt x="236" y="2055"/>
                  </a:lnTo>
                  <a:lnTo>
                    <a:pt x="303" y="2290"/>
                  </a:lnTo>
                  <a:lnTo>
                    <a:pt x="337" y="2324"/>
                  </a:lnTo>
                  <a:lnTo>
                    <a:pt x="371" y="2358"/>
                  </a:lnTo>
                  <a:lnTo>
                    <a:pt x="438" y="2324"/>
                  </a:lnTo>
                  <a:lnTo>
                    <a:pt x="472" y="2324"/>
                  </a:lnTo>
                  <a:lnTo>
                    <a:pt x="876" y="2223"/>
                  </a:lnTo>
                  <a:lnTo>
                    <a:pt x="1010" y="3334"/>
                  </a:lnTo>
                  <a:lnTo>
                    <a:pt x="1111" y="3906"/>
                  </a:lnTo>
                  <a:lnTo>
                    <a:pt x="1246" y="4445"/>
                  </a:lnTo>
                  <a:lnTo>
                    <a:pt x="1280" y="4479"/>
                  </a:lnTo>
                  <a:lnTo>
                    <a:pt x="1347" y="4479"/>
                  </a:lnTo>
                  <a:lnTo>
                    <a:pt x="1381" y="4411"/>
                  </a:lnTo>
                  <a:lnTo>
                    <a:pt x="1482" y="4445"/>
                  </a:lnTo>
                  <a:lnTo>
                    <a:pt x="1616" y="4445"/>
                  </a:lnTo>
                  <a:lnTo>
                    <a:pt x="1886" y="4411"/>
                  </a:lnTo>
                  <a:lnTo>
                    <a:pt x="2559" y="4344"/>
                  </a:lnTo>
                  <a:lnTo>
                    <a:pt x="2626" y="4344"/>
                  </a:lnTo>
                  <a:lnTo>
                    <a:pt x="2694" y="4310"/>
                  </a:lnTo>
                  <a:lnTo>
                    <a:pt x="2761" y="4277"/>
                  </a:lnTo>
                  <a:lnTo>
                    <a:pt x="2795" y="4209"/>
                  </a:lnTo>
                  <a:lnTo>
                    <a:pt x="2761" y="4176"/>
                  </a:lnTo>
                  <a:lnTo>
                    <a:pt x="2694" y="4142"/>
                  </a:lnTo>
                  <a:lnTo>
                    <a:pt x="2593" y="3098"/>
                  </a:lnTo>
                  <a:lnTo>
                    <a:pt x="2458" y="2055"/>
                  </a:lnTo>
                  <a:lnTo>
                    <a:pt x="2357" y="1078"/>
                  </a:lnTo>
                  <a:lnTo>
                    <a:pt x="2256" y="573"/>
                  </a:lnTo>
                  <a:lnTo>
                    <a:pt x="2189" y="338"/>
                  </a:lnTo>
                  <a:lnTo>
                    <a:pt x="2088" y="136"/>
                  </a:lnTo>
                  <a:lnTo>
                    <a:pt x="2121" y="68"/>
                  </a:lnTo>
                  <a:lnTo>
                    <a:pt x="2088" y="35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"/>
            <p:cNvSpPr/>
            <p:nvPr/>
          </p:nvSpPr>
          <p:spPr>
            <a:xfrm>
              <a:off x="1725098" y="6217649"/>
              <a:ext cx="199135" cy="161141"/>
            </a:xfrm>
            <a:custGeom>
              <a:avLst/>
              <a:gdLst/>
              <a:ahLst/>
              <a:cxnLst/>
              <a:rect l="l" t="t" r="r" b="b"/>
              <a:pathLst>
                <a:path w="2998" h="2426" extrusionOk="0">
                  <a:moveTo>
                    <a:pt x="2526" y="371"/>
                  </a:moveTo>
                  <a:lnTo>
                    <a:pt x="2526" y="775"/>
                  </a:lnTo>
                  <a:lnTo>
                    <a:pt x="2593" y="1179"/>
                  </a:lnTo>
                  <a:lnTo>
                    <a:pt x="2762" y="1954"/>
                  </a:lnTo>
                  <a:lnTo>
                    <a:pt x="1617" y="2189"/>
                  </a:lnTo>
                  <a:lnTo>
                    <a:pt x="977" y="2257"/>
                  </a:lnTo>
                  <a:lnTo>
                    <a:pt x="573" y="2257"/>
                  </a:lnTo>
                  <a:lnTo>
                    <a:pt x="506" y="1785"/>
                  </a:lnTo>
                  <a:lnTo>
                    <a:pt x="405" y="1314"/>
                  </a:lnTo>
                  <a:lnTo>
                    <a:pt x="337" y="944"/>
                  </a:lnTo>
                  <a:lnTo>
                    <a:pt x="236" y="573"/>
                  </a:lnTo>
                  <a:lnTo>
                    <a:pt x="708" y="540"/>
                  </a:lnTo>
                  <a:lnTo>
                    <a:pt x="1179" y="472"/>
                  </a:lnTo>
                  <a:lnTo>
                    <a:pt x="1852" y="405"/>
                  </a:lnTo>
                  <a:lnTo>
                    <a:pt x="2526" y="371"/>
                  </a:lnTo>
                  <a:close/>
                  <a:moveTo>
                    <a:pt x="2627" y="1"/>
                  </a:moveTo>
                  <a:lnTo>
                    <a:pt x="2593" y="35"/>
                  </a:lnTo>
                  <a:lnTo>
                    <a:pt x="2560" y="68"/>
                  </a:lnTo>
                  <a:lnTo>
                    <a:pt x="2560" y="203"/>
                  </a:lnTo>
                  <a:lnTo>
                    <a:pt x="1953" y="203"/>
                  </a:lnTo>
                  <a:lnTo>
                    <a:pt x="1347" y="270"/>
                  </a:lnTo>
                  <a:lnTo>
                    <a:pt x="775" y="338"/>
                  </a:lnTo>
                  <a:lnTo>
                    <a:pt x="472" y="371"/>
                  </a:lnTo>
                  <a:lnTo>
                    <a:pt x="203" y="439"/>
                  </a:lnTo>
                  <a:lnTo>
                    <a:pt x="169" y="405"/>
                  </a:lnTo>
                  <a:lnTo>
                    <a:pt x="135" y="371"/>
                  </a:lnTo>
                  <a:lnTo>
                    <a:pt x="102" y="371"/>
                  </a:lnTo>
                  <a:lnTo>
                    <a:pt x="34" y="405"/>
                  </a:lnTo>
                  <a:lnTo>
                    <a:pt x="34" y="472"/>
                  </a:lnTo>
                  <a:lnTo>
                    <a:pt x="34" y="506"/>
                  </a:lnTo>
                  <a:lnTo>
                    <a:pt x="1" y="506"/>
                  </a:lnTo>
                  <a:lnTo>
                    <a:pt x="1" y="540"/>
                  </a:lnTo>
                  <a:lnTo>
                    <a:pt x="1" y="573"/>
                  </a:lnTo>
                  <a:lnTo>
                    <a:pt x="34" y="573"/>
                  </a:lnTo>
                  <a:lnTo>
                    <a:pt x="102" y="1011"/>
                  </a:lnTo>
                  <a:lnTo>
                    <a:pt x="203" y="1482"/>
                  </a:lnTo>
                  <a:lnTo>
                    <a:pt x="304" y="1920"/>
                  </a:lnTo>
                  <a:lnTo>
                    <a:pt x="337" y="2156"/>
                  </a:lnTo>
                  <a:lnTo>
                    <a:pt x="438" y="2358"/>
                  </a:lnTo>
                  <a:lnTo>
                    <a:pt x="438" y="2391"/>
                  </a:lnTo>
                  <a:lnTo>
                    <a:pt x="472" y="2425"/>
                  </a:lnTo>
                  <a:lnTo>
                    <a:pt x="539" y="2391"/>
                  </a:lnTo>
                  <a:lnTo>
                    <a:pt x="1145" y="2425"/>
                  </a:lnTo>
                  <a:lnTo>
                    <a:pt x="1718" y="2391"/>
                  </a:lnTo>
                  <a:lnTo>
                    <a:pt x="2290" y="2290"/>
                  </a:lnTo>
                  <a:lnTo>
                    <a:pt x="2863" y="2122"/>
                  </a:lnTo>
                  <a:lnTo>
                    <a:pt x="2896" y="2122"/>
                  </a:lnTo>
                  <a:lnTo>
                    <a:pt x="2964" y="2088"/>
                  </a:lnTo>
                  <a:lnTo>
                    <a:pt x="2997" y="2055"/>
                  </a:lnTo>
                  <a:lnTo>
                    <a:pt x="2997" y="1987"/>
                  </a:lnTo>
                  <a:lnTo>
                    <a:pt x="2896" y="1482"/>
                  </a:lnTo>
                  <a:lnTo>
                    <a:pt x="2795" y="944"/>
                  </a:lnTo>
                  <a:lnTo>
                    <a:pt x="2762" y="506"/>
                  </a:lnTo>
                  <a:lnTo>
                    <a:pt x="2728" y="270"/>
                  </a:lnTo>
                  <a:lnTo>
                    <a:pt x="2694" y="35"/>
                  </a:lnTo>
                  <a:lnTo>
                    <a:pt x="266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2"/>
            <p:cNvSpPr/>
            <p:nvPr/>
          </p:nvSpPr>
          <p:spPr>
            <a:xfrm>
              <a:off x="1644594" y="5658571"/>
              <a:ext cx="156624" cy="102955"/>
            </a:xfrm>
            <a:custGeom>
              <a:avLst/>
              <a:gdLst/>
              <a:ahLst/>
              <a:cxnLst/>
              <a:rect l="l" t="t" r="r" b="b"/>
              <a:pathLst>
                <a:path w="2358" h="1550" extrusionOk="0">
                  <a:moveTo>
                    <a:pt x="2054" y="169"/>
                  </a:moveTo>
                  <a:lnTo>
                    <a:pt x="2054" y="270"/>
                  </a:lnTo>
                  <a:lnTo>
                    <a:pt x="2054" y="405"/>
                  </a:lnTo>
                  <a:lnTo>
                    <a:pt x="2088" y="607"/>
                  </a:lnTo>
                  <a:lnTo>
                    <a:pt x="2122" y="876"/>
                  </a:lnTo>
                  <a:lnTo>
                    <a:pt x="2155" y="1112"/>
                  </a:lnTo>
                  <a:lnTo>
                    <a:pt x="1213" y="1247"/>
                  </a:lnTo>
                  <a:lnTo>
                    <a:pt x="708" y="1348"/>
                  </a:lnTo>
                  <a:lnTo>
                    <a:pt x="236" y="1449"/>
                  </a:lnTo>
                  <a:lnTo>
                    <a:pt x="236" y="1449"/>
                  </a:lnTo>
                  <a:lnTo>
                    <a:pt x="270" y="1314"/>
                  </a:lnTo>
                  <a:lnTo>
                    <a:pt x="236" y="1146"/>
                  </a:lnTo>
                  <a:lnTo>
                    <a:pt x="203" y="843"/>
                  </a:lnTo>
                  <a:lnTo>
                    <a:pt x="169" y="607"/>
                  </a:lnTo>
                  <a:lnTo>
                    <a:pt x="135" y="405"/>
                  </a:lnTo>
                  <a:lnTo>
                    <a:pt x="438" y="405"/>
                  </a:lnTo>
                  <a:lnTo>
                    <a:pt x="775" y="338"/>
                  </a:lnTo>
                  <a:lnTo>
                    <a:pt x="1381" y="270"/>
                  </a:lnTo>
                  <a:lnTo>
                    <a:pt x="1650" y="203"/>
                  </a:lnTo>
                  <a:lnTo>
                    <a:pt x="1819" y="169"/>
                  </a:lnTo>
                  <a:lnTo>
                    <a:pt x="1953" y="169"/>
                  </a:lnTo>
                  <a:lnTo>
                    <a:pt x="1987" y="203"/>
                  </a:lnTo>
                  <a:lnTo>
                    <a:pt x="2054" y="169"/>
                  </a:lnTo>
                  <a:close/>
                  <a:moveTo>
                    <a:pt x="1785" y="1"/>
                  </a:moveTo>
                  <a:lnTo>
                    <a:pt x="1549" y="35"/>
                  </a:lnTo>
                  <a:lnTo>
                    <a:pt x="1044" y="136"/>
                  </a:lnTo>
                  <a:lnTo>
                    <a:pt x="573" y="203"/>
                  </a:lnTo>
                  <a:lnTo>
                    <a:pt x="304" y="237"/>
                  </a:lnTo>
                  <a:lnTo>
                    <a:pt x="102" y="304"/>
                  </a:lnTo>
                  <a:lnTo>
                    <a:pt x="68" y="304"/>
                  </a:lnTo>
                  <a:lnTo>
                    <a:pt x="68" y="338"/>
                  </a:lnTo>
                  <a:lnTo>
                    <a:pt x="1" y="371"/>
                  </a:lnTo>
                  <a:lnTo>
                    <a:pt x="34" y="371"/>
                  </a:lnTo>
                  <a:lnTo>
                    <a:pt x="34" y="506"/>
                  </a:lnTo>
                  <a:lnTo>
                    <a:pt x="34" y="607"/>
                  </a:lnTo>
                  <a:lnTo>
                    <a:pt x="68" y="843"/>
                  </a:lnTo>
                  <a:lnTo>
                    <a:pt x="68" y="1179"/>
                  </a:lnTo>
                  <a:lnTo>
                    <a:pt x="102" y="1348"/>
                  </a:lnTo>
                  <a:lnTo>
                    <a:pt x="169" y="1482"/>
                  </a:lnTo>
                  <a:lnTo>
                    <a:pt x="203" y="1516"/>
                  </a:lnTo>
                  <a:lnTo>
                    <a:pt x="203" y="1550"/>
                  </a:lnTo>
                  <a:lnTo>
                    <a:pt x="236" y="1550"/>
                  </a:lnTo>
                  <a:lnTo>
                    <a:pt x="741" y="1516"/>
                  </a:lnTo>
                  <a:lnTo>
                    <a:pt x="1246" y="1449"/>
                  </a:lnTo>
                  <a:lnTo>
                    <a:pt x="2256" y="1247"/>
                  </a:lnTo>
                  <a:lnTo>
                    <a:pt x="2290" y="1280"/>
                  </a:lnTo>
                  <a:lnTo>
                    <a:pt x="2290" y="1247"/>
                  </a:lnTo>
                  <a:lnTo>
                    <a:pt x="2357" y="1213"/>
                  </a:lnTo>
                  <a:lnTo>
                    <a:pt x="2357" y="1179"/>
                  </a:lnTo>
                  <a:lnTo>
                    <a:pt x="2357" y="1112"/>
                  </a:lnTo>
                  <a:lnTo>
                    <a:pt x="2324" y="1078"/>
                  </a:lnTo>
                  <a:lnTo>
                    <a:pt x="2290" y="843"/>
                  </a:lnTo>
                  <a:lnTo>
                    <a:pt x="2223" y="607"/>
                  </a:lnTo>
                  <a:lnTo>
                    <a:pt x="2189" y="304"/>
                  </a:lnTo>
                  <a:lnTo>
                    <a:pt x="2155" y="169"/>
                  </a:lnTo>
                  <a:lnTo>
                    <a:pt x="2088" y="68"/>
                  </a:lnTo>
                  <a:lnTo>
                    <a:pt x="2021" y="35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2"/>
            <p:cNvSpPr/>
            <p:nvPr/>
          </p:nvSpPr>
          <p:spPr>
            <a:xfrm>
              <a:off x="3666230" y="6210940"/>
              <a:ext cx="26901" cy="40318"/>
            </a:xfrm>
            <a:custGeom>
              <a:avLst/>
              <a:gdLst/>
              <a:ahLst/>
              <a:cxnLst/>
              <a:rect l="l" t="t" r="r" b="b"/>
              <a:pathLst>
                <a:path w="405" h="607" extrusionOk="0">
                  <a:moveTo>
                    <a:pt x="270" y="1"/>
                  </a:moveTo>
                  <a:lnTo>
                    <a:pt x="203" y="35"/>
                  </a:lnTo>
                  <a:lnTo>
                    <a:pt x="68" y="136"/>
                  </a:lnTo>
                  <a:lnTo>
                    <a:pt x="1" y="237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34" y="439"/>
                  </a:lnTo>
                  <a:lnTo>
                    <a:pt x="68" y="439"/>
                  </a:lnTo>
                  <a:lnTo>
                    <a:pt x="102" y="405"/>
                  </a:lnTo>
                  <a:lnTo>
                    <a:pt x="135" y="472"/>
                  </a:lnTo>
                  <a:lnTo>
                    <a:pt x="270" y="573"/>
                  </a:lnTo>
                  <a:lnTo>
                    <a:pt x="337" y="607"/>
                  </a:lnTo>
                  <a:lnTo>
                    <a:pt x="371" y="573"/>
                  </a:lnTo>
                  <a:lnTo>
                    <a:pt x="405" y="506"/>
                  </a:lnTo>
                  <a:lnTo>
                    <a:pt x="371" y="472"/>
                  </a:lnTo>
                  <a:lnTo>
                    <a:pt x="270" y="371"/>
                  </a:lnTo>
                  <a:lnTo>
                    <a:pt x="169" y="304"/>
                  </a:lnTo>
                  <a:lnTo>
                    <a:pt x="304" y="169"/>
                  </a:lnTo>
                  <a:lnTo>
                    <a:pt x="337" y="102"/>
                  </a:lnTo>
                  <a:lnTo>
                    <a:pt x="337" y="68"/>
                  </a:lnTo>
                  <a:lnTo>
                    <a:pt x="304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2"/>
            <p:cNvSpPr/>
            <p:nvPr/>
          </p:nvSpPr>
          <p:spPr>
            <a:xfrm>
              <a:off x="1573057" y="5173288"/>
              <a:ext cx="2549428" cy="1442497"/>
            </a:xfrm>
            <a:custGeom>
              <a:avLst/>
              <a:gdLst/>
              <a:ahLst/>
              <a:cxnLst/>
              <a:rect l="l" t="t" r="r" b="b"/>
              <a:pathLst>
                <a:path w="38382" h="21717" extrusionOk="0">
                  <a:moveTo>
                    <a:pt x="36059" y="304"/>
                  </a:moveTo>
                  <a:lnTo>
                    <a:pt x="36227" y="1247"/>
                  </a:lnTo>
                  <a:lnTo>
                    <a:pt x="36395" y="2223"/>
                  </a:lnTo>
                  <a:lnTo>
                    <a:pt x="36766" y="4142"/>
                  </a:lnTo>
                  <a:lnTo>
                    <a:pt x="37136" y="6432"/>
                  </a:lnTo>
                  <a:lnTo>
                    <a:pt x="37439" y="8721"/>
                  </a:lnTo>
                  <a:lnTo>
                    <a:pt x="37709" y="10909"/>
                  </a:lnTo>
                  <a:lnTo>
                    <a:pt x="37944" y="13098"/>
                  </a:lnTo>
                  <a:lnTo>
                    <a:pt x="38012" y="14108"/>
                  </a:lnTo>
                  <a:lnTo>
                    <a:pt x="38079" y="15152"/>
                  </a:lnTo>
                  <a:lnTo>
                    <a:pt x="38113" y="15421"/>
                  </a:lnTo>
                  <a:lnTo>
                    <a:pt x="38079" y="15791"/>
                  </a:lnTo>
                  <a:lnTo>
                    <a:pt x="38045" y="15960"/>
                  </a:lnTo>
                  <a:lnTo>
                    <a:pt x="38012" y="16094"/>
                  </a:lnTo>
                  <a:lnTo>
                    <a:pt x="37911" y="16229"/>
                  </a:lnTo>
                  <a:lnTo>
                    <a:pt x="37742" y="16296"/>
                  </a:lnTo>
                  <a:lnTo>
                    <a:pt x="37574" y="16330"/>
                  </a:lnTo>
                  <a:lnTo>
                    <a:pt x="37439" y="16397"/>
                  </a:lnTo>
                  <a:lnTo>
                    <a:pt x="28685" y="17609"/>
                  </a:lnTo>
                  <a:lnTo>
                    <a:pt x="19932" y="18855"/>
                  </a:lnTo>
                  <a:lnTo>
                    <a:pt x="15488" y="19495"/>
                  </a:lnTo>
                  <a:lnTo>
                    <a:pt x="11043" y="20202"/>
                  </a:lnTo>
                  <a:lnTo>
                    <a:pt x="6633" y="20976"/>
                  </a:lnTo>
                  <a:lnTo>
                    <a:pt x="4276" y="21414"/>
                  </a:lnTo>
                  <a:lnTo>
                    <a:pt x="3805" y="21481"/>
                  </a:lnTo>
                  <a:lnTo>
                    <a:pt x="3333" y="21549"/>
                  </a:lnTo>
                  <a:lnTo>
                    <a:pt x="3098" y="21549"/>
                  </a:lnTo>
                  <a:lnTo>
                    <a:pt x="2862" y="21515"/>
                  </a:lnTo>
                  <a:lnTo>
                    <a:pt x="2626" y="21448"/>
                  </a:lnTo>
                  <a:lnTo>
                    <a:pt x="2424" y="21313"/>
                  </a:lnTo>
                  <a:lnTo>
                    <a:pt x="2054" y="19360"/>
                  </a:lnTo>
                  <a:lnTo>
                    <a:pt x="1751" y="17407"/>
                  </a:lnTo>
                  <a:lnTo>
                    <a:pt x="1448" y="15488"/>
                  </a:lnTo>
                  <a:lnTo>
                    <a:pt x="1179" y="13502"/>
                  </a:lnTo>
                  <a:lnTo>
                    <a:pt x="674" y="9630"/>
                  </a:lnTo>
                  <a:lnTo>
                    <a:pt x="438" y="7745"/>
                  </a:lnTo>
                  <a:lnTo>
                    <a:pt x="303" y="6768"/>
                  </a:lnTo>
                  <a:lnTo>
                    <a:pt x="101" y="5859"/>
                  </a:lnTo>
                  <a:lnTo>
                    <a:pt x="4579" y="5119"/>
                  </a:lnTo>
                  <a:lnTo>
                    <a:pt x="9091" y="4445"/>
                  </a:lnTo>
                  <a:lnTo>
                    <a:pt x="18080" y="3199"/>
                  </a:lnTo>
                  <a:lnTo>
                    <a:pt x="22592" y="2526"/>
                  </a:lnTo>
                  <a:lnTo>
                    <a:pt x="27103" y="1853"/>
                  </a:lnTo>
                  <a:lnTo>
                    <a:pt x="31581" y="1112"/>
                  </a:lnTo>
                  <a:lnTo>
                    <a:pt x="33837" y="708"/>
                  </a:lnTo>
                  <a:lnTo>
                    <a:pt x="36059" y="304"/>
                  </a:lnTo>
                  <a:close/>
                  <a:moveTo>
                    <a:pt x="36092" y="1"/>
                  </a:moveTo>
                  <a:lnTo>
                    <a:pt x="36025" y="35"/>
                  </a:lnTo>
                  <a:lnTo>
                    <a:pt x="36025" y="68"/>
                  </a:lnTo>
                  <a:lnTo>
                    <a:pt x="36025" y="102"/>
                  </a:lnTo>
                  <a:lnTo>
                    <a:pt x="33803" y="540"/>
                  </a:lnTo>
                  <a:lnTo>
                    <a:pt x="31547" y="910"/>
                  </a:lnTo>
                  <a:lnTo>
                    <a:pt x="29291" y="1280"/>
                  </a:lnTo>
                  <a:lnTo>
                    <a:pt x="27069" y="1651"/>
                  </a:lnTo>
                  <a:lnTo>
                    <a:pt x="22558" y="2290"/>
                  </a:lnTo>
                  <a:lnTo>
                    <a:pt x="18046" y="2930"/>
                  </a:lnTo>
                  <a:lnTo>
                    <a:pt x="13535" y="3536"/>
                  </a:lnTo>
                  <a:lnTo>
                    <a:pt x="9023" y="4176"/>
                  </a:lnTo>
                  <a:lnTo>
                    <a:pt x="6768" y="4546"/>
                  </a:lnTo>
                  <a:lnTo>
                    <a:pt x="4545" y="4916"/>
                  </a:lnTo>
                  <a:lnTo>
                    <a:pt x="2290" y="5287"/>
                  </a:lnTo>
                  <a:lnTo>
                    <a:pt x="68" y="5725"/>
                  </a:lnTo>
                  <a:lnTo>
                    <a:pt x="34" y="5725"/>
                  </a:lnTo>
                  <a:lnTo>
                    <a:pt x="0" y="5758"/>
                  </a:lnTo>
                  <a:lnTo>
                    <a:pt x="34" y="5826"/>
                  </a:lnTo>
                  <a:lnTo>
                    <a:pt x="68" y="6768"/>
                  </a:lnTo>
                  <a:lnTo>
                    <a:pt x="169" y="7745"/>
                  </a:lnTo>
                  <a:lnTo>
                    <a:pt x="438" y="9630"/>
                  </a:lnTo>
                  <a:lnTo>
                    <a:pt x="1010" y="13771"/>
                  </a:lnTo>
                  <a:lnTo>
                    <a:pt x="1212" y="15589"/>
                  </a:lnTo>
                  <a:lnTo>
                    <a:pt x="1482" y="17441"/>
                  </a:lnTo>
                  <a:lnTo>
                    <a:pt x="1751" y="19259"/>
                  </a:lnTo>
                  <a:lnTo>
                    <a:pt x="1919" y="20134"/>
                  </a:lnTo>
                  <a:lnTo>
                    <a:pt x="2155" y="21043"/>
                  </a:lnTo>
                  <a:lnTo>
                    <a:pt x="2088" y="21077"/>
                  </a:lnTo>
                  <a:lnTo>
                    <a:pt x="2054" y="21111"/>
                  </a:lnTo>
                  <a:lnTo>
                    <a:pt x="2054" y="21144"/>
                  </a:lnTo>
                  <a:lnTo>
                    <a:pt x="2222" y="21347"/>
                  </a:lnTo>
                  <a:lnTo>
                    <a:pt x="2222" y="21380"/>
                  </a:lnTo>
                  <a:lnTo>
                    <a:pt x="2256" y="21414"/>
                  </a:lnTo>
                  <a:lnTo>
                    <a:pt x="2323" y="21448"/>
                  </a:lnTo>
                  <a:lnTo>
                    <a:pt x="2492" y="21582"/>
                  </a:lnTo>
                  <a:lnTo>
                    <a:pt x="2694" y="21650"/>
                  </a:lnTo>
                  <a:lnTo>
                    <a:pt x="2929" y="21717"/>
                  </a:lnTo>
                  <a:lnTo>
                    <a:pt x="3603" y="21717"/>
                  </a:lnTo>
                  <a:lnTo>
                    <a:pt x="4074" y="21650"/>
                  </a:lnTo>
                  <a:lnTo>
                    <a:pt x="6431" y="21246"/>
                  </a:lnTo>
                  <a:lnTo>
                    <a:pt x="8754" y="20808"/>
                  </a:lnTo>
                  <a:lnTo>
                    <a:pt x="11178" y="20404"/>
                  </a:lnTo>
                  <a:lnTo>
                    <a:pt x="13569" y="20000"/>
                  </a:lnTo>
                  <a:lnTo>
                    <a:pt x="18417" y="19293"/>
                  </a:lnTo>
                  <a:lnTo>
                    <a:pt x="27844" y="17946"/>
                  </a:lnTo>
                  <a:lnTo>
                    <a:pt x="37271" y="16633"/>
                  </a:lnTo>
                  <a:lnTo>
                    <a:pt x="37338" y="16700"/>
                  </a:lnTo>
                  <a:lnTo>
                    <a:pt x="37372" y="16700"/>
                  </a:lnTo>
                  <a:lnTo>
                    <a:pt x="37405" y="16667"/>
                  </a:lnTo>
                  <a:lnTo>
                    <a:pt x="37540" y="16633"/>
                  </a:lnTo>
                  <a:lnTo>
                    <a:pt x="37641" y="16566"/>
                  </a:lnTo>
                  <a:lnTo>
                    <a:pt x="37742" y="16566"/>
                  </a:lnTo>
                  <a:lnTo>
                    <a:pt x="37810" y="16532"/>
                  </a:lnTo>
                  <a:lnTo>
                    <a:pt x="37944" y="16498"/>
                  </a:lnTo>
                  <a:lnTo>
                    <a:pt x="38079" y="16431"/>
                  </a:lnTo>
                  <a:lnTo>
                    <a:pt x="38214" y="16330"/>
                  </a:lnTo>
                  <a:lnTo>
                    <a:pt x="38281" y="16162"/>
                  </a:lnTo>
                  <a:lnTo>
                    <a:pt x="38315" y="15960"/>
                  </a:lnTo>
                  <a:lnTo>
                    <a:pt x="38348" y="15724"/>
                  </a:lnTo>
                  <a:lnTo>
                    <a:pt x="38382" y="15286"/>
                  </a:lnTo>
                  <a:lnTo>
                    <a:pt x="38315" y="14377"/>
                  </a:lnTo>
                  <a:lnTo>
                    <a:pt x="38214" y="13165"/>
                  </a:lnTo>
                  <a:lnTo>
                    <a:pt x="38079" y="11919"/>
                  </a:lnTo>
                  <a:lnTo>
                    <a:pt x="37810" y="9495"/>
                  </a:lnTo>
                  <a:lnTo>
                    <a:pt x="37473" y="7172"/>
                  </a:lnTo>
                  <a:lnTo>
                    <a:pt x="37136" y="4849"/>
                  </a:lnTo>
                  <a:lnTo>
                    <a:pt x="36934" y="3637"/>
                  </a:lnTo>
                  <a:lnTo>
                    <a:pt x="36732" y="2425"/>
                  </a:lnTo>
                  <a:lnTo>
                    <a:pt x="36496" y="1213"/>
                  </a:lnTo>
                  <a:lnTo>
                    <a:pt x="36328" y="641"/>
                  </a:lnTo>
                  <a:lnTo>
                    <a:pt x="36193" y="35"/>
                  </a:lnTo>
                  <a:lnTo>
                    <a:pt x="3612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2"/>
            <p:cNvSpPr/>
            <p:nvPr/>
          </p:nvSpPr>
          <p:spPr>
            <a:xfrm>
              <a:off x="1655820" y="5757009"/>
              <a:ext cx="154366" cy="167783"/>
            </a:xfrm>
            <a:custGeom>
              <a:avLst/>
              <a:gdLst/>
              <a:ahLst/>
              <a:cxnLst/>
              <a:rect l="l" t="t" r="r" b="b"/>
              <a:pathLst>
                <a:path w="2324" h="2526" extrusionOk="0">
                  <a:moveTo>
                    <a:pt x="1953" y="202"/>
                  </a:moveTo>
                  <a:lnTo>
                    <a:pt x="1953" y="640"/>
                  </a:lnTo>
                  <a:lnTo>
                    <a:pt x="1986" y="1111"/>
                  </a:lnTo>
                  <a:lnTo>
                    <a:pt x="2054" y="1583"/>
                  </a:lnTo>
                  <a:lnTo>
                    <a:pt x="2155" y="2020"/>
                  </a:lnTo>
                  <a:lnTo>
                    <a:pt x="2188" y="2054"/>
                  </a:lnTo>
                  <a:lnTo>
                    <a:pt x="2155" y="2054"/>
                  </a:lnTo>
                  <a:lnTo>
                    <a:pt x="1751" y="2088"/>
                  </a:lnTo>
                  <a:lnTo>
                    <a:pt x="1347" y="2155"/>
                  </a:lnTo>
                  <a:lnTo>
                    <a:pt x="943" y="2189"/>
                  </a:lnTo>
                  <a:lnTo>
                    <a:pt x="505" y="2222"/>
                  </a:lnTo>
                  <a:lnTo>
                    <a:pt x="337" y="1347"/>
                  </a:lnTo>
                  <a:lnTo>
                    <a:pt x="168" y="404"/>
                  </a:lnTo>
                  <a:lnTo>
                    <a:pt x="606" y="404"/>
                  </a:lnTo>
                  <a:lnTo>
                    <a:pt x="1077" y="371"/>
                  </a:lnTo>
                  <a:lnTo>
                    <a:pt x="1953" y="202"/>
                  </a:lnTo>
                  <a:close/>
                  <a:moveTo>
                    <a:pt x="1953" y="0"/>
                  </a:moveTo>
                  <a:lnTo>
                    <a:pt x="1044" y="135"/>
                  </a:lnTo>
                  <a:lnTo>
                    <a:pt x="572" y="202"/>
                  </a:lnTo>
                  <a:lnTo>
                    <a:pt x="101" y="303"/>
                  </a:lnTo>
                  <a:lnTo>
                    <a:pt x="67" y="303"/>
                  </a:lnTo>
                  <a:lnTo>
                    <a:pt x="67" y="371"/>
                  </a:lnTo>
                  <a:lnTo>
                    <a:pt x="34" y="371"/>
                  </a:lnTo>
                  <a:lnTo>
                    <a:pt x="0" y="404"/>
                  </a:lnTo>
                  <a:lnTo>
                    <a:pt x="34" y="943"/>
                  </a:lnTo>
                  <a:lnTo>
                    <a:pt x="135" y="1448"/>
                  </a:lnTo>
                  <a:lnTo>
                    <a:pt x="236" y="1987"/>
                  </a:lnTo>
                  <a:lnTo>
                    <a:pt x="370" y="2458"/>
                  </a:lnTo>
                  <a:lnTo>
                    <a:pt x="404" y="2525"/>
                  </a:lnTo>
                  <a:lnTo>
                    <a:pt x="471" y="2525"/>
                  </a:lnTo>
                  <a:lnTo>
                    <a:pt x="539" y="2492"/>
                  </a:lnTo>
                  <a:lnTo>
                    <a:pt x="572" y="2424"/>
                  </a:lnTo>
                  <a:lnTo>
                    <a:pt x="539" y="2357"/>
                  </a:lnTo>
                  <a:lnTo>
                    <a:pt x="943" y="2391"/>
                  </a:lnTo>
                  <a:lnTo>
                    <a:pt x="1380" y="2357"/>
                  </a:lnTo>
                  <a:lnTo>
                    <a:pt x="1784" y="2290"/>
                  </a:lnTo>
                  <a:lnTo>
                    <a:pt x="2188" y="2189"/>
                  </a:lnTo>
                  <a:lnTo>
                    <a:pt x="2222" y="2121"/>
                  </a:lnTo>
                  <a:lnTo>
                    <a:pt x="2222" y="2088"/>
                  </a:lnTo>
                  <a:lnTo>
                    <a:pt x="2289" y="2054"/>
                  </a:lnTo>
                  <a:lnTo>
                    <a:pt x="2323" y="1987"/>
                  </a:lnTo>
                  <a:lnTo>
                    <a:pt x="2289" y="1549"/>
                  </a:lnTo>
                  <a:lnTo>
                    <a:pt x="2222" y="1078"/>
                  </a:lnTo>
                  <a:lnTo>
                    <a:pt x="2121" y="606"/>
                  </a:lnTo>
                  <a:lnTo>
                    <a:pt x="2054" y="169"/>
                  </a:lnTo>
                  <a:lnTo>
                    <a:pt x="2054" y="101"/>
                  </a:lnTo>
                  <a:lnTo>
                    <a:pt x="2054" y="68"/>
                  </a:lnTo>
                  <a:lnTo>
                    <a:pt x="2020" y="34"/>
                  </a:lnTo>
                  <a:lnTo>
                    <a:pt x="19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2"/>
            <p:cNvSpPr/>
            <p:nvPr/>
          </p:nvSpPr>
          <p:spPr>
            <a:xfrm>
              <a:off x="1704972" y="6058899"/>
              <a:ext cx="275122" cy="167783"/>
            </a:xfrm>
            <a:custGeom>
              <a:avLst/>
              <a:gdLst/>
              <a:ahLst/>
              <a:cxnLst/>
              <a:rect l="l" t="t" r="r" b="b"/>
              <a:pathLst>
                <a:path w="4142" h="2526" extrusionOk="0">
                  <a:moveTo>
                    <a:pt x="3738" y="169"/>
                  </a:moveTo>
                  <a:lnTo>
                    <a:pt x="3704" y="337"/>
                  </a:lnTo>
                  <a:lnTo>
                    <a:pt x="3738" y="472"/>
                  </a:lnTo>
                  <a:lnTo>
                    <a:pt x="3772" y="809"/>
                  </a:lnTo>
                  <a:lnTo>
                    <a:pt x="3906" y="1751"/>
                  </a:lnTo>
                  <a:lnTo>
                    <a:pt x="3065" y="1852"/>
                  </a:lnTo>
                  <a:lnTo>
                    <a:pt x="2223" y="1953"/>
                  </a:lnTo>
                  <a:lnTo>
                    <a:pt x="1347" y="2088"/>
                  </a:lnTo>
                  <a:lnTo>
                    <a:pt x="910" y="2189"/>
                  </a:lnTo>
                  <a:lnTo>
                    <a:pt x="674" y="2256"/>
                  </a:lnTo>
                  <a:lnTo>
                    <a:pt x="506" y="2357"/>
                  </a:lnTo>
                  <a:lnTo>
                    <a:pt x="337" y="1381"/>
                  </a:lnTo>
                  <a:lnTo>
                    <a:pt x="270" y="1011"/>
                  </a:lnTo>
                  <a:lnTo>
                    <a:pt x="236" y="809"/>
                  </a:lnTo>
                  <a:lnTo>
                    <a:pt x="169" y="640"/>
                  </a:lnTo>
                  <a:lnTo>
                    <a:pt x="1044" y="472"/>
                  </a:lnTo>
                  <a:lnTo>
                    <a:pt x="1953" y="371"/>
                  </a:lnTo>
                  <a:lnTo>
                    <a:pt x="3738" y="169"/>
                  </a:lnTo>
                  <a:close/>
                  <a:moveTo>
                    <a:pt x="3267" y="1"/>
                  </a:moveTo>
                  <a:lnTo>
                    <a:pt x="2728" y="68"/>
                  </a:lnTo>
                  <a:lnTo>
                    <a:pt x="1684" y="203"/>
                  </a:lnTo>
                  <a:lnTo>
                    <a:pt x="876" y="304"/>
                  </a:lnTo>
                  <a:lnTo>
                    <a:pt x="472" y="405"/>
                  </a:lnTo>
                  <a:lnTo>
                    <a:pt x="270" y="472"/>
                  </a:lnTo>
                  <a:lnTo>
                    <a:pt x="135" y="573"/>
                  </a:lnTo>
                  <a:lnTo>
                    <a:pt x="102" y="506"/>
                  </a:lnTo>
                  <a:lnTo>
                    <a:pt x="68" y="539"/>
                  </a:lnTo>
                  <a:lnTo>
                    <a:pt x="1" y="708"/>
                  </a:lnTo>
                  <a:lnTo>
                    <a:pt x="34" y="910"/>
                  </a:lnTo>
                  <a:lnTo>
                    <a:pt x="102" y="1280"/>
                  </a:lnTo>
                  <a:lnTo>
                    <a:pt x="304" y="2425"/>
                  </a:lnTo>
                  <a:lnTo>
                    <a:pt x="337" y="2492"/>
                  </a:lnTo>
                  <a:lnTo>
                    <a:pt x="405" y="2526"/>
                  </a:lnTo>
                  <a:lnTo>
                    <a:pt x="472" y="2492"/>
                  </a:lnTo>
                  <a:lnTo>
                    <a:pt x="506" y="2425"/>
                  </a:lnTo>
                  <a:lnTo>
                    <a:pt x="506" y="2391"/>
                  </a:lnTo>
                  <a:lnTo>
                    <a:pt x="876" y="2391"/>
                  </a:lnTo>
                  <a:lnTo>
                    <a:pt x="1246" y="2324"/>
                  </a:lnTo>
                  <a:lnTo>
                    <a:pt x="2021" y="2155"/>
                  </a:lnTo>
                  <a:lnTo>
                    <a:pt x="2997" y="2021"/>
                  </a:lnTo>
                  <a:lnTo>
                    <a:pt x="3974" y="1920"/>
                  </a:lnTo>
                  <a:lnTo>
                    <a:pt x="3974" y="1987"/>
                  </a:lnTo>
                  <a:lnTo>
                    <a:pt x="4007" y="2021"/>
                  </a:lnTo>
                  <a:lnTo>
                    <a:pt x="4075" y="2054"/>
                  </a:lnTo>
                  <a:lnTo>
                    <a:pt x="4108" y="2021"/>
                  </a:lnTo>
                  <a:lnTo>
                    <a:pt x="4142" y="1953"/>
                  </a:lnTo>
                  <a:lnTo>
                    <a:pt x="4075" y="1448"/>
                  </a:lnTo>
                  <a:lnTo>
                    <a:pt x="4007" y="910"/>
                  </a:lnTo>
                  <a:lnTo>
                    <a:pt x="3974" y="539"/>
                  </a:lnTo>
                  <a:lnTo>
                    <a:pt x="3940" y="337"/>
                  </a:lnTo>
                  <a:lnTo>
                    <a:pt x="3839" y="135"/>
                  </a:lnTo>
                  <a:lnTo>
                    <a:pt x="3873" y="102"/>
                  </a:lnTo>
                  <a:lnTo>
                    <a:pt x="3873" y="34"/>
                  </a:lnTo>
                  <a:lnTo>
                    <a:pt x="38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2"/>
            <p:cNvSpPr/>
            <p:nvPr/>
          </p:nvSpPr>
          <p:spPr>
            <a:xfrm>
              <a:off x="1678138" y="5897891"/>
              <a:ext cx="239387" cy="167783"/>
            </a:xfrm>
            <a:custGeom>
              <a:avLst/>
              <a:gdLst/>
              <a:ahLst/>
              <a:cxnLst/>
              <a:rect l="l" t="t" r="r" b="b"/>
              <a:pathLst>
                <a:path w="3604" h="2526" extrusionOk="0">
                  <a:moveTo>
                    <a:pt x="3199" y="337"/>
                  </a:moveTo>
                  <a:lnTo>
                    <a:pt x="3300" y="1212"/>
                  </a:lnTo>
                  <a:lnTo>
                    <a:pt x="3334" y="1583"/>
                  </a:lnTo>
                  <a:lnTo>
                    <a:pt x="3368" y="1987"/>
                  </a:lnTo>
                  <a:lnTo>
                    <a:pt x="3267" y="1919"/>
                  </a:lnTo>
                  <a:lnTo>
                    <a:pt x="2896" y="1919"/>
                  </a:lnTo>
                  <a:lnTo>
                    <a:pt x="2425" y="2020"/>
                  </a:lnTo>
                  <a:lnTo>
                    <a:pt x="1482" y="2256"/>
                  </a:lnTo>
                  <a:lnTo>
                    <a:pt x="1246" y="2290"/>
                  </a:lnTo>
                  <a:lnTo>
                    <a:pt x="977" y="2290"/>
                  </a:lnTo>
                  <a:lnTo>
                    <a:pt x="708" y="2324"/>
                  </a:lnTo>
                  <a:lnTo>
                    <a:pt x="472" y="2391"/>
                  </a:lnTo>
                  <a:lnTo>
                    <a:pt x="337" y="1919"/>
                  </a:lnTo>
                  <a:lnTo>
                    <a:pt x="236" y="1448"/>
                  </a:lnTo>
                  <a:lnTo>
                    <a:pt x="203" y="1078"/>
                  </a:lnTo>
                  <a:lnTo>
                    <a:pt x="203" y="876"/>
                  </a:lnTo>
                  <a:lnTo>
                    <a:pt x="135" y="707"/>
                  </a:lnTo>
                  <a:lnTo>
                    <a:pt x="169" y="707"/>
                  </a:lnTo>
                  <a:lnTo>
                    <a:pt x="506" y="606"/>
                  </a:lnTo>
                  <a:lnTo>
                    <a:pt x="842" y="539"/>
                  </a:lnTo>
                  <a:lnTo>
                    <a:pt x="1549" y="472"/>
                  </a:lnTo>
                  <a:lnTo>
                    <a:pt x="2357" y="371"/>
                  </a:lnTo>
                  <a:lnTo>
                    <a:pt x="3199" y="337"/>
                  </a:lnTo>
                  <a:close/>
                  <a:moveTo>
                    <a:pt x="3233" y="0"/>
                  </a:moveTo>
                  <a:lnTo>
                    <a:pt x="3165" y="34"/>
                  </a:lnTo>
                  <a:lnTo>
                    <a:pt x="3165" y="101"/>
                  </a:lnTo>
                  <a:lnTo>
                    <a:pt x="3165" y="169"/>
                  </a:lnTo>
                  <a:lnTo>
                    <a:pt x="2458" y="202"/>
                  </a:lnTo>
                  <a:lnTo>
                    <a:pt x="1751" y="270"/>
                  </a:lnTo>
                  <a:lnTo>
                    <a:pt x="943" y="337"/>
                  </a:lnTo>
                  <a:lnTo>
                    <a:pt x="539" y="438"/>
                  </a:lnTo>
                  <a:lnTo>
                    <a:pt x="169" y="539"/>
                  </a:lnTo>
                  <a:lnTo>
                    <a:pt x="135" y="606"/>
                  </a:lnTo>
                  <a:lnTo>
                    <a:pt x="135" y="674"/>
                  </a:lnTo>
                  <a:lnTo>
                    <a:pt x="102" y="606"/>
                  </a:lnTo>
                  <a:lnTo>
                    <a:pt x="68" y="606"/>
                  </a:lnTo>
                  <a:lnTo>
                    <a:pt x="34" y="707"/>
                  </a:lnTo>
                  <a:lnTo>
                    <a:pt x="1" y="808"/>
                  </a:lnTo>
                  <a:lnTo>
                    <a:pt x="1" y="1044"/>
                  </a:lnTo>
                  <a:lnTo>
                    <a:pt x="68" y="1482"/>
                  </a:lnTo>
                  <a:lnTo>
                    <a:pt x="169" y="1987"/>
                  </a:lnTo>
                  <a:lnTo>
                    <a:pt x="304" y="2458"/>
                  </a:lnTo>
                  <a:lnTo>
                    <a:pt x="337" y="2526"/>
                  </a:lnTo>
                  <a:lnTo>
                    <a:pt x="405" y="2526"/>
                  </a:lnTo>
                  <a:lnTo>
                    <a:pt x="472" y="2492"/>
                  </a:lnTo>
                  <a:lnTo>
                    <a:pt x="472" y="2425"/>
                  </a:lnTo>
                  <a:lnTo>
                    <a:pt x="842" y="2492"/>
                  </a:lnTo>
                  <a:lnTo>
                    <a:pt x="1179" y="2458"/>
                  </a:lnTo>
                  <a:lnTo>
                    <a:pt x="1549" y="2425"/>
                  </a:lnTo>
                  <a:lnTo>
                    <a:pt x="1886" y="2357"/>
                  </a:lnTo>
                  <a:lnTo>
                    <a:pt x="2290" y="2256"/>
                  </a:lnTo>
                  <a:lnTo>
                    <a:pt x="2660" y="2189"/>
                  </a:lnTo>
                  <a:lnTo>
                    <a:pt x="3031" y="2155"/>
                  </a:lnTo>
                  <a:lnTo>
                    <a:pt x="3435" y="2155"/>
                  </a:lnTo>
                  <a:lnTo>
                    <a:pt x="3435" y="2189"/>
                  </a:lnTo>
                  <a:lnTo>
                    <a:pt x="3536" y="2189"/>
                  </a:lnTo>
                  <a:lnTo>
                    <a:pt x="3570" y="2121"/>
                  </a:lnTo>
                  <a:lnTo>
                    <a:pt x="3603" y="1886"/>
                  </a:lnTo>
                  <a:lnTo>
                    <a:pt x="3603" y="1650"/>
                  </a:lnTo>
                  <a:lnTo>
                    <a:pt x="3536" y="1179"/>
                  </a:lnTo>
                  <a:lnTo>
                    <a:pt x="3469" y="606"/>
                  </a:lnTo>
                  <a:lnTo>
                    <a:pt x="3334" y="68"/>
                  </a:lnTo>
                  <a:lnTo>
                    <a:pt x="33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2"/>
            <p:cNvSpPr/>
            <p:nvPr/>
          </p:nvSpPr>
          <p:spPr>
            <a:xfrm>
              <a:off x="2749333" y="5935884"/>
              <a:ext cx="22451" cy="134240"/>
            </a:xfrm>
            <a:custGeom>
              <a:avLst/>
              <a:gdLst/>
              <a:ahLst/>
              <a:cxnLst/>
              <a:rect l="l" t="t" r="r" b="b"/>
              <a:pathLst>
                <a:path w="338" h="2021" extrusionOk="0">
                  <a:moveTo>
                    <a:pt x="1" y="1"/>
                  </a:moveTo>
                  <a:lnTo>
                    <a:pt x="1" y="34"/>
                  </a:lnTo>
                  <a:lnTo>
                    <a:pt x="1" y="270"/>
                  </a:lnTo>
                  <a:lnTo>
                    <a:pt x="34" y="472"/>
                  </a:lnTo>
                  <a:lnTo>
                    <a:pt x="102" y="943"/>
                  </a:lnTo>
                  <a:lnTo>
                    <a:pt x="135" y="1448"/>
                  </a:lnTo>
                  <a:lnTo>
                    <a:pt x="169" y="1718"/>
                  </a:lnTo>
                  <a:lnTo>
                    <a:pt x="203" y="1954"/>
                  </a:lnTo>
                  <a:lnTo>
                    <a:pt x="236" y="1987"/>
                  </a:lnTo>
                  <a:lnTo>
                    <a:pt x="270" y="2021"/>
                  </a:lnTo>
                  <a:lnTo>
                    <a:pt x="304" y="1987"/>
                  </a:lnTo>
                  <a:lnTo>
                    <a:pt x="337" y="1954"/>
                  </a:lnTo>
                  <a:lnTo>
                    <a:pt x="337" y="1684"/>
                  </a:lnTo>
                  <a:lnTo>
                    <a:pt x="337" y="1448"/>
                  </a:lnTo>
                  <a:lnTo>
                    <a:pt x="270" y="910"/>
                  </a:lnTo>
                  <a:lnTo>
                    <a:pt x="203" y="472"/>
                  </a:lnTo>
                  <a:lnTo>
                    <a:pt x="169" y="236"/>
                  </a:lnTo>
                  <a:lnTo>
                    <a:pt x="102" y="34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2"/>
            <p:cNvSpPr/>
            <p:nvPr/>
          </p:nvSpPr>
          <p:spPr>
            <a:xfrm>
              <a:off x="3216748" y="5689922"/>
              <a:ext cx="147657" cy="147657"/>
            </a:xfrm>
            <a:custGeom>
              <a:avLst/>
              <a:gdLst/>
              <a:ahLst/>
              <a:cxnLst/>
              <a:rect l="l" t="t" r="r" b="b"/>
              <a:pathLst>
                <a:path w="2223" h="2223" extrusionOk="0">
                  <a:moveTo>
                    <a:pt x="1818" y="0"/>
                  </a:moveTo>
                  <a:lnTo>
                    <a:pt x="1313" y="68"/>
                  </a:lnTo>
                  <a:lnTo>
                    <a:pt x="808" y="135"/>
                  </a:lnTo>
                  <a:lnTo>
                    <a:pt x="404" y="169"/>
                  </a:lnTo>
                  <a:lnTo>
                    <a:pt x="202" y="202"/>
                  </a:lnTo>
                  <a:lnTo>
                    <a:pt x="0" y="270"/>
                  </a:lnTo>
                  <a:lnTo>
                    <a:pt x="0" y="303"/>
                  </a:lnTo>
                  <a:lnTo>
                    <a:pt x="169" y="371"/>
                  </a:lnTo>
                  <a:lnTo>
                    <a:pt x="337" y="404"/>
                  </a:lnTo>
                  <a:lnTo>
                    <a:pt x="707" y="337"/>
                  </a:lnTo>
                  <a:lnTo>
                    <a:pt x="1246" y="270"/>
                  </a:lnTo>
                  <a:lnTo>
                    <a:pt x="1785" y="202"/>
                  </a:lnTo>
                  <a:lnTo>
                    <a:pt x="1785" y="371"/>
                  </a:lnTo>
                  <a:lnTo>
                    <a:pt x="1785" y="539"/>
                  </a:lnTo>
                  <a:lnTo>
                    <a:pt x="1852" y="909"/>
                  </a:lnTo>
                  <a:lnTo>
                    <a:pt x="1919" y="1381"/>
                  </a:lnTo>
                  <a:lnTo>
                    <a:pt x="1953" y="1616"/>
                  </a:lnTo>
                  <a:lnTo>
                    <a:pt x="2020" y="1818"/>
                  </a:lnTo>
                  <a:lnTo>
                    <a:pt x="1044" y="1953"/>
                  </a:lnTo>
                  <a:lnTo>
                    <a:pt x="674" y="1987"/>
                  </a:lnTo>
                  <a:lnTo>
                    <a:pt x="505" y="2020"/>
                  </a:lnTo>
                  <a:lnTo>
                    <a:pt x="371" y="2121"/>
                  </a:lnTo>
                  <a:lnTo>
                    <a:pt x="539" y="2189"/>
                  </a:lnTo>
                  <a:lnTo>
                    <a:pt x="707" y="2222"/>
                  </a:lnTo>
                  <a:lnTo>
                    <a:pt x="1078" y="2155"/>
                  </a:lnTo>
                  <a:lnTo>
                    <a:pt x="2121" y="2020"/>
                  </a:lnTo>
                  <a:lnTo>
                    <a:pt x="2189" y="1987"/>
                  </a:lnTo>
                  <a:lnTo>
                    <a:pt x="2222" y="1953"/>
                  </a:lnTo>
                  <a:lnTo>
                    <a:pt x="2222" y="1886"/>
                  </a:lnTo>
                  <a:lnTo>
                    <a:pt x="2189" y="1852"/>
                  </a:lnTo>
                  <a:lnTo>
                    <a:pt x="2155" y="1616"/>
                  </a:lnTo>
                  <a:lnTo>
                    <a:pt x="2121" y="1347"/>
                  </a:lnTo>
                  <a:lnTo>
                    <a:pt x="2054" y="876"/>
                  </a:lnTo>
                  <a:lnTo>
                    <a:pt x="1987" y="505"/>
                  </a:lnTo>
                  <a:lnTo>
                    <a:pt x="1953" y="337"/>
                  </a:lnTo>
                  <a:lnTo>
                    <a:pt x="1886" y="135"/>
                  </a:lnTo>
                  <a:lnTo>
                    <a:pt x="1919" y="101"/>
                  </a:lnTo>
                  <a:lnTo>
                    <a:pt x="1919" y="34"/>
                  </a:lnTo>
                  <a:lnTo>
                    <a:pt x="188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2"/>
            <p:cNvSpPr/>
            <p:nvPr/>
          </p:nvSpPr>
          <p:spPr>
            <a:xfrm>
              <a:off x="3418009" y="5721207"/>
              <a:ext cx="49285" cy="42577"/>
            </a:xfrm>
            <a:custGeom>
              <a:avLst/>
              <a:gdLst/>
              <a:ahLst/>
              <a:cxnLst/>
              <a:rect l="l" t="t" r="r" b="b"/>
              <a:pathLst>
                <a:path w="742" h="641" extrusionOk="0">
                  <a:moveTo>
                    <a:pt x="606" y="135"/>
                  </a:moveTo>
                  <a:lnTo>
                    <a:pt x="539" y="236"/>
                  </a:lnTo>
                  <a:lnTo>
                    <a:pt x="438" y="304"/>
                  </a:lnTo>
                  <a:lnTo>
                    <a:pt x="337" y="337"/>
                  </a:lnTo>
                  <a:lnTo>
                    <a:pt x="202" y="337"/>
                  </a:lnTo>
                  <a:lnTo>
                    <a:pt x="202" y="203"/>
                  </a:lnTo>
                  <a:lnTo>
                    <a:pt x="404" y="135"/>
                  </a:lnTo>
                  <a:close/>
                  <a:moveTo>
                    <a:pt x="371" y="1"/>
                  </a:moveTo>
                  <a:lnTo>
                    <a:pt x="270" y="34"/>
                  </a:lnTo>
                  <a:lnTo>
                    <a:pt x="169" y="102"/>
                  </a:lnTo>
                  <a:lnTo>
                    <a:pt x="135" y="68"/>
                  </a:lnTo>
                  <a:lnTo>
                    <a:pt x="101" y="102"/>
                  </a:lnTo>
                  <a:lnTo>
                    <a:pt x="68" y="102"/>
                  </a:lnTo>
                  <a:lnTo>
                    <a:pt x="68" y="337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0" y="472"/>
                  </a:lnTo>
                  <a:lnTo>
                    <a:pt x="68" y="506"/>
                  </a:lnTo>
                  <a:lnTo>
                    <a:pt x="101" y="573"/>
                  </a:lnTo>
                  <a:lnTo>
                    <a:pt x="135" y="607"/>
                  </a:lnTo>
                  <a:lnTo>
                    <a:pt x="169" y="640"/>
                  </a:lnTo>
                  <a:lnTo>
                    <a:pt x="236" y="607"/>
                  </a:lnTo>
                  <a:lnTo>
                    <a:pt x="236" y="573"/>
                  </a:lnTo>
                  <a:lnTo>
                    <a:pt x="236" y="539"/>
                  </a:lnTo>
                  <a:lnTo>
                    <a:pt x="236" y="506"/>
                  </a:lnTo>
                  <a:lnTo>
                    <a:pt x="438" y="472"/>
                  </a:lnTo>
                  <a:lnTo>
                    <a:pt x="573" y="405"/>
                  </a:lnTo>
                  <a:lnTo>
                    <a:pt x="640" y="337"/>
                  </a:lnTo>
                  <a:lnTo>
                    <a:pt x="707" y="270"/>
                  </a:lnTo>
                  <a:lnTo>
                    <a:pt x="741" y="203"/>
                  </a:lnTo>
                  <a:lnTo>
                    <a:pt x="741" y="102"/>
                  </a:lnTo>
                  <a:lnTo>
                    <a:pt x="741" y="68"/>
                  </a:lnTo>
                  <a:lnTo>
                    <a:pt x="707" y="34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2"/>
            <p:cNvSpPr/>
            <p:nvPr/>
          </p:nvSpPr>
          <p:spPr>
            <a:xfrm>
              <a:off x="3549924" y="5815128"/>
              <a:ext cx="24709" cy="134240"/>
            </a:xfrm>
            <a:custGeom>
              <a:avLst/>
              <a:gdLst/>
              <a:ahLst/>
              <a:cxnLst/>
              <a:rect l="l" t="t" r="r" b="b"/>
              <a:pathLst>
                <a:path w="372" h="2021" extrusionOk="0">
                  <a:moveTo>
                    <a:pt x="35" y="1"/>
                  </a:moveTo>
                  <a:lnTo>
                    <a:pt x="1" y="34"/>
                  </a:lnTo>
                  <a:lnTo>
                    <a:pt x="1" y="68"/>
                  </a:lnTo>
                  <a:lnTo>
                    <a:pt x="1" y="270"/>
                  </a:lnTo>
                  <a:lnTo>
                    <a:pt x="35" y="506"/>
                  </a:lnTo>
                  <a:lnTo>
                    <a:pt x="102" y="943"/>
                  </a:lnTo>
                  <a:lnTo>
                    <a:pt x="136" y="1482"/>
                  </a:lnTo>
                  <a:lnTo>
                    <a:pt x="169" y="1718"/>
                  </a:lnTo>
                  <a:lnTo>
                    <a:pt x="203" y="1987"/>
                  </a:lnTo>
                  <a:lnTo>
                    <a:pt x="237" y="2021"/>
                  </a:lnTo>
                  <a:lnTo>
                    <a:pt x="304" y="2021"/>
                  </a:lnTo>
                  <a:lnTo>
                    <a:pt x="338" y="1987"/>
                  </a:lnTo>
                  <a:lnTo>
                    <a:pt x="371" y="1718"/>
                  </a:lnTo>
                  <a:lnTo>
                    <a:pt x="338" y="1448"/>
                  </a:lnTo>
                  <a:lnTo>
                    <a:pt x="270" y="910"/>
                  </a:lnTo>
                  <a:lnTo>
                    <a:pt x="203" y="472"/>
                  </a:lnTo>
                  <a:lnTo>
                    <a:pt x="169" y="236"/>
                  </a:lnTo>
                  <a:lnTo>
                    <a:pt x="102" y="34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2"/>
            <p:cNvSpPr/>
            <p:nvPr/>
          </p:nvSpPr>
          <p:spPr>
            <a:xfrm>
              <a:off x="3368790" y="5665279"/>
              <a:ext cx="156624" cy="147724"/>
            </a:xfrm>
            <a:custGeom>
              <a:avLst/>
              <a:gdLst/>
              <a:ahLst/>
              <a:cxnLst/>
              <a:rect l="l" t="t" r="r" b="b"/>
              <a:pathLst>
                <a:path w="2358" h="2224" extrusionOk="0">
                  <a:moveTo>
                    <a:pt x="1852" y="1"/>
                  </a:moveTo>
                  <a:lnTo>
                    <a:pt x="1684" y="35"/>
                  </a:lnTo>
                  <a:lnTo>
                    <a:pt x="1347" y="102"/>
                  </a:lnTo>
                  <a:lnTo>
                    <a:pt x="708" y="169"/>
                  </a:lnTo>
                  <a:lnTo>
                    <a:pt x="405" y="237"/>
                  </a:lnTo>
                  <a:lnTo>
                    <a:pt x="135" y="304"/>
                  </a:lnTo>
                  <a:lnTo>
                    <a:pt x="102" y="237"/>
                  </a:lnTo>
                  <a:lnTo>
                    <a:pt x="68" y="203"/>
                  </a:lnTo>
                  <a:lnTo>
                    <a:pt x="1" y="237"/>
                  </a:lnTo>
                  <a:lnTo>
                    <a:pt x="1" y="472"/>
                  </a:lnTo>
                  <a:lnTo>
                    <a:pt x="1" y="708"/>
                  </a:lnTo>
                  <a:lnTo>
                    <a:pt x="68" y="1146"/>
                  </a:lnTo>
                  <a:lnTo>
                    <a:pt x="135" y="1684"/>
                  </a:lnTo>
                  <a:lnTo>
                    <a:pt x="203" y="1920"/>
                  </a:lnTo>
                  <a:lnTo>
                    <a:pt x="304" y="2189"/>
                  </a:lnTo>
                  <a:lnTo>
                    <a:pt x="337" y="2223"/>
                  </a:lnTo>
                  <a:lnTo>
                    <a:pt x="371" y="2223"/>
                  </a:lnTo>
                  <a:lnTo>
                    <a:pt x="405" y="2189"/>
                  </a:lnTo>
                  <a:lnTo>
                    <a:pt x="438" y="2156"/>
                  </a:lnTo>
                  <a:lnTo>
                    <a:pt x="405" y="1886"/>
                  </a:lnTo>
                  <a:lnTo>
                    <a:pt x="337" y="1617"/>
                  </a:lnTo>
                  <a:lnTo>
                    <a:pt x="236" y="1112"/>
                  </a:lnTo>
                  <a:lnTo>
                    <a:pt x="203" y="742"/>
                  </a:lnTo>
                  <a:lnTo>
                    <a:pt x="135" y="405"/>
                  </a:lnTo>
                  <a:lnTo>
                    <a:pt x="539" y="371"/>
                  </a:lnTo>
                  <a:lnTo>
                    <a:pt x="943" y="338"/>
                  </a:lnTo>
                  <a:lnTo>
                    <a:pt x="1852" y="169"/>
                  </a:lnTo>
                  <a:lnTo>
                    <a:pt x="1886" y="203"/>
                  </a:lnTo>
                  <a:lnTo>
                    <a:pt x="1987" y="203"/>
                  </a:lnTo>
                  <a:lnTo>
                    <a:pt x="1987" y="472"/>
                  </a:lnTo>
                  <a:lnTo>
                    <a:pt x="2021" y="775"/>
                  </a:lnTo>
                  <a:lnTo>
                    <a:pt x="2155" y="1785"/>
                  </a:lnTo>
                  <a:lnTo>
                    <a:pt x="1953" y="1785"/>
                  </a:lnTo>
                  <a:lnTo>
                    <a:pt x="1751" y="1819"/>
                  </a:lnTo>
                  <a:lnTo>
                    <a:pt x="1347" y="1886"/>
                  </a:lnTo>
                  <a:lnTo>
                    <a:pt x="842" y="1954"/>
                  </a:lnTo>
                  <a:lnTo>
                    <a:pt x="607" y="2021"/>
                  </a:lnTo>
                  <a:lnTo>
                    <a:pt x="506" y="2055"/>
                  </a:lnTo>
                  <a:lnTo>
                    <a:pt x="438" y="2156"/>
                  </a:lnTo>
                  <a:lnTo>
                    <a:pt x="506" y="2189"/>
                  </a:lnTo>
                  <a:lnTo>
                    <a:pt x="607" y="2223"/>
                  </a:lnTo>
                  <a:lnTo>
                    <a:pt x="842" y="2223"/>
                  </a:lnTo>
                  <a:lnTo>
                    <a:pt x="1246" y="2122"/>
                  </a:lnTo>
                  <a:lnTo>
                    <a:pt x="1718" y="2088"/>
                  </a:lnTo>
                  <a:lnTo>
                    <a:pt x="1987" y="2021"/>
                  </a:lnTo>
                  <a:lnTo>
                    <a:pt x="2189" y="1954"/>
                  </a:lnTo>
                  <a:lnTo>
                    <a:pt x="2256" y="1987"/>
                  </a:lnTo>
                  <a:lnTo>
                    <a:pt x="2290" y="1987"/>
                  </a:lnTo>
                  <a:lnTo>
                    <a:pt x="2358" y="1954"/>
                  </a:lnTo>
                  <a:lnTo>
                    <a:pt x="2358" y="1886"/>
                  </a:lnTo>
                  <a:lnTo>
                    <a:pt x="2189" y="876"/>
                  </a:lnTo>
                  <a:lnTo>
                    <a:pt x="2155" y="439"/>
                  </a:lnTo>
                  <a:lnTo>
                    <a:pt x="2122" y="237"/>
                  </a:lnTo>
                  <a:lnTo>
                    <a:pt x="2054" y="35"/>
                  </a:lnTo>
                  <a:lnTo>
                    <a:pt x="2021" y="35"/>
                  </a:lnTo>
                  <a:lnTo>
                    <a:pt x="2021" y="68"/>
                  </a:lnTo>
                  <a:lnTo>
                    <a:pt x="1987" y="68"/>
                  </a:lnTo>
                  <a:lnTo>
                    <a:pt x="1920" y="35"/>
                  </a:lnTo>
                  <a:lnTo>
                    <a:pt x="185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2"/>
            <p:cNvSpPr/>
            <p:nvPr/>
          </p:nvSpPr>
          <p:spPr>
            <a:xfrm>
              <a:off x="3422459" y="5815128"/>
              <a:ext cx="138757" cy="154366"/>
            </a:xfrm>
            <a:custGeom>
              <a:avLst/>
              <a:gdLst/>
              <a:ahLst/>
              <a:cxnLst/>
              <a:rect l="l" t="t" r="r" b="b"/>
              <a:pathLst>
                <a:path w="2089" h="2324" extrusionOk="0">
                  <a:moveTo>
                    <a:pt x="1718" y="1"/>
                  </a:moveTo>
                  <a:lnTo>
                    <a:pt x="1516" y="34"/>
                  </a:lnTo>
                  <a:lnTo>
                    <a:pt x="1112" y="135"/>
                  </a:lnTo>
                  <a:lnTo>
                    <a:pt x="573" y="203"/>
                  </a:lnTo>
                  <a:lnTo>
                    <a:pt x="68" y="304"/>
                  </a:lnTo>
                  <a:lnTo>
                    <a:pt x="1" y="304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34" y="472"/>
                  </a:lnTo>
                  <a:lnTo>
                    <a:pt x="34" y="640"/>
                  </a:lnTo>
                  <a:lnTo>
                    <a:pt x="68" y="842"/>
                  </a:lnTo>
                  <a:lnTo>
                    <a:pt x="135" y="1213"/>
                  </a:lnTo>
                  <a:lnTo>
                    <a:pt x="169" y="1684"/>
                  </a:lnTo>
                  <a:lnTo>
                    <a:pt x="203" y="1920"/>
                  </a:lnTo>
                  <a:lnTo>
                    <a:pt x="270" y="2155"/>
                  </a:lnTo>
                  <a:lnTo>
                    <a:pt x="270" y="2223"/>
                  </a:lnTo>
                  <a:lnTo>
                    <a:pt x="270" y="2256"/>
                  </a:lnTo>
                  <a:lnTo>
                    <a:pt x="304" y="2290"/>
                  </a:lnTo>
                  <a:lnTo>
                    <a:pt x="371" y="2324"/>
                  </a:lnTo>
                  <a:lnTo>
                    <a:pt x="1415" y="2122"/>
                  </a:lnTo>
                  <a:lnTo>
                    <a:pt x="1785" y="2088"/>
                  </a:lnTo>
                  <a:lnTo>
                    <a:pt x="1954" y="2021"/>
                  </a:lnTo>
                  <a:lnTo>
                    <a:pt x="2088" y="1920"/>
                  </a:lnTo>
                  <a:lnTo>
                    <a:pt x="1920" y="1852"/>
                  </a:lnTo>
                  <a:lnTo>
                    <a:pt x="1752" y="1852"/>
                  </a:lnTo>
                  <a:lnTo>
                    <a:pt x="1415" y="1920"/>
                  </a:lnTo>
                  <a:lnTo>
                    <a:pt x="438" y="2088"/>
                  </a:lnTo>
                  <a:lnTo>
                    <a:pt x="405" y="1852"/>
                  </a:lnTo>
                  <a:lnTo>
                    <a:pt x="371" y="1650"/>
                  </a:lnTo>
                  <a:lnTo>
                    <a:pt x="304" y="1179"/>
                  </a:lnTo>
                  <a:lnTo>
                    <a:pt x="270" y="809"/>
                  </a:lnTo>
                  <a:lnTo>
                    <a:pt x="236" y="640"/>
                  </a:lnTo>
                  <a:lnTo>
                    <a:pt x="169" y="472"/>
                  </a:lnTo>
                  <a:lnTo>
                    <a:pt x="708" y="405"/>
                  </a:lnTo>
                  <a:lnTo>
                    <a:pt x="1246" y="304"/>
                  </a:lnTo>
                  <a:lnTo>
                    <a:pt x="1617" y="236"/>
                  </a:lnTo>
                  <a:lnTo>
                    <a:pt x="1785" y="169"/>
                  </a:lnTo>
                  <a:lnTo>
                    <a:pt x="1886" y="68"/>
                  </a:lnTo>
                  <a:lnTo>
                    <a:pt x="1886" y="34"/>
                  </a:lnTo>
                  <a:lnTo>
                    <a:pt x="17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2"/>
            <p:cNvSpPr/>
            <p:nvPr/>
          </p:nvSpPr>
          <p:spPr>
            <a:xfrm>
              <a:off x="3212232" y="6025356"/>
              <a:ext cx="29159" cy="131982"/>
            </a:xfrm>
            <a:custGeom>
              <a:avLst/>
              <a:gdLst/>
              <a:ahLst/>
              <a:cxnLst/>
              <a:rect l="l" t="t" r="r" b="b"/>
              <a:pathLst>
                <a:path w="439" h="1987" extrusionOk="0">
                  <a:moveTo>
                    <a:pt x="1" y="0"/>
                  </a:moveTo>
                  <a:lnTo>
                    <a:pt x="1" y="34"/>
                  </a:lnTo>
                  <a:lnTo>
                    <a:pt x="1" y="270"/>
                  </a:lnTo>
                  <a:lnTo>
                    <a:pt x="1" y="472"/>
                  </a:lnTo>
                  <a:lnTo>
                    <a:pt x="68" y="943"/>
                  </a:lnTo>
                  <a:lnTo>
                    <a:pt x="169" y="1448"/>
                  </a:lnTo>
                  <a:lnTo>
                    <a:pt x="237" y="1718"/>
                  </a:lnTo>
                  <a:lnTo>
                    <a:pt x="304" y="1953"/>
                  </a:lnTo>
                  <a:lnTo>
                    <a:pt x="338" y="1987"/>
                  </a:lnTo>
                  <a:lnTo>
                    <a:pt x="405" y="1987"/>
                  </a:lnTo>
                  <a:lnTo>
                    <a:pt x="439" y="1953"/>
                  </a:lnTo>
                  <a:lnTo>
                    <a:pt x="439" y="1920"/>
                  </a:lnTo>
                  <a:lnTo>
                    <a:pt x="405" y="1650"/>
                  </a:lnTo>
                  <a:lnTo>
                    <a:pt x="371" y="1415"/>
                  </a:lnTo>
                  <a:lnTo>
                    <a:pt x="270" y="910"/>
                  </a:lnTo>
                  <a:lnTo>
                    <a:pt x="169" y="472"/>
                  </a:lnTo>
                  <a:lnTo>
                    <a:pt x="136" y="236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2"/>
            <p:cNvSpPr/>
            <p:nvPr/>
          </p:nvSpPr>
          <p:spPr>
            <a:xfrm>
              <a:off x="3236875" y="6161787"/>
              <a:ext cx="156624" cy="26901"/>
            </a:xfrm>
            <a:custGeom>
              <a:avLst/>
              <a:gdLst/>
              <a:ahLst/>
              <a:cxnLst/>
              <a:rect l="l" t="t" r="r" b="b"/>
              <a:pathLst>
                <a:path w="2358" h="405" extrusionOk="0">
                  <a:moveTo>
                    <a:pt x="2054" y="0"/>
                  </a:moveTo>
                  <a:lnTo>
                    <a:pt x="1751" y="34"/>
                  </a:lnTo>
                  <a:lnTo>
                    <a:pt x="1212" y="101"/>
                  </a:lnTo>
                  <a:lnTo>
                    <a:pt x="573" y="135"/>
                  </a:lnTo>
                  <a:lnTo>
                    <a:pt x="270" y="202"/>
                  </a:lnTo>
                  <a:lnTo>
                    <a:pt x="101" y="236"/>
                  </a:lnTo>
                  <a:lnTo>
                    <a:pt x="0" y="303"/>
                  </a:lnTo>
                  <a:lnTo>
                    <a:pt x="0" y="337"/>
                  </a:lnTo>
                  <a:lnTo>
                    <a:pt x="101" y="371"/>
                  </a:lnTo>
                  <a:lnTo>
                    <a:pt x="236" y="404"/>
                  </a:lnTo>
                  <a:lnTo>
                    <a:pt x="505" y="371"/>
                  </a:lnTo>
                  <a:lnTo>
                    <a:pt x="1044" y="303"/>
                  </a:lnTo>
                  <a:lnTo>
                    <a:pt x="1717" y="236"/>
                  </a:lnTo>
                  <a:lnTo>
                    <a:pt x="2020" y="202"/>
                  </a:lnTo>
                  <a:lnTo>
                    <a:pt x="2323" y="101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05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2"/>
            <p:cNvSpPr/>
            <p:nvPr/>
          </p:nvSpPr>
          <p:spPr>
            <a:xfrm>
              <a:off x="3010972" y="5651862"/>
              <a:ext cx="29159" cy="44835"/>
            </a:xfrm>
            <a:custGeom>
              <a:avLst/>
              <a:gdLst/>
              <a:ahLst/>
              <a:cxnLst/>
              <a:rect l="l" t="t" r="r" b="b"/>
              <a:pathLst>
                <a:path w="439" h="675" extrusionOk="0">
                  <a:moveTo>
                    <a:pt x="270" y="169"/>
                  </a:moveTo>
                  <a:lnTo>
                    <a:pt x="270" y="270"/>
                  </a:lnTo>
                  <a:lnTo>
                    <a:pt x="270" y="338"/>
                  </a:lnTo>
                  <a:lnTo>
                    <a:pt x="203" y="304"/>
                  </a:lnTo>
                  <a:lnTo>
                    <a:pt x="169" y="237"/>
                  </a:lnTo>
                  <a:lnTo>
                    <a:pt x="169" y="203"/>
                  </a:lnTo>
                  <a:lnTo>
                    <a:pt x="203" y="169"/>
                  </a:lnTo>
                  <a:close/>
                  <a:moveTo>
                    <a:pt x="203" y="1"/>
                  </a:moveTo>
                  <a:lnTo>
                    <a:pt x="136" y="35"/>
                  </a:lnTo>
                  <a:lnTo>
                    <a:pt x="68" y="68"/>
                  </a:lnTo>
                  <a:lnTo>
                    <a:pt x="1" y="169"/>
                  </a:lnTo>
                  <a:lnTo>
                    <a:pt x="1" y="237"/>
                  </a:lnTo>
                  <a:lnTo>
                    <a:pt x="35" y="338"/>
                  </a:lnTo>
                  <a:lnTo>
                    <a:pt x="102" y="371"/>
                  </a:lnTo>
                  <a:lnTo>
                    <a:pt x="169" y="439"/>
                  </a:lnTo>
                  <a:lnTo>
                    <a:pt x="68" y="506"/>
                  </a:lnTo>
                  <a:lnTo>
                    <a:pt x="68" y="573"/>
                  </a:lnTo>
                  <a:lnTo>
                    <a:pt x="68" y="607"/>
                  </a:lnTo>
                  <a:lnTo>
                    <a:pt x="136" y="674"/>
                  </a:lnTo>
                  <a:lnTo>
                    <a:pt x="304" y="674"/>
                  </a:lnTo>
                  <a:lnTo>
                    <a:pt x="371" y="641"/>
                  </a:lnTo>
                  <a:lnTo>
                    <a:pt x="439" y="607"/>
                  </a:lnTo>
                  <a:lnTo>
                    <a:pt x="439" y="540"/>
                  </a:lnTo>
                  <a:lnTo>
                    <a:pt x="439" y="472"/>
                  </a:lnTo>
                  <a:lnTo>
                    <a:pt x="405" y="405"/>
                  </a:lnTo>
                  <a:lnTo>
                    <a:pt x="439" y="371"/>
                  </a:lnTo>
                  <a:lnTo>
                    <a:pt x="439" y="338"/>
                  </a:lnTo>
                  <a:lnTo>
                    <a:pt x="371" y="304"/>
                  </a:lnTo>
                  <a:lnTo>
                    <a:pt x="405" y="237"/>
                  </a:lnTo>
                  <a:lnTo>
                    <a:pt x="405" y="169"/>
                  </a:lnTo>
                  <a:lnTo>
                    <a:pt x="371" y="68"/>
                  </a:lnTo>
                  <a:lnTo>
                    <a:pt x="304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2"/>
            <p:cNvSpPr/>
            <p:nvPr/>
          </p:nvSpPr>
          <p:spPr>
            <a:xfrm>
              <a:off x="3257001" y="6038773"/>
              <a:ext cx="51477" cy="29159"/>
            </a:xfrm>
            <a:custGeom>
              <a:avLst/>
              <a:gdLst/>
              <a:ahLst/>
              <a:cxnLst/>
              <a:rect l="l" t="t" r="r" b="b"/>
              <a:pathLst>
                <a:path w="775" h="439" extrusionOk="0">
                  <a:moveTo>
                    <a:pt x="573" y="0"/>
                  </a:moveTo>
                  <a:lnTo>
                    <a:pt x="438" y="34"/>
                  </a:lnTo>
                  <a:lnTo>
                    <a:pt x="303" y="101"/>
                  </a:lnTo>
                  <a:lnTo>
                    <a:pt x="34" y="270"/>
                  </a:lnTo>
                  <a:lnTo>
                    <a:pt x="0" y="304"/>
                  </a:lnTo>
                  <a:lnTo>
                    <a:pt x="0" y="371"/>
                  </a:lnTo>
                  <a:lnTo>
                    <a:pt x="34" y="405"/>
                  </a:lnTo>
                  <a:lnTo>
                    <a:pt x="68" y="438"/>
                  </a:lnTo>
                  <a:lnTo>
                    <a:pt x="674" y="438"/>
                  </a:lnTo>
                  <a:lnTo>
                    <a:pt x="741" y="405"/>
                  </a:lnTo>
                  <a:lnTo>
                    <a:pt x="775" y="337"/>
                  </a:lnTo>
                  <a:lnTo>
                    <a:pt x="741" y="270"/>
                  </a:lnTo>
                  <a:lnTo>
                    <a:pt x="674" y="236"/>
                  </a:lnTo>
                  <a:lnTo>
                    <a:pt x="404" y="236"/>
                  </a:lnTo>
                  <a:lnTo>
                    <a:pt x="539" y="169"/>
                  </a:lnTo>
                  <a:lnTo>
                    <a:pt x="606" y="68"/>
                  </a:lnTo>
                  <a:lnTo>
                    <a:pt x="6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2"/>
            <p:cNvSpPr/>
            <p:nvPr/>
          </p:nvSpPr>
          <p:spPr>
            <a:xfrm>
              <a:off x="2939435" y="5591484"/>
              <a:ext cx="31351" cy="132048"/>
            </a:xfrm>
            <a:custGeom>
              <a:avLst/>
              <a:gdLst/>
              <a:ahLst/>
              <a:cxnLst/>
              <a:rect l="l" t="t" r="r" b="b"/>
              <a:pathLst>
                <a:path w="472" h="1988" extrusionOk="0">
                  <a:moveTo>
                    <a:pt x="34" y="1"/>
                  </a:moveTo>
                  <a:lnTo>
                    <a:pt x="0" y="35"/>
                  </a:lnTo>
                  <a:lnTo>
                    <a:pt x="0" y="237"/>
                  </a:lnTo>
                  <a:lnTo>
                    <a:pt x="34" y="472"/>
                  </a:lnTo>
                  <a:lnTo>
                    <a:pt x="101" y="910"/>
                  </a:lnTo>
                  <a:lnTo>
                    <a:pt x="169" y="1449"/>
                  </a:lnTo>
                  <a:lnTo>
                    <a:pt x="236" y="1718"/>
                  </a:lnTo>
                  <a:lnTo>
                    <a:pt x="337" y="1954"/>
                  </a:lnTo>
                  <a:lnTo>
                    <a:pt x="371" y="1987"/>
                  </a:lnTo>
                  <a:lnTo>
                    <a:pt x="404" y="1987"/>
                  </a:lnTo>
                  <a:lnTo>
                    <a:pt x="438" y="1954"/>
                  </a:lnTo>
                  <a:lnTo>
                    <a:pt x="472" y="1920"/>
                  </a:lnTo>
                  <a:lnTo>
                    <a:pt x="438" y="1651"/>
                  </a:lnTo>
                  <a:lnTo>
                    <a:pt x="404" y="1415"/>
                  </a:lnTo>
                  <a:lnTo>
                    <a:pt x="270" y="910"/>
                  </a:lnTo>
                  <a:lnTo>
                    <a:pt x="202" y="439"/>
                  </a:lnTo>
                  <a:lnTo>
                    <a:pt x="169" y="237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2"/>
            <p:cNvSpPr/>
            <p:nvPr/>
          </p:nvSpPr>
          <p:spPr>
            <a:xfrm>
              <a:off x="3111602" y="5772618"/>
              <a:ext cx="13484" cy="40385"/>
            </a:xfrm>
            <a:custGeom>
              <a:avLst/>
              <a:gdLst/>
              <a:ahLst/>
              <a:cxnLst/>
              <a:rect l="l" t="t" r="r" b="b"/>
              <a:pathLst>
                <a:path w="203" h="608" extrusionOk="0">
                  <a:moveTo>
                    <a:pt x="68" y="1"/>
                  </a:moveTo>
                  <a:lnTo>
                    <a:pt x="35" y="35"/>
                  </a:lnTo>
                  <a:lnTo>
                    <a:pt x="1" y="169"/>
                  </a:lnTo>
                  <a:lnTo>
                    <a:pt x="1" y="304"/>
                  </a:lnTo>
                  <a:lnTo>
                    <a:pt x="35" y="540"/>
                  </a:lnTo>
                  <a:lnTo>
                    <a:pt x="68" y="573"/>
                  </a:lnTo>
                  <a:lnTo>
                    <a:pt x="102" y="607"/>
                  </a:lnTo>
                  <a:lnTo>
                    <a:pt x="169" y="573"/>
                  </a:lnTo>
                  <a:lnTo>
                    <a:pt x="203" y="540"/>
                  </a:lnTo>
                  <a:lnTo>
                    <a:pt x="203" y="506"/>
                  </a:lnTo>
                  <a:lnTo>
                    <a:pt x="169" y="270"/>
                  </a:lnTo>
                  <a:lnTo>
                    <a:pt x="169" y="35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2"/>
            <p:cNvSpPr/>
            <p:nvPr/>
          </p:nvSpPr>
          <p:spPr>
            <a:xfrm>
              <a:off x="3098184" y="5549040"/>
              <a:ext cx="156624" cy="145399"/>
            </a:xfrm>
            <a:custGeom>
              <a:avLst/>
              <a:gdLst/>
              <a:ahLst/>
              <a:cxnLst/>
              <a:rect l="l" t="t" r="r" b="b"/>
              <a:pathLst>
                <a:path w="2358" h="2189" extrusionOk="0">
                  <a:moveTo>
                    <a:pt x="1684" y="0"/>
                  </a:moveTo>
                  <a:lnTo>
                    <a:pt x="1348" y="68"/>
                  </a:lnTo>
                  <a:lnTo>
                    <a:pt x="742" y="135"/>
                  </a:lnTo>
                  <a:lnTo>
                    <a:pt x="439" y="202"/>
                  </a:lnTo>
                  <a:lnTo>
                    <a:pt x="136" y="270"/>
                  </a:lnTo>
                  <a:lnTo>
                    <a:pt x="102" y="202"/>
                  </a:lnTo>
                  <a:lnTo>
                    <a:pt x="68" y="169"/>
                  </a:lnTo>
                  <a:lnTo>
                    <a:pt x="35" y="236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68" y="1111"/>
                  </a:lnTo>
                  <a:lnTo>
                    <a:pt x="136" y="1650"/>
                  </a:lnTo>
                  <a:lnTo>
                    <a:pt x="203" y="1919"/>
                  </a:lnTo>
                  <a:lnTo>
                    <a:pt x="304" y="2155"/>
                  </a:lnTo>
                  <a:lnTo>
                    <a:pt x="338" y="2189"/>
                  </a:lnTo>
                  <a:lnTo>
                    <a:pt x="371" y="2189"/>
                  </a:lnTo>
                  <a:lnTo>
                    <a:pt x="439" y="2155"/>
                  </a:lnTo>
                  <a:lnTo>
                    <a:pt x="439" y="2121"/>
                  </a:lnTo>
                  <a:lnTo>
                    <a:pt x="405" y="1852"/>
                  </a:lnTo>
                  <a:lnTo>
                    <a:pt x="371" y="1616"/>
                  </a:lnTo>
                  <a:lnTo>
                    <a:pt x="270" y="1111"/>
                  </a:lnTo>
                  <a:lnTo>
                    <a:pt x="203" y="741"/>
                  </a:lnTo>
                  <a:lnTo>
                    <a:pt x="136" y="371"/>
                  </a:lnTo>
                  <a:lnTo>
                    <a:pt x="540" y="337"/>
                  </a:lnTo>
                  <a:lnTo>
                    <a:pt x="944" y="303"/>
                  </a:lnTo>
                  <a:lnTo>
                    <a:pt x="1886" y="135"/>
                  </a:lnTo>
                  <a:lnTo>
                    <a:pt x="1920" y="169"/>
                  </a:lnTo>
                  <a:lnTo>
                    <a:pt x="1954" y="202"/>
                  </a:lnTo>
                  <a:lnTo>
                    <a:pt x="1987" y="169"/>
                  </a:lnTo>
                  <a:lnTo>
                    <a:pt x="1987" y="472"/>
                  </a:lnTo>
                  <a:lnTo>
                    <a:pt x="2021" y="741"/>
                  </a:lnTo>
                  <a:lnTo>
                    <a:pt x="2156" y="1751"/>
                  </a:lnTo>
                  <a:lnTo>
                    <a:pt x="1954" y="1751"/>
                  </a:lnTo>
                  <a:lnTo>
                    <a:pt x="1752" y="1785"/>
                  </a:lnTo>
                  <a:lnTo>
                    <a:pt x="1348" y="1886"/>
                  </a:lnTo>
                  <a:lnTo>
                    <a:pt x="876" y="1919"/>
                  </a:lnTo>
                  <a:lnTo>
                    <a:pt x="607" y="1987"/>
                  </a:lnTo>
                  <a:lnTo>
                    <a:pt x="506" y="2054"/>
                  </a:lnTo>
                  <a:lnTo>
                    <a:pt x="439" y="2121"/>
                  </a:lnTo>
                  <a:lnTo>
                    <a:pt x="540" y="2155"/>
                  </a:lnTo>
                  <a:lnTo>
                    <a:pt x="641" y="2189"/>
                  </a:lnTo>
                  <a:lnTo>
                    <a:pt x="843" y="2189"/>
                  </a:lnTo>
                  <a:lnTo>
                    <a:pt x="1247" y="2088"/>
                  </a:lnTo>
                  <a:lnTo>
                    <a:pt x="1752" y="2054"/>
                  </a:lnTo>
                  <a:lnTo>
                    <a:pt x="1987" y="2020"/>
                  </a:lnTo>
                  <a:lnTo>
                    <a:pt x="2189" y="1953"/>
                  </a:lnTo>
                  <a:lnTo>
                    <a:pt x="2324" y="1953"/>
                  </a:lnTo>
                  <a:lnTo>
                    <a:pt x="2358" y="1919"/>
                  </a:lnTo>
                  <a:lnTo>
                    <a:pt x="2358" y="1886"/>
                  </a:lnTo>
                  <a:lnTo>
                    <a:pt x="2223" y="876"/>
                  </a:lnTo>
                  <a:lnTo>
                    <a:pt x="2156" y="438"/>
                  </a:lnTo>
                  <a:lnTo>
                    <a:pt x="2122" y="202"/>
                  </a:lnTo>
                  <a:lnTo>
                    <a:pt x="2055" y="0"/>
                  </a:lnTo>
                  <a:lnTo>
                    <a:pt x="2021" y="0"/>
                  </a:lnTo>
                  <a:lnTo>
                    <a:pt x="2021" y="34"/>
                  </a:lnTo>
                  <a:lnTo>
                    <a:pt x="1987" y="34"/>
                  </a:lnTo>
                  <a:lnTo>
                    <a:pt x="19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2"/>
            <p:cNvSpPr/>
            <p:nvPr/>
          </p:nvSpPr>
          <p:spPr>
            <a:xfrm>
              <a:off x="3263709" y="5748042"/>
              <a:ext cx="42577" cy="44769"/>
            </a:xfrm>
            <a:custGeom>
              <a:avLst/>
              <a:gdLst/>
              <a:ahLst/>
              <a:cxnLst/>
              <a:rect l="l" t="t" r="r" b="b"/>
              <a:pathLst>
                <a:path w="641" h="674" extrusionOk="0">
                  <a:moveTo>
                    <a:pt x="236" y="169"/>
                  </a:moveTo>
                  <a:lnTo>
                    <a:pt x="270" y="203"/>
                  </a:lnTo>
                  <a:lnTo>
                    <a:pt x="438" y="203"/>
                  </a:lnTo>
                  <a:lnTo>
                    <a:pt x="472" y="337"/>
                  </a:lnTo>
                  <a:lnTo>
                    <a:pt x="472" y="405"/>
                  </a:lnTo>
                  <a:lnTo>
                    <a:pt x="438" y="472"/>
                  </a:lnTo>
                  <a:lnTo>
                    <a:pt x="371" y="506"/>
                  </a:lnTo>
                  <a:lnTo>
                    <a:pt x="337" y="506"/>
                  </a:lnTo>
                  <a:lnTo>
                    <a:pt x="202" y="472"/>
                  </a:lnTo>
                  <a:lnTo>
                    <a:pt x="169" y="438"/>
                  </a:lnTo>
                  <a:lnTo>
                    <a:pt x="135" y="371"/>
                  </a:lnTo>
                  <a:lnTo>
                    <a:pt x="169" y="236"/>
                  </a:lnTo>
                  <a:lnTo>
                    <a:pt x="236" y="169"/>
                  </a:lnTo>
                  <a:close/>
                  <a:moveTo>
                    <a:pt x="202" y="1"/>
                  </a:moveTo>
                  <a:lnTo>
                    <a:pt x="101" y="68"/>
                  </a:lnTo>
                  <a:lnTo>
                    <a:pt x="34" y="169"/>
                  </a:lnTo>
                  <a:lnTo>
                    <a:pt x="0" y="304"/>
                  </a:lnTo>
                  <a:lnTo>
                    <a:pt x="0" y="405"/>
                  </a:lnTo>
                  <a:lnTo>
                    <a:pt x="34" y="539"/>
                  </a:lnTo>
                  <a:lnTo>
                    <a:pt x="135" y="640"/>
                  </a:lnTo>
                  <a:lnTo>
                    <a:pt x="236" y="674"/>
                  </a:lnTo>
                  <a:lnTo>
                    <a:pt x="337" y="674"/>
                  </a:lnTo>
                  <a:lnTo>
                    <a:pt x="472" y="640"/>
                  </a:lnTo>
                  <a:lnTo>
                    <a:pt x="539" y="573"/>
                  </a:lnTo>
                  <a:lnTo>
                    <a:pt x="606" y="472"/>
                  </a:lnTo>
                  <a:lnTo>
                    <a:pt x="640" y="304"/>
                  </a:lnTo>
                  <a:lnTo>
                    <a:pt x="606" y="169"/>
                  </a:lnTo>
                  <a:lnTo>
                    <a:pt x="539" y="68"/>
                  </a:lnTo>
                  <a:lnTo>
                    <a:pt x="472" y="34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2"/>
            <p:cNvSpPr/>
            <p:nvPr/>
          </p:nvSpPr>
          <p:spPr>
            <a:xfrm>
              <a:off x="3169788" y="5627286"/>
              <a:ext cx="35802" cy="38060"/>
            </a:xfrm>
            <a:custGeom>
              <a:avLst/>
              <a:gdLst/>
              <a:ahLst/>
              <a:cxnLst/>
              <a:rect l="l" t="t" r="r" b="b"/>
              <a:pathLst>
                <a:path w="539" h="573" extrusionOk="0">
                  <a:moveTo>
                    <a:pt x="236" y="1"/>
                  </a:moveTo>
                  <a:lnTo>
                    <a:pt x="135" y="34"/>
                  </a:lnTo>
                  <a:lnTo>
                    <a:pt x="68" y="68"/>
                  </a:lnTo>
                  <a:lnTo>
                    <a:pt x="34" y="135"/>
                  </a:lnTo>
                  <a:lnTo>
                    <a:pt x="0" y="203"/>
                  </a:lnTo>
                  <a:lnTo>
                    <a:pt x="0" y="270"/>
                  </a:lnTo>
                  <a:lnTo>
                    <a:pt x="34" y="337"/>
                  </a:lnTo>
                  <a:lnTo>
                    <a:pt x="101" y="371"/>
                  </a:lnTo>
                  <a:lnTo>
                    <a:pt x="270" y="371"/>
                  </a:lnTo>
                  <a:lnTo>
                    <a:pt x="404" y="337"/>
                  </a:lnTo>
                  <a:lnTo>
                    <a:pt x="404" y="337"/>
                  </a:lnTo>
                  <a:lnTo>
                    <a:pt x="371" y="405"/>
                  </a:lnTo>
                  <a:lnTo>
                    <a:pt x="371" y="472"/>
                  </a:lnTo>
                  <a:lnTo>
                    <a:pt x="404" y="539"/>
                  </a:lnTo>
                  <a:lnTo>
                    <a:pt x="438" y="573"/>
                  </a:lnTo>
                  <a:lnTo>
                    <a:pt x="472" y="573"/>
                  </a:lnTo>
                  <a:lnTo>
                    <a:pt x="505" y="506"/>
                  </a:lnTo>
                  <a:lnTo>
                    <a:pt x="539" y="405"/>
                  </a:lnTo>
                  <a:lnTo>
                    <a:pt x="539" y="203"/>
                  </a:lnTo>
                  <a:lnTo>
                    <a:pt x="505" y="169"/>
                  </a:lnTo>
                  <a:lnTo>
                    <a:pt x="472" y="135"/>
                  </a:lnTo>
                  <a:lnTo>
                    <a:pt x="404" y="169"/>
                  </a:lnTo>
                  <a:lnTo>
                    <a:pt x="303" y="236"/>
                  </a:lnTo>
                  <a:lnTo>
                    <a:pt x="135" y="236"/>
                  </a:lnTo>
                  <a:lnTo>
                    <a:pt x="135" y="169"/>
                  </a:lnTo>
                  <a:lnTo>
                    <a:pt x="169" y="135"/>
                  </a:lnTo>
                  <a:lnTo>
                    <a:pt x="270" y="102"/>
                  </a:lnTo>
                  <a:lnTo>
                    <a:pt x="438" y="102"/>
                  </a:lnTo>
                  <a:lnTo>
                    <a:pt x="438" y="135"/>
                  </a:lnTo>
                  <a:lnTo>
                    <a:pt x="505" y="135"/>
                  </a:lnTo>
                  <a:lnTo>
                    <a:pt x="505" y="102"/>
                  </a:lnTo>
                  <a:lnTo>
                    <a:pt x="438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2"/>
            <p:cNvSpPr/>
            <p:nvPr/>
          </p:nvSpPr>
          <p:spPr>
            <a:xfrm>
              <a:off x="2941693" y="5795002"/>
              <a:ext cx="47027" cy="40318"/>
            </a:xfrm>
            <a:custGeom>
              <a:avLst/>
              <a:gdLst/>
              <a:ahLst/>
              <a:cxnLst/>
              <a:rect l="l" t="t" r="r" b="b"/>
              <a:pathLst>
                <a:path w="708" h="607" extrusionOk="0">
                  <a:moveTo>
                    <a:pt x="539" y="1"/>
                  </a:moveTo>
                  <a:lnTo>
                    <a:pt x="505" y="34"/>
                  </a:lnTo>
                  <a:lnTo>
                    <a:pt x="505" y="102"/>
                  </a:lnTo>
                  <a:lnTo>
                    <a:pt x="539" y="203"/>
                  </a:lnTo>
                  <a:lnTo>
                    <a:pt x="505" y="337"/>
                  </a:lnTo>
                  <a:lnTo>
                    <a:pt x="438" y="405"/>
                  </a:lnTo>
                  <a:lnTo>
                    <a:pt x="337" y="472"/>
                  </a:lnTo>
                  <a:lnTo>
                    <a:pt x="269" y="472"/>
                  </a:lnTo>
                  <a:lnTo>
                    <a:pt x="236" y="438"/>
                  </a:lnTo>
                  <a:lnTo>
                    <a:pt x="168" y="337"/>
                  </a:lnTo>
                  <a:lnTo>
                    <a:pt x="168" y="270"/>
                  </a:lnTo>
                  <a:lnTo>
                    <a:pt x="202" y="169"/>
                  </a:lnTo>
                  <a:lnTo>
                    <a:pt x="202" y="135"/>
                  </a:lnTo>
                  <a:lnTo>
                    <a:pt x="168" y="102"/>
                  </a:lnTo>
                  <a:lnTo>
                    <a:pt x="67" y="135"/>
                  </a:lnTo>
                  <a:lnTo>
                    <a:pt x="34" y="203"/>
                  </a:lnTo>
                  <a:lnTo>
                    <a:pt x="0" y="304"/>
                  </a:lnTo>
                  <a:lnTo>
                    <a:pt x="0" y="371"/>
                  </a:lnTo>
                  <a:lnTo>
                    <a:pt x="34" y="472"/>
                  </a:lnTo>
                  <a:lnTo>
                    <a:pt x="101" y="539"/>
                  </a:lnTo>
                  <a:lnTo>
                    <a:pt x="168" y="607"/>
                  </a:lnTo>
                  <a:lnTo>
                    <a:pt x="404" y="607"/>
                  </a:lnTo>
                  <a:lnTo>
                    <a:pt x="505" y="573"/>
                  </a:lnTo>
                  <a:lnTo>
                    <a:pt x="572" y="506"/>
                  </a:lnTo>
                  <a:lnTo>
                    <a:pt x="640" y="438"/>
                  </a:lnTo>
                  <a:lnTo>
                    <a:pt x="674" y="337"/>
                  </a:lnTo>
                  <a:lnTo>
                    <a:pt x="707" y="203"/>
                  </a:lnTo>
                  <a:lnTo>
                    <a:pt x="674" y="102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2"/>
            <p:cNvSpPr/>
            <p:nvPr/>
          </p:nvSpPr>
          <p:spPr>
            <a:xfrm>
              <a:off x="3051224" y="5710048"/>
              <a:ext cx="154366" cy="152108"/>
            </a:xfrm>
            <a:custGeom>
              <a:avLst/>
              <a:gdLst/>
              <a:ahLst/>
              <a:cxnLst/>
              <a:rect l="l" t="t" r="r" b="b"/>
              <a:pathLst>
                <a:path w="2324" h="2290" extrusionOk="0">
                  <a:moveTo>
                    <a:pt x="1954" y="0"/>
                  </a:moveTo>
                  <a:lnTo>
                    <a:pt x="1954" y="34"/>
                  </a:lnTo>
                  <a:lnTo>
                    <a:pt x="1954" y="101"/>
                  </a:lnTo>
                  <a:lnTo>
                    <a:pt x="1449" y="135"/>
                  </a:lnTo>
                  <a:lnTo>
                    <a:pt x="944" y="169"/>
                  </a:lnTo>
                  <a:lnTo>
                    <a:pt x="506" y="202"/>
                  </a:lnTo>
                  <a:lnTo>
                    <a:pt x="270" y="236"/>
                  </a:lnTo>
                  <a:lnTo>
                    <a:pt x="169" y="303"/>
                  </a:lnTo>
                  <a:lnTo>
                    <a:pt x="102" y="371"/>
                  </a:lnTo>
                  <a:lnTo>
                    <a:pt x="270" y="404"/>
                  </a:lnTo>
                  <a:lnTo>
                    <a:pt x="439" y="404"/>
                  </a:lnTo>
                  <a:lnTo>
                    <a:pt x="809" y="371"/>
                  </a:lnTo>
                  <a:lnTo>
                    <a:pt x="1381" y="337"/>
                  </a:lnTo>
                  <a:lnTo>
                    <a:pt x="1954" y="303"/>
                  </a:lnTo>
                  <a:lnTo>
                    <a:pt x="1987" y="606"/>
                  </a:lnTo>
                  <a:lnTo>
                    <a:pt x="2021" y="943"/>
                  </a:lnTo>
                  <a:lnTo>
                    <a:pt x="2088" y="1381"/>
                  </a:lnTo>
                  <a:lnTo>
                    <a:pt x="2122" y="1583"/>
                  </a:lnTo>
                  <a:lnTo>
                    <a:pt x="2156" y="1818"/>
                  </a:lnTo>
                  <a:lnTo>
                    <a:pt x="1247" y="1919"/>
                  </a:lnTo>
                  <a:lnTo>
                    <a:pt x="809" y="1987"/>
                  </a:lnTo>
                  <a:lnTo>
                    <a:pt x="405" y="2121"/>
                  </a:lnTo>
                  <a:lnTo>
                    <a:pt x="304" y="1684"/>
                  </a:lnTo>
                  <a:lnTo>
                    <a:pt x="237" y="1246"/>
                  </a:lnTo>
                  <a:lnTo>
                    <a:pt x="203" y="808"/>
                  </a:lnTo>
                  <a:lnTo>
                    <a:pt x="169" y="573"/>
                  </a:lnTo>
                  <a:lnTo>
                    <a:pt x="68" y="371"/>
                  </a:lnTo>
                  <a:lnTo>
                    <a:pt x="1" y="505"/>
                  </a:lnTo>
                  <a:lnTo>
                    <a:pt x="1" y="640"/>
                  </a:lnTo>
                  <a:lnTo>
                    <a:pt x="1" y="977"/>
                  </a:lnTo>
                  <a:lnTo>
                    <a:pt x="102" y="1583"/>
                  </a:lnTo>
                  <a:lnTo>
                    <a:pt x="102" y="1785"/>
                  </a:lnTo>
                  <a:lnTo>
                    <a:pt x="136" y="1987"/>
                  </a:lnTo>
                  <a:lnTo>
                    <a:pt x="169" y="2088"/>
                  </a:lnTo>
                  <a:lnTo>
                    <a:pt x="203" y="2189"/>
                  </a:lnTo>
                  <a:lnTo>
                    <a:pt x="270" y="2256"/>
                  </a:lnTo>
                  <a:lnTo>
                    <a:pt x="371" y="2290"/>
                  </a:lnTo>
                  <a:lnTo>
                    <a:pt x="405" y="2290"/>
                  </a:lnTo>
                  <a:lnTo>
                    <a:pt x="405" y="2256"/>
                  </a:lnTo>
                  <a:lnTo>
                    <a:pt x="405" y="2222"/>
                  </a:lnTo>
                  <a:lnTo>
                    <a:pt x="843" y="2222"/>
                  </a:lnTo>
                  <a:lnTo>
                    <a:pt x="1314" y="2155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324" y="1953"/>
                  </a:lnTo>
                  <a:lnTo>
                    <a:pt x="2324" y="1717"/>
                  </a:lnTo>
                  <a:lnTo>
                    <a:pt x="2290" y="1515"/>
                  </a:lnTo>
                  <a:lnTo>
                    <a:pt x="2223" y="1078"/>
                  </a:lnTo>
                  <a:lnTo>
                    <a:pt x="2156" y="539"/>
                  </a:lnTo>
                  <a:lnTo>
                    <a:pt x="2088" y="270"/>
                  </a:lnTo>
                  <a:lnTo>
                    <a:pt x="2021" y="34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2"/>
            <p:cNvSpPr/>
            <p:nvPr/>
          </p:nvSpPr>
          <p:spPr>
            <a:xfrm>
              <a:off x="2946143" y="6110310"/>
              <a:ext cx="47027" cy="38127"/>
            </a:xfrm>
            <a:custGeom>
              <a:avLst/>
              <a:gdLst/>
              <a:ahLst/>
              <a:cxnLst/>
              <a:rect l="l" t="t" r="r" b="b"/>
              <a:pathLst>
                <a:path w="708" h="574" extrusionOk="0">
                  <a:moveTo>
                    <a:pt x="505" y="1"/>
                  </a:moveTo>
                  <a:lnTo>
                    <a:pt x="472" y="35"/>
                  </a:lnTo>
                  <a:lnTo>
                    <a:pt x="438" y="102"/>
                  </a:lnTo>
                  <a:lnTo>
                    <a:pt x="438" y="203"/>
                  </a:lnTo>
                  <a:lnTo>
                    <a:pt x="505" y="338"/>
                  </a:lnTo>
                  <a:lnTo>
                    <a:pt x="539" y="371"/>
                  </a:lnTo>
                  <a:lnTo>
                    <a:pt x="505" y="371"/>
                  </a:lnTo>
                  <a:lnTo>
                    <a:pt x="472" y="338"/>
                  </a:lnTo>
                  <a:lnTo>
                    <a:pt x="404" y="270"/>
                  </a:lnTo>
                  <a:lnTo>
                    <a:pt x="169" y="68"/>
                  </a:lnTo>
                  <a:lnTo>
                    <a:pt x="135" y="35"/>
                  </a:lnTo>
                  <a:lnTo>
                    <a:pt x="68" y="35"/>
                  </a:lnTo>
                  <a:lnTo>
                    <a:pt x="34" y="68"/>
                  </a:lnTo>
                  <a:lnTo>
                    <a:pt x="34" y="102"/>
                  </a:lnTo>
                  <a:lnTo>
                    <a:pt x="34" y="136"/>
                  </a:lnTo>
                  <a:lnTo>
                    <a:pt x="0" y="270"/>
                  </a:lnTo>
                  <a:lnTo>
                    <a:pt x="34" y="540"/>
                  </a:lnTo>
                  <a:lnTo>
                    <a:pt x="68" y="573"/>
                  </a:lnTo>
                  <a:lnTo>
                    <a:pt x="169" y="573"/>
                  </a:lnTo>
                  <a:lnTo>
                    <a:pt x="202" y="506"/>
                  </a:lnTo>
                  <a:lnTo>
                    <a:pt x="202" y="338"/>
                  </a:lnTo>
                  <a:lnTo>
                    <a:pt x="371" y="472"/>
                  </a:lnTo>
                  <a:lnTo>
                    <a:pt x="472" y="506"/>
                  </a:lnTo>
                  <a:lnTo>
                    <a:pt x="539" y="540"/>
                  </a:lnTo>
                  <a:lnTo>
                    <a:pt x="607" y="506"/>
                  </a:lnTo>
                  <a:lnTo>
                    <a:pt x="674" y="472"/>
                  </a:lnTo>
                  <a:lnTo>
                    <a:pt x="708" y="405"/>
                  </a:lnTo>
                  <a:lnTo>
                    <a:pt x="708" y="338"/>
                  </a:lnTo>
                  <a:lnTo>
                    <a:pt x="640" y="203"/>
                  </a:lnTo>
                  <a:lnTo>
                    <a:pt x="607" y="102"/>
                  </a:lnTo>
                  <a:lnTo>
                    <a:pt x="607" y="35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2"/>
            <p:cNvSpPr/>
            <p:nvPr/>
          </p:nvSpPr>
          <p:spPr>
            <a:xfrm>
              <a:off x="2943885" y="5886732"/>
              <a:ext cx="147657" cy="149849"/>
            </a:xfrm>
            <a:custGeom>
              <a:avLst/>
              <a:gdLst/>
              <a:ahLst/>
              <a:cxnLst/>
              <a:rect l="l" t="t" r="r" b="b"/>
              <a:pathLst>
                <a:path w="2223" h="2256" extrusionOk="0">
                  <a:moveTo>
                    <a:pt x="1920" y="168"/>
                  </a:moveTo>
                  <a:lnTo>
                    <a:pt x="1954" y="539"/>
                  </a:lnTo>
                  <a:lnTo>
                    <a:pt x="1987" y="909"/>
                  </a:lnTo>
                  <a:lnTo>
                    <a:pt x="2021" y="1380"/>
                  </a:lnTo>
                  <a:lnTo>
                    <a:pt x="2055" y="1852"/>
                  </a:lnTo>
                  <a:lnTo>
                    <a:pt x="1583" y="1852"/>
                  </a:lnTo>
                  <a:lnTo>
                    <a:pt x="1112" y="1919"/>
                  </a:lnTo>
                  <a:lnTo>
                    <a:pt x="742" y="1986"/>
                  </a:lnTo>
                  <a:lnTo>
                    <a:pt x="573" y="2020"/>
                  </a:lnTo>
                  <a:lnTo>
                    <a:pt x="405" y="2087"/>
                  </a:lnTo>
                  <a:lnTo>
                    <a:pt x="337" y="1650"/>
                  </a:lnTo>
                  <a:lnTo>
                    <a:pt x="236" y="1178"/>
                  </a:lnTo>
                  <a:lnTo>
                    <a:pt x="203" y="808"/>
                  </a:lnTo>
                  <a:lnTo>
                    <a:pt x="135" y="438"/>
                  </a:lnTo>
                  <a:lnTo>
                    <a:pt x="1045" y="337"/>
                  </a:lnTo>
                  <a:lnTo>
                    <a:pt x="1920" y="168"/>
                  </a:lnTo>
                  <a:close/>
                  <a:moveTo>
                    <a:pt x="1920" y="0"/>
                  </a:moveTo>
                  <a:lnTo>
                    <a:pt x="1011" y="101"/>
                  </a:lnTo>
                  <a:lnTo>
                    <a:pt x="102" y="269"/>
                  </a:lnTo>
                  <a:lnTo>
                    <a:pt x="34" y="303"/>
                  </a:lnTo>
                  <a:lnTo>
                    <a:pt x="1" y="337"/>
                  </a:lnTo>
                  <a:lnTo>
                    <a:pt x="1" y="606"/>
                  </a:lnTo>
                  <a:lnTo>
                    <a:pt x="34" y="842"/>
                  </a:lnTo>
                  <a:lnTo>
                    <a:pt x="102" y="1347"/>
                  </a:lnTo>
                  <a:lnTo>
                    <a:pt x="169" y="1818"/>
                  </a:lnTo>
                  <a:lnTo>
                    <a:pt x="203" y="2020"/>
                  </a:lnTo>
                  <a:lnTo>
                    <a:pt x="270" y="2222"/>
                  </a:lnTo>
                  <a:lnTo>
                    <a:pt x="304" y="2256"/>
                  </a:lnTo>
                  <a:lnTo>
                    <a:pt x="371" y="2256"/>
                  </a:lnTo>
                  <a:lnTo>
                    <a:pt x="371" y="2222"/>
                  </a:lnTo>
                  <a:lnTo>
                    <a:pt x="607" y="2222"/>
                  </a:lnTo>
                  <a:lnTo>
                    <a:pt x="843" y="2188"/>
                  </a:lnTo>
                  <a:lnTo>
                    <a:pt x="1280" y="2121"/>
                  </a:lnTo>
                  <a:lnTo>
                    <a:pt x="1684" y="2054"/>
                  </a:lnTo>
                  <a:lnTo>
                    <a:pt x="1886" y="2020"/>
                  </a:lnTo>
                  <a:lnTo>
                    <a:pt x="2088" y="1953"/>
                  </a:lnTo>
                  <a:lnTo>
                    <a:pt x="2156" y="1953"/>
                  </a:lnTo>
                  <a:lnTo>
                    <a:pt x="2223" y="1885"/>
                  </a:lnTo>
                  <a:lnTo>
                    <a:pt x="2223" y="1650"/>
                  </a:lnTo>
                  <a:lnTo>
                    <a:pt x="2223" y="1380"/>
                  </a:lnTo>
                  <a:lnTo>
                    <a:pt x="2189" y="875"/>
                  </a:lnTo>
                  <a:lnTo>
                    <a:pt x="2122" y="471"/>
                  </a:lnTo>
                  <a:lnTo>
                    <a:pt x="2088" y="269"/>
                  </a:lnTo>
                  <a:lnTo>
                    <a:pt x="1987" y="67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2"/>
            <p:cNvSpPr/>
            <p:nvPr/>
          </p:nvSpPr>
          <p:spPr>
            <a:xfrm>
              <a:off x="2999813" y="5942593"/>
              <a:ext cx="31351" cy="44835"/>
            </a:xfrm>
            <a:custGeom>
              <a:avLst/>
              <a:gdLst/>
              <a:ahLst/>
              <a:cxnLst/>
              <a:rect l="l" t="t" r="r" b="b"/>
              <a:pathLst>
                <a:path w="472" h="675" extrusionOk="0">
                  <a:moveTo>
                    <a:pt x="270" y="1"/>
                  </a:moveTo>
                  <a:lnTo>
                    <a:pt x="337" y="169"/>
                  </a:lnTo>
                  <a:lnTo>
                    <a:pt x="371" y="337"/>
                  </a:lnTo>
                  <a:lnTo>
                    <a:pt x="337" y="405"/>
                  </a:lnTo>
                  <a:lnTo>
                    <a:pt x="304" y="472"/>
                  </a:lnTo>
                  <a:lnTo>
                    <a:pt x="270" y="539"/>
                  </a:lnTo>
                  <a:lnTo>
                    <a:pt x="203" y="539"/>
                  </a:lnTo>
                  <a:lnTo>
                    <a:pt x="169" y="472"/>
                  </a:lnTo>
                  <a:lnTo>
                    <a:pt x="135" y="405"/>
                  </a:lnTo>
                  <a:lnTo>
                    <a:pt x="68" y="371"/>
                  </a:lnTo>
                  <a:lnTo>
                    <a:pt x="34" y="371"/>
                  </a:lnTo>
                  <a:lnTo>
                    <a:pt x="1" y="438"/>
                  </a:lnTo>
                  <a:lnTo>
                    <a:pt x="1" y="472"/>
                  </a:lnTo>
                  <a:lnTo>
                    <a:pt x="34" y="539"/>
                  </a:lnTo>
                  <a:lnTo>
                    <a:pt x="68" y="607"/>
                  </a:lnTo>
                  <a:lnTo>
                    <a:pt x="68" y="640"/>
                  </a:lnTo>
                  <a:lnTo>
                    <a:pt x="102" y="674"/>
                  </a:lnTo>
                  <a:lnTo>
                    <a:pt x="203" y="674"/>
                  </a:lnTo>
                  <a:lnTo>
                    <a:pt x="304" y="640"/>
                  </a:lnTo>
                  <a:lnTo>
                    <a:pt x="371" y="573"/>
                  </a:lnTo>
                  <a:lnTo>
                    <a:pt x="438" y="506"/>
                  </a:lnTo>
                  <a:lnTo>
                    <a:pt x="472" y="371"/>
                  </a:lnTo>
                  <a:lnTo>
                    <a:pt x="438" y="236"/>
                  </a:lnTo>
                  <a:lnTo>
                    <a:pt x="405" y="102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2"/>
            <p:cNvSpPr/>
            <p:nvPr/>
          </p:nvSpPr>
          <p:spPr>
            <a:xfrm>
              <a:off x="2890215" y="6052190"/>
              <a:ext cx="152174" cy="147657"/>
            </a:xfrm>
            <a:custGeom>
              <a:avLst/>
              <a:gdLst/>
              <a:ahLst/>
              <a:cxnLst/>
              <a:rect l="l" t="t" r="r" b="b"/>
              <a:pathLst>
                <a:path w="2291" h="2223" extrusionOk="0">
                  <a:moveTo>
                    <a:pt x="1886" y="203"/>
                  </a:moveTo>
                  <a:lnTo>
                    <a:pt x="1954" y="573"/>
                  </a:lnTo>
                  <a:lnTo>
                    <a:pt x="2021" y="943"/>
                  </a:lnTo>
                  <a:lnTo>
                    <a:pt x="2055" y="1381"/>
                  </a:lnTo>
                  <a:lnTo>
                    <a:pt x="2122" y="1819"/>
                  </a:lnTo>
                  <a:lnTo>
                    <a:pt x="1954" y="1819"/>
                  </a:lnTo>
                  <a:lnTo>
                    <a:pt x="1752" y="1852"/>
                  </a:lnTo>
                  <a:lnTo>
                    <a:pt x="1381" y="1920"/>
                  </a:lnTo>
                  <a:lnTo>
                    <a:pt x="910" y="1987"/>
                  </a:lnTo>
                  <a:lnTo>
                    <a:pt x="674" y="2021"/>
                  </a:lnTo>
                  <a:lnTo>
                    <a:pt x="472" y="2088"/>
                  </a:lnTo>
                  <a:lnTo>
                    <a:pt x="371" y="1650"/>
                  </a:lnTo>
                  <a:lnTo>
                    <a:pt x="270" y="1179"/>
                  </a:lnTo>
                  <a:lnTo>
                    <a:pt x="203" y="809"/>
                  </a:lnTo>
                  <a:lnTo>
                    <a:pt x="102" y="438"/>
                  </a:lnTo>
                  <a:lnTo>
                    <a:pt x="1011" y="337"/>
                  </a:lnTo>
                  <a:lnTo>
                    <a:pt x="1886" y="203"/>
                  </a:lnTo>
                  <a:close/>
                  <a:moveTo>
                    <a:pt x="1886" y="1"/>
                  </a:moveTo>
                  <a:lnTo>
                    <a:pt x="977" y="135"/>
                  </a:lnTo>
                  <a:lnTo>
                    <a:pt x="68" y="270"/>
                  </a:lnTo>
                  <a:lnTo>
                    <a:pt x="1" y="304"/>
                  </a:lnTo>
                  <a:lnTo>
                    <a:pt x="1" y="371"/>
                  </a:lnTo>
                  <a:lnTo>
                    <a:pt x="1" y="607"/>
                  </a:lnTo>
                  <a:lnTo>
                    <a:pt x="1" y="809"/>
                  </a:lnTo>
                  <a:lnTo>
                    <a:pt x="68" y="1213"/>
                  </a:lnTo>
                  <a:lnTo>
                    <a:pt x="169" y="1718"/>
                  </a:lnTo>
                  <a:lnTo>
                    <a:pt x="236" y="1953"/>
                  </a:lnTo>
                  <a:lnTo>
                    <a:pt x="337" y="2189"/>
                  </a:lnTo>
                  <a:lnTo>
                    <a:pt x="405" y="2223"/>
                  </a:lnTo>
                  <a:lnTo>
                    <a:pt x="674" y="2223"/>
                  </a:lnTo>
                  <a:lnTo>
                    <a:pt x="876" y="2189"/>
                  </a:lnTo>
                  <a:lnTo>
                    <a:pt x="1280" y="2122"/>
                  </a:lnTo>
                  <a:lnTo>
                    <a:pt x="1752" y="2088"/>
                  </a:lnTo>
                  <a:lnTo>
                    <a:pt x="1954" y="2054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290" y="1953"/>
                  </a:lnTo>
                  <a:lnTo>
                    <a:pt x="2290" y="1718"/>
                  </a:lnTo>
                  <a:lnTo>
                    <a:pt x="2290" y="1482"/>
                  </a:lnTo>
                  <a:lnTo>
                    <a:pt x="2223" y="1044"/>
                  </a:lnTo>
                  <a:lnTo>
                    <a:pt x="2122" y="539"/>
                  </a:lnTo>
                  <a:lnTo>
                    <a:pt x="2055" y="304"/>
                  </a:lnTo>
                  <a:lnTo>
                    <a:pt x="1987" y="68"/>
                  </a:lnTo>
                  <a:lnTo>
                    <a:pt x="1954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2"/>
            <p:cNvSpPr/>
            <p:nvPr/>
          </p:nvSpPr>
          <p:spPr>
            <a:xfrm>
              <a:off x="2677796" y="5989554"/>
              <a:ext cx="58186" cy="51544"/>
            </a:xfrm>
            <a:custGeom>
              <a:avLst/>
              <a:gdLst/>
              <a:ahLst/>
              <a:cxnLst/>
              <a:rect l="l" t="t" r="r" b="b"/>
              <a:pathLst>
                <a:path w="876" h="776" extrusionOk="0">
                  <a:moveTo>
                    <a:pt x="371" y="1"/>
                  </a:moveTo>
                  <a:lnTo>
                    <a:pt x="270" y="34"/>
                  </a:lnTo>
                  <a:lnTo>
                    <a:pt x="169" y="68"/>
                  </a:lnTo>
                  <a:lnTo>
                    <a:pt x="101" y="135"/>
                  </a:lnTo>
                  <a:lnTo>
                    <a:pt x="34" y="236"/>
                  </a:lnTo>
                  <a:lnTo>
                    <a:pt x="0" y="337"/>
                  </a:lnTo>
                  <a:lnTo>
                    <a:pt x="0" y="472"/>
                  </a:lnTo>
                  <a:lnTo>
                    <a:pt x="34" y="539"/>
                  </a:lnTo>
                  <a:lnTo>
                    <a:pt x="68" y="607"/>
                  </a:lnTo>
                  <a:lnTo>
                    <a:pt x="135" y="674"/>
                  </a:lnTo>
                  <a:lnTo>
                    <a:pt x="202" y="741"/>
                  </a:lnTo>
                  <a:lnTo>
                    <a:pt x="303" y="775"/>
                  </a:lnTo>
                  <a:lnTo>
                    <a:pt x="404" y="775"/>
                  </a:lnTo>
                  <a:lnTo>
                    <a:pt x="472" y="741"/>
                  </a:lnTo>
                  <a:lnTo>
                    <a:pt x="539" y="708"/>
                  </a:lnTo>
                  <a:lnTo>
                    <a:pt x="573" y="741"/>
                  </a:lnTo>
                  <a:lnTo>
                    <a:pt x="606" y="775"/>
                  </a:lnTo>
                  <a:lnTo>
                    <a:pt x="640" y="775"/>
                  </a:lnTo>
                  <a:lnTo>
                    <a:pt x="640" y="741"/>
                  </a:lnTo>
                  <a:lnTo>
                    <a:pt x="674" y="708"/>
                  </a:lnTo>
                  <a:lnTo>
                    <a:pt x="640" y="607"/>
                  </a:lnTo>
                  <a:lnTo>
                    <a:pt x="606" y="506"/>
                  </a:lnTo>
                  <a:lnTo>
                    <a:pt x="606" y="472"/>
                  </a:lnTo>
                  <a:lnTo>
                    <a:pt x="808" y="438"/>
                  </a:lnTo>
                  <a:lnTo>
                    <a:pt x="842" y="405"/>
                  </a:lnTo>
                  <a:lnTo>
                    <a:pt x="876" y="337"/>
                  </a:lnTo>
                  <a:lnTo>
                    <a:pt x="842" y="304"/>
                  </a:lnTo>
                  <a:lnTo>
                    <a:pt x="775" y="270"/>
                  </a:lnTo>
                  <a:lnTo>
                    <a:pt x="573" y="304"/>
                  </a:lnTo>
                  <a:lnTo>
                    <a:pt x="472" y="337"/>
                  </a:lnTo>
                  <a:lnTo>
                    <a:pt x="371" y="371"/>
                  </a:lnTo>
                  <a:lnTo>
                    <a:pt x="371" y="405"/>
                  </a:lnTo>
                  <a:lnTo>
                    <a:pt x="371" y="438"/>
                  </a:lnTo>
                  <a:lnTo>
                    <a:pt x="539" y="472"/>
                  </a:lnTo>
                  <a:lnTo>
                    <a:pt x="539" y="506"/>
                  </a:lnTo>
                  <a:lnTo>
                    <a:pt x="539" y="539"/>
                  </a:lnTo>
                  <a:lnTo>
                    <a:pt x="438" y="573"/>
                  </a:lnTo>
                  <a:lnTo>
                    <a:pt x="371" y="607"/>
                  </a:lnTo>
                  <a:lnTo>
                    <a:pt x="303" y="573"/>
                  </a:lnTo>
                  <a:lnTo>
                    <a:pt x="236" y="539"/>
                  </a:lnTo>
                  <a:lnTo>
                    <a:pt x="202" y="506"/>
                  </a:lnTo>
                  <a:lnTo>
                    <a:pt x="169" y="405"/>
                  </a:lnTo>
                  <a:lnTo>
                    <a:pt x="169" y="337"/>
                  </a:lnTo>
                  <a:lnTo>
                    <a:pt x="202" y="270"/>
                  </a:lnTo>
                  <a:lnTo>
                    <a:pt x="270" y="203"/>
                  </a:lnTo>
                  <a:lnTo>
                    <a:pt x="438" y="135"/>
                  </a:lnTo>
                  <a:lnTo>
                    <a:pt x="606" y="102"/>
                  </a:lnTo>
                  <a:lnTo>
                    <a:pt x="606" y="68"/>
                  </a:lnTo>
                  <a:lnTo>
                    <a:pt x="606" y="34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2"/>
            <p:cNvSpPr/>
            <p:nvPr/>
          </p:nvSpPr>
          <p:spPr>
            <a:xfrm>
              <a:off x="2778426" y="5911308"/>
              <a:ext cx="158816" cy="149916"/>
            </a:xfrm>
            <a:custGeom>
              <a:avLst/>
              <a:gdLst/>
              <a:ahLst/>
              <a:cxnLst/>
              <a:rect l="l" t="t" r="r" b="b"/>
              <a:pathLst>
                <a:path w="2391" h="2257" extrusionOk="0">
                  <a:moveTo>
                    <a:pt x="1515" y="0"/>
                  </a:moveTo>
                  <a:lnTo>
                    <a:pt x="1078" y="101"/>
                  </a:lnTo>
                  <a:lnTo>
                    <a:pt x="606" y="236"/>
                  </a:lnTo>
                  <a:lnTo>
                    <a:pt x="101" y="371"/>
                  </a:lnTo>
                  <a:lnTo>
                    <a:pt x="68" y="270"/>
                  </a:lnTo>
                  <a:lnTo>
                    <a:pt x="0" y="270"/>
                  </a:lnTo>
                  <a:lnTo>
                    <a:pt x="0" y="303"/>
                  </a:lnTo>
                  <a:lnTo>
                    <a:pt x="0" y="573"/>
                  </a:lnTo>
                  <a:lnTo>
                    <a:pt x="34" y="808"/>
                  </a:lnTo>
                  <a:lnTo>
                    <a:pt x="135" y="1347"/>
                  </a:lnTo>
                  <a:lnTo>
                    <a:pt x="169" y="1785"/>
                  </a:lnTo>
                  <a:lnTo>
                    <a:pt x="202" y="2020"/>
                  </a:lnTo>
                  <a:lnTo>
                    <a:pt x="270" y="2223"/>
                  </a:lnTo>
                  <a:lnTo>
                    <a:pt x="337" y="2256"/>
                  </a:lnTo>
                  <a:lnTo>
                    <a:pt x="371" y="2223"/>
                  </a:lnTo>
                  <a:lnTo>
                    <a:pt x="438" y="2223"/>
                  </a:lnTo>
                  <a:lnTo>
                    <a:pt x="1313" y="2122"/>
                  </a:lnTo>
                  <a:lnTo>
                    <a:pt x="1751" y="2054"/>
                  </a:lnTo>
                  <a:lnTo>
                    <a:pt x="2189" y="1919"/>
                  </a:lnTo>
                  <a:lnTo>
                    <a:pt x="2189" y="1953"/>
                  </a:lnTo>
                  <a:lnTo>
                    <a:pt x="2222" y="1987"/>
                  </a:lnTo>
                  <a:lnTo>
                    <a:pt x="2256" y="1987"/>
                  </a:lnTo>
                  <a:lnTo>
                    <a:pt x="2323" y="1919"/>
                  </a:lnTo>
                  <a:lnTo>
                    <a:pt x="2357" y="1818"/>
                  </a:lnTo>
                  <a:lnTo>
                    <a:pt x="2391" y="1751"/>
                  </a:lnTo>
                  <a:lnTo>
                    <a:pt x="2391" y="1616"/>
                  </a:lnTo>
                  <a:lnTo>
                    <a:pt x="2357" y="1414"/>
                  </a:lnTo>
                  <a:lnTo>
                    <a:pt x="2290" y="1212"/>
                  </a:lnTo>
                  <a:lnTo>
                    <a:pt x="2222" y="606"/>
                  </a:lnTo>
                  <a:lnTo>
                    <a:pt x="2121" y="303"/>
                  </a:lnTo>
                  <a:lnTo>
                    <a:pt x="2054" y="169"/>
                  </a:lnTo>
                  <a:lnTo>
                    <a:pt x="1987" y="68"/>
                  </a:lnTo>
                  <a:lnTo>
                    <a:pt x="1953" y="68"/>
                  </a:lnTo>
                  <a:lnTo>
                    <a:pt x="1953" y="270"/>
                  </a:lnTo>
                  <a:lnTo>
                    <a:pt x="1953" y="505"/>
                  </a:lnTo>
                  <a:lnTo>
                    <a:pt x="2054" y="943"/>
                  </a:lnTo>
                  <a:lnTo>
                    <a:pt x="2121" y="1381"/>
                  </a:lnTo>
                  <a:lnTo>
                    <a:pt x="2189" y="1818"/>
                  </a:lnTo>
                  <a:lnTo>
                    <a:pt x="1751" y="1818"/>
                  </a:lnTo>
                  <a:lnTo>
                    <a:pt x="1280" y="1886"/>
                  </a:lnTo>
                  <a:lnTo>
                    <a:pt x="404" y="2054"/>
                  </a:lnTo>
                  <a:lnTo>
                    <a:pt x="371" y="2054"/>
                  </a:lnTo>
                  <a:lnTo>
                    <a:pt x="371" y="1818"/>
                  </a:lnTo>
                  <a:lnTo>
                    <a:pt x="337" y="1616"/>
                  </a:lnTo>
                  <a:lnTo>
                    <a:pt x="270" y="1179"/>
                  </a:lnTo>
                  <a:lnTo>
                    <a:pt x="236" y="842"/>
                  </a:lnTo>
                  <a:lnTo>
                    <a:pt x="169" y="539"/>
                  </a:lnTo>
                  <a:lnTo>
                    <a:pt x="707" y="404"/>
                  </a:lnTo>
                  <a:lnTo>
                    <a:pt x="1246" y="270"/>
                  </a:lnTo>
                  <a:lnTo>
                    <a:pt x="1616" y="202"/>
                  </a:lnTo>
                  <a:lnTo>
                    <a:pt x="1785" y="169"/>
                  </a:lnTo>
                  <a:lnTo>
                    <a:pt x="1953" y="68"/>
                  </a:lnTo>
                  <a:lnTo>
                    <a:pt x="1953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2"/>
            <p:cNvSpPr/>
            <p:nvPr/>
          </p:nvSpPr>
          <p:spPr>
            <a:xfrm>
              <a:off x="2847772" y="5969428"/>
              <a:ext cx="42510" cy="42577"/>
            </a:xfrm>
            <a:custGeom>
              <a:avLst/>
              <a:gdLst/>
              <a:ahLst/>
              <a:cxnLst/>
              <a:rect l="l" t="t" r="r" b="b"/>
              <a:pathLst>
                <a:path w="640" h="641" extrusionOk="0">
                  <a:moveTo>
                    <a:pt x="471" y="1"/>
                  </a:moveTo>
                  <a:lnTo>
                    <a:pt x="438" y="34"/>
                  </a:lnTo>
                  <a:lnTo>
                    <a:pt x="404" y="68"/>
                  </a:lnTo>
                  <a:lnTo>
                    <a:pt x="370" y="102"/>
                  </a:lnTo>
                  <a:lnTo>
                    <a:pt x="370" y="236"/>
                  </a:lnTo>
                  <a:lnTo>
                    <a:pt x="370" y="270"/>
                  </a:lnTo>
                  <a:lnTo>
                    <a:pt x="135" y="337"/>
                  </a:lnTo>
                  <a:lnTo>
                    <a:pt x="101" y="203"/>
                  </a:lnTo>
                  <a:lnTo>
                    <a:pt x="101" y="169"/>
                  </a:lnTo>
                  <a:lnTo>
                    <a:pt x="67" y="169"/>
                  </a:lnTo>
                  <a:lnTo>
                    <a:pt x="0" y="203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438"/>
                  </a:lnTo>
                  <a:lnTo>
                    <a:pt x="67" y="607"/>
                  </a:lnTo>
                  <a:lnTo>
                    <a:pt x="135" y="640"/>
                  </a:lnTo>
                  <a:lnTo>
                    <a:pt x="168" y="640"/>
                  </a:lnTo>
                  <a:lnTo>
                    <a:pt x="202" y="607"/>
                  </a:lnTo>
                  <a:lnTo>
                    <a:pt x="202" y="539"/>
                  </a:lnTo>
                  <a:lnTo>
                    <a:pt x="168" y="472"/>
                  </a:lnTo>
                  <a:lnTo>
                    <a:pt x="404" y="438"/>
                  </a:lnTo>
                  <a:lnTo>
                    <a:pt x="438" y="539"/>
                  </a:lnTo>
                  <a:lnTo>
                    <a:pt x="505" y="640"/>
                  </a:lnTo>
                  <a:lnTo>
                    <a:pt x="539" y="640"/>
                  </a:lnTo>
                  <a:lnTo>
                    <a:pt x="572" y="607"/>
                  </a:lnTo>
                  <a:lnTo>
                    <a:pt x="572" y="506"/>
                  </a:lnTo>
                  <a:lnTo>
                    <a:pt x="539" y="371"/>
                  </a:lnTo>
                  <a:lnTo>
                    <a:pt x="640" y="337"/>
                  </a:lnTo>
                  <a:lnTo>
                    <a:pt x="640" y="270"/>
                  </a:lnTo>
                  <a:lnTo>
                    <a:pt x="640" y="236"/>
                  </a:lnTo>
                  <a:lnTo>
                    <a:pt x="640" y="203"/>
                  </a:lnTo>
                  <a:lnTo>
                    <a:pt x="572" y="203"/>
                  </a:lnTo>
                  <a:lnTo>
                    <a:pt x="505" y="236"/>
                  </a:lnTo>
                  <a:lnTo>
                    <a:pt x="505" y="169"/>
                  </a:lnTo>
                  <a:lnTo>
                    <a:pt x="505" y="102"/>
                  </a:lnTo>
                  <a:lnTo>
                    <a:pt x="539" y="34"/>
                  </a:lnTo>
                  <a:lnTo>
                    <a:pt x="505" y="34"/>
                  </a:lnTo>
                  <a:lnTo>
                    <a:pt x="4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2"/>
            <p:cNvSpPr/>
            <p:nvPr/>
          </p:nvSpPr>
          <p:spPr>
            <a:xfrm>
              <a:off x="3218940" y="6005230"/>
              <a:ext cx="145465" cy="147657"/>
            </a:xfrm>
            <a:custGeom>
              <a:avLst/>
              <a:gdLst/>
              <a:ahLst/>
              <a:cxnLst/>
              <a:rect l="l" t="t" r="r" b="b"/>
              <a:pathLst>
                <a:path w="2190" h="2223" extrusionOk="0">
                  <a:moveTo>
                    <a:pt x="1819" y="0"/>
                  </a:moveTo>
                  <a:lnTo>
                    <a:pt x="1314" y="68"/>
                  </a:lnTo>
                  <a:lnTo>
                    <a:pt x="775" y="169"/>
                  </a:lnTo>
                  <a:lnTo>
                    <a:pt x="371" y="202"/>
                  </a:lnTo>
                  <a:lnTo>
                    <a:pt x="169" y="236"/>
                  </a:lnTo>
                  <a:lnTo>
                    <a:pt x="1" y="303"/>
                  </a:lnTo>
                  <a:lnTo>
                    <a:pt x="169" y="404"/>
                  </a:lnTo>
                  <a:lnTo>
                    <a:pt x="338" y="404"/>
                  </a:lnTo>
                  <a:lnTo>
                    <a:pt x="674" y="371"/>
                  </a:lnTo>
                  <a:lnTo>
                    <a:pt x="1213" y="303"/>
                  </a:lnTo>
                  <a:lnTo>
                    <a:pt x="1752" y="202"/>
                  </a:lnTo>
                  <a:lnTo>
                    <a:pt x="1752" y="371"/>
                  </a:lnTo>
                  <a:lnTo>
                    <a:pt x="1785" y="573"/>
                  </a:lnTo>
                  <a:lnTo>
                    <a:pt x="1853" y="943"/>
                  </a:lnTo>
                  <a:lnTo>
                    <a:pt x="1920" y="1381"/>
                  </a:lnTo>
                  <a:lnTo>
                    <a:pt x="1954" y="1617"/>
                  </a:lnTo>
                  <a:lnTo>
                    <a:pt x="2021" y="1852"/>
                  </a:lnTo>
                  <a:lnTo>
                    <a:pt x="1011" y="1953"/>
                  </a:lnTo>
                  <a:lnTo>
                    <a:pt x="674" y="1987"/>
                  </a:lnTo>
                  <a:lnTo>
                    <a:pt x="506" y="2054"/>
                  </a:lnTo>
                  <a:lnTo>
                    <a:pt x="371" y="2155"/>
                  </a:lnTo>
                  <a:lnTo>
                    <a:pt x="540" y="2223"/>
                  </a:lnTo>
                  <a:lnTo>
                    <a:pt x="708" y="2223"/>
                  </a:lnTo>
                  <a:lnTo>
                    <a:pt x="1045" y="2155"/>
                  </a:lnTo>
                  <a:lnTo>
                    <a:pt x="2122" y="2021"/>
                  </a:lnTo>
                  <a:lnTo>
                    <a:pt x="2189" y="1987"/>
                  </a:lnTo>
                  <a:lnTo>
                    <a:pt x="2189" y="1953"/>
                  </a:lnTo>
                  <a:lnTo>
                    <a:pt x="2189" y="1886"/>
                  </a:lnTo>
                  <a:lnTo>
                    <a:pt x="2156" y="1852"/>
                  </a:lnTo>
                  <a:lnTo>
                    <a:pt x="2156" y="1617"/>
                  </a:lnTo>
                  <a:lnTo>
                    <a:pt x="2122" y="1381"/>
                  </a:lnTo>
                  <a:lnTo>
                    <a:pt x="2055" y="910"/>
                  </a:lnTo>
                  <a:lnTo>
                    <a:pt x="1987" y="539"/>
                  </a:lnTo>
                  <a:lnTo>
                    <a:pt x="1954" y="337"/>
                  </a:lnTo>
                  <a:lnTo>
                    <a:pt x="1886" y="169"/>
                  </a:lnTo>
                  <a:lnTo>
                    <a:pt x="1920" y="101"/>
                  </a:lnTo>
                  <a:lnTo>
                    <a:pt x="1920" y="68"/>
                  </a:lnTo>
                  <a:lnTo>
                    <a:pt x="1886" y="34"/>
                  </a:lnTo>
                  <a:lnTo>
                    <a:pt x="181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2"/>
            <p:cNvSpPr/>
            <p:nvPr/>
          </p:nvSpPr>
          <p:spPr>
            <a:xfrm>
              <a:off x="3261451" y="5835254"/>
              <a:ext cx="154366" cy="156624"/>
            </a:xfrm>
            <a:custGeom>
              <a:avLst/>
              <a:gdLst/>
              <a:ahLst/>
              <a:cxnLst/>
              <a:rect l="l" t="t" r="r" b="b"/>
              <a:pathLst>
                <a:path w="2324" h="2358" extrusionOk="0">
                  <a:moveTo>
                    <a:pt x="1920" y="1"/>
                  </a:moveTo>
                  <a:lnTo>
                    <a:pt x="1920" y="34"/>
                  </a:lnTo>
                  <a:lnTo>
                    <a:pt x="1920" y="102"/>
                  </a:lnTo>
                  <a:lnTo>
                    <a:pt x="1617" y="102"/>
                  </a:lnTo>
                  <a:lnTo>
                    <a:pt x="1314" y="135"/>
                  </a:lnTo>
                  <a:lnTo>
                    <a:pt x="708" y="270"/>
                  </a:lnTo>
                  <a:lnTo>
                    <a:pt x="371" y="304"/>
                  </a:lnTo>
                  <a:lnTo>
                    <a:pt x="169" y="337"/>
                  </a:lnTo>
                  <a:lnTo>
                    <a:pt x="102" y="371"/>
                  </a:lnTo>
                  <a:lnTo>
                    <a:pt x="68" y="405"/>
                  </a:lnTo>
                  <a:lnTo>
                    <a:pt x="68" y="438"/>
                  </a:lnTo>
                  <a:lnTo>
                    <a:pt x="34" y="405"/>
                  </a:lnTo>
                  <a:lnTo>
                    <a:pt x="1" y="405"/>
                  </a:lnTo>
                  <a:lnTo>
                    <a:pt x="1" y="607"/>
                  </a:lnTo>
                  <a:lnTo>
                    <a:pt x="1" y="842"/>
                  </a:lnTo>
                  <a:lnTo>
                    <a:pt x="102" y="1280"/>
                  </a:lnTo>
                  <a:lnTo>
                    <a:pt x="236" y="2290"/>
                  </a:lnTo>
                  <a:lnTo>
                    <a:pt x="270" y="2324"/>
                  </a:lnTo>
                  <a:lnTo>
                    <a:pt x="337" y="2357"/>
                  </a:lnTo>
                  <a:lnTo>
                    <a:pt x="371" y="2324"/>
                  </a:lnTo>
                  <a:lnTo>
                    <a:pt x="405" y="2290"/>
                  </a:lnTo>
                  <a:lnTo>
                    <a:pt x="640" y="2290"/>
                  </a:lnTo>
                  <a:lnTo>
                    <a:pt x="910" y="2256"/>
                  </a:lnTo>
                  <a:lnTo>
                    <a:pt x="1381" y="2189"/>
                  </a:lnTo>
                  <a:lnTo>
                    <a:pt x="1785" y="2122"/>
                  </a:lnTo>
                  <a:lnTo>
                    <a:pt x="2021" y="2088"/>
                  </a:lnTo>
                  <a:lnTo>
                    <a:pt x="2088" y="2021"/>
                  </a:lnTo>
                  <a:lnTo>
                    <a:pt x="2155" y="1953"/>
                  </a:lnTo>
                  <a:lnTo>
                    <a:pt x="2054" y="1886"/>
                  </a:lnTo>
                  <a:lnTo>
                    <a:pt x="1684" y="1886"/>
                  </a:lnTo>
                  <a:lnTo>
                    <a:pt x="1213" y="1987"/>
                  </a:lnTo>
                  <a:lnTo>
                    <a:pt x="809" y="2021"/>
                  </a:lnTo>
                  <a:lnTo>
                    <a:pt x="607" y="2054"/>
                  </a:lnTo>
                  <a:lnTo>
                    <a:pt x="405" y="2122"/>
                  </a:lnTo>
                  <a:lnTo>
                    <a:pt x="236" y="1112"/>
                  </a:lnTo>
                  <a:lnTo>
                    <a:pt x="203" y="809"/>
                  </a:lnTo>
                  <a:lnTo>
                    <a:pt x="102" y="539"/>
                  </a:lnTo>
                  <a:lnTo>
                    <a:pt x="203" y="539"/>
                  </a:lnTo>
                  <a:lnTo>
                    <a:pt x="203" y="472"/>
                  </a:lnTo>
                  <a:lnTo>
                    <a:pt x="1145" y="371"/>
                  </a:lnTo>
                  <a:lnTo>
                    <a:pt x="1549" y="304"/>
                  </a:lnTo>
                  <a:lnTo>
                    <a:pt x="1920" y="203"/>
                  </a:lnTo>
                  <a:lnTo>
                    <a:pt x="1987" y="539"/>
                  </a:lnTo>
                  <a:lnTo>
                    <a:pt x="2054" y="910"/>
                  </a:lnTo>
                  <a:lnTo>
                    <a:pt x="2088" y="1448"/>
                  </a:lnTo>
                  <a:lnTo>
                    <a:pt x="2122" y="1684"/>
                  </a:lnTo>
                  <a:lnTo>
                    <a:pt x="2155" y="1953"/>
                  </a:lnTo>
                  <a:lnTo>
                    <a:pt x="2189" y="1987"/>
                  </a:lnTo>
                  <a:lnTo>
                    <a:pt x="2223" y="2021"/>
                  </a:lnTo>
                  <a:lnTo>
                    <a:pt x="2290" y="1987"/>
                  </a:lnTo>
                  <a:lnTo>
                    <a:pt x="2324" y="1953"/>
                  </a:lnTo>
                  <a:lnTo>
                    <a:pt x="2324" y="1684"/>
                  </a:lnTo>
                  <a:lnTo>
                    <a:pt x="2324" y="1415"/>
                  </a:lnTo>
                  <a:lnTo>
                    <a:pt x="2223" y="876"/>
                  </a:lnTo>
                  <a:lnTo>
                    <a:pt x="2155" y="438"/>
                  </a:lnTo>
                  <a:lnTo>
                    <a:pt x="2088" y="236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"/>
            <p:cNvSpPr/>
            <p:nvPr/>
          </p:nvSpPr>
          <p:spPr>
            <a:xfrm>
              <a:off x="3328538" y="5895632"/>
              <a:ext cx="42577" cy="49285"/>
            </a:xfrm>
            <a:custGeom>
              <a:avLst/>
              <a:gdLst/>
              <a:ahLst/>
              <a:cxnLst/>
              <a:rect l="l" t="t" r="r" b="b"/>
              <a:pathLst>
                <a:path w="641" h="742" extrusionOk="0">
                  <a:moveTo>
                    <a:pt x="135" y="1"/>
                  </a:moveTo>
                  <a:lnTo>
                    <a:pt x="68" y="68"/>
                  </a:lnTo>
                  <a:lnTo>
                    <a:pt x="34" y="135"/>
                  </a:lnTo>
                  <a:lnTo>
                    <a:pt x="1" y="304"/>
                  </a:lnTo>
                  <a:lnTo>
                    <a:pt x="1" y="506"/>
                  </a:lnTo>
                  <a:lnTo>
                    <a:pt x="34" y="674"/>
                  </a:lnTo>
                  <a:lnTo>
                    <a:pt x="68" y="741"/>
                  </a:lnTo>
                  <a:lnTo>
                    <a:pt x="135" y="741"/>
                  </a:lnTo>
                  <a:lnTo>
                    <a:pt x="405" y="708"/>
                  </a:lnTo>
                  <a:lnTo>
                    <a:pt x="506" y="640"/>
                  </a:lnTo>
                  <a:lnTo>
                    <a:pt x="607" y="573"/>
                  </a:lnTo>
                  <a:lnTo>
                    <a:pt x="640" y="506"/>
                  </a:lnTo>
                  <a:lnTo>
                    <a:pt x="607" y="472"/>
                  </a:lnTo>
                  <a:lnTo>
                    <a:pt x="405" y="472"/>
                  </a:lnTo>
                  <a:lnTo>
                    <a:pt x="203" y="539"/>
                  </a:lnTo>
                  <a:lnTo>
                    <a:pt x="203" y="270"/>
                  </a:lnTo>
                  <a:lnTo>
                    <a:pt x="203" y="135"/>
                  </a:lnTo>
                  <a:lnTo>
                    <a:pt x="203" y="68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"/>
            <p:cNvSpPr/>
            <p:nvPr/>
          </p:nvSpPr>
          <p:spPr>
            <a:xfrm>
              <a:off x="3210040" y="5707790"/>
              <a:ext cx="29093" cy="134240"/>
            </a:xfrm>
            <a:custGeom>
              <a:avLst/>
              <a:gdLst/>
              <a:ahLst/>
              <a:cxnLst/>
              <a:rect l="l" t="t" r="r" b="b"/>
              <a:pathLst>
                <a:path w="438" h="2021" extrusionOk="0">
                  <a:moveTo>
                    <a:pt x="34" y="1"/>
                  </a:moveTo>
                  <a:lnTo>
                    <a:pt x="0" y="34"/>
                  </a:lnTo>
                  <a:lnTo>
                    <a:pt x="0" y="270"/>
                  </a:lnTo>
                  <a:lnTo>
                    <a:pt x="0" y="506"/>
                  </a:lnTo>
                  <a:lnTo>
                    <a:pt x="101" y="943"/>
                  </a:lnTo>
                  <a:lnTo>
                    <a:pt x="169" y="1482"/>
                  </a:lnTo>
                  <a:lnTo>
                    <a:pt x="236" y="1718"/>
                  </a:lnTo>
                  <a:lnTo>
                    <a:pt x="337" y="1987"/>
                  </a:lnTo>
                  <a:lnTo>
                    <a:pt x="371" y="2021"/>
                  </a:lnTo>
                  <a:lnTo>
                    <a:pt x="404" y="2021"/>
                  </a:lnTo>
                  <a:lnTo>
                    <a:pt x="438" y="1987"/>
                  </a:lnTo>
                  <a:lnTo>
                    <a:pt x="438" y="1953"/>
                  </a:lnTo>
                  <a:lnTo>
                    <a:pt x="438" y="1684"/>
                  </a:lnTo>
                  <a:lnTo>
                    <a:pt x="371" y="1415"/>
                  </a:lnTo>
                  <a:lnTo>
                    <a:pt x="270" y="910"/>
                  </a:lnTo>
                  <a:lnTo>
                    <a:pt x="202" y="472"/>
                  </a:lnTo>
                  <a:lnTo>
                    <a:pt x="169" y="270"/>
                  </a:lnTo>
                  <a:lnTo>
                    <a:pt x="101" y="34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"/>
            <p:cNvSpPr/>
            <p:nvPr/>
          </p:nvSpPr>
          <p:spPr>
            <a:xfrm>
              <a:off x="3160821" y="5922467"/>
              <a:ext cx="47027" cy="44835"/>
            </a:xfrm>
            <a:custGeom>
              <a:avLst/>
              <a:gdLst/>
              <a:ahLst/>
              <a:cxnLst/>
              <a:rect l="l" t="t" r="r" b="b"/>
              <a:pathLst>
                <a:path w="708" h="675" extrusionOk="0">
                  <a:moveTo>
                    <a:pt x="1" y="1"/>
                  </a:moveTo>
                  <a:lnTo>
                    <a:pt x="1" y="102"/>
                  </a:lnTo>
                  <a:lnTo>
                    <a:pt x="1" y="236"/>
                  </a:lnTo>
                  <a:lnTo>
                    <a:pt x="68" y="573"/>
                  </a:lnTo>
                  <a:lnTo>
                    <a:pt x="102" y="607"/>
                  </a:lnTo>
                  <a:lnTo>
                    <a:pt x="135" y="640"/>
                  </a:lnTo>
                  <a:lnTo>
                    <a:pt x="169" y="640"/>
                  </a:lnTo>
                  <a:lnTo>
                    <a:pt x="203" y="607"/>
                  </a:lnTo>
                  <a:lnTo>
                    <a:pt x="371" y="405"/>
                  </a:lnTo>
                  <a:lnTo>
                    <a:pt x="371" y="438"/>
                  </a:lnTo>
                  <a:lnTo>
                    <a:pt x="405" y="472"/>
                  </a:lnTo>
                  <a:lnTo>
                    <a:pt x="472" y="573"/>
                  </a:lnTo>
                  <a:lnTo>
                    <a:pt x="573" y="674"/>
                  </a:lnTo>
                  <a:lnTo>
                    <a:pt x="674" y="674"/>
                  </a:lnTo>
                  <a:lnTo>
                    <a:pt x="674" y="640"/>
                  </a:lnTo>
                  <a:lnTo>
                    <a:pt x="674" y="573"/>
                  </a:lnTo>
                  <a:lnTo>
                    <a:pt x="607" y="506"/>
                  </a:lnTo>
                  <a:lnTo>
                    <a:pt x="506" y="405"/>
                  </a:lnTo>
                  <a:lnTo>
                    <a:pt x="472" y="371"/>
                  </a:lnTo>
                  <a:lnTo>
                    <a:pt x="405" y="371"/>
                  </a:lnTo>
                  <a:lnTo>
                    <a:pt x="472" y="304"/>
                  </a:lnTo>
                  <a:lnTo>
                    <a:pt x="573" y="203"/>
                  </a:lnTo>
                  <a:lnTo>
                    <a:pt x="607" y="203"/>
                  </a:lnTo>
                  <a:lnTo>
                    <a:pt x="640" y="169"/>
                  </a:lnTo>
                  <a:lnTo>
                    <a:pt x="708" y="102"/>
                  </a:lnTo>
                  <a:lnTo>
                    <a:pt x="708" y="68"/>
                  </a:lnTo>
                  <a:lnTo>
                    <a:pt x="674" y="34"/>
                  </a:lnTo>
                  <a:lnTo>
                    <a:pt x="607" y="1"/>
                  </a:lnTo>
                  <a:lnTo>
                    <a:pt x="506" y="1"/>
                  </a:lnTo>
                  <a:lnTo>
                    <a:pt x="405" y="135"/>
                  </a:lnTo>
                  <a:lnTo>
                    <a:pt x="304" y="236"/>
                  </a:lnTo>
                  <a:lnTo>
                    <a:pt x="203" y="405"/>
                  </a:lnTo>
                  <a:lnTo>
                    <a:pt x="169" y="270"/>
                  </a:lnTo>
                  <a:lnTo>
                    <a:pt x="135" y="135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2"/>
            <p:cNvSpPr/>
            <p:nvPr/>
          </p:nvSpPr>
          <p:spPr>
            <a:xfrm>
              <a:off x="3093734" y="6081283"/>
              <a:ext cx="58186" cy="44769"/>
            </a:xfrm>
            <a:custGeom>
              <a:avLst/>
              <a:gdLst/>
              <a:ahLst/>
              <a:cxnLst/>
              <a:rect l="l" t="t" r="r" b="b"/>
              <a:pathLst>
                <a:path w="876" h="674" extrusionOk="0">
                  <a:moveTo>
                    <a:pt x="640" y="0"/>
                  </a:moveTo>
                  <a:lnTo>
                    <a:pt x="607" y="34"/>
                  </a:lnTo>
                  <a:lnTo>
                    <a:pt x="371" y="337"/>
                  </a:lnTo>
                  <a:lnTo>
                    <a:pt x="169" y="68"/>
                  </a:lnTo>
                  <a:lnTo>
                    <a:pt x="102" y="34"/>
                  </a:lnTo>
                  <a:lnTo>
                    <a:pt x="68" y="34"/>
                  </a:lnTo>
                  <a:lnTo>
                    <a:pt x="34" y="68"/>
                  </a:lnTo>
                  <a:lnTo>
                    <a:pt x="1" y="135"/>
                  </a:lnTo>
                  <a:lnTo>
                    <a:pt x="102" y="606"/>
                  </a:lnTo>
                  <a:lnTo>
                    <a:pt x="102" y="674"/>
                  </a:lnTo>
                  <a:lnTo>
                    <a:pt x="236" y="674"/>
                  </a:lnTo>
                  <a:lnTo>
                    <a:pt x="236" y="606"/>
                  </a:lnTo>
                  <a:lnTo>
                    <a:pt x="203" y="404"/>
                  </a:lnTo>
                  <a:lnTo>
                    <a:pt x="203" y="404"/>
                  </a:lnTo>
                  <a:lnTo>
                    <a:pt x="337" y="539"/>
                  </a:lnTo>
                  <a:lnTo>
                    <a:pt x="405" y="573"/>
                  </a:lnTo>
                  <a:lnTo>
                    <a:pt x="472" y="539"/>
                  </a:lnTo>
                  <a:lnTo>
                    <a:pt x="607" y="337"/>
                  </a:lnTo>
                  <a:lnTo>
                    <a:pt x="640" y="472"/>
                  </a:lnTo>
                  <a:lnTo>
                    <a:pt x="741" y="606"/>
                  </a:lnTo>
                  <a:lnTo>
                    <a:pt x="775" y="640"/>
                  </a:lnTo>
                  <a:lnTo>
                    <a:pt x="842" y="606"/>
                  </a:lnTo>
                  <a:lnTo>
                    <a:pt x="876" y="573"/>
                  </a:lnTo>
                  <a:lnTo>
                    <a:pt x="876" y="505"/>
                  </a:lnTo>
                  <a:lnTo>
                    <a:pt x="775" y="303"/>
                  </a:lnTo>
                  <a:lnTo>
                    <a:pt x="741" y="101"/>
                  </a:lnTo>
                  <a:lnTo>
                    <a:pt x="741" y="34"/>
                  </a:lnTo>
                  <a:lnTo>
                    <a:pt x="70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2"/>
            <p:cNvSpPr/>
            <p:nvPr/>
          </p:nvSpPr>
          <p:spPr>
            <a:xfrm>
              <a:off x="3100443" y="5859897"/>
              <a:ext cx="154366" cy="158816"/>
            </a:xfrm>
            <a:custGeom>
              <a:avLst/>
              <a:gdLst/>
              <a:ahLst/>
              <a:cxnLst/>
              <a:rect l="l" t="t" r="r" b="b"/>
              <a:pathLst>
                <a:path w="2324" h="2391" extrusionOk="0">
                  <a:moveTo>
                    <a:pt x="1920" y="135"/>
                  </a:moveTo>
                  <a:lnTo>
                    <a:pt x="2021" y="1044"/>
                  </a:lnTo>
                  <a:lnTo>
                    <a:pt x="2122" y="1953"/>
                  </a:lnTo>
                  <a:lnTo>
                    <a:pt x="1684" y="2020"/>
                  </a:lnTo>
                  <a:lnTo>
                    <a:pt x="1280" y="2121"/>
                  </a:lnTo>
                  <a:lnTo>
                    <a:pt x="876" y="2188"/>
                  </a:lnTo>
                  <a:lnTo>
                    <a:pt x="506" y="2256"/>
                  </a:lnTo>
                  <a:lnTo>
                    <a:pt x="472" y="2256"/>
                  </a:lnTo>
                  <a:lnTo>
                    <a:pt x="472" y="2222"/>
                  </a:lnTo>
                  <a:lnTo>
                    <a:pt x="438" y="1784"/>
                  </a:lnTo>
                  <a:lnTo>
                    <a:pt x="371" y="1313"/>
                  </a:lnTo>
                  <a:lnTo>
                    <a:pt x="270" y="875"/>
                  </a:lnTo>
                  <a:lnTo>
                    <a:pt x="135" y="438"/>
                  </a:lnTo>
                  <a:lnTo>
                    <a:pt x="1044" y="337"/>
                  </a:lnTo>
                  <a:lnTo>
                    <a:pt x="1482" y="236"/>
                  </a:lnTo>
                  <a:lnTo>
                    <a:pt x="1920" y="135"/>
                  </a:lnTo>
                  <a:close/>
                  <a:moveTo>
                    <a:pt x="1920" y="0"/>
                  </a:moveTo>
                  <a:lnTo>
                    <a:pt x="1482" y="34"/>
                  </a:lnTo>
                  <a:lnTo>
                    <a:pt x="1011" y="101"/>
                  </a:lnTo>
                  <a:lnTo>
                    <a:pt x="68" y="269"/>
                  </a:lnTo>
                  <a:lnTo>
                    <a:pt x="34" y="269"/>
                  </a:lnTo>
                  <a:lnTo>
                    <a:pt x="1" y="337"/>
                  </a:lnTo>
                  <a:lnTo>
                    <a:pt x="1" y="370"/>
                  </a:lnTo>
                  <a:lnTo>
                    <a:pt x="68" y="404"/>
                  </a:lnTo>
                  <a:lnTo>
                    <a:pt x="102" y="875"/>
                  </a:lnTo>
                  <a:lnTo>
                    <a:pt x="135" y="1347"/>
                  </a:lnTo>
                  <a:lnTo>
                    <a:pt x="236" y="1818"/>
                  </a:lnTo>
                  <a:lnTo>
                    <a:pt x="337" y="2256"/>
                  </a:lnTo>
                  <a:lnTo>
                    <a:pt x="337" y="2289"/>
                  </a:lnTo>
                  <a:lnTo>
                    <a:pt x="371" y="2323"/>
                  </a:lnTo>
                  <a:lnTo>
                    <a:pt x="438" y="2289"/>
                  </a:lnTo>
                  <a:lnTo>
                    <a:pt x="472" y="2357"/>
                  </a:lnTo>
                  <a:lnTo>
                    <a:pt x="506" y="2390"/>
                  </a:lnTo>
                  <a:lnTo>
                    <a:pt x="910" y="2390"/>
                  </a:lnTo>
                  <a:lnTo>
                    <a:pt x="1314" y="2323"/>
                  </a:lnTo>
                  <a:lnTo>
                    <a:pt x="1751" y="2222"/>
                  </a:lnTo>
                  <a:lnTo>
                    <a:pt x="2122" y="2087"/>
                  </a:lnTo>
                  <a:lnTo>
                    <a:pt x="2122" y="2155"/>
                  </a:lnTo>
                  <a:lnTo>
                    <a:pt x="2155" y="2222"/>
                  </a:lnTo>
                  <a:lnTo>
                    <a:pt x="2290" y="2222"/>
                  </a:lnTo>
                  <a:lnTo>
                    <a:pt x="2324" y="2155"/>
                  </a:lnTo>
                  <a:lnTo>
                    <a:pt x="2324" y="1616"/>
                  </a:lnTo>
                  <a:lnTo>
                    <a:pt x="2256" y="1111"/>
                  </a:lnTo>
                  <a:lnTo>
                    <a:pt x="2189" y="572"/>
                  </a:lnTo>
                  <a:lnTo>
                    <a:pt x="2054" y="67"/>
                  </a:lnTo>
                  <a:lnTo>
                    <a:pt x="2054" y="34"/>
                  </a:lnTo>
                  <a:lnTo>
                    <a:pt x="1987" y="34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2"/>
            <p:cNvSpPr/>
            <p:nvPr/>
          </p:nvSpPr>
          <p:spPr>
            <a:xfrm>
              <a:off x="3420267" y="6161787"/>
              <a:ext cx="24643" cy="149849"/>
            </a:xfrm>
            <a:custGeom>
              <a:avLst/>
              <a:gdLst/>
              <a:ahLst/>
              <a:cxnLst/>
              <a:rect l="l" t="t" r="r" b="b"/>
              <a:pathLst>
                <a:path w="371" h="2256" extrusionOk="0">
                  <a:moveTo>
                    <a:pt x="34" y="0"/>
                  </a:moveTo>
                  <a:lnTo>
                    <a:pt x="0" y="202"/>
                  </a:lnTo>
                  <a:lnTo>
                    <a:pt x="0" y="438"/>
                  </a:lnTo>
                  <a:lnTo>
                    <a:pt x="67" y="876"/>
                  </a:lnTo>
                  <a:lnTo>
                    <a:pt x="135" y="1549"/>
                  </a:lnTo>
                  <a:lnTo>
                    <a:pt x="168" y="1886"/>
                  </a:lnTo>
                  <a:lnTo>
                    <a:pt x="236" y="2222"/>
                  </a:lnTo>
                  <a:lnTo>
                    <a:pt x="269" y="2256"/>
                  </a:lnTo>
                  <a:lnTo>
                    <a:pt x="370" y="2256"/>
                  </a:lnTo>
                  <a:lnTo>
                    <a:pt x="370" y="2189"/>
                  </a:lnTo>
                  <a:lnTo>
                    <a:pt x="370" y="1953"/>
                  </a:lnTo>
                  <a:lnTo>
                    <a:pt x="370" y="1684"/>
                  </a:lnTo>
                  <a:lnTo>
                    <a:pt x="303" y="1179"/>
                  </a:lnTo>
                  <a:lnTo>
                    <a:pt x="236" y="573"/>
                  </a:lnTo>
                  <a:lnTo>
                    <a:pt x="168" y="270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2"/>
            <p:cNvSpPr/>
            <p:nvPr/>
          </p:nvSpPr>
          <p:spPr>
            <a:xfrm>
              <a:off x="2138844" y="5710048"/>
              <a:ext cx="31351" cy="134240"/>
            </a:xfrm>
            <a:custGeom>
              <a:avLst/>
              <a:gdLst/>
              <a:ahLst/>
              <a:cxnLst/>
              <a:rect l="l" t="t" r="r" b="b"/>
              <a:pathLst>
                <a:path w="472" h="2021" extrusionOk="0">
                  <a:moveTo>
                    <a:pt x="34" y="0"/>
                  </a:moveTo>
                  <a:lnTo>
                    <a:pt x="34" y="34"/>
                  </a:lnTo>
                  <a:lnTo>
                    <a:pt x="0" y="34"/>
                  </a:lnTo>
                  <a:lnTo>
                    <a:pt x="0" y="270"/>
                  </a:lnTo>
                  <a:lnTo>
                    <a:pt x="34" y="505"/>
                  </a:lnTo>
                  <a:lnTo>
                    <a:pt x="101" y="943"/>
                  </a:lnTo>
                  <a:lnTo>
                    <a:pt x="169" y="1482"/>
                  </a:lnTo>
                  <a:lnTo>
                    <a:pt x="236" y="1717"/>
                  </a:lnTo>
                  <a:lnTo>
                    <a:pt x="337" y="1987"/>
                  </a:lnTo>
                  <a:lnTo>
                    <a:pt x="371" y="2020"/>
                  </a:lnTo>
                  <a:lnTo>
                    <a:pt x="404" y="2020"/>
                  </a:lnTo>
                  <a:lnTo>
                    <a:pt x="438" y="1987"/>
                  </a:lnTo>
                  <a:lnTo>
                    <a:pt x="472" y="1953"/>
                  </a:lnTo>
                  <a:lnTo>
                    <a:pt x="438" y="1684"/>
                  </a:lnTo>
                  <a:lnTo>
                    <a:pt x="371" y="1414"/>
                  </a:lnTo>
                  <a:lnTo>
                    <a:pt x="270" y="909"/>
                  </a:lnTo>
                  <a:lnTo>
                    <a:pt x="202" y="472"/>
                  </a:lnTo>
                  <a:lnTo>
                    <a:pt x="169" y="236"/>
                  </a:lnTo>
                  <a:lnTo>
                    <a:pt x="101" y="34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2"/>
            <p:cNvSpPr/>
            <p:nvPr/>
          </p:nvSpPr>
          <p:spPr>
            <a:xfrm>
              <a:off x="2201481" y="5759201"/>
              <a:ext cx="44769" cy="60511"/>
            </a:xfrm>
            <a:custGeom>
              <a:avLst/>
              <a:gdLst/>
              <a:ahLst/>
              <a:cxnLst/>
              <a:rect l="l" t="t" r="r" b="b"/>
              <a:pathLst>
                <a:path w="674" h="911" extrusionOk="0">
                  <a:moveTo>
                    <a:pt x="370" y="1"/>
                  </a:moveTo>
                  <a:lnTo>
                    <a:pt x="236" y="35"/>
                  </a:lnTo>
                  <a:lnTo>
                    <a:pt x="168" y="68"/>
                  </a:lnTo>
                  <a:lnTo>
                    <a:pt x="101" y="136"/>
                  </a:lnTo>
                  <a:lnTo>
                    <a:pt x="34" y="203"/>
                  </a:lnTo>
                  <a:lnTo>
                    <a:pt x="0" y="237"/>
                  </a:lnTo>
                  <a:lnTo>
                    <a:pt x="34" y="304"/>
                  </a:lnTo>
                  <a:lnTo>
                    <a:pt x="135" y="304"/>
                  </a:lnTo>
                  <a:lnTo>
                    <a:pt x="202" y="237"/>
                  </a:lnTo>
                  <a:lnTo>
                    <a:pt x="269" y="169"/>
                  </a:lnTo>
                  <a:lnTo>
                    <a:pt x="337" y="169"/>
                  </a:lnTo>
                  <a:lnTo>
                    <a:pt x="404" y="237"/>
                  </a:lnTo>
                  <a:lnTo>
                    <a:pt x="337" y="338"/>
                  </a:lnTo>
                  <a:lnTo>
                    <a:pt x="269" y="439"/>
                  </a:lnTo>
                  <a:lnTo>
                    <a:pt x="202" y="573"/>
                  </a:lnTo>
                  <a:lnTo>
                    <a:pt x="202" y="641"/>
                  </a:lnTo>
                  <a:lnTo>
                    <a:pt x="236" y="674"/>
                  </a:lnTo>
                  <a:lnTo>
                    <a:pt x="303" y="674"/>
                  </a:lnTo>
                  <a:lnTo>
                    <a:pt x="370" y="641"/>
                  </a:lnTo>
                  <a:lnTo>
                    <a:pt x="471" y="641"/>
                  </a:lnTo>
                  <a:lnTo>
                    <a:pt x="471" y="742"/>
                  </a:lnTo>
                  <a:lnTo>
                    <a:pt x="370" y="742"/>
                  </a:lnTo>
                  <a:lnTo>
                    <a:pt x="236" y="775"/>
                  </a:lnTo>
                  <a:lnTo>
                    <a:pt x="236" y="809"/>
                  </a:lnTo>
                  <a:lnTo>
                    <a:pt x="236" y="843"/>
                  </a:lnTo>
                  <a:lnTo>
                    <a:pt x="303" y="876"/>
                  </a:lnTo>
                  <a:lnTo>
                    <a:pt x="370" y="910"/>
                  </a:lnTo>
                  <a:lnTo>
                    <a:pt x="539" y="876"/>
                  </a:lnTo>
                  <a:lnTo>
                    <a:pt x="606" y="843"/>
                  </a:lnTo>
                  <a:lnTo>
                    <a:pt x="640" y="775"/>
                  </a:lnTo>
                  <a:lnTo>
                    <a:pt x="673" y="708"/>
                  </a:lnTo>
                  <a:lnTo>
                    <a:pt x="673" y="641"/>
                  </a:lnTo>
                  <a:lnTo>
                    <a:pt x="640" y="540"/>
                  </a:lnTo>
                  <a:lnTo>
                    <a:pt x="572" y="506"/>
                  </a:lnTo>
                  <a:lnTo>
                    <a:pt x="505" y="472"/>
                  </a:lnTo>
                  <a:lnTo>
                    <a:pt x="404" y="472"/>
                  </a:lnTo>
                  <a:lnTo>
                    <a:pt x="539" y="304"/>
                  </a:lnTo>
                  <a:lnTo>
                    <a:pt x="539" y="203"/>
                  </a:lnTo>
                  <a:lnTo>
                    <a:pt x="505" y="68"/>
                  </a:lnTo>
                  <a:lnTo>
                    <a:pt x="438" y="35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2"/>
            <p:cNvSpPr/>
            <p:nvPr/>
          </p:nvSpPr>
          <p:spPr>
            <a:xfrm>
              <a:off x="2051631" y="6079025"/>
              <a:ext cx="33610" cy="49285"/>
            </a:xfrm>
            <a:custGeom>
              <a:avLst/>
              <a:gdLst/>
              <a:ahLst/>
              <a:cxnLst/>
              <a:rect l="l" t="t" r="r" b="b"/>
              <a:pathLst>
                <a:path w="506" h="742" extrusionOk="0">
                  <a:moveTo>
                    <a:pt x="169" y="1"/>
                  </a:moveTo>
                  <a:lnTo>
                    <a:pt x="135" y="34"/>
                  </a:lnTo>
                  <a:lnTo>
                    <a:pt x="101" y="68"/>
                  </a:lnTo>
                  <a:lnTo>
                    <a:pt x="34" y="438"/>
                  </a:lnTo>
                  <a:lnTo>
                    <a:pt x="0" y="573"/>
                  </a:lnTo>
                  <a:lnTo>
                    <a:pt x="0" y="640"/>
                  </a:lnTo>
                  <a:lnTo>
                    <a:pt x="0" y="708"/>
                  </a:lnTo>
                  <a:lnTo>
                    <a:pt x="34" y="741"/>
                  </a:lnTo>
                  <a:lnTo>
                    <a:pt x="68" y="741"/>
                  </a:lnTo>
                  <a:lnTo>
                    <a:pt x="135" y="674"/>
                  </a:lnTo>
                  <a:lnTo>
                    <a:pt x="169" y="607"/>
                  </a:lnTo>
                  <a:lnTo>
                    <a:pt x="303" y="607"/>
                  </a:lnTo>
                  <a:lnTo>
                    <a:pt x="371" y="708"/>
                  </a:lnTo>
                  <a:lnTo>
                    <a:pt x="404" y="741"/>
                  </a:lnTo>
                  <a:lnTo>
                    <a:pt x="438" y="741"/>
                  </a:lnTo>
                  <a:lnTo>
                    <a:pt x="472" y="708"/>
                  </a:lnTo>
                  <a:lnTo>
                    <a:pt x="505" y="674"/>
                  </a:lnTo>
                  <a:lnTo>
                    <a:pt x="472" y="539"/>
                  </a:lnTo>
                  <a:lnTo>
                    <a:pt x="505" y="506"/>
                  </a:lnTo>
                  <a:lnTo>
                    <a:pt x="472" y="472"/>
                  </a:lnTo>
                  <a:lnTo>
                    <a:pt x="438" y="472"/>
                  </a:lnTo>
                  <a:lnTo>
                    <a:pt x="404" y="371"/>
                  </a:lnTo>
                  <a:lnTo>
                    <a:pt x="270" y="34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2"/>
            <p:cNvSpPr/>
            <p:nvPr/>
          </p:nvSpPr>
          <p:spPr>
            <a:xfrm>
              <a:off x="1928617" y="6190814"/>
              <a:ext cx="152108" cy="167850"/>
            </a:xfrm>
            <a:custGeom>
              <a:avLst/>
              <a:gdLst/>
              <a:ahLst/>
              <a:cxnLst/>
              <a:rect l="l" t="t" r="r" b="b"/>
              <a:pathLst>
                <a:path w="2290" h="2527" extrusionOk="0">
                  <a:moveTo>
                    <a:pt x="1953" y="203"/>
                  </a:moveTo>
                  <a:lnTo>
                    <a:pt x="1953" y="641"/>
                  </a:lnTo>
                  <a:lnTo>
                    <a:pt x="1987" y="1112"/>
                  </a:lnTo>
                  <a:lnTo>
                    <a:pt x="2054" y="1583"/>
                  </a:lnTo>
                  <a:lnTo>
                    <a:pt x="2155" y="2021"/>
                  </a:lnTo>
                  <a:lnTo>
                    <a:pt x="2155" y="2055"/>
                  </a:lnTo>
                  <a:lnTo>
                    <a:pt x="2122" y="2055"/>
                  </a:lnTo>
                  <a:lnTo>
                    <a:pt x="1751" y="2088"/>
                  </a:lnTo>
                  <a:lnTo>
                    <a:pt x="1347" y="2156"/>
                  </a:lnTo>
                  <a:lnTo>
                    <a:pt x="910" y="2189"/>
                  </a:lnTo>
                  <a:lnTo>
                    <a:pt x="506" y="2257"/>
                  </a:lnTo>
                  <a:lnTo>
                    <a:pt x="304" y="1348"/>
                  </a:lnTo>
                  <a:lnTo>
                    <a:pt x="135" y="439"/>
                  </a:lnTo>
                  <a:lnTo>
                    <a:pt x="573" y="405"/>
                  </a:lnTo>
                  <a:lnTo>
                    <a:pt x="1044" y="371"/>
                  </a:lnTo>
                  <a:lnTo>
                    <a:pt x="1953" y="203"/>
                  </a:lnTo>
                  <a:close/>
                  <a:moveTo>
                    <a:pt x="1953" y="1"/>
                  </a:moveTo>
                  <a:lnTo>
                    <a:pt x="1011" y="169"/>
                  </a:lnTo>
                  <a:lnTo>
                    <a:pt x="539" y="203"/>
                  </a:lnTo>
                  <a:lnTo>
                    <a:pt x="102" y="304"/>
                  </a:lnTo>
                  <a:lnTo>
                    <a:pt x="68" y="338"/>
                  </a:lnTo>
                  <a:lnTo>
                    <a:pt x="34" y="371"/>
                  </a:lnTo>
                  <a:lnTo>
                    <a:pt x="1" y="371"/>
                  </a:lnTo>
                  <a:lnTo>
                    <a:pt x="1" y="439"/>
                  </a:lnTo>
                  <a:lnTo>
                    <a:pt x="34" y="944"/>
                  </a:lnTo>
                  <a:lnTo>
                    <a:pt x="102" y="1449"/>
                  </a:lnTo>
                  <a:lnTo>
                    <a:pt x="203" y="1987"/>
                  </a:lnTo>
                  <a:lnTo>
                    <a:pt x="371" y="2492"/>
                  </a:lnTo>
                  <a:lnTo>
                    <a:pt x="405" y="2526"/>
                  </a:lnTo>
                  <a:lnTo>
                    <a:pt x="472" y="2526"/>
                  </a:lnTo>
                  <a:lnTo>
                    <a:pt x="539" y="2492"/>
                  </a:lnTo>
                  <a:lnTo>
                    <a:pt x="539" y="2425"/>
                  </a:lnTo>
                  <a:lnTo>
                    <a:pt x="539" y="2358"/>
                  </a:lnTo>
                  <a:lnTo>
                    <a:pt x="943" y="2391"/>
                  </a:lnTo>
                  <a:lnTo>
                    <a:pt x="1347" y="2358"/>
                  </a:lnTo>
                  <a:lnTo>
                    <a:pt x="1785" y="2290"/>
                  </a:lnTo>
                  <a:lnTo>
                    <a:pt x="2155" y="2189"/>
                  </a:lnTo>
                  <a:lnTo>
                    <a:pt x="2189" y="2122"/>
                  </a:lnTo>
                  <a:lnTo>
                    <a:pt x="2189" y="2088"/>
                  </a:lnTo>
                  <a:lnTo>
                    <a:pt x="2256" y="2088"/>
                  </a:lnTo>
                  <a:lnTo>
                    <a:pt x="2290" y="2055"/>
                  </a:lnTo>
                  <a:lnTo>
                    <a:pt x="2290" y="1987"/>
                  </a:lnTo>
                  <a:lnTo>
                    <a:pt x="2256" y="1550"/>
                  </a:lnTo>
                  <a:lnTo>
                    <a:pt x="2189" y="1078"/>
                  </a:lnTo>
                  <a:lnTo>
                    <a:pt x="2122" y="607"/>
                  </a:lnTo>
                  <a:lnTo>
                    <a:pt x="2021" y="169"/>
                  </a:lnTo>
                  <a:lnTo>
                    <a:pt x="2054" y="102"/>
                  </a:lnTo>
                  <a:lnTo>
                    <a:pt x="2021" y="68"/>
                  </a:lnTo>
                  <a:lnTo>
                    <a:pt x="1987" y="35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2"/>
            <p:cNvSpPr/>
            <p:nvPr/>
          </p:nvSpPr>
          <p:spPr>
            <a:xfrm>
              <a:off x="2317720" y="5886732"/>
              <a:ext cx="31418" cy="13484"/>
            </a:xfrm>
            <a:custGeom>
              <a:avLst/>
              <a:gdLst/>
              <a:ahLst/>
              <a:cxnLst/>
              <a:rect l="l" t="t" r="r" b="b"/>
              <a:pathLst>
                <a:path w="473" h="203" extrusionOk="0">
                  <a:moveTo>
                    <a:pt x="405" y="0"/>
                  </a:moveTo>
                  <a:lnTo>
                    <a:pt x="337" y="34"/>
                  </a:lnTo>
                  <a:lnTo>
                    <a:pt x="270" y="34"/>
                  </a:lnTo>
                  <a:lnTo>
                    <a:pt x="102" y="67"/>
                  </a:lnTo>
                  <a:lnTo>
                    <a:pt x="68" y="67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1" y="168"/>
                  </a:lnTo>
                  <a:lnTo>
                    <a:pt x="68" y="168"/>
                  </a:lnTo>
                  <a:lnTo>
                    <a:pt x="169" y="202"/>
                  </a:lnTo>
                  <a:lnTo>
                    <a:pt x="304" y="168"/>
                  </a:lnTo>
                  <a:lnTo>
                    <a:pt x="371" y="168"/>
                  </a:lnTo>
                  <a:lnTo>
                    <a:pt x="438" y="135"/>
                  </a:lnTo>
                  <a:lnTo>
                    <a:pt x="472" y="101"/>
                  </a:lnTo>
                  <a:lnTo>
                    <a:pt x="472" y="67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2"/>
            <p:cNvSpPr/>
            <p:nvPr/>
          </p:nvSpPr>
          <p:spPr>
            <a:xfrm>
              <a:off x="2250633" y="5830804"/>
              <a:ext cx="154366" cy="152108"/>
            </a:xfrm>
            <a:custGeom>
              <a:avLst/>
              <a:gdLst/>
              <a:ahLst/>
              <a:cxnLst/>
              <a:rect l="l" t="t" r="r" b="b"/>
              <a:pathLst>
                <a:path w="2324" h="2290" extrusionOk="0">
                  <a:moveTo>
                    <a:pt x="1953" y="0"/>
                  </a:moveTo>
                  <a:lnTo>
                    <a:pt x="1953" y="34"/>
                  </a:lnTo>
                  <a:lnTo>
                    <a:pt x="1953" y="101"/>
                  </a:lnTo>
                  <a:lnTo>
                    <a:pt x="1448" y="101"/>
                  </a:lnTo>
                  <a:lnTo>
                    <a:pt x="943" y="169"/>
                  </a:lnTo>
                  <a:lnTo>
                    <a:pt x="472" y="169"/>
                  </a:lnTo>
                  <a:lnTo>
                    <a:pt x="270" y="236"/>
                  </a:lnTo>
                  <a:lnTo>
                    <a:pt x="169" y="270"/>
                  </a:lnTo>
                  <a:lnTo>
                    <a:pt x="102" y="337"/>
                  </a:lnTo>
                  <a:lnTo>
                    <a:pt x="270" y="404"/>
                  </a:lnTo>
                  <a:lnTo>
                    <a:pt x="438" y="404"/>
                  </a:lnTo>
                  <a:lnTo>
                    <a:pt x="809" y="371"/>
                  </a:lnTo>
                  <a:lnTo>
                    <a:pt x="1381" y="303"/>
                  </a:lnTo>
                  <a:lnTo>
                    <a:pt x="1953" y="270"/>
                  </a:lnTo>
                  <a:lnTo>
                    <a:pt x="1953" y="606"/>
                  </a:lnTo>
                  <a:lnTo>
                    <a:pt x="2021" y="909"/>
                  </a:lnTo>
                  <a:lnTo>
                    <a:pt x="2088" y="1347"/>
                  </a:lnTo>
                  <a:lnTo>
                    <a:pt x="2122" y="1583"/>
                  </a:lnTo>
                  <a:lnTo>
                    <a:pt x="2155" y="1785"/>
                  </a:lnTo>
                  <a:lnTo>
                    <a:pt x="1246" y="1919"/>
                  </a:lnTo>
                  <a:lnTo>
                    <a:pt x="809" y="1987"/>
                  </a:lnTo>
                  <a:lnTo>
                    <a:pt x="405" y="2121"/>
                  </a:lnTo>
                  <a:lnTo>
                    <a:pt x="304" y="1684"/>
                  </a:lnTo>
                  <a:lnTo>
                    <a:pt x="236" y="1246"/>
                  </a:lnTo>
                  <a:lnTo>
                    <a:pt x="203" y="775"/>
                  </a:lnTo>
                  <a:lnTo>
                    <a:pt x="169" y="573"/>
                  </a:lnTo>
                  <a:lnTo>
                    <a:pt x="68" y="371"/>
                  </a:lnTo>
                  <a:lnTo>
                    <a:pt x="1" y="505"/>
                  </a:lnTo>
                  <a:lnTo>
                    <a:pt x="1" y="640"/>
                  </a:lnTo>
                  <a:lnTo>
                    <a:pt x="1" y="943"/>
                  </a:lnTo>
                  <a:lnTo>
                    <a:pt x="102" y="1583"/>
                  </a:lnTo>
                  <a:lnTo>
                    <a:pt x="102" y="1751"/>
                  </a:lnTo>
                  <a:lnTo>
                    <a:pt x="135" y="1987"/>
                  </a:lnTo>
                  <a:lnTo>
                    <a:pt x="169" y="2088"/>
                  </a:lnTo>
                  <a:lnTo>
                    <a:pt x="203" y="2189"/>
                  </a:lnTo>
                  <a:lnTo>
                    <a:pt x="270" y="2256"/>
                  </a:lnTo>
                  <a:lnTo>
                    <a:pt x="371" y="2290"/>
                  </a:lnTo>
                  <a:lnTo>
                    <a:pt x="405" y="2256"/>
                  </a:lnTo>
                  <a:lnTo>
                    <a:pt x="405" y="2222"/>
                  </a:lnTo>
                  <a:lnTo>
                    <a:pt x="842" y="2222"/>
                  </a:lnTo>
                  <a:lnTo>
                    <a:pt x="1314" y="2155"/>
                  </a:lnTo>
                  <a:lnTo>
                    <a:pt x="2189" y="1987"/>
                  </a:lnTo>
                  <a:lnTo>
                    <a:pt x="2223" y="1953"/>
                  </a:lnTo>
                  <a:lnTo>
                    <a:pt x="2290" y="1987"/>
                  </a:lnTo>
                  <a:lnTo>
                    <a:pt x="2324" y="1953"/>
                  </a:lnTo>
                  <a:lnTo>
                    <a:pt x="2324" y="1717"/>
                  </a:lnTo>
                  <a:lnTo>
                    <a:pt x="2290" y="1482"/>
                  </a:lnTo>
                  <a:lnTo>
                    <a:pt x="2223" y="1044"/>
                  </a:lnTo>
                  <a:lnTo>
                    <a:pt x="2155" y="539"/>
                  </a:lnTo>
                  <a:lnTo>
                    <a:pt x="2088" y="270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2"/>
            <p:cNvSpPr/>
            <p:nvPr/>
          </p:nvSpPr>
          <p:spPr>
            <a:xfrm>
              <a:off x="2313270" y="5895632"/>
              <a:ext cx="35868" cy="42577"/>
            </a:xfrm>
            <a:custGeom>
              <a:avLst/>
              <a:gdLst/>
              <a:ahLst/>
              <a:cxnLst/>
              <a:rect l="l" t="t" r="r" b="b"/>
              <a:pathLst>
                <a:path w="540" h="641" extrusionOk="0">
                  <a:moveTo>
                    <a:pt x="0" y="1"/>
                  </a:moveTo>
                  <a:lnTo>
                    <a:pt x="0" y="270"/>
                  </a:lnTo>
                  <a:lnTo>
                    <a:pt x="34" y="506"/>
                  </a:lnTo>
                  <a:lnTo>
                    <a:pt x="34" y="539"/>
                  </a:lnTo>
                  <a:lnTo>
                    <a:pt x="68" y="539"/>
                  </a:lnTo>
                  <a:lnTo>
                    <a:pt x="34" y="573"/>
                  </a:lnTo>
                  <a:lnTo>
                    <a:pt x="34" y="607"/>
                  </a:lnTo>
                  <a:lnTo>
                    <a:pt x="169" y="640"/>
                  </a:lnTo>
                  <a:lnTo>
                    <a:pt x="303" y="607"/>
                  </a:lnTo>
                  <a:lnTo>
                    <a:pt x="438" y="573"/>
                  </a:lnTo>
                  <a:lnTo>
                    <a:pt x="505" y="539"/>
                  </a:lnTo>
                  <a:lnTo>
                    <a:pt x="539" y="506"/>
                  </a:lnTo>
                  <a:lnTo>
                    <a:pt x="539" y="472"/>
                  </a:lnTo>
                  <a:lnTo>
                    <a:pt x="539" y="438"/>
                  </a:lnTo>
                  <a:lnTo>
                    <a:pt x="404" y="438"/>
                  </a:lnTo>
                  <a:lnTo>
                    <a:pt x="303" y="472"/>
                  </a:lnTo>
                  <a:lnTo>
                    <a:pt x="135" y="539"/>
                  </a:lnTo>
                  <a:lnTo>
                    <a:pt x="169" y="506"/>
                  </a:lnTo>
                  <a:lnTo>
                    <a:pt x="135" y="304"/>
                  </a:lnTo>
                  <a:lnTo>
                    <a:pt x="337" y="304"/>
                  </a:lnTo>
                  <a:lnTo>
                    <a:pt x="371" y="270"/>
                  </a:lnTo>
                  <a:lnTo>
                    <a:pt x="404" y="236"/>
                  </a:lnTo>
                  <a:lnTo>
                    <a:pt x="404" y="169"/>
                  </a:lnTo>
                  <a:lnTo>
                    <a:pt x="371" y="135"/>
                  </a:lnTo>
                  <a:lnTo>
                    <a:pt x="303" y="135"/>
                  </a:lnTo>
                  <a:lnTo>
                    <a:pt x="202" y="169"/>
                  </a:lnTo>
                  <a:lnTo>
                    <a:pt x="169" y="169"/>
                  </a:lnTo>
                  <a:lnTo>
                    <a:pt x="101" y="203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2"/>
            <p:cNvSpPr/>
            <p:nvPr/>
          </p:nvSpPr>
          <p:spPr>
            <a:xfrm>
              <a:off x="2067241" y="6333955"/>
              <a:ext cx="156624" cy="170042"/>
            </a:xfrm>
            <a:custGeom>
              <a:avLst/>
              <a:gdLst/>
              <a:ahLst/>
              <a:cxnLst/>
              <a:rect l="l" t="t" r="r" b="b"/>
              <a:pathLst>
                <a:path w="2358" h="2560" extrusionOk="0">
                  <a:moveTo>
                    <a:pt x="1886" y="203"/>
                  </a:moveTo>
                  <a:lnTo>
                    <a:pt x="1954" y="573"/>
                  </a:lnTo>
                  <a:lnTo>
                    <a:pt x="2021" y="943"/>
                  </a:lnTo>
                  <a:lnTo>
                    <a:pt x="2088" y="1549"/>
                  </a:lnTo>
                  <a:lnTo>
                    <a:pt x="2189" y="2155"/>
                  </a:lnTo>
                  <a:lnTo>
                    <a:pt x="1987" y="2155"/>
                  </a:lnTo>
                  <a:lnTo>
                    <a:pt x="1819" y="2189"/>
                  </a:lnTo>
                  <a:lnTo>
                    <a:pt x="1449" y="2223"/>
                  </a:lnTo>
                  <a:lnTo>
                    <a:pt x="977" y="2290"/>
                  </a:lnTo>
                  <a:lnTo>
                    <a:pt x="742" y="2357"/>
                  </a:lnTo>
                  <a:lnTo>
                    <a:pt x="540" y="2425"/>
                  </a:lnTo>
                  <a:lnTo>
                    <a:pt x="405" y="1785"/>
                  </a:lnTo>
                  <a:lnTo>
                    <a:pt x="270" y="1179"/>
                  </a:lnTo>
                  <a:lnTo>
                    <a:pt x="203" y="809"/>
                  </a:lnTo>
                  <a:lnTo>
                    <a:pt x="102" y="438"/>
                  </a:lnTo>
                  <a:lnTo>
                    <a:pt x="1011" y="337"/>
                  </a:lnTo>
                  <a:lnTo>
                    <a:pt x="1886" y="203"/>
                  </a:lnTo>
                  <a:close/>
                  <a:moveTo>
                    <a:pt x="1886" y="1"/>
                  </a:moveTo>
                  <a:lnTo>
                    <a:pt x="977" y="135"/>
                  </a:lnTo>
                  <a:lnTo>
                    <a:pt x="68" y="270"/>
                  </a:lnTo>
                  <a:lnTo>
                    <a:pt x="1" y="304"/>
                  </a:lnTo>
                  <a:lnTo>
                    <a:pt x="1" y="371"/>
                  </a:lnTo>
                  <a:lnTo>
                    <a:pt x="1" y="573"/>
                  </a:lnTo>
                  <a:lnTo>
                    <a:pt x="1" y="775"/>
                  </a:lnTo>
                  <a:lnTo>
                    <a:pt x="68" y="1213"/>
                  </a:lnTo>
                  <a:lnTo>
                    <a:pt x="203" y="1886"/>
                  </a:lnTo>
                  <a:lnTo>
                    <a:pt x="304" y="2223"/>
                  </a:lnTo>
                  <a:lnTo>
                    <a:pt x="405" y="2526"/>
                  </a:lnTo>
                  <a:lnTo>
                    <a:pt x="439" y="2559"/>
                  </a:lnTo>
                  <a:lnTo>
                    <a:pt x="506" y="2526"/>
                  </a:lnTo>
                  <a:lnTo>
                    <a:pt x="506" y="2559"/>
                  </a:lnTo>
                  <a:lnTo>
                    <a:pt x="742" y="2559"/>
                  </a:lnTo>
                  <a:lnTo>
                    <a:pt x="944" y="2526"/>
                  </a:lnTo>
                  <a:lnTo>
                    <a:pt x="1348" y="2458"/>
                  </a:lnTo>
                  <a:lnTo>
                    <a:pt x="1785" y="2391"/>
                  </a:lnTo>
                  <a:lnTo>
                    <a:pt x="2021" y="2357"/>
                  </a:lnTo>
                  <a:lnTo>
                    <a:pt x="2223" y="2324"/>
                  </a:lnTo>
                  <a:lnTo>
                    <a:pt x="2290" y="2324"/>
                  </a:lnTo>
                  <a:lnTo>
                    <a:pt x="2324" y="2290"/>
                  </a:lnTo>
                  <a:lnTo>
                    <a:pt x="2358" y="2256"/>
                  </a:lnTo>
                  <a:lnTo>
                    <a:pt x="2358" y="1987"/>
                  </a:lnTo>
                  <a:lnTo>
                    <a:pt x="2324" y="1650"/>
                  </a:lnTo>
                  <a:lnTo>
                    <a:pt x="2223" y="1044"/>
                  </a:lnTo>
                  <a:lnTo>
                    <a:pt x="2122" y="539"/>
                  </a:lnTo>
                  <a:lnTo>
                    <a:pt x="2088" y="304"/>
                  </a:lnTo>
                  <a:lnTo>
                    <a:pt x="1987" y="34"/>
                  </a:lnTo>
                  <a:lnTo>
                    <a:pt x="1954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2"/>
            <p:cNvSpPr/>
            <p:nvPr/>
          </p:nvSpPr>
          <p:spPr>
            <a:xfrm>
              <a:off x="3529798" y="5951560"/>
              <a:ext cx="152174" cy="167783"/>
            </a:xfrm>
            <a:custGeom>
              <a:avLst/>
              <a:gdLst/>
              <a:ahLst/>
              <a:cxnLst/>
              <a:rect l="l" t="t" r="r" b="b"/>
              <a:pathLst>
                <a:path w="2291" h="2526" extrusionOk="0">
                  <a:moveTo>
                    <a:pt x="1954" y="202"/>
                  </a:moveTo>
                  <a:lnTo>
                    <a:pt x="1954" y="640"/>
                  </a:lnTo>
                  <a:lnTo>
                    <a:pt x="1987" y="1111"/>
                  </a:lnTo>
                  <a:lnTo>
                    <a:pt x="2055" y="1583"/>
                  </a:lnTo>
                  <a:lnTo>
                    <a:pt x="2156" y="2021"/>
                  </a:lnTo>
                  <a:lnTo>
                    <a:pt x="2156" y="2054"/>
                  </a:lnTo>
                  <a:lnTo>
                    <a:pt x="1752" y="2088"/>
                  </a:lnTo>
                  <a:lnTo>
                    <a:pt x="1348" y="2155"/>
                  </a:lnTo>
                  <a:lnTo>
                    <a:pt x="910" y="2189"/>
                  </a:lnTo>
                  <a:lnTo>
                    <a:pt x="506" y="2223"/>
                  </a:lnTo>
                  <a:lnTo>
                    <a:pt x="304" y="1347"/>
                  </a:lnTo>
                  <a:lnTo>
                    <a:pt x="136" y="404"/>
                  </a:lnTo>
                  <a:lnTo>
                    <a:pt x="607" y="404"/>
                  </a:lnTo>
                  <a:lnTo>
                    <a:pt x="1045" y="371"/>
                  </a:lnTo>
                  <a:lnTo>
                    <a:pt x="1954" y="202"/>
                  </a:lnTo>
                  <a:close/>
                  <a:moveTo>
                    <a:pt x="1954" y="0"/>
                  </a:moveTo>
                  <a:lnTo>
                    <a:pt x="1011" y="135"/>
                  </a:lnTo>
                  <a:lnTo>
                    <a:pt x="573" y="202"/>
                  </a:lnTo>
                  <a:lnTo>
                    <a:pt x="102" y="303"/>
                  </a:lnTo>
                  <a:lnTo>
                    <a:pt x="68" y="303"/>
                  </a:lnTo>
                  <a:lnTo>
                    <a:pt x="35" y="371"/>
                  </a:lnTo>
                  <a:lnTo>
                    <a:pt x="1" y="371"/>
                  </a:lnTo>
                  <a:lnTo>
                    <a:pt x="1" y="404"/>
                  </a:lnTo>
                  <a:lnTo>
                    <a:pt x="35" y="943"/>
                  </a:lnTo>
                  <a:lnTo>
                    <a:pt x="102" y="1448"/>
                  </a:lnTo>
                  <a:lnTo>
                    <a:pt x="237" y="1987"/>
                  </a:lnTo>
                  <a:lnTo>
                    <a:pt x="371" y="2458"/>
                  </a:lnTo>
                  <a:lnTo>
                    <a:pt x="405" y="2526"/>
                  </a:lnTo>
                  <a:lnTo>
                    <a:pt x="472" y="2526"/>
                  </a:lnTo>
                  <a:lnTo>
                    <a:pt x="540" y="2492"/>
                  </a:lnTo>
                  <a:lnTo>
                    <a:pt x="540" y="2425"/>
                  </a:lnTo>
                  <a:lnTo>
                    <a:pt x="540" y="2357"/>
                  </a:lnTo>
                  <a:lnTo>
                    <a:pt x="944" y="2391"/>
                  </a:lnTo>
                  <a:lnTo>
                    <a:pt x="1381" y="2357"/>
                  </a:lnTo>
                  <a:lnTo>
                    <a:pt x="1785" y="2290"/>
                  </a:lnTo>
                  <a:lnTo>
                    <a:pt x="2156" y="2189"/>
                  </a:lnTo>
                  <a:lnTo>
                    <a:pt x="2189" y="2122"/>
                  </a:lnTo>
                  <a:lnTo>
                    <a:pt x="2189" y="2088"/>
                  </a:lnTo>
                  <a:lnTo>
                    <a:pt x="2257" y="2054"/>
                  </a:lnTo>
                  <a:lnTo>
                    <a:pt x="2290" y="2054"/>
                  </a:lnTo>
                  <a:lnTo>
                    <a:pt x="2290" y="1987"/>
                  </a:lnTo>
                  <a:lnTo>
                    <a:pt x="2257" y="1549"/>
                  </a:lnTo>
                  <a:lnTo>
                    <a:pt x="2189" y="1078"/>
                  </a:lnTo>
                  <a:lnTo>
                    <a:pt x="2122" y="606"/>
                  </a:lnTo>
                  <a:lnTo>
                    <a:pt x="2021" y="169"/>
                  </a:lnTo>
                  <a:lnTo>
                    <a:pt x="2055" y="101"/>
                  </a:lnTo>
                  <a:lnTo>
                    <a:pt x="2055" y="68"/>
                  </a:lnTo>
                  <a:lnTo>
                    <a:pt x="2021" y="34"/>
                  </a:lnTo>
                  <a:lnTo>
                    <a:pt x="195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2"/>
            <p:cNvSpPr/>
            <p:nvPr/>
          </p:nvSpPr>
          <p:spPr>
            <a:xfrm>
              <a:off x="3424717" y="6125986"/>
              <a:ext cx="161075" cy="185651"/>
            </a:xfrm>
            <a:custGeom>
              <a:avLst/>
              <a:gdLst/>
              <a:ahLst/>
              <a:cxnLst/>
              <a:rect l="l" t="t" r="r" b="b"/>
              <a:pathLst>
                <a:path w="2425" h="2795" extrusionOk="0">
                  <a:moveTo>
                    <a:pt x="2021" y="1"/>
                  </a:moveTo>
                  <a:lnTo>
                    <a:pt x="2021" y="68"/>
                  </a:lnTo>
                  <a:lnTo>
                    <a:pt x="1751" y="102"/>
                  </a:lnTo>
                  <a:lnTo>
                    <a:pt x="1516" y="135"/>
                  </a:lnTo>
                  <a:lnTo>
                    <a:pt x="1010" y="270"/>
                  </a:lnTo>
                  <a:lnTo>
                    <a:pt x="775" y="304"/>
                  </a:lnTo>
                  <a:lnTo>
                    <a:pt x="236" y="304"/>
                  </a:lnTo>
                  <a:lnTo>
                    <a:pt x="135" y="337"/>
                  </a:lnTo>
                  <a:lnTo>
                    <a:pt x="34" y="405"/>
                  </a:lnTo>
                  <a:lnTo>
                    <a:pt x="0" y="472"/>
                  </a:lnTo>
                  <a:lnTo>
                    <a:pt x="34" y="506"/>
                  </a:lnTo>
                  <a:lnTo>
                    <a:pt x="909" y="506"/>
                  </a:lnTo>
                  <a:lnTo>
                    <a:pt x="1179" y="472"/>
                  </a:lnTo>
                  <a:lnTo>
                    <a:pt x="1448" y="371"/>
                  </a:lnTo>
                  <a:lnTo>
                    <a:pt x="1718" y="304"/>
                  </a:lnTo>
                  <a:lnTo>
                    <a:pt x="2021" y="270"/>
                  </a:lnTo>
                  <a:lnTo>
                    <a:pt x="2054" y="708"/>
                  </a:lnTo>
                  <a:lnTo>
                    <a:pt x="2122" y="1112"/>
                  </a:lnTo>
                  <a:lnTo>
                    <a:pt x="2189" y="1684"/>
                  </a:lnTo>
                  <a:lnTo>
                    <a:pt x="2223" y="1987"/>
                  </a:lnTo>
                  <a:lnTo>
                    <a:pt x="2290" y="2256"/>
                  </a:lnTo>
                  <a:lnTo>
                    <a:pt x="2256" y="2223"/>
                  </a:lnTo>
                  <a:lnTo>
                    <a:pt x="1718" y="2357"/>
                  </a:lnTo>
                  <a:lnTo>
                    <a:pt x="1179" y="2492"/>
                  </a:lnTo>
                  <a:lnTo>
                    <a:pt x="741" y="2593"/>
                  </a:lnTo>
                  <a:lnTo>
                    <a:pt x="539" y="2660"/>
                  </a:lnTo>
                  <a:lnTo>
                    <a:pt x="337" y="2761"/>
                  </a:lnTo>
                  <a:lnTo>
                    <a:pt x="573" y="2795"/>
                  </a:lnTo>
                  <a:lnTo>
                    <a:pt x="775" y="2761"/>
                  </a:lnTo>
                  <a:lnTo>
                    <a:pt x="1212" y="2627"/>
                  </a:lnTo>
                  <a:lnTo>
                    <a:pt x="1718" y="2526"/>
                  </a:lnTo>
                  <a:lnTo>
                    <a:pt x="2256" y="2391"/>
                  </a:lnTo>
                  <a:lnTo>
                    <a:pt x="2324" y="2391"/>
                  </a:lnTo>
                  <a:lnTo>
                    <a:pt x="2324" y="2357"/>
                  </a:lnTo>
                  <a:lnTo>
                    <a:pt x="2391" y="2391"/>
                  </a:lnTo>
                  <a:lnTo>
                    <a:pt x="2425" y="2357"/>
                  </a:lnTo>
                  <a:lnTo>
                    <a:pt x="2425" y="2088"/>
                  </a:lnTo>
                  <a:lnTo>
                    <a:pt x="2391" y="1819"/>
                  </a:lnTo>
                  <a:lnTo>
                    <a:pt x="2324" y="1280"/>
                  </a:lnTo>
                  <a:lnTo>
                    <a:pt x="2256" y="674"/>
                  </a:lnTo>
                  <a:lnTo>
                    <a:pt x="2189" y="371"/>
                  </a:lnTo>
                  <a:lnTo>
                    <a:pt x="2122" y="68"/>
                  </a:lnTo>
                  <a:lnTo>
                    <a:pt x="2122" y="34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2"/>
            <p:cNvSpPr/>
            <p:nvPr/>
          </p:nvSpPr>
          <p:spPr>
            <a:xfrm>
              <a:off x="2311011" y="6199781"/>
              <a:ext cx="42577" cy="47027"/>
            </a:xfrm>
            <a:custGeom>
              <a:avLst/>
              <a:gdLst/>
              <a:ahLst/>
              <a:cxnLst/>
              <a:rect l="l" t="t" r="r" b="b"/>
              <a:pathLst>
                <a:path w="641" h="708" extrusionOk="0">
                  <a:moveTo>
                    <a:pt x="506" y="1"/>
                  </a:moveTo>
                  <a:lnTo>
                    <a:pt x="371" y="135"/>
                  </a:lnTo>
                  <a:lnTo>
                    <a:pt x="270" y="236"/>
                  </a:lnTo>
                  <a:lnTo>
                    <a:pt x="102" y="169"/>
                  </a:lnTo>
                  <a:lnTo>
                    <a:pt x="34" y="169"/>
                  </a:lnTo>
                  <a:lnTo>
                    <a:pt x="34" y="203"/>
                  </a:lnTo>
                  <a:lnTo>
                    <a:pt x="1" y="236"/>
                  </a:lnTo>
                  <a:lnTo>
                    <a:pt x="34" y="270"/>
                  </a:lnTo>
                  <a:lnTo>
                    <a:pt x="169" y="371"/>
                  </a:lnTo>
                  <a:lnTo>
                    <a:pt x="102" y="472"/>
                  </a:lnTo>
                  <a:lnTo>
                    <a:pt x="34" y="573"/>
                  </a:lnTo>
                  <a:lnTo>
                    <a:pt x="1" y="674"/>
                  </a:lnTo>
                  <a:lnTo>
                    <a:pt x="34" y="708"/>
                  </a:lnTo>
                  <a:lnTo>
                    <a:pt x="102" y="708"/>
                  </a:lnTo>
                  <a:lnTo>
                    <a:pt x="169" y="674"/>
                  </a:lnTo>
                  <a:lnTo>
                    <a:pt x="236" y="607"/>
                  </a:lnTo>
                  <a:lnTo>
                    <a:pt x="337" y="438"/>
                  </a:lnTo>
                  <a:lnTo>
                    <a:pt x="539" y="506"/>
                  </a:lnTo>
                  <a:lnTo>
                    <a:pt x="607" y="472"/>
                  </a:lnTo>
                  <a:lnTo>
                    <a:pt x="640" y="438"/>
                  </a:lnTo>
                  <a:lnTo>
                    <a:pt x="607" y="371"/>
                  </a:lnTo>
                  <a:lnTo>
                    <a:pt x="573" y="337"/>
                  </a:lnTo>
                  <a:lnTo>
                    <a:pt x="438" y="304"/>
                  </a:lnTo>
                  <a:lnTo>
                    <a:pt x="472" y="236"/>
                  </a:lnTo>
                  <a:lnTo>
                    <a:pt x="539" y="34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2"/>
            <p:cNvSpPr/>
            <p:nvPr/>
          </p:nvSpPr>
          <p:spPr>
            <a:xfrm>
              <a:off x="3227907" y="6150562"/>
              <a:ext cx="194618" cy="179009"/>
            </a:xfrm>
            <a:custGeom>
              <a:avLst/>
              <a:gdLst/>
              <a:ahLst/>
              <a:cxnLst/>
              <a:rect l="l" t="t" r="r" b="b"/>
              <a:pathLst>
                <a:path w="2930" h="2695" extrusionOk="0">
                  <a:moveTo>
                    <a:pt x="2526" y="1"/>
                  </a:moveTo>
                  <a:lnTo>
                    <a:pt x="2492" y="35"/>
                  </a:lnTo>
                  <a:lnTo>
                    <a:pt x="2492" y="304"/>
                  </a:lnTo>
                  <a:lnTo>
                    <a:pt x="2526" y="573"/>
                  </a:lnTo>
                  <a:lnTo>
                    <a:pt x="2627" y="1078"/>
                  </a:lnTo>
                  <a:lnTo>
                    <a:pt x="2694" y="1684"/>
                  </a:lnTo>
                  <a:lnTo>
                    <a:pt x="2795" y="2257"/>
                  </a:lnTo>
                  <a:lnTo>
                    <a:pt x="2189" y="2324"/>
                  </a:lnTo>
                  <a:lnTo>
                    <a:pt x="1617" y="2391"/>
                  </a:lnTo>
                  <a:lnTo>
                    <a:pt x="1044" y="2492"/>
                  </a:lnTo>
                  <a:lnTo>
                    <a:pt x="775" y="2560"/>
                  </a:lnTo>
                  <a:lnTo>
                    <a:pt x="607" y="2560"/>
                  </a:lnTo>
                  <a:lnTo>
                    <a:pt x="438" y="2593"/>
                  </a:lnTo>
                  <a:lnTo>
                    <a:pt x="438" y="2290"/>
                  </a:lnTo>
                  <a:lnTo>
                    <a:pt x="405" y="1987"/>
                  </a:lnTo>
                  <a:lnTo>
                    <a:pt x="304" y="1415"/>
                  </a:lnTo>
                  <a:lnTo>
                    <a:pt x="236" y="876"/>
                  </a:lnTo>
                  <a:lnTo>
                    <a:pt x="169" y="641"/>
                  </a:lnTo>
                  <a:lnTo>
                    <a:pt x="34" y="405"/>
                  </a:lnTo>
                  <a:lnTo>
                    <a:pt x="1" y="641"/>
                  </a:lnTo>
                  <a:lnTo>
                    <a:pt x="1" y="910"/>
                  </a:lnTo>
                  <a:lnTo>
                    <a:pt x="102" y="1449"/>
                  </a:lnTo>
                  <a:lnTo>
                    <a:pt x="203" y="2055"/>
                  </a:lnTo>
                  <a:lnTo>
                    <a:pt x="270" y="2358"/>
                  </a:lnTo>
                  <a:lnTo>
                    <a:pt x="371" y="2661"/>
                  </a:lnTo>
                  <a:lnTo>
                    <a:pt x="405" y="2694"/>
                  </a:lnTo>
                  <a:lnTo>
                    <a:pt x="438" y="2694"/>
                  </a:lnTo>
                  <a:lnTo>
                    <a:pt x="573" y="2627"/>
                  </a:lnTo>
                  <a:lnTo>
                    <a:pt x="640" y="2661"/>
                  </a:lnTo>
                  <a:lnTo>
                    <a:pt x="708" y="2694"/>
                  </a:lnTo>
                  <a:lnTo>
                    <a:pt x="910" y="2694"/>
                  </a:lnTo>
                  <a:lnTo>
                    <a:pt x="1314" y="2593"/>
                  </a:lnTo>
                  <a:lnTo>
                    <a:pt x="2088" y="2492"/>
                  </a:lnTo>
                  <a:lnTo>
                    <a:pt x="2829" y="2391"/>
                  </a:lnTo>
                  <a:lnTo>
                    <a:pt x="2862" y="2358"/>
                  </a:lnTo>
                  <a:lnTo>
                    <a:pt x="2896" y="2324"/>
                  </a:lnTo>
                  <a:lnTo>
                    <a:pt x="2930" y="2290"/>
                  </a:lnTo>
                  <a:lnTo>
                    <a:pt x="2930" y="2021"/>
                  </a:lnTo>
                  <a:lnTo>
                    <a:pt x="2896" y="1752"/>
                  </a:lnTo>
                  <a:lnTo>
                    <a:pt x="2829" y="1247"/>
                  </a:lnTo>
                  <a:lnTo>
                    <a:pt x="2761" y="607"/>
                  </a:lnTo>
                  <a:lnTo>
                    <a:pt x="2660" y="304"/>
                  </a:lnTo>
                  <a:lnTo>
                    <a:pt x="255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2"/>
            <p:cNvSpPr/>
            <p:nvPr/>
          </p:nvSpPr>
          <p:spPr>
            <a:xfrm>
              <a:off x="2429575" y="6190814"/>
              <a:ext cx="798398" cy="270672"/>
            </a:xfrm>
            <a:custGeom>
              <a:avLst/>
              <a:gdLst/>
              <a:ahLst/>
              <a:cxnLst/>
              <a:rect l="l" t="t" r="r" b="b"/>
              <a:pathLst>
                <a:path w="12020" h="4075" extrusionOk="0">
                  <a:moveTo>
                    <a:pt x="11481" y="304"/>
                  </a:moveTo>
                  <a:lnTo>
                    <a:pt x="11515" y="573"/>
                  </a:lnTo>
                  <a:lnTo>
                    <a:pt x="11582" y="876"/>
                  </a:lnTo>
                  <a:lnTo>
                    <a:pt x="11784" y="2223"/>
                  </a:lnTo>
                  <a:lnTo>
                    <a:pt x="11717" y="2223"/>
                  </a:lnTo>
                  <a:lnTo>
                    <a:pt x="11414" y="2189"/>
                  </a:lnTo>
                  <a:lnTo>
                    <a:pt x="11111" y="2189"/>
                  </a:lnTo>
                  <a:lnTo>
                    <a:pt x="10505" y="2257"/>
                  </a:lnTo>
                  <a:lnTo>
                    <a:pt x="9899" y="2391"/>
                  </a:lnTo>
                  <a:lnTo>
                    <a:pt x="9293" y="2526"/>
                  </a:lnTo>
                  <a:lnTo>
                    <a:pt x="8586" y="2694"/>
                  </a:lnTo>
                  <a:lnTo>
                    <a:pt x="7845" y="2829"/>
                  </a:lnTo>
                  <a:lnTo>
                    <a:pt x="6397" y="3065"/>
                  </a:lnTo>
                  <a:lnTo>
                    <a:pt x="4949" y="3233"/>
                  </a:lnTo>
                  <a:lnTo>
                    <a:pt x="3502" y="3401"/>
                  </a:lnTo>
                  <a:lnTo>
                    <a:pt x="2054" y="3603"/>
                  </a:lnTo>
                  <a:lnTo>
                    <a:pt x="1313" y="3738"/>
                  </a:lnTo>
                  <a:lnTo>
                    <a:pt x="606" y="3873"/>
                  </a:lnTo>
                  <a:lnTo>
                    <a:pt x="573" y="3570"/>
                  </a:lnTo>
                  <a:lnTo>
                    <a:pt x="505" y="3300"/>
                  </a:lnTo>
                  <a:lnTo>
                    <a:pt x="371" y="2728"/>
                  </a:lnTo>
                  <a:lnTo>
                    <a:pt x="236" y="2223"/>
                  </a:lnTo>
                  <a:lnTo>
                    <a:pt x="67" y="1718"/>
                  </a:lnTo>
                  <a:lnTo>
                    <a:pt x="1515" y="1583"/>
                  </a:lnTo>
                  <a:lnTo>
                    <a:pt x="2963" y="1415"/>
                  </a:lnTo>
                  <a:lnTo>
                    <a:pt x="5858" y="1011"/>
                  </a:lnTo>
                  <a:lnTo>
                    <a:pt x="11481" y="304"/>
                  </a:lnTo>
                  <a:close/>
                  <a:moveTo>
                    <a:pt x="11548" y="1"/>
                  </a:moveTo>
                  <a:lnTo>
                    <a:pt x="11515" y="68"/>
                  </a:lnTo>
                  <a:lnTo>
                    <a:pt x="5825" y="809"/>
                  </a:lnTo>
                  <a:lnTo>
                    <a:pt x="2929" y="1146"/>
                  </a:lnTo>
                  <a:lnTo>
                    <a:pt x="1482" y="1348"/>
                  </a:lnTo>
                  <a:lnTo>
                    <a:pt x="67" y="1583"/>
                  </a:lnTo>
                  <a:lnTo>
                    <a:pt x="0" y="1583"/>
                  </a:lnTo>
                  <a:lnTo>
                    <a:pt x="0" y="1617"/>
                  </a:lnTo>
                  <a:lnTo>
                    <a:pt x="0" y="1684"/>
                  </a:lnTo>
                  <a:lnTo>
                    <a:pt x="34" y="1954"/>
                  </a:lnTo>
                  <a:lnTo>
                    <a:pt x="67" y="2223"/>
                  </a:lnTo>
                  <a:lnTo>
                    <a:pt x="169" y="2762"/>
                  </a:lnTo>
                  <a:lnTo>
                    <a:pt x="303" y="3401"/>
                  </a:lnTo>
                  <a:lnTo>
                    <a:pt x="371" y="3738"/>
                  </a:lnTo>
                  <a:lnTo>
                    <a:pt x="472" y="4041"/>
                  </a:lnTo>
                  <a:lnTo>
                    <a:pt x="505" y="4075"/>
                  </a:lnTo>
                  <a:lnTo>
                    <a:pt x="573" y="4075"/>
                  </a:lnTo>
                  <a:lnTo>
                    <a:pt x="606" y="4041"/>
                  </a:lnTo>
                  <a:lnTo>
                    <a:pt x="606" y="4007"/>
                  </a:lnTo>
                  <a:lnTo>
                    <a:pt x="2020" y="3873"/>
                  </a:lnTo>
                  <a:lnTo>
                    <a:pt x="3434" y="3671"/>
                  </a:lnTo>
                  <a:lnTo>
                    <a:pt x="6229" y="3267"/>
                  </a:lnTo>
                  <a:lnTo>
                    <a:pt x="7575" y="3065"/>
                  </a:lnTo>
                  <a:lnTo>
                    <a:pt x="8249" y="2964"/>
                  </a:lnTo>
                  <a:lnTo>
                    <a:pt x="8922" y="2829"/>
                  </a:lnTo>
                  <a:lnTo>
                    <a:pt x="9629" y="2661"/>
                  </a:lnTo>
                  <a:lnTo>
                    <a:pt x="10303" y="2526"/>
                  </a:lnTo>
                  <a:lnTo>
                    <a:pt x="10639" y="2459"/>
                  </a:lnTo>
                  <a:lnTo>
                    <a:pt x="11010" y="2425"/>
                  </a:lnTo>
                  <a:lnTo>
                    <a:pt x="11750" y="2425"/>
                  </a:lnTo>
                  <a:lnTo>
                    <a:pt x="11784" y="2391"/>
                  </a:lnTo>
                  <a:lnTo>
                    <a:pt x="11818" y="2324"/>
                  </a:lnTo>
                  <a:lnTo>
                    <a:pt x="11952" y="2324"/>
                  </a:lnTo>
                  <a:lnTo>
                    <a:pt x="11986" y="2257"/>
                  </a:lnTo>
                  <a:lnTo>
                    <a:pt x="12020" y="2189"/>
                  </a:lnTo>
                  <a:lnTo>
                    <a:pt x="11818" y="1011"/>
                  </a:lnTo>
                  <a:lnTo>
                    <a:pt x="11784" y="641"/>
                  </a:lnTo>
                  <a:lnTo>
                    <a:pt x="11750" y="439"/>
                  </a:lnTo>
                  <a:lnTo>
                    <a:pt x="11683" y="270"/>
                  </a:lnTo>
                  <a:lnTo>
                    <a:pt x="11750" y="203"/>
                  </a:lnTo>
                  <a:lnTo>
                    <a:pt x="11750" y="136"/>
                  </a:lnTo>
                  <a:lnTo>
                    <a:pt x="11717" y="68"/>
                  </a:lnTo>
                  <a:lnTo>
                    <a:pt x="11616" y="68"/>
                  </a:lnTo>
                  <a:lnTo>
                    <a:pt x="1154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2"/>
            <p:cNvSpPr/>
            <p:nvPr/>
          </p:nvSpPr>
          <p:spPr>
            <a:xfrm>
              <a:off x="2226057" y="6302670"/>
              <a:ext cx="212486" cy="185651"/>
            </a:xfrm>
            <a:custGeom>
              <a:avLst/>
              <a:gdLst/>
              <a:ahLst/>
              <a:cxnLst/>
              <a:rect l="l" t="t" r="r" b="b"/>
              <a:pathLst>
                <a:path w="3199" h="2795" extrusionOk="0">
                  <a:moveTo>
                    <a:pt x="2795" y="0"/>
                  </a:moveTo>
                  <a:lnTo>
                    <a:pt x="2761" y="34"/>
                  </a:lnTo>
                  <a:lnTo>
                    <a:pt x="2761" y="135"/>
                  </a:lnTo>
                  <a:lnTo>
                    <a:pt x="2727" y="101"/>
                  </a:lnTo>
                  <a:lnTo>
                    <a:pt x="2424" y="68"/>
                  </a:lnTo>
                  <a:lnTo>
                    <a:pt x="2121" y="34"/>
                  </a:lnTo>
                  <a:lnTo>
                    <a:pt x="1785" y="34"/>
                  </a:lnTo>
                  <a:lnTo>
                    <a:pt x="1448" y="68"/>
                  </a:lnTo>
                  <a:lnTo>
                    <a:pt x="1111" y="101"/>
                  </a:lnTo>
                  <a:lnTo>
                    <a:pt x="808" y="169"/>
                  </a:lnTo>
                  <a:lnTo>
                    <a:pt x="202" y="371"/>
                  </a:lnTo>
                  <a:lnTo>
                    <a:pt x="101" y="303"/>
                  </a:lnTo>
                  <a:lnTo>
                    <a:pt x="68" y="337"/>
                  </a:lnTo>
                  <a:lnTo>
                    <a:pt x="34" y="371"/>
                  </a:lnTo>
                  <a:lnTo>
                    <a:pt x="0" y="438"/>
                  </a:lnTo>
                  <a:lnTo>
                    <a:pt x="34" y="472"/>
                  </a:lnTo>
                  <a:lnTo>
                    <a:pt x="101" y="472"/>
                  </a:lnTo>
                  <a:lnTo>
                    <a:pt x="135" y="943"/>
                  </a:lnTo>
                  <a:lnTo>
                    <a:pt x="236" y="1684"/>
                  </a:lnTo>
                  <a:lnTo>
                    <a:pt x="404" y="2694"/>
                  </a:lnTo>
                  <a:lnTo>
                    <a:pt x="438" y="2761"/>
                  </a:lnTo>
                  <a:lnTo>
                    <a:pt x="505" y="2795"/>
                  </a:lnTo>
                  <a:lnTo>
                    <a:pt x="573" y="2761"/>
                  </a:lnTo>
                  <a:lnTo>
                    <a:pt x="573" y="2694"/>
                  </a:lnTo>
                  <a:lnTo>
                    <a:pt x="438" y="1852"/>
                  </a:lnTo>
                  <a:lnTo>
                    <a:pt x="303" y="1010"/>
                  </a:lnTo>
                  <a:lnTo>
                    <a:pt x="303" y="775"/>
                  </a:lnTo>
                  <a:lnTo>
                    <a:pt x="270" y="539"/>
                  </a:lnTo>
                  <a:lnTo>
                    <a:pt x="842" y="371"/>
                  </a:lnTo>
                  <a:lnTo>
                    <a:pt x="1448" y="270"/>
                  </a:lnTo>
                  <a:lnTo>
                    <a:pt x="2391" y="270"/>
                  </a:lnTo>
                  <a:lnTo>
                    <a:pt x="2694" y="236"/>
                  </a:lnTo>
                  <a:lnTo>
                    <a:pt x="2727" y="236"/>
                  </a:lnTo>
                  <a:lnTo>
                    <a:pt x="2727" y="438"/>
                  </a:lnTo>
                  <a:lnTo>
                    <a:pt x="2761" y="606"/>
                  </a:lnTo>
                  <a:lnTo>
                    <a:pt x="2795" y="1010"/>
                  </a:lnTo>
                  <a:lnTo>
                    <a:pt x="2862" y="1684"/>
                  </a:lnTo>
                  <a:lnTo>
                    <a:pt x="2929" y="2020"/>
                  </a:lnTo>
                  <a:lnTo>
                    <a:pt x="3030" y="2323"/>
                  </a:lnTo>
                  <a:lnTo>
                    <a:pt x="2323" y="2323"/>
                  </a:lnTo>
                  <a:lnTo>
                    <a:pt x="1583" y="2391"/>
                  </a:lnTo>
                  <a:lnTo>
                    <a:pt x="1347" y="2424"/>
                  </a:lnTo>
                  <a:lnTo>
                    <a:pt x="1044" y="2458"/>
                  </a:lnTo>
                  <a:lnTo>
                    <a:pt x="808" y="2525"/>
                  </a:lnTo>
                  <a:lnTo>
                    <a:pt x="674" y="2593"/>
                  </a:lnTo>
                  <a:lnTo>
                    <a:pt x="606" y="2694"/>
                  </a:lnTo>
                  <a:lnTo>
                    <a:pt x="876" y="2694"/>
                  </a:lnTo>
                  <a:lnTo>
                    <a:pt x="1179" y="2660"/>
                  </a:lnTo>
                  <a:lnTo>
                    <a:pt x="1515" y="2626"/>
                  </a:lnTo>
                  <a:lnTo>
                    <a:pt x="1818" y="2593"/>
                  </a:lnTo>
                  <a:lnTo>
                    <a:pt x="2458" y="2559"/>
                  </a:lnTo>
                  <a:lnTo>
                    <a:pt x="2795" y="2525"/>
                  </a:lnTo>
                  <a:lnTo>
                    <a:pt x="3131" y="2458"/>
                  </a:lnTo>
                  <a:lnTo>
                    <a:pt x="3165" y="2424"/>
                  </a:lnTo>
                  <a:lnTo>
                    <a:pt x="3199" y="2391"/>
                  </a:lnTo>
                  <a:lnTo>
                    <a:pt x="3199" y="2290"/>
                  </a:lnTo>
                  <a:lnTo>
                    <a:pt x="3131" y="1987"/>
                  </a:lnTo>
                  <a:lnTo>
                    <a:pt x="3064" y="1650"/>
                  </a:lnTo>
                  <a:lnTo>
                    <a:pt x="2963" y="977"/>
                  </a:lnTo>
                  <a:lnTo>
                    <a:pt x="2929" y="505"/>
                  </a:lnTo>
                  <a:lnTo>
                    <a:pt x="2896" y="236"/>
                  </a:lnTo>
                  <a:lnTo>
                    <a:pt x="2828" y="34"/>
                  </a:lnTo>
                  <a:lnTo>
                    <a:pt x="279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2"/>
            <p:cNvSpPr/>
            <p:nvPr/>
          </p:nvSpPr>
          <p:spPr>
            <a:xfrm>
              <a:off x="2888024" y="5736883"/>
              <a:ext cx="154366" cy="147657"/>
            </a:xfrm>
            <a:custGeom>
              <a:avLst/>
              <a:gdLst/>
              <a:ahLst/>
              <a:cxnLst/>
              <a:rect l="l" t="t" r="r" b="b"/>
              <a:pathLst>
                <a:path w="2324" h="2223" extrusionOk="0">
                  <a:moveTo>
                    <a:pt x="1919" y="202"/>
                  </a:moveTo>
                  <a:lnTo>
                    <a:pt x="1953" y="573"/>
                  </a:lnTo>
                  <a:lnTo>
                    <a:pt x="2020" y="943"/>
                  </a:lnTo>
                  <a:lnTo>
                    <a:pt x="2088" y="1381"/>
                  </a:lnTo>
                  <a:lnTo>
                    <a:pt x="2155" y="1818"/>
                  </a:lnTo>
                  <a:lnTo>
                    <a:pt x="1785" y="1818"/>
                  </a:lnTo>
                  <a:lnTo>
                    <a:pt x="1414" y="1886"/>
                  </a:lnTo>
                  <a:lnTo>
                    <a:pt x="943" y="1953"/>
                  </a:lnTo>
                  <a:lnTo>
                    <a:pt x="707" y="2020"/>
                  </a:lnTo>
                  <a:lnTo>
                    <a:pt x="471" y="2088"/>
                  </a:lnTo>
                  <a:lnTo>
                    <a:pt x="370" y="1616"/>
                  </a:lnTo>
                  <a:lnTo>
                    <a:pt x="269" y="1179"/>
                  </a:lnTo>
                  <a:lnTo>
                    <a:pt x="202" y="808"/>
                  </a:lnTo>
                  <a:lnTo>
                    <a:pt x="101" y="438"/>
                  </a:lnTo>
                  <a:lnTo>
                    <a:pt x="1010" y="337"/>
                  </a:lnTo>
                  <a:lnTo>
                    <a:pt x="1919" y="202"/>
                  </a:lnTo>
                  <a:close/>
                  <a:moveTo>
                    <a:pt x="1886" y="0"/>
                  </a:moveTo>
                  <a:lnTo>
                    <a:pt x="976" y="101"/>
                  </a:lnTo>
                  <a:lnTo>
                    <a:pt x="67" y="270"/>
                  </a:lnTo>
                  <a:lnTo>
                    <a:pt x="34" y="303"/>
                  </a:lnTo>
                  <a:lnTo>
                    <a:pt x="0" y="371"/>
                  </a:lnTo>
                  <a:lnTo>
                    <a:pt x="0" y="573"/>
                  </a:lnTo>
                  <a:lnTo>
                    <a:pt x="34" y="775"/>
                  </a:lnTo>
                  <a:lnTo>
                    <a:pt x="101" y="1212"/>
                  </a:lnTo>
                  <a:lnTo>
                    <a:pt x="202" y="1684"/>
                  </a:lnTo>
                  <a:lnTo>
                    <a:pt x="269" y="1953"/>
                  </a:lnTo>
                  <a:lnTo>
                    <a:pt x="337" y="2189"/>
                  </a:lnTo>
                  <a:lnTo>
                    <a:pt x="404" y="2222"/>
                  </a:lnTo>
                  <a:lnTo>
                    <a:pt x="471" y="2189"/>
                  </a:lnTo>
                  <a:lnTo>
                    <a:pt x="875" y="2189"/>
                  </a:lnTo>
                  <a:lnTo>
                    <a:pt x="1279" y="2121"/>
                  </a:lnTo>
                  <a:lnTo>
                    <a:pt x="1751" y="2054"/>
                  </a:lnTo>
                  <a:lnTo>
                    <a:pt x="1987" y="2020"/>
                  </a:lnTo>
                  <a:lnTo>
                    <a:pt x="2189" y="1953"/>
                  </a:lnTo>
                  <a:lnTo>
                    <a:pt x="2222" y="1987"/>
                  </a:lnTo>
                  <a:lnTo>
                    <a:pt x="2256" y="1987"/>
                  </a:lnTo>
                  <a:lnTo>
                    <a:pt x="2290" y="1953"/>
                  </a:lnTo>
                  <a:lnTo>
                    <a:pt x="2323" y="1919"/>
                  </a:lnTo>
                  <a:lnTo>
                    <a:pt x="2323" y="1717"/>
                  </a:lnTo>
                  <a:lnTo>
                    <a:pt x="2290" y="1482"/>
                  </a:lnTo>
                  <a:lnTo>
                    <a:pt x="2222" y="1044"/>
                  </a:lnTo>
                  <a:lnTo>
                    <a:pt x="2121" y="539"/>
                  </a:lnTo>
                  <a:lnTo>
                    <a:pt x="2088" y="270"/>
                  </a:lnTo>
                  <a:lnTo>
                    <a:pt x="1987" y="34"/>
                  </a:lnTo>
                  <a:lnTo>
                    <a:pt x="19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2"/>
            <p:cNvSpPr/>
            <p:nvPr/>
          </p:nvSpPr>
          <p:spPr>
            <a:xfrm>
              <a:off x="2416158" y="5808420"/>
              <a:ext cx="147657" cy="147657"/>
            </a:xfrm>
            <a:custGeom>
              <a:avLst/>
              <a:gdLst/>
              <a:ahLst/>
              <a:cxnLst/>
              <a:rect l="l" t="t" r="r" b="b"/>
              <a:pathLst>
                <a:path w="2223" h="2223" extrusionOk="0">
                  <a:moveTo>
                    <a:pt x="1818" y="1"/>
                  </a:moveTo>
                  <a:lnTo>
                    <a:pt x="1313" y="68"/>
                  </a:lnTo>
                  <a:lnTo>
                    <a:pt x="808" y="169"/>
                  </a:lnTo>
                  <a:lnTo>
                    <a:pt x="371" y="203"/>
                  </a:lnTo>
                  <a:lnTo>
                    <a:pt x="168" y="236"/>
                  </a:lnTo>
                  <a:lnTo>
                    <a:pt x="0" y="304"/>
                  </a:lnTo>
                  <a:lnTo>
                    <a:pt x="0" y="337"/>
                  </a:lnTo>
                  <a:lnTo>
                    <a:pt x="168" y="405"/>
                  </a:lnTo>
                  <a:lnTo>
                    <a:pt x="337" y="405"/>
                  </a:lnTo>
                  <a:lnTo>
                    <a:pt x="707" y="371"/>
                  </a:lnTo>
                  <a:lnTo>
                    <a:pt x="1246" y="304"/>
                  </a:lnTo>
                  <a:lnTo>
                    <a:pt x="1785" y="203"/>
                  </a:lnTo>
                  <a:lnTo>
                    <a:pt x="1751" y="405"/>
                  </a:lnTo>
                  <a:lnTo>
                    <a:pt x="1785" y="573"/>
                  </a:lnTo>
                  <a:lnTo>
                    <a:pt x="1852" y="943"/>
                  </a:lnTo>
                  <a:lnTo>
                    <a:pt x="1919" y="1381"/>
                  </a:lnTo>
                  <a:lnTo>
                    <a:pt x="1953" y="1617"/>
                  </a:lnTo>
                  <a:lnTo>
                    <a:pt x="2020" y="1852"/>
                  </a:lnTo>
                  <a:lnTo>
                    <a:pt x="1044" y="1953"/>
                  </a:lnTo>
                  <a:lnTo>
                    <a:pt x="674" y="1987"/>
                  </a:lnTo>
                  <a:lnTo>
                    <a:pt x="505" y="2054"/>
                  </a:lnTo>
                  <a:lnTo>
                    <a:pt x="371" y="2155"/>
                  </a:lnTo>
                  <a:lnTo>
                    <a:pt x="539" y="2223"/>
                  </a:lnTo>
                  <a:lnTo>
                    <a:pt x="707" y="2223"/>
                  </a:lnTo>
                  <a:lnTo>
                    <a:pt x="1078" y="2155"/>
                  </a:lnTo>
                  <a:lnTo>
                    <a:pt x="2121" y="2021"/>
                  </a:lnTo>
                  <a:lnTo>
                    <a:pt x="2189" y="2021"/>
                  </a:lnTo>
                  <a:lnTo>
                    <a:pt x="2222" y="1953"/>
                  </a:lnTo>
                  <a:lnTo>
                    <a:pt x="2222" y="1920"/>
                  </a:lnTo>
                  <a:lnTo>
                    <a:pt x="2189" y="1852"/>
                  </a:lnTo>
                  <a:lnTo>
                    <a:pt x="2155" y="1617"/>
                  </a:lnTo>
                  <a:lnTo>
                    <a:pt x="2121" y="1381"/>
                  </a:lnTo>
                  <a:lnTo>
                    <a:pt x="2054" y="910"/>
                  </a:lnTo>
                  <a:lnTo>
                    <a:pt x="1987" y="539"/>
                  </a:lnTo>
                  <a:lnTo>
                    <a:pt x="1953" y="337"/>
                  </a:lnTo>
                  <a:lnTo>
                    <a:pt x="1886" y="169"/>
                  </a:lnTo>
                  <a:lnTo>
                    <a:pt x="1919" y="102"/>
                  </a:lnTo>
                  <a:lnTo>
                    <a:pt x="1919" y="68"/>
                  </a:lnTo>
                  <a:lnTo>
                    <a:pt x="1886" y="34"/>
                  </a:lnTo>
                  <a:lnTo>
                    <a:pt x="18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2"/>
            <p:cNvSpPr/>
            <p:nvPr/>
          </p:nvSpPr>
          <p:spPr>
            <a:xfrm>
              <a:off x="2621869" y="5841963"/>
              <a:ext cx="49285" cy="42577"/>
            </a:xfrm>
            <a:custGeom>
              <a:avLst/>
              <a:gdLst/>
              <a:ahLst/>
              <a:cxnLst/>
              <a:rect l="l" t="t" r="r" b="b"/>
              <a:pathLst>
                <a:path w="742" h="641" extrusionOk="0">
                  <a:moveTo>
                    <a:pt x="405" y="1"/>
                  </a:moveTo>
                  <a:lnTo>
                    <a:pt x="236" y="34"/>
                  </a:lnTo>
                  <a:lnTo>
                    <a:pt x="34" y="34"/>
                  </a:lnTo>
                  <a:lnTo>
                    <a:pt x="1" y="102"/>
                  </a:lnTo>
                  <a:lnTo>
                    <a:pt x="1" y="135"/>
                  </a:lnTo>
                  <a:lnTo>
                    <a:pt x="34" y="135"/>
                  </a:lnTo>
                  <a:lnTo>
                    <a:pt x="135" y="169"/>
                  </a:lnTo>
                  <a:lnTo>
                    <a:pt x="236" y="203"/>
                  </a:lnTo>
                  <a:lnTo>
                    <a:pt x="203" y="371"/>
                  </a:lnTo>
                  <a:lnTo>
                    <a:pt x="203" y="539"/>
                  </a:lnTo>
                  <a:lnTo>
                    <a:pt x="203" y="607"/>
                  </a:lnTo>
                  <a:lnTo>
                    <a:pt x="270" y="640"/>
                  </a:lnTo>
                  <a:lnTo>
                    <a:pt x="304" y="640"/>
                  </a:lnTo>
                  <a:lnTo>
                    <a:pt x="337" y="607"/>
                  </a:lnTo>
                  <a:lnTo>
                    <a:pt x="337" y="438"/>
                  </a:lnTo>
                  <a:lnTo>
                    <a:pt x="337" y="270"/>
                  </a:lnTo>
                  <a:lnTo>
                    <a:pt x="371" y="270"/>
                  </a:lnTo>
                  <a:lnTo>
                    <a:pt x="573" y="236"/>
                  </a:lnTo>
                  <a:lnTo>
                    <a:pt x="640" y="203"/>
                  </a:lnTo>
                  <a:lnTo>
                    <a:pt x="741" y="169"/>
                  </a:lnTo>
                  <a:lnTo>
                    <a:pt x="741" y="68"/>
                  </a:lnTo>
                  <a:lnTo>
                    <a:pt x="741" y="34"/>
                  </a:lnTo>
                  <a:lnTo>
                    <a:pt x="70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2"/>
            <p:cNvSpPr/>
            <p:nvPr/>
          </p:nvSpPr>
          <p:spPr>
            <a:xfrm>
              <a:off x="2143294" y="6005230"/>
              <a:ext cx="147657" cy="152108"/>
            </a:xfrm>
            <a:custGeom>
              <a:avLst/>
              <a:gdLst/>
              <a:ahLst/>
              <a:cxnLst/>
              <a:rect l="l" t="t" r="r" b="b"/>
              <a:pathLst>
                <a:path w="2223" h="2290" extrusionOk="0">
                  <a:moveTo>
                    <a:pt x="1920" y="169"/>
                  </a:moveTo>
                  <a:lnTo>
                    <a:pt x="1953" y="539"/>
                  </a:lnTo>
                  <a:lnTo>
                    <a:pt x="1987" y="943"/>
                  </a:lnTo>
                  <a:lnTo>
                    <a:pt x="2021" y="1415"/>
                  </a:lnTo>
                  <a:lnTo>
                    <a:pt x="2054" y="1886"/>
                  </a:lnTo>
                  <a:lnTo>
                    <a:pt x="2054" y="1886"/>
                  </a:lnTo>
                  <a:lnTo>
                    <a:pt x="1819" y="1852"/>
                  </a:lnTo>
                  <a:lnTo>
                    <a:pt x="1583" y="1886"/>
                  </a:lnTo>
                  <a:lnTo>
                    <a:pt x="1112" y="1953"/>
                  </a:lnTo>
                  <a:lnTo>
                    <a:pt x="741" y="2021"/>
                  </a:lnTo>
                  <a:lnTo>
                    <a:pt x="573" y="2054"/>
                  </a:lnTo>
                  <a:lnTo>
                    <a:pt x="371" y="2088"/>
                  </a:lnTo>
                  <a:lnTo>
                    <a:pt x="337" y="1650"/>
                  </a:lnTo>
                  <a:lnTo>
                    <a:pt x="236" y="1213"/>
                  </a:lnTo>
                  <a:lnTo>
                    <a:pt x="203" y="842"/>
                  </a:lnTo>
                  <a:lnTo>
                    <a:pt x="135" y="472"/>
                  </a:lnTo>
                  <a:lnTo>
                    <a:pt x="1044" y="337"/>
                  </a:lnTo>
                  <a:lnTo>
                    <a:pt x="1920" y="169"/>
                  </a:lnTo>
                  <a:close/>
                  <a:moveTo>
                    <a:pt x="1920" y="0"/>
                  </a:moveTo>
                  <a:lnTo>
                    <a:pt x="1011" y="135"/>
                  </a:lnTo>
                  <a:lnTo>
                    <a:pt x="102" y="270"/>
                  </a:lnTo>
                  <a:lnTo>
                    <a:pt x="34" y="337"/>
                  </a:lnTo>
                  <a:lnTo>
                    <a:pt x="1" y="371"/>
                  </a:lnTo>
                  <a:lnTo>
                    <a:pt x="1" y="606"/>
                  </a:lnTo>
                  <a:lnTo>
                    <a:pt x="34" y="876"/>
                  </a:lnTo>
                  <a:lnTo>
                    <a:pt x="102" y="1381"/>
                  </a:lnTo>
                  <a:lnTo>
                    <a:pt x="135" y="1819"/>
                  </a:lnTo>
                  <a:lnTo>
                    <a:pt x="203" y="2054"/>
                  </a:lnTo>
                  <a:lnTo>
                    <a:pt x="270" y="2256"/>
                  </a:lnTo>
                  <a:lnTo>
                    <a:pt x="270" y="2290"/>
                  </a:lnTo>
                  <a:lnTo>
                    <a:pt x="371" y="2290"/>
                  </a:lnTo>
                  <a:lnTo>
                    <a:pt x="371" y="2256"/>
                  </a:lnTo>
                  <a:lnTo>
                    <a:pt x="607" y="2256"/>
                  </a:lnTo>
                  <a:lnTo>
                    <a:pt x="842" y="2223"/>
                  </a:lnTo>
                  <a:lnTo>
                    <a:pt x="1280" y="2122"/>
                  </a:lnTo>
                  <a:lnTo>
                    <a:pt x="1684" y="2088"/>
                  </a:lnTo>
                  <a:lnTo>
                    <a:pt x="1886" y="2054"/>
                  </a:lnTo>
                  <a:lnTo>
                    <a:pt x="2088" y="1987"/>
                  </a:lnTo>
                  <a:lnTo>
                    <a:pt x="2155" y="1987"/>
                  </a:lnTo>
                  <a:lnTo>
                    <a:pt x="2189" y="1920"/>
                  </a:lnTo>
                  <a:lnTo>
                    <a:pt x="2223" y="1650"/>
                  </a:lnTo>
                  <a:lnTo>
                    <a:pt x="2223" y="1415"/>
                  </a:lnTo>
                  <a:lnTo>
                    <a:pt x="2155" y="910"/>
                  </a:lnTo>
                  <a:lnTo>
                    <a:pt x="2122" y="505"/>
                  </a:lnTo>
                  <a:lnTo>
                    <a:pt x="2054" y="303"/>
                  </a:lnTo>
                  <a:lnTo>
                    <a:pt x="1987" y="101"/>
                  </a:lnTo>
                  <a:lnTo>
                    <a:pt x="1987" y="34"/>
                  </a:lnTo>
                  <a:lnTo>
                    <a:pt x="19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2"/>
            <p:cNvSpPr/>
            <p:nvPr/>
          </p:nvSpPr>
          <p:spPr>
            <a:xfrm>
              <a:off x="2409449" y="5828546"/>
              <a:ext cx="29093" cy="132048"/>
            </a:xfrm>
            <a:custGeom>
              <a:avLst/>
              <a:gdLst/>
              <a:ahLst/>
              <a:cxnLst/>
              <a:rect l="l" t="t" r="r" b="b"/>
              <a:pathLst>
                <a:path w="438" h="1988" extrusionOk="0">
                  <a:moveTo>
                    <a:pt x="0" y="1"/>
                  </a:moveTo>
                  <a:lnTo>
                    <a:pt x="0" y="34"/>
                  </a:lnTo>
                  <a:lnTo>
                    <a:pt x="0" y="270"/>
                  </a:lnTo>
                  <a:lnTo>
                    <a:pt x="0" y="472"/>
                  </a:lnTo>
                  <a:lnTo>
                    <a:pt x="67" y="943"/>
                  </a:lnTo>
                  <a:lnTo>
                    <a:pt x="168" y="1448"/>
                  </a:lnTo>
                  <a:lnTo>
                    <a:pt x="236" y="1718"/>
                  </a:lnTo>
                  <a:lnTo>
                    <a:pt x="337" y="1953"/>
                  </a:lnTo>
                  <a:lnTo>
                    <a:pt x="370" y="1987"/>
                  </a:lnTo>
                  <a:lnTo>
                    <a:pt x="438" y="1987"/>
                  </a:lnTo>
                  <a:lnTo>
                    <a:pt x="438" y="1920"/>
                  </a:lnTo>
                  <a:lnTo>
                    <a:pt x="438" y="1684"/>
                  </a:lnTo>
                  <a:lnTo>
                    <a:pt x="370" y="1415"/>
                  </a:lnTo>
                  <a:lnTo>
                    <a:pt x="269" y="910"/>
                  </a:lnTo>
                  <a:lnTo>
                    <a:pt x="202" y="472"/>
                  </a:lnTo>
                  <a:lnTo>
                    <a:pt x="135" y="236"/>
                  </a:lnTo>
                  <a:lnTo>
                    <a:pt x="101" y="34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2"/>
            <p:cNvSpPr/>
            <p:nvPr/>
          </p:nvSpPr>
          <p:spPr>
            <a:xfrm>
              <a:off x="2791844" y="5817387"/>
              <a:ext cx="33610" cy="42577"/>
            </a:xfrm>
            <a:custGeom>
              <a:avLst/>
              <a:gdLst/>
              <a:ahLst/>
              <a:cxnLst/>
              <a:rect l="l" t="t" r="r" b="b"/>
              <a:pathLst>
                <a:path w="506" h="641" extrusionOk="0">
                  <a:moveTo>
                    <a:pt x="472" y="0"/>
                  </a:moveTo>
                  <a:lnTo>
                    <a:pt x="371" y="101"/>
                  </a:lnTo>
                  <a:lnTo>
                    <a:pt x="270" y="202"/>
                  </a:lnTo>
                  <a:lnTo>
                    <a:pt x="202" y="169"/>
                  </a:lnTo>
                  <a:lnTo>
                    <a:pt x="68" y="68"/>
                  </a:lnTo>
                  <a:lnTo>
                    <a:pt x="0" y="68"/>
                  </a:lnTo>
                  <a:lnTo>
                    <a:pt x="0" y="101"/>
                  </a:lnTo>
                  <a:lnTo>
                    <a:pt x="34" y="202"/>
                  </a:lnTo>
                  <a:lnTo>
                    <a:pt x="135" y="270"/>
                  </a:lnTo>
                  <a:lnTo>
                    <a:pt x="169" y="303"/>
                  </a:lnTo>
                  <a:lnTo>
                    <a:pt x="68" y="539"/>
                  </a:lnTo>
                  <a:lnTo>
                    <a:pt x="68" y="606"/>
                  </a:lnTo>
                  <a:lnTo>
                    <a:pt x="101" y="640"/>
                  </a:lnTo>
                  <a:lnTo>
                    <a:pt x="169" y="640"/>
                  </a:lnTo>
                  <a:lnTo>
                    <a:pt x="236" y="606"/>
                  </a:lnTo>
                  <a:lnTo>
                    <a:pt x="337" y="337"/>
                  </a:lnTo>
                  <a:lnTo>
                    <a:pt x="371" y="337"/>
                  </a:lnTo>
                  <a:lnTo>
                    <a:pt x="404" y="303"/>
                  </a:lnTo>
                  <a:lnTo>
                    <a:pt x="404" y="236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2"/>
            <p:cNvSpPr/>
            <p:nvPr/>
          </p:nvSpPr>
          <p:spPr>
            <a:xfrm>
              <a:off x="2568199" y="5786102"/>
              <a:ext cx="156624" cy="147657"/>
            </a:xfrm>
            <a:custGeom>
              <a:avLst/>
              <a:gdLst/>
              <a:ahLst/>
              <a:cxnLst/>
              <a:rect l="l" t="t" r="r" b="b"/>
              <a:pathLst>
                <a:path w="2358" h="2223" extrusionOk="0">
                  <a:moveTo>
                    <a:pt x="1650" y="0"/>
                  </a:moveTo>
                  <a:lnTo>
                    <a:pt x="1314" y="101"/>
                  </a:lnTo>
                  <a:lnTo>
                    <a:pt x="708" y="168"/>
                  </a:lnTo>
                  <a:lnTo>
                    <a:pt x="405" y="202"/>
                  </a:lnTo>
                  <a:lnTo>
                    <a:pt x="102" y="303"/>
                  </a:lnTo>
                  <a:lnTo>
                    <a:pt x="102" y="202"/>
                  </a:lnTo>
                  <a:lnTo>
                    <a:pt x="34" y="202"/>
                  </a:lnTo>
                  <a:lnTo>
                    <a:pt x="1" y="236"/>
                  </a:lnTo>
                  <a:lnTo>
                    <a:pt x="1" y="471"/>
                  </a:lnTo>
                  <a:lnTo>
                    <a:pt x="1" y="673"/>
                  </a:lnTo>
                  <a:lnTo>
                    <a:pt x="34" y="1145"/>
                  </a:lnTo>
                  <a:lnTo>
                    <a:pt x="135" y="1650"/>
                  </a:lnTo>
                  <a:lnTo>
                    <a:pt x="203" y="1919"/>
                  </a:lnTo>
                  <a:lnTo>
                    <a:pt x="304" y="2155"/>
                  </a:lnTo>
                  <a:lnTo>
                    <a:pt x="337" y="2222"/>
                  </a:lnTo>
                  <a:lnTo>
                    <a:pt x="371" y="2222"/>
                  </a:lnTo>
                  <a:lnTo>
                    <a:pt x="405" y="2188"/>
                  </a:lnTo>
                  <a:lnTo>
                    <a:pt x="438" y="2121"/>
                  </a:lnTo>
                  <a:lnTo>
                    <a:pt x="405" y="1885"/>
                  </a:lnTo>
                  <a:lnTo>
                    <a:pt x="337" y="1616"/>
                  </a:lnTo>
                  <a:lnTo>
                    <a:pt x="236" y="1111"/>
                  </a:lnTo>
                  <a:lnTo>
                    <a:pt x="203" y="741"/>
                  </a:lnTo>
                  <a:lnTo>
                    <a:pt x="135" y="370"/>
                  </a:lnTo>
                  <a:lnTo>
                    <a:pt x="539" y="370"/>
                  </a:lnTo>
                  <a:lnTo>
                    <a:pt x="943" y="303"/>
                  </a:lnTo>
                  <a:lnTo>
                    <a:pt x="1852" y="168"/>
                  </a:lnTo>
                  <a:lnTo>
                    <a:pt x="1886" y="202"/>
                  </a:lnTo>
                  <a:lnTo>
                    <a:pt x="1987" y="202"/>
                  </a:lnTo>
                  <a:lnTo>
                    <a:pt x="1987" y="471"/>
                  </a:lnTo>
                  <a:lnTo>
                    <a:pt x="2021" y="774"/>
                  </a:lnTo>
                  <a:lnTo>
                    <a:pt x="2155" y="1784"/>
                  </a:lnTo>
                  <a:lnTo>
                    <a:pt x="1751" y="1784"/>
                  </a:lnTo>
                  <a:lnTo>
                    <a:pt x="1347" y="1885"/>
                  </a:lnTo>
                  <a:lnTo>
                    <a:pt x="842" y="1919"/>
                  </a:lnTo>
                  <a:lnTo>
                    <a:pt x="607" y="1986"/>
                  </a:lnTo>
                  <a:lnTo>
                    <a:pt x="506" y="2054"/>
                  </a:lnTo>
                  <a:lnTo>
                    <a:pt x="438" y="2121"/>
                  </a:lnTo>
                  <a:lnTo>
                    <a:pt x="506" y="2188"/>
                  </a:lnTo>
                  <a:lnTo>
                    <a:pt x="842" y="2188"/>
                  </a:lnTo>
                  <a:lnTo>
                    <a:pt x="1246" y="2121"/>
                  </a:lnTo>
                  <a:lnTo>
                    <a:pt x="1718" y="2054"/>
                  </a:lnTo>
                  <a:lnTo>
                    <a:pt x="1987" y="2020"/>
                  </a:lnTo>
                  <a:lnTo>
                    <a:pt x="2189" y="1953"/>
                  </a:lnTo>
                  <a:lnTo>
                    <a:pt x="2256" y="1986"/>
                  </a:lnTo>
                  <a:lnTo>
                    <a:pt x="2290" y="1986"/>
                  </a:lnTo>
                  <a:lnTo>
                    <a:pt x="2357" y="1953"/>
                  </a:lnTo>
                  <a:lnTo>
                    <a:pt x="2357" y="1885"/>
                  </a:lnTo>
                  <a:lnTo>
                    <a:pt x="2189" y="875"/>
                  </a:lnTo>
                  <a:lnTo>
                    <a:pt x="2155" y="438"/>
                  </a:lnTo>
                  <a:lnTo>
                    <a:pt x="2122" y="236"/>
                  </a:lnTo>
                  <a:lnTo>
                    <a:pt x="2054" y="34"/>
                  </a:lnTo>
                  <a:lnTo>
                    <a:pt x="2021" y="34"/>
                  </a:lnTo>
                  <a:lnTo>
                    <a:pt x="1987" y="67"/>
                  </a:lnTo>
                  <a:lnTo>
                    <a:pt x="1987" y="34"/>
                  </a:lnTo>
                  <a:lnTo>
                    <a:pt x="19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2"/>
            <p:cNvSpPr/>
            <p:nvPr/>
          </p:nvSpPr>
          <p:spPr>
            <a:xfrm>
              <a:off x="2727015" y="5754750"/>
              <a:ext cx="154366" cy="167783"/>
            </a:xfrm>
            <a:custGeom>
              <a:avLst/>
              <a:gdLst/>
              <a:ahLst/>
              <a:cxnLst/>
              <a:rect l="l" t="t" r="r" b="b"/>
              <a:pathLst>
                <a:path w="2324" h="2526" extrusionOk="0">
                  <a:moveTo>
                    <a:pt x="1953" y="203"/>
                  </a:moveTo>
                  <a:lnTo>
                    <a:pt x="1953" y="640"/>
                  </a:lnTo>
                  <a:lnTo>
                    <a:pt x="1986" y="1112"/>
                  </a:lnTo>
                  <a:lnTo>
                    <a:pt x="2054" y="1583"/>
                  </a:lnTo>
                  <a:lnTo>
                    <a:pt x="2155" y="2021"/>
                  </a:lnTo>
                  <a:lnTo>
                    <a:pt x="2188" y="2054"/>
                  </a:lnTo>
                  <a:lnTo>
                    <a:pt x="2155" y="2054"/>
                  </a:lnTo>
                  <a:lnTo>
                    <a:pt x="1751" y="2088"/>
                  </a:lnTo>
                  <a:lnTo>
                    <a:pt x="1347" y="2155"/>
                  </a:lnTo>
                  <a:lnTo>
                    <a:pt x="943" y="2189"/>
                  </a:lnTo>
                  <a:lnTo>
                    <a:pt x="505" y="2256"/>
                  </a:lnTo>
                  <a:lnTo>
                    <a:pt x="337" y="1347"/>
                  </a:lnTo>
                  <a:lnTo>
                    <a:pt x="168" y="438"/>
                  </a:lnTo>
                  <a:lnTo>
                    <a:pt x="606" y="405"/>
                  </a:lnTo>
                  <a:lnTo>
                    <a:pt x="1044" y="371"/>
                  </a:lnTo>
                  <a:lnTo>
                    <a:pt x="1953" y="203"/>
                  </a:lnTo>
                  <a:close/>
                  <a:moveTo>
                    <a:pt x="1953" y="1"/>
                  </a:moveTo>
                  <a:lnTo>
                    <a:pt x="1044" y="169"/>
                  </a:lnTo>
                  <a:lnTo>
                    <a:pt x="572" y="203"/>
                  </a:lnTo>
                  <a:lnTo>
                    <a:pt x="101" y="304"/>
                  </a:lnTo>
                  <a:lnTo>
                    <a:pt x="67" y="337"/>
                  </a:lnTo>
                  <a:lnTo>
                    <a:pt x="67" y="371"/>
                  </a:lnTo>
                  <a:lnTo>
                    <a:pt x="34" y="371"/>
                  </a:lnTo>
                  <a:lnTo>
                    <a:pt x="0" y="438"/>
                  </a:lnTo>
                  <a:lnTo>
                    <a:pt x="34" y="943"/>
                  </a:lnTo>
                  <a:lnTo>
                    <a:pt x="101" y="1448"/>
                  </a:lnTo>
                  <a:lnTo>
                    <a:pt x="236" y="1987"/>
                  </a:lnTo>
                  <a:lnTo>
                    <a:pt x="370" y="2492"/>
                  </a:lnTo>
                  <a:lnTo>
                    <a:pt x="404" y="2526"/>
                  </a:lnTo>
                  <a:lnTo>
                    <a:pt x="471" y="2526"/>
                  </a:lnTo>
                  <a:lnTo>
                    <a:pt x="539" y="2492"/>
                  </a:lnTo>
                  <a:lnTo>
                    <a:pt x="539" y="2425"/>
                  </a:lnTo>
                  <a:lnTo>
                    <a:pt x="539" y="2357"/>
                  </a:lnTo>
                  <a:lnTo>
                    <a:pt x="943" y="2391"/>
                  </a:lnTo>
                  <a:lnTo>
                    <a:pt x="1380" y="2357"/>
                  </a:lnTo>
                  <a:lnTo>
                    <a:pt x="1784" y="2290"/>
                  </a:lnTo>
                  <a:lnTo>
                    <a:pt x="2188" y="2189"/>
                  </a:lnTo>
                  <a:lnTo>
                    <a:pt x="2222" y="2122"/>
                  </a:lnTo>
                  <a:lnTo>
                    <a:pt x="2188" y="2088"/>
                  </a:lnTo>
                  <a:lnTo>
                    <a:pt x="2289" y="2088"/>
                  </a:lnTo>
                  <a:lnTo>
                    <a:pt x="2289" y="2054"/>
                  </a:lnTo>
                  <a:lnTo>
                    <a:pt x="2323" y="1987"/>
                  </a:lnTo>
                  <a:lnTo>
                    <a:pt x="2289" y="1549"/>
                  </a:lnTo>
                  <a:lnTo>
                    <a:pt x="2222" y="1078"/>
                  </a:lnTo>
                  <a:lnTo>
                    <a:pt x="2121" y="607"/>
                  </a:lnTo>
                  <a:lnTo>
                    <a:pt x="2020" y="169"/>
                  </a:lnTo>
                  <a:lnTo>
                    <a:pt x="2054" y="102"/>
                  </a:lnTo>
                  <a:lnTo>
                    <a:pt x="2054" y="68"/>
                  </a:lnTo>
                  <a:lnTo>
                    <a:pt x="2020" y="34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2"/>
            <p:cNvSpPr/>
            <p:nvPr/>
          </p:nvSpPr>
          <p:spPr>
            <a:xfrm>
              <a:off x="2472019" y="5864347"/>
              <a:ext cx="35868" cy="47027"/>
            </a:xfrm>
            <a:custGeom>
              <a:avLst/>
              <a:gdLst/>
              <a:ahLst/>
              <a:cxnLst/>
              <a:rect l="l" t="t" r="r" b="b"/>
              <a:pathLst>
                <a:path w="540" h="708" extrusionOk="0">
                  <a:moveTo>
                    <a:pt x="304" y="135"/>
                  </a:moveTo>
                  <a:lnTo>
                    <a:pt x="270" y="270"/>
                  </a:lnTo>
                  <a:lnTo>
                    <a:pt x="203" y="371"/>
                  </a:lnTo>
                  <a:lnTo>
                    <a:pt x="136" y="404"/>
                  </a:lnTo>
                  <a:lnTo>
                    <a:pt x="136" y="371"/>
                  </a:lnTo>
                  <a:lnTo>
                    <a:pt x="136" y="303"/>
                  </a:lnTo>
                  <a:lnTo>
                    <a:pt x="203" y="202"/>
                  </a:lnTo>
                  <a:lnTo>
                    <a:pt x="237" y="169"/>
                  </a:lnTo>
                  <a:lnTo>
                    <a:pt x="304" y="135"/>
                  </a:lnTo>
                  <a:close/>
                  <a:moveTo>
                    <a:pt x="304" y="0"/>
                  </a:moveTo>
                  <a:lnTo>
                    <a:pt x="169" y="34"/>
                  </a:lnTo>
                  <a:lnTo>
                    <a:pt x="68" y="135"/>
                  </a:lnTo>
                  <a:lnTo>
                    <a:pt x="35" y="135"/>
                  </a:lnTo>
                  <a:lnTo>
                    <a:pt x="35" y="169"/>
                  </a:lnTo>
                  <a:lnTo>
                    <a:pt x="35" y="202"/>
                  </a:lnTo>
                  <a:lnTo>
                    <a:pt x="1" y="337"/>
                  </a:lnTo>
                  <a:lnTo>
                    <a:pt x="1" y="438"/>
                  </a:lnTo>
                  <a:lnTo>
                    <a:pt x="102" y="674"/>
                  </a:lnTo>
                  <a:lnTo>
                    <a:pt x="102" y="707"/>
                  </a:lnTo>
                  <a:lnTo>
                    <a:pt x="169" y="707"/>
                  </a:lnTo>
                  <a:lnTo>
                    <a:pt x="203" y="674"/>
                  </a:lnTo>
                  <a:lnTo>
                    <a:pt x="203" y="640"/>
                  </a:lnTo>
                  <a:lnTo>
                    <a:pt x="169" y="505"/>
                  </a:lnTo>
                  <a:lnTo>
                    <a:pt x="237" y="573"/>
                  </a:lnTo>
                  <a:lnTo>
                    <a:pt x="304" y="640"/>
                  </a:lnTo>
                  <a:lnTo>
                    <a:pt x="371" y="674"/>
                  </a:lnTo>
                  <a:lnTo>
                    <a:pt x="472" y="707"/>
                  </a:lnTo>
                  <a:lnTo>
                    <a:pt x="506" y="674"/>
                  </a:lnTo>
                  <a:lnTo>
                    <a:pt x="540" y="640"/>
                  </a:lnTo>
                  <a:lnTo>
                    <a:pt x="540" y="573"/>
                  </a:lnTo>
                  <a:lnTo>
                    <a:pt x="472" y="539"/>
                  </a:lnTo>
                  <a:lnTo>
                    <a:pt x="371" y="505"/>
                  </a:lnTo>
                  <a:lnTo>
                    <a:pt x="304" y="438"/>
                  </a:lnTo>
                  <a:lnTo>
                    <a:pt x="405" y="337"/>
                  </a:lnTo>
                  <a:lnTo>
                    <a:pt x="472" y="202"/>
                  </a:lnTo>
                  <a:lnTo>
                    <a:pt x="472" y="101"/>
                  </a:lnTo>
                  <a:lnTo>
                    <a:pt x="439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2"/>
            <p:cNvSpPr/>
            <p:nvPr/>
          </p:nvSpPr>
          <p:spPr>
            <a:xfrm>
              <a:off x="2089625" y="6172946"/>
              <a:ext cx="152174" cy="147657"/>
            </a:xfrm>
            <a:custGeom>
              <a:avLst/>
              <a:gdLst/>
              <a:ahLst/>
              <a:cxnLst/>
              <a:rect l="l" t="t" r="r" b="b"/>
              <a:pathLst>
                <a:path w="2291" h="2223" extrusionOk="0">
                  <a:moveTo>
                    <a:pt x="1886" y="203"/>
                  </a:moveTo>
                  <a:lnTo>
                    <a:pt x="1953" y="573"/>
                  </a:lnTo>
                  <a:lnTo>
                    <a:pt x="1987" y="943"/>
                  </a:lnTo>
                  <a:lnTo>
                    <a:pt x="2054" y="1381"/>
                  </a:lnTo>
                  <a:lnTo>
                    <a:pt x="2122" y="1819"/>
                  </a:lnTo>
                  <a:lnTo>
                    <a:pt x="1953" y="1819"/>
                  </a:lnTo>
                  <a:lnTo>
                    <a:pt x="1751" y="1852"/>
                  </a:lnTo>
                  <a:lnTo>
                    <a:pt x="1381" y="1886"/>
                  </a:lnTo>
                  <a:lnTo>
                    <a:pt x="910" y="1953"/>
                  </a:lnTo>
                  <a:lnTo>
                    <a:pt x="674" y="2021"/>
                  </a:lnTo>
                  <a:lnTo>
                    <a:pt x="472" y="2088"/>
                  </a:lnTo>
                  <a:lnTo>
                    <a:pt x="371" y="1617"/>
                  </a:lnTo>
                  <a:lnTo>
                    <a:pt x="270" y="1179"/>
                  </a:lnTo>
                  <a:lnTo>
                    <a:pt x="169" y="809"/>
                  </a:lnTo>
                  <a:lnTo>
                    <a:pt x="102" y="438"/>
                  </a:lnTo>
                  <a:lnTo>
                    <a:pt x="1011" y="337"/>
                  </a:lnTo>
                  <a:lnTo>
                    <a:pt x="1886" y="203"/>
                  </a:lnTo>
                  <a:close/>
                  <a:moveTo>
                    <a:pt x="1886" y="1"/>
                  </a:moveTo>
                  <a:lnTo>
                    <a:pt x="977" y="102"/>
                  </a:lnTo>
                  <a:lnTo>
                    <a:pt x="68" y="270"/>
                  </a:lnTo>
                  <a:lnTo>
                    <a:pt x="1" y="304"/>
                  </a:lnTo>
                  <a:lnTo>
                    <a:pt x="1" y="371"/>
                  </a:lnTo>
                  <a:lnTo>
                    <a:pt x="1" y="573"/>
                  </a:lnTo>
                  <a:lnTo>
                    <a:pt x="1" y="775"/>
                  </a:lnTo>
                  <a:lnTo>
                    <a:pt x="68" y="1213"/>
                  </a:lnTo>
                  <a:lnTo>
                    <a:pt x="169" y="1684"/>
                  </a:lnTo>
                  <a:lnTo>
                    <a:pt x="236" y="1953"/>
                  </a:lnTo>
                  <a:lnTo>
                    <a:pt x="337" y="2189"/>
                  </a:lnTo>
                  <a:lnTo>
                    <a:pt x="405" y="2223"/>
                  </a:lnTo>
                  <a:lnTo>
                    <a:pt x="438" y="2189"/>
                  </a:lnTo>
                  <a:lnTo>
                    <a:pt x="876" y="2189"/>
                  </a:lnTo>
                  <a:lnTo>
                    <a:pt x="1280" y="2122"/>
                  </a:lnTo>
                  <a:lnTo>
                    <a:pt x="1718" y="2054"/>
                  </a:lnTo>
                  <a:lnTo>
                    <a:pt x="1953" y="2021"/>
                  </a:lnTo>
                  <a:lnTo>
                    <a:pt x="2189" y="1953"/>
                  </a:lnTo>
                  <a:lnTo>
                    <a:pt x="2223" y="1987"/>
                  </a:lnTo>
                  <a:lnTo>
                    <a:pt x="2256" y="1987"/>
                  </a:lnTo>
                  <a:lnTo>
                    <a:pt x="2290" y="1953"/>
                  </a:lnTo>
                  <a:lnTo>
                    <a:pt x="2290" y="1920"/>
                  </a:lnTo>
                  <a:lnTo>
                    <a:pt x="2290" y="1718"/>
                  </a:lnTo>
                  <a:lnTo>
                    <a:pt x="2256" y="1482"/>
                  </a:lnTo>
                  <a:lnTo>
                    <a:pt x="2189" y="1044"/>
                  </a:lnTo>
                  <a:lnTo>
                    <a:pt x="2122" y="539"/>
                  </a:lnTo>
                  <a:lnTo>
                    <a:pt x="2054" y="270"/>
                  </a:lnTo>
                  <a:lnTo>
                    <a:pt x="1987" y="34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2"/>
            <p:cNvSpPr/>
            <p:nvPr/>
          </p:nvSpPr>
          <p:spPr>
            <a:xfrm>
              <a:off x="2205931" y="6065608"/>
              <a:ext cx="33610" cy="49285"/>
            </a:xfrm>
            <a:custGeom>
              <a:avLst/>
              <a:gdLst/>
              <a:ahLst/>
              <a:cxnLst/>
              <a:rect l="l" t="t" r="r" b="b"/>
              <a:pathLst>
                <a:path w="506" h="742" extrusionOk="0">
                  <a:moveTo>
                    <a:pt x="169" y="1"/>
                  </a:moveTo>
                  <a:lnTo>
                    <a:pt x="68" y="68"/>
                  </a:lnTo>
                  <a:lnTo>
                    <a:pt x="34" y="169"/>
                  </a:lnTo>
                  <a:lnTo>
                    <a:pt x="34" y="270"/>
                  </a:lnTo>
                  <a:lnTo>
                    <a:pt x="101" y="371"/>
                  </a:lnTo>
                  <a:lnTo>
                    <a:pt x="202" y="438"/>
                  </a:lnTo>
                  <a:lnTo>
                    <a:pt x="337" y="438"/>
                  </a:lnTo>
                  <a:lnTo>
                    <a:pt x="337" y="506"/>
                  </a:lnTo>
                  <a:lnTo>
                    <a:pt x="303" y="539"/>
                  </a:lnTo>
                  <a:lnTo>
                    <a:pt x="236" y="573"/>
                  </a:lnTo>
                  <a:lnTo>
                    <a:pt x="101" y="573"/>
                  </a:lnTo>
                  <a:lnTo>
                    <a:pt x="68" y="539"/>
                  </a:lnTo>
                  <a:lnTo>
                    <a:pt x="0" y="573"/>
                  </a:lnTo>
                  <a:lnTo>
                    <a:pt x="0" y="607"/>
                  </a:lnTo>
                  <a:lnTo>
                    <a:pt x="0" y="640"/>
                  </a:lnTo>
                  <a:lnTo>
                    <a:pt x="34" y="674"/>
                  </a:lnTo>
                  <a:lnTo>
                    <a:pt x="101" y="708"/>
                  </a:lnTo>
                  <a:lnTo>
                    <a:pt x="202" y="741"/>
                  </a:lnTo>
                  <a:lnTo>
                    <a:pt x="303" y="708"/>
                  </a:lnTo>
                  <a:lnTo>
                    <a:pt x="404" y="674"/>
                  </a:lnTo>
                  <a:lnTo>
                    <a:pt x="472" y="607"/>
                  </a:lnTo>
                  <a:lnTo>
                    <a:pt x="505" y="506"/>
                  </a:lnTo>
                  <a:lnTo>
                    <a:pt x="505" y="405"/>
                  </a:lnTo>
                  <a:lnTo>
                    <a:pt x="472" y="337"/>
                  </a:lnTo>
                  <a:lnTo>
                    <a:pt x="438" y="304"/>
                  </a:lnTo>
                  <a:lnTo>
                    <a:pt x="371" y="270"/>
                  </a:lnTo>
                  <a:lnTo>
                    <a:pt x="202" y="270"/>
                  </a:lnTo>
                  <a:lnTo>
                    <a:pt x="169" y="203"/>
                  </a:lnTo>
                  <a:lnTo>
                    <a:pt x="202" y="169"/>
                  </a:lnTo>
                  <a:lnTo>
                    <a:pt x="236" y="135"/>
                  </a:lnTo>
                  <a:lnTo>
                    <a:pt x="337" y="102"/>
                  </a:lnTo>
                  <a:lnTo>
                    <a:pt x="371" y="102"/>
                  </a:lnTo>
                  <a:lnTo>
                    <a:pt x="371" y="68"/>
                  </a:lnTo>
                  <a:lnTo>
                    <a:pt x="337" y="34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2"/>
            <p:cNvSpPr/>
            <p:nvPr/>
          </p:nvSpPr>
          <p:spPr>
            <a:xfrm>
              <a:off x="2357972" y="6034323"/>
              <a:ext cx="42577" cy="60444"/>
            </a:xfrm>
            <a:custGeom>
              <a:avLst/>
              <a:gdLst/>
              <a:ahLst/>
              <a:cxnLst/>
              <a:rect l="l" t="t" r="r" b="b"/>
              <a:pathLst>
                <a:path w="641" h="910" extrusionOk="0">
                  <a:moveTo>
                    <a:pt x="438" y="236"/>
                  </a:moveTo>
                  <a:lnTo>
                    <a:pt x="472" y="270"/>
                  </a:lnTo>
                  <a:lnTo>
                    <a:pt x="506" y="337"/>
                  </a:lnTo>
                  <a:lnTo>
                    <a:pt x="506" y="505"/>
                  </a:lnTo>
                  <a:lnTo>
                    <a:pt x="472" y="573"/>
                  </a:lnTo>
                  <a:lnTo>
                    <a:pt x="438" y="640"/>
                  </a:lnTo>
                  <a:lnTo>
                    <a:pt x="304" y="707"/>
                  </a:lnTo>
                  <a:lnTo>
                    <a:pt x="270" y="741"/>
                  </a:lnTo>
                  <a:lnTo>
                    <a:pt x="236" y="404"/>
                  </a:lnTo>
                  <a:lnTo>
                    <a:pt x="236" y="236"/>
                  </a:lnTo>
                  <a:close/>
                  <a:moveTo>
                    <a:pt x="169" y="0"/>
                  </a:moveTo>
                  <a:lnTo>
                    <a:pt x="135" y="101"/>
                  </a:lnTo>
                  <a:lnTo>
                    <a:pt x="102" y="168"/>
                  </a:lnTo>
                  <a:lnTo>
                    <a:pt x="68" y="371"/>
                  </a:lnTo>
                  <a:lnTo>
                    <a:pt x="68" y="573"/>
                  </a:lnTo>
                  <a:lnTo>
                    <a:pt x="135" y="775"/>
                  </a:lnTo>
                  <a:lnTo>
                    <a:pt x="68" y="775"/>
                  </a:lnTo>
                  <a:lnTo>
                    <a:pt x="1" y="842"/>
                  </a:lnTo>
                  <a:lnTo>
                    <a:pt x="34" y="876"/>
                  </a:lnTo>
                  <a:lnTo>
                    <a:pt x="68" y="909"/>
                  </a:lnTo>
                  <a:lnTo>
                    <a:pt x="236" y="909"/>
                  </a:lnTo>
                  <a:lnTo>
                    <a:pt x="405" y="808"/>
                  </a:lnTo>
                  <a:lnTo>
                    <a:pt x="539" y="674"/>
                  </a:lnTo>
                  <a:lnTo>
                    <a:pt x="607" y="505"/>
                  </a:lnTo>
                  <a:lnTo>
                    <a:pt x="640" y="404"/>
                  </a:lnTo>
                  <a:lnTo>
                    <a:pt x="607" y="337"/>
                  </a:lnTo>
                  <a:lnTo>
                    <a:pt x="539" y="168"/>
                  </a:lnTo>
                  <a:lnTo>
                    <a:pt x="472" y="135"/>
                  </a:lnTo>
                  <a:lnTo>
                    <a:pt x="371" y="101"/>
                  </a:lnTo>
                  <a:lnTo>
                    <a:pt x="236" y="135"/>
                  </a:lnTo>
                  <a:lnTo>
                    <a:pt x="203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2"/>
            <p:cNvSpPr/>
            <p:nvPr/>
          </p:nvSpPr>
          <p:spPr>
            <a:xfrm>
              <a:off x="2147745" y="6226616"/>
              <a:ext cx="44835" cy="49285"/>
            </a:xfrm>
            <a:custGeom>
              <a:avLst/>
              <a:gdLst/>
              <a:ahLst/>
              <a:cxnLst/>
              <a:rect l="l" t="t" r="r" b="b"/>
              <a:pathLst>
                <a:path w="675" h="742" extrusionOk="0">
                  <a:moveTo>
                    <a:pt x="68" y="1"/>
                  </a:moveTo>
                  <a:lnTo>
                    <a:pt x="1" y="34"/>
                  </a:lnTo>
                  <a:lnTo>
                    <a:pt x="1" y="68"/>
                  </a:lnTo>
                  <a:lnTo>
                    <a:pt x="35" y="135"/>
                  </a:lnTo>
                  <a:lnTo>
                    <a:pt x="102" y="169"/>
                  </a:lnTo>
                  <a:lnTo>
                    <a:pt x="304" y="169"/>
                  </a:lnTo>
                  <a:lnTo>
                    <a:pt x="68" y="607"/>
                  </a:lnTo>
                  <a:lnTo>
                    <a:pt x="68" y="674"/>
                  </a:lnTo>
                  <a:lnTo>
                    <a:pt x="102" y="708"/>
                  </a:lnTo>
                  <a:lnTo>
                    <a:pt x="136" y="741"/>
                  </a:lnTo>
                  <a:lnTo>
                    <a:pt x="203" y="741"/>
                  </a:lnTo>
                  <a:lnTo>
                    <a:pt x="506" y="607"/>
                  </a:lnTo>
                  <a:lnTo>
                    <a:pt x="607" y="573"/>
                  </a:lnTo>
                  <a:lnTo>
                    <a:pt x="674" y="539"/>
                  </a:lnTo>
                  <a:lnTo>
                    <a:pt x="674" y="472"/>
                  </a:lnTo>
                  <a:lnTo>
                    <a:pt x="674" y="438"/>
                  </a:lnTo>
                  <a:lnTo>
                    <a:pt x="607" y="405"/>
                  </a:lnTo>
                  <a:lnTo>
                    <a:pt x="573" y="405"/>
                  </a:lnTo>
                  <a:lnTo>
                    <a:pt x="472" y="438"/>
                  </a:lnTo>
                  <a:lnTo>
                    <a:pt x="338" y="472"/>
                  </a:lnTo>
                  <a:lnTo>
                    <a:pt x="540" y="135"/>
                  </a:lnTo>
                  <a:lnTo>
                    <a:pt x="573" y="102"/>
                  </a:lnTo>
                  <a:lnTo>
                    <a:pt x="540" y="3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2"/>
            <p:cNvSpPr/>
            <p:nvPr/>
          </p:nvSpPr>
          <p:spPr>
            <a:xfrm>
              <a:off x="2299852" y="5978395"/>
              <a:ext cx="154366" cy="161075"/>
            </a:xfrm>
            <a:custGeom>
              <a:avLst/>
              <a:gdLst/>
              <a:ahLst/>
              <a:cxnLst/>
              <a:rect l="l" t="t" r="r" b="b"/>
              <a:pathLst>
                <a:path w="2324" h="2425" extrusionOk="0">
                  <a:moveTo>
                    <a:pt x="1919" y="135"/>
                  </a:moveTo>
                  <a:lnTo>
                    <a:pt x="2020" y="1044"/>
                  </a:lnTo>
                  <a:lnTo>
                    <a:pt x="2122" y="1987"/>
                  </a:lnTo>
                  <a:lnTo>
                    <a:pt x="1684" y="2054"/>
                  </a:lnTo>
                  <a:lnTo>
                    <a:pt x="1280" y="2122"/>
                  </a:lnTo>
                  <a:lnTo>
                    <a:pt x="876" y="2189"/>
                  </a:lnTo>
                  <a:lnTo>
                    <a:pt x="472" y="2290"/>
                  </a:lnTo>
                  <a:lnTo>
                    <a:pt x="472" y="2256"/>
                  </a:lnTo>
                  <a:lnTo>
                    <a:pt x="438" y="1819"/>
                  </a:lnTo>
                  <a:lnTo>
                    <a:pt x="371" y="1347"/>
                  </a:lnTo>
                  <a:lnTo>
                    <a:pt x="270" y="876"/>
                  </a:lnTo>
                  <a:lnTo>
                    <a:pt x="135" y="438"/>
                  </a:lnTo>
                  <a:lnTo>
                    <a:pt x="1044" y="337"/>
                  </a:lnTo>
                  <a:lnTo>
                    <a:pt x="1482" y="270"/>
                  </a:lnTo>
                  <a:lnTo>
                    <a:pt x="1919" y="135"/>
                  </a:lnTo>
                  <a:close/>
                  <a:moveTo>
                    <a:pt x="1919" y="0"/>
                  </a:moveTo>
                  <a:lnTo>
                    <a:pt x="1482" y="68"/>
                  </a:lnTo>
                  <a:lnTo>
                    <a:pt x="1010" y="135"/>
                  </a:lnTo>
                  <a:lnTo>
                    <a:pt x="68" y="270"/>
                  </a:lnTo>
                  <a:lnTo>
                    <a:pt x="34" y="303"/>
                  </a:lnTo>
                  <a:lnTo>
                    <a:pt x="0" y="337"/>
                  </a:lnTo>
                  <a:lnTo>
                    <a:pt x="0" y="404"/>
                  </a:lnTo>
                  <a:lnTo>
                    <a:pt x="34" y="438"/>
                  </a:lnTo>
                  <a:lnTo>
                    <a:pt x="68" y="909"/>
                  </a:lnTo>
                  <a:lnTo>
                    <a:pt x="135" y="1381"/>
                  </a:lnTo>
                  <a:lnTo>
                    <a:pt x="236" y="1819"/>
                  </a:lnTo>
                  <a:lnTo>
                    <a:pt x="337" y="2290"/>
                  </a:lnTo>
                  <a:lnTo>
                    <a:pt x="337" y="2324"/>
                  </a:lnTo>
                  <a:lnTo>
                    <a:pt x="438" y="2324"/>
                  </a:lnTo>
                  <a:lnTo>
                    <a:pt x="472" y="2391"/>
                  </a:lnTo>
                  <a:lnTo>
                    <a:pt x="505" y="2425"/>
                  </a:lnTo>
                  <a:lnTo>
                    <a:pt x="909" y="2425"/>
                  </a:lnTo>
                  <a:lnTo>
                    <a:pt x="1313" y="2357"/>
                  </a:lnTo>
                  <a:lnTo>
                    <a:pt x="1751" y="2256"/>
                  </a:lnTo>
                  <a:lnTo>
                    <a:pt x="2122" y="2088"/>
                  </a:lnTo>
                  <a:lnTo>
                    <a:pt x="2122" y="2155"/>
                  </a:lnTo>
                  <a:lnTo>
                    <a:pt x="2155" y="2223"/>
                  </a:lnTo>
                  <a:lnTo>
                    <a:pt x="2223" y="2256"/>
                  </a:lnTo>
                  <a:lnTo>
                    <a:pt x="2290" y="2223"/>
                  </a:lnTo>
                  <a:lnTo>
                    <a:pt x="2324" y="2155"/>
                  </a:lnTo>
                  <a:lnTo>
                    <a:pt x="2290" y="1650"/>
                  </a:lnTo>
                  <a:lnTo>
                    <a:pt x="2256" y="1112"/>
                  </a:lnTo>
                  <a:lnTo>
                    <a:pt x="2189" y="606"/>
                  </a:lnTo>
                  <a:lnTo>
                    <a:pt x="2054" y="101"/>
                  </a:lnTo>
                  <a:lnTo>
                    <a:pt x="2020" y="68"/>
                  </a:lnTo>
                  <a:lnTo>
                    <a:pt x="1987" y="68"/>
                  </a:lnTo>
                  <a:lnTo>
                    <a:pt x="1987" y="34"/>
                  </a:lnTo>
                  <a:lnTo>
                    <a:pt x="191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2"/>
            <p:cNvSpPr/>
            <p:nvPr/>
          </p:nvSpPr>
          <p:spPr>
            <a:xfrm>
              <a:off x="2250633" y="6146112"/>
              <a:ext cx="156624" cy="152108"/>
            </a:xfrm>
            <a:custGeom>
              <a:avLst/>
              <a:gdLst/>
              <a:ahLst/>
              <a:cxnLst/>
              <a:rect l="l" t="t" r="r" b="b"/>
              <a:pathLst>
                <a:path w="2358" h="2290" extrusionOk="0">
                  <a:moveTo>
                    <a:pt x="1953" y="304"/>
                  </a:moveTo>
                  <a:lnTo>
                    <a:pt x="1987" y="607"/>
                  </a:lnTo>
                  <a:lnTo>
                    <a:pt x="2054" y="943"/>
                  </a:lnTo>
                  <a:lnTo>
                    <a:pt x="2088" y="1381"/>
                  </a:lnTo>
                  <a:lnTo>
                    <a:pt x="2122" y="1583"/>
                  </a:lnTo>
                  <a:lnTo>
                    <a:pt x="2189" y="1819"/>
                  </a:lnTo>
                  <a:lnTo>
                    <a:pt x="1280" y="1920"/>
                  </a:lnTo>
                  <a:lnTo>
                    <a:pt x="842" y="1987"/>
                  </a:lnTo>
                  <a:lnTo>
                    <a:pt x="405" y="2122"/>
                  </a:lnTo>
                  <a:lnTo>
                    <a:pt x="337" y="1684"/>
                  </a:lnTo>
                  <a:lnTo>
                    <a:pt x="270" y="1246"/>
                  </a:lnTo>
                  <a:lnTo>
                    <a:pt x="236" y="809"/>
                  </a:lnTo>
                  <a:lnTo>
                    <a:pt x="169" y="573"/>
                  </a:lnTo>
                  <a:lnTo>
                    <a:pt x="102" y="371"/>
                  </a:lnTo>
                  <a:lnTo>
                    <a:pt x="102" y="371"/>
                  </a:lnTo>
                  <a:lnTo>
                    <a:pt x="270" y="405"/>
                  </a:lnTo>
                  <a:lnTo>
                    <a:pt x="472" y="405"/>
                  </a:lnTo>
                  <a:lnTo>
                    <a:pt x="842" y="371"/>
                  </a:lnTo>
                  <a:lnTo>
                    <a:pt x="1415" y="337"/>
                  </a:lnTo>
                  <a:lnTo>
                    <a:pt x="1953" y="304"/>
                  </a:lnTo>
                  <a:close/>
                  <a:moveTo>
                    <a:pt x="1987" y="1"/>
                  </a:moveTo>
                  <a:lnTo>
                    <a:pt x="1953" y="34"/>
                  </a:lnTo>
                  <a:lnTo>
                    <a:pt x="1953" y="102"/>
                  </a:lnTo>
                  <a:lnTo>
                    <a:pt x="1448" y="135"/>
                  </a:lnTo>
                  <a:lnTo>
                    <a:pt x="943" y="169"/>
                  </a:lnTo>
                  <a:lnTo>
                    <a:pt x="506" y="203"/>
                  </a:lnTo>
                  <a:lnTo>
                    <a:pt x="304" y="236"/>
                  </a:lnTo>
                  <a:lnTo>
                    <a:pt x="203" y="304"/>
                  </a:lnTo>
                  <a:lnTo>
                    <a:pt x="102" y="371"/>
                  </a:lnTo>
                  <a:lnTo>
                    <a:pt x="68" y="371"/>
                  </a:lnTo>
                  <a:lnTo>
                    <a:pt x="34" y="506"/>
                  </a:lnTo>
                  <a:lnTo>
                    <a:pt x="1" y="640"/>
                  </a:lnTo>
                  <a:lnTo>
                    <a:pt x="34" y="977"/>
                  </a:lnTo>
                  <a:lnTo>
                    <a:pt x="102" y="1583"/>
                  </a:lnTo>
                  <a:lnTo>
                    <a:pt x="135" y="1785"/>
                  </a:lnTo>
                  <a:lnTo>
                    <a:pt x="169" y="1987"/>
                  </a:lnTo>
                  <a:lnTo>
                    <a:pt x="169" y="2088"/>
                  </a:lnTo>
                  <a:lnTo>
                    <a:pt x="236" y="2189"/>
                  </a:lnTo>
                  <a:lnTo>
                    <a:pt x="304" y="2256"/>
                  </a:lnTo>
                  <a:lnTo>
                    <a:pt x="371" y="2290"/>
                  </a:lnTo>
                  <a:lnTo>
                    <a:pt x="438" y="2290"/>
                  </a:lnTo>
                  <a:lnTo>
                    <a:pt x="438" y="2256"/>
                  </a:lnTo>
                  <a:lnTo>
                    <a:pt x="438" y="2223"/>
                  </a:lnTo>
                  <a:lnTo>
                    <a:pt x="876" y="2223"/>
                  </a:lnTo>
                  <a:lnTo>
                    <a:pt x="1314" y="2155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324" y="1953"/>
                  </a:lnTo>
                  <a:lnTo>
                    <a:pt x="2357" y="1718"/>
                  </a:lnTo>
                  <a:lnTo>
                    <a:pt x="2324" y="1516"/>
                  </a:lnTo>
                  <a:lnTo>
                    <a:pt x="2223" y="1078"/>
                  </a:lnTo>
                  <a:lnTo>
                    <a:pt x="2155" y="539"/>
                  </a:lnTo>
                  <a:lnTo>
                    <a:pt x="2122" y="270"/>
                  </a:lnTo>
                  <a:lnTo>
                    <a:pt x="2054" y="34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1" name="Google Shape;211;p2"/>
          <p:cNvSpPr txBox="1">
            <a:spLocks noGrp="1"/>
          </p:cNvSpPr>
          <p:nvPr>
            <p:ph type="ctrTitle"/>
          </p:nvPr>
        </p:nvSpPr>
        <p:spPr>
          <a:xfrm>
            <a:off x="1574375" y="1820375"/>
            <a:ext cx="59952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 b="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 b="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 b="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 b="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 b="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 b="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 b="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 b="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 b="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dark">
  <p:cSld name="BLANK_1">
    <p:bg>
      <p:bgPr>
        <a:solidFill>
          <a:schemeClr val="accent5"/>
        </a:solidFill>
        <a:effectLst/>
      </p:bgPr>
    </p:bg>
    <p:spTree>
      <p:nvGrpSpPr>
        <p:cNvPr id="1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64" name="Google Shape;1664;p11"/>
          <p:cNvGrpSpPr/>
          <p:nvPr/>
        </p:nvGrpSpPr>
        <p:grpSpPr>
          <a:xfrm>
            <a:off x="3" y="1362853"/>
            <a:ext cx="830992" cy="1847937"/>
            <a:chOff x="3" y="1439053"/>
            <a:chExt cx="830992" cy="1847937"/>
          </a:xfrm>
        </p:grpSpPr>
        <p:sp>
          <p:nvSpPr>
            <p:cNvPr id="1665" name="Google Shape;1665;p11"/>
            <p:cNvSpPr/>
            <p:nvPr/>
          </p:nvSpPr>
          <p:spPr>
            <a:xfrm>
              <a:off x="3" y="1598235"/>
              <a:ext cx="698630" cy="1537982"/>
            </a:xfrm>
            <a:custGeom>
              <a:avLst/>
              <a:gdLst/>
              <a:ahLst/>
              <a:cxnLst/>
              <a:rect l="l" t="t" r="r" b="b"/>
              <a:pathLst>
                <a:path w="14040" h="30908" extrusionOk="0">
                  <a:moveTo>
                    <a:pt x="0" y="0"/>
                  </a:moveTo>
                  <a:lnTo>
                    <a:pt x="0" y="135"/>
                  </a:lnTo>
                  <a:lnTo>
                    <a:pt x="303" y="236"/>
                  </a:lnTo>
                  <a:lnTo>
                    <a:pt x="606" y="371"/>
                  </a:lnTo>
                  <a:lnTo>
                    <a:pt x="1178" y="674"/>
                  </a:lnTo>
                  <a:lnTo>
                    <a:pt x="1549" y="842"/>
                  </a:lnTo>
                  <a:lnTo>
                    <a:pt x="1953" y="977"/>
                  </a:lnTo>
                  <a:lnTo>
                    <a:pt x="2761" y="1179"/>
                  </a:lnTo>
                  <a:lnTo>
                    <a:pt x="3703" y="1448"/>
                  </a:lnTo>
                  <a:lnTo>
                    <a:pt x="4613" y="1717"/>
                  </a:lnTo>
                  <a:lnTo>
                    <a:pt x="5522" y="2020"/>
                  </a:lnTo>
                  <a:lnTo>
                    <a:pt x="6397" y="2357"/>
                  </a:lnTo>
                  <a:lnTo>
                    <a:pt x="8215" y="3064"/>
                  </a:lnTo>
                  <a:lnTo>
                    <a:pt x="10067" y="3670"/>
                  </a:lnTo>
                  <a:lnTo>
                    <a:pt x="10976" y="3939"/>
                  </a:lnTo>
                  <a:lnTo>
                    <a:pt x="11885" y="4209"/>
                  </a:lnTo>
                  <a:lnTo>
                    <a:pt x="12794" y="4478"/>
                  </a:lnTo>
                  <a:lnTo>
                    <a:pt x="13703" y="4748"/>
                  </a:lnTo>
                  <a:lnTo>
                    <a:pt x="13703" y="4815"/>
                  </a:lnTo>
                  <a:lnTo>
                    <a:pt x="13737" y="4849"/>
                  </a:lnTo>
                  <a:lnTo>
                    <a:pt x="13770" y="4882"/>
                  </a:lnTo>
                  <a:lnTo>
                    <a:pt x="13669" y="5017"/>
                  </a:lnTo>
                  <a:lnTo>
                    <a:pt x="13568" y="5522"/>
                  </a:lnTo>
                  <a:lnTo>
                    <a:pt x="13400" y="6364"/>
                  </a:lnTo>
                  <a:lnTo>
                    <a:pt x="13164" y="7239"/>
                  </a:lnTo>
                  <a:lnTo>
                    <a:pt x="12895" y="8081"/>
                  </a:lnTo>
                  <a:lnTo>
                    <a:pt x="12626" y="8922"/>
                  </a:lnTo>
                  <a:lnTo>
                    <a:pt x="12053" y="10639"/>
                  </a:lnTo>
                  <a:lnTo>
                    <a:pt x="10841" y="14141"/>
                  </a:lnTo>
                  <a:lnTo>
                    <a:pt x="10235" y="15858"/>
                  </a:lnTo>
                  <a:lnTo>
                    <a:pt x="9562" y="17609"/>
                  </a:lnTo>
                  <a:lnTo>
                    <a:pt x="8989" y="19225"/>
                  </a:lnTo>
                  <a:lnTo>
                    <a:pt x="8383" y="20841"/>
                  </a:lnTo>
                  <a:lnTo>
                    <a:pt x="7272" y="24107"/>
                  </a:lnTo>
                  <a:lnTo>
                    <a:pt x="6161" y="27339"/>
                  </a:lnTo>
                  <a:lnTo>
                    <a:pt x="5017" y="30605"/>
                  </a:lnTo>
                  <a:lnTo>
                    <a:pt x="4680" y="30571"/>
                  </a:lnTo>
                  <a:lnTo>
                    <a:pt x="4411" y="30504"/>
                  </a:lnTo>
                  <a:lnTo>
                    <a:pt x="4175" y="30436"/>
                  </a:lnTo>
                  <a:lnTo>
                    <a:pt x="3703" y="30268"/>
                  </a:lnTo>
                  <a:lnTo>
                    <a:pt x="2693" y="29830"/>
                  </a:lnTo>
                  <a:lnTo>
                    <a:pt x="2222" y="29628"/>
                  </a:lnTo>
                  <a:lnTo>
                    <a:pt x="1717" y="29460"/>
                  </a:lnTo>
                  <a:lnTo>
                    <a:pt x="842" y="29191"/>
                  </a:lnTo>
                  <a:lnTo>
                    <a:pt x="0" y="28888"/>
                  </a:lnTo>
                  <a:lnTo>
                    <a:pt x="0" y="29224"/>
                  </a:lnTo>
                  <a:lnTo>
                    <a:pt x="505" y="29393"/>
                  </a:lnTo>
                  <a:lnTo>
                    <a:pt x="1044" y="29561"/>
                  </a:lnTo>
                  <a:lnTo>
                    <a:pt x="2087" y="29864"/>
                  </a:lnTo>
                  <a:lnTo>
                    <a:pt x="2559" y="30032"/>
                  </a:lnTo>
                  <a:lnTo>
                    <a:pt x="3030" y="30234"/>
                  </a:lnTo>
                  <a:lnTo>
                    <a:pt x="3501" y="30436"/>
                  </a:lnTo>
                  <a:lnTo>
                    <a:pt x="3973" y="30638"/>
                  </a:lnTo>
                  <a:lnTo>
                    <a:pt x="4444" y="30773"/>
                  </a:lnTo>
                  <a:lnTo>
                    <a:pt x="4714" y="30840"/>
                  </a:lnTo>
                  <a:lnTo>
                    <a:pt x="4848" y="30840"/>
                  </a:lnTo>
                  <a:lnTo>
                    <a:pt x="4983" y="30807"/>
                  </a:lnTo>
                  <a:lnTo>
                    <a:pt x="5017" y="30874"/>
                  </a:lnTo>
                  <a:lnTo>
                    <a:pt x="5118" y="30908"/>
                  </a:lnTo>
                  <a:lnTo>
                    <a:pt x="5185" y="30874"/>
                  </a:lnTo>
                  <a:lnTo>
                    <a:pt x="5252" y="30807"/>
                  </a:lnTo>
                  <a:lnTo>
                    <a:pt x="6330" y="27642"/>
                  </a:lnTo>
                  <a:lnTo>
                    <a:pt x="7407" y="24477"/>
                  </a:lnTo>
                  <a:lnTo>
                    <a:pt x="8484" y="21312"/>
                  </a:lnTo>
                  <a:lnTo>
                    <a:pt x="9057" y="19730"/>
                  </a:lnTo>
                  <a:lnTo>
                    <a:pt x="9663" y="18181"/>
                  </a:lnTo>
                  <a:lnTo>
                    <a:pt x="10302" y="16498"/>
                  </a:lnTo>
                  <a:lnTo>
                    <a:pt x="10908" y="14814"/>
                  </a:lnTo>
                  <a:lnTo>
                    <a:pt x="12053" y="11447"/>
                  </a:lnTo>
                  <a:lnTo>
                    <a:pt x="12626" y="9831"/>
                  </a:lnTo>
                  <a:lnTo>
                    <a:pt x="13198" y="8182"/>
                  </a:lnTo>
                  <a:lnTo>
                    <a:pt x="13434" y="7340"/>
                  </a:lnTo>
                  <a:lnTo>
                    <a:pt x="13669" y="6498"/>
                  </a:lnTo>
                  <a:lnTo>
                    <a:pt x="13838" y="5657"/>
                  </a:lnTo>
                  <a:lnTo>
                    <a:pt x="13905" y="4815"/>
                  </a:lnTo>
                  <a:lnTo>
                    <a:pt x="14006" y="4781"/>
                  </a:lnTo>
                  <a:lnTo>
                    <a:pt x="14040" y="4714"/>
                  </a:lnTo>
                  <a:lnTo>
                    <a:pt x="14006" y="4647"/>
                  </a:lnTo>
                  <a:lnTo>
                    <a:pt x="13939" y="4579"/>
                  </a:lnTo>
                  <a:lnTo>
                    <a:pt x="13063" y="4276"/>
                  </a:lnTo>
                  <a:lnTo>
                    <a:pt x="12154" y="4040"/>
                  </a:lnTo>
                  <a:lnTo>
                    <a:pt x="11279" y="3771"/>
                  </a:lnTo>
                  <a:lnTo>
                    <a:pt x="10370" y="3535"/>
                  </a:lnTo>
                  <a:lnTo>
                    <a:pt x="9393" y="3199"/>
                  </a:lnTo>
                  <a:lnTo>
                    <a:pt x="8417" y="2862"/>
                  </a:lnTo>
                  <a:lnTo>
                    <a:pt x="6464" y="2121"/>
                  </a:lnTo>
                  <a:lnTo>
                    <a:pt x="5555" y="1785"/>
                  </a:lnTo>
                  <a:lnTo>
                    <a:pt x="4680" y="1482"/>
                  </a:lnTo>
                  <a:lnTo>
                    <a:pt x="3771" y="1212"/>
                  </a:lnTo>
                  <a:lnTo>
                    <a:pt x="2828" y="977"/>
                  </a:lnTo>
                  <a:lnTo>
                    <a:pt x="2323" y="842"/>
                  </a:lnTo>
                  <a:lnTo>
                    <a:pt x="1818" y="707"/>
                  </a:lnTo>
                  <a:lnTo>
                    <a:pt x="1347" y="539"/>
                  </a:lnTo>
                  <a:lnTo>
                    <a:pt x="875" y="337"/>
                  </a:lnTo>
                  <a:lnTo>
                    <a:pt x="438" y="135"/>
                  </a:lnTo>
                  <a:lnTo>
                    <a:pt x="236" y="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11"/>
            <p:cNvSpPr/>
            <p:nvPr/>
          </p:nvSpPr>
          <p:spPr>
            <a:xfrm>
              <a:off x="211084" y="1586492"/>
              <a:ext cx="20153" cy="23536"/>
            </a:xfrm>
            <a:custGeom>
              <a:avLst/>
              <a:gdLst/>
              <a:ahLst/>
              <a:cxnLst/>
              <a:rect l="l" t="t" r="r" b="b"/>
              <a:pathLst>
                <a:path w="405" h="473" extrusionOk="0">
                  <a:moveTo>
                    <a:pt x="202" y="1"/>
                  </a:moveTo>
                  <a:lnTo>
                    <a:pt x="101" y="68"/>
                  </a:lnTo>
                  <a:lnTo>
                    <a:pt x="68" y="102"/>
                  </a:lnTo>
                  <a:lnTo>
                    <a:pt x="34" y="135"/>
                  </a:lnTo>
                  <a:lnTo>
                    <a:pt x="0" y="270"/>
                  </a:lnTo>
                  <a:lnTo>
                    <a:pt x="0" y="371"/>
                  </a:lnTo>
                  <a:lnTo>
                    <a:pt x="68" y="438"/>
                  </a:lnTo>
                  <a:lnTo>
                    <a:pt x="135" y="472"/>
                  </a:lnTo>
                  <a:lnTo>
                    <a:pt x="236" y="438"/>
                  </a:lnTo>
                  <a:lnTo>
                    <a:pt x="303" y="405"/>
                  </a:lnTo>
                  <a:lnTo>
                    <a:pt x="371" y="304"/>
                  </a:lnTo>
                  <a:lnTo>
                    <a:pt x="371" y="270"/>
                  </a:lnTo>
                  <a:lnTo>
                    <a:pt x="404" y="270"/>
                  </a:lnTo>
                  <a:lnTo>
                    <a:pt x="404" y="203"/>
                  </a:lnTo>
                  <a:lnTo>
                    <a:pt x="404" y="169"/>
                  </a:lnTo>
                  <a:lnTo>
                    <a:pt x="404" y="102"/>
                  </a:lnTo>
                  <a:lnTo>
                    <a:pt x="371" y="68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11"/>
            <p:cNvSpPr/>
            <p:nvPr/>
          </p:nvSpPr>
          <p:spPr>
            <a:xfrm>
              <a:off x="3" y="1439053"/>
              <a:ext cx="830992" cy="1847937"/>
            </a:xfrm>
            <a:custGeom>
              <a:avLst/>
              <a:gdLst/>
              <a:ahLst/>
              <a:cxnLst/>
              <a:rect l="l" t="t" r="r" b="b"/>
              <a:pathLst>
                <a:path w="16700" h="37137" extrusionOk="0">
                  <a:moveTo>
                    <a:pt x="0" y="1"/>
                  </a:moveTo>
                  <a:lnTo>
                    <a:pt x="0" y="169"/>
                  </a:lnTo>
                  <a:lnTo>
                    <a:pt x="505" y="270"/>
                  </a:lnTo>
                  <a:lnTo>
                    <a:pt x="976" y="439"/>
                  </a:lnTo>
                  <a:lnTo>
                    <a:pt x="1953" y="809"/>
                  </a:lnTo>
                  <a:lnTo>
                    <a:pt x="2592" y="1011"/>
                  </a:lnTo>
                  <a:lnTo>
                    <a:pt x="3232" y="1179"/>
                  </a:lnTo>
                  <a:lnTo>
                    <a:pt x="3872" y="1348"/>
                  </a:lnTo>
                  <a:lnTo>
                    <a:pt x="4512" y="1550"/>
                  </a:lnTo>
                  <a:lnTo>
                    <a:pt x="7171" y="2358"/>
                  </a:lnTo>
                  <a:lnTo>
                    <a:pt x="8484" y="2795"/>
                  </a:lnTo>
                  <a:lnTo>
                    <a:pt x="9831" y="3233"/>
                  </a:lnTo>
                  <a:lnTo>
                    <a:pt x="12019" y="4007"/>
                  </a:lnTo>
                  <a:lnTo>
                    <a:pt x="14242" y="4815"/>
                  </a:lnTo>
                  <a:lnTo>
                    <a:pt x="14747" y="4984"/>
                  </a:lnTo>
                  <a:lnTo>
                    <a:pt x="15252" y="5186"/>
                  </a:lnTo>
                  <a:lnTo>
                    <a:pt x="15757" y="5455"/>
                  </a:lnTo>
                  <a:lnTo>
                    <a:pt x="15959" y="5623"/>
                  </a:lnTo>
                  <a:lnTo>
                    <a:pt x="16194" y="5792"/>
                  </a:lnTo>
                  <a:lnTo>
                    <a:pt x="16329" y="5960"/>
                  </a:lnTo>
                  <a:lnTo>
                    <a:pt x="16396" y="6162"/>
                  </a:lnTo>
                  <a:lnTo>
                    <a:pt x="16430" y="6431"/>
                  </a:lnTo>
                  <a:lnTo>
                    <a:pt x="16430" y="6768"/>
                  </a:lnTo>
                  <a:lnTo>
                    <a:pt x="16430" y="7105"/>
                  </a:lnTo>
                  <a:lnTo>
                    <a:pt x="16363" y="7475"/>
                  </a:lnTo>
                  <a:lnTo>
                    <a:pt x="16228" y="8283"/>
                  </a:lnTo>
                  <a:lnTo>
                    <a:pt x="16026" y="9091"/>
                  </a:lnTo>
                  <a:lnTo>
                    <a:pt x="15790" y="9798"/>
                  </a:lnTo>
                  <a:lnTo>
                    <a:pt x="15487" y="10808"/>
                  </a:lnTo>
                  <a:lnTo>
                    <a:pt x="15285" y="11448"/>
                  </a:lnTo>
                  <a:lnTo>
                    <a:pt x="15083" y="12054"/>
                  </a:lnTo>
                  <a:lnTo>
                    <a:pt x="14612" y="13333"/>
                  </a:lnTo>
                  <a:lnTo>
                    <a:pt x="14141" y="14613"/>
                  </a:lnTo>
                  <a:lnTo>
                    <a:pt x="13703" y="15892"/>
                  </a:lnTo>
                  <a:lnTo>
                    <a:pt x="13299" y="17172"/>
                  </a:lnTo>
                  <a:lnTo>
                    <a:pt x="12929" y="18485"/>
                  </a:lnTo>
                  <a:lnTo>
                    <a:pt x="12525" y="19831"/>
                  </a:lnTo>
                  <a:lnTo>
                    <a:pt x="12120" y="21144"/>
                  </a:lnTo>
                  <a:lnTo>
                    <a:pt x="11211" y="23838"/>
                  </a:lnTo>
                  <a:lnTo>
                    <a:pt x="9326" y="29124"/>
                  </a:lnTo>
                  <a:lnTo>
                    <a:pt x="7508" y="34376"/>
                  </a:lnTo>
                  <a:lnTo>
                    <a:pt x="7340" y="34982"/>
                  </a:lnTo>
                  <a:lnTo>
                    <a:pt x="7138" y="35655"/>
                  </a:lnTo>
                  <a:lnTo>
                    <a:pt x="7003" y="35992"/>
                  </a:lnTo>
                  <a:lnTo>
                    <a:pt x="6835" y="36261"/>
                  </a:lnTo>
                  <a:lnTo>
                    <a:pt x="6599" y="36497"/>
                  </a:lnTo>
                  <a:lnTo>
                    <a:pt x="6498" y="36598"/>
                  </a:lnTo>
                  <a:lnTo>
                    <a:pt x="6363" y="36699"/>
                  </a:lnTo>
                  <a:lnTo>
                    <a:pt x="6161" y="36800"/>
                  </a:lnTo>
                  <a:lnTo>
                    <a:pt x="5926" y="36834"/>
                  </a:lnTo>
                  <a:lnTo>
                    <a:pt x="5690" y="36867"/>
                  </a:lnTo>
                  <a:lnTo>
                    <a:pt x="5454" y="36834"/>
                  </a:lnTo>
                  <a:lnTo>
                    <a:pt x="4983" y="36733"/>
                  </a:lnTo>
                  <a:lnTo>
                    <a:pt x="4512" y="36598"/>
                  </a:lnTo>
                  <a:lnTo>
                    <a:pt x="4074" y="36430"/>
                  </a:lnTo>
                  <a:lnTo>
                    <a:pt x="3670" y="36228"/>
                  </a:lnTo>
                  <a:lnTo>
                    <a:pt x="2794" y="35824"/>
                  </a:lnTo>
                  <a:lnTo>
                    <a:pt x="2525" y="35689"/>
                  </a:lnTo>
                  <a:lnTo>
                    <a:pt x="2222" y="35588"/>
                  </a:lnTo>
                  <a:lnTo>
                    <a:pt x="1616" y="35386"/>
                  </a:lnTo>
                  <a:lnTo>
                    <a:pt x="1010" y="35218"/>
                  </a:lnTo>
                  <a:lnTo>
                    <a:pt x="404" y="35049"/>
                  </a:lnTo>
                  <a:lnTo>
                    <a:pt x="202" y="34948"/>
                  </a:lnTo>
                  <a:lnTo>
                    <a:pt x="0" y="34847"/>
                  </a:lnTo>
                  <a:lnTo>
                    <a:pt x="0" y="35184"/>
                  </a:lnTo>
                  <a:lnTo>
                    <a:pt x="505" y="35386"/>
                  </a:lnTo>
                  <a:lnTo>
                    <a:pt x="1044" y="35554"/>
                  </a:lnTo>
                  <a:lnTo>
                    <a:pt x="1650" y="35756"/>
                  </a:lnTo>
                  <a:lnTo>
                    <a:pt x="2222" y="35992"/>
                  </a:lnTo>
                  <a:lnTo>
                    <a:pt x="2828" y="36228"/>
                  </a:lnTo>
                  <a:lnTo>
                    <a:pt x="3400" y="36497"/>
                  </a:lnTo>
                  <a:lnTo>
                    <a:pt x="3804" y="36665"/>
                  </a:lnTo>
                  <a:lnTo>
                    <a:pt x="4209" y="36834"/>
                  </a:lnTo>
                  <a:lnTo>
                    <a:pt x="4613" y="36968"/>
                  </a:lnTo>
                  <a:lnTo>
                    <a:pt x="5050" y="37103"/>
                  </a:lnTo>
                  <a:lnTo>
                    <a:pt x="5387" y="37137"/>
                  </a:lnTo>
                  <a:lnTo>
                    <a:pt x="5690" y="37137"/>
                  </a:lnTo>
                  <a:lnTo>
                    <a:pt x="6027" y="37103"/>
                  </a:lnTo>
                  <a:lnTo>
                    <a:pt x="6330" y="37002"/>
                  </a:lnTo>
                  <a:lnTo>
                    <a:pt x="6599" y="36867"/>
                  </a:lnTo>
                  <a:lnTo>
                    <a:pt x="6835" y="36665"/>
                  </a:lnTo>
                  <a:lnTo>
                    <a:pt x="7037" y="36430"/>
                  </a:lnTo>
                  <a:lnTo>
                    <a:pt x="7205" y="36093"/>
                  </a:lnTo>
                  <a:lnTo>
                    <a:pt x="7710" y="34679"/>
                  </a:lnTo>
                  <a:lnTo>
                    <a:pt x="8181" y="33265"/>
                  </a:lnTo>
                  <a:lnTo>
                    <a:pt x="9158" y="30437"/>
                  </a:lnTo>
                  <a:lnTo>
                    <a:pt x="11178" y="24747"/>
                  </a:lnTo>
                  <a:lnTo>
                    <a:pt x="12154" y="21885"/>
                  </a:lnTo>
                  <a:lnTo>
                    <a:pt x="12592" y="20471"/>
                  </a:lnTo>
                  <a:lnTo>
                    <a:pt x="13030" y="19023"/>
                  </a:lnTo>
                  <a:lnTo>
                    <a:pt x="13838" y="16296"/>
                  </a:lnTo>
                  <a:lnTo>
                    <a:pt x="14275" y="14949"/>
                  </a:lnTo>
                  <a:lnTo>
                    <a:pt x="14747" y="13636"/>
                  </a:lnTo>
                  <a:lnTo>
                    <a:pt x="15252" y="12256"/>
                  </a:lnTo>
                  <a:lnTo>
                    <a:pt x="15723" y="10842"/>
                  </a:lnTo>
                  <a:lnTo>
                    <a:pt x="16060" y="9765"/>
                  </a:lnTo>
                  <a:lnTo>
                    <a:pt x="16329" y="8957"/>
                  </a:lnTo>
                  <a:lnTo>
                    <a:pt x="16531" y="8048"/>
                  </a:lnTo>
                  <a:lnTo>
                    <a:pt x="16632" y="7610"/>
                  </a:lnTo>
                  <a:lnTo>
                    <a:pt x="16666" y="7172"/>
                  </a:lnTo>
                  <a:lnTo>
                    <a:pt x="16699" y="6734"/>
                  </a:lnTo>
                  <a:lnTo>
                    <a:pt x="16666" y="6364"/>
                  </a:lnTo>
                  <a:lnTo>
                    <a:pt x="16598" y="5994"/>
                  </a:lnTo>
                  <a:lnTo>
                    <a:pt x="16464" y="5691"/>
                  </a:lnTo>
                  <a:lnTo>
                    <a:pt x="16363" y="5556"/>
                  </a:lnTo>
                  <a:lnTo>
                    <a:pt x="16262" y="5455"/>
                  </a:lnTo>
                  <a:lnTo>
                    <a:pt x="16127" y="5354"/>
                  </a:lnTo>
                  <a:lnTo>
                    <a:pt x="15992" y="5287"/>
                  </a:lnTo>
                  <a:lnTo>
                    <a:pt x="14982" y="4815"/>
                  </a:lnTo>
                  <a:lnTo>
                    <a:pt x="14477" y="4613"/>
                  </a:lnTo>
                  <a:lnTo>
                    <a:pt x="13972" y="4445"/>
                  </a:lnTo>
                  <a:lnTo>
                    <a:pt x="12659" y="3974"/>
                  </a:lnTo>
                  <a:lnTo>
                    <a:pt x="11346" y="3502"/>
                  </a:lnTo>
                  <a:lnTo>
                    <a:pt x="9831" y="2964"/>
                  </a:lnTo>
                  <a:lnTo>
                    <a:pt x="8316" y="2492"/>
                  </a:lnTo>
                  <a:lnTo>
                    <a:pt x="5286" y="1516"/>
                  </a:lnTo>
                  <a:lnTo>
                    <a:pt x="3737" y="1078"/>
                  </a:lnTo>
                  <a:lnTo>
                    <a:pt x="2188" y="641"/>
                  </a:lnTo>
                  <a:lnTo>
                    <a:pt x="1650" y="439"/>
                  </a:lnTo>
                  <a:lnTo>
                    <a:pt x="1111" y="237"/>
                  </a:lnTo>
                  <a:lnTo>
                    <a:pt x="842" y="136"/>
                  </a:lnTo>
                  <a:lnTo>
                    <a:pt x="572" y="68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68" name="Google Shape;1668;p11"/>
          <p:cNvSpPr/>
          <p:nvPr/>
        </p:nvSpPr>
        <p:spPr>
          <a:xfrm>
            <a:off x="7570249" y="187589"/>
            <a:ext cx="830992" cy="847761"/>
          </a:xfrm>
          <a:custGeom>
            <a:avLst/>
            <a:gdLst/>
            <a:ahLst/>
            <a:cxnLst/>
            <a:rect l="l" t="t" r="r" b="b"/>
            <a:pathLst>
              <a:path w="16700" h="17037" extrusionOk="0">
                <a:moveTo>
                  <a:pt x="10471" y="169"/>
                </a:moveTo>
                <a:lnTo>
                  <a:pt x="10471" y="338"/>
                </a:lnTo>
                <a:lnTo>
                  <a:pt x="10538" y="472"/>
                </a:lnTo>
                <a:lnTo>
                  <a:pt x="10606" y="674"/>
                </a:lnTo>
                <a:lnTo>
                  <a:pt x="10336" y="775"/>
                </a:lnTo>
                <a:lnTo>
                  <a:pt x="10303" y="809"/>
                </a:lnTo>
                <a:lnTo>
                  <a:pt x="10202" y="641"/>
                </a:lnTo>
                <a:lnTo>
                  <a:pt x="10101" y="472"/>
                </a:lnTo>
                <a:lnTo>
                  <a:pt x="10269" y="338"/>
                </a:lnTo>
                <a:lnTo>
                  <a:pt x="10404" y="236"/>
                </a:lnTo>
                <a:lnTo>
                  <a:pt x="10471" y="169"/>
                </a:lnTo>
                <a:close/>
                <a:moveTo>
                  <a:pt x="10673" y="944"/>
                </a:moveTo>
                <a:lnTo>
                  <a:pt x="10673" y="1011"/>
                </a:lnTo>
                <a:lnTo>
                  <a:pt x="10707" y="1112"/>
                </a:lnTo>
                <a:lnTo>
                  <a:pt x="10774" y="1314"/>
                </a:lnTo>
                <a:lnTo>
                  <a:pt x="10673" y="1314"/>
                </a:lnTo>
                <a:lnTo>
                  <a:pt x="10336" y="1381"/>
                </a:lnTo>
                <a:lnTo>
                  <a:pt x="10303" y="1213"/>
                </a:lnTo>
                <a:lnTo>
                  <a:pt x="10269" y="1078"/>
                </a:lnTo>
                <a:lnTo>
                  <a:pt x="10404" y="1045"/>
                </a:lnTo>
                <a:lnTo>
                  <a:pt x="10673" y="944"/>
                </a:lnTo>
                <a:close/>
                <a:moveTo>
                  <a:pt x="10942" y="1516"/>
                </a:moveTo>
                <a:lnTo>
                  <a:pt x="11043" y="1617"/>
                </a:lnTo>
                <a:lnTo>
                  <a:pt x="11481" y="2055"/>
                </a:lnTo>
                <a:lnTo>
                  <a:pt x="11717" y="2290"/>
                </a:lnTo>
                <a:lnTo>
                  <a:pt x="11919" y="2526"/>
                </a:lnTo>
                <a:lnTo>
                  <a:pt x="11649" y="2627"/>
                </a:lnTo>
                <a:lnTo>
                  <a:pt x="11346" y="2694"/>
                </a:lnTo>
                <a:lnTo>
                  <a:pt x="10740" y="2829"/>
                </a:lnTo>
                <a:lnTo>
                  <a:pt x="10404" y="2896"/>
                </a:lnTo>
                <a:lnTo>
                  <a:pt x="10235" y="2930"/>
                </a:lnTo>
                <a:lnTo>
                  <a:pt x="10101" y="3031"/>
                </a:lnTo>
                <a:lnTo>
                  <a:pt x="10168" y="2425"/>
                </a:lnTo>
                <a:lnTo>
                  <a:pt x="10303" y="1819"/>
                </a:lnTo>
                <a:lnTo>
                  <a:pt x="10336" y="1583"/>
                </a:lnTo>
                <a:lnTo>
                  <a:pt x="10505" y="1550"/>
                </a:lnTo>
                <a:lnTo>
                  <a:pt x="10808" y="1516"/>
                </a:lnTo>
                <a:close/>
                <a:moveTo>
                  <a:pt x="12087" y="2728"/>
                </a:moveTo>
                <a:lnTo>
                  <a:pt x="12255" y="2964"/>
                </a:lnTo>
                <a:lnTo>
                  <a:pt x="11582" y="3199"/>
                </a:lnTo>
                <a:lnTo>
                  <a:pt x="10942" y="3368"/>
                </a:lnTo>
                <a:lnTo>
                  <a:pt x="10505" y="3502"/>
                </a:lnTo>
                <a:lnTo>
                  <a:pt x="10067" y="3637"/>
                </a:lnTo>
                <a:lnTo>
                  <a:pt x="10101" y="3199"/>
                </a:lnTo>
                <a:lnTo>
                  <a:pt x="10303" y="3166"/>
                </a:lnTo>
                <a:lnTo>
                  <a:pt x="10505" y="3132"/>
                </a:lnTo>
                <a:lnTo>
                  <a:pt x="10942" y="3031"/>
                </a:lnTo>
                <a:lnTo>
                  <a:pt x="11515" y="2896"/>
                </a:lnTo>
                <a:lnTo>
                  <a:pt x="11818" y="2829"/>
                </a:lnTo>
                <a:lnTo>
                  <a:pt x="12087" y="2728"/>
                </a:lnTo>
                <a:close/>
                <a:moveTo>
                  <a:pt x="12525" y="3098"/>
                </a:moveTo>
                <a:lnTo>
                  <a:pt x="12626" y="3671"/>
                </a:lnTo>
                <a:lnTo>
                  <a:pt x="12760" y="4243"/>
                </a:lnTo>
                <a:lnTo>
                  <a:pt x="13063" y="5320"/>
                </a:lnTo>
                <a:lnTo>
                  <a:pt x="13265" y="5994"/>
                </a:lnTo>
                <a:lnTo>
                  <a:pt x="13535" y="6633"/>
                </a:lnTo>
                <a:lnTo>
                  <a:pt x="13804" y="7273"/>
                </a:lnTo>
                <a:lnTo>
                  <a:pt x="14040" y="7913"/>
                </a:lnTo>
                <a:lnTo>
                  <a:pt x="14242" y="8519"/>
                </a:lnTo>
                <a:lnTo>
                  <a:pt x="14410" y="9159"/>
                </a:lnTo>
                <a:lnTo>
                  <a:pt x="14679" y="10404"/>
                </a:lnTo>
                <a:lnTo>
                  <a:pt x="14780" y="10876"/>
                </a:lnTo>
                <a:lnTo>
                  <a:pt x="14881" y="11347"/>
                </a:lnTo>
                <a:lnTo>
                  <a:pt x="15016" y="11818"/>
                </a:lnTo>
                <a:lnTo>
                  <a:pt x="15117" y="12020"/>
                </a:lnTo>
                <a:lnTo>
                  <a:pt x="15252" y="12222"/>
                </a:lnTo>
                <a:lnTo>
                  <a:pt x="14612" y="12458"/>
                </a:lnTo>
                <a:lnTo>
                  <a:pt x="13939" y="12660"/>
                </a:lnTo>
                <a:lnTo>
                  <a:pt x="13333" y="12828"/>
                </a:lnTo>
                <a:lnTo>
                  <a:pt x="12996" y="12929"/>
                </a:lnTo>
                <a:lnTo>
                  <a:pt x="12727" y="13030"/>
                </a:lnTo>
                <a:lnTo>
                  <a:pt x="12592" y="12458"/>
                </a:lnTo>
                <a:lnTo>
                  <a:pt x="12457" y="11919"/>
                </a:lnTo>
                <a:lnTo>
                  <a:pt x="12154" y="10808"/>
                </a:lnTo>
                <a:lnTo>
                  <a:pt x="11818" y="9563"/>
                </a:lnTo>
                <a:lnTo>
                  <a:pt x="11616" y="8923"/>
                </a:lnTo>
                <a:lnTo>
                  <a:pt x="11414" y="8317"/>
                </a:lnTo>
                <a:lnTo>
                  <a:pt x="11010" y="7239"/>
                </a:lnTo>
                <a:lnTo>
                  <a:pt x="10808" y="6667"/>
                </a:lnTo>
                <a:lnTo>
                  <a:pt x="10639" y="6128"/>
                </a:lnTo>
                <a:lnTo>
                  <a:pt x="10471" y="5590"/>
                </a:lnTo>
                <a:lnTo>
                  <a:pt x="10269" y="5051"/>
                </a:lnTo>
                <a:lnTo>
                  <a:pt x="10101" y="4479"/>
                </a:lnTo>
                <a:lnTo>
                  <a:pt x="9932" y="3940"/>
                </a:lnTo>
                <a:lnTo>
                  <a:pt x="9966" y="3906"/>
                </a:lnTo>
                <a:lnTo>
                  <a:pt x="10572" y="3704"/>
                </a:lnTo>
                <a:lnTo>
                  <a:pt x="11178" y="3536"/>
                </a:lnTo>
                <a:lnTo>
                  <a:pt x="11885" y="3368"/>
                </a:lnTo>
                <a:lnTo>
                  <a:pt x="12222" y="3233"/>
                </a:lnTo>
                <a:lnTo>
                  <a:pt x="12525" y="3098"/>
                </a:lnTo>
                <a:close/>
                <a:moveTo>
                  <a:pt x="15353" y="12492"/>
                </a:moveTo>
                <a:lnTo>
                  <a:pt x="15386" y="12761"/>
                </a:lnTo>
                <a:lnTo>
                  <a:pt x="15454" y="12997"/>
                </a:lnTo>
                <a:lnTo>
                  <a:pt x="15622" y="13535"/>
                </a:lnTo>
                <a:lnTo>
                  <a:pt x="15521" y="13502"/>
                </a:lnTo>
                <a:lnTo>
                  <a:pt x="15420" y="13502"/>
                </a:lnTo>
                <a:lnTo>
                  <a:pt x="15117" y="13535"/>
                </a:lnTo>
                <a:lnTo>
                  <a:pt x="14646" y="13670"/>
                </a:lnTo>
                <a:lnTo>
                  <a:pt x="13972" y="13872"/>
                </a:lnTo>
                <a:lnTo>
                  <a:pt x="13535" y="13973"/>
                </a:lnTo>
                <a:lnTo>
                  <a:pt x="13265" y="14040"/>
                </a:lnTo>
                <a:lnTo>
                  <a:pt x="13164" y="13805"/>
                </a:lnTo>
                <a:lnTo>
                  <a:pt x="13097" y="13569"/>
                </a:lnTo>
                <a:lnTo>
                  <a:pt x="12996" y="13367"/>
                </a:lnTo>
                <a:lnTo>
                  <a:pt x="12861" y="13199"/>
                </a:lnTo>
                <a:lnTo>
                  <a:pt x="13097" y="13165"/>
                </a:lnTo>
                <a:lnTo>
                  <a:pt x="13366" y="13098"/>
                </a:lnTo>
                <a:lnTo>
                  <a:pt x="13838" y="12963"/>
                </a:lnTo>
                <a:lnTo>
                  <a:pt x="14612" y="12727"/>
                </a:lnTo>
                <a:lnTo>
                  <a:pt x="15353" y="12492"/>
                </a:lnTo>
                <a:close/>
                <a:moveTo>
                  <a:pt x="337" y="11886"/>
                </a:moveTo>
                <a:lnTo>
                  <a:pt x="472" y="12155"/>
                </a:lnTo>
                <a:lnTo>
                  <a:pt x="674" y="12357"/>
                </a:lnTo>
                <a:lnTo>
                  <a:pt x="909" y="12593"/>
                </a:lnTo>
                <a:lnTo>
                  <a:pt x="1145" y="12727"/>
                </a:lnTo>
                <a:lnTo>
                  <a:pt x="1381" y="12828"/>
                </a:lnTo>
                <a:lnTo>
                  <a:pt x="1650" y="12896"/>
                </a:lnTo>
                <a:lnTo>
                  <a:pt x="1919" y="12929"/>
                </a:lnTo>
                <a:lnTo>
                  <a:pt x="2020" y="13333"/>
                </a:lnTo>
                <a:lnTo>
                  <a:pt x="2121" y="13805"/>
                </a:lnTo>
                <a:lnTo>
                  <a:pt x="2222" y="13939"/>
                </a:lnTo>
                <a:lnTo>
                  <a:pt x="2290" y="14074"/>
                </a:lnTo>
                <a:lnTo>
                  <a:pt x="2525" y="14276"/>
                </a:lnTo>
                <a:lnTo>
                  <a:pt x="2189" y="14175"/>
                </a:lnTo>
                <a:lnTo>
                  <a:pt x="1886" y="14040"/>
                </a:lnTo>
                <a:lnTo>
                  <a:pt x="1583" y="13906"/>
                </a:lnTo>
                <a:lnTo>
                  <a:pt x="1313" y="13704"/>
                </a:lnTo>
                <a:lnTo>
                  <a:pt x="1078" y="13468"/>
                </a:lnTo>
                <a:lnTo>
                  <a:pt x="876" y="13199"/>
                </a:lnTo>
                <a:lnTo>
                  <a:pt x="674" y="12929"/>
                </a:lnTo>
                <a:lnTo>
                  <a:pt x="539" y="12593"/>
                </a:lnTo>
                <a:lnTo>
                  <a:pt x="404" y="12256"/>
                </a:lnTo>
                <a:lnTo>
                  <a:pt x="337" y="11886"/>
                </a:lnTo>
                <a:close/>
                <a:moveTo>
                  <a:pt x="15285" y="13838"/>
                </a:moveTo>
                <a:lnTo>
                  <a:pt x="14545" y="14074"/>
                </a:lnTo>
                <a:lnTo>
                  <a:pt x="13972" y="14276"/>
                </a:lnTo>
                <a:lnTo>
                  <a:pt x="13669" y="14377"/>
                </a:lnTo>
                <a:lnTo>
                  <a:pt x="13400" y="14512"/>
                </a:lnTo>
                <a:lnTo>
                  <a:pt x="13400" y="14545"/>
                </a:lnTo>
                <a:lnTo>
                  <a:pt x="13400" y="14579"/>
                </a:lnTo>
                <a:lnTo>
                  <a:pt x="13669" y="14579"/>
                </a:lnTo>
                <a:lnTo>
                  <a:pt x="13939" y="14512"/>
                </a:lnTo>
                <a:lnTo>
                  <a:pt x="14444" y="14377"/>
                </a:lnTo>
                <a:lnTo>
                  <a:pt x="15117" y="14175"/>
                </a:lnTo>
                <a:lnTo>
                  <a:pt x="15757" y="13973"/>
                </a:lnTo>
                <a:lnTo>
                  <a:pt x="15790" y="14108"/>
                </a:lnTo>
                <a:lnTo>
                  <a:pt x="15184" y="14209"/>
                </a:lnTo>
                <a:lnTo>
                  <a:pt x="14578" y="14377"/>
                </a:lnTo>
                <a:lnTo>
                  <a:pt x="13972" y="14646"/>
                </a:lnTo>
                <a:lnTo>
                  <a:pt x="13703" y="14781"/>
                </a:lnTo>
                <a:lnTo>
                  <a:pt x="13467" y="14949"/>
                </a:lnTo>
                <a:lnTo>
                  <a:pt x="13400" y="14747"/>
                </a:lnTo>
                <a:lnTo>
                  <a:pt x="13299" y="14242"/>
                </a:lnTo>
                <a:lnTo>
                  <a:pt x="13669" y="14175"/>
                </a:lnTo>
                <a:lnTo>
                  <a:pt x="14073" y="14108"/>
                </a:lnTo>
                <a:lnTo>
                  <a:pt x="14814" y="13906"/>
                </a:lnTo>
                <a:lnTo>
                  <a:pt x="15285" y="13838"/>
                </a:lnTo>
                <a:close/>
                <a:moveTo>
                  <a:pt x="1145" y="3098"/>
                </a:moveTo>
                <a:lnTo>
                  <a:pt x="1684" y="3199"/>
                </a:lnTo>
                <a:lnTo>
                  <a:pt x="2189" y="3267"/>
                </a:lnTo>
                <a:lnTo>
                  <a:pt x="3232" y="3368"/>
                </a:lnTo>
                <a:lnTo>
                  <a:pt x="4276" y="3435"/>
                </a:lnTo>
                <a:lnTo>
                  <a:pt x="5320" y="3502"/>
                </a:lnTo>
                <a:lnTo>
                  <a:pt x="6397" y="3637"/>
                </a:lnTo>
                <a:lnTo>
                  <a:pt x="7508" y="3772"/>
                </a:lnTo>
                <a:lnTo>
                  <a:pt x="8619" y="3906"/>
                </a:lnTo>
                <a:lnTo>
                  <a:pt x="9730" y="3974"/>
                </a:lnTo>
                <a:lnTo>
                  <a:pt x="9831" y="4411"/>
                </a:lnTo>
                <a:lnTo>
                  <a:pt x="9932" y="4883"/>
                </a:lnTo>
                <a:lnTo>
                  <a:pt x="10269" y="5758"/>
                </a:lnTo>
                <a:lnTo>
                  <a:pt x="10639" y="6970"/>
                </a:lnTo>
                <a:lnTo>
                  <a:pt x="11077" y="8148"/>
                </a:lnTo>
                <a:lnTo>
                  <a:pt x="11346" y="8990"/>
                </a:lnTo>
                <a:lnTo>
                  <a:pt x="11616" y="9866"/>
                </a:lnTo>
                <a:lnTo>
                  <a:pt x="11582" y="9899"/>
                </a:lnTo>
                <a:lnTo>
                  <a:pt x="11649" y="10573"/>
                </a:lnTo>
                <a:lnTo>
                  <a:pt x="11616" y="11246"/>
                </a:lnTo>
                <a:lnTo>
                  <a:pt x="11548" y="11919"/>
                </a:lnTo>
                <a:lnTo>
                  <a:pt x="11447" y="12593"/>
                </a:lnTo>
                <a:lnTo>
                  <a:pt x="11178" y="13771"/>
                </a:lnTo>
                <a:lnTo>
                  <a:pt x="11111" y="14377"/>
                </a:lnTo>
                <a:lnTo>
                  <a:pt x="11077" y="14983"/>
                </a:lnTo>
                <a:lnTo>
                  <a:pt x="10538" y="15050"/>
                </a:lnTo>
                <a:lnTo>
                  <a:pt x="9495" y="15050"/>
                </a:lnTo>
                <a:lnTo>
                  <a:pt x="8956" y="14983"/>
                </a:lnTo>
                <a:lnTo>
                  <a:pt x="7878" y="14848"/>
                </a:lnTo>
                <a:lnTo>
                  <a:pt x="6835" y="14714"/>
                </a:lnTo>
                <a:lnTo>
                  <a:pt x="5892" y="14613"/>
                </a:lnTo>
                <a:lnTo>
                  <a:pt x="4949" y="14545"/>
                </a:lnTo>
                <a:lnTo>
                  <a:pt x="3064" y="14444"/>
                </a:lnTo>
                <a:lnTo>
                  <a:pt x="3064" y="14411"/>
                </a:lnTo>
                <a:lnTo>
                  <a:pt x="3064" y="14343"/>
                </a:lnTo>
                <a:lnTo>
                  <a:pt x="3030" y="14310"/>
                </a:lnTo>
                <a:lnTo>
                  <a:pt x="2997" y="14276"/>
                </a:lnTo>
                <a:lnTo>
                  <a:pt x="2795" y="14175"/>
                </a:lnTo>
                <a:lnTo>
                  <a:pt x="2593" y="14040"/>
                </a:lnTo>
                <a:lnTo>
                  <a:pt x="2458" y="13872"/>
                </a:lnTo>
                <a:lnTo>
                  <a:pt x="2323" y="13704"/>
                </a:lnTo>
                <a:lnTo>
                  <a:pt x="2256" y="13502"/>
                </a:lnTo>
                <a:lnTo>
                  <a:pt x="2189" y="13300"/>
                </a:lnTo>
                <a:lnTo>
                  <a:pt x="2189" y="13064"/>
                </a:lnTo>
                <a:lnTo>
                  <a:pt x="2189" y="12828"/>
                </a:lnTo>
                <a:lnTo>
                  <a:pt x="2155" y="12761"/>
                </a:lnTo>
                <a:lnTo>
                  <a:pt x="2088" y="12727"/>
                </a:lnTo>
                <a:lnTo>
                  <a:pt x="1852" y="12727"/>
                </a:lnTo>
                <a:lnTo>
                  <a:pt x="1650" y="12694"/>
                </a:lnTo>
                <a:lnTo>
                  <a:pt x="1448" y="12626"/>
                </a:lnTo>
                <a:lnTo>
                  <a:pt x="1246" y="12559"/>
                </a:lnTo>
                <a:lnTo>
                  <a:pt x="1078" y="12458"/>
                </a:lnTo>
                <a:lnTo>
                  <a:pt x="909" y="12357"/>
                </a:lnTo>
                <a:lnTo>
                  <a:pt x="573" y="12054"/>
                </a:lnTo>
                <a:lnTo>
                  <a:pt x="472" y="11886"/>
                </a:lnTo>
                <a:lnTo>
                  <a:pt x="303" y="11717"/>
                </a:lnTo>
                <a:lnTo>
                  <a:pt x="236" y="11111"/>
                </a:lnTo>
                <a:lnTo>
                  <a:pt x="269" y="10505"/>
                </a:lnTo>
                <a:lnTo>
                  <a:pt x="303" y="9899"/>
                </a:lnTo>
                <a:lnTo>
                  <a:pt x="370" y="9327"/>
                </a:lnTo>
                <a:lnTo>
                  <a:pt x="505" y="7778"/>
                </a:lnTo>
                <a:lnTo>
                  <a:pt x="674" y="6196"/>
                </a:lnTo>
                <a:lnTo>
                  <a:pt x="741" y="5421"/>
                </a:lnTo>
                <a:lnTo>
                  <a:pt x="842" y="4647"/>
                </a:lnTo>
                <a:lnTo>
                  <a:pt x="977" y="3873"/>
                </a:lnTo>
                <a:lnTo>
                  <a:pt x="1145" y="3098"/>
                </a:lnTo>
                <a:close/>
                <a:moveTo>
                  <a:pt x="15858" y="14377"/>
                </a:moveTo>
                <a:lnTo>
                  <a:pt x="15858" y="14444"/>
                </a:lnTo>
                <a:lnTo>
                  <a:pt x="15656" y="14478"/>
                </a:lnTo>
                <a:lnTo>
                  <a:pt x="15420" y="14545"/>
                </a:lnTo>
                <a:lnTo>
                  <a:pt x="15083" y="14646"/>
                </a:lnTo>
                <a:lnTo>
                  <a:pt x="14679" y="14747"/>
                </a:lnTo>
                <a:lnTo>
                  <a:pt x="14275" y="14916"/>
                </a:lnTo>
                <a:lnTo>
                  <a:pt x="13871" y="15084"/>
                </a:lnTo>
                <a:lnTo>
                  <a:pt x="13703" y="15185"/>
                </a:lnTo>
                <a:lnTo>
                  <a:pt x="13535" y="15320"/>
                </a:lnTo>
                <a:lnTo>
                  <a:pt x="13467" y="15017"/>
                </a:lnTo>
                <a:lnTo>
                  <a:pt x="13905" y="14916"/>
                </a:lnTo>
                <a:lnTo>
                  <a:pt x="14376" y="14781"/>
                </a:lnTo>
                <a:lnTo>
                  <a:pt x="14814" y="14646"/>
                </a:lnTo>
                <a:lnTo>
                  <a:pt x="15285" y="14512"/>
                </a:lnTo>
                <a:lnTo>
                  <a:pt x="15521" y="14444"/>
                </a:lnTo>
                <a:lnTo>
                  <a:pt x="15689" y="14411"/>
                </a:lnTo>
                <a:lnTo>
                  <a:pt x="15858" y="14377"/>
                </a:lnTo>
                <a:close/>
                <a:moveTo>
                  <a:pt x="15925" y="14747"/>
                </a:moveTo>
                <a:lnTo>
                  <a:pt x="15925" y="14815"/>
                </a:lnTo>
                <a:lnTo>
                  <a:pt x="14747" y="15151"/>
                </a:lnTo>
                <a:lnTo>
                  <a:pt x="14141" y="15387"/>
                </a:lnTo>
                <a:lnTo>
                  <a:pt x="13871" y="15522"/>
                </a:lnTo>
                <a:lnTo>
                  <a:pt x="13602" y="15656"/>
                </a:lnTo>
                <a:lnTo>
                  <a:pt x="13535" y="15421"/>
                </a:lnTo>
                <a:lnTo>
                  <a:pt x="13905" y="15320"/>
                </a:lnTo>
                <a:lnTo>
                  <a:pt x="14275" y="15219"/>
                </a:lnTo>
                <a:lnTo>
                  <a:pt x="14612" y="15084"/>
                </a:lnTo>
                <a:lnTo>
                  <a:pt x="14982" y="14949"/>
                </a:lnTo>
                <a:lnTo>
                  <a:pt x="15420" y="14882"/>
                </a:lnTo>
                <a:lnTo>
                  <a:pt x="15689" y="14815"/>
                </a:lnTo>
                <a:lnTo>
                  <a:pt x="15925" y="14747"/>
                </a:lnTo>
                <a:close/>
                <a:moveTo>
                  <a:pt x="15959" y="15050"/>
                </a:moveTo>
                <a:lnTo>
                  <a:pt x="15992" y="15185"/>
                </a:lnTo>
                <a:lnTo>
                  <a:pt x="15790" y="15219"/>
                </a:lnTo>
                <a:lnTo>
                  <a:pt x="15588" y="15252"/>
                </a:lnTo>
                <a:lnTo>
                  <a:pt x="15218" y="15387"/>
                </a:lnTo>
                <a:lnTo>
                  <a:pt x="14444" y="15690"/>
                </a:lnTo>
                <a:lnTo>
                  <a:pt x="14073" y="15858"/>
                </a:lnTo>
                <a:lnTo>
                  <a:pt x="13703" y="16060"/>
                </a:lnTo>
                <a:lnTo>
                  <a:pt x="13636" y="15791"/>
                </a:lnTo>
                <a:lnTo>
                  <a:pt x="13804" y="15757"/>
                </a:lnTo>
                <a:lnTo>
                  <a:pt x="13972" y="15724"/>
                </a:lnTo>
                <a:lnTo>
                  <a:pt x="14275" y="15623"/>
                </a:lnTo>
                <a:lnTo>
                  <a:pt x="14612" y="15488"/>
                </a:lnTo>
                <a:lnTo>
                  <a:pt x="14915" y="15387"/>
                </a:lnTo>
                <a:lnTo>
                  <a:pt x="15454" y="15252"/>
                </a:lnTo>
                <a:lnTo>
                  <a:pt x="15723" y="15151"/>
                </a:lnTo>
                <a:lnTo>
                  <a:pt x="15959" y="15050"/>
                </a:lnTo>
                <a:close/>
                <a:moveTo>
                  <a:pt x="16026" y="15421"/>
                </a:moveTo>
                <a:lnTo>
                  <a:pt x="16093" y="15623"/>
                </a:lnTo>
                <a:lnTo>
                  <a:pt x="15420" y="15858"/>
                </a:lnTo>
                <a:lnTo>
                  <a:pt x="14747" y="16027"/>
                </a:lnTo>
                <a:lnTo>
                  <a:pt x="14275" y="16195"/>
                </a:lnTo>
                <a:lnTo>
                  <a:pt x="14040" y="16262"/>
                </a:lnTo>
                <a:lnTo>
                  <a:pt x="13838" y="16397"/>
                </a:lnTo>
                <a:lnTo>
                  <a:pt x="13737" y="16128"/>
                </a:lnTo>
                <a:lnTo>
                  <a:pt x="14073" y="16060"/>
                </a:lnTo>
                <a:lnTo>
                  <a:pt x="14410" y="15959"/>
                </a:lnTo>
                <a:lnTo>
                  <a:pt x="14713" y="15825"/>
                </a:lnTo>
                <a:lnTo>
                  <a:pt x="15050" y="15690"/>
                </a:lnTo>
                <a:lnTo>
                  <a:pt x="16026" y="15421"/>
                </a:lnTo>
                <a:close/>
                <a:moveTo>
                  <a:pt x="16161" y="15825"/>
                </a:moveTo>
                <a:lnTo>
                  <a:pt x="16228" y="15993"/>
                </a:lnTo>
                <a:lnTo>
                  <a:pt x="15151" y="16330"/>
                </a:lnTo>
                <a:lnTo>
                  <a:pt x="14578" y="16532"/>
                </a:lnTo>
                <a:lnTo>
                  <a:pt x="14309" y="16667"/>
                </a:lnTo>
                <a:lnTo>
                  <a:pt x="14040" y="16835"/>
                </a:lnTo>
                <a:lnTo>
                  <a:pt x="13871" y="16532"/>
                </a:lnTo>
                <a:lnTo>
                  <a:pt x="14174" y="16465"/>
                </a:lnTo>
                <a:lnTo>
                  <a:pt x="14444" y="16397"/>
                </a:lnTo>
                <a:lnTo>
                  <a:pt x="14982" y="16229"/>
                </a:lnTo>
                <a:lnTo>
                  <a:pt x="15588" y="16060"/>
                </a:lnTo>
                <a:lnTo>
                  <a:pt x="16161" y="15825"/>
                </a:lnTo>
                <a:close/>
                <a:moveTo>
                  <a:pt x="10370" y="1"/>
                </a:moveTo>
                <a:lnTo>
                  <a:pt x="10303" y="68"/>
                </a:lnTo>
                <a:lnTo>
                  <a:pt x="10168" y="169"/>
                </a:lnTo>
                <a:lnTo>
                  <a:pt x="10033" y="304"/>
                </a:lnTo>
                <a:lnTo>
                  <a:pt x="10000" y="371"/>
                </a:lnTo>
                <a:lnTo>
                  <a:pt x="9966" y="472"/>
                </a:lnTo>
                <a:lnTo>
                  <a:pt x="10000" y="506"/>
                </a:lnTo>
                <a:lnTo>
                  <a:pt x="10033" y="607"/>
                </a:lnTo>
                <a:lnTo>
                  <a:pt x="10067" y="674"/>
                </a:lnTo>
                <a:lnTo>
                  <a:pt x="10134" y="876"/>
                </a:lnTo>
                <a:lnTo>
                  <a:pt x="10067" y="910"/>
                </a:lnTo>
                <a:lnTo>
                  <a:pt x="10033" y="977"/>
                </a:lnTo>
                <a:lnTo>
                  <a:pt x="10033" y="1045"/>
                </a:lnTo>
                <a:lnTo>
                  <a:pt x="10067" y="1078"/>
                </a:lnTo>
                <a:lnTo>
                  <a:pt x="10033" y="1449"/>
                </a:lnTo>
                <a:lnTo>
                  <a:pt x="10033" y="1651"/>
                </a:lnTo>
                <a:lnTo>
                  <a:pt x="10000" y="1886"/>
                </a:lnTo>
                <a:lnTo>
                  <a:pt x="9899" y="2324"/>
                </a:lnTo>
                <a:lnTo>
                  <a:pt x="9831" y="2661"/>
                </a:lnTo>
                <a:lnTo>
                  <a:pt x="9798" y="2997"/>
                </a:lnTo>
                <a:lnTo>
                  <a:pt x="9764" y="3334"/>
                </a:lnTo>
                <a:lnTo>
                  <a:pt x="9798" y="3671"/>
                </a:lnTo>
                <a:lnTo>
                  <a:pt x="9831" y="3772"/>
                </a:lnTo>
                <a:lnTo>
                  <a:pt x="9798" y="3772"/>
                </a:lnTo>
                <a:lnTo>
                  <a:pt x="7643" y="3536"/>
                </a:lnTo>
                <a:lnTo>
                  <a:pt x="5488" y="3368"/>
                </a:lnTo>
                <a:lnTo>
                  <a:pt x="3333" y="3166"/>
                </a:lnTo>
                <a:lnTo>
                  <a:pt x="1179" y="2964"/>
                </a:lnTo>
                <a:lnTo>
                  <a:pt x="1145" y="2930"/>
                </a:lnTo>
                <a:lnTo>
                  <a:pt x="1078" y="2930"/>
                </a:lnTo>
                <a:lnTo>
                  <a:pt x="1044" y="2964"/>
                </a:lnTo>
                <a:lnTo>
                  <a:pt x="1010" y="2997"/>
                </a:lnTo>
                <a:lnTo>
                  <a:pt x="1010" y="3031"/>
                </a:lnTo>
                <a:lnTo>
                  <a:pt x="876" y="3469"/>
                </a:lnTo>
                <a:lnTo>
                  <a:pt x="775" y="3906"/>
                </a:lnTo>
                <a:lnTo>
                  <a:pt x="674" y="4344"/>
                </a:lnTo>
                <a:lnTo>
                  <a:pt x="606" y="4782"/>
                </a:lnTo>
                <a:lnTo>
                  <a:pt x="539" y="5691"/>
                </a:lnTo>
                <a:lnTo>
                  <a:pt x="472" y="6566"/>
                </a:lnTo>
                <a:lnTo>
                  <a:pt x="370" y="7542"/>
                </a:lnTo>
                <a:lnTo>
                  <a:pt x="236" y="8519"/>
                </a:lnTo>
                <a:lnTo>
                  <a:pt x="101" y="9495"/>
                </a:lnTo>
                <a:lnTo>
                  <a:pt x="34" y="10472"/>
                </a:lnTo>
                <a:lnTo>
                  <a:pt x="0" y="10842"/>
                </a:lnTo>
                <a:lnTo>
                  <a:pt x="0" y="11246"/>
                </a:lnTo>
                <a:lnTo>
                  <a:pt x="34" y="11650"/>
                </a:lnTo>
                <a:lnTo>
                  <a:pt x="101" y="12054"/>
                </a:lnTo>
                <a:lnTo>
                  <a:pt x="168" y="12424"/>
                </a:lnTo>
                <a:lnTo>
                  <a:pt x="303" y="12795"/>
                </a:lnTo>
                <a:lnTo>
                  <a:pt x="505" y="13165"/>
                </a:lnTo>
                <a:lnTo>
                  <a:pt x="741" y="13468"/>
                </a:lnTo>
                <a:lnTo>
                  <a:pt x="909" y="13704"/>
                </a:lnTo>
                <a:lnTo>
                  <a:pt x="1145" y="13906"/>
                </a:lnTo>
                <a:lnTo>
                  <a:pt x="1381" y="14108"/>
                </a:lnTo>
                <a:lnTo>
                  <a:pt x="1650" y="14310"/>
                </a:lnTo>
                <a:lnTo>
                  <a:pt x="1953" y="14444"/>
                </a:lnTo>
                <a:lnTo>
                  <a:pt x="2256" y="14579"/>
                </a:lnTo>
                <a:lnTo>
                  <a:pt x="2559" y="14613"/>
                </a:lnTo>
                <a:lnTo>
                  <a:pt x="2828" y="14579"/>
                </a:lnTo>
                <a:lnTo>
                  <a:pt x="3333" y="14714"/>
                </a:lnTo>
                <a:lnTo>
                  <a:pt x="3838" y="14781"/>
                </a:lnTo>
                <a:lnTo>
                  <a:pt x="4310" y="14815"/>
                </a:lnTo>
                <a:lnTo>
                  <a:pt x="4848" y="14848"/>
                </a:lnTo>
                <a:lnTo>
                  <a:pt x="5858" y="14882"/>
                </a:lnTo>
                <a:lnTo>
                  <a:pt x="6835" y="14949"/>
                </a:lnTo>
                <a:lnTo>
                  <a:pt x="7912" y="15084"/>
                </a:lnTo>
                <a:lnTo>
                  <a:pt x="8956" y="15252"/>
                </a:lnTo>
                <a:lnTo>
                  <a:pt x="9495" y="15286"/>
                </a:lnTo>
                <a:lnTo>
                  <a:pt x="10033" y="15320"/>
                </a:lnTo>
                <a:lnTo>
                  <a:pt x="10572" y="15286"/>
                </a:lnTo>
                <a:lnTo>
                  <a:pt x="11111" y="15252"/>
                </a:lnTo>
                <a:lnTo>
                  <a:pt x="11245" y="15252"/>
                </a:lnTo>
                <a:lnTo>
                  <a:pt x="11279" y="15219"/>
                </a:lnTo>
                <a:lnTo>
                  <a:pt x="11313" y="15151"/>
                </a:lnTo>
                <a:lnTo>
                  <a:pt x="11313" y="14680"/>
                </a:lnTo>
                <a:lnTo>
                  <a:pt x="11380" y="14175"/>
                </a:lnTo>
                <a:lnTo>
                  <a:pt x="11616" y="13165"/>
                </a:lnTo>
                <a:lnTo>
                  <a:pt x="11818" y="12155"/>
                </a:lnTo>
                <a:lnTo>
                  <a:pt x="11919" y="11616"/>
                </a:lnTo>
                <a:lnTo>
                  <a:pt x="11919" y="11145"/>
                </a:lnTo>
                <a:lnTo>
                  <a:pt x="12222" y="12155"/>
                </a:lnTo>
                <a:lnTo>
                  <a:pt x="12356" y="12660"/>
                </a:lnTo>
                <a:lnTo>
                  <a:pt x="12491" y="13199"/>
                </a:lnTo>
                <a:lnTo>
                  <a:pt x="12525" y="13266"/>
                </a:lnTo>
                <a:lnTo>
                  <a:pt x="12626" y="13266"/>
                </a:lnTo>
                <a:lnTo>
                  <a:pt x="12693" y="13232"/>
                </a:lnTo>
                <a:lnTo>
                  <a:pt x="12727" y="13468"/>
                </a:lnTo>
                <a:lnTo>
                  <a:pt x="12828" y="13704"/>
                </a:lnTo>
                <a:lnTo>
                  <a:pt x="12996" y="14108"/>
                </a:lnTo>
                <a:lnTo>
                  <a:pt x="13131" y="14613"/>
                </a:lnTo>
                <a:lnTo>
                  <a:pt x="13265" y="15151"/>
                </a:lnTo>
                <a:lnTo>
                  <a:pt x="13333" y="15589"/>
                </a:lnTo>
                <a:lnTo>
                  <a:pt x="13467" y="16229"/>
                </a:lnTo>
                <a:lnTo>
                  <a:pt x="13568" y="16532"/>
                </a:lnTo>
                <a:lnTo>
                  <a:pt x="13669" y="16801"/>
                </a:lnTo>
                <a:lnTo>
                  <a:pt x="13737" y="16902"/>
                </a:lnTo>
                <a:lnTo>
                  <a:pt x="13804" y="16970"/>
                </a:lnTo>
                <a:lnTo>
                  <a:pt x="13905" y="17037"/>
                </a:lnTo>
                <a:lnTo>
                  <a:pt x="14040" y="17037"/>
                </a:lnTo>
                <a:lnTo>
                  <a:pt x="14107" y="16970"/>
                </a:lnTo>
                <a:lnTo>
                  <a:pt x="14376" y="16902"/>
                </a:lnTo>
                <a:lnTo>
                  <a:pt x="14679" y="16801"/>
                </a:lnTo>
                <a:lnTo>
                  <a:pt x="15218" y="16566"/>
                </a:lnTo>
                <a:lnTo>
                  <a:pt x="16262" y="16229"/>
                </a:lnTo>
                <a:lnTo>
                  <a:pt x="16295" y="16296"/>
                </a:lnTo>
                <a:lnTo>
                  <a:pt x="16329" y="16330"/>
                </a:lnTo>
                <a:lnTo>
                  <a:pt x="16430" y="16330"/>
                </a:lnTo>
                <a:lnTo>
                  <a:pt x="16497" y="16262"/>
                </a:lnTo>
                <a:lnTo>
                  <a:pt x="16497" y="16229"/>
                </a:lnTo>
                <a:lnTo>
                  <a:pt x="16531" y="16161"/>
                </a:lnTo>
                <a:lnTo>
                  <a:pt x="16497" y="16161"/>
                </a:lnTo>
                <a:lnTo>
                  <a:pt x="16598" y="16128"/>
                </a:lnTo>
                <a:lnTo>
                  <a:pt x="16666" y="16094"/>
                </a:lnTo>
                <a:lnTo>
                  <a:pt x="16666" y="16060"/>
                </a:lnTo>
                <a:lnTo>
                  <a:pt x="16699" y="15959"/>
                </a:lnTo>
                <a:lnTo>
                  <a:pt x="16632" y="15892"/>
                </a:lnTo>
                <a:lnTo>
                  <a:pt x="16531" y="15892"/>
                </a:lnTo>
                <a:lnTo>
                  <a:pt x="16464" y="15926"/>
                </a:lnTo>
                <a:lnTo>
                  <a:pt x="16396" y="15724"/>
                </a:lnTo>
                <a:lnTo>
                  <a:pt x="16464" y="15690"/>
                </a:lnTo>
                <a:lnTo>
                  <a:pt x="16430" y="15623"/>
                </a:lnTo>
                <a:lnTo>
                  <a:pt x="16396" y="15555"/>
                </a:lnTo>
                <a:lnTo>
                  <a:pt x="16363" y="15522"/>
                </a:lnTo>
                <a:lnTo>
                  <a:pt x="16262" y="15219"/>
                </a:lnTo>
                <a:lnTo>
                  <a:pt x="16161" y="14949"/>
                </a:lnTo>
                <a:lnTo>
                  <a:pt x="16127" y="14646"/>
                </a:lnTo>
                <a:lnTo>
                  <a:pt x="16026" y="14074"/>
                </a:lnTo>
                <a:lnTo>
                  <a:pt x="15959" y="13670"/>
                </a:lnTo>
                <a:lnTo>
                  <a:pt x="15824" y="13232"/>
                </a:lnTo>
                <a:lnTo>
                  <a:pt x="15656" y="12828"/>
                </a:lnTo>
                <a:lnTo>
                  <a:pt x="15454" y="12424"/>
                </a:lnTo>
                <a:lnTo>
                  <a:pt x="15521" y="12424"/>
                </a:lnTo>
                <a:lnTo>
                  <a:pt x="15588" y="12357"/>
                </a:lnTo>
                <a:lnTo>
                  <a:pt x="15588" y="12290"/>
                </a:lnTo>
                <a:lnTo>
                  <a:pt x="15555" y="12222"/>
                </a:lnTo>
                <a:lnTo>
                  <a:pt x="15487" y="12155"/>
                </a:lnTo>
                <a:lnTo>
                  <a:pt x="15487" y="12088"/>
                </a:lnTo>
                <a:lnTo>
                  <a:pt x="15353" y="11886"/>
                </a:lnTo>
                <a:lnTo>
                  <a:pt x="15218" y="11650"/>
                </a:lnTo>
                <a:lnTo>
                  <a:pt x="15151" y="11414"/>
                </a:lnTo>
                <a:lnTo>
                  <a:pt x="15083" y="11179"/>
                </a:lnTo>
                <a:lnTo>
                  <a:pt x="14982" y="10674"/>
                </a:lnTo>
                <a:lnTo>
                  <a:pt x="14881" y="10169"/>
                </a:lnTo>
                <a:lnTo>
                  <a:pt x="14612" y="8990"/>
                </a:lnTo>
                <a:lnTo>
                  <a:pt x="14477" y="8418"/>
                </a:lnTo>
                <a:lnTo>
                  <a:pt x="14309" y="7845"/>
                </a:lnTo>
                <a:lnTo>
                  <a:pt x="14073" y="7239"/>
                </a:lnTo>
                <a:lnTo>
                  <a:pt x="13838" y="6667"/>
                </a:lnTo>
                <a:lnTo>
                  <a:pt x="13568" y="6095"/>
                </a:lnTo>
                <a:lnTo>
                  <a:pt x="13366" y="5489"/>
                </a:lnTo>
                <a:lnTo>
                  <a:pt x="13164" y="4883"/>
                </a:lnTo>
                <a:lnTo>
                  <a:pt x="13030" y="4243"/>
                </a:lnTo>
                <a:lnTo>
                  <a:pt x="12861" y="3603"/>
                </a:lnTo>
                <a:lnTo>
                  <a:pt x="12693" y="2997"/>
                </a:lnTo>
                <a:lnTo>
                  <a:pt x="12693" y="2930"/>
                </a:lnTo>
                <a:lnTo>
                  <a:pt x="12693" y="2896"/>
                </a:lnTo>
                <a:lnTo>
                  <a:pt x="12659" y="2863"/>
                </a:lnTo>
                <a:lnTo>
                  <a:pt x="12626" y="2829"/>
                </a:lnTo>
                <a:lnTo>
                  <a:pt x="12558" y="2829"/>
                </a:lnTo>
                <a:lnTo>
                  <a:pt x="12525" y="2863"/>
                </a:lnTo>
                <a:lnTo>
                  <a:pt x="12457" y="2896"/>
                </a:lnTo>
                <a:lnTo>
                  <a:pt x="12323" y="2627"/>
                </a:lnTo>
                <a:lnTo>
                  <a:pt x="12154" y="2358"/>
                </a:lnTo>
                <a:lnTo>
                  <a:pt x="11952" y="2122"/>
                </a:lnTo>
                <a:lnTo>
                  <a:pt x="11717" y="1920"/>
                </a:lnTo>
                <a:lnTo>
                  <a:pt x="11447" y="1651"/>
                </a:lnTo>
                <a:lnTo>
                  <a:pt x="11212" y="1415"/>
                </a:lnTo>
                <a:lnTo>
                  <a:pt x="11010" y="1146"/>
                </a:lnTo>
                <a:lnTo>
                  <a:pt x="10909" y="977"/>
                </a:lnTo>
                <a:lnTo>
                  <a:pt x="10841" y="809"/>
                </a:lnTo>
                <a:lnTo>
                  <a:pt x="10841" y="742"/>
                </a:lnTo>
                <a:lnTo>
                  <a:pt x="10808" y="641"/>
                </a:lnTo>
                <a:lnTo>
                  <a:pt x="10707" y="439"/>
                </a:lnTo>
                <a:lnTo>
                  <a:pt x="10639" y="203"/>
                </a:lnTo>
                <a:lnTo>
                  <a:pt x="10606" y="102"/>
                </a:lnTo>
                <a:lnTo>
                  <a:pt x="10538" y="34"/>
                </a:lnTo>
                <a:lnTo>
                  <a:pt x="10505" y="1"/>
                </a:lnTo>
                <a:lnTo>
                  <a:pt x="10471" y="34"/>
                </a:lnTo>
                <a:lnTo>
                  <a:pt x="1043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17025" tIns="117025" rIns="117025" bIns="1170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69" name="Google Shape;1669;p11"/>
          <p:cNvGrpSpPr/>
          <p:nvPr/>
        </p:nvGrpSpPr>
        <p:grpSpPr>
          <a:xfrm>
            <a:off x="1390437" y="-6"/>
            <a:ext cx="1603317" cy="405444"/>
            <a:chOff x="448987" y="-6"/>
            <a:chExt cx="1603317" cy="405444"/>
          </a:xfrm>
        </p:grpSpPr>
        <p:sp>
          <p:nvSpPr>
            <p:cNvPr id="1670" name="Google Shape;1670;p11"/>
            <p:cNvSpPr/>
            <p:nvPr/>
          </p:nvSpPr>
          <p:spPr>
            <a:xfrm>
              <a:off x="495861" y="65329"/>
              <a:ext cx="387083" cy="314981"/>
            </a:xfrm>
            <a:custGeom>
              <a:avLst/>
              <a:gdLst/>
              <a:ahLst/>
              <a:cxnLst/>
              <a:rect l="l" t="t" r="r" b="b"/>
              <a:pathLst>
                <a:path w="7779" h="6330" extrusionOk="0">
                  <a:moveTo>
                    <a:pt x="5893" y="168"/>
                  </a:moveTo>
                  <a:lnTo>
                    <a:pt x="6196" y="202"/>
                  </a:lnTo>
                  <a:lnTo>
                    <a:pt x="6532" y="269"/>
                  </a:lnTo>
                  <a:lnTo>
                    <a:pt x="6835" y="337"/>
                  </a:lnTo>
                  <a:lnTo>
                    <a:pt x="7105" y="438"/>
                  </a:lnTo>
                  <a:lnTo>
                    <a:pt x="7239" y="673"/>
                  </a:lnTo>
                  <a:lnTo>
                    <a:pt x="7340" y="909"/>
                  </a:lnTo>
                  <a:lnTo>
                    <a:pt x="5960" y="943"/>
                  </a:lnTo>
                  <a:lnTo>
                    <a:pt x="4613" y="976"/>
                  </a:lnTo>
                  <a:lnTo>
                    <a:pt x="2795" y="976"/>
                  </a:lnTo>
                  <a:lnTo>
                    <a:pt x="2189" y="1010"/>
                  </a:lnTo>
                  <a:lnTo>
                    <a:pt x="2189" y="1010"/>
                  </a:lnTo>
                  <a:lnTo>
                    <a:pt x="3368" y="606"/>
                  </a:lnTo>
                  <a:lnTo>
                    <a:pt x="4007" y="438"/>
                  </a:lnTo>
                  <a:lnTo>
                    <a:pt x="4647" y="303"/>
                  </a:lnTo>
                  <a:lnTo>
                    <a:pt x="5287" y="202"/>
                  </a:lnTo>
                  <a:lnTo>
                    <a:pt x="5590" y="168"/>
                  </a:lnTo>
                  <a:close/>
                  <a:moveTo>
                    <a:pt x="6768" y="1111"/>
                  </a:moveTo>
                  <a:lnTo>
                    <a:pt x="6027" y="1347"/>
                  </a:lnTo>
                  <a:lnTo>
                    <a:pt x="4984" y="1717"/>
                  </a:lnTo>
                  <a:lnTo>
                    <a:pt x="4445" y="1919"/>
                  </a:lnTo>
                  <a:lnTo>
                    <a:pt x="3940" y="2155"/>
                  </a:lnTo>
                  <a:lnTo>
                    <a:pt x="3637" y="2323"/>
                  </a:lnTo>
                  <a:lnTo>
                    <a:pt x="3334" y="2525"/>
                  </a:lnTo>
                  <a:lnTo>
                    <a:pt x="3065" y="2761"/>
                  </a:lnTo>
                  <a:lnTo>
                    <a:pt x="2795" y="2997"/>
                  </a:lnTo>
                  <a:lnTo>
                    <a:pt x="2762" y="2997"/>
                  </a:lnTo>
                  <a:lnTo>
                    <a:pt x="2459" y="3030"/>
                  </a:lnTo>
                  <a:lnTo>
                    <a:pt x="2155" y="3064"/>
                  </a:lnTo>
                  <a:lnTo>
                    <a:pt x="1516" y="3030"/>
                  </a:lnTo>
                  <a:lnTo>
                    <a:pt x="876" y="2997"/>
                  </a:lnTo>
                  <a:lnTo>
                    <a:pt x="539" y="3030"/>
                  </a:lnTo>
                  <a:lnTo>
                    <a:pt x="236" y="3098"/>
                  </a:lnTo>
                  <a:lnTo>
                    <a:pt x="236" y="2795"/>
                  </a:lnTo>
                  <a:lnTo>
                    <a:pt x="270" y="2424"/>
                  </a:lnTo>
                  <a:lnTo>
                    <a:pt x="337" y="2155"/>
                  </a:lnTo>
                  <a:lnTo>
                    <a:pt x="472" y="1885"/>
                  </a:lnTo>
                  <a:lnTo>
                    <a:pt x="640" y="1683"/>
                  </a:lnTo>
                  <a:lnTo>
                    <a:pt x="842" y="1515"/>
                  </a:lnTo>
                  <a:lnTo>
                    <a:pt x="1078" y="1380"/>
                  </a:lnTo>
                  <a:lnTo>
                    <a:pt x="1347" y="1246"/>
                  </a:lnTo>
                  <a:lnTo>
                    <a:pt x="1617" y="1145"/>
                  </a:lnTo>
                  <a:lnTo>
                    <a:pt x="2256" y="1212"/>
                  </a:lnTo>
                  <a:lnTo>
                    <a:pt x="4176" y="1212"/>
                  </a:lnTo>
                  <a:lnTo>
                    <a:pt x="5489" y="1145"/>
                  </a:lnTo>
                  <a:lnTo>
                    <a:pt x="6768" y="1111"/>
                  </a:lnTo>
                  <a:close/>
                  <a:moveTo>
                    <a:pt x="7441" y="1212"/>
                  </a:moveTo>
                  <a:lnTo>
                    <a:pt x="7509" y="1616"/>
                  </a:lnTo>
                  <a:lnTo>
                    <a:pt x="7509" y="2054"/>
                  </a:lnTo>
                  <a:lnTo>
                    <a:pt x="7475" y="2087"/>
                  </a:lnTo>
                  <a:lnTo>
                    <a:pt x="7307" y="2222"/>
                  </a:lnTo>
                  <a:lnTo>
                    <a:pt x="7105" y="2357"/>
                  </a:lnTo>
                  <a:lnTo>
                    <a:pt x="6869" y="2458"/>
                  </a:lnTo>
                  <a:lnTo>
                    <a:pt x="6600" y="2525"/>
                  </a:lnTo>
                  <a:lnTo>
                    <a:pt x="6061" y="2693"/>
                  </a:lnTo>
                  <a:lnTo>
                    <a:pt x="5623" y="2828"/>
                  </a:lnTo>
                  <a:lnTo>
                    <a:pt x="4748" y="3131"/>
                  </a:lnTo>
                  <a:lnTo>
                    <a:pt x="3906" y="3502"/>
                  </a:lnTo>
                  <a:lnTo>
                    <a:pt x="3570" y="3670"/>
                  </a:lnTo>
                  <a:lnTo>
                    <a:pt x="3300" y="3872"/>
                  </a:lnTo>
                  <a:lnTo>
                    <a:pt x="3031" y="4108"/>
                  </a:lnTo>
                  <a:lnTo>
                    <a:pt x="2829" y="4377"/>
                  </a:lnTo>
                  <a:lnTo>
                    <a:pt x="2694" y="4579"/>
                  </a:lnTo>
                  <a:lnTo>
                    <a:pt x="2627" y="4781"/>
                  </a:lnTo>
                  <a:lnTo>
                    <a:pt x="2492" y="5185"/>
                  </a:lnTo>
                  <a:lnTo>
                    <a:pt x="2425" y="5387"/>
                  </a:lnTo>
                  <a:lnTo>
                    <a:pt x="2358" y="5589"/>
                  </a:lnTo>
                  <a:lnTo>
                    <a:pt x="2223" y="5791"/>
                  </a:lnTo>
                  <a:lnTo>
                    <a:pt x="2088" y="5959"/>
                  </a:lnTo>
                  <a:lnTo>
                    <a:pt x="2054" y="6027"/>
                  </a:lnTo>
                  <a:lnTo>
                    <a:pt x="1751" y="5892"/>
                  </a:lnTo>
                  <a:lnTo>
                    <a:pt x="1415" y="5724"/>
                  </a:lnTo>
                  <a:lnTo>
                    <a:pt x="1145" y="5488"/>
                  </a:lnTo>
                  <a:lnTo>
                    <a:pt x="876" y="5185"/>
                  </a:lnTo>
                  <a:lnTo>
                    <a:pt x="741" y="4983"/>
                  </a:lnTo>
                  <a:lnTo>
                    <a:pt x="640" y="4747"/>
                  </a:lnTo>
                  <a:lnTo>
                    <a:pt x="438" y="4242"/>
                  </a:lnTo>
                  <a:lnTo>
                    <a:pt x="304" y="3737"/>
                  </a:lnTo>
                  <a:lnTo>
                    <a:pt x="270" y="3199"/>
                  </a:lnTo>
                  <a:lnTo>
                    <a:pt x="270" y="3199"/>
                  </a:lnTo>
                  <a:lnTo>
                    <a:pt x="573" y="3266"/>
                  </a:lnTo>
                  <a:lnTo>
                    <a:pt x="2021" y="3266"/>
                  </a:lnTo>
                  <a:lnTo>
                    <a:pt x="2560" y="3232"/>
                  </a:lnTo>
                  <a:lnTo>
                    <a:pt x="2155" y="3737"/>
                  </a:lnTo>
                  <a:lnTo>
                    <a:pt x="1751" y="4242"/>
                  </a:lnTo>
                  <a:lnTo>
                    <a:pt x="1011" y="5286"/>
                  </a:lnTo>
                  <a:lnTo>
                    <a:pt x="1011" y="5320"/>
                  </a:lnTo>
                  <a:lnTo>
                    <a:pt x="1044" y="5353"/>
                  </a:lnTo>
                  <a:lnTo>
                    <a:pt x="1112" y="5353"/>
                  </a:lnTo>
                  <a:lnTo>
                    <a:pt x="1280" y="5185"/>
                  </a:lnTo>
                  <a:lnTo>
                    <a:pt x="1448" y="5017"/>
                  </a:lnTo>
                  <a:lnTo>
                    <a:pt x="1751" y="4646"/>
                  </a:lnTo>
                  <a:lnTo>
                    <a:pt x="2324" y="3872"/>
                  </a:lnTo>
                  <a:lnTo>
                    <a:pt x="2694" y="3401"/>
                  </a:lnTo>
                  <a:lnTo>
                    <a:pt x="3098" y="2997"/>
                  </a:lnTo>
                  <a:lnTo>
                    <a:pt x="3536" y="2626"/>
                  </a:lnTo>
                  <a:lnTo>
                    <a:pt x="4041" y="2323"/>
                  </a:lnTo>
                  <a:lnTo>
                    <a:pt x="4445" y="2121"/>
                  </a:lnTo>
                  <a:lnTo>
                    <a:pt x="4849" y="1953"/>
                  </a:lnTo>
                  <a:lnTo>
                    <a:pt x="5724" y="1683"/>
                  </a:lnTo>
                  <a:lnTo>
                    <a:pt x="7441" y="1212"/>
                  </a:lnTo>
                  <a:close/>
                  <a:moveTo>
                    <a:pt x="7509" y="2390"/>
                  </a:moveTo>
                  <a:lnTo>
                    <a:pt x="7441" y="2795"/>
                  </a:lnTo>
                  <a:lnTo>
                    <a:pt x="7307" y="3199"/>
                  </a:lnTo>
                  <a:lnTo>
                    <a:pt x="7172" y="3603"/>
                  </a:lnTo>
                  <a:lnTo>
                    <a:pt x="6970" y="3973"/>
                  </a:lnTo>
                  <a:lnTo>
                    <a:pt x="6768" y="4310"/>
                  </a:lnTo>
                  <a:lnTo>
                    <a:pt x="6532" y="4646"/>
                  </a:lnTo>
                  <a:lnTo>
                    <a:pt x="6263" y="4916"/>
                  </a:lnTo>
                  <a:lnTo>
                    <a:pt x="5960" y="5151"/>
                  </a:lnTo>
                  <a:lnTo>
                    <a:pt x="5691" y="5320"/>
                  </a:lnTo>
                  <a:lnTo>
                    <a:pt x="5421" y="5454"/>
                  </a:lnTo>
                  <a:lnTo>
                    <a:pt x="4849" y="5656"/>
                  </a:lnTo>
                  <a:lnTo>
                    <a:pt x="4277" y="5825"/>
                  </a:lnTo>
                  <a:lnTo>
                    <a:pt x="3671" y="5959"/>
                  </a:lnTo>
                  <a:lnTo>
                    <a:pt x="3300" y="6027"/>
                  </a:lnTo>
                  <a:lnTo>
                    <a:pt x="2930" y="6060"/>
                  </a:lnTo>
                  <a:lnTo>
                    <a:pt x="2223" y="6060"/>
                  </a:lnTo>
                  <a:lnTo>
                    <a:pt x="2425" y="5825"/>
                  </a:lnTo>
                  <a:lnTo>
                    <a:pt x="2560" y="5589"/>
                  </a:lnTo>
                  <a:lnTo>
                    <a:pt x="2661" y="5320"/>
                  </a:lnTo>
                  <a:lnTo>
                    <a:pt x="2762" y="5050"/>
                  </a:lnTo>
                  <a:lnTo>
                    <a:pt x="2863" y="4781"/>
                  </a:lnTo>
                  <a:lnTo>
                    <a:pt x="2964" y="4545"/>
                  </a:lnTo>
                  <a:lnTo>
                    <a:pt x="3132" y="4343"/>
                  </a:lnTo>
                  <a:lnTo>
                    <a:pt x="3267" y="4141"/>
                  </a:lnTo>
                  <a:lnTo>
                    <a:pt x="3469" y="3973"/>
                  </a:lnTo>
                  <a:lnTo>
                    <a:pt x="3671" y="3838"/>
                  </a:lnTo>
                  <a:lnTo>
                    <a:pt x="4142" y="3569"/>
                  </a:lnTo>
                  <a:lnTo>
                    <a:pt x="4681" y="3333"/>
                  </a:lnTo>
                  <a:lnTo>
                    <a:pt x="5219" y="3165"/>
                  </a:lnTo>
                  <a:lnTo>
                    <a:pt x="6297" y="2828"/>
                  </a:lnTo>
                  <a:lnTo>
                    <a:pt x="6903" y="2660"/>
                  </a:lnTo>
                  <a:lnTo>
                    <a:pt x="7206" y="2525"/>
                  </a:lnTo>
                  <a:lnTo>
                    <a:pt x="7509" y="2390"/>
                  </a:lnTo>
                  <a:close/>
                  <a:moveTo>
                    <a:pt x="5219" y="0"/>
                  </a:moveTo>
                  <a:lnTo>
                    <a:pt x="4613" y="67"/>
                  </a:lnTo>
                  <a:lnTo>
                    <a:pt x="3738" y="269"/>
                  </a:lnTo>
                  <a:lnTo>
                    <a:pt x="2896" y="505"/>
                  </a:lnTo>
                  <a:lnTo>
                    <a:pt x="2054" y="774"/>
                  </a:lnTo>
                  <a:lnTo>
                    <a:pt x="1213" y="1077"/>
                  </a:lnTo>
                  <a:lnTo>
                    <a:pt x="910" y="1212"/>
                  </a:lnTo>
                  <a:lnTo>
                    <a:pt x="640" y="1380"/>
                  </a:lnTo>
                  <a:lnTo>
                    <a:pt x="438" y="1616"/>
                  </a:lnTo>
                  <a:lnTo>
                    <a:pt x="270" y="1852"/>
                  </a:lnTo>
                  <a:lnTo>
                    <a:pt x="135" y="2121"/>
                  </a:lnTo>
                  <a:lnTo>
                    <a:pt x="68" y="2424"/>
                  </a:lnTo>
                  <a:lnTo>
                    <a:pt x="1" y="2727"/>
                  </a:lnTo>
                  <a:lnTo>
                    <a:pt x="1" y="3030"/>
                  </a:lnTo>
                  <a:lnTo>
                    <a:pt x="34" y="3367"/>
                  </a:lnTo>
                  <a:lnTo>
                    <a:pt x="68" y="3704"/>
                  </a:lnTo>
                  <a:lnTo>
                    <a:pt x="135" y="4007"/>
                  </a:lnTo>
                  <a:lnTo>
                    <a:pt x="236" y="4343"/>
                  </a:lnTo>
                  <a:lnTo>
                    <a:pt x="371" y="4646"/>
                  </a:lnTo>
                  <a:lnTo>
                    <a:pt x="506" y="4949"/>
                  </a:lnTo>
                  <a:lnTo>
                    <a:pt x="640" y="5219"/>
                  </a:lnTo>
                  <a:lnTo>
                    <a:pt x="809" y="5454"/>
                  </a:lnTo>
                  <a:lnTo>
                    <a:pt x="1011" y="5724"/>
                  </a:lnTo>
                  <a:lnTo>
                    <a:pt x="1280" y="5926"/>
                  </a:lnTo>
                  <a:lnTo>
                    <a:pt x="1549" y="6094"/>
                  </a:lnTo>
                  <a:lnTo>
                    <a:pt x="1819" y="6229"/>
                  </a:lnTo>
                  <a:lnTo>
                    <a:pt x="2155" y="6296"/>
                  </a:lnTo>
                  <a:lnTo>
                    <a:pt x="2459" y="6330"/>
                  </a:lnTo>
                  <a:lnTo>
                    <a:pt x="2795" y="6330"/>
                  </a:lnTo>
                  <a:lnTo>
                    <a:pt x="3132" y="6296"/>
                  </a:lnTo>
                  <a:lnTo>
                    <a:pt x="3906" y="6195"/>
                  </a:lnTo>
                  <a:lnTo>
                    <a:pt x="4647" y="5993"/>
                  </a:lnTo>
                  <a:lnTo>
                    <a:pt x="5017" y="5892"/>
                  </a:lnTo>
                  <a:lnTo>
                    <a:pt x="5388" y="5724"/>
                  </a:lnTo>
                  <a:lnTo>
                    <a:pt x="5758" y="5555"/>
                  </a:lnTo>
                  <a:lnTo>
                    <a:pt x="6095" y="5387"/>
                  </a:lnTo>
                  <a:lnTo>
                    <a:pt x="6364" y="5185"/>
                  </a:lnTo>
                  <a:lnTo>
                    <a:pt x="6600" y="4949"/>
                  </a:lnTo>
                  <a:lnTo>
                    <a:pt x="6835" y="4680"/>
                  </a:lnTo>
                  <a:lnTo>
                    <a:pt x="7037" y="4411"/>
                  </a:lnTo>
                  <a:lnTo>
                    <a:pt x="7239" y="4074"/>
                  </a:lnTo>
                  <a:lnTo>
                    <a:pt x="7408" y="3771"/>
                  </a:lnTo>
                  <a:lnTo>
                    <a:pt x="7542" y="3401"/>
                  </a:lnTo>
                  <a:lnTo>
                    <a:pt x="7643" y="3064"/>
                  </a:lnTo>
                  <a:lnTo>
                    <a:pt x="7711" y="2693"/>
                  </a:lnTo>
                  <a:lnTo>
                    <a:pt x="7744" y="2323"/>
                  </a:lnTo>
                  <a:lnTo>
                    <a:pt x="7778" y="1953"/>
                  </a:lnTo>
                  <a:lnTo>
                    <a:pt x="7744" y="1582"/>
                  </a:lnTo>
                  <a:lnTo>
                    <a:pt x="7677" y="1246"/>
                  </a:lnTo>
                  <a:lnTo>
                    <a:pt x="7610" y="909"/>
                  </a:lnTo>
                  <a:lnTo>
                    <a:pt x="7475" y="572"/>
                  </a:lnTo>
                  <a:lnTo>
                    <a:pt x="7307" y="303"/>
                  </a:lnTo>
                  <a:lnTo>
                    <a:pt x="7273" y="236"/>
                  </a:lnTo>
                  <a:lnTo>
                    <a:pt x="7172" y="236"/>
                  </a:lnTo>
                  <a:lnTo>
                    <a:pt x="7105" y="269"/>
                  </a:lnTo>
                  <a:lnTo>
                    <a:pt x="6835" y="168"/>
                  </a:lnTo>
                  <a:lnTo>
                    <a:pt x="6499" y="67"/>
                  </a:lnTo>
                  <a:lnTo>
                    <a:pt x="6196" y="34"/>
                  </a:lnTo>
                  <a:lnTo>
                    <a:pt x="585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11"/>
            <p:cNvSpPr/>
            <p:nvPr/>
          </p:nvSpPr>
          <p:spPr>
            <a:xfrm>
              <a:off x="448987" y="-6"/>
              <a:ext cx="954944" cy="405444"/>
            </a:xfrm>
            <a:custGeom>
              <a:avLst/>
              <a:gdLst/>
              <a:ahLst/>
              <a:cxnLst/>
              <a:rect l="l" t="t" r="r" b="b"/>
              <a:pathLst>
                <a:path w="19191" h="8148" extrusionOk="0">
                  <a:moveTo>
                    <a:pt x="9528" y="2761"/>
                  </a:moveTo>
                  <a:lnTo>
                    <a:pt x="9663" y="2794"/>
                  </a:lnTo>
                  <a:lnTo>
                    <a:pt x="9932" y="2895"/>
                  </a:lnTo>
                  <a:lnTo>
                    <a:pt x="10100" y="3030"/>
                  </a:lnTo>
                  <a:lnTo>
                    <a:pt x="10235" y="3165"/>
                  </a:lnTo>
                  <a:lnTo>
                    <a:pt x="10336" y="3333"/>
                  </a:lnTo>
                  <a:lnTo>
                    <a:pt x="9730" y="3367"/>
                  </a:lnTo>
                  <a:lnTo>
                    <a:pt x="9461" y="3367"/>
                  </a:lnTo>
                  <a:lnTo>
                    <a:pt x="9158" y="3434"/>
                  </a:lnTo>
                  <a:lnTo>
                    <a:pt x="9191" y="3400"/>
                  </a:lnTo>
                  <a:lnTo>
                    <a:pt x="9259" y="2963"/>
                  </a:lnTo>
                  <a:lnTo>
                    <a:pt x="9292" y="2828"/>
                  </a:lnTo>
                  <a:lnTo>
                    <a:pt x="9393" y="2761"/>
                  </a:lnTo>
                  <a:close/>
                  <a:moveTo>
                    <a:pt x="18618" y="3973"/>
                  </a:moveTo>
                  <a:lnTo>
                    <a:pt x="18719" y="4006"/>
                  </a:lnTo>
                  <a:lnTo>
                    <a:pt x="18820" y="4074"/>
                  </a:lnTo>
                  <a:lnTo>
                    <a:pt x="18888" y="4141"/>
                  </a:lnTo>
                  <a:lnTo>
                    <a:pt x="18955" y="4209"/>
                  </a:lnTo>
                  <a:lnTo>
                    <a:pt x="18989" y="4310"/>
                  </a:lnTo>
                  <a:lnTo>
                    <a:pt x="18989" y="4444"/>
                  </a:lnTo>
                  <a:lnTo>
                    <a:pt x="18989" y="4545"/>
                  </a:lnTo>
                  <a:lnTo>
                    <a:pt x="18955" y="4646"/>
                  </a:lnTo>
                  <a:lnTo>
                    <a:pt x="18854" y="4781"/>
                  </a:lnTo>
                  <a:lnTo>
                    <a:pt x="18719" y="4848"/>
                  </a:lnTo>
                  <a:lnTo>
                    <a:pt x="18585" y="4916"/>
                  </a:lnTo>
                  <a:lnTo>
                    <a:pt x="18450" y="4949"/>
                  </a:lnTo>
                  <a:lnTo>
                    <a:pt x="18214" y="4916"/>
                  </a:lnTo>
                  <a:lnTo>
                    <a:pt x="18012" y="4916"/>
                  </a:lnTo>
                  <a:lnTo>
                    <a:pt x="18181" y="4680"/>
                  </a:lnTo>
                  <a:lnTo>
                    <a:pt x="18349" y="4478"/>
                  </a:lnTo>
                  <a:lnTo>
                    <a:pt x="18484" y="4209"/>
                  </a:lnTo>
                  <a:lnTo>
                    <a:pt x="18618" y="3973"/>
                  </a:lnTo>
                  <a:close/>
                  <a:moveTo>
                    <a:pt x="1650" y="7171"/>
                  </a:moveTo>
                  <a:lnTo>
                    <a:pt x="1885" y="7373"/>
                  </a:lnTo>
                  <a:lnTo>
                    <a:pt x="2121" y="7542"/>
                  </a:lnTo>
                  <a:lnTo>
                    <a:pt x="2390" y="7676"/>
                  </a:lnTo>
                  <a:lnTo>
                    <a:pt x="2660" y="7811"/>
                  </a:lnTo>
                  <a:lnTo>
                    <a:pt x="2491" y="7878"/>
                  </a:lnTo>
                  <a:lnTo>
                    <a:pt x="2289" y="7946"/>
                  </a:lnTo>
                  <a:lnTo>
                    <a:pt x="2087" y="7946"/>
                  </a:lnTo>
                  <a:lnTo>
                    <a:pt x="1852" y="7912"/>
                  </a:lnTo>
                  <a:lnTo>
                    <a:pt x="1683" y="7845"/>
                  </a:lnTo>
                  <a:lnTo>
                    <a:pt x="1582" y="7777"/>
                  </a:lnTo>
                  <a:lnTo>
                    <a:pt x="1549" y="7710"/>
                  </a:lnTo>
                  <a:lnTo>
                    <a:pt x="1515" y="7609"/>
                  </a:lnTo>
                  <a:lnTo>
                    <a:pt x="1549" y="7542"/>
                  </a:lnTo>
                  <a:lnTo>
                    <a:pt x="1582" y="7340"/>
                  </a:lnTo>
                  <a:lnTo>
                    <a:pt x="1650" y="7171"/>
                  </a:lnTo>
                  <a:close/>
                  <a:moveTo>
                    <a:pt x="9090" y="0"/>
                  </a:moveTo>
                  <a:lnTo>
                    <a:pt x="7845" y="370"/>
                  </a:lnTo>
                  <a:lnTo>
                    <a:pt x="7373" y="471"/>
                  </a:lnTo>
                  <a:lnTo>
                    <a:pt x="6902" y="606"/>
                  </a:lnTo>
                  <a:lnTo>
                    <a:pt x="6397" y="707"/>
                  </a:lnTo>
                  <a:lnTo>
                    <a:pt x="5926" y="808"/>
                  </a:lnTo>
                  <a:lnTo>
                    <a:pt x="5017" y="1077"/>
                  </a:lnTo>
                  <a:lnTo>
                    <a:pt x="4141" y="1380"/>
                  </a:lnTo>
                  <a:lnTo>
                    <a:pt x="2323" y="1953"/>
                  </a:lnTo>
                  <a:lnTo>
                    <a:pt x="1549" y="2155"/>
                  </a:lnTo>
                  <a:lnTo>
                    <a:pt x="774" y="2390"/>
                  </a:lnTo>
                  <a:lnTo>
                    <a:pt x="438" y="2491"/>
                  </a:lnTo>
                  <a:lnTo>
                    <a:pt x="269" y="2559"/>
                  </a:lnTo>
                  <a:lnTo>
                    <a:pt x="135" y="2626"/>
                  </a:lnTo>
                  <a:lnTo>
                    <a:pt x="34" y="2626"/>
                  </a:lnTo>
                  <a:lnTo>
                    <a:pt x="34" y="2660"/>
                  </a:lnTo>
                  <a:lnTo>
                    <a:pt x="0" y="2727"/>
                  </a:lnTo>
                  <a:lnTo>
                    <a:pt x="0" y="3266"/>
                  </a:lnTo>
                  <a:lnTo>
                    <a:pt x="67" y="3838"/>
                  </a:lnTo>
                  <a:lnTo>
                    <a:pt x="168" y="4377"/>
                  </a:lnTo>
                  <a:lnTo>
                    <a:pt x="303" y="4949"/>
                  </a:lnTo>
                  <a:lnTo>
                    <a:pt x="539" y="5488"/>
                  </a:lnTo>
                  <a:lnTo>
                    <a:pt x="774" y="5993"/>
                  </a:lnTo>
                  <a:lnTo>
                    <a:pt x="1077" y="6464"/>
                  </a:lnTo>
                  <a:lnTo>
                    <a:pt x="1414" y="6902"/>
                  </a:lnTo>
                  <a:lnTo>
                    <a:pt x="1549" y="7070"/>
                  </a:lnTo>
                  <a:lnTo>
                    <a:pt x="1549" y="7104"/>
                  </a:lnTo>
                  <a:lnTo>
                    <a:pt x="1414" y="7306"/>
                  </a:lnTo>
                  <a:lnTo>
                    <a:pt x="1347" y="7542"/>
                  </a:lnTo>
                  <a:lnTo>
                    <a:pt x="1347" y="7676"/>
                  </a:lnTo>
                  <a:lnTo>
                    <a:pt x="1347" y="7777"/>
                  </a:lnTo>
                  <a:lnTo>
                    <a:pt x="1414" y="7878"/>
                  </a:lnTo>
                  <a:lnTo>
                    <a:pt x="1515" y="7979"/>
                  </a:lnTo>
                  <a:lnTo>
                    <a:pt x="1650" y="8047"/>
                  </a:lnTo>
                  <a:lnTo>
                    <a:pt x="1784" y="8114"/>
                  </a:lnTo>
                  <a:lnTo>
                    <a:pt x="1919" y="8148"/>
                  </a:lnTo>
                  <a:lnTo>
                    <a:pt x="2424" y="8148"/>
                  </a:lnTo>
                  <a:lnTo>
                    <a:pt x="2693" y="8047"/>
                  </a:lnTo>
                  <a:lnTo>
                    <a:pt x="2794" y="7979"/>
                  </a:lnTo>
                  <a:lnTo>
                    <a:pt x="2895" y="7912"/>
                  </a:lnTo>
                  <a:lnTo>
                    <a:pt x="3165" y="7979"/>
                  </a:lnTo>
                  <a:lnTo>
                    <a:pt x="3468" y="8047"/>
                  </a:lnTo>
                  <a:lnTo>
                    <a:pt x="4040" y="8148"/>
                  </a:lnTo>
                  <a:lnTo>
                    <a:pt x="4646" y="8148"/>
                  </a:lnTo>
                  <a:lnTo>
                    <a:pt x="5252" y="8080"/>
                  </a:lnTo>
                  <a:lnTo>
                    <a:pt x="5757" y="7946"/>
                  </a:lnTo>
                  <a:lnTo>
                    <a:pt x="6262" y="7811"/>
                  </a:lnTo>
                  <a:lnTo>
                    <a:pt x="6734" y="7609"/>
                  </a:lnTo>
                  <a:lnTo>
                    <a:pt x="7205" y="7373"/>
                  </a:lnTo>
                  <a:lnTo>
                    <a:pt x="7643" y="7070"/>
                  </a:lnTo>
                  <a:lnTo>
                    <a:pt x="8013" y="6734"/>
                  </a:lnTo>
                  <a:lnTo>
                    <a:pt x="8181" y="6565"/>
                  </a:lnTo>
                  <a:lnTo>
                    <a:pt x="8350" y="6330"/>
                  </a:lnTo>
                  <a:lnTo>
                    <a:pt x="8451" y="6128"/>
                  </a:lnTo>
                  <a:lnTo>
                    <a:pt x="8585" y="5892"/>
                  </a:lnTo>
                  <a:lnTo>
                    <a:pt x="8787" y="5320"/>
                  </a:lnTo>
                  <a:lnTo>
                    <a:pt x="8922" y="4781"/>
                  </a:lnTo>
                  <a:lnTo>
                    <a:pt x="9023" y="4209"/>
                  </a:lnTo>
                  <a:lnTo>
                    <a:pt x="9124" y="3636"/>
                  </a:lnTo>
                  <a:lnTo>
                    <a:pt x="10370" y="3535"/>
                  </a:lnTo>
                  <a:lnTo>
                    <a:pt x="10403" y="3501"/>
                  </a:lnTo>
                  <a:lnTo>
                    <a:pt x="10504" y="3771"/>
                  </a:lnTo>
                  <a:lnTo>
                    <a:pt x="10605" y="4040"/>
                  </a:lnTo>
                  <a:lnTo>
                    <a:pt x="10706" y="4242"/>
                  </a:lnTo>
                  <a:lnTo>
                    <a:pt x="10841" y="4444"/>
                  </a:lnTo>
                  <a:lnTo>
                    <a:pt x="11144" y="4781"/>
                  </a:lnTo>
                  <a:lnTo>
                    <a:pt x="11481" y="5118"/>
                  </a:lnTo>
                  <a:lnTo>
                    <a:pt x="11885" y="5387"/>
                  </a:lnTo>
                  <a:lnTo>
                    <a:pt x="12323" y="5623"/>
                  </a:lnTo>
                  <a:lnTo>
                    <a:pt x="12794" y="5825"/>
                  </a:lnTo>
                  <a:lnTo>
                    <a:pt x="13232" y="5959"/>
                  </a:lnTo>
                  <a:lnTo>
                    <a:pt x="13669" y="6060"/>
                  </a:lnTo>
                  <a:lnTo>
                    <a:pt x="14073" y="6128"/>
                  </a:lnTo>
                  <a:lnTo>
                    <a:pt x="14511" y="6161"/>
                  </a:lnTo>
                  <a:lnTo>
                    <a:pt x="14915" y="6161"/>
                  </a:lnTo>
                  <a:lnTo>
                    <a:pt x="15319" y="6128"/>
                  </a:lnTo>
                  <a:lnTo>
                    <a:pt x="15723" y="6060"/>
                  </a:lnTo>
                  <a:lnTo>
                    <a:pt x="16127" y="5959"/>
                  </a:lnTo>
                  <a:lnTo>
                    <a:pt x="16497" y="5858"/>
                  </a:lnTo>
                  <a:lnTo>
                    <a:pt x="16901" y="5690"/>
                  </a:lnTo>
                  <a:lnTo>
                    <a:pt x="17171" y="5555"/>
                  </a:lnTo>
                  <a:lnTo>
                    <a:pt x="17440" y="5387"/>
                  </a:lnTo>
                  <a:lnTo>
                    <a:pt x="17676" y="5219"/>
                  </a:lnTo>
                  <a:lnTo>
                    <a:pt x="17911" y="5017"/>
                  </a:lnTo>
                  <a:lnTo>
                    <a:pt x="18046" y="5084"/>
                  </a:lnTo>
                  <a:lnTo>
                    <a:pt x="18214" y="5118"/>
                  </a:lnTo>
                  <a:lnTo>
                    <a:pt x="18517" y="5118"/>
                  </a:lnTo>
                  <a:lnTo>
                    <a:pt x="18719" y="5050"/>
                  </a:lnTo>
                  <a:lnTo>
                    <a:pt x="18888" y="4983"/>
                  </a:lnTo>
                  <a:lnTo>
                    <a:pt x="19022" y="4848"/>
                  </a:lnTo>
                  <a:lnTo>
                    <a:pt x="19123" y="4714"/>
                  </a:lnTo>
                  <a:lnTo>
                    <a:pt x="19191" y="4579"/>
                  </a:lnTo>
                  <a:lnTo>
                    <a:pt x="19191" y="4411"/>
                  </a:lnTo>
                  <a:lnTo>
                    <a:pt x="19157" y="4276"/>
                  </a:lnTo>
                  <a:lnTo>
                    <a:pt x="19123" y="4141"/>
                  </a:lnTo>
                  <a:lnTo>
                    <a:pt x="19056" y="4040"/>
                  </a:lnTo>
                  <a:lnTo>
                    <a:pt x="18921" y="3905"/>
                  </a:lnTo>
                  <a:lnTo>
                    <a:pt x="18820" y="3838"/>
                  </a:lnTo>
                  <a:lnTo>
                    <a:pt x="18686" y="3804"/>
                  </a:lnTo>
                  <a:lnTo>
                    <a:pt x="18787" y="3400"/>
                  </a:lnTo>
                  <a:lnTo>
                    <a:pt x="18888" y="2996"/>
                  </a:lnTo>
                  <a:lnTo>
                    <a:pt x="18989" y="2357"/>
                  </a:lnTo>
                  <a:lnTo>
                    <a:pt x="19022" y="1717"/>
                  </a:lnTo>
                  <a:lnTo>
                    <a:pt x="19056" y="1077"/>
                  </a:lnTo>
                  <a:lnTo>
                    <a:pt x="19022" y="438"/>
                  </a:lnTo>
                  <a:lnTo>
                    <a:pt x="19022" y="0"/>
                  </a:lnTo>
                  <a:lnTo>
                    <a:pt x="18753" y="0"/>
                  </a:lnTo>
                  <a:lnTo>
                    <a:pt x="18753" y="640"/>
                  </a:lnTo>
                  <a:lnTo>
                    <a:pt x="18787" y="1279"/>
                  </a:lnTo>
                  <a:lnTo>
                    <a:pt x="18753" y="1919"/>
                  </a:lnTo>
                  <a:lnTo>
                    <a:pt x="18686" y="2559"/>
                  </a:lnTo>
                  <a:lnTo>
                    <a:pt x="18585" y="3165"/>
                  </a:lnTo>
                  <a:lnTo>
                    <a:pt x="18551" y="3400"/>
                  </a:lnTo>
                  <a:lnTo>
                    <a:pt x="18450" y="3636"/>
                  </a:lnTo>
                  <a:lnTo>
                    <a:pt x="18282" y="4074"/>
                  </a:lnTo>
                  <a:lnTo>
                    <a:pt x="18012" y="4478"/>
                  </a:lnTo>
                  <a:lnTo>
                    <a:pt x="17709" y="4815"/>
                  </a:lnTo>
                  <a:lnTo>
                    <a:pt x="17339" y="5118"/>
                  </a:lnTo>
                  <a:lnTo>
                    <a:pt x="16969" y="5353"/>
                  </a:lnTo>
                  <a:lnTo>
                    <a:pt x="16531" y="5555"/>
                  </a:lnTo>
                  <a:lnTo>
                    <a:pt x="16060" y="5724"/>
                  </a:lnTo>
                  <a:lnTo>
                    <a:pt x="15656" y="5825"/>
                  </a:lnTo>
                  <a:lnTo>
                    <a:pt x="15252" y="5858"/>
                  </a:lnTo>
                  <a:lnTo>
                    <a:pt x="14848" y="5892"/>
                  </a:lnTo>
                  <a:lnTo>
                    <a:pt x="14444" y="5892"/>
                  </a:lnTo>
                  <a:lnTo>
                    <a:pt x="14040" y="5858"/>
                  </a:lnTo>
                  <a:lnTo>
                    <a:pt x="13636" y="5791"/>
                  </a:lnTo>
                  <a:lnTo>
                    <a:pt x="13265" y="5690"/>
                  </a:lnTo>
                  <a:lnTo>
                    <a:pt x="12861" y="5589"/>
                  </a:lnTo>
                  <a:lnTo>
                    <a:pt x="12592" y="5454"/>
                  </a:lnTo>
                  <a:lnTo>
                    <a:pt x="12289" y="5320"/>
                  </a:lnTo>
                  <a:lnTo>
                    <a:pt x="12020" y="5151"/>
                  </a:lnTo>
                  <a:lnTo>
                    <a:pt x="11750" y="4983"/>
                  </a:lnTo>
                  <a:lnTo>
                    <a:pt x="11481" y="4781"/>
                  </a:lnTo>
                  <a:lnTo>
                    <a:pt x="11245" y="4545"/>
                  </a:lnTo>
                  <a:lnTo>
                    <a:pt x="11043" y="4310"/>
                  </a:lnTo>
                  <a:lnTo>
                    <a:pt x="10875" y="4040"/>
                  </a:lnTo>
                  <a:lnTo>
                    <a:pt x="10706" y="3703"/>
                  </a:lnTo>
                  <a:lnTo>
                    <a:pt x="10572" y="3367"/>
                  </a:lnTo>
                  <a:lnTo>
                    <a:pt x="10403" y="3030"/>
                  </a:lnTo>
                  <a:lnTo>
                    <a:pt x="10302" y="2862"/>
                  </a:lnTo>
                  <a:lnTo>
                    <a:pt x="10168" y="2727"/>
                  </a:lnTo>
                  <a:lnTo>
                    <a:pt x="9999" y="2626"/>
                  </a:lnTo>
                  <a:lnTo>
                    <a:pt x="9764" y="2559"/>
                  </a:lnTo>
                  <a:lnTo>
                    <a:pt x="9528" y="2491"/>
                  </a:lnTo>
                  <a:lnTo>
                    <a:pt x="9326" y="2525"/>
                  </a:lnTo>
                  <a:lnTo>
                    <a:pt x="9191" y="2592"/>
                  </a:lnTo>
                  <a:lnTo>
                    <a:pt x="9124" y="2660"/>
                  </a:lnTo>
                  <a:lnTo>
                    <a:pt x="9057" y="2761"/>
                  </a:lnTo>
                  <a:lnTo>
                    <a:pt x="9023" y="2862"/>
                  </a:lnTo>
                  <a:lnTo>
                    <a:pt x="8956" y="3097"/>
                  </a:lnTo>
                  <a:lnTo>
                    <a:pt x="8922" y="3367"/>
                  </a:lnTo>
                  <a:lnTo>
                    <a:pt x="8720" y="4478"/>
                  </a:lnTo>
                  <a:lnTo>
                    <a:pt x="8585" y="5017"/>
                  </a:lnTo>
                  <a:lnTo>
                    <a:pt x="8417" y="5555"/>
                  </a:lnTo>
                  <a:lnTo>
                    <a:pt x="8316" y="5825"/>
                  </a:lnTo>
                  <a:lnTo>
                    <a:pt x="8181" y="6060"/>
                  </a:lnTo>
                  <a:lnTo>
                    <a:pt x="8047" y="6296"/>
                  </a:lnTo>
                  <a:lnTo>
                    <a:pt x="7878" y="6498"/>
                  </a:lnTo>
                  <a:lnTo>
                    <a:pt x="7676" y="6700"/>
                  </a:lnTo>
                  <a:lnTo>
                    <a:pt x="7474" y="6868"/>
                  </a:lnTo>
                  <a:lnTo>
                    <a:pt x="7239" y="7037"/>
                  </a:lnTo>
                  <a:lnTo>
                    <a:pt x="6969" y="7205"/>
                  </a:lnTo>
                  <a:lnTo>
                    <a:pt x="6363" y="7441"/>
                  </a:lnTo>
                  <a:lnTo>
                    <a:pt x="5757" y="7643"/>
                  </a:lnTo>
                  <a:lnTo>
                    <a:pt x="5151" y="7811"/>
                  </a:lnTo>
                  <a:lnTo>
                    <a:pt x="4545" y="7878"/>
                  </a:lnTo>
                  <a:lnTo>
                    <a:pt x="3939" y="7878"/>
                  </a:lnTo>
                  <a:lnTo>
                    <a:pt x="3636" y="7845"/>
                  </a:lnTo>
                  <a:lnTo>
                    <a:pt x="3333" y="7777"/>
                  </a:lnTo>
                  <a:lnTo>
                    <a:pt x="3030" y="7676"/>
                  </a:lnTo>
                  <a:lnTo>
                    <a:pt x="2727" y="7575"/>
                  </a:lnTo>
                  <a:lnTo>
                    <a:pt x="2424" y="7407"/>
                  </a:lnTo>
                  <a:lnTo>
                    <a:pt x="2155" y="7239"/>
                  </a:lnTo>
                  <a:lnTo>
                    <a:pt x="1919" y="7070"/>
                  </a:lnTo>
                  <a:lnTo>
                    <a:pt x="1683" y="6868"/>
                  </a:lnTo>
                  <a:lnTo>
                    <a:pt x="1481" y="6633"/>
                  </a:lnTo>
                  <a:lnTo>
                    <a:pt x="1279" y="6397"/>
                  </a:lnTo>
                  <a:lnTo>
                    <a:pt x="1077" y="6128"/>
                  </a:lnTo>
                  <a:lnTo>
                    <a:pt x="943" y="5858"/>
                  </a:lnTo>
                  <a:lnTo>
                    <a:pt x="640" y="5252"/>
                  </a:lnTo>
                  <a:lnTo>
                    <a:pt x="438" y="4613"/>
                  </a:lnTo>
                  <a:lnTo>
                    <a:pt x="303" y="4006"/>
                  </a:lnTo>
                  <a:lnTo>
                    <a:pt x="202" y="3367"/>
                  </a:lnTo>
                  <a:lnTo>
                    <a:pt x="202" y="2761"/>
                  </a:lnTo>
                  <a:lnTo>
                    <a:pt x="505" y="2626"/>
                  </a:lnTo>
                  <a:lnTo>
                    <a:pt x="808" y="2491"/>
                  </a:lnTo>
                  <a:lnTo>
                    <a:pt x="1515" y="2323"/>
                  </a:lnTo>
                  <a:lnTo>
                    <a:pt x="2188" y="2155"/>
                  </a:lnTo>
                  <a:lnTo>
                    <a:pt x="2862" y="1986"/>
                  </a:lnTo>
                  <a:lnTo>
                    <a:pt x="4545" y="1481"/>
                  </a:lnTo>
                  <a:lnTo>
                    <a:pt x="5387" y="1212"/>
                  </a:lnTo>
                  <a:lnTo>
                    <a:pt x="6229" y="943"/>
                  </a:lnTo>
                  <a:lnTo>
                    <a:pt x="7070" y="774"/>
                  </a:lnTo>
                  <a:lnTo>
                    <a:pt x="7912" y="572"/>
                  </a:lnTo>
                  <a:lnTo>
                    <a:pt x="8686" y="370"/>
                  </a:lnTo>
                  <a:lnTo>
                    <a:pt x="9090" y="269"/>
                  </a:lnTo>
                  <a:lnTo>
                    <a:pt x="9461" y="168"/>
                  </a:lnTo>
                  <a:lnTo>
                    <a:pt x="1020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11"/>
            <p:cNvSpPr/>
            <p:nvPr/>
          </p:nvSpPr>
          <p:spPr>
            <a:xfrm>
              <a:off x="963306" y="-6"/>
              <a:ext cx="395393" cy="271441"/>
            </a:xfrm>
            <a:custGeom>
              <a:avLst/>
              <a:gdLst/>
              <a:ahLst/>
              <a:cxnLst/>
              <a:rect l="l" t="t" r="r" b="b"/>
              <a:pathLst>
                <a:path w="7946" h="5455" extrusionOk="0">
                  <a:moveTo>
                    <a:pt x="7373" y="1380"/>
                  </a:moveTo>
                  <a:lnTo>
                    <a:pt x="7609" y="2155"/>
                  </a:lnTo>
                  <a:lnTo>
                    <a:pt x="7676" y="2559"/>
                  </a:lnTo>
                  <a:lnTo>
                    <a:pt x="7710" y="2996"/>
                  </a:lnTo>
                  <a:lnTo>
                    <a:pt x="7710" y="3232"/>
                  </a:lnTo>
                  <a:lnTo>
                    <a:pt x="7676" y="3434"/>
                  </a:lnTo>
                  <a:lnTo>
                    <a:pt x="7643" y="3400"/>
                  </a:lnTo>
                  <a:lnTo>
                    <a:pt x="6700" y="2828"/>
                  </a:lnTo>
                  <a:lnTo>
                    <a:pt x="6229" y="2559"/>
                  </a:lnTo>
                  <a:lnTo>
                    <a:pt x="5757" y="2323"/>
                  </a:lnTo>
                  <a:lnTo>
                    <a:pt x="5387" y="2121"/>
                  </a:lnTo>
                  <a:lnTo>
                    <a:pt x="5185" y="2054"/>
                  </a:lnTo>
                  <a:lnTo>
                    <a:pt x="4983" y="1986"/>
                  </a:lnTo>
                  <a:lnTo>
                    <a:pt x="6195" y="1717"/>
                  </a:lnTo>
                  <a:lnTo>
                    <a:pt x="6801" y="1549"/>
                  </a:lnTo>
                  <a:lnTo>
                    <a:pt x="7373" y="1380"/>
                  </a:lnTo>
                  <a:close/>
                  <a:moveTo>
                    <a:pt x="4512" y="2087"/>
                  </a:moveTo>
                  <a:lnTo>
                    <a:pt x="5151" y="2323"/>
                  </a:lnTo>
                  <a:lnTo>
                    <a:pt x="5454" y="2424"/>
                  </a:lnTo>
                  <a:lnTo>
                    <a:pt x="5791" y="2559"/>
                  </a:lnTo>
                  <a:lnTo>
                    <a:pt x="6229" y="2794"/>
                  </a:lnTo>
                  <a:lnTo>
                    <a:pt x="6666" y="3064"/>
                  </a:lnTo>
                  <a:lnTo>
                    <a:pt x="7104" y="3333"/>
                  </a:lnTo>
                  <a:lnTo>
                    <a:pt x="7542" y="3602"/>
                  </a:lnTo>
                  <a:lnTo>
                    <a:pt x="7609" y="3602"/>
                  </a:lnTo>
                  <a:lnTo>
                    <a:pt x="7508" y="3838"/>
                  </a:lnTo>
                  <a:lnTo>
                    <a:pt x="7373" y="4040"/>
                  </a:lnTo>
                  <a:lnTo>
                    <a:pt x="7205" y="4242"/>
                  </a:lnTo>
                  <a:lnTo>
                    <a:pt x="7003" y="4411"/>
                  </a:lnTo>
                  <a:lnTo>
                    <a:pt x="6599" y="3939"/>
                  </a:lnTo>
                  <a:lnTo>
                    <a:pt x="6363" y="3703"/>
                  </a:lnTo>
                  <a:lnTo>
                    <a:pt x="6128" y="3468"/>
                  </a:lnTo>
                  <a:lnTo>
                    <a:pt x="5858" y="3266"/>
                  </a:lnTo>
                  <a:lnTo>
                    <a:pt x="5589" y="3097"/>
                  </a:lnTo>
                  <a:lnTo>
                    <a:pt x="5286" y="2963"/>
                  </a:lnTo>
                  <a:lnTo>
                    <a:pt x="4983" y="2929"/>
                  </a:lnTo>
                  <a:lnTo>
                    <a:pt x="4478" y="2895"/>
                  </a:lnTo>
                  <a:lnTo>
                    <a:pt x="3973" y="2929"/>
                  </a:lnTo>
                  <a:lnTo>
                    <a:pt x="2963" y="2996"/>
                  </a:lnTo>
                  <a:lnTo>
                    <a:pt x="1987" y="3097"/>
                  </a:lnTo>
                  <a:lnTo>
                    <a:pt x="976" y="3165"/>
                  </a:lnTo>
                  <a:lnTo>
                    <a:pt x="909" y="3198"/>
                  </a:lnTo>
                  <a:lnTo>
                    <a:pt x="909" y="3232"/>
                  </a:lnTo>
                  <a:lnTo>
                    <a:pt x="875" y="3165"/>
                  </a:lnTo>
                  <a:lnTo>
                    <a:pt x="741" y="2996"/>
                  </a:lnTo>
                  <a:lnTo>
                    <a:pt x="1145" y="2895"/>
                  </a:lnTo>
                  <a:lnTo>
                    <a:pt x="1549" y="2794"/>
                  </a:lnTo>
                  <a:lnTo>
                    <a:pt x="2357" y="2592"/>
                  </a:lnTo>
                  <a:lnTo>
                    <a:pt x="3973" y="2222"/>
                  </a:lnTo>
                  <a:lnTo>
                    <a:pt x="4512" y="2087"/>
                  </a:lnTo>
                  <a:close/>
                  <a:moveTo>
                    <a:pt x="4646" y="3131"/>
                  </a:moveTo>
                  <a:lnTo>
                    <a:pt x="4882" y="3165"/>
                  </a:lnTo>
                  <a:lnTo>
                    <a:pt x="5084" y="3198"/>
                  </a:lnTo>
                  <a:lnTo>
                    <a:pt x="5320" y="3232"/>
                  </a:lnTo>
                  <a:lnTo>
                    <a:pt x="5522" y="3333"/>
                  </a:lnTo>
                  <a:lnTo>
                    <a:pt x="5757" y="3434"/>
                  </a:lnTo>
                  <a:lnTo>
                    <a:pt x="5959" y="3602"/>
                  </a:lnTo>
                  <a:lnTo>
                    <a:pt x="6195" y="3804"/>
                  </a:lnTo>
                  <a:lnTo>
                    <a:pt x="6397" y="4040"/>
                  </a:lnTo>
                  <a:lnTo>
                    <a:pt x="6835" y="4545"/>
                  </a:lnTo>
                  <a:lnTo>
                    <a:pt x="6532" y="4680"/>
                  </a:lnTo>
                  <a:lnTo>
                    <a:pt x="6195" y="4815"/>
                  </a:lnTo>
                  <a:lnTo>
                    <a:pt x="5825" y="4916"/>
                  </a:lnTo>
                  <a:lnTo>
                    <a:pt x="5454" y="5017"/>
                  </a:lnTo>
                  <a:lnTo>
                    <a:pt x="4714" y="5118"/>
                  </a:lnTo>
                  <a:lnTo>
                    <a:pt x="4040" y="5185"/>
                  </a:lnTo>
                  <a:lnTo>
                    <a:pt x="3468" y="5219"/>
                  </a:lnTo>
                  <a:lnTo>
                    <a:pt x="3199" y="5185"/>
                  </a:lnTo>
                  <a:lnTo>
                    <a:pt x="2929" y="5151"/>
                  </a:lnTo>
                  <a:lnTo>
                    <a:pt x="2660" y="5084"/>
                  </a:lnTo>
                  <a:lnTo>
                    <a:pt x="2424" y="4983"/>
                  </a:lnTo>
                  <a:lnTo>
                    <a:pt x="2189" y="4848"/>
                  </a:lnTo>
                  <a:lnTo>
                    <a:pt x="1953" y="4680"/>
                  </a:lnTo>
                  <a:lnTo>
                    <a:pt x="1650" y="4377"/>
                  </a:lnTo>
                  <a:lnTo>
                    <a:pt x="1414" y="4040"/>
                  </a:lnTo>
                  <a:lnTo>
                    <a:pt x="943" y="3299"/>
                  </a:lnTo>
                  <a:lnTo>
                    <a:pt x="943" y="3299"/>
                  </a:lnTo>
                  <a:lnTo>
                    <a:pt x="976" y="3333"/>
                  </a:lnTo>
                  <a:lnTo>
                    <a:pt x="1785" y="3333"/>
                  </a:lnTo>
                  <a:lnTo>
                    <a:pt x="2559" y="3299"/>
                  </a:lnTo>
                  <a:lnTo>
                    <a:pt x="3367" y="3198"/>
                  </a:lnTo>
                  <a:lnTo>
                    <a:pt x="4141" y="3131"/>
                  </a:lnTo>
                  <a:close/>
                  <a:moveTo>
                    <a:pt x="1583" y="0"/>
                  </a:moveTo>
                  <a:lnTo>
                    <a:pt x="1313" y="101"/>
                  </a:lnTo>
                  <a:lnTo>
                    <a:pt x="1010" y="236"/>
                  </a:lnTo>
                  <a:lnTo>
                    <a:pt x="774" y="404"/>
                  </a:lnTo>
                  <a:lnTo>
                    <a:pt x="572" y="539"/>
                  </a:lnTo>
                  <a:lnTo>
                    <a:pt x="370" y="707"/>
                  </a:lnTo>
                  <a:lnTo>
                    <a:pt x="202" y="909"/>
                  </a:lnTo>
                  <a:lnTo>
                    <a:pt x="101" y="1111"/>
                  </a:lnTo>
                  <a:lnTo>
                    <a:pt x="0" y="1347"/>
                  </a:lnTo>
                  <a:lnTo>
                    <a:pt x="0" y="1582"/>
                  </a:lnTo>
                  <a:lnTo>
                    <a:pt x="0" y="1818"/>
                  </a:lnTo>
                  <a:lnTo>
                    <a:pt x="34" y="2054"/>
                  </a:lnTo>
                  <a:lnTo>
                    <a:pt x="135" y="2323"/>
                  </a:lnTo>
                  <a:lnTo>
                    <a:pt x="370" y="2828"/>
                  </a:lnTo>
                  <a:lnTo>
                    <a:pt x="673" y="3367"/>
                  </a:lnTo>
                  <a:lnTo>
                    <a:pt x="976" y="3838"/>
                  </a:lnTo>
                  <a:lnTo>
                    <a:pt x="1313" y="4310"/>
                  </a:lnTo>
                  <a:lnTo>
                    <a:pt x="1616" y="4714"/>
                  </a:lnTo>
                  <a:lnTo>
                    <a:pt x="1818" y="4882"/>
                  </a:lnTo>
                  <a:lnTo>
                    <a:pt x="2020" y="5017"/>
                  </a:lnTo>
                  <a:lnTo>
                    <a:pt x="2222" y="5151"/>
                  </a:lnTo>
                  <a:lnTo>
                    <a:pt x="2424" y="5286"/>
                  </a:lnTo>
                  <a:lnTo>
                    <a:pt x="2660" y="5353"/>
                  </a:lnTo>
                  <a:lnTo>
                    <a:pt x="2929" y="5421"/>
                  </a:lnTo>
                  <a:lnTo>
                    <a:pt x="3300" y="5454"/>
                  </a:lnTo>
                  <a:lnTo>
                    <a:pt x="3670" y="5454"/>
                  </a:lnTo>
                  <a:lnTo>
                    <a:pt x="4040" y="5421"/>
                  </a:lnTo>
                  <a:lnTo>
                    <a:pt x="4444" y="5387"/>
                  </a:lnTo>
                  <a:lnTo>
                    <a:pt x="5185" y="5286"/>
                  </a:lnTo>
                  <a:lnTo>
                    <a:pt x="5926" y="5118"/>
                  </a:lnTo>
                  <a:lnTo>
                    <a:pt x="6229" y="5050"/>
                  </a:lnTo>
                  <a:lnTo>
                    <a:pt x="6498" y="4949"/>
                  </a:lnTo>
                  <a:lnTo>
                    <a:pt x="6767" y="4848"/>
                  </a:lnTo>
                  <a:lnTo>
                    <a:pt x="7003" y="4714"/>
                  </a:lnTo>
                  <a:lnTo>
                    <a:pt x="7205" y="4579"/>
                  </a:lnTo>
                  <a:lnTo>
                    <a:pt x="7407" y="4377"/>
                  </a:lnTo>
                  <a:lnTo>
                    <a:pt x="7609" y="4175"/>
                  </a:lnTo>
                  <a:lnTo>
                    <a:pt x="7744" y="3905"/>
                  </a:lnTo>
                  <a:lnTo>
                    <a:pt x="7878" y="3636"/>
                  </a:lnTo>
                  <a:lnTo>
                    <a:pt x="7946" y="3367"/>
                  </a:lnTo>
                  <a:lnTo>
                    <a:pt x="7946" y="3064"/>
                  </a:lnTo>
                  <a:lnTo>
                    <a:pt x="7946" y="2794"/>
                  </a:lnTo>
                  <a:lnTo>
                    <a:pt x="7946" y="2525"/>
                  </a:lnTo>
                  <a:lnTo>
                    <a:pt x="7878" y="2222"/>
                  </a:lnTo>
                  <a:lnTo>
                    <a:pt x="7777" y="1683"/>
                  </a:lnTo>
                  <a:lnTo>
                    <a:pt x="7542" y="842"/>
                  </a:lnTo>
                  <a:lnTo>
                    <a:pt x="7272" y="0"/>
                  </a:lnTo>
                  <a:lnTo>
                    <a:pt x="6936" y="0"/>
                  </a:lnTo>
                  <a:lnTo>
                    <a:pt x="7104" y="404"/>
                  </a:lnTo>
                  <a:lnTo>
                    <a:pt x="7239" y="875"/>
                  </a:lnTo>
                  <a:lnTo>
                    <a:pt x="7306" y="1145"/>
                  </a:lnTo>
                  <a:lnTo>
                    <a:pt x="6498" y="1380"/>
                  </a:lnTo>
                  <a:lnTo>
                    <a:pt x="5623" y="1616"/>
                  </a:lnTo>
                  <a:lnTo>
                    <a:pt x="3939" y="2020"/>
                  </a:lnTo>
                  <a:lnTo>
                    <a:pt x="3131" y="2188"/>
                  </a:lnTo>
                  <a:lnTo>
                    <a:pt x="2256" y="2323"/>
                  </a:lnTo>
                  <a:lnTo>
                    <a:pt x="1852" y="2424"/>
                  </a:lnTo>
                  <a:lnTo>
                    <a:pt x="1448" y="2559"/>
                  </a:lnTo>
                  <a:lnTo>
                    <a:pt x="1044" y="2693"/>
                  </a:lnTo>
                  <a:lnTo>
                    <a:pt x="707" y="2895"/>
                  </a:lnTo>
                  <a:lnTo>
                    <a:pt x="505" y="2592"/>
                  </a:lnTo>
                  <a:lnTo>
                    <a:pt x="370" y="2289"/>
                  </a:lnTo>
                  <a:lnTo>
                    <a:pt x="269" y="1986"/>
                  </a:lnTo>
                  <a:lnTo>
                    <a:pt x="202" y="1650"/>
                  </a:lnTo>
                  <a:lnTo>
                    <a:pt x="370" y="1683"/>
                  </a:lnTo>
                  <a:lnTo>
                    <a:pt x="741" y="1683"/>
                  </a:lnTo>
                  <a:lnTo>
                    <a:pt x="909" y="1616"/>
                  </a:lnTo>
                  <a:lnTo>
                    <a:pt x="1280" y="1481"/>
                  </a:lnTo>
                  <a:lnTo>
                    <a:pt x="1583" y="1347"/>
                  </a:lnTo>
                  <a:lnTo>
                    <a:pt x="3805" y="606"/>
                  </a:lnTo>
                  <a:lnTo>
                    <a:pt x="4512" y="303"/>
                  </a:lnTo>
                  <a:lnTo>
                    <a:pt x="5252" y="0"/>
                  </a:lnTo>
                  <a:lnTo>
                    <a:pt x="4579" y="0"/>
                  </a:lnTo>
                  <a:lnTo>
                    <a:pt x="4040" y="236"/>
                  </a:lnTo>
                  <a:lnTo>
                    <a:pt x="3502" y="438"/>
                  </a:lnTo>
                  <a:lnTo>
                    <a:pt x="202" y="1582"/>
                  </a:lnTo>
                  <a:lnTo>
                    <a:pt x="236" y="1347"/>
                  </a:lnTo>
                  <a:lnTo>
                    <a:pt x="269" y="1212"/>
                  </a:lnTo>
                  <a:lnTo>
                    <a:pt x="337" y="1077"/>
                  </a:lnTo>
                  <a:lnTo>
                    <a:pt x="505" y="842"/>
                  </a:lnTo>
                  <a:lnTo>
                    <a:pt x="774" y="640"/>
                  </a:lnTo>
                  <a:lnTo>
                    <a:pt x="1078" y="471"/>
                  </a:lnTo>
                  <a:lnTo>
                    <a:pt x="1414" y="303"/>
                  </a:lnTo>
                  <a:lnTo>
                    <a:pt x="1717" y="202"/>
                  </a:lnTo>
                  <a:lnTo>
                    <a:pt x="2054" y="101"/>
                  </a:lnTo>
                  <a:lnTo>
                    <a:pt x="2323" y="67"/>
                  </a:lnTo>
                  <a:lnTo>
                    <a:pt x="2357" y="67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11"/>
            <p:cNvSpPr/>
            <p:nvPr/>
          </p:nvSpPr>
          <p:spPr>
            <a:xfrm>
              <a:off x="1661887" y="155793"/>
              <a:ext cx="390417" cy="172568"/>
            </a:xfrm>
            <a:custGeom>
              <a:avLst/>
              <a:gdLst/>
              <a:ahLst/>
              <a:cxnLst/>
              <a:rect l="l" t="t" r="r" b="b"/>
              <a:pathLst>
                <a:path w="7846" h="3468" extrusionOk="0">
                  <a:moveTo>
                    <a:pt x="135" y="707"/>
                  </a:moveTo>
                  <a:lnTo>
                    <a:pt x="304" y="774"/>
                  </a:lnTo>
                  <a:lnTo>
                    <a:pt x="1583" y="774"/>
                  </a:lnTo>
                  <a:lnTo>
                    <a:pt x="1549" y="1179"/>
                  </a:lnTo>
                  <a:lnTo>
                    <a:pt x="1516" y="1549"/>
                  </a:lnTo>
                  <a:lnTo>
                    <a:pt x="1549" y="1953"/>
                  </a:lnTo>
                  <a:lnTo>
                    <a:pt x="506" y="1953"/>
                  </a:lnTo>
                  <a:lnTo>
                    <a:pt x="371" y="1987"/>
                  </a:lnTo>
                  <a:lnTo>
                    <a:pt x="203" y="2054"/>
                  </a:lnTo>
                  <a:lnTo>
                    <a:pt x="203" y="1717"/>
                  </a:lnTo>
                  <a:lnTo>
                    <a:pt x="203" y="1347"/>
                  </a:lnTo>
                  <a:lnTo>
                    <a:pt x="203" y="1010"/>
                  </a:lnTo>
                  <a:lnTo>
                    <a:pt x="203" y="875"/>
                  </a:lnTo>
                  <a:lnTo>
                    <a:pt x="135" y="707"/>
                  </a:lnTo>
                  <a:close/>
                  <a:moveTo>
                    <a:pt x="2189" y="236"/>
                  </a:moveTo>
                  <a:lnTo>
                    <a:pt x="2862" y="303"/>
                  </a:lnTo>
                  <a:lnTo>
                    <a:pt x="3536" y="303"/>
                  </a:lnTo>
                  <a:lnTo>
                    <a:pt x="4883" y="269"/>
                  </a:lnTo>
                  <a:lnTo>
                    <a:pt x="5556" y="303"/>
                  </a:lnTo>
                  <a:lnTo>
                    <a:pt x="6229" y="337"/>
                  </a:lnTo>
                  <a:lnTo>
                    <a:pt x="6903" y="370"/>
                  </a:lnTo>
                  <a:lnTo>
                    <a:pt x="7610" y="404"/>
                  </a:lnTo>
                  <a:lnTo>
                    <a:pt x="7542" y="707"/>
                  </a:lnTo>
                  <a:lnTo>
                    <a:pt x="7509" y="1044"/>
                  </a:lnTo>
                  <a:lnTo>
                    <a:pt x="7542" y="1684"/>
                  </a:lnTo>
                  <a:lnTo>
                    <a:pt x="7542" y="3098"/>
                  </a:lnTo>
                  <a:lnTo>
                    <a:pt x="6229" y="3030"/>
                  </a:lnTo>
                  <a:lnTo>
                    <a:pt x="4883" y="2963"/>
                  </a:lnTo>
                  <a:lnTo>
                    <a:pt x="3671" y="2862"/>
                  </a:lnTo>
                  <a:lnTo>
                    <a:pt x="3064" y="2828"/>
                  </a:lnTo>
                  <a:lnTo>
                    <a:pt x="2458" y="2862"/>
                  </a:lnTo>
                  <a:lnTo>
                    <a:pt x="2458" y="2828"/>
                  </a:lnTo>
                  <a:lnTo>
                    <a:pt x="2391" y="2795"/>
                  </a:lnTo>
                  <a:lnTo>
                    <a:pt x="2189" y="2694"/>
                  </a:lnTo>
                  <a:lnTo>
                    <a:pt x="2021" y="2626"/>
                  </a:lnTo>
                  <a:lnTo>
                    <a:pt x="1953" y="2559"/>
                  </a:lnTo>
                  <a:lnTo>
                    <a:pt x="1886" y="2492"/>
                  </a:lnTo>
                  <a:lnTo>
                    <a:pt x="1785" y="2256"/>
                  </a:lnTo>
                  <a:lnTo>
                    <a:pt x="1751" y="2088"/>
                  </a:lnTo>
                  <a:lnTo>
                    <a:pt x="1751" y="1886"/>
                  </a:lnTo>
                  <a:lnTo>
                    <a:pt x="1785" y="1549"/>
                  </a:lnTo>
                  <a:lnTo>
                    <a:pt x="1785" y="1179"/>
                  </a:lnTo>
                  <a:lnTo>
                    <a:pt x="1785" y="774"/>
                  </a:lnTo>
                  <a:lnTo>
                    <a:pt x="1852" y="606"/>
                  </a:lnTo>
                  <a:lnTo>
                    <a:pt x="1920" y="438"/>
                  </a:lnTo>
                  <a:lnTo>
                    <a:pt x="2021" y="337"/>
                  </a:lnTo>
                  <a:lnTo>
                    <a:pt x="2189" y="236"/>
                  </a:lnTo>
                  <a:close/>
                  <a:moveTo>
                    <a:pt x="3603" y="0"/>
                  </a:moveTo>
                  <a:lnTo>
                    <a:pt x="2930" y="34"/>
                  </a:lnTo>
                  <a:lnTo>
                    <a:pt x="2290" y="101"/>
                  </a:lnTo>
                  <a:lnTo>
                    <a:pt x="2256" y="67"/>
                  </a:lnTo>
                  <a:lnTo>
                    <a:pt x="1987" y="67"/>
                  </a:lnTo>
                  <a:lnTo>
                    <a:pt x="1886" y="135"/>
                  </a:lnTo>
                  <a:lnTo>
                    <a:pt x="1819" y="168"/>
                  </a:lnTo>
                  <a:lnTo>
                    <a:pt x="1751" y="269"/>
                  </a:lnTo>
                  <a:lnTo>
                    <a:pt x="1684" y="370"/>
                  </a:lnTo>
                  <a:lnTo>
                    <a:pt x="1617" y="606"/>
                  </a:lnTo>
                  <a:lnTo>
                    <a:pt x="1213" y="572"/>
                  </a:lnTo>
                  <a:lnTo>
                    <a:pt x="438" y="572"/>
                  </a:lnTo>
                  <a:lnTo>
                    <a:pt x="270" y="606"/>
                  </a:lnTo>
                  <a:lnTo>
                    <a:pt x="102" y="673"/>
                  </a:lnTo>
                  <a:lnTo>
                    <a:pt x="68" y="673"/>
                  </a:lnTo>
                  <a:lnTo>
                    <a:pt x="102" y="707"/>
                  </a:lnTo>
                  <a:lnTo>
                    <a:pt x="68" y="842"/>
                  </a:lnTo>
                  <a:lnTo>
                    <a:pt x="34" y="1010"/>
                  </a:lnTo>
                  <a:lnTo>
                    <a:pt x="34" y="1347"/>
                  </a:lnTo>
                  <a:lnTo>
                    <a:pt x="1" y="1751"/>
                  </a:lnTo>
                  <a:lnTo>
                    <a:pt x="34" y="1919"/>
                  </a:lnTo>
                  <a:lnTo>
                    <a:pt x="68" y="2121"/>
                  </a:lnTo>
                  <a:lnTo>
                    <a:pt x="102" y="2155"/>
                  </a:lnTo>
                  <a:lnTo>
                    <a:pt x="68" y="2189"/>
                  </a:lnTo>
                  <a:lnTo>
                    <a:pt x="405" y="2189"/>
                  </a:lnTo>
                  <a:lnTo>
                    <a:pt x="741" y="2155"/>
                  </a:lnTo>
                  <a:lnTo>
                    <a:pt x="1145" y="2189"/>
                  </a:lnTo>
                  <a:lnTo>
                    <a:pt x="1549" y="2155"/>
                  </a:lnTo>
                  <a:lnTo>
                    <a:pt x="1617" y="2492"/>
                  </a:lnTo>
                  <a:lnTo>
                    <a:pt x="1684" y="2626"/>
                  </a:lnTo>
                  <a:lnTo>
                    <a:pt x="1751" y="2761"/>
                  </a:lnTo>
                  <a:lnTo>
                    <a:pt x="1852" y="2862"/>
                  </a:lnTo>
                  <a:lnTo>
                    <a:pt x="1953" y="2963"/>
                  </a:lnTo>
                  <a:lnTo>
                    <a:pt x="2088" y="2997"/>
                  </a:lnTo>
                  <a:lnTo>
                    <a:pt x="2290" y="2997"/>
                  </a:lnTo>
                  <a:lnTo>
                    <a:pt x="2930" y="3064"/>
                  </a:lnTo>
                  <a:lnTo>
                    <a:pt x="3603" y="3131"/>
                  </a:lnTo>
                  <a:lnTo>
                    <a:pt x="4883" y="3165"/>
                  </a:lnTo>
                  <a:lnTo>
                    <a:pt x="6196" y="3266"/>
                  </a:lnTo>
                  <a:lnTo>
                    <a:pt x="7542" y="3333"/>
                  </a:lnTo>
                  <a:lnTo>
                    <a:pt x="7542" y="3367"/>
                  </a:lnTo>
                  <a:lnTo>
                    <a:pt x="7576" y="3434"/>
                  </a:lnTo>
                  <a:lnTo>
                    <a:pt x="7677" y="3468"/>
                  </a:lnTo>
                  <a:lnTo>
                    <a:pt x="7778" y="3434"/>
                  </a:lnTo>
                  <a:lnTo>
                    <a:pt x="7812" y="3367"/>
                  </a:lnTo>
                  <a:lnTo>
                    <a:pt x="7812" y="3333"/>
                  </a:lnTo>
                  <a:lnTo>
                    <a:pt x="7812" y="2559"/>
                  </a:lnTo>
                  <a:lnTo>
                    <a:pt x="7812" y="1818"/>
                  </a:lnTo>
                  <a:lnTo>
                    <a:pt x="7845" y="1078"/>
                  </a:lnTo>
                  <a:lnTo>
                    <a:pt x="7812" y="707"/>
                  </a:lnTo>
                  <a:lnTo>
                    <a:pt x="7778" y="337"/>
                  </a:lnTo>
                  <a:lnTo>
                    <a:pt x="7744" y="303"/>
                  </a:lnTo>
                  <a:lnTo>
                    <a:pt x="7778" y="269"/>
                  </a:lnTo>
                  <a:lnTo>
                    <a:pt x="7744" y="202"/>
                  </a:lnTo>
                  <a:lnTo>
                    <a:pt x="7711" y="168"/>
                  </a:lnTo>
                  <a:lnTo>
                    <a:pt x="7643" y="135"/>
                  </a:lnTo>
                  <a:lnTo>
                    <a:pt x="6970" y="135"/>
                  </a:lnTo>
                  <a:lnTo>
                    <a:pt x="6297" y="101"/>
                  </a:lnTo>
                  <a:lnTo>
                    <a:pt x="4950" y="34"/>
                  </a:lnTo>
                  <a:lnTo>
                    <a:pt x="4277" y="34"/>
                  </a:lnTo>
                  <a:lnTo>
                    <a:pt x="360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11"/>
            <p:cNvSpPr/>
            <p:nvPr/>
          </p:nvSpPr>
          <p:spPr>
            <a:xfrm>
              <a:off x="1698759" y="204358"/>
              <a:ext cx="28512" cy="13435"/>
            </a:xfrm>
            <a:custGeom>
              <a:avLst/>
              <a:gdLst/>
              <a:ahLst/>
              <a:cxnLst/>
              <a:rect l="l" t="t" r="r" b="b"/>
              <a:pathLst>
                <a:path w="573" h="270" extrusionOk="0">
                  <a:moveTo>
                    <a:pt x="169" y="1"/>
                  </a:moveTo>
                  <a:lnTo>
                    <a:pt x="34" y="34"/>
                  </a:lnTo>
                  <a:lnTo>
                    <a:pt x="0" y="68"/>
                  </a:lnTo>
                  <a:lnTo>
                    <a:pt x="0" y="135"/>
                  </a:lnTo>
                  <a:lnTo>
                    <a:pt x="0" y="169"/>
                  </a:lnTo>
                  <a:lnTo>
                    <a:pt x="34" y="203"/>
                  </a:lnTo>
                  <a:lnTo>
                    <a:pt x="135" y="236"/>
                  </a:lnTo>
                  <a:lnTo>
                    <a:pt x="236" y="236"/>
                  </a:lnTo>
                  <a:lnTo>
                    <a:pt x="438" y="270"/>
                  </a:lnTo>
                  <a:lnTo>
                    <a:pt x="505" y="270"/>
                  </a:lnTo>
                  <a:lnTo>
                    <a:pt x="539" y="236"/>
                  </a:lnTo>
                  <a:lnTo>
                    <a:pt x="573" y="169"/>
                  </a:lnTo>
                  <a:lnTo>
                    <a:pt x="539" y="68"/>
                  </a:lnTo>
                  <a:lnTo>
                    <a:pt x="505" y="34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11"/>
            <p:cNvSpPr/>
            <p:nvPr/>
          </p:nvSpPr>
          <p:spPr>
            <a:xfrm>
              <a:off x="1978510" y="202666"/>
              <a:ext cx="15127" cy="77128"/>
            </a:xfrm>
            <a:custGeom>
              <a:avLst/>
              <a:gdLst/>
              <a:ahLst/>
              <a:cxnLst/>
              <a:rect l="l" t="t" r="r" b="b"/>
              <a:pathLst>
                <a:path w="304" h="1550" extrusionOk="0">
                  <a:moveTo>
                    <a:pt x="237" y="1"/>
                  </a:moveTo>
                  <a:lnTo>
                    <a:pt x="136" y="136"/>
                  </a:lnTo>
                  <a:lnTo>
                    <a:pt x="68" y="304"/>
                  </a:lnTo>
                  <a:lnTo>
                    <a:pt x="35" y="641"/>
                  </a:lnTo>
                  <a:lnTo>
                    <a:pt x="1" y="1045"/>
                  </a:lnTo>
                  <a:lnTo>
                    <a:pt x="68" y="1449"/>
                  </a:lnTo>
                  <a:lnTo>
                    <a:pt x="68" y="1516"/>
                  </a:lnTo>
                  <a:lnTo>
                    <a:pt x="102" y="1516"/>
                  </a:lnTo>
                  <a:lnTo>
                    <a:pt x="203" y="1550"/>
                  </a:lnTo>
                  <a:lnTo>
                    <a:pt x="304" y="1482"/>
                  </a:lnTo>
                  <a:lnTo>
                    <a:pt x="304" y="1449"/>
                  </a:lnTo>
                  <a:lnTo>
                    <a:pt x="304" y="1381"/>
                  </a:lnTo>
                  <a:lnTo>
                    <a:pt x="270" y="1011"/>
                  </a:lnTo>
                  <a:lnTo>
                    <a:pt x="270" y="641"/>
                  </a:lnTo>
                  <a:lnTo>
                    <a:pt x="304" y="338"/>
                  </a:lnTo>
                  <a:lnTo>
                    <a:pt x="304" y="169"/>
                  </a:lnTo>
                  <a:lnTo>
                    <a:pt x="304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11"/>
            <p:cNvSpPr/>
            <p:nvPr/>
          </p:nvSpPr>
          <p:spPr>
            <a:xfrm>
              <a:off x="1956765" y="217744"/>
              <a:ext cx="11743" cy="41948"/>
            </a:xfrm>
            <a:custGeom>
              <a:avLst/>
              <a:gdLst/>
              <a:ahLst/>
              <a:cxnLst/>
              <a:rect l="l" t="t" r="r" b="b"/>
              <a:pathLst>
                <a:path w="236" h="843" extrusionOk="0">
                  <a:moveTo>
                    <a:pt x="135" y="1"/>
                  </a:moveTo>
                  <a:lnTo>
                    <a:pt x="68" y="68"/>
                  </a:lnTo>
                  <a:lnTo>
                    <a:pt x="34" y="169"/>
                  </a:lnTo>
                  <a:lnTo>
                    <a:pt x="0" y="338"/>
                  </a:lnTo>
                  <a:lnTo>
                    <a:pt x="0" y="742"/>
                  </a:lnTo>
                  <a:lnTo>
                    <a:pt x="34" y="775"/>
                  </a:lnTo>
                  <a:lnTo>
                    <a:pt x="68" y="809"/>
                  </a:lnTo>
                  <a:lnTo>
                    <a:pt x="135" y="843"/>
                  </a:lnTo>
                  <a:lnTo>
                    <a:pt x="202" y="809"/>
                  </a:lnTo>
                  <a:lnTo>
                    <a:pt x="236" y="775"/>
                  </a:lnTo>
                  <a:lnTo>
                    <a:pt x="236" y="742"/>
                  </a:lnTo>
                  <a:lnTo>
                    <a:pt x="202" y="405"/>
                  </a:lnTo>
                  <a:lnTo>
                    <a:pt x="236" y="237"/>
                  </a:lnTo>
                  <a:lnTo>
                    <a:pt x="236" y="68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11"/>
            <p:cNvSpPr/>
            <p:nvPr/>
          </p:nvSpPr>
          <p:spPr>
            <a:xfrm>
              <a:off x="1485985" y="92100"/>
              <a:ext cx="174309" cy="150823"/>
            </a:xfrm>
            <a:custGeom>
              <a:avLst/>
              <a:gdLst/>
              <a:ahLst/>
              <a:cxnLst/>
              <a:rect l="l" t="t" r="r" b="b"/>
              <a:pathLst>
                <a:path w="3503" h="3031" extrusionOk="0">
                  <a:moveTo>
                    <a:pt x="1516" y="169"/>
                  </a:moveTo>
                  <a:lnTo>
                    <a:pt x="1886" y="304"/>
                  </a:lnTo>
                  <a:lnTo>
                    <a:pt x="2256" y="472"/>
                  </a:lnTo>
                  <a:lnTo>
                    <a:pt x="2627" y="708"/>
                  </a:lnTo>
                  <a:lnTo>
                    <a:pt x="2930" y="977"/>
                  </a:lnTo>
                  <a:lnTo>
                    <a:pt x="2829" y="1011"/>
                  </a:lnTo>
                  <a:lnTo>
                    <a:pt x="2728" y="1044"/>
                  </a:lnTo>
                  <a:lnTo>
                    <a:pt x="2559" y="1145"/>
                  </a:lnTo>
                  <a:lnTo>
                    <a:pt x="2391" y="1314"/>
                  </a:lnTo>
                  <a:lnTo>
                    <a:pt x="2256" y="1482"/>
                  </a:lnTo>
                  <a:lnTo>
                    <a:pt x="2021" y="1819"/>
                  </a:lnTo>
                  <a:lnTo>
                    <a:pt x="1819" y="2155"/>
                  </a:lnTo>
                  <a:lnTo>
                    <a:pt x="1751" y="2358"/>
                  </a:lnTo>
                  <a:lnTo>
                    <a:pt x="1684" y="2560"/>
                  </a:lnTo>
                  <a:lnTo>
                    <a:pt x="1650" y="2526"/>
                  </a:lnTo>
                  <a:lnTo>
                    <a:pt x="1314" y="2324"/>
                  </a:lnTo>
                  <a:lnTo>
                    <a:pt x="1011" y="2088"/>
                  </a:lnTo>
                  <a:lnTo>
                    <a:pt x="809" y="1852"/>
                  </a:lnTo>
                  <a:lnTo>
                    <a:pt x="573" y="1617"/>
                  </a:lnTo>
                  <a:lnTo>
                    <a:pt x="135" y="1213"/>
                  </a:lnTo>
                  <a:lnTo>
                    <a:pt x="169" y="1179"/>
                  </a:lnTo>
                  <a:lnTo>
                    <a:pt x="304" y="1011"/>
                  </a:lnTo>
                  <a:lnTo>
                    <a:pt x="438" y="876"/>
                  </a:lnTo>
                  <a:lnTo>
                    <a:pt x="775" y="640"/>
                  </a:lnTo>
                  <a:lnTo>
                    <a:pt x="1112" y="405"/>
                  </a:lnTo>
                  <a:lnTo>
                    <a:pt x="1280" y="304"/>
                  </a:lnTo>
                  <a:lnTo>
                    <a:pt x="1482" y="203"/>
                  </a:lnTo>
                  <a:lnTo>
                    <a:pt x="1516" y="169"/>
                  </a:lnTo>
                  <a:close/>
                  <a:moveTo>
                    <a:pt x="3064" y="1044"/>
                  </a:moveTo>
                  <a:lnTo>
                    <a:pt x="3266" y="1246"/>
                  </a:lnTo>
                  <a:lnTo>
                    <a:pt x="3165" y="1482"/>
                  </a:lnTo>
                  <a:lnTo>
                    <a:pt x="3031" y="1718"/>
                  </a:lnTo>
                  <a:lnTo>
                    <a:pt x="2694" y="2122"/>
                  </a:lnTo>
                  <a:lnTo>
                    <a:pt x="2324" y="2492"/>
                  </a:lnTo>
                  <a:lnTo>
                    <a:pt x="2155" y="2661"/>
                  </a:lnTo>
                  <a:lnTo>
                    <a:pt x="1953" y="2728"/>
                  </a:lnTo>
                  <a:lnTo>
                    <a:pt x="1987" y="2492"/>
                  </a:lnTo>
                  <a:lnTo>
                    <a:pt x="2054" y="2324"/>
                  </a:lnTo>
                  <a:lnTo>
                    <a:pt x="2122" y="2155"/>
                  </a:lnTo>
                  <a:lnTo>
                    <a:pt x="2324" y="1852"/>
                  </a:lnTo>
                  <a:lnTo>
                    <a:pt x="2458" y="1650"/>
                  </a:lnTo>
                  <a:lnTo>
                    <a:pt x="2627" y="1415"/>
                  </a:lnTo>
                  <a:lnTo>
                    <a:pt x="2795" y="1213"/>
                  </a:lnTo>
                  <a:lnTo>
                    <a:pt x="3031" y="1078"/>
                  </a:lnTo>
                  <a:lnTo>
                    <a:pt x="3031" y="1044"/>
                  </a:lnTo>
                  <a:close/>
                  <a:moveTo>
                    <a:pt x="1415" y="1"/>
                  </a:moveTo>
                  <a:lnTo>
                    <a:pt x="1179" y="102"/>
                  </a:lnTo>
                  <a:lnTo>
                    <a:pt x="977" y="203"/>
                  </a:lnTo>
                  <a:lnTo>
                    <a:pt x="573" y="506"/>
                  </a:lnTo>
                  <a:lnTo>
                    <a:pt x="405" y="640"/>
                  </a:lnTo>
                  <a:lnTo>
                    <a:pt x="236" y="775"/>
                  </a:lnTo>
                  <a:lnTo>
                    <a:pt x="68" y="943"/>
                  </a:lnTo>
                  <a:lnTo>
                    <a:pt x="34" y="1044"/>
                  </a:lnTo>
                  <a:lnTo>
                    <a:pt x="34" y="1145"/>
                  </a:lnTo>
                  <a:lnTo>
                    <a:pt x="34" y="1179"/>
                  </a:lnTo>
                  <a:lnTo>
                    <a:pt x="1" y="1246"/>
                  </a:lnTo>
                  <a:lnTo>
                    <a:pt x="1" y="1314"/>
                  </a:lnTo>
                  <a:lnTo>
                    <a:pt x="68" y="1415"/>
                  </a:lnTo>
                  <a:lnTo>
                    <a:pt x="169" y="1583"/>
                  </a:lnTo>
                  <a:lnTo>
                    <a:pt x="337" y="1751"/>
                  </a:lnTo>
                  <a:lnTo>
                    <a:pt x="607" y="2054"/>
                  </a:lnTo>
                  <a:lnTo>
                    <a:pt x="842" y="2290"/>
                  </a:lnTo>
                  <a:lnTo>
                    <a:pt x="1112" y="2492"/>
                  </a:lnTo>
                  <a:lnTo>
                    <a:pt x="1381" y="2661"/>
                  </a:lnTo>
                  <a:lnTo>
                    <a:pt x="1617" y="2829"/>
                  </a:lnTo>
                  <a:lnTo>
                    <a:pt x="1617" y="2863"/>
                  </a:lnTo>
                  <a:lnTo>
                    <a:pt x="1617" y="2896"/>
                  </a:lnTo>
                  <a:lnTo>
                    <a:pt x="1617" y="2930"/>
                  </a:lnTo>
                  <a:lnTo>
                    <a:pt x="1684" y="2997"/>
                  </a:lnTo>
                  <a:lnTo>
                    <a:pt x="1785" y="3031"/>
                  </a:lnTo>
                  <a:lnTo>
                    <a:pt x="1852" y="2964"/>
                  </a:lnTo>
                  <a:lnTo>
                    <a:pt x="2088" y="2964"/>
                  </a:lnTo>
                  <a:lnTo>
                    <a:pt x="2223" y="2896"/>
                  </a:lnTo>
                  <a:lnTo>
                    <a:pt x="2324" y="2829"/>
                  </a:lnTo>
                  <a:lnTo>
                    <a:pt x="2593" y="2593"/>
                  </a:lnTo>
                  <a:lnTo>
                    <a:pt x="2829" y="2290"/>
                  </a:lnTo>
                  <a:lnTo>
                    <a:pt x="3064" y="1987"/>
                  </a:lnTo>
                  <a:lnTo>
                    <a:pt x="3266" y="1650"/>
                  </a:lnTo>
                  <a:lnTo>
                    <a:pt x="3401" y="1415"/>
                  </a:lnTo>
                  <a:lnTo>
                    <a:pt x="3502" y="1246"/>
                  </a:lnTo>
                  <a:lnTo>
                    <a:pt x="3468" y="1179"/>
                  </a:lnTo>
                  <a:lnTo>
                    <a:pt x="3435" y="1112"/>
                  </a:lnTo>
                  <a:lnTo>
                    <a:pt x="3334" y="1011"/>
                  </a:lnTo>
                  <a:lnTo>
                    <a:pt x="3233" y="943"/>
                  </a:lnTo>
                  <a:lnTo>
                    <a:pt x="3233" y="876"/>
                  </a:lnTo>
                  <a:lnTo>
                    <a:pt x="3199" y="842"/>
                  </a:lnTo>
                  <a:lnTo>
                    <a:pt x="2829" y="539"/>
                  </a:lnTo>
                  <a:lnTo>
                    <a:pt x="2425" y="270"/>
                  </a:lnTo>
                  <a:lnTo>
                    <a:pt x="2189" y="135"/>
                  </a:lnTo>
                  <a:lnTo>
                    <a:pt x="1953" y="34"/>
                  </a:lnTo>
                  <a:lnTo>
                    <a:pt x="17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11"/>
            <p:cNvSpPr/>
            <p:nvPr/>
          </p:nvSpPr>
          <p:spPr>
            <a:xfrm>
              <a:off x="1697067" y="227795"/>
              <a:ext cx="28562" cy="15127"/>
            </a:xfrm>
            <a:custGeom>
              <a:avLst/>
              <a:gdLst/>
              <a:ahLst/>
              <a:cxnLst/>
              <a:rect l="l" t="t" r="r" b="b"/>
              <a:pathLst>
                <a:path w="574" h="304" extrusionOk="0">
                  <a:moveTo>
                    <a:pt x="405" y="1"/>
                  </a:moveTo>
                  <a:lnTo>
                    <a:pt x="169" y="35"/>
                  </a:lnTo>
                  <a:lnTo>
                    <a:pt x="68" y="102"/>
                  </a:lnTo>
                  <a:lnTo>
                    <a:pt x="34" y="136"/>
                  </a:lnTo>
                  <a:lnTo>
                    <a:pt x="34" y="169"/>
                  </a:lnTo>
                  <a:lnTo>
                    <a:pt x="1" y="203"/>
                  </a:lnTo>
                  <a:lnTo>
                    <a:pt x="68" y="270"/>
                  </a:lnTo>
                  <a:lnTo>
                    <a:pt x="135" y="270"/>
                  </a:lnTo>
                  <a:lnTo>
                    <a:pt x="203" y="304"/>
                  </a:lnTo>
                  <a:lnTo>
                    <a:pt x="438" y="270"/>
                  </a:lnTo>
                  <a:lnTo>
                    <a:pt x="506" y="237"/>
                  </a:lnTo>
                  <a:lnTo>
                    <a:pt x="573" y="203"/>
                  </a:lnTo>
                  <a:lnTo>
                    <a:pt x="573" y="169"/>
                  </a:lnTo>
                  <a:lnTo>
                    <a:pt x="573" y="102"/>
                  </a:lnTo>
                  <a:lnTo>
                    <a:pt x="573" y="68"/>
                  </a:lnTo>
                  <a:lnTo>
                    <a:pt x="539" y="35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79" name="Google Shape;1679;p11"/>
          <p:cNvGrpSpPr/>
          <p:nvPr/>
        </p:nvGrpSpPr>
        <p:grpSpPr>
          <a:xfrm>
            <a:off x="7935832" y="1674515"/>
            <a:ext cx="1207974" cy="1445876"/>
            <a:chOff x="5654182" y="1903115"/>
            <a:chExt cx="1207974" cy="1445876"/>
          </a:xfrm>
        </p:grpSpPr>
        <p:sp>
          <p:nvSpPr>
            <p:cNvPr id="1680" name="Google Shape;1680;p11"/>
            <p:cNvSpPr/>
            <p:nvPr/>
          </p:nvSpPr>
          <p:spPr>
            <a:xfrm>
              <a:off x="6773284" y="2228147"/>
              <a:ext cx="88871" cy="36922"/>
            </a:xfrm>
            <a:custGeom>
              <a:avLst/>
              <a:gdLst/>
              <a:ahLst/>
              <a:cxnLst/>
              <a:rect l="l" t="t" r="r" b="b"/>
              <a:pathLst>
                <a:path w="1786" h="742" extrusionOk="0">
                  <a:moveTo>
                    <a:pt x="1752" y="1"/>
                  </a:moveTo>
                  <a:lnTo>
                    <a:pt x="1314" y="102"/>
                  </a:lnTo>
                  <a:lnTo>
                    <a:pt x="876" y="236"/>
                  </a:lnTo>
                  <a:lnTo>
                    <a:pt x="439" y="405"/>
                  </a:lnTo>
                  <a:lnTo>
                    <a:pt x="35" y="573"/>
                  </a:lnTo>
                  <a:lnTo>
                    <a:pt x="1" y="607"/>
                  </a:lnTo>
                  <a:lnTo>
                    <a:pt x="1" y="674"/>
                  </a:lnTo>
                  <a:lnTo>
                    <a:pt x="35" y="708"/>
                  </a:lnTo>
                  <a:lnTo>
                    <a:pt x="68" y="741"/>
                  </a:lnTo>
                  <a:lnTo>
                    <a:pt x="371" y="708"/>
                  </a:lnTo>
                  <a:lnTo>
                    <a:pt x="641" y="640"/>
                  </a:lnTo>
                  <a:lnTo>
                    <a:pt x="1213" y="438"/>
                  </a:lnTo>
                  <a:lnTo>
                    <a:pt x="1785" y="270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11"/>
            <p:cNvSpPr/>
            <p:nvPr/>
          </p:nvSpPr>
          <p:spPr>
            <a:xfrm>
              <a:off x="6726410" y="2104195"/>
              <a:ext cx="135745" cy="48616"/>
            </a:xfrm>
            <a:custGeom>
              <a:avLst/>
              <a:gdLst/>
              <a:ahLst/>
              <a:cxnLst/>
              <a:rect l="l" t="t" r="r" b="b"/>
              <a:pathLst>
                <a:path w="2728" h="977" extrusionOk="0">
                  <a:moveTo>
                    <a:pt x="2727" y="0"/>
                  </a:moveTo>
                  <a:lnTo>
                    <a:pt x="2492" y="67"/>
                  </a:lnTo>
                  <a:lnTo>
                    <a:pt x="1886" y="236"/>
                  </a:lnTo>
                  <a:lnTo>
                    <a:pt x="1246" y="438"/>
                  </a:lnTo>
                  <a:lnTo>
                    <a:pt x="34" y="909"/>
                  </a:lnTo>
                  <a:lnTo>
                    <a:pt x="0" y="943"/>
                  </a:lnTo>
                  <a:lnTo>
                    <a:pt x="34" y="976"/>
                  </a:lnTo>
                  <a:lnTo>
                    <a:pt x="371" y="976"/>
                  </a:lnTo>
                  <a:lnTo>
                    <a:pt x="707" y="943"/>
                  </a:lnTo>
                  <a:lnTo>
                    <a:pt x="1044" y="842"/>
                  </a:lnTo>
                  <a:lnTo>
                    <a:pt x="1381" y="741"/>
                  </a:lnTo>
                  <a:lnTo>
                    <a:pt x="2054" y="505"/>
                  </a:lnTo>
                  <a:lnTo>
                    <a:pt x="2391" y="404"/>
                  </a:lnTo>
                  <a:lnTo>
                    <a:pt x="2727" y="303"/>
                  </a:lnTo>
                  <a:lnTo>
                    <a:pt x="272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11"/>
            <p:cNvSpPr/>
            <p:nvPr/>
          </p:nvSpPr>
          <p:spPr>
            <a:xfrm>
              <a:off x="6746513" y="2144401"/>
              <a:ext cx="115642" cy="43590"/>
            </a:xfrm>
            <a:custGeom>
              <a:avLst/>
              <a:gdLst/>
              <a:ahLst/>
              <a:cxnLst/>
              <a:rect l="l" t="t" r="r" b="b"/>
              <a:pathLst>
                <a:path w="2324" h="876" extrusionOk="0">
                  <a:moveTo>
                    <a:pt x="2323" y="0"/>
                  </a:moveTo>
                  <a:lnTo>
                    <a:pt x="1953" y="135"/>
                  </a:lnTo>
                  <a:lnTo>
                    <a:pt x="1448" y="303"/>
                  </a:lnTo>
                  <a:lnTo>
                    <a:pt x="977" y="471"/>
                  </a:lnTo>
                  <a:lnTo>
                    <a:pt x="472" y="640"/>
                  </a:lnTo>
                  <a:lnTo>
                    <a:pt x="34" y="842"/>
                  </a:lnTo>
                  <a:lnTo>
                    <a:pt x="0" y="875"/>
                  </a:lnTo>
                  <a:lnTo>
                    <a:pt x="303" y="875"/>
                  </a:lnTo>
                  <a:lnTo>
                    <a:pt x="539" y="842"/>
                  </a:lnTo>
                  <a:lnTo>
                    <a:pt x="1044" y="741"/>
                  </a:lnTo>
                  <a:lnTo>
                    <a:pt x="1549" y="606"/>
                  </a:lnTo>
                  <a:lnTo>
                    <a:pt x="2020" y="438"/>
                  </a:lnTo>
                  <a:lnTo>
                    <a:pt x="2323" y="303"/>
                  </a:lnTo>
                  <a:lnTo>
                    <a:pt x="232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11"/>
            <p:cNvSpPr/>
            <p:nvPr/>
          </p:nvSpPr>
          <p:spPr>
            <a:xfrm>
              <a:off x="6793387" y="2305226"/>
              <a:ext cx="68768" cy="31846"/>
            </a:xfrm>
            <a:custGeom>
              <a:avLst/>
              <a:gdLst/>
              <a:ahLst/>
              <a:cxnLst/>
              <a:rect l="l" t="t" r="r" b="b"/>
              <a:pathLst>
                <a:path w="1382" h="640" extrusionOk="0">
                  <a:moveTo>
                    <a:pt x="1381" y="0"/>
                  </a:moveTo>
                  <a:lnTo>
                    <a:pt x="1045" y="101"/>
                  </a:lnTo>
                  <a:lnTo>
                    <a:pt x="775" y="169"/>
                  </a:lnTo>
                  <a:lnTo>
                    <a:pt x="439" y="236"/>
                  </a:lnTo>
                  <a:lnTo>
                    <a:pt x="270" y="303"/>
                  </a:lnTo>
                  <a:lnTo>
                    <a:pt x="136" y="404"/>
                  </a:lnTo>
                  <a:lnTo>
                    <a:pt x="68" y="505"/>
                  </a:lnTo>
                  <a:lnTo>
                    <a:pt x="1" y="640"/>
                  </a:lnTo>
                  <a:lnTo>
                    <a:pt x="35" y="640"/>
                  </a:lnTo>
                  <a:lnTo>
                    <a:pt x="371" y="573"/>
                  </a:lnTo>
                  <a:lnTo>
                    <a:pt x="708" y="472"/>
                  </a:lnTo>
                  <a:lnTo>
                    <a:pt x="1381" y="303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11"/>
            <p:cNvSpPr/>
            <p:nvPr/>
          </p:nvSpPr>
          <p:spPr>
            <a:xfrm>
              <a:off x="6726410" y="2055580"/>
              <a:ext cx="135745" cy="50307"/>
            </a:xfrm>
            <a:custGeom>
              <a:avLst/>
              <a:gdLst/>
              <a:ahLst/>
              <a:cxnLst/>
              <a:rect l="l" t="t" r="r" b="b"/>
              <a:pathLst>
                <a:path w="2728" h="1011" extrusionOk="0">
                  <a:moveTo>
                    <a:pt x="2727" y="1"/>
                  </a:moveTo>
                  <a:lnTo>
                    <a:pt x="1347" y="438"/>
                  </a:lnTo>
                  <a:lnTo>
                    <a:pt x="674" y="674"/>
                  </a:lnTo>
                  <a:lnTo>
                    <a:pt x="34" y="943"/>
                  </a:lnTo>
                  <a:lnTo>
                    <a:pt x="0" y="977"/>
                  </a:lnTo>
                  <a:lnTo>
                    <a:pt x="34" y="1011"/>
                  </a:lnTo>
                  <a:lnTo>
                    <a:pt x="404" y="1011"/>
                  </a:lnTo>
                  <a:lnTo>
                    <a:pt x="775" y="943"/>
                  </a:lnTo>
                  <a:lnTo>
                    <a:pt x="1145" y="809"/>
                  </a:lnTo>
                  <a:lnTo>
                    <a:pt x="1515" y="674"/>
                  </a:lnTo>
                  <a:lnTo>
                    <a:pt x="2121" y="438"/>
                  </a:lnTo>
                  <a:lnTo>
                    <a:pt x="2727" y="236"/>
                  </a:lnTo>
                  <a:lnTo>
                    <a:pt x="272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11"/>
            <p:cNvSpPr/>
            <p:nvPr/>
          </p:nvSpPr>
          <p:spPr>
            <a:xfrm>
              <a:off x="6776668" y="2268353"/>
              <a:ext cx="85488" cy="38564"/>
            </a:xfrm>
            <a:custGeom>
              <a:avLst/>
              <a:gdLst/>
              <a:ahLst/>
              <a:cxnLst/>
              <a:rect l="l" t="t" r="r" b="b"/>
              <a:pathLst>
                <a:path w="1718" h="775" extrusionOk="0">
                  <a:moveTo>
                    <a:pt x="1717" y="1"/>
                  </a:moveTo>
                  <a:lnTo>
                    <a:pt x="842" y="337"/>
                  </a:lnTo>
                  <a:lnTo>
                    <a:pt x="34" y="708"/>
                  </a:lnTo>
                  <a:lnTo>
                    <a:pt x="0" y="741"/>
                  </a:lnTo>
                  <a:lnTo>
                    <a:pt x="68" y="775"/>
                  </a:lnTo>
                  <a:lnTo>
                    <a:pt x="472" y="741"/>
                  </a:lnTo>
                  <a:lnTo>
                    <a:pt x="876" y="640"/>
                  </a:lnTo>
                  <a:lnTo>
                    <a:pt x="1313" y="506"/>
                  </a:lnTo>
                  <a:lnTo>
                    <a:pt x="1717" y="371"/>
                  </a:lnTo>
                  <a:lnTo>
                    <a:pt x="171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11"/>
            <p:cNvSpPr/>
            <p:nvPr/>
          </p:nvSpPr>
          <p:spPr>
            <a:xfrm>
              <a:off x="5994291" y="2241533"/>
              <a:ext cx="321698" cy="110616"/>
            </a:xfrm>
            <a:custGeom>
              <a:avLst/>
              <a:gdLst/>
              <a:ahLst/>
              <a:cxnLst/>
              <a:rect l="l" t="t" r="r" b="b"/>
              <a:pathLst>
                <a:path w="6465" h="2223" extrusionOk="0">
                  <a:moveTo>
                    <a:pt x="6364" y="1"/>
                  </a:moveTo>
                  <a:lnTo>
                    <a:pt x="6128" y="102"/>
                  </a:lnTo>
                  <a:lnTo>
                    <a:pt x="5825" y="237"/>
                  </a:lnTo>
                  <a:lnTo>
                    <a:pt x="5252" y="540"/>
                  </a:lnTo>
                  <a:lnTo>
                    <a:pt x="4949" y="641"/>
                  </a:lnTo>
                  <a:lnTo>
                    <a:pt x="4646" y="708"/>
                  </a:lnTo>
                  <a:lnTo>
                    <a:pt x="4512" y="742"/>
                  </a:lnTo>
                  <a:lnTo>
                    <a:pt x="4343" y="742"/>
                  </a:lnTo>
                  <a:lnTo>
                    <a:pt x="4209" y="708"/>
                  </a:lnTo>
                  <a:lnTo>
                    <a:pt x="4074" y="641"/>
                  </a:lnTo>
                  <a:lnTo>
                    <a:pt x="4007" y="641"/>
                  </a:lnTo>
                  <a:lnTo>
                    <a:pt x="3939" y="674"/>
                  </a:lnTo>
                  <a:lnTo>
                    <a:pt x="3872" y="775"/>
                  </a:lnTo>
                  <a:lnTo>
                    <a:pt x="3805" y="876"/>
                  </a:lnTo>
                  <a:lnTo>
                    <a:pt x="3704" y="910"/>
                  </a:lnTo>
                  <a:lnTo>
                    <a:pt x="3636" y="944"/>
                  </a:lnTo>
                  <a:lnTo>
                    <a:pt x="3569" y="910"/>
                  </a:lnTo>
                  <a:lnTo>
                    <a:pt x="3502" y="843"/>
                  </a:lnTo>
                  <a:lnTo>
                    <a:pt x="3333" y="641"/>
                  </a:lnTo>
                  <a:lnTo>
                    <a:pt x="3367" y="472"/>
                  </a:lnTo>
                  <a:lnTo>
                    <a:pt x="3333" y="405"/>
                  </a:lnTo>
                  <a:lnTo>
                    <a:pt x="3300" y="371"/>
                  </a:lnTo>
                  <a:lnTo>
                    <a:pt x="3199" y="371"/>
                  </a:lnTo>
                  <a:lnTo>
                    <a:pt x="3030" y="506"/>
                  </a:lnTo>
                  <a:lnTo>
                    <a:pt x="2963" y="641"/>
                  </a:lnTo>
                  <a:lnTo>
                    <a:pt x="2929" y="775"/>
                  </a:lnTo>
                  <a:lnTo>
                    <a:pt x="2963" y="876"/>
                  </a:lnTo>
                  <a:lnTo>
                    <a:pt x="2828" y="1011"/>
                  </a:lnTo>
                  <a:lnTo>
                    <a:pt x="2727" y="1045"/>
                  </a:lnTo>
                  <a:lnTo>
                    <a:pt x="2593" y="1112"/>
                  </a:lnTo>
                  <a:lnTo>
                    <a:pt x="2458" y="1112"/>
                  </a:lnTo>
                  <a:lnTo>
                    <a:pt x="2391" y="1045"/>
                  </a:lnTo>
                  <a:lnTo>
                    <a:pt x="2391" y="977"/>
                  </a:lnTo>
                  <a:lnTo>
                    <a:pt x="2424" y="876"/>
                  </a:lnTo>
                  <a:lnTo>
                    <a:pt x="2424" y="843"/>
                  </a:lnTo>
                  <a:lnTo>
                    <a:pt x="2391" y="775"/>
                  </a:lnTo>
                  <a:lnTo>
                    <a:pt x="2323" y="742"/>
                  </a:lnTo>
                  <a:lnTo>
                    <a:pt x="2256" y="742"/>
                  </a:lnTo>
                  <a:lnTo>
                    <a:pt x="2222" y="809"/>
                  </a:lnTo>
                  <a:lnTo>
                    <a:pt x="2189" y="977"/>
                  </a:lnTo>
                  <a:lnTo>
                    <a:pt x="2088" y="1179"/>
                  </a:lnTo>
                  <a:lnTo>
                    <a:pt x="1919" y="1348"/>
                  </a:lnTo>
                  <a:lnTo>
                    <a:pt x="1751" y="1449"/>
                  </a:lnTo>
                  <a:lnTo>
                    <a:pt x="1515" y="1482"/>
                  </a:lnTo>
                  <a:lnTo>
                    <a:pt x="1313" y="1482"/>
                  </a:lnTo>
                  <a:lnTo>
                    <a:pt x="1179" y="1449"/>
                  </a:lnTo>
                  <a:lnTo>
                    <a:pt x="1347" y="1078"/>
                  </a:lnTo>
                  <a:lnTo>
                    <a:pt x="1414" y="809"/>
                  </a:lnTo>
                  <a:lnTo>
                    <a:pt x="1414" y="742"/>
                  </a:lnTo>
                  <a:lnTo>
                    <a:pt x="1381" y="708"/>
                  </a:lnTo>
                  <a:lnTo>
                    <a:pt x="1347" y="674"/>
                  </a:lnTo>
                  <a:lnTo>
                    <a:pt x="1280" y="708"/>
                  </a:lnTo>
                  <a:lnTo>
                    <a:pt x="1044" y="843"/>
                  </a:lnTo>
                  <a:lnTo>
                    <a:pt x="876" y="1078"/>
                  </a:lnTo>
                  <a:lnTo>
                    <a:pt x="842" y="1179"/>
                  </a:lnTo>
                  <a:lnTo>
                    <a:pt x="808" y="1280"/>
                  </a:lnTo>
                  <a:lnTo>
                    <a:pt x="808" y="1415"/>
                  </a:lnTo>
                  <a:lnTo>
                    <a:pt x="876" y="1516"/>
                  </a:lnTo>
                  <a:lnTo>
                    <a:pt x="606" y="1819"/>
                  </a:lnTo>
                  <a:lnTo>
                    <a:pt x="539" y="1886"/>
                  </a:lnTo>
                  <a:lnTo>
                    <a:pt x="472" y="1920"/>
                  </a:lnTo>
                  <a:lnTo>
                    <a:pt x="404" y="1920"/>
                  </a:lnTo>
                  <a:lnTo>
                    <a:pt x="371" y="1886"/>
                  </a:lnTo>
                  <a:lnTo>
                    <a:pt x="270" y="1819"/>
                  </a:lnTo>
                  <a:lnTo>
                    <a:pt x="202" y="1651"/>
                  </a:lnTo>
                  <a:lnTo>
                    <a:pt x="202" y="1482"/>
                  </a:lnTo>
                  <a:lnTo>
                    <a:pt x="236" y="1280"/>
                  </a:lnTo>
                  <a:lnTo>
                    <a:pt x="337" y="1112"/>
                  </a:lnTo>
                  <a:lnTo>
                    <a:pt x="404" y="1045"/>
                  </a:lnTo>
                  <a:lnTo>
                    <a:pt x="505" y="977"/>
                  </a:lnTo>
                  <a:lnTo>
                    <a:pt x="539" y="944"/>
                  </a:lnTo>
                  <a:lnTo>
                    <a:pt x="539" y="910"/>
                  </a:lnTo>
                  <a:lnTo>
                    <a:pt x="505" y="876"/>
                  </a:lnTo>
                  <a:lnTo>
                    <a:pt x="472" y="876"/>
                  </a:lnTo>
                  <a:lnTo>
                    <a:pt x="371" y="910"/>
                  </a:lnTo>
                  <a:lnTo>
                    <a:pt x="303" y="944"/>
                  </a:lnTo>
                  <a:lnTo>
                    <a:pt x="169" y="1078"/>
                  </a:lnTo>
                  <a:lnTo>
                    <a:pt x="68" y="1280"/>
                  </a:lnTo>
                  <a:lnTo>
                    <a:pt x="0" y="1516"/>
                  </a:lnTo>
                  <a:lnTo>
                    <a:pt x="0" y="1752"/>
                  </a:lnTo>
                  <a:lnTo>
                    <a:pt x="34" y="1954"/>
                  </a:lnTo>
                  <a:lnTo>
                    <a:pt x="68" y="2021"/>
                  </a:lnTo>
                  <a:lnTo>
                    <a:pt x="135" y="2122"/>
                  </a:lnTo>
                  <a:lnTo>
                    <a:pt x="202" y="2156"/>
                  </a:lnTo>
                  <a:lnTo>
                    <a:pt x="303" y="2189"/>
                  </a:lnTo>
                  <a:lnTo>
                    <a:pt x="404" y="2223"/>
                  </a:lnTo>
                  <a:lnTo>
                    <a:pt x="505" y="2189"/>
                  </a:lnTo>
                  <a:lnTo>
                    <a:pt x="606" y="2156"/>
                  </a:lnTo>
                  <a:lnTo>
                    <a:pt x="707" y="2088"/>
                  </a:lnTo>
                  <a:lnTo>
                    <a:pt x="909" y="1886"/>
                  </a:lnTo>
                  <a:lnTo>
                    <a:pt x="1078" y="1617"/>
                  </a:lnTo>
                  <a:lnTo>
                    <a:pt x="1145" y="1651"/>
                  </a:lnTo>
                  <a:lnTo>
                    <a:pt x="1313" y="1684"/>
                  </a:lnTo>
                  <a:lnTo>
                    <a:pt x="1482" y="1718"/>
                  </a:lnTo>
                  <a:lnTo>
                    <a:pt x="1650" y="1684"/>
                  </a:lnTo>
                  <a:lnTo>
                    <a:pt x="1818" y="1651"/>
                  </a:lnTo>
                  <a:lnTo>
                    <a:pt x="1953" y="1583"/>
                  </a:lnTo>
                  <a:lnTo>
                    <a:pt x="2088" y="1482"/>
                  </a:lnTo>
                  <a:lnTo>
                    <a:pt x="2189" y="1381"/>
                  </a:lnTo>
                  <a:lnTo>
                    <a:pt x="2290" y="1247"/>
                  </a:lnTo>
                  <a:lnTo>
                    <a:pt x="2357" y="1280"/>
                  </a:lnTo>
                  <a:lnTo>
                    <a:pt x="2458" y="1314"/>
                  </a:lnTo>
                  <a:lnTo>
                    <a:pt x="2660" y="1280"/>
                  </a:lnTo>
                  <a:lnTo>
                    <a:pt x="2896" y="1179"/>
                  </a:lnTo>
                  <a:lnTo>
                    <a:pt x="3098" y="1045"/>
                  </a:lnTo>
                  <a:lnTo>
                    <a:pt x="3232" y="1112"/>
                  </a:lnTo>
                  <a:lnTo>
                    <a:pt x="3401" y="1146"/>
                  </a:lnTo>
                  <a:lnTo>
                    <a:pt x="3603" y="1179"/>
                  </a:lnTo>
                  <a:lnTo>
                    <a:pt x="3771" y="1112"/>
                  </a:lnTo>
                  <a:lnTo>
                    <a:pt x="3906" y="1045"/>
                  </a:lnTo>
                  <a:lnTo>
                    <a:pt x="4007" y="977"/>
                  </a:lnTo>
                  <a:lnTo>
                    <a:pt x="4074" y="944"/>
                  </a:lnTo>
                  <a:lnTo>
                    <a:pt x="4209" y="910"/>
                  </a:lnTo>
                  <a:lnTo>
                    <a:pt x="4613" y="910"/>
                  </a:lnTo>
                  <a:lnTo>
                    <a:pt x="4983" y="809"/>
                  </a:lnTo>
                  <a:lnTo>
                    <a:pt x="5353" y="708"/>
                  </a:lnTo>
                  <a:lnTo>
                    <a:pt x="5757" y="540"/>
                  </a:lnTo>
                  <a:lnTo>
                    <a:pt x="6128" y="371"/>
                  </a:lnTo>
                  <a:lnTo>
                    <a:pt x="6296" y="237"/>
                  </a:lnTo>
                  <a:lnTo>
                    <a:pt x="6465" y="136"/>
                  </a:lnTo>
                  <a:lnTo>
                    <a:pt x="6465" y="68"/>
                  </a:lnTo>
                  <a:lnTo>
                    <a:pt x="6465" y="35"/>
                  </a:lnTo>
                  <a:lnTo>
                    <a:pt x="643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11"/>
            <p:cNvSpPr/>
            <p:nvPr/>
          </p:nvSpPr>
          <p:spPr>
            <a:xfrm>
              <a:off x="6123269" y="2578308"/>
              <a:ext cx="474163" cy="135745"/>
            </a:xfrm>
            <a:custGeom>
              <a:avLst/>
              <a:gdLst/>
              <a:ahLst/>
              <a:cxnLst/>
              <a:rect l="l" t="t" r="r" b="b"/>
              <a:pathLst>
                <a:path w="9529" h="2728" extrusionOk="0">
                  <a:moveTo>
                    <a:pt x="9360" y="0"/>
                  </a:moveTo>
                  <a:lnTo>
                    <a:pt x="8855" y="67"/>
                  </a:lnTo>
                  <a:lnTo>
                    <a:pt x="8350" y="168"/>
                  </a:lnTo>
                  <a:lnTo>
                    <a:pt x="7845" y="303"/>
                  </a:lnTo>
                  <a:lnTo>
                    <a:pt x="7340" y="471"/>
                  </a:lnTo>
                  <a:lnTo>
                    <a:pt x="6330" y="842"/>
                  </a:lnTo>
                  <a:lnTo>
                    <a:pt x="5825" y="1010"/>
                  </a:lnTo>
                  <a:lnTo>
                    <a:pt x="5320" y="1145"/>
                  </a:lnTo>
                  <a:lnTo>
                    <a:pt x="2694" y="1886"/>
                  </a:lnTo>
                  <a:lnTo>
                    <a:pt x="1516" y="2189"/>
                  </a:lnTo>
                  <a:lnTo>
                    <a:pt x="775" y="2357"/>
                  </a:lnTo>
                  <a:lnTo>
                    <a:pt x="539" y="2424"/>
                  </a:lnTo>
                  <a:lnTo>
                    <a:pt x="438" y="2424"/>
                  </a:lnTo>
                  <a:lnTo>
                    <a:pt x="337" y="2458"/>
                  </a:lnTo>
                  <a:lnTo>
                    <a:pt x="270" y="2525"/>
                  </a:lnTo>
                  <a:lnTo>
                    <a:pt x="203" y="2593"/>
                  </a:lnTo>
                  <a:lnTo>
                    <a:pt x="169" y="2559"/>
                  </a:lnTo>
                  <a:lnTo>
                    <a:pt x="1" y="2559"/>
                  </a:lnTo>
                  <a:lnTo>
                    <a:pt x="1" y="2593"/>
                  </a:lnTo>
                  <a:lnTo>
                    <a:pt x="1" y="2626"/>
                  </a:lnTo>
                  <a:lnTo>
                    <a:pt x="34" y="2694"/>
                  </a:lnTo>
                  <a:lnTo>
                    <a:pt x="68" y="2727"/>
                  </a:lnTo>
                  <a:lnTo>
                    <a:pt x="708" y="2660"/>
                  </a:lnTo>
                  <a:lnTo>
                    <a:pt x="1314" y="2559"/>
                  </a:lnTo>
                  <a:lnTo>
                    <a:pt x="1920" y="2424"/>
                  </a:lnTo>
                  <a:lnTo>
                    <a:pt x="2526" y="2290"/>
                  </a:lnTo>
                  <a:lnTo>
                    <a:pt x="3738" y="1919"/>
                  </a:lnTo>
                  <a:lnTo>
                    <a:pt x="4950" y="1549"/>
                  </a:lnTo>
                  <a:lnTo>
                    <a:pt x="5489" y="1414"/>
                  </a:lnTo>
                  <a:lnTo>
                    <a:pt x="6027" y="1212"/>
                  </a:lnTo>
                  <a:lnTo>
                    <a:pt x="7138" y="808"/>
                  </a:lnTo>
                  <a:lnTo>
                    <a:pt x="7677" y="640"/>
                  </a:lnTo>
                  <a:lnTo>
                    <a:pt x="8249" y="471"/>
                  </a:lnTo>
                  <a:lnTo>
                    <a:pt x="8822" y="370"/>
                  </a:lnTo>
                  <a:lnTo>
                    <a:pt x="9360" y="337"/>
                  </a:lnTo>
                  <a:lnTo>
                    <a:pt x="9428" y="303"/>
                  </a:lnTo>
                  <a:lnTo>
                    <a:pt x="9495" y="269"/>
                  </a:lnTo>
                  <a:lnTo>
                    <a:pt x="9495" y="236"/>
                  </a:lnTo>
                  <a:lnTo>
                    <a:pt x="9529" y="168"/>
                  </a:lnTo>
                  <a:lnTo>
                    <a:pt x="9495" y="101"/>
                  </a:lnTo>
                  <a:lnTo>
                    <a:pt x="9495" y="67"/>
                  </a:lnTo>
                  <a:lnTo>
                    <a:pt x="9428" y="34"/>
                  </a:lnTo>
                  <a:lnTo>
                    <a:pt x="93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11"/>
            <p:cNvSpPr/>
            <p:nvPr/>
          </p:nvSpPr>
          <p:spPr>
            <a:xfrm>
              <a:off x="5691054" y="2422510"/>
              <a:ext cx="236260" cy="217800"/>
            </a:xfrm>
            <a:custGeom>
              <a:avLst/>
              <a:gdLst/>
              <a:ahLst/>
              <a:cxnLst/>
              <a:rect l="l" t="t" r="r" b="b"/>
              <a:pathLst>
                <a:path w="4748" h="4377" extrusionOk="0">
                  <a:moveTo>
                    <a:pt x="606" y="202"/>
                  </a:moveTo>
                  <a:lnTo>
                    <a:pt x="674" y="269"/>
                  </a:lnTo>
                  <a:lnTo>
                    <a:pt x="775" y="370"/>
                  </a:lnTo>
                  <a:lnTo>
                    <a:pt x="943" y="539"/>
                  </a:lnTo>
                  <a:lnTo>
                    <a:pt x="1482" y="1077"/>
                  </a:lnTo>
                  <a:lnTo>
                    <a:pt x="1987" y="1650"/>
                  </a:lnTo>
                  <a:lnTo>
                    <a:pt x="2559" y="2256"/>
                  </a:lnTo>
                  <a:lnTo>
                    <a:pt x="3165" y="2794"/>
                  </a:lnTo>
                  <a:lnTo>
                    <a:pt x="3333" y="2895"/>
                  </a:lnTo>
                  <a:lnTo>
                    <a:pt x="3502" y="3030"/>
                  </a:lnTo>
                  <a:lnTo>
                    <a:pt x="3872" y="3232"/>
                  </a:lnTo>
                  <a:lnTo>
                    <a:pt x="4040" y="3333"/>
                  </a:lnTo>
                  <a:lnTo>
                    <a:pt x="4209" y="3468"/>
                  </a:lnTo>
                  <a:lnTo>
                    <a:pt x="4310" y="3636"/>
                  </a:lnTo>
                  <a:lnTo>
                    <a:pt x="4377" y="3805"/>
                  </a:lnTo>
                  <a:lnTo>
                    <a:pt x="4243" y="3838"/>
                  </a:lnTo>
                  <a:lnTo>
                    <a:pt x="4141" y="3805"/>
                  </a:lnTo>
                  <a:lnTo>
                    <a:pt x="4007" y="3737"/>
                  </a:lnTo>
                  <a:lnTo>
                    <a:pt x="3906" y="3636"/>
                  </a:lnTo>
                  <a:lnTo>
                    <a:pt x="3805" y="3501"/>
                  </a:lnTo>
                  <a:lnTo>
                    <a:pt x="3704" y="3400"/>
                  </a:lnTo>
                  <a:lnTo>
                    <a:pt x="3468" y="3198"/>
                  </a:lnTo>
                  <a:lnTo>
                    <a:pt x="3199" y="2996"/>
                  </a:lnTo>
                  <a:lnTo>
                    <a:pt x="2929" y="2828"/>
                  </a:lnTo>
                  <a:lnTo>
                    <a:pt x="2357" y="2525"/>
                  </a:lnTo>
                  <a:lnTo>
                    <a:pt x="2020" y="2289"/>
                  </a:lnTo>
                  <a:lnTo>
                    <a:pt x="1684" y="2020"/>
                  </a:lnTo>
                  <a:lnTo>
                    <a:pt x="1381" y="1751"/>
                  </a:lnTo>
                  <a:lnTo>
                    <a:pt x="1078" y="1448"/>
                  </a:lnTo>
                  <a:lnTo>
                    <a:pt x="640" y="943"/>
                  </a:lnTo>
                  <a:lnTo>
                    <a:pt x="404" y="707"/>
                  </a:lnTo>
                  <a:lnTo>
                    <a:pt x="169" y="505"/>
                  </a:lnTo>
                  <a:lnTo>
                    <a:pt x="202" y="471"/>
                  </a:lnTo>
                  <a:lnTo>
                    <a:pt x="337" y="337"/>
                  </a:lnTo>
                  <a:lnTo>
                    <a:pt x="472" y="269"/>
                  </a:lnTo>
                  <a:lnTo>
                    <a:pt x="606" y="202"/>
                  </a:lnTo>
                  <a:close/>
                  <a:moveTo>
                    <a:pt x="505" y="0"/>
                  </a:moveTo>
                  <a:lnTo>
                    <a:pt x="371" y="67"/>
                  </a:lnTo>
                  <a:lnTo>
                    <a:pt x="169" y="202"/>
                  </a:lnTo>
                  <a:lnTo>
                    <a:pt x="34" y="370"/>
                  </a:lnTo>
                  <a:lnTo>
                    <a:pt x="0" y="404"/>
                  </a:lnTo>
                  <a:lnTo>
                    <a:pt x="0" y="471"/>
                  </a:lnTo>
                  <a:lnTo>
                    <a:pt x="34" y="505"/>
                  </a:lnTo>
                  <a:lnTo>
                    <a:pt x="68" y="539"/>
                  </a:lnTo>
                  <a:lnTo>
                    <a:pt x="135" y="505"/>
                  </a:lnTo>
                  <a:lnTo>
                    <a:pt x="303" y="707"/>
                  </a:lnTo>
                  <a:lnTo>
                    <a:pt x="505" y="943"/>
                  </a:lnTo>
                  <a:lnTo>
                    <a:pt x="808" y="1414"/>
                  </a:lnTo>
                  <a:lnTo>
                    <a:pt x="1246" y="1885"/>
                  </a:lnTo>
                  <a:lnTo>
                    <a:pt x="1717" y="2323"/>
                  </a:lnTo>
                  <a:lnTo>
                    <a:pt x="2020" y="2525"/>
                  </a:lnTo>
                  <a:lnTo>
                    <a:pt x="2323" y="2727"/>
                  </a:lnTo>
                  <a:lnTo>
                    <a:pt x="2929" y="3097"/>
                  </a:lnTo>
                  <a:lnTo>
                    <a:pt x="3199" y="3299"/>
                  </a:lnTo>
                  <a:lnTo>
                    <a:pt x="3468" y="3501"/>
                  </a:lnTo>
                  <a:lnTo>
                    <a:pt x="3737" y="3771"/>
                  </a:lnTo>
                  <a:lnTo>
                    <a:pt x="3939" y="4074"/>
                  </a:lnTo>
                  <a:lnTo>
                    <a:pt x="4040" y="4209"/>
                  </a:lnTo>
                  <a:lnTo>
                    <a:pt x="4141" y="4276"/>
                  </a:lnTo>
                  <a:lnTo>
                    <a:pt x="4243" y="4343"/>
                  </a:lnTo>
                  <a:lnTo>
                    <a:pt x="4344" y="4377"/>
                  </a:lnTo>
                  <a:lnTo>
                    <a:pt x="4411" y="4377"/>
                  </a:lnTo>
                  <a:lnTo>
                    <a:pt x="4512" y="4343"/>
                  </a:lnTo>
                  <a:lnTo>
                    <a:pt x="4647" y="4209"/>
                  </a:lnTo>
                  <a:lnTo>
                    <a:pt x="4748" y="4074"/>
                  </a:lnTo>
                  <a:lnTo>
                    <a:pt x="4748" y="3872"/>
                  </a:lnTo>
                  <a:lnTo>
                    <a:pt x="4748" y="3805"/>
                  </a:lnTo>
                  <a:lnTo>
                    <a:pt x="4680" y="3704"/>
                  </a:lnTo>
                  <a:lnTo>
                    <a:pt x="4613" y="3636"/>
                  </a:lnTo>
                  <a:lnTo>
                    <a:pt x="4512" y="3569"/>
                  </a:lnTo>
                  <a:lnTo>
                    <a:pt x="4445" y="3434"/>
                  </a:lnTo>
                  <a:lnTo>
                    <a:pt x="4310" y="3266"/>
                  </a:lnTo>
                  <a:lnTo>
                    <a:pt x="4209" y="3165"/>
                  </a:lnTo>
                  <a:lnTo>
                    <a:pt x="4074" y="3097"/>
                  </a:lnTo>
                  <a:lnTo>
                    <a:pt x="3771" y="2963"/>
                  </a:lnTo>
                  <a:lnTo>
                    <a:pt x="3535" y="2828"/>
                  </a:lnTo>
                  <a:lnTo>
                    <a:pt x="3300" y="2660"/>
                  </a:lnTo>
                  <a:lnTo>
                    <a:pt x="2828" y="2256"/>
                  </a:lnTo>
                  <a:lnTo>
                    <a:pt x="2189" y="1582"/>
                  </a:lnTo>
                  <a:lnTo>
                    <a:pt x="1549" y="875"/>
                  </a:lnTo>
                  <a:lnTo>
                    <a:pt x="1111" y="471"/>
                  </a:lnTo>
                  <a:lnTo>
                    <a:pt x="909" y="269"/>
                  </a:lnTo>
                  <a:lnTo>
                    <a:pt x="674" y="101"/>
                  </a:lnTo>
                  <a:lnTo>
                    <a:pt x="640" y="34"/>
                  </a:lnTo>
                  <a:lnTo>
                    <a:pt x="6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11"/>
            <p:cNvSpPr/>
            <p:nvPr/>
          </p:nvSpPr>
          <p:spPr>
            <a:xfrm>
              <a:off x="6800105" y="2340406"/>
              <a:ext cx="62051" cy="30204"/>
            </a:xfrm>
            <a:custGeom>
              <a:avLst/>
              <a:gdLst/>
              <a:ahLst/>
              <a:cxnLst/>
              <a:rect l="l" t="t" r="r" b="b"/>
              <a:pathLst>
                <a:path w="1247" h="607" extrusionOk="0">
                  <a:moveTo>
                    <a:pt x="1246" y="0"/>
                  </a:moveTo>
                  <a:lnTo>
                    <a:pt x="607" y="202"/>
                  </a:lnTo>
                  <a:lnTo>
                    <a:pt x="304" y="337"/>
                  </a:lnTo>
                  <a:lnTo>
                    <a:pt x="1" y="505"/>
                  </a:lnTo>
                  <a:lnTo>
                    <a:pt x="1" y="539"/>
                  </a:lnTo>
                  <a:lnTo>
                    <a:pt x="1" y="573"/>
                  </a:lnTo>
                  <a:lnTo>
                    <a:pt x="1" y="606"/>
                  </a:lnTo>
                  <a:lnTo>
                    <a:pt x="34" y="606"/>
                  </a:lnTo>
                  <a:lnTo>
                    <a:pt x="1246" y="303"/>
                  </a:lnTo>
                  <a:lnTo>
                    <a:pt x="124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11"/>
            <p:cNvSpPr/>
            <p:nvPr/>
          </p:nvSpPr>
          <p:spPr>
            <a:xfrm>
              <a:off x="5654182" y="1903115"/>
              <a:ext cx="1207974" cy="1445876"/>
            </a:xfrm>
            <a:custGeom>
              <a:avLst/>
              <a:gdLst/>
              <a:ahLst/>
              <a:cxnLst/>
              <a:rect l="l" t="t" r="r" b="b"/>
              <a:pathLst>
                <a:path w="24276" h="29057" extrusionOk="0">
                  <a:moveTo>
                    <a:pt x="236" y="10909"/>
                  </a:moveTo>
                  <a:lnTo>
                    <a:pt x="203" y="10943"/>
                  </a:lnTo>
                  <a:lnTo>
                    <a:pt x="203" y="10909"/>
                  </a:lnTo>
                  <a:close/>
                  <a:moveTo>
                    <a:pt x="1246" y="9933"/>
                  </a:moveTo>
                  <a:lnTo>
                    <a:pt x="1650" y="10202"/>
                  </a:lnTo>
                  <a:lnTo>
                    <a:pt x="1987" y="10472"/>
                  </a:lnTo>
                  <a:lnTo>
                    <a:pt x="2660" y="11078"/>
                  </a:lnTo>
                  <a:lnTo>
                    <a:pt x="3064" y="11448"/>
                  </a:lnTo>
                  <a:lnTo>
                    <a:pt x="3468" y="11785"/>
                  </a:lnTo>
                  <a:lnTo>
                    <a:pt x="3872" y="12121"/>
                  </a:lnTo>
                  <a:lnTo>
                    <a:pt x="4243" y="12458"/>
                  </a:lnTo>
                  <a:lnTo>
                    <a:pt x="4916" y="13131"/>
                  </a:lnTo>
                  <a:lnTo>
                    <a:pt x="5556" y="13838"/>
                  </a:lnTo>
                  <a:lnTo>
                    <a:pt x="5724" y="14007"/>
                  </a:lnTo>
                  <a:lnTo>
                    <a:pt x="5724" y="14074"/>
                  </a:lnTo>
                  <a:lnTo>
                    <a:pt x="5792" y="14142"/>
                  </a:lnTo>
                  <a:lnTo>
                    <a:pt x="5859" y="14142"/>
                  </a:lnTo>
                  <a:lnTo>
                    <a:pt x="6364" y="14613"/>
                  </a:lnTo>
                  <a:lnTo>
                    <a:pt x="6600" y="14882"/>
                  </a:lnTo>
                  <a:lnTo>
                    <a:pt x="6835" y="15118"/>
                  </a:lnTo>
                  <a:lnTo>
                    <a:pt x="6734" y="15253"/>
                  </a:lnTo>
                  <a:lnTo>
                    <a:pt x="6633" y="15387"/>
                  </a:lnTo>
                  <a:lnTo>
                    <a:pt x="6465" y="15623"/>
                  </a:lnTo>
                  <a:lnTo>
                    <a:pt x="6162" y="15960"/>
                  </a:lnTo>
                  <a:lnTo>
                    <a:pt x="6027" y="16162"/>
                  </a:lnTo>
                  <a:lnTo>
                    <a:pt x="5893" y="16330"/>
                  </a:lnTo>
                  <a:lnTo>
                    <a:pt x="5590" y="15960"/>
                  </a:lnTo>
                  <a:lnTo>
                    <a:pt x="5287" y="15657"/>
                  </a:lnTo>
                  <a:lnTo>
                    <a:pt x="4950" y="15320"/>
                  </a:lnTo>
                  <a:lnTo>
                    <a:pt x="4613" y="15017"/>
                  </a:lnTo>
                  <a:lnTo>
                    <a:pt x="3738" y="14209"/>
                  </a:lnTo>
                  <a:lnTo>
                    <a:pt x="3300" y="13838"/>
                  </a:lnTo>
                  <a:lnTo>
                    <a:pt x="2829" y="13502"/>
                  </a:lnTo>
                  <a:lnTo>
                    <a:pt x="2391" y="13165"/>
                  </a:lnTo>
                  <a:lnTo>
                    <a:pt x="1953" y="12761"/>
                  </a:lnTo>
                  <a:lnTo>
                    <a:pt x="1583" y="12323"/>
                  </a:lnTo>
                  <a:lnTo>
                    <a:pt x="1213" y="11886"/>
                  </a:lnTo>
                  <a:lnTo>
                    <a:pt x="1044" y="11684"/>
                  </a:lnTo>
                  <a:lnTo>
                    <a:pt x="708" y="11313"/>
                  </a:lnTo>
                  <a:lnTo>
                    <a:pt x="405" y="11010"/>
                  </a:lnTo>
                  <a:lnTo>
                    <a:pt x="270" y="10943"/>
                  </a:lnTo>
                  <a:lnTo>
                    <a:pt x="236" y="10909"/>
                  </a:lnTo>
                  <a:lnTo>
                    <a:pt x="270" y="10909"/>
                  </a:lnTo>
                  <a:lnTo>
                    <a:pt x="304" y="10876"/>
                  </a:lnTo>
                  <a:lnTo>
                    <a:pt x="438" y="10775"/>
                  </a:lnTo>
                  <a:lnTo>
                    <a:pt x="607" y="10505"/>
                  </a:lnTo>
                  <a:lnTo>
                    <a:pt x="910" y="10202"/>
                  </a:lnTo>
                  <a:lnTo>
                    <a:pt x="1044" y="10068"/>
                  </a:lnTo>
                  <a:lnTo>
                    <a:pt x="1246" y="9933"/>
                  </a:lnTo>
                  <a:close/>
                  <a:moveTo>
                    <a:pt x="17003" y="3098"/>
                  </a:moveTo>
                  <a:lnTo>
                    <a:pt x="17138" y="3502"/>
                  </a:lnTo>
                  <a:lnTo>
                    <a:pt x="17272" y="3906"/>
                  </a:lnTo>
                  <a:lnTo>
                    <a:pt x="17609" y="4681"/>
                  </a:lnTo>
                  <a:lnTo>
                    <a:pt x="17744" y="4984"/>
                  </a:lnTo>
                  <a:lnTo>
                    <a:pt x="17845" y="5320"/>
                  </a:lnTo>
                  <a:lnTo>
                    <a:pt x="18013" y="5960"/>
                  </a:lnTo>
                  <a:lnTo>
                    <a:pt x="18249" y="7307"/>
                  </a:lnTo>
                  <a:lnTo>
                    <a:pt x="18518" y="8721"/>
                  </a:lnTo>
                  <a:lnTo>
                    <a:pt x="18282" y="8755"/>
                  </a:lnTo>
                  <a:lnTo>
                    <a:pt x="18047" y="8788"/>
                  </a:lnTo>
                  <a:lnTo>
                    <a:pt x="17575" y="8923"/>
                  </a:lnTo>
                  <a:lnTo>
                    <a:pt x="16700" y="9260"/>
                  </a:lnTo>
                  <a:lnTo>
                    <a:pt x="15959" y="9495"/>
                  </a:lnTo>
                  <a:lnTo>
                    <a:pt x="15219" y="9697"/>
                  </a:lnTo>
                  <a:lnTo>
                    <a:pt x="13670" y="10034"/>
                  </a:lnTo>
                  <a:lnTo>
                    <a:pt x="12895" y="10202"/>
                  </a:lnTo>
                  <a:lnTo>
                    <a:pt x="12087" y="10404"/>
                  </a:lnTo>
                  <a:lnTo>
                    <a:pt x="10539" y="10876"/>
                  </a:lnTo>
                  <a:lnTo>
                    <a:pt x="9933" y="11044"/>
                  </a:lnTo>
                  <a:lnTo>
                    <a:pt x="9293" y="11179"/>
                  </a:lnTo>
                  <a:lnTo>
                    <a:pt x="8956" y="11280"/>
                  </a:lnTo>
                  <a:lnTo>
                    <a:pt x="8653" y="11381"/>
                  </a:lnTo>
                  <a:lnTo>
                    <a:pt x="8384" y="11482"/>
                  </a:lnTo>
                  <a:lnTo>
                    <a:pt x="8115" y="11650"/>
                  </a:lnTo>
                  <a:lnTo>
                    <a:pt x="8081" y="11684"/>
                  </a:lnTo>
                  <a:lnTo>
                    <a:pt x="8081" y="11751"/>
                  </a:lnTo>
                  <a:lnTo>
                    <a:pt x="8115" y="11818"/>
                  </a:lnTo>
                  <a:lnTo>
                    <a:pt x="8182" y="11818"/>
                  </a:lnTo>
                  <a:lnTo>
                    <a:pt x="8788" y="11616"/>
                  </a:lnTo>
                  <a:lnTo>
                    <a:pt x="9394" y="11482"/>
                  </a:lnTo>
                  <a:lnTo>
                    <a:pt x="10000" y="11347"/>
                  </a:lnTo>
                  <a:lnTo>
                    <a:pt x="10606" y="11179"/>
                  </a:lnTo>
                  <a:lnTo>
                    <a:pt x="12054" y="10741"/>
                  </a:lnTo>
                  <a:lnTo>
                    <a:pt x="13502" y="10371"/>
                  </a:lnTo>
                  <a:lnTo>
                    <a:pt x="14983" y="10068"/>
                  </a:lnTo>
                  <a:lnTo>
                    <a:pt x="15690" y="9899"/>
                  </a:lnTo>
                  <a:lnTo>
                    <a:pt x="16397" y="9697"/>
                  </a:lnTo>
                  <a:lnTo>
                    <a:pt x="16936" y="9495"/>
                  </a:lnTo>
                  <a:lnTo>
                    <a:pt x="17474" y="9293"/>
                  </a:lnTo>
                  <a:lnTo>
                    <a:pt x="18013" y="9125"/>
                  </a:lnTo>
                  <a:lnTo>
                    <a:pt x="18282" y="9058"/>
                  </a:lnTo>
                  <a:lnTo>
                    <a:pt x="18585" y="9024"/>
                  </a:lnTo>
                  <a:lnTo>
                    <a:pt x="18686" y="9529"/>
                  </a:lnTo>
                  <a:lnTo>
                    <a:pt x="18484" y="9529"/>
                  </a:lnTo>
                  <a:lnTo>
                    <a:pt x="18249" y="9563"/>
                  </a:lnTo>
                  <a:lnTo>
                    <a:pt x="17845" y="9664"/>
                  </a:lnTo>
                  <a:lnTo>
                    <a:pt x="17037" y="9967"/>
                  </a:lnTo>
                  <a:lnTo>
                    <a:pt x="16363" y="10202"/>
                  </a:lnTo>
                  <a:lnTo>
                    <a:pt x="15656" y="10404"/>
                  </a:lnTo>
                  <a:lnTo>
                    <a:pt x="14276" y="10775"/>
                  </a:lnTo>
                  <a:lnTo>
                    <a:pt x="11313" y="11583"/>
                  </a:lnTo>
                  <a:lnTo>
                    <a:pt x="9832" y="11953"/>
                  </a:lnTo>
                  <a:lnTo>
                    <a:pt x="8350" y="12323"/>
                  </a:lnTo>
                  <a:lnTo>
                    <a:pt x="8283" y="12357"/>
                  </a:lnTo>
                  <a:lnTo>
                    <a:pt x="8283" y="12458"/>
                  </a:lnTo>
                  <a:lnTo>
                    <a:pt x="8317" y="12525"/>
                  </a:lnTo>
                  <a:lnTo>
                    <a:pt x="8384" y="12559"/>
                  </a:lnTo>
                  <a:lnTo>
                    <a:pt x="9091" y="12458"/>
                  </a:lnTo>
                  <a:lnTo>
                    <a:pt x="9764" y="12357"/>
                  </a:lnTo>
                  <a:lnTo>
                    <a:pt x="10471" y="12189"/>
                  </a:lnTo>
                  <a:lnTo>
                    <a:pt x="11145" y="12020"/>
                  </a:lnTo>
                  <a:lnTo>
                    <a:pt x="12525" y="11616"/>
                  </a:lnTo>
                  <a:lnTo>
                    <a:pt x="13872" y="11212"/>
                  </a:lnTo>
                  <a:lnTo>
                    <a:pt x="15320" y="10808"/>
                  </a:lnTo>
                  <a:lnTo>
                    <a:pt x="16767" y="10371"/>
                  </a:lnTo>
                  <a:lnTo>
                    <a:pt x="17744" y="10068"/>
                  </a:lnTo>
                  <a:lnTo>
                    <a:pt x="18249" y="9933"/>
                  </a:lnTo>
                  <a:lnTo>
                    <a:pt x="18754" y="9832"/>
                  </a:lnTo>
                  <a:lnTo>
                    <a:pt x="18855" y="10371"/>
                  </a:lnTo>
                  <a:lnTo>
                    <a:pt x="17542" y="10775"/>
                  </a:lnTo>
                  <a:lnTo>
                    <a:pt x="16229" y="11179"/>
                  </a:lnTo>
                  <a:lnTo>
                    <a:pt x="14882" y="11515"/>
                  </a:lnTo>
                  <a:lnTo>
                    <a:pt x="13569" y="11818"/>
                  </a:lnTo>
                  <a:lnTo>
                    <a:pt x="12256" y="12121"/>
                  </a:lnTo>
                  <a:lnTo>
                    <a:pt x="10976" y="12458"/>
                  </a:lnTo>
                  <a:lnTo>
                    <a:pt x="9731" y="12761"/>
                  </a:lnTo>
                  <a:lnTo>
                    <a:pt x="9428" y="12862"/>
                  </a:lnTo>
                  <a:lnTo>
                    <a:pt x="9125" y="12963"/>
                  </a:lnTo>
                  <a:lnTo>
                    <a:pt x="8923" y="13098"/>
                  </a:lnTo>
                  <a:lnTo>
                    <a:pt x="8788" y="13131"/>
                  </a:lnTo>
                  <a:lnTo>
                    <a:pt x="8721" y="13165"/>
                  </a:lnTo>
                  <a:lnTo>
                    <a:pt x="8653" y="13199"/>
                  </a:lnTo>
                  <a:lnTo>
                    <a:pt x="8620" y="13232"/>
                  </a:lnTo>
                  <a:lnTo>
                    <a:pt x="8620" y="13300"/>
                  </a:lnTo>
                  <a:lnTo>
                    <a:pt x="8687" y="13333"/>
                  </a:lnTo>
                  <a:lnTo>
                    <a:pt x="8754" y="13401"/>
                  </a:lnTo>
                  <a:lnTo>
                    <a:pt x="8855" y="13401"/>
                  </a:lnTo>
                  <a:lnTo>
                    <a:pt x="9024" y="13300"/>
                  </a:lnTo>
                  <a:lnTo>
                    <a:pt x="9394" y="13165"/>
                  </a:lnTo>
                  <a:lnTo>
                    <a:pt x="9731" y="13064"/>
                  </a:lnTo>
                  <a:lnTo>
                    <a:pt x="10438" y="12896"/>
                  </a:lnTo>
                  <a:lnTo>
                    <a:pt x="11784" y="12525"/>
                  </a:lnTo>
                  <a:lnTo>
                    <a:pt x="12458" y="12357"/>
                  </a:lnTo>
                  <a:lnTo>
                    <a:pt x="13165" y="12222"/>
                  </a:lnTo>
                  <a:lnTo>
                    <a:pt x="14613" y="11886"/>
                  </a:lnTo>
                  <a:lnTo>
                    <a:pt x="16060" y="11515"/>
                  </a:lnTo>
                  <a:lnTo>
                    <a:pt x="17508" y="11111"/>
                  </a:lnTo>
                  <a:lnTo>
                    <a:pt x="18922" y="10674"/>
                  </a:lnTo>
                  <a:lnTo>
                    <a:pt x="19023" y="11078"/>
                  </a:lnTo>
                  <a:lnTo>
                    <a:pt x="17676" y="11414"/>
                  </a:lnTo>
                  <a:lnTo>
                    <a:pt x="16330" y="11785"/>
                  </a:lnTo>
                  <a:lnTo>
                    <a:pt x="14983" y="12155"/>
                  </a:lnTo>
                  <a:lnTo>
                    <a:pt x="13636" y="12424"/>
                  </a:lnTo>
                  <a:lnTo>
                    <a:pt x="12996" y="12593"/>
                  </a:lnTo>
                  <a:lnTo>
                    <a:pt x="12390" y="12761"/>
                  </a:lnTo>
                  <a:lnTo>
                    <a:pt x="11212" y="13165"/>
                  </a:lnTo>
                  <a:lnTo>
                    <a:pt x="10640" y="13300"/>
                  </a:lnTo>
                  <a:lnTo>
                    <a:pt x="10034" y="13434"/>
                  </a:lnTo>
                  <a:lnTo>
                    <a:pt x="9461" y="13569"/>
                  </a:lnTo>
                  <a:lnTo>
                    <a:pt x="9192" y="13670"/>
                  </a:lnTo>
                  <a:lnTo>
                    <a:pt x="8923" y="13805"/>
                  </a:lnTo>
                  <a:lnTo>
                    <a:pt x="8923" y="13838"/>
                  </a:lnTo>
                  <a:lnTo>
                    <a:pt x="8923" y="13906"/>
                  </a:lnTo>
                  <a:lnTo>
                    <a:pt x="8923" y="13939"/>
                  </a:lnTo>
                  <a:lnTo>
                    <a:pt x="8990" y="13939"/>
                  </a:lnTo>
                  <a:lnTo>
                    <a:pt x="9596" y="13838"/>
                  </a:lnTo>
                  <a:lnTo>
                    <a:pt x="10168" y="13704"/>
                  </a:lnTo>
                  <a:lnTo>
                    <a:pt x="11347" y="13367"/>
                  </a:lnTo>
                  <a:lnTo>
                    <a:pt x="12525" y="12997"/>
                  </a:lnTo>
                  <a:lnTo>
                    <a:pt x="13097" y="12828"/>
                  </a:lnTo>
                  <a:lnTo>
                    <a:pt x="13704" y="12694"/>
                  </a:lnTo>
                  <a:lnTo>
                    <a:pt x="15050" y="12424"/>
                  </a:lnTo>
                  <a:lnTo>
                    <a:pt x="15724" y="12256"/>
                  </a:lnTo>
                  <a:lnTo>
                    <a:pt x="16397" y="12088"/>
                  </a:lnTo>
                  <a:lnTo>
                    <a:pt x="17744" y="11717"/>
                  </a:lnTo>
                  <a:lnTo>
                    <a:pt x="19090" y="11347"/>
                  </a:lnTo>
                  <a:lnTo>
                    <a:pt x="19225" y="11818"/>
                  </a:lnTo>
                  <a:lnTo>
                    <a:pt x="19191" y="11818"/>
                  </a:lnTo>
                  <a:lnTo>
                    <a:pt x="18484" y="11919"/>
                  </a:lnTo>
                  <a:lnTo>
                    <a:pt x="17811" y="12088"/>
                  </a:lnTo>
                  <a:lnTo>
                    <a:pt x="17138" y="12256"/>
                  </a:lnTo>
                  <a:lnTo>
                    <a:pt x="16431" y="12458"/>
                  </a:lnTo>
                  <a:lnTo>
                    <a:pt x="15084" y="12929"/>
                  </a:lnTo>
                  <a:lnTo>
                    <a:pt x="14411" y="13131"/>
                  </a:lnTo>
                  <a:lnTo>
                    <a:pt x="13737" y="13333"/>
                  </a:lnTo>
                  <a:lnTo>
                    <a:pt x="11010" y="14007"/>
                  </a:lnTo>
                  <a:lnTo>
                    <a:pt x="10471" y="14142"/>
                  </a:lnTo>
                  <a:lnTo>
                    <a:pt x="9865" y="14276"/>
                  </a:lnTo>
                  <a:lnTo>
                    <a:pt x="9562" y="14377"/>
                  </a:lnTo>
                  <a:lnTo>
                    <a:pt x="9293" y="14478"/>
                  </a:lnTo>
                  <a:lnTo>
                    <a:pt x="9057" y="14613"/>
                  </a:lnTo>
                  <a:lnTo>
                    <a:pt x="8855" y="14781"/>
                  </a:lnTo>
                  <a:lnTo>
                    <a:pt x="8855" y="14815"/>
                  </a:lnTo>
                  <a:lnTo>
                    <a:pt x="8889" y="14849"/>
                  </a:lnTo>
                  <a:lnTo>
                    <a:pt x="9125" y="14849"/>
                  </a:lnTo>
                  <a:lnTo>
                    <a:pt x="9428" y="14815"/>
                  </a:lnTo>
                  <a:lnTo>
                    <a:pt x="9697" y="14748"/>
                  </a:lnTo>
                  <a:lnTo>
                    <a:pt x="10000" y="14647"/>
                  </a:lnTo>
                  <a:lnTo>
                    <a:pt x="10539" y="14478"/>
                  </a:lnTo>
                  <a:lnTo>
                    <a:pt x="11077" y="14310"/>
                  </a:lnTo>
                  <a:lnTo>
                    <a:pt x="13603" y="13670"/>
                  </a:lnTo>
                  <a:lnTo>
                    <a:pt x="14310" y="13468"/>
                  </a:lnTo>
                  <a:lnTo>
                    <a:pt x="14983" y="13266"/>
                  </a:lnTo>
                  <a:lnTo>
                    <a:pt x="16363" y="12828"/>
                  </a:lnTo>
                  <a:lnTo>
                    <a:pt x="17070" y="12593"/>
                  </a:lnTo>
                  <a:lnTo>
                    <a:pt x="17777" y="12424"/>
                  </a:lnTo>
                  <a:lnTo>
                    <a:pt x="18484" y="12256"/>
                  </a:lnTo>
                  <a:lnTo>
                    <a:pt x="19191" y="12155"/>
                  </a:lnTo>
                  <a:lnTo>
                    <a:pt x="19292" y="12121"/>
                  </a:lnTo>
                  <a:lnTo>
                    <a:pt x="19427" y="12660"/>
                  </a:lnTo>
                  <a:lnTo>
                    <a:pt x="19158" y="12660"/>
                  </a:lnTo>
                  <a:lnTo>
                    <a:pt x="18888" y="12727"/>
                  </a:lnTo>
                  <a:lnTo>
                    <a:pt x="18215" y="12929"/>
                  </a:lnTo>
                  <a:lnTo>
                    <a:pt x="17542" y="13131"/>
                  </a:lnTo>
                  <a:lnTo>
                    <a:pt x="16633" y="13401"/>
                  </a:lnTo>
                  <a:lnTo>
                    <a:pt x="15757" y="13670"/>
                  </a:lnTo>
                  <a:lnTo>
                    <a:pt x="14848" y="13939"/>
                  </a:lnTo>
                  <a:lnTo>
                    <a:pt x="13973" y="14209"/>
                  </a:lnTo>
                  <a:lnTo>
                    <a:pt x="11549" y="14849"/>
                  </a:lnTo>
                  <a:lnTo>
                    <a:pt x="10269" y="15152"/>
                  </a:lnTo>
                  <a:lnTo>
                    <a:pt x="9933" y="15253"/>
                  </a:lnTo>
                  <a:lnTo>
                    <a:pt x="9731" y="15286"/>
                  </a:lnTo>
                  <a:lnTo>
                    <a:pt x="9529" y="15286"/>
                  </a:lnTo>
                  <a:lnTo>
                    <a:pt x="9495" y="15320"/>
                  </a:lnTo>
                  <a:lnTo>
                    <a:pt x="9495" y="15354"/>
                  </a:lnTo>
                  <a:lnTo>
                    <a:pt x="9495" y="15387"/>
                  </a:lnTo>
                  <a:lnTo>
                    <a:pt x="9630" y="15455"/>
                  </a:lnTo>
                  <a:lnTo>
                    <a:pt x="9764" y="15488"/>
                  </a:lnTo>
                  <a:lnTo>
                    <a:pt x="9933" y="15488"/>
                  </a:lnTo>
                  <a:lnTo>
                    <a:pt x="10101" y="15455"/>
                  </a:lnTo>
                  <a:lnTo>
                    <a:pt x="10438" y="15387"/>
                  </a:lnTo>
                  <a:lnTo>
                    <a:pt x="10707" y="15320"/>
                  </a:lnTo>
                  <a:lnTo>
                    <a:pt x="12054" y="14983"/>
                  </a:lnTo>
                  <a:lnTo>
                    <a:pt x="13401" y="14647"/>
                  </a:lnTo>
                  <a:lnTo>
                    <a:pt x="14882" y="14243"/>
                  </a:lnTo>
                  <a:lnTo>
                    <a:pt x="15623" y="14040"/>
                  </a:lnTo>
                  <a:lnTo>
                    <a:pt x="16330" y="13805"/>
                  </a:lnTo>
                  <a:lnTo>
                    <a:pt x="18114" y="13266"/>
                  </a:lnTo>
                  <a:lnTo>
                    <a:pt x="18754" y="13030"/>
                  </a:lnTo>
                  <a:lnTo>
                    <a:pt x="19090" y="12929"/>
                  </a:lnTo>
                  <a:lnTo>
                    <a:pt x="19494" y="12929"/>
                  </a:lnTo>
                  <a:lnTo>
                    <a:pt x="19999" y="14882"/>
                  </a:lnTo>
                  <a:lnTo>
                    <a:pt x="17508" y="15623"/>
                  </a:lnTo>
                  <a:lnTo>
                    <a:pt x="15017" y="16364"/>
                  </a:lnTo>
                  <a:lnTo>
                    <a:pt x="12559" y="17003"/>
                  </a:lnTo>
                  <a:lnTo>
                    <a:pt x="11885" y="17172"/>
                  </a:lnTo>
                  <a:lnTo>
                    <a:pt x="11212" y="17306"/>
                  </a:lnTo>
                  <a:lnTo>
                    <a:pt x="10539" y="17475"/>
                  </a:lnTo>
                  <a:lnTo>
                    <a:pt x="9899" y="17677"/>
                  </a:lnTo>
                  <a:lnTo>
                    <a:pt x="9865" y="17710"/>
                  </a:lnTo>
                  <a:lnTo>
                    <a:pt x="9865" y="17744"/>
                  </a:lnTo>
                  <a:lnTo>
                    <a:pt x="9865" y="17778"/>
                  </a:lnTo>
                  <a:lnTo>
                    <a:pt x="9899" y="17778"/>
                  </a:lnTo>
                  <a:lnTo>
                    <a:pt x="10471" y="17744"/>
                  </a:lnTo>
                  <a:lnTo>
                    <a:pt x="11044" y="17677"/>
                  </a:lnTo>
                  <a:lnTo>
                    <a:pt x="12121" y="17407"/>
                  </a:lnTo>
                  <a:lnTo>
                    <a:pt x="13502" y="17071"/>
                  </a:lnTo>
                  <a:lnTo>
                    <a:pt x="14848" y="16700"/>
                  </a:lnTo>
                  <a:lnTo>
                    <a:pt x="17474" y="15960"/>
                  </a:lnTo>
                  <a:lnTo>
                    <a:pt x="20067" y="15185"/>
                  </a:lnTo>
                  <a:lnTo>
                    <a:pt x="20168" y="15657"/>
                  </a:lnTo>
                  <a:lnTo>
                    <a:pt x="19629" y="15825"/>
                  </a:lnTo>
                  <a:lnTo>
                    <a:pt x="19090" y="15960"/>
                  </a:lnTo>
                  <a:lnTo>
                    <a:pt x="18552" y="16094"/>
                  </a:lnTo>
                  <a:lnTo>
                    <a:pt x="18013" y="16229"/>
                  </a:lnTo>
                  <a:lnTo>
                    <a:pt x="16666" y="16633"/>
                  </a:lnTo>
                  <a:lnTo>
                    <a:pt x="15993" y="16835"/>
                  </a:lnTo>
                  <a:lnTo>
                    <a:pt x="15320" y="17037"/>
                  </a:lnTo>
                  <a:lnTo>
                    <a:pt x="12862" y="17643"/>
                  </a:lnTo>
                  <a:lnTo>
                    <a:pt x="11616" y="17946"/>
                  </a:lnTo>
                  <a:lnTo>
                    <a:pt x="11010" y="18114"/>
                  </a:lnTo>
                  <a:lnTo>
                    <a:pt x="10404" y="18316"/>
                  </a:lnTo>
                  <a:lnTo>
                    <a:pt x="10303" y="18350"/>
                  </a:lnTo>
                  <a:lnTo>
                    <a:pt x="9630" y="17677"/>
                  </a:lnTo>
                  <a:lnTo>
                    <a:pt x="9125" y="17104"/>
                  </a:lnTo>
                  <a:lnTo>
                    <a:pt x="8552" y="16498"/>
                  </a:lnTo>
                  <a:lnTo>
                    <a:pt x="8249" y="16229"/>
                  </a:lnTo>
                  <a:lnTo>
                    <a:pt x="7946" y="15960"/>
                  </a:lnTo>
                  <a:lnTo>
                    <a:pt x="7610" y="15724"/>
                  </a:lnTo>
                  <a:lnTo>
                    <a:pt x="7273" y="15556"/>
                  </a:lnTo>
                  <a:lnTo>
                    <a:pt x="7172" y="15185"/>
                  </a:lnTo>
                  <a:lnTo>
                    <a:pt x="7172" y="15118"/>
                  </a:lnTo>
                  <a:lnTo>
                    <a:pt x="7138" y="15084"/>
                  </a:lnTo>
                  <a:lnTo>
                    <a:pt x="7105" y="15051"/>
                  </a:lnTo>
                  <a:lnTo>
                    <a:pt x="6768" y="14074"/>
                  </a:lnTo>
                  <a:lnTo>
                    <a:pt x="6600" y="13569"/>
                  </a:lnTo>
                  <a:lnTo>
                    <a:pt x="6465" y="13064"/>
                  </a:lnTo>
                  <a:lnTo>
                    <a:pt x="6095" y="11616"/>
                  </a:lnTo>
                  <a:lnTo>
                    <a:pt x="5792" y="10135"/>
                  </a:lnTo>
                  <a:lnTo>
                    <a:pt x="5489" y="8755"/>
                  </a:lnTo>
                  <a:lnTo>
                    <a:pt x="5320" y="8048"/>
                  </a:lnTo>
                  <a:lnTo>
                    <a:pt x="5219" y="7374"/>
                  </a:lnTo>
                  <a:lnTo>
                    <a:pt x="5219" y="7105"/>
                  </a:lnTo>
                  <a:lnTo>
                    <a:pt x="5253" y="6869"/>
                  </a:lnTo>
                  <a:lnTo>
                    <a:pt x="5320" y="6667"/>
                  </a:lnTo>
                  <a:lnTo>
                    <a:pt x="5421" y="6465"/>
                  </a:lnTo>
                  <a:lnTo>
                    <a:pt x="5556" y="6297"/>
                  </a:lnTo>
                  <a:lnTo>
                    <a:pt x="5724" y="6162"/>
                  </a:lnTo>
                  <a:lnTo>
                    <a:pt x="5926" y="6027"/>
                  </a:lnTo>
                  <a:lnTo>
                    <a:pt x="6128" y="5926"/>
                  </a:lnTo>
                  <a:lnTo>
                    <a:pt x="6398" y="5825"/>
                  </a:lnTo>
                  <a:lnTo>
                    <a:pt x="6499" y="5758"/>
                  </a:lnTo>
                  <a:lnTo>
                    <a:pt x="6566" y="5657"/>
                  </a:lnTo>
                  <a:lnTo>
                    <a:pt x="6600" y="5657"/>
                  </a:lnTo>
                  <a:lnTo>
                    <a:pt x="7071" y="5623"/>
                  </a:lnTo>
                  <a:lnTo>
                    <a:pt x="7542" y="5522"/>
                  </a:lnTo>
                  <a:lnTo>
                    <a:pt x="8485" y="5253"/>
                  </a:lnTo>
                  <a:lnTo>
                    <a:pt x="9259" y="5051"/>
                  </a:lnTo>
                  <a:lnTo>
                    <a:pt x="10000" y="4849"/>
                  </a:lnTo>
                  <a:lnTo>
                    <a:pt x="10774" y="4613"/>
                  </a:lnTo>
                  <a:lnTo>
                    <a:pt x="11549" y="4445"/>
                  </a:lnTo>
                  <a:lnTo>
                    <a:pt x="12929" y="4142"/>
                  </a:lnTo>
                  <a:lnTo>
                    <a:pt x="14310" y="3839"/>
                  </a:lnTo>
                  <a:lnTo>
                    <a:pt x="15656" y="3536"/>
                  </a:lnTo>
                  <a:lnTo>
                    <a:pt x="16330" y="3334"/>
                  </a:lnTo>
                  <a:lnTo>
                    <a:pt x="17003" y="3098"/>
                  </a:lnTo>
                  <a:close/>
                  <a:moveTo>
                    <a:pt x="20235" y="15892"/>
                  </a:moveTo>
                  <a:lnTo>
                    <a:pt x="20336" y="16397"/>
                  </a:lnTo>
                  <a:lnTo>
                    <a:pt x="18181" y="16835"/>
                  </a:lnTo>
                  <a:lnTo>
                    <a:pt x="17104" y="17104"/>
                  </a:lnTo>
                  <a:lnTo>
                    <a:pt x="16027" y="17374"/>
                  </a:lnTo>
                  <a:lnTo>
                    <a:pt x="14815" y="17710"/>
                  </a:lnTo>
                  <a:lnTo>
                    <a:pt x="13636" y="18114"/>
                  </a:lnTo>
                  <a:lnTo>
                    <a:pt x="13064" y="18283"/>
                  </a:lnTo>
                  <a:lnTo>
                    <a:pt x="12491" y="18451"/>
                  </a:lnTo>
                  <a:lnTo>
                    <a:pt x="11919" y="18619"/>
                  </a:lnTo>
                  <a:lnTo>
                    <a:pt x="11347" y="18821"/>
                  </a:lnTo>
                  <a:lnTo>
                    <a:pt x="11111" y="18855"/>
                  </a:lnTo>
                  <a:lnTo>
                    <a:pt x="10909" y="18956"/>
                  </a:lnTo>
                  <a:lnTo>
                    <a:pt x="10471" y="18518"/>
                  </a:lnTo>
                  <a:lnTo>
                    <a:pt x="10606" y="18485"/>
                  </a:lnTo>
                  <a:lnTo>
                    <a:pt x="10741" y="18451"/>
                  </a:lnTo>
                  <a:lnTo>
                    <a:pt x="10842" y="18384"/>
                  </a:lnTo>
                  <a:lnTo>
                    <a:pt x="11380" y="18283"/>
                  </a:lnTo>
                  <a:lnTo>
                    <a:pt x="11885" y="18182"/>
                  </a:lnTo>
                  <a:lnTo>
                    <a:pt x="12929" y="17879"/>
                  </a:lnTo>
                  <a:lnTo>
                    <a:pt x="15623" y="17205"/>
                  </a:lnTo>
                  <a:lnTo>
                    <a:pt x="16296" y="17003"/>
                  </a:lnTo>
                  <a:lnTo>
                    <a:pt x="16936" y="16801"/>
                  </a:lnTo>
                  <a:lnTo>
                    <a:pt x="18282" y="16397"/>
                  </a:lnTo>
                  <a:lnTo>
                    <a:pt x="19259" y="16162"/>
                  </a:lnTo>
                  <a:lnTo>
                    <a:pt x="19764" y="16061"/>
                  </a:lnTo>
                  <a:lnTo>
                    <a:pt x="20235" y="15892"/>
                  </a:lnTo>
                  <a:close/>
                  <a:moveTo>
                    <a:pt x="20403" y="16667"/>
                  </a:moveTo>
                  <a:lnTo>
                    <a:pt x="20504" y="17138"/>
                  </a:lnTo>
                  <a:lnTo>
                    <a:pt x="19393" y="17407"/>
                  </a:lnTo>
                  <a:lnTo>
                    <a:pt x="18282" y="17677"/>
                  </a:lnTo>
                  <a:lnTo>
                    <a:pt x="17205" y="18013"/>
                  </a:lnTo>
                  <a:lnTo>
                    <a:pt x="16128" y="18384"/>
                  </a:lnTo>
                  <a:lnTo>
                    <a:pt x="15118" y="18754"/>
                  </a:lnTo>
                  <a:lnTo>
                    <a:pt x="14074" y="19124"/>
                  </a:lnTo>
                  <a:lnTo>
                    <a:pt x="13502" y="19293"/>
                  </a:lnTo>
                  <a:lnTo>
                    <a:pt x="12929" y="19394"/>
                  </a:lnTo>
                  <a:lnTo>
                    <a:pt x="11751" y="19596"/>
                  </a:lnTo>
                  <a:lnTo>
                    <a:pt x="11717" y="19629"/>
                  </a:lnTo>
                  <a:lnTo>
                    <a:pt x="11683" y="19663"/>
                  </a:lnTo>
                  <a:lnTo>
                    <a:pt x="11212" y="19259"/>
                  </a:lnTo>
                  <a:lnTo>
                    <a:pt x="11111" y="19158"/>
                  </a:lnTo>
                  <a:lnTo>
                    <a:pt x="11313" y="19091"/>
                  </a:lnTo>
                  <a:lnTo>
                    <a:pt x="11515" y="19023"/>
                  </a:lnTo>
                  <a:lnTo>
                    <a:pt x="12020" y="18889"/>
                  </a:lnTo>
                  <a:lnTo>
                    <a:pt x="12289" y="18855"/>
                  </a:lnTo>
                  <a:lnTo>
                    <a:pt x="12424" y="18821"/>
                  </a:lnTo>
                  <a:lnTo>
                    <a:pt x="12525" y="18754"/>
                  </a:lnTo>
                  <a:lnTo>
                    <a:pt x="12559" y="18754"/>
                  </a:lnTo>
                  <a:lnTo>
                    <a:pt x="13468" y="18451"/>
                  </a:lnTo>
                  <a:lnTo>
                    <a:pt x="14680" y="18047"/>
                  </a:lnTo>
                  <a:lnTo>
                    <a:pt x="15858" y="17677"/>
                  </a:lnTo>
                  <a:lnTo>
                    <a:pt x="17003" y="17407"/>
                  </a:lnTo>
                  <a:lnTo>
                    <a:pt x="18114" y="17138"/>
                  </a:lnTo>
                  <a:lnTo>
                    <a:pt x="20403" y="16667"/>
                  </a:lnTo>
                  <a:close/>
                  <a:moveTo>
                    <a:pt x="6835" y="15556"/>
                  </a:moveTo>
                  <a:lnTo>
                    <a:pt x="7239" y="15825"/>
                  </a:lnTo>
                  <a:lnTo>
                    <a:pt x="7610" y="16094"/>
                  </a:lnTo>
                  <a:lnTo>
                    <a:pt x="7980" y="16397"/>
                  </a:lnTo>
                  <a:lnTo>
                    <a:pt x="8317" y="16700"/>
                  </a:lnTo>
                  <a:lnTo>
                    <a:pt x="8990" y="17340"/>
                  </a:lnTo>
                  <a:lnTo>
                    <a:pt x="9630" y="18013"/>
                  </a:lnTo>
                  <a:lnTo>
                    <a:pt x="10337" y="18754"/>
                  </a:lnTo>
                  <a:lnTo>
                    <a:pt x="11044" y="19461"/>
                  </a:lnTo>
                  <a:lnTo>
                    <a:pt x="11380" y="19730"/>
                  </a:lnTo>
                  <a:lnTo>
                    <a:pt x="11717" y="20000"/>
                  </a:lnTo>
                  <a:lnTo>
                    <a:pt x="12054" y="20303"/>
                  </a:lnTo>
                  <a:lnTo>
                    <a:pt x="12357" y="20572"/>
                  </a:lnTo>
                  <a:lnTo>
                    <a:pt x="12289" y="20639"/>
                  </a:lnTo>
                  <a:lnTo>
                    <a:pt x="12256" y="20707"/>
                  </a:lnTo>
                  <a:lnTo>
                    <a:pt x="12256" y="20740"/>
                  </a:lnTo>
                  <a:lnTo>
                    <a:pt x="12054" y="20976"/>
                  </a:lnTo>
                  <a:lnTo>
                    <a:pt x="11852" y="21178"/>
                  </a:lnTo>
                  <a:lnTo>
                    <a:pt x="11650" y="21346"/>
                  </a:lnTo>
                  <a:lnTo>
                    <a:pt x="11414" y="21212"/>
                  </a:lnTo>
                  <a:lnTo>
                    <a:pt x="11212" y="21077"/>
                  </a:lnTo>
                  <a:lnTo>
                    <a:pt x="10842" y="20740"/>
                  </a:lnTo>
                  <a:lnTo>
                    <a:pt x="10438" y="20404"/>
                  </a:lnTo>
                  <a:lnTo>
                    <a:pt x="10034" y="20067"/>
                  </a:lnTo>
                  <a:lnTo>
                    <a:pt x="9226" y="19293"/>
                  </a:lnTo>
                  <a:lnTo>
                    <a:pt x="8384" y="18552"/>
                  </a:lnTo>
                  <a:lnTo>
                    <a:pt x="7643" y="17946"/>
                  </a:lnTo>
                  <a:lnTo>
                    <a:pt x="7273" y="17643"/>
                  </a:lnTo>
                  <a:lnTo>
                    <a:pt x="6936" y="17273"/>
                  </a:lnTo>
                  <a:lnTo>
                    <a:pt x="6566" y="16835"/>
                  </a:lnTo>
                  <a:lnTo>
                    <a:pt x="6364" y="16633"/>
                  </a:lnTo>
                  <a:lnTo>
                    <a:pt x="6128" y="16465"/>
                  </a:lnTo>
                  <a:lnTo>
                    <a:pt x="6398" y="16128"/>
                  </a:lnTo>
                  <a:lnTo>
                    <a:pt x="6701" y="15791"/>
                  </a:lnTo>
                  <a:lnTo>
                    <a:pt x="6835" y="15556"/>
                  </a:lnTo>
                  <a:close/>
                  <a:moveTo>
                    <a:pt x="20538" y="17407"/>
                  </a:moveTo>
                  <a:lnTo>
                    <a:pt x="20673" y="18081"/>
                  </a:lnTo>
                  <a:lnTo>
                    <a:pt x="20942" y="19562"/>
                  </a:lnTo>
                  <a:lnTo>
                    <a:pt x="18619" y="20134"/>
                  </a:lnTo>
                  <a:lnTo>
                    <a:pt x="16296" y="20707"/>
                  </a:lnTo>
                  <a:lnTo>
                    <a:pt x="14916" y="21077"/>
                  </a:lnTo>
                  <a:lnTo>
                    <a:pt x="13535" y="21481"/>
                  </a:lnTo>
                  <a:lnTo>
                    <a:pt x="12862" y="21683"/>
                  </a:lnTo>
                  <a:lnTo>
                    <a:pt x="12963" y="21616"/>
                  </a:lnTo>
                  <a:lnTo>
                    <a:pt x="13030" y="21515"/>
                  </a:lnTo>
                  <a:lnTo>
                    <a:pt x="13064" y="21414"/>
                  </a:lnTo>
                  <a:lnTo>
                    <a:pt x="13064" y="21279"/>
                  </a:lnTo>
                  <a:lnTo>
                    <a:pt x="12996" y="21178"/>
                  </a:lnTo>
                  <a:lnTo>
                    <a:pt x="12895" y="21077"/>
                  </a:lnTo>
                  <a:lnTo>
                    <a:pt x="12794" y="20976"/>
                  </a:lnTo>
                  <a:lnTo>
                    <a:pt x="12559" y="20774"/>
                  </a:lnTo>
                  <a:lnTo>
                    <a:pt x="12660" y="20572"/>
                  </a:lnTo>
                  <a:lnTo>
                    <a:pt x="12660" y="20505"/>
                  </a:lnTo>
                  <a:lnTo>
                    <a:pt x="12592" y="20471"/>
                  </a:lnTo>
                  <a:lnTo>
                    <a:pt x="12592" y="20437"/>
                  </a:lnTo>
                  <a:lnTo>
                    <a:pt x="12929" y="20404"/>
                  </a:lnTo>
                  <a:lnTo>
                    <a:pt x="13266" y="20336"/>
                  </a:lnTo>
                  <a:lnTo>
                    <a:pt x="13973" y="20168"/>
                  </a:lnTo>
                  <a:lnTo>
                    <a:pt x="14646" y="19966"/>
                  </a:lnTo>
                  <a:lnTo>
                    <a:pt x="15286" y="19764"/>
                  </a:lnTo>
                  <a:lnTo>
                    <a:pt x="15690" y="19629"/>
                  </a:lnTo>
                  <a:lnTo>
                    <a:pt x="16094" y="19461"/>
                  </a:lnTo>
                  <a:lnTo>
                    <a:pt x="16868" y="19091"/>
                  </a:lnTo>
                  <a:lnTo>
                    <a:pt x="17239" y="18956"/>
                  </a:lnTo>
                  <a:lnTo>
                    <a:pt x="17643" y="18821"/>
                  </a:lnTo>
                  <a:lnTo>
                    <a:pt x="18047" y="18720"/>
                  </a:lnTo>
                  <a:lnTo>
                    <a:pt x="18484" y="18687"/>
                  </a:lnTo>
                  <a:lnTo>
                    <a:pt x="18552" y="18687"/>
                  </a:lnTo>
                  <a:lnTo>
                    <a:pt x="18585" y="18653"/>
                  </a:lnTo>
                  <a:lnTo>
                    <a:pt x="18619" y="18552"/>
                  </a:lnTo>
                  <a:lnTo>
                    <a:pt x="18585" y="18451"/>
                  </a:lnTo>
                  <a:lnTo>
                    <a:pt x="18552" y="18417"/>
                  </a:lnTo>
                  <a:lnTo>
                    <a:pt x="18484" y="18384"/>
                  </a:lnTo>
                  <a:lnTo>
                    <a:pt x="18114" y="18417"/>
                  </a:lnTo>
                  <a:lnTo>
                    <a:pt x="17777" y="18485"/>
                  </a:lnTo>
                  <a:lnTo>
                    <a:pt x="17407" y="18552"/>
                  </a:lnTo>
                  <a:lnTo>
                    <a:pt x="17070" y="18687"/>
                  </a:lnTo>
                  <a:lnTo>
                    <a:pt x="16397" y="18956"/>
                  </a:lnTo>
                  <a:lnTo>
                    <a:pt x="15757" y="19259"/>
                  </a:lnTo>
                  <a:lnTo>
                    <a:pt x="15353" y="19427"/>
                  </a:lnTo>
                  <a:lnTo>
                    <a:pt x="14916" y="19562"/>
                  </a:lnTo>
                  <a:lnTo>
                    <a:pt x="14108" y="19798"/>
                  </a:lnTo>
                  <a:lnTo>
                    <a:pt x="13232" y="20000"/>
                  </a:lnTo>
                  <a:lnTo>
                    <a:pt x="12828" y="20134"/>
                  </a:lnTo>
                  <a:lnTo>
                    <a:pt x="12424" y="20269"/>
                  </a:lnTo>
                  <a:lnTo>
                    <a:pt x="11784" y="19730"/>
                  </a:lnTo>
                  <a:lnTo>
                    <a:pt x="12054" y="19764"/>
                  </a:lnTo>
                  <a:lnTo>
                    <a:pt x="12323" y="19764"/>
                  </a:lnTo>
                  <a:lnTo>
                    <a:pt x="12828" y="19730"/>
                  </a:lnTo>
                  <a:lnTo>
                    <a:pt x="13367" y="19629"/>
                  </a:lnTo>
                  <a:lnTo>
                    <a:pt x="13906" y="19461"/>
                  </a:lnTo>
                  <a:lnTo>
                    <a:pt x="14444" y="19293"/>
                  </a:lnTo>
                  <a:lnTo>
                    <a:pt x="14983" y="19091"/>
                  </a:lnTo>
                  <a:lnTo>
                    <a:pt x="15959" y="18720"/>
                  </a:lnTo>
                  <a:lnTo>
                    <a:pt x="17070" y="18316"/>
                  </a:lnTo>
                  <a:lnTo>
                    <a:pt x="18215" y="17980"/>
                  </a:lnTo>
                  <a:lnTo>
                    <a:pt x="19393" y="17677"/>
                  </a:lnTo>
                  <a:lnTo>
                    <a:pt x="20538" y="17407"/>
                  </a:lnTo>
                  <a:close/>
                  <a:moveTo>
                    <a:pt x="12458" y="20909"/>
                  </a:moveTo>
                  <a:lnTo>
                    <a:pt x="12559" y="21010"/>
                  </a:lnTo>
                  <a:lnTo>
                    <a:pt x="12761" y="21178"/>
                  </a:lnTo>
                  <a:lnTo>
                    <a:pt x="12862" y="21245"/>
                  </a:lnTo>
                  <a:lnTo>
                    <a:pt x="12895" y="21313"/>
                  </a:lnTo>
                  <a:lnTo>
                    <a:pt x="12895" y="21380"/>
                  </a:lnTo>
                  <a:lnTo>
                    <a:pt x="12794" y="21447"/>
                  </a:lnTo>
                  <a:lnTo>
                    <a:pt x="12693" y="21582"/>
                  </a:lnTo>
                  <a:lnTo>
                    <a:pt x="12559" y="21649"/>
                  </a:lnTo>
                  <a:lnTo>
                    <a:pt x="12390" y="21717"/>
                  </a:lnTo>
                  <a:lnTo>
                    <a:pt x="12222" y="21717"/>
                  </a:lnTo>
                  <a:lnTo>
                    <a:pt x="12020" y="21616"/>
                  </a:lnTo>
                  <a:lnTo>
                    <a:pt x="11919" y="21548"/>
                  </a:lnTo>
                  <a:lnTo>
                    <a:pt x="11852" y="21481"/>
                  </a:lnTo>
                  <a:lnTo>
                    <a:pt x="12020" y="21346"/>
                  </a:lnTo>
                  <a:lnTo>
                    <a:pt x="12155" y="21212"/>
                  </a:lnTo>
                  <a:lnTo>
                    <a:pt x="12458" y="20909"/>
                  </a:lnTo>
                  <a:close/>
                  <a:moveTo>
                    <a:pt x="17979" y="2661"/>
                  </a:moveTo>
                  <a:lnTo>
                    <a:pt x="18047" y="2762"/>
                  </a:lnTo>
                  <a:lnTo>
                    <a:pt x="18148" y="2762"/>
                  </a:lnTo>
                  <a:lnTo>
                    <a:pt x="18080" y="2829"/>
                  </a:lnTo>
                  <a:lnTo>
                    <a:pt x="18080" y="2964"/>
                  </a:lnTo>
                  <a:lnTo>
                    <a:pt x="18181" y="3300"/>
                  </a:lnTo>
                  <a:lnTo>
                    <a:pt x="18417" y="3940"/>
                  </a:lnTo>
                  <a:lnTo>
                    <a:pt x="18787" y="5085"/>
                  </a:lnTo>
                  <a:lnTo>
                    <a:pt x="19124" y="6230"/>
                  </a:lnTo>
                  <a:lnTo>
                    <a:pt x="19427" y="7576"/>
                  </a:lnTo>
                  <a:lnTo>
                    <a:pt x="19595" y="8250"/>
                  </a:lnTo>
                  <a:lnTo>
                    <a:pt x="19764" y="8923"/>
                  </a:lnTo>
                  <a:lnTo>
                    <a:pt x="20134" y="10236"/>
                  </a:lnTo>
                  <a:lnTo>
                    <a:pt x="20302" y="10876"/>
                  </a:lnTo>
                  <a:lnTo>
                    <a:pt x="20471" y="11549"/>
                  </a:lnTo>
                  <a:lnTo>
                    <a:pt x="20605" y="12222"/>
                  </a:lnTo>
                  <a:lnTo>
                    <a:pt x="20706" y="12929"/>
                  </a:lnTo>
                  <a:lnTo>
                    <a:pt x="20807" y="13636"/>
                  </a:lnTo>
                  <a:lnTo>
                    <a:pt x="20942" y="14344"/>
                  </a:lnTo>
                  <a:lnTo>
                    <a:pt x="21211" y="15724"/>
                  </a:lnTo>
                  <a:lnTo>
                    <a:pt x="21548" y="17104"/>
                  </a:lnTo>
                  <a:lnTo>
                    <a:pt x="21885" y="18350"/>
                  </a:lnTo>
                  <a:lnTo>
                    <a:pt x="22289" y="19596"/>
                  </a:lnTo>
                  <a:lnTo>
                    <a:pt x="22659" y="20841"/>
                  </a:lnTo>
                  <a:lnTo>
                    <a:pt x="23063" y="22087"/>
                  </a:lnTo>
                  <a:lnTo>
                    <a:pt x="22895" y="21952"/>
                  </a:lnTo>
                  <a:lnTo>
                    <a:pt x="22760" y="21784"/>
                  </a:lnTo>
                  <a:lnTo>
                    <a:pt x="22727" y="21750"/>
                  </a:lnTo>
                  <a:lnTo>
                    <a:pt x="22659" y="21717"/>
                  </a:lnTo>
                  <a:lnTo>
                    <a:pt x="22592" y="21750"/>
                  </a:lnTo>
                  <a:lnTo>
                    <a:pt x="22558" y="21784"/>
                  </a:lnTo>
                  <a:lnTo>
                    <a:pt x="22424" y="21986"/>
                  </a:lnTo>
                  <a:lnTo>
                    <a:pt x="22356" y="22188"/>
                  </a:lnTo>
                  <a:lnTo>
                    <a:pt x="22222" y="22559"/>
                  </a:lnTo>
                  <a:lnTo>
                    <a:pt x="21986" y="22053"/>
                  </a:lnTo>
                  <a:lnTo>
                    <a:pt x="21784" y="21515"/>
                  </a:lnTo>
                  <a:lnTo>
                    <a:pt x="21616" y="20976"/>
                  </a:lnTo>
                  <a:lnTo>
                    <a:pt x="21447" y="20437"/>
                  </a:lnTo>
                  <a:lnTo>
                    <a:pt x="21481" y="20404"/>
                  </a:lnTo>
                  <a:lnTo>
                    <a:pt x="21447" y="20336"/>
                  </a:lnTo>
                  <a:lnTo>
                    <a:pt x="21447" y="20303"/>
                  </a:lnTo>
                  <a:lnTo>
                    <a:pt x="21380" y="20269"/>
                  </a:lnTo>
                  <a:lnTo>
                    <a:pt x="21245" y="19629"/>
                  </a:lnTo>
                  <a:lnTo>
                    <a:pt x="21077" y="18821"/>
                  </a:lnTo>
                  <a:lnTo>
                    <a:pt x="20908" y="18013"/>
                  </a:lnTo>
                  <a:lnTo>
                    <a:pt x="20774" y="17340"/>
                  </a:lnTo>
                  <a:lnTo>
                    <a:pt x="20807" y="17273"/>
                  </a:lnTo>
                  <a:lnTo>
                    <a:pt x="20807" y="17239"/>
                  </a:lnTo>
                  <a:lnTo>
                    <a:pt x="20774" y="17172"/>
                  </a:lnTo>
                  <a:lnTo>
                    <a:pt x="20740" y="17138"/>
                  </a:lnTo>
                  <a:lnTo>
                    <a:pt x="20471" y="15791"/>
                  </a:lnTo>
                  <a:lnTo>
                    <a:pt x="20504" y="15758"/>
                  </a:lnTo>
                  <a:lnTo>
                    <a:pt x="20504" y="15690"/>
                  </a:lnTo>
                  <a:lnTo>
                    <a:pt x="20471" y="15657"/>
                  </a:lnTo>
                  <a:lnTo>
                    <a:pt x="20403" y="15589"/>
                  </a:lnTo>
                  <a:lnTo>
                    <a:pt x="20302" y="15118"/>
                  </a:lnTo>
                  <a:lnTo>
                    <a:pt x="20336" y="15017"/>
                  </a:lnTo>
                  <a:lnTo>
                    <a:pt x="20336" y="14950"/>
                  </a:lnTo>
                  <a:lnTo>
                    <a:pt x="20302" y="14882"/>
                  </a:lnTo>
                  <a:lnTo>
                    <a:pt x="20235" y="14849"/>
                  </a:lnTo>
                  <a:lnTo>
                    <a:pt x="19764" y="12963"/>
                  </a:lnTo>
                  <a:lnTo>
                    <a:pt x="19326" y="11246"/>
                  </a:lnTo>
                  <a:lnTo>
                    <a:pt x="19326" y="11145"/>
                  </a:lnTo>
                  <a:lnTo>
                    <a:pt x="19259" y="11078"/>
                  </a:lnTo>
                  <a:lnTo>
                    <a:pt x="18956" y="9731"/>
                  </a:lnTo>
                  <a:lnTo>
                    <a:pt x="18956" y="9630"/>
                  </a:lnTo>
                  <a:lnTo>
                    <a:pt x="18787" y="8957"/>
                  </a:lnTo>
                  <a:lnTo>
                    <a:pt x="18821" y="8856"/>
                  </a:lnTo>
                  <a:lnTo>
                    <a:pt x="18787" y="8788"/>
                  </a:lnTo>
                  <a:lnTo>
                    <a:pt x="18754" y="8755"/>
                  </a:lnTo>
                  <a:lnTo>
                    <a:pt x="18552" y="7745"/>
                  </a:lnTo>
                  <a:lnTo>
                    <a:pt x="18316" y="6364"/>
                  </a:lnTo>
                  <a:lnTo>
                    <a:pt x="18148" y="5691"/>
                  </a:lnTo>
                  <a:lnTo>
                    <a:pt x="17979" y="4984"/>
                  </a:lnTo>
                  <a:lnTo>
                    <a:pt x="17777" y="4512"/>
                  </a:lnTo>
                  <a:lnTo>
                    <a:pt x="17575" y="4007"/>
                  </a:lnTo>
                  <a:lnTo>
                    <a:pt x="17340" y="3536"/>
                  </a:lnTo>
                  <a:lnTo>
                    <a:pt x="17239" y="3267"/>
                  </a:lnTo>
                  <a:lnTo>
                    <a:pt x="17171" y="3031"/>
                  </a:lnTo>
                  <a:lnTo>
                    <a:pt x="17205" y="2930"/>
                  </a:lnTo>
                  <a:lnTo>
                    <a:pt x="17171" y="2896"/>
                  </a:lnTo>
                  <a:lnTo>
                    <a:pt x="17138" y="2863"/>
                  </a:lnTo>
                  <a:lnTo>
                    <a:pt x="17138" y="2829"/>
                  </a:lnTo>
                  <a:lnTo>
                    <a:pt x="17171" y="2829"/>
                  </a:lnTo>
                  <a:lnTo>
                    <a:pt x="17441" y="2728"/>
                  </a:lnTo>
                  <a:lnTo>
                    <a:pt x="17710" y="2694"/>
                  </a:lnTo>
                  <a:lnTo>
                    <a:pt x="17979" y="2661"/>
                  </a:lnTo>
                  <a:close/>
                  <a:moveTo>
                    <a:pt x="24275" y="1"/>
                  </a:moveTo>
                  <a:lnTo>
                    <a:pt x="22626" y="506"/>
                  </a:lnTo>
                  <a:lnTo>
                    <a:pt x="20976" y="977"/>
                  </a:lnTo>
                  <a:lnTo>
                    <a:pt x="19326" y="1381"/>
                  </a:lnTo>
                  <a:lnTo>
                    <a:pt x="17643" y="1785"/>
                  </a:lnTo>
                  <a:lnTo>
                    <a:pt x="14310" y="2593"/>
                  </a:lnTo>
                  <a:lnTo>
                    <a:pt x="12626" y="2997"/>
                  </a:lnTo>
                  <a:lnTo>
                    <a:pt x="10976" y="3401"/>
                  </a:lnTo>
                  <a:lnTo>
                    <a:pt x="9630" y="3772"/>
                  </a:lnTo>
                  <a:lnTo>
                    <a:pt x="8317" y="4176"/>
                  </a:lnTo>
                  <a:lnTo>
                    <a:pt x="5691" y="5017"/>
                  </a:lnTo>
                  <a:lnTo>
                    <a:pt x="5051" y="5253"/>
                  </a:lnTo>
                  <a:lnTo>
                    <a:pt x="4714" y="5388"/>
                  </a:lnTo>
                  <a:lnTo>
                    <a:pt x="4377" y="5590"/>
                  </a:lnTo>
                  <a:lnTo>
                    <a:pt x="4108" y="5792"/>
                  </a:lnTo>
                  <a:lnTo>
                    <a:pt x="3973" y="5926"/>
                  </a:lnTo>
                  <a:lnTo>
                    <a:pt x="3906" y="6061"/>
                  </a:lnTo>
                  <a:lnTo>
                    <a:pt x="3839" y="6230"/>
                  </a:lnTo>
                  <a:lnTo>
                    <a:pt x="3805" y="6364"/>
                  </a:lnTo>
                  <a:lnTo>
                    <a:pt x="3771" y="6533"/>
                  </a:lnTo>
                  <a:lnTo>
                    <a:pt x="3805" y="6735"/>
                  </a:lnTo>
                  <a:lnTo>
                    <a:pt x="3771" y="7105"/>
                  </a:lnTo>
                  <a:lnTo>
                    <a:pt x="3805" y="7509"/>
                  </a:lnTo>
                  <a:lnTo>
                    <a:pt x="3906" y="7913"/>
                  </a:lnTo>
                  <a:lnTo>
                    <a:pt x="4007" y="8317"/>
                  </a:lnTo>
                  <a:lnTo>
                    <a:pt x="4310" y="9125"/>
                  </a:lnTo>
                  <a:lnTo>
                    <a:pt x="4546" y="9866"/>
                  </a:lnTo>
                  <a:lnTo>
                    <a:pt x="5556" y="13434"/>
                  </a:lnTo>
                  <a:lnTo>
                    <a:pt x="4916" y="12761"/>
                  </a:lnTo>
                  <a:lnTo>
                    <a:pt x="4243" y="12121"/>
                  </a:lnTo>
                  <a:lnTo>
                    <a:pt x="3839" y="11717"/>
                  </a:lnTo>
                  <a:lnTo>
                    <a:pt x="3401" y="11381"/>
                  </a:lnTo>
                  <a:lnTo>
                    <a:pt x="2963" y="11010"/>
                  </a:lnTo>
                  <a:lnTo>
                    <a:pt x="2559" y="10606"/>
                  </a:lnTo>
                  <a:lnTo>
                    <a:pt x="2290" y="10371"/>
                  </a:lnTo>
                  <a:lnTo>
                    <a:pt x="1987" y="10101"/>
                  </a:lnTo>
                  <a:lnTo>
                    <a:pt x="1819" y="9967"/>
                  </a:lnTo>
                  <a:lnTo>
                    <a:pt x="1650" y="9899"/>
                  </a:lnTo>
                  <a:lnTo>
                    <a:pt x="1482" y="9866"/>
                  </a:lnTo>
                  <a:lnTo>
                    <a:pt x="1280" y="9899"/>
                  </a:lnTo>
                  <a:lnTo>
                    <a:pt x="1280" y="9832"/>
                  </a:lnTo>
                  <a:lnTo>
                    <a:pt x="1246" y="9765"/>
                  </a:lnTo>
                  <a:lnTo>
                    <a:pt x="1179" y="9731"/>
                  </a:lnTo>
                  <a:lnTo>
                    <a:pt x="1112" y="9731"/>
                  </a:lnTo>
                  <a:lnTo>
                    <a:pt x="943" y="9832"/>
                  </a:lnTo>
                  <a:lnTo>
                    <a:pt x="775" y="10000"/>
                  </a:lnTo>
                  <a:lnTo>
                    <a:pt x="506" y="10303"/>
                  </a:lnTo>
                  <a:lnTo>
                    <a:pt x="270" y="10573"/>
                  </a:lnTo>
                  <a:lnTo>
                    <a:pt x="169" y="10741"/>
                  </a:lnTo>
                  <a:lnTo>
                    <a:pt x="135" y="10808"/>
                  </a:lnTo>
                  <a:lnTo>
                    <a:pt x="135" y="10876"/>
                  </a:lnTo>
                  <a:lnTo>
                    <a:pt x="102" y="10876"/>
                  </a:lnTo>
                  <a:lnTo>
                    <a:pt x="68" y="10909"/>
                  </a:lnTo>
                  <a:lnTo>
                    <a:pt x="34" y="10943"/>
                  </a:lnTo>
                  <a:lnTo>
                    <a:pt x="1" y="10977"/>
                  </a:lnTo>
                  <a:lnTo>
                    <a:pt x="34" y="11010"/>
                  </a:lnTo>
                  <a:lnTo>
                    <a:pt x="68" y="11044"/>
                  </a:lnTo>
                  <a:lnTo>
                    <a:pt x="236" y="11145"/>
                  </a:lnTo>
                  <a:lnTo>
                    <a:pt x="371" y="11280"/>
                  </a:lnTo>
                  <a:lnTo>
                    <a:pt x="640" y="11549"/>
                  </a:lnTo>
                  <a:lnTo>
                    <a:pt x="1145" y="12155"/>
                  </a:lnTo>
                  <a:lnTo>
                    <a:pt x="1448" y="12525"/>
                  </a:lnTo>
                  <a:lnTo>
                    <a:pt x="1785" y="12896"/>
                  </a:lnTo>
                  <a:lnTo>
                    <a:pt x="2155" y="13232"/>
                  </a:lnTo>
                  <a:lnTo>
                    <a:pt x="2526" y="13569"/>
                  </a:lnTo>
                  <a:lnTo>
                    <a:pt x="3401" y="14243"/>
                  </a:lnTo>
                  <a:lnTo>
                    <a:pt x="4276" y="14983"/>
                  </a:lnTo>
                  <a:lnTo>
                    <a:pt x="4680" y="15354"/>
                  </a:lnTo>
                  <a:lnTo>
                    <a:pt x="5085" y="15758"/>
                  </a:lnTo>
                  <a:lnTo>
                    <a:pt x="5455" y="16195"/>
                  </a:lnTo>
                  <a:lnTo>
                    <a:pt x="5792" y="16633"/>
                  </a:lnTo>
                  <a:lnTo>
                    <a:pt x="5859" y="16700"/>
                  </a:lnTo>
                  <a:lnTo>
                    <a:pt x="5994" y="16700"/>
                  </a:lnTo>
                  <a:lnTo>
                    <a:pt x="6027" y="16633"/>
                  </a:lnTo>
                  <a:lnTo>
                    <a:pt x="6061" y="16599"/>
                  </a:lnTo>
                  <a:lnTo>
                    <a:pt x="6162" y="16734"/>
                  </a:lnTo>
                  <a:lnTo>
                    <a:pt x="6263" y="16835"/>
                  </a:lnTo>
                  <a:lnTo>
                    <a:pt x="6330" y="16869"/>
                  </a:lnTo>
                  <a:lnTo>
                    <a:pt x="6330" y="16902"/>
                  </a:lnTo>
                  <a:lnTo>
                    <a:pt x="6600" y="17744"/>
                  </a:lnTo>
                  <a:lnTo>
                    <a:pt x="6869" y="18619"/>
                  </a:lnTo>
                  <a:lnTo>
                    <a:pt x="7071" y="19461"/>
                  </a:lnTo>
                  <a:lnTo>
                    <a:pt x="7239" y="20336"/>
                  </a:lnTo>
                  <a:lnTo>
                    <a:pt x="7610" y="22087"/>
                  </a:lnTo>
                  <a:lnTo>
                    <a:pt x="7812" y="22963"/>
                  </a:lnTo>
                  <a:lnTo>
                    <a:pt x="8081" y="23838"/>
                  </a:lnTo>
                  <a:lnTo>
                    <a:pt x="8653" y="25656"/>
                  </a:lnTo>
                  <a:lnTo>
                    <a:pt x="9226" y="27474"/>
                  </a:lnTo>
                  <a:lnTo>
                    <a:pt x="9327" y="27710"/>
                  </a:lnTo>
                  <a:lnTo>
                    <a:pt x="9428" y="27912"/>
                  </a:lnTo>
                  <a:lnTo>
                    <a:pt x="9529" y="28114"/>
                  </a:lnTo>
                  <a:lnTo>
                    <a:pt x="9663" y="28316"/>
                  </a:lnTo>
                  <a:lnTo>
                    <a:pt x="9832" y="28484"/>
                  </a:lnTo>
                  <a:lnTo>
                    <a:pt x="10000" y="28652"/>
                  </a:lnTo>
                  <a:lnTo>
                    <a:pt x="10202" y="28787"/>
                  </a:lnTo>
                  <a:lnTo>
                    <a:pt x="10438" y="28888"/>
                  </a:lnTo>
                  <a:lnTo>
                    <a:pt x="10707" y="28955"/>
                  </a:lnTo>
                  <a:lnTo>
                    <a:pt x="11010" y="29023"/>
                  </a:lnTo>
                  <a:lnTo>
                    <a:pt x="11313" y="29056"/>
                  </a:lnTo>
                  <a:lnTo>
                    <a:pt x="11616" y="29056"/>
                  </a:lnTo>
                  <a:lnTo>
                    <a:pt x="11919" y="29023"/>
                  </a:lnTo>
                  <a:lnTo>
                    <a:pt x="12222" y="28989"/>
                  </a:lnTo>
                  <a:lnTo>
                    <a:pt x="12828" y="28854"/>
                  </a:lnTo>
                  <a:lnTo>
                    <a:pt x="13434" y="28686"/>
                  </a:lnTo>
                  <a:lnTo>
                    <a:pt x="14040" y="28484"/>
                  </a:lnTo>
                  <a:lnTo>
                    <a:pt x="15151" y="28080"/>
                  </a:lnTo>
                  <a:lnTo>
                    <a:pt x="17104" y="27541"/>
                  </a:lnTo>
                  <a:lnTo>
                    <a:pt x="19057" y="27003"/>
                  </a:lnTo>
                  <a:lnTo>
                    <a:pt x="20067" y="26666"/>
                  </a:lnTo>
                  <a:lnTo>
                    <a:pt x="21110" y="26329"/>
                  </a:lnTo>
                  <a:lnTo>
                    <a:pt x="21616" y="26161"/>
                  </a:lnTo>
                  <a:lnTo>
                    <a:pt x="22154" y="26026"/>
                  </a:lnTo>
                  <a:lnTo>
                    <a:pt x="22659" y="25892"/>
                  </a:lnTo>
                  <a:lnTo>
                    <a:pt x="23198" y="25824"/>
                  </a:lnTo>
                  <a:lnTo>
                    <a:pt x="23265" y="25791"/>
                  </a:lnTo>
                  <a:lnTo>
                    <a:pt x="23333" y="25690"/>
                  </a:lnTo>
                  <a:lnTo>
                    <a:pt x="23467" y="25690"/>
                  </a:lnTo>
                  <a:lnTo>
                    <a:pt x="23636" y="25656"/>
                  </a:lnTo>
                  <a:lnTo>
                    <a:pt x="23972" y="25589"/>
                  </a:lnTo>
                  <a:lnTo>
                    <a:pt x="24275" y="25488"/>
                  </a:lnTo>
                  <a:lnTo>
                    <a:pt x="24275" y="25151"/>
                  </a:lnTo>
                  <a:lnTo>
                    <a:pt x="23636" y="25353"/>
                  </a:lnTo>
                  <a:lnTo>
                    <a:pt x="23366" y="25454"/>
                  </a:lnTo>
                  <a:lnTo>
                    <a:pt x="23198" y="25555"/>
                  </a:lnTo>
                  <a:lnTo>
                    <a:pt x="22760" y="25589"/>
                  </a:lnTo>
                  <a:lnTo>
                    <a:pt x="22356" y="25690"/>
                  </a:lnTo>
                  <a:lnTo>
                    <a:pt x="21548" y="25892"/>
                  </a:lnTo>
                  <a:lnTo>
                    <a:pt x="19966" y="26430"/>
                  </a:lnTo>
                  <a:lnTo>
                    <a:pt x="19057" y="26700"/>
                  </a:lnTo>
                  <a:lnTo>
                    <a:pt x="18148" y="26969"/>
                  </a:lnTo>
                  <a:lnTo>
                    <a:pt x="16296" y="27474"/>
                  </a:lnTo>
                  <a:lnTo>
                    <a:pt x="14882" y="27912"/>
                  </a:lnTo>
                  <a:lnTo>
                    <a:pt x="13468" y="28349"/>
                  </a:lnTo>
                  <a:lnTo>
                    <a:pt x="12895" y="28518"/>
                  </a:lnTo>
                  <a:lnTo>
                    <a:pt x="12323" y="28686"/>
                  </a:lnTo>
                  <a:lnTo>
                    <a:pt x="11717" y="28753"/>
                  </a:lnTo>
                  <a:lnTo>
                    <a:pt x="11414" y="28787"/>
                  </a:lnTo>
                  <a:lnTo>
                    <a:pt x="11111" y="28787"/>
                  </a:lnTo>
                  <a:lnTo>
                    <a:pt x="10741" y="28720"/>
                  </a:lnTo>
                  <a:lnTo>
                    <a:pt x="10438" y="28585"/>
                  </a:lnTo>
                  <a:lnTo>
                    <a:pt x="10202" y="28417"/>
                  </a:lnTo>
                  <a:lnTo>
                    <a:pt x="9966" y="28181"/>
                  </a:lnTo>
                  <a:lnTo>
                    <a:pt x="9798" y="27912"/>
                  </a:lnTo>
                  <a:lnTo>
                    <a:pt x="9630" y="27609"/>
                  </a:lnTo>
                  <a:lnTo>
                    <a:pt x="9495" y="27306"/>
                  </a:lnTo>
                  <a:lnTo>
                    <a:pt x="9394" y="26969"/>
                  </a:lnTo>
                  <a:lnTo>
                    <a:pt x="9125" y="26094"/>
                  </a:lnTo>
                  <a:lnTo>
                    <a:pt x="8822" y="25252"/>
                  </a:lnTo>
                  <a:lnTo>
                    <a:pt x="8249" y="23535"/>
                  </a:lnTo>
                  <a:lnTo>
                    <a:pt x="8014" y="22761"/>
                  </a:lnTo>
                  <a:lnTo>
                    <a:pt x="7812" y="21986"/>
                  </a:lnTo>
                  <a:lnTo>
                    <a:pt x="7475" y="20437"/>
                  </a:lnTo>
                  <a:lnTo>
                    <a:pt x="7138" y="18855"/>
                  </a:lnTo>
                  <a:lnTo>
                    <a:pt x="6936" y="18114"/>
                  </a:lnTo>
                  <a:lnTo>
                    <a:pt x="6667" y="17340"/>
                  </a:lnTo>
                  <a:lnTo>
                    <a:pt x="6768" y="17441"/>
                  </a:lnTo>
                  <a:lnTo>
                    <a:pt x="7037" y="17744"/>
                  </a:lnTo>
                  <a:lnTo>
                    <a:pt x="7307" y="18047"/>
                  </a:lnTo>
                  <a:lnTo>
                    <a:pt x="7946" y="18586"/>
                  </a:lnTo>
                  <a:lnTo>
                    <a:pt x="8115" y="18956"/>
                  </a:lnTo>
                  <a:lnTo>
                    <a:pt x="8216" y="19360"/>
                  </a:lnTo>
                  <a:lnTo>
                    <a:pt x="8418" y="20168"/>
                  </a:lnTo>
                  <a:lnTo>
                    <a:pt x="8586" y="21010"/>
                  </a:lnTo>
                  <a:lnTo>
                    <a:pt x="8721" y="21818"/>
                  </a:lnTo>
                  <a:lnTo>
                    <a:pt x="8923" y="23030"/>
                  </a:lnTo>
                  <a:lnTo>
                    <a:pt x="9192" y="24242"/>
                  </a:lnTo>
                  <a:lnTo>
                    <a:pt x="9394" y="25319"/>
                  </a:lnTo>
                  <a:lnTo>
                    <a:pt x="9562" y="25892"/>
                  </a:lnTo>
                  <a:lnTo>
                    <a:pt x="9731" y="26498"/>
                  </a:lnTo>
                  <a:lnTo>
                    <a:pt x="10000" y="27036"/>
                  </a:lnTo>
                  <a:lnTo>
                    <a:pt x="10135" y="27272"/>
                  </a:lnTo>
                  <a:lnTo>
                    <a:pt x="10303" y="27508"/>
                  </a:lnTo>
                  <a:lnTo>
                    <a:pt x="10505" y="27710"/>
                  </a:lnTo>
                  <a:lnTo>
                    <a:pt x="10707" y="27878"/>
                  </a:lnTo>
                  <a:lnTo>
                    <a:pt x="10943" y="28013"/>
                  </a:lnTo>
                  <a:lnTo>
                    <a:pt x="11178" y="28147"/>
                  </a:lnTo>
                  <a:lnTo>
                    <a:pt x="11515" y="28215"/>
                  </a:lnTo>
                  <a:lnTo>
                    <a:pt x="11852" y="28248"/>
                  </a:lnTo>
                  <a:lnTo>
                    <a:pt x="12188" y="28248"/>
                  </a:lnTo>
                  <a:lnTo>
                    <a:pt x="12525" y="28215"/>
                  </a:lnTo>
                  <a:lnTo>
                    <a:pt x="12862" y="28147"/>
                  </a:lnTo>
                  <a:lnTo>
                    <a:pt x="13199" y="28046"/>
                  </a:lnTo>
                  <a:lnTo>
                    <a:pt x="13838" y="27878"/>
                  </a:lnTo>
                  <a:lnTo>
                    <a:pt x="14613" y="27609"/>
                  </a:lnTo>
                  <a:lnTo>
                    <a:pt x="15387" y="27306"/>
                  </a:lnTo>
                  <a:lnTo>
                    <a:pt x="16195" y="27003"/>
                  </a:lnTo>
                  <a:lnTo>
                    <a:pt x="16969" y="26733"/>
                  </a:lnTo>
                  <a:lnTo>
                    <a:pt x="21279" y="25488"/>
                  </a:lnTo>
                  <a:lnTo>
                    <a:pt x="22356" y="25151"/>
                  </a:lnTo>
                  <a:lnTo>
                    <a:pt x="23467" y="24814"/>
                  </a:lnTo>
                  <a:lnTo>
                    <a:pt x="24275" y="24579"/>
                  </a:lnTo>
                  <a:lnTo>
                    <a:pt x="24275" y="24276"/>
                  </a:lnTo>
                  <a:lnTo>
                    <a:pt x="22929" y="24713"/>
                  </a:lnTo>
                  <a:lnTo>
                    <a:pt x="20807" y="25387"/>
                  </a:lnTo>
                  <a:lnTo>
                    <a:pt x="18686" y="25993"/>
                  </a:lnTo>
                  <a:lnTo>
                    <a:pt x="16936" y="26531"/>
                  </a:lnTo>
                  <a:lnTo>
                    <a:pt x="16094" y="26801"/>
                  </a:lnTo>
                  <a:lnTo>
                    <a:pt x="15252" y="27104"/>
                  </a:lnTo>
                  <a:lnTo>
                    <a:pt x="14444" y="27407"/>
                  </a:lnTo>
                  <a:lnTo>
                    <a:pt x="13670" y="27676"/>
                  </a:lnTo>
                  <a:lnTo>
                    <a:pt x="13232" y="27811"/>
                  </a:lnTo>
                  <a:lnTo>
                    <a:pt x="12828" y="27878"/>
                  </a:lnTo>
                  <a:lnTo>
                    <a:pt x="12424" y="27945"/>
                  </a:lnTo>
                  <a:lnTo>
                    <a:pt x="12020" y="27979"/>
                  </a:lnTo>
                  <a:lnTo>
                    <a:pt x="11650" y="27979"/>
                  </a:lnTo>
                  <a:lnTo>
                    <a:pt x="11313" y="27878"/>
                  </a:lnTo>
                  <a:lnTo>
                    <a:pt x="11044" y="27777"/>
                  </a:lnTo>
                  <a:lnTo>
                    <a:pt x="10774" y="27575"/>
                  </a:lnTo>
                  <a:lnTo>
                    <a:pt x="10539" y="27373"/>
                  </a:lnTo>
                  <a:lnTo>
                    <a:pt x="10337" y="27104"/>
                  </a:lnTo>
                  <a:lnTo>
                    <a:pt x="10168" y="26834"/>
                  </a:lnTo>
                  <a:lnTo>
                    <a:pt x="10034" y="26531"/>
                  </a:lnTo>
                  <a:lnTo>
                    <a:pt x="9899" y="26195"/>
                  </a:lnTo>
                  <a:lnTo>
                    <a:pt x="9764" y="25858"/>
                  </a:lnTo>
                  <a:lnTo>
                    <a:pt x="9596" y="25185"/>
                  </a:lnTo>
                  <a:lnTo>
                    <a:pt x="9461" y="24511"/>
                  </a:lnTo>
                  <a:lnTo>
                    <a:pt x="9327" y="23872"/>
                  </a:lnTo>
                  <a:lnTo>
                    <a:pt x="9125" y="22626"/>
                  </a:lnTo>
                  <a:lnTo>
                    <a:pt x="8923" y="21346"/>
                  </a:lnTo>
                  <a:lnTo>
                    <a:pt x="8822" y="20707"/>
                  </a:lnTo>
                  <a:lnTo>
                    <a:pt x="8687" y="20101"/>
                  </a:lnTo>
                  <a:lnTo>
                    <a:pt x="8519" y="19495"/>
                  </a:lnTo>
                  <a:lnTo>
                    <a:pt x="8317" y="18889"/>
                  </a:lnTo>
                  <a:lnTo>
                    <a:pt x="8350" y="18922"/>
                  </a:lnTo>
                  <a:lnTo>
                    <a:pt x="9259" y="19764"/>
                  </a:lnTo>
                  <a:lnTo>
                    <a:pt x="9697" y="20168"/>
                  </a:lnTo>
                  <a:lnTo>
                    <a:pt x="10135" y="20572"/>
                  </a:lnTo>
                  <a:lnTo>
                    <a:pt x="10539" y="20875"/>
                  </a:lnTo>
                  <a:lnTo>
                    <a:pt x="10741" y="21043"/>
                  </a:lnTo>
                  <a:lnTo>
                    <a:pt x="10909" y="21178"/>
                  </a:lnTo>
                  <a:lnTo>
                    <a:pt x="11212" y="21447"/>
                  </a:lnTo>
                  <a:lnTo>
                    <a:pt x="11347" y="21548"/>
                  </a:lnTo>
                  <a:lnTo>
                    <a:pt x="11549" y="21616"/>
                  </a:lnTo>
                  <a:lnTo>
                    <a:pt x="11616" y="21649"/>
                  </a:lnTo>
                  <a:lnTo>
                    <a:pt x="11683" y="21616"/>
                  </a:lnTo>
                  <a:lnTo>
                    <a:pt x="11717" y="21582"/>
                  </a:lnTo>
                  <a:lnTo>
                    <a:pt x="11717" y="21616"/>
                  </a:lnTo>
                  <a:lnTo>
                    <a:pt x="11751" y="21649"/>
                  </a:lnTo>
                  <a:lnTo>
                    <a:pt x="11919" y="21784"/>
                  </a:lnTo>
                  <a:lnTo>
                    <a:pt x="12121" y="21885"/>
                  </a:lnTo>
                  <a:lnTo>
                    <a:pt x="11616" y="21986"/>
                  </a:lnTo>
                  <a:lnTo>
                    <a:pt x="11380" y="22053"/>
                  </a:lnTo>
                  <a:lnTo>
                    <a:pt x="11178" y="22155"/>
                  </a:lnTo>
                  <a:lnTo>
                    <a:pt x="11111" y="22222"/>
                  </a:lnTo>
                  <a:lnTo>
                    <a:pt x="11111" y="22289"/>
                  </a:lnTo>
                  <a:lnTo>
                    <a:pt x="11178" y="22357"/>
                  </a:lnTo>
                  <a:lnTo>
                    <a:pt x="11246" y="22357"/>
                  </a:lnTo>
                  <a:lnTo>
                    <a:pt x="12525" y="22020"/>
                  </a:lnTo>
                  <a:lnTo>
                    <a:pt x="13805" y="21683"/>
                  </a:lnTo>
                  <a:lnTo>
                    <a:pt x="15084" y="21313"/>
                  </a:lnTo>
                  <a:lnTo>
                    <a:pt x="16363" y="20976"/>
                  </a:lnTo>
                  <a:lnTo>
                    <a:pt x="18686" y="20404"/>
                  </a:lnTo>
                  <a:lnTo>
                    <a:pt x="21009" y="19831"/>
                  </a:lnTo>
                  <a:lnTo>
                    <a:pt x="21110" y="20235"/>
                  </a:lnTo>
                  <a:lnTo>
                    <a:pt x="20841" y="20269"/>
                  </a:lnTo>
                  <a:lnTo>
                    <a:pt x="20538" y="20303"/>
                  </a:lnTo>
                  <a:lnTo>
                    <a:pt x="19932" y="20437"/>
                  </a:lnTo>
                  <a:lnTo>
                    <a:pt x="18821" y="20740"/>
                  </a:lnTo>
                  <a:lnTo>
                    <a:pt x="18013" y="20942"/>
                  </a:lnTo>
                  <a:lnTo>
                    <a:pt x="17239" y="21178"/>
                  </a:lnTo>
                  <a:lnTo>
                    <a:pt x="15690" y="21649"/>
                  </a:lnTo>
                  <a:lnTo>
                    <a:pt x="14108" y="22155"/>
                  </a:lnTo>
                  <a:lnTo>
                    <a:pt x="13333" y="22424"/>
                  </a:lnTo>
                  <a:lnTo>
                    <a:pt x="12525" y="22660"/>
                  </a:lnTo>
                  <a:lnTo>
                    <a:pt x="12188" y="22693"/>
                  </a:lnTo>
                  <a:lnTo>
                    <a:pt x="11852" y="22761"/>
                  </a:lnTo>
                  <a:lnTo>
                    <a:pt x="11683" y="22794"/>
                  </a:lnTo>
                  <a:lnTo>
                    <a:pt x="11515" y="22895"/>
                  </a:lnTo>
                  <a:lnTo>
                    <a:pt x="11414" y="22996"/>
                  </a:lnTo>
                  <a:lnTo>
                    <a:pt x="11313" y="23131"/>
                  </a:lnTo>
                  <a:lnTo>
                    <a:pt x="11313" y="23165"/>
                  </a:lnTo>
                  <a:lnTo>
                    <a:pt x="11347" y="23165"/>
                  </a:lnTo>
                  <a:lnTo>
                    <a:pt x="11784" y="23030"/>
                  </a:lnTo>
                  <a:lnTo>
                    <a:pt x="12222" y="22929"/>
                  </a:lnTo>
                  <a:lnTo>
                    <a:pt x="12660" y="22862"/>
                  </a:lnTo>
                  <a:lnTo>
                    <a:pt x="13097" y="22727"/>
                  </a:lnTo>
                  <a:lnTo>
                    <a:pt x="14545" y="22289"/>
                  </a:lnTo>
                  <a:lnTo>
                    <a:pt x="15993" y="21818"/>
                  </a:lnTo>
                  <a:lnTo>
                    <a:pt x="17306" y="21414"/>
                  </a:lnTo>
                  <a:lnTo>
                    <a:pt x="18653" y="21043"/>
                  </a:lnTo>
                  <a:lnTo>
                    <a:pt x="19259" y="20841"/>
                  </a:lnTo>
                  <a:lnTo>
                    <a:pt x="19898" y="20673"/>
                  </a:lnTo>
                  <a:lnTo>
                    <a:pt x="20538" y="20538"/>
                  </a:lnTo>
                  <a:lnTo>
                    <a:pt x="20875" y="20505"/>
                  </a:lnTo>
                  <a:lnTo>
                    <a:pt x="21178" y="20505"/>
                  </a:lnTo>
                  <a:lnTo>
                    <a:pt x="21346" y="21043"/>
                  </a:lnTo>
                  <a:lnTo>
                    <a:pt x="20740" y="21144"/>
                  </a:lnTo>
                  <a:lnTo>
                    <a:pt x="20134" y="21279"/>
                  </a:lnTo>
                  <a:lnTo>
                    <a:pt x="18922" y="21582"/>
                  </a:lnTo>
                  <a:lnTo>
                    <a:pt x="16498" y="22256"/>
                  </a:lnTo>
                  <a:lnTo>
                    <a:pt x="15252" y="22592"/>
                  </a:lnTo>
                  <a:lnTo>
                    <a:pt x="14007" y="22963"/>
                  </a:lnTo>
                  <a:lnTo>
                    <a:pt x="12761" y="23400"/>
                  </a:lnTo>
                  <a:lnTo>
                    <a:pt x="11549" y="23838"/>
                  </a:lnTo>
                  <a:lnTo>
                    <a:pt x="11515" y="23872"/>
                  </a:lnTo>
                  <a:lnTo>
                    <a:pt x="11515" y="23905"/>
                  </a:lnTo>
                  <a:lnTo>
                    <a:pt x="11549" y="23973"/>
                  </a:lnTo>
                  <a:lnTo>
                    <a:pt x="11582" y="23973"/>
                  </a:lnTo>
                  <a:lnTo>
                    <a:pt x="12188" y="23872"/>
                  </a:lnTo>
                  <a:lnTo>
                    <a:pt x="12794" y="23737"/>
                  </a:lnTo>
                  <a:lnTo>
                    <a:pt x="13367" y="23569"/>
                  </a:lnTo>
                  <a:lnTo>
                    <a:pt x="13973" y="23333"/>
                  </a:lnTo>
                  <a:lnTo>
                    <a:pt x="15151" y="22929"/>
                  </a:lnTo>
                  <a:lnTo>
                    <a:pt x="15724" y="22727"/>
                  </a:lnTo>
                  <a:lnTo>
                    <a:pt x="16330" y="22559"/>
                  </a:lnTo>
                  <a:lnTo>
                    <a:pt x="17575" y="22222"/>
                  </a:lnTo>
                  <a:lnTo>
                    <a:pt x="18855" y="21851"/>
                  </a:lnTo>
                  <a:lnTo>
                    <a:pt x="20134" y="21548"/>
                  </a:lnTo>
                  <a:lnTo>
                    <a:pt x="20774" y="21414"/>
                  </a:lnTo>
                  <a:lnTo>
                    <a:pt x="21414" y="21279"/>
                  </a:lnTo>
                  <a:lnTo>
                    <a:pt x="21750" y="22155"/>
                  </a:lnTo>
                  <a:lnTo>
                    <a:pt x="21919" y="22592"/>
                  </a:lnTo>
                  <a:lnTo>
                    <a:pt x="22154" y="22996"/>
                  </a:lnTo>
                  <a:lnTo>
                    <a:pt x="22188" y="23064"/>
                  </a:lnTo>
                  <a:lnTo>
                    <a:pt x="22255" y="23064"/>
                  </a:lnTo>
                  <a:lnTo>
                    <a:pt x="22356" y="23030"/>
                  </a:lnTo>
                  <a:lnTo>
                    <a:pt x="22390" y="22963"/>
                  </a:lnTo>
                  <a:lnTo>
                    <a:pt x="22525" y="22525"/>
                  </a:lnTo>
                  <a:lnTo>
                    <a:pt x="22592" y="22323"/>
                  </a:lnTo>
                  <a:lnTo>
                    <a:pt x="22659" y="22121"/>
                  </a:lnTo>
                  <a:lnTo>
                    <a:pt x="22760" y="22222"/>
                  </a:lnTo>
                  <a:lnTo>
                    <a:pt x="22861" y="22289"/>
                  </a:lnTo>
                  <a:lnTo>
                    <a:pt x="23131" y="22390"/>
                  </a:lnTo>
                  <a:lnTo>
                    <a:pt x="23164" y="22491"/>
                  </a:lnTo>
                  <a:lnTo>
                    <a:pt x="23198" y="22525"/>
                  </a:lnTo>
                  <a:lnTo>
                    <a:pt x="23232" y="22559"/>
                  </a:lnTo>
                  <a:lnTo>
                    <a:pt x="23333" y="22559"/>
                  </a:lnTo>
                  <a:lnTo>
                    <a:pt x="23400" y="22525"/>
                  </a:lnTo>
                  <a:lnTo>
                    <a:pt x="23434" y="22458"/>
                  </a:lnTo>
                  <a:lnTo>
                    <a:pt x="23434" y="22424"/>
                  </a:lnTo>
                  <a:lnTo>
                    <a:pt x="23400" y="22357"/>
                  </a:lnTo>
                  <a:lnTo>
                    <a:pt x="23400" y="22256"/>
                  </a:lnTo>
                  <a:lnTo>
                    <a:pt x="23366" y="22188"/>
                  </a:lnTo>
                  <a:lnTo>
                    <a:pt x="22962" y="20841"/>
                  </a:lnTo>
                  <a:lnTo>
                    <a:pt x="22558" y="19495"/>
                  </a:lnTo>
                  <a:lnTo>
                    <a:pt x="22121" y="18114"/>
                  </a:lnTo>
                  <a:lnTo>
                    <a:pt x="21750" y="16768"/>
                  </a:lnTo>
                  <a:lnTo>
                    <a:pt x="21582" y="16061"/>
                  </a:lnTo>
                  <a:lnTo>
                    <a:pt x="21414" y="15320"/>
                  </a:lnTo>
                  <a:lnTo>
                    <a:pt x="21178" y="13872"/>
                  </a:lnTo>
                  <a:lnTo>
                    <a:pt x="20908" y="12424"/>
                  </a:lnTo>
                  <a:lnTo>
                    <a:pt x="20774" y="11717"/>
                  </a:lnTo>
                  <a:lnTo>
                    <a:pt x="20639" y="10977"/>
                  </a:lnTo>
                  <a:lnTo>
                    <a:pt x="20437" y="10337"/>
                  </a:lnTo>
                  <a:lnTo>
                    <a:pt x="20269" y="9664"/>
                  </a:lnTo>
                  <a:lnTo>
                    <a:pt x="19898" y="8384"/>
                  </a:lnTo>
                  <a:lnTo>
                    <a:pt x="19528" y="6903"/>
                  </a:lnTo>
                  <a:lnTo>
                    <a:pt x="19360" y="6162"/>
                  </a:lnTo>
                  <a:lnTo>
                    <a:pt x="19158" y="5421"/>
                  </a:lnTo>
                  <a:lnTo>
                    <a:pt x="18855" y="4479"/>
                  </a:lnTo>
                  <a:lnTo>
                    <a:pt x="18552" y="3570"/>
                  </a:lnTo>
                  <a:lnTo>
                    <a:pt x="18451" y="3132"/>
                  </a:lnTo>
                  <a:lnTo>
                    <a:pt x="18350" y="2896"/>
                  </a:lnTo>
                  <a:lnTo>
                    <a:pt x="18282" y="2694"/>
                  </a:lnTo>
                  <a:lnTo>
                    <a:pt x="18518" y="2728"/>
                  </a:lnTo>
                  <a:lnTo>
                    <a:pt x="18821" y="2694"/>
                  </a:lnTo>
                  <a:lnTo>
                    <a:pt x="19494" y="2560"/>
                  </a:lnTo>
                  <a:lnTo>
                    <a:pt x="19494" y="2795"/>
                  </a:lnTo>
                  <a:lnTo>
                    <a:pt x="19528" y="3065"/>
                  </a:lnTo>
                  <a:lnTo>
                    <a:pt x="19629" y="3570"/>
                  </a:lnTo>
                  <a:lnTo>
                    <a:pt x="19764" y="4075"/>
                  </a:lnTo>
                  <a:lnTo>
                    <a:pt x="19932" y="4580"/>
                  </a:lnTo>
                  <a:lnTo>
                    <a:pt x="20100" y="5287"/>
                  </a:lnTo>
                  <a:lnTo>
                    <a:pt x="20269" y="5994"/>
                  </a:lnTo>
                  <a:lnTo>
                    <a:pt x="20572" y="7442"/>
                  </a:lnTo>
                  <a:lnTo>
                    <a:pt x="20740" y="8182"/>
                  </a:lnTo>
                  <a:lnTo>
                    <a:pt x="20908" y="8889"/>
                  </a:lnTo>
                  <a:lnTo>
                    <a:pt x="21312" y="10371"/>
                  </a:lnTo>
                  <a:lnTo>
                    <a:pt x="22154" y="13232"/>
                  </a:lnTo>
                  <a:lnTo>
                    <a:pt x="22962" y="16061"/>
                  </a:lnTo>
                  <a:lnTo>
                    <a:pt x="23366" y="17441"/>
                  </a:lnTo>
                  <a:lnTo>
                    <a:pt x="23737" y="18855"/>
                  </a:lnTo>
                  <a:lnTo>
                    <a:pt x="23972" y="19663"/>
                  </a:lnTo>
                  <a:lnTo>
                    <a:pt x="24275" y="20471"/>
                  </a:lnTo>
                  <a:lnTo>
                    <a:pt x="24275" y="19697"/>
                  </a:lnTo>
                  <a:lnTo>
                    <a:pt x="24107" y="19259"/>
                  </a:lnTo>
                  <a:lnTo>
                    <a:pt x="23972" y="18788"/>
                  </a:lnTo>
                  <a:lnTo>
                    <a:pt x="23602" y="17441"/>
                  </a:lnTo>
                  <a:lnTo>
                    <a:pt x="23232" y="16094"/>
                  </a:lnTo>
                  <a:lnTo>
                    <a:pt x="22457" y="13434"/>
                  </a:lnTo>
                  <a:lnTo>
                    <a:pt x="21649" y="10674"/>
                  </a:lnTo>
                  <a:lnTo>
                    <a:pt x="21245" y="9260"/>
                  </a:lnTo>
                  <a:lnTo>
                    <a:pt x="20875" y="7879"/>
                  </a:lnTo>
                  <a:lnTo>
                    <a:pt x="20605" y="6499"/>
                  </a:lnTo>
                  <a:lnTo>
                    <a:pt x="20302" y="5152"/>
                  </a:lnTo>
                  <a:lnTo>
                    <a:pt x="20134" y="4479"/>
                  </a:lnTo>
                  <a:lnTo>
                    <a:pt x="19932" y="3839"/>
                  </a:lnTo>
                  <a:lnTo>
                    <a:pt x="19764" y="3166"/>
                  </a:lnTo>
                  <a:lnTo>
                    <a:pt x="19629" y="2492"/>
                  </a:lnTo>
                  <a:lnTo>
                    <a:pt x="20504" y="2257"/>
                  </a:lnTo>
                  <a:lnTo>
                    <a:pt x="20976" y="2088"/>
                  </a:lnTo>
                  <a:lnTo>
                    <a:pt x="21818" y="1819"/>
                  </a:lnTo>
                  <a:lnTo>
                    <a:pt x="22626" y="1516"/>
                  </a:lnTo>
                  <a:lnTo>
                    <a:pt x="23434" y="1247"/>
                  </a:lnTo>
                  <a:lnTo>
                    <a:pt x="24275" y="1011"/>
                  </a:lnTo>
                  <a:lnTo>
                    <a:pt x="24275" y="742"/>
                  </a:lnTo>
                  <a:lnTo>
                    <a:pt x="24141" y="809"/>
                  </a:lnTo>
                  <a:lnTo>
                    <a:pt x="21851" y="1583"/>
                  </a:lnTo>
                  <a:lnTo>
                    <a:pt x="20706" y="1954"/>
                  </a:lnTo>
                  <a:lnTo>
                    <a:pt x="19595" y="2290"/>
                  </a:lnTo>
                  <a:lnTo>
                    <a:pt x="18922" y="2492"/>
                  </a:lnTo>
                  <a:lnTo>
                    <a:pt x="18518" y="2560"/>
                  </a:lnTo>
                  <a:lnTo>
                    <a:pt x="18350" y="2560"/>
                  </a:lnTo>
                  <a:lnTo>
                    <a:pt x="18215" y="2526"/>
                  </a:lnTo>
                  <a:lnTo>
                    <a:pt x="18181" y="2492"/>
                  </a:lnTo>
                  <a:lnTo>
                    <a:pt x="18047" y="2459"/>
                  </a:lnTo>
                  <a:lnTo>
                    <a:pt x="17609" y="2459"/>
                  </a:lnTo>
                  <a:lnTo>
                    <a:pt x="17340" y="2526"/>
                  </a:lnTo>
                  <a:lnTo>
                    <a:pt x="17205" y="2593"/>
                  </a:lnTo>
                  <a:lnTo>
                    <a:pt x="17104" y="2661"/>
                  </a:lnTo>
                  <a:lnTo>
                    <a:pt x="17003" y="2661"/>
                  </a:lnTo>
                  <a:lnTo>
                    <a:pt x="16969" y="2694"/>
                  </a:lnTo>
                  <a:lnTo>
                    <a:pt x="16969" y="2728"/>
                  </a:lnTo>
                  <a:lnTo>
                    <a:pt x="16969" y="2863"/>
                  </a:lnTo>
                  <a:lnTo>
                    <a:pt x="16969" y="2896"/>
                  </a:lnTo>
                  <a:lnTo>
                    <a:pt x="16296" y="3098"/>
                  </a:lnTo>
                  <a:lnTo>
                    <a:pt x="15623" y="3300"/>
                  </a:lnTo>
                  <a:lnTo>
                    <a:pt x="14242" y="3637"/>
                  </a:lnTo>
                  <a:lnTo>
                    <a:pt x="12862" y="3906"/>
                  </a:lnTo>
                  <a:lnTo>
                    <a:pt x="11481" y="4209"/>
                  </a:lnTo>
                  <a:lnTo>
                    <a:pt x="10707" y="4411"/>
                  </a:lnTo>
                  <a:lnTo>
                    <a:pt x="9933" y="4647"/>
                  </a:lnTo>
                  <a:lnTo>
                    <a:pt x="8418" y="5051"/>
                  </a:lnTo>
                  <a:lnTo>
                    <a:pt x="7812" y="5219"/>
                  </a:lnTo>
                  <a:lnTo>
                    <a:pt x="7239" y="5354"/>
                  </a:lnTo>
                  <a:lnTo>
                    <a:pt x="6869" y="5455"/>
                  </a:lnTo>
                  <a:lnTo>
                    <a:pt x="6667" y="5522"/>
                  </a:lnTo>
                  <a:lnTo>
                    <a:pt x="6532" y="5522"/>
                  </a:lnTo>
                  <a:lnTo>
                    <a:pt x="6532" y="5556"/>
                  </a:lnTo>
                  <a:lnTo>
                    <a:pt x="6532" y="5623"/>
                  </a:lnTo>
                  <a:lnTo>
                    <a:pt x="6095" y="5758"/>
                  </a:lnTo>
                  <a:lnTo>
                    <a:pt x="5859" y="5859"/>
                  </a:lnTo>
                  <a:lnTo>
                    <a:pt x="5657" y="5994"/>
                  </a:lnTo>
                  <a:lnTo>
                    <a:pt x="5489" y="6129"/>
                  </a:lnTo>
                  <a:lnTo>
                    <a:pt x="5320" y="6263"/>
                  </a:lnTo>
                  <a:lnTo>
                    <a:pt x="5186" y="6465"/>
                  </a:lnTo>
                  <a:lnTo>
                    <a:pt x="5085" y="6701"/>
                  </a:lnTo>
                  <a:lnTo>
                    <a:pt x="5017" y="6937"/>
                  </a:lnTo>
                  <a:lnTo>
                    <a:pt x="4984" y="7240"/>
                  </a:lnTo>
                  <a:lnTo>
                    <a:pt x="5017" y="7543"/>
                  </a:lnTo>
                  <a:lnTo>
                    <a:pt x="5051" y="7846"/>
                  </a:lnTo>
                  <a:lnTo>
                    <a:pt x="5219" y="8418"/>
                  </a:lnTo>
                  <a:lnTo>
                    <a:pt x="5354" y="8957"/>
                  </a:lnTo>
                  <a:lnTo>
                    <a:pt x="5691" y="10674"/>
                  </a:lnTo>
                  <a:lnTo>
                    <a:pt x="6095" y="12391"/>
                  </a:lnTo>
                  <a:lnTo>
                    <a:pt x="6229" y="12963"/>
                  </a:lnTo>
                  <a:lnTo>
                    <a:pt x="6398" y="13535"/>
                  </a:lnTo>
                  <a:lnTo>
                    <a:pt x="6768" y="14647"/>
                  </a:lnTo>
                  <a:lnTo>
                    <a:pt x="6330" y="14243"/>
                  </a:lnTo>
                  <a:lnTo>
                    <a:pt x="5893" y="13805"/>
                  </a:lnTo>
                  <a:lnTo>
                    <a:pt x="5792" y="13333"/>
                  </a:lnTo>
                  <a:lnTo>
                    <a:pt x="5691" y="12862"/>
                  </a:lnTo>
                  <a:lnTo>
                    <a:pt x="5421" y="11919"/>
                  </a:lnTo>
                  <a:lnTo>
                    <a:pt x="5118" y="10977"/>
                  </a:lnTo>
                  <a:lnTo>
                    <a:pt x="4815" y="10034"/>
                  </a:lnTo>
                  <a:lnTo>
                    <a:pt x="4579" y="9226"/>
                  </a:lnTo>
                  <a:lnTo>
                    <a:pt x="4310" y="8384"/>
                  </a:lnTo>
                  <a:lnTo>
                    <a:pt x="4209" y="8014"/>
                  </a:lnTo>
                  <a:lnTo>
                    <a:pt x="4142" y="7644"/>
                  </a:lnTo>
                  <a:lnTo>
                    <a:pt x="4007" y="6903"/>
                  </a:lnTo>
                  <a:lnTo>
                    <a:pt x="4041" y="6869"/>
                  </a:lnTo>
                  <a:lnTo>
                    <a:pt x="4041" y="6802"/>
                  </a:lnTo>
                  <a:lnTo>
                    <a:pt x="4007" y="6566"/>
                  </a:lnTo>
                  <a:lnTo>
                    <a:pt x="4041" y="6364"/>
                  </a:lnTo>
                  <a:lnTo>
                    <a:pt x="4108" y="6196"/>
                  </a:lnTo>
                  <a:lnTo>
                    <a:pt x="4243" y="6027"/>
                  </a:lnTo>
                  <a:lnTo>
                    <a:pt x="4411" y="5859"/>
                  </a:lnTo>
                  <a:lnTo>
                    <a:pt x="4579" y="5724"/>
                  </a:lnTo>
                  <a:lnTo>
                    <a:pt x="4815" y="5590"/>
                  </a:lnTo>
                  <a:lnTo>
                    <a:pt x="5051" y="5489"/>
                  </a:lnTo>
                  <a:lnTo>
                    <a:pt x="5556" y="5287"/>
                  </a:lnTo>
                  <a:lnTo>
                    <a:pt x="6095" y="5152"/>
                  </a:lnTo>
                  <a:lnTo>
                    <a:pt x="6903" y="4916"/>
                  </a:lnTo>
                  <a:lnTo>
                    <a:pt x="9663" y="4075"/>
                  </a:lnTo>
                  <a:lnTo>
                    <a:pt x="11077" y="3671"/>
                  </a:lnTo>
                  <a:lnTo>
                    <a:pt x="12458" y="3300"/>
                  </a:lnTo>
                  <a:lnTo>
                    <a:pt x="15421" y="2593"/>
                  </a:lnTo>
                  <a:lnTo>
                    <a:pt x="18383" y="1886"/>
                  </a:lnTo>
                  <a:lnTo>
                    <a:pt x="19865" y="1516"/>
                  </a:lnTo>
                  <a:lnTo>
                    <a:pt x="21346" y="1146"/>
                  </a:lnTo>
                  <a:lnTo>
                    <a:pt x="22828" y="742"/>
                  </a:lnTo>
                  <a:lnTo>
                    <a:pt x="24275" y="304"/>
                  </a:lnTo>
                  <a:lnTo>
                    <a:pt x="242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11"/>
            <p:cNvSpPr/>
            <p:nvPr/>
          </p:nvSpPr>
          <p:spPr>
            <a:xfrm>
              <a:off x="6823542" y="2472767"/>
              <a:ext cx="38614" cy="16769"/>
            </a:xfrm>
            <a:custGeom>
              <a:avLst/>
              <a:gdLst/>
              <a:ahLst/>
              <a:cxnLst/>
              <a:rect l="l" t="t" r="r" b="b"/>
              <a:pathLst>
                <a:path w="776" h="337" extrusionOk="0">
                  <a:moveTo>
                    <a:pt x="775" y="0"/>
                  </a:moveTo>
                  <a:lnTo>
                    <a:pt x="371" y="101"/>
                  </a:lnTo>
                  <a:lnTo>
                    <a:pt x="203" y="202"/>
                  </a:lnTo>
                  <a:lnTo>
                    <a:pt x="1" y="303"/>
                  </a:lnTo>
                  <a:lnTo>
                    <a:pt x="1" y="337"/>
                  </a:lnTo>
                  <a:lnTo>
                    <a:pt x="405" y="337"/>
                  </a:lnTo>
                  <a:lnTo>
                    <a:pt x="775" y="269"/>
                  </a:lnTo>
                  <a:lnTo>
                    <a:pt x="77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11"/>
            <p:cNvSpPr/>
            <p:nvPr/>
          </p:nvSpPr>
          <p:spPr>
            <a:xfrm>
              <a:off x="6810156" y="2378920"/>
              <a:ext cx="51999" cy="28512"/>
            </a:xfrm>
            <a:custGeom>
              <a:avLst/>
              <a:gdLst/>
              <a:ahLst/>
              <a:cxnLst/>
              <a:rect l="l" t="t" r="r" b="b"/>
              <a:pathLst>
                <a:path w="1045" h="573" extrusionOk="0">
                  <a:moveTo>
                    <a:pt x="1044" y="1"/>
                  </a:moveTo>
                  <a:lnTo>
                    <a:pt x="573" y="236"/>
                  </a:lnTo>
                  <a:lnTo>
                    <a:pt x="337" y="304"/>
                  </a:lnTo>
                  <a:lnTo>
                    <a:pt x="68" y="371"/>
                  </a:lnTo>
                  <a:lnTo>
                    <a:pt x="1" y="405"/>
                  </a:lnTo>
                  <a:lnTo>
                    <a:pt x="1" y="472"/>
                  </a:lnTo>
                  <a:lnTo>
                    <a:pt x="34" y="506"/>
                  </a:lnTo>
                  <a:lnTo>
                    <a:pt x="68" y="573"/>
                  </a:lnTo>
                  <a:lnTo>
                    <a:pt x="304" y="573"/>
                  </a:lnTo>
                  <a:lnTo>
                    <a:pt x="573" y="539"/>
                  </a:lnTo>
                  <a:lnTo>
                    <a:pt x="809" y="438"/>
                  </a:lnTo>
                  <a:lnTo>
                    <a:pt x="1044" y="337"/>
                  </a:lnTo>
                  <a:lnTo>
                    <a:pt x="104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11"/>
            <p:cNvSpPr/>
            <p:nvPr/>
          </p:nvSpPr>
          <p:spPr>
            <a:xfrm>
              <a:off x="6842003" y="2509590"/>
              <a:ext cx="20153" cy="16819"/>
            </a:xfrm>
            <a:custGeom>
              <a:avLst/>
              <a:gdLst/>
              <a:ahLst/>
              <a:cxnLst/>
              <a:rect l="l" t="t" r="r" b="b"/>
              <a:pathLst>
                <a:path w="405" h="338" extrusionOk="0">
                  <a:moveTo>
                    <a:pt x="404" y="1"/>
                  </a:moveTo>
                  <a:lnTo>
                    <a:pt x="236" y="68"/>
                  </a:lnTo>
                  <a:lnTo>
                    <a:pt x="68" y="135"/>
                  </a:lnTo>
                  <a:lnTo>
                    <a:pt x="0" y="203"/>
                  </a:lnTo>
                  <a:lnTo>
                    <a:pt x="0" y="270"/>
                  </a:lnTo>
                  <a:lnTo>
                    <a:pt x="34" y="304"/>
                  </a:lnTo>
                  <a:lnTo>
                    <a:pt x="101" y="337"/>
                  </a:lnTo>
                  <a:lnTo>
                    <a:pt x="270" y="337"/>
                  </a:lnTo>
                  <a:lnTo>
                    <a:pt x="404" y="30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94" name="Google Shape;1694;p11"/>
          <p:cNvGrpSpPr/>
          <p:nvPr/>
        </p:nvGrpSpPr>
        <p:grpSpPr>
          <a:xfrm>
            <a:off x="8106707" y="3508074"/>
            <a:ext cx="1037098" cy="1476031"/>
            <a:chOff x="5825057" y="3508074"/>
            <a:chExt cx="1037098" cy="1476031"/>
          </a:xfrm>
        </p:grpSpPr>
        <p:sp>
          <p:nvSpPr>
            <p:cNvPr id="1695" name="Google Shape;1695;p11"/>
            <p:cNvSpPr/>
            <p:nvPr/>
          </p:nvSpPr>
          <p:spPr>
            <a:xfrm>
              <a:off x="5825057" y="3508074"/>
              <a:ext cx="1037098" cy="1476031"/>
            </a:xfrm>
            <a:custGeom>
              <a:avLst/>
              <a:gdLst/>
              <a:ahLst/>
              <a:cxnLst/>
              <a:rect l="l" t="t" r="r" b="b"/>
              <a:pathLst>
                <a:path w="20842" h="29663" extrusionOk="0">
                  <a:moveTo>
                    <a:pt x="19394" y="10707"/>
                  </a:moveTo>
                  <a:lnTo>
                    <a:pt x="19427" y="10876"/>
                  </a:lnTo>
                  <a:lnTo>
                    <a:pt x="19495" y="11044"/>
                  </a:lnTo>
                  <a:lnTo>
                    <a:pt x="19663" y="11347"/>
                  </a:lnTo>
                  <a:lnTo>
                    <a:pt x="19865" y="11616"/>
                  </a:lnTo>
                  <a:lnTo>
                    <a:pt x="19966" y="11717"/>
                  </a:lnTo>
                  <a:lnTo>
                    <a:pt x="20101" y="11818"/>
                  </a:lnTo>
                  <a:lnTo>
                    <a:pt x="19865" y="12458"/>
                  </a:lnTo>
                  <a:lnTo>
                    <a:pt x="19798" y="12357"/>
                  </a:lnTo>
                  <a:lnTo>
                    <a:pt x="19730" y="12222"/>
                  </a:lnTo>
                  <a:lnTo>
                    <a:pt x="19495" y="11785"/>
                  </a:lnTo>
                  <a:lnTo>
                    <a:pt x="19326" y="11549"/>
                  </a:lnTo>
                  <a:lnTo>
                    <a:pt x="19225" y="11414"/>
                  </a:lnTo>
                  <a:lnTo>
                    <a:pt x="19091" y="11347"/>
                  </a:lnTo>
                  <a:lnTo>
                    <a:pt x="19394" y="10707"/>
                  </a:lnTo>
                  <a:close/>
                  <a:moveTo>
                    <a:pt x="19023" y="11448"/>
                  </a:moveTo>
                  <a:lnTo>
                    <a:pt x="19225" y="11717"/>
                  </a:lnTo>
                  <a:lnTo>
                    <a:pt x="19394" y="12020"/>
                  </a:lnTo>
                  <a:lnTo>
                    <a:pt x="19528" y="12357"/>
                  </a:lnTo>
                  <a:lnTo>
                    <a:pt x="19629" y="12525"/>
                  </a:lnTo>
                  <a:lnTo>
                    <a:pt x="19764" y="12626"/>
                  </a:lnTo>
                  <a:lnTo>
                    <a:pt x="19798" y="12626"/>
                  </a:lnTo>
                  <a:lnTo>
                    <a:pt x="19629" y="13165"/>
                  </a:lnTo>
                  <a:lnTo>
                    <a:pt x="19394" y="12828"/>
                  </a:lnTo>
                  <a:lnTo>
                    <a:pt x="19192" y="12424"/>
                  </a:lnTo>
                  <a:lnTo>
                    <a:pt x="18990" y="12020"/>
                  </a:lnTo>
                  <a:lnTo>
                    <a:pt x="18956" y="12020"/>
                  </a:lnTo>
                  <a:lnTo>
                    <a:pt x="18922" y="12054"/>
                  </a:lnTo>
                  <a:lnTo>
                    <a:pt x="18956" y="12256"/>
                  </a:lnTo>
                  <a:lnTo>
                    <a:pt x="19023" y="12458"/>
                  </a:lnTo>
                  <a:lnTo>
                    <a:pt x="19192" y="12828"/>
                  </a:lnTo>
                  <a:lnTo>
                    <a:pt x="19360" y="13098"/>
                  </a:lnTo>
                  <a:lnTo>
                    <a:pt x="19427" y="13266"/>
                  </a:lnTo>
                  <a:lnTo>
                    <a:pt x="19562" y="13367"/>
                  </a:lnTo>
                  <a:lnTo>
                    <a:pt x="19259" y="14108"/>
                  </a:lnTo>
                  <a:lnTo>
                    <a:pt x="19192" y="13973"/>
                  </a:lnTo>
                  <a:lnTo>
                    <a:pt x="19091" y="13805"/>
                  </a:lnTo>
                  <a:lnTo>
                    <a:pt x="18922" y="13535"/>
                  </a:lnTo>
                  <a:lnTo>
                    <a:pt x="18687" y="13098"/>
                  </a:lnTo>
                  <a:lnTo>
                    <a:pt x="18417" y="12694"/>
                  </a:lnTo>
                  <a:lnTo>
                    <a:pt x="18821" y="11919"/>
                  </a:lnTo>
                  <a:lnTo>
                    <a:pt x="19023" y="11448"/>
                  </a:lnTo>
                  <a:close/>
                  <a:moveTo>
                    <a:pt x="18350" y="12828"/>
                  </a:moveTo>
                  <a:lnTo>
                    <a:pt x="18518" y="13199"/>
                  </a:lnTo>
                  <a:lnTo>
                    <a:pt x="18687" y="13535"/>
                  </a:lnTo>
                  <a:lnTo>
                    <a:pt x="18889" y="13939"/>
                  </a:lnTo>
                  <a:lnTo>
                    <a:pt x="19023" y="14142"/>
                  </a:lnTo>
                  <a:lnTo>
                    <a:pt x="19158" y="14276"/>
                  </a:lnTo>
                  <a:lnTo>
                    <a:pt x="19124" y="14377"/>
                  </a:lnTo>
                  <a:lnTo>
                    <a:pt x="18922" y="14781"/>
                  </a:lnTo>
                  <a:lnTo>
                    <a:pt x="18788" y="14512"/>
                  </a:lnTo>
                  <a:lnTo>
                    <a:pt x="18653" y="14310"/>
                  </a:lnTo>
                  <a:lnTo>
                    <a:pt x="18384" y="13805"/>
                  </a:lnTo>
                  <a:lnTo>
                    <a:pt x="18249" y="13535"/>
                  </a:lnTo>
                  <a:lnTo>
                    <a:pt x="18215" y="13401"/>
                  </a:lnTo>
                  <a:lnTo>
                    <a:pt x="18215" y="13266"/>
                  </a:lnTo>
                  <a:lnTo>
                    <a:pt x="18215" y="13232"/>
                  </a:lnTo>
                  <a:lnTo>
                    <a:pt x="18182" y="13266"/>
                  </a:lnTo>
                  <a:lnTo>
                    <a:pt x="18182" y="13266"/>
                  </a:lnTo>
                  <a:lnTo>
                    <a:pt x="18350" y="12828"/>
                  </a:lnTo>
                  <a:close/>
                  <a:moveTo>
                    <a:pt x="18182" y="13266"/>
                  </a:moveTo>
                  <a:lnTo>
                    <a:pt x="18148" y="13468"/>
                  </a:lnTo>
                  <a:lnTo>
                    <a:pt x="18148" y="13670"/>
                  </a:lnTo>
                  <a:lnTo>
                    <a:pt x="18215" y="13872"/>
                  </a:lnTo>
                  <a:lnTo>
                    <a:pt x="18316" y="14074"/>
                  </a:lnTo>
                  <a:lnTo>
                    <a:pt x="18518" y="14546"/>
                  </a:lnTo>
                  <a:lnTo>
                    <a:pt x="18653" y="14781"/>
                  </a:lnTo>
                  <a:lnTo>
                    <a:pt x="18788" y="15017"/>
                  </a:lnTo>
                  <a:lnTo>
                    <a:pt x="18619" y="15387"/>
                  </a:lnTo>
                  <a:lnTo>
                    <a:pt x="18552" y="15185"/>
                  </a:lnTo>
                  <a:lnTo>
                    <a:pt x="18451" y="14983"/>
                  </a:lnTo>
                  <a:lnTo>
                    <a:pt x="18249" y="14613"/>
                  </a:lnTo>
                  <a:lnTo>
                    <a:pt x="18081" y="14310"/>
                  </a:lnTo>
                  <a:lnTo>
                    <a:pt x="17980" y="14175"/>
                  </a:lnTo>
                  <a:lnTo>
                    <a:pt x="17845" y="14041"/>
                  </a:lnTo>
                  <a:lnTo>
                    <a:pt x="18182" y="13266"/>
                  </a:lnTo>
                  <a:close/>
                  <a:moveTo>
                    <a:pt x="17777" y="14209"/>
                  </a:moveTo>
                  <a:lnTo>
                    <a:pt x="17946" y="14512"/>
                  </a:lnTo>
                  <a:lnTo>
                    <a:pt x="18114" y="14781"/>
                  </a:lnTo>
                  <a:lnTo>
                    <a:pt x="18283" y="15185"/>
                  </a:lnTo>
                  <a:lnTo>
                    <a:pt x="18384" y="15387"/>
                  </a:lnTo>
                  <a:lnTo>
                    <a:pt x="18485" y="15589"/>
                  </a:lnTo>
                  <a:lnTo>
                    <a:pt x="18518" y="15589"/>
                  </a:lnTo>
                  <a:lnTo>
                    <a:pt x="18283" y="16094"/>
                  </a:lnTo>
                  <a:lnTo>
                    <a:pt x="18081" y="15758"/>
                  </a:lnTo>
                  <a:lnTo>
                    <a:pt x="17845" y="15286"/>
                  </a:lnTo>
                  <a:lnTo>
                    <a:pt x="17609" y="14815"/>
                  </a:lnTo>
                  <a:lnTo>
                    <a:pt x="17575" y="14781"/>
                  </a:lnTo>
                  <a:lnTo>
                    <a:pt x="17542" y="14781"/>
                  </a:lnTo>
                  <a:lnTo>
                    <a:pt x="17777" y="14209"/>
                  </a:lnTo>
                  <a:close/>
                  <a:moveTo>
                    <a:pt x="17508" y="14882"/>
                  </a:moveTo>
                  <a:lnTo>
                    <a:pt x="17575" y="15084"/>
                  </a:lnTo>
                  <a:lnTo>
                    <a:pt x="17643" y="15286"/>
                  </a:lnTo>
                  <a:lnTo>
                    <a:pt x="17811" y="15657"/>
                  </a:lnTo>
                  <a:lnTo>
                    <a:pt x="18148" y="16364"/>
                  </a:lnTo>
                  <a:lnTo>
                    <a:pt x="17878" y="16970"/>
                  </a:lnTo>
                  <a:lnTo>
                    <a:pt x="17643" y="16532"/>
                  </a:lnTo>
                  <a:lnTo>
                    <a:pt x="17407" y="16128"/>
                  </a:lnTo>
                  <a:lnTo>
                    <a:pt x="17205" y="15758"/>
                  </a:lnTo>
                  <a:lnTo>
                    <a:pt x="17508" y="14882"/>
                  </a:lnTo>
                  <a:close/>
                  <a:moveTo>
                    <a:pt x="17138" y="15892"/>
                  </a:moveTo>
                  <a:lnTo>
                    <a:pt x="17474" y="16633"/>
                  </a:lnTo>
                  <a:lnTo>
                    <a:pt x="17609" y="16902"/>
                  </a:lnTo>
                  <a:lnTo>
                    <a:pt x="17777" y="17205"/>
                  </a:lnTo>
                  <a:lnTo>
                    <a:pt x="17643" y="17441"/>
                  </a:lnTo>
                  <a:lnTo>
                    <a:pt x="17373" y="16936"/>
                  </a:lnTo>
                  <a:lnTo>
                    <a:pt x="17003" y="16229"/>
                  </a:lnTo>
                  <a:lnTo>
                    <a:pt x="17138" y="15892"/>
                  </a:lnTo>
                  <a:close/>
                  <a:moveTo>
                    <a:pt x="16936" y="16431"/>
                  </a:moveTo>
                  <a:lnTo>
                    <a:pt x="17037" y="16768"/>
                  </a:lnTo>
                  <a:lnTo>
                    <a:pt x="17171" y="17104"/>
                  </a:lnTo>
                  <a:lnTo>
                    <a:pt x="17340" y="17441"/>
                  </a:lnTo>
                  <a:lnTo>
                    <a:pt x="17441" y="17576"/>
                  </a:lnTo>
                  <a:lnTo>
                    <a:pt x="17542" y="17677"/>
                  </a:lnTo>
                  <a:lnTo>
                    <a:pt x="17340" y="18114"/>
                  </a:lnTo>
                  <a:lnTo>
                    <a:pt x="17104" y="17677"/>
                  </a:lnTo>
                  <a:lnTo>
                    <a:pt x="16936" y="17374"/>
                  </a:lnTo>
                  <a:lnTo>
                    <a:pt x="16700" y="17037"/>
                  </a:lnTo>
                  <a:lnTo>
                    <a:pt x="16936" y="16431"/>
                  </a:lnTo>
                  <a:close/>
                  <a:moveTo>
                    <a:pt x="16666" y="17172"/>
                  </a:moveTo>
                  <a:lnTo>
                    <a:pt x="16868" y="17542"/>
                  </a:lnTo>
                  <a:lnTo>
                    <a:pt x="17037" y="17912"/>
                  </a:lnTo>
                  <a:lnTo>
                    <a:pt x="17104" y="18148"/>
                  </a:lnTo>
                  <a:lnTo>
                    <a:pt x="17239" y="18384"/>
                  </a:lnTo>
                  <a:lnTo>
                    <a:pt x="16902" y="19124"/>
                  </a:lnTo>
                  <a:lnTo>
                    <a:pt x="16767" y="18922"/>
                  </a:lnTo>
                  <a:lnTo>
                    <a:pt x="16532" y="18316"/>
                  </a:lnTo>
                  <a:lnTo>
                    <a:pt x="16464" y="18148"/>
                  </a:lnTo>
                  <a:lnTo>
                    <a:pt x="16397" y="18081"/>
                  </a:lnTo>
                  <a:lnTo>
                    <a:pt x="16363" y="18013"/>
                  </a:lnTo>
                  <a:lnTo>
                    <a:pt x="16464" y="17744"/>
                  </a:lnTo>
                  <a:lnTo>
                    <a:pt x="16666" y="17172"/>
                  </a:lnTo>
                  <a:close/>
                  <a:moveTo>
                    <a:pt x="6499" y="8654"/>
                  </a:moveTo>
                  <a:lnTo>
                    <a:pt x="9428" y="9866"/>
                  </a:lnTo>
                  <a:lnTo>
                    <a:pt x="10876" y="10472"/>
                  </a:lnTo>
                  <a:lnTo>
                    <a:pt x="12323" y="11111"/>
                  </a:lnTo>
                  <a:lnTo>
                    <a:pt x="13030" y="11414"/>
                  </a:lnTo>
                  <a:lnTo>
                    <a:pt x="13771" y="11684"/>
                  </a:lnTo>
                  <a:lnTo>
                    <a:pt x="14478" y="11987"/>
                  </a:lnTo>
                  <a:lnTo>
                    <a:pt x="15185" y="12290"/>
                  </a:lnTo>
                  <a:lnTo>
                    <a:pt x="16464" y="12963"/>
                  </a:lnTo>
                  <a:lnTo>
                    <a:pt x="17104" y="13232"/>
                  </a:lnTo>
                  <a:lnTo>
                    <a:pt x="17441" y="13367"/>
                  </a:lnTo>
                  <a:lnTo>
                    <a:pt x="17811" y="13468"/>
                  </a:lnTo>
                  <a:lnTo>
                    <a:pt x="17138" y="15084"/>
                  </a:lnTo>
                  <a:lnTo>
                    <a:pt x="16801" y="15892"/>
                  </a:lnTo>
                  <a:lnTo>
                    <a:pt x="16532" y="16734"/>
                  </a:lnTo>
                  <a:lnTo>
                    <a:pt x="16027" y="18047"/>
                  </a:lnTo>
                  <a:lnTo>
                    <a:pt x="15488" y="19326"/>
                  </a:lnTo>
                  <a:lnTo>
                    <a:pt x="14882" y="19023"/>
                  </a:lnTo>
                  <a:lnTo>
                    <a:pt x="14276" y="18788"/>
                  </a:lnTo>
                  <a:lnTo>
                    <a:pt x="13030" y="18316"/>
                  </a:lnTo>
                  <a:lnTo>
                    <a:pt x="12290" y="17980"/>
                  </a:lnTo>
                  <a:lnTo>
                    <a:pt x="11583" y="17643"/>
                  </a:lnTo>
                  <a:lnTo>
                    <a:pt x="10876" y="17273"/>
                  </a:lnTo>
                  <a:lnTo>
                    <a:pt x="10135" y="16970"/>
                  </a:lnTo>
                  <a:lnTo>
                    <a:pt x="8586" y="16330"/>
                  </a:lnTo>
                  <a:lnTo>
                    <a:pt x="7037" y="15657"/>
                  </a:lnTo>
                  <a:lnTo>
                    <a:pt x="5455" y="14983"/>
                  </a:lnTo>
                  <a:lnTo>
                    <a:pt x="4681" y="14680"/>
                  </a:lnTo>
                  <a:lnTo>
                    <a:pt x="3873" y="14377"/>
                  </a:lnTo>
                  <a:lnTo>
                    <a:pt x="3906" y="14310"/>
                  </a:lnTo>
                  <a:lnTo>
                    <a:pt x="4815" y="12290"/>
                  </a:lnTo>
                  <a:lnTo>
                    <a:pt x="5724" y="10303"/>
                  </a:lnTo>
                  <a:lnTo>
                    <a:pt x="6499" y="8654"/>
                  </a:lnTo>
                  <a:close/>
                  <a:moveTo>
                    <a:pt x="16262" y="18215"/>
                  </a:moveTo>
                  <a:lnTo>
                    <a:pt x="16330" y="18485"/>
                  </a:lnTo>
                  <a:lnTo>
                    <a:pt x="16431" y="18821"/>
                  </a:lnTo>
                  <a:lnTo>
                    <a:pt x="16599" y="19158"/>
                  </a:lnTo>
                  <a:lnTo>
                    <a:pt x="16767" y="19427"/>
                  </a:lnTo>
                  <a:lnTo>
                    <a:pt x="16599" y="19730"/>
                  </a:lnTo>
                  <a:lnTo>
                    <a:pt x="16397" y="19192"/>
                  </a:lnTo>
                  <a:lnTo>
                    <a:pt x="16229" y="18922"/>
                  </a:lnTo>
                  <a:lnTo>
                    <a:pt x="16060" y="18720"/>
                  </a:lnTo>
                  <a:lnTo>
                    <a:pt x="16262" y="18215"/>
                  </a:lnTo>
                  <a:close/>
                  <a:moveTo>
                    <a:pt x="15993" y="18855"/>
                  </a:moveTo>
                  <a:lnTo>
                    <a:pt x="16229" y="19427"/>
                  </a:lnTo>
                  <a:lnTo>
                    <a:pt x="16363" y="19730"/>
                  </a:lnTo>
                  <a:lnTo>
                    <a:pt x="16498" y="20000"/>
                  </a:lnTo>
                  <a:lnTo>
                    <a:pt x="16363" y="20303"/>
                  </a:lnTo>
                  <a:lnTo>
                    <a:pt x="16195" y="20000"/>
                  </a:lnTo>
                  <a:lnTo>
                    <a:pt x="16027" y="19596"/>
                  </a:lnTo>
                  <a:lnTo>
                    <a:pt x="15892" y="19158"/>
                  </a:lnTo>
                  <a:lnTo>
                    <a:pt x="15993" y="18855"/>
                  </a:lnTo>
                  <a:close/>
                  <a:moveTo>
                    <a:pt x="15791" y="19394"/>
                  </a:moveTo>
                  <a:lnTo>
                    <a:pt x="15858" y="19764"/>
                  </a:lnTo>
                  <a:lnTo>
                    <a:pt x="15926" y="20067"/>
                  </a:lnTo>
                  <a:lnTo>
                    <a:pt x="16027" y="20370"/>
                  </a:lnTo>
                  <a:lnTo>
                    <a:pt x="16094" y="20505"/>
                  </a:lnTo>
                  <a:lnTo>
                    <a:pt x="16195" y="20639"/>
                  </a:lnTo>
                  <a:lnTo>
                    <a:pt x="16060" y="20942"/>
                  </a:lnTo>
                  <a:lnTo>
                    <a:pt x="15858" y="20505"/>
                  </a:lnTo>
                  <a:lnTo>
                    <a:pt x="15724" y="20235"/>
                  </a:lnTo>
                  <a:lnTo>
                    <a:pt x="15589" y="19932"/>
                  </a:lnTo>
                  <a:lnTo>
                    <a:pt x="15791" y="19394"/>
                  </a:lnTo>
                  <a:close/>
                  <a:moveTo>
                    <a:pt x="15522" y="20067"/>
                  </a:moveTo>
                  <a:lnTo>
                    <a:pt x="15757" y="20740"/>
                  </a:lnTo>
                  <a:lnTo>
                    <a:pt x="15825" y="20976"/>
                  </a:lnTo>
                  <a:lnTo>
                    <a:pt x="15892" y="21111"/>
                  </a:lnTo>
                  <a:lnTo>
                    <a:pt x="15959" y="21212"/>
                  </a:lnTo>
                  <a:lnTo>
                    <a:pt x="15858" y="21447"/>
                  </a:lnTo>
                  <a:lnTo>
                    <a:pt x="15690" y="21144"/>
                  </a:lnTo>
                  <a:lnTo>
                    <a:pt x="15353" y="20437"/>
                  </a:lnTo>
                  <a:lnTo>
                    <a:pt x="15522" y="20067"/>
                  </a:lnTo>
                  <a:close/>
                  <a:moveTo>
                    <a:pt x="15286" y="20606"/>
                  </a:moveTo>
                  <a:lnTo>
                    <a:pt x="15488" y="21245"/>
                  </a:lnTo>
                  <a:lnTo>
                    <a:pt x="15589" y="21515"/>
                  </a:lnTo>
                  <a:lnTo>
                    <a:pt x="15724" y="21750"/>
                  </a:lnTo>
                  <a:lnTo>
                    <a:pt x="15555" y="22155"/>
                  </a:lnTo>
                  <a:lnTo>
                    <a:pt x="15454" y="21919"/>
                  </a:lnTo>
                  <a:lnTo>
                    <a:pt x="15353" y="21683"/>
                  </a:lnTo>
                  <a:lnTo>
                    <a:pt x="15219" y="21414"/>
                  </a:lnTo>
                  <a:lnTo>
                    <a:pt x="15084" y="21144"/>
                  </a:lnTo>
                  <a:lnTo>
                    <a:pt x="15286" y="20606"/>
                  </a:lnTo>
                  <a:close/>
                  <a:moveTo>
                    <a:pt x="15017" y="21279"/>
                  </a:moveTo>
                  <a:lnTo>
                    <a:pt x="15185" y="21750"/>
                  </a:lnTo>
                  <a:lnTo>
                    <a:pt x="15286" y="22087"/>
                  </a:lnTo>
                  <a:lnTo>
                    <a:pt x="15353" y="22222"/>
                  </a:lnTo>
                  <a:lnTo>
                    <a:pt x="15454" y="22357"/>
                  </a:lnTo>
                  <a:lnTo>
                    <a:pt x="15488" y="22357"/>
                  </a:lnTo>
                  <a:lnTo>
                    <a:pt x="15320" y="22794"/>
                  </a:lnTo>
                  <a:lnTo>
                    <a:pt x="15151" y="22525"/>
                  </a:lnTo>
                  <a:lnTo>
                    <a:pt x="14949" y="22188"/>
                  </a:lnTo>
                  <a:lnTo>
                    <a:pt x="14781" y="21885"/>
                  </a:lnTo>
                  <a:lnTo>
                    <a:pt x="15017" y="21279"/>
                  </a:lnTo>
                  <a:close/>
                  <a:moveTo>
                    <a:pt x="14747" y="21986"/>
                  </a:moveTo>
                  <a:lnTo>
                    <a:pt x="14815" y="22289"/>
                  </a:lnTo>
                  <a:lnTo>
                    <a:pt x="14949" y="22525"/>
                  </a:lnTo>
                  <a:lnTo>
                    <a:pt x="15050" y="22794"/>
                  </a:lnTo>
                  <a:lnTo>
                    <a:pt x="15219" y="23064"/>
                  </a:lnTo>
                  <a:lnTo>
                    <a:pt x="15050" y="23400"/>
                  </a:lnTo>
                  <a:lnTo>
                    <a:pt x="14949" y="23198"/>
                  </a:lnTo>
                  <a:lnTo>
                    <a:pt x="14882" y="22996"/>
                  </a:lnTo>
                  <a:lnTo>
                    <a:pt x="14747" y="22693"/>
                  </a:lnTo>
                  <a:lnTo>
                    <a:pt x="14579" y="22390"/>
                  </a:lnTo>
                  <a:lnTo>
                    <a:pt x="14747" y="21986"/>
                  </a:lnTo>
                  <a:close/>
                  <a:moveTo>
                    <a:pt x="14545" y="22458"/>
                  </a:moveTo>
                  <a:lnTo>
                    <a:pt x="14680" y="23097"/>
                  </a:lnTo>
                  <a:lnTo>
                    <a:pt x="14815" y="23400"/>
                  </a:lnTo>
                  <a:lnTo>
                    <a:pt x="14882" y="23535"/>
                  </a:lnTo>
                  <a:lnTo>
                    <a:pt x="14983" y="23670"/>
                  </a:lnTo>
                  <a:lnTo>
                    <a:pt x="14815" y="24074"/>
                  </a:lnTo>
                  <a:lnTo>
                    <a:pt x="14680" y="23771"/>
                  </a:lnTo>
                  <a:lnTo>
                    <a:pt x="14478" y="23434"/>
                  </a:lnTo>
                  <a:lnTo>
                    <a:pt x="14377" y="23299"/>
                  </a:lnTo>
                  <a:lnTo>
                    <a:pt x="14276" y="23131"/>
                  </a:lnTo>
                  <a:lnTo>
                    <a:pt x="14545" y="22458"/>
                  </a:lnTo>
                  <a:close/>
                  <a:moveTo>
                    <a:pt x="14242" y="23198"/>
                  </a:moveTo>
                  <a:lnTo>
                    <a:pt x="14512" y="23905"/>
                  </a:lnTo>
                  <a:lnTo>
                    <a:pt x="14613" y="24141"/>
                  </a:lnTo>
                  <a:lnTo>
                    <a:pt x="14714" y="24343"/>
                  </a:lnTo>
                  <a:lnTo>
                    <a:pt x="14613" y="24713"/>
                  </a:lnTo>
                  <a:lnTo>
                    <a:pt x="14478" y="24444"/>
                  </a:lnTo>
                  <a:lnTo>
                    <a:pt x="14377" y="24175"/>
                  </a:lnTo>
                  <a:lnTo>
                    <a:pt x="14242" y="23905"/>
                  </a:lnTo>
                  <a:lnTo>
                    <a:pt x="14074" y="23670"/>
                  </a:lnTo>
                  <a:lnTo>
                    <a:pt x="14108" y="23569"/>
                  </a:lnTo>
                  <a:lnTo>
                    <a:pt x="14242" y="23198"/>
                  </a:lnTo>
                  <a:close/>
                  <a:moveTo>
                    <a:pt x="13973" y="23838"/>
                  </a:moveTo>
                  <a:lnTo>
                    <a:pt x="14007" y="23939"/>
                  </a:lnTo>
                  <a:lnTo>
                    <a:pt x="14242" y="24511"/>
                  </a:lnTo>
                  <a:lnTo>
                    <a:pt x="14343" y="24747"/>
                  </a:lnTo>
                  <a:lnTo>
                    <a:pt x="14411" y="24882"/>
                  </a:lnTo>
                  <a:lnTo>
                    <a:pt x="14478" y="25016"/>
                  </a:lnTo>
                  <a:lnTo>
                    <a:pt x="14343" y="25420"/>
                  </a:lnTo>
                  <a:lnTo>
                    <a:pt x="14276" y="25319"/>
                  </a:lnTo>
                  <a:lnTo>
                    <a:pt x="14209" y="25218"/>
                  </a:lnTo>
                  <a:lnTo>
                    <a:pt x="14141" y="25117"/>
                  </a:lnTo>
                  <a:lnTo>
                    <a:pt x="14040" y="24915"/>
                  </a:lnTo>
                  <a:lnTo>
                    <a:pt x="13939" y="24646"/>
                  </a:lnTo>
                  <a:lnTo>
                    <a:pt x="13838" y="24511"/>
                  </a:lnTo>
                  <a:lnTo>
                    <a:pt x="13737" y="24410"/>
                  </a:lnTo>
                  <a:lnTo>
                    <a:pt x="13973" y="23838"/>
                  </a:lnTo>
                  <a:close/>
                  <a:moveTo>
                    <a:pt x="13704" y="24511"/>
                  </a:moveTo>
                  <a:lnTo>
                    <a:pt x="13838" y="24848"/>
                  </a:lnTo>
                  <a:lnTo>
                    <a:pt x="13973" y="25185"/>
                  </a:lnTo>
                  <a:lnTo>
                    <a:pt x="14108" y="25387"/>
                  </a:lnTo>
                  <a:lnTo>
                    <a:pt x="14175" y="25521"/>
                  </a:lnTo>
                  <a:lnTo>
                    <a:pt x="14310" y="25555"/>
                  </a:lnTo>
                  <a:lnTo>
                    <a:pt x="14108" y="26127"/>
                  </a:lnTo>
                  <a:lnTo>
                    <a:pt x="14040" y="26026"/>
                  </a:lnTo>
                  <a:lnTo>
                    <a:pt x="13838" y="25521"/>
                  </a:lnTo>
                  <a:lnTo>
                    <a:pt x="13704" y="25218"/>
                  </a:lnTo>
                  <a:lnTo>
                    <a:pt x="13603" y="25084"/>
                  </a:lnTo>
                  <a:lnTo>
                    <a:pt x="13502" y="24983"/>
                  </a:lnTo>
                  <a:lnTo>
                    <a:pt x="13704" y="24511"/>
                  </a:lnTo>
                  <a:close/>
                  <a:moveTo>
                    <a:pt x="13468" y="25050"/>
                  </a:moveTo>
                  <a:lnTo>
                    <a:pt x="13569" y="25218"/>
                  </a:lnTo>
                  <a:lnTo>
                    <a:pt x="13636" y="25420"/>
                  </a:lnTo>
                  <a:lnTo>
                    <a:pt x="13737" y="25757"/>
                  </a:lnTo>
                  <a:lnTo>
                    <a:pt x="13838" y="26060"/>
                  </a:lnTo>
                  <a:lnTo>
                    <a:pt x="13906" y="26195"/>
                  </a:lnTo>
                  <a:lnTo>
                    <a:pt x="14007" y="26329"/>
                  </a:lnTo>
                  <a:lnTo>
                    <a:pt x="13838" y="26733"/>
                  </a:lnTo>
                  <a:lnTo>
                    <a:pt x="13670" y="26397"/>
                  </a:lnTo>
                  <a:lnTo>
                    <a:pt x="13569" y="26094"/>
                  </a:lnTo>
                  <a:lnTo>
                    <a:pt x="13468" y="25757"/>
                  </a:lnTo>
                  <a:lnTo>
                    <a:pt x="13333" y="25454"/>
                  </a:lnTo>
                  <a:lnTo>
                    <a:pt x="13300" y="25454"/>
                  </a:lnTo>
                  <a:lnTo>
                    <a:pt x="13468" y="25050"/>
                  </a:lnTo>
                  <a:close/>
                  <a:moveTo>
                    <a:pt x="13266" y="25521"/>
                  </a:moveTo>
                  <a:lnTo>
                    <a:pt x="13333" y="25892"/>
                  </a:lnTo>
                  <a:lnTo>
                    <a:pt x="13401" y="26262"/>
                  </a:lnTo>
                  <a:lnTo>
                    <a:pt x="13468" y="26430"/>
                  </a:lnTo>
                  <a:lnTo>
                    <a:pt x="13535" y="26599"/>
                  </a:lnTo>
                  <a:lnTo>
                    <a:pt x="13603" y="26767"/>
                  </a:lnTo>
                  <a:lnTo>
                    <a:pt x="13737" y="26902"/>
                  </a:lnTo>
                  <a:lnTo>
                    <a:pt x="13603" y="27238"/>
                  </a:lnTo>
                  <a:lnTo>
                    <a:pt x="13367" y="26834"/>
                  </a:lnTo>
                  <a:lnTo>
                    <a:pt x="13199" y="26498"/>
                  </a:lnTo>
                  <a:lnTo>
                    <a:pt x="12997" y="26195"/>
                  </a:lnTo>
                  <a:lnTo>
                    <a:pt x="13266" y="25521"/>
                  </a:lnTo>
                  <a:close/>
                  <a:moveTo>
                    <a:pt x="270" y="23400"/>
                  </a:moveTo>
                  <a:lnTo>
                    <a:pt x="405" y="23569"/>
                  </a:lnTo>
                  <a:lnTo>
                    <a:pt x="573" y="23703"/>
                  </a:lnTo>
                  <a:lnTo>
                    <a:pt x="741" y="23838"/>
                  </a:lnTo>
                  <a:lnTo>
                    <a:pt x="977" y="23939"/>
                  </a:lnTo>
                  <a:lnTo>
                    <a:pt x="1381" y="24141"/>
                  </a:lnTo>
                  <a:lnTo>
                    <a:pt x="1785" y="24276"/>
                  </a:lnTo>
                  <a:lnTo>
                    <a:pt x="3469" y="24949"/>
                  </a:lnTo>
                  <a:lnTo>
                    <a:pt x="4310" y="25286"/>
                  </a:lnTo>
                  <a:lnTo>
                    <a:pt x="5152" y="25589"/>
                  </a:lnTo>
                  <a:lnTo>
                    <a:pt x="6936" y="26262"/>
                  </a:lnTo>
                  <a:lnTo>
                    <a:pt x="8721" y="26969"/>
                  </a:lnTo>
                  <a:lnTo>
                    <a:pt x="9529" y="27339"/>
                  </a:lnTo>
                  <a:lnTo>
                    <a:pt x="9529" y="27339"/>
                  </a:lnTo>
                  <a:lnTo>
                    <a:pt x="7273" y="26531"/>
                  </a:lnTo>
                  <a:lnTo>
                    <a:pt x="5455" y="25892"/>
                  </a:lnTo>
                  <a:lnTo>
                    <a:pt x="4546" y="25555"/>
                  </a:lnTo>
                  <a:lnTo>
                    <a:pt x="3637" y="25218"/>
                  </a:lnTo>
                  <a:lnTo>
                    <a:pt x="3536" y="25185"/>
                  </a:lnTo>
                  <a:lnTo>
                    <a:pt x="2896" y="24915"/>
                  </a:lnTo>
                  <a:lnTo>
                    <a:pt x="2223" y="24612"/>
                  </a:lnTo>
                  <a:lnTo>
                    <a:pt x="1583" y="24276"/>
                  </a:lnTo>
                  <a:lnTo>
                    <a:pt x="910" y="23973"/>
                  </a:lnTo>
                  <a:lnTo>
                    <a:pt x="304" y="23602"/>
                  </a:lnTo>
                  <a:lnTo>
                    <a:pt x="236" y="23434"/>
                  </a:lnTo>
                  <a:lnTo>
                    <a:pt x="270" y="23400"/>
                  </a:lnTo>
                  <a:close/>
                  <a:moveTo>
                    <a:pt x="3940" y="14546"/>
                  </a:moveTo>
                  <a:lnTo>
                    <a:pt x="4041" y="14680"/>
                  </a:lnTo>
                  <a:lnTo>
                    <a:pt x="4512" y="14882"/>
                  </a:lnTo>
                  <a:lnTo>
                    <a:pt x="6431" y="15690"/>
                  </a:lnTo>
                  <a:lnTo>
                    <a:pt x="7879" y="16296"/>
                  </a:lnTo>
                  <a:lnTo>
                    <a:pt x="9360" y="16902"/>
                  </a:lnTo>
                  <a:lnTo>
                    <a:pt x="10135" y="17273"/>
                  </a:lnTo>
                  <a:lnTo>
                    <a:pt x="10909" y="17609"/>
                  </a:lnTo>
                  <a:lnTo>
                    <a:pt x="12458" y="18350"/>
                  </a:lnTo>
                  <a:lnTo>
                    <a:pt x="13199" y="18653"/>
                  </a:lnTo>
                  <a:lnTo>
                    <a:pt x="13939" y="18922"/>
                  </a:lnTo>
                  <a:lnTo>
                    <a:pt x="14680" y="19225"/>
                  </a:lnTo>
                  <a:lnTo>
                    <a:pt x="15050" y="19394"/>
                  </a:lnTo>
                  <a:lnTo>
                    <a:pt x="15387" y="19562"/>
                  </a:lnTo>
                  <a:lnTo>
                    <a:pt x="14781" y="21043"/>
                  </a:lnTo>
                  <a:lnTo>
                    <a:pt x="14478" y="21750"/>
                  </a:lnTo>
                  <a:lnTo>
                    <a:pt x="14175" y="22525"/>
                  </a:lnTo>
                  <a:lnTo>
                    <a:pt x="13603" y="24040"/>
                  </a:lnTo>
                  <a:lnTo>
                    <a:pt x="12963" y="25589"/>
                  </a:lnTo>
                  <a:lnTo>
                    <a:pt x="12727" y="26195"/>
                  </a:lnTo>
                  <a:lnTo>
                    <a:pt x="12492" y="26834"/>
                  </a:lnTo>
                  <a:lnTo>
                    <a:pt x="12357" y="27137"/>
                  </a:lnTo>
                  <a:lnTo>
                    <a:pt x="12189" y="27407"/>
                  </a:lnTo>
                  <a:lnTo>
                    <a:pt x="12020" y="27710"/>
                  </a:lnTo>
                  <a:lnTo>
                    <a:pt x="11818" y="27945"/>
                  </a:lnTo>
                  <a:lnTo>
                    <a:pt x="11212" y="27777"/>
                  </a:lnTo>
                  <a:lnTo>
                    <a:pt x="10640" y="27508"/>
                  </a:lnTo>
                  <a:lnTo>
                    <a:pt x="9495" y="27003"/>
                  </a:lnTo>
                  <a:lnTo>
                    <a:pt x="7845" y="26329"/>
                  </a:lnTo>
                  <a:lnTo>
                    <a:pt x="6196" y="25690"/>
                  </a:lnTo>
                  <a:lnTo>
                    <a:pt x="2829" y="24410"/>
                  </a:lnTo>
                  <a:lnTo>
                    <a:pt x="2189" y="24175"/>
                  </a:lnTo>
                  <a:lnTo>
                    <a:pt x="1550" y="23939"/>
                  </a:lnTo>
                  <a:lnTo>
                    <a:pt x="943" y="23636"/>
                  </a:lnTo>
                  <a:lnTo>
                    <a:pt x="640" y="23468"/>
                  </a:lnTo>
                  <a:lnTo>
                    <a:pt x="371" y="23266"/>
                  </a:lnTo>
                  <a:lnTo>
                    <a:pt x="371" y="23232"/>
                  </a:lnTo>
                  <a:lnTo>
                    <a:pt x="371" y="23198"/>
                  </a:lnTo>
                  <a:lnTo>
                    <a:pt x="405" y="23131"/>
                  </a:lnTo>
                  <a:lnTo>
                    <a:pt x="405" y="23064"/>
                  </a:lnTo>
                  <a:lnTo>
                    <a:pt x="472" y="22895"/>
                  </a:lnTo>
                  <a:lnTo>
                    <a:pt x="708" y="22155"/>
                  </a:lnTo>
                  <a:lnTo>
                    <a:pt x="1583" y="19932"/>
                  </a:lnTo>
                  <a:lnTo>
                    <a:pt x="2661" y="17239"/>
                  </a:lnTo>
                  <a:lnTo>
                    <a:pt x="3805" y="14579"/>
                  </a:lnTo>
                  <a:lnTo>
                    <a:pt x="3873" y="14579"/>
                  </a:lnTo>
                  <a:lnTo>
                    <a:pt x="3906" y="14546"/>
                  </a:lnTo>
                  <a:close/>
                  <a:moveTo>
                    <a:pt x="12963" y="26296"/>
                  </a:moveTo>
                  <a:lnTo>
                    <a:pt x="13199" y="26834"/>
                  </a:lnTo>
                  <a:lnTo>
                    <a:pt x="13333" y="27137"/>
                  </a:lnTo>
                  <a:lnTo>
                    <a:pt x="13502" y="27440"/>
                  </a:lnTo>
                  <a:lnTo>
                    <a:pt x="13266" y="27912"/>
                  </a:lnTo>
                  <a:lnTo>
                    <a:pt x="13232" y="27945"/>
                  </a:lnTo>
                  <a:lnTo>
                    <a:pt x="13165" y="27710"/>
                  </a:lnTo>
                  <a:lnTo>
                    <a:pt x="13098" y="27508"/>
                  </a:lnTo>
                  <a:lnTo>
                    <a:pt x="12963" y="27104"/>
                  </a:lnTo>
                  <a:lnTo>
                    <a:pt x="12795" y="26700"/>
                  </a:lnTo>
                  <a:lnTo>
                    <a:pt x="12929" y="26397"/>
                  </a:lnTo>
                  <a:lnTo>
                    <a:pt x="12963" y="26296"/>
                  </a:lnTo>
                  <a:close/>
                  <a:moveTo>
                    <a:pt x="12391" y="27609"/>
                  </a:moveTo>
                  <a:lnTo>
                    <a:pt x="12424" y="27777"/>
                  </a:lnTo>
                  <a:lnTo>
                    <a:pt x="12492" y="27912"/>
                  </a:lnTo>
                  <a:lnTo>
                    <a:pt x="12626" y="28248"/>
                  </a:lnTo>
                  <a:lnTo>
                    <a:pt x="12626" y="28248"/>
                  </a:lnTo>
                  <a:lnTo>
                    <a:pt x="12020" y="28080"/>
                  </a:lnTo>
                  <a:lnTo>
                    <a:pt x="12222" y="27844"/>
                  </a:lnTo>
                  <a:lnTo>
                    <a:pt x="12391" y="27609"/>
                  </a:lnTo>
                  <a:close/>
                  <a:moveTo>
                    <a:pt x="12727" y="26902"/>
                  </a:moveTo>
                  <a:lnTo>
                    <a:pt x="12862" y="27440"/>
                  </a:lnTo>
                  <a:lnTo>
                    <a:pt x="12963" y="27811"/>
                  </a:lnTo>
                  <a:lnTo>
                    <a:pt x="13030" y="28013"/>
                  </a:lnTo>
                  <a:lnTo>
                    <a:pt x="13131" y="28147"/>
                  </a:lnTo>
                  <a:lnTo>
                    <a:pt x="13030" y="28349"/>
                  </a:lnTo>
                  <a:lnTo>
                    <a:pt x="12997" y="28349"/>
                  </a:lnTo>
                  <a:lnTo>
                    <a:pt x="12997" y="28248"/>
                  </a:lnTo>
                  <a:lnTo>
                    <a:pt x="12963" y="28215"/>
                  </a:lnTo>
                  <a:lnTo>
                    <a:pt x="12929" y="28215"/>
                  </a:lnTo>
                  <a:lnTo>
                    <a:pt x="12896" y="28248"/>
                  </a:lnTo>
                  <a:lnTo>
                    <a:pt x="12660" y="27777"/>
                  </a:lnTo>
                  <a:lnTo>
                    <a:pt x="12593" y="27575"/>
                  </a:lnTo>
                  <a:lnTo>
                    <a:pt x="12525" y="27339"/>
                  </a:lnTo>
                  <a:lnTo>
                    <a:pt x="12727" y="26902"/>
                  </a:lnTo>
                  <a:close/>
                  <a:moveTo>
                    <a:pt x="19764" y="18788"/>
                  </a:moveTo>
                  <a:lnTo>
                    <a:pt x="19360" y="19697"/>
                  </a:lnTo>
                  <a:lnTo>
                    <a:pt x="19023" y="20606"/>
                  </a:lnTo>
                  <a:lnTo>
                    <a:pt x="18687" y="21548"/>
                  </a:lnTo>
                  <a:lnTo>
                    <a:pt x="18316" y="22491"/>
                  </a:lnTo>
                  <a:lnTo>
                    <a:pt x="17878" y="23468"/>
                  </a:lnTo>
                  <a:lnTo>
                    <a:pt x="17441" y="24410"/>
                  </a:lnTo>
                  <a:lnTo>
                    <a:pt x="16969" y="25387"/>
                  </a:lnTo>
                  <a:lnTo>
                    <a:pt x="16532" y="26329"/>
                  </a:lnTo>
                  <a:lnTo>
                    <a:pt x="16296" y="26834"/>
                  </a:lnTo>
                  <a:lnTo>
                    <a:pt x="16094" y="27373"/>
                  </a:lnTo>
                  <a:lnTo>
                    <a:pt x="15892" y="27878"/>
                  </a:lnTo>
                  <a:lnTo>
                    <a:pt x="15623" y="28383"/>
                  </a:lnTo>
                  <a:lnTo>
                    <a:pt x="15724" y="28147"/>
                  </a:lnTo>
                  <a:lnTo>
                    <a:pt x="16767" y="25723"/>
                  </a:lnTo>
                  <a:lnTo>
                    <a:pt x="17811" y="23333"/>
                  </a:lnTo>
                  <a:lnTo>
                    <a:pt x="18249" y="22188"/>
                  </a:lnTo>
                  <a:lnTo>
                    <a:pt x="18653" y="21043"/>
                  </a:lnTo>
                  <a:lnTo>
                    <a:pt x="18889" y="20437"/>
                  </a:lnTo>
                  <a:lnTo>
                    <a:pt x="19158" y="19899"/>
                  </a:lnTo>
                  <a:lnTo>
                    <a:pt x="19764" y="18788"/>
                  </a:lnTo>
                  <a:close/>
                  <a:moveTo>
                    <a:pt x="5489" y="26060"/>
                  </a:moveTo>
                  <a:lnTo>
                    <a:pt x="6532" y="26430"/>
                  </a:lnTo>
                  <a:lnTo>
                    <a:pt x="8451" y="27070"/>
                  </a:lnTo>
                  <a:lnTo>
                    <a:pt x="10371" y="27743"/>
                  </a:lnTo>
                  <a:lnTo>
                    <a:pt x="11145" y="28013"/>
                  </a:lnTo>
                  <a:lnTo>
                    <a:pt x="11650" y="28181"/>
                  </a:lnTo>
                  <a:lnTo>
                    <a:pt x="11616" y="28215"/>
                  </a:lnTo>
                  <a:lnTo>
                    <a:pt x="11549" y="28349"/>
                  </a:lnTo>
                  <a:lnTo>
                    <a:pt x="11515" y="28450"/>
                  </a:lnTo>
                  <a:lnTo>
                    <a:pt x="11111" y="28282"/>
                  </a:lnTo>
                  <a:lnTo>
                    <a:pt x="9327" y="27541"/>
                  </a:lnTo>
                  <a:lnTo>
                    <a:pt x="7509" y="26868"/>
                  </a:lnTo>
                  <a:lnTo>
                    <a:pt x="6499" y="26464"/>
                  </a:lnTo>
                  <a:lnTo>
                    <a:pt x="5489" y="26060"/>
                  </a:lnTo>
                  <a:close/>
                  <a:moveTo>
                    <a:pt x="12323" y="28316"/>
                  </a:moveTo>
                  <a:lnTo>
                    <a:pt x="12761" y="28450"/>
                  </a:lnTo>
                  <a:lnTo>
                    <a:pt x="12525" y="28417"/>
                  </a:lnTo>
                  <a:lnTo>
                    <a:pt x="12323" y="28316"/>
                  </a:lnTo>
                  <a:close/>
                  <a:moveTo>
                    <a:pt x="371" y="23905"/>
                  </a:moveTo>
                  <a:lnTo>
                    <a:pt x="741" y="24141"/>
                  </a:lnTo>
                  <a:lnTo>
                    <a:pt x="1145" y="24377"/>
                  </a:lnTo>
                  <a:lnTo>
                    <a:pt x="1550" y="24579"/>
                  </a:lnTo>
                  <a:lnTo>
                    <a:pt x="1987" y="24747"/>
                  </a:lnTo>
                  <a:lnTo>
                    <a:pt x="2829" y="25084"/>
                  </a:lnTo>
                  <a:lnTo>
                    <a:pt x="3704" y="25420"/>
                  </a:lnTo>
                  <a:lnTo>
                    <a:pt x="5691" y="26296"/>
                  </a:lnTo>
                  <a:lnTo>
                    <a:pt x="6701" y="26733"/>
                  </a:lnTo>
                  <a:lnTo>
                    <a:pt x="7711" y="27137"/>
                  </a:lnTo>
                  <a:lnTo>
                    <a:pt x="9630" y="27878"/>
                  </a:lnTo>
                  <a:lnTo>
                    <a:pt x="11515" y="28652"/>
                  </a:lnTo>
                  <a:lnTo>
                    <a:pt x="11515" y="28753"/>
                  </a:lnTo>
                  <a:lnTo>
                    <a:pt x="11381" y="28720"/>
                  </a:lnTo>
                  <a:lnTo>
                    <a:pt x="10640" y="28383"/>
                  </a:lnTo>
                  <a:lnTo>
                    <a:pt x="9866" y="28080"/>
                  </a:lnTo>
                  <a:lnTo>
                    <a:pt x="8317" y="27474"/>
                  </a:lnTo>
                  <a:lnTo>
                    <a:pt x="7340" y="27070"/>
                  </a:lnTo>
                  <a:lnTo>
                    <a:pt x="6364" y="26666"/>
                  </a:lnTo>
                  <a:lnTo>
                    <a:pt x="4411" y="25791"/>
                  </a:lnTo>
                  <a:lnTo>
                    <a:pt x="2459" y="24949"/>
                  </a:lnTo>
                  <a:lnTo>
                    <a:pt x="1482" y="24579"/>
                  </a:lnTo>
                  <a:lnTo>
                    <a:pt x="506" y="24208"/>
                  </a:lnTo>
                  <a:lnTo>
                    <a:pt x="506" y="24175"/>
                  </a:lnTo>
                  <a:lnTo>
                    <a:pt x="472" y="24141"/>
                  </a:lnTo>
                  <a:lnTo>
                    <a:pt x="371" y="23905"/>
                  </a:lnTo>
                  <a:close/>
                  <a:moveTo>
                    <a:pt x="11852" y="28349"/>
                  </a:moveTo>
                  <a:lnTo>
                    <a:pt x="11919" y="28417"/>
                  </a:lnTo>
                  <a:lnTo>
                    <a:pt x="12020" y="28484"/>
                  </a:lnTo>
                  <a:lnTo>
                    <a:pt x="12256" y="28585"/>
                  </a:lnTo>
                  <a:lnTo>
                    <a:pt x="12525" y="28686"/>
                  </a:lnTo>
                  <a:lnTo>
                    <a:pt x="12795" y="28753"/>
                  </a:lnTo>
                  <a:lnTo>
                    <a:pt x="12727" y="28888"/>
                  </a:lnTo>
                  <a:lnTo>
                    <a:pt x="12256" y="28753"/>
                  </a:lnTo>
                  <a:lnTo>
                    <a:pt x="11785" y="28551"/>
                  </a:lnTo>
                  <a:lnTo>
                    <a:pt x="11785" y="28349"/>
                  </a:lnTo>
                  <a:close/>
                  <a:moveTo>
                    <a:pt x="13064" y="28753"/>
                  </a:moveTo>
                  <a:lnTo>
                    <a:pt x="13098" y="28821"/>
                  </a:lnTo>
                  <a:lnTo>
                    <a:pt x="13165" y="28854"/>
                  </a:lnTo>
                  <a:lnTo>
                    <a:pt x="13401" y="28888"/>
                  </a:lnTo>
                  <a:lnTo>
                    <a:pt x="13636" y="28922"/>
                  </a:lnTo>
                  <a:lnTo>
                    <a:pt x="14074" y="29023"/>
                  </a:lnTo>
                  <a:lnTo>
                    <a:pt x="13805" y="29056"/>
                  </a:lnTo>
                  <a:lnTo>
                    <a:pt x="13502" y="29023"/>
                  </a:lnTo>
                  <a:lnTo>
                    <a:pt x="13232" y="28989"/>
                  </a:lnTo>
                  <a:lnTo>
                    <a:pt x="12929" y="28955"/>
                  </a:lnTo>
                  <a:lnTo>
                    <a:pt x="12963" y="28753"/>
                  </a:lnTo>
                  <a:close/>
                  <a:moveTo>
                    <a:pt x="11751" y="28753"/>
                  </a:moveTo>
                  <a:lnTo>
                    <a:pt x="11852" y="28787"/>
                  </a:lnTo>
                  <a:lnTo>
                    <a:pt x="12290" y="28955"/>
                  </a:lnTo>
                  <a:lnTo>
                    <a:pt x="12727" y="29090"/>
                  </a:lnTo>
                  <a:lnTo>
                    <a:pt x="12761" y="29292"/>
                  </a:lnTo>
                  <a:lnTo>
                    <a:pt x="12256" y="29090"/>
                  </a:lnTo>
                  <a:lnTo>
                    <a:pt x="11751" y="28888"/>
                  </a:lnTo>
                  <a:lnTo>
                    <a:pt x="11751" y="28753"/>
                  </a:lnTo>
                  <a:close/>
                  <a:moveTo>
                    <a:pt x="15084" y="28989"/>
                  </a:moveTo>
                  <a:lnTo>
                    <a:pt x="14916" y="29124"/>
                  </a:lnTo>
                  <a:lnTo>
                    <a:pt x="14714" y="29258"/>
                  </a:lnTo>
                  <a:lnTo>
                    <a:pt x="14512" y="29359"/>
                  </a:lnTo>
                  <a:lnTo>
                    <a:pt x="14310" y="29427"/>
                  </a:lnTo>
                  <a:lnTo>
                    <a:pt x="14074" y="29460"/>
                  </a:lnTo>
                  <a:lnTo>
                    <a:pt x="13872" y="29460"/>
                  </a:lnTo>
                  <a:lnTo>
                    <a:pt x="13401" y="29427"/>
                  </a:lnTo>
                  <a:lnTo>
                    <a:pt x="12963" y="29326"/>
                  </a:lnTo>
                  <a:lnTo>
                    <a:pt x="12997" y="29292"/>
                  </a:lnTo>
                  <a:lnTo>
                    <a:pt x="12963" y="29225"/>
                  </a:lnTo>
                  <a:lnTo>
                    <a:pt x="12963" y="29157"/>
                  </a:lnTo>
                  <a:lnTo>
                    <a:pt x="13502" y="29225"/>
                  </a:lnTo>
                  <a:lnTo>
                    <a:pt x="14276" y="29225"/>
                  </a:lnTo>
                  <a:lnTo>
                    <a:pt x="14545" y="29157"/>
                  </a:lnTo>
                  <a:lnTo>
                    <a:pt x="14815" y="29090"/>
                  </a:lnTo>
                  <a:lnTo>
                    <a:pt x="15084" y="28989"/>
                  </a:lnTo>
                  <a:close/>
                  <a:moveTo>
                    <a:pt x="9765" y="1"/>
                  </a:moveTo>
                  <a:lnTo>
                    <a:pt x="9731" y="35"/>
                  </a:lnTo>
                  <a:lnTo>
                    <a:pt x="9529" y="775"/>
                  </a:lnTo>
                  <a:lnTo>
                    <a:pt x="9327" y="1482"/>
                  </a:lnTo>
                  <a:lnTo>
                    <a:pt x="9057" y="2189"/>
                  </a:lnTo>
                  <a:lnTo>
                    <a:pt x="8788" y="2863"/>
                  </a:lnTo>
                  <a:lnTo>
                    <a:pt x="8216" y="4243"/>
                  </a:lnTo>
                  <a:lnTo>
                    <a:pt x="7576" y="5590"/>
                  </a:lnTo>
                  <a:lnTo>
                    <a:pt x="6398" y="8250"/>
                  </a:lnTo>
                  <a:lnTo>
                    <a:pt x="5825" y="9563"/>
                  </a:lnTo>
                  <a:lnTo>
                    <a:pt x="5186" y="10876"/>
                  </a:lnTo>
                  <a:lnTo>
                    <a:pt x="4714" y="11818"/>
                  </a:lnTo>
                  <a:lnTo>
                    <a:pt x="4277" y="12795"/>
                  </a:lnTo>
                  <a:lnTo>
                    <a:pt x="3469" y="14781"/>
                  </a:lnTo>
                  <a:lnTo>
                    <a:pt x="2257" y="17576"/>
                  </a:lnTo>
                  <a:lnTo>
                    <a:pt x="1078" y="20437"/>
                  </a:lnTo>
                  <a:lnTo>
                    <a:pt x="674" y="21481"/>
                  </a:lnTo>
                  <a:lnTo>
                    <a:pt x="270" y="22525"/>
                  </a:lnTo>
                  <a:lnTo>
                    <a:pt x="169" y="22828"/>
                  </a:lnTo>
                  <a:lnTo>
                    <a:pt x="102" y="23030"/>
                  </a:lnTo>
                  <a:lnTo>
                    <a:pt x="68" y="23198"/>
                  </a:lnTo>
                  <a:lnTo>
                    <a:pt x="34" y="23232"/>
                  </a:lnTo>
                  <a:lnTo>
                    <a:pt x="1" y="23299"/>
                  </a:lnTo>
                  <a:lnTo>
                    <a:pt x="102" y="23535"/>
                  </a:lnTo>
                  <a:lnTo>
                    <a:pt x="135" y="23771"/>
                  </a:lnTo>
                  <a:lnTo>
                    <a:pt x="203" y="24006"/>
                  </a:lnTo>
                  <a:lnTo>
                    <a:pt x="304" y="24242"/>
                  </a:lnTo>
                  <a:lnTo>
                    <a:pt x="337" y="24276"/>
                  </a:lnTo>
                  <a:lnTo>
                    <a:pt x="405" y="24276"/>
                  </a:lnTo>
                  <a:lnTo>
                    <a:pt x="2459" y="25252"/>
                  </a:lnTo>
                  <a:lnTo>
                    <a:pt x="4512" y="26161"/>
                  </a:lnTo>
                  <a:lnTo>
                    <a:pt x="6633" y="27036"/>
                  </a:lnTo>
                  <a:lnTo>
                    <a:pt x="8721" y="27878"/>
                  </a:lnTo>
                  <a:lnTo>
                    <a:pt x="10135" y="28450"/>
                  </a:lnTo>
                  <a:lnTo>
                    <a:pt x="11549" y="29056"/>
                  </a:lnTo>
                  <a:lnTo>
                    <a:pt x="11583" y="29090"/>
                  </a:lnTo>
                  <a:lnTo>
                    <a:pt x="11650" y="29090"/>
                  </a:lnTo>
                  <a:lnTo>
                    <a:pt x="12020" y="29258"/>
                  </a:lnTo>
                  <a:lnTo>
                    <a:pt x="12694" y="29494"/>
                  </a:lnTo>
                  <a:lnTo>
                    <a:pt x="13064" y="29595"/>
                  </a:lnTo>
                  <a:lnTo>
                    <a:pt x="13401" y="29662"/>
                  </a:lnTo>
                  <a:lnTo>
                    <a:pt x="14141" y="29662"/>
                  </a:lnTo>
                  <a:lnTo>
                    <a:pt x="14478" y="29595"/>
                  </a:lnTo>
                  <a:lnTo>
                    <a:pt x="14848" y="29460"/>
                  </a:lnTo>
                  <a:lnTo>
                    <a:pt x="15151" y="29292"/>
                  </a:lnTo>
                  <a:lnTo>
                    <a:pt x="15421" y="29090"/>
                  </a:lnTo>
                  <a:lnTo>
                    <a:pt x="15656" y="28821"/>
                  </a:lnTo>
                  <a:lnTo>
                    <a:pt x="15825" y="28518"/>
                  </a:lnTo>
                  <a:lnTo>
                    <a:pt x="15993" y="28181"/>
                  </a:lnTo>
                  <a:lnTo>
                    <a:pt x="16161" y="27844"/>
                  </a:lnTo>
                  <a:lnTo>
                    <a:pt x="16431" y="27205"/>
                  </a:lnTo>
                  <a:lnTo>
                    <a:pt x="16868" y="26127"/>
                  </a:lnTo>
                  <a:lnTo>
                    <a:pt x="17373" y="25117"/>
                  </a:lnTo>
                  <a:lnTo>
                    <a:pt x="17878" y="24074"/>
                  </a:lnTo>
                  <a:lnTo>
                    <a:pt x="18350" y="23030"/>
                  </a:lnTo>
                  <a:lnTo>
                    <a:pt x="18788" y="21952"/>
                  </a:lnTo>
                  <a:lnTo>
                    <a:pt x="19192" y="20841"/>
                  </a:lnTo>
                  <a:lnTo>
                    <a:pt x="19596" y="19730"/>
                  </a:lnTo>
                  <a:lnTo>
                    <a:pt x="20067" y="18653"/>
                  </a:lnTo>
                  <a:lnTo>
                    <a:pt x="20437" y="17946"/>
                  </a:lnTo>
                  <a:lnTo>
                    <a:pt x="20841" y="17273"/>
                  </a:lnTo>
                  <a:lnTo>
                    <a:pt x="20841" y="16902"/>
                  </a:lnTo>
                  <a:lnTo>
                    <a:pt x="20505" y="17407"/>
                  </a:lnTo>
                  <a:lnTo>
                    <a:pt x="20202" y="17879"/>
                  </a:lnTo>
                  <a:lnTo>
                    <a:pt x="20505" y="17172"/>
                  </a:lnTo>
                  <a:lnTo>
                    <a:pt x="20673" y="16835"/>
                  </a:lnTo>
                  <a:lnTo>
                    <a:pt x="20841" y="16498"/>
                  </a:lnTo>
                  <a:lnTo>
                    <a:pt x="20841" y="15960"/>
                  </a:lnTo>
                  <a:lnTo>
                    <a:pt x="20639" y="16296"/>
                  </a:lnTo>
                  <a:lnTo>
                    <a:pt x="20370" y="16768"/>
                  </a:lnTo>
                  <a:lnTo>
                    <a:pt x="20168" y="17273"/>
                  </a:lnTo>
                  <a:lnTo>
                    <a:pt x="19966" y="17744"/>
                  </a:lnTo>
                  <a:lnTo>
                    <a:pt x="19730" y="18249"/>
                  </a:lnTo>
                  <a:lnTo>
                    <a:pt x="19192" y="19259"/>
                  </a:lnTo>
                  <a:lnTo>
                    <a:pt x="18922" y="19764"/>
                  </a:lnTo>
                  <a:lnTo>
                    <a:pt x="18653" y="20303"/>
                  </a:lnTo>
                  <a:lnTo>
                    <a:pt x="18451" y="20841"/>
                  </a:lnTo>
                  <a:lnTo>
                    <a:pt x="18249" y="21414"/>
                  </a:lnTo>
                  <a:lnTo>
                    <a:pt x="18047" y="21986"/>
                  </a:lnTo>
                  <a:lnTo>
                    <a:pt x="17845" y="22559"/>
                  </a:lnTo>
                  <a:lnTo>
                    <a:pt x="17373" y="23670"/>
                  </a:lnTo>
                  <a:lnTo>
                    <a:pt x="16868" y="24781"/>
                  </a:lnTo>
                  <a:lnTo>
                    <a:pt x="16363" y="25892"/>
                  </a:lnTo>
                  <a:lnTo>
                    <a:pt x="15858" y="27003"/>
                  </a:lnTo>
                  <a:lnTo>
                    <a:pt x="15555" y="27844"/>
                  </a:lnTo>
                  <a:lnTo>
                    <a:pt x="15353" y="28248"/>
                  </a:lnTo>
                  <a:lnTo>
                    <a:pt x="15252" y="28417"/>
                  </a:lnTo>
                  <a:lnTo>
                    <a:pt x="15084" y="28585"/>
                  </a:lnTo>
                  <a:lnTo>
                    <a:pt x="14983" y="28686"/>
                  </a:lnTo>
                  <a:lnTo>
                    <a:pt x="14848" y="28753"/>
                  </a:lnTo>
                  <a:lnTo>
                    <a:pt x="14747" y="28787"/>
                  </a:lnTo>
                  <a:lnTo>
                    <a:pt x="14613" y="28821"/>
                  </a:lnTo>
                  <a:lnTo>
                    <a:pt x="14343" y="28821"/>
                  </a:lnTo>
                  <a:lnTo>
                    <a:pt x="14040" y="28753"/>
                  </a:lnTo>
                  <a:lnTo>
                    <a:pt x="13636" y="28585"/>
                  </a:lnTo>
                  <a:lnTo>
                    <a:pt x="13232" y="28417"/>
                  </a:lnTo>
                  <a:lnTo>
                    <a:pt x="13670" y="27575"/>
                  </a:lnTo>
                  <a:lnTo>
                    <a:pt x="13704" y="27541"/>
                  </a:lnTo>
                  <a:lnTo>
                    <a:pt x="13906" y="27137"/>
                  </a:lnTo>
                  <a:lnTo>
                    <a:pt x="14141" y="26666"/>
                  </a:lnTo>
                  <a:lnTo>
                    <a:pt x="14343" y="26161"/>
                  </a:lnTo>
                  <a:lnTo>
                    <a:pt x="14680" y="25117"/>
                  </a:lnTo>
                  <a:lnTo>
                    <a:pt x="14747" y="25117"/>
                  </a:lnTo>
                  <a:lnTo>
                    <a:pt x="14781" y="25050"/>
                  </a:lnTo>
                  <a:lnTo>
                    <a:pt x="14781" y="25016"/>
                  </a:lnTo>
                  <a:lnTo>
                    <a:pt x="14781" y="24983"/>
                  </a:lnTo>
                  <a:lnTo>
                    <a:pt x="14747" y="24949"/>
                  </a:lnTo>
                  <a:lnTo>
                    <a:pt x="14848" y="24646"/>
                  </a:lnTo>
                  <a:lnTo>
                    <a:pt x="14882" y="24545"/>
                  </a:lnTo>
                  <a:lnTo>
                    <a:pt x="14916" y="24545"/>
                  </a:lnTo>
                  <a:lnTo>
                    <a:pt x="14983" y="24579"/>
                  </a:lnTo>
                  <a:lnTo>
                    <a:pt x="15017" y="24545"/>
                  </a:lnTo>
                  <a:lnTo>
                    <a:pt x="15050" y="24511"/>
                  </a:lnTo>
                  <a:lnTo>
                    <a:pt x="15050" y="24478"/>
                  </a:lnTo>
                  <a:lnTo>
                    <a:pt x="14949" y="24309"/>
                  </a:lnTo>
                  <a:lnTo>
                    <a:pt x="15151" y="23771"/>
                  </a:lnTo>
                  <a:lnTo>
                    <a:pt x="15219" y="23737"/>
                  </a:lnTo>
                  <a:lnTo>
                    <a:pt x="15252" y="23703"/>
                  </a:lnTo>
                  <a:lnTo>
                    <a:pt x="15252" y="23636"/>
                  </a:lnTo>
                  <a:lnTo>
                    <a:pt x="15219" y="23602"/>
                  </a:lnTo>
                  <a:lnTo>
                    <a:pt x="15353" y="23232"/>
                  </a:lnTo>
                  <a:lnTo>
                    <a:pt x="15421" y="23232"/>
                  </a:lnTo>
                  <a:lnTo>
                    <a:pt x="15488" y="23198"/>
                  </a:lnTo>
                  <a:lnTo>
                    <a:pt x="15488" y="23165"/>
                  </a:lnTo>
                  <a:lnTo>
                    <a:pt x="15488" y="23097"/>
                  </a:lnTo>
                  <a:lnTo>
                    <a:pt x="15454" y="22996"/>
                  </a:lnTo>
                  <a:lnTo>
                    <a:pt x="15858" y="21952"/>
                  </a:lnTo>
                  <a:lnTo>
                    <a:pt x="15892" y="21986"/>
                  </a:lnTo>
                  <a:lnTo>
                    <a:pt x="15993" y="21986"/>
                  </a:lnTo>
                  <a:lnTo>
                    <a:pt x="16027" y="21952"/>
                  </a:lnTo>
                  <a:lnTo>
                    <a:pt x="16027" y="21919"/>
                  </a:lnTo>
                  <a:lnTo>
                    <a:pt x="15959" y="21717"/>
                  </a:lnTo>
                  <a:lnTo>
                    <a:pt x="16161" y="21313"/>
                  </a:lnTo>
                  <a:lnTo>
                    <a:pt x="16195" y="21245"/>
                  </a:lnTo>
                  <a:lnTo>
                    <a:pt x="16397" y="20808"/>
                  </a:lnTo>
                  <a:lnTo>
                    <a:pt x="16431" y="20808"/>
                  </a:lnTo>
                  <a:lnTo>
                    <a:pt x="16498" y="20774"/>
                  </a:lnTo>
                  <a:lnTo>
                    <a:pt x="16532" y="20774"/>
                  </a:lnTo>
                  <a:lnTo>
                    <a:pt x="16532" y="20707"/>
                  </a:lnTo>
                  <a:lnTo>
                    <a:pt x="16498" y="20572"/>
                  </a:lnTo>
                  <a:lnTo>
                    <a:pt x="16666" y="20202"/>
                  </a:lnTo>
                  <a:lnTo>
                    <a:pt x="16700" y="20202"/>
                  </a:lnTo>
                  <a:lnTo>
                    <a:pt x="16734" y="20168"/>
                  </a:lnTo>
                  <a:lnTo>
                    <a:pt x="16868" y="20235"/>
                  </a:lnTo>
                  <a:lnTo>
                    <a:pt x="17037" y="20269"/>
                  </a:lnTo>
                  <a:lnTo>
                    <a:pt x="17306" y="20370"/>
                  </a:lnTo>
                  <a:lnTo>
                    <a:pt x="17575" y="20471"/>
                  </a:lnTo>
                  <a:lnTo>
                    <a:pt x="17946" y="20673"/>
                  </a:lnTo>
                  <a:lnTo>
                    <a:pt x="18114" y="20774"/>
                  </a:lnTo>
                  <a:lnTo>
                    <a:pt x="18316" y="20808"/>
                  </a:lnTo>
                  <a:lnTo>
                    <a:pt x="18350" y="20808"/>
                  </a:lnTo>
                  <a:lnTo>
                    <a:pt x="18384" y="20774"/>
                  </a:lnTo>
                  <a:lnTo>
                    <a:pt x="18417" y="20707"/>
                  </a:lnTo>
                  <a:lnTo>
                    <a:pt x="18417" y="20673"/>
                  </a:lnTo>
                  <a:lnTo>
                    <a:pt x="18384" y="20572"/>
                  </a:lnTo>
                  <a:lnTo>
                    <a:pt x="18283" y="20505"/>
                  </a:lnTo>
                  <a:lnTo>
                    <a:pt x="18081" y="20370"/>
                  </a:lnTo>
                  <a:lnTo>
                    <a:pt x="17676" y="20202"/>
                  </a:lnTo>
                  <a:lnTo>
                    <a:pt x="17239" y="20033"/>
                  </a:lnTo>
                  <a:lnTo>
                    <a:pt x="16969" y="19966"/>
                  </a:lnTo>
                  <a:lnTo>
                    <a:pt x="16868" y="19966"/>
                  </a:lnTo>
                  <a:lnTo>
                    <a:pt x="16767" y="20000"/>
                  </a:lnTo>
                  <a:lnTo>
                    <a:pt x="16969" y="19562"/>
                  </a:lnTo>
                  <a:lnTo>
                    <a:pt x="17070" y="19562"/>
                  </a:lnTo>
                  <a:lnTo>
                    <a:pt x="17104" y="19495"/>
                  </a:lnTo>
                  <a:lnTo>
                    <a:pt x="17138" y="19461"/>
                  </a:lnTo>
                  <a:lnTo>
                    <a:pt x="17104" y="19394"/>
                  </a:lnTo>
                  <a:lnTo>
                    <a:pt x="17070" y="19360"/>
                  </a:lnTo>
                  <a:lnTo>
                    <a:pt x="17306" y="18855"/>
                  </a:lnTo>
                  <a:lnTo>
                    <a:pt x="17441" y="18552"/>
                  </a:lnTo>
                  <a:lnTo>
                    <a:pt x="17474" y="18518"/>
                  </a:lnTo>
                  <a:lnTo>
                    <a:pt x="17508" y="18451"/>
                  </a:lnTo>
                  <a:lnTo>
                    <a:pt x="17980" y="17441"/>
                  </a:lnTo>
                  <a:lnTo>
                    <a:pt x="18047" y="17441"/>
                  </a:lnTo>
                  <a:lnTo>
                    <a:pt x="18081" y="17374"/>
                  </a:lnTo>
                  <a:lnTo>
                    <a:pt x="18047" y="17273"/>
                  </a:lnTo>
                  <a:lnTo>
                    <a:pt x="18384" y="16566"/>
                  </a:lnTo>
                  <a:lnTo>
                    <a:pt x="18417" y="16532"/>
                  </a:lnTo>
                  <a:lnTo>
                    <a:pt x="18417" y="16498"/>
                  </a:lnTo>
                  <a:lnTo>
                    <a:pt x="19528" y="14108"/>
                  </a:lnTo>
                  <a:lnTo>
                    <a:pt x="19697" y="14243"/>
                  </a:lnTo>
                  <a:lnTo>
                    <a:pt x="19865" y="14310"/>
                  </a:lnTo>
                  <a:lnTo>
                    <a:pt x="20235" y="14445"/>
                  </a:lnTo>
                  <a:lnTo>
                    <a:pt x="20841" y="14714"/>
                  </a:lnTo>
                  <a:lnTo>
                    <a:pt x="20841" y="14445"/>
                  </a:lnTo>
                  <a:lnTo>
                    <a:pt x="20639" y="14377"/>
                  </a:lnTo>
                  <a:lnTo>
                    <a:pt x="20101" y="14142"/>
                  </a:lnTo>
                  <a:lnTo>
                    <a:pt x="19831" y="14074"/>
                  </a:lnTo>
                  <a:lnTo>
                    <a:pt x="19562" y="14041"/>
                  </a:lnTo>
                  <a:lnTo>
                    <a:pt x="19629" y="13872"/>
                  </a:lnTo>
                  <a:lnTo>
                    <a:pt x="19865" y="13266"/>
                  </a:lnTo>
                  <a:lnTo>
                    <a:pt x="20067" y="12660"/>
                  </a:lnTo>
                  <a:lnTo>
                    <a:pt x="20269" y="12088"/>
                  </a:lnTo>
                  <a:lnTo>
                    <a:pt x="20505" y="11482"/>
                  </a:lnTo>
                  <a:lnTo>
                    <a:pt x="20673" y="11145"/>
                  </a:lnTo>
                  <a:lnTo>
                    <a:pt x="20841" y="10842"/>
                  </a:lnTo>
                  <a:lnTo>
                    <a:pt x="20841" y="10371"/>
                  </a:lnTo>
                  <a:lnTo>
                    <a:pt x="20774" y="10472"/>
                  </a:lnTo>
                  <a:lnTo>
                    <a:pt x="20404" y="9798"/>
                  </a:lnTo>
                  <a:lnTo>
                    <a:pt x="20269" y="9462"/>
                  </a:lnTo>
                  <a:lnTo>
                    <a:pt x="20134" y="9091"/>
                  </a:lnTo>
                  <a:lnTo>
                    <a:pt x="20134" y="9058"/>
                  </a:lnTo>
                  <a:lnTo>
                    <a:pt x="20101" y="9091"/>
                  </a:lnTo>
                  <a:lnTo>
                    <a:pt x="20101" y="9293"/>
                  </a:lnTo>
                  <a:lnTo>
                    <a:pt x="20134" y="9529"/>
                  </a:lnTo>
                  <a:lnTo>
                    <a:pt x="20269" y="9933"/>
                  </a:lnTo>
                  <a:lnTo>
                    <a:pt x="20437" y="10337"/>
                  </a:lnTo>
                  <a:lnTo>
                    <a:pt x="20639" y="10707"/>
                  </a:lnTo>
                  <a:lnTo>
                    <a:pt x="20471" y="11044"/>
                  </a:lnTo>
                  <a:lnTo>
                    <a:pt x="20336" y="10876"/>
                  </a:lnTo>
                  <a:lnTo>
                    <a:pt x="20269" y="10707"/>
                  </a:lnTo>
                  <a:lnTo>
                    <a:pt x="20101" y="10371"/>
                  </a:lnTo>
                  <a:lnTo>
                    <a:pt x="20000" y="10202"/>
                  </a:lnTo>
                  <a:lnTo>
                    <a:pt x="19865" y="10068"/>
                  </a:lnTo>
                  <a:lnTo>
                    <a:pt x="19831" y="10068"/>
                  </a:lnTo>
                  <a:lnTo>
                    <a:pt x="19831" y="10101"/>
                  </a:lnTo>
                  <a:lnTo>
                    <a:pt x="19932" y="10303"/>
                  </a:lnTo>
                  <a:lnTo>
                    <a:pt x="20000" y="10505"/>
                  </a:lnTo>
                  <a:lnTo>
                    <a:pt x="20067" y="10707"/>
                  </a:lnTo>
                  <a:lnTo>
                    <a:pt x="20134" y="10909"/>
                  </a:lnTo>
                  <a:lnTo>
                    <a:pt x="20235" y="11078"/>
                  </a:lnTo>
                  <a:lnTo>
                    <a:pt x="20370" y="11246"/>
                  </a:lnTo>
                  <a:lnTo>
                    <a:pt x="20202" y="11583"/>
                  </a:lnTo>
                  <a:lnTo>
                    <a:pt x="20134" y="11549"/>
                  </a:lnTo>
                  <a:lnTo>
                    <a:pt x="19899" y="11280"/>
                  </a:lnTo>
                  <a:lnTo>
                    <a:pt x="19764" y="11111"/>
                  </a:lnTo>
                  <a:lnTo>
                    <a:pt x="19663" y="10909"/>
                  </a:lnTo>
                  <a:lnTo>
                    <a:pt x="19495" y="10539"/>
                  </a:lnTo>
                  <a:lnTo>
                    <a:pt x="19461" y="10505"/>
                  </a:lnTo>
                  <a:lnTo>
                    <a:pt x="20168" y="8923"/>
                  </a:lnTo>
                  <a:lnTo>
                    <a:pt x="20841" y="7341"/>
                  </a:lnTo>
                  <a:lnTo>
                    <a:pt x="20841" y="6667"/>
                  </a:lnTo>
                  <a:lnTo>
                    <a:pt x="20336" y="7846"/>
                  </a:lnTo>
                  <a:lnTo>
                    <a:pt x="19831" y="9024"/>
                  </a:lnTo>
                  <a:lnTo>
                    <a:pt x="19326" y="10202"/>
                  </a:lnTo>
                  <a:lnTo>
                    <a:pt x="18788" y="11347"/>
                  </a:lnTo>
                  <a:lnTo>
                    <a:pt x="18350" y="12290"/>
                  </a:lnTo>
                  <a:lnTo>
                    <a:pt x="17912" y="13232"/>
                  </a:lnTo>
                  <a:lnTo>
                    <a:pt x="17508" y="13131"/>
                  </a:lnTo>
                  <a:lnTo>
                    <a:pt x="17171" y="12997"/>
                  </a:lnTo>
                  <a:lnTo>
                    <a:pt x="16801" y="12862"/>
                  </a:lnTo>
                  <a:lnTo>
                    <a:pt x="16464" y="12694"/>
                  </a:lnTo>
                  <a:lnTo>
                    <a:pt x="15118" y="11953"/>
                  </a:lnTo>
                  <a:lnTo>
                    <a:pt x="14343" y="11616"/>
                  </a:lnTo>
                  <a:lnTo>
                    <a:pt x="13569" y="11313"/>
                  </a:lnTo>
                  <a:lnTo>
                    <a:pt x="12795" y="11010"/>
                  </a:lnTo>
                  <a:lnTo>
                    <a:pt x="12020" y="10707"/>
                  </a:lnTo>
                  <a:lnTo>
                    <a:pt x="10640" y="10101"/>
                  </a:lnTo>
                  <a:lnTo>
                    <a:pt x="9226" y="9495"/>
                  </a:lnTo>
                  <a:lnTo>
                    <a:pt x="8317" y="9159"/>
                  </a:lnTo>
                  <a:lnTo>
                    <a:pt x="7879" y="8990"/>
                  </a:lnTo>
                  <a:lnTo>
                    <a:pt x="7441" y="8788"/>
                  </a:lnTo>
                  <a:lnTo>
                    <a:pt x="7004" y="8620"/>
                  </a:lnTo>
                  <a:lnTo>
                    <a:pt x="6802" y="8553"/>
                  </a:lnTo>
                  <a:lnTo>
                    <a:pt x="6566" y="8485"/>
                  </a:lnTo>
                  <a:lnTo>
                    <a:pt x="8014" y="5253"/>
                  </a:lnTo>
                  <a:lnTo>
                    <a:pt x="8552" y="4007"/>
                  </a:lnTo>
                  <a:lnTo>
                    <a:pt x="9091" y="2762"/>
                  </a:lnTo>
                  <a:lnTo>
                    <a:pt x="9327" y="2122"/>
                  </a:lnTo>
                  <a:lnTo>
                    <a:pt x="9529" y="1482"/>
                  </a:lnTo>
                  <a:lnTo>
                    <a:pt x="9697" y="809"/>
                  </a:lnTo>
                  <a:lnTo>
                    <a:pt x="9866" y="169"/>
                  </a:lnTo>
                  <a:lnTo>
                    <a:pt x="9899" y="203"/>
                  </a:lnTo>
                  <a:lnTo>
                    <a:pt x="10371" y="371"/>
                  </a:lnTo>
                  <a:lnTo>
                    <a:pt x="10775" y="540"/>
                  </a:lnTo>
                  <a:lnTo>
                    <a:pt x="11650" y="977"/>
                  </a:lnTo>
                  <a:lnTo>
                    <a:pt x="12088" y="1146"/>
                  </a:lnTo>
                  <a:lnTo>
                    <a:pt x="12559" y="1280"/>
                  </a:lnTo>
                  <a:lnTo>
                    <a:pt x="13468" y="1583"/>
                  </a:lnTo>
                  <a:lnTo>
                    <a:pt x="14478" y="1920"/>
                  </a:lnTo>
                  <a:lnTo>
                    <a:pt x="15488" y="2358"/>
                  </a:lnTo>
                  <a:lnTo>
                    <a:pt x="17474" y="3233"/>
                  </a:lnTo>
                  <a:lnTo>
                    <a:pt x="18586" y="3671"/>
                  </a:lnTo>
                  <a:lnTo>
                    <a:pt x="19697" y="4108"/>
                  </a:lnTo>
                  <a:lnTo>
                    <a:pt x="20740" y="4546"/>
                  </a:lnTo>
                  <a:lnTo>
                    <a:pt x="20841" y="4580"/>
                  </a:lnTo>
                  <a:lnTo>
                    <a:pt x="20841" y="4243"/>
                  </a:lnTo>
                  <a:lnTo>
                    <a:pt x="20033" y="3940"/>
                  </a:lnTo>
                  <a:lnTo>
                    <a:pt x="18720" y="3435"/>
                  </a:lnTo>
                  <a:lnTo>
                    <a:pt x="17407" y="2896"/>
                  </a:lnTo>
                  <a:lnTo>
                    <a:pt x="15488" y="2055"/>
                  </a:lnTo>
                  <a:lnTo>
                    <a:pt x="14512" y="1651"/>
                  </a:lnTo>
                  <a:lnTo>
                    <a:pt x="13535" y="1314"/>
                  </a:lnTo>
                  <a:lnTo>
                    <a:pt x="12458" y="977"/>
                  </a:lnTo>
                  <a:lnTo>
                    <a:pt x="11919" y="775"/>
                  </a:lnTo>
                  <a:lnTo>
                    <a:pt x="11414" y="540"/>
                  </a:lnTo>
                  <a:lnTo>
                    <a:pt x="11044" y="371"/>
                  </a:lnTo>
                  <a:lnTo>
                    <a:pt x="10674" y="203"/>
                  </a:lnTo>
                  <a:lnTo>
                    <a:pt x="10337" y="102"/>
                  </a:lnTo>
                  <a:lnTo>
                    <a:pt x="9933" y="35"/>
                  </a:lnTo>
                  <a:lnTo>
                    <a:pt x="9899" y="35"/>
                  </a:lnTo>
                  <a:lnTo>
                    <a:pt x="9866" y="68"/>
                  </a:lnTo>
                  <a:lnTo>
                    <a:pt x="983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11"/>
            <p:cNvSpPr/>
            <p:nvPr/>
          </p:nvSpPr>
          <p:spPr>
            <a:xfrm>
              <a:off x="6848670" y="3911827"/>
              <a:ext cx="13485" cy="28562"/>
            </a:xfrm>
            <a:custGeom>
              <a:avLst/>
              <a:gdLst/>
              <a:ahLst/>
              <a:cxnLst/>
              <a:rect l="l" t="t" r="r" b="b"/>
              <a:pathLst>
                <a:path w="271" h="574" extrusionOk="0">
                  <a:moveTo>
                    <a:pt x="68" y="1"/>
                  </a:moveTo>
                  <a:lnTo>
                    <a:pt x="35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136" y="338"/>
                  </a:lnTo>
                  <a:lnTo>
                    <a:pt x="270" y="573"/>
                  </a:lnTo>
                  <a:lnTo>
                    <a:pt x="270" y="169"/>
                  </a:lnTo>
                  <a:lnTo>
                    <a:pt x="136" y="35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11"/>
            <p:cNvSpPr/>
            <p:nvPr/>
          </p:nvSpPr>
          <p:spPr>
            <a:xfrm>
              <a:off x="6845336" y="3940339"/>
              <a:ext cx="16819" cy="50307"/>
            </a:xfrm>
            <a:custGeom>
              <a:avLst/>
              <a:gdLst/>
              <a:ahLst/>
              <a:cxnLst/>
              <a:rect l="l" t="t" r="r" b="b"/>
              <a:pathLst>
                <a:path w="338" h="1011" extrusionOk="0">
                  <a:moveTo>
                    <a:pt x="68" y="0"/>
                  </a:moveTo>
                  <a:lnTo>
                    <a:pt x="34" y="34"/>
                  </a:lnTo>
                  <a:lnTo>
                    <a:pt x="1" y="101"/>
                  </a:lnTo>
                  <a:lnTo>
                    <a:pt x="1" y="202"/>
                  </a:lnTo>
                  <a:lnTo>
                    <a:pt x="34" y="371"/>
                  </a:lnTo>
                  <a:lnTo>
                    <a:pt x="102" y="539"/>
                  </a:lnTo>
                  <a:lnTo>
                    <a:pt x="169" y="707"/>
                  </a:lnTo>
                  <a:lnTo>
                    <a:pt x="337" y="1010"/>
                  </a:lnTo>
                  <a:lnTo>
                    <a:pt x="337" y="505"/>
                  </a:lnTo>
                  <a:lnTo>
                    <a:pt x="236" y="270"/>
                  </a:lnTo>
                  <a:lnTo>
                    <a:pt x="102" y="68"/>
                  </a:lnTo>
                  <a:lnTo>
                    <a:pt x="102" y="34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98" name="Google Shape;1698;p11"/>
          <p:cNvGrpSpPr/>
          <p:nvPr/>
        </p:nvGrpSpPr>
        <p:grpSpPr>
          <a:xfrm>
            <a:off x="3462913" y="4724358"/>
            <a:ext cx="2218152" cy="422263"/>
            <a:chOff x="2330363" y="4724358"/>
            <a:chExt cx="2218152" cy="422263"/>
          </a:xfrm>
        </p:grpSpPr>
        <p:sp>
          <p:nvSpPr>
            <p:cNvPr id="1699" name="Google Shape;1699;p11"/>
            <p:cNvSpPr/>
            <p:nvPr/>
          </p:nvSpPr>
          <p:spPr>
            <a:xfrm>
              <a:off x="4117941" y="4942157"/>
              <a:ext cx="124002" cy="132411"/>
            </a:xfrm>
            <a:custGeom>
              <a:avLst/>
              <a:gdLst/>
              <a:ahLst/>
              <a:cxnLst/>
              <a:rect l="l" t="t" r="r" b="b"/>
              <a:pathLst>
                <a:path w="2492" h="2661" extrusionOk="0">
                  <a:moveTo>
                    <a:pt x="1885" y="135"/>
                  </a:moveTo>
                  <a:lnTo>
                    <a:pt x="2289" y="169"/>
                  </a:lnTo>
                  <a:lnTo>
                    <a:pt x="2323" y="203"/>
                  </a:lnTo>
                  <a:lnTo>
                    <a:pt x="2357" y="270"/>
                  </a:lnTo>
                  <a:lnTo>
                    <a:pt x="2357" y="539"/>
                  </a:lnTo>
                  <a:lnTo>
                    <a:pt x="2357" y="1011"/>
                  </a:lnTo>
                  <a:lnTo>
                    <a:pt x="2323" y="1617"/>
                  </a:lnTo>
                  <a:lnTo>
                    <a:pt x="2289" y="2223"/>
                  </a:lnTo>
                  <a:lnTo>
                    <a:pt x="2256" y="2324"/>
                  </a:lnTo>
                  <a:lnTo>
                    <a:pt x="2256" y="2391"/>
                  </a:lnTo>
                  <a:lnTo>
                    <a:pt x="2222" y="2425"/>
                  </a:lnTo>
                  <a:lnTo>
                    <a:pt x="2121" y="2425"/>
                  </a:lnTo>
                  <a:lnTo>
                    <a:pt x="1650" y="2492"/>
                  </a:lnTo>
                  <a:lnTo>
                    <a:pt x="741" y="2492"/>
                  </a:lnTo>
                  <a:lnTo>
                    <a:pt x="505" y="2425"/>
                  </a:lnTo>
                  <a:lnTo>
                    <a:pt x="404" y="2391"/>
                  </a:lnTo>
                  <a:lnTo>
                    <a:pt x="337" y="2324"/>
                  </a:lnTo>
                  <a:lnTo>
                    <a:pt x="236" y="2156"/>
                  </a:lnTo>
                  <a:lnTo>
                    <a:pt x="202" y="1920"/>
                  </a:lnTo>
                  <a:lnTo>
                    <a:pt x="135" y="1516"/>
                  </a:lnTo>
                  <a:lnTo>
                    <a:pt x="101" y="1112"/>
                  </a:lnTo>
                  <a:lnTo>
                    <a:pt x="135" y="674"/>
                  </a:lnTo>
                  <a:lnTo>
                    <a:pt x="202" y="270"/>
                  </a:lnTo>
                  <a:lnTo>
                    <a:pt x="236" y="270"/>
                  </a:lnTo>
                  <a:lnTo>
                    <a:pt x="269" y="236"/>
                  </a:lnTo>
                  <a:lnTo>
                    <a:pt x="875" y="203"/>
                  </a:lnTo>
                  <a:lnTo>
                    <a:pt x="1515" y="135"/>
                  </a:lnTo>
                  <a:close/>
                  <a:moveTo>
                    <a:pt x="1279" y="1"/>
                  </a:moveTo>
                  <a:lnTo>
                    <a:pt x="135" y="102"/>
                  </a:lnTo>
                  <a:lnTo>
                    <a:pt x="101" y="135"/>
                  </a:lnTo>
                  <a:lnTo>
                    <a:pt x="67" y="169"/>
                  </a:lnTo>
                  <a:lnTo>
                    <a:pt x="67" y="203"/>
                  </a:lnTo>
                  <a:lnTo>
                    <a:pt x="101" y="236"/>
                  </a:lnTo>
                  <a:lnTo>
                    <a:pt x="135" y="236"/>
                  </a:lnTo>
                  <a:lnTo>
                    <a:pt x="67" y="472"/>
                  </a:lnTo>
                  <a:lnTo>
                    <a:pt x="34" y="708"/>
                  </a:lnTo>
                  <a:lnTo>
                    <a:pt x="0" y="1213"/>
                  </a:lnTo>
                  <a:lnTo>
                    <a:pt x="34" y="1752"/>
                  </a:lnTo>
                  <a:lnTo>
                    <a:pt x="67" y="2088"/>
                  </a:lnTo>
                  <a:lnTo>
                    <a:pt x="135" y="2223"/>
                  </a:lnTo>
                  <a:lnTo>
                    <a:pt x="202" y="2391"/>
                  </a:lnTo>
                  <a:lnTo>
                    <a:pt x="236" y="2459"/>
                  </a:lnTo>
                  <a:lnTo>
                    <a:pt x="303" y="2526"/>
                  </a:lnTo>
                  <a:lnTo>
                    <a:pt x="438" y="2593"/>
                  </a:lnTo>
                  <a:lnTo>
                    <a:pt x="606" y="2627"/>
                  </a:lnTo>
                  <a:lnTo>
                    <a:pt x="741" y="2627"/>
                  </a:lnTo>
                  <a:lnTo>
                    <a:pt x="1212" y="2661"/>
                  </a:lnTo>
                  <a:lnTo>
                    <a:pt x="1683" y="2627"/>
                  </a:lnTo>
                  <a:lnTo>
                    <a:pt x="2020" y="2627"/>
                  </a:lnTo>
                  <a:lnTo>
                    <a:pt x="2222" y="2593"/>
                  </a:lnTo>
                  <a:lnTo>
                    <a:pt x="2289" y="2560"/>
                  </a:lnTo>
                  <a:lnTo>
                    <a:pt x="2357" y="2526"/>
                  </a:lnTo>
                  <a:lnTo>
                    <a:pt x="2424" y="2358"/>
                  </a:lnTo>
                  <a:lnTo>
                    <a:pt x="2458" y="2156"/>
                  </a:lnTo>
                  <a:lnTo>
                    <a:pt x="2458" y="1785"/>
                  </a:lnTo>
                  <a:lnTo>
                    <a:pt x="2491" y="943"/>
                  </a:lnTo>
                  <a:lnTo>
                    <a:pt x="2491" y="102"/>
                  </a:lnTo>
                  <a:lnTo>
                    <a:pt x="2491" y="68"/>
                  </a:lnTo>
                  <a:lnTo>
                    <a:pt x="2458" y="34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11"/>
            <p:cNvSpPr/>
            <p:nvPr/>
          </p:nvSpPr>
          <p:spPr>
            <a:xfrm>
              <a:off x="4171533" y="4979029"/>
              <a:ext cx="33538" cy="35230"/>
            </a:xfrm>
            <a:custGeom>
              <a:avLst/>
              <a:gdLst/>
              <a:ahLst/>
              <a:cxnLst/>
              <a:rect l="l" t="t" r="r" b="b"/>
              <a:pathLst>
                <a:path w="674" h="708" extrusionOk="0">
                  <a:moveTo>
                    <a:pt x="169" y="0"/>
                  </a:moveTo>
                  <a:lnTo>
                    <a:pt x="135" y="101"/>
                  </a:lnTo>
                  <a:lnTo>
                    <a:pt x="135" y="202"/>
                  </a:lnTo>
                  <a:lnTo>
                    <a:pt x="68" y="202"/>
                  </a:lnTo>
                  <a:lnTo>
                    <a:pt x="0" y="236"/>
                  </a:lnTo>
                  <a:lnTo>
                    <a:pt x="0" y="303"/>
                  </a:lnTo>
                  <a:lnTo>
                    <a:pt x="34" y="337"/>
                  </a:lnTo>
                  <a:lnTo>
                    <a:pt x="135" y="337"/>
                  </a:lnTo>
                  <a:lnTo>
                    <a:pt x="135" y="505"/>
                  </a:lnTo>
                  <a:lnTo>
                    <a:pt x="135" y="674"/>
                  </a:lnTo>
                  <a:lnTo>
                    <a:pt x="169" y="708"/>
                  </a:lnTo>
                  <a:lnTo>
                    <a:pt x="236" y="708"/>
                  </a:lnTo>
                  <a:lnTo>
                    <a:pt x="270" y="674"/>
                  </a:lnTo>
                  <a:lnTo>
                    <a:pt x="270" y="505"/>
                  </a:lnTo>
                  <a:lnTo>
                    <a:pt x="270" y="303"/>
                  </a:lnTo>
                  <a:lnTo>
                    <a:pt x="337" y="303"/>
                  </a:lnTo>
                  <a:lnTo>
                    <a:pt x="505" y="337"/>
                  </a:lnTo>
                  <a:lnTo>
                    <a:pt x="640" y="337"/>
                  </a:lnTo>
                  <a:lnTo>
                    <a:pt x="674" y="303"/>
                  </a:lnTo>
                  <a:lnTo>
                    <a:pt x="674" y="270"/>
                  </a:lnTo>
                  <a:lnTo>
                    <a:pt x="674" y="202"/>
                  </a:lnTo>
                  <a:lnTo>
                    <a:pt x="606" y="169"/>
                  </a:lnTo>
                  <a:lnTo>
                    <a:pt x="270" y="169"/>
                  </a:lnTo>
                  <a:lnTo>
                    <a:pt x="270" y="68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11"/>
            <p:cNvSpPr/>
            <p:nvPr/>
          </p:nvSpPr>
          <p:spPr>
            <a:xfrm>
              <a:off x="3876655" y="5019235"/>
              <a:ext cx="26870" cy="35230"/>
            </a:xfrm>
            <a:custGeom>
              <a:avLst/>
              <a:gdLst/>
              <a:ahLst/>
              <a:cxnLst/>
              <a:rect l="l" t="t" r="r" b="b"/>
              <a:pathLst>
                <a:path w="540" h="708" extrusionOk="0">
                  <a:moveTo>
                    <a:pt x="405" y="135"/>
                  </a:moveTo>
                  <a:lnTo>
                    <a:pt x="405" y="236"/>
                  </a:lnTo>
                  <a:lnTo>
                    <a:pt x="405" y="304"/>
                  </a:lnTo>
                  <a:lnTo>
                    <a:pt x="338" y="472"/>
                  </a:lnTo>
                  <a:lnTo>
                    <a:pt x="270" y="607"/>
                  </a:lnTo>
                  <a:lnTo>
                    <a:pt x="203" y="607"/>
                  </a:lnTo>
                  <a:lnTo>
                    <a:pt x="169" y="506"/>
                  </a:lnTo>
                  <a:lnTo>
                    <a:pt x="136" y="405"/>
                  </a:lnTo>
                  <a:lnTo>
                    <a:pt x="136" y="304"/>
                  </a:lnTo>
                  <a:lnTo>
                    <a:pt x="203" y="236"/>
                  </a:lnTo>
                  <a:lnTo>
                    <a:pt x="371" y="169"/>
                  </a:lnTo>
                  <a:lnTo>
                    <a:pt x="338" y="135"/>
                  </a:lnTo>
                  <a:close/>
                  <a:moveTo>
                    <a:pt x="371" y="1"/>
                  </a:moveTo>
                  <a:lnTo>
                    <a:pt x="270" y="34"/>
                  </a:lnTo>
                  <a:lnTo>
                    <a:pt x="203" y="102"/>
                  </a:lnTo>
                  <a:lnTo>
                    <a:pt x="136" y="169"/>
                  </a:lnTo>
                  <a:lnTo>
                    <a:pt x="68" y="236"/>
                  </a:lnTo>
                  <a:lnTo>
                    <a:pt x="1" y="337"/>
                  </a:lnTo>
                  <a:lnTo>
                    <a:pt x="1" y="405"/>
                  </a:lnTo>
                  <a:lnTo>
                    <a:pt x="68" y="607"/>
                  </a:lnTo>
                  <a:lnTo>
                    <a:pt x="136" y="674"/>
                  </a:lnTo>
                  <a:lnTo>
                    <a:pt x="203" y="708"/>
                  </a:lnTo>
                  <a:lnTo>
                    <a:pt x="270" y="708"/>
                  </a:lnTo>
                  <a:lnTo>
                    <a:pt x="371" y="674"/>
                  </a:lnTo>
                  <a:lnTo>
                    <a:pt x="439" y="607"/>
                  </a:lnTo>
                  <a:lnTo>
                    <a:pt x="472" y="539"/>
                  </a:lnTo>
                  <a:lnTo>
                    <a:pt x="506" y="337"/>
                  </a:lnTo>
                  <a:lnTo>
                    <a:pt x="540" y="169"/>
                  </a:lnTo>
                  <a:lnTo>
                    <a:pt x="506" y="68"/>
                  </a:lnTo>
                  <a:lnTo>
                    <a:pt x="439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11"/>
            <p:cNvSpPr/>
            <p:nvPr/>
          </p:nvSpPr>
          <p:spPr>
            <a:xfrm>
              <a:off x="2377237" y="4851694"/>
              <a:ext cx="134103" cy="77128"/>
            </a:xfrm>
            <a:custGeom>
              <a:avLst/>
              <a:gdLst/>
              <a:ahLst/>
              <a:cxnLst/>
              <a:rect l="l" t="t" r="r" b="b"/>
              <a:pathLst>
                <a:path w="2695" h="1550" extrusionOk="0">
                  <a:moveTo>
                    <a:pt x="2021" y="135"/>
                  </a:moveTo>
                  <a:lnTo>
                    <a:pt x="2358" y="169"/>
                  </a:lnTo>
                  <a:lnTo>
                    <a:pt x="2492" y="236"/>
                  </a:lnTo>
                  <a:lnTo>
                    <a:pt x="2560" y="304"/>
                  </a:lnTo>
                  <a:lnTo>
                    <a:pt x="2593" y="438"/>
                  </a:lnTo>
                  <a:lnTo>
                    <a:pt x="2593" y="573"/>
                  </a:lnTo>
                  <a:lnTo>
                    <a:pt x="2560" y="876"/>
                  </a:lnTo>
                  <a:lnTo>
                    <a:pt x="2492" y="1112"/>
                  </a:lnTo>
                  <a:lnTo>
                    <a:pt x="2459" y="1246"/>
                  </a:lnTo>
                  <a:lnTo>
                    <a:pt x="2391" y="1314"/>
                  </a:lnTo>
                  <a:lnTo>
                    <a:pt x="2324" y="1347"/>
                  </a:lnTo>
                  <a:lnTo>
                    <a:pt x="2223" y="1381"/>
                  </a:lnTo>
                  <a:lnTo>
                    <a:pt x="1617" y="1448"/>
                  </a:lnTo>
                  <a:lnTo>
                    <a:pt x="1146" y="1448"/>
                  </a:lnTo>
                  <a:lnTo>
                    <a:pt x="641" y="1415"/>
                  </a:lnTo>
                  <a:lnTo>
                    <a:pt x="270" y="1381"/>
                  </a:lnTo>
                  <a:lnTo>
                    <a:pt x="203" y="1381"/>
                  </a:lnTo>
                  <a:lnTo>
                    <a:pt x="169" y="1347"/>
                  </a:lnTo>
                  <a:lnTo>
                    <a:pt x="136" y="1246"/>
                  </a:lnTo>
                  <a:lnTo>
                    <a:pt x="102" y="1044"/>
                  </a:lnTo>
                  <a:lnTo>
                    <a:pt x="136" y="607"/>
                  </a:lnTo>
                  <a:lnTo>
                    <a:pt x="169" y="169"/>
                  </a:lnTo>
                  <a:lnTo>
                    <a:pt x="540" y="203"/>
                  </a:lnTo>
                  <a:lnTo>
                    <a:pt x="910" y="169"/>
                  </a:lnTo>
                  <a:lnTo>
                    <a:pt x="1651" y="135"/>
                  </a:lnTo>
                  <a:close/>
                  <a:moveTo>
                    <a:pt x="1785" y="1"/>
                  </a:moveTo>
                  <a:lnTo>
                    <a:pt x="1247" y="34"/>
                  </a:lnTo>
                  <a:lnTo>
                    <a:pt x="674" y="68"/>
                  </a:lnTo>
                  <a:lnTo>
                    <a:pt x="405" y="68"/>
                  </a:lnTo>
                  <a:lnTo>
                    <a:pt x="169" y="34"/>
                  </a:lnTo>
                  <a:lnTo>
                    <a:pt x="68" y="34"/>
                  </a:lnTo>
                  <a:lnTo>
                    <a:pt x="68" y="102"/>
                  </a:lnTo>
                  <a:lnTo>
                    <a:pt x="68" y="135"/>
                  </a:lnTo>
                  <a:lnTo>
                    <a:pt x="35" y="472"/>
                  </a:lnTo>
                  <a:lnTo>
                    <a:pt x="1" y="910"/>
                  </a:lnTo>
                  <a:lnTo>
                    <a:pt x="1" y="1145"/>
                  </a:lnTo>
                  <a:lnTo>
                    <a:pt x="35" y="1314"/>
                  </a:lnTo>
                  <a:lnTo>
                    <a:pt x="68" y="1448"/>
                  </a:lnTo>
                  <a:lnTo>
                    <a:pt x="136" y="1482"/>
                  </a:lnTo>
                  <a:lnTo>
                    <a:pt x="169" y="1516"/>
                  </a:lnTo>
                  <a:lnTo>
                    <a:pt x="775" y="1549"/>
                  </a:lnTo>
                  <a:lnTo>
                    <a:pt x="1348" y="1549"/>
                  </a:lnTo>
                  <a:lnTo>
                    <a:pt x="1920" y="1516"/>
                  </a:lnTo>
                  <a:lnTo>
                    <a:pt x="2492" y="1448"/>
                  </a:lnTo>
                  <a:lnTo>
                    <a:pt x="2526" y="1415"/>
                  </a:lnTo>
                  <a:lnTo>
                    <a:pt x="2526" y="1381"/>
                  </a:lnTo>
                  <a:lnTo>
                    <a:pt x="2627" y="1011"/>
                  </a:lnTo>
                  <a:lnTo>
                    <a:pt x="2661" y="809"/>
                  </a:lnTo>
                  <a:lnTo>
                    <a:pt x="2694" y="607"/>
                  </a:lnTo>
                  <a:lnTo>
                    <a:pt x="2694" y="405"/>
                  </a:lnTo>
                  <a:lnTo>
                    <a:pt x="2627" y="270"/>
                  </a:lnTo>
                  <a:lnTo>
                    <a:pt x="2593" y="169"/>
                  </a:lnTo>
                  <a:lnTo>
                    <a:pt x="2526" y="135"/>
                  </a:lnTo>
                  <a:lnTo>
                    <a:pt x="2425" y="68"/>
                  </a:lnTo>
                  <a:lnTo>
                    <a:pt x="2324" y="34"/>
                  </a:lnTo>
                  <a:lnTo>
                    <a:pt x="20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11"/>
            <p:cNvSpPr/>
            <p:nvPr/>
          </p:nvSpPr>
          <p:spPr>
            <a:xfrm>
              <a:off x="4019068" y="5000824"/>
              <a:ext cx="31896" cy="8409"/>
            </a:xfrm>
            <a:custGeom>
              <a:avLst/>
              <a:gdLst/>
              <a:ahLst/>
              <a:cxnLst/>
              <a:rect l="l" t="t" r="r" b="b"/>
              <a:pathLst>
                <a:path w="641" h="169" extrusionOk="0">
                  <a:moveTo>
                    <a:pt x="34" y="0"/>
                  </a:moveTo>
                  <a:lnTo>
                    <a:pt x="1" y="34"/>
                  </a:lnTo>
                  <a:lnTo>
                    <a:pt x="1" y="101"/>
                  </a:lnTo>
                  <a:lnTo>
                    <a:pt x="135" y="135"/>
                  </a:lnTo>
                  <a:lnTo>
                    <a:pt x="270" y="169"/>
                  </a:lnTo>
                  <a:lnTo>
                    <a:pt x="573" y="169"/>
                  </a:lnTo>
                  <a:lnTo>
                    <a:pt x="607" y="135"/>
                  </a:lnTo>
                  <a:lnTo>
                    <a:pt x="640" y="101"/>
                  </a:lnTo>
                  <a:lnTo>
                    <a:pt x="640" y="67"/>
                  </a:lnTo>
                  <a:lnTo>
                    <a:pt x="607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11"/>
            <p:cNvSpPr/>
            <p:nvPr/>
          </p:nvSpPr>
          <p:spPr>
            <a:xfrm>
              <a:off x="3962093" y="4940515"/>
              <a:ext cx="139129" cy="132362"/>
            </a:xfrm>
            <a:custGeom>
              <a:avLst/>
              <a:gdLst/>
              <a:ahLst/>
              <a:cxnLst/>
              <a:rect l="l" t="t" r="r" b="b"/>
              <a:pathLst>
                <a:path w="2796" h="2660" extrusionOk="0">
                  <a:moveTo>
                    <a:pt x="439" y="0"/>
                  </a:moveTo>
                  <a:lnTo>
                    <a:pt x="203" y="67"/>
                  </a:lnTo>
                  <a:lnTo>
                    <a:pt x="102" y="101"/>
                  </a:lnTo>
                  <a:lnTo>
                    <a:pt x="35" y="168"/>
                  </a:lnTo>
                  <a:lnTo>
                    <a:pt x="1" y="236"/>
                  </a:lnTo>
                  <a:lnTo>
                    <a:pt x="35" y="269"/>
                  </a:lnTo>
                  <a:lnTo>
                    <a:pt x="102" y="269"/>
                  </a:lnTo>
                  <a:lnTo>
                    <a:pt x="136" y="236"/>
                  </a:lnTo>
                  <a:lnTo>
                    <a:pt x="203" y="202"/>
                  </a:lnTo>
                  <a:lnTo>
                    <a:pt x="304" y="168"/>
                  </a:lnTo>
                  <a:lnTo>
                    <a:pt x="540" y="135"/>
                  </a:lnTo>
                  <a:lnTo>
                    <a:pt x="977" y="168"/>
                  </a:lnTo>
                  <a:lnTo>
                    <a:pt x="1920" y="202"/>
                  </a:lnTo>
                  <a:lnTo>
                    <a:pt x="2257" y="236"/>
                  </a:lnTo>
                  <a:lnTo>
                    <a:pt x="2391" y="269"/>
                  </a:lnTo>
                  <a:lnTo>
                    <a:pt x="2526" y="337"/>
                  </a:lnTo>
                  <a:lnTo>
                    <a:pt x="2593" y="370"/>
                  </a:lnTo>
                  <a:lnTo>
                    <a:pt x="2627" y="438"/>
                  </a:lnTo>
                  <a:lnTo>
                    <a:pt x="2661" y="606"/>
                  </a:lnTo>
                  <a:lnTo>
                    <a:pt x="2627" y="909"/>
                  </a:lnTo>
                  <a:lnTo>
                    <a:pt x="2661" y="1549"/>
                  </a:lnTo>
                  <a:lnTo>
                    <a:pt x="2627" y="2189"/>
                  </a:lnTo>
                  <a:lnTo>
                    <a:pt x="2593" y="2424"/>
                  </a:lnTo>
                  <a:lnTo>
                    <a:pt x="2593" y="2458"/>
                  </a:lnTo>
                  <a:lnTo>
                    <a:pt x="2526" y="2458"/>
                  </a:lnTo>
                  <a:lnTo>
                    <a:pt x="2425" y="2492"/>
                  </a:lnTo>
                  <a:lnTo>
                    <a:pt x="2156" y="2492"/>
                  </a:lnTo>
                  <a:lnTo>
                    <a:pt x="1449" y="2458"/>
                  </a:lnTo>
                  <a:lnTo>
                    <a:pt x="1146" y="2492"/>
                  </a:lnTo>
                  <a:lnTo>
                    <a:pt x="843" y="2525"/>
                  </a:lnTo>
                  <a:lnTo>
                    <a:pt x="708" y="2525"/>
                  </a:lnTo>
                  <a:lnTo>
                    <a:pt x="573" y="2458"/>
                  </a:lnTo>
                  <a:lnTo>
                    <a:pt x="472" y="2391"/>
                  </a:lnTo>
                  <a:lnTo>
                    <a:pt x="405" y="2256"/>
                  </a:lnTo>
                  <a:lnTo>
                    <a:pt x="338" y="2020"/>
                  </a:lnTo>
                  <a:lnTo>
                    <a:pt x="304" y="1785"/>
                  </a:lnTo>
                  <a:lnTo>
                    <a:pt x="304" y="1246"/>
                  </a:lnTo>
                  <a:lnTo>
                    <a:pt x="304" y="774"/>
                  </a:lnTo>
                  <a:lnTo>
                    <a:pt x="338" y="303"/>
                  </a:lnTo>
                  <a:lnTo>
                    <a:pt x="304" y="269"/>
                  </a:lnTo>
                  <a:lnTo>
                    <a:pt x="304" y="236"/>
                  </a:lnTo>
                  <a:lnTo>
                    <a:pt x="270" y="236"/>
                  </a:lnTo>
                  <a:lnTo>
                    <a:pt x="237" y="269"/>
                  </a:lnTo>
                  <a:lnTo>
                    <a:pt x="203" y="505"/>
                  </a:lnTo>
                  <a:lnTo>
                    <a:pt x="169" y="774"/>
                  </a:lnTo>
                  <a:lnTo>
                    <a:pt x="169" y="1246"/>
                  </a:lnTo>
                  <a:lnTo>
                    <a:pt x="203" y="1852"/>
                  </a:lnTo>
                  <a:lnTo>
                    <a:pt x="237" y="2121"/>
                  </a:lnTo>
                  <a:lnTo>
                    <a:pt x="270" y="2290"/>
                  </a:lnTo>
                  <a:lnTo>
                    <a:pt x="304" y="2391"/>
                  </a:lnTo>
                  <a:lnTo>
                    <a:pt x="371" y="2492"/>
                  </a:lnTo>
                  <a:lnTo>
                    <a:pt x="472" y="2559"/>
                  </a:lnTo>
                  <a:lnTo>
                    <a:pt x="540" y="2593"/>
                  </a:lnTo>
                  <a:lnTo>
                    <a:pt x="641" y="2626"/>
                  </a:lnTo>
                  <a:lnTo>
                    <a:pt x="843" y="2660"/>
                  </a:lnTo>
                  <a:lnTo>
                    <a:pt x="1078" y="2626"/>
                  </a:lnTo>
                  <a:lnTo>
                    <a:pt x="2290" y="2626"/>
                  </a:lnTo>
                  <a:lnTo>
                    <a:pt x="2694" y="2593"/>
                  </a:lnTo>
                  <a:lnTo>
                    <a:pt x="2728" y="2559"/>
                  </a:lnTo>
                  <a:lnTo>
                    <a:pt x="2728" y="2525"/>
                  </a:lnTo>
                  <a:lnTo>
                    <a:pt x="2762" y="2054"/>
                  </a:lnTo>
                  <a:lnTo>
                    <a:pt x="2795" y="1616"/>
                  </a:lnTo>
                  <a:lnTo>
                    <a:pt x="2762" y="707"/>
                  </a:lnTo>
                  <a:lnTo>
                    <a:pt x="2762" y="438"/>
                  </a:lnTo>
                  <a:lnTo>
                    <a:pt x="2728" y="370"/>
                  </a:lnTo>
                  <a:lnTo>
                    <a:pt x="2661" y="269"/>
                  </a:lnTo>
                  <a:lnTo>
                    <a:pt x="2593" y="236"/>
                  </a:lnTo>
                  <a:lnTo>
                    <a:pt x="2526" y="168"/>
                  </a:lnTo>
                  <a:lnTo>
                    <a:pt x="2257" y="101"/>
                  </a:lnTo>
                  <a:lnTo>
                    <a:pt x="1920" y="67"/>
                  </a:lnTo>
                  <a:lnTo>
                    <a:pt x="1583" y="67"/>
                  </a:lnTo>
                  <a:lnTo>
                    <a:pt x="910" y="34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11"/>
            <p:cNvSpPr/>
            <p:nvPr/>
          </p:nvSpPr>
          <p:spPr>
            <a:xfrm>
              <a:off x="3581827" y="4848360"/>
              <a:ext cx="134053" cy="83796"/>
            </a:xfrm>
            <a:custGeom>
              <a:avLst/>
              <a:gdLst/>
              <a:ahLst/>
              <a:cxnLst/>
              <a:rect l="l" t="t" r="r" b="b"/>
              <a:pathLst>
                <a:path w="2694" h="1684" extrusionOk="0">
                  <a:moveTo>
                    <a:pt x="707" y="135"/>
                  </a:moveTo>
                  <a:lnTo>
                    <a:pt x="977" y="202"/>
                  </a:lnTo>
                  <a:lnTo>
                    <a:pt x="1212" y="202"/>
                  </a:lnTo>
                  <a:lnTo>
                    <a:pt x="1886" y="236"/>
                  </a:lnTo>
                  <a:lnTo>
                    <a:pt x="2222" y="236"/>
                  </a:lnTo>
                  <a:lnTo>
                    <a:pt x="2559" y="202"/>
                  </a:lnTo>
                  <a:lnTo>
                    <a:pt x="2559" y="202"/>
                  </a:lnTo>
                  <a:lnTo>
                    <a:pt x="2492" y="707"/>
                  </a:lnTo>
                  <a:lnTo>
                    <a:pt x="2492" y="1179"/>
                  </a:lnTo>
                  <a:lnTo>
                    <a:pt x="2458" y="1313"/>
                  </a:lnTo>
                  <a:lnTo>
                    <a:pt x="2458" y="1414"/>
                  </a:lnTo>
                  <a:lnTo>
                    <a:pt x="2357" y="1482"/>
                  </a:lnTo>
                  <a:lnTo>
                    <a:pt x="2256" y="1482"/>
                  </a:lnTo>
                  <a:lnTo>
                    <a:pt x="1616" y="1515"/>
                  </a:lnTo>
                  <a:lnTo>
                    <a:pt x="1313" y="1515"/>
                  </a:lnTo>
                  <a:lnTo>
                    <a:pt x="876" y="1549"/>
                  </a:lnTo>
                  <a:lnTo>
                    <a:pt x="640" y="1515"/>
                  </a:lnTo>
                  <a:lnTo>
                    <a:pt x="438" y="1515"/>
                  </a:lnTo>
                  <a:lnTo>
                    <a:pt x="303" y="1448"/>
                  </a:lnTo>
                  <a:lnTo>
                    <a:pt x="270" y="1414"/>
                  </a:lnTo>
                  <a:lnTo>
                    <a:pt x="236" y="1381"/>
                  </a:lnTo>
                  <a:lnTo>
                    <a:pt x="202" y="606"/>
                  </a:lnTo>
                  <a:lnTo>
                    <a:pt x="202" y="303"/>
                  </a:lnTo>
                  <a:lnTo>
                    <a:pt x="202" y="236"/>
                  </a:lnTo>
                  <a:lnTo>
                    <a:pt x="169" y="270"/>
                  </a:lnTo>
                  <a:lnTo>
                    <a:pt x="135" y="236"/>
                  </a:lnTo>
                  <a:lnTo>
                    <a:pt x="169" y="236"/>
                  </a:lnTo>
                  <a:lnTo>
                    <a:pt x="169" y="202"/>
                  </a:lnTo>
                  <a:lnTo>
                    <a:pt x="169" y="169"/>
                  </a:lnTo>
                  <a:lnTo>
                    <a:pt x="438" y="135"/>
                  </a:lnTo>
                  <a:close/>
                  <a:moveTo>
                    <a:pt x="270" y="0"/>
                  </a:moveTo>
                  <a:lnTo>
                    <a:pt x="135" y="34"/>
                  </a:lnTo>
                  <a:lnTo>
                    <a:pt x="34" y="68"/>
                  </a:lnTo>
                  <a:lnTo>
                    <a:pt x="0" y="101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101" y="202"/>
                  </a:lnTo>
                  <a:lnTo>
                    <a:pt x="68" y="337"/>
                  </a:lnTo>
                  <a:lnTo>
                    <a:pt x="68" y="472"/>
                  </a:lnTo>
                  <a:lnTo>
                    <a:pt x="68" y="1010"/>
                  </a:lnTo>
                  <a:lnTo>
                    <a:pt x="101" y="1515"/>
                  </a:lnTo>
                  <a:lnTo>
                    <a:pt x="135" y="1549"/>
                  </a:lnTo>
                  <a:lnTo>
                    <a:pt x="169" y="1583"/>
                  </a:lnTo>
                  <a:lnTo>
                    <a:pt x="438" y="1650"/>
                  </a:lnTo>
                  <a:lnTo>
                    <a:pt x="707" y="1684"/>
                  </a:lnTo>
                  <a:lnTo>
                    <a:pt x="2121" y="1684"/>
                  </a:lnTo>
                  <a:lnTo>
                    <a:pt x="2391" y="1650"/>
                  </a:lnTo>
                  <a:lnTo>
                    <a:pt x="2492" y="1616"/>
                  </a:lnTo>
                  <a:lnTo>
                    <a:pt x="2559" y="1549"/>
                  </a:lnTo>
                  <a:lnTo>
                    <a:pt x="2593" y="1482"/>
                  </a:lnTo>
                  <a:lnTo>
                    <a:pt x="2626" y="1381"/>
                  </a:lnTo>
                  <a:lnTo>
                    <a:pt x="2626" y="775"/>
                  </a:lnTo>
                  <a:lnTo>
                    <a:pt x="2660" y="472"/>
                  </a:lnTo>
                  <a:lnTo>
                    <a:pt x="2694" y="169"/>
                  </a:lnTo>
                  <a:lnTo>
                    <a:pt x="2660" y="101"/>
                  </a:lnTo>
                  <a:lnTo>
                    <a:pt x="2593" y="68"/>
                  </a:lnTo>
                  <a:lnTo>
                    <a:pt x="2222" y="101"/>
                  </a:lnTo>
                  <a:lnTo>
                    <a:pt x="1818" y="101"/>
                  </a:lnTo>
                  <a:lnTo>
                    <a:pt x="977" y="3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11"/>
            <p:cNvSpPr/>
            <p:nvPr/>
          </p:nvSpPr>
          <p:spPr>
            <a:xfrm>
              <a:off x="3539929" y="4942157"/>
              <a:ext cx="120668" cy="129077"/>
            </a:xfrm>
            <a:custGeom>
              <a:avLst/>
              <a:gdLst/>
              <a:ahLst/>
              <a:cxnLst/>
              <a:rect l="l" t="t" r="r" b="b"/>
              <a:pathLst>
                <a:path w="2425" h="2594" extrusionOk="0">
                  <a:moveTo>
                    <a:pt x="1044" y="1"/>
                  </a:moveTo>
                  <a:lnTo>
                    <a:pt x="640" y="34"/>
                  </a:lnTo>
                  <a:lnTo>
                    <a:pt x="371" y="68"/>
                  </a:lnTo>
                  <a:lnTo>
                    <a:pt x="270" y="102"/>
                  </a:lnTo>
                  <a:lnTo>
                    <a:pt x="135" y="169"/>
                  </a:lnTo>
                  <a:lnTo>
                    <a:pt x="102" y="270"/>
                  </a:lnTo>
                  <a:lnTo>
                    <a:pt x="68" y="371"/>
                  </a:lnTo>
                  <a:lnTo>
                    <a:pt x="68" y="607"/>
                  </a:lnTo>
                  <a:lnTo>
                    <a:pt x="34" y="1819"/>
                  </a:lnTo>
                  <a:lnTo>
                    <a:pt x="1" y="2122"/>
                  </a:lnTo>
                  <a:lnTo>
                    <a:pt x="34" y="2290"/>
                  </a:lnTo>
                  <a:lnTo>
                    <a:pt x="68" y="2358"/>
                  </a:lnTo>
                  <a:lnTo>
                    <a:pt x="102" y="2391"/>
                  </a:lnTo>
                  <a:lnTo>
                    <a:pt x="135" y="2391"/>
                  </a:lnTo>
                  <a:lnTo>
                    <a:pt x="135" y="2358"/>
                  </a:lnTo>
                  <a:lnTo>
                    <a:pt x="135" y="2257"/>
                  </a:lnTo>
                  <a:lnTo>
                    <a:pt x="135" y="2088"/>
                  </a:lnTo>
                  <a:lnTo>
                    <a:pt x="169" y="1819"/>
                  </a:lnTo>
                  <a:lnTo>
                    <a:pt x="203" y="842"/>
                  </a:lnTo>
                  <a:lnTo>
                    <a:pt x="203" y="539"/>
                  </a:lnTo>
                  <a:lnTo>
                    <a:pt x="236" y="371"/>
                  </a:lnTo>
                  <a:lnTo>
                    <a:pt x="270" y="304"/>
                  </a:lnTo>
                  <a:lnTo>
                    <a:pt x="337" y="236"/>
                  </a:lnTo>
                  <a:lnTo>
                    <a:pt x="539" y="169"/>
                  </a:lnTo>
                  <a:lnTo>
                    <a:pt x="775" y="135"/>
                  </a:lnTo>
                  <a:lnTo>
                    <a:pt x="1145" y="135"/>
                  </a:lnTo>
                  <a:lnTo>
                    <a:pt x="1549" y="169"/>
                  </a:lnTo>
                  <a:lnTo>
                    <a:pt x="1920" y="203"/>
                  </a:lnTo>
                  <a:lnTo>
                    <a:pt x="2290" y="304"/>
                  </a:lnTo>
                  <a:lnTo>
                    <a:pt x="2256" y="674"/>
                  </a:lnTo>
                  <a:lnTo>
                    <a:pt x="2290" y="1044"/>
                  </a:lnTo>
                  <a:lnTo>
                    <a:pt x="2223" y="1651"/>
                  </a:lnTo>
                  <a:lnTo>
                    <a:pt x="2189" y="2290"/>
                  </a:lnTo>
                  <a:lnTo>
                    <a:pt x="1886" y="2358"/>
                  </a:lnTo>
                  <a:lnTo>
                    <a:pt x="1549" y="2358"/>
                  </a:lnTo>
                  <a:lnTo>
                    <a:pt x="910" y="2290"/>
                  </a:lnTo>
                  <a:lnTo>
                    <a:pt x="438" y="2290"/>
                  </a:lnTo>
                  <a:lnTo>
                    <a:pt x="236" y="2358"/>
                  </a:lnTo>
                  <a:lnTo>
                    <a:pt x="135" y="2391"/>
                  </a:lnTo>
                  <a:lnTo>
                    <a:pt x="68" y="2492"/>
                  </a:lnTo>
                  <a:lnTo>
                    <a:pt x="68" y="2526"/>
                  </a:lnTo>
                  <a:lnTo>
                    <a:pt x="169" y="2526"/>
                  </a:lnTo>
                  <a:lnTo>
                    <a:pt x="304" y="2492"/>
                  </a:lnTo>
                  <a:lnTo>
                    <a:pt x="506" y="2459"/>
                  </a:lnTo>
                  <a:lnTo>
                    <a:pt x="809" y="2459"/>
                  </a:lnTo>
                  <a:lnTo>
                    <a:pt x="1112" y="2492"/>
                  </a:lnTo>
                  <a:lnTo>
                    <a:pt x="1650" y="2526"/>
                  </a:lnTo>
                  <a:lnTo>
                    <a:pt x="1920" y="2526"/>
                  </a:lnTo>
                  <a:lnTo>
                    <a:pt x="2189" y="2459"/>
                  </a:lnTo>
                  <a:lnTo>
                    <a:pt x="2189" y="2526"/>
                  </a:lnTo>
                  <a:lnTo>
                    <a:pt x="2223" y="2560"/>
                  </a:lnTo>
                  <a:lnTo>
                    <a:pt x="2256" y="2593"/>
                  </a:lnTo>
                  <a:lnTo>
                    <a:pt x="2290" y="2593"/>
                  </a:lnTo>
                  <a:lnTo>
                    <a:pt x="2324" y="2560"/>
                  </a:lnTo>
                  <a:lnTo>
                    <a:pt x="2357" y="2358"/>
                  </a:lnTo>
                  <a:lnTo>
                    <a:pt x="2357" y="2156"/>
                  </a:lnTo>
                  <a:lnTo>
                    <a:pt x="2391" y="1752"/>
                  </a:lnTo>
                  <a:lnTo>
                    <a:pt x="2391" y="1381"/>
                  </a:lnTo>
                  <a:lnTo>
                    <a:pt x="2425" y="977"/>
                  </a:lnTo>
                  <a:lnTo>
                    <a:pt x="2391" y="438"/>
                  </a:lnTo>
                  <a:lnTo>
                    <a:pt x="2391" y="304"/>
                  </a:lnTo>
                  <a:lnTo>
                    <a:pt x="2425" y="304"/>
                  </a:lnTo>
                  <a:lnTo>
                    <a:pt x="2425" y="236"/>
                  </a:lnTo>
                  <a:lnTo>
                    <a:pt x="2425" y="203"/>
                  </a:lnTo>
                  <a:lnTo>
                    <a:pt x="2391" y="169"/>
                  </a:lnTo>
                  <a:lnTo>
                    <a:pt x="2357" y="169"/>
                  </a:lnTo>
                  <a:lnTo>
                    <a:pt x="1953" y="68"/>
                  </a:lnTo>
                  <a:lnTo>
                    <a:pt x="151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11"/>
            <p:cNvSpPr/>
            <p:nvPr/>
          </p:nvSpPr>
          <p:spPr>
            <a:xfrm>
              <a:off x="4193327" y="5087904"/>
              <a:ext cx="122310" cy="58717"/>
            </a:xfrm>
            <a:custGeom>
              <a:avLst/>
              <a:gdLst/>
              <a:ahLst/>
              <a:cxnLst/>
              <a:rect l="l" t="t" r="r" b="b"/>
              <a:pathLst>
                <a:path w="2458" h="1180" extrusionOk="0">
                  <a:moveTo>
                    <a:pt x="1616" y="1"/>
                  </a:moveTo>
                  <a:lnTo>
                    <a:pt x="1178" y="68"/>
                  </a:lnTo>
                  <a:lnTo>
                    <a:pt x="909" y="102"/>
                  </a:lnTo>
                  <a:lnTo>
                    <a:pt x="640" y="68"/>
                  </a:lnTo>
                  <a:lnTo>
                    <a:pt x="404" y="68"/>
                  </a:lnTo>
                  <a:lnTo>
                    <a:pt x="168" y="136"/>
                  </a:lnTo>
                  <a:lnTo>
                    <a:pt x="168" y="102"/>
                  </a:lnTo>
                  <a:lnTo>
                    <a:pt x="135" y="68"/>
                  </a:lnTo>
                  <a:lnTo>
                    <a:pt x="101" y="68"/>
                  </a:lnTo>
                  <a:lnTo>
                    <a:pt x="67" y="102"/>
                  </a:lnTo>
                  <a:lnTo>
                    <a:pt x="34" y="371"/>
                  </a:lnTo>
                  <a:lnTo>
                    <a:pt x="34" y="641"/>
                  </a:lnTo>
                  <a:lnTo>
                    <a:pt x="0" y="1179"/>
                  </a:lnTo>
                  <a:lnTo>
                    <a:pt x="135" y="1179"/>
                  </a:lnTo>
                  <a:lnTo>
                    <a:pt x="168" y="742"/>
                  </a:lnTo>
                  <a:lnTo>
                    <a:pt x="135" y="270"/>
                  </a:lnTo>
                  <a:lnTo>
                    <a:pt x="404" y="237"/>
                  </a:lnTo>
                  <a:lnTo>
                    <a:pt x="673" y="203"/>
                  </a:lnTo>
                  <a:lnTo>
                    <a:pt x="1414" y="203"/>
                  </a:lnTo>
                  <a:lnTo>
                    <a:pt x="1616" y="169"/>
                  </a:lnTo>
                  <a:lnTo>
                    <a:pt x="1852" y="136"/>
                  </a:lnTo>
                  <a:lnTo>
                    <a:pt x="2054" y="136"/>
                  </a:lnTo>
                  <a:lnTo>
                    <a:pt x="2189" y="203"/>
                  </a:lnTo>
                  <a:lnTo>
                    <a:pt x="2256" y="304"/>
                  </a:lnTo>
                  <a:lnTo>
                    <a:pt x="2323" y="405"/>
                  </a:lnTo>
                  <a:lnTo>
                    <a:pt x="2357" y="573"/>
                  </a:lnTo>
                  <a:lnTo>
                    <a:pt x="2357" y="876"/>
                  </a:lnTo>
                  <a:lnTo>
                    <a:pt x="2357" y="1179"/>
                  </a:lnTo>
                  <a:lnTo>
                    <a:pt x="2458" y="1179"/>
                  </a:lnTo>
                  <a:lnTo>
                    <a:pt x="2458" y="843"/>
                  </a:lnTo>
                  <a:lnTo>
                    <a:pt x="2424" y="472"/>
                  </a:lnTo>
                  <a:lnTo>
                    <a:pt x="2391" y="338"/>
                  </a:lnTo>
                  <a:lnTo>
                    <a:pt x="2290" y="203"/>
                  </a:lnTo>
                  <a:lnTo>
                    <a:pt x="2189" y="68"/>
                  </a:lnTo>
                  <a:lnTo>
                    <a:pt x="202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11"/>
            <p:cNvSpPr/>
            <p:nvPr/>
          </p:nvSpPr>
          <p:spPr>
            <a:xfrm>
              <a:off x="4339075" y="5086262"/>
              <a:ext cx="129028" cy="60359"/>
            </a:xfrm>
            <a:custGeom>
              <a:avLst/>
              <a:gdLst/>
              <a:ahLst/>
              <a:cxnLst/>
              <a:rect l="l" t="t" r="r" b="b"/>
              <a:pathLst>
                <a:path w="2593" h="1213" extrusionOk="0">
                  <a:moveTo>
                    <a:pt x="472" y="0"/>
                  </a:moveTo>
                  <a:lnTo>
                    <a:pt x="101" y="101"/>
                  </a:lnTo>
                  <a:lnTo>
                    <a:pt x="68" y="135"/>
                  </a:lnTo>
                  <a:lnTo>
                    <a:pt x="68" y="169"/>
                  </a:lnTo>
                  <a:lnTo>
                    <a:pt x="0" y="674"/>
                  </a:lnTo>
                  <a:lnTo>
                    <a:pt x="0" y="1212"/>
                  </a:lnTo>
                  <a:lnTo>
                    <a:pt x="135" y="1212"/>
                  </a:lnTo>
                  <a:lnTo>
                    <a:pt x="135" y="741"/>
                  </a:lnTo>
                  <a:lnTo>
                    <a:pt x="169" y="472"/>
                  </a:lnTo>
                  <a:lnTo>
                    <a:pt x="169" y="337"/>
                  </a:lnTo>
                  <a:lnTo>
                    <a:pt x="135" y="202"/>
                  </a:lnTo>
                  <a:lnTo>
                    <a:pt x="438" y="169"/>
                  </a:lnTo>
                  <a:lnTo>
                    <a:pt x="741" y="135"/>
                  </a:lnTo>
                  <a:lnTo>
                    <a:pt x="2088" y="135"/>
                  </a:lnTo>
                  <a:lnTo>
                    <a:pt x="2222" y="169"/>
                  </a:lnTo>
                  <a:lnTo>
                    <a:pt x="2323" y="236"/>
                  </a:lnTo>
                  <a:lnTo>
                    <a:pt x="2391" y="337"/>
                  </a:lnTo>
                  <a:lnTo>
                    <a:pt x="2458" y="539"/>
                  </a:lnTo>
                  <a:lnTo>
                    <a:pt x="2458" y="741"/>
                  </a:lnTo>
                  <a:lnTo>
                    <a:pt x="2458" y="1179"/>
                  </a:lnTo>
                  <a:lnTo>
                    <a:pt x="2458" y="1212"/>
                  </a:lnTo>
                  <a:lnTo>
                    <a:pt x="2593" y="1212"/>
                  </a:lnTo>
                  <a:lnTo>
                    <a:pt x="2593" y="707"/>
                  </a:lnTo>
                  <a:lnTo>
                    <a:pt x="2593" y="438"/>
                  </a:lnTo>
                  <a:lnTo>
                    <a:pt x="2559" y="337"/>
                  </a:lnTo>
                  <a:lnTo>
                    <a:pt x="2492" y="236"/>
                  </a:lnTo>
                  <a:lnTo>
                    <a:pt x="2424" y="135"/>
                  </a:lnTo>
                  <a:lnTo>
                    <a:pt x="2323" y="68"/>
                  </a:lnTo>
                  <a:lnTo>
                    <a:pt x="2222" y="34"/>
                  </a:lnTo>
                  <a:lnTo>
                    <a:pt x="212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11"/>
            <p:cNvSpPr/>
            <p:nvPr/>
          </p:nvSpPr>
          <p:spPr>
            <a:xfrm>
              <a:off x="2424160" y="5041030"/>
              <a:ext cx="26870" cy="6718"/>
            </a:xfrm>
            <a:custGeom>
              <a:avLst/>
              <a:gdLst/>
              <a:ahLst/>
              <a:cxnLst/>
              <a:rect l="l" t="t" r="r" b="b"/>
              <a:pathLst>
                <a:path w="540" h="135" extrusionOk="0">
                  <a:moveTo>
                    <a:pt x="270" y="0"/>
                  </a:moveTo>
                  <a:lnTo>
                    <a:pt x="135" y="34"/>
                  </a:lnTo>
                  <a:lnTo>
                    <a:pt x="68" y="68"/>
                  </a:lnTo>
                  <a:lnTo>
                    <a:pt x="1" y="68"/>
                  </a:lnTo>
                  <a:lnTo>
                    <a:pt x="1" y="101"/>
                  </a:lnTo>
                  <a:lnTo>
                    <a:pt x="34" y="135"/>
                  </a:lnTo>
                  <a:lnTo>
                    <a:pt x="236" y="135"/>
                  </a:lnTo>
                  <a:lnTo>
                    <a:pt x="472" y="101"/>
                  </a:lnTo>
                  <a:lnTo>
                    <a:pt x="506" y="68"/>
                  </a:lnTo>
                  <a:lnTo>
                    <a:pt x="539" y="68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11"/>
            <p:cNvSpPr/>
            <p:nvPr/>
          </p:nvSpPr>
          <p:spPr>
            <a:xfrm>
              <a:off x="3826397" y="4948875"/>
              <a:ext cx="129077" cy="127386"/>
            </a:xfrm>
            <a:custGeom>
              <a:avLst/>
              <a:gdLst/>
              <a:ahLst/>
              <a:cxnLst/>
              <a:rect l="l" t="t" r="r" b="b"/>
              <a:pathLst>
                <a:path w="2594" h="2560" extrusionOk="0">
                  <a:moveTo>
                    <a:pt x="2290" y="101"/>
                  </a:moveTo>
                  <a:lnTo>
                    <a:pt x="2425" y="135"/>
                  </a:lnTo>
                  <a:lnTo>
                    <a:pt x="2459" y="169"/>
                  </a:lnTo>
                  <a:lnTo>
                    <a:pt x="2492" y="808"/>
                  </a:lnTo>
                  <a:lnTo>
                    <a:pt x="2492" y="1448"/>
                  </a:lnTo>
                  <a:lnTo>
                    <a:pt x="2459" y="1751"/>
                  </a:lnTo>
                  <a:lnTo>
                    <a:pt x="2425" y="2054"/>
                  </a:lnTo>
                  <a:lnTo>
                    <a:pt x="2358" y="2189"/>
                  </a:lnTo>
                  <a:lnTo>
                    <a:pt x="2290" y="2290"/>
                  </a:lnTo>
                  <a:lnTo>
                    <a:pt x="2189" y="2391"/>
                  </a:lnTo>
                  <a:lnTo>
                    <a:pt x="2055" y="2425"/>
                  </a:lnTo>
                  <a:lnTo>
                    <a:pt x="1550" y="2425"/>
                  </a:lnTo>
                  <a:lnTo>
                    <a:pt x="1045" y="2391"/>
                  </a:lnTo>
                  <a:lnTo>
                    <a:pt x="741" y="2391"/>
                  </a:lnTo>
                  <a:lnTo>
                    <a:pt x="573" y="2357"/>
                  </a:lnTo>
                  <a:lnTo>
                    <a:pt x="438" y="2324"/>
                  </a:lnTo>
                  <a:lnTo>
                    <a:pt x="337" y="2256"/>
                  </a:lnTo>
                  <a:lnTo>
                    <a:pt x="236" y="2189"/>
                  </a:lnTo>
                  <a:lnTo>
                    <a:pt x="169" y="2054"/>
                  </a:lnTo>
                  <a:lnTo>
                    <a:pt x="135" y="1886"/>
                  </a:lnTo>
                  <a:lnTo>
                    <a:pt x="135" y="1684"/>
                  </a:lnTo>
                  <a:lnTo>
                    <a:pt x="169" y="1482"/>
                  </a:lnTo>
                  <a:lnTo>
                    <a:pt x="203" y="1111"/>
                  </a:lnTo>
                  <a:lnTo>
                    <a:pt x="203" y="876"/>
                  </a:lnTo>
                  <a:lnTo>
                    <a:pt x="169" y="640"/>
                  </a:lnTo>
                  <a:lnTo>
                    <a:pt x="169" y="404"/>
                  </a:lnTo>
                  <a:lnTo>
                    <a:pt x="169" y="169"/>
                  </a:lnTo>
                  <a:lnTo>
                    <a:pt x="1314" y="135"/>
                  </a:lnTo>
                  <a:lnTo>
                    <a:pt x="1954" y="101"/>
                  </a:lnTo>
                  <a:close/>
                  <a:moveTo>
                    <a:pt x="1348" y="0"/>
                  </a:moveTo>
                  <a:lnTo>
                    <a:pt x="169" y="34"/>
                  </a:lnTo>
                  <a:lnTo>
                    <a:pt x="135" y="68"/>
                  </a:lnTo>
                  <a:lnTo>
                    <a:pt x="102" y="68"/>
                  </a:lnTo>
                  <a:lnTo>
                    <a:pt x="34" y="270"/>
                  </a:lnTo>
                  <a:lnTo>
                    <a:pt x="34" y="472"/>
                  </a:lnTo>
                  <a:lnTo>
                    <a:pt x="68" y="909"/>
                  </a:lnTo>
                  <a:lnTo>
                    <a:pt x="68" y="1145"/>
                  </a:lnTo>
                  <a:lnTo>
                    <a:pt x="68" y="1347"/>
                  </a:lnTo>
                  <a:lnTo>
                    <a:pt x="1" y="1819"/>
                  </a:lnTo>
                  <a:lnTo>
                    <a:pt x="34" y="2021"/>
                  </a:lnTo>
                  <a:lnTo>
                    <a:pt x="68" y="2189"/>
                  </a:lnTo>
                  <a:lnTo>
                    <a:pt x="169" y="2290"/>
                  </a:lnTo>
                  <a:lnTo>
                    <a:pt x="270" y="2391"/>
                  </a:lnTo>
                  <a:lnTo>
                    <a:pt x="405" y="2458"/>
                  </a:lnTo>
                  <a:lnTo>
                    <a:pt x="573" y="2492"/>
                  </a:lnTo>
                  <a:lnTo>
                    <a:pt x="944" y="2526"/>
                  </a:lnTo>
                  <a:lnTo>
                    <a:pt x="1482" y="2559"/>
                  </a:lnTo>
                  <a:lnTo>
                    <a:pt x="2055" y="2559"/>
                  </a:lnTo>
                  <a:lnTo>
                    <a:pt x="2189" y="2526"/>
                  </a:lnTo>
                  <a:lnTo>
                    <a:pt x="2324" y="2492"/>
                  </a:lnTo>
                  <a:lnTo>
                    <a:pt x="2459" y="2425"/>
                  </a:lnTo>
                  <a:lnTo>
                    <a:pt x="2492" y="2357"/>
                  </a:lnTo>
                  <a:lnTo>
                    <a:pt x="2526" y="2324"/>
                  </a:lnTo>
                  <a:lnTo>
                    <a:pt x="2560" y="2021"/>
                  </a:lnTo>
                  <a:lnTo>
                    <a:pt x="2593" y="1751"/>
                  </a:lnTo>
                  <a:lnTo>
                    <a:pt x="2593" y="1179"/>
                  </a:lnTo>
                  <a:lnTo>
                    <a:pt x="2560" y="606"/>
                  </a:lnTo>
                  <a:lnTo>
                    <a:pt x="2560" y="34"/>
                  </a:lnTo>
                  <a:lnTo>
                    <a:pt x="25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11"/>
            <p:cNvSpPr/>
            <p:nvPr/>
          </p:nvSpPr>
          <p:spPr>
            <a:xfrm>
              <a:off x="2375595" y="4948875"/>
              <a:ext cx="125694" cy="125694"/>
            </a:xfrm>
            <a:custGeom>
              <a:avLst/>
              <a:gdLst/>
              <a:ahLst/>
              <a:cxnLst/>
              <a:rect l="l" t="t" r="r" b="b"/>
              <a:pathLst>
                <a:path w="2526" h="2526" extrusionOk="0">
                  <a:moveTo>
                    <a:pt x="2323" y="135"/>
                  </a:moveTo>
                  <a:lnTo>
                    <a:pt x="2323" y="606"/>
                  </a:lnTo>
                  <a:lnTo>
                    <a:pt x="2290" y="1078"/>
                  </a:lnTo>
                  <a:lnTo>
                    <a:pt x="2323" y="1381"/>
                  </a:lnTo>
                  <a:lnTo>
                    <a:pt x="2357" y="1684"/>
                  </a:lnTo>
                  <a:lnTo>
                    <a:pt x="2391" y="1852"/>
                  </a:lnTo>
                  <a:lnTo>
                    <a:pt x="2391" y="2054"/>
                  </a:lnTo>
                  <a:lnTo>
                    <a:pt x="2357" y="2223"/>
                  </a:lnTo>
                  <a:lnTo>
                    <a:pt x="2290" y="2290"/>
                  </a:lnTo>
                  <a:lnTo>
                    <a:pt x="2222" y="2324"/>
                  </a:lnTo>
                  <a:lnTo>
                    <a:pt x="2054" y="2357"/>
                  </a:lnTo>
                  <a:lnTo>
                    <a:pt x="1886" y="2391"/>
                  </a:lnTo>
                  <a:lnTo>
                    <a:pt x="1010" y="2391"/>
                  </a:lnTo>
                  <a:lnTo>
                    <a:pt x="775" y="2357"/>
                  </a:lnTo>
                  <a:lnTo>
                    <a:pt x="539" y="2324"/>
                  </a:lnTo>
                  <a:lnTo>
                    <a:pt x="236" y="2324"/>
                  </a:lnTo>
                  <a:lnTo>
                    <a:pt x="202" y="2290"/>
                  </a:lnTo>
                  <a:lnTo>
                    <a:pt x="169" y="2256"/>
                  </a:lnTo>
                  <a:lnTo>
                    <a:pt x="135" y="2088"/>
                  </a:lnTo>
                  <a:lnTo>
                    <a:pt x="135" y="1617"/>
                  </a:lnTo>
                  <a:lnTo>
                    <a:pt x="202" y="1145"/>
                  </a:lnTo>
                  <a:lnTo>
                    <a:pt x="202" y="640"/>
                  </a:lnTo>
                  <a:lnTo>
                    <a:pt x="169" y="438"/>
                  </a:lnTo>
                  <a:lnTo>
                    <a:pt x="135" y="202"/>
                  </a:lnTo>
                  <a:lnTo>
                    <a:pt x="674" y="169"/>
                  </a:lnTo>
                  <a:lnTo>
                    <a:pt x="1212" y="202"/>
                  </a:lnTo>
                  <a:lnTo>
                    <a:pt x="1785" y="169"/>
                  </a:lnTo>
                  <a:lnTo>
                    <a:pt x="2323" y="135"/>
                  </a:lnTo>
                  <a:close/>
                  <a:moveTo>
                    <a:pt x="2357" y="0"/>
                  </a:moveTo>
                  <a:lnTo>
                    <a:pt x="2088" y="34"/>
                  </a:lnTo>
                  <a:lnTo>
                    <a:pt x="1785" y="68"/>
                  </a:lnTo>
                  <a:lnTo>
                    <a:pt x="1212" y="68"/>
                  </a:lnTo>
                  <a:lnTo>
                    <a:pt x="640" y="34"/>
                  </a:lnTo>
                  <a:lnTo>
                    <a:pt x="68" y="68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0" y="202"/>
                  </a:lnTo>
                  <a:lnTo>
                    <a:pt x="68" y="202"/>
                  </a:lnTo>
                  <a:lnTo>
                    <a:pt x="34" y="741"/>
                  </a:lnTo>
                  <a:lnTo>
                    <a:pt x="34" y="1280"/>
                  </a:lnTo>
                  <a:lnTo>
                    <a:pt x="0" y="1852"/>
                  </a:lnTo>
                  <a:lnTo>
                    <a:pt x="0" y="2122"/>
                  </a:lnTo>
                  <a:lnTo>
                    <a:pt x="34" y="2391"/>
                  </a:lnTo>
                  <a:lnTo>
                    <a:pt x="34" y="2458"/>
                  </a:lnTo>
                  <a:lnTo>
                    <a:pt x="438" y="2458"/>
                  </a:lnTo>
                  <a:lnTo>
                    <a:pt x="775" y="2492"/>
                  </a:lnTo>
                  <a:lnTo>
                    <a:pt x="1448" y="2526"/>
                  </a:lnTo>
                  <a:lnTo>
                    <a:pt x="1953" y="2526"/>
                  </a:lnTo>
                  <a:lnTo>
                    <a:pt x="2189" y="2492"/>
                  </a:lnTo>
                  <a:lnTo>
                    <a:pt x="2290" y="2458"/>
                  </a:lnTo>
                  <a:lnTo>
                    <a:pt x="2391" y="2391"/>
                  </a:lnTo>
                  <a:lnTo>
                    <a:pt x="2458" y="2324"/>
                  </a:lnTo>
                  <a:lnTo>
                    <a:pt x="2492" y="2223"/>
                  </a:lnTo>
                  <a:lnTo>
                    <a:pt x="2525" y="2021"/>
                  </a:lnTo>
                  <a:lnTo>
                    <a:pt x="2525" y="1819"/>
                  </a:lnTo>
                  <a:lnTo>
                    <a:pt x="2492" y="1617"/>
                  </a:lnTo>
                  <a:lnTo>
                    <a:pt x="2458" y="1347"/>
                  </a:lnTo>
                  <a:lnTo>
                    <a:pt x="2424" y="1078"/>
                  </a:lnTo>
                  <a:lnTo>
                    <a:pt x="2458" y="573"/>
                  </a:lnTo>
                  <a:lnTo>
                    <a:pt x="2458" y="337"/>
                  </a:lnTo>
                  <a:lnTo>
                    <a:pt x="2458" y="68"/>
                  </a:lnTo>
                  <a:lnTo>
                    <a:pt x="2424" y="34"/>
                  </a:lnTo>
                  <a:lnTo>
                    <a:pt x="235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11"/>
            <p:cNvSpPr/>
            <p:nvPr/>
          </p:nvSpPr>
          <p:spPr>
            <a:xfrm>
              <a:off x="3684034" y="4945541"/>
              <a:ext cx="129028" cy="129028"/>
            </a:xfrm>
            <a:custGeom>
              <a:avLst/>
              <a:gdLst/>
              <a:ahLst/>
              <a:cxnLst/>
              <a:rect l="l" t="t" r="r" b="b"/>
              <a:pathLst>
                <a:path w="2593" h="2593" extrusionOk="0">
                  <a:moveTo>
                    <a:pt x="606" y="101"/>
                  </a:moveTo>
                  <a:lnTo>
                    <a:pt x="1111" y="135"/>
                  </a:lnTo>
                  <a:lnTo>
                    <a:pt x="1616" y="168"/>
                  </a:lnTo>
                  <a:lnTo>
                    <a:pt x="2121" y="202"/>
                  </a:lnTo>
                  <a:lnTo>
                    <a:pt x="2256" y="236"/>
                  </a:lnTo>
                  <a:lnTo>
                    <a:pt x="2357" y="269"/>
                  </a:lnTo>
                  <a:lnTo>
                    <a:pt x="2390" y="370"/>
                  </a:lnTo>
                  <a:lnTo>
                    <a:pt x="2424" y="471"/>
                  </a:lnTo>
                  <a:lnTo>
                    <a:pt x="2458" y="707"/>
                  </a:lnTo>
                  <a:lnTo>
                    <a:pt x="2458" y="943"/>
                  </a:lnTo>
                  <a:lnTo>
                    <a:pt x="2424" y="1482"/>
                  </a:lnTo>
                  <a:lnTo>
                    <a:pt x="2390" y="2020"/>
                  </a:lnTo>
                  <a:lnTo>
                    <a:pt x="2357" y="2189"/>
                  </a:lnTo>
                  <a:lnTo>
                    <a:pt x="2289" y="2290"/>
                  </a:lnTo>
                  <a:lnTo>
                    <a:pt x="2188" y="2391"/>
                  </a:lnTo>
                  <a:lnTo>
                    <a:pt x="2087" y="2424"/>
                  </a:lnTo>
                  <a:lnTo>
                    <a:pt x="1953" y="2458"/>
                  </a:lnTo>
                  <a:lnTo>
                    <a:pt x="1818" y="2458"/>
                  </a:lnTo>
                  <a:lnTo>
                    <a:pt x="1549" y="2424"/>
                  </a:lnTo>
                  <a:lnTo>
                    <a:pt x="943" y="2391"/>
                  </a:lnTo>
                  <a:lnTo>
                    <a:pt x="539" y="2357"/>
                  </a:lnTo>
                  <a:lnTo>
                    <a:pt x="337" y="2323"/>
                  </a:lnTo>
                  <a:lnTo>
                    <a:pt x="236" y="2256"/>
                  </a:lnTo>
                  <a:lnTo>
                    <a:pt x="202" y="2189"/>
                  </a:lnTo>
                  <a:lnTo>
                    <a:pt x="135" y="1953"/>
                  </a:lnTo>
                  <a:lnTo>
                    <a:pt x="101" y="1717"/>
                  </a:lnTo>
                  <a:lnTo>
                    <a:pt x="101" y="1212"/>
                  </a:lnTo>
                  <a:lnTo>
                    <a:pt x="135" y="707"/>
                  </a:lnTo>
                  <a:lnTo>
                    <a:pt x="135" y="202"/>
                  </a:lnTo>
                  <a:lnTo>
                    <a:pt x="370" y="135"/>
                  </a:lnTo>
                  <a:lnTo>
                    <a:pt x="606" y="101"/>
                  </a:lnTo>
                  <a:close/>
                  <a:moveTo>
                    <a:pt x="438" y="0"/>
                  </a:moveTo>
                  <a:lnTo>
                    <a:pt x="67" y="67"/>
                  </a:lnTo>
                  <a:lnTo>
                    <a:pt x="34" y="101"/>
                  </a:lnTo>
                  <a:lnTo>
                    <a:pt x="34" y="135"/>
                  </a:lnTo>
                  <a:lnTo>
                    <a:pt x="34" y="168"/>
                  </a:lnTo>
                  <a:lnTo>
                    <a:pt x="0" y="842"/>
                  </a:lnTo>
                  <a:lnTo>
                    <a:pt x="0" y="1515"/>
                  </a:lnTo>
                  <a:lnTo>
                    <a:pt x="0" y="1717"/>
                  </a:lnTo>
                  <a:lnTo>
                    <a:pt x="0" y="1987"/>
                  </a:lnTo>
                  <a:lnTo>
                    <a:pt x="34" y="2121"/>
                  </a:lnTo>
                  <a:lnTo>
                    <a:pt x="67" y="2256"/>
                  </a:lnTo>
                  <a:lnTo>
                    <a:pt x="135" y="2357"/>
                  </a:lnTo>
                  <a:lnTo>
                    <a:pt x="236" y="2424"/>
                  </a:lnTo>
                  <a:lnTo>
                    <a:pt x="337" y="2458"/>
                  </a:lnTo>
                  <a:lnTo>
                    <a:pt x="438" y="2492"/>
                  </a:lnTo>
                  <a:lnTo>
                    <a:pt x="673" y="2492"/>
                  </a:lnTo>
                  <a:lnTo>
                    <a:pt x="1178" y="2559"/>
                  </a:lnTo>
                  <a:lnTo>
                    <a:pt x="1650" y="2559"/>
                  </a:lnTo>
                  <a:lnTo>
                    <a:pt x="1885" y="2593"/>
                  </a:lnTo>
                  <a:lnTo>
                    <a:pt x="2121" y="2559"/>
                  </a:lnTo>
                  <a:lnTo>
                    <a:pt x="2222" y="2525"/>
                  </a:lnTo>
                  <a:lnTo>
                    <a:pt x="2323" y="2492"/>
                  </a:lnTo>
                  <a:lnTo>
                    <a:pt x="2390" y="2391"/>
                  </a:lnTo>
                  <a:lnTo>
                    <a:pt x="2458" y="2290"/>
                  </a:lnTo>
                  <a:lnTo>
                    <a:pt x="2525" y="1987"/>
                  </a:lnTo>
                  <a:lnTo>
                    <a:pt x="2559" y="1684"/>
                  </a:lnTo>
                  <a:lnTo>
                    <a:pt x="2559" y="1044"/>
                  </a:lnTo>
                  <a:lnTo>
                    <a:pt x="2592" y="572"/>
                  </a:lnTo>
                  <a:lnTo>
                    <a:pt x="2559" y="370"/>
                  </a:lnTo>
                  <a:lnTo>
                    <a:pt x="2525" y="236"/>
                  </a:lnTo>
                  <a:lnTo>
                    <a:pt x="2458" y="168"/>
                  </a:lnTo>
                  <a:lnTo>
                    <a:pt x="2357" y="101"/>
                  </a:lnTo>
                  <a:lnTo>
                    <a:pt x="2256" y="67"/>
                  </a:lnTo>
                  <a:lnTo>
                    <a:pt x="1986" y="34"/>
                  </a:lnTo>
                  <a:lnTo>
                    <a:pt x="1481" y="34"/>
                  </a:lnTo>
                  <a:lnTo>
                    <a:pt x="7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11"/>
            <p:cNvSpPr/>
            <p:nvPr/>
          </p:nvSpPr>
          <p:spPr>
            <a:xfrm>
              <a:off x="3735934" y="5022569"/>
              <a:ext cx="25179" cy="31896"/>
            </a:xfrm>
            <a:custGeom>
              <a:avLst/>
              <a:gdLst/>
              <a:ahLst/>
              <a:cxnLst/>
              <a:rect l="l" t="t" r="r" b="b"/>
              <a:pathLst>
                <a:path w="506" h="641" extrusionOk="0">
                  <a:moveTo>
                    <a:pt x="270" y="136"/>
                  </a:moveTo>
                  <a:lnTo>
                    <a:pt x="371" y="169"/>
                  </a:lnTo>
                  <a:lnTo>
                    <a:pt x="304" y="237"/>
                  </a:lnTo>
                  <a:lnTo>
                    <a:pt x="270" y="270"/>
                  </a:lnTo>
                  <a:lnTo>
                    <a:pt x="169" y="270"/>
                  </a:lnTo>
                  <a:lnTo>
                    <a:pt x="135" y="203"/>
                  </a:lnTo>
                  <a:lnTo>
                    <a:pt x="135" y="136"/>
                  </a:lnTo>
                  <a:close/>
                  <a:moveTo>
                    <a:pt x="203" y="1"/>
                  </a:moveTo>
                  <a:lnTo>
                    <a:pt x="135" y="35"/>
                  </a:lnTo>
                  <a:lnTo>
                    <a:pt x="68" y="68"/>
                  </a:lnTo>
                  <a:lnTo>
                    <a:pt x="34" y="102"/>
                  </a:lnTo>
                  <a:lnTo>
                    <a:pt x="1" y="169"/>
                  </a:lnTo>
                  <a:lnTo>
                    <a:pt x="1" y="237"/>
                  </a:lnTo>
                  <a:lnTo>
                    <a:pt x="68" y="338"/>
                  </a:lnTo>
                  <a:lnTo>
                    <a:pt x="203" y="405"/>
                  </a:lnTo>
                  <a:lnTo>
                    <a:pt x="304" y="405"/>
                  </a:lnTo>
                  <a:lnTo>
                    <a:pt x="270" y="439"/>
                  </a:lnTo>
                  <a:lnTo>
                    <a:pt x="236" y="506"/>
                  </a:lnTo>
                  <a:lnTo>
                    <a:pt x="203" y="472"/>
                  </a:lnTo>
                  <a:lnTo>
                    <a:pt x="135" y="472"/>
                  </a:lnTo>
                  <a:lnTo>
                    <a:pt x="135" y="573"/>
                  </a:lnTo>
                  <a:lnTo>
                    <a:pt x="169" y="641"/>
                  </a:lnTo>
                  <a:lnTo>
                    <a:pt x="236" y="641"/>
                  </a:lnTo>
                  <a:lnTo>
                    <a:pt x="304" y="607"/>
                  </a:lnTo>
                  <a:lnTo>
                    <a:pt x="371" y="540"/>
                  </a:lnTo>
                  <a:lnTo>
                    <a:pt x="438" y="439"/>
                  </a:lnTo>
                  <a:lnTo>
                    <a:pt x="472" y="304"/>
                  </a:lnTo>
                  <a:lnTo>
                    <a:pt x="506" y="203"/>
                  </a:lnTo>
                  <a:lnTo>
                    <a:pt x="472" y="169"/>
                  </a:lnTo>
                  <a:lnTo>
                    <a:pt x="405" y="136"/>
                  </a:lnTo>
                  <a:lnTo>
                    <a:pt x="371" y="68"/>
                  </a:lnTo>
                  <a:lnTo>
                    <a:pt x="304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11"/>
            <p:cNvSpPr/>
            <p:nvPr/>
          </p:nvSpPr>
          <p:spPr>
            <a:xfrm>
              <a:off x="2422469" y="5014210"/>
              <a:ext cx="25179" cy="20153"/>
            </a:xfrm>
            <a:custGeom>
              <a:avLst/>
              <a:gdLst/>
              <a:ahLst/>
              <a:cxnLst/>
              <a:rect l="l" t="t" r="r" b="b"/>
              <a:pathLst>
                <a:path w="506" h="405" extrusionOk="0">
                  <a:moveTo>
                    <a:pt x="203" y="102"/>
                  </a:moveTo>
                  <a:lnTo>
                    <a:pt x="203" y="135"/>
                  </a:lnTo>
                  <a:lnTo>
                    <a:pt x="237" y="169"/>
                  </a:lnTo>
                  <a:lnTo>
                    <a:pt x="338" y="135"/>
                  </a:lnTo>
                  <a:lnTo>
                    <a:pt x="203" y="270"/>
                  </a:lnTo>
                  <a:lnTo>
                    <a:pt x="136" y="304"/>
                  </a:lnTo>
                  <a:lnTo>
                    <a:pt x="102" y="304"/>
                  </a:lnTo>
                  <a:lnTo>
                    <a:pt x="136" y="203"/>
                  </a:lnTo>
                  <a:lnTo>
                    <a:pt x="169" y="135"/>
                  </a:lnTo>
                  <a:lnTo>
                    <a:pt x="203" y="102"/>
                  </a:lnTo>
                  <a:close/>
                  <a:moveTo>
                    <a:pt x="169" y="1"/>
                  </a:moveTo>
                  <a:lnTo>
                    <a:pt x="102" y="68"/>
                  </a:lnTo>
                  <a:lnTo>
                    <a:pt x="35" y="102"/>
                  </a:lnTo>
                  <a:lnTo>
                    <a:pt x="1" y="270"/>
                  </a:lnTo>
                  <a:lnTo>
                    <a:pt x="1" y="371"/>
                  </a:lnTo>
                  <a:lnTo>
                    <a:pt x="68" y="405"/>
                  </a:lnTo>
                  <a:lnTo>
                    <a:pt x="237" y="405"/>
                  </a:lnTo>
                  <a:lnTo>
                    <a:pt x="371" y="304"/>
                  </a:lnTo>
                  <a:lnTo>
                    <a:pt x="439" y="236"/>
                  </a:lnTo>
                  <a:lnTo>
                    <a:pt x="506" y="169"/>
                  </a:lnTo>
                  <a:lnTo>
                    <a:pt x="506" y="102"/>
                  </a:lnTo>
                  <a:lnTo>
                    <a:pt x="472" y="34"/>
                  </a:lnTo>
                  <a:lnTo>
                    <a:pt x="439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11"/>
            <p:cNvSpPr/>
            <p:nvPr/>
          </p:nvSpPr>
          <p:spPr>
            <a:xfrm>
              <a:off x="3898450" y="5089596"/>
              <a:ext cx="134053" cy="57025"/>
            </a:xfrm>
            <a:custGeom>
              <a:avLst/>
              <a:gdLst/>
              <a:ahLst/>
              <a:cxnLst/>
              <a:rect l="l" t="t" r="r" b="b"/>
              <a:pathLst>
                <a:path w="2694" h="1146" extrusionOk="0">
                  <a:moveTo>
                    <a:pt x="1549" y="1"/>
                  </a:moveTo>
                  <a:lnTo>
                    <a:pt x="1112" y="34"/>
                  </a:lnTo>
                  <a:lnTo>
                    <a:pt x="337" y="34"/>
                  </a:lnTo>
                  <a:lnTo>
                    <a:pt x="102" y="68"/>
                  </a:lnTo>
                  <a:lnTo>
                    <a:pt x="34" y="102"/>
                  </a:lnTo>
                  <a:lnTo>
                    <a:pt x="34" y="169"/>
                  </a:lnTo>
                  <a:lnTo>
                    <a:pt x="1" y="304"/>
                  </a:lnTo>
                  <a:lnTo>
                    <a:pt x="1" y="438"/>
                  </a:lnTo>
                  <a:lnTo>
                    <a:pt x="1" y="741"/>
                  </a:lnTo>
                  <a:lnTo>
                    <a:pt x="1" y="1145"/>
                  </a:lnTo>
                  <a:lnTo>
                    <a:pt x="135" y="1145"/>
                  </a:lnTo>
                  <a:lnTo>
                    <a:pt x="135" y="741"/>
                  </a:lnTo>
                  <a:lnTo>
                    <a:pt x="135" y="337"/>
                  </a:lnTo>
                  <a:lnTo>
                    <a:pt x="135" y="203"/>
                  </a:lnTo>
                  <a:lnTo>
                    <a:pt x="506" y="169"/>
                  </a:lnTo>
                  <a:lnTo>
                    <a:pt x="876" y="135"/>
                  </a:lnTo>
                  <a:lnTo>
                    <a:pt x="1246" y="169"/>
                  </a:lnTo>
                  <a:lnTo>
                    <a:pt x="1583" y="135"/>
                  </a:lnTo>
                  <a:lnTo>
                    <a:pt x="1953" y="135"/>
                  </a:lnTo>
                  <a:lnTo>
                    <a:pt x="2155" y="169"/>
                  </a:lnTo>
                  <a:lnTo>
                    <a:pt x="2324" y="203"/>
                  </a:lnTo>
                  <a:lnTo>
                    <a:pt x="2425" y="236"/>
                  </a:lnTo>
                  <a:lnTo>
                    <a:pt x="2492" y="304"/>
                  </a:lnTo>
                  <a:lnTo>
                    <a:pt x="2526" y="405"/>
                  </a:lnTo>
                  <a:lnTo>
                    <a:pt x="2559" y="506"/>
                  </a:lnTo>
                  <a:lnTo>
                    <a:pt x="2559" y="741"/>
                  </a:lnTo>
                  <a:lnTo>
                    <a:pt x="2559" y="943"/>
                  </a:lnTo>
                  <a:lnTo>
                    <a:pt x="2526" y="1145"/>
                  </a:lnTo>
                  <a:lnTo>
                    <a:pt x="2660" y="1145"/>
                  </a:lnTo>
                  <a:lnTo>
                    <a:pt x="2694" y="876"/>
                  </a:lnTo>
                  <a:lnTo>
                    <a:pt x="2694" y="539"/>
                  </a:lnTo>
                  <a:lnTo>
                    <a:pt x="2660" y="337"/>
                  </a:lnTo>
                  <a:lnTo>
                    <a:pt x="2593" y="203"/>
                  </a:lnTo>
                  <a:lnTo>
                    <a:pt x="2458" y="102"/>
                  </a:lnTo>
                  <a:lnTo>
                    <a:pt x="2324" y="68"/>
                  </a:lnTo>
                  <a:lnTo>
                    <a:pt x="2155" y="34"/>
                  </a:lnTo>
                  <a:lnTo>
                    <a:pt x="198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11"/>
            <p:cNvSpPr/>
            <p:nvPr/>
          </p:nvSpPr>
          <p:spPr>
            <a:xfrm>
              <a:off x="2714012" y="5019235"/>
              <a:ext cx="28512" cy="31896"/>
            </a:xfrm>
            <a:custGeom>
              <a:avLst/>
              <a:gdLst/>
              <a:ahLst/>
              <a:cxnLst/>
              <a:rect l="l" t="t" r="r" b="b"/>
              <a:pathLst>
                <a:path w="573" h="641" extrusionOk="0">
                  <a:moveTo>
                    <a:pt x="303" y="1"/>
                  </a:moveTo>
                  <a:lnTo>
                    <a:pt x="169" y="68"/>
                  </a:lnTo>
                  <a:lnTo>
                    <a:pt x="68" y="169"/>
                  </a:lnTo>
                  <a:lnTo>
                    <a:pt x="68" y="203"/>
                  </a:lnTo>
                  <a:lnTo>
                    <a:pt x="68" y="236"/>
                  </a:lnTo>
                  <a:lnTo>
                    <a:pt x="135" y="236"/>
                  </a:lnTo>
                  <a:lnTo>
                    <a:pt x="270" y="135"/>
                  </a:lnTo>
                  <a:lnTo>
                    <a:pt x="371" y="102"/>
                  </a:lnTo>
                  <a:lnTo>
                    <a:pt x="438" y="135"/>
                  </a:lnTo>
                  <a:lnTo>
                    <a:pt x="202" y="337"/>
                  </a:lnTo>
                  <a:lnTo>
                    <a:pt x="34" y="506"/>
                  </a:lnTo>
                  <a:lnTo>
                    <a:pt x="0" y="539"/>
                  </a:lnTo>
                  <a:lnTo>
                    <a:pt x="0" y="607"/>
                  </a:lnTo>
                  <a:lnTo>
                    <a:pt x="34" y="607"/>
                  </a:lnTo>
                  <a:lnTo>
                    <a:pt x="101" y="640"/>
                  </a:lnTo>
                  <a:lnTo>
                    <a:pt x="404" y="573"/>
                  </a:lnTo>
                  <a:lnTo>
                    <a:pt x="539" y="573"/>
                  </a:lnTo>
                  <a:lnTo>
                    <a:pt x="573" y="539"/>
                  </a:lnTo>
                  <a:lnTo>
                    <a:pt x="573" y="472"/>
                  </a:lnTo>
                  <a:lnTo>
                    <a:pt x="539" y="438"/>
                  </a:lnTo>
                  <a:lnTo>
                    <a:pt x="404" y="438"/>
                  </a:lnTo>
                  <a:lnTo>
                    <a:pt x="270" y="472"/>
                  </a:lnTo>
                  <a:lnTo>
                    <a:pt x="539" y="203"/>
                  </a:lnTo>
                  <a:lnTo>
                    <a:pt x="573" y="169"/>
                  </a:lnTo>
                  <a:lnTo>
                    <a:pt x="573" y="135"/>
                  </a:lnTo>
                  <a:lnTo>
                    <a:pt x="539" y="68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11"/>
            <p:cNvSpPr/>
            <p:nvPr/>
          </p:nvSpPr>
          <p:spPr>
            <a:xfrm>
              <a:off x="2978686" y="4853385"/>
              <a:ext cx="132411" cy="82154"/>
            </a:xfrm>
            <a:custGeom>
              <a:avLst/>
              <a:gdLst/>
              <a:ahLst/>
              <a:cxnLst/>
              <a:rect l="l" t="t" r="r" b="b"/>
              <a:pathLst>
                <a:path w="2661" h="1651" extrusionOk="0">
                  <a:moveTo>
                    <a:pt x="943" y="135"/>
                  </a:moveTo>
                  <a:lnTo>
                    <a:pt x="1954" y="169"/>
                  </a:lnTo>
                  <a:lnTo>
                    <a:pt x="2257" y="169"/>
                  </a:lnTo>
                  <a:lnTo>
                    <a:pt x="2358" y="202"/>
                  </a:lnTo>
                  <a:lnTo>
                    <a:pt x="2425" y="236"/>
                  </a:lnTo>
                  <a:lnTo>
                    <a:pt x="2459" y="303"/>
                  </a:lnTo>
                  <a:lnTo>
                    <a:pt x="2459" y="438"/>
                  </a:lnTo>
                  <a:lnTo>
                    <a:pt x="2459" y="573"/>
                  </a:lnTo>
                  <a:lnTo>
                    <a:pt x="2425" y="808"/>
                  </a:lnTo>
                  <a:lnTo>
                    <a:pt x="2425" y="1111"/>
                  </a:lnTo>
                  <a:lnTo>
                    <a:pt x="2459" y="1246"/>
                  </a:lnTo>
                  <a:lnTo>
                    <a:pt x="2492" y="1381"/>
                  </a:lnTo>
                  <a:lnTo>
                    <a:pt x="2021" y="1414"/>
                  </a:lnTo>
                  <a:lnTo>
                    <a:pt x="1516" y="1414"/>
                  </a:lnTo>
                  <a:lnTo>
                    <a:pt x="1112" y="1448"/>
                  </a:lnTo>
                  <a:lnTo>
                    <a:pt x="674" y="1515"/>
                  </a:lnTo>
                  <a:lnTo>
                    <a:pt x="438" y="1482"/>
                  </a:lnTo>
                  <a:lnTo>
                    <a:pt x="203" y="1414"/>
                  </a:lnTo>
                  <a:lnTo>
                    <a:pt x="169" y="1381"/>
                  </a:lnTo>
                  <a:lnTo>
                    <a:pt x="135" y="1347"/>
                  </a:lnTo>
                  <a:lnTo>
                    <a:pt x="135" y="1179"/>
                  </a:lnTo>
                  <a:lnTo>
                    <a:pt x="135" y="909"/>
                  </a:lnTo>
                  <a:lnTo>
                    <a:pt x="135" y="573"/>
                  </a:lnTo>
                  <a:lnTo>
                    <a:pt x="102" y="236"/>
                  </a:lnTo>
                  <a:lnTo>
                    <a:pt x="135" y="236"/>
                  </a:lnTo>
                  <a:lnTo>
                    <a:pt x="236" y="169"/>
                  </a:lnTo>
                  <a:lnTo>
                    <a:pt x="337" y="135"/>
                  </a:lnTo>
                  <a:close/>
                  <a:moveTo>
                    <a:pt x="304" y="0"/>
                  </a:moveTo>
                  <a:lnTo>
                    <a:pt x="203" y="34"/>
                  </a:lnTo>
                  <a:lnTo>
                    <a:pt x="102" y="101"/>
                  </a:lnTo>
                  <a:lnTo>
                    <a:pt x="102" y="34"/>
                  </a:lnTo>
                  <a:lnTo>
                    <a:pt x="34" y="34"/>
                  </a:lnTo>
                  <a:lnTo>
                    <a:pt x="1" y="337"/>
                  </a:lnTo>
                  <a:lnTo>
                    <a:pt x="1" y="640"/>
                  </a:lnTo>
                  <a:lnTo>
                    <a:pt x="1" y="1246"/>
                  </a:lnTo>
                  <a:lnTo>
                    <a:pt x="34" y="1347"/>
                  </a:lnTo>
                  <a:lnTo>
                    <a:pt x="68" y="1448"/>
                  </a:lnTo>
                  <a:lnTo>
                    <a:pt x="135" y="1515"/>
                  </a:lnTo>
                  <a:lnTo>
                    <a:pt x="236" y="1583"/>
                  </a:lnTo>
                  <a:lnTo>
                    <a:pt x="472" y="1616"/>
                  </a:lnTo>
                  <a:lnTo>
                    <a:pt x="741" y="1650"/>
                  </a:lnTo>
                  <a:lnTo>
                    <a:pt x="1280" y="1583"/>
                  </a:lnTo>
                  <a:lnTo>
                    <a:pt x="1617" y="1549"/>
                  </a:lnTo>
                  <a:lnTo>
                    <a:pt x="2257" y="1549"/>
                  </a:lnTo>
                  <a:lnTo>
                    <a:pt x="2593" y="1515"/>
                  </a:lnTo>
                  <a:lnTo>
                    <a:pt x="2661" y="1482"/>
                  </a:lnTo>
                  <a:lnTo>
                    <a:pt x="2661" y="1448"/>
                  </a:lnTo>
                  <a:lnTo>
                    <a:pt x="2661" y="1414"/>
                  </a:lnTo>
                  <a:lnTo>
                    <a:pt x="2593" y="1246"/>
                  </a:lnTo>
                  <a:lnTo>
                    <a:pt x="2560" y="1078"/>
                  </a:lnTo>
                  <a:lnTo>
                    <a:pt x="2560" y="741"/>
                  </a:lnTo>
                  <a:lnTo>
                    <a:pt x="2593" y="539"/>
                  </a:lnTo>
                  <a:lnTo>
                    <a:pt x="2593" y="371"/>
                  </a:lnTo>
                  <a:lnTo>
                    <a:pt x="2560" y="202"/>
                  </a:lnTo>
                  <a:lnTo>
                    <a:pt x="2459" y="34"/>
                  </a:lnTo>
                  <a:lnTo>
                    <a:pt x="2425" y="34"/>
                  </a:lnTo>
                  <a:lnTo>
                    <a:pt x="2391" y="0"/>
                  </a:lnTo>
                  <a:lnTo>
                    <a:pt x="2055" y="34"/>
                  </a:lnTo>
                  <a:lnTo>
                    <a:pt x="1718" y="34"/>
                  </a:lnTo>
                  <a:lnTo>
                    <a:pt x="10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11"/>
            <p:cNvSpPr/>
            <p:nvPr/>
          </p:nvSpPr>
          <p:spPr>
            <a:xfrm>
              <a:off x="3611981" y="5086262"/>
              <a:ext cx="129028" cy="60359"/>
            </a:xfrm>
            <a:custGeom>
              <a:avLst/>
              <a:gdLst/>
              <a:ahLst/>
              <a:cxnLst/>
              <a:rect l="l" t="t" r="r" b="b"/>
              <a:pathLst>
                <a:path w="2593" h="1213" extrusionOk="0">
                  <a:moveTo>
                    <a:pt x="1852" y="0"/>
                  </a:moveTo>
                  <a:lnTo>
                    <a:pt x="1347" y="34"/>
                  </a:lnTo>
                  <a:lnTo>
                    <a:pt x="842" y="68"/>
                  </a:lnTo>
                  <a:lnTo>
                    <a:pt x="68" y="68"/>
                  </a:lnTo>
                  <a:lnTo>
                    <a:pt x="34" y="101"/>
                  </a:lnTo>
                  <a:lnTo>
                    <a:pt x="0" y="135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0" y="404"/>
                  </a:lnTo>
                  <a:lnTo>
                    <a:pt x="0" y="640"/>
                  </a:lnTo>
                  <a:lnTo>
                    <a:pt x="34" y="1078"/>
                  </a:lnTo>
                  <a:lnTo>
                    <a:pt x="34" y="1212"/>
                  </a:lnTo>
                  <a:lnTo>
                    <a:pt x="169" y="1212"/>
                  </a:lnTo>
                  <a:lnTo>
                    <a:pt x="169" y="741"/>
                  </a:lnTo>
                  <a:lnTo>
                    <a:pt x="135" y="472"/>
                  </a:lnTo>
                  <a:lnTo>
                    <a:pt x="135" y="236"/>
                  </a:lnTo>
                  <a:lnTo>
                    <a:pt x="909" y="202"/>
                  </a:lnTo>
                  <a:lnTo>
                    <a:pt x="1684" y="135"/>
                  </a:lnTo>
                  <a:lnTo>
                    <a:pt x="1953" y="135"/>
                  </a:lnTo>
                  <a:lnTo>
                    <a:pt x="2189" y="169"/>
                  </a:lnTo>
                  <a:lnTo>
                    <a:pt x="2323" y="202"/>
                  </a:lnTo>
                  <a:lnTo>
                    <a:pt x="2391" y="303"/>
                  </a:lnTo>
                  <a:lnTo>
                    <a:pt x="2424" y="404"/>
                  </a:lnTo>
                  <a:lnTo>
                    <a:pt x="2458" y="539"/>
                  </a:lnTo>
                  <a:lnTo>
                    <a:pt x="2458" y="876"/>
                  </a:lnTo>
                  <a:lnTo>
                    <a:pt x="2424" y="1212"/>
                  </a:lnTo>
                  <a:lnTo>
                    <a:pt x="2525" y="1212"/>
                  </a:lnTo>
                  <a:lnTo>
                    <a:pt x="2593" y="842"/>
                  </a:lnTo>
                  <a:lnTo>
                    <a:pt x="2593" y="505"/>
                  </a:lnTo>
                  <a:lnTo>
                    <a:pt x="2559" y="303"/>
                  </a:lnTo>
                  <a:lnTo>
                    <a:pt x="2492" y="169"/>
                  </a:lnTo>
                  <a:lnTo>
                    <a:pt x="2357" y="68"/>
                  </a:lnTo>
                  <a:lnTo>
                    <a:pt x="2189" y="34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11"/>
            <p:cNvSpPr/>
            <p:nvPr/>
          </p:nvSpPr>
          <p:spPr>
            <a:xfrm>
              <a:off x="3427670" y="4851694"/>
              <a:ext cx="137437" cy="82154"/>
            </a:xfrm>
            <a:custGeom>
              <a:avLst/>
              <a:gdLst/>
              <a:ahLst/>
              <a:cxnLst/>
              <a:rect l="l" t="t" r="r" b="b"/>
              <a:pathLst>
                <a:path w="2762" h="1651" extrusionOk="0">
                  <a:moveTo>
                    <a:pt x="2593" y="135"/>
                  </a:moveTo>
                  <a:lnTo>
                    <a:pt x="2627" y="169"/>
                  </a:lnTo>
                  <a:lnTo>
                    <a:pt x="2661" y="169"/>
                  </a:lnTo>
                  <a:lnTo>
                    <a:pt x="2661" y="270"/>
                  </a:lnTo>
                  <a:lnTo>
                    <a:pt x="2627" y="573"/>
                  </a:lnTo>
                  <a:lnTo>
                    <a:pt x="2526" y="1145"/>
                  </a:lnTo>
                  <a:lnTo>
                    <a:pt x="2492" y="1314"/>
                  </a:lnTo>
                  <a:lnTo>
                    <a:pt x="2425" y="1415"/>
                  </a:lnTo>
                  <a:lnTo>
                    <a:pt x="2324" y="1448"/>
                  </a:lnTo>
                  <a:lnTo>
                    <a:pt x="2122" y="1482"/>
                  </a:lnTo>
                  <a:lnTo>
                    <a:pt x="1785" y="1516"/>
                  </a:lnTo>
                  <a:lnTo>
                    <a:pt x="1415" y="1482"/>
                  </a:lnTo>
                  <a:lnTo>
                    <a:pt x="843" y="1448"/>
                  </a:lnTo>
                  <a:lnTo>
                    <a:pt x="506" y="1448"/>
                  </a:lnTo>
                  <a:lnTo>
                    <a:pt x="337" y="1415"/>
                  </a:lnTo>
                  <a:lnTo>
                    <a:pt x="270" y="1381"/>
                  </a:lnTo>
                  <a:lnTo>
                    <a:pt x="203" y="1314"/>
                  </a:lnTo>
                  <a:lnTo>
                    <a:pt x="169" y="1246"/>
                  </a:lnTo>
                  <a:lnTo>
                    <a:pt x="135" y="1145"/>
                  </a:lnTo>
                  <a:lnTo>
                    <a:pt x="135" y="910"/>
                  </a:lnTo>
                  <a:lnTo>
                    <a:pt x="135" y="539"/>
                  </a:lnTo>
                  <a:lnTo>
                    <a:pt x="203" y="203"/>
                  </a:lnTo>
                  <a:lnTo>
                    <a:pt x="438" y="169"/>
                  </a:lnTo>
                  <a:lnTo>
                    <a:pt x="742" y="169"/>
                  </a:lnTo>
                  <a:lnTo>
                    <a:pt x="1213" y="135"/>
                  </a:lnTo>
                  <a:close/>
                  <a:moveTo>
                    <a:pt x="742" y="1"/>
                  </a:moveTo>
                  <a:lnTo>
                    <a:pt x="472" y="34"/>
                  </a:lnTo>
                  <a:lnTo>
                    <a:pt x="203" y="68"/>
                  </a:lnTo>
                  <a:lnTo>
                    <a:pt x="169" y="34"/>
                  </a:lnTo>
                  <a:lnTo>
                    <a:pt x="135" y="34"/>
                  </a:lnTo>
                  <a:lnTo>
                    <a:pt x="102" y="68"/>
                  </a:lnTo>
                  <a:lnTo>
                    <a:pt x="102" y="102"/>
                  </a:lnTo>
                  <a:lnTo>
                    <a:pt x="68" y="135"/>
                  </a:lnTo>
                  <a:lnTo>
                    <a:pt x="34" y="203"/>
                  </a:lnTo>
                  <a:lnTo>
                    <a:pt x="34" y="236"/>
                  </a:lnTo>
                  <a:lnTo>
                    <a:pt x="68" y="270"/>
                  </a:lnTo>
                  <a:lnTo>
                    <a:pt x="1" y="708"/>
                  </a:lnTo>
                  <a:lnTo>
                    <a:pt x="1" y="1145"/>
                  </a:lnTo>
                  <a:lnTo>
                    <a:pt x="34" y="1280"/>
                  </a:lnTo>
                  <a:lnTo>
                    <a:pt x="68" y="1381"/>
                  </a:lnTo>
                  <a:lnTo>
                    <a:pt x="135" y="1448"/>
                  </a:lnTo>
                  <a:lnTo>
                    <a:pt x="203" y="1516"/>
                  </a:lnTo>
                  <a:lnTo>
                    <a:pt x="472" y="1583"/>
                  </a:lnTo>
                  <a:lnTo>
                    <a:pt x="742" y="1617"/>
                  </a:lnTo>
                  <a:lnTo>
                    <a:pt x="1314" y="1650"/>
                  </a:lnTo>
                  <a:lnTo>
                    <a:pt x="1954" y="1650"/>
                  </a:lnTo>
                  <a:lnTo>
                    <a:pt x="2257" y="1617"/>
                  </a:lnTo>
                  <a:lnTo>
                    <a:pt x="2593" y="1549"/>
                  </a:lnTo>
                  <a:lnTo>
                    <a:pt x="2627" y="1516"/>
                  </a:lnTo>
                  <a:lnTo>
                    <a:pt x="2627" y="1482"/>
                  </a:lnTo>
                  <a:lnTo>
                    <a:pt x="2661" y="1145"/>
                  </a:lnTo>
                  <a:lnTo>
                    <a:pt x="2694" y="809"/>
                  </a:lnTo>
                  <a:lnTo>
                    <a:pt x="2728" y="472"/>
                  </a:lnTo>
                  <a:lnTo>
                    <a:pt x="2762" y="102"/>
                  </a:lnTo>
                  <a:lnTo>
                    <a:pt x="2762" y="68"/>
                  </a:lnTo>
                  <a:lnTo>
                    <a:pt x="2728" y="68"/>
                  </a:lnTo>
                  <a:lnTo>
                    <a:pt x="2324" y="34"/>
                  </a:lnTo>
                  <a:lnTo>
                    <a:pt x="1954" y="1"/>
                  </a:lnTo>
                  <a:lnTo>
                    <a:pt x="1146" y="34"/>
                  </a:lnTo>
                  <a:lnTo>
                    <a:pt x="74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11"/>
            <p:cNvSpPr/>
            <p:nvPr/>
          </p:nvSpPr>
          <p:spPr>
            <a:xfrm>
              <a:off x="2523034" y="4848360"/>
              <a:ext cx="134053" cy="83796"/>
            </a:xfrm>
            <a:custGeom>
              <a:avLst/>
              <a:gdLst/>
              <a:ahLst/>
              <a:cxnLst/>
              <a:rect l="l" t="t" r="r" b="b"/>
              <a:pathLst>
                <a:path w="2694" h="1684" extrusionOk="0">
                  <a:moveTo>
                    <a:pt x="707" y="135"/>
                  </a:moveTo>
                  <a:lnTo>
                    <a:pt x="976" y="202"/>
                  </a:lnTo>
                  <a:lnTo>
                    <a:pt x="1212" y="202"/>
                  </a:lnTo>
                  <a:lnTo>
                    <a:pt x="1885" y="236"/>
                  </a:lnTo>
                  <a:lnTo>
                    <a:pt x="2222" y="236"/>
                  </a:lnTo>
                  <a:lnTo>
                    <a:pt x="2559" y="202"/>
                  </a:lnTo>
                  <a:lnTo>
                    <a:pt x="2559" y="202"/>
                  </a:lnTo>
                  <a:lnTo>
                    <a:pt x="2492" y="707"/>
                  </a:lnTo>
                  <a:lnTo>
                    <a:pt x="2492" y="1179"/>
                  </a:lnTo>
                  <a:lnTo>
                    <a:pt x="2458" y="1313"/>
                  </a:lnTo>
                  <a:lnTo>
                    <a:pt x="2458" y="1414"/>
                  </a:lnTo>
                  <a:lnTo>
                    <a:pt x="2357" y="1482"/>
                  </a:lnTo>
                  <a:lnTo>
                    <a:pt x="2256" y="1482"/>
                  </a:lnTo>
                  <a:lnTo>
                    <a:pt x="1616" y="1515"/>
                  </a:lnTo>
                  <a:lnTo>
                    <a:pt x="1313" y="1515"/>
                  </a:lnTo>
                  <a:lnTo>
                    <a:pt x="875" y="1549"/>
                  </a:lnTo>
                  <a:lnTo>
                    <a:pt x="640" y="1515"/>
                  </a:lnTo>
                  <a:lnTo>
                    <a:pt x="438" y="1515"/>
                  </a:lnTo>
                  <a:lnTo>
                    <a:pt x="303" y="1448"/>
                  </a:lnTo>
                  <a:lnTo>
                    <a:pt x="269" y="1414"/>
                  </a:lnTo>
                  <a:lnTo>
                    <a:pt x="236" y="1381"/>
                  </a:lnTo>
                  <a:lnTo>
                    <a:pt x="202" y="606"/>
                  </a:lnTo>
                  <a:lnTo>
                    <a:pt x="202" y="303"/>
                  </a:lnTo>
                  <a:lnTo>
                    <a:pt x="202" y="236"/>
                  </a:lnTo>
                  <a:lnTo>
                    <a:pt x="168" y="270"/>
                  </a:lnTo>
                  <a:lnTo>
                    <a:pt x="135" y="236"/>
                  </a:lnTo>
                  <a:lnTo>
                    <a:pt x="168" y="236"/>
                  </a:lnTo>
                  <a:lnTo>
                    <a:pt x="168" y="202"/>
                  </a:lnTo>
                  <a:lnTo>
                    <a:pt x="168" y="169"/>
                  </a:lnTo>
                  <a:lnTo>
                    <a:pt x="438" y="135"/>
                  </a:lnTo>
                  <a:close/>
                  <a:moveTo>
                    <a:pt x="269" y="0"/>
                  </a:moveTo>
                  <a:lnTo>
                    <a:pt x="135" y="34"/>
                  </a:lnTo>
                  <a:lnTo>
                    <a:pt x="34" y="68"/>
                  </a:lnTo>
                  <a:lnTo>
                    <a:pt x="0" y="101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101" y="202"/>
                  </a:lnTo>
                  <a:lnTo>
                    <a:pt x="67" y="337"/>
                  </a:lnTo>
                  <a:lnTo>
                    <a:pt x="67" y="472"/>
                  </a:lnTo>
                  <a:lnTo>
                    <a:pt x="67" y="1010"/>
                  </a:lnTo>
                  <a:lnTo>
                    <a:pt x="101" y="1515"/>
                  </a:lnTo>
                  <a:lnTo>
                    <a:pt x="135" y="1549"/>
                  </a:lnTo>
                  <a:lnTo>
                    <a:pt x="168" y="1583"/>
                  </a:lnTo>
                  <a:lnTo>
                    <a:pt x="438" y="1650"/>
                  </a:lnTo>
                  <a:lnTo>
                    <a:pt x="707" y="1684"/>
                  </a:lnTo>
                  <a:lnTo>
                    <a:pt x="2121" y="1684"/>
                  </a:lnTo>
                  <a:lnTo>
                    <a:pt x="2390" y="1650"/>
                  </a:lnTo>
                  <a:lnTo>
                    <a:pt x="2492" y="1616"/>
                  </a:lnTo>
                  <a:lnTo>
                    <a:pt x="2559" y="1549"/>
                  </a:lnTo>
                  <a:lnTo>
                    <a:pt x="2593" y="1482"/>
                  </a:lnTo>
                  <a:lnTo>
                    <a:pt x="2626" y="1381"/>
                  </a:lnTo>
                  <a:lnTo>
                    <a:pt x="2626" y="775"/>
                  </a:lnTo>
                  <a:lnTo>
                    <a:pt x="2660" y="472"/>
                  </a:lnTo>
                  <a:lnTo>
                    <a:pt x="2694" y="169"/>
                  </a:lnTo>
                  <a:lnTo>
                    <a:pt x="2660" y="101"/>
                  </a:lnTo>
                  <a:lnTo>
                    <a:pt x="2593" y="68"/>
                  </a:lnTo>
                  <a:lnTo>
                    <a:pt x="2222" y="101"/>
                  </a:lnTo>
                  <a:lnTo>
                    <a:pt x="1818" y="101"/>
                  </a:lnTo>
                  <a:lnTo>
                    <a:pt x="976" y="3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11"/>
            <p:cNvSpPr/>
            <p:nvPr/>
          </p:nvSpPr>
          <p:spPr>
            <a:xfrm>
              <a:off x="4178250" y="4846668"/>
              <a:ext cx="139079" cy="87180"/>
            </a:xfrm>
            <a:custGeom>
              <a:avLst/>
              <a:gdLst/>
              <a:ahLst/>
              <a:cxnLst/>
              <a:rect l="l" t="t" r="r" b="b"/>
              <a:pathLst>
                <a:path w="2795" h="1752" extrusionOk="0">
                  <a:moveTo>
                    <a:pt x="505" y="102"/>
                  </a:moveTo>
                  <a:lnTo>
                    <a:pt x="909" y="135"/>
                  </a:lnTo>
                  <a:lnTo>
                    <a:pt x="1380" y="169"/>
                  </a:lnTo>
                  <a:lnTo>
                    <a:pt x="1818" y="203"/>
                  </a:lnTo>
                  <a:lnTo>
                    <a:pt x="2155" y="236"/>
                  </a:lnTo>
                  <a:lnTo>
                    <a:pt x="2492" y="236"/>
                  </a:lnTo>
                  <a:lnTo>
                    <a:pt x="2559" y="270"/>
                  </a:lnTo>
                  <a:lnTo>
                    <a:pt x="2593" y="337"/>
                  </a:lnTo>
                  <a:lnTo>
                    <a:pt x="2660" y="607"/>
                  </a:lnTo>
                  <a:lnTo>
                    <a:pt x="2660" y="876"/>
                  </a:lnTo>
                  <a:lnTo>
                    <a:pt x="2660" y="1078"/>
                  </a:lnTo>
                  <a:lnTo>
                    <a:pt x="2660" y="1246"/>
                  </a:lnTo>
                  <a:lnTo>
                    <a:pt x="2626" y="1448"/>
                  </a:lnTo>
                  <a:lnTo>
                    <a:pt x="2593" y="1516"/>
                  </a:lnTo>
                  <a:lnTo>
                    <a:pt x="2559" y="1549"/>
                  </a:lnTo>
                  <a:lnTo>
                    <a:pt x="2424" y="1617"/>
                  </a:lnTo>
                  <a:lnTo>
                    <a:pt x="2155" y="1617"/>
                  </a:lnTo>
                  <a:lnTo>
                    <a:pt x="1717" y="1583"/>
                  </a:lnTo>
                  <a:lnTo>
                    <a:pt x="1481" y="1549"/>
                  </a:lnTo>
                  <a:lnTo>
                    <a:pt x="1279" y="1549"/>
                  </a:lnTo>
                  <a:lnTo>
                    <a:pt x="707" y="1617"/>
                  </a:lnTo>
                  <a:lnTo>
                    <a:pt x="471" y="1583"/>
                  </a:lnTo>
                  <a:lnTo>
                    <a:pt x="404" y="1583"/>
                  </a:lnTo>
                  <a:lnTo>
                    <a:pt x="370" y="1549"/>
                  </a:lnTo>
                  <a:lnTo>
                    <a:pt x="337" y="1482"/>
                  </a:lnTo>
                  <a:lnTo>
                    <a:pt x="303" y="1280"/>
                  </a:lnTo>
                  <a:lnTo>
                    <a:pt x="303" y="741"/>
                  </a:lnTo>
                  <a:lnTo>
                    <a:pt x="303" y="203"/>
                  </a:lnTo>
                  <a:lnTo>
                    <a:pt x="303" y="169"/>
                  </a:lnTo>
                  <a:lnTo>
                    <a:pt x="269" y="135"/>
                  </a:lnTo>
                  <a:lnTo>
                    <a:pt x="505" y="102"/>
                  </a:lnTo>
                  <a:close/>
                  <a:moveTo>
                    <a:pt x="337" y="1"/>
                  </a:moveTo>
                  <a:lnTo>
                    <a:pt x="168" y="34"/>
                  </a:lnTo>
                  <a:lnTo>
                    <a:pt x="34" y="135"/>
                  </a:lnTo>
                  <a:lnTo>
                    <a:pt x="0" y="169"/>
                  </a:lnTo>
                  <a:lnTo>
                    <a:pt x="34" y="203"/>
                  </a:lnTo>
                  <a:lnTo>
                    <a:pt x="67" y="236"/>
                  </a:lnTo>
                  <a:lnTo>
                    <a:pt x="101" y="203"/>
                  </a:lnTo>
                  <a:lnTo>
                    <a:pt x="202" y="169"/>
                  </a:lnTo>
                  <a:lnTo>
                    <a:pt x="236" y="152"/>
                  </a:lnTo>
                  <a:lnTo>
                    <a:pt x="236" y="169"/>
                  </a:lnTo>
                  <a:lnTo>
                    <a:pt x="168" y="506"/>
                  </a:lnTo>
                  <a:lnTo>
                    <a:pt x="135" y="809"/>
                  </a:lnTo>
                  <a:lnTo>
                    <a:pt x="135" y="1011"/>
                  </a:lnTo>
                  <a:lnTo>
                    <a:pt x="168" y="1213"/>
                  </a:lnTo>
                  <a:lnTo>
                    <a:pt x="168" y="1415"/>
                  </a:lnTo>
                  <a:lnTo>
                    <a:pt x="168" y="1617"/>
                  </a:lnTo>
                  <a:lnTo>
                    <a:pt x="202" y="1684"/>
                  </a:lnTo>
                  <a:lnTo>
                    <a:pt x="236" y="1684"/>
                  </a:lnTo>
                  <a:lnTo>
                    <a:pt x="539" y="1718"/>
                  </a:lnTo>
                  <a:lnTo>
                    <a:pt x="842" y="1718"/>
                  </a:lnTo>
                  <a:lnTo>
                    <a:pt x="1481" y="1684"/>
                  </a:lnTo>
                  <a:lnTo>
                    <a:pt x="1717" y="1718"/>
                  </a:lnTo>
                  <a:lnTo>
                    <a:pt x="1953" y="1751"/>
                  </a:lnTo>
                  <a:lnTo>
                    <a:pt x="2458" y="1751"/>
                  </a:lnTo>
                  <a:lnTo>
                    <a:pt x="2593" y="1684"/>
                  </a:lnTo>
                  <a:lnTo>
                    <a:pt x="2727" y="1583"/>
                  </a:lnTo>
                  <a:lnTo>
                    <a:pt x="2761" y="1415"/>
                  </a:lnTo>
                  <a:lnTo>
                    <a:pt x="2795" y="1213"/>
                  </a:lnTo>
                  <a:lnTo>
                    <a:pt x="2795" y="842"/>
                  </a:lnTo>
                  <a:lnTo>
                    <a:pt x="2761" y="506"/>
                  </a:lnTo>
                  <a:lnTo>
                    <a:pt x="2694" y="304"/>
                  </a:lnTo>
                  <a:lnTo>
                    <a:pt x="2626" y="203"/>
                  </a:lnTo>
                  <a:lnTo>
                    <a:pt x="2559" y="135"/>
                  </a:lnTo>
                  <a:lnTo>
                    <a:pt x="2391" y="102"/>
                  </a:lnTo>
                  <a:lnTo>
                    <a:pt x="2222" y="135"/>
                  </a:lnTo>
                  <a:lnTo>
                    <a:pt x="2088" y="135"/>
                  </a:lnTo>
                  <a:lnTo>
                    <a:pt x="1919" y="102"/>
                  </a:lnTo>
                  <a:lnTo>
                    <a:pt x="1616" y="68"/>
                  </a:lnTo>
                  <a:lnTo>
                    <a:pt x="1145" y="34"/>
                  </a:lnTo>
                  <a:lnTo>
                    <a:pt x="67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11"/>
            <p:cNvSpPr/>
            <p:nvPr/>
          </p:nvSpPr>
          <p:spPr>
            <a:xfrm>
              <a:off x="3727574" y="4851694"/>
              <a:ext cx="139079" cy="80462"/>
            </a:xfrm>
            <a:custGeom>
              <a:avLst/>
              <a:gdLst/>
              <a:ahLst/>
              <a:cxnLst/>
              <a:rect l="l" t="t" r="r" b="b"/>
              <a:pathLst>
                <a:path w="2795" h="1617" extrusionOk="0">
                  <a:moveTo>
                    <a:pt x="2660" y="169"/>
                  </a:moveTo>
                  <a:lnTo>
                    <a:pt x="2593" y="1415"/>
                  </a:lnTo>
                  <a:lnTo>
                    <a:pt x="2020" y="1448"/>
                  </a:lnTo>
                  <a:lnTo>
                    <a:pt x="1448" y="1415"/>
                  </a:lnTo>
                  <a:lnTo>
                    <a:pt x="876" y="1415"/>
                  </a:lnTo>
                  <a:lnTo>
                    <a:pt x="303" y="1448"/>
                  </a:lnTo>
                  <a:lnTo>
                    <a:pt x="202" y="1145"/>
                  </a:lnTo>
                  <a:lnTo>
                    <a:pt x="169" y="809"/>
                  </a:lnTo>
                  <a:lnTo>
                    <a:pt x="135" y="506"/>
                  </a:lnTo>
                  <a:lnTo>
                    <a:pt x="202" y="203"/>
                  </a:lnTo>
                  <a:lnTo>
                    <a:pt x="303" y="169"/>
                  </a:lnTo>
                  <a:lnTo>
                    <a:pt x="404" y="169"/>
                  </a:lnTo>
                  <a:lnTo>
                    <a:pt x="606" y="203"/>
                  </a:lnTo>
                  <a:lnTo>
                    <a:pt x="1111" y="236"/>
                  </a:lnTo>
                  <a:lnTo>
                    <a:pt x="1886" y="236"/>
                  </a:lnTo>
                  <a:lnTo>
                    <a:pt x="2660" y="169"/>
                  </a:lnTo>
                  <a:close/>
                  <a:moveTo>
                    <a:pt x="404" y="1"/>
                  </a:moveTo>
                  <a:lnTo>
                    <a:pt x="202" y="34"/>
                  </a:lnTo>
                  <a:lnTo>
                    <a:pt x="169" y="34"/>
                  </a:lnTo>
                  <a:lnTo>
                    <a:pt x="135" y="68"/>
                  </a:lnTo>
                  <a:lnTo>
                    <a:pt x="101" y="68"/>
                  </a:lnTo>
                  <a:lnTo>
                    <a:pt x="68" y="135"/>
                  </a:lnTo>
                  <a:lnTo>
                    <a:pt x="101" y="169"/>
                  </a:lnTo>
                  <a:lnTo>
                    <a:pt x="34" y="337"/>
                  </a:lnTo>
                  <a:lnTo>
                    <a:pt x="0" y="506"/>
                  </a:lnTo>
                  <a:lnTo>
                    <a:pt x="0" y="876"/>
                  </a:lnTo>
                  <a:lnTo>
                    <a:pt x="68" y="1246"/>
                  </a:lnTo>
                  <a:lnTo>
                    <a:pt x="169" y="1549"/>
                  </a:lnTo>
                  <a:lnTo>
                    <a:pt x="202" y="1583"/>
                  </a:lnTo>
                  <a:lnTo>
                    <a:pt x="270" y="1617"/>
                  </a:lnTo>
                  <a:lnTo>
                    <a:pt x="573" y="1583"/>
                  </a:lnTo>
                  <a:lnTo>
                    <a:pt x="876" y="1549"/>
                  </a:lnTo>
                  <a:lnTo>
                    <a:pt x="1482" y="1583"/>
                  </a:lnTo>
                  <a:lnTo>
                    <a:pt x="2088" y="1617"/>
                  </a:lnTo>
                  <a:lnTo>
                    <a:pt x="2694" y="1583"/>
                  </a:lnTo>
                  <a:lnTo>
                    <a:pt x="2727" y="1549"/>
                  </a:lnTo>
                  <a:lnTo>
                    <a:pt x="2761" y="1516"/>
                  </a:lnTo>
                  <a:lnTo>
                    <a:pt x="2761" y="809"/>
                  </a:lnTo>
                  <a:lnTo>
                    <a:pt x="2795" y="102"/>
                  </a:lnTo>
                  <a:lnTo>
                    <a:pt x="2795" y="34"/>
                  </a:lnTo>
                  <a:lnTo>
                    <a:pt x="2727" y="1"/>
                  </a:lnTo>
                  <a:lnTo>
                    <a:pt x="1886" y="68"/>
                  </a:lnTo>
                  <a:lnTo>
                    <a:pt x="1482" y="102"/>
                  </a:lnTo>
                  <a:lnTo>
                    <a:pt x="1044" y="68"/>
                  </a:lnTo>
                  <a:lnTo>
                    <a:pt x="640" y="3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11"/>
            <p:cNvSpPr/>
            <p:nvPr/>
          </p:nvSpPr>
          <p:spPr>
            <a:xfrm>
              <a:off x="2667089" y="4943849"/>
              <a:ext cx="129028" cy="130720"/>
            </a:xfrm>
            <a:custGeom>
              <a:avLst/>
              <a:gdLst/>
              <a:ahLst/>
              <a:cxnLst/>
              <a:rect l="l" t="t" r="r" b="b"/>
              <a:pathLst>
                <a:path w="2593" h="2627" extrusionOk="0">
                  <a:moveTo>
                    <a:pt x="1953" y="135"/>
                  </a:moveTo>
                  <a:lnTo>
                    <a:pt x="2189" y="169"/>
                  </a:lnTo>
                  <a:lnTo>
                    <a:pt x="2324" y="202"/>
                  </a:lnTo>
                  <a:lnTo>
                    <a:pt x="2391" y="270"/>
                  </a:lnTo>
                  <a:lnTo>
                    <a:pt x="2425" y="404"/>
                  </a:lnTo>
                  <a:lnTo>
                    <a:pt x="2458" y="539"/>
                  </a:lnTo>
                  <a:lnTo>
                    <a:pt x="2458" y="775"/>
                  </a:lnTo>
                  <a:lnTo>
                    <a:pt x="2425" y="1010"/>
                  </a:lnTo>
                  <a:lnTo>
                    <a:pt x="2357" y="1516"/>
                  </a:lnTo>
                  <a:lnTo>
                    <a:pt x="2357" y="1751"/>
                  </a:lnTo>
                  <a:lnTo>
                    <a:pt x="2357" y="2088"/>
                  </a:lnTo>
                  <a:lnTo>
                    <a:pt x="2357" y="2223"/>
                  </a:lnTo>
                  <a:lnTo>
                    <a:pt x="2324" y="2357"/>
                  </a:lnTo>
                  <a:lnTo>
                    <a:pt x="2223" y="2425"/>
                  </a:lnTo>
                  <a:lnTo>
                    <a:pt x="2122" y="2458"/>
                  </a:lnTo>
                  <a:lnTo>
                    <a:pt x="1987" y="2458"/>
                  </a:lnTo>
                  <a:lnTo>
                    <a:pt x="1852" y="2425"/>
                  </a:lnTo>
                  <a:lnTo>
                    <a:pt x="1617" y="2357"/>
                  </a:lnTo>
                  <a:lnTo>
                    <a:pt x="1246" y="2357"/>
                  </a:lnTo>
                  <a:lnTo>
                    <a:pt x="910" y="2391"/>
                  </a:lnTo>
                  <a:lnTo>
                    <a:pt x="708" y="2425"/>
                  </a:lnTo>
                  <a:lnTo>
                    <a:pt x="472" y="2425"/>
                  </a:lnTo>
                  <a:lnTo>
                    <a:pt x="337" y="2391"/>
                  </a:lnTo>
                  <a:lnTo>
                    <a:pt x="270" y="2357"/>
                  </a:lnTo>
                  <a:lnTo>
                    <a:pt x="169" y="2290"/>
                  </a:lnTo>
                  <a:lnTo>
                    <a:pt x="135" y="2189"/>
                  </a:lnTo>
                  <a:lnTo>
                    <a:pt x="135" y="1819"/>
                  </a:lnTo>
                  <a:lnTo>
                    <a:pt x="135" y="1415"/>
                  </a:lnTo>
                  <a:lnTo>
                    <a:pt x="169" y="1078"/>
                  </a:lnTo>
                  <a:lnTo>
                    <a:pt x="135" y="741"/>
                  </a:lnTo>
                  <a:lnTo>
                    <a:pt x="135" y="472"/>
                  </a:lnTo>
                  <a:lnTo>
                    <a:pt x="135" y="202"/>
                  </a:lnTo>
                  <a:lnTo>
                    <a:pt x="910" y="202"/>
                  </a:lnTo>
                  <a:lnTo>
                    <a:pt x="1684" y="135"/>
                  </a:lnTo>
                  <a:close/>
                  <a:moveTo>
                    <a:pt x="1852" y="0"/>
                  </a:moveTo>
                  <a:lnTo>
                    <a:pt x="1347" y="34"/>
                  </a:lnTo>
                  <a:lnTo>
                    <a:pt x="842" y="68"/>
                  </a:lnTo>
                  <a:lnTo>
                    <a:pt x="68" y="68"/>
                  </a:lnTo>
                  <a:lnTo>
                    <a:pt x="34" y="101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34" y="202"/>
                  </a:lnTo>
                  <a:lnTo>
                    <a:pt x="1" y="404"/>
                  </a:lnTo>
                  <a:lnTo>
                    <a:pt x="1" y="640"/>
                  </a:lnTo>
                  <a:lnTo>
                    <a:pt x="34" y="1078"/>
                  </a:lnTo>
                  <a:lnTo>
                    <a:pt x="1" y="1751"/>
                  </a:lnTo>
                  <a:lnTo>
                    <a:pt x="1" y="2088"/>
                  </a:lnTo>
                  <a:lnTo>
                    <a:pt x="34" y="2425"/>
                  </a:lnTo>
                  <a:lnTo>
                    <a:pt x="68" y="2458"/>
                  </a:lnTo>
                  <a:lnTo>
                    <a:pt x="102" y="2492"/>
                  </a:lnTo>
                  <a:lnTo>
                    <a:pt x="438" y="2526"/>
                  </a:lnTo>
                  <a:lnTo>
                    <a:pt x="775" y="2559"/>
                  </a:lnTo>
                  <a:lnTo>
                    <a:pt x="1482" y="2492"/>
                  </a:lnTo>
                  <a:lnTo>
                    <a:pt x="1684" y="2526"/>
                  </a:lnTo>
                  <a:lnTo>
                    <a:pt x="1920" y="2593"/>
                  </a:lnTo>
                  <a:lnTo>
                    <a:pt x="2189" y="2627"/>
                  </a:lnTo>
                  <a:lnTo>
                    <a:pt x="2290" y="2593"/>
                  </a:lnTo>
                  <a:lnTo>
                    <a:pt x="2357" y="2559"/>
                  </a:lnTo>
                  <a:lnTo>
                    <a:pt x="2425" y="2458"/>
                  </a:lnTo>
                  <a:lnTo>
                    <a:pt x="2458" y="2391"/>
                  </a:lnTo>
                  <a:lnTo>
                    <a:pt x="2492" y="2189"/>
                  </a:lnTo>
                  <a:lnTo>
                    <a:pt x="2492" y="1785"/>
                  </a:lnTo>
                  <a:lnTo>
                    <a:pt x="2492" y="1549"/>
                  </a:lnTo>
                  <a:lnTo>
                    <a:pt x="2526" y="1314"/>
                  </a:lnTo>
                  <a:lnTo>
                    <a:pt x="2559" y="842"/>
                  </a:lnTo>
                  <a:lnTo>
                    <a:pt x="2593" y="505"/>
                  </a:lnTo>
                  <a:lnTo>
                    <a:pt x="2559" y="303"/>
                  </a:lnTo>
                  <a:lnTo>
                    <a:pt x="2492" y="169"/>
                  </a:lnTo>
                  <a:lnTo>
                    <a:pt x="2357" y="68"/>
                  </a:lnTo>
                  <a:lnTo>
                    <a:pt x="2189" y="34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11"/>
            <p:cNvSpPr/>
            <p:nvPr/>
          </p:nvSpPr>
          <p:spPr>
            <a:xfrm>
              <a:off x="2668781" y="4851694"/>
              <a:ext cx="139079" cy="80462"/>
            </a:xfrm>
            <a:custGeom>
              <a:avLst/>
              <a:gdLst/>
              <a:ahLst/>
              <a:cxnLst/>
              <a:rect l="l" t="t" r="r" b="b"/>
              <a:pathLst>
                <a:path w="2795" h="1617" extrusionOk="0">
                  <a:moveTo>
                    <a:pt x="2660" y="169"/>
                  </a:moveTo>
                  <a:lnTo>
                    <a:pt x="2593" y="1415"/>
                  </a:lnTo>
                  <a:lnTo>
                    <a:pt x="2020" y="1448"/>
                  </a:lnTo>
                  <a:lnTo>
                    <a:pt x="1448" y="1415"/>
                  </a:lnTo>
                  <a:lnTo>
                    <a:pt x="876" y="1415"/>
                  </a:lnTo>
                  <a:lnTo>
                    <a:pt x="303" y="1448"/>
                  </a:lnTo>
                  <a:lnTo>
                    <a:pt x="202" y="1145"/>
                  </a:lnTo>
                  <a:lnTo>
                    <a:pt x="169" y="809"/>
                  </a:lnTo>
                  <a:lnTo>
                    <a:pt x="135" y="506"/>
                  </a:lnTo>
                  <a:lnTo>
                    <a:pt x="202" y="203"/>
                  </a:lnTo>
                  <a:lnTo>
                    <a:pt x="303" y="169"/>
                  </a:lnTo>
                  <a:lnTo>
                    <a:pt x="404" y="169"/>
                  </a:lnTo>
                  <a:lnTo>
                    <a:pt x="606" y="203"/>
                  </a:lnTo>
                  <a:lnTo>
                    <a:pt x="1111" y="236"/>
                  </a:lnTo>
                  <a:lnTo>
                    <a:pt x="1886" y="236"/>
                  </a:lnTo>
                  <a:lnTo>
                    <a:pt x="2660" y="169"/>
                  </a:lnTo>
                  <a:close/>
                  <a:moveTo>
                    <a:pt x="404" y="1"/>
                  </a:moveTo>
                  <a:lnTo>
                    <a:pt x="202" y="34"/>
                  </a:lnTo>
                  <a:lnTo>
                    <a:pt x="169" y="34"/>
                  </a:lnTo>
                  <a:lnTo>
                    <a:pt x="135" y="68"/>
                  </a:lnTo>
                  <a:lnTo>
                    <a:pt x="101" y="68"/>
                  </a:lnTo>
                  <a:lnTo>
                    <a:pt x="68" y="135"/>
                  </a:lnTo>
                  <a:lnTo>
                    <a:pt x="101" y="169"/>
                  </a:lnTo>
                  <a:lnTo>
                    <a:pt x="34" y="337"/>
                  </a:lnTo>
                  <a:lnTo>
                    <a:pt x="0" y="506"/>
                  </a:lnTo>
                  <a:lnTo>
                    <a:pt x="0" y="876"/>
                  </a:lnTo>
                  <a:lnTo>
                    <a:pt x="68" y="1246"/>
                  </a:lnTo>
                  <a:lnTo>
                    <a:pt x="169" y="1549"/>
                  </a:lnTo>
                  <a:lnTo>
                    <a:pt x="202" y="1583"/>
                  </a:lnTo>
                  <a:lnTo>
                    <a:pt x="270" y="1617"/>
                  </a:lnTo>
                  <a:lnTo>
                    <a:pt x="573" y="1583"/>
                  </a:lnTo>
                  <a:lnTo>
                    <a:pt x="876" y="1549"/>
                  </a:lnTo>
                  <a:lnTo>
                    <a:pt x="1482" y="1583"/>
                  </a:lnTo>
                  <a:lnTo>
                    <a:pt x="2088" y="1617"/>
                  </a:lnTo>
                  <a:lnTo>
                    <a:pt x="2694" y="1583"/>
                  </a:lnTo>
                  <a:lnTo>
                    <a:pt x="2727" y="1549"/>
                  </a:lnTo>
                  <a:lnTo>
                    <a:pt x="2761" y="1516"/>
                  </a:lnTo>
                  <a:lnTo>
                    <a:pt x="2761" y="809"/>
                  </a:lnTo>
                  <a:lnTo>
                    <a:pt x="2795" y="102"/>
                  </a:lnTo>
                  <a:lnTo>
                    <a:pt x="2795" y="34"/>
                  </a:lnTo>
                  <a:lnTo>
                    <a:pt x="2727" y="1"/>
                  </a:lnTo>
                  <a:lnTo>
                    <a:pt x="1886" y="68"/>
                  </a:lnTo>
                  <a:lnTo>
                    <a:pt x="1482" y="102"/>
                  </a:lnTo>
                  <a:lnTo>
                    <a:pt x="1044" y="68"/>
                  </a:lnTo>
                  <a:lnTo>
                    <a:pt x="640" y="3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11"/>
            <p:cNvSpPr/>
            <p:nvPr/>
          </p:nvSpPr>
          <p:spPr>
            <a:xfrm>
              <a:off x="2737449" y="5089596"/>
              <a:ext cx="118976" cy="57025"/>
            </a:xfrm>
            <a:custGeom>
              <a:avLst/>
              <a:gdLst/>
              <a:ahLst/>
              <a:cxnLst/>
              <a:rect l="l" t="t" r="r" b="b"/>
              <a:pathLst>
                <a:path w="2391" h="1146" extrusionOk="0">
                  <a:moveTo>
                    <a:pt x="1011" y="1"/>
                  </a:moveTo>
                  <a:lnTo>
                    <a:pt x="607" y="34"/>
                  </a:lnTo>
                  <a:lnTo>
                    <a:pt x="337" y="68"/>
                  </a:lnTo>
                  <a:lnTo>
                    <a:pt x="236" y="102"/>
                  </a:lnTo>
                  <a:lnTo>
                    <a:pt x="102" y="169"/>
                  </a:lnTo>
                  <a:lnTo>
                    <a:pt x="68" y="270"/>
                  </a:lnTo>
                  <a:lnTo>
                    <a:pt x="34" y="371"/>
                  </a:lnTo>
                  <a:lnTo>
                    <a:pt x="34" y="607"/>
                  </a:lnTo>
                  <a:lnTo>
                    <a:pt x="1" y="1145"/>
                  </a:lnTo>
                  <a:lnTo>
                    <a:pt x="135" y="1145"/>
                  </a:lnTo>
                  <a:lnTo>
                    <a:pt x="169" y="842"/>
                  </a:lnTo>
                  <a:lnTo>
                    <a:pt x="169" y="539"/>
                  </a:lnTo>
                  <a:lnTo>
                    <a:pt x="203" y="371"/>
                  </a:lnTo>
                  <a:lnTo>
                    <a:pt x="236" y="304"/>
                  </a:lnTo>
                  <a:lnTo>
                    <a:pt x="304" y="236"/>
                  </a:lnTo>
                  <a:lnTo>
                    <a:pt x="506" y="169"/>
                  </a:lnTo>
                  <a:lnTo>
                    <a:pt x="741" y="135"/>
                  </a:lnTo>
                  <a:lnTo>
                    <a:pt x="1112" y="135"/>
                  </a:lnTo>
                  <a:lnTo>
                    <a:pt x="1516" y="169"/>
                  </a:lnTo>
                  <a:lnTo>
                    <a:pt x="1886" y="203"/>
                  </a:lnTo>
                  <a:lnTo>
                    <a:pt x="2256" y="304"/>
                  </a:lnTo>
                  <a:lnTo>
                    <a:pt x="2223" y="674"/>
                  </a:lnTo>
                  <a:lnTo>
                    <a:pt x="2256" y="1044"/>
                  </a:lnTo>
                  <a:lnTo>
                    <a:pt x="2223" y="1145"/>
                  </a:lnTo>
                  <a:lnTo>
                    <a:pt x="2391" y="1145"/>
                  </a:lnTo>
                  <a:lnTo>
                    <a:pt x="2391" y="977"/>
                  </a:lnTo>
                  <a:lnTo>
                    <a:pt x="2357" y="438"/>
                  </a:lnTo>
                  <a:lnTo>
                    <a:pt x="2357" y="304"/>
                  </a:lnTo>
                  <a:lnTo>
                    <a:pt x="2391" y="304"/>
                  </a:lnTo>
                  <a:lnTo>
                    <a:pt x="2391" y="236"/>
                  </a:lnTo>
                  <a:lnTo>
                    <a:pt x="2391" y="203"/>
                  </a:lnTo>
                  <a:lnTo>
                    <a:pt x="2357" y="169"/>
                  </a:lnTo>
                  <a:lnTo>
                    <a:pt x="2324" y="169"/>
                  </a:lnTo>
                  <a:lnTo>
                    <a:pt x="1920" y="68"/>
                  </a:lnTo>
                  <a:lnTo>
                    <a:pt x="148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11"/>
            <p:cNvSpPr/>
            <p:nvPr/>
          </p:nvSpPr>
          <p:spPr>
            <a:xfrm>
              <a:off x="3756037" y="5086262"/>
              <a:ext cx="122360" cy="60359"/>
            </a:xfrm>
            <a:custGeom>
              <a:avLst/>
              <a:gdLst/>
              <a:ahLst/>
              <a:cxnLst/>
              <a:rect l="l" t="t" r="r" b="b"/>
              <a:pathLst>
                <a:path w="2459" h="1213" extrusionOk="0">
                  <a:moveTo>
                    <a:pt x="2391" y="0"/>
                  </a:moveTo>
                  <a:lnTo>
                    <a:pt x="2021" y="34"/>
                  </a:lnTo>
                  <a:lnTo>
                    <a:pt x="1650" y="68"/>
                  </a:lnTo>
                  <a:lnTo>
                    <a:pt x="1280" y="101"/>
                  </a:lnTo>
                  <a:lnTo>
                    <a:pt x="304" y="101"/>
                  </a:lnTo>
                  <a:lnTo>
                    <a:pt x="169" y="68"/>
                  </a:lnTo>
                  <a:lnTo>
                    <a:pt x="34" y="101"/>
                  </a:lnTo>
                  <a:lnTo>
                    <a:pt x="1" y="169"/>
                  </a:lnTo>
                  <a:lnTo>
                    <a:pt x="1" y="202"/>
                  </a:lnTo>
                  <a:lnTo>
                    <a:pt x="34" y="236"/>
                  </a:lnTo>
                  <a:lnTo>
                    <a:pt x="34" y="404"/>
                  </a:lnTo>
                  <a:lnTo>
                    <a:pt x="34" y="573"/>
                  </a:lnTo>
                  <a:lnTo>
                    <a:pt x="68" y="876"/>
                  </a:lnTo>
                  <a:lnTo>
                    <a:pt x="68" y="1212"/>
                  </a:lnTo>
                  <a:lnTo>
                    <a:pt x="203" y="1212"/>
                  </a:lnTo>
                  <a:lnTo>
                    <a:pt x="203" y="1010"/>
                  </a:lnTo>
                  <a:lnTo>
                    <a:pt x="203" y="808"/>
                  </a:lnTo>
                  <a:lnTo>
                    <a:pt x="169" y="606"/>
                  </a:lnTo>
                  <a:lnTo>
                    <a:pt x="135" y="404"/>
                  </a:lnTo>
                  <a:lnTo>
                    <a:pt x="169" y="202"/>
                  </a:lnTo>
                  <a:lnTo>
                    <a:pt x="270" y="236"/>
                  </a:lnTo>
                  <a:lnTo>
                    <a:pt x="506" y="270"/>
                  </a:lnTo>
                  <a:lnTo>
                    <a:pt x="1145" y="236"/>
                  </a:lnTo>
                  <a:lnTo>
                    <a:pt x="2324" y="169"/>
                  </a:lnTo>
                  <a:lnTo>
                    <a:pt x="2324" y="674"/>
                  </a:lnTo>
                  <a:lnTo>
                    <a:pt x="2290" y="1212"/>
                  </a:lnTo>
                  <a:lnTo>
                    <a:pt x="2459" y="1212"/>
                  </a:lnTo>
                  <a:lnTo>
                    <a:pt x="2459" y="640"/>
                  </a:lnTo>
                  <a:lnTo>
                    <a:pt x="2459" y="68"/>
                  </a:lnTo>
                  <a:lnTo>
                    <a:pt x="2425" y="34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11"/>
            <p:cNvSpPr/>
            <p:nvPr/>
          </p:nvSpPr>
          <p:spPr>
            <a:xfrm>
              <a:off x="2821195" y="4848360"/>
              <a:ext cx="135795" cy="83796"/>
            </a:xfrm>
            <a:custGeom>
              <a:avLst/>
              <a:gdLst/>
              <a:ahLst/>
              <a:cxnLst/>
              <a:rect l="l" t="t" r="r" b="b"/>
              <a:pathLst>
                <a:path w="2729" h="1684" extrusionOk="0">
                  <a:moveTo>
                    <a:pt x="1853" y="101"/>
                  </a:moveTo>
                  <a:lnTo>
                    <a:pt x="2324" y="135"/>
                  </a:lnTo>
                  <a:lnTo>
                    <a:pt x="2391" y="169"/>
                  </a:lnTo>
                  <a:lnTo>
                    <a:pt x="2459" y="169"/>
                  </a:lnTo>
                  <a:lnTo>
                    <a:pt x="2492" y="202"/>
                  </a:lnTo>
                  <a:lnTo>
                    <a:pt x="2492" y="270"/>
                  </a:lnTo>
                  <a:lnTo>
                    <a:pt x="2526" y="404"/>
                  </a:lnTo>
                  <a:lnTo>
                    <a:pt x="2492" y="539"/>
                  </a:lnTo>
                  <a:lnTo>
                    <a:pt x="2492" y="1010"/>
                  </a:lnTo>
                  <a:lnTo>
                    <a:pt x="2526" y="1246"/>
                  </a:lnTo>
                  <a:lnTo>
                    <a:pt x="2560" y="1448"/>
                  </a:lnTo>
                  <a:lnTo>
                    <a:pt x="1449" y="1515"/>
                  </a:lnTo>
                  <a:lnTo>
                    <a:pt x="304" y="1515"/>
                  </a:lnTo>
                  <a:lnTo>
                    <a:pt x="237" y="707"/>
                  </a:lnTo>
                  <a:lnTo>
                    <a:pt x="237" y="303"/>
                  </a:lnTo>
                  <a:lnTo>
                    <a:pt x="237" y="236"/>
                  </a:lnTo>
                  <a:lnTo>
                    <a:pt x="641" y="202"/>
                  </a:lnTo>
                  <a:lnTo>
                    <a:pt x="1045" y="169"/>
                  </a:lnTo>
                  <a:lnTo>
                    <a:pt x="1449" y="135"/>
                  </a:lnTo>
                  <a:lnTo>
                    <a:pt x="1853" y="101"/>
                  </a:lnTo>
                  <a:close/>
                  <a:moveTo>
                    <a:pt x="1146" y="0"/>
                  </a:moveTo>
                  <a:lnTo>
                    <a:pt x="708" y="68"/>
                  </a:lnTo>
                  <a:lnTo>
                    <a:pt x="237" y="101"/>
                  </a:lnTo>
                  <a:lnTo>
                    <a:pt x="237" y="34"/>
                  </a:lnTo>
                  <a:lnTo>
                    <a:pt x="169" y="34"/>
                  </a:lnTo>
                  <a:lnTo>
                    <a:pt x="169" y="101"/>
                  </a:lnTo>
                  <a:lnTo>
                    <a:pt x="35" y="101"/>
                  </a:lnTo>
                  <a:lnTo>
                    <a:pt x="1" y="169"/>
                  </a:lnTo>
                  <a:lnTo>
                    <a:pt x="35" y="202"/>
                  </a:lnTo>
                  <a:lnTo>
                    <a:pt x="68" y="236"/>
                  </a:lnTo>
                  <a:lnTo>
                    <a:pt x="136" y="236"/>
                  </a:lnTo>
                  <a:lnTo>
                    <a:pt x="102" y="573"/>
                  </a:lnTo>
                  <a:lnTo>
                    <a:pt x="102" y="909"/>
                  </a:lnTo>
                  <a:lnTo>
                    <a:pt x="169" y="1583"/>
                  </a:lnTo>
                  <a:lnTo>
                    <a:pt x="203" y="1650"/>
                  </a:lnTo>
                  <a:lnTo>
                    <a:pt x="237" y="1684"/>
                  </a:lnTo>
                  <a:lnTo>
                    <a:pt x="1449" y="1684"/>
                  </a:lnTo>
                  <a:lnTo>
                    <a:pt x="2661" y="1583"/>
                  </a:lnTo>
                  <a:lnTo>
                    <a:pt x="2694" y="1583"/>
                  </a:lnTo>
                  <a:lnTo>
                    <a:pt x="2728" y="1515"/>
                  </a:lnTo>
                  <a:lnTo>
                    <a:pt x="2661" y="1145"/>
                  </a:lnTo>
                  <a:lnTo>
                    <a:pt x="2627" y="808"/>
                  </a:lnTo>
                  <a:lnTo>
                    <a:pt x="2627" y="438"/>
                  </a:lnTo>
                  <a:lnTo>
                    <a:pt x="2627" y="101"/>
                  </a:lnTo>
                  <a:lnTo>
                    <a:pt x="2593" y="34"/>
                  </a:lnTo>
                  <a:lnTo>
                    <a:pt x="2560" y="34"/>
                  </a:lnTo>
                  <a:lnTo>
                    <a:pt x="18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11"/>
            <p:cNvSpPr/>
            <p:nvPr/>
          </p:nvSpPr>
          <p:spPr>
            <a:xfrm>
              <a:off x="3880039" y="4848360"/>
              <a:ext cx="135745" cy="83796"/>
            </a:xfrm>
            <a:custGeom>
              <a:avLst/>
              <a:gdLst/>
              <a:ahLst/>
              <a:cxnLst/>
              <a:rect l="l" t="t" r="r" b="b"/>
              <a:pathLst>
                <a:path w="2728" h="1684" extrusionOk="0">
                  <a:moveTo>
                    <a:pt x="1852" y="101"/>
                  </a:moveTo>
                  <a:lnTo>
                    <a:pt x="2323" y="135"/>
                  </a:lnTo>
                  <a:lnTo>
                    <a:pt x="2391" y="169"/>
                  </a:lnTo>
                  <a:lnTo>
                    <a:pt x="2458" y="169"/>
                  </a:lnTo>
                  <a:lnTo>
                    <a:pt x="2492" y="202"/>
                  </a:lnTo>
                  <a:lnTo>
                    <a:pt x="2492" y="270"/>
                  </a:lnTo>
                  <a:lnTo>
                    <a:pt x="2525" y="404"/>
                  </a:lnTo>
                  <a:lnTo>
                    <a:pt x="2492" y="539"/>
                  </a:lnTo>
                  <a:lnTo>
                    <a:pt x="2492" y="1010"/>
                  </a:lnTo>
                  <a:lnTo>
                    <a:pt x="2525" y="1246"/>
                  </a:lnTo>
                  <a:lnTo>
                    <a:pt x="2559" y="1448"/>
                  </a:lnTo>
                  <a:lnTo>
                    <a:pt x="1448" y="1515"/>
                  </a:lnTo>
                  <a:lnTo>
                    <a:pt x="303" y="1515"/>
                  </a:lnTo>
                  <a:lnTo>
                    <a:pt x="236" y="707"/>
                  </a:lnTo>
                  <a:lnTo>
                    <a:pt x="236" y="303"/>
                  </a:lnTo>
                  <a:lnTo>
                    <a:pt x="236" y="236"/>
                  </a:lnTo>
                  <a:lnTo>
                    <a:pt x="640" y="202"/>
                  </a:lnTo>
                  <a:lnTo>
                    <a:pt x="1044" y="169"/>
                  </a:lnTo>
                  <a:lnTo>
                    <a:pt x="1448" y="135"/>
                  </a:lnTo>
                  <a:lnTo>
                    <a:pt x="1852" y="101"/>
                  </a:lnTo>
                  <a:close/>
                  <a:moveTo>
                    <a:pt x="1145" y="0"/>
                  </a:moveTo>
                  <a:lnTo>
                    <a:pt x="707" y="68"/>
                  </a:lnTo>
                  <a:lnTo>
                    <a:pt x="236" y="101"/>
                  </a:lnTo>
                  <a:lnTo>
                    <a:pt x="236" y="34"/>
                  </a:lnTo>
                  <a:lnTo>
                    <a:pt x="169" y="34"/>
                  </a:lnTo>
                  <a:lnTo>
                    <a:pt x="169" y="101"/>
                  </a:lnTo>
                  <a:lnTo>
                    <a:pt x="34" y="101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68" y="236"/>
                  </a:lnTo>
                  <a:lnTo>
                    <a:pt x="135" y="236"/>
                  </a:lnTo>
                  <a:lnTo>
                    <a:pt x="101" y="573"/>
                  </a:lnTo>
                  <a:lnTo>
                    <a:pt x="101" y="909"/>
                  </a:lnTo>
                  <a:lnTo>
                    <a:pt x="169" y="1583"/>
                  </a:lnTo>
                  <a:lnTo>
                    <a:pt x="202" y="1650"/>
                  </a:lnTo>
                  <a:lnTo>
                    <a:pt x="236" y="1684"/>
                  </a:lnTo>
                  <a:lnTo>
                    <a:pt x="1448" y="1684"/>
                  </a:lnTo>
                  <a:lnTo>
                    <a:pt x="2660" y="1583"/>
                  </a:lnTo>
                  <a:lnTo>
                    <a:pt x="2694" y="1583"/>
                  </a:lnTo>
                  <a:lnTo>
                    <a:pt x="2727" y="1515"/>
                  </a:lnTo>
                  <a:lnTo>
                    <a:pt x="2660" y="1145"/>
                  </a:lnTo>
                  <a:lnTo>
                    <a:pt x="2626" y="808"/>
                  </a:lnTo>
                  <a:lnTo>
                    <a:pt x="2626" y="438"/>
                  </a:lnTo>
                  <a:lnTo>
                    <a:pt x="2626" y="101"/>
                  </a:lnTo>
                  <a:lnTo>
                    <a:pt x="2593" y="34"/>
                  </a:lnTo>
                  <a:lnTo>
                    <a:pt x="2559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11"/>
            <p:cNvSpPr/>
            <p:nvPr/>
          </p:nvSpPr>
          <p:spPr>
            <a:xfrm>
              <a:off x="4397692" y="5030979"/>
              <a:ext cx="48616" cy="23487"/>
            </a:xfrm>
            <a:custGeom>
              <a:avLst/>
              <a:gdLst/>
              <a:ahLst/>
              <a:cxnLst/>
              <a:rect l="l" t="t" r="r" b="b"/>
              <a:pathLst>
                <a:path w="977" h="472" extrusionOk="0">
                  <a:moveTo>
                    <a:pt x="371" y="0"/>
                  </a:moveTo>
                  <a:lnTo>
                    <a:pt x="270" y="34"/>
                  </a:lnTo>
                  <a:lnTo>
                    <a:pt x="169" y="101"/>
                  </a:lnTo>
                  <a:lnTo>
                    <a:pt x="68" y="135"/>
                  </a:lnTo>
                  <a:lnTo>
                    <a:pt x="1" y="202"/>
                  </a:lnTo>
                  <a:lnTo>
                    <a:pt x="1" y="236"/>
                  </a:lnTo>
                  <a:lnTo>
                    <a:pt x="1" y="303"/>
                  </a:lnTo>
                  <a:lnTo>
                    <a:pt x="34" y="371"/>
                  </a:lnTo>
                  <a:lnTo>
                    <a:pt x="102" y="404"/>
                  </a:lnTo>
                  <a:lnTo>
                    <a:pt x="270" y="472"/>
                  </a:lnTo>
                  <a:lnTo>
                    <a:pt x="337" y="472"/>
                  </a:lnTo>
                  <a:lnTo>
                    <a:pt x="371" y="438"/>
                  </a:lnTo>
                  <a:lnTo>
                    <a:pt x="337" y="371"/>
                  </a:lnTo>
                  <a:lnTo>
                    <a:pt x="304" y="337"/>
                  </a:lnTo>
                  <a:lnTo>
                    <a:pt x="708" y="337"/>
                  </a:lnTo>
                  <a:lnTo>
                    <a:pt x="910" y="303"/>
                  </a:lnTo>
                  <a:lnTo>
                    <a:pt x="943" y="270"/>
                  </a:lnTo>
                  <a:lnTo>
                    <a:pt x="977" y="236"/>
                  </a:lnTo>
                  <a:lnTo>
                    <a:pt x="943" y="202"/>
                  </a:lnTo>
                  <a:lnTo>
                    <a:pt x="910" y="169"/>
                  </a:lnTo>
                  <a:lnTo>
                    <a:pt x="506" y="202"/>
                  </a:lnTo>
                  <a:lnTo>
                    <a:pt x="236" y="202"/>
                  </a:lnTo>
                  <a:lnTo>
                    <a:pt x="304" y="169"/>
                  </a:lnTo>
                  <a:lnTo>
                    <a:pt x="405" y="101"/>
                  </a:lnTo>
                  <a:lnTo>
                    <a:pt x="438" y="68"/>
                  </a:lnTo>
                  <a:lnTo>
                    <a:pt x="438" y="3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11"/>
            <p:cNvSpPr/>
            <p:nvPr/>
          </p:nvSpPr>
          <p:spPr>
            <a:xfrm>
              <a:off x="4332357" y="4850051"/>
              <a:ext cx="135745" cy="83796"/>
            </a:xfrm>
            <a:custGeom>
              <a:avLst/>
              <a:gdLst/>
              <a:ahLst/>
              <a:cxnLst/>
              <a:rect l="l" t="t" r="r" b="b"/>
              <a:pathLst>
                <a:path w="2728" h="1684" extrusionOk="0">
                  <a:moveTo>
                    <a:pt x="236" y="135"/>
                  </a:moveTo>
                  <a:lnTo>
                    <a:pt x="640" y="168"/>
                  </a:lnTo>
                  <a:lnTo>
                    <a:pt x="1785" y="202"/>
                  </a:lnTo>
                  <a:lnTo>
                    <a:pt x="2189" y="202"/>
                  </a:lnTo>
                  <a:lnTo>
                    <a:pt x="2391" y="236"/>
                  </a:lnTo>
                  <a:lnTo>
                    <a:pt x="2492" y="236"/>
                  </a:lnTo>
                  <a:lnTo>
                    <a:pt x="2559" y="269"/>
                  </a:lnTo>
                  <a:lnTo>
                    <a:pt x="2593" y="404"/>
                  </a:lnTo>
                  <a:lnTo>
                    <a:pt x="2593" y="539"/>
                  </a:lnTo>
                  <a:lnTo>
                    <a:pt x="2593" y="808"/>
                  </a:lnTo>
                  <a:lnTo>
                    <a:pt x="2593" y="1414"/>
                  </a:lnTo>
                  <a:lnTo>
                    <a:pt x="2559" y="1448"/>
                  </a:lnTo>
                  <a:lnTo>
                    <a:pt x="2492" y="1515"/>
                  </a:lnTo>
                  <a:lnTo>
                    <a:pt x="2290" y="1549"/>
                  </a:lnTo>
                  <a:lnTo>
                    <a:pt x="1617" y="1549"/>
                  </a:lnTo>
                  <a:lnTo>
                    <a:pt x="910" y="1481"/>
                  </a:lnTo>
                  <a:lnTo>
                    <a:pt x="472" y="1448"/>
                  </a:lnTo>
                  <a:lnTo>
                    <a:pt x="371" y="1414"/>
                  </a:lnTo>
                  <a:lnTo>
                    <a:pt x="304" y="1313"/>
                  </a:lnTo>
                  <a:lnTo>
                    <a:pt x="236" y="1178"/>
                  </a:lnTo>
                  <a:lnTo>
                    <a:pt x="236" y="1044"/>
                  </a:lnTo>
                  <a:lnTo>
                    <a:pt x="203" y="707"/>
                  </a:lnTo>
                  <a:lnTo>
                    <a:pt x="203" y="438"/>
                  </a:lnTo>
                  <a:lnTo>
                    <a:pt x="236" y="303"/>
                  </a:lnTo>
                  <a:lnTo>
                    <a:pt x="203" y="135"/>
                  </a:lnTo>
                  <a:close/>
                  <a:moveTo>
                    <a:pt x="236" y="0"/>
                  </a:moveTo>
                  <a:lnTo>
                    <a:pt x="34" y="34"/>
                  </a:lnTo>
                  <a:lnTo>
                    <a:pt x="1" y="67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34" y="168"/>
                  </a:lnTo>
                  <a:lnTo>
                    <a:pt x="102" y="168"/>
                  </a:lnTo>
                  <a:lnTo>
                    <a:pt x="102" y="202"/>
                  </a:lnTo>
                  <a:lnTo>
                    <a:pt x="102" y="303"/>
                  </a:lnTo>
                  <a:lnTo>
                    <a:pt x="68" y="471"/>
                  </a:lnTo>
                  <a:lnTo>
                    <a:pt x="68" y="673"/>
                  </a:lnTo>
                  <a:lnTo>
                    <a:pt x="102" y="1111"/>
                  </a:lnTo>
                  <a:lnTo>
                    <a:pt x="203" y="1549"/>
                  </a:lnTo>
                  <a:lnTo>
                    <a:pt x="236" y="1582"/>
                  </a:lnTo>
                  <a:lnTo>
                    <a:pt x="573" y="1582"/>
                  </a:lnTo>
                  <a:lnTo>
                    <a:pt x="876" y="1616"/>
                  </a:lnTo>
                  <a:lnTo>
                    <a:pt x="1482" y="1683"/>
                  </a:lnTo>
                  <a:lnTo>
                    <a:pt x="2357" y="1683"/>
                  </a:lnTo>
                  <a:lnTo>
                    <a:pt x="2660" y="1616"/>
                  </a:lnTo>
                  <a:lnTo>
                    <a:pt x="2694" y="1582"/>
                  </a:lnTo>
                  <a:lnTo>
                    <a:pt x="2728" y="1549"/>
                  </a:lnTo>
                  <a:lnTo>
                    <a:pt x="2728" y="909"/>
                  </a:lnTo>
                  <a:lnTo>
                    <a:pt x="2728" y="572"/>
                  </a:lnTo>
                  <a:lnTo>
                    <a:pt x="2660" y="269"/>
                  </a:lnTo>
                  <a:lnTo>
                    <a:pt x="2627" y="168"/>
                  </a:lnTo>
                  <a:lnTo>
                    <a:pt x="2526" y="135"/>
                  </a:lnTo>
                  <a:lnTo>
                    <a:pt x="2425" y="101"/>
                  </a:lnTo>
                  <a:lnTo>
                    <a:pt x="1650" y="101"/>
                  </a:lnTo>
                  <a:lnTo>
                    <a:pt x="977" y="3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11"/>
            <p:cNvSpPr/>
            <p:nvPr/>
          </p:nvSpPr>
          <p:spPr>
            <a:xfrm>
              <a:off x="4260304" y="4945541"/>
              <a:ext cx="206106" cy="129028"/>
            </a:xfrm>
            <a:custGeom>
              <a:avLst/>
              <a:gdLst/>
              <a:ahLst/>
              <a:cxnLst/>
              <a:rect l="l" t="t" r="r" b="b"/>
              <a:pathLst>
                <a:path w="4142" h="2593" extrusionOk="0">
                  <a:moveTo>
                    <a:pt x="2661" y="135"/>
                  </a:moveTo>
                  <a:lnTo>
                    <a:pt x="3772" y="168"/>
                  </a:lnTo>
                  <a:lnTo>
                    <a:pt x="3873" y="168"/>
                  </a:lnTo>
                  <a:lnTo>
                    <a:pt x="3940" y="269"/>
                  </a:lnTo>
                  <a:lnTo>
                    <a:pt x="3974" y="404"/>
                  </a:lnTo>
                  <a:lnTo>
                    <a:pt x="4007" y="539"/>
                  </a:lnTo>
                  <a:lnTo>
                    <a:pt x="4007" y="842"/>
                  </a:lnTo>
                  <a:lnTo>
                    <a:pt x="4007" y="1044"/>
                  </a:lnTo>
                  <a:lnTo>
                    <a:pt x="4007" y="1751"/>
                  </a:lnTo>
                  <a:lnTo>
                    <a:pt x="3974" y="2189"/>
                  </a:lnTo>
                  <a:lnTo>
                    <a:pt x="3940" y="2323"/>
                  </a:lnTo>
                  <a:lnTo>
                    <a:pt x="3873" y="2357"/>
                  </a:lnTo>
                  <a:lnTo>
                    <a:pt x="3267" y="2424"/>
                  </a:lnTo>
                  <a:lnTo>
                    <a:pt x="2021" y="2424"/>
                  </a:lnTo>
                  <a:lnTo>
                    <a:pt x="1415" y="2357"/>
                  </a:lnTo>
                  <a:lnTo>
                    <a:pt x="809" y="2323"/>
                  </a:lnTo>
                  <a:lnTo>
                    <a:pt x="506" y="2323"/>
                  </a:lnTo>
                  <a:lnTo>
                    <a:pt x="203" y="2357"/>
                  </a:lnTo>
                  <a:lnTo>
                    <a:pt x="169" y="1616"/>
                  </a:lnTo>
                  <a:lnTo>
                    <a:pt x="135" y="875"/>
                  </a:lnTo>
                  <a:lnTo>
                    <a:pt x="203" y="539"/>
                  </a:lnTo>
                  <a:lnTo>
                    <a:pt x="203" y="370"/>
                  </a:lnTo>
                  <a:lnTo>
                    <a:pt x="203" y="202"/>
                  </a:lnTo>
                  <a:lnTo>
                    <a:pt x="270" y="202"/>
                  </a:lnTo>
                  <a:lnTo>
                    <a:pt x="371" y="168"/>
                  </a:lnTo>
                  <a:lnTo>
                    <a:pt x="775" y="168"/>
                  </a:lnTo>
                  <a:lnTo>
                    <a:pt x="1415" y="135"/>
                  </a:lnTo>
                  <a:close/>
                  <a:moveTo>
                    <a:pt x="540" y="0"/>
                  </a:moveTo>
                  <a:lnTo>
                    <a:pt x="371" y="34"/>
                  </a:lnTo>
                  <a:lnTo>
                    <a:pt x="203" y="67"/>
                  </a:lnTo>
                  <a:lnTo>
                    <a:pt x="169" y="101"/>
                  </a:lnTo>
                  <a:lnTo>
                    <a:pt x="135" y="101"/>
                  </a:lnTo>
                  <a:lnTo>
                    <a:pt x="102" y="135"/>
                  </a:lnTo>
                  <a:lnTo>
                    <a:pt x="102" y="168"/>
                  </a:lnTo>
                  <a:lnTo>
                    <a:pt x="135" y="202"/>
                  </a:lnTo>
                  <a:lnTo>
                    <a:pt x="169" y="202"/>
                  </a:lnTo>
                  <a:lnTo>
                    <a:pt x="102" y="269"/>
                  </a:lnTo>
                  <a:lnTo>
                    <a:pt x="68" y="337"/>
                  </a:lnTo>
                  <a:lnTo>
                    <a:pt x="34" y="572"/>
                  </a:lnTo>
                  <a:lnTo>
                    <a:pt x="1" y="1010"/>
                  </a:lnTo>
                  <a:lnTo>
                    <a:pt x="1" y="1717"/>
                  </a:lnTo>
                  <a:lnTo>
                    <a:pt x="68" y="2458"/>
                  </a:lnTo>
                  <a:lnTo>
                    <a:pt x="102" y="2492"/>
                  </a:lnTo>
                  <a:lnTo>
                    <a:pt x="169" y="2525"/>
                  </a:lnTo>
                  <a:lnTo>
                    <a:pt x="641" y="2492"/>
                  </a:lnTo>
                  <a:lnTo>
                    <a:pt x="1146" y="2492"/>
                  </a:lnTo>
                  <a:lnTo>
                    <a:pt x="2122" y="2559"/>
                  </a:lnTo>
                  <a:lnTo>
                    <a:pt x="2593" y="2593"/>
                  </a:lnTo>
                  <a:lnTo>
                    <a:pt x="3065" y="2559"/>
                  </a:lnTo>
                  <a:lnTo>
                    <a:pt x="4007" y="2492"/>
                  </a:lnTo>
                  <a:lnTo>
                    <a:pt x="4041" y="2458"/>
                  </a:lnTo>
                  <a:lnTo>
                    <a:pt x="4075" y="2424"/>
                  </a:lnTo>
                  <a:lnTo>
                    <a:pt x="4108" y="1987"/>
                  </a:lnTo>
                  <a:lnTo>
                    <a:pt x="4142" y="1515"/>
                  </a:lnTo>
                  <a:lnTo>
                    <a:pt x="4142" y="606"/>
                  </a:lnTo>
                  <a:lnTo>
                    <a:pt x="4108" y="404"/>
                  </a:lnTo>
                  <a:lnTo>
                    <a:pt x="4041" y="236"/>
                  </a:lnTo>
                  <a:lnTo>
                    <a:pt x="4007" y="135"/>
                  </a:lnTo>
                  <a:lnTo>
                    <a:pt x="3940" y="101"/>
                  </a:lnTo>
                  <a:lnTo>
                    <a:pt x="3873" y="34"/>
                  </a:lnTo>
                  <a:lnTo>
                    <a:pt x="3772" y="34"/>
                  </a:lnTo>
                  <a:lnTo>
                    <a:pt x="2863" y="0"/>
                  </a:lnTo>
                  <a:lnTo>
                    <a:pt x="1920" y="0"/>
                  </a:lnTo>
                  <a:lnTo>
                    <a:pt x="910" y="34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11"/>
            <p:cNvSpPr/>
            <p:nvPr/>
          </p:nvSpPr>
          <p:spPr>
            <a:xfrm>
              <a:off x="2576625" y="5015902"/>
              <a:ext cx="18461" cy="35230"/>
            </a:xfrm>
            <a:custGeom>
              <a:avLst/>
              <a:gdLst/>
              <a:ahLst/>
              <a:cxnLst/>
              <a:rect l="l" t="t" r="r" b="b"/>
              <a:pathLst>
                <a:path w="371" h="708" extrusionOk="0">
                  <a:moveTo>
                    <a:pt x="303" y="0"/>
                  </a:moveTo>
                  <a:lnTo>
                    <a:pt x="270" y="34"/>
                  </a:lnTo>
                  <a:lnTo>
                    <a:pt x="135" y="135"/>
                  </a:lnTo>
                  <a:lnTo>
                    <a:pt x="0" y="270"/>
                  </a:lnTo>
                  <a:lnTo>
                    <a:pt x="0" y="337"/>
                  </a:lnTo>
                  <a:lnTo>
                    <a:pt x="34" y="371"/>
                  </a:lnTo>
                  <a:lnTo>
                    <a:pt x="68" y="371"/>
                  </a:lnTo>
                  <a:lnTo>
                    <a:pt x="202" y="270"/>
                  </a:lnTo>
                  <a:lnTo>
                    <a:pt x="202" y="270"/>
                  </a:lnTo>
                  <a:lnTo>
                    <a:pt x="169" y="640"/>
                  </a:lnTo>
                  <a:lnTo>
                    <a:pt x="202" y="674"/>
                  </a:lnTo>
                  <a:lnTo>
                    <a:pt x="236" y="707"/>
                  </a:lnTo>
                  <a:lnTo>
                    <a:pt x="303" y="674"/>
                  </a:lnTo>
                  <a:lnTo>
                    <a:pt x="303" y="640"/>
                  </a:lnTo>
                  <a:lnTo>
                    <a:pt x="337" y="371"/>
                  </a:lnTo>
                  <a:lnTo>
                    <a:pt x="371" y="101"/>
                  </a:lnTo>
                  <a:lnTo>
                    <a:pt x="371" y="34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11"/>
            <p:cNvSpPr/>
            <p:nvPr/>
          </p:nvSpPr>
          <p:spPr>
            <a:xfrm>
              <a:off x="4037479" y="4853385"/>
              <a:ext cx="132411" cy="82154"/>
            </a:xfrm>
            <a:custGeom>
              <a:avLst/>
              <a:gdLst/>
              <a:ahLst/>
              <a:cxnLst/>
              <a:rect l="l" t="t" r="r" b="b"/>
              <a:pathLst>
                <a:path w="2661" h="1651" extrusionOk="0">
                  <a:moveTo>
                    <a:pt x="944" y="135"/>
                  </a:moveTo>
                  <a:lnTo>
                    <a:pt x="1954" y="169"/>
                  </a:lnTo>
                  <a:lnTo>
                    <a:pt x="2257" y="169"/>
                  </a:lnTo>
                  <a:lnTo>
                    <a:pt x="2358" y="202"/>
                  </a:lnTo>
                  <a:lnTo>
                    <a:pt x="2425" y="236"/>
                  </a:lnTo>
                  <a:lnTo>
                    <a:pt x="2459" y="303"/>
                  </a:lnTo>
                  <a:lnTo>
                    <a:pt x="2459" y="438"/>
                  </a:lnTo>
                  <a:lnTo>
                    <a:pt x="2459" y="573"/>
                  </a:lnTo>
                  <a:lnTo>
                    <a:pt x="2425" y="808"/>
                  </a:lnTo>
                  <a:lnTo>
                    <a:pt x="2425" y="1111"/>
                  </a:lnTo>
                  <a:lnTo>
                    <a:pt x="2459" y="1246"/>
                  </a:lnTo>
                  <a:lnTo>
                    <a:pt x="2492" y="1381"/>
                  </a:lnTo>
                  <a:lnTo>
                    <a:pt x="2021" y="1414"/>
                  </a:lnTo>
                  <a:lnTo>
                    <a:pt x="1516" y="1414"/>
                  </a:lnTo>
                  <a:lnTo>
                    <a:pt x="1112" y="1448"/>
                  </a:lnTo>
                  <a:lnTo>
                    <a:pt x="674" y="1515"/>
                  </a:lnTo>
                  <a:lnTo>
                    <a:pt x="439" y="1482"/>
                  </a:lnTo>
                  <a:lnTo>
                    <a:pt x="203" y="1414"/>
                  </a:lnTo>
                  <a:lnTo>
                    <a:pt x="169" y="1381"/>
                  </a:lnTo>
                  <a:lnTo>
                    <a:pt x="136" y="1347"/>
                  </a:lnTo>
                  <a:lnTo>
                    <a:pt x="136" y="1179"/>
                  </a:lnTo>
                  <a:lnTo>
                    <a:pt x="136" y="909"/>
                  </a:lnTo>
                  <a:lnTo>
                    <a:pt x="136" y="573"/>
                  </a:lnTo>
                  <a:lnTo>
                    <a:pt x="102" y="236"/>
                  </a:lnTo>
                  <a:lnTo>
                    <a:pt x="136" y="236"/>
                  </a:lnTo>
                  <a:lnTo>
                    <a:pt x="237" y="169"/>
                  </a:lnTo>
                  <a:lnTo>
                    <a:pt x="338" y="135"/>
                  </a:lnTo>
                  <a:close/>
                  <a:moveTo>
                    <a:pt x="304" y="0"/>
                  </a:moveTo>
                  <a:lnTo>
                    <a:pt x="203" y="34"/>
                  </a:lnTo>
                  <a:lnTo>
                    <a:pt x="102" y="101"/>
                  </a:lnTo>
                  <a:lnTo>
                    <a:pt x="102" y="34"/>
                  </a:lnTo>
                  <a:lnTo>
                    <a:pt x="35" y="34"/>
                  </a:lnTo>
                  <a:lnTo>
                    <a:pt x="1" y="337"/>
                  </a:lnTo>
                  <a:lnTo>
                    <a:pt x="1" y="640"/>
                  </a:lnTo>
                  <a:lnTo>
                    <a:pt x="1" y="1246"/>
                  </a:lnTo>
                  <a:lnTo>
                    <a:pt x="35" y="1347"/>
                  </a:lnTo>
                  <a:lnTo>
                    <a:pt x="68" y="1448"/>
                  </a:lnTo>
                  <a:lnTo>
                    <a:pt x="136" y="1515"/>
                  </a:lnTo>
                  <a:lnTo>
                    <a:pt x="237" y="1583"/>
                  </a:lnTo>
                  <a:lnTo>
                    <a:pt x="472" y="1616"/>
                  </a:lnTo>
                  <a:lnTo>
                    <a:pt x="742" y="1650"/>
                  </a:lnTo>
                  <a:lnTo>
                    <a:pt x="1280" y="1583"/>
                  </a:lnTo>
                  <a:lnTo>
                    <a:pt x="1617" y="1549"/>
                  </a:lnTo>
                  <a:lnTo>
                    <a:pt x="2257" y="1549"/>
                  </a:lnTo>
                  <a:lnTo>
                    <a:pt x="2593" y="1515"/>
                  </a:lnTo>
                  <a:lnTo>
                    <a:pt x="2661" y="1482"/>
                  </a:lnTo>
                  <a:lnTo>
                    <a:pt x="2661" y="1448"/>
                  </a:lnTo>
                  <a:lnTo>
                    <a:pt x="2661" y="1414"/>
                  </a:lnTo>
                  <a:lnTo>
                    <a:pt x="2593" y="1246"/>
                  </a:lnTo>
                  <a:lnTo>
                    <a:pt x="2560" y="1078"/>
                  </a:lnTo>
                  <a:lnTo>
                    <a:pt x="2560" y="741"/>
                  </a:lnTo>
                  <a:lnTo>
                    <a:pt x="2593" y="539"/>
                  </a:lnTo>
                  <a:lnTo>
                    <a:pt x="2593" y="371"/>
                  </a:lnTo>
                  <a:lnTo>
                    <a:pt x="2560" y="202"/>
                  </a:lnTo>
                  <a:lnTo>
                    <a:pt x="2459" y="34"/>
                  </a:lnTo>
                  <a:lnTo>
                    <a:pt x="2425" y="34"/>
                  </a:lnTo>
                  <a:lnTo>
                    <a:pt x="2391" y="0"/>
                  </a:lnTo>
                  <a:lnTo>
                    <a:pt x="2055" y="34"/>
                  </a:lnTo>
                  <a:lnTo>
                    <a:pt x="1718" y="34"/>
                  </a:lnTo>
                  <a:lnTo>
                    <a:pt x="10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11"/>
            <p:cNvSpPr/>
            <p:nvPr/>
          </p:nvSpPr>
          <p:spPr>
            <a:xfrm>
              <a:off x="2590011" y="5091288"/>
              <a:ext cx="129077" cy="55333"/>
            </a:xfrm>
            <a:custGeom>
              <a:avLst/>
              <a:gdLst/>
              <a:ahLst/>
              <a:cxnLst/>
              <a:rect l="l" t="t" r="r" b="b"/>
              <a:pathLst>
                <a:path w="2594" h="1112" extrusionOk="0">
                  <a:moveTo>
                    <a:pt x="472" y="0"/>
                  </a:moveTo>
                  <a:lnTo>
                    <a:pt x="102" y="68"/>
                  </a:lnTo>
                  <a:lnTo>
                    <a:pt x="102" y="101"/>
                  </a:lnTo>
                  <a:lnTo>
                    <a:pt x="68" y="101"/>
                  </a:lnTo>
                  <a:lnTo>
                    <a:pt x="34" y="135"/>
                  </a:lnTo>
                  <a:lnTo>
                    <a:pt x="1" y="640"/>
                  </a:lnTo>
                  <a:lnTo>
                    <a:pt x="1" y="1111"/>
                  </a:lnTo>
                  <a:lnTo>
                    <a:pt x="135" y="1111"/>
                  </a:lnTo>
                  <a:lnTo>
                    <a:pt x="135" y="741"/>
                  </a:lnTo>
                  <a:lnTo>
                    <a:pt x="169" y="472"/>
                  </a:lnTo>
                  <a:lnTo>
                    <a:pt x="135" y="337"/>
                  </a:lnTo>
                  <a:lnTo>
                    <a:pt x="102" y="202"/>
                  </a:lnTo>
                  <a:lnTo>
                    <a:pt x="135" y="202"/>
                  </a:lnTo>
                  <a:lnTo>
                    <a:pt x="438" y="169"/>
                  </a:lnTo>
                  <a:lnTo>
                    <a:pt x="741" y="135"/>
                  </a:lnTo>
                  <a:lnTo>
                    <a:pt x="2088" y="135"/>
                  </a:lnTo>
                  <a:lnTo>
                    <a:pt x="2223" y="169"/>
                  </a:lnTo>
                  <a:lnTo>
                    <a:pt x="2324" y="236"/>
                  </a:lnTo>
                  <a:lnTo>
                    <a:pt x="2391" y="337"/>
                  </a:lnTo>
                  <a:lnTo>
                    <a:pt x="2459" y="505"/>
                  </a:lnTo>
                  <a:lnTo>
                    <a:pt x="2459" y="707"/>
                  </a:lnTo>
                  <a:lnTo>
                    <a:pt x="2459" y="1111"/>
                  </a:lnTo>
                  <a:lnTo>
                    <a:pt x="2593" y="1111"/>
                  </a:lnTo>
                  <a:lnTo>
                    <a:pt x="2593" y="640"/>
                  </a:lnTo>
                  <a:lnTo>
                    <a:pt x="2560" y="404"/>
                  </a:lnTo>
                  <a:lnTo>
                    <a:pt x="2492" y="202"/>
                  </a:lnTo>
                  <a:lnTo>
                    <a:pt x="2425" y="135"/>
                  </a:lnTo>
                  <a:lnTo>
                    <a:pt x="2324" y="68"/>
                  </a:lnTo>
                  <a:lnTo>
                    <a:pt x="2223" y="34"/>
                  </a:lnTo>
                  <a:lnTo>
                    <a:pt x="212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11"/>
            <p:cNvSpPr/>
            <p:nvPr/>
          </p:nvSpPr>
          <p:spPr>
            <a:xfrm>
              <a:off x="2518008" y="4947183"/>
              <a:ext cx="124002" cy="129077"/>
            </a:xfrm>
            <a:custGeom>
              <a:avLst/>
              <a:gdLst/>
              <a:ahLst/>
              <a:cxnLst/>
              <a:rect l="l" t="t" r="r" b="b"/>
              <a:pathLst>
                <a:path w="2492" h="2594" extrusionOk="0">
                  <a:moveTo>
                    <a:pt x="2222" y="135"/>
                  </a:moveTo>
                  <a:lnTo>
                    <a:pt x="2289" y="169"/>
                  </a:lnTo>
                  <a:lnTo>
                    <a:pt x="2323" y="203"/>
                  </a:lnTo>
                  <a:lnTo>
                    <a:pt x="2357" y="236"/>
                  </a:lnTo>
                  <a:lnTo>
                    <a:pt x="2357" y="337"/>
                  </a:lnTo>
                  <a:lnTo>
                    <a:pt x="2357" y="842"/>
                  </a:lnTo>
                  <a:lnTo>
                    <a:pt x="2323" y="1348"/>
                  </a:lnTo>
                  <a:lnTo>
                    <a:pt x="2323" y="1853"/>
                  </a:lnTo>
                  <a:lnTo>
                    <a:pt x="2357" y="2358"/>
                  </a:lnTo>
                  <a:lnTo>
                    <a:pt x="2087" y="2425"/>
                  </a:lnTo>
                  <a:lnTo>
                    <a:pt x="1818" y="2459"/>
                  </a:lnTo>
                  <a:lnTo>
                    <a:pt x="1246" y="2425"/>
                  </a:lnTo>
                  <a:lnTo>
                    <a:pt x="707" y="2391"/>
                  </a:lnTo>
                  <a:lnTo>
                    <a:pt x="438" y="2358"/>
                  </a:lnTo>
                  <a:lnTo>
                    <a:pt x="269" y="2324"/>
                  </a:lnTo>
                  <a:lnTo>
                    <a:pt x="202" y="2257"/>
                  </a:lnTo>
                  <a:lnTo>
                    <a:pt x="135" y="2021"/>
                  </a:lnTo>
                  <a:lnTo>
                    <a:pt x="135" y="1752"/>
                  </a:lnTo>
                  <a:lnTo>
                    <a:pt x="135" y="1247"/>
                  </a:lnTo>
                  <a:lnTo>
                    <a:pt x="168" y="708"/>
                  </a:lnTo>
                  <a:lnTo>
                    <a:pt x="202" y="169"/>
                  </a:lnTo>
                  <a:lnTo>
                    <a:pt x="1279" y="169"/>
                  </a:lnTo>
                  <a:lnTo>
                    <a:pt x="1919" y="135"/>
                  </a:lnTo>
                  <a:close/>
                  <a:moveTo>
                    <a:pt x="135" y="1"/>
                  </a:moveTo>
                  <a:lnTo>
                    <a:pt x="101" y="34"/>
                  </a:lnTo>
                  <a:lnTo>
                    <a:pt x="67" y="68"/>
                  </a:lnTo>
                  <a:lnTo>
                    <a:pt x="67" y="102"/>
                  </a:lnTo>
                  <a:lnTo>
                    <a:pt x="101" y="135"/>
                  </a:lnTo>
                  <a:lnTo>
                    <a:pt x="34" y="438"/>
                  </a:lnTo>
                  <a:lnTo>
                    <a:pt x="0" y="741"/>
                  </a:lnTo>
                  <a:lnTo>
                    <a:pt x="0" y="1348"/>
                  </a:lnTo>
                  <a:lnTo>
                    <a:pt x="34" y="2021"/>
                  </a:lnTo>
                  <a:lnTo>
                    <a:pt x="34" y="2189"/>
                  </a:lnTo>
                  <a:lnTo>
                    <a:pt x="67" y="2290"/>
                  </a:lnTo>
                  <a:lnTo>
                    <a:pt x="101" y="2358"/>
                  </a:lnTo>
                  <a:lnTo>
                    <a:pt x="135" y="2391"/>
                  </a:lnTo>
                  <a:lnTo>
                    <a:pt x="168" y="2425"/>
                  </a:lnTo>
                  <a:lnTo>
                    <a:pt x="303" y="2459"/>
                  </a:lnTo>
                  <a:lnTo>
                    <a:pt x="673" y="2492"/>
                  </a:lnTo>
                  <a:lnTo>
                    <a:pt x="1044" y="2560"/>
                  </a:lnTo>
                  <a:lnTo>
                    <a:pt x="1751" y="2593"/>
                  </a:lnTo>
                  <a:lnTo>
                    <a:pt x="2121" y="2560"/>
                  </a:lnTo>
                  <a:lnTo>
                    <a:pt x="2289" y="2526"/>
                  </a:lnTo>
                  <a:lnTo>
                    <a:pt x="2458" y="2492"/>
                  </a:lnTo>
                  <a:lnTo>
                    <a:pt x="2491" y="2459"/>
                  </a:lnTo>
                  <a:lnTo>
                    <a:pt x="2491" y="2391"/>
                  </a:lnTo>
                  <a:lnTo>
                    <a:pt x="2458" y="2122"/>
                  </a:lnTo>
                  <a:lnTo>
                    <a:pt x="2458" y="1819"/>
                  </a:lnTo>
                  <a:lnTo>
                    <a:pt x="2458" y="1247"/>
                  </a:lnTo>
                  <a:lnTo>
                    <a:pt x="2491" y="674"/>
                  </a:lnTo>
                  <a:lnTo>
                    <a:pt x="2491" y="102"/>
                  </a:lnTo>
                  <a:lnTo>
                    <a:pt x="2491" y="68"/>
                  </a:lnTo>
                  <a:lnTo>
                    <a:pt x="2424" y="34"/>
                  </a:lnTo>
                  <a:lnTo>
                    <a:pt x="1852" y="1"/>
                  </a:lnTo>
                  <a:lnTo>
                    <a:pt x="1279" y="1"/>
                  </a:lnTo>
                  <a:lnTo>
                    <a:pt x="707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11"/>
            <p:cNvSpPr/>
            <p:nvPr/>
          </p:nvSpPr>
          <p:spPr>
            <a:xfrm>
              <a:off x="3462851" y="5089596"/>
              <a:ext cx="124052" cy="57025"/>
            </a:xfrm>
            <a:custGeom>
              <a:avLst/>
              <a:gdLst/>
              <a:ahLst/>
              <a:cxnLst/>
              <a:rect l="l" t="t" r="r" b="b"/>
              <a:pathLst>
                <a:path w="2493" h="1146" extrusionOk="0">
                  <a:moveTo>
                    <a:pt x="169" y="1"/>
                  </a:moveTo>
                  <a:lnTo>
                    <a:pt x="102" y="34"/>
                  </a:lnTo>
                  <a:lnTo>
                    <a:pt x="102" y="68"/>
                  </a:lnTo>
                  <a:lnTo>
                    <a:pt x="102" y="102"/>
                  </a:lnTo>
                  <a:lnTo>
                    <a:pt x="102" y="135"/>
                  </a:lnTo>
                  <a:lnTo>
                    <a:pt x="68" y="371"/>
                  </a:lnTo>
                  <a:lnTo>
                    <a:pt x="35" y="640"/>
                  </a:lnTo>
                  <a:lnTo>
                    <a:pt x="1" y="1145"/>
                  </a:lnTo>
                  <a:lnTo>
                    <a:pt x="136" y="1145"/>
                  </a:lnTo>
                  <a:lnTo>
                    <a:pt x="203" y="169"/>
                  </a:lnTo>
                  <a:lnTo>
                    <a:pt x="1314" y="169"/>
                  </a:lnTo>
                  <a:lnTo>
                    <a:pt x="1920" y="135"/>
                  </a:lnTo>
                  <a:lnTo>
                    <a:pt x="2223" y="135"/>
                  </a:lnTo>
                  <a:lnTo>
                    <a:pt x="2290" y="169"/>
                  </a:lnTo>
                  <a:lnTo>
                    <a:pt x="2324" y="203"/>
                  </a:lnTo>
                  <a:lnTo>
                    <a:pt x="2358" y="236"/>
                  </a:lnTo>
                  <a:lnTo>
                    <a:pt x="2391" y="337"/>
                  </a:lnTo>
                  <a:lnTo>
                    <a:pt x="2358" y="1145"/>
                  </a:lnTo>
                  <a:lnTo>
                    <a:pt x="2459" y="1145"/>
                  </a:lnTo>
                  <a:lnTo>
                    <a:pt x="2492" y="640"/>
                  </a:lnTo>
                  <a:lnTo>
                    <a:pt x="2492" y="102"/>
                  </a:lnTo>
                  <a:lnTo>
                    <a:pt x="2492" y="68"/>
                  </a:lnTo>
                  <a:lnTo>
                    <a:pt x="2459" y="34"/>
                  </a:lnTo>
                  <a:lnTo>
                    <a:pt x="1886" y="1"/>
                  </a:lnTo>
                  <a:lnTo>
                    <a:pt x="1314" y="34"/>
                  </a:lnTo>
                  <a:lnTo>
                    <a:pt x="742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11"/>
            <p:cNvSpPr/>
            <p:nvPr/>
          </p:nvSpPr>
          <p:spPr>
            <a:xfrm>
              <a:off x="2370569" y="5084570"/>
              <a:ext cx="211132" cy="62051"/>
            </a:xfrm>
            <a:custGeom>
              <a:avLst/>
              <a:gdLst/>
              <a:ahLst/>
              <a:cxnLst/>
              <a:rect l="l" t="t" r="r" b="b"/>
              <a:pathLst>
                <a:path w="4243" h="1247" extrusionOk="0">
                  <a:moveTo>
                    <a:pt x="3333" y="1"/>
                  </a:moveTo>
                  <a:lnTo>
                    <a:pt x="3098" y="34"/>
                  </a:lnTo>
                  <a:lnTo>
                    <a:pt x="2727" y="68"/>
                  </a:lnTo>
                  <a:lnTo>
                    <a:pt x="2155" y="102"/>
                  </a:lnTo>
                  <a:lnTo>
                    <a:pt x="1044" y="102"/>
                  </a:lnTo>
                  <a:lnTo>
                    <a:pt x="505" y="135"/>
                  </a:lnTo>
                  <a:lnTo>
                    <a:pt x="303" y="169"/>
                  </a:lnTo>
                  <a:lnTo>
                    <a:pt x="202" y="236"/>
                  </a:lnTo>
                  <a:lnTo>
                    <a:pt x="101" y="371"/>
                  </a:lnTo>
                  <a:lnTo>
                    <a:pt x="34" y="506"/>
                  </a:lnTo>
                  <a:lnTo>
                    <a:pt x="0" y="708"/>
                  </a:lnTo>
                  <a:lnTo>
                    <a:pt x="0" y="876"/>
                  </a:lnTo>
                  <a:lnTo>
                    <a:pt x="0" y="1246"/>
                  </a:lnTo>
                  <a:lnTo>
                    <a:pt x="169" y="1246"/>
                  </a:lnTo>
                  <a:lnTo>
                    <a:pt x="169" y="842"/>
                  </a:lnTo>
                  <a:lnTo>
                    <a:pt x="202" y="573"/>
                  </a:lnTo>
                  <a:lnTo>
                    <a:pt x="236" y="438"/>
                  </a:lnTo>
                  <a:lnTo>
                    <a:pt x="303" y="337"/>
                  </a:lnTo>
                  <a:lnTo>
                    <a:pt x="371" y="304"/>
                  </a:lnTo>
                  <a:lnTo>
                    <a:pt x="505" y="270"/>
                  </a:lnTo>
                  <a:lnTo>
                    <a:pt x="1650" y="270"/>
                  </a:lnTo>
                  <a:lnTo>
                    <a:pt x="2593" y="236"/>
                  </a:lnTo>
                  <a:lnTo>
                    <a:pt x="2963" y="203"/>
                  </a:lnTo>
                  <a:lnTo>
                    <a:pt x="3434" y="169"/>
                  </a:lnTo>
                  <a:lnTo>
                    <a:pt x="3636" y="203"/>
                  </a:lnTo>
                  <a:lnTo>
                    <a:pt x="3838" y="270"/>
                  </a:lnTo>
                  <a:lnTo>
                    <a:pt x="3973" y="371"/>
                  </a:lnTo>
                  <a:lnTo>
                    <a:pt x="4007" y="438"/>
                  </a:lnTo>
                  <a:lnTo>
                    <a:pt x="4040" y="539"/>
                  </a:lnTo>
                  <a:lnTo>
                    <a:pt x="4074" y="876"/>
                  </a:lnTo>
                  <a:lnTo>
                    <a:pt x="4040" y="1246"/>
                  </a:lnTo>
                  <a:lnTo>
                    <a:pt x="4242" y="1246"/>
                  </a:lnTo>
                  <a:lnTo>
                    <a:pt x="4242" y="842"/>
                  </a:lnTo>
                  <a:lnTo>
                    <a:pt x="4175" y="438"/>
                  </a:lnTo>
                  <a:lnTo>
                    <a:pt x="4175" y="337"/>
                  </a:lnTo>
                  <a:lnTo>
                    <a:pt x="4108" y="270"/>
                  </a:lnTo>
                  <a:lnTo>
                    <a:pt x="3973" y="135"/>
                  </a:lnTo>
                  <a:lnTo>
                    <a:pt x="3771" y="68"/>
                  </a:lnTo>
                  <a:lnTo>
                    <a:pt x="3569" y="34"/>
                  </a:lnTo>
                  <a:lnTo>
                    <a:pt x="333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11"/>
            <p:cNvSpPr/>
            <p:nvPr/>
          </p:nvSpPr>
          <p:spPr>
            <a:xfrm>
              <a:off x="3586853" y="5024261"/>
              <a:ext cx="23487" cy="26870"/>
            </a:xfrm>
            <a:custGeom>
              <a:avLst/>
              <a:gdLst/>
              <a:ahLst/>
              <a:cxnLst/>
              <a:rect l="l" t="t" r="r" b="b"/>
              <a:pathLst>
                <a:path w="472" h="540" extrusionOk="0">
                  <a:moveTo>
                    <a:pt x="303" y="102"/>
                  </a:moveTo>
                  <a:lnTo>
                    <a:pt x="337" y="169"/>
                  </a:lnTo>
                  <a:lnTo>
                    <a:pt x="303" y="203"/>
                  </a:lnTo>
                  <a:lnTo>
                    <a:pt x="169" y="135"/>
                  </a:lnTo>
                  <a:lnTo>
                    <a:pt x="236" y="102"/>
                  </a:lnTo>
                  <a:close/>
                  <a:moveTo>
                    <a:pt x="169" y="1"/>
                  </a:moveTo>
                  <a:lnTo>
                    <a:pt x="68" y="34"/>
                  </a:lnTo>
                  <a:lnTo>
                    <a:pt x="0" y="135"/>
                  </a:lnTo>
                  <a:lnTo>
                    <a:pt x="0" y="203"/>
                  </a:lnTo>
                  <a:lnTo>
                    <a:pt x="34" y="236"/>
                  </a:lnTo>
                  <a:lnTo>
                    <a:pt x="202" y="270"/>
                  </a:lnTo>
                  <a:lnTo>
                    <a:pt x="202" y="304"/>
                  </a:lnTo>
                  <a:lnTo>
                    <a:pt x="270" y="304"/>
                  </a:lnTo>
                  <a:lnTo>
                    <a:pt x="169" y="337"/>
                  </a:lnTo>
                  <a:lnTo>
                    <a:pt x="101" y="405"/>
                  </a:lnTo>
                  <a:lnTo>
                    <a:pt x="68" y="438"/>
                  </a:lnTo>
                  <a:lnTo>
                    <a:pt x="101" y="506"/>
                  </a:lnTo>
                  <a:lnTo>
                    <a:pt x="270" y="539"/>
                  </a:lnTo>
                  <a:lnTo>
                    <a:pt x="404" y="506"/>
                  </a:lnTo>
                  <a:lnTo>
                    <a:pt x="438" y="506"/>
                  </a:lnTo>
                  <a:lnTo>
                    <a:pt x="472" y="472"/>
                  </a:lnTo>
                  <a:lnTo>
                    <a:pt x="438" y="337"/>
                  </a:lnTo>
                  <a:lnTo>
                    <a:pt x="371" y="236"/>
                  </a:lnTo>
                  <a:lnTo>
                    <a:pt x="438" y="203"/>
                  </a:lnTo>
                  <a:lnTo>
                    <a:pt x="438" y="102"/>
                  </a:lnTo>
                  <a:lnTo>
                    <a:pt x="371" y="34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11"/>
            <p:cNvSpPr/>
            <p:nvPr/>
          </p:nvSpPr>
          <p:spPr>
            <a:xfrm>
              <a:off x="3313770" y="5089596"/>
              <a:ext cx="124002" cy="57025"/>
            </a:xfrm>
            <a:custGeom>
              <a:avLst/>
              <a:gdLst/>
              <a:ahLst/>
              <a:cxnLst/>
              <a:rect l="l" t="t" r="r" b="b"/>
              <a:pathLst>
                <a:path w="2492" h="1146" extrusionOk="0">
                  <a:moveTo>
                    <a:pt x="1280" y="1"/>
                  </a:moveTo>
                  <a:lnTo>
                    <a:pt x="135" y="102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68" y="203"/>
                  </a:lnTo>
                  <a:lnTo>
                    <a:pt x="101" y="236"/>
                  </a:lnTo>
                  <a:lnTo>
                    <a:pt x="135" y="236"/>
                  </a:lnTo>
                  <a:lnTo>
                    <a:pt x="68" y="472"/>
                  </a:lnTo>
                  <a:lnTo>
                    <a:pt x="34" y="708"/>
                  </a:lnTo>
                  <a:lnTo>
                    <a:pt x="0" y="1145"/>
                  </a:lnTo>
                  <a:lnTo>
                    <a:pt x="135" y="1145"/>
                  </a:lnTo>
                  <a:lnTo>
                    <a:pt x="135" y="708"/>
                  </a:lnTo>
                  <a:lnTo>
                    <a:pt x="202" y="270"/>
                  </a:lnTo>
                  <a:lnTo>
                    <a:pt x="236" y="270"/>
                  </a:lnTo>
                  <a:lnTo>
                    <a:pt x="270" y="236"/>
                  </a:lnTo>
                  <a:lnTo>
                    <a:pt x="876" y="203"/>
                  </a:lnTo>
                  <a:lnTo>
                    <a:pt x="1515" y="135"/>
                  </a:lnTo>
                  <a:lnTo>
                    <a:pt x="1886" y="135"/>
                  </a:lnTo>
                  <a:lnTo>
                    <a:pt x="2290" y="169"/>
                  </a:lnTo>
                  <a:lnTo>
                    <a:pt x="2323" y="203"/>
                  </a:lnTo>
                  <a:lnTo>
                    <a:pt x="2357" y="270"/>
                  </a:lnTo>
                  <a:lnTo>
                    <a:pt x="2357" y="539"/>
                  </a:lnTo>
                  <a:lnTo>
                    <a:pt x="2357" y="1011"/>
                  </a:lnTo>
                  <a:lnTo>
                    <a:pt x="2357" y="1145"/>
                  </a:lnTo>
                  <a:lnTo>
                    <a:pt x="2492" y="1145"/>
                  </a:lnTo>
                  <a:lnTo>
                    <a:pt x="2492" y="102"/>
                  </a:lnTo>
                  <a:lnTo>
                    <a:pt x="2492" y="68"/>
                  </a:lnTo>
                  <a:lnTo>
                    <a:pt x="2458" y="34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11"/>
            <p:cNvSpPr/>
            <p:nvPr/>
          </p:nvSpPr>
          <p:spPr>
            <a:xfrm>
              <a:off x="3444439" y="5022569"/>
              <a:ext cx="18461" cy="30204"/>
            </a:xfrm>
            <a:custGeom>
              <a:avLst/>
              <a:gdLst/>
              <a:ahLst/>
              <a:cxnLst/>
              <a:rect l="l" t="t" r="r" b="b"/>
              <a:pathLst>
                <a:path w="371" h="607" extrusionOk="0">
                  <a:moveTo>
                    <a:pt x="169" y="1"/>
                  </a:moveTo>
                  <a:lnTo>
                    <a:pt x="0" y="68"/>
                  </a:lnTo>
                  <a:lnTo>
                    <a:pt x="0" y="102"/>
                  </a:lnTo>
                  <a:lnTo>
                    <a:pt x="34" y="136"/>
                  </a:lnTo>
                  <a:lnTo>
                    <a:pt x="236" y="136"/>
                  </a:lnTo>
                  <a:lnTo>
                    <a:pt x="68" y="439"/>
                  </a:lnTo>
                  <a:lnTo>
                    <a:pt x="34" y="573"/>
                  </a:lnTo>
                  <a:lnTo>
                    <a:pt x="68" y="607"/>
                  </a:lnTo>
                  <a:lnTo>
                    <a:pt x="169" y="607"/>
                  </a:lnTo>
                  <a:lnTo>
                    <a:pt x="202" y="540"/>
                  </a:lnTo>
                  <a:lnTo>
                    <a:pt x="236" y="439"/>
                  </a:lnTo>
                  <a:lnTo>
                    <a:pt x="303" y="270"/>
                  </a:lnTo>
                  <a:lnTo>
                    <a:pt x="371" y="68"/>
                  </a:lnTo>
                  <a:lnTo>
                    <a:pt x="371" y="35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11"/>
            <p:cNvSpPr/>
            <p:nvPr/>
          </p:nvSpPr>
          <p:spPr>
            <a:xfrm>
              <a:off x="2866477" y="5020927"/>
              <a:ext cx="25179" cy="31846"/>
            </a:xfrm>
            <a:custGeom>
              <a:avLst/>
              <a:gdLst/>
              <a:ahLst/>
              <a:cxnLst/>
              <a:rect l="l" t="t" r="r" b="b"/>
              <a:pathLst>
                <a:path w="506" h="640" extrusionOk="0">
                  <a:moveTo>
                    <a:pt x="202" y="0"/>
                  </a:moveTo>
                  <a:lnTo>
                    <a:pt x="34" y="135"/>
                  </a:lnTo>
                  <a:lnTo>
                    <a:pt x="0" y="169"/>
                  </a:lnTo>
                  <a:lnTo>
                    <a:pt x="135" y="169"/>
                  </a:lnTo>
                  <a:lnTo>
                    <a:pt x="202" y="135"/>
                  </a:lnTo>
                  <a:lnTo>
                    <a:pt x="236" y="169"/>
                  </a:lnTo>
                  <a:lnTo>
                    <a:pt x="135" y="236"/>
                  </a:lnTo>
                  <a:lnTo>
                    <a:pt x="34" y="303"/>
                  </a:lnTo>
                  <a:lnTo>
                    <a:pt x="0" y="337"/>
                  </a:lnTo>
                  <a:lnTo>
                    <a:pt x="0" y="404"/>
                  </a:lnTo>
                  <a:lnTo>
                    <a:pt x="34" y="438"/>
                  </a:lnTo>
                  <a:lnTo>
                    <a:pt x="67" y="438"/>
                  </a:lnTo>
                  <a:lnTo>
                    <a:pt x="202" y="404"/>
                  </a:lnTo>
                  <a:lnTo>
                    <a:pt x="337" y="404"/>
                  </a:lnTo>
                  <a:lnTo>
                    <a:pt x="269" y="472"/>
                  </a:lnTo>
                  <a:lnTo>
                    <a:pt x="135" y="505"/>
                  </a:lnTo>
                  <a:lnTo>
                    <a:pt x="101" y="539"/>
                  </a:lnTo>
                  <a:lnTo>
                    <a:pt x="67" y="573"/>
                  </a:lnTo>
                  <a:lnTo>
                    <a:pt x="101" y="606"/>
                  </a:lnTo>
                  <a:lnTo>
                    <a:pt x="135" y="640"/>
                  </a:lnTo>
                  <a:lnTo>
                    <a:pt x="269" y="606"/>
                  </a:lnTo>
                  <a:lnTo>
                    <a:pt x="337" y="573"/>
                  </a:lnTo>
                  <a:lnTo>
                    <a:pt x="438" y="505"/>
                  </a:lnTo>
                  <a:lnTo>
                    <a:pt x="505" y="438"/>
                  </a:lnTo>
                  <a:lnTo>
                    <a:pt x="505" y="371"/>
                  </a:lnTo>
                  <a:lnTo>
                    <a:pt x="471" y="337"/>
                  </a:lnTo>
                  <a:lnTo>
                    <a:pt x="370" y="303"/>
                  </a:lnTo>
                  <a:lnTo>
                    <a:pt x="269" y="270"/>
                  </a:lnTo>
                  <a:lnTo>
                    <a:pt x="337" y="202"/>
                  </a:lnTo>
                  <a:lnTo>
                    <a:pt x="370" y="169"/>
                  </a:lnTo>
                  <a:lnTo>
                    <a:pt x="269" y="34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11"/>
            <p:cNvSpPr/>
            <p:nvPr/>
          </p:nvSpPr>
          <p:spPr>
            <a:xfrm>
              <a:off x="2811144" y="4943849"/>
              <a:ext cx="122360" cy="127386"/>
            </a:xfrm>
            <a:custGeom>
              <a:avLst/>
              <a:gdLst/>
              <a:ahLst/>
              <a:cxnLst/>
              <a:rect l="l" t="t" r="r" b="b"/>
              <a:pathLst>
                <a:path w="2459" h="2560" extrusionOk="0">
                  <a:moveTo>
                    <a:pt x="2324" y="135"/>
                  </a:moveTo>
                  <a:lnTo>
                    <a:pt x="2324" y="707"/>
                  </a:lnTo>
                  <a:lnTo>
                    <a:pt x="2290" y="1280"/>
                  </a:lnTo>
                  <a:lnTo>
                    <a:pt x="2257" y="1819"/>
                  </a:lnTo>
                  <a:lnTo>
                    <a:pt x="2290" y="2391"/>
                  </a:lnTo>
                  <a:lnTo>
                    <a:pt x="1213" y="2391"/>
                  </a:lnTo>
                  <a:lnTo>
                    <a:pt x="169" y="2425"/>
                  </a:lnTo>
                  <a:lnTo>
                    <a:pt x="169" y="2054"/>
                  </a:lnTo>
                  <a:lnTo>
                    <a:pt x="169" y="1718"/>
                  </a:lnTo>
                  <a:lnTo>
                    <a:pt x="203" y="1010"/>
                  </a:lnTo>
                  <a:lnTo>
                    <a:pt x="203" y="808"/>
                  </a:lnTo>
                  <a:lnTo>
                    <a:pt x="169" y="606"/>
                  </a:lnTo>
                  <a:lnTo>
                    <a:pt x="136" y="404"/>
                  </a:lnTo>
                  <a:lnTo>
                    <a:pt x="136" y="202"/>
                  </a:lnTo>
                  <a:lnTo>
                    <a:pt x="270" y="236"/>
                  </a:lnTo>
                  <a:lnTo>
                    <a:pt x="1146" y="236"/>
                  </a:lnTo>
                  <a:lnTo>
                    <a:pt x="2324" y="135"/>
                  </a:lnTo>
                  <a:close/>
                  <a:moveTo>
                    <a:pt x="2391" y="0"/>
                  </a:moveTo>
                  <a:lnTo>
                    <a:pt x="2021" y="34"/>
                  </a:lnTo>
                  <a:lnTo>
                    <a:pt x="1651" y="34"/>
                  </a:lnTo>
                  <a:lnTo>
                    <a:pt x="1280" y="68"/>
                  </a:lnTo>
                  <a:lnTo>
                    <a:pt x="910" y="101"/>
                  </a:lnTo>
                  <a:lnTo>
                    <a:pt x="304" y="101"/>
                  </a:lnTo>
                  <a:lnTo>
                    <a:pt x="169" y="68"/>
                  </a:lnTo>
                  <a:lnTo>
                    <a:pt x="35" y="101"/>
                  </a:lnTo>
                  <a:lnTo>
                    <a:pt x="1" y="169"/>
                  </a:lnTo>
                  <a:lnTo>
                    <a:pt x="1" y="202"/>
                  </a:lnTo>
                  <a:lnTo>
                    <a:pt x="35" y="236"/>
                  </a:lnTo>
                  <a:lnTo>
                    <a:pt x="35" y="404"/>
                  </a:lnTo>
                  <a:lnTo>
                    <a:pt x="35" y="573"/>
                  </a:lnTo>
                  <a:lnTo>
                    <a:pt x="68" y="876"/>
                  </a:lnTo>
                  <a:lnTo>
                    <a:pt x="68" y="1280"/>
                  </a:lnTo>
                  <a:lnTo>
                    <a:pt x="35" y="1684"/>
                  </a:lnTo>
                  <a:lnTo>
                    <a:pt x="35" y="2088"/>
                  </a:lnTo>
                  <a:lnTo>
                    <a:pt x="35" y="2492"/>
                  </a:lnTo>
                  <a:lnTo>
                    <a:pt x="35" y="2526"/>
                  </a:lnTo>
                  <a:lnTo>
                    <a:pt x="102" y="2559"/>
                  </a:lnTo>
                  <a:lnTo>
                    <a:pt x="1247" y="2526"/>
                  </a:lnTo>
                  <a:lnTo>
                    <a:pt x="2391" y="2526"/>
                  </a:lnTo>
                  <a:lnTo>
                    <a:pt x="2425" y="2492"/>
                  </a:lnTo>
                  <a:lnTo>
                    <a:pt x="2459" y="2425"/>
                  </a:lnTo>
                  <a:lnTo>
                    <a:pt x="2425" y="2155"/>
                  </a:lnTo>
                  <a:lnTo>
                    <a:pt x="2425" y="1852"/>
                  </a:lnTo>
                  <a:lnTo>
                    <a:pt x="2425" y="1246"/>
                  </a:lnTo>
                  <a:lnTo>
                    <a:pt x="2459" y="674"/>
                  </a:lnTo>
                  <a:lnTo>
                    <a:pt x="2459" y="371"/>
                  </a:lnTo>
                  <a:lnTo>
                    <a:pt x="2459" y="68"/>
                  </a:lnTo>
                  <a:lnTo>
                    <a:pt x="2425" y="34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11"/>
            <p:cNvSpPr/>
            <p:nvPr/>
          </p:nvSpPr>
          <p:spPr>
            <a:xfrm>
              <a:off x="2951915" y="4947183"/>
              <a:ext cx="135745" cy="127386"/>
            </a:xfrm>
            <a:custGeom>
              <a:avLst/>
              <a:gdLst/>
              <a:ahLst/>
              <a:cxnLst/>
              <a:rect l="l" t="t" r="r" b="b"/>
              <a:pathLst>
                <a:path w="2728" h="2560" extrusionOk="0">
                  <a:moveTo>
                    <a:pt x="2189" y="135"/>
                  </a:moveTo>
                  <a:lnTo>
                    <a:pt x="2357" y="203"/>
                  </a:lnTo>
                  <a:lnTo>
                    <a:pt x="2458" y="236"/>
                  </a:lnTo>
                  <a:lnTo>
                    <a:pt x="2525" y="304"/>
                  </a:lnTo>
                  <a:lnTo>
                    <a:pt x="2559" y="405"/>
                  </a:lnTo>
                  <a:lnTo>
                    <a:pt x="2593" y="506"/>
                  </a:lnTo>
                  <a:lnTo>
                    <a:pt x="2593" y="741"/>
                  </a:lnTo>
                  <a:lnTo>
                    <a:pt x="2559" y="943"/>
                  </a:lnTo>
                  <a:lnTo>
                    <a:pt x="2525" y="1314"/>
                  </a:lnTo>
                  <a:lnTo>
                    <a:pt x="2458" y="1718"/>
                  </a:lnTo>
                  <a:lnTo>
                    <a:pt x="2458" y="1920"/>
                  </a:lnTo>
                  <a:lnTo>
                    <a:pt x="2424" y="2156"/>
                  </a:lnTo>
                  <a:lnTo>
                    <a:pt x="2391" y="2257"/>
                  </a:lnTo>
                  <a:lnTo>
                    <a:pt x="2357" y="2324"/>
                  </a:lnTo>
                  <a:lnTo>
                    <a:pt x="2256" y="2391"/>
                  </a:lnTo>
                  <a:lnTo>
                    <a:pt x="2121" y="2391"/>
                  </a:lnTo>
                  <a:lnTo>
                    <a:pt x="1212" y="2324"/>
                  </a:lnTo>
                  <a:lnTo>
                    <a:pt x="303" y="2324"/>
                  </a:lnTo>
                  <a:lnTo>
                    <a:pt x="269" y="1920"/>
                  </a:lnTo>
                  <a:lnTo>
                    <a:pt x="236" y="1550"/>
                  </a:lnTo>
                  <a:lnTo>
                    <a:pt x="168" y="1145"/>
                  </a:lnTo>
                  <a:lnTo>
                    <a:pt x="168" y="741"/>
                  </a:lnTo>
                  <a:lnTo>
                    <a:pt x="168" y="304"/>
                  </a:lnTo>
                  <a:lnTo>
                    <a:pt x="168" y="203"/>
                  </a:lnTo>
                  <a:lnTo>
                    <a:pt x="505" y="169"/>
                  </a:lnTo>
                  <a:lnTo>
                    <a:pt x="875" y="135"/>
                  </a:lnTo>
                  <a:close/>
                  <a:moveTo>
                    <a:pt x="1582" y="1"/>
                  </a:moveTo>
                  <a:lnTo>
                    <a:pt x="1145" y="34"/>
                  </a:lnTo>
                  <a:lnTo>
                    <a:pt x="370" y="34"/>
                  </a:lnTo>
                  <a:lnTo>
                    <a:pt x="101" y="68"/>
                  </a:lnTo>
                  <a:lnTo>
                    <a:pt x="67" y="102"/>
                  </a:lnTo>
                  <a:lnTo>
                    <a:pt x="67" y="135"/>
                  </a:lnTo>
                  <a:lnTo>
                    <a:pt x="34" y="270"/>
                  </a:lnTo>
                  <a:lnTo>
                    <a:pt x="0" y="438"/>
                  </a:lnTo>
                  <a:lnTo>
                    <a:pt x="34" y="741"/>
                  </a:lnTo>
                  <a:lnTo>
                    <a:pt x="34" y="1179"/>
                  </a:lnTo>
                  <a:lnTo>
                    <a:pt x="101" y="1583"/>
                  </a:lnTo>
                  <a:lnTo>
                    <a:pt x="135" y="1987"/>
                  </a:lnTo>
                  <a:lnTo>
                    <a:pt x="168" y="2425"/>
                  </a:lnTo>
                  <a:lnTo>
                    <a:pt x="202" y="2459"/>
                  </a:lnTo>
                  <a:lnTo>
                    <a:pt x="236" y="2492"/>
                  </a:lnTo>
                  <a:lnTo>
                    <a:pt x="606" y="2459"/>
                  </a:lnTo>
                  <a:lnTo>
                    <a:pt x="943" y="2459"/>
                  </a:lnTo>
                  <a:lnTo>
                    <a:pt x="1650" y="2492"/>
                  </a:lnTo>
                  <a:lnTo>
                    <a:pt x="2054" y="2560"/>
                  </a:lnTo>
                  <a:lnTo>
                    <a:pt x="2256" y="2560"/>
                  </a:lnTo>
                  <a:lnTo>
                    <a:pt x="2323" y="2526"/>
                  </a:lnTo>
                  <a:lnTo>
                    <a:pt x="2424" y="2492"/>
                  </a:lnTo>
                  <a:lnTo>
                    <a:pt x="2492" y="2425"/>
                  </a:lnTo>
                  <a:lnTo>
                    <a:pt x="2525" y="2358"/>
                  </a:lnTo>
                  <a:lnTo>
                    <a:pt x="2593" y="2189"/>
                  </a:lnTo>
                  <a:lnTo>
                    <a:pt x="2593" y="1853"/>
                  </a:lnTo>
                  <a:lnTo>
                    <a:pt x="2660" y="1348"/>
                  </a:lnTo>
                  <a:lnTo>
                    <a:pt x="2727" y="842"/>
                  </a:lnTo>
                  <a:lnTo>
                    <a:pt x="2727" y="506"/>
                  </a:lnTo>
                  <a:lnTo>
                    <a:pt x="2694" y="337"/>
                  </a:lnTo>
                  <a:lnTo>
                    <a:pt x="2626" y="203"/>
                  </a:lnTo>
                  <a:lnTo>
                    <a:pt x="2492" y="102"/>
                  </a:lnTo>
                  <a:lnTo>
                    <a:pt x="2323" y="34"/>
                  </a:lnTo>
                  <a:lnTo>
                    <a:pt x="21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11"/>
            <p:cNvSpPr/>
            <p:nvPr/>
          </p:nvSpPr>
          <p:spPr>
            <a:xfrm>
              <a:off x="3007198" y="5024261"/>
              <a:ext cx="28512" cy="31896"/>
            </a:xfrm>
            <a:custGeom>
              <a:avLst/>
              <a:gdLst/>
              <a:ahLst/>
              <a:cxnLst/>
              <a:rect l="l" t="t" r="r" b="b"/>
              <a:pathLst>
                <a:path w="573" h="641" extrusionOk="0">
                  <a:moveTo>
                    <a:pt x="337" y="1"/>
                  </a:moveTo>
                  <a:lnTo>
                    <a:pt x="269" y="68"/>
                  </a:lnTo>
                  <a:lnTo>
                    <a:pt x="202" y="135"/>
                  </a:lnTo>
                  <a:lnTo>
                    <a:pt x="34" y="337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438"/>
                  </a:lnTo>
                  <a:lnTo>
                    <a:pt x="236" y="438"/>
                  </a:lnTo>
                  <a:lnTo>
                    <a:pt x="404" y="405"/>
                  </a:lnTo>
                  <a:lnTo>
                    <a:pt x="404" y="573"/>
                  </a:lnTo>
                  <a:lnTo>
                    <a:pt x="404" y="607"/>
                  </a:lnTo>
                  <a:lnTo>
                    <a:pt x="438" y="640"/>
                  </a:lnTo>
                  <a:lnTo>
                    <a:pt x="471" y="640"/>
                  </a:lnTo>
                  <a:lnTo>
                    <a:pt x="505" y="607"/>
                  </a:lnTo>
                  <a:lnTo>
                    <a:pt x="505" y="573"/>
                  </a:lnTo>
                  <a:lnTo>
                    <a:pt x="572" y="573"/>
                  </a:lnTo>
                  <a:lnTo>
                    <a:pt x="539" y="506"/>
                  </a:lnTo>
                  <a:lnTo>
                    <a:pt x="572" y="304"/>
                  </a:lnTo>
                  <a:lnTo>
                    <a:pt x="572" y="270"/>
                  </a:lnTo>
                  <a:lnTo>
                    <a:pt x="539" y="236"/>
                  </a:lnTo>
                  <a:lnTo>
                    <a:pt x="505" y="203"/>
                  </a:lnTo>
                  <a:lnTo>
                    <a:pt x="471" y="236"/>
                  </a:lnTo>
                  <a:lnTo>
                    <a:pt x="337" y="304"/>
                  </a:lnTo>
                  <a:lnTo>
                    <a:pt x="168" y="304"/>
                  </a:lnTo>
                  <a:lnTo>
                    <a:pt x="337" y="135"/>
                  </a:lnTo>
                  <a:lnTo>
                    <a:pt x="370" y="68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11"/>
            <p:cNvSpPr/>
            <p:nvPr/>
          </p:nvSpPr>
          <p:spPr>
            <a:xfrm>
              <a:off x="3166331" y="5099648"/>
              <a:ext cx="8409" cy="46973"/>
            </a:xfrm>
            <a:custGeom>
              <a:avLst/>
              <a:gdLst/>
              <a:ahLst/>
              <a:cxnLst/>
              <a:rect l="l" t="t" r="r" b="b"/>
              <a:pathLst>
                <a:path w="169" h="944" extrusionOk="0">
                  <a:moveTo>
                    <a:pt x="102" y="1"/>
                  </a:moveTo>
                  <a:lnTo>
                    <a:pt x="68" y="34"/>
                  </a:lnTo>
                  <a:lnTo>
                    <a:pt x="34" y="270"/>
                  </a:lnTo>
                  <a:lnTo>
                    <a:pt x="1" y="472"/>
                  </a:lnTo>
                  <a:lnTo>
                    <a:pt x="1" y="943"/>
                  </a:lnTo>
                  <a:lnTo>
                    <a:pt x="135" y="943"/>
                  </a:lnTo>
                  <a:lnTo>
                    <a:pt x="135" y="506"/>
                  </a:lnTo>
                  <a:lnTo>
                    <a:pt x="169" y="68"/>
                  </a:lnTo>
                  <a:lnTo>
                    <a:pt x="135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11"/>
            <p:cNvSpPr/>
            <p:nvPr/>
          </p:nvSpPr>
          <p:spPr>
            <a:xfrm>
              <a:off x="2879863" y="5092930"/>
              <a:ext cx="129028" cy="53691"/>
            </a:xfrm>
            <a:custGeom>
              <a:avLst/>
              <a:gdLst/>
              <a:ahLst/>
              <a:cxnLst/>
              <a:rect l="l" t="t" r="r" b="b"/>
              <a:pathLst>
                <a:path w="2593" h="1079" extrusionOk="0">
                  <a:moveTo>
                    <a:pt x="438" y="1"/>
                  </a:moveTo>
                  <a:lnTo>
                    <a:pt x="68" y="68"/>
                  </a:lnTo>
                  <a:lnTo>
                    <a:pt x="34" y="102"/>
                  </a:lnTo>
                  <a:lnTo>
                    <a:pt x="34" y="136"/>
                  </a:lnTo>
                  <a:lnTo>
                    <a:pt x="34" y="169"/>
                  </a:lnTo>
                  <a:lnTo>
                    <a:pt x="0" y="1078"/>
                  </a:lnTo>
                  <a:lnTo>
                    <a:pt x="101" y="1078"/>
                  </a:lnTo>
                  <a:lnTo>
                    <a:pt x="135" y="641"/>
                  </a:lnTo>
                  <a:lnTo>
                    <a:pt x="135" y="203"/>
                  </a:lnTo>
                  <a:lnTo>
                    <a:pt x="371" y="136"/>
                  </a:lnTo>
                  <a:lnTo>
                    <a:pt x="606" y="102"/>
                  </a:lnTo>
                  <a:lnTo>
                    <a:pt x="1111" y="136"/>
                  </a:lnTo>
                  <a:lnTo>
                    <a:pt x="1616" y="169"/>
                  </a:lnTo>
                  <a:lnTo>
                    <a:pt x="2121" y="203"/>
                  </a:lnTo>
                  <a:lnTo>
                    <a:pt x="2256" y="237"/>
                  </a:lnTo>
                  <a:lnTo>
                    <a:pt x="2357" y="270"/>
                  </a:lnTo>
                  <a:lnTo>
                    <a:pt x="2391" y="371"/>
                  </a:lnTo>
                  <a:lnTo>
                    <a:pt x="2424" y="472"/>
                  </a:lnTo>
                  <a:lnTo>
                    <a:pt x="2458" y="708"/>
                  </a:lnTo>
                  <a:lnTo>
                    <a:pt x="2458" y="944"/>
                  </a:lnTo>
                  <a:lnTo>
                    <a:pt x="2458" y="1078"/>
                  </a:lnTo>
                  <a:lnTo>
                    <a:pt x="2559" y="1078"/>
                  </a:lnTo>
                  <a:lnTo>
                    <a:pt x="2559" y="1045"/>
                  </a:lnTo>
                  <a:lnTo>
                    <a:pt x="2593" y="573"/>
                  </a:lnTo>
                  <a:lnTo>
                    <a:pt x="2559" y="371"/>
                  </a:lnTo>
                  <a:lnTo>
                    <a:pt x="2525" y="237"/>
                  </a:lnTo>
                  <a:lnTo>
                    <a:pt x="2458" y="169"/>
                  </a:lnTo>
                  <a:lnTo>
                    <a:pt x="2357" y="102"/>
                  </a:lnTo>
                  <a:lnTo>
                    <a:pt x="2256" y="68"/>
                  </a:lnTo>
                  <a:lnTo>
                    <a:pt x="1987" y="35"/>
                  </a:lnTo>
                  <a:lnTo>
                    <a:pt x="1482" y="35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11"/>
            <p:cNvSpPr/>
            <p:nvPr/>
          </p:nvSpPr>
          <p:spPr>
            <a:xfrm>
              <a:off x="3099304" y="4943849"/>
              <a:ext cx="125694" cy="135745"/>
            </a:xfrm>
            <a:custGeom>
              <a:avLst/>
              <a:gdLst/>
              <a:ahLst/>
              <a:cxnLst/>
              <a:rect l="l" t="t" r="r" b="b"/>
              <a:pathLst>
                <a:path w="2526" h="2728" extrusionOk="0">
                  <a:moveTo>
                    <a:pt x="439" y="135"/>
                  </a:moveTo>
                  <a:lnTo>
                    <a:pt x="708" y="169"/>
                  </a:lnTo>
                  <a:lnTo>
                    <a:pt x="1516" y="202"/>
                  </a:lnTo>
                  <a:lnTo>
                    <a:pt x="2189" y="202"/>
                  </a:lnTo>
                  <a:lnTo>
                    <a:pt x="2257" y="236"/>
                  </a:lnTo>
                  <a:lnTo>
                    <a:pt x="2290" y="270"/>
                  </a:lnTo>
                  <a:lnTo>
                    <a:pt x="2358" y="404"/>
                  </a:lnTo>
                  <a:lnTo>
                    <a:pt x="2391" y="606"/>
                  </a:lnTo>
                  <a:lnTo>
                    <a:pt x="2391" y="808"/>
                  </a:lnTo>
                  <a:lnTo>
                    <a:pt x="2358" y="1280"/>
                  </a:lnTo>
                  <a:lnTo>
                    <a:pt x="2358" y="1583"/>
                  </a:lnTo>
                  <a:lnTo>
                    <a:pt x="2324" y="1987"/>
                  </a:lnTo>
                  <a:lnTo>
                    <a:pt x="2290" y="2189"/>
                  </a:lnTo>
                  <a:lnTo>
                    <a:pt x="2189" y="2391"/>
                  </a:lnTo>
                  <a:lnTo>
                    <a:pt x="2156" y="2458"/>
                  </a:lnTo>
                  <a:lnTo>
                    <a:pt x="2122" y="2492"/>
                  </a:lnTo>
                  <a:lnTo>
                    <a:pt x="1987" y="2526"/>
                  </a:lnTo>
                  <a:lnTo>
                    <a:pt x="1684" y="2559"/>
                  </a:lnTo>
                  <a:lnTo>
                    <a:pt x="1112" y="2559"/>
                  </a:lnTo>
                  <a:lnTo>
                    <a:pt x="843" y="2526"/>
                  </a:lnTo>
                  <a:lnTo>
                    <a:pt x="540" y="2458"/>
                  </a:lnTo>
                  <a:lnTo>
                    <a:pt x="405" y="2391"/>
                  </a:lnTo>
                  <a:lnTo>
                    <a:pt x="304" y="2324"/>
                  </a:lnTo>
                  <a:lnTo>
                    <a:pt x="237" y="2189"/>
                  </a:lnTo>
                  <a:lnTo>
                    <a:pt x="203" y="2054"/>
                  </a:lnTo>
                  <a:lnTo>
                    <a:pt x="203" y="1718"/>
                  </a:lnTo>
                  <a:lnTo>
                    <a:pt x="237" y="1415"/>
                  </a:lnTo>
                  <a:lnTo>
                    <a:pt x="270" y="1111"/>
                  </a:lnTo>
                  <a:lnTo>
                    <a:pt x="237" y="775"/>
                  </a:lnTo>
                  <a:lnTo>
                    <a:pt x="169" y="135"/>
                  </a:lnTo>
                  <a:close/>
                  <a:moveTo>
                    <a:pt x="102" y="0"/>
                  </a:moveTo>
                  <a:lnTo>
                    <a:pt x="35" y="68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35" y="169"/>
                  </a:lnTo>
                  <a:lnTo>
                    <a:pt x="102" y="202"/>
                  </a:lnTo>
                  <a:lnTo>
                    <a:pt x="68" y="404"/>
                  </a:lnTo>
                  <a:lnTo>
                    <a:pt x="68" y="573"/>
                  </a:lnTo>
                  <a:lnTo>
                    <a:pt x="102" y="977"/>
                  </a:lnTo>
                  <a:lnTo>
                    <a:pt x="102" y="1381"/>
                  </a:lnTo>
                  <a:lnTo>
                    <a:pt x="68" y="1751"/>
                  </a:lnTo>
                  <a:lnTo>
                    <a:pt x="35" y="2054"/>
                  </a:lnTo>
                  <a:lnTo>
                    <a:pt x="68" y="2189"/>
                  </a:lnTo>
                  <a:lnTo>
                    <a:pt x="102" y="2290"/>
                  </a:lnTo>
                  <a:lnTo>
                    <a:pt x="169" y="2391"/>
                  </a:lnTo>
                  <a:lnTo>
                    <a:pt x="270" y="2492"/>
                  </a:lnTo>
                  <a:lnTo>
                    <a:pt x="371" y="2559"/>
                  </a:lnTo>
                  <a:lnTo>
                    <a:pt x="506" y="2627"/>
                  </a:lnTo>
                  <a:lnTo>
                    <a:pt x="876" y="2694"/>
                  </a:lnTo>
                  <a:lnTo>
                    <a:pt x="1213" y="2728"/>
                  </a:lnTo>
                  <a:lnTo>
                    <a:pt x="1583" y="2728"/>
                  </a:lnTo>
                  <a:lnTo>
                    <a:pt x="1954" y="2660"/>
                  </a:lnTo>
                  <a:lnTo>
                    <a:pt x="2088" y="2660"/>
                  </a:lnTo>
                  <a:lnTo>
                    <a:pt x="2189" y="2593"/>
                  </a:lnTo>
                  <a:lnTo>
                    <a:pt x="2290" y="2526"/>
                  </a:lnTo>
                  <a:lnTo>
                    <a:pt x="2358" y="2425"/>
                  </a:lnTo>
                  <a:lnTo>
                    <a:pt x="2459" y="2223"/>
                  </a:lnTo>
                  <a:lnTo>
                    <a:pt x="2492" y="1953"/>
                  </a:lnTo>
                  <a:lnTo>
                    <a:pt x="2526" y="1684"/>
                  </a:lnTo>
                  <a:lnTo>
                    <a:pt x="2526" y="1448"/>
                  </a:lnTo>
                  <a:lnTo>
                    <a:pt x="2526" y="977"/>
                  </a:lnTo>
                  <a:lnTo>
                    <a:pt x="2526" y="606"/>
                  </a:lnTo>
                  <a:lnTo>
                    <a:pt x="2526" y="404"/>
                  </a:lnTo>
                  <a:lnTo>
                    <a:pt x="2459" y="236"/>
                  </a:lnTo>
                  <a:lnTo>
                    <a:pt x="2391" y="135"/>
                  </a:lnTo>
                  <a:lnTo>
                    <a:pt x="2324" y="101"/>
                  </a:lnTo>
                  <a:lnTo>
                    <a:pt x="2223" y="68"/>
                  </a:lnTo>
                  <a:lnTo>
                    <a:pt x="2122" y="34"/>
                  </a:lnTo>
                  <a:lnTo>
                    <a:pt x="1718" y="34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11"/>
            <p:cNvSpPr/>
            <p:nvPr/>
          </p:nvSpPr>
          <p:spPr>
            <a:xfrm>
              <a:off x="3295359" y="5022569"/>
              <a:ext cx="28512" cy="30204"/>
            </a:xfrm>
            <a:custGeom>
              <a:avLst/>
              <a:gdLst/>
              <a:ahLst/>
              <a:cxnLst/>
              <a:rect l="l" t="t" r="r" b="b"/>
              <a:pathLst>
                <a:path w="573" h="607" extrusionOk="0">
                  <a:moveTo>
                    <a:pt x="370" y="371"/>
                  </a:moveTo>
                  <a:lnTo>
                    <a:pt x="438" y="405"/>
                  </a:lnTo>
                  <a:lnTo>
                    <a:pt x="438" y="439"/>
                  </a:lnTo>
                  <a:lnTo>
                    <a:pt x="370" y="472"/>
                  </a:lnTo>
                  <a:lnTo>
                    <a:pt x="303" y="472"/>
                  </a:lnTo>
                  <a:lnTo>
                    <a:pt x="236" y="439"/>
                  </a:lnTo>
                  <a:lnTo>
                    <a:pt x="202" y="439"/>
                  </a:lnTo>
                  <a:lnTo>
                    <a:pt x="337" y="371"/>
                  </a:lnTo>
                  <a:close/>
                  <a:moveTo>
                    <a:pt x="337" y="1"/>
                  </a:moveTo>
                  <a:lnTo>
                    <a:pt x="168" y="68"/>
                  </a:lnTo>
                  <a:lnTo>
                    <a:pt x="67" y="203"/>
                  </a:lnTo>
                  <a:lnTo>
                    <a:pt x="0" y="270"/>
                  </a:lnTo>
                  <a:lnTo>
                    <a:pt x="0" y="338"/>
                  </a:lnTo>
                  <a:lnTo>
                    <a:pt x="0" y="405"/>
                  </a:lnTo>
                  <a:lnTo>
                    <a:pt x="34" y="439"/>
                  </a:lnTo>
                  <a:lnTo>
                    <a:pt x="0" y="472"/>
                  </a:lnTo>
                  <a:lnTo>
                    <a:pt x="0" y="506"/>
                  </a:lnTo>
                  <a:lnTo>
                    <a:pt x="34" y="540"/>
                  </a:lnTo>
                  <a:lnTo>
                    <a:pt x="67" y="573"/>
                  </a:lnTo>
                  <a:lnTo>
                    <a:pt x="135" y="540"/>
                  </a:lnTo>
                  <a:lnTo>
                    <a:pt x="236" y="607"/>
                  </a:lnTo>
                  <a:lnTo>
                    <a:pt x="438" y="607"/>
                  </a:lnTo>
                  <a:lnTo>
                    <a:pt x="505" y="573"/>
                  </a:lnTo>
                  <a:lnTo>
                    <a:pt x="572" y="506"/>
                  </a:lnTo>
                  <a:lnTo>
                    <a:pt x="572" y="439"/>
                  </a:lnTo>
                  <a:lnTo>
                    <a:pt x="572" y="371"/>
                  </a:lnTo>
                  <a:lnTo>
                    <a:pt x="539" y="304"/>
                  </a:lnTo>
                  <a:lnTo>
                    <a:pt x="438" y="270"/>
                  </a:lnTo>
                  <a:lnTo>
                    <a:pt x="337" y="237"/>
                  </a:lnTo>
                  <a:lnTo>
                    <a:pt x="236" y="270"/>
                  </a:lnTo>
                  <a:lnTo>
                    <a:pt x="135" y="338"/>
                  </a:lnTo>
                  <a:lnTo>
                    <a:pt x="135" y="270"/>
                  </a:lnTo>
                  <a:lnTo>
                    <a:pt x="202" y="203"/>
                  </a:lnTo>
                  <a:lnTo>
                    <a:pt x="269" y="136"/>
                  </a:lnTo>
                  <a:lnTo>
                    <a:pt x="370" y="102"/>
                  </a:lnTo>
                  <a:lnTo>
                    <a:pt x="471" y="102"/>
                  </a:lnTo>
                  <a:lnTo>
                    <a:pt x="505" y="68"/>
                  </a:lnTo>
                  <a:lnTo>
                    <a:pt x="4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11"/>
            <p:cNvSpPr/>
            <p:nvPr/>
          </p:nvSpPr>
          <p:spPr>
            <a:xfrm>
              <a:off x="3273564" y="4850051"/>
              <a:ext cx="135745" cy="83796"/>
            </a:xfrm>
            <a:custGeom>
              <a:avLst/>
              <a:gdLst/>
              <a:ahLst/>
              <a:cxnLst/>
              <a:rect l="l" t="t" r="r" b="b"/>
              <a:pathLst>
                <a:path w="2728" h="1684" extrusionOk="0">
                  <a:moveTo>
                    <a:pt x="236" y="135"/>
                  </a:moveTo>
                  <a:lnTo>
                    <a:pt x="640" y="168"/>
                  </a:lnTo>
                  <a:lnTo>
                    <a:pt x="1785" y="202"/>
                  </a:lnTo>
                  <a:lnTo>
                    <a:pt x="2189" y="202"/>
                  </a:lnTo>
                  <a:lnTo>
                    <a:pt x="2391" y="236"/>
                  </a:lnTo>
                  <a:lnTo>
                    <a:pt x="2492" y="236"/>
                  </a:lnTo>
                  <a:lnTo>
                    <a:pt x="2559" y="269"/>
                  </a:lnTo>
                  <a:lnTo>
                    <a:pt x="2593" y="404"/>
                  </a:lnTo>
                  <a:lnTo>
                    <a:pt x="2593" y="539"/>
                  </a:lnTo>
                  <a:lnTo>
                    <a:pt x="2593" y="808"/>
                  </a:lnTo>
                  <a:lnTo>
                    <a:pt x="2593" y="1414"/>
                  </a:lnTo>
                  <a:lnTo>
                    <a:pt x="2559" y="1448"/>
                  </a:lnTo>
                  <a:lnTo>
                    <a:pt x="2492" y="1515"/>
                  </a:lnTo>
                  <a:lnTo>
                    <a:pt x="2290" y="1549"/>
                  </a:lnTo>
                  <a:lnTo>
                    <a:pt x="1616" y="1549"/>
                  </a:lnTo>
                  <a:lnTo>
                    <a:pt x="909" y="1481"/>
                  </a:lnTo>
                  <a:lnTo>
                    <a:pt x="472" y="1448"/>
                  </a:lnTo>
                  <a:lnTo>
                    <a:pt x="371" y="1414"/>
                  </a:lnTo>
                  <a:lnTo>
                    <a:pt x="303" y="1313"/>
                  </a:lnTo>
                  <a:lnTo>
                    <a:pt x="236" y="1178"/>
                  </a:lnTo>
                  <a:lnTo>
                    <a:pt x="236" y="1044"/>
                  </a:lnTo>
                  <a:lnTo>
                    <a:pt x="202" y="707"/>
                  </a:lnTo>
                  <a:lnTo>
                    <a:pt x="202" y="438"/>
                  </a:lnTo>
                  <a:lnTo>
                    <a:pt x="236" y="303"/>
                  </a:lnTo>
                  <a:lnTo>
                    <a:pt x="202" y="135"/>
                  </a:lnTo>
                  <a:close/>
                  <a:moveTo>
                    <a:pt x="236" y="0"/>
                  </a:moveTo>
                  <a:lnTo>
                    <a:pt x="34" y="34"/>
                  </a:lnTo>
                  <a:lnTo>
                    <a:pt x="0" y="67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34" y="168"/>
                  </a:lnTo>
                  <a:lnTo>
                    <a:pt x="101" y="168"/>
                  </a:lnTo>
                  <a:lnTo>
                    <a:pt x="101" y="202"/>
                  </a:lnTo>
                  <a:lnTo>
                    <a:pt x="101" y="303"/>
                  </a:lnTo>
                  <a:lnTo>
                    <a:pt x="68" y="471"/>
                  </a:lnTo>
                  <a:lnTo>
                    <a:pt x="68" y="673"/>
                  </a:lnTo>
                  <a:lnTo>
                    <a:pt x="101" y="1111"/>
                  </a:lnTo>
                  <a:lnTo>
                    <a:pt x="202" y="1549"/>
                  </a:lnTo>
                  <a:lnTo>
                    <a:pt x="236" y="1582"/>
                  </a:lnTo>
                  <a:lnTo>
                    <a:pt x="573" y="1582"/>
                  </a:lnTo>
                  <a:lnTo>
                    <a:pt x="876" y="1616"/>
                  </a:lnTo>
                  <a:lnTo>
                    <a:pt x="1482" y="1683"/>
                  </a:lnTo>
                  <a:lnTo>
                    <a:pt x="2357" y="1683"/>
                  </a:lnTo>
                  <a:lnTo>
                    <a:pt x="2660" y="1616"/>
                  </a:lnTo>
                  <a:lnTo>
                    <a:pt x="2694" y="1582"/>
                  </a:lnTo>
                  <a:lnTo>
                    <a:pt x="2727" y="1549"/>
                  </a:lnTo>
                  <a:lnTo>
                    <a:pt x="2727" y="909"/>
                  </a:lnTo>
                  <a:lnTo>
                    <a:pt x="2727" y="572"/>
                  </a:lnTo>
                  <a:lnTo>
                    <a:pt x="2660" y="269"/>
                  </a:lnTo>
                  <a:lnTo>
                    <a:pt x="2626" y="168"/>
                  </a:lnTo>
                  <a:lnTo>
                    <a:pt x="2525" y="135"/>
                  </a:lnTo>
                  <a:lnTo>
                    <a:pt x="2424" y="101"/>
                  </a:lnTo>
                  <a:lnTo>
                    <a:pt x="1650" y="101"/>
                  </a:lnTo>
                  <a:lnTo>
                    <a:pt x="977" y="3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11"/>
            <p:cNvSpPr/>
            <p:nvPr/>
          </p:nvSpPr>
          <p:spPr>
            <a:xfrm>
              <a:off x="3157971" y="5087904"/>
              <a:ext cx="137437" cy="58717"/>
            </a:xfrm>
            <a:custGeom>
              <a:avLst/>
              <a:gdLst/>
              <a:ahLst/>
              <a:cxnLst/>
              <a:rect l="l" t="t" r="r" b="b"/>
              <a:pathLst>
                <a:path w="2762" h="1180" extrusionOk="0">
                  <a:moveTo>
                    <a:pt x="438" y="1"/>
                  </a:moveTo>
                  <a:lnTo>
                    <a:pt x="202" y="68"/>
                  </a:lnTo>
                  <a:lnTo>
                    <a:pt x="101" y="102"/>
                  </a:lnTo>
                  <a:lnTo>
                    <a:pt x="34" y="169"/>
                  </a:lnTo>
                  <a:lnTo>
                    <a:pt x="0" y="237"/>
                  </a:lnTo>
                  <a:lnTo>
                    <a:pt x="34" y="270"/>
                  </a:lnTo>
                  <a:lnTo>
                    <a:pt x="101" y="270"/>
                  </a:lnTo>
                  <a:lnTo>
                    <a:pt x="135" y="237"/>
                  </a:lnTo>
                  <a:lnTo>
                    <a:pt x="202" y="203"/>
                  </a:lnTo>
                  <a:lnTo>
                    <a:pt x="303" y="169"/>
                  </a:lnTo>
                  <a:lnTo>
                    <a:pt x="539" y="136"/>
                  </a:lnTo>
                  <a:lnTo>
                    <a:pt x="977" y="169"/>
                  </a:lnTo>
                  <a:lnTo>
                    <a:pt x="1919" y="203"/>
                  </a:lnTo>
                  <a:lnTo>
                    <a:pt x="2256" y="237"/>
                  </a:lnTo>
                  <a:lnTo>
                    <a:pt x="2391" y="270"/>
                  </a:lnTo>
                  <a:lnTo>
                    <a:pt x="2525" y="338"/>
                  </a:lnTo>
                  <a:lnTo>
                    <a:pt x="2593" y="371"/>
                  </a:lnTo>
                  <a:lnTo>
                    <a:pt x="2626" y="439"/>
                  </a:lnTo>
                  <a:lnTo>
                    <a:pt x="2660" y="607"/>
                  </a:lnTo>
                  <a:lnTo>
                    <a:pt x="2626" y="910"/>
                  </a:lnTo>
                  <a:lnTo>
                    <a:pt x="2660" y="1179"/>
                  </a:lnTo>
                  <a:lnTo>
                    <a:pt x="2761" y="1179"/>
                  </a:lnTo>
                  <a:lnTo>
                    <a:pt x="2761" y="708"/>
                  </a:lnTo>
                  <a:lnTo>
                    <a:pt x="2761" y="439"/>
                  </a:lnTo>
                  <a:lnTo>
                    <a:pt x="2727" y="371"/>
                  </a:lnTo>
                  <a:lnTo>
                    <a:pt x="2660" y="270"/>
                  </a:lnTo>
                  <a:lnTo>
                    <a:pt x="2593" y="237"/>
                  </a:lnTo>
                  <a:lnTo>
                    <a:pt x="2525" y="169"/>
                  </a:lnTo>
                  <a:lnTo>
                    <a:pt x="2256" y="102"/>
                  </a:lnTo>
                  <a:lnTo>
                    <a:pt x="1919" y="68"/>
                  </a:lnTo>
                  <a:lnTo>
                    <a:pt x="1583" y="68"/>
                  </a:lnTo>
                  <a:lnTo>
                    <a:pt x="909" y="35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11"/>
            <p:cNvSpPr/>
            <p:nvPr/>
          </p:nvSpPr>
          <p:spPr>
            <a:xfrm>
              <a:off x="3392490" y="4943849"/>
              <a:ext cx="130720" cy="132411"/>
            </a:xfrm>
            <a:custGeom>
              <a:avLst/>
              <a:gdLst/>
              <a:ahLst/>
              <a:cxnLst/>
              <a:rect l="l" t="t" r="r" b="b"/>
              <a:pathLst>
                <a:path w="2627" h="2661" extrusionOk="0">
                  <a:moveTo>
                    <a:pt x="2122" y="135"/>
                  </a:moveTo>
                  <a:lnTo>
                    <a:pt x="2257" y="169"/>
                  </a:lnTo>
                  <a:lnTo>
                    <a:pt x="2358" y="236"/>
                  </a:lnTo>
                  <a:lnTo>
                    <a:pt x="2425" y="337"/>
                  </a:lnTo>
                  <a:lnTo>
                    <a:pt x="2492" y="539"/>
                  </a:lnTo>
                  <a:lnTo>
                    <a:pt x="2492" y="741"/>
                  </a:lnTo>
                  <a:lnTo>
                    <a:pt x="2492" y="1179"/>
                  </a:lnTo>
                  <a:lnTo>
                    <a:pt x="2425" y="1718"/>
                  </a:lnTo>
                  <a:lnTo>
                    <a:pt x="2391" y="1953"/>
                  </a:lnTo>
                  <a:lnTo>
                    <a:pt x="2290" y="2223"/>
                  </a:lnTo>
                  <a:lnTo>
                    <a:pt x="2223" y="2324"/>
                  </a:lnTo>
                  <a:lnTo>
                    <a:pt x="2156" y="2391"/>
                  </a:lnTo>
                  <a:lnTo>
                    <a:pt x="2021" y="2458"/>
                  </a:lnTo>
                  <a:lnTo>
                    <a:pt x="1920" y="2492"/>
                  </a:lnTo>
                  <a:lnTo>
                    <a:pt x="1381" y="2492"/>
                  </a:lnTo>
                  <a:lnTo>
                    <a:pt x="472" y="2458"/>
                  </a:lnTo>
                  <a:lnTo>
                    <a:pt x="337" y="2425"/>
                  </a:lnTo>
                  <a:lnTo>
                    <a:pt x="236" y="2324"/>
                  </a:lnTo>
                  <a:lnTo>
                    <a:pt x="169" y="2223"/>
                  </a:lnTo>
                  <a:lnTo>
                    <a:pt x="135" y="2088"/>
                  </a:lnTo>
                  <a:lnTo>
                    <a:pt x="135" y="1785"/>
                  </a:lnTo>
                  <a:lnTo>
                    <a:pt x="169" y="1516"/>
                  </a:lnTo>
                  <a:lnTo>
                    <a:pt x="169" y="741"/>
                  </a:lnTo>
                  <a:lnTo>
                    <a:pt x="203" y="472"/>
                  </a:lnTo>
                  <a:lnTo>
                    <a:pt x="169" y="337"/>
                  </a:lnTo>
                  <a:lnTo>
                    <a:pt x="135" y="202"/>
                  </a:lnTo>
                  <a:lnTo>
                    <a:pt x="169" y="202"/>
                  </a:lnTo>
                  <a:lnTo>
                    <a:pt x="472" y="169"/>
                  </a:lnTo>
                  <a:lnTo>
                    <a:pt x="775" y="135"/>
                  </a:lnTo>
                  <a:close/>
                  <a:moveTo>
                    <a:pt x="506" y="0"/>
                  </a:moveTo>
                  <a:lnTo>
                    <a:pt x="135" y="68"/>
                  </a:lnTo>
                  <a:lnTo>
                    <a:pt x="135" y="101"/>
                  </a:lnTo>
                  <a:lnTo>
                    <a:pt x="102" y="101"/>
                  </a:lnTo>
                  <a:lnTo>
                    <a:pt x="68" y="135"/>
                  </a:lnTo>
                  <a:lnTo>
                    <a:pt x="34" y="573"/>
                  </a:lnTo>
                  <a:lnTo>
                    <a:pt x="34" y="1010"/>
                  </a:lnTo>
                  <a:lnTo>
                    <a:pt x="34" y="1852"/>
                  </a:lnTo>
                  <a:lnTo>
                    <a:pt x="1" y="2088"/>
                  </a:lnTo>
                  <a:lnTo>
                    <a:pt x="34" y="2290"/>
                  </a:lnTo>
                  <a:lnTo>
                    <a:pt x="68" y="2357"/>
                  </a:lnTo>
                  <a:lnTo>
                    <a:pt x="102" y="2458"/>
                  </a:lnTo>
                  <a:lnTo>
                    <a:pt x="169" y="2526"/>
                  </a:lnTo>
                  <a:lnTo>
                    <a:pt x="270" y="2559"/>
                  </a:lnTo>
                  <a:lnTo>
                    <a:pt x="573" y="2627"/>
                  </a:lnTo>
                  <a:lnTo>
                    <a:pt x="876" y="2660"/>
                  </a:lnTo>
                  <a:lnTo>
                    <a:pt x="1482" y="2627"/>
                  </a:lnTo>
                  <a:lnTo>
                    <a:pt x="1718" y="2627"/>
                  </a:lnTo>
                  <a:lnTo>
                    <a:pt x="1987" y="2593"/>
                  </a:lnTo>
                  <a:lnTo>
                    <a:pt x="2122" y="2559"/>
                  </a:lnTo>
                  <a:lnTo>
                    <a:pt x="2223" y="2526"/>
                  </a:lnTo>
                  <a:lnTo>
                    <a:pt x="2324" y="2458"/>
                  </a:lnTo>
                  <a:lnTo>
                    <a:pt x="2391" y="2357"/>
                  </a:lnTo>
                  <a:lnTo>
                    <a:pt x="2526" y="2088"/>
                  </a:lnTo>
                  <a:lnTo>
                    <a:pt x="2560" y="1819"/>
                  </a:lnTo>
                  <a:lnTo>
                    <a:pt x="2593" y="1246"/>
                  </a:lnTo>
                  <a:lnTo>
                    <a:pt x="2627" y="707"/>
                  </a:lnTo>
                  <a:lnTo>
                    <a:pt x="2627" y="438"/>
                  </a:lnTo>
                  <a:lnTo>
                    <a:pt x="2593" y="337"/>
                  </a:lnTo>
                  <a:lnTo>
                    <a:pt x="2526" y="202"/>
                  </a:lnTo>
                  <a:lnTo>
                    <a:pt x="2459" y="135"/>
                  </a:lnTo>
                  <a:lnTo>
                    <a:pt x="2358" y="68"/>
                  </a:lnTo>
                  <a:lnTo>
                    <a:pt x="2257" y="34"/>
                  </a:lnTo>
                  <a:lnTo>
                    <a:pt x="21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11"/>
            <p:cNvSpPr/>
            <p:nvPr/>
          </p:nvSpPr>
          <p:spPr>
            <a:xfrm>
              <a:off x="3154587" y="5027595"/>
              <a:ext cx="20153" cy="26870"/>
            </a:xfrm>
            <a:custGeom>
              <a:avLst/>
              <a:gdLst/>
              <a:ahLst/>
              <a:cxnLst/>
              <a:rect l="l" t="t" r="r" b="b"/>
              <a:pathLst>
                <a:path w="405" h="540" extrusionOk="0">
                  <a:moveTo>
                    <a:pt x="1" y="1"/>
                  </a:moveTo>
                  <a:lnTo>
                    <a:pt x="1" y="68"/>
                  </a:lnTo>
                  <a:lnTo>
                    <a:pt x="1" y="169"/>
                  </a:lnTo>
                  <a:lnTo>
                    <a:pt x="35" y="237"/>
                  </a:lnTo>
                  <a:lnTo>
                    <a:pt x="68" y="270"/>
                  </a:lnTo>
                  <a:lnTo>
                    <a:pt x="237" y="270"/>
                  </a:lnTo>
                  <a:lnTo>
                    <a:pt x="270" y="338"/>
                  </a:lnTo>
                  <a:lnTo>
                    <a:pt x="270" y="405"/>
                  </a:lnTo>
                  <a:lnTo>
                    <a:pt x="102" y="405"/>
                  </a:lnTo>
                  <a:lnTo>
                    <a:pt x="68" y="371"/>
                  </a:lnTo>
                  <a:lnTo>
                    <a:pt x="35" y="405"/>
                  </a:lnTo>
                  <a:lnTo>
                    <a:pt x="1" y="439"/>
                  </a:lnTo>
                  <a:lnTo>
                    <a:pt x="1" y="506"/>
                  </a:lnTo>
                  <a:lnTo>
                    <a:pt x="35" y="540"/>
                  </a:lnTo>
                  <a:lnTo>
                    <a:pt x="304" y="540"/>
                  </a:lnTo>
                  <a:lnTo>
                    <a:pt x="338" y="506"/>
                  </a:lnTo>
                  <a:lnTo>
                    <a:pt x="371" y="472"/>
                  </a:lnTo>
                  <a:lnTo>
                    <a:pt x="405" y="371"/>
                  </a:lnTo>
                  <a:lnTo>
                    <a:pt x="405" y="270"/>
                  </a:lnTo>
                  <a:lnTo>
                    <a:pt x="371" y="203"/>
                  </a:lnTo>
                  <a:lnTo>
                    <a:pt x="304" y="169"/>
                  </a:lnTo>
                  <a:lnTo>
                    <a:pt x="237" y="136"/>
                  </a:lnTo>
                  <a:lnTo>
                    <a:pt x="136" y="136"/>
                  </a:lnTo>
                  <a:lnTo>
                    <a:pt x="136" y="102"/>
                  </a:lnTo>
                  <a:lnTo>
                    <a:pt x="237" y="102"/>
                  </a:lnTo>
                  <a:lnTo>
                    <a:pt x="304" y="68"/>
                  </a:lnTo>
                  <a:lnTo>
                    <a:pt x="405" y="35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11"/>
            <p:cNvSpPr/>
            <p:nvPr/>
          </p:nvSpPr>
          <p:spPr>
            <a:xfrm>
              <a:off x="3245051" y="4945541"/>
              <a:ext cx="125744" cy="132362"/>
            </a:xfrm>
            <a:custGeom>
              <a:avLst/>
              <a:gdLst/>
              <a:ahLst/>
              <a:cxnLst/>
              <a:rect l="l" t="t" r="r" b="b"/>
              <a:pathLst>
                <a:path w="2527" h="2660" extrusionOk="0">
                  <a:moveTo>
                    <a:pt x="2122" y="135"/>
                  </a:moveTo>
                  <a:lnTo>
                    <a:pt x="2257" y="202"/>
                  </a:lnTo>
                  <a:lnTo>
                    <a:pt x="2324" y="337"/>
                  </a:lnTo>
                  <a:lnTo>
                    <a:pt x="2391" y="471"/>
                  </a:lnTo>
                  <a:lnTo>
                    <a:pt x="2425" y="673"/>
                  </a:lnTo>
                  <a:lnTo>
                    <a:pt x="2425" y="1044"/>
                  </a:lnTo>
                  <a:lnTo>
                    <a:pt x="2391" y="1347"/>
                  </a:lnTo>
                  <a:lnTo>
                    <a:pt x="2391" y="1818"/>
                  </a:lnTo>
                  <a:lnTo>
                    <a:pt x="2391" y="2054"/>
                  </a:lnTo>
                  <a:lnTo>
                    <a:pt x="2358" y="2290"/>
                  </a:lnTo>
                  <a:lnTo>
                    <a:pt x="2290" y="2424"/>
                  </a:lnTo>
                  <a:lnTo>
                    <a:pt x="2189" y="2492"/>
                  </a:lnTo>
                  <a:lnTo>
                    <a:pt x="1886" y="2492"/>
                  </a:lnTo>
                  <a:lnTo>
                    <a:pt x="1550" y="2458"/>
                  </a:lnTo>
                  <a:lnTo>
                    <a:pt x="1280" y="2424"/>
                  </a:lnTo>
                  <a:lnTo>
                    <a:pt x="674" y="2424"/>
                  </a:lnTo>
                  <a:lnTo>
                    <a:pt x="371" y="2458"/>
                  </a:lnTo>
                  <a:lnTo>
                    <a:pt x="203" y="2424"/>
                  </a:lnTo>
                  <a:lnTo>
                    <a:pt x="136" y="2391"/>
                  </a:lnTo>
                  <a:lnTo>
                    <a:pt x="136" y="2323"/>
                  </a:lnTo>
                  <a:lnTo>
                    <a:pt x="136" y="2054"/>
                  </a:lnTo>
                  <a:lnTo>
                    <a:pt x="136" y="1785"/>
                  </a:lnTo>
                  <a:lnTo>
                    <a:pt x="203" y="1246"/>
                  </a:lnTo>
                  <a:lnTo>
                    <a:pt x="237" y="774"/>
                  </a:lnTo>
                  <a:lnTo>
                    <a:pt x="203" y="269"/>
                  </a:lnTo>
                  <a:lnTo>
                    <a:pt x="472" y="202"/>
                  </a:lnTo>
                  <a:lnTo>
                    <a:pt x="1449" y="202"/>
                  </a:lnTo>
                  <a:lnTo>
                    <a:pt x="1684" y="135"/>
                  </a:lnTo>
                  <a:close/>
                  <a:moveTo>
                    <a:pt x="1684" y="0"/>
                  </a:moveTo>
                  <a:lnTo>
                    <a:pt x="1247" y="67"/>
                  </a:lnTo>
                  <a:lnTo>
                    <a:pt x="472" y="67"/>
                  </a:lnTo>
                  <a:lnTo>
                    <a:pt x="237" y="135"/>
                  </a:lnTo>
                  <a:lnTo>
                    <a:pt x="237" y="101"/>
                  </a:lnTo>
                  <a:lnTo>
                    <a:pt x="203" y="67"/>
                  </a:lnTo>
                  <a:lnTo>
                    <a:pt x="169" y="67"/>
                  </a:lnTo>
                  <a:lnTo>
                    <a:pt x="136" y="101"/>
                  </a:lnTo>
                  <a:lnTo>
                    <a:pt x="102" y="404"/>
                  </a:lnTo>
                  <a:lnTo>
                    <a:pt x="68" y="741"/>
                  </a:lnTo>
                  <a:lnTo>
                    <a:pt x="68" y="1044"/>
                  </a:lnTo>
                  <a:lnTo>
                    <a:pt x="68" y="1347"/>
                  </a:lnTo>
                  <a:lnTo>
                    <a:pt x="1" y="1953"/>
                  </a:lnTo>
                  <a:lnTo>
                    <a:pt x="1" y="2222"/>
                  </a:lnTo>
                  <a:lnTo>
                    <a:pt x="1" y="2525"/>
                  </a:lnTo>
                  <a:lnTo>
                    <a:pt x="35" y="2559"/>
                  </a:lnTo>
                  <a:lnTo>
                    <a:pt x="68" y="2593"/>
                  </a:lnTo>
                  <a:lnTo>
                    <a:pt x="674" y="2593"/>
                  </a:lnTo>
                  <a:lnTo>
                    <a:pt x="1280" y="2559"/>
                  </a:lnTo>
                  <a:lnTo>
                    <a:pt x="1516" y="2593"/>
                  </a:lnTo>
                  <a:lnTo>
                    <a:pt x="1752" y="2626"/>
                  </a:lnTo>
                  <a:lnTo>
                    <a:pt x="1987" y="2660"/>
                  </a:lnTo>
                  <a:lnTo>
                    <a:pt x="2223" y="2660"/>
                  </a:lnTo>
                  <a:lnTo>
                    <a:pt x="2290" y="2626"/>
                  </a:lnTo>
                  <a:lnTo>
                    <a:pt x="2358" y="2593"/>
                  </a:lnTo>
                  <a:lnTo>
                    <a:pt x="2459" y="2458"/>
                  </a:lnTo>
                  <a:lnTo>
                    <a:pt x="2526" y="2290"/>
                  </a:lnTo>
                  <a:lnTo>
                    <a:pt x="2526" y="2088"/>
                  </a:lnTo>
                  <a:lnTo>
                    <a:pt x="2526" y="1650"/>
                  </a:lnTo>
                  <a:lnTo>
                    <a:pt x="2526" y="1347"/>
                  </a:lnTo>
                  <a:lnTo>
                    <a:pt x="2526" y="976"/>
                  </a:lnTo>
                  <a:lnTo>
                    <a:pt x="2526" y="572"/>
                  </a:lnTo>
                  <a:lnTo>
                    <a:pt x="2459" y="370"/>
                  </a:lnTo>
                  <a:lnTo>
                    <a:pt x="2391" y="202"/>
                  </a:lnTo>
                  <a:lnTo>
                    <a:pt x="2257" y="101"/>
                  </a:lnTo>
                  <a:lnTo>
                    <a:pt x="208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11"/>
            <p:cNvSpPr/>
            <p:nvPr/>
          </p:nvSpPr>
          <p:spPr>
            <a:xfrm>
              <a:off x="3119407" y="4846668"/>
              <a:ext cx="139129" cy="87180"/>
            </a:xfrm>
            <a:custGeom>
              <a:avLst/>
              <a:gdLst/>
              <a:ahLst/>
              <a:cxnLst/>
              <a:rect l="l" t="t" r="r" b="b"/>
              <a:pathLst>
                <a:path w="2796" h="1752" extrusionOk="0">
                  <a:moveTo>
                    <a:pt x="506" y="102"/>
                  </a:moveTo>
                  <a:lnTo>
                    <a:pt x="910" y="135"/>
                  </a:lnTo>
                  <a:lnTo>
                    <a:pt x="1381" y="169"/>
                  </a:lnTo>
                  <a:lnTo>
                    <a:pt x="1819" y="203"/>
                  </a:lnTo>
                  <a:lnTo>
                    <a:pt x="2156" y="236"/>
                  </a:lnTo>
                  <a:lnTo>
                    <a:pt x="2492" y="236"/>
                  </a:lnTo>
                  <a:lnTo>
                    <a:pt x="2560" y="270"/>
                  </a:lnTo>
                  <a:lnTo>
                    <a:pt x="2593" y="337"/>
                  </a:lnTo>
                  <a:lnTo>
                    <a:pt x="2661" y="607"/>
                  </a:lnTo>
                  <a:lnTo>
                    <a:pt x="2661" y="876"/>
                  </a:lnTo>
                  <a:lnTo>
                    <a:pt x="2661" y="1078"/>
                  </a:lnTo>
                  <a:lnTo>
                    <a:pt x="2661" y="1246"/>
                  </a:lnTo>
                  <a:lnTo>
                    <a:pt x="2627" y="1448"/>
                  </a:lnTo>
                  <a:lnTo>
                    <a:pt x="2593" y="1516"/>
                  </a:lnTo>
                  <a:lnTo>
                    <a:pt x="2560" y="1549"/>
                  </a:lnTo>
                  <a:lnTo>
                    <a:pt x="2425" y="1617"/>
                  </a:lnTo>
                  <a:lnTo>
                    <a:pt x="2156" y="1617"/>
                  </a:lnTo>
                  <a:lnTo>
                    <a:pt x="1718" y="1583"/>
                  </a:lnTo>
                  <a:lnTo>
                    <a:pt x="1482" y="1549"/>
                  </a:lnTo>
                  <a:lnTo>
                    <a:pt x="1280" y="1549"/>
                  </a:lnTo>
                  <a:lnTo>
                    <a:pt x="708" y="1617"/>
                  </a:lnTo>
                  <a:lnTo>
                    <a:pt x="472" y="1583"/>
                  </a:lnTo>
                  <a:lnTo>
                    <a:pt x="405" y="1583"/>
                  </a:lnTo>
                  <a:lnTo>
                    <a:pt x="371" y="1549"/>
                  </a:lnTo>
                  <a:lnTo>
                    <a:pt x="338" y="1482"/>
                  </a:lnTo>
                  <a:lnTo>
                    <a:pt x="304" y="1280"/>
                  </a:lnTo>
                  <a:lnTo>
                    <a:pt x="304" y="741"/>
                  </a:lnTo>
                  <a:lnTo>
                    <a:pt x="304" y="203"/>
                  </a:lnTo>
                  <a:lnTo>
                    <a:pt x="304" y="169"/>
                  </a:lnTo>
                  <a:lnTo>
                    <a:pt x="270" y="135"/>
                  </a:lnTo>
                  <a:lnTo>
                    <a:pt x="506" y="102"/>
                  </a:lnTo>
                  <a:close/>
                  <a:moveTo>
                    <a:pt x="338" y="1"/>
                  </a:moveTo>
                  <a:lnTo>
                    <a:pt x="169" y="34"/>
                  </a:lnTo>
                  <a:lnTo>
                    <a:pt x="35" y="135"/>
                  </a:lnTo>
                  <a:lnTo>
                    <a:pt x="1" y="169"/>
                  </a:lnTo>
                  <a:lnTo>
                    <a:pt x="35" y="203"/>
                  </a:lnTo>
                  <a:lnTo>
                    <a:pt x="68" y="236"/>
                  </a:lnTo>
                  <a:lnTo>
                    <a:pt x="102" y="203"/>
                  </a:lnTo>
                  <a:lnTo>
                    <a:pt x="203" y="169"/>
                  </a:lnTo>
                  <a:lnTo>
                    <a:pt x="237" y="152"/>
                  </a:lnTo>
                  <a:lnTo>
                    <a:pt x="237" y="152"/>
                  </a:lnTo>
                  <a:lnTo>
                    <a:pt x="237" y="169"/>
                  </a:lnTo>
                  <a:lnTo>
                    <a:pt x="169" y="506"/>
                  </a:lnTo>
                  <a:lnTo>
                    <a:pt x="136" y="809"/>
                  </a:lnTo>
                  <a:lnTo>
                    <a:pt x="136" y="1011"/>
                  </a:lnTo>
                  <a:lnTo>
                    <a:pt x="169" y="1213"/>
                  </a:lnTo>
                  <a:lnTo>
                    <a:pt x="169" y="1415"/>
                  </a:lnTo>
                  <a:lnTo>
                    <a:pt x="169" y="1617"/>
                  </a:lnTo>
                  <a:lnTo>
                    <a:pt x="203" y="1684"/>
                  </a:lnTo>
                  <a:lnTo>
                    <a:pt x="237" y="1684"/>
                  </a:lnTo>
                  <a:lnTo>
                    <a:pt x="540" y="1718"/>
                  </a:lnTo>
                  <a:lnTo>
                    <a:pt x="843" y="1718"/>
                  </a:lnTo>
                  <a:lnTo>
                    <a:pt x="1482" y="1684"/>
                  </a:lnTo>
                  <a:lnTo>
                    <a:pt x="1718" y="1718"/>
                  </a:lnTo>
                  <a:lnTo>
                    <a:pt x="1954" y="1751"/>
                  </a:lnTo>
                  <a:lnTo>
                    <a:pt x="2459" y="1751"/>
                  </a:lnTo>
                  <a:lnTo>
                    <a:pt x="2593" y="1684"/>
                  </a:lnTo>
                  <a:lnTo>
                    <a:pt x="2728" y="1583"/>
                  </a:lnTo>
                  <a:lnTo>
                    <a:pt x="2762" y="1415"/>
                  </a:lnTo>
                  <a:lnTo>
                    <a:pt x="2795" y="1213"/>
                  </a:lnTo>
                  <a:lnTo>
                    <a:pt x="2795" y="842"/>
                  </a:lnTo>
                  <a:lnTo>
                    <a:pt x="2762" y="506"/>
                  </a:lnTo>
                  <a:lnTo>
                    <a:pt x="2694" y="304"/>
                  </a:lnTo>
                  <a:lnTo>
                    <a:pt x="2627" y="203"/>
                  </a:lnTo>
                  <a:lnTo>
                    <a:pt x="2560" y="135"/>
                  </a:lnTo>
                  <a:lnTo>
                    <a:pt x="2391" y="102"/>
                  </a:lnTo>
                  <a:lnTo>
                    <a:pt x="2223" y="135"/>
                  </a:lnTo>
                  <a:lnTo>
                    <a:pt x="2088" y="135"/>
                  </a:lnTo>
                  <a:lnTo>
                    <a:pt x="1920" y="102"/>
                  </a:lnTo>
                  <a:lnTo>
                    <a:pt x="1617" y="68"/>
                  </a:lnTo>
                  <a:lnTo>
                    <a:pt x="1146" y="34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11"/>
            <p:cNvSpPr/>
            <p:nvPr/>
          </p:nvSpPr>
          <p:spPr>
            <a:xfrm>
              <a:off x="3023918" y="5096314"/>
              <a:ext cx="127386" cy="50307"/>
            </a:xfrm>
            <a:custGeom>
              <a:avLst/>
              <a:gdLst/>
              <a:ahLst/>
              <a:cxnLst/>
              <a:rect l="l" t="t" r="r" b="b"/>
              <a:pathLst>
                <a:path w="2560" h="1011" extrusionOk="0">
                  <a:moveTo>
                    <a:pt x="1314" y="0"/>
                  </a:moveTo>
                  <a:lnTo>
                    <a:pt x="135" y="34"/>
                  </a:lnTo>
                  <a:lnTo>
                    <a:pt x="102" y="68"/>
                  </a:lnTo>
                  <a:lnTo>
                    <a:pt x="68" y="68"/>
                  </a:lnTo>
                  <a:lnTo>
                    <a:pt x="1" y="270"/>
                  </a:lnTo>
                  <a:lnTo>
                    <a:pt x="1" y="472"/>
                  </a:lnTo>
                  <a:lnTo>
                    <a:pt x="34" y="909"/>
                  </a:lnTo>
                  <a:lnTo>
                    <a:pt x="34" y="1010"/>
                  </a:lnTo>
                  <a:lnTo>
                    <a:pt x="169" y="1010"/>
                  </a:lnTo>
                  <a:lnTo>
                    <a:pt x="135" y="606"/>
                  </a:lnTo>
                  <a:lnTo>
                    <a:pt x="102" y="371"/>
                  </a:lnTo>
                  <a:lnTo>
                    <a:pt x="135" y="169"/>
                  </a:lnTo>
                  <a:lnTo>
                    <a:pt x="1280" y="135"/>
                  </a:lnTo>
                  <a:lnTo>
                    <a:pt x="1920" y="101"/>
                  </a:lnTo>
                  <a:lnTo>
                    <a:pt x="2257" y="101"/>
                  </a:lnTo>
                  <a:lnTo>
                    <a:pt x="2391" y="135"/>
                  </a:lnTo>
                  <a:lnTo>
                    <a:pt x="2425" y="169"/>
                  </a:lnTo>
                  <a:lnTo>
                    <a:pt x="2459" y="1010"/>
                  </a:lnTo>
                  <a:lnTo>
                    <a:pt x="2560" y="1010"/>
                  </a:lnTo>
                  <a:lnTo>
                    <a:pt x="2526" y="34"/>
                  </a:lnTo>
                  <a:lnTo>
                    <a:pt x="252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11"/>
            <p:cNvSpPr/>
            <p:nvPr/>
          </p:nvSpPr>
          <p:spPr>
            <a:xfrm>
              <a:off x="2330363" y="4724358"/>
              <a:ext cx="2218152" cy="422263"/>
            </a:xfrm>
            <a:custGeom>
              <a:avLst/>
              <a:gdLst/>
              <a:ahLst/>
              <a:cxnLst/>
              <a:rect l="l" t="t" r="r" b="b"/>
              <a:pathLst>
                <a:path w="44577" h="8486" extrusionOk="0">
                  <a:moveTo>
                    <a:pt x="2222" y="1"/>
                  </a:moveTo>
                  <a:lnTo>
                    <a:pt x="1583" y="35"/>
                  </a:lnTo>
                  <a:lnTo>
                    <a:pt x="1280" y="35"/>
                  </a:lnTo>
                  <a:lnTo>
                    <a:pt x="943" y="68"/>
                  </a:lnTo>
                  <a:lnTo>
                    <a:pt x="606" y="169"/>
                  </a:lnTo>
                  <a:lnTo>
                    <a:pt x="472" y="203"/>
                  </a:lnTo>
                  <a:lnTo>
                    <a:pt x="337" y="304"/>
                  </a:lnTo>
                  <a:lnTo>
                    <a:pt x="303" y="371"/>
                  </a:lnTo>
                  <a:lnTo>
                    <a:pt x="236" y="439"/>
                  </a:lnTo>
                  <a:lnTo>
                    <a:pt x="202" y="607"/>
                  </a:lnTo>
                  <a:lnTo>
                    <a:pt x="236" y="977"/>
                  </a:lnTo>
                  <a:lnTo>
                    <a:pt x="169" y="1583"/>
                  </a:lnTo>
                  <a:lnTo>
                    <a:pt x="135" y="2156"/>
                  </a:lnTo>
                  <a:lnTo>
                    <a:pt x="68" y="2762"/>
                  </a:lnTo>
                  <a:lnTo>
                    <a:pt x="34" y="3368"/>
                  </a:lnTo>
                  <a:lnTo>
                    <a:pt x="0" y="5927"/>
                  </a:lnTo>
                  <a:lnTo>
                    <a:pt x="0" y="7206"/>
                  </a:lnTo>
                  <a:lnTo>
                    <a:pt x="68" y="8485"/>
                  </a:lnTo>
                  <a:lnTo>
                    <a:pt x="202" y="8485"/>
                  </a:lnTo>
                  <a:lnTo>
                    <a:pt x="202" y="7475"/>
                  </a:lnTo>
                  <a:lnTo>
                    <a:pt x="236" y="6432"/>
                  </a:lnTo>
                  <a:lnTo>
                    <a:pt x="202" y="4378"/>
                  </a:lnTo>
                  <a:lnTo>
                    <a:pt x="236" y="3435"/>
                  </a:lnTo>
                  <a:lnTo>
                    <a:pt x="303" y="2492"/>
                  </a:lnTo>
                  <a:lnTo>
                    <a:pt x="371" y="1550"/>
                  </a:lnTo>
                  <a:lnTo>
                    <a:pt x="404" y="607"/>
                  </a:lnTo>
                  <a:lnTo>
                    <a:pt x="404" y="540"/>
                  </a:lnTo>
                  <a:lnTo>
                    <a:pt x="438" y="472"/>
                  </a:lnTo>
                  <a:lnTo>
                    <a:pt x="573" y="371"/>
                  </a:lnTo>
                  <a:lnTo>
                    <a:pt x="741" y="304"/>
                  </a:lnTo>
                  <a:lnTo>
                    <a:pt x="977" y="237"/>
                  </a:lnTo>
                  <a:lnTo>
                    <a:pt x="1280" y="169"/>
                  </a:lnTo>
                  <a:lnTo>
                    <a:pt x="1616" y="169"/>
                  </a:lnTo>
                  <a:lnTo>
                    <a:pt x="2323" y="136"/>
                  </a:lnTo>
                  <a:lnTo>
                    <a:pt x="3064" y="136"/>
                  </a:lnTo>
                  <a:lnTo>
                    <a:pt x="3737" y="169"/>
                  </a:lnTo>
                  <a:lnTo>
                    <a:pt x="4613" y="203"/>
                  </a:lnTo>
                  <a:lnTo>
                    <a:pt x="7475" y="270"/>
                  </a:lnTo>
                  <a:lnTo>
                    <a:pt x="8687" y="304"/>
                  </a:lnTo>
                  <a:lnTo>
                    <a:pt x="9192" y="270"/>
                  </a:lnTo>
                  <a:lnTo>
                    <a:pt x="19528" y="270"/>
                  </a:lnTo>
                  <a:lnTo>
                    <a:pt x="25588" y="304"/>
                  </a:lnTo>
                  <a:lnTo>
                    <a:pt x="31648" y="371"/>
                  </a:lnTo>
                  <a:lnTo>
                    <a:pt x="37675" y="439"/>
                  </a:lnTo>
                  <a:lnTo>
                    <a:pt x="43735" y="472"/>
                  </a:lnTo>
                  <a:lnTo>
                    <a:pt x="43870" y="573"/>
                  </a:lnTo>
                  <a:lnTo>
                    <a:pt x="44004" y="708"/>
                  </a:lnTo>
                  <a:lnTo>
                    <a:pt x="44105" y="843"/>
                  </a:lnTo>
                  <a:lnTo>
                    <a:pt x="44173" y="1045"/>
                  </a:lnTo>
                  <a:lnTo>
                    <a:pt x="44307" y="1449"/>
                  </a:lnTo>
                  <a:lnTo>
                    <a:pt x="44341" y="1920"/>
                  </a:lnTo>
                  <a:lnTo>
                    <a:pt x="44341" y="2391"/>
                  </a:lnTo>
                  <a:lnTo>
                    <a:pt x="44341" y="2829"/>
                  </a:lnTo>
                  <a:lnTo>
                    <a:pt x="44307" y="3570"/>
                  </a:lnTo>
                  <a:lnTo>
                    <a:pt x="44274" y="4815"/>
                  </a:lnTo>
                  <a:lnTo>
                    <a:pt x="44240" y="6061"/>
                  </a:lnTo>
                  <a:lnTo>
                    <a:pt x="44173" y="7273"/>
                  </a:lnTo>
                  <a:lnTo>
                    <a:pt x="44173" y="7879"/>
                  </a:lnTo>
                  <a:lnTo>
                    <a:pt x="44173" y="8485"/>
                  </a:lnTo>
                  <a:lnTo>
                    <a:pt x="44408" y="8485"/>
                  </a:lnTo>
                  <a:lnTo>
                    <a:pt x="44408" y="7644"/>
                  </a:lnTo>
                  <a:lnTo>
                    <a:pt x="44408" y="5792"/>
                  </a:lnTo>
                  <a:lnTo>
                    <a:pt x="44476" y="4411"/>
                  </a:lnTo>
                  <a:lnTo>
                    <a:pt x="44543" y="3031"/>
                  </a:lnTo>
                  <a:lnTo>
                    <a:pt x="44577" y="2391"/>
                  </a:lnTo>
                  <a:lnTo>
                    <a:pt x="44543" y="1987"/>
                  </a:lnTo>
                  <a:lnTo>
                    <a:pt x="44509" y="1583"/>
                  </a:lnTo>
                  <a:lnTo>
                    <a:pt x="44442" y="1213"/>
                  </a:lnTo>
                  <a:lnTo>
                    <a:pt x="44341" y="843"/>
                  </a:lnTo>
                  <a:lnTo>
                    <a:pt x="44240" y="708"/>
                  </a:lnTo>
                  <a:lnTo>
                    <a:pt x="44139" y="573"/>
                  </a:lnTo>
                  <a:lnTo>
                    <a:pt x="44038" y="439"/>
                  </a:lnTo>
                  <a:lnTo>
                    <a:pt x="43903" y="371"/>
                  </a:lnTo>
                  <a:lnTo>
                    <a:pt x="43870" y="270"/>
                  </a:lnTo>
                  <a:lnTo>
                    <a:pt x="43836" y="237"/>
                  </a:lnTo>
                  <a:lnTo>
                    <a:pt x="43802" y="237"/>
                  </a:lnTo>
                  <a:lnTo>
                    <a:pt x="37944" y="203"/>
                  </a:lnTo>
                  <a:lnTo>
                    <a:pt x="32052" y="136"/>
                  </a:lnTo>
                  <a:lnTo>
                    <a:pt x="26194" y="68"/>
                  </a:lnTo>
                  <a:lnTo>
                    <a:pt x="20336" y="35"/>
                  </a:lnTo>
                  <a:lnTo>
                    <a:pt x="6532" y="35"/>
                  </a:lnTo>
                  <a:lnTo>
                    <a:pt x="5151" y="68"/>
                  </a:lnTo>
                  <a:lnTo>
                    <a:pt x="4108" y="35"/>
                  </a:lnTo>
                  <a:lnTo>
                    <a:pt x="282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11"/>
            <p:cNvSpPr/>
            <p:nvPr/>
          </p:nvSpPr>
          <p:spPr>
            <a:xfrm>
              <a:off x="4044197" y="5086262"/>
              <a:ext cx="127386" cy="60359"/>
            </a:xfrm>
            <a:custGeom>
              <a:avLst/>
              <a:gdLst/>
              <a:ahLst/>
              <a:cxnLst/>
              <a:rect l="l" t="t" r="r" b="b"/>
              <a:pathLst>
                <a:path w="2560" h="1213" extrusionOk="0">
                  <a:moveTo>
                    <a:pt x="270" y="0"/>
                  </a:moveTo>
                  <a:lnTo>
                    <a:pt x="102" y="34"/>
                  </a:lnTo>
                  <a:lnTo>
                    <a:pt x="34" y="68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34" y="169"/>
                  </a:lnTo>
                  <a:lnTo>
                    <a:pt x="102" y="202"/>
                  </a:lnTo>
                  <a:lnTo>
                    <a:pt x="68" y="404"/>
                  </a:lnTo>
                  <a:lnTo>
                    <a:pt x="68" y="573"/>
                  </a:lnTo>
                  <a:lnTo>
                    <a:pt x="102" y="977"/>
                  </a:lnTo>
                  <a:lnTo>
                    <a:pt x="102" y="1212"/>
                  </a:lnTo>
                  <a:lnTo>
                    <a:pt x="270" y="1212"/>
                  </a:lnTo>
                  <a:lnTo>
                    <a:pt x="236" y="674"/>
                  </a:lnTo>
                  <a:lnTo>
                    <a:pt x="169" y="169"/>
                  </a:lnTo>
                  <a:lnTo>
                    <a:pt x="708" y="169"/>
                  </a:lnTo>
                  <a:lnTo>
                    <a:pt x="1516" y="202"/>
                  </a:lnTo>
                  <a:lnTo>
                    <a:pt x="2223" y="202"/>
                  </a:lnTo>
                  <a:lnTo>
                    <a:pt x="2290" y="236"/>
                  </a:lnTo>
                  <a:lnTo>
                    <a:pt x="2324" y="337"/>
                  </a:lnTo>
                  <a:lnTo>
                    <a:pt x="2391" y="438"/>
                  </a:lnTo>
                  <a:lnTo>
                    <a:pt x="2391" y="573"/>
                  </a:lnTo>
                  <a:lnTo>
                    <a:pt x="2391" y="876"/>
                  </a:lnTo>
                  <a:lnTo>
                    <a:pt x="2391" y="1212"/>
                  </a:lnTo>
                  <a:lnTo>
                    <a:pt x="2526" y="1212"/>
                  </a:lnTo>
                  <a:lnTo>
                    <a:pt x="2526" y="977"/>
                  </a:lnTo>
                  <a:lnTo>
                    <a:pt x="2559" y="606"/>
                  </a:lnTo>
                  <a:lnTo>
                    <a:pt x="2526" y="404"/>
                  </a:lnTo>
                  <a:lnTo>
                    <a:pt x="2458" y="236"/>
                  </a:lnTo>
                  <a:lnTo>
                    <a:pt x="2391" y="169"/>
                  </a:lnTo>
                  <a:lnTo>
                    <a:pt x="2324" y="101"/>
                  </a:lnTo>
                  <a:lnTo>
                    <a:pt x="2223" y="68"/>
                  </a:lnTo>
                  <a:lnTo>
                    <a:pt x="2155" y="34"/>
                  </a:lnTo>
                  <a:lnTo>
                    <a:pt x="1718" y="34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58" name="Google Shape;1758;p11"/>
          <p:cNvGrpSpPr/>
          <p:nvPr/>
        </p:nvGrpSpPr>
        <p:grpSpPr>
          <a:xfrm>
            <a:off x="669098" y="3632076"/>
            <a:ext cx="366930" cy="1514545"/>
            <a:chOff x="135698" y="3632076"/>
            <a:chExt cx="366930" cy="1514545"/>
          </a:xfrm>
        </p:grpSpPr>
        <p:sp>
          <p:nvSpPr>
            <p:cNvPr id="1759" name="Google Shape;1759;p11"/>
            <p:cNvSpPr/>
            <p:nvPr/>
          </p:nvSpPr>
          <p:spPr>
            <a:xfrm>
              <a:off x="135698" y="3632076"/>
              <a:ext cx="366930" cy="1514545"/>
            </a:xfrm>
            <a:custGeom>
              <a:avLst/>
              <a:gdLst/>
              <a:ahLst/>
              <a:cxnLst/>
              <a:rect l="l" t="t" r="r" b="b"/>
              <a:pathLst>
                <a:path w="7374" h="30437" extrusionOk="0">
                  <a:moveTo>
                    <a:pt x="2660" y="236"/>
                  </a:moveTo>
                  <a:lnTo>
                    <a:pt x="2862" y="270"/>
                  </a:lnTo>
                  <a:lnTo>
                    <a:pt x="2997" y="337"/>
                  </a:lnTo>
                  <a:lnTo>
                    <a:pt x="3131" y="404"/>
                  </a:lnTo>
                  <a:lnTo>
                    <a:pt x="3199" y="539"/>
                  </a:lnTo>
                  <a:lnTo>
                    <a:pt x="3266" y="674"/>
                  </a:lnTo>
                  <a:lnTo>
                    <a:pt x="3333" y="842"/>
                  </a:lnTo>
                  <a:lnTo>
                    <a:pt x="3401" y="1179"/>
                  </a:lnTo>
                  <a:lnTo>
                    <a:pt x="3468" y="1650"/>
                  </a:lnTo>
                  <a:lnTo>
                    <a:pt x="3535" y="2155"/>
                  </a:lnTo>
                  <a:lnTo>
                    <a:pt x="3569" y="3165"/>
                  </a:lnTo>
                  <a:lnTo>
                    <a:pt x="3603" y="3502"/>
                  </a:lnTo>
                  <a:lnTo>
                    <a:pt x="3670" y="3805"/>
                  </a:lnTo>
                  <a:lnTo>
                    <a:pt x="3535" y="3872"/>
                  </a:lnTo>
                  <a:lnTo>
                    <a:pt x="3502" y="3805"/>
                  </a:lnTo>
                  <a:lnTo>
                    <a:pt x="3468" y="3771"/>
                  </a:lnTo>
                  <a:lnTo>
                    <a:pt x="3367" y="3771"/>
                  </a:lnTo>
                  <a:lnTo>
                    <a:pt x="3367" y="3839"/>
                  </a:lnTo>
                  <a:lnTo>
                    <a:pt x="3367" y="3940"/>
                  </a:lnTo>
                  <a:lnTo>
                    <a:pt x="3030" y="4074"/>
                  </a:lnTo>
                  <a:lnTo>
                    <a:pt x="2727" y="4142"/>
                  </a:lnTo>
                  <a:lnTo>
                    <a:pt x="2357" y="4175"/>
                  </a:lnTo>
                  <a:lnTo>
                    <a:pt x="1987" y="4142"/>
                  </a:lnTo>
                  <a:lnTo>
                    <a:pt x="1583" y="4175"/>
                  </a:lnTo>
                  <a:lnTo>
                    <a:pt x="1381" y="4175"/>
                  </a:lnTo>
                  <a:lnTo>
                    <a:pt x="1145" y="4142"/>
                  </a:lnTo>
                  <a:lnTo>
                    <a:pt x="976" y="4108"/>
                  </a:lnTo>
                  <a:lnTo>
                    <a:pt x="808" y="4041"/>
                  </a:lnTo>
                  <a:lnTo>
                    <a:pt x="707" y="3872"/>
                  </a:lnTo>
                  <a:lnTo>
                    <a:pt x="640" y="3670"/>
                  </a:lnTo>
                  <a:lnTo>
                    <a:pt x="471" y="2896"/>
                  </a:lnTo>
                  <a:lnTo>
                    <a:pt x="337" y="2121"/>
                  </a:lnTo>
                  <a:lnTo>
                    <a:pt x="269" y="1751"/>
                  </a:lnTo>
                  <a:lnTo>
                    <a:pt x="236" y="1381"/>
                  </a:lnTo>
                  <a:lnTo>
                    <a:pt x="236" y="977"/>
                  </a:lnTo>
                  <a:lnTo>
                    <a:pt x="269" y="573"/>
                  </a:lnTo>
                  <a:lnTo>
                    <a:pt x="640" y="472"/>
                  </a:lnTo>
                  <a:lnTo>
                    <a:pt x="1044" y="371"/>
                  </a:lnTo>
                  <a:lnTo>
                    <a:pt x="1448" y="303"/>
                  </a:lnTo>
                  <a:lnTo>
                    <a:pt x="1886" y="236"/>
                  </a:lnTo>
                  <a:close/>
                  <a:moveTo>
                    <a:pt x="3401" y="4175"/>
                  </a:moveTo>
                  <a:lnTo>
                    <a:pt x="3502" y="4579"/>
                  </a:lnTo>
                  <a:lnTo>
                    <a:pt x="3603" y="5118"/>
                  </a:lnTo>
                  <a:lnTo>
                    <a:pt x="3603" y="5320"/>
                  </a:lnTo>
                  <a:lnTo>
                    <a:pt x="3636" y="5488"/>
                  </a:lnTo>
                  <a:lnTo>
                    <a:pt x="2997" y="5556"/>
                  </a:lnTo>
                  <a:lnTo>
                    <a:pt x="2357" y="5623"/>
                  </a:lnTo>
                  <a:lnTo>
                    <a:pt x="1818" y="5690"/>
                  </a:lnTo>
                  <a:lnTo>
                    <a:pt x="1549" y="5724"/>
                  </a:lnTo>
                  <a:lnTo>
                    <a:pt x="1313" y="5825"/>
                  </a:lnTo>
                  <a:lnTo>
                    <a:pt x="1313" y="5657"/>
                  </a:lnTo>
                  <a:lnTo>
                    <a:pt x="1279" y="5488"/>
                  </a:lnTo>
                  <a:lnTo>
                    <a:pt x="1212" y="5152"/>
                  </a:lnTo>
                  <a:lnTo>
                    <a:pt x="1178" y="4748"/>
                  </a:lnTo>
                  <a:lnTo>
                    <a:pt x="1145" y="4377"/>
                  </a:lnTo>
                  <a:lnTo>
                    <a:pt x="1482" y="4377"/>
                  </a:lnTo>
                  <a:lnTo>
                    <a:pt x="1785" y="4344"/>
                  </a:lnTo>
                  <a:lnTo>
                    <a:pt x="2222" y="4377"/>
                  </a:lnTo>
                  <a:lnTo>
                    <a:pt x="2626" y="4344"/>
                  </a:lnTo>
                  <a:lnTo>
                    <a:pt x="3030" y="4310"/>
                  </a:lnTo>
                  <a:lnTo>
                    <a:pt x="3199" y="4243"/>
                  </a:lnTo>
                  <a:lnTo>
                    <a:pt x="3401" y="4175"/>
                  </a:lnTo>
                  <a:close/>
                  <a:moveTo>
                    <a:pt x="3737" y="5724"/>
                  </a:moveTo>
                  <a:lnTo>
                    <a:pt x="3838" y="5758"/>
                  </a:lnTo>
                  <a:lnTo>
                    <a:pt x="3906" y="5791"/>
                  </a:lnTo>
                  <a:lnTo>
                    <a:pt x="3939" y="5892"/>
                  </a:lnTo>
                  <a:lnTo>
                    <a:pt x="3973" y="5993"/>
                  </a:lnTo>
                  <a:lnTo>
                    <a:pt x="4007" y="6263"/>
                  </a:lnTo>
                  <a:lnTo>
                    <a:pt x="3973" y="6532"/>
                  </a:lnTo>
                  <a:lnTo>
                    <a:pt x="2593" y="6700"/>
                  </a:lnTo>
                  <a:lnTo>
                    <a:pt x="2020" y="6768"/>
                  </a:lnTo>
                  <a:lnTo>
                    <a:pt x="1751" y="6835"/>
                  </a:lnTo>
                  <a:lnTo>
                    <a:pt x="1448" y="6936"/>
                  </a:lnTo>
                  <a:lnTo>
                    <a:pt x="1279" y="6667"/>
                  </a:lnTo>
                  <a:lnTo>
                    <a:pt x="1212" y="6532"/>
                  </a:lnTo>
                  <a:lnTo>
                    <a:pt x="1145" y="6397"/>
                  </a:lnTo>
                  <a:lnTo>
                    <a:pt x="1111" y="6229"/>
                  </a:lnTo>
                  <a:lnTo>
                    <a:pt x="1111" y="6061"/>
                  </a:lnTo>
                  <a:lnTo>
                    <a:pt x="1246" y="6061"/>
                  </a:lnTo>
                  <a:lnTo>
                    <a:pt x="1414" y="6027"/>
                  </a:lnTo>
                  <a:lnTo>
                    <a:pt x="1684" y="5960"/>
                  </a:lnTo>
                  <a:lnTo>
                    <a:pt x="2290" y="5859"/>
                  </a:lnTo>
                  <a:lnTo>
                    <a:pt x="2896" y="5791"/>
                  </a:lnTo>
                  <a:lnTo>
                    <a:pt x="3737" y="5724"/>
                  </a:lnTo>
                  <a:close/>
                  <a:moveTo>
                    <a:pt x="3771" y="6801"/>
                  </a:moveTo>
                  <a:lnTo>
                    <a:pt x="3771" y="6835"/>
                  </a:lnTo>
                  <a:lnTo>
                    <a:pt x="3771" y="7374"/>
                  </a:lnTo>
                  <a:lnTo>
                    <a:pt x="3838" y="7946"/>
                  </a:lnTo>
                  <a:lnTo>
                    <a:pt x="3906" y="8518"/>
                  </a:lnTo>
                  <a:lnTo>
                    <a:pt x="3973" y="9057"/>
                  </a:lnTo>
                  <a:lnTo>
                    <a:pt x="4040" y="9798"/>
                  </a:lnTo>
                  <a:lnTo>
                    <a:pt x="4175" y="10505"/>
                  </a:lnTo>
                  <a:lnTo>
                    <a:pt x="4276" y="10942"/>
                  </a:lnTo>
                  <a:lnTo>
                    <a:pt x="4444" y="11380"/>
                  </a:lnTo>
                  <a:lnTo>
                    <a:pt x="4815" y="12188"/>
                  </a:lnTo>
                  <a:lnTo>
                    <a:pt x="4411" y="12323"/>
                  </a:lnTo>
                  <a:lnTo>
                    <a:pt x="3973" y="12424"/>
                  </a:lnTo>
                  <a:lnTo>
                    <a:pt x="3131" y="12525"/>
                  </a:lnTo>
                  <a:lnTo>
                    <a:pt x="2694" y="12559"/>
                  </a:lnTo>
                  <a:lnTo>
                    <a:pt x="2458" y="12592"/>
                  </a:lnTo>
                  <a:lnTo>
                    <a:pt x="2256" y="12660"/>
                  </a:lnTo>
                  <a:lnTo>
                    <a:pt x="2222" y="11919"/>
                  </a:lnTo>
                  <a:lnTo>
                    <a:pt x="2155" y="11178"/>
                  </a:lnTo>
                  <a:lnTo>
                    <a:pt x="1987" y="9697"/>
                  </a:lnTo>
                  <a:lnTo>
                    <a:pt x="1953" y="9057"/>
                  </a:lnTo>
                  <a:lnTo>
                    <a:pt x="1886" y="8384"/>
                  </a:lnTo>
                  <a:lnTo>
                    <a:pt x="1785" y="7744"/>
                  </a:lnTo>
                  <a:lnTo>
                    <a:pt x="1684" y="7407"/>
                  </a:lnTo>
                  <a:lnTo>
                    <a:pt x="1583" y="7104"/>
                  </a:lnTo>
                  <a:lnTo>
                    <a:pt x="1886" y="7071"/>
                  </a:lnTo>
                  <a:lnTo>
                    <a:pt x="2222" y="7037"/>
                  </a:lnTo>
                  <a:lnTo>
                    <a:pt x="2862" y="6936"/>
                  </a:lnTo>
                  <a:lnTo>
                    <a:pt x="3771" y="6801"/>
                  </a:lnTo>
                  <a:close/>
                  <a:moveTo>
                    <a:pt x="5185" y="12256"/>
                  </a:moveTo>
                  <a:lnTo>
                    <a:pt x="5185" y="12424"/>
                  </a:lnTo>
                  <a:lnTo>
                    <a:pt x="5252" y="12592"/>
                  </a:lnTo>
                  <a:lnTo>
                    <a:pt x="5320" y="12761"/>
                  </a:lnTo>
                  <a:lnTo>
                    <a:pt x="5421" y="12929"/>
                  </a:lnTo>
                  <a:lnTo>
                    <a:pt x="5623" y="13232"/>
                  </a:lnTo>
                  <a:lnTo>
                    <a:pt x="5892" y="13535"/>
                  </a:lnTo>
                  <a:lnTo>
                    <a:pt x="6161" y="13804"/>
                  </a:lnTo>
                  <a:lnTo>
                    <a:pt x="6431" y="14107"/>
                  </a:lnTo>
                  <a:lnTo>
                    <a:pt x="6666" y="14410"/>
                  </a:lnTo>
                  <a:lnTo>
                    <a:pt x="6734" y="14579"/>
                  </a:lnTo>
                  <a:lnTo>
                    <a:pt x="6801" y="14747"/>
                  </a:lnTo>
                  <a:lnTo>
                    <a:pt x="6868" y="14983"/>
                  </a:lnTo>
                  <a:lnTo>
                    <a:pt x="6868" y="15252"/>
                  </a:lnTo>
                  <a:lnTo>
                    <a:pt x="6868" y="15488"/>
                  </a:lnTo>
                  <a:lnTo>
                    <a:pt x="6835" y="15723"/>
                  </a:lnTo>
                  <a:lnTo>
                    <a:pt x="6700" y="16228"/>
                  </a:lnTo>
                  <a:lnTo>
                    <a:pt x="6532" y="16700"/>
                  </a:lnTo>
                  <a:lnTo>
                    <a:pt x="6363" y="17171"/>
                  </a:lnTo>
                  <a:lnTo>
                    <a:pt x="6229" y="17676"/>
                  </a:lnTo>
                  <a:lnTo>
                    <a:pt x="6161" y="17912"/>
                  </a:lnTo>
                  <a:lnTo>
                    <a:pt x="6128" y="18147"/>
                  </a:lnTo>
                  <a:lnTo>
                    <a:pt x="6128" y="18383"/>
                  </a:lnTo>
                  <a:lnTo>
                    <a:pt x="6161" y="18652"/>
                  </a:lnTo>
                  <a:lnTo>
                    <a:pt x="5320" y="18821"/>
                  </a:lnTo>
                  <a:lnTo>
                    <a:pt x="4882" y="18888"/>
                  </a:lnTo>
                  <a:lnTo>
                    <a:pt x="4444" y="18955"/>
                  </a:lnTo>
                  <a:lnTo>
                    <a:pt x="3636" y="19023"/>
                  </a:lnTo>
                  <a:lnTo>
                    <a:pt x="3232" y="19090"/>
                  </a:lnTo>
                  <a:lnTo>
                    <a:pt x="2862" y="19191"/>
                  </a:lnTo>
                  <a:lnTo>
                    <a:pt x="2727" y="18888"/>
                  </a:lnTo>
                  <a:lnTo>
                    <a:pt x="2559" y="18619"/>
                  </a:lnTo>
                  <a:lnTo>
                    <a:pt x="2323" y="18383"/>
                  </a:lnTo>
                  <a:lnTo>
                    <a:pt x="2088" y="18147"/>
                  </a:lnTo>
                  <a:lnTo>
                    <a:pt x="1852" y="17945"/>
                  </a:lnTo>
                  <a:lnTo>
                    <a:pt x="1650" y="17710"/>
                  </a:lnTo>
                  <a:lnTo>
                    <a:pt x="1515" y="17508"/>
                  </a:lnTo>
                  <a:lnTo>
                    <a:pt x="1381" y="17272"/>
                  </a:lnTo>
                  <a:lnTo>
                    <a:pt x="1279" y="17003"/>
                  </a:lnTo>
                  <a:lnTo>
                    <a:pt x="1212" y="16733"/>
                  </a:lnTo>
                  <a:lnTo>
                    <a:pt x="1145" y="16464"/>
                  </a:lnTo>
                  <a:lnTo>
                    <a:pt x="1111" y="16161"/>
                  </a:lnTo>
                  <a:lnTo>
                    <a:pt x="1111" y="15757"/>
                  </a:lnTo>
                  <a:lnTo>
                    <a:pt x="1178" y="15319"/>
                  </a:lnTo>
                  <a:lnTo>
                    <a:pt x="1279" y="14915"/>
                  </a:lnTo>
                  <a:lnTo>
                    <a:pt x="1414" y="14511"/>
                  </a:lnTo>
                  <a:lnTo>
                    <a:pt x="1684" y="13703"/>
                  </a:lnTo>
                  <a:lnTo>
                    <a:pt x="1818" y="13299"/>
                  </a:lnTo>
                  <a:lnTo>
                    <a:pt x="1919" y="12929"/>
                  </a:lnTo>
                  <a:lnTo>
                    <a:pt x="2357" y="12862"/>
                  </a:lnTo>
                  <a:lnTo>
                    <a:pt x="2795" y="12828"/>
                  </a:lnTo>
                  <a:lnTo>
                    <a:pt x="3704" y="12660"/>
                  </a:lnTo>
                  <a:lnTo>
                    <a:pt x="4007" y="12626"/>
                  </a:lnTo>
                  <a:lnTo>
                    <a:pt x="4343" y="12559"/>
                  </a:lnTo>
                  <a:lnTo>
                    <a:pt x="4646" y="12491"/>
                  </a:lnTo>
                  <a:lnTo>
                    <a:pt x="4916" y="12390"/>
                  </a:lnTo>
                  <a:lnTo>
                    <a:pt x="4983" y="12357"/>
                  </a:lnTo>
                  <a:lnTo>
                    <a:pt x="5050" y="12323"/>
                  </a:lnTo>
                  <a:lnTo>
                    <a:pt x="5185" y="12256"/>
                  </a:lnTo>
                  <a:close/>
                  <a:moveTo>
                    <a:pt x="2054" y="0"/>
                  </a:moveTo>
                  <a:lnTo>
                    <a:pt x="1549" y="34"/>
                  </a:lnTo>
                  <a:lnTo>
                    <a:pt x="1044" y="135"/>
                  </a:lnTo>
                  <a:lnTo>
                    <a:pt x="539" y="270"/>
                  </a:lnTo>
                  <a:lnTo>
                    <a:pt x="303" y="337"/>
                  </a:lnTo>
                  <a:lnTo>
                    <a:pt x="101" y="472"/>
                  </a:lnTo>
                  <a:lnTo>
                    <a:pt x="67" y="505"/>
                  </a:lnTo>
                  <a:lnTo>
                    <a:pt x="67" y="539"/>
                  </a:lnTo>
                  <a:lnTo>
                    <a:pt x="67" y="573"/>
                  </a:lnTo>
                  <a:lnTo>
                    <a:pt x="101" y="606"/>
                  </a:lnTo>
                  <a:lnTo>
                    <a:pt x="34" y="808"/>
                  </a:lnTo>
                  <a:lnTo>
                    <a:pt x="0" y="1010"/>
                  </a:lnTo>
                  <a:lnTo>
                    <a:pt x="0" y="1414"/>
                  </a:lnTo>
                  <a:lnTo>
                    <a:pt x="67" y="1852"/>
                  </a:lnTo>
                  <a:lnTo>
                    <a:pt x="135" y="2256"/>
                  </a:lnTo>
                  <a:lnTo>
                    <a:pt x="236" y="2828"/>
                  </a:lnTo>
                  <a:lnTo>
                    <a:pt x="370" y="3401"/>
                  </a:lnTo>
                  <a:lnTo>
                    <a:pt x="404" y="3738"/>
                  </a:lnTo>
                  <a:lnTo>
                    <a:pt x="438" y="3940"/>
                  </a:lnTo>
                  <a:lnTo>
                    <a:pt x="505" y="4108"/>
                  </a:lnTo>
                  <a:lnTo>
                    <a:pt x="606" y="4209"/>
                  </a:lnTo>
                  <a:lnTo>
                    <a:pt x="673" y="4276"/>
                  </a:lnTo>
                  <a:lnTo>
                    <a:pt x="808" y="4344"/>
                  </a:lnTo>
                  <a:lnTo>
                    <a:pt x="909" y="4377"/>
                  </a:lnTo>
                  <a:lnTo>
                    <a:pt x="943" y="4815"/>
                  </a:lnTo>
                  <a:lnTo>
                    <a:pt x="976" y="5253"/>
                  </a:lnTo>
                  <a:lnTo>
                    <a:pt x="1010" y="5589"/>
                  </a:lnTo>
                  <a:lnTo>
                    <a:pt x="1044" y="5791"/>
                  </a:lnTo>
                  <a:lnTo>
                    <a:pt x="1145" y="5926"/>
                  </a:lnTo>
                  <a:lnTo>
                    <a:pt x="1111" y="5960"/>
                  </a:lnTo>
                  <a:lnTo>
                    <a:pt x="1077" y="5892"/>
                  </a:lnTo>
                  <a:lnTo>
                    <a:pt x="1010" y="5892"/>
                  </a:lnTo>
                  <a:lnTo>
                    <a:pt x="943" y="6027"/>
                  </a:lnTo>
                  <a:lnTo>
                    <a:pt x="943" y="6162"/>
                  </a:lnTo>
                  <a:lnTo>
                    <a:pt x="943" y="6296"/>
                  </a:lnTo>
                  <a:lnTo>
                    <a:pt x="976" y="6465"/>
                  </a:lnTo>
                  <a:lnTo>
                    <a:pt x="1111" y="6768"/>
                  </a:lnTo>
                  <a:lnTo>
                    <a:pt x="1279" y="7003"/>
                  </a:lnTo>
                  <a:lnTo>
                    <a:pt x="1212" y="7037"/>
                  </a:lnTo>
                  <a:lnTo>
                    <a:pt x="1178" y="7071"/>
                  </a:lnTo>
                  <a:lnTo>
                    <a:pt x="1212" y="7104"/>
                  </a:lnTo>
                  <a:lnTo>
                    <a:pt x="1381" y="7104"/>
                  </a:lnTo>
                  <a:lnTo>
                    <a:pt x="1482" y="7744"/>
                  </a:lnTo>
                  <a:lnTo>
                    <a:pt x="1583" y="8417"/>
                  </a:lnTo>
                  <a:lnTo>
                    <a:pt x="1684" y="9057"/>
                  </a:lnTo>
                  <a:lnTo>
                    <a:pt x="1751" y="9697"/>
                  </a:lnTo>
                  <a:lnTo>
                    <a:pt x="1886" y="11212"/>
                  </a:lnTo>
                  <a:lnTo>
                    <a:pt x="1953" y="11986"/>
                  </a:lnTo>
                  <a:lnTo>
                    <a:pt x="1987" y="12727"/>
                  </a:lnTo>
                  <a:lnTo>
                    <a:pt x="1987" y="12761"/>
                  </a:lnTo>
                  <a:lnTo>
                    <a:pt x="1919" y="12828"/>
                  </a:lnTo>
                  <a:lnTo>
                    <a:pt x="1919" y="12794"/>
                  </a:lnTo>
                  <a:lnTo>
                    <a:pt x="1852" y="12828"/>
                  </a:lnTo>
                  <a:lnTo>
                    <a:pt x="1785" y="12929"/>
                  </a:lnTo>
                  <a:lnTo>
                    <a:pt x="1684" y="13165"/>
                  </a:lnTo>
                  <a:lnTo>
                    <a:pt x="1549" y="13636"/>
                  </a:lnTo>
                  <a:lnTo>
                    <a:pt x="1313" y="14141"/>
                  </a:lnTo>
                  <a:lnTo>
                    <a:pt x="1145" y="14680"/>
                  </a:lnTo>
                  <a:lnTo>
                    <a:pt x="1010" y="15218"/>
                  </a:lnTo>
                  <a:lnTo>
                    <a:pt x="909" y="15791"/>
                  </a:lnTo>
                  <a:lnTo>
                    <a:pt x="909" y="16296"/>
                  </a:lnTo>
                  <a:lnTo>
                    <a:pt x="943" y="16767"/>
                  </a:lnTo>
                  <a:lnTo>
                    <a:pt x="1077" y="17238"/>
                  </a:lnTo>
                  <a:lnTo>
                    <a:pt x="1145" y="17440"/>
                  </a:lnTo>
                  <a:lnTo>
                    <a:pt x="1279" y="17676"/>
                  </a:lnTo>
                  <a:lnTo>
                    <a:pt x="1414" y="17912"/>
                  </a:lnTo>
                  <a:lnTo>
                    <a:pt x="1616" y="18114"/>
                  </a:lnTo>
                  <a:lnTo>
                    <a:pt x="2020" y="18484"/>
                  </a:lnTo>
                  <a:lnTo>
                    <a:pt x="2189" y="18652"/>
                  </a:lnTo>
                  <a:lnTo>
                    <a:pt x="2391" y="18854"/>
                  </a:lnTo>
                  <a:lnTo>
                    <a:pt x="2525" y="19090"/>
                  </a:lnTo>
                  <a:lnTo>
                    <a:pt x="2626" y="19359"/>
                  </a:lnTo>
                  <a:lnTo>
                    <a:pt x="2660" y="19427"/>
                  </a:lnTo>
                  <a:lnTo>
                    <a:pt x="2727" y="19460"/>
                  </a:lnTo>
                  <a:lnTo>
                    <a:pt x="2761" y="19460"/>
                  </a:lnTo>
                  <a:lnTo>
                    <a:pt x="2828" y="19427"/>
                  </a:lnTo>
                  <a:lnTo>
                    <a:pt x="2963" y="19764"/>
                  </a:lnTo>
                  <a:lnTo>
                    <a:pt x="3098" y="20134"/>
                  </a:lnTo>
                  <a:lnTo>
                    <a:pt x="3199" y="20471"/>
                  </a:lnTo>
                  <a:lnTo>
                    <a:pt x="3266" y="20841"/>
                  </a:lnTo>
                  <a:lnTo>
                    <a:pt x="3333" y="21582"/>
                  </a:lnTo>
                  <a:lnTo>
                    <a:pt x="3434" y="22322"/>
                  </a:lnTo>
                  <a:lnTo>
                    <a:pt x="3704" y="24107"/>
                  </a:lnTo>
                  <a:lnTo>
                    <a:pt x="3838" y="24982"/>
                  </a:lnTo>
                  <a:lnTo>
                    <a:pt x="3939" y="25891"/>
                  </a:lnTo>
                  <a:lnTo>
                    <a:pt x="4074" y="27036"/>
                  </a:lnTo>
                  <a:lnTo>
                    <a:pt x="4209" y="28181"/>
                  </a:lnTo>
                  <a:lnTo>
                    <a:pt x="4411" y="29325"/>
                  </a:lnTo>
                  <a:lnTo>
                    <a:pt x="4680" y="30436"/>
                  </a:lnTo>
                  <a:lnTo>
                    <a:pt x="4983" y="30436"/>
                  </a:lnTo>
                  <a:lnTo>
                    <a:pt x="4781" y="29797"/>
                  </a:lnTo>
                  <a:lnTo>
                    <a:pt x="4613" y="29123"/>
                  </a:lnTo>
                  <a:lnTo>
                    <a:pt x="4444" y="28181"/>
                  </a:lnTo>
                  <a:lnTo>
                    <a:pt x="4343" y="27271"/>
                  </a:lnTo>
                  <a:lnTo>
                    <a:pt x="4141" y="25386"/>
                  </a:lnTo>
                  <a:lnTo>
                    <a:pt x="3872" y="23669"/>
                  </a:lnTo>
                  <a:lnTo>
                    <a:pt x="3603" y="21986"/>
                  </a:lnTo>
                  <a:lnTo>
                    <a:pt x="3535" y="21312"/>
                  </a:lnTo>
                  <a:lnTo>
                    <a:pt x="3434" y="20639"/>
                  </a:lnTo>
                  <a:lnTo>
                    <a:pt x="3367" y="20302"/>
                  </a:lnTo>
                  <a:lnTo>
                    <a:pt x="3266" y="19966"/>
                  </a:lnTo>
                  <a:lnTo>
                    <a:pt x="3165" y="19663"/>
                  </a:lnTo>
                  <a:lnTo>
                    <a:pt x="2997" y="19393"/>
                  </a:lnTo>
                  <a:lnTo>
                    <a:pt x="3939" y="19225"/>
                  </a:lnTo>
                  <a:lnTo>
                    <a:pt x="4882" y="19124"/>
                  </a:lnTo>
                  <a:lnTo>
                    <a:pt x="5488" y="19056"/>
                  </a:lnTo>
                  <a:lnTo>
                    <a:pt x="5757" y="18989"/>
                  </a:lnTo>
                  <a:lnTo>
                    <a:pt x="6060" y="18888"/>
                  </a:lnTo>
                  <a:lnTo>
                    <a:pt x="6060" y="18888"/>
                  </a:lnTo>
                  <a:lnTo>
                    <a:pt x="6027" y="19663"/>
                  </a:lnTo>
                  <a:lnTo>
                    <a:pt x="6027" y="20437"/>
                  </a:lnTo>
                  <a:lnTo>
                    <a:pt x="6094" y="21211"/>
                  </a:lnTo>
                  <a:lnTo>
                    <a:pt x="6161" y="21986"/>
                  </a:lnTo>
                  <a:lnTo>
                    <a:pt x="6363" y="23568"/>
                  </a:lnTo>
                  <a:lnTo>
                    <a:pt x="6532" y="25083"/>
                  </a:lnTo>
                  <a:lnTo>
                    <a:pt x="7070" y="30436"/>
                  </a:lnTo>
                  <a:lnTo>
                    <a:pt x="7373" y="30436"/>
                  </a:lnTo>
                  <a:lnTo>
                    <a:pt x="7104" y="27777"/>
                  </a:lnTo>
                  <a:lnTo>
                    <a:pt x="6801" y="25083"/>
                  </a:lnTo>
                  <a:lnTo>
                    <a:pt x="6498" y="21952"/>
                  </a:lnTo>
                  <a:lnTo>
                    <a:pt x="6195" y="18821"/>
                  </a:lnTo>
                  <a:lnTo>
                    <a:pt x="6262" y="19023"/>
                  </a:lnTo>
                  <a:lnTo>
                    <a:pt x="6296" y="19056"/>
                  </a:lnTo>
                  <a:lnTo>
                    <a:pt x="6330" y="19090"/>
                  </a:lnTo>
                  <a:lnTo>
                    <a:pt x="6431" y="19124"/>
                  </a:lnTo>
                  <a:lnTo>
                    <a:pt x="6498" y="19056"/>
                  </a:lnTo>
                  <a:lnTo>
                    <a:pt x="6532" y="19023"/>
                  </a:lnTo>
                  <a:lnTo>
                    <a:pt x="6532" y="18955"/>
                  </a:lnTo>
                  <a:lnTo>
                    <a:pt x="6464" y="18686"/>
                  </a:lnTo>
                  <a:lnTo>
                    <a:pt x="6431" y="18450"/>
                  </a:lnTo>
                  <a:lnTo>
                    <a:pt x="6431" y="18181"/>
                  </a:lnTo>
                  <a:lnTo>
                    <a:pt x="6464" y="17945"/>
                  </a:lnTo>
                  <a:lnTo>
                    <a:pt x="6565" y="17440"/>
                  </a:lnTo>
                  <a:lnTo>
                    <a:pt x="6734" y="16935"/>
                  </a:lnTo>
                  <a:lnTo>
                    <a:pt x="6868" y="16430"/>
                  </a:lnTo>
                  <a:lnTo>
                    <a:pt x="7037" y="15925"/>
                  </a:lnTo>
                  <a:lnTo>
                    <a:pt x="7104" y="15420"/>
                  </a:lnTo>
                  <a:lnTo>
                    <a:pt x="7104" y="15185"/>
                  </a:lnTo>
                  <a:lnTo>
                    <a:pt x="7104" y="14915"/>
                  </a:lnTo>
                  <a:lnTo>
                    <a:pt x="7070" y="14713"/>
                  </a:lnTo>
                  <a:lnTo>
                    <a:pt x="7037" y="14545"/>
                  </a:lnTo>
                  <a:lnTo>
                    <a:pt x="6868" y="14208"/>
                  </a:lnTo>
                  <a:lnTo>
                    <a:pt x="6666" y="13905"/>
                  </a:lnTo>
                  <a:lnTo>
                    <a:pt x="6397" y="13636"/>
                  </a:lnTo>
                  <a:lnTo>
                    <a:pt x="6060" y="13266"/>
                  </a:lnTo>
                  <a:lnTo>
                    <a:pt x="5757" y="12862"/>
                  </a:lnTo>
                  <a:lnTo>
                    <a:pt x="5623" y="12660"/>
                  </a:lnTo>
                  <a:lnTo>
                    <a:pt x="5488" y="12458"/>
                  </a:lnTo>
                  <a:lnTo>
                    <a:pt x="5387" y="12222"/>
                  </a:lnTo>
                  <a:lnTo>
                    <a:pt x="5320" y="11953"/>
                  </a:lnTo>
                  <a:lnTo>
                    <a:pt x="5286" y="11919"/>
                  </a:lnTo>
                  <a:lnTo>
                    <a:pt x="5219" y="11919"/>
                  </a:lnTo>
                  <a:lnTo>
                    <a:pt x="5185" y="11953"/>
                  </a:lnTo>
                  <a:lnTo>
                    <a:pt x="5185" y="12087"/>
                  </a:lnTo>
                  <a:lnTo>
                    <a:pt x="5118" y="12054"/>
                  </a:lnTo>
                  <a:lnTo>
                    <a:pt x="5050" y="12054"/>
                  </a:lnTo>
                  <a:lnTo>
                    <a:pt x="5017" y="12087"/>
                  </a:lnTo>
                  <a:lnTo>
                    <a:pt x="4983" y="11919"/>
                  </a:lnTo>
                  <a:lnTo>
                    <a:pt x="4882" y="11751"/>
                  </a:lnTo>
                  <a:lnTo>
                    <a:pt x="4613" y="11111"/>
                  </a:lnTo>
                  <a:lnTo>
                    <a:pt x="4478" y="10808"/>
                  </a:lnTo>
                  <a:lnTo>
                    <a:pt x="4411" y="10437"/>
                  </a:lnTo>
                  <a:lnTo>
                    <a:pt x="4242" y="9596"/>
                  </a:lnTo>
                  <a:lnTo>
                    <a:pt x="4141" y="8687"/>
                  </a:lnTo>
                  <a:lnTo>
                    <a:pt x="4141" y="8350"/>
                  </a:lnTo>
                  <a:lnTo>
                    <a:pt x="4108" y="7710"/>
                  </a:lnTo>
                  <a:lnTo>
                    <a:pt x="4074" y="7374"/>
                  </a:lnTo>
                  <a:lnTo>
                    <a:pt x="4007" y="7104"/>
                  </a:lnTo>
                  <a:lnTo>
                    <a:pt x="3939" y="6902"/>
                  </a:lnTo>
                  <a:lnTo>
                    <a:pt x="3872" y="6835"/>
                  </a:lnTo>
                  <a:lnTo>
                    <a:pt x="3838" y="6801"/>
                  </a:lnTo>
                  <a:lnTo>
                    <a:pt x="3973" y="6801"/>
                  </a:lnTo>
                  <a:lnTo>
                    <a:pt x="4007" y="6835"/>
                  </a:lnTo>
                  <a:lnTo>
                    <a:pt x="4141" y="6835"/>
                  </a:lnTo>
                  <a:lnTo>
                    <a:pt x="4209" y="6734"/>
                  </a:lnTo>
                  <a:lnTo>
                    <a:pt x="4343" y="6734"/>
                  </a:lnTo>
                  <a:lnTo>
                    <a:pt x="4411" y="6700"/>
                  </a:lnTo>
                  <a:lnTo>
                    <a:pt x="4444" y="6667"/>
                  </a:lnTo>
                  <a:lnTo>
                    <a:pt x="4444" y="6566"/>
                  </a:lnTo>
                  <a:lnTo>
                    <a:pt x="4377" y="6498"/>
                  </a:lnTo>
                  <a:lnTo>
                    <a:pt x="4343" y="6465"/>
                  </a:lnTo>
                  <a:lnTo>
                    <a:pt x="4276" y="6465"/>
                  </a:lnTo>
                  <a:lnTo>
                    <a:pt x="4209" y="6498"/>
                  </a:lnTo>
                  <a:lnTo>
                    <a:pt x="4209" y="6027"/>
                  </a:lnTo>
                  <a:lnTo>
                    <a:pt x="4141" y="5556"/>
                  </a:lnTo>
                  <a:lnTo>
                    <a:pt x="4108" y="5488"/>
                  </a:lnTo>
                  <a:lnTo>
                    <a:pt x="4040" y="5455"/>
                  </a:lnTo>
                  <a:lnTo>
                    <a:pt x="3771" y="5488"/>
                  </a:lnTo>
                  <a:lnTo>
                    <a:pt x="3838" y="5320"/>
                  </a:lnTo>
                  <a:lnTo>
                    <a:pt x="3838" y="5152"/>
                  </a:lnTo>
                  <a:lnTo>
                    <a:pt x="3771" y="4815"/>
                  </a:lnTo>
                  <a:lnTo>
                    <a:pt x="3704" y="4445"/>
                  </a:lnTo>
                  <a:lnTo>
                    <a:pt x="3603" y="4074"/>
                  </a:lnTo>
                  <a:lnTo>
                    <a:pt x="3737" y="4007"/>
                  </a:lnTo>
                  <a:lnTo>
                    <a:pt x="3838" y="4074"/>
                  </a:lnTo>
                  <a:lnTo>
                    <a:pt x="3906" y="4108"/>
                  </a:lnTo>
                  <a:lnTo>
                    <a:pt x="3973" y="4108"/>
                  </a:lnTo>
                  <a:lnTo>
                    <a:pt x="4007" y="4041"/>
                  </a:lnTo>
                  <a:lnTo>
                    <a:pt x="4007" y="3940"/>
                  </a:lnTo>
                  <a:lnTo>
                    <a:pt x="3906" y="3738"/>
                  </a:lnTo>
                  <a:lnTo>
                    <a:pt x="3805" y="3502"/>
                  </a:lnTo>
                  <a:lnTo>
                    <a:pt x="3771" y="3232"/>
                  </a:lnTo>
                  <a:lnTo>
                    <a:pt x="3771" y="2929"/>
                  </a:lnTo>
                  <a:lnTo>
                    <a:pt x="3737" y="2357"/>
                  </a:lnTo>
                  <a:lnTo>
                    <a:pt x="3737" y="1852"/>
                  </a:lnTo>
                  <a:lnTo>
                    <a:pt x="3704" y="1448"/>
                  </a:lnTo>
                  <a:lnTo>
                    <a:pt x="3636" y="977"/>
                  </a:lnTo>
                  <a:lnTo>
                    <a:pt x="3603" y="775"/>
                  </a:lnTo>
                  <a:lnTo>
                    <a:pt x="3535" y="539"/>
                  </a:lnTo>
                  <a:lnTo>
                    <a:pt x="3434" y="371"/>
                  </a:lnTo>
                  <a:lnTo>
                    <a:pt x="3333" y="236"/>
                  </a:lnTo>
                  <a:lnTo>
                    <a:pt x="3199" y="135"/>
                  </a:lnTo>
                  <a:lnTo>
                    <a:pt x="3064" y="68"/>
                  </a:lnTo>
                  <a:lnTo>
                    <a:pt x="2896" y="34"/>
                  </a:lnTo>
                  <a:lnTo>
                    <a:pt x="272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11"/>
            <p:cNvSpPr/>
            <p:nvPr/>
          </p:nvSpPr>
          <p:spPr>
            <a:xfrm>
              <a:off x="201033" y="4280399"/>
              <a:ext cx="263081" cy="258055"/>
            </a:xfrm>
            <a:custGeom>
              <a:avLst/>
              <a:gdLst/>
              <a:ahLst/>
              <a:cxnLst/>
              <a:rect l="l" t="t" r="r" b="b"/>
              <a:pathLst>
                <a:path w="5287" h="5186" extrusionOk="0">
                  <a:moveTo>
                    <a:pt x="2997" y="237"/>
                  </a:moveTo>
                  <a:lnTo>
                    <a:pt x="3333" y="304"/>
                  </a:lnTo>
                  <a:lnTo>
                    <a:pt x="3670" y="439"/>
                  </a:lnTo>
                  <a:lnTo>
                    <a:pt x="3603" y="439"/>
                  </a:lnTo>
                  <a:lnTo>
                    <a:pt x="3535" y="506"/>
                  </a:lnTo>
                  <a:lnTo>
                    <a:pt x="3434" y="607"/>
                  </a:lnTo>
                  <a:lnTo>
                    <a:pt x="3300" y="775"/>
                  </a:lnTo>
                  <a:lnTo>
                    <a:pt x="3232" y="876"/>
                  </a:lnTo>
                  <a:lnTo>
                    <a:pt x="3232" y="910"/>
                  </a:lnTo>
                  <a:lnTo>
                    <a:pt x="3232" y="977"/>
                  </a:lnTo>
                  <a:lnTo>
                    <a:pt x="3266" y="1011"/>
                  </a:lnTo>
                  <a:lnTo>
                    <a:pt x="3300" y="1045"/>
                  </a:lnTo>
                  <a:lnTo>
                    <a:pt x="3401" y="1011"/>
                  </a:lnTo>
                  <a:lnTo>
                    <a:pt x="3468" y="977"/>
                  </a:lnTo>
                  <a:lnTo>
                    <a:pt x="3603" y="809"/>
                  </a:lnTo>
                  <a:lnTo>
                    <a:pt x="3704" y="674"/>
                  </a:lnTo>
                  <a:lnTo>
                    <a:pt x="3737" y="674"/>
                  </a:lnTo>
                  <a:lnTo>
                    <a:pt x="3737" y="641"/>
                  </a:lnTo>
                  <a:lnTo>
                    <a:pt x="3771" y="641"/>
                  </a:lnTo>
                  <a:lnTo>
                    <a:pt x="3805" y="607"/>
                  </a:lnTo>
                  <a:lnTo>
                    <a:pt x="3805" y="540"/>
                  </a:lnTo>
                  <a:lnTo>
                    <a:pt x="3771" y="472"/>
                  </a:lnTo>
                  <a:lnTo>
                    <a:pt x="3973" y="607"/>
                  </a:lnTo>
                  <a:lnTo>
                    <a:pt x="4175" y="742"/>
                  </a:lnTo>
                  <a:lnTo>
                    <a:pt x="4545" y="1045"/>
                  </a:lnTo>
                  <a:lnTo>
                    <a:pt x="4680" y="1247"/>
                  </a:lnTo>
                  <a:lnTo>
                    <a:pt x="4815" y="1415"/>
                  </a:lnTo>
                  <a:lnTo>
                    <a:pt x="4949" y="1617"/>
                  </a:lnTo>
                  <a:lnTo>
                    <a:pt x="5017" y="1819"/>
                  </a:lnTo>
                  <a:lnTo>
                    <a:pt x="5084" y="1987"/>
                  </a:lnTo>
                  <a:lnTo>
                    <a:pt x="5118" y="2189"/>
                  </a:lnTo>
                  <a:lnTo>
                    <a:pt x="5084" y="2189"/>
                  </a:lnTo>
                  <a:lnTo>
                    <a:pt x="4949" y="2257"/>
                  </a:lnTo>
                  <a:lnTo>
                    <a:pt x="4815" y="2324"/>
                  </a:lnTo>
                  <a:lnTo>
                    <a:pt x="4545" y="2425"/>
                  </a:lnTo>
                  <a:lnTo>
                    <a:pt x="4512" y="2459"/>
                  </a:lnTo>
                  <a:lnTo>
                    <a:pt x="4478" y="2492"/>
                  </a:lnTo>
                  <a:lnTo>
                    <a:pt x="4512" y="2526"/>
                  </a:lnTo>
                  <a:lnTo>
                    <a:pt x="4545" y="2560"/>
                  </a:lnTo>
                  <a:lnTo>
                    <a:pt x="4680" y="2593"/>
                  </a:lnTo>
                  <a:lnTo>
                    <a:pt x="4848" y="2593"/>
                  </a:lnTo>
                  <a:lnTo>
                    <a:pt x="4983" y="2526"/>
                  </a:lnTo>
                  <a:lnTo>
                    <a:pt x="5118" y="2459"/>
                  </a:lnTo>
                  <a:lnTo>
                    <a:pt x="5118" y="2728"/>
                  </a:lnTo>
                  <a:lnTo>
                    <a:pt x="5050" y="2997"/>
                  </a:lnTo>
                  <a:lnTo>
                    <a:pt x="4949" y="3233"/>
                  </a:lnTo>
                  <a:lnTo>
                    <a:pt x="4848" y="3469"/>
                  </a:lnTo>
                  <a:lnTo>
                    <a:pt x="4714" y="3435"/>
                  </a:lnTo>
                  <a:lnTo>
                    <a:pt x="4613" y="3401"/>
                  </a:lnTo>
                  <a:lnTo>
                    <a:pt x="4478" y="3435"/>
                  </a:lnTo>
                  <a:lnTo>
                    <a:pt x="4377" y="3469"/>
                  </a:lnTo>
                  <a:lnTo>
                    <a:pt x="4377" y="3502"/>
                  </a:lnTo>
                  <a:lnTo>
                    <a:pt x="4377" y="3536"/>
                  </a:lnTo>
                  <a:lnTo>
                    <a:pt x="4545" y="3637"/>
                  </a:lnTo>
                  <a:lnTo>
                    <a:pt x="4714" y="3671"/>
                  </a:lnTo>
                  <a:lnTo>
                    <a:pt x="4579" y="3873"/>
                  </a:lnTo>
                  <a:lnTo>
                    <a:pt x="4411" y="4075"/>
                  </a:lnTo>
                  <a:lnTo>
                    <a:pt x="4209" y="4243"/>
                  </a:lnTo>
                  <a:lnTo>
                    <a:pt x="4040" y="4411"/>
                  </a:lnTo>
                  <a:lnTo>
                    <a:pt x="3838" y="4546"/>
                  </a:lnTo>
                  <a:lnTo>
                    <a:pt x="3603" y="4681"/>
                  </a:lnTo>
                  <a:lnTo>
                    <a:pt x="3401" y="4782"/>
                  </a:lnTo>
                  <a:lnTo>
                    <a:pt x="3165" y="4883"/>
                  </a:lnTo>
                  <a:lnTo>
                    <a:pt x="3165" y="4815"/>
                  </a:lnTo>
                  <a:lnTo>
                    <a:pt x="3098" y="4580"/>
                  </a:lnTo>
                  <a:lnTo>
                    <a:pt x="3064" y="4479"/>
                  </a:lnTo>
                  <a:lnTo>
                    <a:pt x="3030" y="4411"/>
                  </a:lnTo>
                  <a:lnTo>
                    <a:pt x="2997" y="4378"/>
                  </a:lnTo>
                  <a:lnTo>
                    <a:pt x="2929" y="4378"/>
                  </a:lnTo>
                  <a:lnTo>
                    <a:pt x="2896" y="4411"/>
                  </a:lnTo>
                  <a:lnTo>
                    <a:pt x="2862" y="4479"/>
                  </a:lnTo>
                  <a:lnTo>
                    <a:pt x="2862" y="4647"/>
                  </a:lnTo>
                  <a:lnTo>
                    <a:pt x="2896" y="4782"/>
                  </a:lnTo>
                  <a:lnTo>
                    <a:pt x="2963" y="4916"/>
                  </a:lnTo>
                  <a:lnTo>
                    <a:pt x="2727" y="4950"/>
                  </a:lnTo>
                  <a:lnTo>
                    <a:pt x="2323" y="4950"/>
                  </a:lnTo>
                  <a:lnTo>
                    <a:pt x="1953" y="4849"/>
                  </a:lnTo>
                  <a:lnTo>
                    <a:pt x="2054" y="4580"/>
                  </a:lnTo>
                  <a:lnTo>
                    <a:pt x="2088" y="4277"/>
                  </a:lnTo>
                  <a:lnTo>
                    <a:pt x="2054" y="4243"/>
                  </a:lnTo>
                  <a:lnTo>
                    <a:pt x="2020" y="4243"/>
                  </a:lnTo>
                  <a:lnTo>
                    <a:pt x="1953" y="4378"/>
                  </a:lnTo>
                  <a:lnTo>
                    <a:pt x="1852" y="4479"/>
                  </a:lnTo>
                  <a:lnTo>
                    <a:pt x="1751" y="4748"/>
                  </a:lnTo>
                  <a:lnTo>
                    <a:pt x="1751" y="4782"/>
                  </a:lnTo>
                  <a:lnTo>
                    <a:pt x="1549" y="4647"/>
                  </a:lnTo>
                  <a:lnTo>
                    <a:pt x="1347" y="4512"/>
                  </a:lnTo>
                  <a:lnTo>
                    <a:pt x="1145" y="4378"/>
                  </a:lnTo>
                  <a:lnTo>
                    <a:pt x="977" y="4209"/>
                  </a:lnTo>
                  <a:lnTo>
                    <a:pt x="1044" y="4108"/>
                  </a:lnTo>
                  <a:lnTo>
                    <a:pt x="1212" y="4007"/>
                  </a:lnTo>
                  <a:lnTo>
                    <a:pt x="1246" y="3940"/>
                  </a:lnTo>
                  <a:lnTo>
                    <a:pt x="1280" y="3873"/>
                  </a:lnTo>
                  <a:lnTo>
                    <a:pt x="1145" y="3873"/>
                  </a:lnTo>
                  <a:lnTo>
                    <a:pt x="977" y="3940"/>
                  </a:lnTo>
                  <a:lnTo>
                    <a:pt x="808" y="4041"/>
                  </a:lnTo>
                  <a:lnTo>
                    <a:pt x="674" y="3805"/>
                  </a:lnTo>
                  <a:lnTo>
                    <a:pt x="505" y="3570"/>
                  </a:lnTo>
                  <a:lnTo>
                    <a:pt x="404" y="3334"/>
                  </a:lnTo>
                  <a:lnTo>
                    <a:pt x="303" y="3065"/>
                  </a:lnTo>
                  <a:lnTo>
                    <a:pt x="573" y="3132"/>
                  </a:lnTo>
                  <a:lnTo>
                    <a:pt x="808" y="3098"/>
                  </a:lnTo>
                  <a:lnTo>
                    <a:pt x="876" y="3065"/>
                  </a:lnTo>
                  <a:lnTo>
                    <a:pt x="876" y="2997"/>
                  </a:lnTo>
                  <a:lnTo>
                    <a:pt x="842" y="2930"/>
                  </a:lnTo>
                  <a:lnTo>
                    <a:pt x="775" y="2896"/>
                  </a:lnTo>
                  <a:lnTo>
                    <a:pt x="270" y="2896"/>
                  </a:lnTo>
                  <a:lnTo>
                    <a:pt x="236" y="2661"/>
                  </a:lnTo>
                  <a:lnTo>
                    <a:pt x="236" y="2257"/>
                  </a:lnTo>
                  <a:lnTo>
                    <a:pt x="303" y="1886"/>
                  </a:lnTo>
                  <a:lnTo>
                    <a:pt x="438" y="1550"/>
                  </a:lnTo>
                  <a:lnTo>
                    <a:pt x="640" y="1247"/>
                  </a:lnTo>
                  <a:lnTo>
                    <a:pt x="876" y="977"/>
                  </a:lnTo>
                  <a:lnTo>
                    <a:pt x="1179" y="775"/>
                  </a:lnTo>
                  <a:lnTo>
                    <a:pt x="1482" y="573"/>
                  </a:lnTo>
                  <a:lnTo>
                    <a:pt x="1818" y="439"/>
                  </a:lnTo>
                  <a:lnTo>
                    <a:pt x="1886" y="506"/>
                  </a:lnTo>
                  <a:lnTo>
                    <a:pt x="1919" y="506"/>
                  </a:lnTo>
                  <a:lnTo>
                    <a:pt x="1987" y="472"/>
                  </a:lnTo>
                  <a:lnTo>
                    <a:pt x="2222" y="338"/>
                  </a:lnTo>
                  <a:lnTo>
                    <a:pt x="2290" y="338"/>
                  </a:lnTo>
                  <a:lnTo>
                    <a:pt x="2357" y="304"/>
                  </a:lnTo>
                  <a:lnTo>
                    <a:pt x="2660" y="237"/>
                  </a:lnTo>
                  <a:close/>
                  <a:moveTo>
                    <a:pt x="2626" y="1"/>
                  </a:moveTo>
                  <a:lnTo>
                    <a:pt x="2391" y="35"/>
                  </a:lnTo>
                  <a:lnTo>
                    <a:pt x="2155" y="102"/>
                  </a:lnTo>
                  <a:lnTo>
                    <a:pt x="1953" y="203"/>
                  </a:lnTo>
                  <a:lnTo>
                    <a:pt x="1717" y="237"/>
                  </a:lnTo>
                  <a:lnTo>
                    <a:pt x="1515" y="304"/>
                  </a:lnTo>
                  <a:lnTo>
                    <a:pt x="1313" y="371"/>
                  </a:lnTo>
                  <a:lnTo>
                    <a:pt x="1111" y="506"/>
                  </a:lnTo>
                  <a:lnTo>
                    <a:pt x="943" y="607"/>
                  </a:lnTo>
                  <a:lnTo>
                    <a:pt x="775" y="775"/>
                  </a:lnTo>
                  <a:lnTo>
                    <a:pt x="606" y="910"/>
                  </a:lnTo>
                  <a:lnTo>
                    <a:pt x="472" y="1112"/>
                  </a:lnTo>
                  <a:lnTo>
                    <a:pt x="270" y="1482"/>
                  </a:lnTo>
                  <a:lnTo>
                    <a:pt x="101" y="1920"/>
                  </a:lnTo>
                  <a:lnTo>
                    <a:pt x="0" y="2358"/>
                  </a:lnTo>
                  <a:lnTo>
                    <a:pt x="0" y="2593"/>
                  </a:lnTo>
                  <a:lnTo>
                    <a:pt x="0" y="2829"/>
                  </a:lnTo>
                  <a:lnTo>
                    <a:pt x="101" y="3199"/>
                  </a:lnTo>
                  <a:lnTo>
                    <a:pt x="236" y="3570"/>
                  </a:lnTo>
                  <a:lnTo>
                    <a:pt x="438" y="3940"/>
                  </a:lnTo>
                  <a:lnTo>
                    <a:pt x="674" y="4277"/>
                  </a:lnTo>
                  <a:lnTo>
                    <a:pt x="707" y="4310"/>
                  </a:lnTo>
                  <a:lnTo>
                    <a:pt x="741" y="4344"/>
                  </a:lnTo>
                  <a:lnTo>
                    <a:pt x="977" y="4546"/>
                  </a:lnTo>
                  <a:lnTo>
                    <a:pt x="1212" y="4748"/>
                  </a:lnTo>
                  <a:lnTo>
                    <a:pt x="1482" y="4883"/>
                  </a:lnTo>
                  <a:lnTo>
                    <a:pt x="1751" y="5017"/>
                  </a:lnTo>
                  <a:lnTo>
                    <a:pt x="2054" y="5118"/>
                  </a:lnTo>
                  <a:lnTo>
                    <a:pt x="2323" y="5186"/>
                  </a:lnTo>
                  <a:lnTo>
                    <a:pt x="2929" y="5186"/>
                  </a:lnTo>
                  <a:lnTo>
                    <a:pt x="3232" y="5118"/>
                  </a:lnTo>
                  <a:lnTo>
                    <a:pt x="3502" y="5017"/>
                  </a:lnTo>
                  <a:lnTo>
                    <a:pt x="3805" y="4883"/>
                  </a:lnTo>
                  <a:lnTo>
                    <a:pt x="4040" y="4714"/>
                  </a:lnTo>
                  <a:lnTo>
                    <a:pt x="4276" y="4546"/>
                  </a:lnTo>
                  <a:lnTo>
                    <a:pt x="4512" y="4310"/>
                  </a:lnTo>
                  <a:lnTo>
                    <a:pt x="4680" y="4108"/>
                  </a:lnTo>
                  <a:lnTo>
                    <a:pt x="4848" y="3839"/>
                  </a:lnTo>
                  <a:lnTo>
                    <a:pt x="5017" y="3603"/>
                  </a:lnTo>
                  <a:lnTo>
                    <a:pt x="5118" y="3300"/>
                  </a:lnTo>
                  <a:lnTo>
                    <a:pt x="5219" y="3031"/>
                  </a:lnTo>
                  <a:lnTo>
                    <a:pt x="5286" y="2728"/>
                  </a:lnTo>
                  <a:lnTo>
                    <a:pt x="5286" y="2459"/>
                  </a:lnTo>
                  <a:lnTo>
                    <a:pt x="5286" y="2156"/>
                  </a:lnTo>
                  <a:lnTo>
                    <a:pt x="5252" y="1853"/>
                  </a:lnTo>
                  <a:lnTo>
                    <a:pt x="5151" y="1550"/>
                  </a:lnTo>
                  <a:lnTo>
                    <a:pt x="5050" y="1348"/>
                  </a:lnTo>
                  <a:lnTo>
                    <a:pt x="4949" y="1146"/>
                  </a:lnTo>
                  <a:lnTo>
                    <a:pt x="4781" y="977"/>
                  </a:lnTo>
                  <a:lnTo>
                    <a:pt x="4613" y="775"/>
                  </a:lnTo>
                  <a:lnTo>
                    <a:pt x="4444" y="607"/>
                  </a:lnTo>
                  <a:lnTo>
                    <a:pt x="4242" y="472"/>
                  </a:lnTo>
                  <a:lnTo>
                    <a:pt x="4040" y="338"/>
                  </a:lnTo>
                  <a:lnTo>
                    <a:pt x="3805" y="237"/>
                  </a:lnTo>
                  <a:lnTo>
                    <a:pt x="3569" y="136"/>
                  </a:lnTo>
                  <a:lnTo>
                    <a:pt x="3333" y="68"/>
                  </a:lnTo>
                  <a:lnTo>
                    <a:pt x="3098" y="35"/>
                  </a:lnTo>
                  <a:lnTo>
                    <a:pt x="28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11"/>
            <p:cNvSpPr/>
            <p:nvPr/>
          </p:nvSpPr>
          <p:spPr>
            <a:xfrm>
              <a:off x="397038" y="4345734"/>
              <a:ext cx="30204" cy="20153"/>
            </a:xfrm>
            <a:custGeom>
              <a:avLst/>
              <a:gdLst/>
              <a:ahLst/>
              <a:cxnLst/>
              <a:rect l="l" t="t" r="r" b="b"/>
              <a:pathLst>
                <a:path w="607" h="405" extrusionOk="0">
                  <a:moveTo>
                    <a:pt x="337" y="1"/>
                  </a:moveTo>
                  <a:lnTo>
                    <a:pt x="202" y="102"/>
                  </a:lnTo>
                  <a:lnTo>
                    <a:pt x="68" y="203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405"/>
                  </a:lnTo>
                  <a:lnTo>
                    <a:pt x="303" y="304"/>
                  </a:lnTo>
                  <a:lnTo>
                    <a:pt x="438" y="237"/>
                  </a:lnTo>
                  <a:lnTo>
                    <a:pt x="539" y="203"/>
                  </a:lnTo>
                  <a:lnTo>
                    <a:pt x="573" y="136"/>
                  </a:lnTo>
                  <a:lnTo>
                    <a:pt x="606" y="102"/>
                  </a:lnTo>
                  <a:lnTo>
                    <a:pt x="573" y="35"/>
                  </a:lnTo>
                  <a:lnTo>
                    <a:pt x="5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11"/>
            <p:cNvSpPr/>
            <p:nvPr/>
          </p:nvSpPr>
          <p:spPr>
            <a:xfrm>
              <a:off x="256316" y="4325631"/>
              <a:ext cx="28512" cy="25179"/>
            </a:xfrm>
            <a:custGeom>
              <a:avLst/>
              <a:gdLst/>
              <a:ahLst/>
              <a:cxnLst/>
              <a:rect l="l" t="t" r="r" b="b"/>
              <a:pathLst>
                <a:path w="573" h="506" extrusionOk="0">
                  <a:moveTo>
                    <a:pt x="101" y="1"/>
                  </a:moveTo>
                  <a:lnTo>
                    <a:pt x="34" y="35"/>
                  </a:lnTo>
                  <a:lnTo>
                    <a:pt x="0" y="102"/>
                  </a:lnTo>
                  <a:lnTo>
                    <a:pt x="34" y="136"/>
                  </a:lnTo>
                  <a:lnTo>
                    <a:pt x="101" y="237"/>
                  </a:lnTo>
                  <a:lnTo>
                    <a:pt x="202" y="338"/>
                  </a:lnTo>
                  <a:lnTo>
                    <a:pt x="303" y="439"/>
                  </a:lnTo>
                  <a:lnTo>
                    <a:pt x="438" y="506"/>
                  </a:lnTo>
                  <a:lnTo>
                    <a:pt x="505" y="506"/>
                  </a:lnTo>
                  <a:lnTo>
                    <a:pt x="539" y="439"/>
                  </a:lnTo>
                  <a:lnTo>
                    <a:pt x="573" y="371"/>
                  </a:lnTo>
                  <a:lnTo>
                    <a:pt x="539" y="304"/>
                  </a:lnTo>
                  <a:lnTo>
                    <a:pt x="337" y="169"/>
                  </a:lnTo>
                  <a:lnTo>
                    <a:pt x="135" y="35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11"/>
            <p:cNvSpPr/>
            <p:nvPr/>
          </p:nvSpPr>
          <p:spPr>
            <a:xfrm>
              <a:off x="217752" y="4367529"/>
              <a:ext cx="38614" cy="13435"/>
            </a:xfrm>
            <a:custGeom>
              <a:avLst/>
              <a:gdLst/>
              <a:ahLst/>
              <a:cxnLst/>
              <a:rect l="l" t="t" r="r" b="b"/>
              <a:pathLst>
                <a:path w="776" h="270" extrusionOk="0">
                  <a:moveTo>
                    <a:pt x="169" y="1"/>
                  </a:moveTo>
                  <a:lnTo>
                    <a:pt x="68" y="34"/>
                  </a:lnTo>
                  <a:lnTo>
                    <a:pt x="1" y="102"/>
                  </a:lnTo>
                  <a:lnTo>
                    <a:pt x="1" y="135"/>
                  </a:lnTo>
                  <a:lnTo>
                    <a:pt x="35" y="169"/>
                  </a:lnTo>
                  <a:lnTo>
                    <a:pt x="169" y="203"/>
                  </a:lnTo>
                  <a:lnTo>
                    <a:pt x="371" y="203"/>
                  </a:lnTo>
                  <a:lnTo>
                    <a:pt x="573" y="270"/>
                  </a:lnTo>
                  <a:lnTo>
                    <a:pt x="674" y="270"/>
                  </a:lnTo>
                  <a:lnTo>
                    <a:pt x="742" y="236"/>
                  </a:lnTo>
                  <a:lnTo>
                    <a:pt x="775" y="203"/>
                  </a:lnTo>
                  <a:lnTo>
                    <a:pt x="775" y="135"/>
                  </a:lnTo>
                  <a:lnTo>
                    <a:pt x="742" y="68"/>
                  </a:lnTo>
                  <a:lnTo>
                    <a:pt x="641" y="34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11"/>
            <p:cNvSpPr/>
            <p:nvPr/>
          </p:nvSpPr>
          <p:spPr>
            <a:xfrm>
              <a:off x="159135" y="3657205"/>
              <a:ext cx="145797" cy="152514"/>
            </a:xfrm>
            <a:custGeom>
              <a:avLst/>
              <a:gdLst/>
              <a:ahLst/>
              <a:cxnLst/>
              <a:rect l="l" t="t" r="r" b="b"/>
              <a:pathLst>
                <a:path w="2930" h="3065" extrusionOk="0">
                  <a:moveTo>
                    <a:pt x="1920" y="472"/>
                  </a:moveTo>
                  <a:lnTo>
                    <a:pt x="2391" y="505"/>
                  </a:lnTo>
                  <a:lnTo>
                    <a:pt x="2391" y="707"/>
                  </a:lnTo>
                  <a:lnTo>
                    <a:pt x="2391" y="943"/>
                  </a:lnTo>
                  <a:lnTo>
                    <a:pt x="2425" y="1347"/>
                  </a:lnTo>
                  <a:lnTo>
                    <a:pt x="2021" y="1347"/>
                  </a:lnTo>
                  <a:lnTo>
                    <a:pt x="1617" y="1381"/>
                  </a:lnTo>
                  <a:lnTo>
                    <a:pt x="1482" y="943"/>
                  </a:lnTo>
                  <a:lnTo>
                    <a:pt x="1381" y="472"/>
                  </a:lnTo>
                  <a:close/>
                  <a:moveTo>
                    <a:pt x="1078" y="539"/>
                  </a:moveTo>
                  <a:lnTo>
                    <a:pt x="1179" y="1010"/>
                  </a:lnTo>
                  <a:lnTo>
                    <a:pt x="1246" y="1414"/>
                  </a:lnTo>
                  <a:lnTo>
                    <a:pt x="1145" y="1414"/>
                  </a:lnTo>
                  <a:lnTo>
                    <a:pt x="775" y="1482"/>
                  </a:lnTo>
                  <a:lnTo>
                    <a:pt x="573" y="1515"/>
                  </a:lnTo>
                  <a:lnTo>
                    <a:pt x="404" y="1616"/>
                  </a:lnTo>
                  <a:lnTo>
                    <a:pt x="270" y="1179"/>
                  </a:lnTo>
                  <a:lnTo>
                    <a:pt x="202" y="1010"/>
                  </a:lnTo>
                  <a:lnTo>
                    <a:pt x="135" y="808"/>
                  </a:lnTo>
                  <a:lnTo>
                    <a:pt x="707" y="674"/>
                  </a:lnTo>
                  <a:lnTo>
                    <a:pt x="910" y="640"/>
                  </a:lnTo>
                  <a:lnTo>
                    <a:pt x="1011" y="606"/>
                  </a:lnTo>
                  <a:lnTo>
                    <a:pt x="1078" y="539"/>
                  </a:lnTo>
                  <a:close/>
                  <a:moveTo>
                    <a:pt x="2458" y="1616"/>
                  </a:moveTo>
                  <a:lnTo>
                    <a:pt x="2526" y="2189"/>
                  </a:lnTo>
                  <a:lnTo>
                    <a:pt x="2593" y="2458"/>
                  </a:lnTo>
                  <a:lnTo>
                    <a:pt x="2660" y="2727"/>
                  </a:lnTo>
                  <a:lnTo>
                    <a:pt x="2458" y="2694"/>
                  </a:lnTo>
                  <a:lnTo>
                    <a:pt x="2223" y="2694"/>
                  </a:lnTo>
                  <a:lnTo>
                    <a:pt x="1819" y="2727"/>
                  </a:lnTo>
                  <a:lnTo>
                    <a:pt x="1246" y="2727"/>
                  </a:lnTo>
                  <a:lnTo>
                    <a:pt x="674" y="2795"/>
                  </a:lnTo>
                  <a:lnTo>
                    <a:pt x="539" y="2290"/>
                  </a:lnTo>
                  <a:lnTo>
                    <a:pt x="438" y="1785"/>
                  </a:lnTo>
                  <a:lnTo>
                    <a:pt x="640" y="1785"/>
                  </a:lnTo>
                  <a:lnTo>
                    <a:pt x="876" y="1751"/>
                  </a:lnTo>
                  <a:lnTo>
                    <a:pt x="1314" y="1650"/>
                  </a:lnTo>
                  <a:lnTo>
                    <a:pt x="1381" y="1785"/>
                  </a:lnTo>
                  <a:lnTo>
                    <a:pt x="1482" y="1886"/>
                  </a:lnTo>
                  <a:lnTo>
                    <a:pt x="1583" y="1919"/>
                  </a:lnTo>
                  <a:lnTo>
                    <a:pt x="1650" y="1886"/>
                  </a:lnTo>
                  <a:lnTo>
                    <a:pt x="1684" y="1818"/>
                  </a:lnTo>
                  <a:lnTo>
                    <a:pt x="1718" y="1717"/>
                  </a:lnTo>
                  <a:lnTo>
                    <a:pt x="1684" y="1616"/>
                  </a:lnTo>
                  <a:close/>
                  <a:moveTo>
                    <a:pt x="1145" y="0"/>
                  </a:moveTo>
                  <a:lnTo>
                    <a:pt x="1112" y="68"/>
                  </a:lnTo>
                  <a:lnTo>
                    <a:pt x="1078" y="303"/>
                  </a:lnTo>
                  <a:lnTo>
                    <a:pt x="876" y="404"/>
                  </a:lnTo>
                  <a:lnTo>
                    <a:pt x="606" y="472"/>
                  </a:lnTo>
                  <a:lnTo>
                    <a:pt x="303" y="573"/>
                  </a:lnTo>
                  <a:lnTo>
                    <a:pt x="169" y="606"/>
                  </a:lnTo>
                  <a:lnTo>
                    <a:pt x="34" y="674"/>
                  </a:lnTo>
                  <a:lnTo>
                    <a:pt x="0" y="707"/>
                  </a:lnTo>
                  <a:lnTo>
                    <a:pt x="0" y="741"/>
                  </a:lnTo>
                  <a:lnTo>
                    <a:pt x="34" y="808"/>
                  </a:lnTo>
                  <a:lnTo>
                    <a:pt x="34" y="1078"/>
                  </a:lnTo>
                  <a:lnTo>
                    <a:pt x="34" y="1347"/>
                  </a:lnTo>
                  <a:lnTo>
                    <a:pt x="68" y="1616"/>
                  </a:lnTo>
                  <a:lnTo>
                    <a:pt x="135" y="1919"/>
                  </a:lnTo>
                  <a:lnTo>
                    <a:pt x="270" y="2458"/>
                  </a:lnTo>
                  <a:lnTo>
                    <a:pt x="438" y="2963"/>
                  </a:lnTo>
                  <a:lnTo>
                    <a:pt x="505" y="3031"/>
                  </a:lnTo>
                  <a:lnTo>
                    <a:pt x="573" y="3064"/>
                  </a:lnTo>
                  <a:lnTo>
                    <a:pt x="1179" y="2997"/>
                  </a:lnTo>
                  <a:lnTo>
                    <a:pt x="1819" y="2963"/>
                  </a:lnTo>
                  <a:lnTo>
                    <a:pt x="2357" y="2997"/>
                  </a:lnTo>
                  <a:lnTo>
                    <a:pt x="2627" y="2997"/>
                  </a:lnTo>
                  <a:lnTo>
                    <a:pt x="2896" y="2929"/>
                  </a:lnTo>
                  <a:lnTo>
                    <a:pt x="2930" y="2896"/>
                  </a:lnTo>
                  <a:lnTo>
                    <a:pt x="2930" y="2862"/>
                  </a:lnTo>
                  <a:lnTo>
                    <a:pt x="2930" y="2828"/>
                  </a:lnTo>
                  <a:lnTo>
                    <a:pt x="2896" y="2795"/>
                  </a:lnTo>
                  <a:lnTo>
                    <a:pt x="2862" y="2795"/>
                  </a:lnTo>
                  <a:lnTo>
                    <a:pt x="2862" y="2559"/>
                  </a:lnTo>
                  <a:lnTo>
                    <a:pt x="2795" y="2323"/>
                  </a:lnTo>
                  <a:lnTo>
                    <a:pt x="2694" y="1886"/>
                  </a:lnTo>
                  <a:lnTo>
                    <a:pt x="2593" y="1179"/>
                  </a:lnTo>
                  <a:lnTo>
                    <a:pt x="2559" y="438"/>
                  </a:lnTo>
                  <a:lnTo>
                    <a:pt x="2559" y="404"/>
                  </a:lnTo>
                  <a:lnTo>
                    <a:pt x="2559" y="371"/>
                  </a:lnTo>
                  <a:lnTo>
                    <a:pt x="2526" y="337"/>
                  </a:lnTo>
                  <a:lnTo>
                    <a:pt x="2492" y="303"/>
                  </a:lnTo>
                  <a:lnTo>
                    <a:pt x="2458" y="303"/>
                  </a:lnTo>
                  <a:lnTo>
                    <a:pt x="1920" y="236"/>
                  </a:lnTo>
                  <a:lnTo>
                    <a:pt x="1650" y="236"/>
                  </a:lnTo>
                  <a:lnTo>
                    <a:pt x="1347" y="270"/>
                  </a:lnTo>
                  <a:lnTo>
                    <a:pt x="1347" y="236"/>
                  </a:lnTo>
                  <a:lnTo>
                    <a:pt x="1314" y="135"/>
                  </a:lnTo>
                  <a:lnTo>
                    <a:pt x="1347" y="101"/>
                  </a:lnTo>
                  <a:lnTo>
                    <a:pt x="1347" y="34"/>
                  </a:lnTo>
                  <a:lnTo>
                    <a:pt x="131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11"/>
            <p:cNvSpPr/>
            <p:nvPr/>
          </p:nvSpPr>
          <p:spPr>
            <a:xfrm>
              <a:off x="311600" y="4302194"/>
              <a:ext cx="13435" cy="33538"/>
            </a:xfrm>
            <a:custGeom>
              <a:avLst/>
              <a:gdLst/>
              <a:ahLst/>
              <a:cxnLst/>
              <a:rect l="l" t="t" r="r" b="b"/>
              <a:pathLst>
                <a:path w="270" h="674" extrusionOk="0">
                  <a:moveTo>
                    <a:pt x="68" y="1"/>
                  </a:moveTo>
                  <a:lnTo>
                    <a:pt x="34" y="34"/>
                  </a:lnTo>
                  <a:lnTo>
                    <a:pt x="0" y="169"/>
                  </a:lnTo>
                  <a:lnTo>
                    <a:pt x="0" y="337"/>
                  </a:lnTo>
                  <a:lnTo>
                    <a:pt x="0" y="472"/>
                  </a:lnTo>
                  <a:lnTo>
                    <a:pt x="68" y="607"/>
                  </a:lnTo>
                  <a:lnTo>
                    <a:pt x="68" y="640"/>
                  </a:lnTo>
                  <a:lnTo>
                    <a:pt x="101" y="674"/>
                  </a:lnTo>
                  <a:lnTo>
                    <a:pt x="202" y="640"/>
                  </a:lnTo>
                  <a:lnTo>
                    <a:pt x="270" y="607"/>
                  </a:lnTo>
                  <a:lnTo>
                    <a:pt x="270" y="506"/>
                  </a:lnTo>
                  <a:lnTo>
                    <a:pt x="236" y="304"/>
                  </a:lnTo>
                  <a:lnTo>
                    <a:pt x="202" y="169"/>
                  </a:lnTo>
                  <a:lnTo>
                    <a:pt x="169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11"/>
            <p:cNvSpPr/>
            <p:nvPr/>
          </p:nvSpPr>
          <p:spPr>
            <a:xfrm>
              <a:off x="308216" y="4352451"/>
              <a:ext cx="98923" cy="98923"/>
            </a:xfrm>
            <a:custGeom>
              <a:avLst/>
              <a:gdLst/>
              <a:ahLst/>
              <a:cxnLst/>
              <a:rect l="l" t="t" r="r" b="b"/>
              <a:pathLst>
                <a:path w="1988" h="1988" extrusionOk="0">
                  <a:moveTo>
                    <a:pt x="1213" y="1"/>
                  </a:moveTo>
                  <a:lnTo>
                    <a:pt x="1078" y="102"/>
                  </a:lnTo>
                  <a:lnTo>
                    <a:pt x="944" y="236"/>
                  </a:lnTo>
                  <a:lnTo>
                    <a:pt x="775" y="539"/>
                  </a:lnTo>
                  <a:lnTo>
                    <a:pt x="573" y="876"/>
                  </a:lnTo>
                  <a:lnTo>
                    <a:pt x="540" y="943"/>
                  </a:lnTo>
                  <a:lnTo>
                    <a:pt x="405" y="741"/>
                  </a:lnTo>
                  <a:lnTo>
                    <a:pt x="338" y="506"/>
                  </a:lnTo>
                  <a:lnTo>
                    <a:pt x="237" y="270"/>
                  </a:lnTo>
                  <a:lnTo>
                    <a:pt x="136" y="34"/>
                  </a:lnTo>
                  <a:lnTo>
                    <a:pt x="35" y="34"/>
                  </a:lnTo>
                  <a:lnTo>
                    <a:pt x="1" y="68"/>
                  </a:lnTo>
                  <a:lnTo>
                    <a:pt x="1" y="135"/>
                  </a:lnTo>
                  <a:lnTo>
                    <a:pt x="68" y="405"/>
                  </a:lnTo>
                  <a:lnTo>
                    <a:pt x="136" y="708"/>
                  </a:lnTo>
                  <a:lnTo>
                    <a:pt x="270" y="977"/>
                  </a:lnTo>
                  <a:lnTo>
                    <a:pt x="405" y="1246"/>
                  </a:lnTo>
                  <a:lnTo>
                    <a:pt x="472" y="1280"/>
                  </a:lnTo>
                  <a:lnTo>
                    <a:pt x="506" y="1280"/>
                  </a:lnTo>
                  <a:lnTo>
                    <a:pt x="540" y="1314"/>
                  </a:lnTo>
                  <a:lnTo>
                    <a:pt x="573" y="1347"/>
                  </a:lnTo>
                  <a:lnTo>
                    <a:pt x="910" y="1482"/>
                  </a:lnTo>
                  <a:lnTo>
                    <a:pt x="1213" y="1650"/>
                  </a:lnTo>
                  <a:lnTo>
                    <a:pt x="1516" y="1852"/>
                  </a:lnTo>
                  <a:lnTo>
                    <a:pt x="1684" y="1953"/>
                  </a:lnTo>
                  <a:lnTo>
                    <a:pt x="1853" y="1987"/>
                  </a:lnTo>
                  <a:lnTo>
                    <a:pt x="1954" y="1987"/>
                  </a:lnTo>
                  <a:lnTo>
                    <a:pt x="1987" y="1920"/>
                  </a:lnTo>
                  <a:lnTo>
                    <a:pt x="1987" y="1852"/>
                  </a:lnTo>
                  <a:lnTo>
                    <a:pt x="1954" y="1785"/>
                  </a:lnTo>
                  <a:lnTo>
                    <a:pt x="1617" y="1583"/>
                  </a:lnTo>
                  <a:lnTo>
                    <a:pt x="1280" y="1381"/>
                  </a:lnTo>
                  <a:lnTo>
                    <a:pt x="977" y="1213"/>
                  </a:lnTo>
                  <a:lnTo>
                    <a:pt x="809" y="1179"/>
                  </a:lnTo>
                  <a:lnTo>
                    <a:pt x="641" y="1145"/>
                  </a:lnTo>
                  <a:lnTo>
                    <a:pt x="607" y="1078"/>
                  </a:lnTo>
                  <a:lnTo>
                    <a:pt x="742" y="910"/>
                  </a:lnTo>
                  <a:lnTo>
                    <a:pt x="876" y="708"/>
                  </a:lnTo>
                  <a:lnTo>
                    <a:pt x="1078" y="371"/>
                  </a:lnTo>
                  <a:lnTo>
                    <a:pt x="1179" y="169"/>
                  </a:lnTo>
                  <a:lnTo>
                    <a:pt x="12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11"/>
            <p:cNvSpPr/>
            <p:nvPr/>
          </p:nvSpPr>
          <p:spPr>
            <a:xfrm>
              <a:off x="385294" y="4484813"/>
              <a:ext cx="18461" cy="13435"/>
            </a:xfrm>
            <a:custGeom>
              <a:avLst/>
              <a:gdLst/>
              <a:ahLst/>
              <a:cxnLst/>
              <a:rect l="l" t="t" r="r" b="b"/>
              <a:pathLst>
                <a:path w="371" h="270" extrusionOk="0">
                  <a:moveTo>
                    <a:pt x="68" y="0"/>
                  </a:moveTo>
                  <a:lnTo>
                    <a:pt x="1" y="34"/>
                  </a:lnTo>
                  <a:lnTo>
                    <a:pt x="1" y="101"/>
                  </a:lnTo>
                  <a:lnTo>
                    <a:pt x="102" y="202"/>
                  </a:lnTo>
                  <a:lnTo>
                    <a:pt x="203" y="236"/>
                  </a:lnTo>
                  <a:lnTo>
                    <a:pt x="270" y="270"/>
                  </a:lnTo>
                  <a:lnTo>
                    <a:pt x="304" y="270"/>
                  </a:lnTo>
                  <a:lnTo>
                    <a:pt x="371" y="236"/>
                  </a:lnTo>
                  <a:lnTo>
                    <a:pt x="371" y="202"/>
                  </a:lnTo>
                  <a:lnTo>
                    <a:pt x="371" y="135"/>
                  </a:lnTo>
                  <a:lnTo>
                    <a:pt x="304" y="101"/>
                  </a:lnTo>
                  <a:lnTo>
                    <a:pt x="236" y="3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11"/>
            <p:cNvSpPr/>
            <p:nvPr/>
          </p:nvSpPr>
          <p:spPr>
            <a:xfrm>
              <a:off x="380268" y="4828257"/>
              <a:ext cx="20153" cy="26870"/>
            </a:xfrm>
            <a:custGeom>
              <a:avLst/>
              <a:gdLst/>
              <a:ahLst/>
              <a:cxnLst/>
              <a:rect l="l" t="t" r="r" b="b"/>
              <a:pathLst>
                <a:path w="405" h="540" extrusionOk="0">
                  <a:moveTo>
                    <a:pt x="203" y="0"/>
                  </a:moveTo>
                  <a:lnTo>
                    <a:pt x="135" y="34"/>
                  </a:lnTo>
                  <a:lnTo>
                    <a:pt x="102" y="68"/>
                  </a:lnTo>
                  <a:lnTo>
                    <a:pt x="68" y="169"/>
                  </a:lnTo>
                  <a:lnTo>
                    <a:pt x="1" y="236"/>
                  </a:lnTo>
                  <a:lnTo>
                    <a:pt x="1" y="337"/>
                  </a:lnTo>
                  <a:lnTo>
                    <a:pt x="34" y="438"/>
                  </a:lnTo>
                  <a:lnTo>
                    <a:pt x="102" y="505"/>
                  </a:lnTo>
                  <a:lnTo>
                    <a:pt x="203" y="539"/>
                  </a:lnTo>
                  <a:lnTo>
                    <a:pt x="304" y="505"/>
                  </a:lnTo>
                  <a:lnTo>
                    <a:pt x="371" y="438"/>
                  </a:lnTo>
                  <a:lnTo>
                    <a:pt x="405" y="337"/>
                  </a:lnTo>
                  <a:lnTo>
                    <a:pt x="405" y="270"/>
                  </a:lnTo>
                  <a:lnTo>
                    <a:pt x="371" y="202"/>
                  </a:lnTo>
                  <a:lnTo>
                    <a:pt x="337" y="135"/>
                  </a:lnTo>
                  <a:lnTo>
                    <a:pt x="304" y="68"/>
                  </a:lnTo>
                  <a:lnTo>
                    <a:pt x="270" y="34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11"/>
            <p:cNvSpPr/>
            <p:nvPr/>
          </p:nvSpPr>
          <p:spPr>
            <a:xfrm>
              <a:off x="420475" y="5047698"/>
              <a:ext cx="18511" cy="23536"/>
            </a:xfrm>
            <a:custGeom>
              <a:avLst/>
              <a:gdLst/>
              <a:ahLst/>
              <a:cxnLst/>
              <a:rect l="l" t="t" r="r" b="b"/>
              <a:pathLst>
                <a:path w="372" h="473" extrusionOk="0">
                  <a:moveTo>
                    <a:pt x="135" y="1"/>
                  </a:moveTo>
                  <a:lnTo>
                    <a:pt x="102" y="35"/>
                  </a:lnTo>
                  <a:lnTo>
                    <a:pt x="34" y="102"/>
                  </a:lnTo>
                  <a:lnTo>
                    <a:pt x="1" y="169"/>
                  </a:lnTo>
                  <a:lnTo>
                    <a:pt x="1" y="237"/>
                  </a:lnTo>
                  <a:lnTo>
                    <a:pt x="1" y="338"/>
                  </a:lnTo>
                  <a:lnTo>
                    <a:pt x="34" y="405"/>
                  </a:lnTo>
                  <a:lnTo>
                    <a:pt x="68" y="439"/>
                  </a:lnTo>
                  <a:lnTo>
                    <a:pt x="135" y="472"/>
                  </a:lnTo>
                  <a:lnTo>
                    <a:pt x="304" y="472"/>
                  </a:lnTo>
                  <a:lnTo>
                    <a:pt x="371" y="405"/>
                  </a:lnTo>
                  <a:lnTo>
                    <a:pt x="371" y="304"/>
                  </a:lnTo>
                  <a:lnTo>
                    <a:pt x="371" y="237"/>
                  </a:lnTo>
                  <a:lnTo>
                    <a:pt x="371" y="169"/>
                  </a:lnTo>
                  <a:lnTo>
                    <a:pt x="337" y="102"/>
                  </a:lnTo>
                  <a:lnTo>
                    <a:pt x="304" y="102"/>
                  </a:lnTo>
                  <a:lnTo>
                    <a:pt x="270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11"/>
            <p:cNvSpPr/>
            <p:nvPr/>
          </p:nvSpPr>
          <p:spPr>
            <a:xfrm>
              <a:off x="400371" y="4942157"/>
              <a:ext cx="21845" cy="25179"/>
            </a:xfrm>
            <a:custGeom>
              <a:avLst/>
              <a:gdLst/>
              <a:ahLst/>
              <a:cxnLst/>
              <a:rect l="l" t="t" r="r" b="b"/>
              <a:pathLst>
                <a:path w="439" h="506" extrusionOk="0">
                  <a:moveTo>
                    <a:pt x="270" y="1"/>
                  </a:moveTo>
                  <a:lnTo>
                    <a:pt x="203" y="34"/>
                  </a:lnTo>
                  <a:lnTo>
                    <a:pt x="102" y="102"/>
                  </a:lnTo>
                  <a:lnTo>
                    <a:pt x="68" y="169"/>
                  </a:lnTo>
                  <a:lnTo>
                    <a:pt x="1" y="236"/>
                  </a:lnTo>
                  <a:lnTo>
                    <a:pt x="1" y="337"/>
                  </a:lnTo>
                  <a:lnTo>
                    <a:pt x="34" y="405"/>
                  </a:lnTo>
                  <a:lnTo>
                    <a:pt x="68" y="438"/>
                  </a:lnTo>
                  <a:lnTo>
                    <a:pt x="102" y="506"/>
                  </a:lnTo>
                  <a:lnTo>
                    <a:pt x="304" y="506"/>
                  </a:lnTo>
                  <a:lnTo>
                    <a:pt x="371" y="438"/>
                  </a:lnTo>
                  <a:lnTo>
                    <a:pt x="405" y="371"/>
                  </a:lnTo>
                  <a:lnTo>
                    <a:pt x="438" y="304"/>
                  </a:lnTo>
                  <a:lnTo>
                    <a:pt x="405" y="203"/>
                  </a:lnTo>
                  <a:lnTo>
                    <a:pt x="405" y="169"/>
                  </a:lnTo>
                  <a:lnTo>
                    <a:pt x="371" y="68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11"/>
            <p:cNvSpPr/>
            <p:nvPr/>
          </p:nvSpPr>
          <p:spPr>
            <a:xfrm>
              <a:off x="398680" y="4886874"/>
              <a:ext cx="20203" cy="23536"/>
            </a:xfrm>
            <a:custGeom>
              <a:avLst/>
              <a:gdLst/>
              <a:ahLst/>
              <a:cxnLst/>
              <a:rect l="l" t="t" r="r" b="b"/>
              <a:pathLst>
                <a:path w="406" h="473" extrusionOk="0">
                  <a:moveTo>
                    <a:pt x="102" y="1"/>
                  </a:moveTo>
                  <a:lnTo>
                    <a:pt x="35" y="68"/>
                  </a:lnTo>
                  <a:lnTo>
                    <a:pt x="1" y="236"/>
                  </a:lnTo>
                  <a:lnTo>
                    <a:pt x="1" y="304"/>
                  </a:lnTo>
                  <a:lnTo>
                    <a:pt x="35" y="405"/>
                  </a:lnTo>
                  <a:lnTo>
                    <a:pt x="136" y="472"/>
                  </a:lnTo>
                  <a:lnTo>
                    <a:pt x="237" y="472"/>
                  </a:lnTo>
                  <a:lnTo>
                    <a:pt x="371" y="405"/>
                  </a:lnTo>
                  <a:lnTo>
                    <a:pt x="405" y="337"/>
                  </a:lnTo>
                  <a:lnTo>
                    <a:pt x="405" y="270"/>
                  </a:lnTo>
                  <a:lnTo>
                    <a:pt x="371" y="135"/>
                  </a:lnTo>
                  <a:lnTo>
                    <a:pt x="338" y="135"/>
                  </a:lnTo>
                  <a:lnTo>
                    <a:pt x="338" y="102"/>
                  </a:lnTo>
                  <a:lnTo>
                    <a:pt x="304" y="3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11"/>
            <p:cNvSpPr/>
            <p:nvPr/>
          </p:nvSpPr>
          <p:spPr>
            <a:xfrm>
              <a:off x="413807" y="5002466"/>
              <a:ext cx="20153" cy="20153"/>
            </a:xfrm>
            <a:custGeom>
              <a:avLst/>
              <a:gdLst/>
              <a:ahLst/>
              <a:cxnLst/>
              <a:rect l="l" t="t" r="r" b="b"/>
              <a:pathLst>
                <a:path w="405" h="405" extrusionOk="0">
                  <a:moveTo>
                    <a:pt x="202" y="1"/>
                  </a:moveTo>
                  <a:lnTo>
                    <a:pt x="101" y="34"/>
                  </a:lnTo>
                  <a:lnTo>
                    <a:pt x="34" y="136"/>
                  </a:lnTo>
                  <a:lnTo>
                    <a:pt x="0" y="203"/>
                  </a:lnTo>
                  <a:lnTo>
                    <a:pt x="34" y="270"/>
                  </a:lnTo>
                  <a:lnTo>
                    <a:pt x="67" y="371"/>
                  </a:lnTo>
                  <a:lnTo>
                    <a:pt x="168" y="405"/>
                  </a:lnTo>
                  <a:lnTo>
                    <a:pt x="269" y="405"/>
                  </a:lnTo>
                  <a:lnTo>
                    <a:pt x="370" y="338"/>
                  </a:lnTo>
                  <a:lnTo>
                    <a:pt x="404" y="270"/>
                  </a:lnTo>
                  <a:lnTo>
                    <a:pt x="404" y="169"/>
                  </a:lnTo>
                  <a:lnTo>
                    <a:pt x="404" y="136"/>
                  </a:lnTo>
                  <a:lnTo>
                    <a:pt x="337" y="34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11"/>
            <p:cNvSpPr/>
            <p:nvPr/>
          </p:nvSpPr>
          <p:spPr>
            <a:xfrm>
              <a:off x="432218" y="5108007"/>
              <a:ext cx="18461" cy="28562"/>
            </a:xfrm>
            <a:custGeom>
              <a:avLst/>
              <a:gdLst/>
              <a:ahLst/>
              <a:cxnLst/>
              <a:rect l="l" t="t" r="r" b="b"/>
              <a:pathLst>
                <a:path w="371" h="574" extrusionOk="0">
                  <a:moveTo>
                    <a:pt x="169" y="1"/>
                  </a:moveTo>
                  <a:lnTo>
                    <a:pt x="135" y="35"/>
                  </a:lnTo>
                  <a:lnTo>
                    <a:pt x="101" y="68"/>
                  </a:lnTo>
                  <a:lnTo>
                    <a:pt x="34" y="102"/>
                  </a:lnTo>
                  <a:lnTo>
                    <a:pt x="0" y="237"/>
                  </a:lnTo>
                  <a:lnTo>
                    <a:pt x="0" y="371"/>
                  </a:lnTo>
                  <a:lnTo>
                    <a:pt x="34" y="506"/>
                  </a:lnTo>
                  <a:lnTo>
                    <a:pt x="68" y="540"/>
                  </a:lnTo>
                  <a:lnTo>
                    <a:pt x="135" y="573"/>
                  </a:lnTo>
                  <a:lnTo>
                    <a:pt x="236" y="573"/>
                  </a:lnTo>
                  <a:lnTo>
                    <a:pt x="303" y="540"/>
                  </a:lnTo>
                  <a:lnTo>
                    <a:pt x="371" y="439"/>
                  </a:lnTo>
                  <a:lnTo>
                    <a:pt x="371" y="338"/>
                  </a:lnTo>
                  <a:lnTo>
                    <a:pt x="337" y="203"/>
                  </a:lnTo>
                  <a:lnTo>
                    <a:pt x="303" y="136"/>
                  </a:lnTo>
                  <a:lnTo>
                    <a:pt x="270" y="68"/>
                  </a:lnTo>
                  <a:lnTo>
                    <a:pt x="270" y="35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74" name="Google Shape;1774;p11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rgbClr val="FFFFFF"/>
                </a:solidFill>
              </a:defRPr>
            </a:lvl1pPr>
            <a:lvl2pPr lvl="1">
              <a:buNone/>
              <a:defRPr>
                <a:solidFill>
                  <a:srgbClr val="FFFFFF"/>
                </a:solidFill>
              </a:defRPr>
            </a:lvl2pPr>
            <a:lvl3pPr lvl="2">
              <a:buNone/>
              <a:defRPr>
                <a:solidFill>
                  <a:srgbClr val="FFFFFF"/>
                </a:solidFill>
              </a:defRPr>
            </a:lvl3pPr>
            <a:lvl4pPr lvl="3">
              <a:buNone/>
              <a:defRPr>
                <a:solidFill>
                  <a:srgbClr val="FFFFFF"/>
                </a:solidFill>
              </a:defRPr>
            </a:lvl4pPr>
            <a:lvl5pPr lvl="4">
              <a:buNone/>
              <a:defRPr>
                <a:solidFill>
                  <a:srgbClr val="FFFFFF"/>
                </a:solidFill>
              </a:defRPr>
            </a:lvl5pPr>
            <a:lvl6pPr lvl="5">
              <a:buNone/>
              <a:defRPr>
                <a:solidFill>
                  <a:srgbClr val="FFFFFF"/>
                </a:solidFill>
              </a:defRPr>
            </a:lvl6pPr>
            <a:lvl7pPr lvl="6">
              <a:buNone/>
              <a:defRPr>
                <a:solidFill>
                  <a:srgbClr val="FFFFFF"/>
                </a:solidFill>
              </a:defRPr>
            </a:lvl7pPr>
            <a:lvl8pPr lvl="7">
              <a:buNone/>
              <a:defRPr>
                <a:solidFill>
                  <a:srgbClr val="FFFFFF"/>
                </a:solidFill>
              </a:defRPr>
            </a:lvl8pPr>
            <a:lvl9pPr lvl="8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color">
  <p:cSld name="BLANK_1_1">
    <p:bg>
      <p:bgPr>
        <a:solidFill>
          <a:schemeClr val="accent1"/>
        </a:solidFill>
        <a:effectLst/>
      </p:bgPr>
    </p:bg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12"/>
          <p:cNvGrpSpPr/>
          <p:nvPr/>
        </p:nvGrpSpPr>
        <p:grpSpPr>
          <a:xfrm>
            <a:off x="3" y="1362853"/>
            <a:ext cx="830992" cy="1847937"/>
            <a:chOff x="3" y="1439053"/>
            <a:chExt cx="830992" cy="1847937"/>
          </a:xfrm>
        </p:grpSpPr>
        <p:sp>
          <p:nvSpPr>
            <p:cNvPr id="1777" name="Google Shape;1777;p12"/>
            <p:cNvSpPr/>
            <p:nvPr/>
          </p:nvSpPr>
          <p:spPr>
            <a:xfrm>
              <a:off x="3" y="1598235"/>
              <a:ext cx="698630" cy="1537982"/>
            </a:xfrm>
            <a:custGeom>
              <a:avLst/>
              <a:gdLst/>
              <a:ahLst/>
              <a:cxnLst/>
              <a:rect l="l" t="t" r="r" b="b"/>
              <a:pathLst>
                <a:path w="14040" h="30908" extrusionOk="0">
                  <a:moveTo>
                    <a:pt x="0" y="0"/>
                  </a:moveTo>
                  <a:lnTo>
                    <a:pt x="0" y="135"/>
                  </a:lnTo>
                  <a:lnTo>
                    <a:pt x="303" y="236"/>
                  </a:lnTo>
                  <a:lnTo>
                    <a:pt x="606" y="371"/>
                  </a:lnTo>
                  <a:lnTo>
                    <a:pt x="1178" y="674"/>
                  </a:lnTo>
                  <a:lnTo>
                    <a:pt x="1549" y="842"/>
                  </a:lnTo>
                  <a:lnTo>
                    <a:pt x="1953" y="977"/>
                  </a:lnTo>
                  <a:lnTo>
                    <a:pt x="2761" y="1179"/>
                  </a:lnTo>
                  <a:lnTo>
                    <a:pt x="3703" y="1448"/>
                  </a:lnTo>
                  <a:lnTo>
                    <a:pt x="4613" y="1717"/>
                  </a:lnTo>
                  <a:lnTo>
                    <a:pt x="5522" y="2020"/>
                  </a:lnTo>
                  <a:lnTo>
                    <a:pt x="6397" y="2357"/>
                  </a:lnTo>
                  <a:lnTo>
                    <a:pt x="8215" y="3064"/>
                  </a:lnTo>
                  <a:lnTo>
                    <a:pt x="10067" y="3670"/>
                  </a:lnTo>
                  <a:lnTo>
                    <a:pt x="10976" y="3939"/>
                  </a:lnTo>
                  <a:lnTo>
                    <a:pt x="11885" y="4209"/>
                  </a:lnTo>
                  <a:lnTo>
                    <a:pt x="12794" y="4478"/>
                  </a:lnTo>
                  <a:lnTo>
                    <a:pt x="13703" y="4748"/>
                  </a:lnTo>
                  <a:lnTo>
                    <a:pt x="13703" y="4815"/>
                  </a:lnTo>
                  <a:lnTo>
                    <a:pt x="13737" y="4849"/>
                  </a:lnTo>
                  <a:lnTo>
                    <a:pt x="13770" y="4882"/>
                  </a:lnTo>
                  <a:lnTo>
                    <a:pt x="13669" y="5017"/>
                  </a:lnTo>
                  <a:lnTo>
                    <a:pt x="13568" y="5522"/>
                  </a:lnTo>
                  <a:lnTo>
                    <a:pt x="13400" y="6364"/>
                  </a:lnTo>
                  <a:lnTo>
                    <a:pt x="13164" y="7239"/>
                  </a:lnTo>
                  <a:lnTo>
                    <a:pt x="12895" y="8081"/>
                  </a:lnTo>
                  <a:lnTo>
                    <a:pt x="12626" y="8922"/>
                  </a:lnTo>
                  <a:lnTo>
                    <a:pt x="12053" y="10639"/>
                  </a:lnTo>
                  <a:lnTo>
                    <a:pt x="10841" y="14141"/>
                  </a:lnTo>
                  <a:lnTo>
                    <a:pt x="10235" y="15858"/>
                  </a:lnTo>
                  <a:lnTo>
                    <a:pt x="9562" y="17609"/>
                  </a:lnTo>
                  <a:lnTo>
                    <a:pt x="8989" y="19225"/>
                  </a:lnTo>
                  <a:lnTo>
                    <a:pt x="8383" y="20841"/>
                  </a:lnTo>
                  <a:lnTo>
                    <a:pt x="7272" y="24107"/>
                  </a:lnTo>
                  <a:lnTo>
                    <a:pt x="6161" y="27339"/>
                  </a:lnTo>
                  <a:lnTo>
                    <a:pt x="5017" y="30605"/>
                  </a:lnTo>
                  <a:lnTo>
                    <a:pt x="4680" y="30571"/>
                  </a:lnTo>
                  <a:lnTo>
                    <a:pt x="4411" y="30504"/>
                  </a:lnTo>
                  <a:lnTo>
                    <a:pt x="4175" y="30436"/>
                  </a:lnTo>
                  <a:lnTo>
                    <a:pt x="3703" y="30268"/>
                  </a:lnTo>
                  <a:lnTo>
                    <a:pt x="2693" y="29830"/>
                  </a:lnTo>
                  <a:lnTo>
                    <a:pt x="2222" y="29628"/>
                  </a:lnTo>
                  <a:lnTo>
                    <a:pt x="1717" y="29460"/>
                  </a:lnTo>
                  <a:lnTo>
                    <a:pt x="842" y="29191"/>
                  </a:lnTo>
                  <a:lnTo>
                    <a:pt x="0" y="28888"/>
                  </a:lnTo>
                  <a:lnTo>
                    <a:pt x="0" y="29224"/>
                  </a:lnTo>
                  <a:lnTo>
                    <a:pt x="505" y="29393"/>
                  </a:lnTo>
                  <a:lnTo>
                    <a:pt x="1044" y="29561"/>
                  </a:lnTo>
                  <a:lnTo>
                    <a:pt x="2087" y="29864"/>
                  </a:lnTo>
                  <a:lnTo>
                    <a:pt x="2559" y="30032"/>
                  </a:lnTo>
                  <a:lnTo>
                    <a:pt x="3030" y="30234"/>
                  </a:lnTo>
                  <a:lnTo>
                    <a:pt x="3501" y="30436"/>
                  </a:lnTo>
                  <a:lnTo>
                    <a:pt x="3973" y="30638"/>
                  </a:lnTo>
                  <a:lnTo>
                    <a:pt x="4444" y="30773"/>
                  </a:lnTo>
                  <a:lnTo>
                    <a:pt x="4714" y="30840"/>
                  </a:lnTo>
                  <a:lnTo>
                    <a:pt x="4848" y="30840"/>
                  </a:lnTo>
                  <a:lnTo>
                    <a:pt x="4983" y="30807"/>
                  </a:lnTo>
                  <a:lnTo>
                    <a:pt x="5017" y="30874"/>
                  </a:lnTo>
                  <a:lnTo>
                    <a:pt x="5118" y="30908"/>
                  </a:lnTo>
                  <a:lnTo>
                    <a:pt x="5185" y="30874"/>
                  </a:lnTo>
                  <a:lnTo>
                    <a:pt x="5252" y="30807"/>
                  </a:lnTo>
                  <a:lnTo>
                    <a:pt x="6330" y="27642"/>
                  </a:lnTo>
                  <a:lnTo>
                    <a:pt x="7407" y="24477"/>
                  </a:lnTo>
                  <a:lnTo>
                    <a:pt x="8484" y="21312"/>
                  </a:lnTo>
                  <a:lnTo>
                    <a:pt x="9057" y="19730"/>
                  </a:lnTo>
                  <a:lnTo>
                    <a:pt x="9663" y="18181"/>
                  </a:lnTo>
                  <a:lnTo>
                    <a:pt x="10302" y="16498"/>
                  </a:lnTo>
                  <a:lnTo>
                    <a:pt x="10908" y="14814"/>
                  </a:lnTo>
                  <a:lnTo>
                    <a:pt x="12053" y="11447"/>
                  </a:lnTo>
                  <a:lnTo>
                    <a:pt x="12626" y="9831"/>
                  </a:lnTo>
                  <a:lnTo>
                    <a:pt x="13198" y="8182"/>
                  </a:lnTo>
                  <a:lnTo>
                    <a:pt x="13434" y="7340"/>
                  </a:lnTo>
                  <a:lnTo>
                    <a:pt x="13669" y="6498"/>
                  </a:lnTo>
                  <a:lnTo>
                    <a:pt x="13838" y="5657"/>
                  </a:lnTo>
                  <a:lnTo>
                    <a:pt x="13905" y="4815"/>
                  </a:lnTo>
                  <a:lnTo>
                    <a:pt x="14006" y="4781"/>
                  </a:lnTo>
                  <a:lnTo>
                    <a:pt x="14040" y="4714"/>
                  </a:lnTo>
                  <a:lnTo>
                    <a:pt x="14006" y="4647"/>
                  </a:lnTo>
                  <a:lnTo>
                    <a:pt x="13939" y="4579"/>
                  </a:lnTo>
                  <a:lnTo>
                    <a:pt x="13063" y="4276"/>
                  </a:lnTo>
                  <a:lnTo>
                    <a:pt x="12154" y="4040"/>
                  </a:lnTo>
                  <a:lnTo>
                    <a:pt x="11279" y="3771"/>
                  </a:lnTo>
                  <a:lnTo>
                    <a:pt x="10370" y="3535"/>
                  </a:lnTo>
                  <a:lnTo>
                    <a:pt x="9393" y="3199"/>
                  </a:lnTo>
                  <a:lnTo>
                    <a:pt x="8417" y="2862"/>
                  </a:lnTo>
                  <a:lnTo>
                    <a:pt x="6464" y="2121"/>
                  </a:lnTo>
                  <a:lnTo>
                    <a:pt x="5555" y="1785"/>
                  </a:lnTo>
                  <a:lnTo>
                    <a:pt x="4680" y="1482"/>
                  </a:lnTo>
                  <a:lnTo>
                    <a:pt x="3771" y="1212"/>
                  </a:lnTo>
                  <a:lnTo>
                    <a:pt x="2828" y="977"/>
                  </a:lnTo>
                  <a:lnTo>
                    <a:pt x="2323" y="842"/>
                  </a:lnTo>
                  <a:lnTo>
                    <a:pt x="1818" y="707"/>
                  </a:lnTo>
                  <a:lnTo>
                    <a:pt x="1347" y="539"/>
                  </a:lnTo>
                  <a:lnTo>
                    <a:pt x="875" y="337"/>
                  </a:lnTo>
                  <a:lnTo>
                    <a:pt x="438" y="135"/>
                  </a:lnTo>
                  <a:lnTo>
                    <a:pt x="236" y="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12"/>
            <p:cNvSpPr/>
            <p:nvPr/>
          </p:nvSpPr>
          <p:spPr>
            <a:xfrm>
              <a:off x="211084" y="1586492"/>
              <a:ext cx="20153" cy="23536"/>
            </a:xfrm>
            <a:custGeom>
              <a:avLst/>
              <a:gdLst/>
              <a:ahLst/>
              <a:cxnLst/>
              <a:rect l="l" t="t" r="r" b="b"/>
              <a:pathLst>
                <a:path w="405" h="473" extrusionOk="0">
                  <a:moveTo>
                    <a:pt x="202" y="1"/>
                  </a:moveTo>
                  <a:lnTo>
                    <a:pt x="101" y="68"/>
                  </a:lnTo>
                  <a:lnTo>
                    <a:pt x="68" y="102"/>
                  </a:lnTo>
                  <a:lnTo>
                    <a:pt x="34" y="135"/>
                  </a:lnTo>
                  <a:lnTo>
                    <a:pt x="0" y="270"/>
                  </a:lnTo>
                  <a:lnTo>
                    <a:pt x="0" y="371"/>
                  </a:lnTo>
                  <a:lnTo>
                    <a:pt x="68" y="438"/>
                  </a:lnTo>
                  <a:lnTo>
                    <a:pt x="135" y="472"/>
                  </a:lnTo>
                  <a:lnTo>
                    <a:pt x="236" y="438"/>
                  </a:lnTo>
                  <a:lnTo>
                    <a:pt x="303" y="405"/>
                  </a:lnTo>
                  <a:lnTo>
                    <a:pt x="371" y="304"/>
                  </a:lnTo>
                  <a:lnTo>
                    <a:pt x="371" y="270"/>
                  </a:lnTo>
                  <a:lnTo>
                    <a:pt x="404" y="270"/>
                  </a:lnTo>
                  <a:lnTo>
                    <a:pt x="404" y="203"/>
                  </a:lnTo>
                  <a:lnTo>
                    <a:pt x="404" y="169"/>
                  </a:lnTo>
                  <a:lnTo>
                    <a:pt x="404" y="102"/>
                  </a:lnTo>
                  <a:lnTo>
                    <a:pt x="371" y="68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12"/>
            <p:cNvSpPr/>
            <p:nvPr/>
          </p:nvSpPr>
          <p:spPr>
            <a:xfrm>
              <a:off x="3" y="1439053"/>
              <a:ext cx="830992" cy="1847937"/>
            </a:xfrm>
            <a:custGeom>
              <a:avLst/>
              <a:gdLst/>
              <a:ahLst/>
              <a:cxnLst/>
              <a:rect l="l" t="t" r="r" b="b"/>
              <a:pathLst>
                <a:path w="16700" h="37137" extrusionOk="0">
                  <a:moveTo>
                    <a:pt x="0" y="1"/>
                  </a:moveTo>
                  <a:lnTo>
                    <a:pt x="0" y="169"/>
                  </a:lnTo>
                  <a:lnTo>
                    <a:pt x="505" y="270"/>
                  </a:lnTo>
                  <a:lnTo>
                    <a:pt x="976" y="439"/>
                  </a:lnTo>
                  <a:lnTo>
                    <a:pt x="1953" y="809"/>
                  </a:lnTo>
                  <a:lnTo>
                    <a:pt x="2592" y="1011"/>
                  </a:lnTo>
                  <a:lnTo>
                    <a:pt x="3232" y="1179"/>
                  </a:lnTo>
                  <a:lnTo>
                    <a:pt x="3872" y="1348"/>
                  </a:lnTo>
                  <a:lnTo>
                    <a:pt x="4512" y="1550"/>
                  </a:lnTo>
                  <a:lnTo>
                    <a:pt x="7171" y="2358"/>
                  </a:lnTo>
                  <a:lnTo>
                    <a:pt x="8484" y="2795"/>
                  </a:lnTo>
                  <a:lnTo>
                    <a:pt x="9831" y="3233"/>
                  </a:lnTo>
                  <a:lnTo>
                    <a:pt x="12019" y="4007"/>
                  </a:lnTo>
                  <a:lnTo>
                    <a:pt x="14242" y="4815"/>
                  </a:lnTo>
                  <a:lnTo>
                    <a:pt x="14747" y="4984"/>
                  </a:lnTo>
                  <a:lnTo>
                    <a:pt x="15252" y="5186"/>
                  </a:lnTo>
                  <a:lnTo>
                    <a:pt x="15757" y="5455"/>
                  </a:lnTo>
                  <a:lnTo>
                    <a:pt x="15959" y="5623"/>
                  </a:lnTo>
                  <a:lnTo>
                    <a:pt x="16194" y="5792"/>
                  </a:lnTo>
                  <a:lnTo>
                    <a:pt x="16329" y="5960"/>
                  </a:lnTo>
                  <a:lnTo>
                    <a:pt x="16396" y="6162"/>
                  </a:lnTo>
                  <a:lnTo>
                    <a:pt x="16430" y="6431"/>
                  </a:lnTo>
                  <a:lnTo>
                    <a:pt x="16430" y="6768"/>
                  </a:lnTo>
                  <a:lnTo>
                    <a:pt x="16430" y="7105"/>
                  </a:lnTo>
                  <a:lnTo>
                    <a:pt x="16363" y="7475"/>
                  </a:lnTo>
                  <a:lnTo>
                    <a:pt x="16228" y="8283"/>
                  </a:lnTo>
                  <a:lnTo>
                    <a:pt x="16026" y="9091"/>
                  </a:lnTo>
                  <a:lnTo>
                    <a:pt x="15790" y="9798"/>
                  </a:lnTo>
                  <a:lnTo>
                    <a:pt x="15487" y="10808"/>
                  </a:lnTo>
                  <a:lnTo>
                    <a:pt x="15285" y="11448"/>
                  </a:lnTo>
                  <a:lnTo>
                    <a:pt x="15083" y="12054"/>
                  </a:lnTo>
                  <a:lnTo>
                    <a:pt x="14612" y="13333"/>
                  </a:lnTo>
                  <a:lnTo>
                    <a:pt x="14141" y="14613"/>
                  </a:lnTo>
                  <a:lnTo>
                    <a:pt x="13703" y="15892"/>
                  </a:lnTo>
                  <a:lnTo>
                    <a:pt x="13299" y="17172"/>
                  </a:lnTo>
                  <a:lnTo>
                    <a:pt x="12929" y="18485"/>
                  </a:lnTo>
                  <a:lnTo>
                    <a:pt x="12525" y="19831"/>
                  </a:lnTo>
                  <a:lnTo>
                    <a:pt x="12120" y="21144"/>
                  </a:lnTo>
                  <a:lnTo>
                    <a:pt x="11211" y="23838"/>
                  </a:lnTo>
                  <a:lnTo>
                    <a:pt x="9326" y="29124"/>
                  </a:lnTo>
                  <a:lnTo>
                    <a:pt x="7508" y="34376"/>
                  </a:lnTo>
                  <a:lnTo>
                    <a:pt x="7340" y="34982"/>
                  </a:lnTo>
                  <a:lnTo>
                    <a:pt x="7138" y="35655"/>
                  </a:lnTo>
                  <a:lnTo>
                    <a:pt x="7003" y="35992"/>
                  </a:lnTo>
                  <a:lnTo>
                    <a:pt x="6835" y="36261"/>
                  </a:lnTo>
                  <a:lnTo>
                    <a:pt x="6599" y="36497"/>
                  </a:lnTo>
                  <a:lnTo>
                    <a:pt x="6498" y="36598"/>
                  </a:lnTo>
                  <a:lnTo>
                    <a:pt x="6363" y="36699"/>
                  </a:lnTo>
                  <a:lnTo>
                    <a:pt x="6161" y="36800"/>
                  </a:lnTo>
                  <a:lnTo>
                    <a:pt x="5926" y="36834"/>
                  </a:lnTo>
                  <a:lnTo>
                    <a:pt x="5690" y="36867"/>
                  </a:lnTo>
                  <a:lnTo>
                    <a:pt x="5454" y="36834"/>
                  </a:lnTo>
                  <a:lnTo>
                    <a:pt x="4983" y="36733"/>
                  </a:lnTo>
                  <a:lnTo>
                    <a:pt x="4512" y="36598"/>
                  </a:lnTo>
                  <a:lnTo>
                    <a:pt x="4074" y="36430"/>
                  </a:lnTo>
                  <a:lnTo>
                    <a:pt x="3670" y="36228"/>
                  </a:lnTo>
                  <a:lnTo>
                    <a:pt x="2794" y="35824"/>
                  </a:lnTo>
                  <a:lnTo>
                    <a:pt x="2525" y="35689"/>
                  </a:lnTo>
                  <a:lnTo>
                    <a:pt x="2222" y="35588"/>
                  </a:lnTo>
                  <a:lnTo>
                    <a:pt x="1616" y="35386"/>
                  </a:lnTo>
                  <a:lnTo>
                    <a:pt x="1010" y="35218"/>
                  </a:lnTo>
                  <a:lnTo>
                    <a:pt x="404" y="35049"/>
                  </a:lnTo>
                  <a:lnTo>
                    <a:pt x="202" y="34948"/>
                  </a:lnTo>
                  <a:lnTo>
                    <a:pt x="0" y="34847"/>
                  </a:lnTo>
                  <a:lnTo>
                    <a:pt x="0" y="35184"/>
                  </a:lnTo>
                  <a:lnTo>
                    <a:pt x="505" y="35386"/>
                  </a:lnTo>
                  <a:lnTo>
                    <a:pt x="1044" y="35554"/>
                  </a:lnTo>
                  <a:lnTo>
                    <a:pt x="1650" y="35756"/>
                  </a:lnTo>
                  <a:lnTo>
                    <a:pt x="2222" y="35992"/>
                  </a:lnTo>
                  <a:lnTo>
                    <a:pt x="2828" y="36228"/>
                  </a:lnTo>
                  <a:lnTo>
                    <a:pt x="3400" y="36497"/>
                  </a:lnTo>
                  <a:lnTo>
                    <a:pt x="3804" y="36665"/>
                  </a:lnTo>
                  <a:lnTo>
                    <a:pt x="4209" y="36834"/>
                  </a:lnTo>
                  <a:lnTo>
                    <a:pt x="4613" y="36968"/>
                  </a:lnTo>
                  <a:lnTo>
                    <a:pt x="5050" y="37103"/>
                  </a:lnTo>
                  <a:lnTo>
                    <a:pt x="5387" y="37137"/>
                  </a:lnTo>
                  <a:lnTo>
                    <a:pt x="5690" y="37137"/>
                  </a:lnTo>
                  <a:lnTo>
                    <a:pt x="6027" y="37103"/>
                  </a:lnTo>
                  <a:lnTo>
                    <a:pt x="6330" y="37002"/>
                  </a:lnTo>
                  <a:lnTo>
                    <a:pt x="6599" y="36867"/>
                  </a:lnTo>
                  <a:lnTo>
                    <a:pt x="6835" y="36665"/>
                  </a:lnTo>
                  <a:lnTo>
                    <a:pt x="7037" y="36430"/>
                  </a:lnTo>
                  <a:lnTo>
                    <a:pt x="7205" y="36093"/>
                  </a:lnTo>
                  <a:lnTo>
                    <a:pt x="7710" y="34679"/>
                  </a:lnTo>
                  <a:lnTo>
                    <a:pt x="8181" y="33265"/>
                  </a:lnTo>
                  <a:lnTo>
                    <a:pt x="9158" y="30437"/>
                  </a:lnTo>
                  <a:lnTo>
                    <a:pt x="11178" y="24747"/>
                  </a:lnTo>
                  <a:lnTo>
                    <a:pt x="12154" y="21885"/>
                  </a:lnTo>
                  <a:lnTo>
                    <a:pt x="12592" y="20471"/>
                  </a:lnTo>
                  <a:lnTo>
                    <a:pt x="13030" y="19023"/>
                  </a:lnTo>
                  <a:lnTo>
                    <a:pt x="13838" y="16296"/>
                  </a:lnTo>
                  <a:lnTo>
                    <a:pt x="14275" y="14949"/>
                  </a:lnTo>
                  <a:lnTo>
                    <a:pt x="14747" y="13636"/>
                  </a:lnTo>
                  <a:lnTo>
                    <a:pt x="15252" y="12256"/>
                  </a:lnTo>
                  <a:lnTo>
                    <a:pt x="15723" y="10842"/>
                  </a:lnTo>
                  <a:lnTo>
                    <a:pt x="16060" y="9765"/>
                  </a:lnTo>
                  <a:lnTo>
                    <a:pt x="16329" y="8957"/>
                  </a:lnTo>
                  <a:lnTo>
                    <a:pt x="16531" y="8048"/>
                  </a:lnTo>
                  <a:lnTo>
                    <a:pt x="16632" y="7610"/>
                  </a:lnTo>
                  <a:lnTo>
                    <a:pt x="16666" y="7172"/>
                  </a:lnTo>
                  <a:lnTo>
                    <a:pt x="16699" y="6734"/>
                  </a:lnTo>
                  <a:lnTo>
                    <a:pt x="16666" y="6364"/>
                  </a:lnTo>
                  <a:lnTo>
                    <a:pt x="16598" y="5994"/>
                  </a:lnTo>
                  <a:lnTo>
                    <a:pt x="16464" y="5691"/>
                  </a:lnTo>
                  <a:lnTo>
                    <a:pt x="16363" y="5556"/>
                  </a:lnTo>
                  <a:lnTo>
                    <a:pt x="16262" y="5455"/>
                  </a:lnTo>
                  <a:lnTo>
                    <a:pt x="16127" y="5354"/>
                  </a:lnTo>
                  <a:lnTo>
                    <a:pt x="15992" y="5287"/>
                  </a:lnTo>
                  <a:lnTo>
                    <a:pt x="14982" y="4815"/>
                  </a:lnTo>
                  <a:lnTo>
                    <a:pt x="14477" y="4613"/>
                  </a:lnTo>
                  <a:lnTo>
                    <a:pt x="13972" y="4445"/>
                  </a:lnTo>
                  <a:lnTo>
                    <a:pt x="12659" y="3974"/>
                  </a:lnTo>
                  <a:lnTo>
                    <a:pt x="11346" y="3502"/>
                  </a:lnTo>
                  <a:lnTo>
                    <a:pt x="9831" y="2964"/>
                  </a:lnTo>
                  <a:lnTo>
                    <a:pt x="8316" y="2492"/>
                  </a:lnTo>
                  <a:lnTo>
                    <a:pt x="5286" y="1516"/>
                  </a:lnTo>
                  <a:lnTo>
                    <a:pt x="3737" y="1078"/>
                  </a:lnTo>
                  <a:lnTo>
                    <a:pt x="2188" y="641"/>
                  </a:lnTo>
                  <a:lnTo>
                    <a:pt x="1650" y="439"/>
                  </a:lnTo>
                  <a:lnTo>
                    <a:pt x="1111" y="237"/>
                  </a:lnTo>
                  <a:lnTo>
                    <a:pt x="842" y="136"/>
                  </a:lnTo>
                  <a:lnTo>
                    <a:pt x="572" y="68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80" name="Google Shape;1780;p12"/>
          <p:cNvSpPr/>
          <p:nvPr/>
        </p:nvSpPr>
        <p:spPr>
          <a:xfrm>
            <a:off x="7570249" y="187589"/>
            <a:ext cx="830992" cy="847761"/>
          </a:xfrm>
          <a:custGeom>
            <a:avLst/>
            <a:gdLst/>
            <a:ahLst/>
            <a:cxnLst/>
            <a:rect l="l" t="t" r="r" b="b"/>
            <a:pathLst>
              <a:path w="16700" h="17037" extrusionOk="0">
                <a:moveTo>
                  <a:pt x="10471" y="169"/>
                </a:moveTo>
                <a:lnTo>
                  <a:pt x="10471" y="338"/>
                </a:lnTo>
                <a:lnTo>
                  <a:pt x="10538" y="472"/>
                </a:lnTo>
                <a:lnTo>
                  <a:pt x="10606" y="674"/>
                </a:lnTo>
                <a:lnTo>
                  <a:pt x="10336" y="775"/>
                </a:lnTo>
                <a:lnTo>
                  <a:pt x="10303" y="809"/>
                </a:lnTo>
                <a:lnTo>
                  <a:pt x="10202" y="641"/>
                </a:lnTo>
                <a:lnTo>
                  <a:pt x="10101" y="472"/>
                </a:lnTo>
                <a:lnTo>
                  <a:pt x="10269" y="338"/>
                </a:lnTo>
                <a:lnTo>
                  <a:pt x="10404" y="236"/>
                </a:lnTo>
                <a:lnTo>
                  <a:pt x="10471" y="169"/>
                </a:lnTo>
                <a:close/>
                <a:moveTo>
                  <a:pt x="10673" y="944"/>
                </a:moveTo>
                <a:lnTo>
                  <a:pt x="10673" y="1011"/>
                </a:lnTo>
                <a:lnTo>
                  <a:pt x="10707" y="1112"/>
                </a:lnTo>
                <a:lnTo>
                  <a:pt x="10774" y="1314"/>
                </a:lnTo>
                <a:lnTo>
                  <a:pt x="10673" y="1314"/>
                </a:lnTo>
                <a:lnTo>
                  <a:pt x="10336" y="1381"/>
                </a:lnTo>
                <a:lnTo>
                  <a:pt x="10303" y="1213"/>
                </a:lnTo>
                <a:lnTo>
                  <a:pt x="10269" y="1078"/>
                </a:lnTo>
                <a:lnTo>
                  <a:pt x="10404" y="1045"/>
                </a:lnTo>
                <a:lnTo>
                  <a:pt x="10673" y="944"/>
                </a:lnTo>
                <a:close/>
                <a:moveTo>
                  <a:pt x="10942" y="1516"/>
                </a:moveTo>
                <a:lnTo>
                  <a:pt x="11043" y="1617"/>
                </a:lnTo>
                <a:lnTo>
                  <a:pt x="11481" y="2055"/>
                </a:lnTo>
                <a:lnTo>
                  <a:pt x="11717" y="2290"/>
                </a:lnTo>
                <a:lnTo>
                  <a:pt x="11919" y="2526"/>
                </a:lnTo>
                <a:lnTo>
                  <a:pt x="11649" y="2627"/>
                </a:lnTo>
                <a:lnTo>
                  <a:pt x="11346" y="2694"/>
                </a:lnTo>
                <a:lnTo>
                  <a:pt x="10740" y="2829"/>
                </a:lnTo>
                <a:lnTo>
                  <a:pt x="10404" y="2896"/>
                </a:lnTo>
                <a:lnTo>
                  <a:pt x="10235" y="2930"/>
                </a:lnTo>
                <a:lnTo>
                  <a:pt x="10101" y="3031"/>
                </a:lnTo>
                <a:lnTo>
                  <a:pt x="10168" y="2425"/>
                </a:lnTo>
                <a:lnTo>
                  <a:pt x="10303" y="1819"/>
                </a:lnTo>
                <a:lnTo>
                  <a:pt x="10336" y="1583"/>
                </a:lnTo>
                <a:lnTo>
                  <a:pt x="10505" y="1550"/>
                </a:lnTo>
                <a:lnTo>
                  <a:pt x="10808" y="1516"/>
                </a:lnTo>
                <a:close/>
                <a:moveTo>
                  <a:pt x="12087" y="2728"/>
                </a:moveTo>
                <a:lnTo>
                  <a:pt x="12255" y="2964"/>
                </a:lnTo>
                <a:lnTo>
                  <a:pt x="11582" y="3199"/>
                </a:lnTo>
                <a:lnTo>
                  <a:pt x="10942" y="3368"/>
                </a:lnTo>
                <a:lnTo>
                  <a:pt x="10505" y="3502"/>
                </a:lnTo>
                <a:lnTo>
                  <a:pt x="10067" y="3637"/>
                </a:lnTo>
                <a:lnTo>
                  <a:pt x="10101" y="3199"/>
                </a:lnTo>
                <a:lnTo>
                  <a:pt x="10303" y="3166"/>
                </a:lnTo>
                <a:lnTo>
                  <a:pt x="10505" y="3132"/>
                </a:lnTo>
                <a:lnTo>
                  <a:pt x="10942" y="3031"/>
                </a:lnTo>
                <a:lnTo>
                  <a:pt x="11515" y="2896"/>
                </a:lnTo>
                <a:lnTo>
                  <a:pt x="11818" y="2829"/>
                </a:lnTo>
                <a:lnTo>
                  <a:pt x="12087" y="2728"/>
                </a:lnTo>
                <a:close/>
                <a:moveTo>
                  <a:pt x="12525" y="3098"/>
                </a:moveTo>
                <a:lnTo>
                  <a:pt x="12626" y="3671"/>
                </a:lnTo>
                <a:lnTo>
                  <a:pt x="12760" y="4243"/>
                </a:lnTo>
                <a:lnTo>
                  <a:pt x="13063" y="5320"/>
                </a:lnTo>
                <a:lnTo>
                  <a:pt x="13265" y="5994"/>
                </a:lnTo>
                <a:lnTo>
                  <a:pt x="13535" y="6633"/>
                </a:lnTo>
                <a:lnTo>
                  <a:pt x="13804" y="7273"/>
                </a:lnTo>
                <a:lnTo>
                  <a:pt x="14040" y="7913"/>
                </a:lnTo>
                <a:lnTo>
                  <a:pt x="14242" y="8519"/>
                </a:lnTo>
                <a:lnTo>
                  <a:pt x="14410" y="9159"/>
                </a:lnTo>
                <a:lnTo>
                  <a:pt x="14679" y="10404"/>
                </a:lnTo>
                <a:lnTo>
                  <a:pt x="14780" y="10876"/>
                </a:lnTo>
                <a:lnTo>
                  <a:pt x="14881" y="11347"/>
                </a:lnTo>
                <a:lnTo>
                  <a:pt x="15016" y="11818"/>
                </a:lnTo>
                <a:lnTo>
                  <a:pt x="15117" y="12020"/>
                </a:lnTo>
                <a:lnTo>
                  <a:pt x="15252" y="12222"/>
                </a:lnTo>
                <a:lnTo>
                  <a:pt x="14612" y="12458"/>
                </a:lnTo>
                <a:lnTo>
                  <a:pt x="13939" y="12660"/>
                </a:lnTo>
                <a:lnTo>
                  <a:pt x="13333" y="12828"/>
                </a:lnTo>
                <a:lnTo>
                  <a:pt x="12996" y="12929"/>
                </a:lnTo>
                <a:lnTo>
                  <a:pt x="12727" y="13030"/>
                </a:lnTo>
                <a:lnTo>
                  <a:pt x="12592" y="12458"/>
                </a:lnTo>
                <a:lnTo>
                  <a:pt x="12457" y="11919"/>
                </a:lnTo>
                <a:lnTo>
                  <a:pt x="12154" y="10808"/>
                </a:lnTo>
                <a:lnTo>
                  <a:pt x="11818" y="9563"/>
                </a:lnTo>
                <a:lnTo>
                  <a:pt x="11616" y="8923"/>
                </a:lnTo>
                <a:lnTo>
                  <a:pt x="11414" y="8317"/>
                </a:lnTo>
                <a:lnTo>
                  <a:pt x="11010" y="7239"/>
                </a:lnTo>
                <a:lnTo>
                  <a:pt x="10808" y="6667"/>
                </a:lnTo>
                <a:lnTo>
                  <a:pt x="10639" y="6128"/>
                </a:lnTo>
                <a:lnTo>
                  <a:pt x="10471" y="5590"/>
                </a:lnTo>
                <a:lnTo>
                  <a:pt x="10269" y="5051"/>
                </a:lnTo>
                <a:lnTo>
                  <a:pt x="10101" y="4479"/>
                </a:lnTo>
                <a:lnTo>
                  <a:pt x="9932" y="3940"/>
                </a:lnTo>
                <a:lnTo>
                  <a:pt x="9966" y="3906"/>
                </a:lnTo>
                <a:lnTo>
                  <a:pt x="10572" y="3704"/>
                </a:lnTo>
                <a:lnTo>
                  <a:pt x="11178" y="3536"/>
                </a:lnTo>
                <a:lnTo>
                  <a:pt x="11885" y="3368"/>
                </a:lnTo>
                <a:lnTo>
                  <a:pt x="12222" y="3233"/>
                </a:lnTo>
                <a:lnTo>
                  <a:pt x="12525" y="3098"/>
                </a:lnTo>
                <a:close/>
                <a:moveTo>
                  <a:pt x="15353" y="12492"/>
                </a:moveTo>
                <a:lnTo>
                  <a:pt x="15386" y="12761"/>
                </a:lnTo>
                <a:lnTo>
                  <a:pt x="15454" y="12997"/>
                </a:lnTo>
                <a:lnTo>
                  <a:pt x="15622" y="13535"/>
                </a:lnTo>
                <a:lnTo>
                  <a:pt x="15521" y="13502"/>
                </a:lnTo>
                <a:lnTo>
                  <a:pt x="15420" y="13502"/>
                </a:lnTo>
                <a:lnTo>
                  <a:pt x="15117" y="13535"/>
                </a:lnTo>
                <a:lnTo>
                  <a:pt x="14646" y="13670"/>
                </a:lnTo>
                <a:lnTo>
                  <a:pt x="13972" y="13872"/>
                </a:lnTo>
                <a:lnTo>
                  <a:pt x="13535" y="13973"/>
                </a:lnTo>
                <a:lnTo>
                  <a:pt x="13265" y="14040"/>
                </a:lnTo>
                <a:lnTo>
                  <a:pt x="13164" y="13805"/>
                </a:lnTo>
                <a:lnTo>
                  <a:pt x="13097" y="13569"/>
                </a:lnTo>
                <a:lnTo>
                  <a:pt x="12996" y="13367"/>
                </a:lnTo>
                <a:lnTo>
                  <a:pt x="12861" y="13199"/>
                </a:lnTo>
                <a:lnTo>
                  <a:pt x="13097" y="13165"/>
                </a:lnTo>
                <a:lnTo>
                  <a:pt x="13366" y="13098"/>
                </a:lnTo>
                <a:lnTo>
                  <a:pt x="13838" y="12963"/>
                </a:lnTo>
                <a:lnTo>
                  <a:pt x="14612" y="12727"/>
                </a:lnTo>
                <a:lnTo>
                  <a:pt x="15353" y="12492"/>
                </a:lnTo>
                <a:close/>
                <a:moveTo>
                  <a:pt x="337" y="11886"/>
                </a:moveTo>
                <a:lnTo>
                  <a:pt x="472" y="12155"/>
                </a:lnTo>
                <a:lnTo>
                  <a:pt x="674" y="12357"/>
                </a:lnTo>
                <a:lnTo>
                  <a:pt x="909" y="12593"/>
                </a:lnTo>
                <a:lnTo>
                  <a:pt x="1145" y="12727"/>
                </a:lnTo>
                <a:lnTo>
                  <a:pt x="1381" y="12828"/>
                </a:lnTo>
                <a:lnTo>
                  <a:pt x="1650" y="12896"/>
                </a:lnTo>
                <a:lnTo>
                  <a:pt x="1919" y="12929"/>
                </a:lnTo>
                <a:lnTo>
                  <a:pt x="2020" y="13333"/>
                </a:lnTo>
                <a:lnTo>
                  <a:pt x="2121" y="13805"/>
                </a:lnTo>
                <a:lnTo>
                  <a:pt x="2222" y="13939"/>
                </a:lnTo>
                <a:lnTo>
                  <a:pt x="2290" y="14074"/>
                </a:lnTo>
                <a:lnTo>
                  <a:pt x="2525" y="14276"/>
                </a:lnTo>
                <a:lnTo>
                  <a:pt x="2189" y="14175"/>
                </a:lnTo>
                <a:lnTo>
                  <a:pt x="1886" y="14040"/>
                </a:lnTo>
                <a:lnTo>
                  <a:pt x="1583" y="13906"/>
                </a:lnTo>
                <a:lnTo>
                  <a:pt x="1313" y="13704"/>
                </a:lnTo>
                <a:lnTo>
                  <a:pt x="1078" y="13468"/>
                </a:lnTo>
                <a:lnTo>
                  <a:pt x="876" y="13199"/>
                </a:lnTo>
                <a:lnTo>
                  <a:pt x="674" y="12929"/>
                </a:lnTo>
                <a:lnTo>
                  <a:pt x="539" y="12593"/>
                </a:lnTo>
                <a:lnTo>
                  <a:pt x="404" y="12256"/>
                </a:lnTo>
                <a:lnTo>
                  <a:pt x="337" y="11886"/>
                </a:lnTo>
                <a:close/>
                <a:moveTo>
                  <a:pt x="15285" y="13838"/>
                </a:moveTo>
                <a:lnTo>
                  <a:pt x="14545" y="14074"/>
                </a:lnTo>
                <a:lnTo>
                  <a:pt x="13972" y="14276"/>
                </a:lnTo>
                <a:lnTo>
                  <a:pt x="13669" y="14377"/>
                </a:lnTo>
                <a:lnTo>
                  <a:pt x="13400" y="14512"/>
                </a:lnTo>
                <a:lnTo>
                  <a:pt x="13400" y="14545"/>
                </a:lnTo>
                <a:lnTo>
                  <a:pt x="13400" y="14579"/>
                </a:lnTo>
                <a:lnTo>
                  <a:pt x="13669" y="14579"/>
                </a:lnTo>
                <a:lnTo>
                  <a:pt x="13939" y="14512"/>
                </a:lnTo>
                <a:lnTo>
                  <a:pt x="14444" y="14377"/>
                </a:lnTo>
                <a:lnTo>
                  <a:pt x="15117" y="14175"/>
                </a:lnTo>
                <a:lnTo>
                  <a:pt x="15757" y="13973"/>
                </a:lnTo>
                <a:lnTo>
                  <a:pt x="15790" y="14108"/>
                </a:lnTo>
                <a:lnTo>
                  <a:pt x="15184" y="14209"/>
                </a:lnTo>
                <a:lnTo>
                  <a:pt x="14578" y="14377"/>
                </a:lnTo>
                <a:lnTo>
                  <a:pt x="13972" y="14646"/>
                </a:lnTo>
                <a:lnTo>
                  <a:pt x="13703" y="14781"/>
                </a:lnTo>
                <a:lnTo>
                  <a:pt x="13467" y="14949"/>
                </a:lnTo>
                <a:lnTo>
                  <a:pt x="13400" y="14747"/>
                </a:lnTo>
                <a:lnTo>
                  <a:pt x="13299" y="14242"/>
                </a:lnTo>
                <a:lnTo>
                  <a:pt x="13669" y="14175"/>
                </a:lnTo>
                <a:lnTo>
                  <a:pt x="14073" y="14108"/>
                </a:lnTo>
                <a:lnTo>
                  <a:pt x="14814" y="13906"/>
                </a:lnTo>
                <a:lnTo>
                  <a:pt x="15285" y="13838"/>
                </a:lnTo>
                <a:close/>
                <a:moveTo>
                  <a:pt x="1145" y="3098"/>
                </a:moveTo>
                <a:lnTo>
                  <a:pt x="1684" y="3199"/>
                </a:lnTo>
                <a:lnTo>
                  <a:pt x="2189" y="3267"/>
                </a:lnTo>
                <a:lnTo>
                  <a:pt x="3232" y="3368"/>
                </a:lnTo>
                <a:lnTo>
                  <a:pt x="4276" y="3435"/>
                </a:lnTo>
                <a:lnTo>
                  <a:pt x="5320" y="3502"/>
                </a:lnTo>
                <a:lnTo>
                  <a:pt x="6397" y="3637"/>
                </a:lnTo>
                <a:lnTo>
                  <a:pt x="7508" y="3772"/>
                </a:lnTo>
                <a:lnTo>
                  <a:pt x="8619" y="3906"/>
                </a:lnTo>
                <a:lnTo>
                  <a:pt x="9730" y="3974"/>
                </a:lnTo>
                <a:lnTo>
                  <a:pt x="9831" y="4411"/>
                </a:lnTo>
                <a:lnTo>
                  <a:pt x="9932" y="4883"/>
                </a:lnTo>
                <a:lnTo>
                  <a:pt x="10269" y="5758"/>
                </a:lnTo>
                <a:lnTo>
                  <a:pt x="10639" y="6970"/>
                </a:lnTo>
                <a:lnTo>
                  <a:pt x="11077" y="8148"/>
                </a:lnTo>
                <a:lnTo>
                  <a:pt x="11346" y="8990"/>
                </a:lnTo>
                <a:lnTo>
                  <a:pt x="11616" y="9866"/>
                </a:lnTo>
                <a:lnTo>
                  <a:pt x="11582" y="9899"/>
                </a:lnTo>
                <a:lnTo>
                  <a:pt x="11649" y="10573"/>
                </a:lnTo>
                <a:lnTo>
                  <a:pt x="11616" y="11246"/>
                </a:lnTo>
                <a:lnTo>
                  <a:pt x="11548" y="11919"/>
                </a:lnTo>
                <a:lnTo>
                  <a:pt x="11447" y="12593"/>
                </a:lnTo>
                <a:lnTo>
                  <a:pt x="11178" y="13771"/>
                </a:lnTo>
                <a:lnTo>
                  <a:pt x="11111" y="14377"/>
                </a:lnTo>
                <a:lnTo>
                  <a:pt x="11077" y="14983"/>
                </a:lnTo>
                <a:lnTo>
                  <a:pt x="10538" y="15050"/>
                </a:lnTo>
                <a:lnTo>
                  <a:pt x="9495" y="15050"/>
                </a:lnTo>
                <a:lnTo>
                  <a:pt x="8956" y="14983"/>
                </a:lnTo>
                <a:lnTo>
                  <a:pt x="7878" y="14848"/>
                </a:lnTo>
                <a:lnTo>
                  <a:pt x="6835" y="14714"/>
                </a:lnTo>
                <a:lnTo>
                  <a:pt x="5892" y="14613"/>
                </a:lnTo>
                <a:lnTo>
                  <a:pt x="4949" y="14545"/>
                </a:lnTo>
                <a:lnTo>
                  <a:pt x="3064" y="14444"/>
                </a:lnTo>
                <a:lnTo>
                  <a:pt x="3064" y="14411"/>
                </a:lnTo>
                <a:lnTo>
                  <a:pt x="3064" y="14343"/>
                </a:lnTo>
                <a:lnTo>
                  <a:pt x="3030" y="14310"/>
                </a:lnTo>
                <a:lnTo>
                  <a:pt x="2997" y="14276"/>
                </a:lnTo>
                <a:lnTo>
                  <a:pt x="2795" y="14175"/>
                </a:lnTo>
                <a:lnTo>
                  <a:pt x="2593" y="14040"/>
                </a:lnTo>
                <a:lnTo>
                  <a:pt x="2458" y="13872"/>
                </a:lnTo>
                <a:lnTo>
                  <a:pt x="2323" y="13704"/>
                </a:lnTo>
                <a:lnTo>
                  <a:pt x="2256" y="13502"/>
                </a:lnTo>
                <a:lnTo>
                  <a:pt x="2189" y="13300"/>
                </a:lnTo>
                <a:lnTo>
                  <a:pt x="2189" y="13064"/>
                </a:lnTo>
                <a:lnTo>
                  <a:pt x="2189" y="12828"/>
                </a:lnTo>
                <a:lnTo>
                  <a:pt x="2155" y="12761"/>
                </a:lnTo>
                <a:lnTo>
                  <a:pt x="2088" y="12727"/>
                </a:lnTo>
                <a:lnTo>
                  <a:pt x="1852" y="12727"/>
                </a:lnTo>
                <a:lnTo>
                  <a:pt x="1650" y="12694"/>
                </a:lnTo>
                <a:lnTo>
                  <a:pt x="1448" y="12626"/>
                </a:lnTo>
                <a:lnTo>
                  <a:pt x="1246" y="12559"/>
                </a:lnTo>
                <a:lnTo>
                  <a:pt x="1078" y="12458"/>
                </a:lnTo>
                <a:lnTo>
                  <a:pt x="909" y="12357"/>
                </a:lnTo>
                <a:lnTo>
                  <a:pt x="573" y="12054"/>
                </a:lnTo>
                <a:lnTo>
                  <a:pt x="472" y="11886"/>
                </a:lnTo>
                <a:lnTo>
                  <a:pt x="303" y="11717"/>
                </a:lnTo>
                <a:lnTo>
                  <a:pt x="236" y="11111"/>
                </a:lnTo>
                <a:lnTo>
                  <a:pt x="269" y="10505"/>
                </a:lnTo>
                <a:lnTo>
                  <a:pt x="303" y="9899"/>
                </a:lnTo>
                <a:lnTo>
                  <a:pt x="370" y="9327"/>
                </a:lnTo>
                <a:lnTo>
                  <a:pt x="505" y="7778"/>
                </a:lnTo>
                <a:lnTo>
                  <a:pt x="674" y="6196"/>
                </a:lnTo>
                <a:lnTo>
                  <a:pt x="741" y="5421"/>
                </a:lnTo>
                <a:lnTo>
                  <a:pt x="842" y="4647"/>
                </a:lnTo>
                <a:lnTo>
                  <a:pt x="977" y="3873"/>
                </a:lnTo>
                <a:lnTo>
                  <a:pt x="1145" y="3098"/>
                </a:lnTo>
                <a:close/>
                <a:moveTo>
                  <a:pt x="15858" y="14377"/>
                </a:moveTo>
                <a:lnTo>
                  <a:pt x="15858" y="14444"/>
                </a:lnTo>
                <a:lnTo>
                  <a:pt x="15656" y="14478"/>
                </a:lnTo>
                <a:lnTo>
                  <a:pt x="15420" y="14545"/>
                </a:lnTo>
                <a:lnTo>
                  <a:pt x="15083" y="14646"/>
                </a:lnTo>
                <a:lnTo>
                  <a:pt x="14679" y="14747"/>
                </a:lnTo>
                <a:lnTo>
                  <a:pt x="14275" y="14916"/>
                </a:lnTo>
                <a:lnTo>
                  <a:pt x="13871" y="15084"/>
                </a:lnTo>
                <a:lnTo>
                  <a:pt x="13703" y="15185"/>
                </a:lnTo>
                <a:lnTo>
                  <a:pt x="13535" y="15320"/>
                </a:lnTo>
                <a:lnTo>
                  <a:pt x="13467" y="15017"/>
                </a:lnTo>
                <a:lnTo>
                  <a:pt x="13905" y="14916"/>
                </a:lnTo>
                <a:lnTo>
                  <a:pt x="14376" y="14781"/>
                </a:lnTo>
                <a:lnTo>
                  <a:pt x="14814" y="14646"/>
                </a:lnTo>
                <a:lnTo>
                  <a:pt x="15285" y="14512"/>
                </a:lnTo>
                <a:lnTo>
                  <a:pt x="15521" y="14444"/>
                </a:lnTo>
                <a:lnTo>
                  <a:pt x="15689" y="14411"/>
                </a:lnTo>
                <a:lnTo>
                  <a:pt x="15858" y="14377"/>
                </a:lnTo>
                <a:close/>
                <a:moveTo>
                  <a:pt x="15925" y="14747"/>
                </a:moveTo>
                <a:lnTo>
                  <a:pt x="15925" y="14815"/>
                </a:lnTo>
                <a:lnTo>
                  <a:pt x="14747" y="15151"/>
                </a:lnTo>
                <a:lnTo>
                  <a:pt x="14141" y="15387"/>
                </a:lnTo>
                <a:lnTo>
                  <a:pt x="13871" y="15522"/>
                </a:lnTo>
                <a:lnTo>
                  <a:pt x="13602" y="15656"/>
                </a:lnTo>
                <a:lnTo>
                  <a:pt x="13535" y="15421"/>
                </a:lnTo>
                <a:lnTo>
                  <a:pt x="13905" y="15320"/>
                </a:lnTo>
                <a:lnTo>
                  <a:pt x="14275" y="15219"/>
                </a:lnTo>
                <a:lnTo>
                  <a:pt x="14612" y="15084"/>
                </a:lnTo>
                <a:lnTo>
                  <a:pt x="14982" y="14949"/>
                </a:lnTo>
                <a:lnTo>
                  <a:pt x="15420" y="14882"/>
                </a:lnTo>
                <a:lnTo>
                  <a:pt x="15689" y="14815"/>
                </a:lnTo>
                <a:lnTo>
                  <a:pt x="15925" y="14747"/>
                </a:lnTo>
                <a:close/>
                <a:moveTo>
                  <a:pt x="15959" y="15050"/>
                </a:moveTo>
                <a:lnTo>
                  <a:pt x="15992" y="15185"/>
                </a:lnTo>
                <a:lnTo>
                  <a:pt x="15790" y="15219"/>
                </a:lnTo>
                <a:lnTo>
                  <a:pt x="15588" y="15252"/>
                </a:lnTo>
                <a:lnTo>
                  <a:pt x="15218" y="15387"/>
                </a:lnTo>
                <a:lnTo>
                  <a:pt x="14444" y="15690"/>
                </a:lnTo>
                <a:lnTo>
                  <a:pt x="14073" y="15858"/>
                </a:lnTo>
                <a:lnTo>
                  <a:pt x="13703" y="16060"/>
                </a:lnTo>
                <a:lnTo>
                  <a:pt x="13636" y="15791"/>
                </a:lnTo>
                <a:lnTo>
                  <a:pt x="13804" y="15757"/>
                </a:lnTo>
                <a:lnTo>
                  <a:pt x="13972" y="15724"/>
                </a:lnTo>
                <a:lnTo>
                  <a:pt x="14275" y="15623"/>
                </a:lnTo>
                <a:lnTo>
                  <a:pt x="14612" y="15488"/>
                </a:lnTo>
                <a:lnTo>
                  <a:pt x="14915" y="15387"/>
                </a:lnTo>
                <a:lnTo>
                  <a:pt x="15454" y="15252"/>
                </a:lnTo>
                <a:lnTo>
                  <a:pt x="15723" y="15151"/>
                </a:lnTo>
                <a:lnTo>
                  <a:pt x="15959" y="15050"/>
                </a:lnTo>
                <a:close/>
                <a:moveTo>
                  <a:pt x="16026" y="15421"/>
                </a:moveTo>
                <a:lnTo>
                  <a:pt x="16093" y="15623"/>
                </a:lnTo>
                <a:lnTo>
                  <a:pt x="15420" y="15858"/>
                </a:lnTo>
                <a:lnTo>
                  <a:pt x="14747" y="16027"/>
                </a:lnTo>
                <a:lnTo>
                  <a:pt x="14275" y="16195"/>
                </a:lnTo>
                <a:lnTo>
                  <a:pt x="14040" y="16262"/>
                </a:lnTo>
                <a:lnTo>
                  <a:pt x="13838" y="16397"/>
                </a:lnTo>
                <a:lnTo>
                  <a:pt x="13737" y="16128"/>
                </a:lnTo>
                <a:lnTo>
                  <a:pt x="14073" y="16060"/>
                </a:lnTo>
                <a:lnTo>
                  <a:pt x="14410" y="15959"/>
                </a:lnTo>
                <a:lnTo>
                  <a:pt x="14713" y="15825"/>
                </a:lnTo>
                <a:lnTo>
                  <a:pt x="15050" y="15690"/>
                </a:lnTo>
                <a:lnTo>
                  <a:pt x="16026" y="15421"/>
                </a:lnTo>
                <a:close/>
                <a:moveTo>
                  <a:pt x="16161" y="15825"/>
                </a:moveTo>
                <a:lnTo>
                  <a:pt x="16228" y="15993"/>
                </a:lnTo>
                <a:lnTo>
                  <a:pt x="15151" y="16330"/>
                </a:lnTo>
                <a:lnTo>
                  <a:pt x="14578" y="16532"/>
                </a:lnTo>
                <a:lnTo>
                  <a:pt x="14309" y="16667"/>
                </a:lnTo>
                <a:lnTo>
                  <a:pt x="14040" y="16835"/>
                </a:lnTo>
                <a:lnTo>
                  <a:pt x="13871" y="16532"/>
                </a:lnTo>
                <a:lnTo>
                  <a:pt x="14174" y="16465"/>
                </a:lnTo>
                <a:lnTo>
                  <a:pt x="14444" y="16397"/>
                </a:lnTo>
                <a:lnTo>
                  <a:pt x="14982" y="16229"/>
                </a:lnTo>
                <a:lnTo>
                  <a:pt x="15588" y="16060"/>
                </a:lnTo>
                <a:lnTo>
                  <a:pt x="16161" y="15825"/>
                </a:lnTo>
                <a:close/>
                <a:moveTo>
                  <a:pt x="10370" y="1"/>
                </a:moveTo>
                <a:lnTo>
                  <a:pt x="10303" y="68"/>
                </a:lnTo>
                <a:lnTo>
                  <a:pt x="10168" y="169"/>
                </a:lnTo>
                <a:lnTo>
                  <a:pt x="10033" y="304"/>
                </a:lnTo>
                <a:lnTo>
                  <a:pt x="10000" y="371"/>
                </a:lnTo>
                <a:lnTo>
                  <a:pt x="9966" y="472"/>
                </a:lnTo>
                <a:lnTo>
                  <a:pt x="10000" y="506"/>
                </a:lnTo>
                <a:lnTo>
                  <a:pt x="10033" y="607"/>
                </a:lnTo>
                <a:lnTo>
                  <a:pt x="10067" y="674"/>
                </a:lnTo>
                <a:lnTo>
                  <a:pt x="10134" y="876"/>
                </a:lnTo>
                <a:lnTo>
                  <a:pt x="10067" y="910"/>
                </a:lnTo>
                <a:lnTo>
                  <a:pt x="10033" y="977"/>
                </a:lnTo>
                <a:lnTo>
                  <a:pt x="10033" y="1045"/>
                </a:lnTo>
                <a:lnTo>
                  <a:pt x="10067" y="1078"/>
                </a:lnTo>
                <a:lnTo>
                  <a:pt x="10033" y="1449"/>
                </a:lnTo>
                <a:lnTo>
                  <a:pt x="10033" y="1651"/>
                </a:lnTo>
                <a:lnTo>
                  <a:pt x="10000" y="1886"/>
                </a:lnTo>
                <a:lnTo>
                  <a:pt x="9899" y="2324"/>
                </a:lnTo>
                <a:lnTo>
                  <a:pt x="9831" y="2661"/>
                </a:lnTo>
                <a:lnTo>
                  <a:pt x="9798" y="2997"/>
                </a:lnTo>
                <a:lnTo>
                  <a:pt x="9764" y="3334"/>
                </a:lnTo>
                <a:lnTo>
                  <a:pt x="9798" y="3671"/>
                </a:lnTo>
                <a:lnTo>
                  <a:pt x="9831" y="3772"/>
                </a:lnTo>
                <a:lnTo>
                  <a:pt x="9798" y="3772"/>
                </a:lnTo>
                <a:lnTo>
                  <a:pt x="7643" y="3536"/>
                </a:lnTo>
                <a:lnTo>
                  <a:pt x="5488" y="3368"/>
                </a:lnTo>
                <a:lnTo>
                  <a:pt x="3333" y="3166"/>
                </a:lnTo>
                <a:lnTo>
                  <a:pt x="1179" y="2964"/>
                </a:lnTo>
                <a:lnTo>
                  <a:pt x="1145" y="2930"/>
                </a:lnTo>
                <a:lnTo>
                  <a:pt x="1078" y="2930"/>
                </a:lnTo>
                <a:lnTo>
                  <a:pt x="1044" y="2964"/>
                </a:lnTo>
                <a:lnTo>
                  <a:pt x="1010" y="2997"/>
                </a:lnTo>
                <a:lnTo>
                  <a:pt x="1010" y="3031"/>
                </a:lnTo>
                <a:lnTo>
                  <a:pt x="876" y="3469"/>
                </a:lnTo>
                <a:lnTo>
                  <a:pt x="775" y="3906"/>
                </a:lnTo>
                <a:lnTo>
                  <a:pt x="674" y="4344"/>
                </a:lnTo>
                <a:lnTo>
                  <a:pt x="606" y="4782"/>
                </a:lnTo>
                <a:lnTo>
                  <a:pt x="539" y="5691"/>
                </a:lnTo>
                <a:lnTo>
                  <a:pt x="472" y="6566"/>
                </a:lnTo>
                <a:lnTo>
                  <a:pt x="370" y="7542"/>
                </a:lnTo>
                <a:lnTo>
                  <a:pt x="236" y="8519"/>
                </a:lnTo>
                <a:lnTo>
                  <a:pt x="101" y="9495"/>
                </a:lnTo>
                <a:lnTo>
                  <a:pt x="34" y="10472"/>
                </a:lnTo>
                <a:lnTo>
                  <a:pt x="0" y="10842"/>
                </a:lnTo>
                <a:lnTo>
                  <a:pt x="0" y="11246"/>
                </a:lnTo>
                <a:lnTo>
                  <a:pt x="34" y="11650"/>
                </a:lnTo>
                <a:lnTo>
                  <a:pt x="101" y="12054"/>
                </a:lnTo>
                <a:lnTo>
                  <a:pt x="168" y="12424"/>
                </a:lnTo>
                <a:lnTo>
                  <a:pt x="303" y="12795"/>
                </a:lnTo>
                <a:lnTo>
                  <a:pt x="505" y="13165"/>
                </a:lnTo>
                <a:lnTo>
                  <a:pt x="741" y="13468"/>
                </a:lnTo>
                <a:lnTo>
                  <a:pt x="909" y="13704"/>
                </a:lnTo>
                <a:lnTo>
                  <a:pt x="1145" y="13906"/>
                </a:lnTo>
                <a:lnTo>
                  <a:pt x="1381" y="14108"/>
                </a:lnTo>
                <a:lnTo>
                  <a:pt x="1650" y="14310"/>
                </a:lnTo>
                <a:lnTo>
                  <a:pt x="1953" y="14444"/>
                </a:lnTo>
                <a:lnTo>
                  <a:pt x="2256" y="14579"/>
                </a:lnTo>
                <a:lnTo>
                  <a:pt x="2559" y="14613"/>
                </a:lnTo>
                <a:lnTo>
                  <a:pt x="2828" y="14579"/>
                </a:lnTo>
                <a:lnTo>
                  <a:pt x="3333" y="14714"/>
                </a:lnTo>
                <a:lnTo>
                  <a:pt x="3838" y="14781"/>
                </a:lnTo>
                <a:lnTo>
                  <a:pt x="4310" y="14815"/>
                </a:lnTo>
                <a:lnTo>
                  <a:pt x="4848" y="14848"/>
                </a:lnTo>
                <a:lnTo>
                  <a:pt x="5858" y="14882"/>
                </a:lnTo>
                <a:lnTo>
                  <a:pt x="6835" y="14949"/>
                </a:lnTo>
                <a:lnTo>
                  <a:pt x="7912" y="15084"/>
                </a:lnTo>
                <a:lnTo>
                  <a:pt x="8956" y="15252"/>
                </a:lnTo>
                <a:lnTo>
                  <a:pt x="9495" y="15286"/>
                </a:lnTo>
                <a:lnTo>
                  <a:pt x="10033" y="15320"/>
                </a:lnTo>
                <a:lnTo>
                  <a:pt x="10572" y="15286"/>
                </a:lnTo>
                <a:lnTo>
                  <a:pt x="11111" y="15252"/>
                </a:lnTo>
                <a:lnTo>
                  <a:pt x="11245" y="15252"/>
                </a:lnTo>
                <a:lnTo>
                  <a:pt x="11279" y="15219"/>
                </a:lnTo>
                <a:lnTo>
                  <a:pt x="11313" y="15151"/>
                </a:lnTo>
                <a:lnTo>
                  <a:pt x="11313" y="14680"/>
                </a:lnTo>
                <a:lnTo>
                  <a:pt x="11380" y="14175"/>
                </a:lnTo>
                <a:lnTo>
                  <a:pt x="11616" y="13165"/>
                </a:lnTo>
                <a:lnTo>
                  <a:pt x="11818" y="12155"/>
                </a:lnTo>
                <a:lnTo>
                  <a:pt x="11919" y="11616"/>
                </a:lnTo>
                <a:lnTo>
                  <a:pt x="11919" y="11145"/>
                </a:lnTo>
                <a:lnTo>
                  <a:pt x="12222" y="12155"/>
                </a:lnTo>
                <a:lnTo>
                  <a:pt x="12356" y="12660"/>
                </a:lnTo>
                <a:lnTo>
                  <a:pt x="12491" y="13199"/>
                </a:lnTo>
                <a:lnTo>
                  <a:pt x="12525" y="13266"/>
                </a:lnTo>
                <a:lnTo>
                  <a:pt x="12626" y="13266"/>
                </a:lnTo>
                <a:lnTo>
                  <a:pt x="12693" y="13232"/>
                </a:lnTo>
                <a:lnTo>
                  <a:pt x="12727" y="13468"/>
                </a:lnTo>
                <a:lnTo>
                  <a:pt x="12828" y="13704"/>
                </a:lnTo>
                <a:lnTo>
                  <a:pt x="12996" y="14108"/>
                </a:lnTo>
                <a:lnTo>
                  <a:pt x="13131" y="14613"/>
                </a:lnTo>
                <a:lnTo>
                  <a:pt x="13265" y="15151"/>
                </a:lnTo>
                <a:lnTo>
                  <a:pt x="13333" y="15589"/>
                </a:lnTo>
                <a:lnTo>
                  <a:pt x="13467" y="16229"/>
                </a:lnTo>
                <a:lnTo>
                  <a:pt x="13568" y="16532"/>
                </a:lnTo>
                <a:lnTo>
                  <a:pt x="13669" y="16801"/>
                </a:lnTo>
                <a:lnTo>
                  <a:pt x="13737" y="16902"/>
                </a:lnTo>
                <a:lnTo>
                  <a:pt x="13804" y="16970"/>
                </a:lnTo>
                <a:lnTo>
                  <a:pt x="13905" y="17037"/>
                </a:lnTo>
                <a:lnTo>
                  <a:pt x="14040" y="17037"/>
                </a:lnTo>
                <a:lnTo>
                  <a:pt x="14107" y="16970"/>
                </a:lnTo>
                <a:lnTo>
                  <a:pt x="14376" y="16902"/>
                </a:lnTo>
                <a:lnTo>
                  <a:pt x="14679" y="16801"/>
                </a:lnTo>
                <a:lnTo>
                  <a:pt x="15218" y="16566"/>
                </a:lnTo>
                <a:lnTo>
                  <a:pt x="16262" y="16229"/>
                </a:lnTo>
                <a:lnTo>
                  <a:pt x="16295" y="16296"/>
                </a:lnTo>
                <a:lnTo>
                  <a:pt x="16329" y="16330"/>
                </a:lnTo>
                <a:lnTo>
                  <a:pt x="16430" y="16330"/>
                </a:lnTo>
                <a:lnTo>
                  <a:pt x="16497" y="16262"/>
                </a:lnTo>
                <a:lnTo>
                  <a:pt x="16497" y="16229"/>
                </a:lnTo>
                <a:lnTo>
                  <a:pt x="16531" y="16161"/>
                </a:lnTo>
                <a:lnTo>
                  <a:pt x="16497" y="16161"/>
                </a:lnTo>
                <a:lnTo>
                  <a:pt x="16598" y="16128"/>
                </a:lnTo>
                <a:lnTo>
                  <a:pt x="16666" y="16094"/>
                </a:lnTo>
                <a:lnTo>
                  <a:pt x="16666" y="16060"/>
                </a:lnTo>
                <a:lnTo>
                  <a:pt x="16699" y="15959"/>
                </a:lnTo>
                <a:lnTo>
                  <a:pt x="16632" y="15892"/>
                </a:lnTo>
                <a:lnTo>
                  <a:pt x="16531" y="15892"/>
                </a:lnTo>
                <a:lnTo>
                  <a:pt x="16464" y="15926"/>
                </a:lnTo>
                <a:lnTo>
                  <a:pt x="16396" y="15724"/>
                </a:lnTo>
                <a:lnTo>
                  <a:pt x="16464" y="15690"/>
                </a:lnTo>
                <a:lnTo>
                  <a:pt x="16430" y="15623"/>
                </a:lnTo>
                <a:lnTo>
                  <a:pt x="16396" y="15555"/>
                </a:lnTo>
                <a:lnTo>
                  <a:pt x="16363" y="15522"/>
                </a:lnTo>
                <a:lnTo>
                  <a:pt x="16262" y="15219"/>
                </a:lnTo>
                <a:lnTo>
                  <a:pt x="16161" y="14949"/>
                </a:lnTo>
                <a:lnTo>
                  <a:pt x="16127" y="14646"/>
                </a:lnTo>
                <a:lnTo>
                  <a:pt x="16026" y="14074"/>
                </a:lnTo>
                <a:lnTo>
                  <a:pt x="15959" y="13670"/>
                </a:lnTo>
                <a:lnTo>
                  <a:pt x="15824" y="13232"/>
                </a:lnTo>
                <a:lnTo>
                  <a:pt x="15656" y="12828"/>
                </a:lnTo>
                <a:lnTo>
                  <a:pt x="15454" y="12424"/>
                </a:lnTo>
                <a:lnTo>
                  <a:pt x="15521" y="12424"/>
                </a:lnTo>
                <a:lnTo>
                  <a:pt x="15588" y="12357"/>
                </a:lnTo>
                <a:lnTo>
                  <a:pt x="15588" y="12290"/>
                </a:lnTo>
                <a:lnTo>
                  <a:pt x="15555" y="12222"/>
                </a:lnTo>
                <a:lnTo>
                  <a:pt x="15487" y="12155"/>
                </a:lnTo>
                <a:lnTo>
                  <a:pt x="15487" y="12088"/>
                </a:lnTo>
                <a:lnTo>
                  <a:pt x="15353" y="11886"/>
                </a:lnTo>
                <a:lnTo>
                  <a:pt x="15218" y="11650"/>
                </a:lnTo>
                <a:lnTo>
                  <a:pt x="15151" y="11414"/>
                </a:lnTo>
                <a:lnTo>
                  <a:pt x="15083" y="11179"/>
                </a:lnTo>
                <a:lnTo>
                  <a:pt x="14982" y="10674"/>
                </a:lnTo>
                <a:lnTo>
                  <a:pt x="14881" y="10169"/>
                </a:lnTo>
                <a:lnTo>
                  <a:pt x="14612" y="8990"/>
                </a:lnTo>
                <a:lnTo>
                  <a:pt x="14477" y="8418"/>
                </a:lnTo>
                <a:lnTo>
                  <a:pt x="14309" y="7845"/>
                </a:lnTo>
                <a:lnTo>
                  <a:pt x="14073" y="7239"/>
                </a:lnTo>
                <a:lnTo>
                  <a:pt x="13838" y="6667"/>
                </a:lnTo>
                <a:lnTo>
                  <a:pt x="13568" y="6095"/>
                </a:lnTo>
                <a:lnTo>
                  <a:pt x="13366" y="5489"/>
                </a:lnTo>
                <a:lnTo>
                  <a:pt x="13164" y="4883"/>
                </a:lnTo>
                <a:lnTo>
                  <a:pt x="13030" y="4243"/>
                </a:lnTo>
                <a:lnTo>
                  <a:pt x="12861" y="3603"/>
                </a:lnTo>
                <a:lnTo>
                  <a:pt x="12693" y="2997"/>
                </a:lnTo>
                <a:lnTo>
                  <a:pt x="12693" y="2930"/>
                </a:lnTo>
                <a:lnTo>
                  <a:pt x="12693" y="2896"/>
                </a:lnTo>
                <a:lnTo>
                  <a:pt x="12659" y="2863"/>
                </a:lnTo>
                <a:lnTo>
                  <a:pt x="12626" y="2829"/>
                </a:lnTo>
                <a:lnTo>
                  <a:pt x="12558" y="2829"/>
                </a:lnTo>
                <a:lnTo>
                  <a:pt x="12525" y="2863"/>
                </a:lnTo>
                <a:lnTo>
                  <a:pt x="12457" y="2896"/>
                </a:lnTo>
                <a:lnTo>
                  <a:pt x="12323" y="2627"/>
                </a:lnTo>
                <a:lnTo>
                  <a:pt x="12154" y="2358"/>
                </a:lnTo>
                <a:lnTo>
                  <a:pt x="11952" y="2122"/>
                </a:lnTo>
                <a:lnTo>
                  <a:pt x="11717" y="1920"/>
                </a:lnTo>
                <a:lnTo>
                  <a:pt x="11447" y="1651"/>
                </a:lnTo>
                <a:lnTo>
                  <a:pt x="11212" y="1415"/>
                </a:lnTo>
                <a:lnTo>
                  <a:pt x="11010" y="1146"/>
                </a:lnTo>
                <a:lnTo>
                  <a:pt x="10909" y="977"/>
                </a:lnTo>
                <a:lnTo>
                  <a:pt x="10841" y="809"/>
                </a:lnTo>
                <a:lnTo>
                  <a:pt x="10841" y="742"/>
                </a:lnTo>
                <a:lnTo>
                  <a:pt x="10808" y="641"/>
                </a:lnTo>
                <a:lnTo>
                  <a:pt x="10707" y="439"/>
                </a:lnTo>
                <a:lnTo>
                  <a:pt x="10639" y="203"/>
                </a:lnTo>
                <a:lnTo>
                  <a:pt x="10606" y="102"/>
                </a:lnTo>
                <a:lnTo>
                  <a:pt x="10538" y="34"/>
                </a:lnTo>
                <a:lnTo>
                  <a:pt x="10505" y="1"/>
                </a:lnTo>
                <a:lnTo>
                  <a:pt x="10471" y="34"/>
                </a:lnTo>
                <a:lnTo>
                  <a:pt x="1043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17025" tIns="117025" rIns="117025" bIns="1170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81" name="Google Shape;1781;p12"/>
          <p:cNvGrpSpPr/>
          <p:nvPr/>
        </p:nvGrpSpPr>
        <p:grpSpPr>
          <a:xfrm>
            <a:off x="1390437" y="-6"/>
            <a:ext cx="1603317" cy="405444"/>
            <a:chOff x="448987" y="-6"/>
            <a:chExt cx="1603317" cy="405444"/>
          </a:xfrm>
        </p:grpSpPr>
        <p:sp>
          <p:nvSpPr>
            <p:cNvPr id="1782" name="Google Shape;1782;p12"/>
            <p:cNvSpPr/>
            <p:nvPr/>
          </p:nvSpPr>
          <p:spPr>
            <a:xfrm>
              <a:off x="495861" y="65329"/>
              <a:ext cx="387083" cy="314981"/>
            </a:xfrm>
            <a:custGeom>
              <a:avLst/>
              <a:gdLst/>
              <a:ahLst/>
              <a:cxnLst/>
              <a:rect l="l" t="t" r="r" b="b"/>
              <a:pathLst>
                <a:path w="7779" h="6330" extrusionOk="0">
                  <a:moveTo>
                    <a:pt x="5893" y="168"/>
                  </a:moveTo>
                  <a:lnTo>
                    <a:pt x="6196" y="202"/>
                  </a:lnTo>
                  <a:lnTo>
                    <a:pt x="6532" y="269"/>
                  </a:lnTo>
                  <a:lnTo>
                    <a:pt x="6835" y="337"/>
                  </a:lnTo>
                  <a:lnTo>
                    <a:pt x="7105" y="438"/>
                  </a:lnTo>
                  <a:lnTo>
                    <a:pt x="7239" y="673"/>
                  </a:lnTo>
                  <a:lnTo>
                    <a:pt x="7340" y="909"/>
                  </a:lnTo>
                  <a:lnTo>
                    <a:pt x="5960" y="943"/>
                  </a:lnTo>
                  <a:lnTo>
                    <a:pt x="4613" y="976"/>
                  </a:lnTo>
                  <a:lnTo>
                    <a:pt x="2795" y="976"/>
                  </a:lnTo>
                  <a:lnTo>
                    <a:pt x="2189" y="1010"/>
                  </a:lnTo>
                  <a:lnTo>
                    <a:pt x="2189" y="1010"/>
                  </a:lnTo>
                  <a:lnTo>
                    <a:pt x="3368" y="606"/>
                  </a:lnTo>
                  <a:lnTo>
                    <a:pt x="4007" y="438"/>
                  </a:lnTo>
                  <a:lnTo>
                    <a:pt x="4647" y="303"/>
                  </a:lnTo>
                  <a:lnTo>
                    <a:pt x="5287" y="202"/>
                  </a:lnTo>
                  <a:lnTo>
                    <a:pt x="5590" y="168"/>
                  </a:lnTo>
                  <a:close/>
                  <a:moveTo>
                    <a:pt x="6768" y="1111"/>
                  </a:moveTo>
                  <a:lnTo>
                    <a:pt x="6027" y="1347"/>
                  </a:lnTo>
                  <a:lnTo>
                    <a:pt x="4984" y="1717"/>
                  </a:lnTo>
                  <a:lnTo>
                    <a:pt x="4445" y="1919"/>
                  </a:lnTo>
                  <a:lnTo>
                    <a:pt x="3940" y="2155"/>
                  </a:lnTo>
                  <a:lnTo>
                    <a:pt x="3637" y="2323"/>
                  </a:lnTo>
                  <a:lnTo>
                    <a:pt x="3334" y="2525"/>
                  </a:lnTo>
                  <a:lnTo>
                    <a:pt x="3065" y="2761"/>
                  </a:lnTo>
                  <a:lnTo>
                    <a:pt x="2795" y="2997"/>
                  </a:lnTo>
                  <a:lnTo>
                    <a:pt x="2762" y="2997"/>
                  </a:lnTo>
                  <a:lnTo>
                    <a:pt x="2459" y="3030"/>
                  </a:lnTo>
                  <a:lnTo>
                    <a:pt x="2155" y="3064"/>
                  </a:lnTo>
                  <a:lnTo>
                    <a:pt x="1516" y="3030"/>
                  </a:lnTo>
                  <a:lnTo>
                    <a:pt x="876" y="2997"/>
                  </a:lnTo>
                  <a:lnTo>
                    <a:pt x="539" y="3030"/>
                  </a:lnTo>
                  <a:lnTo>
                    <a:pt x="236" y="3098"/>
                  </a:lnTo>
                  <a:lnTo>
                    <a:pt x="236" y="2795"/>
                  </a:lnTo>
                  <a:lnTo>
                    <a:pt x="270" y="2424"/>
                  </a:lnTo>
                  <a:lnTo>
                    <a:pt x="337" y="2155"/>
                  </a:lnTo>
                  <a:lnTo>
                    <a:pt x="472" y="1885"/>
                  </a:lnTo>
                  <a:lnTo>
                    <a:pt x="640" y="1683"/>
                  </a:lnTo>
                  <a:lnTo>
                    <a:pt x="842" y="1515"/>
                  </a:lnTo>
                  <a:lnTo>
                    <a:pt x="1078" y="1380"/>
                  </a:lnTo>
                  <a:lnTo>
                    <a:pt x="1347" y="1246"/>
                  </a:lnTo>
                  <a:lnTo>
                    <a:pt x="1617" y="1145"/>
                  </a:lnTo>
                  <a:lnTo>
                    <a:pt x="2256" y="1212"/>
                  </a:lnTo>
                  <a:lnTo>
                    <a:pt x="4176" y="1212"/>
                  </a:lnTo>
                  <a:lnTo>
                    <a:pt x="5489" y="1145"/>
                  </a:lnTo>
                  <a:lnTo>
                    <a:pt x="6768" y="1111"/>
                  </a:lnTo>
                  <a:close/>
                  <a:moveTo>
                    <a:pt x="7441" y="1212"/>
                  </a:moveTo>
                  <a:lnTo>
                    <a:pt x="7509" y="1616"/>
                  </a:lnTo>
                  <a:lnTo>
                    <a:pt x="7509" y="2054"/>
                  </a:lnTo>
                  <a:lnTo>
                    <a:pt x="7475" y="2087"/>
                  </a:lnTo>
                  <a:lnTo>
                    <a:pt x="7307" y="2222"/>
                  </a:lnTo>
                  <a:lnTo>
                    <a:pt x="7105" y="2357"/>
                  </a:lnTo>
                  <a:lnTo>
                    <a:pt x="6869" y="2458"/>
                  </a:lnTo>
                  <a:lnTo>
                    <a:pt x="6600" y="2525"/>
                  </a:lnTo>
                  <a:lnTo>
                    <a:pt x="6061" y="2693"/>
                  </a:lnTo>
                  <a:lnTo>
                    <a:pt x="5623" y="2828"/>
                  </a:lnTo>
                  <a:lnTo>
                    <a:pt x="4748" y="3131"/>
                  </a:lnTo>
                  <a:lnTo>
                    <a:pt x="3906" y="3502"/>
                  </a:lnTo>
                  <a:lnTo>
                    <a:pt x="3570" y="3670"/>
                  </a:lnTo>
                  <a:lnTo>
                    <a:pt x="3300" y="3872"/>
                  </a:lnTo>
                  <a:lnTo>
                    <a:pt x="3031" y="4108"/>
                  </a:lnTo>
                  <a:lnTo>
                    <a:pt x="2829" y="4377"/>
                  </a:lnTo>
                  <a:lnTo>
                    <a:pt x="2694" y="4579"/>
                  </a:lnTo>
                  <a:lnTo>
                    <a:pt x="2627" y="4781"/>
                  </a:lnTo>
                  <a:lnTo>
                    <a:pt x="2492" y="5185"/>
                  </a:lnTo>
                  <a:lnTo>
                    <a:pt x="2425" y="5387"/>
                  </a:lnTo>
                  <a:lnTo>
                    <a:pt x="2358" y="5589"/>
                  </a:lnTo>
                  <a:lnTo>
                    <a:pt x="2223" y="5791"/>
                  </a:lnTo>
                  <a:lnTo>
                    <a:pt x="2088" y="5959"/>
                  </a:lnTo>
                  <a:lnTo>
                    <a:pt x="2054" y="6027"/>
                  </a:lnTo>
                  <a:lnTo>
                    <a:pt x="1751" y="5892"/>
                  </a:lnTo>
                  <a:lnTo>
                    <a:pt x="1415" y="5724"/>
                  </a:lnTo>
                  <a:lnTo>
                    <a:pt x="1145" y="5488"/>
                  </a:lnTo>
                  <a:lnTo>
                    <a:pt x="876" y="5185"/>
                  </a:lnTo>
                  <a:lnTo>
                    <a:pt x="741" y="4983"/>
                  </a:lnTo>
                  <a:lnTo>
                    <a:pt x="640" y="4747"/>
                  </a:lnTo>
                  <a:lnTo>
                    <a:pt x="438" y="4242"/>
                  </a:lnTo>
                  <a:lnTo>
                    <a:pt x="304" y="3737"/>
                  </a:lnTo>
                  <a:lnTo>
                    <a:pt x="270" y="3199"/>
                  </a:lnTo>
                  <a:lnTo>
                    <a:pt x="270" y="3199"/>
                  </a:lnTo>
                  <a:lnTo>
                    <a:pt x="573" y="3266"/>
                  </a:lnTo>
                  <a:lnTo>
                    <a:pt x="2021" y="3266"/>
                  </a:lnTo>
                  <a:lnTo>
                    <a:pt x="2560" y="3232"/>
                  </a:lnTo>
                  <a:lnTo>
                    <a:pt x="2155" y="3737"/>
                  </a:lnTo>
                  <a:lnTo>
                    <a:pt x="1751" y="4242"/>
                  </a:lnTo>
                  <a:lnTo>
                    <a:pt x="1011" y="5286"/>
                  </a:lnTo>
                  <a:lnTo>
                    <a:pt x="1011" y="5320"/>
                  </a:lnTo>
                  <a:lnTo>
                    <a:pt x="1044" y="5353"/>
                  </a:lnTo>
                  <a:lnTo>
                    <a:pt x="1112" y="5353"/>
                  </a:lnTo>
                  <a:lnTo>
                    <a:pt x="1280" y="5185"/>
                  </a:lnTo>
                  <a:lnTo>
                    <a:pt x="1448" y="5017"/>
                  </a:lnTo>
                  <a:lnTo>
                    <a:pt x="1751" y="4646"/>
                  </a:lnTo>
                  <a:lnTo>
                    <a:pt x="2324" y="3872"/>
                  </a:lnTo>
                  <a:lnTo>
                    <a:pt x="2694" y="3401"/>
                  </a:lnTo>
                  <a:lnTo>
                    <a:pt x="3098" y="2997"/>
                  </a:lnTo>
                  <a:lnTo>
                    <a:pt x="3536" y="2626"/>
                  </a:lnTo>
                  <a:lnTo>
                    <a:pt x="4041" y="2323"/>
                  </a:lnTo>
                  <a:lnTo>
                    <a:pt x="4445" y="2121"/>
                  </a:lnTo>
                  <a:lnTo>
                    <a:pt x="4849" y="1953"/>
                  </a:lnTo>
                  <a:lnTo>
                    <a:pt x="5724" y="1683"/>
                  </a:lnTo>
                  <a:lnTo>
                    <a:pt x="7441" y="1212"/>
                  </a:lnTo>
                  <a:close/>
                  <a:moveTo>
                    <a:pt x="7509" y="2390"/>
                  </a:moveTo>
                  <a:lnTo>
                    <a:pt x="7441" y="2795"/>
                  </a:lnTo>
                  <a:lnTo>
                    <a:pt x="7307" y="3199"/>
                  </a:lnTo>
                  <a:lnTo>
                    <a:pt x="7172" y="3603"/>
                  </a:lnTo>
                  <a:lnTo>
                    <a:pt x="6970" y="3973"/>
                  </a:lnTo>
                  <a:lnTo>
                    <a:pt x="6768" y="4310"/>
                  </a:lnTo>
                  <a:lnTo>
                    <a:pt x="6532" y="4646"/>
                  </a:lnTo>
                  <a:lnTo>
                    <a:pt x="6263" y="4916"/>
                  </a:lnTo>
                  <a:lnTo>
                    <a:pt x="5960" y="5151"/>
                  </a:lnTo>
                  <a:lnTo>
                    <a:pt x="5691" y="5320"/>
                  </a:lnTo>
                  <a:lnTo>
                    <a:pt x="5421" y="5454"/>
                  </a:lnTo>
                  <a:lnTo>
                    <a:pt x="4849" y="5656"/>
                  </a:lnTo>
                  <a:lnTo>
                    <a:pt x="4277" y="5825"/>
                  </a:lnTo>
                  <a:lnTo>
                    <a:pt x="3671" y="5959"/>
                  </a:lnTo>
                  <a:lnTo>
                    <a:pt x="3300" y="6027"/>
                  </a:lnTo>
                  <a:lnTo>
                    <a:pt x="2930" y="6060"/>
                  </a:lnTo>
                  <a:lnTo>
                    <a:pt x="2223" y="6060"/>
                  </a:lnTo>
                  <a:lnTo>
                    <a:pt x="2425" y="5825"/>
                  </a:lnTo>
                  <a:lnTo>
                    <a:pt x="2560" y="5589"/>
                  </a:lnTo>
                  <a:lnTo>
                    <a:pt x="2661" y="5320"/>
                  </a:lnTo>
                  <a:lnTo>
                    <a:pt x="2762" y="5050"/>
                  </a:lnTo>
                  <a:lnTo>
                    <a:pt x="2863" y="4781"/>
                  </a:lnTo>
                  <a:lnTo>
                    <a:pt x="2964" y="4545"/>
                  </a:lnTo>
                  <a:lnTo>
                    <a:pt x="3132" y="4343"/>
                  </a:lnTo>
                  <a:lnTo>
                    <a:pt x="3267" y="4141"/>
                  </a:lnTo>
                  <a:lnTo>
                    <a:pt x="3469" y="3973"/>
                  </a:lnTo>
                  <a:lnTo>
                    <a:pt x="3671" y="3838"/>
                  </a:lnTo>
                  <a:lnTo>
                    <a:pt x="4142" y="3569"/>
                  </a:lnTo>
                  <a:lnTo>
                    <a:pt x="4681" y="3333"/>
                  </a:lnTo>
                  <a:lnTo>
                    <a:pt x="5219" y="3165"/>
                  </a:lnTo>
                  <a:lnTo>
                    <a:pt x="6297" y="2828"/>
                  </a:lnTo>
                  <a:lnTo>
                    <a:pt x="6903" y="2660"/>
                  </a:lnTo>
                  <a:lnTo>
                    <a:pt x="7206" y="2525"/>
                  </a:lnTo>
                  <a:lnTo>
                    <a:pt x="7509" y="2390"/>
                  </a:lnTo>
                  <a:close/>
                  <a:moveTo>
                    <a:pt x="5219" y="0"/>
                  </a:moveTo>
                  <a:lnTo>
                    <a:pt x="4613" y="67"/>
                  </a:lnTo>
                  <a:lnTo>
                    <a:pt x="3738" y="269"/>
                  </a:lnTo>
                  <a:lnTo>
                    <a:pt x="2896" y="505"/>
                  </a:lnTo>
                  <a:lnTo>
                    <a:pt x="2054" y="774"/>
                  </a:lnTo>
                  <a:lnTo>
                    <a:pt x="1213" y="1077"/>
                  </a:lnTo>
                  <a:lnTo>
                    <a:pt x="910" y="1212"/>
                  </a:lnTo>
                  <a:lnTo>
                    <a:pt x="640" y="1380"/>
                  </a:lnTo>
                  <a:lnTo>
                    <a:pt x="438" y="1616"/>
                  </a:lnTo>
                  <a:lnTo>
                    <a:pt x="270" y="1852"/>
                  </a:lnTo>
                  <a:lnTo>
                    <a:pt x="135" y="2121"/>
                  </a:lnTo>
                  <a:lnTo>
                    <a:pt x="68" y="2424"/>
                  </a:lnTo>
                  <a:lnTo>
                    <a:pt x="1" y="2727"/>
                  </a:lnTo>
                  <a:lnTo>
                    <a:pt x="1" y="3030"/>
                  </a:lnTo>
                  <a:lnTo>
                    <a:pt x="34" y="3367"/>
                  </a:lnTo>
                  <a:lnTo>
                    <a:pt x="68" y="3704"/>
                  </a:lnTo>
                  <a:lnTo>
                    <a:pt x="135" y="4007"/>
                  </a:lnTo>
                  <a:lnTo>
                    <a:pt x="236" y="4343"/>
                  </a:lnTo>
                  <a:lnTo>
                    <a:pt x="371" y="4646"/>
                  </a:lnTo>
                  <a:lnTo>
                    <a:pt x="506" y="4949"/>
                  </a:lnTo>
                  <a:lnTo>
                    <a:pt x="640" y="5219"/>
                  </a:lnTo>
                  <a:lnTo>
                    <a:pt x="809" y="5454"/>
                  </a:lnTo>
                  <a:lnTo>
                    <a:pt x="1011" y="5724"/>
                  </a:lnTo>
                  <a:lnTo>
                    <a:pt x="1280" y="5926"/>
                  </a:lnTo>
                  <a:lnTo>
                    <a:pt x="1549" y="6094"/>
                  </a:lnTo>
                  <a:lnTo>
                    <a:pt x="1819" y="6229"/>
                  </a:lnTo>
                  <a:lnTo>
                    <a:pt x="2155" y="6296"/>
                  </a:lnTo>
                  <a:lnTo>
                    <a:pt x="2459" y="6330"/>
                  </a:lnTo>
                  <a:lnTo>
                    <a:pt x="2795" y="6330"/>
                  </a:lnTo>
                  <a:lnTo>
                    <a:pt x="3132" y="6296"/>
                  </a:lnTo>
                  <a:lnTo>
                    <a:pt x="3906" y="6195"/>
                  </a:lnTo>
                  <a:lnTo>
                    <a:pt x="4647" y="5993"/>
                  </a:lnTo>
                  <a:lnTo>
                    <a:pt x="5017" y="5892"/>
                  </a:lnTo>
                  <a:lnTo>
                    <a:pt x="5388" y="5724"/>
                  </a:lnTo>
                  <a:lnTo>
                    <a:pt x="5758" y="5555"/>
                  </a:lnTo>
                  <a:lnTo>
                    <a:pt x="6095" y="5387"/>
                  </a:lnTo>
                  <a:lnTo>
                    <a:pt x="6364" y="5185"/>
                  </a:lnTo>
                  <a:lnTo>
                    <a:pt x="6600" y="4949"/>
                  </a:lnTo>
                  <a:lnTo>
                    <a:pt x="6835" y="4680"/>
                  </a:lnTo>
                  <a:lnTo>
                    <a:pt x="7037" y="4411"/>
                  </a:lnTo>
                  <a:lnTo>
                    <a:pt x="7239" y="4074"/>
                  </a:lnTo>
                  <a:lnTo>
                    <a:pt x="7408" y="3771"/>
                  </a:lnTo>
                  <a:lnTo>
                    <a:pt x="7542" y="3401"/>
                  </a:lnTo>
                  <a:lnTo>
                    <a:pt x="7643" y="3064"/>
                  </a:lnTo>
                  <a:lnTo>
                    <a:pt x="7711" y="2693"/>
                  </a:lnTo>
                  <a:lnTo>
                    <a:pt x="7744" y="2323"/>
                  </a:lnTo>
                  <a:lnTo>
                    <a:pt x="7778" y="1953"/>
                  </a:lnTo>
                  <a:lnTo>
                    <a:pt x="7744" y="1582"/>
                  </a:lnTo>
                  <a:lnTo>
                    <a:pt x="7677" y="1246"/>
                  </a:lnTo>
                  <a:lnTo>
                    <a:pt x="7610" y="909"/>
                  </a:lnTo>
                  <a:lnTo>
                    <a:pt x="7475" y="572"/>
                  </a:lnTo>
                  <a:lnTo>
                    <a:pt x="7307" y="303"/>
                  </a:lnTo>
                  <a:lnTo>
                    <a:pt x="7273" y="236"/>
                  </a:lnTo>
                  <a:lnTo>
                    <a:pt x="7172" y="236"/>
                  </a:lnTo>
                  <a:lnTo>
                    <a:pt x="7105" y="269"/>
                  </a:lnTo>
                  <a:lnTo>
                    <a:pt x="6835" y="168"/>
                  </a:lnTo>
                  <a:lnTo>
                    <a:pt x="6499" y="67"/>
                  </a:lnTo>
                  <a:lnTo>
                    <a:pt x="6196" y="34"/>
                  </a:lnTo>
                  <a:lnTo>
                    <a:pt x="585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12"/>
            <p:cNvSpPr/>
            <p:nvPr/>
          </p:nvSpPr>
          <p:spPr>
            <a:xfrm>
              <a:off x="448987" y="-6"/>
              <a:ext cx="954944" cy="405444"/>
            </a:xfrm>
            <a:custGeom>
              <a:avLst/>
              <a:gdLst/>
              <a:ahLst/>
              <a:cxnLst/>
              <a:rect l="l" t="t" r="r" b="b"/>
              <a:pathLst>
                <a:path w="19191" h="8148" extrusionOk="0">
                  <a:moveTo>
                    <a:pt x="9528" y="2761"/>
                  </a:moveTo>
                  <a:lnTo>
                    <a:pt x="9663" y="2794"/>
                  </a:lnTo>
                  <a:lnTo>
                    <a:pt x="9932" y="2895"/>
                  </a:lnTo>
                  <a:lnTo>
                    <a:pt x="10100" y="3030"/>
                  </a:lnTo>
                  <a:lnTo>
                    <a:pt x="10235" y="3165"/>
                  </a:lnTo>
                  <a:lnTo>
                    <a:pt x="10336" y="3333"/>
                  </a:lnTo>
                  <a:lnTo>
                    <a:pt x="9730" y="3367"/>
                  </a:lnTo>
                  <a:lnTo>
                    <a:pt x="9461" y="3367"/>
                  </a:lnTo>
                  <a:lnTo>
                    <a:pt x="9158" y="3434"/>
                  </a:lnTo>
                  <a:lnTo>
                    <a:pt x="9191" y="3400"/>
                  </a:lnTo>
                  <a:lnTo>
                    <a:pt x="9259" y="2963"/>
                  </a:lnTo>
                  <a:lnTo>
                    <a:pt x="9292" y="2828"/>
                  </a:lnTo>
                  <a:lnTo>
                    <a:pt x="9393" y="2761"/>
                  </a:lnTo>
                  <a:close/>
                  <a:moveTo>
                    <a:pt x="18618" y="3973"/>
                  </a:moveTo>
                  <a:lnTo>
                    <a:pt x="18719" y="4006"/>
                  </a:lnTo>
                  <a:lnTo>
                    <a:pt x="18820" y="4074"/>
                  </a:lnTo>
                  <a:lnTo>
                    <a:pt x="18888" y="4141"/>
                  </a:lnTo>
                  <a:lnTo>
                    <a:pt x="18955" y="4209"/>
                  </a:lnTo>
                  <a:lnTo>
                    <a:pt x="18989" y="4310"/>
                  </a:lnTo>
                  <a:lnTo>
                    <a:pt x="18989" y="4444"/>
                  </a:lnTo>
                  <a:lnTo>
                    <a:pt x="18989" y="4545"/>
                  </a:lnTo>
                  <a:lnTo>
                    <a:pt x="18955" y="4646"/>
                  </a:lnTo>
                  <a:lnTo>
                    <a:pt x="18854" y="4781"/>
                  </a:lnTo>
                  <a:lnTo>
                    <a:pt x="18719" y="4848"/>
                  </a:lnTo>
                  <a:lnTo>
                    <a:pt x="18585" y="4916"/>
                  </a:lnTo>
                  <a:lnTo>
                    <a:pt x="18450" y="4949"/>
                  </a:lnTo>
                  <a:lnTo>
                    <a:pt x="18214" y="4916"/>
                  </a:lnTo>
                  <a:lnTo>
                    <a:pt x="18012" y="4916"/>
                  </a:lnTo>
                  <a:lnTo>
                    <a:pt x="18181" y="4680"/>
                  </a:lnTo>
                  <a:lnTo>
                    <a:pt x="18349" y="4478"/>
                  </a:lnTo>
                  <a:lnTo>
                    <a:pt x="18484" y="4209"/>
                  </a:lnTo>
                  <a:lnTo>
                    <a:pt x="18618" y="3973"/>
                  </a:lnTo>
                  <a:close/>
                  <a:moveTo>
                    <a:pt x="1650" y="7171"/>
                  </a:moveTo>
                  <a:lnTo>
                    <a:pt x="1885" y="7373"/>
                  </a:lnTo>
                  <a:lnTo>
                    <a:pt x="2121" y="7542"/>
                  </a:lnTo>
                  <a:lnTo>
                    <a:pt x="2390" y="7676"/>
                  </a:lnTo>
                  <a:lnTo>
                    <a:pt x="2660" y="7811"/>
                  </a:lnTo>
                  <a:lnTo>
                    <a:pt x="2491" y="7878"/>
                  </a:lnTo>
                  <a:lnTo>
                    <a:pt x="2289" y="7946"/>
                  </a:lnTo>
                  <a:lnTo>
                    <a:pt x="2087" y="7946"/>
                  </a:lnTo>
                  <a:lnTo>
                    <a:pt x="1852" y="7912"/>
                  </a:lnTo>
                  <a:lnTo>
                    <a:pt x="1683" y="7845"/>
                  </a:lnTo>
                  <a:lnTo>
                    <a:pt x="1582" y="7777"/>
                  </a:lnTo>
                  <a:lnTo>
                    <a:pt x="1549" y="7710"/>
                  </a:lnTo>
                  <a:lnTo>
                    <a:pt x="1515" y="7609"/>
                  </a:lnTo>
                  <a:lnTo>
                    <a:pt x="1549" y="7542"/>
                  </a:lnTo>
                  <a:lnTo>
                    <a:pt x="1582" y="7340"/>
                  </a:lnTo>
                  <a:lnTo>
                    <a:pt x="1650" y="7171"/>
                  </a:lnTo>
                  <a:close/>
                  <a:moveTo>
                    <a:pt x="9090" y="0"/>
                  </a:moveTo>
                  <a:lnTo>
                    <a:pt x="7845" y="370"/>
                  </a:lnTo>
                  <a:lnTo>
                    <a:pt x="7373" y="471"/>
                  </a:lnTo>
                  <a:lnTo>
                    <a:pt x="6902" y="606"/>
                  </a:lnTo>
                  <a:lnTo>
                    <a:pt x="6397" y="707"/>
                  </a:lnTo>
                  <a:lnTo>
                    <a:pt x="5926" y="808"/>
                  </a:lnTo>
                  <a:lnTo>
                    <a:pt x="5017" y="1077"/>
                  </a:lnTo>
                  <a:lnTo>
                    <a:pt x="4141" y="1380"/>
                  </a:lnTo>
                  <a:lnTo>
                    <a:pt x="2323" y="1953"/>
                  </a:lnTo>
                  <a:lnTo>
                    <a:pt x="1549" y="2155"/>
                  </a:lnTo>
                  <a:lnTo>
                    <a:pt x="774" y="2390"/>
                  </a:lnTo>
                  <a:lnTo>
                    <a:pt x="438" y="2491"/>
                  </a:lnTo>
                  <a:lnTo>
                    <a:pt x="269" y="2559"/>
                  </a:lnTo>
                  <a:lnTo>
                    <a:pt x="135" y="2626"/>
                  </a:lnTo>
                  <a:lnTo>
                    <a:pt x="34" y="2626"/>
                  </a:lnTo>
                  <a:lnTo>
                    <a:pt x="34" y="2660"/>
                  </a:lnTo>
                  <a:lnTo>
                    <a:pt x="0" y="2727"/>
                  </a:lnTo>
                  <a:lnTo>
                    <a:pt x="0" y="3266"/>
                  </a:lnTo>
                  <a:lnTo>
                    <a:pt x="67" y="3838"/>
                  </a:lnTo>
                  <a:lnTo>
                    <a:pt x="168" y="4377"/>
                  </a:lnTo>
                  <a:lnTo>
                    <a:pt x="303" y="4949"/>
                  </a:lnTo>
                  <a:lnTo>
                    <a:pt x="539" y="5488"/>
                  </a:lnTo>
                  <a:lnTo>
                    <a:pt x="774" y="5993"/>
                  </a:lnTo>
                  <a:lnTo>
                    <a:pt x="1077" y="6464"/>
                  </a:lnTo>
                  <a:lnTo>
                    <a:pt x="1414" y="6902"/>
                  </a:lnTo>
                  <a:lnTo>
                    <a:pt x="1549" y="7070"/>
                  </a:lnTo>
                  <a:lnTo>
                    <a:pt x="1549" y="7104"/>
                  </a:lnTo>
                  <a:lnTo>
                    <a:pt x="1414" y="7306"/>
                  </a:lnTo>
                  <a:lnTo>
                    <a:pt x="1347" y="7542"/>
                  </a:lnTo>
                  <a:lnTo>
                    <a:pt x="1347" y="7676"/>
                  </a:lnTo>
                  <a:lnTo>
                    <a:pt x="1347" y="7777"/>
                  </a:lnTo>
                  <a:lnTo>
                    <a:pt x="1414" y="7878"/>
                  </a:lnTo>
                  <a:lnTo>
                    <a:pt x="1515" y="7979"/>
                  </a:lnTo>
                  <a:lnTo>
                    <a:pt x="1650" y="8047"/>
                  </a:lnTo>
                  <a:lnTo>
                    <a:pt x="1784" y="8114"/>
                  </a:lnTo>
                  <a:lnTo>
                    <a:pt x="1919" y="8148"/>
                  </a:lnTo>
                  <a:lnTo>
                    <a:pt x="2424" y="8148"/>
                  </a:lnTo>
                  <a:lnTo>
                    <a:pt x="2693" y="8047"/>
                  </a:lnTo>
                  <a:lnTo>
                    <a:pt x="2794" y="7979"/>
                  </a:lnTo>
                  <a:lnTo>
                    <a:pt x="2895" y="7912"/>
                  </a:lnTo>
                  <a:lnTo>
                    <a:pt x="3165" y="7979"/>
                  </a:lnTo>
                  <a:lnTo>
                    <a:pt x="3468" y="8047"/>
                  </a:lnTo>
                  <a:lnTo>
                    <a:pt x="4040" y="8148"/>
                  </a:lnTo>
                  <a:lnTo>
                    <a:pt x="4646" y="8148"/>
                  </a:lnTo>
                  <a:lnTo>
                    <a:pt x="5252" y="8080"/>
                  </a:lnTo>
                  <a:lnTo>
                    <a:pt x="5757" y="7946"/>
                  </a:lnTo>
                  <a:lnTo>
                    <a:pt x="6262" y="7811"/>
                  </a:lnTo>
                  <a:lnTo>
                    <a:pt x="6734" y="7609"/>
                  </a:lnTo>
                  <a:lnTo>
                    <a:pt x="7205" y="7373"/>
                  </a:lnTo>
                  <a:lnTo>
                    <a:pt x="7643" y="7070"/>
                  </a:lnTo>
                  <a:lnTo>
                    <a:pt x="8013" y="6734"/>
                  </a:lnTo>
                  <a:lnTo>
                    <a:pt x="8181" y="6565"/>
                  </a:lnTo>
                  <a:lnTo>
                    <a:pt x="8350" y="6330"/>
                  </a:lnTo>
                  <a:lnTo>
                    <a:pt x="8451" y="6128"/>
                  </a:lnTo>
                  <a:lnTo>
                    <a:pt x="8585" y="5892"/>
                  </a:lnTo>
                  <a:lnTo>
                    <a:pt x="8787" y="5320"/>
                  </a:lnTo>
                  <a:lnTo>
                    <a:pt x="8922" y="4781"/>
                  </a:lnTo>
                  <a:lnTo>
                    <a:pt x="9023" y="4209"/>
                  </a:lnTo>
                  <a:lnTo>
                    <a:pt x="9124" y="3636"/>
                  </a:lnTo>
                  <a:lnTo>
                    <a:pt x="10370" y="3535"/>
                  </a:lnTo>
                  <a:lnTo>
                    <a:pt x="10403" y="3501"/>
                  </a:lnTo>
                  <a:lnTo>
                    <a:pt x="10504" y="3771"/>
                  </a:lnTo>
                  <a:lnTo>
                    <a:pt x="10605" y="4040"/>
                  </a:lnTo>
                  <a:lnTo>
                    <a:pt x="10706" y="4242"/>
                  </a:lnTo>
                  <a:lnTo>
                    <a:pt x="10841" y="4444"/>
                  </a:lnTo>
                  <a:lnTo>
                    <a:pt x="11144" y="4781"/>
                  </a:lnTo>
                  <a:lnTo>
                    <a:pt x="11481" y="5118"/>
                  </a:lnTo>
                  <a:lnTo>
                    <a:pt x="11885" y="5387"/>
                  </a:lnTo>
                  <a:lnTo>
                    <a:pt x="12323" y="5623"/>
                  </a:lnTo>
                  <a:lnTo>
                    <a:pt x="12794" y="5825"/>
                  </a:lnTo>
                  <a:lnTo>
                    <a:pt x="13232" y="5959"/>
                  </a:lnTo>
                  <a:lnTo>
                    <a:pt x="13669" y="6060"/>
                  </a:lnTo>
                  <a:lnTo>
                    <a:pt x="14073" y="6128"/>
                  </a:lnTo>
                  <a:lnTo>
                    <a:pt x="14511" y="6161"/>
                  </a:lnTo>
                  <a:lnTo>
                    <a:pt x="14915" y="6161"/>
                  </a:lnTo>
                  <a:lnTo>
                    <a:pt x="15319" y="6128"/>
                  </a:lnTo>
                  <a:lnTo>
                    <a:pt x="15723" y="6060"/>
                  </a:lnTo>
                  <a:lnTo>
                    <a:pt x="16127" y="5959"/>
                  </a:lnTo>
                  <a:lnTo>
                    <a:pt x="16497" y="5858"/>
                  </a:lnTo>
                  <a:lnTo>
                    <a:pt x="16901" y="5690"/>
                  </a:lnTo>
                  <a:lnTo>
                    <a:pt x="17171" y="5555"/>
                  </a:lnTo>
                  <a:lnTo>
                    <a:pt x="17440" y="5387"/>
                  </a:lnTo>
                  <a:lnTo>
                    <a:pt x="17676" y="5219"/>
                  </a:lnTo>
                  <a:lnTo>
                    <a:pt x="17911" y="5017"/>
                  </a:lnTo>
                  <a:lnTo>
                    <a:pt x="18046" y="5084"/>
                  </a:lnTo>
                  <a:lnTo>
                    <a:pt x="18214" y="5118"/>
                  </a:lnTo>
                  <a:lnTo>
                    <a:pt x="18517" y="5118"/>
                  </a:lnTo>
                  <a:lnTo>
                    <a:pt x="18719" y="5050"/>
                  </a:lnTo>
                  <a:lnTo>
                    <a:pt x="18888" y="4983"/>
                  </a:lnTo>
                  <a:lnTo>
                    <a:pt x="19022" y="4848"/>
                  </a:lnTo>
                  <a:lnTo>
                    <a:pt x="19123" y="4714"/>
                  </a:lnTo>
                  <a:lnTo>
                    <a:pt x="19191" y="4579"/>
                  </a:lnTo>
                  <a:lnTo>
                    <a:pt x="19191" y="4411"/>
                  </a:lnTo>
                  <a:lnTo>
                    <a:pt x="19157" y="4276"/>
                  </a:lnTo>
                  <a:lnTo>
                    <a:pt x="19123" y="4141"/>
                  </a:lnTo>
                  <a:lnTo>
                    <a:pt x="19056" y="4040"/>
                  </a:lnTo>
                  <a:lnTo>
                    <a:pt x="18921" y="3905"/>
                  </a:lnTo>
                  <a:lnTo>
                    <a:pt x="18820" y="3838"/>
                  </a:lnTo>
                  <a:lnTo>
                    <a:pt x="18686" y="3804"/>
                  </a:lnTo>
                  <a:lnTo>
                    <a:pt x="18787" y="3400"/>
                  </a:lnTo>
                  <a:lnTo>
                    <a:pt x="18888" y="2996"/>
                  </a:lnTo>
                  <a:lnTo>
                    <a:pt x="18989" y="2357"/>
                  </a:lnTo>
                  <a:lnTo>
                    <a:pt x="19022" y="1717"/>
                  </a:lnTo>
                  <a:lnTo>
                    <a:pt x="19056" y="1077"/>
                  </a:lnTo>
                  <a:lnTo>
                    <a:pt x="19022" y="438"/>
                  </a:lnTo>
                  <a:lnTo>
                    <a:pt x="19022" y="0"/>
                  </a:lnTo>
                  <a:lnTo>
                    <a:pt x="18753" y="0"/>
                  </a:lnTo>
                  <a:lnTo>
                    <a:pt x="18753" y="640"/>
                  </a:lnTo>
                  <a:lnTo>
                    <a:pt x="18787" y="1279"/>
                  </a:lnTo>
                  <a:lnTo>
                    <a:pt x="18753" y="1919"/>
                  </a:lnTo>
                  <a:lnTo>
                    <a:pt x="18686" y="2559"/>
                  </a:lnTo>
                  <a:lnTo>
                    <a:pt x="18585" y="3165"/>
                  </a:lnTo>
                  <a:lnTo>
                    <a:pt x="18551" y="3400"/>
                  </a:lnTo>
                  <a:lnTo>
                    <a:pt x="18450" y="3636"/>
                  </a:lnTo>
                  <a:lnTo>
                    <a:pt x="18282" y="4074"/>
                  </a:lnTo>
                  <a:lnTo>
                    <a:pt x="18012" y="4478"/>
                  </a:lnTo>
                  <a:lnTo>
                    <a:pt x="17709" y="4815"/>
                  </a:lnTo>
                  <a:lnTo>
                    <a:pt x="17339" y="5118"/>
                  </a:lnTo>
                  <a:lnTo>
                    <a:pt x="16969" y="5353"/>
                  </a:lnTo>
                  <a:lnTo>
                    <a:pt x="16531" y="5555"/>
                  </a:lnTo>
                  <a:lnTo>
                    <a:pt x="16060" y="5724"/>
                  </a:lnTo>
                  <a:lnTo>
                    <a:pt x="15656" y="5825"/>
                  </a:lnTo>
                  <a:lnTo>
                    <a:pt x="15252" y="5858"/>
                  </a:lnTo>
                  <a:lnTo>
                    <a:pt x="14848" y="5892"/>
                  </a:lnTo>
                  <a:lnTo>
                    <a:pt x="14444" y="5892"/>
                  </a:lnTo>
                  <a:lnTo>
                    <a:pt x="14040" y="5858"/>
                  </a:lnTo>
                  <a:lnTo>
                    <a:pt x="13636" y="5791"/>
                  </a:lnTo>
                  <a:lnTo>
                    <a:pt x="13265" y="5690"/>
                  </a:lnTo>
                  <a:lnTo>
                    <a:pt x="12861" y="5589"/>
                  </a:lnTo>
                  <a:lnTo>
                    <a:pt x="12592" y="5454"/>
                  </a:lnTo>
                  <a:lnTo>
                    <a:pt x="12289" y="5320"/>
                  </a:lnTo>
                  <a:lnTo>
                    <a:pt x="12020" y="5151"/>
                  </a:lnTo>
                  <a:lnTo>
                    <a:pt x="11750" y="4983"/>
                  </a:lnTo>
                  <a:lnTo>
                    <a:pt x="11481" y="4781"/>
                  </a:lnTo>
                  <a:lnTo>
                    <a:pt x="11245" y="4545"/>
                  </a:lnTo>
                  <a:lnTo>
                    <a:pt x="11043" y="4310"/>
                  </a:lnTo>
                  <a:lnTo>
                    <a:pt x="10875" y="4040"/>
                  </a:lnTo>
                  <a:lnTo>
                    <a:pt x="10706" y="3703"/>
                  </a:lnTo>
                  <a:lnTo>
                    <a:pt x="10572" y="3367"/>
                  </a:lnTo>
                  <a:lnTo>
                    <a:pt x="10403" y="3030"/>
                  </a:lnTo>
                  <a:lnTo>
                    <a:pt x="10302" y="2862"/>
                  </a:lnTo>
                  <a:lnTo>
                    <a:pt x="10168" y="2727"/>
                  </a:lnTo>
                  <a:lnTo>
                    <a:pt x="9999" y="2626"/>
                  </a:lnTo>
                  <a:lnTo>
                    <a:pt x="9764" y="2559"/>
                  </a:lnTo>
                  <a:lnTo>
                    <a:pt x="9528" y="2491"/>
                  </a:lnTo>
                  <a:lnTo>
                    <a:pt x="9326" y="2525"/>
                  </a:lnTo>
                  <a:lnTo>
                    <a:pt x="9191" y="2592"/>
                  </a:lnTo>
                  <a:lnTo>
                    <a:pt x="9124" y="2660"/>
                  </a:lnTo>
                  <a:lnTo>
                    <a:pt x="9057" y="2761"/>
                  </a:lnTo>
                  <a:lnTo>
                    <a:pt x="9023" y="2862"/>
                  </a:lnTo>
                  <a:lnTo>
                    <a:pt x="8956" y="3097"/>
                  </a:lnTo>
                  <a:lnTo>
                    <a:pt x="8922" y="3367"/>
                  </a:lnTo>
                  <a:lnTo>
                    <a:pt x="8720" y="4478"/>
                  </a:lnTo>
                  <a:lnTo>
                    <a:pt x="8585" y="5017"/>
                  </a:lnTo>
                  <a:lnTo>
                    <a:pt x="8417" y="5555"/>
                  </a:lnTo>
                  <a:lnTo>
                    <a:pt x="8316" y="5825"/>
                  </a:lnTo>
                  <a:lnTo>
                    <a:pt x="8181" y="6060"/>
                  </a:lnTo>
                  <a:lnTo>
                    <a:pt x="8047" y="6296"/>
                  </a:lnTo>
                  <a:lnTo>
                    <a:pt x="7878" y="6498"/>
                  </a:lnTo>
                  <a:lnTo>
                    <a:pt x="7676" y="6700"/>
                  </a:lnTo>
                  <a:lnTo>
                    <a:pt x="7474" y="6868"/>
                  </a:lnTo>
                  <a:lnTo>
                    <a:pt x="7239" y="7037"/>
                  </a:lnTo>
                  <a:lnTo>
                    <a:pt x="6969" y="7205"/>
                  </a:lnTo>
                  <a:lnTo>
                    <a:pt x="6363" y="7441"/>
                  </a:lnTo>
                  <a:lnTo>
                    <a:pt x="5757" y="7643"/>
                  </a:lnTo>
                  <a:lnTo>
                    <a:pt x="5151" y="7811"/>
                  </a:lnTo>
                  <a:lnTo>
                    <a:pt x="4545" y="7878"/>
                  </a:lnTo>
                  <a:lnTo>
                    <a:pt x="3939" y="7878"/>
                  </a:lnTo>
                  <a:lnTo>
                    <a:pt x="3636" y="7845"/>
                  </a:lnTo>
                  <a:lnTo>
                    <a:pt x="3333" y="7777"/>
                  </a:lnTo>
                  <a:lnTo>
                    <a:pt x="3030" y="7676"/>
                  </a:lnTo>
                  <a:lnTo>
                    <a:pt x="2727" y="7575"/>
                  </a:lnTo>
                  <a:lnTo>
                    <a:pt x="2424" y="7407"/>
                  </a:lnTo>
                  <a:lnTo>
                    <a:pt x="2155" y="7239"/>
                  </a:lnTo>
                  <a:lnTo>
                    <a:pt x="1919" y="7070"/>
                  </a:lnTo>
                  <a:lnTo>
                    <a:pt x="1683" y="6868"/>
                  </a:lnTo>
                  <a:lnTo>
                    <a:pt x="1481" y="6633"/>
                  </a:lnTo>
                  <a:lnTo>
                    <a:pt x="1279" y="6397"/>
                  </a:lnTo>
                  <a:lnTo>
                    <a:pt x="1077" y="6128"/>
                  </a:lnTo>
                  <a:lnTo>
                    <a:pt x="943" y="5858"/>
                  </a:lnTo>
                  <a:lnTo>
                    <a:pt x="640" y="5252"/>
                  </a:lnTo>
                  <a:lnTo>
                    <a:pt x="438" y="4613"/>
                  </a:lnTo>
                  <a:lnTo>
                    <a:pt x="303" y="4006"/>
                  </a:lnTo>
                  <a:lnTo>
                    <a:pt x="202" y="3367"/>
                  </a:lnTo>
                  <a:lnTo>
                    <a:pt x="202" y="2761"/>
                  </a:lnTo>
                  <a:lnTo>
                    <a:pt x="505" y="2626"/>
                  </a:lnTo>
                  <a:lnTo>
                    <a:pt x="808" y="2491"/>
                  </a:lnTo>
                  <a:lnTo>
                    <a:pt x="1515" y="2323"/>
                  </a:lnTo>
                  <a:lnTo>
                    <a:pt x="2188" y="2155"/>
                  </a:lnTo>
                  <a:lnTo>
                    <a:pt x="2862" y="1986"/>
                  </a:lnTo>
                  <a:lnTo>
                    <a:pt x="4545" y="1481"/>
                  </a:lnTo>
                  <a:lnTo>
                    <a:pt x="5387" y="1212"/>
                  </a:lnTo>
                  <a:lnTo>
                    <a:pt x="6229" y="943"/>
                  </a:lnTo>
                  <a:lnTo>
                    <a:pt x="7070" y="774"/>
                  </a:lnTo>
                  <a:lnTo>
                    <a:pt x="7912" y="572"/>
                  </a:lnTo>
                  <a:lnTo>
                    <a:pt x="8686" y="370"/>
                  </a:lnTo>
                  <a:lnTo>
                    <a:pt x="9090" y="269"/>
                  </a:lnTo>
                  <a:lnTo>
                    <a:pt x="9461" y="168"/>
                  </a:lnTo>
                  <a:lnTo>
                    <a:pt x="1020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12"/>
            <p:cNvSpPr/>
            <p:nvPr/>
          </p:nvSpPr>
          <p:spPr>
            <a:xfrm>
              <a:off x="963306" y="-6"/>
              <a:ext cx="395393" cy="271441"/>
            </a:xfrm>
            <a:custGeom>
              <a:avLst/>
              <a:gdLst/>
              <a:ahLst/>
              <a:cxnLst/>
              <a:rect l="l" t="t" r="r" b="b"/>
              <a:pathLst>
                <a:path w="7946" h="5455" extrusionOk="0">
                  <a:moveTo>
                    <a:pt x="7373" y="1380"/>
                  </a:moveTo>
                  <a:lnTo>
                    <a:pt x="7609" y="2155"/>
                  </a:lnTo>
                  <a:lnTo>
                    <a:pt x="7676" y="2559"/>
                  </a:lnTo>
                  <a:lnTo>
                    <a:pt x="7710" y="2996"/>
                  </a:lnTo>
                  <a:lnTo>
                    <a:pt x="7710" y="3232"/>
                  </a:lnTo>
                  <a:lnTo>
                    <a:pt x="7676" y="3434"/>
                  </a:lnTo>
                  <a:lnTo>
                    <a:pt x="7643" y="3400"/>
                  </a:lnTo>
                  <a:lnTo>
                    <a:pt x="6700" y="2828"/>
                  </a:lnTo>
                  <a:lnTo>
                    <a:pt x="6229" y="2559"/>
                  </a:lnTo>
                  <a:lnTo>
                    <a:pt x="5757" y="2323"/>
                  </a:lnTo>
                  <a:lnTo>
                    <a:pt x="5387" y="2121"/>
                  </a:lnTo>
                  <a:lnTo>
                    <a:pt x="5185" y="2054"/>
                  </a:lnTo>
                  <a:lnTo>
                    <a:pt x="4983" y="1986"/>
                  </a:lnTo>
                  <a:lnTo>
                    <a:pt x="6195" y="1717"/>
                  </a:lnTo>
                  <a:lnTo>
                    <a:pt x="6801" y="1549"/>
                  </a:lnTo>
                  <a:lnTo>
                    <a:pt x="7373" y="1380"/>
                  </a:lnTo>
                  <a:close/>
                  <a:moveTo>
                    <a:pt x="4512" y="2087"/>
                  </a:moveTo>
                  <a:lnTo>
                    <a:pt x="5151" y="2323"/>
                  </a:lnTo>
                  <a:lnTo>
                    <a:pt x="5454" y="2424"/>
                  </a:lnTo>
                  <a:lnTo>
                    <a:pt x="5791" y="2559"/>
                  </a:lnTo>
                  <a:lnTo>
                    <a:pt x="6229" y="2794"/>
                  </a:lnTo>
                  <a:lnTo>
                    <a:pt x="6666" y="3064"/>
                  </a:lnTo>
                  <a:lnTo>
                    <a:pt x="7104" y="3333"/>
                  </a:lnTo>
                  <a:lnTo>
                    <a:pt x="7542" y="3602"/>
                  </a:lnTo>
                  <a:lnTo>
                    <a:pt x="7609" y="3602"/>
                  </a:lnTo>
                  <a:lnTo>
                    <a:pt x="7508" y="3838"/>
                  </a:lnTo>
                  <a:lnTo>
                    <a:pt x="7373" y="4040"/>
                  </a:lnTo>
                  <a:lnTo>
                    <a:pt x="7205" y="4242"/>
                  </a:lnTo>
                  <a:lnTo>
                    <a:pt x="7003" y="4411"/>
                  </a:lnTo>
                  <a:lnTo>
                    <a:pt x="6599" y="3939"/>
                  </a:lnTo>
                  <a:lnTo>
                    <a:pt x="6363" y="3703"/>
                  </a:lnTo>
                  <a:lnTo>
                    <a:pt x="6128" y="3468"/>
                  </a:lnTo>
                  <a:lnTo>
                    <a:pt x="5858" y="3266"/>
                  </a:lnTo>
                  <a:lnTo>
                    <a:pt x="5589" y="3097"/>
                  </a:lnTo>
                  <a:lnTo>
                    <a:pt x="5286" y="2963"/>
                  </a:lnTo>
                  <a:lnTo>
                    <a:pt x="4983" y="2929"/>
                  </a:lnTo>
                  <a:lnTo>
                    <a:pt x="4478" y="2895"/>
                  </a:lnTo>
                  <a:lnTo>
                    <a:pt x="3973" y="2929"/>
                  </a:lnTo>
                  <a:lnTo>
                    <a:pt x="2963" y="2996"/>
                  </a:lnTo>
                  <a:lnTo>
                    <a:pt x="1987" y="3097"/>
                  </a:lnTo>
                  <a:lnTo>
                    <a:pt x="976" y="3165"/>
                  </a:lnTo>
                  <a:lnTo>
                    <a:pt x="909" y="3198"/>
                  </a:lnTo>
                  <a:lnTo>
                    <a:pt x="909" y="3232"/>
                  </a:lnTo>
                  <a:lnTo>
                    <a:pt x="875" y="3165"/>
                  </a:lnTo>
                  <a:lnTo>
                    <a:pt x="741" y="2996"/>
                  </a:lnTo>
                  <a:lnTo>
                    <a:pt x="1145" y="2895"/>
                  </a:lnTo>
                  <a:lnTo>
                    <a:pt x="1549" y="2794"/>
                  </a:lnTo>
                  <a:lnTo>
                    <a:pt x="2357" y="2592"/>
                  </a:lnTo>
                  <a:lnTo>
                    <a:pt x="3973" y="2222"/>
                  </a:lnTo>
                  <a:lnTo>
                    <a:pt x="4512" y="2087"/>
                  </a:lnTo>
                  <a:close/>
                  <a:moveTo>
                    <a:pt x="4646" y="3131"/>
                  </a:moveTo>
                  <a:lnTo>
                    <a:pt x="4882" y="3165"/>
                  </a:lnTo>
                  <a:lnTo>
                    <a:pt x="5084" y="3198"/>
                  </a:lnTo>
                  <a:lnTo>
                    <a:pt x="5320" y="3232"/>
                  </a:lnTo>
                  <a:lnTo>
                    <a:pt x="5522" y="3333"/>
                  </a:lnTo>
                  <a:lnTo>
                    <a:pt x="5757" y="3434"/>
                  </a:lnTo>
                  <a:lnTo>
                    <a:pt x="5959" y="3602"/>
                  </a:lnTo>
                  <a:lnTo>
                    <a:pt x="6195" y="3804"/>
                  </a:lnTo>
                  <a:lnTo>
                    <a:pt x="6397" y="4040"/>
                  </a:lnTo>
                  <a:lnTo>
                    <a:pt x="6835" y="4545"/>
                  </a:lnTo>
                  <a:lnTo>
                    <a:pt x="6532" y="4680"/>
                  </a:lnTo>
                  <a:lnTo>
                    <a:pt x="6195" y="4815"/>
                  </a:lnTo>
                  <a:lnTo>
                    <a:pt x="5825" y="4916"/>
                  </a:lnTo>
                  <a:lnTo>
                    <a:pt x="5454" y="5017"/>
                  </a:lnTo>
                  <a:lnTo>
                    <a:pt x="4714" y="5118"/>
                  </a:lnTo>
                  <a:lnTo>
                    <a:pt x="4040" y="5185"/>
                  </a:lnTo>
                  <a:lnTo>
                    <a:pt x="3468" y="5219"/>
                  </a:lnTo>
                  <a:lnTo>
                    <a:pt x="3199" y="5185"/>
                  </a:lnTo>
                  <a:lnTo>
                    <a:pt x="2929" y="5151"/>
                  </a:lnTo>
                  <a:lnTo>
                    <a:pt x="2660" y="5084"/>
                  </a:lnTo>
                  <a:lnTo>
                    <a:pt x="2424" y="4983"/>
                  </a:lnTo>
                  <a:lnTo>
                    <a:pt x="2189" y="4848"/>
                  </a:lnTo>
                  <a:lnTo>
                    <a:pt x="1953" y="4680"/>
                  </a:lnTo>
                  <a:lnTo>
                    <a:pt x="1650" y="4377"/>
                  </a:lnTo>
                  <a:lnTo>
                    <a:pt x="1414" y="4040"/>
                  </a:lnTo>
                  <a:lnTo>
                    <a:pt x="943" y="3299"/>
                  </a:lnTo>
                  <a:lnTo>
                    <a:pt x="943" y="3299"/>
                  </a:lnTo>
                  <a:lnTo>
                    <a:pt x="976" y="3333"/>
                  </a:lnTo>
                  <a:lnTo>
                    <a:pt x="1785" y="3333"/>
                  </a:lnTo>
                  <a:lnTo>
                    <a:pt x="2559" y="3299"/>
                  </a:lnTo>
                  <a:lnTo>
                    <a:pt x="3367" y="3198"/>
                  </a:lnTo>
                  <a:lnTo>
                    <a:pt x="4141" y="3131"/>
                  </a:lnTo>
                  <a:close/>
                  <a:moveTo>
                    <a:pt x="1583" y="0"/>
                  </a:moveTo>
                  <a:lnTo>
                    <a:pt x="1313" y="101"/>
                  </a:lnTo>
                  <a:lnTo>
                    <a:pt x="1010" y="236"/>
                  </a:lnTo>
                  <a:lnTo>
                    <a:pt x="774" y="404"/>
                  </a:lnTo>
                  <a:lnTo>
                    <a:pt x="572" y="539"/>
                  </a:lnTo>
                  <a:lnTo>
                    <a:pt x="370" y="707"/>
                  </a:lnTo>
                  <a:lnTo>
                    <a:pt x="202" y="909"/>
                  </a:lnTo>
                  <a:lnTo>
                    <a:pt x="101" y="1111"/>
                  </a:lnTo>
                  <a:lnTo>
                    <a:pt x="0" y="1347"/>
                  </a:lnTo>
                  <a:lnTo>
                    <a:pt x="0" y="1582"/>
                  </a:lnTo>
                  <a:lnTo>
                    <a:pt x="0" y="1818"/>
                  </a:lnTo>
                  <a:lnTo>
                    <a:pt x="34" y="2054"/>
                  </a:lnTo>
                  <a:lnTo>
                    <a:pt x="135" y="2323"/>
                  </a:lnTo>
                  <a:lnTo>
                    <a:pt x="370" y="2828"/>
                  </a:lnTo>
                  <a:lnTo>
                    <a:pt x="673" y="3367"/>
                  </a:lnTo>
                  <a:lnTo>
                    <a:pt x="976" y="3838"/>
                  </a:lnTo>
                  <a:lnTo>
                    <a:pt x="1313" y="4310"/>
                  </a:lnTo>
                  <a:lnTo>
                    <a:pt x="1616" y="4714"/>
                  </a:lnTo>
                  <a:lnTo>
                    <a:pt x="1818" y="4882"/>
                  </a:lnTo>
                  <a:lnTo>
                    <a:pt x="2020" y="5017"/>
                  </a:lnTo>
                  <a:lnTo>
                    <a:pt x="2222" y="5151"/>
                  </a:lnTo>
                  <a:lnTo>
                    <a:pt x="2424" y="5286"/>
                  </a:lnTo>
                  <a:lnTo>
                    <a:pt x="2660" y="5353"/>
                  </a:lnTo>
                  <a:lnTo>
                    <a:pt x="2929" y="5421"/>
                  </a:lnTo>
                  <a:lnTo>
                    <a:pt x="3300" y="5454"/>
                  </a:lnTo>
                  <a:lnTo>
                    <a:pt x="3670" y="5454"/>
                  </a:lnTo>
                  <a:lnTo>
                    <a:pt x="4040" y="5421"/>
                  </a:lnTo>
                  <a:lnTo>
                    <a:pt x="4444" y="5387"/>
                  </a:lnTo>
                  <a:lnTo>
                    <a:pt x="5185" y="5286"/>
                  </a:lnTo>
                  <a:lnTo>
                    <a:pt x="5926" y="5118"/>
                  </a:lnTo>
                  <a:lnTo>
                    <a:pt x="6229" y="5050"/>
                  </a:lnTo>
                  <a:lnTo>
                    <a:pt x="6498" y="4949"/>
                  </a:lnTo>
                  <a:lnTo>
                    <a:pt x="6767" y="4848"/>
                  </a:lnTo>
                  <a:lnTo>
                    <a:pt x="7003" y="4714"/>
                  </a:lnTo>
                  <a:lnTo>
                    <a:pt x="7205" y="4579"/>
                  </a:lnTo>
                  <a:lnTo>
                    <a:pt x="7407" y="4377"/>
                  </a:lnTo>
                  <a:lnTo>
                    <a:pt x="7609" y="4175"/>
                  </a:lnTo>
                  <a:lnTo>
                    <a:pt x="7744" y="3905"/>
                  </a:lnTo>
                  <a:lnTo>
                    <a:pt x="7878" y="3636"/>
                  </a:lnTo>
                  <a:lnTo>
                    <a:pt x="7946" y="3367"/>
                  </a:lnTo>
                  <a:lnTo>
                    <a:pt x="7946" y="3064"/>
                  </a:lnTo>
                  <a:lnTo>
                    <a:pt x="7946" y="2794"/>
                  </a:lnTo>
                  <a:lnTo>
                    <a:pt x="7946" y="2525"/>
                  </a:lnTo>
                  <a:lnTo>
                    <a:pt x="7878" y="2222"/>
                  </a:lnTo>
                  <a:lnTo>
                    <a:pt x="7777" y="1683"/>
                  </a:lnTo>
                  <a:lnTo>
                    <a:pt x="7542" y="842"/>
                  </a:lnTo>
                  <a:lnTo>
                    <a:pt x="7272" y="0"/>
                  </a:lnTo>
                  <a:lnTo>
                    <a:pt x="6936" y="0"/>
                  </a:lnTo>
                  <a:lnTo>
                    <a:pt x="7104" y="404"/>
                  </a:lnTo>
                  <a:lnTo>
                    <a:pt x="7239" y="875"/>
                  </a:lnTo>
                  <a:lnTo>
                    <a:pt x="7306" y="1145"/>
                  </a:lnTo>
                  <a:lnTo>
                    <a:pt x="6498" y="1380"/>
                  </a:lnTo>
                  <a:lnTo>
                    <a:pt x="5623" y="1616"/>
                  </a:lnTo>
                  <a:lnTo>
                    <a:pt x="3939" y="2020"/>
                  </a:lnTo>
                  <a:lnTo>
                    <a:pt x="3131" y="2188"/>
                  </a:lnTo>
                  <a:lnTo>
                    <a:pt x="2256" y="2323"/>
                  </a:lnTo>
                  <a:lnTo>
                    <a:pt x="1852" y="2424"/>
                  </a:lnTo>
                  <a:lnTo>
                    <a:pt x="1448" y="2559"/>
                  </a:lnTo>
                  <a:lnTo>
                    <a:pt x="1044" y="2693"/>
                  </a:lnTo>
                  <a:lnTo>
                    <a:pt x="707" y="2895"/>
                  </a:lnTo>
                  <a:lnTo>
                    <a:pt x="505" y="2592"/>
                  </a:lnTo>
                  <a:lnTo>
                    <a:pt x="370" y="2289"/>
                  </a:lnTo>
                  <a:lnTo>
                    <a:pt x="269" y="1986"/>
                  </a:lnTo>
                  <a:lnTo>
                    <a:pt x="202" y="1650"/>
                  </a:lnTo>
                  <a:lnTo>
                    <a:pt x="370" y="1683"/>
                  </a:lnTo>
                  <a:lnTo>
                    <a:pt x="741" y="1683"/>
                  </a:lnTo>
                  <a:lnTo>
                    <a:pt x="909" y="1616"/>
                  </a:lnTo>
                  <a:lnTo>
                    <a:pt x="1280" y="1481"/>
                  </a:lnTo>
                  <a:lnTo>
                    <a:pt x="1583" y="1347"/>
                  </a:lnTo>
                  <a:lnTo>
                    <a:pt x="3805" y="606"/>
                  </a:lnTo>
                  <a:lnTo>
                    <a:pt x="4512" y="303"/>
                  </a:lnTo>
                  <a:lnTo>
                    <a:pt x="5252" y="0"/>
                  </a:lnTo>
                  <a:lnTo>
                    <a:pt x="4579" y="0"/>
                  </a:lnTo>
                  <a:lnTo>
                    <a:pt x="4040" y="236"/>
                  </a:lnTo>
                  <a:lnTo>
                    <a:pt x="3502" y="438"/>
                  </a:lnTo>
                  <a:lnTo>
                    <a:pt x="202" y="1582"/>
                  </a:lnTo>
                  <a:lnTo>
                    <a:pt x="236" y="1347"/>
                  </a:lnTo>
                  <a:lnTo>
                    <a:pt x="269" y="1212"/>
                  </a:lnTo>
                  <a:lnTo>
                    <a:pt x="337" y="1077"/>
                  </a:lnTo>
                  <a:lnTo>
                    <a:pt x="505" y="842"/>
                  </a:lnTo>
                  <a:lnTo>
                    <a:pt x="774" y="640"/>
                  </a:lnTo>
                  <a:lnTo>
                    <a:pt x="1078" y="471"/>
                  </a:lnTo>
                  <a:lnTo>
                    <a:pt x="1414" y="303"/>
                  </a:lnTo>
                  <a:lnTo>
                    <a:pt x="1717" y="202"/>
                  </a:lnTo>
                  <a:lnTo>
                    <a:pt x="2054" y="101"/>
                  </a:lnTo>
                  <a:lnTo>
                    <a:pt x="2323" y="67"/>
                  </a:lnTo>
                  <a:lnTo>
                    <a:pt x="2357" y="67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12"/>
            <p:cNvSpPr/>
            <p:nvPr/>
          </p:nvSpPr>
          <p:spPr>
            <a:xfrm>
              <a:off x="1661887" y="155793"/>
              <a:ext cx="390417" cy="172568"/>
            </a:xfrm>
            <a:custGeom>
              <a:avLst/>
              <a:gdLst/>
              <a:ahLst/>
              <a:cxnLst/>
              <a:rect l="l" t="t" r="r" b="b"/>
              <a:pathLst>
                <a:path w="7846" h="3468" extrusionOk="0">
                  <a:moveTo>
                    <a:pt x="135" y="707"/>
                  </a:moveTo>
                  <a:lnTo>
                    <a:pt x="304" y="774"/>
                  </a:lnTo>
                  <a:lnTo>
                    <a:pt x="1583" y="774"/>
                  </a:lnTo>
                  <a:lnTo>
                    <a:pt x="1549" y="1179"/>
                  </a:lnTo>
                  <a:lnTo>
                    <a:pt x="1516" y="1549"/>
                  </a:lnTo>
                  <a:lnTo>
                    <a:pt x="1549" y="1953"/>
                  </a:lnTo>
                  <a:lnTo>
                    <a:pt x="506" y="1953"/>
                  </a:lnTo>
                  <a:lnTo>
                    <a:pt x="371" y="1987"/>
                  </a:lnTo>
                  <a:lnTo>
                    <a:pt x="203" y="2054"/>
                  </a:lnTo>
                  <a:lnTo>
                    <a:pt x="203" y="1717"/>
                  </a:lnTo>
                  <a:lnTo>
                    <a:pt x="203" y="1347"/>
                  </a:lnTo>
                  <a:lnTo>
                    <a:pt x="203" y="1010"/>
                  </a:lnTo>
                  <a:lnTo>
                    <a:pt x="203" y="875"/>
                  </a:lnTo>
                  <a:lnTo>
                    <a:pt x="135" y="707"/>
                  </a:lnTo>
                  <a:close/>
                  <a:moveTo>
                    <a:pt x="2189" y="236"/>
                  </a:moveTo>
                  <a:lnTo>
                    <a:pt x="2862" y="303"/>
                  </a:lnTo>
                  <a:lnTo>
                    <a:pt x="3536" y="303"/>
                  </a:lnTo>
                  <a:lnTo>
                    <a:pt x="4883" y="269"/>
                  </a:lnTo>
                  <a:lnTo>
                    <a:pt x="5556" y="303"/>
                  </a:lnTo>
                  <a:lnTo>
                    <a:pt x="6229" y="337"/>
                  </a:lnTo>
                  <a:lnTo>
                    <a:pt x="6903" y="370"/>
                  </a:lnTo>
                  <a:lnTo>
                    <a:pt x="7610" y="404"/>
                  </a:lnTo>
                  <a:lnTo>
                    <a:pt x="7542" y="707"/>
                  </a:lnTo>
                  <a:lnTo>
                    <a:pt x="7509" y="1044"/>
                  </a:lnTo>
                  <a:lnTo>
                    <a:pt x="7542" y="1684"/>
                  </a:lnTo>
                  <a:lnTo>
                    <a:pt x="7542" y="3098"/>
                  </a:lnTo>
                  <a:lnTo>
                    <a:pt x="6229" y="3030"/>
                  </a:lnTo>
                  <a:lnTo>
                    <a:pt x="4883" y="2963"/>
                  </a:lnTo>
                  <a:lnTo>
                    <a:pt x="3671" y="2862"/>
                  </a:lnTo>
                  <a:lnTo>
                    <a:pt x="3064" y="2828"/>
                  </a:lnTo>
                  <a:lnTo>
                    <a:pt x="2458" y="2862"/>
                  </a:lnTo>
                  <a:lnTo>
                    <a:pt x="2458" y="2828"/>
                  </a:lnTo>
                  <a:lnTo>
                    <a:pt x="2391" y="2795"/>
                  </a:lnTo>
                  <a:lnTo>
                    <a:pt x="2189" y="2694"/>
                  </a:lnTo>
                  <a:lnTo>
                    <a:pt x="2021" y="2626"/>
                  </a:lnTo>
                  <a:lnTo>
                    <a:pt x="1953" y="2559"/>
                  </a:lnTo>
                  <a:lnTo>
                    <a:pt x="1886" y="2492"/>
                  </a:lnTo>
                  <a:lnTo>
                    <a:pt x="1785" y="2256"/>
                  </a:lnTo>
                  <a:lnTo>
                    <a:pt x="1751" y="2088"/>
                  </a:lnTo>
                  <a:lnTo>
                    <a:pt x="1751" y="1886"/>
                  </a:lnTo>
                  <a:lnTo>
                    <a:pt x="1785" y="1549"/>
                  </a:lnTo>
                  <a:lnTo>
                    <a:pt x="1785" y="1179"/>
                  </a:lnTo>
                  <a:lnTo>
                    <a:pt x="1785" y="774"/>
                  </a:lnTo>
                  <a:lnTo>
                    <a:pt x="1852" y="606"/>
                  </a:lnTo>
                  <a:lnTo>
                    <a:pt x="1920" y="438"/>
                  </a:lnTo>
                  <a:lnTo>
                    <a:pt x="2021" y="337"/>
                  </a:lnTo>
                  <a:lnTo>
                    <a:pt x="2189" y="236"/>
                  </a:lnTo>
                  <a:close/>
                  <a:moveTo>
                    <a:pt x="3603" y="0"/>
                  </a:moveTo>
                  <a:lnTo>
                    <a:pt x="2930" y="34"/>
                  </a:lnTo>
                  <a:lnTo>
                    <a:pt x="2290" y="101"/>
                  </a:lnTo>
                  <a:lnTo>
                    <a:pt x="2256" y="67"/>
                  </a:lnTo>
                  <a:lnTo>
                    <a:pt x="1987" y="67"/>
                  </a:lnTo>
                  <a:lnTo>
                    <a:pt x="1886" y="135"/>
                  </a:lnTo>
                  <a:lnTo>
                    <a:pt x="1819" y="168"/>
                  </a:lnTo>
                  <a:lnTo>
                    <a:pt x="1751" y="269"/>
                  </a:lnTo>
                  <a:lnTo>
                    <a:pt x="1684" y="370"/>
                  </a:lnTo>
                  <a:lnTo>
                    <a:pt x="1617" y="606"/>
                  </a:lnTo>
                  <a:lnTo>
                    <a:pt x="1213" y="572"/>
                  </a:lnTo>
                  <a:lnTo>
                    <a:pt x="438" y="572"/>
                  </a:lnTo>
                  <a:lnTo>
                    <a:pt x="270" y="606"/>
                  </a:lnTo>
                  <a:lnTo>
                    <a:pt x="102" y="673"/>
                  </a:lnTo>
                  <a:lnTo>
                    <a:pt x="68" y="673"/>
                  </a:lnTo>
                  <a:lnTo>
                    <a:pt x="102" y="707"/>
                  </a:lnTo>
                  <a:lnTo>
                    <a:pt x="68" y="842"/>
                  </a:lnTo>
                  <a:lnTo>
                    <a:pt x="34" y="1010"/>
                  </a:lnTo>
                  <a:lnTo>
                    <a:pt x="34" y="1347"/>
                  </a:lnTo>
                  <a:lnTo>
                    <a:pt x="1" y="1751"/>
                  </a:lnTo>
                  <a:lnTo>
                    <a:pt x="34" y="1919"/>
                  </a:lnTo>
                  <a:lnTo>
                    <a:pt x="68" y="2121"/>
                  </a:lnTo>
                  <a:lnTo>
                    <a:pt x="102" y="2155"/>
                  </a:lnTo>
                  <a:lnTo>
                    <a:pt x="68" y="2189"/>
                  </a:lnTo>
                  <a:lnTo>
                    <a:pt x="405" y="2189"/>
                  </a:lnTo>
                  <a:lnTo>
                    <a:pt x="741" y="2155"/>
                  </a:lnTo>
                  <a:lnTo>
                    <a:pt x="1145" y="2189"/>
                  </a:lnTo>
                  <a:lnTo>
                    <a:pt x="1549" y="2155"/>
                  </a:lnTo>
                  <a:lnTo>
                    <a:pt x="1617" y="2492"/>
                  </a:lnTo>
                  <a:lnTo>
                    <a:pt x="1684" y="2626"/>
                  </a:lnTo>
                  <a:lnTo>
                    <a:pt x="1751" y="2761"/>
                  </a:lnTo>
                  <a:lnTo>
                    <a:pt x="1852" y="2862"/>
                  </a:lnTo>
                  <a:lnTo>
                    <a:pt x="1953" y="2963"/>
                  </a:lnTo>
                  <a:lnTo>
                    <a:pt x="2088" y="2997"/>
                  </a:lnTo>
                  <a:lnTo>
                    <a:pt x="2290" y="2997"/>
                  </a:lnTo>
                  <a:lnTo>
                    <a:pt x="2930" y="3064"/>
                  </a:lnTo>
                  <a:lnTo>
                    <a:pt x="3603" y="3131"/>
                  </a:lnTo>
                  <a:lnTo>
                    <a:pt x="4883" y="3165"/>
                  </a:lnTo>
                  <a:lnTo>
                    <a:pt x="6196" y="3266"/>
                  </a:lnTo>
                  <a:lnTo>
                    <a:pt x="7542" y="3333"/>
                  </a:lnTo>
                  <a:lnTo>
                    <a:pt x="7542" y="3367"/>
                  </a:lnTo>
                  <a:lnTo>
                    <a:pt x="7576" y="3434"/>
                  </a:lnTo>
                  <a:lnTo>
                    <a:pt x="7677" y="3468"/>
                  </a:lnTo>
                  <a:lnTo>
                    <a:pt x="7778" y="3434"/>
                  </a:lnTo>
                  <a:lnTo>
                    <a:pt x="7812" y="3367"/>
                  </a:lnTo>
                  <a:lnTo>
                    <a:pt x="7812" y="3333"/>
                  </a:lnTo>
                  <a:lnTo>
                    <a:pt x="7812" y="2559"/>
                  </a:lnTo>
                  <a:lnTo>
                    <a:pt x="7812" y="1818"/>
                  </a:lnTo>
                  <a:lnTo>
                    <a:pt x="7845" y="1078"/>
                  </a:lnTo>
                  <a:lnTo>
                    <a:pt x="7812" y="707"/>
                  </a:lnTo>
                  <a:lnTo>
                    <a:pt x="7778" y="337"/>
                  </a:lnTo>
                  <a:lnTo>
                    <a:pt x="7744" y="303"/>
                  </a:lnTo>
                  <a:lnTo>
                    <a:pt x="7778" y="269"/>
                  </a:lnTo>
                  <a:lnTo>
                    <a:pt x="7744" y="202"/>
                  </a:lnTo>
                  <a:lnTo>
                    <a:pt x="7711" y="168"/>
                  </a:lnTo>
                  <a:lnTo>
                    <a:pt x="7643" y="135"/>
                  </a:lnTo>
                  <a:lnTo>
                    <a:pt x="6970" y="135"/>
                  </a:lnTo>
                  <a:lnTo>
                    <a:pt x="6297" y="101"/>
                  </a:lnTo>
                  <a:lnTo>
                    <a:pt x="4950" y="34"/>
                  </a:lnTo>
                  <a:lnTo>
                    <a:pt x="4277" y="34"/>
                  </a:lnTo>
                  <a:lnTo>
                    <a:pt x="360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12"/>
            <p:cNvSpPr/>
            <p:nvPr/>
          </p:nvSpPr>
          <p:spPr>
            <a:xfrm>
              <a:off x="1698759" y="204358"/>
              <a:ext cx="28512" cy="13435"/>
            </a:xfrm>
            <a:custGeom>
              <a:avLst/>
              <a:gdLst/>
              <a:ahLst/>
              <a:cxnLst/>
              <a:rect l="l" t="t" r="r" b="b"/>
              <a:pathLst>
                <a:path w="573" h="270" extrusionOk="0">
                  <a:moveTo>
                    <a:pt x="169" y="1"/>
                  </a:moveTo>
                  <a:lnTo>
                    <a:pt x="34" y="34"/>
                  </a:lnTo>
                  <a:lnTo>
                    <a:pt x="0" y="68"/>
                  </a:lnTo>
                  <a:lnTo>
                    <a:pt x="0" y="135"/>
                  </a:lnTo>
                  <a:lnTo>
                    <a:pt x="0" y="169"/>
                  </a:lnTo>
                  <a:lnTo>
                    <a:pt x="34" y="203"/>
                  </a:lnTo>
                  <a:lnTo>
                    <a:pt x="135" y="236"/>
                  </a:lnTo>
                  <a:lnTo>
                    <a:pt x="236" y="236"/>
                  </a:lnTo>
                  <a:lnTo>
                    <a:pt x="438" y="270"/>
                  </a:lnTo>
                  <a:lnTo>
                    <a:pt x="505" y="270"/>
                  </a:lnTo>
                  <a:lnTo>
                    <a:pt x="539" y="236"/>
                  </a:lnTo>
                  <a:lnTo>
                    <a:pt x="573" y="169"/>
                  </a:lnTo>
                  <a:lnTo>
                    <a:pt x="539" y="68"/>
                  </a:lnTo>
                  <a:lnTo>
                    <a:pt x="505" y="34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12"/>
            <p:cNvSpPr/>
            <p:nvPr/>
          </p:nvSpPr>
          <p:spPr>
            <a:xfrm>
              <a:off x="1978510" y="202666"/>
              <a:ext cx="15127" cy="77128"/>
            </a:xfrm>
            <a:custGeom>
              <a:avLst/>
              <a:gdLst/>
              <a:ahLst/>
              <a:cxnLst/>
              <a:rect l="l" t="t" r="r" b="b"/>
              <a:pathLst>
                <a:path w="304" h="1550" extrusionOk="0">
                  <a:moveTo>
                    <a:pt x="237" y="1"/>
                  </a:moveTo>
                  <a:lnTo>
                    <a:pt x="136" y="136"/>
                  </a:lnTo>
                  <a:lnTo>
                    <a:pt x="68" y="304"/>
                  </a:lnTo>
                  <a:lnTo>
                    <a:pt x="35" y="641"/>
                  </a:lnTo>
                  <a:lnTo>
                    <a:pt x="1" y="1045"/>
                  </a:lnTo>
                  <a:lnTo>
                    <a:pt x="68" y="1449"/>
                  </a:lnTo>
                  <a:lnTo>
                    <a:pt x="68" y="1516"/>
                  </a:lnTo>
                  <a:lnTo>
                    <a:pt x="102" y="1516"/>
                  </a:lnTo>
                  <a:lnTo>
                    <a:pt x="203" y="1550"/>
                  </a:lnTo>
                  <a:lnTo>
                    <a:pt x="304" y="1482"/>
                  </a:lnTo>
                  <a:lnTo>
                    <a:pt x="304" y="1449"/>
                  </a:lnTo>
                  <a:lnTo>
                    <a:pt x="304" y="1381"/>
                  </a:lnTo>
                  <a:lnTo>
                    <a:pt x="270" y="1011"/>
                  </a:lnTo>
                  <a:lnTo>
                    <a:pt x="270" y="641"/>
                  </a:lnTo>
                  <a:lnTo>
                    <a:pt x="304" y="338"/>
                  </a:lnTo>
                  <a:lnTo>
                    <a:pt x="304" y="169"/>
                  </a:lnTo>
                  <a:lnTo>
                    <a:pt x="304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12"/>
            <p:cNvSpPr/>
            <p:nvPr/>
          </p:nvSpPr>
          <p:spPr>
            <a:xfrm>
              <a:off x="1956765" y="217744"/>
              <a:ext cx="11743" cy="41948"/>
            </a:xfrm>
            <a:custGeom>
              <a:avLst/>
              <a:gdLst/>
              <a:ahLst/>
              <a:cxnLst/>
              <a:rect l="l" t="t" r="r" b="b"/>
              <a:pathLst>
                <a:path w="236" h="843" extrusionOk="0">
                  <a:moveTo>
                    <a:pt x="135" y="1"/>
                  </a:moveTo>
                  <a:lnTo>
                    <a:pt x="68" y="68"/>
                  </a:lnTo>
                  <a:lnTo>
                    <a:pt x="34" y="169"/>
                  </a:lnTo>
                  <a:lnTo>
                    <a:pt x="0" y="338"/>
                  </a:lnTo>
                  <a:lnTo>
                    <a:pt x="0" y="742"/>
                  </a:lnTo>
                  <a:lnTo>
                    <a:pt x="34" y="775"/>
                  </a:lnTo>
                  <a:lnTo>
                    <a:pt x="68" y="809"/>
                  </a:lnTo>
                  <a:lnTo>
                    <a:pt x="135" y="843"/>
                  </a:lnTo>
                  <a:lnTo>
                    <a:pt x="202" y="809"/>
                  </a:lnTo>
                  <a:lnTo>
                    <a:pt x="236" y="775"/>
                  </a:lnTo>
                  <a:lnTo>
                    <a:pt x="236" y="742"/>
                  </a:lnTo>
                  <a:lnTo>
                    <a:pt x="202" y="405"/>
                  </a:lnTo>
                  <a:lnTo>
                    <a:pt x="236" y="237"/>
                  </a:lnTo>
                  <a:lnTo>
                    <a:pt x="236" y="68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12"/>
            <p:cNvSpPr/>
            <p:nvPr/>
          </p:nvSpPr>
          <p:spPr>
            <a:xfrm>
              <a:off x="1485985" y="92100"/>
              <a:ext cx="174309" cy="150823"/>
            </a:xfrm>
            <a:custGeom>
              <a:avLst/>
              <a:gdLst/>
              <a:ahLst/>
              <a:cxnLst/>
              <a:rect l="l" t="t" r="r" b="b"/>
              <a:pathLst>
                <a:path w="3503" h="3031" extrusionOk="0">
                  <a:moveTo>
                    <a:pt x="1516" y="169"/>
                  </a:moveTo>
                  <a:lnTo>
                    <a:pt x="1886" y="304"/>
                  </a:lnTo>
                  <a:lnTo>
                    <a:pt x="2256" y="472"/>
                  </a:lnTo>
                  <a:lnTo>
                    <a:pt x="2627" y="708"/>
                  </a:lnTo>
                  <a:lnTo>
                    <a:pt x="2930" y="977"/>
                  </a:lnTo>
                  <a:lnTo>
                    <a:pt x="2829" y="1011"/>
                  </a:lnTo>
                  <a:lnTo>
                    <a:pt x="2728" y="1044"/>
                  </a:lnTo>
                  <a:lnTo>
                    <a:pt x="2559" y="1145"/>
                  </a:lnTo>
                  <a:lnTo>
                    <a:pt x="2391" y="1314"/>
                  </a:lnTo>
                  <a:lnTo>
                    <a:pt x="2256" y="1482"/>
                  </a:lnTo>
                  <a:lnTo>
                    <a:pt x="2021" y="1819"/>
                  </a:lnTo>
                  <a:lnTo>
                    <a:pt x="1819" y="2155"/>
                  </a:lnTo>
                  <a:lnTo>
                    <a:pt x="1751" y="2358"/>
                  </a:lnTo>
                  <a:lnTo>
                    <a:pt x="1684" y="2560"/>
                  </a:lnTo>
                  <a:lnTo>
                    <a:pt x="1650" y="2526"/>
                  </a:lnTo>
                  <a:lnTo>
                    <a:pt x="1314" y="2324"/>
                  </a:lnTo>
                  <a:lnTo>
                    <a:pt x="1011" y="2088"/>
                  </a:lnTo>
                  <a:lnTo>
                    <a:pt x="809" y="1852"/>
                  </a:lnTo>
                  <a:lnTo>
                    <a:pt x="573" y="1617"/>
                  </a:lnTo>
                  <a:lnTo>
                    <a:pt x="135" y="1213"/>
                  </a:lnTo>
                  <a:lnTo>
                    <a:pt x="169" y="1179"/>
                  </a:lnTo>
                  <a:lnTo>
                    <a:pt x="304" y="1011"/>
                  </a:lnTo>
                  <a:lnTo>
                    <a:pt x="438" y="876"/>
                  </a:lnTo>
                  <a:lnTo>
                    <a:pt x="775" y="640"/>
                  </a:lnTo>
                  <a:lnTo>
                    <a:pt x="1112" y="405"/>
                  </a:lnTo>
                  <a:lnTo>
                    <a:pt x="1280" y="304"/>
                  </a:lnTo>
                  <a:lnTo>
                    <a:pt x="1482" y="203"/>
                  </a:lnTo>
                  <a:lnTo>
                    <a:pt x="1516" y="169"/>
                  </a:lnTo>
                  <a:close/>
                  <a:moveTo>
                    <a:pt x="3064" y="1044"/>
                  </a:moveTo>
                  <a:lnTo>
                    <a:pt x="3266" y="1246"/>
                  </a:lnTo>
                  <a:lnTo>
                    <a:pt x="3165" y="1482"/>
                  </a:lnTo>
                  <a:lnTo>
                    <a:pt x="3031" y="1718"/>
                  </a:lnTo>
                  <a:lnTo>
                    <a:pt x="2694" y="2122"/>
                  </a:lnTo>
                  <a:lnTo>
                    <a:pt x="2324" y="2492"/>
                  </a:lnTo>
                  <a:lnTo>
                    <a:pt x="2155" y="2661"/>
                  </a:lnTo>
                  <a:lnTo>
                    <a:pt x="1953" y="2728"/>
                  </a:lnTo>
                  <a:lnTo>
                    <a:pt x="1987" y="2492"/>
                  </a:lnTo>
                  <a:lnTo>
                    <a:pt x="2054" y="2324"/>
                  </a:lnTo>
                  <a:lnTo>
                    <a:pt x="2122" y="2155"/>
                  </a:lnTo>
                  <a:lnTo>
                    <a:pt x="2324" y="1852"/>
                  </a:lnTo>
                  <a:lnTo>
                    <a:pt x="2458" y="1650"/>
                  </a:lnTo>
                  <a:lnTo>
                    <a:pt x="2627" y="1415"/>
                  </a:lnTo>
                  <a:lnTo>
                    <a:pt x="2795" y="1213"/>
                  </a:lnTo>
                  <a:lnTo>
                    <a:pt x="3031" y="1078"/>
                  </a:lnTo>
                  <a:lnTo>
                    <a:pt x="3031" y="1044"/>
                  </a:lnTo>
                  <a:close/>
                  <a:moveTo>
                    <a:pt x="1415" y="1"/>
                  </a:moveTo>
                  <a:lnTo>
                    <a:pt x="1179" y="102"/>
                  </a:lnTo>
                  <a:lnTo>
                    <a:pt x="977" y="203"/>
                  </a:lnTo>
                  <a:lnTo>
                    <a:pt x="573" y="506"/>
                  </a:lnTo>
                  <a:lnTo>
                    <a:pt x="405" y="640"/>
                  </a:lnTo>
                  <a:lnTo>
                    <a:pt x="236" y="775"/>
                  </a:lnTo>
                  <a:lnTo>
                    <a:pt x="68" y="943"/>
                  </a:lnTo>
                  <a:lnTo>
                    <a:pt x="34" y="1044"/>
                  </a:lnTo>
                  <a:lnTo>
                    <a:pt x="34" y="1145"/>
                  </a:lnTo>
                  <a:lnTo>
                    <a:pt x="34" y="1179"/>
                  </a:lnTo>
                  <a:lnTo>
                    <a:pt x="1" y="1246"/>
                  </a:lnTo>
                  <a:lnTo>
                    <a:pt x="1" y="1314"/>
                  </a:lnTo>
                  <a:lnTo>
                    <a:pt x="68" y="1415"/>
                  </a:lnTo>
                  <a:lnTo>
                    <a:pt x="169" y="1583"/>
                  </a:lnTo>
                  <a:lnTo>
                    <a:pt x="337" y="1751"/>
                  </a:lnTo>
                  <a:lnTo>
                    <a:pt x="607" y="2054"/>
                  </a:lnTo>
                  <a:lnTo>
                    <a:pt x="842" y="2290"/>
                  </a:lnTo>
                  <a:lnTo>
                    <a:pt x="1112" y="2492"/>
                  </a:lnTo>
                  <a:lnTo>
                    <a:pt x="1381" y="2661"/>
                  </a:lnTo>
                  <a:lnTo>
                    <a:pt x="1617" y="2829"/>
                  </a:lnTo>
                  <a:lnTo>
                    <a:pt x="1617" y="2863"/>
                  </a:lnTo>
                  <a:lnTo>
                    <a:pt x="1617" y="2896"/>
                  </a:lnTo>
                  <a:lnTo>
                    <a:pt x="1617" y="2930"/>
                  </a:lnTo>
                  <a:lnTo>
                    <a:pt x="1684" y="2997"/>
                  </a:lnTo>
                  <a:lnTo>
                    <a:pt x="1785" y="3031"/>
                  </a:lnTo>
                  <a:lnTo>
                    <a:pt x="1852" y="2964"/>
                  </a:lnTo>
                  <a:lnTo>
                    <a:pt x="2088" y="2964"/>
                  </a:lnTo>
                  <a:lnTo>
                    <a:pt x="2223" y="2896"/>
                  </a:lnTo>
                  <a:lnTo>
                    <a:pt x="2324" y="2829"/>
                  </a:lnTo>
                  <a:lnTo>
                    <a:pt x="2593" y="2593"/>
                  </a:lnTo>
                  <a:lnTo>
                    <a:pt x="2829" y="2290"/>
                  </a:lnTo>
                  <a:lnTo>
                    <a:pt x="3064" y="1987"/>
                  </a:lnTo>
                  <a:lnTo>
                    <a:pt x="3266" y="1650"/>
                  </a:lnTo>
                  <a:lnTo>
                    <a:pt x="3401" y="1415"/>
                  </a:lnTo>
                  <a:lnTo>
                    <a:pt x="3502" y="1246"/>
                  </a:lnTo>
                  <a:lnTo>
                    <a:pt x="3468" y="1179"/>
                  </a:lnTo>
                  <a:lnTo>
                    <a:pt x="3435" y="1112"/>
                  </a:lnTo>
                  <a:lnTo>
                    <a:pt x="3334" y="1011"/>
                  </a:lnTo>
                  <a:lnTo>
                    <a:pt x="3233" y="943"/>
                  </a:lnTo>
                  <a:lnTo>
                    <a:pt x="3233" y="876"/>
                  </a:lnTo>
                  <a:lnTo>
                    <a:pt x="3199" y="842"/>
                  </a:lnTo>
                  <a:lnTo>
                    <a:pt x="2829" y="539"/>
                  </a:lnTo>
                  <a:lnTo>
                    <a:pt x="2425" y="270"/>
                  </a:lnTo>
                  <a:lnTo>
                    <a:pt x="2189" y="135"/>
                  </a:lnTo>
                  <a:lnTo>
                    <a:pt x="1953" y="34"/>
                  </a:lnTo>
                  <a:lnTo>
                    <a:pt x="17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12"/>
            <p:cNvSpPr/>
            <p:nvPr/>
          </p:nvSpPr>
          <p:spPr>
            <a:xfrm>
              <a:off x="1697067" y="227795"/>
              <a:ext cx="28562" cy="15127"/>
            </a:xfrm>
            <a:custGeom>
              <a:avLst/>
              <a:gdLst/>
              <a:ahLst/>
              <a:cxnLst/>
              <a:rect l="l" t="t" r="r" b="b"/>
              <a:pathLst>
                <a:path w="574" h="304" extrusionOk="0">
                  <a:moveTo>
                    <a:pt x="405" y="1"/>
                  </a:moveTo>
                  <a:lnTo>
                    <a:pt x="169" y="35"/>
                  </a:lnTo>
                  <a:lnTo>
                    <a:pt x="68" y="102"/>
                  </a:lnTo>
                  <a:lnTo>
                    <a:pt x="34" y="136"/>
                  </a:lnTo>
                  <a:lnTo>
                    <a:pt x="34" y="169"/>
                  </a:lnTo>
                  <a:lnTo>
                    <a:pt x="1" y="203"/>
                  </a:lnTo>
                  <a:lnTo>
                    <a:pt x="68" y="270"/>
                  </a:lnTo>
                  <a:lnTo>
                    <a:pt x="135" y="270"/>
                  </a:lnTo>
                  <a:lnTo>
                    <a:pt x="203" y="304"/>
                  </a:lnTo>
                  <a:lnTo>
                    <a:pt x="438" y="270"/>
                  </a:lnTo>
                  <a:lnTo>
                    <a:pt x="506" y="237"/>
                  </a:lnTo>
                  <a:lnTo>
                    <a:pt x="573" y="203"/>
                  </a:lnTo>
                  <a:lnTo>
                    <a:pt x="573" y="169"/>
                  </a:lnTo>
                  <a:lnTo>
                    <a:pt x="573" y="102"/>
                  </a:lnTo>
                  <a:lnTo>
                    <a:pt x="573" y="68"/>
                  </a:lnTo>
                  <a:lnTo>
                    <a:pt x="539" y="35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91" name="Google Shape;1791;p12"/>
          <p:cNvGrpSpPr/>
          <p:nvPr/>
        </p:nvGrpSpPr>
        <p:grpSpPr>
          <a:xfrm>
            <a:off x="7935832" y="1674515"/>
            <a:ext cx="1207974" cy="1445876"/>
            <a:chOff x="5654182" y="1903115"/>
            <a:chExt cx="1207974" cy="1445876"/>
          </a:xfrm>
        </p:grpSpPr>
        <p:sp>
          <p:nvSpPr>
            <p:cNvPr id="1792" name="Google Shape;1792;p12"/>
            <p:cNvSpPr/>
            <p:nvPr/>
          </p:nvSpPr>
          <p:spPr>
            <a:xfrm>
              <a:off x="6773284" y="2228147"/>
              <a:ext cx="88871" cy="36922"/>
            </a:xfrm>
            <a:custGeom>
              <a:avLst/>
              <a:gdLst/>
              <a:ahLst/>
              <a:cxnLst/>
              <a:rect l="l" t="t" r="r" b="b"/>
              <a:pathLst>
                <a:path w="1786" h="742" extrusionOk="0">
                  <a:moveTo>
                    <a:pt x="1752" y="1"/>
                  </a:moveTo>
                  <a:lnTo>
                    <a:pt x="1314" y="102"/>
                  </a:lnTo>
                  <a:lnTo>
                    <a:pt x="876" y="236"/>
                  </a:lnTo>
                  <a:lnTo>
                    <a:pt x="439" y="405"/>
                  </a:lnTo>
                  <a:lnTo>
                    <a:pt x="35" y="573"/>
                  </a:lnTo>
                  <a:lnTo>
                    <a:pt x="1" y="607"/>
                  </a:lnTo>
                  <a:lnTo>
                    <a:pt x="1" y="674"/>
                  </a:lnTo>
                  <a:lnTo>
                    <a:pt x="35" y="708"/>
                  </a:lnTo>
                  <a:lnTo>
                    <a:pt x="68" y="741"/>
                  </a:lnTo>
                  <a:lnTo>
                    <a:pt x="371" y="708"/>
                  </a:lnTo>
                  <a:lnTo>
                    <a:pt x="641" y="640"/>
                  </a:lnTo>
                  <a:lnTo>
                    <a:pt x="1213" y="438"/>
                  </a:lnTo>
                  <a:lnTo>
                    <a:pt x="1785" y="270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12"/>
            <p:cNvSpPr/>
            <p:nvPr/>
          </p:nvSpPr>
          <p:spPr>
            <a:xfrm>
              <a:off x="6726410" y="2104195"/>
              <a:ext cx="135745" cy="48616"/>
            </a:xfrm>
            <a:custGeom>
              <a:avLst/>
              <a:gdLst/>
              <a:ahLst/>
              <a:cxnLst/>
              <a:rect l="l" t="t" r="r" b="b"/>
              <a:pathLst>
                <a:path w="2728" h="977" extrusionOk="0">
                  <a:moveTo>
                    <a:pt x="2727" y="0"/>
                  </a:moveTo>
                  <a:lnTo>
                    <a:pt x="2492" y="67"/>
                  </a:lnTo>
                  <a:lnTo>
                    <a:pt x="1886" y="236"/>
                  </a:lnTo>
                  <a:lnTo>
                    <a:pt x="1246" y="438"/>
                  </a:lnTo>
                  <a:lnTo>
                    <a:pt x="34" y="909"/>
                  </a:lnTo>
                  <a:lnTo>
                    <a:pt x="0" y="943"/>
                  </a:lnTo>
                  <a:lnTo>
                    <a:pt x="34" y="976"/>
                  </a:lnTo>
                  <a:lnTo>
                    <a:pt x="371" y="976"/>
                  </a:lnTo>
                  <a:lnTo>
                    <a:pt x="707" y="943"/>
                  </a:lnTo>
                  <a:lnTo>
                    <a:pt x="1044" y="842"/>
                  </a:lnTo>
                  <a:lnTo>
                    <a:pt x="1381" y="741"/>
                  </a:lnTo>
                  <a:lnTo>
                    <a:pt x="2054" y="505"/>
                  </a:lnTo>
                  <a:lnTo>
                    <a:pt x="2391" y="404"/>
                  </a:lnTo>
                  <a:lnTo>
                    <a:pt x="2727" y="303"/>
                  </a:lnTo>
                  <a:lnTo>
                    <a:pt x="272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12"/>
            <p:cNvSpPr/>
            <p:nvPr/>
          </p:nvSpPr>
          <p:spPr>
            <a:xfrm>
              <a:off x="6746513" y="2144401"/>
              <a:ext cx="115642" cy="43590"/>
            </a:xfrm>
            <a:custGeom>
              <a:avLst/>
              <a:gdLst/>
              <a:ahLst/>
              <a:cxnLst/>
              <a:rect l="l" t="t" r="r" b="b"/>
              <a:pathLst>
                <a:path w="2324" h="876" extrusionOk="0">
                  <a:moveTo>
                    <a:pt x="2323" y="0"/>
                  </a:moveTo>
                  <a:lnTo>
                    <a:pt x="1953" y="135"/>
                  </a:lnTo>
                  <a:lnTo>
                    <a:pt x="1448" y="303"/>
                  </a:lnTo>
                  <a:lnTo>
                    <a:pt x="977" y="471"/>
                  </a:lnTo>
                  <a:lnTo>
                    <a:pt x="472" y="640"/>
                  </a:lnTo>
                  <a:lnTo>
                    <a:pt x="34" y="842"/>
                  </a:lnTo>
                  <a:lnTo>
                    <a:pt x="0" y="875"/>
                  </a:lnTo>
                  <a:lnTo>
                    <a:pt x="303" y="875"/>
                  </a:lnTo>
                  <a:lnTo>
                    <a:pt x="539" y="842"/>
                  </a:lnTo>
                  <a:lnTo>
                    <a:pt x="1044" y="741"/>
                  </a:lnTo>
                  <a:lnTo>
                    <a:pt x="1549" y="606"/>
                  </a:lnTo>
                  <a:lnTo>
                    <a:pt x="2020" y="438"/>
                  </a:lnTo>
                  <a:lnTo>
                    <a:pt x="2323" y="303"/>
                  </a:lnTo>
                  <a:lnTo>
                    <a:pt x="232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12"/>
            <p:cNvSpPr/>
            <p:nvPr/>
          </p:nvSpPr>
          <p:spPr>
            <a:xfrm>
              <a:off x="6793387" y="2305226"/>
              <a:ext cx="68768" cy="31846"/>
            </a:xfrm>
            <a:custGeom>
              <a:avLst/>
              <a:gdLst/>
              <a:ahLst/>
              <a:cxnLst/>
              <a:rect l="l" t="t" r="r" b="b"/>
              <a:pathLst>
                <a:path w="1382" h="640" extrusionOk="0">
                  <a:moveTo>
                    <a:pt x="1381" y="0"/>
                  </a:moveTo>
                  <a:lnTo>
                    <a:pt x="1045" y="101"/>
                  </a:lnTo>
                  <a:lnTo>
                    <a:pt x="775" y="169"/>
                  </a:lnTo>
                  <a:lnTo>
                    <a:pt x="439" y="236"/>
                  </a:lnTo>
                  <a:lnTo>
                    <a:pt x="270" y="303"/>
                  </a:lnTo>
                  <a:lnTo>
                    <a:pt x="136" y="404"/>
                  </a:lnTo>
                  <a:lnTo>
                    <a:pt x="68" y="505"/>
                  </a:lnTo>
                  <a:lnTo>
                    <a:pt x="1" y="640"/>
                  </a:lnTo>
                  <a:lnTo>
                    <a:pt x="35" y="640"/>
                  </a:lnTo>
                  <a:lnTo>
                    <a:pt x="371" y="573"/>
                  </a:lnTo>
                  <a:lnTo>
                    <a:pt x="708" y="472"/>
                  </a:lnTo>
                  <a:lnTo>
                    <a:pt x="1381" y="303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12"/>
            <p:cNvSpPr/>
            <p:nvPr/>
          </p:nvSpPr>
          <p:spPr>
            <a:xfrm>
              <a:off x="6726410" y="2055580"/>
              <a:ext cx="135745" cy="50307"/>
            </a:xfrm>
            <a:custGeom>
              <a:avLst/>
              <a:gdLst/>
              <a:ahLst/>
              <a:cxnLst/>
              <a:rect l="l" t="t" r="r" b="b"/>
              <a:pathLst>
                <a:path w="2728" h="1011" extrusionOk="0">
                  <a:moveTo>
                    <a:pt x="2727" y="1"/>
                  </a:moveTo>
                  <a:lnTo>
                    <a:pt x="1347" y="438"/>
                  </a:lnTo>
                  <a:lnTo>
                    <a:pt x="674" y="674"/>
                  </a:lnTo>
                  <a:lnTo>
                    <a:pt x="34" y="943"/>
                  </a:lnTo>
                  <a:lnTo>
                    <a:pt x="0" y="977"/>
                  </a:lnTo>
                  <a:lnTo>
                    <a:pt x="34" y="1011"/>
                  </a:lnTo>
                  <a:lnTo>
                    <a:pt x="404" y="1011"/>
                  </a:lnTo>
                  <a:lnTo>
                    <a:pt x="775" y="943"/>
                  </a:lnTo>
                  <a:lnTo>
                    <a:pt x="1145" y="809"/>
                  </a:lnTo>
                  <a:lnTo>
                    <a:pt x="1515" y="674"/>
                  </a:lnTo>
                  <a:lnTo>
                    <a:pt x="2121" y="438"/>
                  </a:lnTo>
                  <a:lnTo>
                    <a:pt x="2727" y="236"/>
                  </a:lnTo>
                  <a:lnTo>
                    <a:pt x="272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12"/>
            <p:cNvSpPr/>
            <p:nvPr/>
          </p:nvSpPr>
          <p:spPr>
            <a:xfrm>
              <a:off x="6776668" y="2268353"/>
              <a:ext cx="85488" cy="38564"/>
            </a:xfrm>
            <a:custGeom>
              <a:avLst/>
              <a:gdLst/>
              <a:ahLst/>
              <a:cxnLst/>
              <a:rect l="l" t="t" r="r" b="b"/>
              <a:pathLst>
                <a:path w="1718" h="775" extrusionOk="0">
                  <a:moveTo>
                    <a:pt x="1717" y="1"/>
                  </a:moveTo>
                  <a:lnTo>
                    <a:pt x="842" y="337"/>
                  </a:lnTo>
                  <a:lnTo>
                    <a:pt x="34" y="708"/>
                  </a:lnTo>
                  <a:lnTo>
                    <a:pt x="0" y="741"/>
                  </a:lnTo>
                  <a:lnTo>
                    <a:pt x="68" y="775"/>
                  </a:lnTo>
                  <a:lnTo>
                    <a:pt x="472" y="741"/>
                  </a:lnTo>
                  <a:lnTo>
                    <a:pt x="876" y="640"/>
                  </a:lnTo>
                  <a:lnTo>
                    <a:pt x="1313" y="506"/>
                  </a:lnTo>
                  <a:lnTo>
                    <a:pt x="1717" y="371"/>
                  </a:lnTo>
                  <a:lnTo>
                    <a:pt x="171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12"/>
            <p:cNvSpPr/>
            <p:nvPr/>
          </p:nvSpPr>
          <p:spPr>
            <a:xfrm>
              <a:off x="5994291" y="2241533"/>
              <a:ext cx="321698" cy="110616"/>
            </a:xfrm>
            <a:custGeom>
              <a:avLst/>
              <a:gdLst/>
              <a:ahLst/>
              <a:cxnLst/>
              <a:rect l="l" t="t" r="r" b="b"/>
              <a:pathLst>
                <a:path w="6465" h="2223" extrusionOk="0">
                  <a:moveTo>
                    <a:pt x="6364" y="1"/>
                  </a:moveTo>
                  <a:lnTo>
                    <a:pt x="6128" y="102"/>
                  </a:lnTo>
                  <a:lnTo>
                    <a:pt x="5825" y="237"/>
                  </a:lnTo>
                  <a:lnTo>
                    <a:pt x="5252" y="540"/>
                  </a:lnTo>
                  <a:lnTo>
                    <a:pt x="4949" y="641"/>
                  </a:lnTo>
                  <a:lnTo>
                    <a:pt x="4646" y="708"/>
                  </a:lnTo>
                  <a:lnTo>
                    <a:pt x="4512" y="742"/>
                  </a:lnTo>
                  <a:lnTo>
                    <a:pt x="4343" y="742"/>
                  </a:lnTo>
                  <a:lnTo>
                    <a:pt x="4209" y="708"/>
                  </a:lnTo>
                  <a:lnTo>
                    <a:pt x="4074" y="641"/>
                  </a:lnTo>
                  <a:lnTo>
                    <a:pt x="4007" y="641"/>
                  </a:lnTo>
                  <a:lnTo>
                    <a:pt x="3939" y="674"/>
                  </a:lnTo>
                  <a:lnTo>
                    <a:pt x="3872" y="775"/>
                  </a:lnTo>
                  <a:lnTo>
                    <a:pt x="3805" y="876"/>
                  </a:lnTo>
                  <a:lnTo>
                    <a:pt x="3704" y="910"/>
                  </a:lnTo>
                  <a:lnTo>
                    <a:pt x="3636" y="944"/>
                  </a:lnTo>
                  <a:lnTo>
                    <a:pt x="3569" y="910"/>
                  </a:lnTo>
                  <a:lnTo>
                    <a:pt x="3502" y="843"/>
                  </a:lnTo>
                  <a:lnTo>
                    <a:pt x="3333" y="641"/>
                  </a:lnTo>
                  <a:lnTo>
                    <a:pt x="3367" y="472"/>
                  </a:lnTo>
                  <a:lnTo>
                    <a:pt x="3333" y="405"/>
                  </a:lnTo>
                  <a:lnTo>
                    <a:pt x="3300" y="371"/>
                  </a:lnTo>
                  <a:lnTo>
                    <a:pt x="3199" y="371"/>
                  </a:lnTo>
                  <a:lnTo>
                    <a:pt x="3030" y="506"/>
                  </a:lnTo>
                  <a:lnTo>
                    <a:pt x="2963" y="641"/>
                  </a:lnTo>
                  <a:lnTo>
                    <a:pt x="2929" y="775"/>
                  </a:lnTo>
                  <a:lnTo>
                    <a:pt x="2963" y="876"/>
                  </a:lnTo>
                  <a:lnTo>
                    <a:pt x="2828" y="1011"/>
                  </a:lnTo>
                  <a:lnTo>
                    <a:pt x="2727" y="1045"/>
                  </a:lnTo>
                  <a:lnTo>
                    <a:pt x="2593" y="1112"/>
                  </a:lnTo>
                  <a:lnTo>
                    <a:pt x="2458" y="1112"/>
                  </a:lnTo>
                  <a:lnTo>
                    <a:pt x="2391" y="1045"/>
                  </a:lnTo>
                  <a:lnTo>
                    <a:pt x="2391" y="977"/>
                  </a:lnTo>
                  <a:lnTo>
                    <a:pt x="2424" y="876"/>
                  </a:lnTo>
                  <a:lnTo>
                    <a:pt x="2424" y="843"/>
                  </a:lnTo>
                  <a:lnTo>
                    <a:pt x="2391" y="775"/>
                  </a:lnTo>
                  <a:lnTo>
                    <a:pt x="2323" y="742"/>
                  </a:lnTo>
                  <a:lnTo>
                    <a:pt x="2256" y="742"/>
                  </a:lnTo>
                  <a:lnTo>
                    <a:pt x="2222" y="809"/>
                  </a:lnTo>
                  <a:lnTo>
                    <a:pt x="2189" y="977"/>
                  </a:lnTo>
                  <a:lnTo>
                    <a:pt x="2088" y="1179"/>
                  </a:lnTo>
                  <a:lnTo>
                    <a:pt x="1919" y="1348"/>
                  </a:lnTo>
                  <a:lnTo>
                    <a:pt x="1751" y="1449"/>
                  </a:lnTo>
                  <a:lnTo>
                    <a:pt x="1515" y="1482"/>
                  </a:lnTo>
                  <a:lnTo>
                    <a:pt x="1313" y="1482"/>
                  </a:lnTo>
                  <a:lnTo>
                    <a:pt x="1179" y="1449"/>
                  </a:lnTo>
                  <a:lnTo>
                    <a:pt x="1347" y="1078"/>
                  </a:lnTo>
                  <a:lnTo>
                    <a:pt x="1414" y="809"/>
                  </a:lnTo>
                  <a:lnTo>
                    <a:pt x="1414" y="742"/>
                  </a:lnTo>
                  <a:lnTo>
                    <a:pt x="1381" y="708"/>
                  </a:lnTo>
                  <a:lnTo>
                    <a:pt x="1347" y="674"/>
                  </a:lnTo>
                  <a:lnTo>
                    <a:pt x="1280" y="708"/>
                  </a:lnTo>
                  <a:lnTo>
                    <a:pt x="1044" y="843"/>
                  </a:lnTo>
                  <a:lnTo>
                    <a:pt x="876" y="1078"/>
                  </a:lnTo>
                  <a:lnTo>
                    <a:pt x="842" y="1179"/>
                  </a:lnTo>
                  <a:lnTo>
                    <a:pt x="808" y="1280"/>
                  </a:lnTo>
                  <a:lnTo>
                    <a:pt x="808" y="1415"/>
                  </a:lnTo>
                  <a:lnTo>
                    <a:pt x="876" y="1516"/>
                  </a:lnTo>
                  <a:lnTo>
                    <a:pt x="606" y="1819"/>
                  </a:lnTo>
                  <a:lnTo>
                    <a:pt x="539" y="1886"/>
                  </a:lnTo>
                  <a:lnTo>
                    <a:pt x="472" y="1920"/>
                  </a:lnTo>
                  <a:lnTo>
                    <a:pt x="404" y="1920"/>
                  </a:lnTo>
                  <a:lnTo>
                    <a:pt x="371" y="1886"/>
                  </a:lnTo>
                  <a:lnTo>
                    <a:pt x="270" y="1819"/>
                  </a:lnTo>
                  <a:lnTo>
                    <a:pt x="202" y="1651"/>
                  </a:lnTo>
                  <a:lnTo>
                    <a:pt x="202" y="1482"/>
                  </a:lnTo>
                  <a:lnTo>
                    <a:pt x="236" y="1280"/>
                  </a:lnTo>
                  <a:lnTo>
                    <a:pt x="337" y="1112"/>
                  </a:lnTo>
                  <a:lnTo>
                    <a:pt x="404" y="1045"/>
                  </a:lnTo>
                  <a:lnTo>
                    <a:pt x="505" y="977"/>
                  </a:lnTo>
                  <a:lnTo>
                    <a:pt x="539" y="944"/>
                  </a:lnTo>
                  <a:lnTo>
                    <a:pt x="539" y="910"/>
                  </a:lnTo>
                  <a:lnTo>
                    <a:pt x="505" y="876"/>
                  </a:lnTo>
                  <a:lnTo>
                    <a:pt x="472" y="876"/>
                  </a:lnTo>
                  <a:lnTo>
                    <a:pt x="371" y="910"/>
                  </a:lnTo>
                  <a:lnTo>
                    <a:pt x="303" y="944"/>
                  </a:lnTo>
                  <a:lnTo>
                    <a:pt x="169" y="1078"/>
                  </a:lnTo>
                  <a:lnTo>
                    <a:pt x="68" y="1280"/>
                  </a:lnTo>
                  <a:lnTo>
                    <a:pt x="0" y="1516"/>
                  </a:lnTo>
                  <a:lnTo>
                    <a:pt x="0" y="1752"/>
                  </a:lnTo>
                  <a:lnTo>
                    <a:pt x="34" y="1954"/>
                  </a:lnTo>
                  <a:lnTo>
                    <a:pt x="68" y="2021"/>
                  </a:lnTo>
                  <a:lnTo>
                    <a:pt x="135" y="2122"/>
                  </a:lnTo>
                  <a:lnTo>
                    <a:pt x="202" y="2156"/>
                  </a:lnTo>
                  <a:lnTo>
                    <a:pt x="303" y="2189"/>
                  </a:lnTo>
                  <a:lnTo>
                    <a:pt x="404" y="2223"/>
                  </a:lnTo>
                  <a:lnTo>
                    <a:pt x="505" y="2189"/>
                  </a:lnTo>
                  <a:lnTo>
                    <a:pt x="606" y="2156"/>
                  </a:lnTo>
                  <a:lnTo>
                    <a:pt x="707" y="2088"/>
                  </a:lnTo>
                  <a:lnTo>
                    <a:pt x="909" y="1886"/>
                  </a:lnTo>
                  <a:lnTo>
                    <a:pt x="1078" y="1617"/>
                  </a:lnTo>
                  <a:lnTo>
                    <a:pt x="1145" y="1651"/>
                  </a:lnTo>
                  <a:lnTo>
                    <a:pt x="1313" y="1684"/>
                  </a:lnTo>
                  <a:lnTo>
                    <a:pt x="1482" y="1718"/>
                  </a:lnTo>
                  <a:lnTo>
                    <a:pt x="1650" y="1684"/>
                  </a:lnTo>
                  <a:lnTo>
                    <a:pt x="1818" y="1651"/>
                  </a:lnTo>
                  <a:lnTo>
                    <a:pt x="1953" y="1583"/>
                  </a:lnTo>
                  <a:lnTo>
                    <a:pt x="2088" y="1482"/>
                  </a:lnTo>
                  <a:lnTo>
                    <a:pt x="2189" y="1381"/>
                  </a:lnTo>
                  <a:lnTo>
                    <a:pt x="2290" y="1247"/>
                  </a:lnTo>
                  <a:lnTo>
                    <a:pt x="2357" y="1280"/>
                  </a:lnTo>
                  <a:lnTo>
                    <a:pt x="2458" y="1314"/>
                  </a:lnTo>
                  <a:lnTo>
                    <a:pt x="2660" y="1280"/>
                  </a:lnTo>
                  <a:lnTo>
                    <a:pt x="2896" y="1179"/>
                  </a:lnTo>
                  <a:lnTo>
                    <a:pt x="3098" y="1045"/>
                  </a:lnTo>
                  <a:lnTo>
                    <a:pt x="3232" y="1112"/>
                  </a:lnTo>
                  <a:lnTo>
                    <a:pt x="3401" y="1146"/>
                  </a:lnTo>
                  <a:lnTo>
                    <a:pt x="3603" y="1179"/>
                  </a:lnTo>
                  <a:lnTo>
                    <a:pt x="3771" y="1112"/>
                  </a:lnTo>
                  <a:lnTo>
                    <a:pt x="3906" y="1045"/>
                  </a:lnTo>
                  <a:lnTo>
                    <a:pt x="4007" y="977"/>
                  </a:lnTo>
                  <a:lnTo>
                    <a:pt x="4074" y="944"/>
                  </a:lnTo>
                  <a:lnTo>
                    <a:pt x="4209" y="910"/>
                  </a:lnTo>
                  <a:lnTo>
                    <a:pt x="4613" y="910"/>
                  </a:lnTo>
                  <a:lnTo>
                    <a:pt x="4983" y="809"/>
                  </a:lnTo>
                  <a:lnTo>
                    <a:pt x="5353" y="708"/>
                  </a:lnTo>
                  <a:lnTo>
                    <a:pt x="5757" y="540"/>
                  </a:lnTo>
                  <a:lnTo>
                    <a:pt x="6128" y="371"/>
                  </a:lnTo>
                  <a:lnTo>
                    <a:pt x="6296" y="237"/>
                  </a:lnTo>
                  <a:lnTo>
                    <a:pt x="6465" y="136"/>
                  </a:lnTo>
                  <a:lnTo>
                    <a:pt x="6465" y="68"/>
                  </a:lnTo>
                  <a:lnTo>
                    <a:pt x="6465" y="35"/>
                  </a:lnTo>
                  <a:lnTo>
                    <a:pt x="643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12"/>
            <p:cNvSpPr/>
            <p:nvPr/>
          </p:nvSpPr>
          <p:spPr>
            <a:xfrm>
              <a:off x="6123269" y="2578308"/>
              <a:ext cx="474163" cy="135745"/>
            </a:xfrm>
            <a:custGeom>
              <a:avLst/>
              <a:gdLst/>
              <a:ahLst/>
              <a:cxnLst/>
              <a:rect l="l" t="t" r="r" b="b"/>
              <a:pathLst>
                <a:path w="9529" h="2728" extrusionOk="0">
                  <a:moveTo>
                    <a:pt x="9360" y="0"/>
                  </a:moveTo>
                  <a:lnTo>
                    <a:pt x="8855" y="67"/>
                  </a:lnTo>
                  <a:lnTo>
                    <a:pt x="8350" y="168"/>
                  </a:lnTo>
                  <a:lnTo>
                    <a:pt x="7845" y="303"/>
                  </a:lnTo>
                  <a:lnTo>
                    <a:pt x="7340" y="471"/>
                  </a:lnTo>
                  <a:lnTo>
                    <a:pt x="6330" y="842"/>
                  </a:lnTo>
                  <a:lnTo>
                    <a:pt x="5825" y="1010"/>
                  </a:lnTo>
                  <a:lnTo>
                    <a:pt x="5320" y="1145"/>
                  </a:lnTo>
                  <a:lnTo>
                    <a:pt x="2694" y="1886"/>
                  </a:lnTo>
                  <a:lnTo>
                    <a:pt x="1516" y="2189"/>
                  </a:lnTo>
                  <a:lnTo>
                    <a:pt x="775" y="2357"/>
                  </a:lnTo>
                  <a:lnTo>
                    <a:pt x="539" y="2424"/>
                  </a:lnTo>
                  <a:lnTo>
                    <a:pt x="438" y="2424"/>
                  </a:lnTo>
                  <a:lnTo>
                    <a:pt x="337" y="2458"/>
                  </a:lnTo>
                  <a:lnTo>
                    <a:pt x="270" y="2525"/>
                  </a:lnTo>
                  <a:lnTo>
                    <a:pt x="203" y="2593"/>
                  </a:lnTo>
                  <a:lnTo>
                    <a:pt x="169" y="2559"/>
                  </a:lnTo>
                  <a:lnTo>
                    <a:pt x="1" y="2559"/>
                  </a:lnTo>
                  <a:lnTo>
                    <a:pt x="1" y="2593"/>
                  </a:lnTo>
                  <a:lnTo>
                    <a:pt x="1" y="2626"/>
                  </a:lnTo>
                  <a:lnTo>
                    <a:pt x="34" y="2694"/>
                  </a:lnTo>
                  <a:lnTo>
                    <a:pt x="68" y="2727"/>
                  </a:lnTo>
                  <a:lnTo>
                    <a:pt x="708" y="2660"/>
                  </a:lnTo>
                  <a:lnTo>
                    <a:pt x="1314" y="2559"/>
                  </a:lnTo>
                  <a:lnTo>
                    <a:pt x="1920" y="2424"/>
                  </a:lnTo>
                  <a:lnTo>
                    <a:pt x="2526" y="2290"/>
                  </a:lnTo>
                  <a:lnTo>
                    <a:pt x="3738" y="1919"/>
                  </a:lnTo>
                  <a:lnTo>
                    <a:pt x="4950" y="1549"/>
                  </a:lnTo>
                  <a:lnTo>
                    <a:pt x="5489" y="1414"/>
                  </a:lnTo>
                  <a:lnTo>
                    <a:pt x="6027" y="1212"/>
                  </a:lnTo>
                  <a:lnTo>
                    <a:pt x="7138" y="808"/>
                  </a:lnTo>
                  <a:lnTo>
                    <a:pt x="7677" y="640"/>
                  </a:lnTo>
                  <a:lnTo>
                    <a:pt x="8249" y="471"/>
                  </a:lnTo>
                  <a:lnTo>
                    <a:pt x="8822" y="370"/>
                  </a:lnTo>
                  <a:lnTo>
                    <a:pt x="9360" y="337"/>
                  </a:lnTo>
                  <a:lnTo>
                    <a:pt x="9428" y="303"/>
                  </a:lnTo>
                  <a:lnTo>
                    <a:pt x="9495" y="269"/>
                  </a:lnTo>
                  <a:lnTo>
                    <a:pt x="9495" y="236"/>
                  </a:lnTo>
                  <a:lnTo>
                    <a:pt x="9529" y="168"/>
                  </a:lnTo>
                  <a:lnTo>
                    <a:pt x="9495" y="101"/>
                  </a:lnTo>
                  <a:lnTo>
                    <a:pt x="9495" y="67"/>
                  </a:lnTo>
                  <a:lnTo>
                    <a:pt x="9428" y="34"/>
                  </a:lnTo>
                  <a:lnTo>
                    <a:pt x="93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12"/>
            <p:cNvSpPr/>
            <p:nvPr/>
          </p:nvSpPr>
          <p:spPr>
            <a:xfrm>
              <a:off x="5691054" y="2422510"/>
              <a:ext cx="236260" cy="217800"/>
            </a:xfrm>
            <a:custGeom>
              <a:avLst/>
              <a:gdLst/>
              <a:ahLst/>
              <a:cxnLst/>
              <a:rect l="l" t="t" r="r" b="b"/>
              <a:pathLst>
                <a:path w="4748" h="4377" extrusionOk="0">
                  <a:moveTo>
                    <a:pt x="606" y="202"/>
                  </a:moveTo>
                  <a:lnTo>
                    <a:pt x="674" y="269"/>
                  </a:lnTo>
                  <a:lnTo>
                    <a:pt x="775" y="370"/>
                  </a:lnTo>
                  <a:lnTo>
                    <a:pt x="943" y="539"/>
                  </a:lnTo>
                  <a:lnTo>
                    <a:pt x="1482" y="1077"/>
                  </a:lnTo>
                  <a:lnTo>
                    <a:pt x="1987" y="1650"/>
                  </a:lnTo>
                  <a:lnTo>
                    <a:pt x="2559" y="2256"/>
                  </a:lnTo>
                  <a:lnTo>
                    <a:pt x="3165" y="2794"/>
                  </a:lnTo>
                  <a:lnTo>
                    <a:pt x="3333" y="2895"/>
                  </a:lnTo>
                  <a:lnTo>
                    <a:pt x="3502" y="3030"/>
                  </a:lnTo>
                  <a:lnTo>
                    <a:pt x="3872" y="3232"/>
                  </a:lnTo>
                  <a:lnTo>
                    <a:pt x="4040" y="3333"/>
                  </a:lnTo>
                  <a:lnTo>
                    <a:pt x="4209" y="3468"/>
                  </a:lnTo>
                  <a:lnTo>
                    <a:pt x="4310" y="3636"/>
                  </a:lnTo>
                  <a:lnTo>
                    <a:pt x="4377" y="3805"/>
                  </a:lnTo>
                  <a:lnTo>
                    <a:pt x="4243" y="3838"/>
                  </a:lnTo>
                  <a:lnTo>
                    <a:pt x="4141" y="3805"/>
                  </a:lnTo>
                  <a:lnTo>
                    <a:pt x="4007" y="3737"/>
                  </a:lnTo>
                  <a:lnTo>
                    <a:pt x="3906" y="3636"/>
                  </a:lnTo>
                  <a:lnTo>
                    <a:pt x="3805" y="3501"/>
                  </a:lnTo>
                  <a:lnTo>
                    <a:pt x="3704" y="3400"/>
                  </a:lnTo>
                  <a:lnTo>
                    <a:pt x="3468" y="3198"/>
                  </a:lnTo>
                  <a:lnTo>
                    <a:pt x="3199" y="2996"/>
                  </a:lnTo>
                  <a:lnTo>
                    <a:pt x="2929" y="2828"/>
                  </a:lnTo>
                  <a:lnTo>
                    <a:pt x="2357" y="2525"/>
                  </a:lnTo>
                  <a:lnTo>
                    <a:pt x="2020" y="2289"/>
                  </a:lnTo>
                  <a:lnTo>
                    <a:pt x="1684" y="2020"/>
                  </a:lnTo>
                  <a:lnTo>
                    <a:pt x="1381" y="1751"/>
                  </a:lnTo>
                  <a:lnTo>
                    <a:pt x="1078" y="1448"/>
                  </a:lnTo>
                  <a:lnTo>
                    <a:pt x="640" y="943"/>
                  </a:lnTo>
                  <a:lnTo>
                    <a:pt x="404" y="707"/>
                  </a:lnTo>
                  <a:lnTo>
                    <a:pt x="169" y="505"/>
                  </a:lnTo>
                  <a:lnTo>
                    <a:pt x="202" y="471"/>
                  </a:lnTo>
                  <a:lnTo>
                    <a:pt x="337" y="337"/>
                  </a:lnTo>
                  <a:lnTo>
                    <a:pt x="472" y="269"/>
                  </a:lnTo>
                  <a:lnTo>
                    <a:pt x="606" y="202"/>
                  </a:lnTo>
                  <a:close/>
                  <a:moveTo>
                    <a:pt x="505" y="0"/>
                  </a:moveTo>
                  <a:lnTo>
                    <a:pt x="371" y="67"/>
                  </a:lnTo>
                  <a:lnTo>
                    <a:pt x="169" y="202"/>
                  </a:lnTo>
                  <a:lnTo>
                    <a:pt x="34" y="370"/>
                  </a:lnTo>
                  <a:lnTo>
                    <a:pt x="0" y="404"/>
                  </a:lnTo>
                  <a:lnTo>
                    <a:pt x="0" y="471"/>
                  </a:lnTo>
                  <a:lnTo>
                    <a:pt x="34" y="505"/>
                  </a:lnTo>
                  <a:lnTo>
                    <a:pt x="68" y="539"/>
                  </a:lnTo>
                  <a:lnTo>
                    <a:pt x="135" y="505"/>
                  </a:lnTo>
                  <a:lnTo>
                    <a:pt x="303" y="707"/>
                  </a:lnTo>
                  <a:lnTo>
                    <a:pt x="505" y="943"/>
                  </a:lnTo>
                  <a:lnTo>
                    <a:pt x="808" y="1414"/>
                  </a:lnTo>
                  <a:lnTo>
                    <a:pt x="1246" y="1885"/>
                  </a:lnTo>
                  <a:lnTo>
                    <a:pt x="1717" y="2323"/>
                  </a:lnTo>
                  <a:lnTo>
                    <a:pt x="2020" y="2525"/>
                  </a:lnTo>
                  <a:lnTo>
                    <a:pt x="2323" y="2727"/>
                  </a:lnTo>
                  <a:lnTo>
                    <a:pt x="2929" y="3097"/>
                  </a:lnTo>
                  <a:lnTo>
                    <a:pt x="3199" y="3299"/>
                  </a:lnTo>
                  <a:lnTo>
                    <a:pt x="3468" y="3501"/>
                  </a:lnTo>
                  <a:lnTo>
                    <a:pt x="3737" y="3771"/>
                  </a:lnTo>
                  <a:lnTo>
                    <a:pt x="3939" y="4074"/>
                  </a:lnTo>
                  <a:lnTo>
                    <a:pt x="4040" y="4209"/>
                  </a:lnTo>
                  <a:lnTo>
                    <a:pt x="4141" y="4276"/>
                  </a:lnTo>
                  <a:lnTo>
                    <a:pt x="4243" y="4343"/>
                  </a:lnTo>
                  <a:lnTo>
                    <a:pt x="4344" y="4377"/>
                  </a:lnTo>
                  <a:lnTo>
                    <a:pt x="4411" y="4377"/>
                  </a:lnTo>
                  <a:lnTo>
                    <a:pt x="4512" y="4343"/>
                  </a:lnTo>
                  <a:lnTo>
                    <a:pt x="4647" y="4209"/>
                  </a:lnTo>
                  <a:lnTo>
                    <a:pt x="4748" y="4074"/>
                  </a:lnTo>
                  <a:lnTo>
                    <a:pt x="4748" y="3872"/>
                  </a:lnTo>
                  <a:lnTo>
                    <a:pt x="4748" y="3805"/>
                  </a:lnTo>
                  <a:lnTo>
                    <a:pt x="4680" y="3704"/>
                  </a:lnTo>
                  <a:lnTo>
                    <a:pt x="4613" y="3636"/>
                  </a:lnTo>
                  <a:lnTo>
                    <a:pt x="4512" y="3569"/>
                  </a:lnTo>
                  <a:lnTo>
                    <a:pt x="4445" y="3434"/>
                  </a:lnTo>
                  <a:lnTo>
                    <a:pt x="4310" y="3266"/>
                  </a:lnTo>
                  <a:lnTo>
                    <a:pt x="4209" y="3165"/>
                  </a:lnTo>
                  <a:lnTo>
                    <a:pt x="4074" y="3097"/>
                  </a:lnTo>
                  <a:lnTo>
                    <a:pt x="3771" y="2963"/>
                  </a:lnTo>
                  <a:lnTo>
                    <a:pt x="3535" y="2828"/>
                  </a:lnTo>
                  <a:lnTo>
                    <a:pt x="3300" y="2660"/>
                  </a:lnTo>
                  <a:lnTo>
                    <a:pt x="2828" y="2256"/>
                  </a:lnTo>
                  <a:lnTo>
                    <a:pt x="2189" y="1582"/>
                  </a:lnTo>
                  <a:lnTo>
                    <a:pt x="1549" y="875"/>
                  </a:lnTo>
                  <a:lnTo>
                    <a:pt x="1111" y="471"/>
                  </a:lnTo>
                  <a:lnTo>
                    <a:pt x="909" y="269"/>
                  </a:lnTo>
                  <a:lnTo>
                    <a:pt x="674" y="101"/>
                  </a:lnTo>
                  <a:lnTo>
                    <a:pt x="640" y="34"/>
                  </a:lnTo>
                  <a:lnTo>
                    <a:pt x="6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12"/>
            <p:cNvSpPr/>
            <p:nvPr/>
          </p:nvSpPr>
          <p:spPr>
            <a:xfrm>
              <a:off x="6800105" y="2340406"/>
              <a:ext cx="62051" cy="30204"/>
            </a:xfrm>
            <a:custGeom>
              <a:avLst/>
              <a:gdLst/>
              <a:ahLst/>
              <a:cxnLst/>
              <a:rect l="l" t="t" r="r" b="b"/>
              <a:pathLst>
                <a:path w="1247" h="607" extrusionOk="0">
                  <a:moveTo>
                    <a:pt x="1246" y="0"/>
                  </a:moveTo>
                  <a:lnTo>
                    <a:pt x="607" y="202"/>
                  </a:lnTo>
                  <a:lnTo>
                    <a:pt x="304" y="337"/>
                  </a:lnTo>
                  <a:lnTo>
                    <a:pt x="1" y="505"/>
                  </a:lnTo>
                  <a:lnTo>
                    <a:pt x="1" y="539"/>
                  </a:lnTo>
                  <a:lnTo>
                    <a:pt x="1" y="573"/>
                  </a:lnTo>
                  <a:lnTo>
                    <a:pt x="1" y="606"/>
                  </a:lnTo>
                  <a:lnTo>
                    <a:pt x="34" y="606"/>
                  </a:lnTo>
                  <a:lnTo>
                    <a:pt x="1246" y="303"/>
                  </a:lnTo>
                  <a:lnTo>
                    <a:pt x="124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12"/>
            <p:cNvSpPr/>
            <p:nvPr/>
          </p:nvSpPr>
          <p:spPr>
            <a:xfrm>
              <a:off x="5654182" y="1903115"/>
              <a:ext cx="1207974" cy="1445876"/>
            </a:xfrm>
            <a:custGeom>
              <a:avLst/>
              <a:gdLst/>
              <a:ahLst/>
              <a:cxnLst/>
              <a:rect l="l" t="t" r="r" b="b"/>
              <a:pathLst>
                <a:path w="24276" h="29057" extrusionOk="0">
                  <a:moveTo>
                    <a:pt x="236" y="10909"/>
                  </a:moveTo>
                  <a:lnTo>
                    <a:pt x="203" y="10943"/>
                  </a:lnTo>
                  <a:lnTo>
                    <a:pt x="203" y="10909"/>
                  </a:lnTo>
                  <a:close/>
                  <a:moveTo>
                    <a:pt x="1246" y="9933"/>
                  </a:moveTo>
                  <a:lnTo>
                    <a:pt x="1650" y="10202"/>
                  </a:lnTo>
                  <a:lnTo>
                    <a:pt x="1987" y="10472"/>
                  </a:lnTo>
                  <a:lnTo>
                    <a:pt x="2660" y="11078"/>
                  </a:lnTo>
                  <a:lnTo>
                    <a:pt x="3064" y="11448"/>
                  </a:lnTo>
                  <a:lnTo>
                    <a:pt x="3468" y="11785"/>
                  </a:lnTo>
                  <a:lnTo>
                    <a:pt x="3872" y="12121"/>
                  </a:lnTo>
                  <a:lnTo>
                    <a:pt x="4243" y="12458"/>
                  </a:lnTo>
                  <a:lnTo>
                    <a:pt x="4916" y="13131"/>
                  </a:lnTo>
                  <a:lnTo>
                    <a:pt x="5556" y="13838"/>
                  </a:lnTo>
                  <a:lnTo>
                    <a:pt x="5724" y="14007"/>
                  </a:lnTo>
                  <a:lnTo>
                    <a:pt x="5724" y="14074"/>
                  </a:lnTo>
                  <a:lnTo>
                    <a:pt x="5792" y="14142"/>
                  </a:lnTo>
                  <a:lnTo>
                    <a:pt x="5859" y="14142"/>
                  </a:lnTo>
                  <a:lnTo>
                    <a:pt x="6364" y="14613"/>
                  </a:lnTo>
                  <a:lnTo>
                    <a:pt x="6600" y="14882"/>
                  </a:lnTo>
                  <a:lnTo>
                    <a:pt x="6835" y="15118"/>
                  </a:lnTo>
                  <a:lnTo>
                    <a:pt x="6734" y="15253"/>
                  </a:lnTo>
                  <a:lnTo>
                    <a:pt x="6633" y="15387"/>
                  </a:lnTo>
                  <a:lnTo>
                    <a:pt x="6465" y="15623"/>
                  </a:lnTo>
                  <a:lnTo>
                    <a:pt x="6162" y="15960"/>
                  </a:lnTo>
                  <a:lnTo>
                    <a:pt x="6027" y="16162"/>
                  </a:lnTo>
                  <a:lnTo>
                    <a:pt x="5893" y="16330"/>
                  </a:lnTo>
                  <a:lnTo>
                    <a:pt x="5590" y="15960"/>
                  </a:lnTo>
                  <a:lnTo>
                    <a:pt x="5287" y="15657"/>
                  </a:lnTo>
                  <a:lnTo>
                    <a:pt x="4950" y="15320"/>
                  </a:lnTo>
                  <a:lnTo>
                    <a:pt x="4613" y="15017"/>
                  </a:lnTo>
                  <a:lnTo>
                    <a:pt x="3738" y="14209"/>
                  </a:lnTo>
                  <a:lnTo>
                    <a:pt x="3300" y="13838"/>
                  </a:lnTo>
                  <a:lnTo>
                    <a:pt x="2829" y="13502"/>
                  </a:lnTo>
                  <a:lnTo>
                    <a:pt x="2391" y="13165"/>
                  </a:lnTo>
                  <a:lnTo>
                    <a:pt x="1953" y="12761"/>
                  </a:lnTo>
                  <a:lnTo>
                    <a:pt x="1583" y="12323"/>
                  </a:lnTo>
                  <a:lnTo>
                    <a:pt x="1213" y="11886"/>
                  </a:lnTo>
                  <a:lnTo>
                    <a:pt x="1044" y="11684"/>
                  </a:lnTo>
                  <a:lnTo>
                    <a:pt x="708" y="11313"/>
                  </a:lnTo>
                  <a:lnTo>
                    <a:pt x="405" y="11010"/>
                  </a:lnTo>
                  <a:lnTo>
                    <a:pt x="270" y="10943"/>
                  </a:lnTo>
                  <a:lnTo>
                    <a:pt x="236" y="10909"/>
                  </a:lnTo>
                  <a:lnTo>
                    <a:pt x="270" y="10909"/>
                  </a:lnTo>
                  <a:lnTo>
                    <a:pt x="304" y="10876"/>
                  </a:lnTo>
                  <a:lnTo>
                    <a:pt x="438" y="10775"/>
                  </a:lnTo>
                  <a:lnTo>
                    <a:pt x="607" y="10505"/>
                  </a:lnTo>
                  <a:lnTo>
                    <a:pt x="910" y="10202"/>
                  </a:lnTo>
                  <a:lnTo>
                    <a:pt x="1044" y="10068"/>
                  </a:lnTo>
                  <a:lnTo>
                    <a:pt x="1246" y="9933"/>
                  </a:lnTo>
                  <a:close/>
                  <a:moveTo>
                    <a:pt x="17003" y="3098"/>
                  </a:moveTo>
                  <a:lnTo>
                    <a:pt x="17138" y="3502"/>
                  </a:lnTo>
                  <a:lnTo>
                    <a:pt x="17272" y="3906"/>
                  </a:lnTo>
                  <a:lnTo>
                    <a:pt x="17609" y="4681"/>
                  </a:lnTo>
                  <a:lnTo>
                    <a:pt x="17744" y="4984"/>
                  </a:lnTo>
                  <a:lnTo>
                    <a:pt x="17845" y="5320"/>
                  </a:lnTo>
                  <a:lnTo>
                    <a:pt x="18013" y="5960"/>
                  </a:lnTo>
                  <a:lnTo>
                    <a:pt x="18249" y="7307"/>
                  </a:lnTo>
                  <a:lnTo>
                    <a:pt x="18518" y="8721"/>
                  </a:lnTo>
                  <a:lnTo>
                    <a:pt x="18282" y="8755"/>
                  </a:lnTo>
                  <a:lnTo>
                    <a:pt x="18047" y="8788"/>
                  </a:lnTo>
                  <a:lnTo>
                    <a:pt x="17575" y="8923"/>
                  </a:lnTo>
                  <a:lnTo>
                    <a:pt x="16700" y="9260"/>
                  </a:lnTo>
                  <a:lnTo>
                    <a:pt x="15959" y="9495"/>
                  </a:lnTo>
                  <a:lnTo>
                    <a:pt x="15219" y="9697"/>
                  </a:lnTo>
                  <a:lnTo>
                    <a:pt x="13670" y="10034"/>
                  </a:lnTo>
                  <a:lnTo>
                    <a:pt x="12895" y="10202"/>
                  </a:lnTo>
                  <a:lnTo>
                    <a:pt x="12087" y="10404"/>
                  </a:lnTo>
                  <a:lnTo>
                    <a:pt x="10539" y="10876"/>
                  </a:lnTo>
                  <a:lnTo>
                    <a:pt x="9933" y="11044"/>
                  </a:lnTo>
                  <a:lnTo>
                    <a:pt x="9293" y="11179"/>
                  </a:lnTo>
                  <a:lnTo>
                    <a:pt x="8956" y="11280"/>
                  </a:lnTo>
                  <a:lnTo>
                    <a:pt x="8653" y="11381"/>
                  </a:lnTo>
                  <a:lnTo>
                    <a:pt x="8384" y="11482"/>
                  </a:lnTo>
                  <a:lnTo>
                    <a:pt x="8115" y="11650"/>
                  </a:lnTo>
                  <a:lnTo>
                    <a:pt x="8081" y="11684"/>
                  </a:lnTo>
                  <a:lnTo>
                    <a:pt x="8081" y="11751"/>
                  </a:lnTo>
                  <a:lnTo>
                    <a:pt x="8115" y="11818"/>
                  </a:lnTo>
                  <a:lnTo>
                    <a:pt x="8182" y="11818"/>
                  </a:lnTo>
                  <a:lnTo>
                    <a:pt x="8788" y="11616"/>
                  </a:lnTo>
                  <a:lnTo>
                    <a:pt x="9394" y="11482"/>
                  </a:lnTo>
                  <a:lnTo>
                    <a:pt x="10000" y="11347"/>
                  </a:lnTo>
                  <a:lnTo>
                    <a:pt x="10606" y="11179"/>
                  </a:lnTo>
                  <a:lnTo>
                    <a:pt x="12054" y="10741"/>
                  </a:lnTo>
                  <a:lnTo>
                    <a:pt x="13502" y="10371"/>
                  </a:lnTo>
                  <a:lnTo>
                    <a:pt x="14983" y="10068"/>
                  </a:lnTo>
                  <a:lnTo>
                    <a:pt x="15690" y="9899"/>
                  </a:lnTo>
                  <a:lnTo>
                    <a:pt x="16397" y="9697"/>
                  </a:lnTo>
                  <a:lnTo>
                    <a:pt x="16936" y="9495"/>
                  </a:lnTo>
                  <a:lnTo>
                    <a:pt x="17474" y="9293"/>
                  </a:lnTo>
                  <a:lnTo>
                    <a:pt x="18013" y="9125"/>
                  </a:lnTo>
                  <a:lnTo>
                    <a:pt x="18282" y="9058"/>
                  </a:lnTo>
                  <a:lnTo>
                    <a:pt x="18585" y="9024"/>
                  </a:lnTo>
                  <a:lnTo>
                    <a:pt x="18686" y="9529"/>
                  </a:lnTo>
                  <a:lnTo>
                    <a:pt x="18484" y="9529"/>
                  </a:lnTo>
                  <a:lnTo>
                    <a:pt x="18249" y="9563"/>
                  </a:lnTo>
                  <a:lnTo>
                    <a:pt x="17845" y="9664"/>
                  </a:lnTo>
                  <a:lnTo>
                    <a:pt x="17037" y="9967"/>
                  </a:lnTo>
                  <a:lnTo>
                    <a:pt x="16363" y="10202"/>
                  </a:lnTo>
                  <a:lnTo>
                    <a:pt x="15656" y="10404"/>
                  </a:lnTo>
                  <a:lnTo>
                    <a:pt x="14276" y="10775"/>
                  </a:lnTo>
                  <a:lnTo>
                    <a:pt x="11313" y="11583"/>
                  </a:lnTo>
                  <a:lnTo>
                    <a:pt x="9832" y="11953"/>
                  </a:lnTo>
                  <a:lnTo>
                    <a:pt x="8350" y="12323"/>
                  </a:lnTo>
                  <a:lnTo>
                    <a:pt x="8283" y="12357"/>
                  </a:lnTo>
                  <a:lnTo>
                    <a:pt x="8283" y="12458"/>
                  </a:lnTo>
                  <a:lnTo>
                    <a:pt x="8317" y="12525"/>
                  </a:lnTo>
                  <a:lnTo>
                    <a:pt x="8384" y="12559"/>
                  </a:lnTo>
                  <a:lnTo>
                    <a:pt x="9091" y="12458"/>
                  </a:lnTo>
                  <a:lnTo>
                    <a:pt x="9764" y="12357"/>
                  </a:lnTo>
                  <a:lnTo>
                    <a:pt x="10471" y="12189"/>
                  </a:lnTo>
                  <a:lnTo>
                    <a:pt x="11145" y="12020"/>
                  </a:lnTo>
                  <a:lnTo>
                    <a:pt x="12525" y="11616"/>
                  </a:lnTo>
                  <a:lnTo>
                    <a:pt x="13872" y="11212"/>
                  </a:lnTo>
                  <a:lnTo>
                    <a:pt x="15320" y="10808"/>
                  </a:lnTo>
                  <a:lnTo>
                    <a:pt x="16767" y="10371"/>
                  </a:lnTo>
                  <a:lnTo>
                    <a:pt x="17744" y="10068"/>
                  </a:lnTo>
                  <a:lnTo>
                    <a:pt x="18249" y="9933"/>
                  </a:lnTo>
                  <a:lnTo>
                    <a:pt x="18754" y="9832"/>
                  </a:lnTo>
                  <a:lnTo>
                    <a:pt x="18855" y="10371"/>
                  </a:lnTo>
                  <a:lnTo>
                    <a:pt x="17542" y="10775"/>
                  </a:lnTo>
                  <a:lnTo>
                    <a:pt x="16229" y="11179"/>
                  </a:lnTo>
                  <a:lnTo>
                    <a:pt x="14882" y="11515"/>
                  </a:lnTo>
                  <a:lnTo>
                    <a:pt x="13569" y="11818"/>
                  </a:lnTo>
                  <a:lnTo>
                    <a:pt x="12256" y="12121"/>
                  </a:lnTo>
                  <a:lnTo>
                    <a:pt x="10976" y="12458"/>
                  </a:lnTo>
                  <a:lnTo>
                    <a:pt x="9731" y="12761"/>
                  </a:lnTo>
                  <a:lnTo>
                    <a:pt x="9428" y="12862"/>
                  </a:lnTo>
                  <a:lnTo>
                    <a:pt x="9125" y="12963"/>
                  </a:lnTo>
                  <a:lnTo>
                    <a:pt x="8923" y="13098"/>
                  </a:lnTo>
                  <a:lnTo>
                    <a:pt x="8788" y="13131"/>
                  </a:lnTo>
                  <a:lnTo>
                    <a:pt x="8721" y="13165"/>
                  </a:lnTo>
                  <a:lnTo>
                    <a:pt x="8653" y="13199"/>
                  </a:lnTo>
                  <a:lnTo>
                    <a:pt x="8620" y="13232"/>
                  </a:lnTo>
                  <a:lnTo>
                    <a:pt x="8620" y="13300"/>
                  </a:lnTo>
                  <a:lnTo>
                    <a:pt x="8687" y="13333"/>
                  </a:lnTo>
                  <a:lnTo>
                    <a:pt x="8754" y="13401"/>
                  </a:lnTo>
                  <a:lnTo>
                    <a:pt x="8855" y="13401"/>
                  </a:lnTo>
                  <a:lnTo>
                    <a:pt x="9024" y="13300"/>
                  </a:lnTo>
                  <a:lnTo>
                    <a:pt x="9394" y="13165"/>
                  </a:lnTo>
                  <a:lnTo>
                    <a:pt x="9731" y="13064"/>
                  </a:lnTo>
                  <a:lnTo>
                    <a:pt x="10438" y="12896"/>
                  </a:lnTo>
                  <a:lnTo>
                    <a:pt x="11784" y="12525"/>
                  </a:lnTo>
                  <a:lnTo>
                    <a:pt x="12458" y="12357"/>
                  </a:lnTo>
                  <a:lnTo>
                    <a:pt x="13165" y="12222"/>
                  </a:lnTo>
                  <a:lnTo>
                    <a:pt x="14613" y="11886"/>
                  </a:lnTo>
                  <a:lnTo>
                    <a:pt x="16060" y="11515"/>
                  </a:lnTo>
                  <a:lnTo>
                    <a:pt x="17508" y="11111"/>
                  </a:lnTo>
                  <a:lnTo>
                    <a:pt x="18922" y="10674"/>
                  </a:lnTo>
                  <a:lnTo>
                    <a:pt x="19023" y="11078"/>
                  </a:lnTo>
                  <a:lnTo>
                    <a:pt x="17676" y="11414"/>
                  </a:lnTo>
                  <a:lnTo>
                    <a:pt x="16330" y="11785"/>
                  </a:lnTo>
                  <a:lnTo>
                    <a:pt x="14983" y="12155"/>
                  </a:lnTo>
                  <a:lnTo>
                    <a:pt x="13636" y="12424"/>
                  </a:lnTo>
                  <a:lnTo>
                    <a:pt x="12996" y="12593"/>
                  </a:lnTo>
                  <a:lnTo>
                    <a:pt x="12390" y="12761"/>
                  </a:lnTo>
                  <a:lnTo>
                    <a:pt x="11212" y="13165"/>
                  </a:lnTo>
                  <a:lnTo>
                    <a:pt x="10640" y="13300"/>
                  </a:lnTo>
                  <a:lnTo>
                    <a:pt x="10034" y="13434"/>
                  </a:lnTo>
                  <a:lnTo>
                    <a:pt x="9461" y="13569"/>
                  </a:lnTo>
                  <a:lnTo>
                    <a:pt x="9192" y="13670"/>
                  </a:lnTo>
                  <a:lnTo>
                    <a:pt x="8923" y="13805"/>
                  </a:lnTo>
                  <a:lnTo>
                    <a:pt x="8923" y="13838"/>
                  </a:lnTo>
                  <a:lnTo>
                    <a:pt x="8923" y="13906"/>
                  </a:lnTo>
                  <a:lnTo>
                    <a:pt x="8923" y="13939"/>
                  </a:lnTo>
                  <a:lnTo>
                    <a:pt x="8990" y="13939"/>
                  </a:lnTo>
                  <a:lnTo>
                    <a:pt x="9596" y="13838"/>
                  </a:lnTo>
                  <a:lnTo>
                    <a:pt x="10168" y="13704"/>
                  </a:lnTo>
                  <a:lnTo>
                    <a:pt x="11347" y="13367"/>
                  </a:lnTo>
                  <a:lnTo>
                    <a:pt x="12525" y="12997"/>
                  </a:lnTo>
                  <a:lnTo>
                    <a:pt x="13097" y="12828"/>
                  </a:lnTo>
                  <a:lnTo>
                    <a:pt x="13704" y="12694"/>
                  </a:lnTo>
                  <a:lnTo>
                    <a:pt x="15050" y="12424"/>
                  </a:lnTo>
                  <a:lnTo>
                    <a:pt x="15724" y="12256"/>
                  </a:lnTo>
                  <a:lnTo>
                    <a:pt x="16397" y="12088"/>
                  </a:lnTo>
                  <a:lnTo>
                    <a:pt x="17744" y="11717"/>
                  </a:lnTo>
                  <a:lnTo>
                    <a:pt x="19090" y="11347"/>
                  </a:lnTo>
                  <a:lnTo>
                    <a:pt x="19225" y="11818"/>
                  </a:lnTo>
                  <a:lnTo>
                    <a:pt x="19191" y="11818"/>
                  </a:lnTo>
                  <a:lnTo>
                    <a:pt x="18484" y="11919"/>
                  </a:lnTo>
                  <a:lnTo>
                    <a:pt x="17811" y="12088"/>
                  </a:lnTo>
                  <a:lnTo>
                    <a:pt x="17138" y="12256"/>
                  </a:lnTo>
                  <a:lnTo>
                    <a:pt x="16431" y="12458"/>
                  </a:lnTo>
                  <a:lnTo>
                    <a:pt x="15084" y="12929"/>
                  </a:lnTo>
                  <a:lnTo>
                    <a:pt x="14411" y="13131"/>
                  </a:lnTo>
                  <a:lnTo>
                    <a:pt x="13737" y="13333"/>
                  </a:lnTo>
                  <a:lnTo>
                    <a:pt x="11010" y="14007"/>
                  </a:lnTo>
                  <a:lnTo>
                    <a:pt x="10471" y="14142"/>
                  </a:lnTo>
                  <a:lnTo>
                    <a:pt x="9865" y="14276"/>
                  </a:lnTo>
                  <a:lnTo>
                    <a:pt x="9562" y="14377"/>
                  </a:lnTo>
                  <a:lnTo>
                    <a:pt x="9293" y="14478"/>
                  </a:lnTo>
                  <a:lnTo>
                    <a:pt x="9057" y="14613"/>
                  </a:lnTo>
                  <a:lnTo>
                    <a:pt x="8855" y="14781"/>
                  </a:lnTo>
                  <a:lnTo>
                    <a:pt x="8855" y="14815"/>
                  </a:lnTo>
                  <a:lnTo>
                    <a:pt x="8889" y="14849"/>
                  </a:lnTo>
                  <a:lnTo>
                    <a:pt x="9125" y="14849"/>
                  </a:lnTo>
                  <a:lnTo>
                    <a:pt x="9428" y="14815"/>
                  </a:lnTo>
                  <a:lnTo>
                    <a:pt x="9697" y="14748"/>
                  </a:lnTo>
                  <a:lnTo>
                    <a:pt x="10000" y="14647"/>
                  </a:lnTo>
                  <a:lnTo>
                    <a:pt x="10539" y="14478"/>
                  </a:lnTo>
                  <a:lnTo>
                    <a:pt x="11077" y="14310"/>
                  </a:lnTo>
                  <a:lnTo>
                    <a:pt x="13603" y="13670"/>
                  </a:lnTo>
                  <a:lnTo>
                    <a:pt x="14310" y="13468"/>
                  </a:lnTo>
                  <a:lnTo>
                    <a:pt x="14983" y="13266"/>
                  </a:lnTo>
                  <a:lnTo>
                    <a:pt x="16363" y="12828"/>
                  </a:lnTo>
                  <a:lnTo>
                    <a:pt x="17070" y="12593"/>
                  </a:lnTo>
                  <a:lnTo>
                    <a:pt x="17777" y="12424"/>
                  </a:lnTo>
                  <a:lnTo>
                    <a:pt x="18484" y="12256"/>
                  </a:lnTo>
                  <a:lnTo>
                    <a:pt x="19191" y="12155"/>
                  </a:lnTo>
                  <a:lnTo>
                    <a:pt x="19292" y="12121"/>
                  </a:lnTo>
                  <a:lnTo>
                    <a:pt x="19427" y="12660"/>
                  </a:lnTo>
                  <a:lnTo>
                    <a:pt x="19158" y="12660"/>
                  </a:lnTo>
                  <a:lnTo>
                    <a:pt x="18888" y="12727"/>
                  </a:lnTo>
                  <a:lnTo>
                    <a:pt x="18215" y="12929"/>
                  </a:lnTo>
                  <a:lnTo>
                    <a:pt x="17542" y="13131"/>
                  </a:lnTo>
                  <a:lnTo>
                    <a:pt x="16633" y="13401"/>
                  </a:lnTo>
                  <a:lnTo>
                    <a:pt x="15757" y="13670"/>
                  </a:lnTo>
                  <a:lnTo>
                    <a:pt x="14848" y="13939"/>
                  </a:lnTo>
                  <a:lnTo>
                    <a:pt x="13973" y="14209"/>
                  </a:lnTo>
                  <a:lnTo>
                    <a:pt x="11549" y="14849"/>
                  </a:lnTo>
                  <a:lnTo>
                    <a:pt x="10269" y="15152"/>
                  </a:lnTo>
                  <a:lnTo>
                    <a:pt x="9933" y="15253"/>
                  </a:lnTo>
                  <a:lnTo>
                    <a:pt x="9731" y="15286"/>
                  </a:lnTo>
                  <a:lnTo>
                    <a:pt x="9529" y="15286"/>
                  </a:lnTo>
                  <a:lnTo>
                    <a:pt x="9495" y="15320"/>
                  </a:lnTo>
                  <a:lnTo>
                    <a:pt x="9495" y="15354"/>
                  </a:lnTo>
                  <a:lnTo>
                    <a:pt x="9495" y="15387"/>
                  </a:lnTo>
                  <a:lnTo>
                    <a:pt x="9630" y="15455"/>
                  </a:lnTo>
                  <a:lnTo>
                    <a:pt x="9764" y="15488"/>
                  </a:lnTo>
                  <a:lnTo>
                    <a:pt x="9933" y="15488"/>
                  </a:lnTo>
                  <a:lnTo>
                    <a:pt x="10101" y="15455"/>
                  </a:lnTo>
                  <a:lnTo>
                    <a:pt x="10438" y="15387"/>
                  </a:lnTo>
                  <a:lnTo>
                    <a:pt x="10707" y="15320"/>
                  </a:lnTo>
                  <a:lnTo>
                    <a:pt x="12054" y="14983"/>
                  </a:lnTo>
                  <a:lnTo>
                    <a:pt x="13401" y="14647"/>
                  </a:lnTo>
                  <a:lnTo>
                    <a:pt x="14882" y="14243"/>
                  </a:lnTo>
                  <a:lnTo>
                    <a:pt x="15623" y="14040"/>
                  </a:lnTo>
                  <a:lnTo>
                    <a:pt x="16330" y="13805"/>
                  </a:lnTo>
                  <a:lnTo>
                    <a:pt x="18114" y="13266"/>
                  </a:lnTo>
                  <a:lnTo>
                    <a:pt x="18754" y="13030"/>
                  </a:lnTo>
                  <a:lnTo>
                    <a:pt x="19090" y="12929"/>
                  </a:lnTo>
                  <a:lnTo>
                    <a:pt x="19494" y="12929"/>
                  </a:lnTo>
                  <a:lnTo>
                    <a:pt x="19999" y="14882"/>
                  </a:lnTo>
                  <a:lnTo>
                    <a:pt x="17508" y="15623"/>
                  </a:lnTo>
                  <a:lnTo>
                    <a:pt x="15017" y="16364"/>
                  </a:lnTo>
                  <a:lnTo>
                    <a:pt x="12559" y="17003"/>
                  </a:lnTo>
                  <a:lnTo>
                    <a:pt x="11885" y="17172"/>
                  </a:lnTo>
                  <a:lnTo>
                    <a:pt x="11212" y="17306"/>
                  </a:lnTo>
                  <a:lnTo>
                    <a:pt x="10539" y="17475"/>
                  </a:lnTo>
                  <a:lnTo>
                    <a:pt x="9899" y="17677"/>
                  </a:lnTo>
                  <a:lnTo>
                    <a:pt x="9865" y="17710"/>
                  </a:lnTo>
                  <a:lnTo>
                    <a:pt x="9865" y="17744"/>
                  </a:lnTo>
                  <a:lnTo>
                    <a:pt x="9865" y="17778"/>
                  </a:lnTo>
                  <a:lnTo>
                    <a:pt x="9899" y="17778"/>
                  </a:lnTo>
                  <a:lnTo>
                    <a:pt x="10471" y="17744"/>
                  </a:lnTo>
                  <a:lnTo>
                    <a:pt x="11044" y="17677"/>
                  </a:lnTo>
                  <a:lnTo>
                    <a:pt x="12121" y="17407"/>
                  </a:lnTo>
                  <a:lnTo>
                    <a:pt x="13502" y="17071"/>
                  </a:lnTo>
                  <a:lnTo>
                    <a:pt x="14848" y="16700"/>
                  </a:lnTo>
                  <a:lnTo>
                    <a:pt x="17474" y="15960"/>
                  </a:lnTo>
                  <a:lnTo>
                    <a:pt x="20067" y="15185"/>
                  </a:lnTo>
                  <a:lnTo>
                    <a:pt x="20168" y="15657"/>
                  </a:lnTo>
                  <a:lnTo>
                    <a:pt x="19629" y="15825"/>
                  </a:lnTo>
                  <a:lnTo>
                    <a:pt x="19090" y="15960"/>
                  </a:lnTo>
                  <a:lnTo>
                    <a:pt x="18552" y="16094"/>
                  </a:lnTo>
                  <a:lnTo>
                    <a:pt x="18013" y="16229"/>
                  </a:lnTo>
                  <a:lnTo>
                    <a:pt x="16666" y="16633"/>
                  </a:lnTo>
                  <a:lnTo>
                    <a:pt x="15993" y="16835"/>
                  </a:lnTo>
                  <a:lnTo>
                    <a:pt x="15320" y="17037"/>
                  </a:lnTo>
                  <a:lnTo>
                    <a:pt x="12862" y="17643"/>
                  </a:lnTo>
                  <a:lnTo>
                    <a:pt x="11616" y="17946"/>
                  </a:lnTo>
                  <a:lnTo>
                    <a:pt x="11010" y="18114"/>
                  </a:lnTo>
                  <a:lnTo>
                    <a:pt x="10404" y="18316"/>
                  </a:lnTo>
                  <a:lnTo>
                    <a:pt x="10303" y="18350"/>
                  </a:lnTo>
                  <a:lnTo>
                    <a:pt x="9630" y="17677"/>
                  </a:lnTo>
                  <a:lnTo>
                    <a:pt x="9125" y="17104"/>
                  </a:lnTo>
                  <a:lnTo>
                    <a:pt x="8552" y="16498"/>
                  </a:lnTo>
                  <a:lnTo>
                    <a:pt x="8249" y="16229"/>
                  </a:lnTo>
                  <a:lnTo>
                    <a:pt x="7946" y="15960"/>
                  </a:lnTo>
                  <a:lnTo>
                    <a:pt x="7610" y="15724"/>
                  </a:lnTo>
                  <a:lnTo>
                    <a:pt x="7273" y="15556"/>
                  </a:lnTo>
                  <a:lnTo>
                    <a:pt x="7172" y="15185"/>
                  </a:lnTo>
                  <a:lnTo>
                    <a:pt x="7172" y="15118"/>
                  </a:lnTo>
                  <a:lnTo>
                    <a:pt x="7138" y="15084"/>
                  </a:lnTo>
                  <a:lnTo>
                    <a:pt x="7105" y="15051"/>
                  </a:lnTo>
                  <a:lnTo>
                    <a:pt x="6768" y="14074"/>
                  </a:lnTo>
                  <a:lnTo>
                    <a:pt x="6600" y="13569"/>
                  </a:lnTo>
                  <a:lnTo>
                    <a:pt x="6465" y="13064"/>
                  </a:lnTo>
                  <a:lnTo>
                    <a:pt x="6095" y="11616"/>
                  </a:lnTo>
                  <a:lnTo>
                    <a:pt x="5792" y="10135"/>
                  </a:lnTo>
                  <a:lnTo>
                    <a:pt x="5489" y="8755"/>
                  </a:lnTo>
                  <a:lnTo>
                    <a:pt x="5320" y="8048"/>
                  </a:lnTo>
                  <a:lnTo>
                    <a:pt x="5219" y="7374"/>
                  </a:lnTo>
                  <a:lnTo>
                    <a:pt x="5219" y="7105"/>
                  </a:lnTo>
                  <a:lnTo>
                    <a:pt x="5253" y="6869"/>
                  </a:lnTo>
                  <a:lnTo>
                    <a:pt x="5320" y="6667"/>
                  </a:lnTo>
                  <a:lnTo>
                    <a:pt x="5421" y="6465"/>
                  </a:lnTo>
                  <a:lnTo>
                    <a:pt x="5556" y="6297"/>
                  </a:lnTo>
                  <a:lnTo>
                    <a:pt x="5724" y="6162"/>
                  </a:lnTo>
                  <a:lnTo>
                    <a:pt x="5926" y="6027"/>
                  </a:lnTo>
                  <a:lnTo>
                    <a:pt x="6128" y="5926"/>
                  </a:lnTo>
                  <a:lnTo>
                    <a:pt x="6398" y="5825"/>
                  </a:lnTo>
                  <a:lnTo>
                    <a:pt x="6499" y="5758"/>
                  </a:lnTo>
                  <a:lnTo>
                    <a:pt x="6566" y="5657"/>
                  </a:lnTo>
                  <a:lnTo>
                    <a:pt x="6600" y="5657"/>
                  </a:lnTo>
                  <a:lnTo>
                    <a:pt x="7071" y="5623"/>
                  </a:lnTo>
                  <a:lnTo>
                    <a:pt x="7542" y="5522"/>
                  </a:lnTo>
                  <a:lnTo>
                    <a:pt x="8485" y="5253"/>
                  </a:lnTo>
                  <a:lnTo>
                    <a:pt x="9259" y="5051"/>
                  </a:lnTo>
                  <a:lnTo>
                    <a:pt x="10000" y="4849"/>
                  </a:lnTo>
                  <a:lnTo>
                    <a:pt x="10774" y="4613"/>
                  </a:lnTo>
                  <a:lnTo>
                    <a:pt x="11549" y="4445"/>
                  </a:lnTo>
                  <a:lnTo>
                    <a:pt x="12929" y="4142"/>
                  </a:lnTo>
                  <a:lnTo>
                    <a:pt x="14310" y="3839"/>
                  </a:lnTo>
                  <a:lnTo>
                    <a:pt x="15656" y="3536"/>
                  </a:lnTo>
                  <a:lnTo>
                    <a:pt x="16330" y="3334"/>
                  </a:lnTo>
                  <a:lnTo>
                    <a:pt x="17003" y="3098"/>
                  </a:lnTo>
                  <a:close/>
                  <a:moveTo>
                    <a:pt x="20235" y="15892"/>
                  </a:moveTo>
                  <a:lnTo>
                    <a:pt x="20336" y="16397"/>
                  </a:lnTo>
                  <a:lnTo>
                    <a:pt x="18181" y="16835"/>
                  </a:lnTo>
                  <a:lnTo>
                    <a:pt x="17104" y="17104"/>
                  </a:lnTo>
                  <a:lnTo>
                    <a:pt x="16027" y="17374"/>
                  </a:lnTo>
                  <a:lnTo>
                    <a:pt x="14815" y="17710"/>
                  </a:lnTo>
                  <a:lnTo>
                    <a:pt x="13636" y="18114"/>
                  </a:lnTo>
                  <a:lnTo>
                    <a:pt x="13064" y="18283"/>
                  </a:lnTo>
                  <a:lnTo>
                    <a:pt x="12491" y="18451"/>
                  </a:lnTo>
                  <a:lnTo>
                    <a:pt x="11919" y="18619"/>
                  </a:lnTo>
                  <a:lnTo>
                    <a:pt x="11347" y="18821"/>
                  </a:lnTo>
                  <a:lnTo>
                    <a:pt x="11111" y="18855"/>
                  </a:lnTo>
                  <a:lnTo>
                    <a:pt x="10909" y="18956"/>
                  </a:lnTo>
                  <a:lnTo>
                    <a:pt x="10471" y="18518"/>
                  </a:lnTo>
                  <a:lnTo>
                    <a:pt x="10606" y="18485"/>
                  </a:lnTo>
                  <a:lnTo>
                    <a:pt x="10741" y="18451"/>
                  </a:lnTo>
                  <a:lnTo>
                    <a:pt x="10842" y="18384"/>
                  </a:lnTo>
                  <a:lnTo>
                    <a:pt x="11380" y="18283"/>
                  </a:lnTo>
                  <a:lnTo>
                    <a:pt x="11885" y="18182"/>
                  </a:lnTo>
                  <a:lnTo>
                    <a:pt x="12929" y="17879"/>
                  </a:lnTo>
                  <a:lnTo>
                    <a:pt x="15623" y="17205"/>
                  </a:lnTo>
                  <a:lnTo>
                    <a:pt x="16296" y="17003"/>
                  </a:lnTo>
                  <a:lnTo>
                    <a:pt x="16936" y="16801"/>
                  </a:lnTo>
                  <a:lnTo>
                    <a:pt x="18282" y="16397"/>
                  </a:lnTo>
                  <a:lnTo>
                    <a:pt x="19259" y="16162"/>
                  </a:lnTo>
                  <a:lnTo>
                    <a:pt x="19764" y="16061"/>
                  </a:lnTo>
                  <a:lnTo>
                    <a:pt x="20235" y="15892"/>
                  </a:lnTo>
                  <a:close/>
                  <a:moveTo>
                    <a:pt x="20403" y="16667"/>
                  </a:moveTo>
                  <a:lnTo>
                    <a:pt x="20504" y="17138"/>
                  </a:lnTo>
                  <a:lnTo>
                    <a:pt x="19393" y="17407"/>
                  </a:lnTo>
                  <a:lnTo>
                    <a:pt x="18282" y="17677"/>
                  </a:lnTo>
                  <a:lnTo>
                    <a:pt x="17205" y="18013"/>
                  </a:lnTo>
                  <a:lnTo>
                    <a:pt x="16128" y="18384"/>
                  </a:lnTo>
                  <a:lnTo>
                    <a:pt x="15118" y="18754"/>
                  </a:lnTo>
                  <a:lnTo>
                    <a:pt x="14074" y="19124"/>
                  </a:lnTo>
                  <a:lnTo>
                    <a:pt x="13502" y="19293"/>
                  </a:lnTo>
                  <a:lnTo>
                    <a:pt x="12929" y="19394"/>
                  </a:lnTo>
                  <a:lnTo>
                    <a:pt x="11751" y="19596"/>
                  </a:lnTo>
                  <a:lnTo>
                    <a:pt x="11717" y="19629"/>
                  </a:lnTo>
                  <a:lnTo>
                    <a:pt x="11683" y="19663"/>
                  </a:lnTo>
                  <a:lnTo>
                    <a:pt x="11212" y="19259"/>
                  </a:lnTo>
                  <a:lnTo>
                    <a:pt x="11111" y="19158"/>
                  </a:lnTo>
                  <a:lnTo>
                    <a:pt x="11313" y="19091"/>
                  </a:lnTo>
                  <a:lnTo>
                    <a:pt x="11515" y="19023"/>
                  </a:lnTo>
                  <a:lnTo>
                    <a:pt x="12020" y="18889"/>
                  </a:lnTo>
                  <a:lnTo>
                    <a:pt x="12289" y="18855"/>
                  </a:lnTo>
                  <a:lnTo>
                    <a:pt x="12424" y="18821"/>
                  </a:lnTo>
                  <a:lnTo>
                    <a:pt x="12525" y="18754"/>
                  </a:lnTo>
                  <a:lnTo>
                    <a:pt x="12559" y="18754"/>
                  </a:lnTo>
                  <a:lnTo>
                    <a:pt x="13468" y="18451"/>
                  </a:lnTo>
                  <a:lnTo>
                    <a:pt x="14680" y="18047"/>
                  </a:lnTo>
                  <a:lnTo>
                    <a:pt x="15858" y="17677"/>
                  </a:lnTo>
                  <a:lnTo>
                    <a:pt x="17003" y="17407"/>
                  </a:lnTo>
                  <a:lnTo>
                    <a:pt x="18114" y="17138"/>
                  </a:lnTo>
                  <a:lnTo>
                    <a:pt x="20403" y="16667"/>
                  </a:lnTo>
                  <a:close/>
                  <a:moveTo>
                    <a:pt x="6835" y="15556"/>
                  </a:moveTo>
                  <a:lnTo>
                    <a:pt x="7239" y="15825"/>
                  </a:lnTo>
                  <a:lnTo>
                    <a:pt x="7610" y="16094"/>
                  </a:lnTo>
                  <a:lnTo>
                    <a:pt x="7980" y="16397"/>
                  </a:lnTo>
                  <a:lnTo>
                    <a:pt x="8317" y="16700"/>
                  </a:lnTo>
                  <a:lnTo>
                    <a:pt x="8990" y="17340"/>
                  </a:lnTo>
                  <a:lnTo>
                    <a:pt x="9630" y="18013"/>
                  </a:lnTo>
                  <a:lnTo>
                    <a:pt x="10337" y="18754"/>
                  </a:lnTo>
                  <a:lnTo>
                    <a:pt x="11044" y="19461"/>
                  </a:lnTo>
                  <a:lnTo>
                    <a:pt x="11380" y="19730"/>
                  </a:lnTo>
                  <a:lnTo>
                    <a:pt x="11717" y="20000"/>
                  </a:lnTo>
                  <a:lnTo>
                    <a:pt x="12054" y="20303"/>
                  </a:lnTo>
                  <a:lnTo>
                    <a:pt x="12357" y="20572"/>
                  </a:lnTo>
                  <a:lnTo>
                    <a:pt x="12289" y="20639"/>
                  </a:lnTo>
                  <a:lnTo>
                    <a:pt x="12256" y="20707"/>
                  </a:lnTo>
                  <a:lnTo>
                    <a:pt x="12256" y="20740"/>
                  </a:lnTo>
                  <a:lnTo>
                    <a:pt x="12054" y="20976"/>
                  </a:lnTo>
                  <a:lnTo>
                    <a:pt x="11852" y="21178"/>
                  </a:lnTo>
                  <a:lnTo>
                    <a:pt x="11650" y="21346"/>
                  </a:lnTo>
                  <a:lnTo>
                    <a:pt x="11414" y="21212"/>
                  </a:lnTo>
                  <a:lnTo>
                    <a:pt x="11212" y="21077"/>
                  </a:lnTo>
                  <a:lnTo>
                    <a:pt x="10842" y="20740"/>
                  </a:lnTo>
                  <a:lnTo>
                    <a:pt x="10438" y="20404"/>
                  </a:lnTo>
                  <a:lnTo>
                    <a:pt x="10034" y="20067"/>
                  </a:lnTo>
                  <a:lnTo>
                    <a:pt x="9226" y="19293"/>
                  </a:lnTo>
                  <a:lnTo>
                    <a:pt x="8384" y="18552"/>
                  </a:lnTo>
                  <a:lnTo>
                    <a:pt x="7643" y="17946"/>
                  </a:lnTo>
                  <a:lnTo>
                    <a:pt x="7273" y="17643"/>
                  </a:lnTo>
                  <a:lnTo>
                    <a:pt x="6936" y="17273"/>
                  </a:lnTo>
                  <a:lnTo>
                    <a:pt x="6566" y="16835"/>
                  </a:lnTo>
                  <a:lnTo>
                    <a:pt x="6364" y="16633"/>
                  </a:lnTo>
                  <a:lnTo>
                    <a:pt x="6128" y="16465"/>
                  </a:lnTo>
                  <a:lnTo>
                    <a:pt x="6398" y="16128"/>
                  </a:lnTo>
                  <a:lnTo>
                    <a:pt x="6701" y="15791"/>
                  </a:lnTo>
                  <a:lnTo>
                    <a:pt x="6835" y="15556"/>
                  </a:lnTo>
                  <a:close/>
                  <a:moveTo>
                    <a:pt x="20538" y="17407"/>
                  </a:moveTo>
                  <a:lnTo>
                    <a:pt x="20673" y="18081"/>
                  </a:lnTo>
                  <a:lnTo>
                    <a:pt x="20942" y="19562"/>
                  </a:lnTo>
                  <a:lnTo>
                    <a:pt x="18619" y="20134"/>
                  </a:lnTo>
                  <a:lnTo>
                    <a:pt x="16296" y="20707"/>
                  </a:lnTo>
                  <a:lnTo>
                    <a:pt x="14916" y="21077"/>
                  </a:lnTo>
                  <a:lnTo>
                    <a:pt x="13535" y="21481"/>
                  </a:lnTo>
                  <a:lnTo>
                    <a:pt x="12862" y="21683"/>
                  </a:lnTo>
                  <a:lnTo>
                    <a:pt x="12963" y="21616"/>
                  </a:lnTo>
                  <a:lnTo>
                    <a:pt x="13030" y="21515"/>
                  </a:lnTo>
                  <a:lnTo>
                    <a:pt x="13064" y="21414"/>
                  </a:lnTo>
                  <a:lnTo>
                    <a:pt x="13064" y="21279"/>
                  </a:lnTo>
                  <a:lnTo>
                    <a:pt x="12996" y="21178"/>
                  </a:lnTo>
                  <a:lnTo>
                    <a:pt x="12895" y="21077"/>
                  </a:lnTo>
                  <a:lnTo>
                    <a:pt x="12794" y="20976"/>
                  </a:lnTo>
                  <a:lnTo>
                    <a:pt x="12559" y="20774"/>
                  </a:lnTo>
                  <a:lnTo>
                    <a:pt x="12660" y="20572"/>
                  </a:lnTo>
                  <a:lnTo>
                    <a:pt x="12660" y="20505"/>
                  </a:lnTo>
                  <a:lnTo>
                    <a:pt x="12592" y="20471"/>
                  </a:lnTo>
                  <a:lnTo>
                    <a:pt x="12592" y="20437"/>
                  </a:lnTo>
                  <a:lnTo>
                    <a:pt x="12929" y="20404"/>
                  </a:lnTo>
                  <a:lnTo>
                    <a:pt x="13266" y="20336"/>
                  </a:lnTo>
                  <a:lnTo>
                    <a:pt x="13973" y="20168"/>
                  </a:lnTo>
                  <a:lnTo>
                    <a:pt x="14646" y="19966"/>
                  </a:lnTo>
                  <a:lnTo>
                    <a:pt x="15286" y="19764"/>
                  </a:lnTo>
                  <a:lnTo>
                    <a:pt x="15690" y="19629"/>
                  </a:lnTo>
                  <a:lnTo>
                    <a:pt x="16094" y="19461"/>
                  </a:lnTo>
                  <a:lnTo>
                    <a:pt x="16868" y="19091"/>
                  </a:lnTo>
                  <a:lnTo>
                    <a:pt x="17239" y="18956"/>
                  </a:lnTo>
                  <a:lnTo>
                    <a:pt x="17643" y="18821"/>
                  </a:lnTo>
                  <a:lnTo>
                    <a:pt x="18047" y="18720"/>
                  </a:lnTo>
                  <a:lnTo>
                    <a:pt x="18484" y="18687"/>
                  </a:lnTo>
                  <a:lnTo>
                    <a:pt x="18552" y="18687"/>
                  </a:lnTo>
                  <a:lnTo>
                    <a:pt x="18585" y="18653"/>
                  </a:lnTo>
                  <a:lnTo>
                    <a:pt x="18619" y="18552"/>
                  </a:lnTo>
                  <a:lnTo>
                    <a:pt x="18585" y="18451"/>
                  </a:lnTo>
                  <a:lnTo>
                    <a:pt x="18552" y="18417"/>
                  </a:lnTo>
                  <a:lnTo>
                    <a:pt x="18484" y="18384"/>
                  </a:lnTo>
                  <a:lnTo>
                    <a:pt x="18114" y="18417"/>
                  </a:lnTo>
                  <a:lnTo>
                    <a:pt x="17777" y="18485"/>
                  </a:lnTo>
                  <a:lnTo>
                    <a:pt x="17407" y="18552"/>
                  </a:lnTo>
                  <a:lnTo>
                    <a:pt x="17070" y="18687"/>
                  </a:lnTo>
                  <a:lnTo>
                    <a:pt x="16397" y="18956"/>
                  </a:lnTo>
                  <a:lnTo>
                    <a:pt x="15757" y="19259"/>
                  </a:lnTo>
                  <a:lnTo>
                    <a:pt x="15353" y="19427"/>
                  </a:lnTo>
                  <a:lnTo>
                    <a:pt x="14916" y="19562"/>
                  </a:lnTo>
                  <a:lnTo>
                    <a:pt x="14108" y="19798"/>
                  </a:lnTo>
                  <a:lnTo>
                    <a:pt x="13232" y="20000"/>
                  </a:lnTo>
                  <a:lnTo>
                    <a:pt x="12828" y="20134"/>
                  </a:lnTo>
                  <a:lnTo>
                    <a:pt x="12424" y="20269"/>
                  </a:lnTo>
                  <a:lnTo>
                    <a:pt x="11784" y="19730"/>
                  </a:lnTo>
                  <a:lnTo>
                    <a:pt x="12054" y="19764"/>
                  </a:lnTo>
                  <a:lnTo>
                    <a:pt x="12323" y="19764"/>
                  </a:lnTo>
                  <a:lnTo>
                    <a:pt x="12828" y="19730"/>
                  </a:lnTo>
                  <a:lnTo>
                    <a:pt x="13367" y="19629"/>
                  </a:lnTo>
                  <a:lnTo>
                    <a:pt x="13906" y="19461"/>
                  </a:lnTo>
                  <a:lnTo>
                    <a:pt x="14444" y="19293"/>
                  </a:lnTo>
                  <a:lnTo>
                    <a:pt x="14983" y="19091"/>
                  </a:lnTo>
                  <a:lnTo>
                    <a:pt x="15959" y="18720"/>
                  </a:lnTo>
                  <a:lnTo>
                    <a:pt x="17070" y="18316"/>
                  </a:lnTo>
                  <a:lnTo>
                    <a:pt x="18215" y="17980"/>
                  </a:lnTo>
                  <a:lnTo>
                    <a:pt x="19393" y="17677"/>
                  </a:lnTo>
                  <a:lnTo>
                    <a:pt x="20538" y="17407"/>
                  </a:lnTo>
                  <a:close/>
                  <a:moveTo>
                    <a:pt x="12458" y="20909"/>
                  </a:moveTo>
                  <a:lnTo>
                    <a:pt x="12559" y="21010"/>
                  </a:lnTo>
                  <a:lnTo>
                    <a:pt x="12761" y="21178"/>
                  </a:lnTo>
                  <a:lnTo>
                    <a:pt x="12862" y="21245"/>
                  </a:lnTo>
                  <a:lnTo>
                    <a:pt x="12895" y="21313"/>
                  </a:lnTo>
                  <a:lnTo>
                    <a:pt x="12895" y="21380"/>
                  </a:lnTo>
                  <a:lnTo>
                    <a:pt x="12794" y="21447"/>
                  </a:lnTo>
                  <a:lnTo>
                    <a:pt x="12693" y="21582"/>
                  </a:lnTo>
                  <a:lnTo>
                    <a:pt x="12559" y="21649"/>
                  </a:lnTo>
                  <a:lnTo>
                    <a:pt x="12390" y="21717"/>
                  </a:lnTo>
                  <a:lnTo>
                    <a:pt x="12222" y="21717"/>
                  </a:lnTo>
                  <a:lnTo>
                    <a:pt x="12020" y="21616"/>
                  </a:lnTo>
                  <a:lnTo>
                    <a:pt x="11919" y="21548"/>
                  </a:lnTo>
                  <a:lnTo>
                    <a:pt x="11852" y="21481"/>
                  </a:lnTo>
                  <a:lnTo>
                    <a:pt x="12020" y="21346"/>
                  </a:lnTo>
                  <a:lnTo>
                    <a:pt x="12155" y="21212"/>
                  </a:lnTo>
                  <a:lnTo>
                    <a:pt x="12458" y="20909"/>
                  </a:lnTo>
                  <a:close/>
                  <a:moveTo>
                    <a:pt x="17979" y="2661"/>
                  </a:moveTo>
                  <a:lnTo>
                    <a:pt x="18047" y="2762"/>
                  </a:lnTo>
                  <a:lnTo>
                    <a:pt x="18148" y="2762"/>
                  </a:lnTo>
                  <a:lnTo>
                    <a:pt x="18080" y="2829"/>
                  </a:lnTo>
                  <a:lnTo>
                    <a:pt x="18080" y="2964"/>
                  </a:lnTo>
                  <a:lnTo>
                    <a:pt x="18181" y="3300"/>
                  </a:lnTo>
                  <a:lnTo>
                    <a:pt x="18417" y="3940"/>
                  </a:lnTo>
                  <a:lnTo>
                    <a:pt x="18787" y="5085"/>
                  </a:lnTo>
                  <a:lnTo>
                    <a:pt x="19124" y="6230"/>
                  </a:lnTo>
                  <a:lnTo>
                    <a:pt x="19427" y="7576"/>
                  </a:lnTo>
                  <a:lnTo>
                    <a:pt x="19595" y="8250"/>
                  </a:lnTo>
                  <a:lnTo>
                    <a:pt x="19764" y="8923"/>
                  </a:lnTo>
                  <a:lnTo>
                    <a:pt x="20134" y="10236"/>
                  </a:lnTo>
                  <a:lnTo>
                    <a:pt x="20302" y="10876"/>
                  </a:lnTo>
                  <a:lnTo>
                    <a:pt x="20471" y="11549"/>
                  </a:lnTo>
                  <a:lnTo>
                    <a:pt x="20605" y="12222"/>
                  </a:lnTo>
                  <a:lnTo>
                    <a:pt x="20706" y="12929"/>
                  </a:lnTo>
                  <a:lnTo>
                    <a:pt x="20807" y="13636"/>
                  </a:lnTo>
                  <a:lnTo>
                    <a:pt x="20942" y="14344"/>
                  </a:lnTo>
                  <a:lnTo>
                    <a:pt x="21211" y="15724"/>
                  </a:lnTo>
                  <a:lnTo>
                    <a:pt x="21548" y="17104"/>
                  </a:lnTo>
                  <a:lnTo>
                    <a:pt x="21885" y="18350"/>
                  </a:lnTo>
                  <a:lnTo>
                    <a:pt x="22289" y="19596"/>
                  </a:lnTo>
                  <a:lnTo>
                    <a:pt x="22659" y="20841"/>
                  </a:lnTo>
                  <a:lnTo>
                    <a:pt x="23063" y="22087"/>
                  </a:lnTo>
                  <a:lnTo>
                    <a:pt x="22895" y="21952"/>
                  </a:lnTo>
                  <a:lnTo>
                    <a:pt x="22760" y="21784"/>
                  </a:lnTo>
                  <a:lnTo>
                    <a:pt x="22727" y="21750"/>
                  </a:lnTo>
                  <a:lnTo>
                    <a:pt x="22659" y="21717"/>
                  </a:lnTo>
                  <a:lnTo>
                    <a:pt x="22592" y="21750"/>
                  </a:lnTo>
                  <a:lnTo>
                    <a:pt x="22558" y="21784"/>
                  </a:lnTo>
                  <a:lnTo>
                    <a:pt x="22424" y="21986"/>
                  </a:lnTo>
                  <a:lnTo>
                    <a:pt x="22356" y="22188"/>
                  </a:lnTo>
                  <a:lnTo>
                    <a:pt x="22222" y="22559"/>
                  </a:lnTo>
                  <a:lnTo>
                    <a:pt x="21986" y="22053"/>
                  </a:lnTo>
                  <a:lnTo>
                    <a:pt x="21784" y="21515"/>
                  </a:lnTo>
                  <a:lnTo>
                    <a:pt x="21616" y="20976"/>
                  </a:lnTo>
                  <a:lnTo>
                    <a:pt x="21447" y="20437"/>
                  </a:lnTo>
                  <a:lnTo>
                    <a:pt x="21481" y="20404"/>
                  </a:lnTo>
                  <a:lnTo>
                    <a:pt x="21447" y="20336"/>
                  </a:lnTo>
                  <a:lnTo>
                    <a:pt x="21447" y="20303"/>
                  </a:lnTo>
                  <a:lnTo>
                    <a:pt x="21380" y="20269"/>
                  </a:lnTo>
                  <a:lnTo>
                    <a:pt x="21245" y="19629"/>
                  </a:lnTo>
                  <a:lnTo>
                    <a:pt x="21077" y="18821"/>
                  </a:lnTo>
                  <a:lnTo>
                    <a:pt x="20908" y="18013"/>
                  </a:lnTo>
                  <a:lnTo>
                    <a:pt x="20774" y="17340"/>
                  </a:lnTo>
                  <a:lnTo>
                    <a:pt x="20807" y="17273"/>
                  </a:lnTo>
                  <a:lnTo>
                    <a:pt x="20807" y="17239"/>
                  </a:lnTo>
                  <a:lnTo>
                    <a:pt x="20774" y="17172"/>
                  </a:lnTo>
                  <a:lnTo>
                    <a:pt x="20740" y="17138"/>
                  </a:lnTo>
                  <a:lnTo>
                    <a:pt x="20471" y="15791"/>
                  </a:lnTo>
                  <a:lnTo>
                    <a:pt x="20504" y="15758"/>
                  </a:lnTo>
                  <a:lnTo>
                    <a:pt x="20504" y="15690"/>
                  </a:lnTo>
                  <a:lnTo>
                    <a:pt x="20471" y="15657"/>
                  </a:lnTo>
                  <a:lnTo>
                    <a:pt x="20403" y="15589"/>
                  </a:lnTo>
                  <a:lnTo>
                    <a:pt x="20302" y="15118"/>
                  </a:lnTo>
                  <a:lnTo>
                    <a:pt x="20336" y="15017"/>
                  </a:lnTo>
                  <a:lnTo>
                    <a:pt x="20336" y="14950"/>
                  </a:lnTo>
                  <a:lnTo>
                    <a:pt x="20302" y="14882"/>
                  </a:lnTo>
                  <a:lnTo>
                    <a:pt x="20235" y="14849"/>
                  </a:lnTo>
                  <a:lnTo>
                    <a:pt x="19764" y="12963"/>
                  </a:lnTo>
                  <a:lnTo>
                    <a:pt x="19326" y="11246"/>
                  </a:lnTo>
                  <a:lnTo>
                    <a:pt x="19326" y="11145"/>
                  </a:lnTo>
                  <a:lnTo>
                    <a:pt x="19259" y="11078"/>
                  </a:lnTo>
                  <a:lnTo>
                    <a:pt x="18956" y="9731"/>
                  </a:lnTo>
                  <a:lnTo>
                    <a:pt x="18956" y="9630"/>
                  </a:lnTo>
                  <a:lnTo>
                    <a:pt x="18787" y="8957"/>
                  </a:lnTo>
                  <a:lnTo>
                    <a:pt x="18821" y="8856"/>
                  </a:lnTo>
                  <a:lnTo>
                    <a:pt x="18787" y="8788"/>
                  </a:lnTo>
                  <a:lnTo>
                    <a:pt x="18754" y="8755"/>
                  </a:lnTo>
                  <a:lnTo>
                    <a:pt x="18552" y="7745"/>
                  </a:lnTo>
                  <a:lnTo>
                    <a:pt x="18316" y="6364"/>
                  </a:lnTo>
                  <a:lnTo>
                    <a:pt x="18148" y="5691"/>
                  </a:lnTo>
                  <a:lnTo>
                    <a:pt x="17979" y="4984"/>
                  </a:lnTo>
                  <a:lnTo>
                    <a:pt x="17777" y="4512"/>
                  </a:lnTo>
                  <a:lnTo>
                    <a:pt x="17575" y="4007"/>
                  </a:lnTo>
                  <a:lnTo>
                    <a:pt x="17340" y="3536"/>
                  </a:lnTo>
                  <a:lnTo>
                    <a:pt x="17239" y="3267"/>
                  </a:lnTo>
                  <a:lnTo>
                    <a:pt x="17171" y="3031"/>
                  </a:lnTo>
                  <a:lnTo>
                    <a:pt x="17205" y="2930"/>
                  </a:lnTo>
                  <a:lnTo>
                    <a:pt x="17171" y="2896"/>
                  </a:lnTo>
                  <a:lnTo>
                    <a:pt x="17138" y="2863"/>
                  </a:lnTo>
                  <a:lnTo>
                    <a:pt x="17138" y="2829"/>
                  </a:lnTo>
                  <a:lnTo>
                    <a:pt x="17171" y="2829"/>
                  </a:lnTo>
                  <a:lnTo>
                    <a:pt x="17441" y="2728"/>
                  </a:lnTo>
                  <a:lnTo>
                    <a:pt x="17710" y="2694"/>
                  </a:lnTo>
                  <a:lnTo>
                    <a:pt x="17979" y="2661"/>
                  </a:lnTo>
                  <a:close/>
                  <a:moveTo>
                    <a:pt x="24275" y="1"/>
                  </a:moveTo>
                  <a:lnTo>
                    <a:pt x="22626" y="506"/>
                  </a:lnTo>
                  <a:lnTo>
                    <a:pt x="20976" y="977"/>
                  </a:lnTo>
                  <a:lnTo>
                    <a:pt x="19326" y="1381"/>
                  </a:lnTo>
                  <a:lnTo>
                    <a:pt x="17643" y="1785"/>
                  </a:lnTo>
                  <a:lnTo>
                    <a:pt x="14310" y="2593"/>
                  </a:lnTo>
                  <a:lnTo>
                    <a:pt x="12626" y="2997"/>
                  </a:lnTo>
                  <a:lnTo>
                    <a:pt x="10976" y="3401"/>
                  </a:lnTo>
                  <a:lnTo>
                    <a:pt x="9630" y="3772"/>
                  </a:lnTo>
                  <a:lnTo>
                    <a:pt x="8317" y="4176"/>
                  </a:lnTo>
                  <a:lnTo>
                    <a:pt x="5691" y="5017"/>
                  </a:lnTo>
                  <a:lnTo>
                    <a:pt x="5051" y="5253"/>
                  </a:lnTo>
                  <a:lnTo>
                    <a:pt x="4714" y="5388"/>
                  </a:lnTo>
                  <a:lnTo>
                    <a:pt x="4377" y="5590"/>
                  </a:lnTo>
                  <a:lnTo>
                    <a:pt x="4108" y="5792"/>
                  </a:lnTo>
                  <a:lnTo>
                    <a:pt x="3973" y="5926"/>
                  </a:lnTo>
                  <a:lnTo>
                    <a:pt x="3906" y="6061"/>
                  </a:lnTo>
                  <a:lnTo>
                    <a:pt x="3839" y="6230"/>
                  </a:lnTo>
                  <a:lnTo>
                    <a:pt x="3805" y="6364"/>
                  </a:lnTo>
                  <a:lnTo>
                    <a:pt x="3771" y="6533"/>
                  </a:lnTo>
                  <a:lnTo>
                    <a:pt x="3805" y="6735"/>
                  </a:lnTo>
                  <a:lnTo>
                    <a:pt x="3771" y="7105"/>
                  </a:lnTo>
                  <a:lnTo>
                    <a:pt x="3805" y="7509"/>
                  </a:lnTo>
                  <a:lnTo>
                    <a:pt x="3906" y="7913"/>
                  </a:lnTo>
                  <a:lnTo>
                    <a:pt x="4007" y="8317"/>
                  </a:lnTo>
                  <a:lnTo>
                    <a:pt x="4310" y="9125"/>
                  </a:lnTo>
                  <a:lnTo>
                    <a:pt x="4546" y="9866"/>
                  </a:lnTo>
                  <a:lnTo>
                    <a:pt x="5556" y="13434"/>
                  </a:lnTo>
                  <a:lnTo>
                    <a:pt x="4916" y="12761"/>
                  </a:lnTo>
                  <a:lnTo>
                    <a:pt x="4243" y="12121"/>
                  </a:lnTo>
                  <a:lnTo>
                    <a:pt x="3839" y="11717"/>
                  </a:lnTo>
                  <a:lnTo>
                    <a:pt x="3401" y="11381"/>
                  </a:lnTo>
                  <a:lnTo>
                    <a:pt x="2963" y="11010"/>
                  </a:lnTo>
                  <a:lnTo>
                    <a:pt x="2559" y="10606"/>
                  </a:lnTo>
                  <a:lnTo>
                    <a:pt x="2290" y="10371"/>
                  </a:lnTo>
                  <a:lnTo>
                    <a:pt x="1987" y="10101"/>
                  </a:lnTo>
                  <a:lnTo>
                    <a:pt x="1819" y="9967"/>
                  </a:lnTo>
                  <a:lnTo>
                    <a:pt x="1650" y="9899"/>
                  </a:lnTo>
                  <a:lnTo>
                    <a:pt x="1482" y="9866"/>
                  </a:lnTo>
                  <a:lnTo>
                    <a:pt x="1280" y="9899"/>
                  </a:lnTo>
                  <a:lnTo>
                    <a:pt x="1280" y="9832"/>
                  </a:lnTo>
                  <a:lnTo>
                    <a:pt x="1246" y="9765"/>
                  </a:lnTo>
                  <a:lnTo>
                    <a:pt x="1179" y="9731"/>
                  </a:lnTo>
                  <a:lnTo>
                    <a:pt x="1112" y="9731"/>
                  </a:lnTo>
                  <a:lnTo>
                    <a:pt x="943" y="9832"/>
                  </a:lnTo>
                  <a:lnTo>
                    <a:pt x="775" y="10000"/>
                  </a:lnTo>
                  <a:lnTo>
                    <a:pt x="506" y="10303"/>
                  </a:lnTo>
                  <a:lnTo>
                    <a:pt x="270" y="10573"/>
                  </a:lnTo>
                  <a:lnTo>
                    <a:pt x="169" y="10741"/>
                  </a:lnTo>
                  <a:lnTo>
                    <a:pt x="135" y="10808"/>
                  </a:lnTo>
                  <a:lnTo>
                    <a:pt x="135" y="10876"/>
                  </a:lnTo>
                  <a:lnTo>
                    <a:pt x="102" y="10876"/>
                  </a:lnTo>
                  <a:lnTo>
                    <a:pt x="68" y="10909"/>
                  </a:lnTo>
                  <a:lnTo>
                    <a:pt x="34" y="10943"/>
                  </a:lnTo>
                  <a:lnTo>
                    <a:pt x="1" y="10977"/>
                  </a:lnTo>
                  <a:lnTo>
                    <a:pt x="34" y="11010"/>
                  </a:lnTo>
                  <a:lnTo>
                    <a:pt x="68" y="11044"/>
                  </a:lnTo>
                  <a:lnTo>
                    <a:pt x="236" y="11145"/>
                  </a:lnTo>
                  <a:lnTo>
                    <a:pt x="371" y="11280"/>
                  </a:lnTo>
                  <a:lnTo>
                    <a:pt x="640" y="11549"/>
                  </a:lnTo>
                  <a:lnTo>
                    <a:pt x="1145" y="12155"/>
                  </a:lnTo>
                  <a:lnTo>
                    <a:pt x="1448" y="12525"/>
                  </a:lnTo>
                  <a:lnTo>
                    <a:pt x="1785" y="12896"/>
                  </a:lnTo>
                  <a:lnTo>
                    <a:pt x="2155" y="13232"/>
                  </a:lnTo>
                  <a:lnTo>
                    <a:pt x="2526" y="13569"/>
                  </a:lnTo>
                  <a:lnTo>
                    <a:pt x="3401" y="14243"/>
                  </a:lnTo>
                  <a:lnTo>
                    <a:pt x="4276" y="14983"/>
                  </a:lnTo>
                  <a:lnTo>
                    <a:pt x="4680" y="15354"/>
                  </a:lnTo>
                  <a:lnTo>
                    <a:pt x="5085" y="15758"/>
                  </a:lnTo>
                  <a:lnTo>
                    <a:pt x="5455" y="16195"/>
                  </a:lnTo>
                  <a:lnTo>
                    <a:pt x="5792" y="16633"/>
                  </a:lnTo>
                  <a:lnTo>
                    <a:pt x="5859" y="16700"/>
                  </a:lnTo>
                  <a:lnTo>
                    <a:pt x="5994" y="16700"/>
                  </a:lnTo>
                  <a:lnTo>
                    <a:pt x="6027" y="16633"/>
                  </a:lnTo>
                  <a:lnTo>
                    <a:pt x="6061" y="16599"/>
                  </a:lnTo>
                  <a:lnTo>
                    <a:pt x="6162" y="16734"/>
                  </a:lnTo>
                  <a:lnTo>
                    <a:pt x="6263" y="16835"/>
                  </a:lnTo>
                  <a:lnTo>
                    <a:pt x="6330" y="16869"/>
                  </a:lnTo>
                  <a:lnTo>
                    <a:pt x="6330" y="16902"/>
                  </a:lnTo>
                  <a:lnTo>
                    <a:pt x="6600" y="17744"/>
                  </a:lnTo>
                  <a:lnTo>
                    <a:pt x="6869" y="18619"/>
                  </a:lnTo>
                  <a:lnTo>
                    <a:pt x="7071" y="19461"/>
                  </a:lnTo>
                  <a:lnTo>
                    <a:pt x="7239" y="20336"/>
                  </a:lnTo>
                  <a:lnTo>
                    <a:pt x="7610" y="22087"/>
                  </a:lnTo>
                  <a:lnTo>
                    <a:pt x="7812" y="22963"/>
                  </a:lnTo>
                  <a:lnTo>
                    <a:pt x="8081" y="23838"/>
                  </a:lnTo>
                  <a:lnTo>
                    <a:pt x="8653" y="25656"/>
                  </a:lnTo>
                  <a:lnTo>
                    <a:pt x="9226" y="27474"/>
                  </a:lnTo>
                  <a:lnTo>
                    <a:pt x="9327" y="27710"/>
                  </a:lnTo>
                  <a:lnTo>
                    <a:pt x="9428" y="27912"/>
                  </a:lnTo>
                  <a:lnTo>
                    <a:pt x="9529" y="28114"/>
                  </a:lnTo>
                  <a:lnTo>
                    <a:pt x="9663" y="28316"/>
                  </a:lnTo>
                  <a:lnTo>
                    <a:pt x="9832" y="28484"/>
                  </a:lnTo>
                  <a:lnTo>
                    <a:pt x="10000" y="28652"/>
                  </a:lnTo>
                  <a:lnTo>
                    <a:pt x="10202" y="28787"/>
                  </a:lnTo>
                  <a:lnTo>
                    <a:pt x="10438" y="28888"/>
                  </a:lnTo>
                  <a:lnTo>
                    <a:pt x="10707" y="28955"/>
                  </a:lnTo>
                  <a:lnTo>
                    <a:pt x="11010" y="29023"/>
                  </a:lnTo>
                  <a:lnTo>
                    <a:pt x="11313" y="29056"/>
                  </a:lnTo>
                  <a:lnTo>
                    <a:pt x="11616" y="29056"/>
                  </a:lnTo>
                  <a:lnTo>
                    <a:pt x="11919" y="29023"/>
                  </a:lnTo>
                  <a:lnTo>
                    <a:pt x="12222" y="28989"/>
                  </a:lnTo>
                  <a:lnTo>
                    <a:pt x="12828" y="28854"/>
                  </a:lnTo>
                  <a:lnTo>
                    <a:pt x="13434" y="28686"/>
                  </a:lnTo>
                  <a:lnTo>
                    <a:pt x="14040" y="28484"/>
                  </a:lnTo>
                  <a:lnTo>
                    <a:pt x="15151" y="28080"/>
                  </a:lnTo>
                  <a:lnTo>
                    <a:pt x="17104" y="27541"/>
                  </a:lnTo>
                  <a:lnTo>
                    <a:pt x="19057" y="27003"/>
                  </a:lnTo>
                  <a:lnTo>
                    <a:pt x="20067" y="26666"/>
                  </a:lnTo>
                  <a:lnTo>
                    <a:pt x="21110" y="26329"/>
                  </a:lnTo>
                  <a:lnTo>
                    <a:pt x="21616" y="26161"/>
                  </a:lnTo>
                  <a:lnTo>
                    <a:pt x="22154" y="26026"/>
                  </a:lnTo>
                  <a:lnTo>
                    <a:pt x="22659" y="25892"/>
                  </a:lnTo>
                  <a:lnTo>
                    <a:pt x="23198" y="25824"/>
                  </a:lnTo>
                  <a:lnTo>
                    <a:pt x="23265" y="25791"/>
                  </a:lnTo>
                  <a:lnTo>
                    <a:pt x="23333" y="25690"/>
                  </a:lnTo>
                  <a:lnTo>
                    <a:pt x="23467" y="25690"/>
                  </a:lnTo>
                  <a:lnTo>
                    <a:pt x="23636" y="25656"/>
                  </a:lnTo>
                  <a:lnTo>
                    <a:pt x="23972" y="25589"/>
                  </a:lnTo>
                  <a:lnTo>
                    <a:pt x="24275" y="25488"/>
                  </a:lnTo>
                  <a:lnTo>
                    <a:pt x="24275" y="25151"/>
                  </a:lnTo>
                  <a:lnTo>
                    <a:pt x="23636" y="25353"/>
                  </a:lnTo>
                  <a:lnTo>
                    <a:pt x="23366" y="25454"/>
                  </a:lnTo>
                  <a:lnTo>
                    <a:pt x="23198" y="25555"/>
                  </a:lnTo>
                  <a:lnTo>
                    <a:pt x="22760" y="25589"/>
                  </a:lnTo>
                  <a:lnTo>
                    <a:pt x="22356" y="25690"/>
                  </a:lnTo>
                  <a:lnTo>
                    <a:pt x="21548" y="25892"/>
                  </a:lnTo>
                  <a:lnTo>
                    <a:pt x="19966" y="26430"/>
                  </a:lnTo>
                  <a:lnTo>
                    <a:pt x="19057" y="26700"/>
                  </a:lnTo>
                  <a:lnTo>
                    <a:pt x="18148" y="26969"/>
                  </a:lnTo>
                  <a:lnTo>
                    <a:pt x="16296" y="27474"/>
                  </a:lnTo>
                  <a:lnTo>
                    <a:pt x="14882" y="27912"/>
                  </a:lnTo>
                  <a:lnTo>
                    <a:pt x="13468" y="28349"/>
                  </a:lnTo>
                  <a:lnTo>
                    <a:pt x="12895" y="28518"/>
                  </a:lnTo>
                  <a:lnTo>
                    <a:pt x="12323" y="28686"/>
                  </a:lnTo>
                  <a:lnTo>
                    <a:pt x="11717" y="28753"/>
                  </a:lnTo>
                  <a:lnTo>
                    <a:pt x="11414" y="28787"/>
                  </a:lnTo>
                  <a:lnTo>
                    <a:pt x="11111" y="28787"/>
                  </a:lnTo>
                  <a:lnTo>
                    <a:pt x="10741" y="28720"/>
                  </a:lnTo>
                  <a:lnTo>
                    <a:pt x="10438" y="28585"/>
                  </a:lnTo>
                  <a:lnTo>
                    <a:pt x="10202" y="28417"/>
                  </a:lnTo>
                  <a:lnTo>
                    <a:pt x="9966" y="28181"/>
                  </a:lnTo>
                  <a:lnTo>
                    <a:pt x="9798" y="27912"/>
                  </a:lnTo>
                  <a:lnTo>
                    <a:pt x="9630" y="27609"/>
                  </a:lnTo>
                  <a:lnTo>
                    <a:pt x="9495" y="27306"/>
                  </a:lnTo>
                  <a:lnTo>
                    <a:pt x="9394" y="26969"/>
                  </a:lnTo>
                  <a:lnTo>
                    <a:pt x="9125" y="26094"/>
                  </a:lnTo>
                  <a:lnTo>
                    <a:pt x="8822" y="25252"/>
                  </a:lnTo>
                  <a:lnTo>
                    <a:pt x="8249" y="23535"/>
                  </a:lnTo>
                  <a:lnTo>
                    <a:pt x="8014" y="22761"/>
                  </a:lnTo>
                  <a:lnTo>
                    <a:pt x="7812" y="21986"/>
                  </a:lnTo>
                  <a:lnTo>
                    <a:pt x="7475" y="20437"/>
                  </a:lnTo>
                  <a:lnTo>
                    <a:pt x="7138" y="18855"/>
                  </a:lnTo>
                  <a:lnTo>
                    <a:pt x="6936" y="18114"/>
                  </a:lnTo>
                  <a:lnTo>
                    <a:pt x="6667" y="17340"/>
                  </a:lnTo>
                  <a:lnTo>
                    <a:pt x="6768" y="17441"/>
                  </a:lnTo>
                  <a:lnTo>
                    <a:pt x="7037" y="17744"/>
                  </a:lnTo>
                  <a:lnTo>
                    <a:pt x="7307" y="18047"/>
                  </a:lnTo>
                  <a:lnTo>
                    <a:pt x="7946" y="18586"/>
                  </a:lnTo>
                  <a:lnTo>
                    <a:pt x="8115" y="18956"/>
                  </a:lnTo>
                  <a:lnTo>
                    <a:pt x="8216" y="19360"/>
                  </a:lnTo>
                  <a:lnTo>
                    <a:pt x="8418" y="20168"/>
                  </a:lnTo>
                  <a:lnTo>
                    <a:pt x="8586" y="21010"/>
                  </a:lnTo>
                  <a:lnTo>
                    <a:pt x="8721" y="21818"/>
                  </a:lnTo>
                  <a:lnTo>
                    <a:pt x="8923" y="23030"/>
                  </a:lnTo>
                  <a:lnTo>
                    <a:pt x="9192" y="24242"/>
                  </a:lnTo>
                  <a:lnTo>
                    <a:pt x="9394" y="25319"/>
                  </a:lnTo>
                  <a:lnTo>
                    <a:pt x="9562" y="25892"/>
                  </a:lnTo>
                  <a:lnTo>
                    <a:pt x="9731" y="26498"/>
                  </a:lnTo>
                  <a:lnTo>
                    <a:pt x="10000" y="27036"/>
                  </a:lnTo>
                  <a:lnTo>
                    <a:pt x="10135" y="27272"/>
                  </a:lnTo>
                  <a:lnTo>
                    <a:pt x="10303" y="27508"/>
                  </a:lnTo>
                  <a:lnTo>
                    <a:pt x="10505" y="27710"/>
                  </a:lnTo>
                  <a:lnTo>
                    <a:pt x="10707" y="27878"/>
                  </a:lnTo>
                  <a:lnTo>
                    <a:pt x="10943" y="28013"/>
                  </a:lnTo>
                  <a:lnTo>
                    <a:pt x="11178" y="28147"/>
                  </a:lnTo>
                  <a:lnTo>
                    <a:pt x="11515" y="28215"/>
                  </a:lnTo>
                  <a:lnTo>
                    <a:pt x="11852" y="28248"/>
                  </a:lnTo>
                  <a:lnTo>
                    <a:pt x="12188" y="28248"/>
                  </a:lnTo>
                  <a:lnTo>
                    <a:pt x="12525" y="28215"/>
                  </a:lnTo>
                  <a:lnTo>
                    <a:pt x="12862" y="28147"/>
                  </a:lnTo>
                  <a:lnTo>
                    <a:pt x="13199" y="28046"/>
                  </a:lnTo>
                  <a:lnTo>
                    <a:pt x="13838" y="27878"/>
                  </a:lnTo>
                  <a:lnTo>
                    <a:pt x="14613" y="27609"/>
                  </a:lnTo>
                  <a:lnTo>
                    <a:pt x="15387" y="27306"/>
                  </a:lnTo>
                  <a:lnTo>
                    <a:pt x="16195" y="27003"/>
                  </a:lnTo>
                  <a:lnTo>
                    <a:pt x="16969" y="26733"/>
                  </a:lnTo>
                  <a:lnTo>
                    <a:pt x="21279" y="25488"/>
                  </a:lnTo>
                  <a:lnTo>
                    <a:pt x="22356" y="25151"/>
                  </a:lnTo>
                  <a:lnTo>
                    <a:pt x="23467" y="24814"/>
                  </a:lnTo>
                  <a:lnTo>
                    <a:pt x="24275" y="24579"/>
                  </a:lnTo>
                  <a:lnTo>
                    <a:pt x="24275" y="24276"/>
                  </a:lnTo>
                  <a:lnTo>
                    <a:pt x="22929" y="24713"/>
                  </a:lnTo>
                  <a:lnTo>
                    <a:pt x="20807" y="25387"/>
                  </a:lnTo>
                  <a:lnTo>
                    <a:pt x="18686" y="25993"/>
                  </a:lnTo>
                  <a:lnTo>
                    <a:pt x="16936" y="26531"/>
                  </a:lnTo>
                  <a:lnTo>
                    <a:pt x="16094" y="26801"/>
                  </a:lnTo>
                  <a:lnTo>
                    <a:pt x="15252" y="27104"/>
                  </a:lnTo>
                  <a:lnTo>
                    <a:pt x="14444" y="27407"/>
                  </a:lnTo>
                  <a:lnTo>
                    <a:pt x="13670" y="27676"/>
                  </a:lnTo>
                  <a:lnTo>
                    <a:pt x="13232" y="27811"/>
                  </a:lnTo>
                  <a:lnTo>
                    <a:pt x="12828" y="27878"/>
                  </a:lnTo>
                  <a:lnTo>
                    <a:pt x="12424" y="27945"/>
                  </a:lnTo>
                  <a:lnTo>
                    <a:pt x="12020" y="27979"/>
                  </a:lnTo>
                  <a:lnTo>
                    <a:pt x="11650" y="27979"/>
                  </a:lnTo>
                  <a:lnTo>
                    <a:pt x="11313" y="27878"/>
                  </a:lnTo>
                  <a:lnTo>
                    <a:pt x="11044" y="27777"/>
                  </a:lnTo>
                  <a:lnTo>
                    <a:pt x="10774" y="27575"/>
                  </a:lnTo>
                  <a:lnTo>
                    <a:pt x="10539" y="27373"/>
                  </a:lnTo>
                  <a:lnTo>
                    <a:pt x="10337" y="27104"/>
                  </a:lnTo>
                  <a:lnTo>
                    <a:pt x="10168" y="26834"/>
                  </a:lnTo>
                  <a:lnTo>
                    <a:pt x="10034" y="26531"/>
                  </a:lnTo>
                  <a:lnTo>
                    <a:pt x="9899" y="26195"/>
                  </a:lnTo>
                  <a:lnTo>
                    <a:pt x="9764" y="25858"/>
                  </a:lnTo>
                  <a:lnTo>
                    <a:pt x="9596" y="25185"/>
                  </a:lnTo>
                  <a:lnTo>
                    <a:pt x="9461" y="24511"/>
                  </a:lnTo>
                  <a:lnTo>
                    <a:pt x="9327" y="23872"/>
                  </a:lnTo>
                  <a:lnTo>
                    <a:pt x="9125" y="22626"/>
                  </a:lnTo>
                  <a:lnTo>
                    <a:pt x="8923" y="21346"/>
                  </a:lnTo>
                  <a:lnTo>
                    <a:pt x="8822" y="20707"/>
                  </a:lnTo>
                  <a:lnTo>
                    <a:pt x="8687" y="20101"/>
                  </a:lnTo>
                  <a:lnTo>
                    <a:pt x="8519" y="19495"/>
                  </a:lnTo>
                  <a:lnTo>
                    <a:pt x="8317" y="18889"/>
                  </a:lnTo>
                  <a:lnTo>
                    <a:pt x="8350" y="18922"/>
                  </a:lnTo>
                  <a:lnTo>
                    <a:pt x="9259" y="19764"/>
                  </a:lnTo>
                  <a:lnTo>
                    <a:pt x="9697" y="20168"/>
                  </a:lnTo>
                  <a:lnTo>
                    <a:pt x="10135" y="20572"/>
                  </a:lnTo>
                  <a:lnTo>
                    <a:pt x="10539" y="20875"/>
                  </a:lnTo>
                  <a:lnTo>
                    <a:pt x="10741" y="21043"/>
                  </a:lnTo>
                  <a:lnTo>
                    <a:pt x="10909" y="21178"/>
                  </a:lnTo>
                  <a:lnTo>
                    <a:pt x="11212" y="21447"/>
                  </a:lnTo>
                  <a:lnTo>
                    <a:pt x="11347" y="21548"/>
                  </a:lnTo>
                  <a:lnTo>
                    <a:pt x="11549" y="21616"/>
                  </a:lnTo>
                  <a:lnTo>
                    <a:pt x="11616" y="21649"/>
                  </a:lnTo>
                  <a:lnTo>
                    <a:pt x="11683" y="21616"/>
                  </a:lnTo>
                  <a:lnTo>
                    <a:pt x="11717" y="21582"/>
                  </a:lnTo>
                  <a:lnTo>
                    <a:pt x="11717" y="21616"/>
                  </a:lnTo>
                  <a:lnTo>
                    <a:pt x="11751" y="21649"/>
                  </a:lnTo>
                  <a:lnTo>
                    <a:pt x="11919" y="21784"/>
                  </a:lnTo>
                  <a:lnTo>
                    <a:pt x="12121" y="21885"/>
                  </a:lnTo>
                  <a:lnTo>
                    <a:pt x="11616" y="21986"/>
                  </a:lnTo>
                  <a:lnTo>
                    <a:pt x="11380" y="22053"/>
                  </a:lnTo>
                  <a:lnTo>
                    <a:pt x="11178" y="22155"/>
                  </a:lnTo>
                  <a:lnTo>
                    <a:pt x="11111" y="22222"/>
                  </a:lnTo>
                  <a:lnTo>
                    <a:pt x="11111" y="22289"/>
                  </a:lnTo>
                  <a:lnTo>
                    <a:pt x="11178" y="22357"/>
                  </a:lnTo>
                  <a:lnTo>
                    <a:pt x="11246" y="22357"/>
                  </a:lnTo>
                  <a:lnTo>
                    <a:pt x="12525" y="22020"/>
                  </a:lnTo>
                  <a:lnTo>
                    <a:pt x="13805" y="21683"/>
                  </a:lnTo>
                  <a:lnTo>
                    <a:pt x="15084" y="21313"/>
                  </a:lnTo>
                  <a:lnTo>
                    <a:pt x="16363" y="20976"/>
                  </a:lnTo>
                  <a:lnTo>
                    <a:pt x="18686" y="20404"/>
                  </a:lnTo>
                  <a:lnTo>
                    <a:pt x="21009" y="19831"/>
                  </a:lnTo>
                  <a:lnTo>
                    <a:pt x="21110" y="20235"/>
                  </a:lnTo>
                  <a:lnTo>
                    <a:pt x="20841" y="20269"/>
                  </a:lnTo>
                  <a:lnTo>
                    <a:pt x="20538" y="20303"/>
                  </a:lnTo>
                  <a:lnTo>
                    <a:pt x="19932" y="20437"/>
                  </a:lnTo>
                  <a:lnTo>
                    <a:pt x="18821" y="20740"/>
                  </a:lnTo>
                  <a:lnTo>
                    <a:pt x="18013" y="20942"/>
                  </a:lnTo>
                  <a:lnTo>
                    <a:pt x="17239" y="21178"/>
                  </a:lnTo>
                  <a:lnTo>
                    <a:pt x="15690" y="21649"/>
                  </a:lnTo>
                  <a:lnTo>
                    <a:pt x="14108" y="22155"/>
                  </a:lnTo>
                  <a:lnTo>
                    <a:pt x="13333" y="22424"/>
                  </a:lnTo>
                  <a:lnTo>
                    <a:pt x="12525" y="22660"/>
                  </a:lnTo>
                  <a:lnTo>
                    <a:pt x="12188" y="22693"/>
                  </a:lnTo>
                  <a:lnTo>
                    <a:pt x="11852" y="22761"/>
                  </a:lnTo>
                  <a:lnTo>
                    <a:pt x="11683" y="22794"/>
                  </a:lnTo>
                  <a:lnTo>
                    <a:pt x="11515" y="22895"/>
                  </a:lnTo>
                  <a:lnTo>
                    <a:pt x="11414" y="22996"/>
                  </a:lnTo>
                  <a:lnTo>
                    <a:pt x="11313" y="23131"/>
                  </a:lnTo>
                  <a:lnTo>
                    <a:pt x="11313" y="23165"/>
                  </a:lnTo>
                  <a:lnTo>
                    <a:pt x="11347" y="23165"/>
                  </a:lnTo>
                  <a:lnTo>
                    <a:pt x="11784" y="23030"/>
                  </a:lnTo>
                  <a:lnTo>
                    <a:pt x="12222" y="22929"/>
                  </a:lnTo>
                  <a:lnTo>
                    <a:pt x="12660" y="22862"/>
                  </a:lnTo>
                  <a:lnTo>
                    <a:pt x="13097" y="22727"/>
                  </a:lnTo>
                  <a:lnTo>
                    <a:pt x="14545" y="22289"/>
                  </a:lnTo>
                  <a:lnTo>
                    <a:pt x="15993" y="21818"/>
                  </a:lnTo>
                  <a:lnTo>
                    <a:pt x="17306" y="21414"/>
                  </a:lnTo>
                  <a:lnTo>
                    <a:pt x="18653" y="21043"/>
                  </a:lnTo>
                  <a:lnTo>
                    <a:pt x="19259" y="20841"/>
                  </a:lnTo>
                  <a:lnTo>
                    <a:pt x="19898" y="20673"/>
                  </a:lnTo>
                  <a:lnTo>
                    <a:pt x="20538" y="20538"/>
                  </a:lnTo>
                  <a:lnTo>
                    <a:pt x="20875" y="20505"/>
                  </a:lnTo>
                  <a:lnTo>
                    <a:pt x="21178" y="20505"/>
                  </a:lnTo>
                  <a:lnTo>
                    <a:pt x="21346" y="21043"/>
                  </a:lnTo>
                  <a:lnTo>
                    <a:pt x="20740" y="21144"/>
                  </a:lnTo>
                  <a:lnTo>
                    <a:pt x="20134" y="21279"/>
                  </a:lnTo>
                  <a:lnTo>
                    <a:pt x="18922" y="21582"/>
                  </a:lnTo>
                  <a:lnTo>
                    <a:pt x="16498" y="22256"/>
                  </a:lnTo>
                  <a:lnTo>
                    <a:pt x="15252" y="22592"/>
                  </a:lnTo>
                  <a:lnTo>
                    <a:pt x="14007" y="22963"/>
                  </a:lnTo>
                  <a:lnTo>
                    <a:pt x="12761" y="23400"/>
                  </a:lnTo>
                  <a:lnTo>
                    <a:pt x="11549" y="23838"/>
                  </a:lnTo>
                  <a:lnTo>
                    <a:pt x="11515" y="23872"/>
                  </a:lnTo>
                  <a:lnTo>
                    <a:pt x="11515" y="23905"/>
                  </a:lnTo>
                  <a:lnTo>
                    <a:pt x="11549" y="23973"/>
                  </a:lnTo>
                  <a:lnTo>
                    <a:pt x="11582" y="23973"/>
                  </a:lnTo>
                  <a:lnTo>
                    <a:pt x="12188" y="23872"/>
                  </a:lnTo>
                  <a:lnTo>
                    <a:pt x="12794" y="23737"/>
                  </a:lnTo>
                  <a:lnTo>
                    <a:pt x="13367" y="23569"/>
                  </a:lnTo>
                  <a:lnTo>
                    <a:pt x="13973" y="23333"/>
                  </a:lnTo>
                  <a:lnTo>
                    <a:pt x="15151" y="22929"/>
                  </a:lnTo>
                  <a:lnTo>
                    <a:pt x="15724" y="22727"/>
                  </a:lnTo>
                  <a:lnTo>
                    <a:pt x="16330" y="22559"/>
                  </a:lnTo>
                  <a:lnTo>
                    <a:pt x="17575" y="22222"/>
                  </a:lnTo>
                  <a:lnTo>
                    <a:pt x="18855" y="21851"/>
                  </a:lnTo>
                  <a:lnTo>
                    <a:pt x="20134" y="21548"/>
                  </a:lnTo>
                  <a:lnTo>
                    <a:pt x="20774" y="21414"/>
                  </a:lnTo>
                  <a:lnTo>
                    <a:pt x="21414" y="21279"/>
                  </a:lnTo>
                  <a:lnTo>
                    <a:pt x="21750" y="22155"/>
                  </a:lnTo>
                  <a:lnTo>
                    <a:pt x="21919" y="22592"/>
                  </a:lnTo>
                  <a:lnTo>
                    <a:pt x="22154" y="22996"/>
                  </a:lnTo>
                  <a:lnTo>
                    <a:pt x="22188" y="23064"/>
                  </a:lnTo>
                  <a:lnTo>
                    <a:pt x="22255" y="23064"/>
                  </a:lnTo>
                  <a:lnTo>
                    <a:pt x="22356" y="23030"/>
                  </a:lnTo>
                  <a:lnTo>
                    <a:pt x="22390" y="22963"/>
                  </a:lnTo>
                  <a:lnTo>
                    <a:pt x="22525" y="22525"/>
                  </a:lnTo>
                  <a:lnTo>
                    <a:pt x="22592" y="22323"/>
                  </a:lnTo>
                  <a:lnTo>
                    <a:pt x="22659" y="22121"/>
                  </a:lnTo>
                  <a:lnTo>
                    <a:pt x="22760" y="22222"/>
                  </a:lnTo>
                  <a:lnTo>
                    <a:pt x="22861" y="22289"/>
                  </a:lnTo>
                  <a:lnTo>
                    <a:pt x="23131" y="22390"/>
                  </a:lnTo>
                  <a:lnTo>
                    <a:pt x="23164" y="22491"/>
                  </a:lnTo>
                  <a:lnTo>
                    <a:pt x="23198" y="22525"/>
                  </a:lnTo>
                  <a:lnTo>
                    <a:pt x="23232" y="22559"/>
                  </a:lnTo>
                  <a:lnTo>
                    <a:pt x="23333" y="22559"/>
                  </a:lnTo>
                  <a:lnTo>
                    <a:pt x="23400" y="22525"/>
                  </a:lnTo>
                  <a:lnTo>
                    <a:pt x="23434" y="22458"/>
                  </a:lnTo>
                  <a:lnTo>
                    <a:pt x="23434" y="22424"/>
                  </a:lnTo>
                  <a:lnTo>
                    <a:pt x="23400" y="22357"/>
                  </a:lnTo>
                  <a:lnTo>
                    <a:pt x="23400" y="22256"/>
                  </a:lnTo>
                  <a:lnTo>
                    <a:pt x="23366" y="22188"/>
                  </a:lnTo>
                  <a:lnTo>
                    <a:pt x="22962" y="20841"/>
                  </a:lnTo>
                  <a:lnTo>
                    <a:pt x="22558" y="19495"/>
                  </a:lnTo>
                  <a:lnTo>
                    <a:pt x="22121" y="18114"/>
                  </a:lnTo>
                  <a:lnTo>
                    <a:pt x="21750" y="16768"/>
                  </a:lnTo>
                  <a:lnTo>
                    <a:pt x="21582" y="16061"/>
                  </a:lnTo>
                  <a:lnTo>
                    <a:pt x="21414" y="15320"/>
                  </a:lnTo>
                  <a:lnTo>
                    <a:pt x="21178" y="13872"/>
                  </a:lnTo>
                  <a:lnTo>
                    <a:pt x="20908" y="12424"/>
                  </a:lnTo>
                  <a:lnTo>
                    <a:pt x="20774" y="11717"/>
                  </a:lnTo>
                  <a:lnTo>
                    <a:pt x="20639" y="10977"/>
                  </a:lnTo>
                  <a:lnTo>
                    <a:pt x="20437" y="10337"/>
                  </a:lnTo>
                  <a:lnTo>
                    <a:pt x="20269" y="9664"/>
                  </a:lnTo>
                  <a:lnTo>
                    <a:pt x="19898" y="8384"/>
                  </a:lnTo>
                  <a:lnTo>
                    <a:pt x="19528" y="6903"/>
                  </a:lnTo>
                  <a:lnTo>
                    <a:pt x="19360" y="6162"/>
                  </a:lnTo>
                  <a:lnTo>
                    <a:pt x="19158" y="5421"/>
                  </a:lnTo>
                  <a:lnTo>
                    <a:pt x="18855" y="4479"/>
                  </a:lnTo>
                  <a:lnTo>
                    <a:pt x="18552" y="3570"/>
                  </a:lnTo>
                  <a:lnTo>
                    <a:pt x="18451" y="3132"/>
                  </a:lnTo>
                  <a:lnTo>
                    <a:pt x="18350" y="2896"/>
                  </a:lnTo>
                  <a:lnTo>
                    <a:pt x="18282" y="2694"/>
                  </a:lnTo>
                  <a:lnTo>
                    <a:pt x="18518" y="2728"/>
                  </a:lnTo>
                  <a:lnTo>
                    <a:pt x="18821" y="2694"/>
                  </a:lnTo>
                  <a:lnTo>
                    <a:pt x="19494" y="2560"/>
                  </a:lnTo>
                  <a:lnTo>
                    <a:pt x="19494" y="2795"/>
                  </a:lnTo>
                  <a:lnTo>
                    <a:pt x="19528" y="3065"/>
                  </a:lnTo>
                  <a:lnTo>
                    <a:pt x="19629" y="3570"/>
                  </a:lnTo>
                  <a:lnTo>
                    <a:pt x="19764" y="4075"/>
                  </a:lnTo>
                  <a:lnTo>
                    <a:pt x="19932" y="4580"/>
                  </a:lnTo>
                  <a:lnTo>
                    <a:pt x="20100" y="5287"/>
                  </a:lnTo>
                  <a:lnTo>
                    <a:pt x="20269" y="5994"/>
                  </a:lnTo>
                  <a:lnTo>
                    <a:pt x="20572" y="7442"/>
                  </a:lnTo>
                  <a:lnTo>
                    <a:pt x="20740" y="8182"/>
                  </a:lnTo>
                  <a:lnTo>
                    <a:pt x="20908" y="8889"/>
                  </a:lnTo>
                  <a:lnTo>
                    <a:pt x="21312" y="10371"/>
                  </a:lnTo>
                  <a:lnTo>
                    <a:pt x="22154" y="13232"/>
                  </a:lnTo>
                  <a:lnTo>
                    <a:pt x="22962" y="16061"/>
                  </a:lnTo>
                  <a:lnTo>
                    <a:pt x="23366" y="17441"/>
                  </a:lnTo>
                  <a:lnTo>
                    <a:pt x="23737" y="18855"/>
                  </a:lnTo>
                  <a:lnTo>
                    <a:pt x="23972" y="19663"/>
                  </a:lnTo>
                  <a:lnTo>
                    <a:pt x="24275" y="20471"/>
                  </a:lnTo>
                  <a:lnTo>
                    <a:pt x="24275" y="19697"/>
                  </a:lnTo>
                  <a:lnTo>
                    <a:pt x="24107" y="19259"/>
                  </a:lnTo>
                  <a:lnTo>
                    <a:pt x="23972" y="18788"/>
                  </a:lnTo>
                  <a:lnTo>
                    <a:pt x="23602" y="17441"/>
                  </a:lnTo>
                  <a:lnTo>
                    <a:pt x="23232" y="16094"/>
                  </a:lnTo>
                  <a:lnTo>
                    <a:pt x="22457" y="13434"/>
                  </a:lnTo>
                  <a:lnTo>
                    <a:pt x="21649" y="10674"/>
                  </a:lnTo>
                  <a:lnTo>
                    <a:pt x="21245" y="9260"/>
                  </a:lnTo>
                  <a:lnTo>
                    <a:pt x="20875" y="7879"/>
                  </a:lnTo>
                  <a:lnTo>
                    <a:pt x="20605" y="6499"/>
                  </a:lnTo>
                  <a:lnTo>
                    <a:pt x="20302" y="5152"/>
                  </a:lnTo>
                  <a:lnTo>
                    <a:pt x="20134" y="4479"/>
                  </a:lnTo>
                  <a:lnTo>
                    <a:pt x="19932" y="3839"/>
                  </a:lnTo>
                  <a:lnTo>
                    <a:pt x="19764" y="3166"/>
                  </a:lnTo>
                  <a:lnTo>
                    <a:pt x="19629" y="2492"/>
                  </a:lnTo>
                  <a:lnTo>
                    <a:pt x="20504" y="2257"/>
                  </a:lnTo>
                  <a:lnTo>
                    <a:pt x="20976" y="2088"/>
                  </a:lnTo>
                  <a:lnTo>
                    <a:pt x="21818" y="1819"/>
                  </a:lnTo>
                  <a:lnTo>
                    <a:pt x="22626" y="1516"/>
                  </a:lnTo>
                  <a:lnTo>
                    <a:pt x="23434" y="1247"/>
                  </a:lnTo>
                  <a:lnTo>
                    <a:pt x="24275" y="1011"/>
                  </a:lnTo>
                  <a:lnTo>
                    <a:pt x="24275" y="742"/>
                  </a:lnTo>
                  <a:lnTo>
                    <a:pt x="24141" y="809"/>
                  </a:lnTo>
                  <a:lnTo>
                    <a:pt x="21851" y="1583"/>
                  </a:lnTo>
                  <a:lnTo>
                    <a:pt x="20706" y="1954"/>
                  </a:lnTo>
                  <a:lnTo>
                    <a:pt x="19595" y="2290"/>
                  </a:lnTo>
                  <a:lnTo>
                    <a:pt x="18922" y="2492"/>
                  </a:lnTo>
                  <a:lnTo>
                    <a:pt x="18518" y="2560"/>
                  </a:lnTo>
                  <a:lnTo>
                    <a:pt x="18350" y="2560"/>
                  </a:lnTo>
                  <a:lnTo>
                    <a:pt x="18215" y="2526"/>
                  </a:lnTo>
                  <a:lnTo>
                    <a:pt x="18181" y="2492"/>
                  </a:lnTo>
                  <a:lnTo>
                    <a:pt x="18047" y="2459"/>
                  </a:lnTo>
                  <a:lnTo>
                    <a:pt x="17609" y="2459"/>
                  </a:lnTo>
                  <a:lnTo>
                    <a:pt x="17340" y="2526"/>
                  </a:lnTo>
                  <a:lnTo>
                    <a:pt x="17205" y="2593"/>
                  </a:lnTo>
                  <a:lnTo>
                    <a:pt x="17104" y="2661"/>
                  </a:lnTo>
                  <a:lnTo>
                    <a:pt x="17003" y="2661"/>
                  </a:lnTo>
                  <a:lnTo>
                    <a:pt x="16969" y="2694"/>
                  </a:lnTo>
                  <a:lnTo>
                    <a:pt x="16969" y="2728"/>
                  </a:lnTo>
                  <a:lnTo>
                    <a:pt x="16969" y="2863"/>
                  </a:lnTo>
                  <a:lnTo>
                    <a:pt x="16969" y="2896"/>
                  </a:lnTo>
                  <a:lnTo>
                    <a:pt x="16296" y="3098"/>
                  </a:lnTo>
                  <a:lnTo>
                    <a:pt x="15623" y="3300"/>
                  </a:lnTo>
                  <a:lnTo>
                    <a:pt x="14242" y="3637"/>
                  </a:lnTo>
                  <a:lnTo>
                    <a:pt x="12862" y="3906"/>
                  </a:lnTo>
                  <a:lnTo>
                    <a:pt x="11481" y="4209"/>
                  </a:lnTo>
                  <a:lnTo>
                    <a:pt x="10707" y="4411"/>
                  </a:lnTo>
                  <a:lnTo>
                    <a:pt x="9933" y="4647"/>
                  </a:lnTo>
                  <a:lnTo>
                    <a:pt x="8418" y="5051"/>
                  </a:lnTo>
                  <a:lnTo>
                    <a:pt x="7812" y="5219"/>
                  </a:lnTo>
                  <a:lnTo>
                    <a:pt x="7239" y="5354"/>
                  </a:lnTo>
                  <a:lnTo>
                    <a:pt x="6869" y="5455"/>
                  </a:lnTo>
                  <a:lnTo>
                    <a:pt x="6667" y="5522"/>
                  </a:lnTo>
                  <a:lnTo>
                    <a:pt x="6532" y="5522"/>
                  </a:lnTo>
                  <a:lnTo>
                    <a:pt x="6532" y="5556"/>
                  </a:lnTo>
                  <a:lnTo>
                    <a:pt x="6532" y="5623"/>
                  </a:lnTo>
                  <a:lnTo>
                    <a:pt x="6095" y="5758"/>
                  </a:lnTo>
                  <a:lnTo>
                    <a:pt x="5859" y="5859"/>
                  </a:lnTo>
                  <a:lnTo>
                    <a:pt x="5657" y="5994"/>
                  </a:lnTo>
                  <a:lnTo>
                    <a:pt x="5489" y="6129"/>
                  </a:lnTo>
                  <a:lnTo>
                    <a:pt x="5320" y="6263"/>
                  </a:lnTo>
                  <a:lnTo>
                    <a:pt x="5186" y="6465"/>
                  </a:lnTo>
                  <a:lnTo>
                    <a:pt x="5085" y="6701"/>
                  </a:lnTo>
                  <a:lnTo>
                    <a:pt x="5017" y="6937"/>
                  </a:lnTo>
                  <a:lnTo>
                    <a:pt x="4984" y="7240"/>
                  </a:lnTo>
                  <a:lnTo>
                    <a:pt x="5017" y="7543"/>
                  </a:lnTo>
                  <a:lnTo>
                    <a:pt x="5051" y="7846"/>
                  </a:lnTo>
                  <a:lnTo>
                    <a:pt x="5219" y="8418"/>
                  </a:lnTo>
                  <a:lnTo>
                    <a:pt x="5354" y="8957"/>
                  </a:lnTo>
                  <a:lnTo>
                    <a:pt x="5691" y="10674"/>
                  </a:lnTo>
                  <a:lnTo>
                    <a:pt x="6095" y="12391"/>
                  </a:lnTo>
                  <a:lnTo>
                    <a:pt x="6229" y="12963"/>
                  </a:lnTo>
                  <a:lnTo>
                    <a:pt x="6398" y="13535"/>
                  </a:lnTo>
                  <a:lnTo>
                    <a:pt x="6768" y="14647"/>
                  </a:lnTo>
                  <a:lnTo>
                    <a:pt x="6330" y="14243"/>
                  </a:lnTo>
                  <a:lnTo>
                    <a:pt x="5893" y="13805"/>
                  </a:lnTo>
                  <a:lnTo>
                    <a:pt x="5792" y="13333"/>
                  </a:lnTo>
                  <a:lnTo>
                    <a:pt x="5691" y="12862"/>
                  </a:lnTo>
                  <a:lnTo>
                    <a:pt x="5421" y="11919"/>
                  </a:lnTo>
                  <a:lnTo>
                    <a:pt x="5118" y="10977"/>
                  </a:lnTo>
                  <a:lnTo>
                    <a:pt x="4815" y="10034"/>
                  </a:lnTo>
                  <a:lnTo>
                    <a:pt x="4579" y="9226"/>
                  </a:lnTo>
                  <a:lnTo>
                    <a:pt x="4310" y="8384"/>
                  </a:lnTo>
                  <a:lnTo>
                    <a:pt x="4209" y="8014"/>
                  </a:lnTo>
                  <a:lnTo>
                    <a:pt x="4142" y="7644"/>
                  </a:lnTo>
                  <a:lnTo>
                    <a:pt x="4007" y="6903"/>
                  </a:lnTo>
                  <a:lnTo>
                    <a:pt x="4041" y="6869"/>
                  </a:lnTo>
                  <a:lnTo>
                    <a:pt x="4041" y="6802"/>
                  </a:lnTo>
                  <a:lnTo>
                    <a:pt x="4007" y="6566"/>
                  </a:lnTo>
                  <a:lnTo>
                    <a:pt x="4041" y="6364"/>
                  </a:lnTo>
                  <a:lnTo>
                    <a:pt x="4108" y="6196"/>
                  </a:lnTo>
                  <a:lnTo>
                    <a:pt x="4243" y="6027"/>
                  </a:lnTo>
                  <a:lnTo>
                    <a:pt x="4411" y="5859"/>
                  </a:lnTo>
                  <a:lnTo>
                    <a:pt x="4579" y="5724"/>
                  </a:lnTo>
                  <a:lnTo>
                    <a:pt x="4815" y="5590"/>
                  </a:lnTo>
                  <a:lnTo>
                    <a:pt x="5051" y="5489"/>
                  </a:lnTo>
                  <a:lnTo>
                    <a:pt x="5556" y="5287"/>
                  </a:lnTo>
                  <a:lnTo>
                    <a:pt x="6095" y="5152"/>
                  </a:lnTo>
                  <a:lnTo>
                    <a:pt x="6903" y="4916"/>
                  </a:lnTo>
                  <a:lnTo>
                    <a:pt x="9663" y="4075"/>
                  </a:lnTo>
                  <a:lnTo>
                    <a:pt x="11077" y="3671"/>
                  </a:lnTo>
                  <a:lnTo>
                    <a:pt x="12458" y="3300"/>
                  </a:lnTo>
                  <a:lnTo>
                    <a:pt x="15421" y="2593"/>
                  </a:lnTo>
                  <a:lnTo>
                    <a:pt x="18383" y="1886"/>
                  </a:lnTo>
                  <a:lnTo>
                    <a:pt x="19865" y="1516"/>
                  </a:lnTo>
                  <a:lnTo>
                    <a:pt x="21346" y="1146"/>
                  </a:lnTo>
                  <a:lnTo>
                    <a:pt x="22828" y="742"/>
                  </a:lnTo>
                  <a:lnTo>
                    <a:pt x="24275" y="304"/>
                  </a:lnTo>
                  <a:lnTo>
                    <a:pt x="242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12"/>
            <p:cNvSpPr/>
            <p:nvPr/>
          </p:nvSpPr>
          <p:spPr>
            <a:xfrm>
              <a:off x="6823542" y="2472767"/>
              <a:ext cx="38614" cy="16769"/>
            </a:xfrm>
            <a:custGeom>
              <a:avLst/>
              <a:gdLst/>
              <a:ahLst/>
              <a:cxnLst/>
              <a:rect l="l" t="t" r="r" b="b"/>
              <a:pathLst>
                <a:path w="776" h="337" extrusionOk="0">
                  <a:moveTo>
                    <a:pt x="775" y="0"/>
                  </a:moveTo>
                  <a:lnTo>
                    <a:pt x="371" y="101"/>
                  </a:lnTo>
                  <a:lnTo>
                    <a:pt x="203" y="202"/>
                  </a:lnTo>
                  <a:lnTo>
                    <a:pt x="1" y="303"/>
                  </a:lnTo>
                  <a:lnTo>
                    <a:pt x="1" y="337"/>
                  </a:lnTo>
                  <a:lnTo>
                    <a:pt x="405" y="337"/>
                  </a:lnTo>
                  <a:lnTo>
                    <a:pt x="775" y="269"/>
                  </a:lnTo>
                  <a:lnTo>
                    <a:pt x="77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12"/>
            <p:cNvSpPr/>
            <p:nvPr/>
          </p:nvSpPr>
          <p:spPr>
            <a:xfrm>
              <a:off x="6810156" y="2378920"/>
              <a:ext cx="51999" cy="28512"/>
            </a:xfrm>
            <a:custGeom>
              <a:avLst/>
              <a:gdLst/>
              <a:ahLst/>
              <a:cxnLst/>
              <a:rect l="l" t="t" r="r" b="b"/>
              <a:pathLst>
                <a:path w="1045" h="573" extrusionOk="0">
                  <a:moveTo>
                    <a:pt x="1044" y="1"/>
                  </a:moveTo>
                  <a:lnTo>
                    <a:pt x="573" y="236"/>
                  </a:lnTo>
                  <a:lnTo>
                    <a:pt x="337" y="304"/>
                  </a:lnTo>
                  <a:lnTo>
                    <a:pt x="68" y="371"/>
                  </a:lnTo>
                  <a:lnTo>
                    <a:pt x="1" y="405"/>
                  </a:lnTo>
                  <a:lnTo>
                    <a:pt x="1" y="472"/>
                  </a:lnTo>
                  <a:lnTo>
                    <a:pt x="34" y="506"/>
                  </a:lnTo>
                  <a:lnTo>
                    <a:pt x="68" y="573"/>
                  </a:lnTo>
                  <a:lnTo>
                    <a:pt x="304" y="573"/>
                  </a:lnTo>
                  <a:lnTo>
                    <a:pt x="573" y="539"/>
                  </a:lnTo>
                  <a:lnTo>
                    <a:pt x="809" y="438"/>
                  </a:lnTo>
                  <a:lnTo>
                    <a:pt x="1044" y="337"/>
                  </a:lnTo>
                  <a:lnTo>
                    <a:pt x="104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12"/>
            <p:cNvSpPr/>
            <p:nvPr/>
          </p:nvSpPr>
          <p:spPr>
            <a:xfrm>
              <a:off x="6842003" y="2509590"/>
              <a:ext cx="20153" cy="16819"/>
            </a:xfrm>
            <a:custGeom>
              <a:avLst/>
              <a:gdLst/>
              <a:ahLst/>
              <a:cxnLst/>
              <a:rect l="l" t="t" r="r" b="b"/>
              <a:pathLst>
                <a:path w="405" h="338" extrusionOk="0">
                  <a:moveTo>
                    <a:pt x="404" y="1"/>
                  </a:moveTo>
                  <a:lnTo>
                    <a:pt x="236" y="68"/>
                  </a:lnTo>
                  <a:lnTo>
                    <a:pt x="68" y="135"/>
                  </a:lnTo>
                  <a:lnTo>
                    <a:pt x="0" y="203"/>
                  </a:lnTo>
                  <a:lnTo>
                    <a:pt x="0" y="270"/>
                  </a:lnTo>
                  <a:lnTo>
                    <a:pt x="34" y="304"/>
                  </a:lnTo>
                  <a:lnTo>
                    <a:pt x="101" y="337"/>
                  </a:lnTo>
                  <a:lnTo>
                    <a:pt x="270" y="337"/>
                  </a:lnTo>
                  <a:lnTo>
                    <a:pt x="404" y="30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06" name="Google Shape;1806;p12"/>
          <p:cNvGrpSpPr/>
          <p:nvPr/>
        </p:nvGrpSpPr>
        <p:grpSpPr>
          <a:xfrm>
            <a:off x="8106707" y="3508074"/>
            <a:ext cx="1037098" cy="1476031"/>
            <a:chOff x="5825057" y="3508074"/>
            <a:chExt cx="1037098" cy="1476031"/>
          </a:xfrm>
        </p:grpSpPr>
        <p:sp>
          <p:nvSpPr>
            <p:cNvPr id="1807" name="Google Shape;1807;p12"/>
            <p:cNvSpPr/>
            <p:nvPr/>
          </p:nvSpPr>
          <p:spPr>
            <a:xfrm>
              <a:off x="5825057" y="3508074"/>
              <a:ext cx="1037098" cy="1476031"/>
            </a:xfrm>
            <a:custGeom>
              <a:avLst/>
              <a:gdLst/>
              <a:ahLst/>
              <a:cxnLst/>
              <a:rect l="l" t="t" r="r" b="b"/>
              <a:pathLst>
                <a:path w="20842" h="29663" extrusionOk="0">
                  <a:moveTo>
                    <a:pt x="19394" y="10707"/>
                  </a:moveTo>
                  <a:lnTo>
                    <a:pt x="19427" y="10876"/>
                  </a:lnTo>
                  <a:lnTo>
                    <a:pt x="19495" y="11044"/>
                  </a:lnTo>
                  <a:lnTo>
                    <a:pt x="19663" y="11347"/>
                  </a:lnTo>
                  <a:lnTo>
                    <a:pt x="19865" y="11616"/>
                  </a:lnTo>
                  <a:lnTo>
                    <a:pt x="19966" y="11717"/>
                  </a:lnTo>
                  <a:lnTo>
                    <a:pt x="20101" y="11818"/>
                  </a:lnTo>
                  <a:lnTo>
                    <a:pt x="19865" y="12458"/>
                  </a:lnTo>
                  <a:lnTo>
                    <a:pt x="19798" y="12357"/>
                  </a:lnTo>
                  <a:lnTo>
                    <a:pt x="19730" y="12222"/>
                  </a:lnTo>
                  <a:lnTo>
                    <a:pt x="19495" y="11785"/>
                  </a:lnTo>
                  <a:lnTo>
                    <a:pt x="19326" y="11549"/>
                  </a:lnTo>
                  <a:lnTo>
                    <a:pt x="19225" y="11414"/>
                  </a:lnTo>
                  <a:lnTo>
                    <a:pt x="19091" y="11347"/>
                  </a:lnTo>
                  <a:lnTo>
                    <a:pt x="19394" y="10707"/>
                  </a:lnTo>
                  <a:close/>
                  <a:moveTo>
                    <a:pt x="19023" y="11448"/>
                  </a:moveTo>
                  <a:lnTo>
                    <a:pt x="19225" y="11717"/>
                  </a:lnTo>
                  <a:lnTo>
                    <a:pt x="19394" y="12020"/>
                  </a:lnTo>
                  <a:lnTo>
                    <a:pt x="19528" y="12357"/>
                  </a:lnTo>
                  <a:lnTo>
                    <a:pt x="19629" y="12525"/>
                  </a:lnTo>
                  <a:lnTo>
                    <a:pt x="19764" y="12626"/>
                  </a:lnTo>
                  <a:lnTo>
                    <a:pt x="19798" y="12626"/>
                  </a:lnTo>
                  <a:lnTo>
                    <a:pt x="19629" y="13165"/>
                  </a:lnTo>
                  <a:lnTo>
                    <a:pt x="19394" y="12828"/>
                  </a:lnTo>
                  <a:lnTo>
                    <a:pt x="19192" y="12424"/>
                  </a:lnTo>
                  <a:lnTo>
                    <a:pt x="18990" y="12020"/>
                  </a:lnTo>
                  <a:lnTo>
                    <a:pt x="18956" y="12020"/>
                  </a:lnTo>
                  <a:lnTo>
                    <a:pt x="18922" y="12054"/>
                  </a:lnTo>
                  <a:lnTo>
                    <a:pt x="18956" y="12256"/>
                  </a:lnTo>
                  <a:lnTo>
                    <a:pt x="19023" y="12458"/>
                  </a:lnTo>
                  <a:lnTo>
                    <a:pt x="19192" y="12828"/>
                  </a:lnTo>
                  <a:lnTo>
                    <a:pt x="19360" y="13098"/>
                  </a:lnTo>
                  <a:lnTo>
                    <a:pt x="19427" y="13266"/>
                  </a:lnTo>
                  <a:lnTo>
                    <a:pt x="19562" y="13367"/>
                  </a:lnTo>
                  <a:lnTo>
                    <a:pt x="19259" y="14108"/>
                  </a:lnTo>
                  <a:lnTo>
                    <a:pt x="19192" y="13973"/>
                  </a:lnTo>
                  <a:lnTo>
                    <a:pt x="19091" y="13805"/>
                  </a:lnTo>
                  <a:lnTo>
                    <a:pt x="18922" y="13535"/>
                  </a:lnTo>
                  <a:lnTo>
                    <a:pt x="18687" y="13098"/>
                  </a:lnTo>
                  <a:lnTo>
                    <a:pt x="18417" y="12694"/>
                  </a:lnTo>
                  <a:lnTo>
                    <a:pt x="18821" y="11919"/>
                  </a:lnTo>
                  <a:lnTo>
                    <a:pt x="19023" y="11448"/>
                  </a:lnTo>
                  <a:close/>
                  <a:moveTo>
                    <a:pt x="18350" y="12828"/>
                  </a:moveTo>
                  <a:lnTo>
                    <a:pt x="18518" y="13199"/>
                  </a:lnTo>
                  <a:lnTo>
                    <a:pt x="18687" y="13535"/>
                  </a:lnTo>
                  <a:lnTo>
                    <a:pt x="18889" y="13939"/>
                  </a:lnTo>
                  <a:lnTo>
                    <a:pt x="19023" y="14142"/>
                  </a:lnTo>
                  <a:lnTo>
                    <a:pt x="19158" y="14276"/>
                  </a:lnTo>
                  <a:lnTo>
                    <a:pt x="19124" y="14377"/>
                  </a:lnTo>
                  <a:lnTo>
                    <a:pt x="18922" y="14781"/>
                  </a:lnTo>
                  <a:lnTo>
                    <a:pt x="18788" y="14512"/>
                  </a:lnTo>
                  <a:lnTo>
                    <a:pt x="18653" y="14310"/>
                  </a:lnTo>
                  <a:lnTo>
                    <a:pt x="18384" y="13805"/>
                  </a:lnTo>
                  <a:lnTo>
                    <a:pt x="18249" y="13535"/>
                  </a:lnTo>
                  <a:lnTo>
                    <a:pt x="18215" y="13401"/>
                  </a:lnTo>
                  <a:lnTo>
                    <a:pt x="18215" y="13266"/>
                  </a:lnTo>
                  <a:lnTo>
                    <a:pt x="18215" y="13232"/>
                  </a:lnTo>
                  <a:lnTo>
                    <a:pt x="18182" y="13266"/>
                  </a:lnTo>
                  <a:lnTo>
                    <a:pt x="18182" y="13266"/>
                  </a:lnTo>
                  <a:lnTo>
                    <a:pt x="18350" y="12828"/>
                  </a:lnTo>
                  <a:close/>
                  <a:moveTo>
                    <a:pt x="18182" y="13266"/>
                  </a:moveTo>
                  <a:lnTo>
                    <a:pt x="18148" y="13468"/>
                  </a:lnTo>
                  <a:lnTo>
                    <a:pt x="18148" y="13670"/>
                  </a:lnTo>
                  <a:lnTo>
                    <a:pt x="18215" y="13872"/>
                  </a:lnTo>
                  <a:lnTo>
                    <a:pt x="18316" y="14074"/>
                  </a:lnTo>
                  <a:lnTo>
                    <a:pt x="18518" y="14546"/>
                  </a:lnTo>
                  <a:lnTo>
                    <a:pt x="18653" y="14781"/>
                  </a:lnTo>
                  <a:lnTo>
                    <a:pt x="18788" y="15017"/>
                  </a:lnTo>
                  <a:lnTo>
                    <a:pt x="18619" y="15387"/>
                  </a:lnTo>
                  <a:lnTo>
                    <a:pt x="18552" y="15185"/>
                  </a:lnTo>
                  <a:lnTo>
                    <a:pt x="18451" y="14983"/>
                  </a:lnTo>
                  <a:lnTo>
                    <a:pt x="18249" y="14613"/>
                  </a:lnTo>
                  <a:lnTo>
                    <a:pt x="18081" y="14310"/>
                  </a:lnTo>
                  <a:lnTo>
                    <a:pt x="17980" y="14175"/>
                  </a:lnTo>
                  <a:lnTo>
                    <a:pt x="17845" y="14041"/>
                  </a:lnTo>
                  <a:lnTo>
                    <a:pt x="18182" y="13266"/>
                  </a:lnTo>
                  <a:close/>
                  <a:moveTo>
                    <a:pt x="17777" y="14209"/>
                  </a:moveTo>
                  <a:lnTo>
                    <a:pt x="17946" y="14512"/>
                  </a:lnTo>
                  <a:lnTo>
                    <a:pt x="18114" y="14781"/>
                  </a:lnTo>
                  <a:lnTo>
                    <a:pt x="18283" y="15185"/>
                  </a:lnTo>
                  <a:lnTo>
                    <a:pt x="18384" y="15387"/>
                  </a:lnTo>
                  <a:lnTo>
                    <a:pt x="18485" y="15589"/>
                  </a:lnTo>
                  <a:lnTo>
                    <a:pt x="18518" y="15589"/>
                  </a:lnTo>
                  <a:lnTo>
                    <a:pt x="18283" y="16094"/>
                  </a:lnTo>
                  <a:lnTo>
                    <a:pt x="18081" y="15758"/>
                  </a:lnTo>
                  <a:lnTo>
                    <a:pt x="17845" y="15286"/>
                  </a:lnTo>
                  <a:lnTo>
                    <a:pt x="17609" y="14815"/>
                  </a:lnTo>
                  <a:lnTo>
                    <a:pt x="17575" y="14781"/>
                  </a:lnTo>
                  <a:lnTo>
                    <a:pt x="17542" y="14781"/>
                  </a:lnTo>
                  <a:lnTo>
                    <a:pt x="17777" y="14209"/>
                  </a:lnTo>
                  <a:close/>
                  <a:moveTo>
                    <a:pt x="17508" y="14882"/>
                  </a:moveTo>
                  <a:lnTo>
                    <a:pt x="17575" y="15084"/>
                  </a:lnTo>
                  <a:lnTo>
                    <a:pt x="17643" y="15286"/>
                  </a:lnTo>
                  <a:lnTo>
                    <a:pt x="17811" y="15657"/>
                  </a:lnTo>
                  <a:lnTo>
                    <a:pt x="18148" y="16364"/>
                  </a:lnTo>
                  <a:lnTo>
                    <a:pt x="17878" y="16970"/>
                  </a:lnTo>
                  <a:lnTo>
                    <a:pt x="17643" y="16532"/>
                  </a:lnTo>
                  <a:lnTo>
                    <a:pt x="17407" y="16128"/>
                  </a:lnTo>
                  <a:lnTo>
                    <a:pt x="17205" y="15758"/>
                  </a:lnTo>
                  <a:lnTo>
                    <a:pt x="17508" y="14882"/>
                  </a:lnTo>
                  <a:close/>
                  <a:moveTo>
                    <a:pt x="17138" y="15892"/>
                  </a:moveTo>
                  <a:lnTo>
                    <a:pt x="17474" y="16633"/>
                  </a:lnTo>
                  <a:lnTo>
                    <a:pt x="17609" y="16902"/>
                  </a:lnTo>
                  <a:lnTo>
                    <a:pt x="17777" y="17205"/>
                  </a:lnTo>
                  <a:lnTo>
                    <a:pt x="17643" y="17441"/>
                  </a:lnTo>
                  <a:lnTo>
                    <a:pt x="17373" y="16936"/>
                  </a:lnTo>
                  <a:lnTo>
                    <a:pt x="17003" y="16229"/>
                  </a:lnTo>
                  <a:lnTo>
                    <a:pt x="17138" y="15892"/>
                  </a:lnTo>
                  <a:close/>
                  <a:moveTo>
                    <a:pt x="16936" y="16431"/>
                  </a:moveTo>
                  <a:lnTo>
                    <a:pt x="17037" y="16768"/>
                  </a:lnTo>
                  <a:lnTo>
                    <a:pt x="17171" y="17104"/>
                  </a:lnTo>
                  <a:lnTo>
                    <a:pt x="17340" y="17441"/>
                  </a:lnTo>
                  <a:lnTo>
                    <a:pt x="17441" y="17576"/>
                  </a:lnTo>
                  <a:lnTo>
                    <a:pt x="17542" y="17677"/>
                  </a:lnTo>
                  <a:lnTo>
                    <a:pt x="17340" y="18114"/>
                  </a:lnTo>
                  <a:lnTo>
                    <a:pt x="17104" y="17677"/>
                  </a:lnTo>
                  <a:lnTo>
                    <a:pt x="16936" y="17374"/>
                  </a:lnTo>
                  <a:lnTo>
                    <a:pt x="16700" y="17037"/>
                  </a:lnTo>
                  <a:lnTo>
                    <a:pt x="16936" y="16431"/>
                  </a:lnTo>
                  <a:close/>
                  <a:moveTo>
                    <a:pt x="16666" y="17172"/>
                  </a:moveTo>
                  <a:lnTo>
                    <a:pt x="16868" y="17542"/>
                  </a:lnTo>
                  <a:lnTo>
                    <a:pt x="17037" y="17912"/>
                  </a:lnTo>
                  <a:lnTo>
                    <a:pt x="17104" y="18148"/>
                  </a:lnTo>
                  <a:lnTo>
                    <a:pt x="17239" y="18384"/>
                  </a:lnTo>
                  <a:lnTo>
                    <a:pt x="16902" y="19124"/>
                  </a:lnTo>
                  <a:lnTo>
                    <a:pt x="16767" y="18922"/>
                  </a:lnTo>
                  <a:lnTo>
                    <a:pt x="16532" y="18316"/>
                  </a:lnTo>
                  <a:lnTo>
                    <a:pt x="16464" y="18148"/>
                  </a:lnTo>
                  <a:lnTo>
                    <a:pt x="16397" y="18081"/>
                  </a:lnTo>
                  <a:lnTo>
                    <a:pt x="16363" y="18013"/>
                  </a:lnTo>
                  <a:lnTo>
                    <a:pt x="16464" y="17744"/>
                  </a:lnTo>
                  <a:lnTo>
                    <a:pt x="16666" y="17172"/>
                  </a:lnTo>
                  <a:close/>
                  <a:moveTo>
                    <a:pt x="6499" y="8654"/>
                  </a:moveTo>
                  <a:lnTo>
                    <a:pt x="9428" y="9866"/>
                  </a:lnTo>
                  <a:lnTo>
                    <a:pt x="10876" y="10472"/>
                  </a:lnTo>
                  <a:lnTo>
                    <a:pt x="12323" y="11111"/>
                  </a:lnTo>
                  <a:lnTo>
                    <a:pt x="13030" y="11414"/>
                  </a:lnTo>
                  <a:lnTo>
                    <a:pt x="13771" y="11684"/>
                  </a:lnTo>
                  <a:lnTo>
                    <a:pt x="14478" y="11987"/>
                  </a:lnTo>
                  <a:lnTo>
                    <a:pt x="15185" y="12290"/>
                  </a:lnTo>
                  <a:lnTo>
                    <a:pt x="16464" y="12963"/>
                  </a:lnTo>
                  <a:lnTo>
                    <a:pt x="17104" y="13232"/>
                  </a:lnTo>
                  <a:lnTo>
                    <a:pt x="17441" y="13367"/>
                  </a:lnTo>
                  <a:lnTo>
                    <a:pt x="17811" y="13468"/>
                  </a:lnTo>
                  <a:lnTo>
                    <a:pt x="17138" y="15084"/>
                  </a:lnTo>
                  <a:lnTo>
                    <a:pt x="16801" y="15892"/>
                  </a:lnTo>
                  <a:lnTo>
                    <a:pt x="16532" y="16734"/>
                  </a:lnTo>
                  <a:lnTo>
                    <a:pt x="16027" y="18047"/>
                  </a:lnTo>
                  <a:lnTo>
                    <a:pt x="15488" y="19326"/>
                  </a:lnTo>
                  <a:lnTo>
                    <a:pt x="14882" y="19023"/>
                  </a:lnTo>
                  <a:lnTo>
                    <a:pt x="14276" y="18788"/>
                  </a:lnTo>
                  <a:lnTo>
                    <a:pt x="13030" y="18316"/>
                  </a:lnTo>
                  <a:lnTo>
                    <a:pt x="12290" y="17980"/>
                  </a:lnTo>
                  <a:lnTo>
                    <a:pt x="11583" y="17643"/>
                  </a:lnTo>
                  <a:lnTo>
                    <a:pt x="10876" y="17273"/>
                  </a:lnTo>
                  <a:lnTo>
                    <a:pt x="10135" y="16970"/>
                  </a:lnTo>
                  <a:lnTo>
                    <a:pt x="8586" y="16330"/>
                  </a:lnTo>
                  <a:lnTo>
                    <a:pt x="7037" y="15657"/>
                  </a:lnTo>
                  <a:lnTo>
                    <a:pt x="5455" y="14983"/>
                  </a:lnTo>
                  <a:lnTo>
                    <a:pt x="4681" y="14680"/>
                  </a:lnTo>
                  <a:lnTo>
                    <a:pt x="3873" y="14377"/>
                  </a:lnTo>
                  <a:lnTo>
                    <a:pt x="3906" y="14310"/>
                  </a:lnTo>
                  <a:lnTo>
                    <a:pt x="4815" y="12290"/>
                  </a:lnTo>
                  <a:lnTo>
                    <a:pt x="5724" y="10303"/>
                  </a:lnTo>
                  <a:lnTo>
                    <a:pt x="6499" y="8654"/>
                  </a:lnTo>
                  <a:close/>
                  <a:moveTo>
                    <a:pt x="16262" y="18215"/>
                  </a:moveTo>
                  <a:lnTo>
                    <a:pt x="16330" y="18485"/>
                  </a:lnTo>
                  <a:lnTo>
                    <a:pt x="16431" y="18821"/>
                  </a:lnTo>
                  <a:lnTo>
                    <a:pt x="16599" y="19158"/>
                  </a:lnTo>
                  <a:lnTo>
                    <a:pt x="16767" y="19427"/>
                  </a:lnTo>
                  <a:lnTo>
                    <a:pt x="16599" y="19730"/>
                  </a:lnTo>
                  <a:lnTo>
                    <a:pt x="16397" y="19192"/>
                  </a:lnTo>
                  <a:lnTo>
                    <a:pt x="16229" y="18922"/>
                  </a:lnTo>
                  <a:lnTo>
                    <a:pt x="16060" y="18720"/>
                  </a:lnTo>
                  <a:lnTo>
                    <a:pt x="16262" y="18215"/>
                  </a:lnTo>
                  <a:close/>
                  <a:moveTo>
                    <a:pt x="15993" y="18855"/>
                  </a:moveTo>
                  <a:lnTo>
                    <a:pt x="16229" y="19427"/>
                  </a:lnTo>
                  <a:lnTo>
                    <a:pt x="16363" y="19730"/>
                  </a:lnTo>
                  <a:lnTo>
                    <a:pt x="16498" y="20000"/>
                  </a:lnTo>
                  <a:lnTo>
                    <a:pt x="16363" y="20303"/>
                  </a:lnTo>
                  <a:lnTo>
                    <a:pt x="16195" y="20000"/>
                  </a:lnTo>
                  <a:lnTo>
                    <a:pt x="16027" y="19596"/>
                  </a:lnTo>
                  <a:lnTo>
                    <a:pt x="15892" y="19158"/>
                  </a:lnTo>
                  <a:lnTo>
                    <a:pt x="15993" y="18855"/>
                  </a:lnTo>
                  <a:close/>
                  <a:moveTo>
                    <a:pt x="15791" y="19394"/>
                  </a:moveTo>
                  <a:lnTo>
                    <a:pt x="15858" y="19764"/>
                  </a:lnTo>
                  <a:lnTo>
                    <a:pt x="15926" y="20067"/>
                  </a:lnTo>
                  <a:lnTo>
                    <a:pt x="16027" y="20370"/>
                  </a:lnTo>
                  <a:lnTo>
                    <a:pt x="16094" y="20505"/>
                  </a:lnTo>
                  <a:lnTo>
                    <a:pt x="16195" y="20639"/>
                  </a:lnTo>
                  <a:lnTo>
                    <a:pt x="16060" y="20942"/>
                  </a:lnTo>
                  <a:lnTo>
                    <a:pt x="15858" y="20505"/>
                  </a:lnTo>
                  <a:lnTo>
                    <a:pt x="15724" y="20235"/>
                  </a:lnTo>
                  <a:lnTo>
                    <a:pt x="15589" y="19932"/>
                  </a:lnTo>
                  <a:lnTo>
                    <a:pt x="15791" y="19394"/>
                  </a:lnTo>
                  <a:close/>
                  <a:moveTo>
                    <a:pt x="15522" y="20067"/>
                  </a:moveTo>
                  <a:lnTo>
                    <a:pt x="15757" y="20740"/>
                  </a:lnTo>
                  <a:lnTo>
                    <a:pt x="15825" y="20976"/>
                  </a:lnTo>
                  <a:lnTo>
                    <a:pt x="15892" y="21111"/>
                  </a:lnTo>
                  <a:lnTo>
                    <a:pt x="15959" y="21212"/>
                  </a:lnTo>
                  <a:lnTo>
                    <a:pt x="15858" y="21447"/>
                  </a:lnTo>
                  <a:lnTo>
                    <a:pt x="15690" y="21144"/>
                  </a:lnTo>
                  <a:lnTo>
                    <a:pt x="15353" y="20437"/>
                  </a:lnTo>
                  <a:lnTo>
                    <a:pt x="15522" y="20067"/>
                  </a:lnTo>
                  <a:close/>
                  <a:moveTo>
                    <a:pt x="15286" y="20606"/>
                  </a:moveTo>
                  <a:lnTo>
                    <a:pt x="15488" y="21245"/>
                  </a:lnTo>
                  <a:lnTo>
                    <a:pt x="15589" y="21515"/>
                  </a:lnTo>
                  <a:lnTo>
                    <a:pt x="15724" y="21750"/>
                  </a:lnTo>
                  <a:lnTo>
                    <a:pt x="15555" y="22155"/>
                  </a:lnTo>
                  <a:lnTo>
                    <a:pt x="15454" y="21919"/>
                  </a:lnTo>
                  <a:lnTo>
                    <a:pt x="15353" y="21683"/>
                  </a:lnTo>
                  <a:lnTo>
                    <a:pt x="15219" y="21414"/>
                  </a:lnTo>
                  <a:lnTo>
                    <a:pt x="15084" y="21144"/>
                  </a:lnTo>
                  <a:lnTo>
                    <a:pt x="15286" y="20606"/>
                  </a:lnTo>
                  <a:close/>
                  <a:moveTo>
                    <a:pt x="15017" y="21279"/>
                  </a:moveTo>
                  <a:lnTo>
                    <a:pt x="15185" y="21750"/>
                  </a:lnTo>
                  <a:lnTo>
                    <a:pt x="15286" y="22087"/>
                  </a:lnTo>
                  <a:lnTo>
                    <a:pt x="15353" y="22222"/>
                  </a:lnTo>
                  <a:lnTo>
                    <a:pt x="15454" y="22357"/>
                  </a:lnTo>
                  <a:lnTo>
                    <a:pt x="15488" y="22357"/>
                  </a:lnTo>
                  <a:lnTo>
                    <a:pt x="15320" y="22794"/>
                  </a:lnTo>
                  <a:lnTo>
                    <a:pt x="15151" y="22525"/>
                  </a:lnTo>
                  <a:lnTo>
                    <a:pt x="14949" y="22188"/>
                  </a:lnTo>
                  <a:lnTo>
                    <a:pt x="14781" y="21885"/>
                  </a:lnTo>
                  <a:lnTo>
                    <a:pt x="15017" y="21279"/>
                  </a:lnTo>
                  <a:close/>
                  <a:moveTo>
                    <a:pt x="14747" y="21986"/>
                  </a:moveTo>
                  <a:lnTo>
                    <a:pt x="14815" y="22289"/>
                  </a:lnTo>
                  <a:lnTo>
                    <a:pt x="14949" y="22525"/>
                  </a:lnTo>
                  <a:lnTo>
                    <a:pt x="15050" y="22794"/>
                  </a:lnTo>
                  <a:lnTo>
                    <a:pt x="15219" y="23064"/>
                  </a:lnTo>
                  <a:lnTo>
                    <a:pt x="15050" y="23400"/>
                  </a:lnTo>
                  <a:lnTo>
                    <a:pt x="14949" y="23198"/>
                  </a:lnTo>
                  <a:lnTo>
                    <a:pt x="14882" y="22996"/>
                  </a:lnTo>
                  <a:lnTo>
                    <a:pt x="14747" y="22693"/>
                  </a:lnTo>
                  <a:lnTo>
                    <a:pt x="14579" y="22390"/>
                  </a:lnTo>
                  <a:lnTo>
                    <a:pt x="14747" y="21986"/>
                  </a:lnTo>
                  <a:close/>
                  <a:moveTo>
                    <a:pt x="14545" y="22458"/>
                  </a:moveTo>
                  <a:lnTo>
                    <a:pt x="14680" y="23097"/>
                  </a:lnTo>
                  <a:lnTo>
                    <a:pt x="14815" y="23400"/>
                  </a:lnTo>
                  <a:lnTo>
                    <a:pt x="14882" y="23535"/>
                  </a:lnTo>
                  <a:lnTo>
                    <a:pt x="14983" y="23670"/>
                  </a:lnTo>
                  <a:lnTo>
                    <a:pt x="14815" y="24074"/>
                  </a:lnTo>
                  <a:lnTo>
                    <a:pt x="14680" y="23771"/>
                  </a:lnTo>
                  <a:lnTo>
                    <a:pt x="14478" y="23434"/>
                  </a:lnTo>
                  <a:lnTo>
                    <a:pt x="14377" y="23299"/>
                  </a:lnTo>
                  <a:lnTo>
                    <a:pt x="14276" y="23131"/>
                  </a:lnTo>
                  <a:lnTo>
                    <a:pt x="14545" y="22458"/>
                  </a:lnTo>
                  <a:close/>
                  <a:moveTo>
                    <a:pt x="14242" y="23198"/>
                  </a:moveTo>
                  <a:lnTo>
                    <a:pt x="14512" y="23905"/>
                  </a:lnTo>
                  <a:lnTo>
                    <a:pt x="14613" y="24141"/>
                  </a:lnTo>
                  <a:lnTo>
                    <a:pt x="14714" y="24343"/>
                  </a:lnTo>
                  <a:lnTo>
                    <a:pt x="14613" y="24713"/>
                  </a:lnTo>
                  <a:lnTo>
                    <a:pt x="14478" y="24444"/>
                  </a:lnTo>
                  <a:lnTo>
                    <a:pt x="14377" y="24175"/>
                  </a:lnTo>
                  <a:lnTo>
                    <a:pt x="14242" y="23905"/>
                  </a:lnTo>
                  <a:lnTo>
                    <a:pt x="14074" y="23670"/>
                  </a:lnTo>
                  <a:lnTo>
                    <a:pt x="14108" y="23569"/>
                  </a:lnTo>
                  <a:lnTo>
                    <a:pt x="14242" y="23198"/>
                  </a:lnTo>
                  <a:close/>
                  <a:moveTo>
                    <a:pt x="13973" y="23838"/>
                  </a:moveTo>
                  <a:lnTo>
                    <a:pt x="14007" y="23939"/>
                  </a:lnTo>
                  <a:lnTo>
                    <a:pt x="14242" y="24511"/>
                  </a:lnTo>
                  <a:lnTo>
                    <a:pt x="14343" y="24747"/>
                  </a:lnTo>
                  <a:lnTo>
                    <a:pt x="14411" y="24882"/>
                  </a:lnTo>
                  <a:lnTo>
                    <a:pt x="14478" y="25016"/>
                  </a:lnTo>
                  <a:lnTo>
                    <a:pt x="14343" y="25420"/>
                  </a:lnTo>
                  <a:lnTo>
                    <a:pt x="14276" y="25319"/>
                  </a:lnTo>
                  <a:lnTo>
                    <a:pt x="14209" y="25218"/>
                  </a:lnTo>
                  <a:lnTo>
                    <a:pt x="14141" y="25117"/>
                  </a:lnTo>
                  <a:lnTo>
                    <a:pt x="14040" y="24915"/>
                  </a:lnTo>
                  <a:lnTo>
                    <a:pt x="13939" y="24646"/>
                  </a:lnTo>
                  <a:lnTo>
                    <a:pt x="13838" y="24511"/>
                  </a:lnTo>
                  <a:lnTo>
                    <a:pt x="13737" y="24410"/>
                  </a:lnTo>
                  <a:lnTo>
                    <a:pt x="13973" y="23838"/>
                  </a:lnTo>
                  <a:close/>
                  <a:moveTo>
                    <a:pt x="13704" y="24511"/>
                  </a:moveTo>
                  <a:lnTo>
                    <a:pt x="13838" y="24848"/>
                  </a:lnTo>
                  <a:lnTo>
                    <a:pt x="13973" y="25185"/>
                  </a:lnTo>
                  <a:lnTo>
                    <a:pt x="14108" y="25387"/>
                  </a:lnTo>
                  <a:lnTo>
                    <a:pt x="14175" y="25521"/>
                  </a:lnTo>
                  <a:lnTo>
                    <a:pt x="14310" y="25555"/>
                  </a:lnTo>
                  <a:lnTo>
                    <a:pt x="14108" y="26127"/>
                  </a:lnTo>
                  <a:lnTo>
                    <a:pt x="14040" y="26026"/>
                  </a:lnTo>
                  <a:lnTo>
                    <a:pt x="13838" y="25521"/>
                  </a:lnTo>
                  <a:lnTo>
                    <a:pt x="13704" y="25218"/>
                  </a:lnTo>
                  <a:lnTo>
                    <a:pt x="13603" y="25084"/>
                  </a:lnTo>
                  <a:lnTo>
                    <a:pt x="13502" y="24983"/>
                  </a:lnTo>
                  <a:lnTo>
                    <a:pt x="13704" y="24511"/>
                  </a:lnTo>
                  <a:close/>
                  <a:moveTo>
                    <a:pt x="13468" y="25050"/>
                  </a:moveTo>
                  <a:lnTo>
                    <a:pt x="13569" y="25218"/>
                  </a:lnTo>
                  <a:lnTo>
                    <a:pt x="13636" y="25420"/>
                  </a:lnTo>
                  <a:lnTo>
                    <a:pt x="13737" y="25757"/>
                  </a:lnTo>
                  <a:lnTo>
                    <a:pt x="13838" y="26060"/>
                  </a:lnTo>
                  <a:lnTo>
                    <a:pt x="13906" y="26195"/>
                  </a:lnTo>
                  <a:lnTo>
                    <a:pt x="14007" y="26329"/>
                  </a:lnTo>
                  <a:lnTo>
                    <a:pt x="13838" y="26733"/>
                  </a:lnTo>
                  <a:lnTo>
                    <a:pt x="13670" y="26397"/>
                  </a:lnTo>
                  <a:lnTo>
                    <a:pt x="13569" y="26094"/>
                  </a:lnTo>
                  <a:lnTo>
                    <a:pt x="13468" y="25757"/>
                  </a:lnTo>
                  <a:lnTo>
                    <a:pt x="13333" y="25454"/>
                  </a:lnTo>
                  <a:lnTo>
                    <a:pt x="13300" y="25454"/>
                  </a:lnTo>
                  <a:lnTo>
                    <a:pt x="13468" y="25050"/>
                  </a:lnTo>
                  <a:close/>
                  <a:moveTo>
                    <a:pt x="13266" y="25521"/>
                  </a:moveTo>
                  <a:lnTo>
                    <a:pt x="13333" y="25892"/>
                  </a:lnTo>
                  <a:lnTo>
                    <a:pt x="13401" y="26262"/>
                  </a:lnTo>
                  <a:lnTo>
                    <a:pt x="13468" y="26430"/>
                  </a:lnTo>
                  <a:lnTo>
                    <a:pt x="13535" y="26599"/>
                  </a:lnTo>
                  <a:lnTo>
                    <a:pt x="13603" y="26767"/>
                  </a:lnTo>
                  <a:lnTo>
                    <a:pt x="13737" y="26902"/>
                  </a:lnTo>
                  <a:lnTo>
                    <a:pt x="13603" y="27238"/>
                  </a:lnTo>
                  <a:lnTo>
                    <a:pt x="13367" y="26834"/>
                  </a:lnTo>
                  <a:lnTo>
                    <a:pt x="13199" y="26498"/>
                  </a:lnTo>
                  <a:lnTo>
                    <a:pt x="12997" y="26195"/>
                  </a:lnTo>
                  <a:lnTo>
                    <a:pt x="13266" y="25521"/>
                  </a:lnTo>
                  <a:close/>
                  <a:moveTo>
                    <a:pt x="270" y="23400"/>
                  </a:moveTo>
                  <a:lnTo>
                    <a:pt x="405" y="23569"/>
                  </a:lnTo>
                  <a:lnTo>
                    <a:pt x="573" y="23703"/>
                  </a:lnTo>
                  <a:lnTo>
                    <a:pt x="741" y="23838"/>
                  </a:lnTo>
                  <a:lnTo>
                    <a:pt x="977" y="23939"/>
                  </a:lnTo>
                  <a:lnTo>
                    <a:pt x="1381" y="24141"/>
                  </a:lnTo>
                  <a:lnTo>
                    <a:pt x="1785" y="24276"/>
                  </a:lnTo>
                  <a:lnTo>
                    <a:pt x="3469" y="24949"/>
                  </a:lnTo>
                  <a:lnTo>
                    <a:pt x="4310" y="25286"/>
                  </a:lnTo>
                  <a:lnTo>
                    <a:pt x="5152" y="25589"/>
                  </a:lnTo>
                  <a:lnTo>
                    <a:pt x="6936" y="26262"/>
                  </a:lnTo>
                  <a:lnTo>
                    <a:pt x="8721" y="26969"/>
                  </a:lnTo>
                  <a:lnTo>
                    <a:pt x="9529" y="27339"/>
                  </a:lnTo>
                  <a:lnTo>
                    <a:pt x="9529" y="27339"/>
                  </a:lnTo>
                  <a:lnTo>
                    <a:pt x="7273" y="26531"/>
                  </a:lnTo>
                  <a:lnTo>
                    <a:pt x="5455" y="25892"/>
                  </a:lnTo>
                  <a:lnTo>
                    <a:pt x="4546" y="25555"/>
                  </a:lnTo>
                  <a:lnTo>
                    <a:pt x="3637" y="25218"/>
                  </a:lnTo>
                  <a:lnTo>
                    <a:pt x="3536" y="25185"/>
                  </a:lnTo>
                  <a:lnTo>
                    <a:pt x="2896" y="24915"/>
                  </a:lnTo>
                  <a:lnTo>
                    <a:pt x="2223" y="24612"/>
                  </a:lnTo>
                  <a:lnTo>
                    <a:pt x="1583" y="24276"/>
                  </a:lnTo>
                  <a:lnTo>
                    <a:pt x="910" y="23973"/>
                  </a:lnTo>
                  <a:lnTo>
                    <a:pt x="304" y="23602"/>
                  </a:lnTo>
                  <a:lnTo>
                    <a:pt x="236" y="23434"/>
                  </a:lnTo>
                  <a:lnTo>
                    <a:pt x="270" y="23400"/>
                  </a:lnTo>
                  <a:close/>
                  <a:moveTo>
                    <a:pt x="3940" y="14546"/>
                  </a:moveTo>
                  <a:lnTo>
                    <a:pt x="4041" y="14680"/>
                  </a:lnTo>
                  <a:lnTo>
                    <a:pt x="4512" y="14882"/>
                  </a:lnTo>
                  <a:lnTo>
                    <a:pt x="6431" y="15690"/>
                  </a:lnTo>
                  <a:lnTo>
                    <a:pt x="7879" y="16296"/>
                  </a:lnTo>
                  <a:lnTo>
                    <a:pt x="9360" y="16902"/>
                  </a:lnTo>
                  <a:lnTo>
                    <a:pt x="10135" y="17273"/>
                  </a:lnTo>
                  <a:lnTo>
                    <a:pt x="10909" y="17609"/>
                  </a:lnTo>
                  <a:lnTo>
                    <a:pt x="12458" y="18350"/>
                  </a:lnTo>
                  <a:lnTo>
                    <a:pt x="13199" y="18653"/>
                  </a:lnTo>
                  <a:lnTo>
                    <a:pt x="13939" y="18922"/>
                  </a:lnTo>
                  <a:lnTo>
                    <a:pt x="14680" y="19225"/>
                  </a:lnTo>
                  <a:lnTo>
                    <a:pt x="15050" y="19394"/>
                  </a:lnTo>
                  <a:lnTo>
                    <a:pt x="15387" y="19562"/>
                  </a:lnTo>
                  <a:lnTo>
                    <a:pt x="14781" y="21043"/>
                  </a:lnTo>
                  <a:lnTo>
                    <a:pt x="14478" y="21750"/>
                  </a:lnTo>
                  <a:lnTo>
                    <a:pt x="14175" y="22525"/>
                  </a:lnTo>
                  <a:lnTo>
                    <a:pt x="13603" y="24040"/>
                  </a:lnTo>
                  <a:lnTo>
                    <a:pt x="12963" y="25589"/>
                  </a:lnTo>
                  <a:lnTo>
                    <a:pt x="12727" y="26195"/>
                  </a:lnTo>
                  <a:lnTo>
                    <a:pt x="12492" y="26834"/>
                  </a:lnTo>
                  <a:lnTo>
                    <a:pt x="12357" y="27137"/>
                  </a:lnTo>
                  <a:lnTo>
                    <a:pt x="12189" y="27407"/>
                  </a:lnTo>
                  <a:lnTo>
                    <a:pt x="12020" y="27710"/>
                  </a:lnTo>
                  <a:lnTo>
                    <a:pt x="11818" y="27945"/>
                  </a:lnTo>
                  <a:lnTo>
                    <a:pt x="11212" y="27777"/>
                  </a:lnTo>
                  <a:lnTo>
                    <a:pt x="10640" y="27508"/>
                  </a:lnTo>
                  <a:lnTo>
                    <a:pt x="9495" y="27003"/>
                  </a:lnTo>
                  <a:lnTo>
                    <a:pt x="7845" y="26329"/>
                  </a:lnTo>
                  <a:lnTo>
                    <a:pt x="6196" y="25690"/>
                  </a:lnTo>
                  <a:lnTo>
                    <a:pt x="2829" y="24410"/>
                  </a:lnTo>
                  <a:lnTo>
                    <a:pt x="2189" y="24175"/>
                  </a:lnTo>
                  <a:lnTo>
                    <a:pt x="1550" y="23939"/>
                  </a:lnTo>
                  <a:lnTo>
                    <a:pt x="943" y="23636"/>
                  </a:lnTo>
                  <a:lnTo>
                    <a:pt x="640" y="23468"/>
                  </a:lnTo>
                  <a:lnTo>
                    <a:pt x="371" y="23266"/>
                  </a:lnTo>
                  <a:lnTo>
                    <a:pt x="371" y="23232"/>
                  </a:lnTo>
                  <a:lnTo>
                    <a:pt x="371" y="23198"/>
                  </a:lnTo>
                  <a:lnTo>
                    <a:pt x="405" y="23131"/>
                  </a:lnTo>
                  <a:lnTo>
                    <a:pt x="405" y="23064"/>
                  </a:lnTo>
                  <a:lnTo>
                    <a:pt x="472" y="22895"/>
                  </a:lnTo>
                  <a:lnTo>
                    <a:pt x="708" y="22155"/>
                  </a:lnTo>
                  <a:lnTo>
                    <a:pt x="1583" y="19932"/>
                  </a:lnTo>
                  <a:lnTo>
                    <a:pt x="2661" y="17239"/>
                  </a:lnTo>
                  <a:lnTo>
                    <a:pt x="3805" y="14579"/>
                  </a:lnTo>
                  <a:lnTo>
                    <a:pt x="3873" y="14579"/>
                  </a:lnTo>
                  <a:lnTo>
                    <a:pt x="3906" y="14546"/>
                  </a:lnTo>
                  <a:close/>
                  <a:moveTo>
                    <a:pt x="12963" y="26296"/>
                  </a:moveTo>
                  <a:lnTo>
                    <a:pt x="13199" y="26834"/>
                  </a:lnTo>
                  <a:lnTo>
                    <a:pt x="13333" y="27137"/>
                  </a:lnTo>
                  <a:lnTo>
                    <a:pt x="13502" y="27440"/>
                  </a:lnTo>
                  <a:lnTo>
                    <a:pt x="13266" y="27912"/>
                  </a:lnTo>
                  <a:lnTo>
                    <a:pt x="13232" y="27945"/>
                  </a:lnTo>
                  <a:lnTo>
                    <a:pt x="13165" y="27710"/>
                  </a:lnTo>
                  <a:lnTo>
                    <a:pt x="13098" y="27508"/>
                  </a:lnTo>
                  <a:lnTo>
                    <a:pt x="12963" y="27104"/>
                  </a:lnTo>
                  <a:lnTo>
                    <a:pt x="12795" y="26700"/>
                  </a:lnTo>
                  <a:lnTo>
                    <a:pt x="12929" y="26397"/>
                  </a:lnTo>
                  <a:lnTo>
                    <a:pt x="12963" y="26296"/>
                  </a:lnTo>
                  <a:close/>
                  <a:moveTo>
                    <a:pt x="12391" y="27609"/>
                  </a:moveTo>
                  <a:lnTo>
                    <a:pt x="12424" y="27777"/>
                  </a:lnTo>
                  <a:lnTo>
                    <a:pt x="12492" y="27912"/>
                  </a:lnTo>
                  <a:lnTo>
                    <a:pt x="12626" y="28248"/>
                  </a:lnTo>
                  <a:lnTo>
                    <a:pt x="12626" y="28248"/>
                  </a:lnTo>
                  <a:lnTo>
                    <a:pt x="12020" y="28080"/>
                  </a:lnTo>
                  <a:lnTo>
                    <a:pt x="12222" y="27844"/>
                  </a:lnTo>
                  <a:lnTo>
                    <a:pt x="12391" y="27609"/>
                  </a:lnTo>
                  <a:close/>
                  <a:moveTo>
                    <a:pt x="12727" y="26902"/>
                  </a:moveTo>
                  <a:lnTo>
                    <a:pt x="12862" y="27440"/>
                  </a:lnTo>
                  <a:lnTo>
                    <a:pt x="12963" y="27811"/>
                  </a:lnTo>
                  <a:lnTo>
                    <a:pt x="13030" y="28013"/>
                  </a:lnTo>
                  <a:lnTo>
                    <a:pt x="13131" y="28147"/>
                  </a:lnTo>
                  <a:lnTo>
                    <a:pt x="13030" y="28349"/>
                  </a:lnTo>
                  <a:lnTo>
                    <a:pt x="12997" y="28349"/>
                  </a:lnTo>
                  <a:lnTo>
                    <a:pt x="12997" y="28248"/>
                  </a:lnTo>
                  <a:lnTo>
                    <a:pt x="12963" y="28215"/>
                  </a:lnTo>
                  <a:lnTo>
                    <a:pt x="12929" y="28215"/>
                  </a:lnTo>
                  <a:lnTo>
                    <a:pt x="12896" y="28248"/>
                  </a:lnTo>
                  <a:lnTo>
                    <a:pt x="12660" y="27777"/>
                  </a:lnTo>
                  <a:lnTo>
                    <a:pt x="12593" y="27575"/>
                  </a:lnTo>
                  <a:lnTo>
                    <a:pt x="12525" y="27339"/>
                  </a:lnTo>
                  <a:lnTo>
                    <a:pt x="12727" y="26902"/>
                  </a:lnTo>
                  <a:close/>
                  <a:moveTo>
                    <a:pt x="19764" y="18788"/>
                  </a:moveTo>
                  <a:lnTo>
                    <a:pt x="19360" y="19697"/>
                  </a:lnTo>
                  <a:lnTo>
                    <a:pt x="19023" y="20606"/>
                  </a:lnTo>
                  <a:lnTo>
                    <a:pt x="18687" y="21548"/>
                  </a:lnTo>
                  <a:lnTo>
                    <a:pt x="18316" y="22491"/>
                  </a:lnTo>
                  <a:lnTo>
                    <a:pt x="17878" y="23468"/>
                  </a:lnTo>
                  <a:lnTo>
                    <a:pt x="17441" y="24410"/>
                  </a:lnTo>
                  <a:lnTo>
                    <a:pt x="16969" y="25387"/>
                  </a:lnTo>
                  <a:lnTo>
                    <a:pt x="16532" y="26329"/>
                  </a:lnTo>
                  <a:lnTo>
                    <a:pt x="16296" y="26834"/>
                  </a:lnTo>
                  <a:lnTo>
                    <a:pt x="16094" y="27373"/>
                  </a:lnTo>
                  <a:lnTo>
                    <a:pt x="15892" y="27878"/>
                  </a:lnTo>
                  <a:lnTo>
                    <a:pt x="15623" y="28383"/>
                  </a:lnTo>
                  <a:lnTo>
                    <a:pt x="15724" y="28147"/>
                  </a:lnTo>
                  <a:lnTo>
                    <a:pt x="16767" y="25723"/>
                  </a:lnTo>
                  <a:lnTo>
                    <a:pt x="17811" y="23333"/>
                  </a:lnTo>
                  <a:lnTo>
                    <a:pt x="18249" y="22188"/>
                  </a:lnTo>
                  <a:lnTo>
                    <a:pt x="18653" y="21043"/>
                  </a:lnTo>
                  <a:lnTo>
                    <a:pt x="18889" y="20437"/>
                  </a:lnTo>
                  <a:lnTo>
                    <a:pt x="19158" y="19899"/>
                  </a:lnTo>
                  <a:lnTo>
                    <a:pt x="19764" y="18788"/>
                  </a:lnTo>
                  <a:close/>
                  <a:moveTo>
                    <a:pt x="5489" y="26060"/>
                  </a:moveTo>
                  <a:lnTo>
                    <a:pt x="6532" y="26430"/>
                  </a:lnTo>
                  <a:lnTo>
                    <a:pt x="8451" y="27070"/>
                  </a:lnTo>
                  <a:lnTo>
                    <a:pt x="10371" y="27743"/>
                  </a:lnTo>
                  <a:lnTo>
                    <a:pt x="11145" y="28013"/>
                  </a:lnTo>
                  <a:lnTo>
                    <a:pt x="11650" y="28181"/>
                  </a:lnTo>
                  <a:lnTo>
                    <a:pt x="11616" y="28215"/>
                  </a:lnTo>
                  <a:lnTo>
                    <a:pt x="11549" y="28349"/>
                  </a:lnTo>
                  <a:lnTo>
                    <a:pt x="11515" y="28450"/>
                  </a:lnTo>
                  <a:lnTo>
                    <a:pt x="11111" y="28282"/>
                  </a:lnTo>
                  <a:lnTo>
                    <a:pt x="9327" y="27541"/>
                  </a:lnTo>
                  <a:lnTo>
                    <a:pt x="7509" y="26868"/>
                  </a:lnTo>
                  <a:lnTo>
                    <a:pt x="6499" y="26464"/>
                  </a:lnTo>
                  <a:lnTo>
                    <a:pt x="5489" y="26060"/>
                  </a:lnTo>
                  <a:close/>
                  <a:moveTo>
                    <a:pt x="12323" y="28316"/>
                  </a:moveTo>
                  <a:lnTo>
                    <a:pt x="12761" y="28450"/>
                  </a:lnTo>
                  <a:lnTo>
                    <a:pt x="12525" y="28417"/>
                  </a:lnTo>
                  <a:lnTo>
                    <a:pt x="12323" y="28316"/>
                  </a:lnTo>
                  <a:close/>
                  <a:moveTo>
                    <a:pt x="371" y="23905"/>
                  </a:moveTo>
                  <a:lnTo>
                    <a:pt x="741" y="24141"/>
                  </a:lnTo>
                  <a:lnTo>
                    <a:pt x="1145" y="24377"/>
                  </a:lnTo>
                  <a:lnTo>
                    <a:pt x="1550" y="24579"/>
                  </a:lnTo>
                  <a:lnTo>
                    <a:pt x="1987" y="24747"/>
                  </a:lnTo>
                  <a:lnTo>
                    <a:pt x="2829" y="25084"/>
                  </a:lnTo>
                  <a:lnTo>
                    <a:pt x="3704" y="25420"/>
                  </a:lnTo>
                  <a:lnTo>
                    <a:pt x="5691" y="26296"/>
                  </a:lnTo>
                  <a:lnTo>
                    <a:pt x="6701" y="26733"/>
                  </a:lnTo>
                  <a:lnTo>
                    <a:pt x="7711" y="27137"/>
                  </a:lnTo>
                  <a:lnTo>
                    <a:pt x="9630" y="27878"/>
                  </a:lnTo>
                  <a:lnTo>
                    <a:pt x="11515" y="28652"/>
                  </a:lnTo>
                  <a:lnTo>
                    <a:pt x="11515" y="28753"/>
                  </a:lnTo>
                  <a:lnTo>
                    <a:pt x="11381" y="28720"/>
                  </a:lnTo>
                  <a:lnTo>
                    <a:pt x="10640" y="28383"/>
                  </a:lnTo>
                  <a:lnTo>
                    <a:pt x="9866" y="28080"/>
                  </a:lnTo>
                  <a:lnTo>
                    <a:pt x="8317" y="27474"/>
                  </a:lnTo>
                  <a:lnTo>
                    <a:pt x="7340" y="27070"/>
                  </a:lnTo>
                  <a:lnTo>
                    <a:pt x="6364" y="26666"/>
                  </a:lnTo>
                  <a:lnTo>
                    <a:pt x="4411" y="25791"/>
                  </a:lnTo>
                  <a:lnTo>
                    <a:pt x="2459" y="24949"/>
                  </a:lnTo>
                  <a:lnTo>
                    <a:pt x="1482" y="24579"/>
                  </a:lnTo>
                  <a:lnTo>
                    <a:pt x="506" y="24208"/>
                  </a:lnTo>
                  <a:lnTo>
                    <a:pt x="506" y="24175"/>
                  </a:lnTo>
                  <a:lnTo>
                    <a:pt x="472" y="24141"/>
                  </a:lnTo>
                  <a:lnTo>
                    <a:pt x="371" y="23905"/>
                  </a:lnTo>
                  <a:close/>
                  <a:moveTo>
                    <a:pt x="11852" y="28349"/>
                  </a:moveTo>
                  <a:lnTo>
                    <a:pt x="11919" y="28417"/>
                  </a:lnTo>
                  <a:lnTo>
                    <a:pt x="12020" y="28484"/>
                  </a:lnTo>
                  <a:lnTo>
                    <a:pt x="12256" y="28585"/>
                  </a:lnTo>
                  <a:lnTo>
                    <a:pt x="12525" y="28686"/>
                  </a:lnTo>
                  <a:lnTo>
                    <a:pt x="12795" y="28753"/>
                  </a:lnTo>
                  <a:lnTo>
                    <a:pt x="12727" y="28888"/>
                  </a:lnTo>
                  <a:lnTo>
                    <a:pt x="12256" y="28753"/>
                  </a:lnTo>
                  <a:lnTo>
                    <a:pt x="11785" y="28551"/>
                  </a:lnTo>
                  <a:lnTo>
                    <a:pt x="11785" y="28349"/>
                  </a:lnTo>
                  <a:close/>
                  <a:moveTo>
                    <a:pt x="13064" y="28753"/>
                  </a:moveTo>
                  <a:lnTo>
                    <a:pt x="13098" y="28821"/>
                  </a:lnTo>
                  <a:lnTo>
                    <a:pt x="13165" y="28854"/>
                  </a:lnTo>
                  <a:lnTo>
                    <a:pt x="13401" y="28888"/>
                  </a:lnTo>
                  <a:lnTo>
                    <a:pt x="13636" y="28922"/>
                  </a:lnTo>
                  <a:lnTo>
                    <a:pt x="14074" y="29023"/>
                  </a:lnTo>
                  <a:lnTo>
                    <a:pt x="13805" y="29056"/>
                  </a:lnTo>
                  <a:lnTo>
                    <a:pt x="13502" y="29023"/>
                  </a:lnTo>
                  <a:lnTo>
                    <a:pt x="13232" y="28989"/>
                  </a:lnTo>
                  <a:lnTo>
                    <a:pt x="12929" y="28955"/>
                  </a:lnTo>
                  <a:lnTo>
                    <a:pt x="12963" y="28753"/>
                  </a:lnTo>
                  <a:close/>
                  <a:moveTo>
                    <a:pt x="11751" y="28753"/>
                  </a:moveTo>
                  <a:lnTo>
                    <a:pt x="11852" y="28787"/>
                  </a:lnTo>
                  <a:lnTo>
                    <a:pt x="12290" y="28955"/>
                  </a:lnTo>
                  <a:lnTo>
                    <a:pt x="12727" y="29090"/>
                  </a:lnTo>
                  <a:lnTo>
                    <a:pt x="12761" y="29292"/>
                  </a:lnTo>
                  <a:lnTo>
                    <a:pt x="12256" y="29090"/>
                  </a:lnTo>
                  <a:lnTo>
                    <a:pt x="11751" y="28888"/>
                  </a:lnTo>
                  <a:lnTo>
                    <a:pt x="11751" y="28753"/>
                  </a:lnTo>
                  <a:close/>
                  <a:moveTo>
                    <a:pt x="15084" y="28989"/>
                  </a:moveTo>
                  <a:lnTo>
                    <a:pt x="14916" y="29124"/>
                  </a:lnTo>
                  <a:lnTo>
                    <a:pt x="14714" y="29258"/>
                  </a:lnTo>
                  <a:lnTo>
                    <a:pt x="14512" y="29359"/>
                  </a:lnTo>
                  <a:lnTo>
                    <a:pt x="14310" y="29427"/>
                  </a:lnTo>
                  <a:lnTo>
                    <a:pt x="14074" y="29460"/>
                  </a:lnTo>
                  <a:lnTo>
                    <a:pt x="13872" y="29460"/>
                  </a:lnTo>
                  <a:lnTo>
                    <a:pt x="13401" y="29427"/>
                  </a:lnTo>
                  <a:lnTo>
                    <a:pt x="12963" y="29326"/>
                  </a:lnTo>
                  <a:lnTo>
                    <a:pt x="12997" y="29292"/>
                  </a:lnTo>
                  <a:lnTo>
                    <a:pt x="12963" y="29225"/>
                  </a:lnTo>
                  <a:lnTo>
                    <a:pt x="12963" y="29157"/>
                  </a:lnTo>
                  <a:lnTo>
                    <a:pt x="13502" y="29225"/>
                  </a:lnTo>
                  <a:lnTo>
                    <a:pt x="14276" y="29225"/>
                  </a:lnTo>
                  <a:lnTo>
                    <a:pt x="14545" y="29157"/>
                  </a:lnTo>
                  <a:lnTo>
                    <a:pt x="14815" y="29090"/>
                  </a:lnTo>
                  <a:lnTo>
                    <a:pt x="15084" y="28989"/>
                  </a:lnTo>
                  <a:close/>
                  <a:moveTo>
                    <a:pt x="9765" y="1"/>
                  </a:moveTo>
                  <a:lnTo>
                    <a:pt x="9731" y="35"/>
                  </a:lnTo>
                  <a:lnTo>
                    <a:pt x="9529" y="775"/>
                  </a:lnTo>
                  <a:lnTo>
                    <a:pt x="9327" y="1482"/>
                  </a:lnTo>
                  <a:lnTo>
                    <a:pt x="9057" y="2189"/>
                  </a:lnTo>
                  <a:lnTo>
                    <a:pt x="8788" y="2863"/>
                  </a:lnTo>
                  <a:lnTo>
                    <a:pt x="8216" y="4243"/>
                  </a:lnTo>
                  <a:lnTo>
                    <a:pt x="7576" y="5590"/>
                  </a:lnTo>
                  <a:lnTo>
                    <a:pt x="6398" y="8250"/>
                  </a:lnTo>
                  <a:lnTo>
                    <a:pt x="5825" y="9563"/>
                  </a:lnTo>
                  <a:lnTo>
                    <a:pt x="5186" y="10876"/>
                  </a:lnTo>
                  <a:lnTo>
                    <a:pt x="4714" y="11818"/>
                  </a:lnTo>
                  <a:lnTo>
                    <a:pt x="4277" y="12795"/>
                  </a:lnTo>
                  <a:lnTo>
                    <a:pt x="3469" y="14781"/>
                  </a:lnTo>
                  <a:lnTo>
                    <a:pt x="2257" y="17576"/>
                  </a:lnTo>
                  <a:lnTo>
                    <a:pt x="1078" y="20437"/>
                  </a:lnTo>
                  <a:lnTo>
                    <a:pt x="674" y="21481"/>
                  </a:lnTo>
                  <a:lnTo>
                    <a:pt x="270" y="22525"/>
                  </a:lnTo>
                  <a:lnTo>
                    <a:pt x="169" y="22828"/>
                  </a:lnTo>
                  <a:lnTo>
                    <a:pt x="102" y="23030"/>
                  </a:lnTo>
                  <a:lnTo>
                    <a:pt x="68" y="23198"/>
                  </a:lnTo>
                  <a:lnTo>
                    <a:pt x="34" y="23232"/>
                  </a:lnTo>
                  <a:lnTo>
                    <a:pt x="1" y="23299"/>
                  </a:lnTo>
                  <a:lnTo>
                    <a:pt x="102" y="23535"/>
                  </a:lnTo>
                  <a:lnTo>
                    <a:pt x="135" y="23771"/>
                  </a:lnTo>
                  <a:lnTo>
                    <a:pt x="203" y="24006"/>
                  </a:lnTo>
                  <a:lnTo>
                    <a:pt x="304" y="24242"/>
                  </a:lnTo>
                  <a:lnTo>
                    <a:pt x="337" y="24276"/>
                  </a:lnTo>
                  <a:lnTo>
                    <a:pt x="405" y="24276"/>
                  </a:lnTo>
                  <a:lnTo>
                    <a:pt x="2459" y="25252"/>
                  </a:lnTo>
                  <a:lnTo>
                    <a:pt x="4512" y="26161"/>
                  </a:lnTo>
                  <a:lnTo>
                    <a:pt x="6633" y="27036"/>
                  </a:lnTo>
                  <a:lnTo>
                    <a:pt x="8721" y="27878"/>
                  </a:lnTo>
                  <a:lnTo>
                    <a:pt x="10135" y="28450"/>
                  </a:lnTo>
                  <a:lnTo>
                    <a:pt x="11549" y="29056"/>
                  </a:lnTo>
                  <a:lnTo>
                    <a:pt x="11583" y="29090"/>
                  </a:lnTo>
                  <a:lnTo>
                    <a:pt x="11650" y="29090"/>
                  </a:lnTo>
                  <a:lnTo>
                    <a:pt x="12020" y="29258"/>
                  </a:lnTo>
                  <a:lnTo>
                    <a:pt x="12694" y="29494"/>
                  </a:lnTo>
                  <a:lnTo>
                    <a:pt x="13064" y="29595"/>
                  </a:lnTo>
                  <a:lnTo>
                    <a:pt x="13401" y="29662"/>
                  </a:lnTo>
                  <a:lnTo>
                    <a:pt x="14141" y="29662"/>
                  </a:lnTo>
                  <a:lnTo>
                    <a:pt x="14478" y="29595"/>
                  </a:lnTo>
                  <a:lnTo>
                    <a:pt x="14848" y="29460"/>
                  </a:lnTo>
                  <a:lnTo>
                    <a:pt x="15151" y="29292"/>
                  </a:lnTo>
                  <a:lnTo>
                    <a:pt x="15421" y="29090"/>
                  </a:lnTo>
                  <a:lnTo>
                    <a:pt x="15656" y="28821"/>
                  </a:lnTo>
                  <a:lnTo>
                    <a:pt x="15825" y="28518"/>
                  </a:lnTo>
                  <a:lnTo>
                    <a:pt x="15993" y="28181"/>
                  </a:lnTo>
                  <a:lnTo>
                    <a:pt x="16161" y="27844"/>
                  </a:lnTo>
                  <a:lnTo>
                    <a:pt x="16431" y="27205"/>
                  </a:lnTo>
                  <a:lnTo>
                    <a:pt x="16868" y="26127"/>
                  </a:lnTo>
                  <a:lnTo>
                    <a:pt x="17373" y="25117"/>
                  </a:lnTo>
                  <a:lnTo>
                    <a:pt x="17878" y="24074"/>
                  </a:lnTo>
                  <a:lnTo>
                    <a:pt x="18350" y="23030"/>
                  </a:lnTo>
                  <a:lnTo>
                    <a:pt x="18788" y="21952"/>
                  </a:lnTo>
                  <a:lnTo>
                    <a:pt x="19192" y="20841"/>
                  </a:lnTo>
                  <a:lnTo>
                    <a:pt x="19596" y="19730"/>
                  </a:lnTo>
                  <a:lnTo>
                    <a:pt x="20067" y="18653"/>
                  </a:lnTo>
                  <a:lnTo>
                    <a:pt x="20437" y="17946"/>
                  </a:lnTo>
                  <a:lnTo>
                    <a:pt x="20841" y="17273"/>
                  </a:lnTo>
                  <a:lnTo>
                    <a:pt x="20841" y="16902"/>
                  </a:lnTo>
                  <a:lnTo>
                    <a:pt x="20505" y="17407"/>
                  </a:lnTo>
                  <a:lnTo>
                    <a:pt x="20202" y="17879"/>
                  </a:lnTo>
                  <a:lnTo>
                    <a:pt x="20505" y="17172"/>
                  </a:lnTo>
                  <a:lnTo>
                    <a:pt x="20673" y="16835"/>
                  </a:lnTo>
                  <a:lnTo>
                    <a:pt x="20841" y="16498"/>
                  </a:lnTo>
                  <a:lnTo>
                    <a:pt x="20841" y="15960"/>
                  </a:lnTo>
                  <a:lnTo>
                    <a:pt x="20639" y="16296"/>
                  </a:lnTo>
                  <a:lnTo>
                    <a:pt x="20370" y="16768"/>
                  </a:lnTo>
                  <a:lnTo>
                    <a:pt x="20168" y="17273"/>
                  </a:lnTo>
                  <a:lnTo>
                    <a:pt x="19966" y="17744"/>
                  </a:lnTo>
                  <a:lnTo>
                    <a:pt x="19730" y="18249"/>
                  </a:lnTo>
                  <a:lnTo>
                    <a:pt x="19192" y="19259"/>
                  </a:lnTo>
                  <a:lnTo>
                    <a:pt x="18922" y="19764"/>
                  </a:lnTo>
                  <a:lnTo>
                    <a:pt x="18653" y="20303"/>
                  </a:lnTo>
                  <a:lnTo>
                    <a:pt x="18451" y="20841"/>
                  </a:lnTo>
                  <a:lnTo>
                    <a:pt x="18249" y="21414"/>
                  </a:lnTo>
                  <a:lnTo>
                    <a:pt x="18047" y="21986"/>
                  </a:lnTo>
                  <a:lnTo>
                    <a:pt x="17845" y="22559"/>
                  </a:lnTo>
                  <a:lnTo>
                    <a:pt x="17373" y="23670"/>
                  </a:lnTo>
                  <a:lnTo>
                    <a:pt x="16868" y="24781"/>
                  </a:lnTo>
                  <a:lnTo>
                    <a:pt x="16363" y="25892"/>
                  </a:lnTo>
                  <a:lnTo>
                    <a:pt x="15858" y="27003"/>
                  </a:lnTo>
                  <a:lnTo>
                    <a:pt x="15555" y="27844"/>
                  </a:lnTo>
                  <a:lnTo>
                    <a:pt x="15353" y="28248"/>
                  </a:lnTo>
                  <a:lnTo>
                    <a:pt x="15252" y="28417"/>
                  </a:lnTo>
                  <a:lnTo>
                    <a:pt x="15084" y="28585"/>
                  </a:lnTo>
                  <a:lnTo>
                    <a:pt x="14983" y="28686"/>
                  </a:lnTo>
                  <a:lnTo>
                    <a:pt x="14848" y="28753"/>
                  </a:lnTo>
                  <a:lnTo>
                    <a:pt x="14747" y="28787"/>
                  </a:lnTo>
                  <a:lnTo>
                    <a:pt x="14613" y="28821"/>
                  </a:lnTo>
                  <a:lnTo>
                    <a:pt x="14343" y="28821"/>
                  </a:lnTo>
                  <a:lnTo>
                    <a:pt x="14040" y="28753"/>
                  </a:lnTo>
                  <a:lnTo>
                    <a:pt x="13636" y="28585"/>
                  </a:lnTo>
                  <a:lnTo>
                    <a:pt x="13232" y="28417"/>
                  </a:lnTo>
                  <a:lnTo>
                    <a:pt x="13670" y="27575"/>
                  </a:lnTo>
                  <a:lnTo>
                    <a:pt x="13704" y="27541"/>
                  </a:lnTo>
                  <a:lnTo>
                    <a:pt x="13906" y="27137"/>
                  </a:lnTo>
                  <a:lnTo>
                    <a:pt x="14141" y="26666"/>
                  </a:lnTo>
                  <a:lnTo>
                    <a:pt x="14343" y="26161"/>
                  </a:lnTo>
                  <a:lnTo>
                    <a:pt x="14680" y="25117"/>
                  </a:lnTo>
                  <a:lnTo>
                    <a:pt x="14747" y="25117"/>
                  </a:lnTo>
                  <a:lnTo>
                    <a:pt x="14781" y="25050"/>
                  </a:lnTo>
                  <a:lnTo>
                    <a:pt x="14781" y="25016"/>
                  </a:lnTo>
                  <a:lnTo>
                    <a:pt x="14781" y="24983"/>
                  </a:lnTo>
                  <a:lnTo>
                    <a:pt x="14747" y="24949"/>
                  </a:lnTo>
                  <a:lnTo>
                    <a:pt x="14848" y="24646"/>
                  </a:lnTo>
                  <a:lnTo>
                    <a:pt x="14882" y="24545"/>
                  </a:lnTo>
                  <a:lnTo>
                    <a:pt x="14916" y="24545"/>
                  </a:lnTo>
                  <a:lnTo>
                    <a:pt x="14983" y="24579"/>
                  </a:lnTo>
                  <a:lnTo>
                    <a:pt x="15017" y="24545"/>
                  </a:lnTo>
                  <a:lnTo>
                    <a:pt x="15050" y="24511"/>
                  </a:lnTo>
                  <a:lnTo>
                    <a:pt x="15050" y="24478"/>
                  </a:lnTo>
                  <a:lnTo>
                    <a:pt x="14949" y="24309"/>
                  </a:lnTo>
                  <a:lnTo>
                    <a:pt x="15151" y="23771"/>
                  </a:lnTo>
                  <a:lnTo>
                    <a:pt x="15219" y="23737"/>
                  </a:lnTo>
                  <a:lnTo>
                    <a:pt x="15252" y="23703"/>
                  </a:lnTo>
                  <a:lnTo>
                    <a:pt x="15252" y="23636"/>
                  </a:lnTo>
                  <a:lnTo>
                    <a:pt x="15219" y="23602"/>
                  </a:lnTo>
                  <a:lnTo>
                    <a:pt x="15353" y="23232"/>
                  </a:lnTo>
                  <a:lnTo>
                    <a:pt x="15421" y="23232"/>
                  </a:lnTo>
                  <a:lnTo>
                    <a:pt x="15488" y="23198"/>
                  </a:lnTo>
                  <a:lnTo>
                    <a:pt x="15488" y="23165"/>
                  </a:lnTo>
                  <a:lnTo>
                    <a:pt x="15488" y="23097"/>
                  </a:lnTo>
                  <a:lnTo>
                    <a:pt x="15454" y="22996"/>
                  </a:lnTo>
                  <a:lnTo>
                    <a:pt x="15858" y="21952"/>
                  </a:lnTo>
                  <a:lnTo>
                    <a:pt x="15892" y="21986"/>
                  </a:lnTo>
                  <a:lnTo>
                    <a:pt x="15993" y="21986"/>
                  </a:lnTo>
                  <a:lnTo>
                    <a:pt x="16027" y="21952"/>
                  </a:lnTo>
                  <a:lnTo>
                    <a:pt x="16027" y="21919"/>
                  </a:lnTo>
                  <a:lnTo>
                    <a:pt x="15959" y="21717"/>
                  </a:lnTo>
                  <a:lnTo>
                    <a:pt x="16161" y="21313"/>
                  </a:lnTo>
                  <a:lnTo>
                    <a:pt x="16195" y="21245"/>
                  </a:lnTo>
                  <a:lnTo>
                    <a:pt x="16397" y="20808"/>
                  </a:lnTo>
                  <a:lnTo>
                    <a:pt x="16431" y="20808"/>
                  </a:lnTo>
                  <a:lnTo>
                    <a:pt x="16498" y="20774"/>
                  </a:lnTo>
                  <a:lnTo>
                    <a:pt x="16532" y="20774"/>
                  </a:lnTo>
                  <a:lnTo>
                    <a:pt x="16532" y="20707"/>
                  </a:lnTo>
                  <a:lnTo>
                    <a:pt x="16498" y="20572"/>
                  </a:lnTo>
                  <a:lnTo>
                    <a:pt x="16666" y="20202"/>
                  </a:lnTo>
                  <a:lnTo>
                    <a:pt x="16700" y="20202"/>
                  </a:lnTo>
                  <a:lnTo>
                    <a:pt x="16734" y="20168"/>
                  </a:lnTo>
                  <a:lnTo>
                    <a:pt x="16868" y="20235"/>
                  </a:lnTo>
                  <a:lnTo>
                    <a:pt x="17037" y="20269"/>
                  </a:lnTo>
                  <a:lnTo>
                    <a:pt x="17306" y="20370"/>
                  </a:lnTo>
                  <a:lnTo>
                    <a:pt x="17575" y="20471"/>
                  </a:lnTo>
                  <a:lnTo>
                    <a:pt x="17946" y="20673"/>
                  </a:lnTo>
                  <a:lnTo>
                    <a:pt x="18114" y="20774"/>
                  </a:lnTo>
                  <a:lnTo>
                    <a:pt x="18316" y="20808"/>
                  </a:lnTo>
                  <a:lnTo>
                    <a:pt x="18350" y="20808"/>
                  </a:lnTo>
                  <a:lnTo>
                    <a:pt x="18384" y="20774"/>
                  </a:lnTo>
                  <a:lnTo>
                    <a:pt x="18417" y="20707"/>
                  </a:lnTo>
                  <a:lnTo>
                    <a:pt x="18417" y="20673"/>
                  </a:lnTo>
                  <a:lnTo>
                    <a:pt x="18384" y="20572"/>
                  </a:lnTo>
                  <a:lnTo>
                    <a:pt x="18283" y="20505"/>
                  </a:lnTo>
                  <a:lnTo>
                    <a:pt x="18081" y="20370"/>
                  </a:lnTo>
                  <a:lnTo>
                    <a:pt x="17676" y="20202"/>
                  </a:lnTo>
                  <a:lnTo>
                    <a:pt x="17239" y="20033"/>
                  </a:lnTo>
                  <a:lnTo>
                    <a:pt x="16969" y="19966"/>
                  </a:lnTo>
                  <a:lnTo>
                    <a:pt x="16868" y="19966"/>
                  </a:lnTo>
                  <a:lnTo>
                    <a:pt x="16767" y="20000"/>
                  </a:lnTo>
                  <a:lnTo>
                    <a:pt x="16969" y="19562"/>
                  </a:lnTo>
                  <a:lnTo>
                    <a:pt x="17070" y="19562"/>
                  </a:lnTo>
                  <a:lnTo>
                    <a:pt x="17104" y="19495"/>
                  </a:lnTo>
                  <a:lnTo>
                    <a:pt x="17138" y="19461"/>
                  </a:lnTo>
                  <a:lnTo>
                    <a:pt x="17104" y="19394"/>
                  </a:lnTo>
                  <a:lnTo>
                    <a:pt x="17070" y="19360"/>
                  </a:lnTo>
                  <a:lnTo>
                    <a:pt x="17306" y="18855"/>
                  </a:lnTo>
                  <a:lnTo>
                    <a:pt x="17441" y="18552"/>
                  </a:lnTo>
                  <a:lnTo>
                    <a:pt x="17474" y="18518"/>
                  </a:lnTo>
                  <a:lnTo>
                    <a:pt x="17508" y="18451"/>
                  </a:lnTo>
                  <a:lnTo>
                    <a:pt x="17980" y="17441"/>
                  </a:lnTo>
                  <a:lnTo>
                    <a:pt x="18047" y="17441"/>
                  </a:lnTo>
                  <a:lnTo>
                    <a:pt x="18081" y="17374"/>
                  </a:lnTo>
                  <a:lnTo>
                    <a:pt x="18047" y="17273"/>
                  </a:lnTo>
                  <a:lnTo>
                    <a:pt x="18384" y="16566"/>
                  </a:lnTo>
                  <a:lnTo>
                    <a:pt x="18417" y="16532"/>
                  </a:lnTo>
                  <a:lnTo>
                    <a:pt x="18417" y="16498"/>
                  </a:lnTo>
                  <a:lnTo>
                    <a:pt x="19528" y="14108"/>
                  </a:lnTo>
                  <a:lnTo>
                    <a:pt x="19697" y="14243"/>
                  </a:lnTo>
                  <a:lnTo>
                    <a:pt x="19865" y="14310"/>
                  </a:lnTo>
                  <a:lnTo>
                    <a:pt x="20235" y="14445"/>
                  </a:lnTo>
                  <a:lnTo>
                    <a:pt x="20841" y="14714"/>
                  </a:lnTo>
                  <a:lnTo>
                    <a:pt x="20841" y="14445"/>
                  </a:lnTo>
                  <a:lnTo>
                    <a:pt x="20639" y="14377"/>
                  </a:lnTo>
                  <a:lnTo>
                    <a:pt x="20101" y="14142"/>
                  </a:lnTo>
                  <a:lnTo>
                    <a:pt x="19831" y="14074"/>
                  </a:lnTo>
                  <a:lnTo>
                    <a:pt x="19562" y="14041"/>
                  </a:lnTo>
                  <a:lnTo>
                    <a:pt x="19629" y="13872"/>
                  </a:lnTo>
                  <a:lnTo>
                    <a:pt x="19865" y="13266"/>
                  </a:lnTo>
                  <a:lnTo>
                    <a:pt x="20067" y="12660"/>
                  </a:lnTo>
                  <a:lnTo>
                    <a:pt x="20269" y="12088"/>
                  </a:lnTo>
                  <a:lnTo>
                    <a:pt x="20505" y="11482"/>
                  </a:lnTo>
                  <a:lnTo>
                    <a:pt x="20673" y="11145"/>
                  </a:lnTo>
                  <a:lnTo>
                    <a:pt x="20841" y="10842"/>
                  </a:lnTo>
                  <a:lnTo>
                    <a:pt x="20841" y="10371"/>
                  </a:lnTo>
                  <a:lnTo>
                    <a:pt x="20774" y="10472"/>
                  </a:lnTo>
                  <a:lnTo>
                    <a:pt x="20404" y="9798"/>
                  </a:lnTo>
                  <a:lnTo>
                    <a:pt x="20269" y="9462"/>
                  </a:lnTo>
                  <a:lnTo>
                    <a:pt x="20134" y="9091"/>
                  </a:lnTo>
                  <a:lnTo>
                    <a:pt x="20134" y="9058"/>
                  </a:lnTo>
                  <a:lnTo>
                    <a:pt x="20101" y="9091"/>
                  </a:lnTo>
                  <a:lnTo>
                    <a:pt x="20101" y="9293"/>
                  </a:lnTo>
                  <a:lnTo>
                    <a:pt x="20134" y="9529"/>
                  </a:lnTo>
                  <a:lnTo>
                    <a:pt x="20269" y="9933"/>
                  </a:lnTo>
                  <a:lnTo>
                    <a:pt x="20437" y="10337"/>
                  </a:lnTo>
                  <a:lnTo>
                    <a:pt x="20639" y="10707"/>
                  </a:lnTo>
                  <a:lnTo>
                    <a:pt x="20471" y="11044"/>
                  </a:lnTo>
                  <a:lnTo>
                    <a:pt x="20336" y="10876"/>
                  </a:lnTo>
                  <a:lnTo>
                    <a:pt x="20269" y="10707"/>
                  </a:lnTo>
                  <a:lnTo>
                    <a:pt x="20101" y="10371"/>
                  </a:lnTo>
                  <a:lnTo>
                    <a:pt x="20000" y="10202"/>
                  </a:lnTo>
                  <a:lnTo>
                    <a:pt x="19865" y="10068"/>
                  </a:lnTo>
                  <a:lnTo>
                    <a:pt x="19831" y="10068"/>
                  </a:lnTo>
                  <a:lnTo>
                    <a:pt x="19831" y="10101"/>
                  </a:lnTo>
                  <a:lnTo>
                    <a:pt x="19932" y="10303"/>
                  </a:lnTo>
                  <a:lnTo>
                    <a:pt x="20000" y="10505"/>
                  </a:lnTo>
                  <a:lnTo>
                    <a:pt x="20067" y="10707"/>
                  </a:lnTo>
                  <a:lnTo>
                    <a:pt x="20134" y="10909"/>
                  </a:lnTo>
                  <a:lnTo>
                    <a:pt x="20235" y="11078"/>
                  </a:lnTo>
                  <a:lnTo>
                    <a:pt x="20370" y="11246"/>
                  </a:lnTo>
                  <a:lnTo>
                    <a:pt x="20202" y="11583"/>
                  </a:lnTo>
                  <a:lnTo>
                    <a:pt x="20134" y="11549"/>
                  </a:lnTo>
                  <a:lnTo>
                    <a:pt x="19899" y="11280"/>
                  </a:lnTo>
                  <a:lnTo>
                    <a:pt x="19764" y="11111"/>
                  </a:lnTo>
                  <a:lnTo>
                    <a:pt x="19663" y="10909"/>
                  </a:lnTo>
                  <a:lnTo>
                    <a:pt x="19495" y="10539"/>
                  </a:lnTo>
                  <a:lnTo>
                    <a:pt x="19461" y="10505"/>
                  </a:lnTo>
                  <a:lnTo>
                    <a:pt x="20168" y="8923"/>
                  </a:lnTo>
                  <a:lnTo>
                    <a:pt x="20841" y="7341"/>
                  </a:lnTo>
                  <a:lnTo>
                    <a:pt x="20841" y="6667"/>
                  </a:lnTo>
                  <a:lnTo>
                    <a:pt x="20336" y="7846"/>
                  </a:lnTo>
                  <a:lnTo>
                    <a:pt x="19831" y="9024"/>
                  </a:lnTo>
                  <a:lnTo>
                    <a:pt x="19326" y="10202"/>
                  </a:lnTo>
                  <a:lnTo>
                    <a:pt x="18788" y="11347"/>
                  </a:lnTo>
                  <a:lnTo>
                    <a:pt x="18350" y="12290"/>
                  </a:lnTo>
                  <a:lnTo>
                    <a:pt x="17912" y="13232"/>
                  </a:lnTo>
                  <a:lnTo>
                    <a:pt x="17508" y="13131"/>
                  </a:lnTo>
                  <a:lnTo>
                    <a:pt x="17171" y="12997"/>
                  </a:lnTo>
                  <a:lnTo>
                    <a:pt x="16801" y="12862"/>
                  </a:lnTo>
                  <a:lnTo>
                    <a:pt x="16464" y="12694"/>
                  </a:lnTo>
                  <a:lnTo>
                    <a:pt x="15118" y="11953"/>
                  </a:lnTo>
                  <a:lnTo>
                    <a:pt x="14343" y="11616"/>
                  </a:lnTo>
                  <a:lnTo>
                    <a:pt x="13569" y="11313"/>
                  </a:lnTo>
                  <a:lnTo>
                    <a:pt x="12795" y="11010"/>
                  </a:lnTo>
                  <a:lnTo>
                    <a:pt x="12020" y="10707"/>
                  </a:lnTo>
                  <a:lnTo>
                    <a:pt x="10640" y="10101"/>
                  </a:lnTo>
                  <a:lnTo>
                    <a:pt x="9226" y="9495"/>
                  </a:lnTo>
                  <a:lnTo>
                    <a:pt x="8317" y="9159"/>
                  </a:lnTo>
                  <a:lnTo>
                    <a:pt x="7879" y="8990"/>
                  </a:lnTo>
                  <a:lnTo>
                    <a:pt x="7441" y="8788"/>
                  </a:lnTo>
                  <a:lnTo>
                    <a:pt x="7004" y="8620"/>
                  </a:lnTo>
                  <a:lnTo>
                    <a:pt x="6802" y="8553"/>
                  </a:lnTo>
                  <a:lnTo>
                    <a:pt x="6566" y="8485"/>
                  </a:lnTo>
                  <a:lnTo>
                    <a:pt x="8014" y="5253"/>
                  </a:lnTo>
                  <a:lnTo>
                    <a:pt x="8552" y="4007"/>
                  </a:lnTo>
                  <a:lnTo>
                    <a:pt x="9091" y="2762"/>
                  </a:lnTo>
                  <a:lnTo>
                    <a:pt x="9327" y="2122"/>
                  </a:lnTo>
                  <a:lnTo>
                    <a:pt x="9529" y="1482"/>
                  </a:lnTo>
                  <a:lnTo>
                    <a:pt x="9697" y="809"/>
                  </a:lnTo>
                  <a:lnTo>
                    <a:pt x="9866" y="169"/>
                  </a:lnTo>
                  <a:lnTo>
                    <a:pt x="9899" y="203"/>
                  </a:lnTo>
                  <a:lnTo>
                    <a:pt x="10371" y="371"/>
                  </a:lnTo>
                  <a:lnTo>
                    <a:pt x="10775" y="540"/>
                  </a:lnTo>
                  <a:lnTo>
                    <a:pt x="11650" y="977"/>
                  </a:lnTo>
                  <a:lnTo>
                    <a:pt x="12088" y="1146"/>
                  </a:lnTo>
                  <a:lnTo>
                    <a:pt x="12559" y="1280"/>
                  </a:lnTo>
                  <a:lnTo>
                    <a:pt x="13468" y="1583"/>
                  </a:lnTo>
                  <a:lnTo>
                    <a:pt x="14478" y="1920"/>
                  </a:lnTo>
                  <a:lnTo>
                    <a:pt x="15488" y="2358"/>
                  </a:lnTo>
                  <a:lnTo>
                    <a:pt x="17474" y="3233"/>
                  </a:lnTo>
                  <a:lnTo>
                    <a:pt x="18586" y="3671"/>
                  </a:lnTo>
                  <a:lnTo>
                    <a:pt x="19697" y="4108"/>
                  </a:lnTo>
                  <a:lnTo>
                    <a:pt x="20740" y="4546"/>
                  </a:lnTo>
                  <a:lnTo>
                    <a:pt x="20841" y="4580"/>
                  </a:lnTo>
                  <a:lnTo>
                    <a:pt x="20841" y="4243"/>
                  </a:lnTo>
                  <a:lnTo>
                    <a:pt x="20033" y="3940"/>
                  </a:lnTo>
                  <a:lnTo>
                    <a:pt x="18720" y="3435"/>
                  </a:lnTo>
                  <a:lnTo>
                    <a:pt x="17407" y="2896"/>
                  </a:lnTo>
                  <a:lnTo>
                    <a:pt x="15488" y="2055"/>
                  </a:lnTo>
                  <a:lnTo>
                    <a:pt x="14512" y="1651"/>
                  </a:lnTo>
                  <a:lnTo>
                    <a:pt x="13535" y="1314"/>
                  </a:lnTo>
                  <a:lnTo>
                    <a:pt x="12458" y="977"/>
                  </a:lnTo>
                  <a:lnTo>
                    <a:pt x="11919" y="775"/>
                  </a:lnTo>
                  <a:lnTo>
                    <a:pt x="11414" y="540"/>
                  </a:lnTo>
                  <a:lnTo>
                    <a:pt x="11044" y="371"/>
                  </a:lnTo>
                  <a:lnTo>
                    <a:pt x="10674" y="203"/>
                  </a:lnTo>
                  <a:lnTo>
                    <a:pt x="10337" y="102"/>
                  </a:lnTo>
                  <a:lnTo>
                    <a:pt x="9933" y="35"/>
                  </a:lnTo>
                  <a:lnTo>
                    <a:pt x="9899" y="35"/>
                  </a:lnTo>
                  <a:lnTo>
                    <a:pt x="9866" y="68"/>
                  </a:lnTo>
                  <a:lnTo>
                    <a:pt x="983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12"/>
            <p:cNvSpPr/>
            <p:nvPr/>
          </p:nvSpPr>
          <p:spPr>
            <a:xfrm>
              <a:off x="6848670" y="3911827"/>
              <a:ext cx="13485" cy="28562"/>
            </a:xfrm>
            <a:custGeom>
              <a:avLst/>
              <a:gdLst/>
              <a:ahLst/>
              <a:cxnLst/>
              <a:rect l="l" t="t" r="r" b="b"/>
              <a:pathLst>
                <a:path w="271" h="574" extrusionOk="0">
                  <a:moveTo>
                    <a:pt x="68" y="1"/>
                  </a:moveTo>
                  <a:lnTo>
                    <a:pt x="35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136" y="338"/>
                  </a:lnTo>
                  <a:lnTo>
                    <a:pt x="270" y="573"/>
                  </a:lnTo>
                  <a:lnTo>
                    <a:pt x="270" y="169"/>
                  </a:lnTo>
                  <a:lnTo>
                    <a:pt x="136" y="35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12"/>
            <p:cNvSpPr/>
            <p:nvPr/>
          </p:nvSpPr>
          <p:spPr>
            <a:xfrm>
              <a:off x="6845336" y="3940339"/>
              <a:ext cx="16819" cy="50307"/>
            </a:xfrm>
            <a:custGeom>
              <a:avLst/>
              <a:gdLst/>
              <a:ahLst/>
              <a:cxnLst/>
              <a:rect l="l" t="t" r="r" b="b"/>
              <a:pathLst>
                <a:path w="338" h="1011" extrusionOk="0">
                  <a:moveTo>
                    <a:pt x="68" y="0"/>
                  </a:moveTo>
                  <a:lnTo>
                    <a:pt x="34" y="34"/>
                  </a:lnTo>
                  <a:lnTo>
                    <a:pt x="1" y="101"/>
                  </a:lnTo>
                  <a:lnTo>
                    <a:pt x="1" y="202"/>
                  </a:lnTo>
                  <a:lnTo>
                    <a:pt x="34" y="371"/>
                  </a:lnTo>
                  <a:lnTo>
                    <a:pt x="102" y="539"/>
                  </a:lnTo>
                  <a:lnTo>
                    <a:pt x="169" y="707"/>
                  </a:lnTo>
                  <a:lnTo>
                    <a:pt x="337" y="1010"/>
                  </a:lnTo>
                  <a:lnTo>
                    <a:pt x="337" y="505"/>
                  </a:lnTo>
                  <a:lnTo>
                    <a:pt x="236" y="270"/>
                  </a:lnTo>
                  <a:lnTo>
                    <a:pt x="102" y="68"/>
                  </a:lnTo>
                  <a:lnTo>
                    <a:pt x="102" y="34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10" name="Google Shape;1810;p12"/>
          <p:cNvGrpSpPr/>
          <p:nvPr/>
        </p:nvGrpSpPr>
        <p:grpSpPr>
          <a:xfrm>
            <a:off x="3462913" y="4724358"/>
            <a:ext cx="2218152" cy="422263"/>
            <a:chOff x="2330363" y="4724358"/>
            <a:chExt cx="2218152" cy="422263"/>
          </a:xfrm>
        </p:grpSpPr>
        <p:sp>
          <p:nvSpPr>
            <p:cNvPr id="1811" name="Google Shape;1811;p12"/>
            <p:cNvSpPr/>
            <p:nvPr/>
          </p:nvSpPr>
          <p:spPr>
            <a:xfrm>
              <a:off x="4117941" y="4942157"/>
              <a:ext cx="124002" cy="132411"/>
            </a:xfrm>
            <a:custGeom>
              <a:avLst/>
              <a:gdLst/>
              <a:ahLst/>
              <a:cxnLst/>
              <a:rect l="l" t="t" r="r" b="b"/>
              <a:pathLst>
                <a:path w="2492" h="2661" extrusionOk="0">
                  <a:moveTo>
                    <a:pt x="1885" y="135"/>
                  </a:moveTo>
                  <a:lnTo>
                    <a:pt x="2289" y="169"/>
                  </a:lnTo>
                  <a:lnTo>
                    <a:pt x="2323" y="203"/>
                  </a:lnTo>
                  <a:lnTo>
                    <a:pt x="2357" y="270"/>
                  </a:lnTo>
                  <a:lnTo>
                    <a:pt x="2357" y="539"/>
                  </a:lnTo>
                  <a:lnTo>
                    <a:pt x="2357" y="1011"/>
                  </a:lnTo>
                  <a:lnTo>
                    <a:pt x="2323" y="1617"/>
                  </a:lnTo>
                  <a:lnTo>
                    <a:pt x="2289" y="2223"/>
                  </a:lnTo>
                  <a:lnTo>
                    <a:pt x="2256" y="2324"/>
                  </a:lnTo>
                  <a:lnTo>
                    <a:pt x="2256" y="2391"/>
                  </a:lnTo>
                  <a:lnTo>
                    <a:pt x="2222" y="2425"/>
                  </a:lnTo>
                  <a:lnTo>
                    <a:pt x="2121" y="2425"/>
                  </a:lnTo>
                  <a:lnTo>
                    <a:pt x="1650" y="2492"/>
                  </a:lnTo>
                  <a:lnTo>
                    <a:pt x="741" y="2492"/>
                  </a:lnTo>
                  <a:lnTo>
                    <a:pt x="505" y="2425"/>
                  </a:lnTo>
                  <a:lnTo>
                    <a:pt x="404" y="2391"/>
                  </a:lnTo>
                  <a:lnTo>
                    <a:pt x="337" y="2324"/>
                  </a:lnTo>
                  <a:lnTo>
                    <a:pt x="236" y="2156"/>
                  </a:lnTo>
                  <a:lnTo>
                    <a:pt x="202" y="1920"/>
                  </a:lnTo>
                  <a:lnTo>
                    <a:pt x="135" y="1516"/>
                  </a:lnTo>
                  <a:lnTo>
                    <a:pt x="101" y="1112"/>
                  </a:lnTo>
                  <a:lnTo>
                    <a:pt x="135" y="674"/>
                  </a:lnTo>
                  <a:lnTo>
                    <a:pt x="202" y="270"/>
                  </a:lnTo>
                  <a:lnTo>
                    <a:pt x="236" y="270"/>
                  </a:lnTo>
                  <a:lnTo>
                    <a:pt x="269" y="236"/>
                  </a:lnTo>
                  <a:lnTo>
                    <a:pt x="875" y="203"/>
                  </a:lnTo>
                  <a:lnTo>
                    <a:pt x="1515" y="135"/>
                  </a:lnTo>
                  <a:close/>
                  <a:moveTo>
                    <a:pt x="1279" y="1"/>
                  </a:moveTo>
                  <a:lnTo>
                    <a:pt x="135" y="102"/>
                  </a:lnTo>
                  <a:lnTo>
                    <a:pt x="101" y="135"/>
                  </a:lnTo>
                  <a:lnTo>
                    <a:pt x="67" y="169"/>
                  </a:lnTo>
                  <a:lnTo>
                    <a:pt x="67" y="203"/>
                  </a:lnTo>
                  <a:lnTo>
                    <a:pt x="101" y="236"/>
                  </a:lnTo>
                  <a:lnTo>
                    <a:pt x="135" y="236"/>
                  </a:lnTo>
                  <a:lnTo>
                    <a:pt x="67" y="472"/>
                  </a:lnTo>
                  <a:lnTo>
                    <a:pt x="34" y="708"/>
                  </a:lnTo>
                  <a:lnTo>
                    <a:pt x="0" y="1213"/>
                  </a:lnTo>
                  <a:lnTo>
                    <a:pt x="34" y="1752"/>
                  </a:lnTo>
                  <a:lnTo>
                    <a:pt x="67" y="2088"/>
                  </a:lnTo>
                  <a:lnTo>
                    <a:pt x="135" y="2223"/>
                  </a:lnTo>
                  <a:lnTo>
                    <a:pt x="202" y="2391"/>
                  </a:lnTo>
                  <a:lnTo>
                    <a:pt x="236" y="2459"/>
                  </a:lnTo>
                  <a:lnTo>
                    <a:pt x="303" y="2526"/>
                  </a:lnTo>
                  <a:lnTo>
                    <a:pt x="438" y="2593"/>
                  </a:lnTo>
                  <a:lnTo>
                    <a:pt x="606" y="2627"/>
                  </a:lnTo>
                  <a:lnTo>
                    <a:pt x="741" y="2627"/>
                  </a:lnTo>
                  <a:lnTo>
                    <a:pt x="1212" y="2661"/>
                  </a:lnTo>
                  <a:lnTo>
                    <a:pt x="1683" y="2627"/>
                  </a:lnTo>
                  <a:lnTo>
                    <a:pt x="2020" y="2627"/>
                  </a:lnTo>
                  <a:lnTo>
                    <a:pt x="2222" y="2593"/>
                  </a:lnTo>
                  <a:lnTo>
                    <a:pt x="2289" y="2560"/>
                  </a:lnTo>
                  <a:lnTo>
                    <a:pt x="2357" y="2526"/>
                  </a:lnTo>
                  <a:lnTo>
                    <a:pt x="2424" y="2358"/>
                  </a:lnTo>
                  <a:lnTo>
                    <a:pt x="2458" y="2156"/>
                  </a:lnTo>
                  <a:lnTo>
                    <a:pt x="2458" y="1785"/>
                  </a:lnTo>
                  <a:lnTo>
                    <a:pt x="2491" y="943"/>
                  </a:lnTo>
                  <a:lnTo>
                    <a:pt x="2491" y="102"/>
                  </a:lnTo>
                  <a:lnTo>
                    <a:pt x="2491" y="68"/>
                  </a:lnTo>
                  <a:lnTo>
                    <a:pt x="2458" y="34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12"/>
            <p:cNvSpPr/>
            <p:nvPr/>
          </p:nvSpPr>
          <p:spPr>
            <a:xfrm>
              <a:off x="4171533" y="4979029"/>
              <a:ext cx="33538" cy="35230"/>
            </a:xfrm>
            <a:custGeom>
              <a:avLst/>
              <a:gdLst/>
              <a:ahLst/>
              <a:cxnLst/>
              <a:rect l="l" t="t" r="r" b="b"/>
              <a:pathLst>
                <a:path w="674" h="708" extrusionOk="0">
                  <a:moveTo>
                    <a:pt x="169" y="0"/>
                  </a:moveTo>
                  <a:lnTo>
                    <a:pt x="135" y="101"/>
                  </a:lnTo>
                  <a:lnTo>
                    <a:pt x="135" y="202"/>
                  </a:lnTo>
                  <a:lnTo>
                    <a:pt x="68" y="202"/>
                  </a:lnTo>
                  <a:lnTo>
                    <a:pt x="0" y="236"/>
                  </a:lnTo>
                  <a:lnTo>
                    <a:pt x="0" y="303"/>
                  </a:lnTo>
                  <a:lnTo>
                    <a:pt x="34" y="337"/>
                  </a:lnTo>
                  <a:lnTo>
                    <a:pt x="135" y="337"/>
                  </a:lnTo>
                  <a:lnTo>
                    <a:pt x="135" y="505"/>
                  </a:lnTo>
                  <a:lnTo>
                    <a:pt x="135" y="674"/>
                  </a:lnTo>
                  <a:lnTo>
                    <a:pt x="169" y="708"/>
                  </a:lnTo>
                  <a:lnTo>
                    <a:pt x="236" y="708"/>
                  </a:lnTo>
                  <a:lnTo>
                    <a:pt x="270" y="674"/>
                  </a:lnTo>
                  <a:lnTo>
                    <a:pt x="270" y="505"/>
                  </a:lnTo>
                  <a:lnTo>
                    <a:pt x="270" y="303"/>
                  </a:lnTo>
                  <a:lnTo>
                    <a:pt x="337" y="303"/>
                  </a:lnTo>
                  <a:lnTo>
                    <a:pt x="505" y="337"/>
                  </a:lnTo>
                  <a:lnTo>
                    <a:pt x="640" y="337"/>
                  </a:lnTo>
                  <a:lnTo>
                    <a:pt x="674" y="303"/>
                  </a:lnTo>
                  <a:lnTo>
                    <a:pt x="674" y="270"/>
                  </a:lnTo>
                  <a:lnTo>
                    <a:pt x="674" y="202"/>
                  </a:lnTo>
                  <a:lnTo>
                    <a:pt x="606" y="169"/>
                  </a:lnTo>
                  <a:lnTo>
                    <a:pt x="270" y="169"/>
                  </a:lnTo>
                  <a:lnTo>
                    <a:pt x="270" y="68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12"/>
            <p:cNvSpPr/>
            <p:nvPr/>
          </p:nvSpPr>
          <p:spPr>
            <a:xfrm>
              <a:off x="3876655" y="5019235"/>
              <a:ext cx="26870" cy="35230"/>
            </a:xfrm>
            <a:custGeom>
              <a:avLst/>
              <a:gdLst/>
              <a:ahLst/>
              <a:cxnLst/>
              <a:rect l="l" t="t" r="r" b="b"/>
              <a:pathLst>
                <a:path w="540" h="708" extrusionOk="0">
                  <a:moveTo>
                    <a:pt x="405" y="135"/>
                  </a:moveTo>
                  <a:lnTo>
                    <a:pt x="405" y="236"/>
                  </a:lnTo>
                  <a:lnTo>
                    <a:pt x="405" y="304"/>
                  </a:lnTo>
                  <a:lnTo>
                    <a:pt x="338" y="472"/>
                  </a:lnTo>
                  <a:lnTo>
                    <a:pt x="270" y="607"/>
                  </a:lnTo>
                  <a:lnTo>
                    <a:pt x="203" y="607"/>
                  </a:lnTo>
                  <a:lnTo>
                    <a:pt x="169" y="506"/>
                  </a:lnTo>
                  <a:lnTo>
                    <a:pt x="136" y="405"/>
                  </a:lnTo>
                  <a:lnTo>
                    <a:pt x="136" y="304"/>
                  </a:lnTo>
                  <a:lnTo>
                    <a:pt x="203" y="236"/>
                  </a:lnTo>
                  <a:lnTo>
                    <a:pt x="371" y="169"/>
                  </a:lnTo>
                  <a:lnTo>
                    <a:pt x="338" y="135"/>
                  </a:lnTo>
                  <a:close/>
                  <a:moveTo>
                    <a:pt x="371" y="1"/>
                  </a:moveTo>
                  <a:lnTo>
                    <a:pt x="270" y="34"/>
                  </a:lnTo>
                  <a:lnTo>
                    <a:pt x="203" y="102"/>
                  </a:lnTo>
                  <a:lnTo>
                    <a:pt x="136" y="169"/>
                  </a:lnTo>
                  <a:lnTo>
                    <a:pt x="68" y="236"/>
                  </a:lnTo>
                  <a:lnTo>
                    <a:pt x="1" y="337"/>
                  </a:lnTo>
                  <a:lnTo>
                    <a:pt x="1" y="405"/>
                  </a:lnTo>
                  <a:lnTo>
                    <a:pt x="68" y="607"/>
                  </a:lnTo>
                  <a:lnTo>
                    <a:pt x="136" y="674"/>
                  </a:lnTo>
                  <a:lnTo>
                    <a:pt x="203" y="708"/>
                  </a:lnTo>
                  <a:lnTo>
                    <a:pt x="270" y="708"/>
                  </a:lnTo>
                  <a:lnTo>
                    <a:pt x="371" y="674"/>
                  </a:lnTo>
                  <a:lnTo>
                    <a:pt x="439" y="607"/>
                  </a:lnTo>
                  <a:lnTo>
                    <a:pt x="472" y="539"/>
                  </a:lnTo>
                  <a:lnTo>
                    <a:pt x="506" y="337"/>
                  </a:lnTo>
                  <a:lnTo>
                    <a:pt x="540" y="169"/>
                  </a:lnTo>
                  <a:lnTo>
                    <a:pt x="506" y="68"/>
                  </a:lnTo>
                  <a:lnTo>
                    <a:pt x="439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12"/>
            <p:cNvSpPr/>
            <p:nvPr/>
          </p:nvSpPr>
          <p:spPr>
            <a:xfrm>
              <a:off x="2377237" y="4851694"/>
              <a:ext cx="134103" cy="77128"/>
            </a:xfrm>
            <a:custGeom>
              <a:avLst/>
              <a:gdLst/>
              <a:ahLst/>
              <a:cxnLst/>
              <a:rect l="l" t="t" r="r" b="b"/>
              <a:pathLst>
                <a:path w="2695" h="1550" extrusionOk="0">
                  <a:moveTo>
                    <a:pt x="2021" y="135"/>
                  </a:moveTo>
                  <a:lnTo>
                    <a:pt x="2358" y="169"/>
                  </a:lnTo>
                  <a:lnTo>
                    <a:pt x="2492" y="236"/>
                  </a:lnTo>
                  <a:lnTo>
                    <a:pt x="2560" y="304"/>
                  </a:lnTo>
                  <a:lnTo>
                    <a:pt x="2593" y="438"/>
                  </a:lnTo>
                  <a:lnTo>
                    <a:pt x="2593" y="573"/>
                  </a:lnTo>
                  <a:lnTo>
                    <a:pt x="2560" y="876"/>
                  </a:lnTo>
                  <a:lnTo>
                    <a:pt x="2492" y="1112"/>
                  </a:lnTo>
                  <a:lnTo>
                    <a:pt x="2459" y="1246"/>
                  </a:lnTo>
                  <a:lnTo>
                    <a:pt x="2391" y="1314"/>
                  </a:lnTo>
                  <a:lnTo>
                    <a:pt x="2324" y="1347"/>
                  </a:lnTo>
                  <a:lnTo>
                    <a:pt x="2223" y="1381"/>
                  </a:lnTo>
                  <a:lnTo>
                    <a:pt x="1617" y="1448"/>
                  </a:lnTo>
                  <a:lnTo>
                    <a:pt x="1146" y="1448"/>
                  </a:lnTo>
                  <a:lnTo>
                    <a:pt x="641" y="1415"/>
                  </a:lnTo>
                  <a:lnTo>
                    <a:pt x="270" y="1381"/>
                  </a:lnTo>
                  <a:lnTo>
                    <a:pt x="203" y="1381"/>
                  </a:lnTo>
                  <a:lnTo>
                    <a:pt x="169" y="1347"/>
                  </a:lnTo>
                  <a:lnTo>
                    <a:pt x="136" y="1246"/>
                  </a:lnTo>
                  <a:lnTo>
                    <a:pt x="102" y="1044"/>
                  </a:lnTo>
                  <a:lnTo>
                    <a:pt x="136" y="607"/>
                  </a:lnTo>
                  <a:lnTo>
                    <a:pt x="169" y="169"/>
                  </a:lnTo>
                  <a:lnTo>
                    <a:pt x="540" y="203"/>
                  </a:lnTo>
                  <a:lnTo>
                    <a:pt x="910" y="169"/>
                  </a:lnTo>
                  <a:lnTo>
                    <a:pt x="1651" y="135"/>
                  </a:lnTo>
                  <a:close/>
                  <a:moveTo>
                    <a:pt x="1785" y="1"/>
                  </a:moveTo>
                  <a:lnTo>
                    <a:pt x="1247" y="34"/>
                  </a:lnTo>
                  <a:lnTo>
                    <a:pt x="674" y="68"/>
                  </a:lnTo>
                  <a:lnTo>
                    <a:pt x="405" y="68"/>
                  </a:lnTo>
                  <a:lnTo>
                    <a:pt x="169" y="34"/>
                  </a:lnTo>
                  <a:lnTo>
                    <a:pt x="68" y="34"/>
                  </a:lnTo>
                  <a:lnTo>
                    <a:pt x="68" y="102"/>
                  </a:lnTo>
                  <a:lnTo>
                    <a:pt x="68" y="135"/>
                  </a:lnTo>
                  <a:lnTo>
                    <a:pt x="35" y="472"/>
                  </a:lnTo>
                  <a:lnTo>
                    <a:pt x="1" y="910"/>
                  </a:lnTo>
                  <a:lnTo>
                    <a:pt x="1" y="1145"/>
                  </a:lnTo>
                  <a:lnTo>
                    <a:pt x="35" y="1314"/>
                  </a:lnTo>
                  <a:lnTo>
                    <a:pt x="68" y="1448"/>
                  </a:lnTo>
                  <a:lnTo>
                    <a:pt x="136" y="1482"/>
                  </a:lnTo>
                  <a:lnTo>
                    <a:pt x="169" y="1516"/>
                  </a:lnTo>
                  <a:lnTo>
                    <a:pt x="775" y="1549"/>
                  </a:lnTo>
                  <a:lnTo>
                    <a:pt x="1348" y="1549"/>
                  </a:lnTo>
                  <a:lnTo>
                    <a:pt x="1920" y="1516"/>
                  </a:lnTo>
                  <a:lnTo>
                    <a:pt x="2492" y="1448"/>
                  </a:lnTo>
                  <a:lnTo>
                    <a:pt x="2526" y="1415"/>
                  </a:lnTo>
                  <a:lnTo>
                    <a:pt x="2526" y="1381"/>
                  </a:lnTo>
                  <a:lnTo>
                    <a:pt x="2627" y="1011"/>
                  </a:lnTo>
                  <a:lnTo>
                    <a:pt x="2661" y="809"/>
                  </a:lnTo>
                  <a:lnTo>
                    <a:pt x="2694" y="607"/>
                  </a:lnTo>
                  <a:lnTo>
                    <a:pt x="2694" y="405"/>
                  </a:lnTo>
                  <a:lnTo>
                    <a:pt x="2627" y="270"/>
                  </a:lnTo>
                  <a:lnTo>
                    <a:pt x="2593" y="169"/>
                  </a:lnTo>
                  <a:lnTo>
                    <a:pt x="2526" y="135"/>
                  </a:lnTo>
                  <a:lnTo>
                    <a:pt x="2425" y="68"/>
                  </a:lnTo>
                  <a:lnTo>
                    <a:pt x="2324" y="34"/>
                  </a:lnTo>
                  <a:lnTo>
                    <a:pt x="20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12"/>
            <p:cNvSpPr/>
            <p:nvPr/>
          </p:nvSpPr>
          <p:spPr>
            <a:xfrm>
              <a:off x="4019068" y="5000824"/>
              <a:ext cx="31896" cy="8409"/>
            </a:xfrm>
            <a:custGeom>
              <a:avLst/>
              <a:gdLst/>
              <a:ahLst/>
              <a:cxnLst/>
              <a:rect l="l" t="t" r="r" b="b"/>
              <a:pathLst>
                <a:path w="641" h="169" extrusionOk="0">
                  <a:moveTo>
                    <a:pt x="34" y="0"/>
                  </a:moveTo>
                  <a:lnTo>
                    <a:pt x="1" y="34"/>
                  </a:lnTo>
                  <a:lnTo>
                    <a:pt x="1" y="101"/>
                  </a:lnTo>
                  <a:lnTo>
                    <a:pt x="135" y="135"/>
                  </a:lnTo>
                  <a:lnTo>
                    <a:pt x="270" y="169"/>
                  </a:lnTo>
                  <a:lnTo>
                    <a:pt x="573" y="169"/>
                  </a:lnTo>
                  <a:lnTo>
                    <a:pt x="607" y="135"/>
                  </a:lnTo>
                  <a:lnTo>
                    <a:pt x="640" y="101"/>
                  </a:lnTo>
                  <a:lnTo>
                    <a:pt x="640" y="67"/>
                  </a:lnTo>
                  <a:lnTo>
                    <a:pt x="607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12"/>
            <p:cNvSpPr/>
            <p:nvPr/>
          </p:nvSpPr>
          <p:spPr>
            <a:xfrm>
              <a:off x="3962093" y="4940515"/>
              <a:ext cx="139129" cy="132362"/>
            </a:xfrm>
            <a:custGeom>
              <a:avLst/>
              <a:gdLst/>
              <a:ahLst/>
              <a:cxnLst/>
              <a:rect l="l" t="t" r="r" b="b"/>
              <a:pathLst>
                <a:path w="2796" h="2660" extrusionOk="0">
                  <a:moveTo>
                    <a:pt x="439" y="0"/>
                  </a:moveTo>
                  <a:lnTo>
                    <a:pt x="203" y="67"/>
                  </a:lnTo>
                  <a:lnTo>
                    <a:pt x="102" y="101"/>
                  </a:lnTo>
                  <a:lnTo>
                    <a:pt x="35" y="168"/>
                  </a:lnTo>
                  <a:lnTo>
                    <a:pt x="1" y="236"/>
                  </a:lnTo>
                  <a:lnTo>
                    <a:pt x="35" y="269"/>
                  </a:lnTo>
                  <a:lnTo>
                    <a:pt x="102" y="269"/>
                  </a:lnTo>
                  <a:lnTo>
                    <a:pt x="136" y="236"/>
                  </a:lnTo>
                  <a:lnTo>
                    <a:pt x="203" y="202"/>
                  </a:lnTo>
                  <a:lnTo>
                    <a:pt x="304" y="168"/>
                  </a:lnTo>
                  <a:lnTo>
                    <a:pt x="540" y="135"/>
                  </a:lnTo>
                  <a:lnTo>
                    <a:pt x="977" y="168"/>
                  </a:lnTo>
                  <a:lnTo>
                    <a:pt x="1920" y="202"/>
                  </a:lnTo>
                  <a:lnTo>
                    <a:pt x="2257" y="236"/>
                  </a:lnTo>
                  <a:lnTo>
                    <a:pt x="2391" y="269"/>
                  </a:lnTo>
                  <a:lnTo>
                    <a:pt x="2526" y="337"/>
                  </a:lnTo>
                  <a:lnTo>
                    <a:pt x="2593" y="370"/>
                  </a:lnTo>
                  <a:lnTo>
                    <a:pt x="2627" y="438"/>
                  </a:lnTo>
                  <a:lnTo>
                    <a:pt x="2661" y="606"/>
                  </a:lnTo>
                  <a:lnTo>
                    <a:pt x="2627" y="909"/>
                  </a:lnTo>
                  <a:lnTo>
                    <a:pt x="2661" y="1549"/>
                  </a:lnTo>
                  <a:lnTo>
                    <a:pt x="2627" y="2189"/>
                  </a:lnTo>
                  <a:lnTo>
                    <a:pt x="2593" y="2424"/>
                  </a:lnTo>
                  <a:lnTo>
                    <a:pt x="2593" y="2458"/>
                  </a:lnTo>
                  <a:lnTo>
                    <a:pt x="2526" y="2458"/>
                  </a:lnTo>
                  <a:lnTo>
                    <a:pt x="2425" y="2492"/>
                  </a:lnTo>
                  <a:lnTo>
                    <a:pt x="2156" y="2492"/>
                  </a:lnTo>
                  <a:lnTo>
                    <a:pt x="1449" y="2458"/>
                  </a:lnTo>
                  <a:lnTo>
                    <a:pt x="1146" y="2492"/>
                  </a:lnTo>
                  <a:lnTo>
                    <a:pt x="843" y="2525"/>
                  </a:lnTo>
                  <a:lnTo>
                    <a:pt x="708" y="2525"/>
                  </a:lnTo>
                  <a:lnTo>
                    <a:pt x="573" y="2458"/>
                  </a:lnTo>
                  <a:lnTo>
                    <a:pt x="472" y="2391"/>
                  </a:lnTo>
                  <a:lnTo>
                    <a:pt x="405" y="2256"/>
                  </a:lnTo>
                  <a:lnTo>
                    <a:pt x="338" y="2020"/>
                  </a:lnTo>
                  <a:lnTo>
                    <a:pt x="304" y="1785"/>
                  </a:lnTo>
                  <a:lnTo>
                    <a:pt x="304" y="1246"/>
                  </a:lnTo>
                  <a:lnTo>
                    <a:pt x="304" y="774"/>
                  </a:lnTo>
                  <a:lnTo>
                    <a:pt x="338" y="303"/>
                  </a:lnTo>
                  <a:lnTo>
                    <a:pt x="304" y="269"/>
                  </a:lnTo>
                  <a:lnTo>
                    <a:pt x="304" y="236"/>
                  </a:lnTo>
                  <a:lnTo>
                    <a:pt x="270" y="236"/>
                  </a:lnTo>
                  <a:lnTo>
                    <a:pt x="237" y="269"/>
                  </a:lnTo>
                  <a:lnTo>
                    <a:pt x="203" y="505"/>
                  </a:lnTo>
                  <a:lnTo>
                    <a:pt x="169" y="774"/>
                  </a:lnTo>
                  <a:lnTo>
                    <a:pt x="169" y="1246"/>
                  </a:lnTo>
                  <a:lnTo>
                    <a:pt x="203" y="1852"/>
                  </a:lnTo>
                  <a:lnTo>
                    <a:pt x="237" y="2121"/>
                  </a:lnTo>
                  <a:lnTo>
                    <a:pt x="270" y="2290"/>
                  </a:lnTo>
                  <a:lnTo>
                    <a:pt x="304" y="2391"/>
                  </a:lnTo>
                  <a:lnTo>
                    <a:pt x="371" y="2492"/>
                  </a:lnTo>
                  <a:lnTo>
                    <a:pt x="472" y="2559"/>
                  </a:lnTo>
                  <a:lnTo>
                    <a:pt x="540" y="2593"/>
                  </a:lnTo>
                  <a:lnTo>
                    <a:pt x="641" y="2626"/>
                  </a:lnTo>
                  <a:lnTo>
                    <a:pt x="843" y="2660"/>
                  </a:lnTo>
                  <a:lnTo>
                    <a:pt x="1078" y="2626"/>
                  </a:lnTo>
                  <a:lnTo>
                    <a:pt x="2290" y="2626"/>
                  </a:lnTo>
                  <a:lnTo>
                    <a:pt x="2694" y="2593"/>
                  </a:lnTo>
                  <a:lnTo>
                    <a:pt x="2728" y="2559"/>
                  </a:lnTo>
                  <a:lnTo>
                    <a:pt x="2728" y="2525"/>
                  </a:lnTo>
                  <a:lnTo>
                    <a:pt x="2762" y="2054"/>
                  </a:lnTo>
                  <a:lnTo>
                    <a:pt x="2795" y="1616"/>
                  </a:lnTo>
                  <a:lnTo>
                    <a:pt x="2762" y="707"/>
                  </a:lnTo>
                  <a:lnTo>
                    <a:pt x="2762" y="438"/>
                  </a:lnTo>
                  <a:lnTo>
                    <a:pt x="2728" y="370"/>
                  </a:lnTo>
                  <a:lnTo>
                    <a:pt x="2661" y="269"/>
                  </a:lnTo>
                  <a:lnTo>
                    <a:pt x="2593" y="236"/>
                  </a:lnTo>
                  <a:lnTo>
                    <a:pt x="2526" y="168"/>
                  </a:lnTo>
                  <a:lnTo>
                    <a:pt x="2257" y="101"/>
                  </a:lnTo>
                  <a:lnTo>
                    <a:pt x="1920" y="67"/>
                  </a:lnTo>
                  <a:lnTo>
                    <a:pt x="1583" y="67"/>
                  </a:lnTo>
                  <a:lnTo>
                    <a:pt x="910" y="34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12"/>
            <p:cNvSpPr/>
            <p:nvPr/>
          </p:nvSpPr>
          <p:spPr>
            <a:xfrm>
              <a:off x="3581827" y="4848360"/>
              <a:ext cx="134053" cy="83796"/>
            </a:xfrm>
            <a:custGeom>
              <a:avLst/>
              <a:gdLst/>
              <a:ahLst/>
              <a:cxnLst/>
              <a:rect l="l" t="t" r="r" b="b"/>
              <a:pathLst>
                <a:path w="2694" h="1684" extrusionOk="0">
                  <a:moveTo>
                    <a:pt x="707" y="135"/>
                  </a:moveTo>
                  <a:lnTo>
                    <a:pt x="977" y="202"/>
                  </a:lnTo>
                  <a:lnTo>
                    <a:pt x="1212" y="202"/>
                  </a:lnTo>
                  <a:lnTo>
                    <a:pt x="1886" y="236"/>
                  </a:lnTo>
                  <a:lnTo>
                    <a:pt x="2222" y="236"/>
                  </a:lnTo>
                  <a:lnTo>
                    <a:pt x="2559" y="202"/>
                  </a:lnTo>
                  <a:lnTo>
                    <a:pt x="2559" y="202"/>
                  </a:lnTo>
                  <a:lnTo>
                    <a:pt x="2492" y="707"/>
                  </a:lnTo>
                  <a:lnTo>
                    <a:pt x="2492" y="1179"/>
                  </a:lnTo>
                  <a:lnTo>
                    <a:pt x="2458" y="1313"/>
                  </a:lnTo>
                  <a:lnTo>
                    <a:pt x="2458" y="1414"/>
                  </a:lnTo>
                  <a:lnTo>
                    <a:pt x="2357" y="1482"/>
                  </a:lnTo>
                  <a:lnTo>
                    <a:pt x="2256" y="1482"/>
                  </a:lnTo>
                  <a:lnTo>
                    <a:pt x="1616" y="1515"/>
                  </a:lnTo>
                  <a:lnTo>
                    <a:pt x="1313" y="1515"/>
                  </a:lnTo>
                  <a:lnTo>
                    <a:pt x="876" y="1549"/>
                  </a:lnTo>
                  <a:lnTo>
                    <a:pt x="640" y="1515"/>
                  </a:lnTo>
                  <a:lnTo>
                    <a:pt x="438" y="1515"/>
                  </a:lnTo>
                  <a:lnTo>
                    <a:pt x="303" y="1448"/>
                  </a:lnTo>
                  <a:lnTo>
                    <a:pt x="270" y="1414"/>
                  </a:lnTo>
                  <a:lnTo>
                    <a:pt x="236" y="1381"/>
                  </a:lnTo>
                  <a:lnTo>
                    <a:pt x="202" y="606"/>
                  </a:lnTo>
                  <a:lnTo>
                    <a:pt x="202" y="303"/>
                  </a:lnTo>
                  <a:lnTo>
                    <a:pt x="202" y="236"/>
                  </a:lnTo>
                  <a:lnTo>
                    <a:pt x="169" y="270"/>
                  </a:lnTo>
                  <a:lnTo>
                    <a:pt x="135" y="236"/>
                  </a:lnTo>
                  <a:lnTo>
                    <a:pt x="169" y="236"/>
                  </a:lnTo>
                  <a:lnTo>
                    <a:pt x="169" y="202"/>
                  </a:lnTo>
                  <a:lnTo>
                    <a:pt x="169" y="169"/>
                  </a:lnTo>
                  <a:lnTo>
                    <a:pt x="438" y="135"/>
                  </a:lnTo>
                  <a:close/>
                  <a:moveTo>
                    <a:pt x="270" y="0"/>
                  </a:moveTo>
                  <a:lnTo>
                    <a:pt x="135" y="34"/>
                  </a:lnTo>
                  <a:lnTo>
                    <a:pt x="34" y="68"/>
                  </a:lnTo>
                  <a:lnTo>
                    <a:pt x="0" y="101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101" y="202"/>
                  </a:lnTo>
                  <a:lnTo>
                    <a:pt x="68" y="337"/>
                  </a:lnTo>
                  <a:lnTo>
                    <a:pt x="68" y="472"/>
                  </a:lnTo>
                  <a:lnTo>
                    <a:pt x="68" y="1010"/>
                  </a:lnTo>
                  <a:lnTo>
                    <a:pt x="101" y="1515"/>
                  </a:lnTo>
                  <a:lnTo>
                    <a:pt x="135" y="1549"/>
                  </a:lnTo>
                  <a:lnTo>
                    <a:pt x="169" y="1583"/>
                  </a:lnTo>
                  <a:lnTo>
                    <a:pt x="438" y="1650"/>
                  </a:lnTo>
                  <a:lnTo>
                    <a:pt x="707" y="1684"/>
                  </a:lnTo>
                  <a:lnTo>
                    <a:pt x="2121" y="1684"/>
                  </a:lnTo>
                  <a:lnTo>
                    <a:pt x="2391" y="1650"/>
                  </a:lnTo>
                  <a:lnTo>
                    <a:pt x="2492" y="1616"/>
                  </a:lnTo>
                  <a:lnTo>
                    <a:pt x="2559" y="1549"/>
                  </a:lnTo>
                  <a:lnTo>
                    <a:pt x="2593" y="1482"/>
                  </a:lnTo>
                  <a:lnTo>
                    <a:pt x="2626" y="1381"/>
                  </a:lnTo>
                  <a:lnTo>
                    <a:pt x="2626" y="775"/>
                  </a:lnTo>
                  <a:lnTo>
                    <a:pt x="2660" y="472"/>
                  </a:lnTo>
                  <a:lnTo>
                    <a:pt x="2694" y="169"/>
                  </a:lnTo>
                  <a:lnTo>
                    <a:pt x="2660" y="101"/>
                  </a:lnTo>
                  <a:lnTo>
                    <a:pt x="2593" y="68"/>
                  </a:lnTo>
                  <a:lnTo>
                    <a:pt x="2222" y="101"/>
                  </a:lnTo>
                  <a:lnTo>
                    <a:pt x="1818" y="101"/>
                  </a:lnTo>
                  <a:lnTo>
                    <a:pt x="977" y="3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12"/>
            <p:cNvSpPr/>
            <p:nvPr/>
          </p:nvSpPr>
          <p:spPr>
            <a:xfrm>
              <a:off x="3539929" y="4942157"/>
              <a:ext cx="120668" cy="129077"/>
            </a:xfrm>
            <a:custGeom>
              <a:avLst/>
              <a:gdLst/>
              <a:ahLst/>
              <a:cxnLst/>
              <a:rect l="l" t="t" r="r" b="b"/>
              <a:pathLst>
                <a:path w="2425" h="2594" extrusionOk="0">
                  <a:moveTo>
                    <a:pt x="1044" y="1"/>
                  </a:moveTo>
                  <a:lnTo>
                    <a:pt x="640" y="34"/>
                  </a:lnTo>
                  <a:lnTo>
                    <a:pt x="371" y="68"/>
                  </a:lnTo>
                  <a:lnTo>
                    <a:pt x="270" y="102"/>
                  </a:lnTo>
                  <a:lnTo>
                    <a:pt x="135" y="169"/>
                  </a:lnTo>
                  <a:lnTo>
                    <a:pt x="102" y="270"/>
                  </a:lnTo>
                  <a:lnTo>
                    <a:pt x="68" y="371"/>
                  </a:lnTo>
                  <a:lnTo>
                    <a:pt x="68" y="607"/>
                  </a:lnTo>
                  <a:lnTo>
                    <a:pt x="34" y="1819"/>
                  </a:lnTo>
                  <a:lnTo>
                    <a:pt x="1" y="2122"/>
                  </a:lnTo>
                  <a:lnTo>
                    <a:pt x="34" y="2290"/>
                  </a:lnTo>
                  <a:lnTo>
                    <a:pt x="68" y="2358"/>
                  </a:lnTo>
                  <a:lnTo>
                    <a:pt x="102" y="2391"/>
                  </a:lnTo>
                  <a:lnTo>
                    <a:pt x="135" y="2391"/>
                  </a:lnTo>
                  <a:lnTo>
                    <a:pt x="135" y="2358"/>
                  </a:lnTo>
                  <a:lnTo>
                    <a:pt x="135" y="2257"/>
                  </a:lnTo>
                  <a:lnTo>
                    <a:pt x="135" y="2088"/>
                  </a:lnTo>
                  <a:lnTo>
                    <a:pt x="169" y="1819"/>
                  </a:lnTo>
                  <a:lnTo>
                    <a:pt x="203" y="842"/>
                  </a:lnTo>
                  <a:lnTo>
                    <a:pt x="203" y="539"/>
                  </a:lnTo>
                  <a:lnTo>
                    <a:pt x="236" y="371"/>
                  </a:lnTo>
                  <a:lnTo>
                    <a:pt x="270" y="304"/>
                  </a:lnTo>
                  <a:lnTo>
                    <a:pt x="337" y="236"/>
                  </a:lnTo>
                  <a:lnTo>
                    <a:pt x="539" y="169"/>
                  </a:lnTo>
                  <a:lnTo>
                    <a:pt x="775" y="135"/>
                  </a:lnTo>
                  <a:lnTo>
                    <a:pt x="1145" y="135"/>
                  </a:lnTo>
                  <a:lnTo>
                    <a:pt x="1549" y="169"/>
                  </a:lnTo>
                  <a:lnTo>
                    <a:pt x="1920" y="203"/>
                  </a:lnTo>
                  <a:lnTo>
                    <a:pt x="2290" y="304"/>
                  </a:lnTo>
                  <a:lnTo>
                    <a:pt x="2256" y="674"/>
                  </a:lnTo>
                  <a:lnTo>
                    <a:pt x="2290" y="1044"/>
                  </a:lnTo>
                  <a:lnTo>
                    <a:pt x="2223" y="1651"/>
                  </a:lnTo>
                  <a:lnTo>
                    <a:pt x="2189" y="2290"/>
                  </a:lnTo>
                  <a:lnTo>
                    <a:pt x="1886" y="2358"/>
                  </a:lnTo>
                  <a:lnTo>
                    <a:pt x="1549" y="2358"/>
                  </a:lnTo>
                  <a:lnTo>
                    <a:pt x="910" y="2290"/>
                  </a:lnTo>
                  <a:lnTo>
                    <a:pt x="438" y="2290"/>
                  </a:lnTo>
                  <a:lnTo>
                    <a:pt x="236" y="2358"/>
                  </a:lnTo>
                  <a:lnTo>
                    <a:pt x="135" y="2391"/>
                  </a:lnTo>
                  <a:lnTo>
                    <a:pt x="68" y="2492"/>
                  </a:lnTo>
                  <a:lnTo>
                    <a:pt x="68" y="2526"/>
                  </a:lnTo>
                  <a:lnTo>
                    <a:pt x="169" y="2526"/>
                  </a:lnTo>
                  <a:lnTo>
                    <a:pt x="304" y="2492"/>
                  </a:lnTo>
                  <a:lnTo>
                    <a:pt x="506" y="2459"/>
                  </a:lnTo>
                  <a:lnTo>
                    <a:pt x="809" y="2459"/>
                  </a:lnTo>
                  <a:lnTo>
                    <a:pt x="1112" y="2492"/>
                  </a:lnTo>
                  <a:lnTo>
                    <a:pt x="1650" y="2526"/>
                  </a:lnTo>
                  <a:lnTo>
                    <a:pt x="1920" y="2526"/>
                  </a:lnTo>
                  <a:lnTo>
                    <a:pt x="2189" y="2459"/>
                  </a:lnTo>
                  <a:lnTo>
                    <a:pt x="2189" y="2526"/>
                  </a:lnTo>
                  <a:lnTo>
                    <a:pt x="2223" y="2560"/>
                  </a:lnTo>
                  <a:lnTo>
                    <a:pt x="2256" y="2593"/>
                  </a:lnTo>
                  <a:lnTo>
                    <a:pt x="2290" y="2593"/>
                  </a:lnTo>
                  <a:lnTo>
                    <a:pt x="2324" y="2560"/>
                  </a:lnTo>
                  <a:lnTo>
                    <a:pt x="2357" y="2358"/>
                  </a:lnTo>
                  <a:lnTo>
                    <a:pt x="2357" y="2156"/>
                  </a:lnTo>
                  <a:lnTo>
                    <a:pt x="2391" y="1752"/>
                  </a:lnTo>
                  <a:lnTo>
                    <a:pt x="2391" y="1381"/>
                  </a:lnTo>
                  <a:lnTo>
                    <a:pt x="2425" y="977"/>
                  </a:lnTo>
                  <a:lnTo>
                    <a:pt x="2391" y="438"/>
                  </a:lnTo>
                  <a:lnTo>
                    <a:pt x="2391" y="304"/>
                  </a:lnTo>
                  <a:lnTo>
                    <a:pt x="2425" y="304"/>
                  </a:lnTo>
                  <a:lnTo>
                    <a:pt x="2425" y="236"/>
                  </a:lnTo>
                  <a:lnTo>
                    <a:pt x="2425" y="203"/>
                  </a:lnTo>
                  <a:lnTo>
                    <a:pt x="2391" y="169"/>
                  </a:lnTo>
                  <a:lnTo>
                    <a:pt x="2357" y="169"/>
                  </a:lnTo>
                  <a:lnTo>
                    <a:pt x="1953" y="68"/>
                  </a:lnTo>
                  <a:lnTo>
                    <a:pt x="151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12"/>
            <p:cNvSpPr/>
            <p:nvPr/>
          </p:nvSpPr>
          <p:spPr>
            <a:xfrm>
              <a:off x="4193327" y="5087904"/>
              <a:ext cx="122310" cy="58717"/>
            </a:xfrm>
            <a:custGeom>
              <a:avLst/>
              <a:gdLst/>
              <a:ahLst/>
              <a:cxnLst/>
              <a:rect l="l" t="t" r="r" b="b"/>
              <a:pathLst>
                <a:path w="2458" h="1180" extrusionOk="0">
                  <a:moveTo>
                    <a:pt x="1616" y="1"/>
                  </a:moveTo>
                  <a:lnTo>
                    <a:pt x="1178" y="68"/>
                  </a:lnTo>
                  <a:lnTo>
                    <a:pt x="909" y="102"/>
                  </a:lnTo>
                  <a:lnTo>
                    <a:pt x="640" y="68"/>
                  </a:lnTo>
                  <a:lnTo>
                    <a:pt x="404" y="68"/>
                  </a:lnTo>
                  <a:lnTo>
                    <a:pt x="168" y="136"/>
                  </a:lnTo>
                  <a:lnTo>
                    <a:pt x="168" y="102"/>
                  </a:lnTo>
                  <a:lnTo>
                    <a:pt x="135" y="68"/>
                  </a:lnTo>
                  <a:lnTo>
                    <a:pt x="101" y="68"/>
                  </a:lnTo>
                  <a:lnTo>
                    <a:pt x="67" y="102"/>
                  </a:lnTo>
                  <a:lnTo>
                    <a:pt x="34" y="371"/>
                  </a:lnTo>
                  <a:lnTo>
                    <a:pt x="34" y="641"/>
                  </a:lnTo>
                  <a:lnTo>
                    <a:pt x="0" y="1179"/>
                  </a:lnTo>
                  <a:lnTo>
                    <a:pt x="135" y="1179"/>
                  </a:lnTo>
                  <a:lnTo>
                    <a:pt x="168" y="742"/>
                  </a:lnTo>
                  <a:lnTo>
                    <a:pt x="135" y="270"/>
                  </a:lnTo>
                  <a:lnTo>
                    <a:pt x="404" y="237"/>
                  </a:lnTo>
                  <a:lnTo>
                    <a:pt x="673" y="203"/>
                  </a:lnTo>
                  <a:lnTo>
                    <a:pt x="1414" y="203"/>
                  </a:lnTo>
                  <a:lnTo>
                    <a:pt x="1616" y="169"/>
                  </a:lnTo>
                  <a:lnTo>
                    <a:pt x="1852" y="136"/>
                  </a:lnTo>
                  <a:lnTo>
                    <a:pt x="2054" y="136"/>
                  </a:lnTo>
                  <a:lnTo>
                    <a:pt x="2189" y="203"/>
                  </a:lnTo>
                  <a:lnTo>
                    <a:pt x="2256" y="304"/>
                  </a:lnTo>
                  <a:lnTo>
                    <a:pt x="2323" y="405"/>
                  </a:lnTo>
                  <a:lnTo>
                    <a:pt x="2357" y="573"/>
                  </a:lnTo>
                  <a:lnTo>
                    <a:pt x="2357" y="876"/>
                  </a:lnTo>
                  <a:lnTo>
                    <a:pt x="2357" y="1179"/>
                  </a:lnTo>
                  <a:lnTo>
                    <a:pt x="2458" y="1179"/>
                  </a:lnTo>
                  <a:lnTo>
                    <a:pt x="2458" y="843"/>
                  </a:lnTo>
                  <a:lnTo>
                    <a:pt x="2424" y="472"/>
                  </a:lnTo>
                  <a:lnTo>
                    <a:pt x="2391" y="338"/>
                  </a:lnTo>
                  <a:lnTo>
                    <a:pt x="2290" y="203"/>
                  </a:lnTo>
                  <a:lnTo>
                    <a:pt x="2189" y="68"/>
                  </a:lnTo>
                  <a:lnTo>
                    <a:pt x="202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12"/>
            <p:cNvSpPr/>
            <p:nvPr/>
          </p:nvSpPr>
          <p:spPr>
            <a:xfrm>
              <a:off x="4339075" y="5086262"/>
              <a:ext cx="129028" cy="60359"/>
            </a:xfrm>
            <a:custGeom>
              <a:avLst/>
              <a:gdLst/>
              <a:ahLst/>
              <a:cxnLst/>
              <a:rect l="l" t="t" r="r" b="b"/>
              <a:pathLst>
                <a:path w="2593" h="1213" extrusionOk="0">
                  <a:moveTo>
                    <a:pt x="472" y="0"/>
                  </a:moveTo>
                  <a:lnTo>
                    <a:pt x="101" y="101"/>
                  </a:lnTo>
                  <a:lnTo>
                    <a:pt x="68" y="135"/>
                  </a:lnTo>
                  <a:lnTo>
                    <a:pt x="68" y="169"/>
                  </a:lnTo>
                  <a:lnTo>
                    <a:pt x="0" y="674"/>
                  </a:lnTo>
                  <a:lnTo>
                    <a:pt x="0" y="1212"/>
                  </a:lnTo>
                  <a:lnTo>
                    <a:pt x="135" y="1212"/>
                  </a:lnTo>
                  <a:lnTo>
                    <a:pt x="135" y="741"/>
                  </a:lnTo>
                  <a:lnTo>
                    <a:pt x="169" y="472"/>
                  </a:lnTo>
                  <a:lnTo>
                    <a:pt x="169" y="337"/>
                  </a:lnTo>
                  <a:lnTo>
                    <a:pt x="135" y="202"/>
                  </a:lnTo>
                  <a:lnTo>
                    <a:pt x="438" y="169"/>
                  </a:lnTo>
                  <a:lnTo>
                    <a:pt x="741" y="135"/>
                  </a:lnTo>
                  <a:lnTo>
                    <a:pt x="2088" y="135"/>
                  </a:lnTo>
                  <a:lnTo>
                    <a:pt x="2222" y="169"/>
                  </a:lnTo>
                  <a:lnTo>
                    <a:pt x="2323" y="236"/>
                  </a:lnTo>
                  <a:lnTo>
                    <a:pt x="2391" y="337"/>
                  </a:lnTo>
                  <a:lnTo>
                    <a:pt x="2458" y="539"/>
                  </a:lnTo>
                  <a:lnTo>
                    <a:pt x="2458" y="741"/>
                  </a:lnTo>
                  <a:lnTo>
                    <a:pt x="2458" y="1179"/>
                  </a:lnTo>
                  <a:lnTo>
                    <a:pt x="2458" y="1212"/>
                  </a:lnTo>
                  <a:lnTo>
                    <a:pt x="2593" y="1212"/>
                  </a:lnTo>
                  <a:lnTo>
                    <a:pt x="2593" y="707"/>
                  </a:lnTo>
                  <a:lnTo>
                    <a:pt x="2593" y="438"/>
                  </a:lnTo>
                  <a:lnTo>
                    <a:pt x="2559" y="337"/>
                  </a:lnTo>
                  <a:lnTo>
                    <a:pt x="2492" y="236"/>
                  </a:lnTo>
                  <a:lnTo>
                    <a:pt x="2424" y="135"/>
                  </a:lnTo>
                  <a:lnTo>
                    <a:pt x="2323" y="68"/>
                  </a:lnTo>
                  <a:lnTo>
                    <a:pt x="2222" y="34"/>
                  </a:lnTo>
                  <a:lnTo>
                    <a:pt x="212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12"/>
            <p:cNvSpPr/>
            <p:nvPr/>
          </p:nvSpPr>
          <p:spPr>
            <a:xfrm>
              <a:off x="2424160" y="5041030"/>
              <a:ext cx="26870" cy="6718"/>
            </a:xfrm>
            <a:custGeom>
              <a:avLst/>
              <a:gdLst/>
              <a:ahLst/>
              <a:cxnLst/>
              <a:rect l="l" t="t" r="r" b="b"/>
              <a:pathLst>
                <a:path w="540" h="135" extrusionOk="0">
                  <a:moveTo>
                    <a:pt x="270" y="0"/>
                  </a:moveTo>
                  <a:lnTo>
                    <a:pt x="135" y="34"/>
                  </a:lnTo>
                  <a:lnTo>
                    <a:pt x="68" y="68"/>
                  </a:lnTo>
                  <a:lnTo>
                    <a:pt x="1" y="68"/>
                  </a:lnTo>
                  <a:lnTo>
                    <a:pt x="1" y="101"/>
                  </a:lnTo>
                  <a:lnTo>
                    <a:pt x="34" y="135"/>
                  </a:lnTo>
                  <a:lnTo>
                    <a:pt x="236" y="135"/>
                  </a:lnTo>
                  <a:lnTo>
                    <a:pt x="472" y="101"/>
                  </a:lnTo>
                  <a:lnTo>
                    <a:pt x="506" y="68"/>
                  </a:lnTo>
                  <a:lnTo>
                    <a:pt x="539" y="68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12"/>
            <p:cNvSpPr/>
            <p:nvPr/>
          </p:nvSpPr>
          <p:spPr>
            <a:xfrm>
              <a:off x="3826397" y="4948875"/>
              <a:ext cx="129077" cy="127386"/>
            </a:xfrm>
            <a:custGeom>
              <a:avLst/>
              <a:gdLst/>
              <a:ahLst/>
              <a:cxnLst/>
              <a:rect l="l" t="t" r="r" b="b"/>
              <a:pathLst>
                <a:path w="2594" h="2560" extrusionOk="0">
                  <a:moveTo>
                    <a:pt x="2290" y="101"/>
                  </a:moveTo>
                  <a:lnTo>
                    <a:pt x="2425" y="135"/>
                  </a:lnTo>
                  <a:lnTo>
                    <a:pt x="2459" y="169"/>
                  </a:lnTo>
                  <a:lnTo>
                    <a:pt x="2492" y="808"/>
                  </a:lnTo>
                  <a:lnTo>
                    <a:pt x="2492" y="1448"/>
                  </a:lnTo>
                  <a:lnTo>
                    <a:pt x="2459" y="1751"/>
                  </a:lnTo>
                  <a:lnTo>
                    <a:pt x="2425" y="2054"/>
                  </a:lnTo>
                  <a:lnTo>
                    <a:pt x="2358" y="2189"/>
                  </a:lnTo>
                  <a:lnTo>
                    <a:pt x="2290" y="2290"/>
                  </a:lnTo>
                  <a:lnTo>
                    <a:pt x="2189" y="2391"/>
                  </a:lnTo>
                  <a:lnTo>
                    <a:pt x="2055" y="2425"/>
                  </a:lnTo>
                  <a:lnTo>
                    <a:pt x="1550" y="2425"/>
                  </a:lnTo>
                  <a:lnTo>
                    <a:pt x="1045" y="2391"/>
                  </a:lnTo>
                  <a:lnTo>
                    <a:pt x="741" y="2391"/>
                  </a:lnTo>
                  <a:lnTo>
                    <a:pt x="573" y="2357"/>
                  </a:lnTo>
                  <a:lnTo>
                    <a:pt x="438" y="2324"/>
                  </a:lnTo>
                  <a:lnTo>
                    <a:pt x="337" y="2256"/>
                  </a:lnTo>
                  <a:lnTo>
                    <a:pt x="236" y="2189"/>
                  </a:lnTo>
                  <a:lnTo>
                    <a:pt x="169" y="2054"/>
                  </a:lnTo>
                  <a:lnTo>
                    <a:pt x="135" y="1886"/>
                  </a:lnTo>
                  <a:lnTo>
                    <a:pt x="135" y="1684"/>
                  </a:lnTo>
                  <a:lnTo>
                    <a:pt x="169" y="1482"/>
                  </a:lnTo>
                  <a:lnTo>
                    <a:pt x="203" y="1111"/>
                  </a:lnTo>
                  <a:lnTo>
                    <a:pt x="203" y="876"/>
                  </a:lnTo>
                  <a:lnTo>
                    <a:pt x="169" y="640"/>
                  </a:lnTo>
                  <a:lnTo>
                    <a:pt x="169" y="404"/>
                  </a:lnTo>
                  <a:lnTo>
                    <a:pt x="169" y="169"/>
                  </a:lnTo>
                  <a:lnTo>
                    <a:pt x="1314" y="135"/>
                  </a:lnTo>
                  <a:lnTo>
                    <a:pt x="1954" y="101"/>
                  </a:lnTo>
                  <a:close/>
                  <a:moveTo>
                    <a:pt x="1348" y="0"/>
                  </a:moveTo>
                  <a:lnTo>
                    <a:pt x="169" y="34"/>
                  </a:lnTo>
                  <a:lnTo>
                    <a:pt x="135" y="68"/>
                  </a:lnTo>
                  <a:lnTo>
                    <a:pt x="102" y="68"/>
                  </a:lnTo>
                  <a:lnTo>
                    <a:pt x="34" y="270"/>
                  </a:lnTo>
                  <a:lnTo>
                    <a:pt x="34" y="472"/>
                  </a:lnTo>
                  <a:lnTo>
                    <a:pt x="68" y="909"/>
                  </a:lnTo>
                  <a:lnTo>
                    <a:pt x="68" y="1145"/>
                  </a:lnTo>
                  <a:lnTo>
                    <a:pt x="68" y="1347"/>
                  </a:lnTo>
                  <a:lnTo>
                    <a:pt x="1" y="1819"/>
                  </a:lnTo>
                  <a:lnTo>
                    <a:pt x="34" y="2021"/>
                  </a:lnTo>
                  <a:lnTo>
                    <a:pt x="68" y="2189"/>
                  </a:lnTo>
                  <a:lnTo>
                    <a:pt x="169" y="2290"/>
                  </a:lnTo>
                  <a:lnTo>
                    <a:pt x="270" y="2391"/>
                  </a:lnTo>
                  <a:lnTo>
                    <a:pt x="405" y="2458"/>
                  </a:lnTo>
                  <a:lnTo>
                    <a:pt x="573" y="2492"/>
                  </a:lnTo>
                  <a:lnTo>
                    <a:pt x="944" y="2526"/>
                  </a:lnTo>
                  <a:lnTo>
                    <a:pt x="1482" y="2559"/>
                  </a:lnTo>
                  <a:lnTo>
                    <a:pt x="2055" y="2559"/>
                  </a:lnTo>
                  <a:lnTo>
                    <a:pt x="2189" y="2526"/>
                  </a:lnTo>
                  <a:lnTo>
                    <a:pt x="2324" y="2492"/>
                  </a:lnTo>
                  <a:lnTo>
                    <a:pt x="2459" y="2425"/>
                  </a:lnTo>
                  <a:lnTo>
                    <a:pt x="2492" y="2357"/>
                  </a:lnTo>
                  <a:lnTo>
                    <a:pt x="2526" y="2324"/>
                  </a:lnTo>
                  <a:lnTo>
                    <a:pt x="2560" y="2021"/>
                  </a:lnTo>
                  <a:lnTo>
                    <a:pt x="2593" y="1751"/>
                  </a:lnTo>
                  <a:lnTo>
                    <a:pt x="2593" y="1179"/>
                  </a:lnTo>
                  <a:lnTo>
                    <a:pt x="2560" y="606"/>
                  </a:lnTo>
                  <a:lnTo>
                    <a:pt x="2560" y="34"/>
                  </a:lnTo>
                  <a:lnTo>
                    <a:pt x="25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12"/>
            <p:cNvSpPr/>
            <p:nvPr/>
          </p:nvSpPr>
          <p:spPr>
            <a:xfrm>
              <a:off x="2375595" y="4948875"/>
              <a:ext cx="125694" cy="125694"/>
            </a:xfrm>
            <a:custGeom>
              <a:avLst/>
              <a:gdLst/>
              <a:ahLst/>
              <a:cxnLst/>
              <a:rect l="l" t="t" r="r" b="b"/>
              <a:pathLst>
                <a:path w="2526" h="2526" extrusionOk="0">
                  <a:moveTo>
                    <a:pt x="2323" y="135"/>
                  </a:moveTo>
                  <a:lnTo>
                    <a:pt x="2323" y="606"/>
                  </a:lnTo>
                  <a:lnTo>
                    <a:pt x="2290" y="1078"/>
                  </a:lnTo>
                  <a:lnTo>
                    <a:pt x="2323" y="1381"/>
                  </a:lnTo>
                  <a:lnTo>
                    <a:pt x="2357" y="1684"/>
                  </a:lnTo>
                  <a:lnTo>
                    <a:pt x="2391" y="1852"/>
                  </a:lnTo>
                  <a:lnTo>
                    <a:pt x="2391" y="2054"/>
                  </a:lnTo>
                  <a:lnTo>
                    <a:pt x="2357" y="2223"/>
                  </a:lnTo>
                  <a:lnTo>
                    <a:pt x="2290" y="2290"/>
                  </a:lnTo>
                  <a:lnTo>
                    <a:pt x="2222" y="2324"/>
                  </a:lnTo>
                  <a:lnTo>
                    <a:pt x="2054" y="2357"/>
                  </a:lnTo>
                  <a:lnTo>
                    <a:pt x="1886" y="2391"/>
                  </a:lnTo>
                  <a:lnTo>
                    <a:pt x="1010" y="2391"/>
                  </a:lnTo>
                  <a:lnTo>
                    <a:pt x="775" y="2357"/>
                  </a:lnTo>
                  <a:lnTo>
                    <a:pt x="539" y="2324"/>
                  </a:lnTo>
                  <a:lnTo>
                    <a:pt x="236" y="2324"/>
                  </a:lnTo>
                  <a:lnTo>
                    <a:pt x="202" y="2290"/>
                  </a:lnTo>
                  <a:lnTo>
                    <a:pt x="169" y="2256"/>
                  </a:lnTo>
                  <a:lnTo>
                    <a:pt x="135" y="2088"/>
                  </a:lnTo>
                  <a:lnTo>
                    <a:pt x="135" y="1617"/>
                  </a:lnTo>
                  <a:lnTo>
                    <a:pt x="202" y="1145"/>
                  </a:lnTo>
                  <a:lnTo>
                    <a:pt x="202" y="640"/>
                  </a:lnTo>
                  <a:lnTo>
                    <a:pt x="169" y="438"/>
                  </a:lnTo>
                  <a:lnTo>
                    <a:pt x="135" y="202"/>
                  </a:lnTo>
                  <a:lnTo>
                    <a:pt x="674" y="169"/>
                  </a:lnTo>
                  <a:lnTo>
                    <a:pt x="1212" y="202"/>
                  </a:lnTo>
                  <a:lnTo>
                    <a:pt x="1785" y="169"/>
                  </a:lnTo>
                  <a:lnTo>
                    <a:pt x="2323" y="135"/>
                  </a:lnTo>
                  <a:close/>
                  <a:moveTo>
                    <a:pt x="2357" y="0"/>
                  </a:moveTo>
                  <a:lnTo>
                    <a:pt x="2088" y="34"/>
                  </a:lnTo>
                  <a:lnTo>
                    <a:pt x="1785" y="68"/>
                  </a:lnTo>
                  <a:lnTo>
                    <a:pt x="1212" y="68"/>
                  </a:lnTo>
                  <a:lnTo>
                    <a:pt x="640" y="34"/>
                  </a:lnTo>
                  <a:lnTo>
                    <a:pt x="68" y="68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0" y="202"/>
                  </a:lnTo>
                  <a:lnTo>
                    <a:pt x="68" y="202"/>
                  </a:lnTo>
                  <a:lnTo>
                    <a:pt x="34" y="741"/>
                  </a:lnTo>
                  <a:lnTo>
                    <a:pt x="34" y="1280"/>
                  </a:lnTo>
                  <a:lnTo>
                    <a:pt x="0" y="1852"/>
                  </a:lnTo>
                  <a:lnTo>
                    <a:pt x="0" y="2122"/>
                  </a:lnTo>
                  <a:lnTo>
                    <a:pt x="34" y="2391"/>
                  </a:lnTo>
                  <a:lnTo>
                    <a:pt x="34" y="2458"/>
                  </a:lnTo>
                  <a:lnTo>
                    <a:pt x="438" y="2458"/>
                  </a:lnTo>
                  <a:lnTo>
                    <a:pt x="775" y="2492"/>
                  </a:lnTo>
                  <a:lnTo>
                    <a:pt x="1448" y="2526"/>
                  </a:lnTo>
                  <a:lnTo>
                    <a:pt x="1953" y="2526"/>
                  </a:lnTo>
                  <a:lnTo>
                    <a:pt x="2189" y="2492"/>
                  </a:lnTo>
                  <a:lnTo>
                    <a:pt x="2290" y="2458"/>
                  </a:lnTo>
                  <a:lnTo>
                    <a:pt x="2391" y="2391"/>
                  </a:lnTo>
                  <a:lnTo>
                    <a:pt x="2458" y="2324"/>
                  </a:lnTo>
                  <a:lnTo>
                    <a:pt x="2492" y="2223"/>
                  </a:lnTo>
                  <a:lnTo>
                    <a:pt x="2525" y="2021"/>
                  </a:lnTo>
                  <a:lnTo>
                    <a:pt x="2525" y="1819"/>
                  </a:lnTo>
                  <a:lnTo>
                    <a:pt x="2492" y="1617"/>
                  </a:lnTo>
                  <a:lnTo>
                    <a:pt x="2458" y="1347"/>
                  </a:lnTo>
                  <a:lnTo>
                    <a:pt x="2424" y="1078"/>
                  </a:lnTo>
                  <a:lnTo>
                    <a:pt x="2458" y="573"/>
                  </a:lnTo>
                  <a:lnTo>
                    <a:pt x="2458" y="337"/>
                  </a:lnTo>
                  <a:lnTo>
                    <a:pt x="2458" y="68"/>
                  </a:lnTo>
                  <a:lnTo>
                    <a:pt x="2424" y="34"/>
                  </a:lnTo>
                  <a:lnTo>
                    <a:pt x="235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12"/>
            <p:cNvSpPr/>
            <p:nvPr/>
          </p:nvSpPr>
          <p:spPr>
            <a:xfrm>
              <a:off x="3684034" y="4945541"/>
              <a:ext cx="129028" cy="129028"/>
            </a:xfrm>
            <a:custGeom>
              <a:avLst/>
              <a:gdLst/>
              <a:ahLst/>
              <a:cxnLst/>
              <a:rect l="l" t="t" r="r" b="b"/>
              <a:pathLst>
                <a:path w="2593" h="2593" extrusionOk="0">
                  <a:moveTo>
                    <a:pt x="606" y="101"/>
                  </a:moveTo>
                  <a:lnTo>
                    <a:pt x="1111" y="135"/>
                  </a:lnTo>
                  <a:lnTo>
                    <a:pt x="1616" y="168"/>
                  </a:lnTo>
                  <a:lnTo>
                    <a:pt x="2121" y="202"/>
                  </a:lnTo>
                  <a:lnTo>
                    <a:pt x="2256" y="236"/>
                  </a:lnTo>
                  <a:lnTo>
                    <a:pt x="2357" y="269"/>
                  </a:lnTo>
                  <a:lnTo>
                    <a:pt x="2390" y="370"/>
                  </a:lnTo>
                  <a:lnTo>
                    <a:pt x="2424" y="471"/>
                  </a:lnTo>
                  <a:lnTo>
                    <a:pt x="2458" y="707"/>
                  </a:lnTo>
                  <a:lnTo>
                    <a:pt x="2458" y="943"/>
                  </a:lnTo>
                  <a:lnTo>
                    <a:pt x="2424" y="1482"/>
                  </a:lnTo>
                  <a:lnTo>
                    <a:pt x="2390" y="2020"/>
                  </a:lnTo>
                  <a:lnTo>
                    <a:pt x="2357" y="2189"/>
                  </a:lnTo>
                  <a:lnTo>
                    <a:pt x="2289" y="2290"/>
                  </a:lnTo>
                  <a:lnTo>
                    <a:pt x="2188" y="2391"/>
                  </a:lnTo>
                  <a:lnTo>
                    <a:pt x="2087" y="2424"/>
                  </a:lnTo>
                  <a:lnTo>
                    <a:pt x="1953" y="2458"/>
                  </a:lnTo>
                  <a:lnTo>
                    <a:pt x="1818" y="2458"/>
                  </a:lnTo>
                  <a:lnTo>
                    <a:pt x="1549" y="2424"/>
                  </a:lnTo>
                  <a:lnTo>
                    <a:pt x="943" y="2391"/>
                  </a:lnTo>
                  <a:lnTo>
                    <a:pt x="539" y="2357"/>
                  </a:lnTo>
                  <a:lnTo>
                    <a:pt x="337" y="2323"/>
                  </a:lnTo>
                  <a:lnTo>
                    <a:pt x="236" y="2256"/>
                  </a:lnTo>
                  <a:lnTo>
                    <a:pt x="202" y="2189"/>
                  </a:lnTo>
                  <a:lnTo>
                    <a:pt x="135" y="1953"/>
                  </a:lnTo>
                  <a:lnTo>
                    <a:pt x="101" y="1717"/>
                  </a:lnTo>
                  <a:lnTo>
                    <a:pt x="101" y="1212"/>
                  </a:lnTo>
                  <a:lnTo>
                    <a:pt x="135" y="707"/>
                  </a:lnTo>
                  <a:lnTo>
                    <a:pt x="135" y="202"/>
                  </a:lnTo>
                  <a:lnTo>
                    <a:pt x="370" y="135"/>
                  </a:lnTo>
                  <a:lnTo>
                    <a:pt x="606" y="101"/>
                  </a:lnTo>
                  <a:close/>
                  <a:moveTo>
                    <a:pt x="438" y="0"/>
                  </a:moveTo>
                  <a:lnTo>
                    <a:pt x="67" y="67"/>
                  </a:lnTo>
                  <a:lnTo>
                    <a:pt x="34" y="101"/>
                  </a:lnTo>
                  <a:lnTo>
                    <a:pt x="34" y="135"/>
                  </a:lnTo>
                  <a:lnTo>
                    <a:pt x="34" y="168"/>
                  </a:lnTo>
                  <a:lnTo>
                    <a:pt x="0" y="842"/>
                  </a:lnTo>
                  <a:lnTo>
                    <a:pt x="0" y="1515"/>
                  </a:lnTo>
                  <a:lnTo>
                    <a:pt x="0" y="1717"/>
                  </a:lnTo>
                  <a:lnTo>
                    <a:pt x="0" y="1987"/>
                  </a:lnTo>
                  <a:lnTo>
                    <a:pt x="34" y="2121"/>
                  </a:lnTo>
                  <a:lnTo>
                    <a:pt x="67" y="2256"/>
                  </a:lnTo>
                  <a:lnTo>
                    <a:pt x="135" y="2357"/>
                  </a:lnTo>
                  <a:lnTo>
                    <a:pt x="236" y="2424"/>
                  </a:lnTo>
                  <a:lnTo>
                    <a:pt x="337" y="2458"/>
                  </a:lnTo>
                  <a:lnTo>
                    <a:pt x="438" y="2492"/>
                  </a:lnTo>
                  <a:lnTo>
                    <a:pt x="673" y="2492"/>
                  </a:lnTo>
                  <a:lnTo>
                    <a:pt x="1178" y="2559"/>
                  </a:lnTo>
                  <a:lnTo>
                    <a:pt x="1650" y="2559"/>
                  </a:lnTo>
                  <a:lnTo>
                    <a:pt x="1885" y="2593"/>
                  </a:lnTo>
                  <a:lnTo>
                    <a:pt x="2121" y="2559"/>
                  </a:lnTo>
                  <a:lnTo>
                    <a:pt x="2222" y="2525"/>
                  </a:lnTo>
                  <a:lnTo>
                    <a:pt x="2323" y="2492"/>
                  </a:lnTo>
                  <a:lnTo>
                    <a:pt x="2390" y="2391"/>
                  </a:lnTo>
                  <a:lnTo>
                    <a:pt x="2458" y="2290"/>
                  </a:lnTo>
                  <a:lnTo>
                    <a:pt x="2525" y="1987"/>
                  </a:lnTo>
                  <a:lnTo>
                    <a:pt x="2559" y="1684"/>
                  </a:lnTo>
                  <a:lnTo>
                    <a:pt x="2559" y="1044"/>
                  </a:lnTo>
                  <a:lnTo>
                    <a:pt x="2592" y="572"/>
                  </a:lnTo>
                  <a:lnTo>
                    <a:pt x="2559" y="370"/>
                  </a:lnTo>
                  <a:lnTo>
                    <a:pt x="2525" y="236"/>
                  </a:lnTo>
                  <a:lnTo>
                    <a:pt x="2458" y="168"/>
                  </a:lnTo>
                  <a:lnTo>
                    <a:pt x="2357" y="101"/>
                  </a:lnTo>
                  <a:lnTo>
                    <a:pt x="2256" y="67"/>
                  </a:lnTo>
                  <a:lnTo>
                    <a:pt x="1986" y="34"/>
                  </a:lnTo>
                  <a:lnTo>
                    <a:pt x="1481" y="34"/>
                  </a:lnTo>
                  <a:lnTo>
                    <a:pt x="7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12"/>
            <p:cNvSpPr/>
            <p:nvPr/>
          </p:nvSpPr>
          <p:spPr>
            <a:xfrm>
              <a:off x="3735934" y="5022569"/>
              <a:ext cx="25179" cy="31896"/>
            </a:xfrm>
            <a:custGeom>
              <a:avLst/>
              <a:gdLst/>
              <a:ahLst/>
              <a:cxnLst/>
              <a:rect l="l" t="t" r="r" b="b"/>
              <a:pathLst>
                <a:path w="506" h="641" extrusionOk="0">
                  <a:moveTo>
                    <a:pt x="270" y="136"/>
                  </a:moveTo>
                  <a:lnTo>
                    <a:pt x="371" y="169"/>
                  </a:lnTo>
                  <a:lnTo>
                    <a:pt x="304" y="237"/>
                  </a:lnTo>
                  <a:lnTo>
                    <a:pt x="270" y="270"/>
                  </a:lnTo>
                  <a:lnTo>
                    <a:pt x="169" y="270"/>
                  </a:lnTo>
                  <a:lnTo>
                    <a:pt x="135" y="203"/>
                  </a:lnTo>
                  <a:lnTo>
                    <a:pt x="135" y="136"/>
                  </a:lnTo>
                  <a:close/>
                  <a:moveTo>
                    <a:pt x="203" y="1"/>
                  </a:moveTo>
                  <a:lnTo>
                    <a:pt x="135" y="35"/>
                  </a:lnTo>
                  <a:lnTo>
                    <a:pt x="68" y="68"/>
                  </a:lnTo>
                  <a:lnTo>
                    <a:pt x="34" y="102"/>
                  </a:lnTo>
                  <a:lnTo>
                    <a:pt x="1" y="169"/>
                  </a:lnTo>
                  <a:lnTo>
                    <a:pt x="1" y="237"/>
                  </a:lnTo>
                  <a:lnTo>
                    <a:pt x="68" y="338"/>
                  </a:lnTo>
                  <a:lnTo>
                    <a:pt x="203" y="405"/>
                  </a:lnTo>
                  <a:lnTo>
                    <a:pt x="304" y="405"/>
                  </a:lnTo>
                  <a:lnTo>
                    <a:pt x="270" y="439"/>
                  </a:lnTo>
                  <a:lnTo>
                    <a:pt x="236" y="506"/>
                  </a:lnTo>
                  <a:lnTo>
                    <a:pt x="203" y="472"/>
                  </a:lnTo>
                  <a:lnTo>
                    <a:pt x="135" y="472"/>
                  </a:lnTo>
                  <a:lnTo>
                    <a:pt x="135" y="573"/>
                  </a:lnTo>
                  <a:lnTo>
                    <a:pt x="169" y="641"/>
                  </a:lnTo>
                  <a:lnTo>
                    <a:pt x="236" y="641"/>
                  </a:lnTo>
                  <a:lnTo>
                    <a:pt x="304" y="607"/>
                  </a:lnTo>
                  <a:lnTo>
                    <a:pt x="371" y="540"/>
                  </a:lnTo>
                  <a:lnTo>
                    <a:pt x="438" y="439"/>
                  </a:lnTo>
                  <a:lnTo>
                    <a:pt x="472" y="304"/>
                  </a:lnTo>
                  <a:lnTo>
                    <a:pt x="506" y="203"/>
                  </a:lnTo>
                  <a:lnTo>
                    <a:pt x="472" y="169"/>
                  </a:lnTo>
                  <a:lnTo>
                    <a:pt x="405" y="136"/>
                  </a:lnTo>
                  <a:lnTo>
                    <a:pt x="371" y="68"/>
                  </a:lnTo>
                  <a:lnTo>
                    <a:pt x="304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12"/>
            <p:cNvSpPr/>
            <p:nvPr/>
          </p:nvSpPr>
          <p:spPr>
            <a:xfrm>
              <a:off x="2422469" y="5014210"/>
              <a:ext cx="25179" cy="20153"/>
            </a:xfrm>
            <a:custGeom>
              <a:avLst/>
              <a:gdLst/>
              <a:ahLst/>
              <a:cxnLst/>
              <a:rect l="l" t="t" r="r" b="b"/>
              <a:pathLst>
                <a:path w="506" h="405" extrusionOk="0">
                  <a:moveTo>
                    <a:pt x="203" y="102"/>
                  </a:moveTo>
                  <a:lnTo>
                    <a:pt x="203" y="135"/>
                  </a:lnTo>
                  <a:lnTo>
                    <a:pt x="237" y="169"/>
                  </a:lnTo>
                  <a:lnTo>
                    <a:pt x="338" y="135"/>
                  </a:lnTo>
                  <a:lnTo>
                    <a:pt x="203" y="270"/>
                  </a:lnTo>
                  <a:lnTo>
                    <a:pt x="136" y="304"/>
                  </a:lnTo>
                  <a:lnTo>
                    <a:pt x="102" y="304"/>
                  </a:lnTo>
                  <a:lnTo>
                    <a:pt x="136" y="203"/>
                  </a:lnTo>
                  <a:lnTo>
                    <a:pt x="169" y="135"/>
                  </a:lnTo>
                  <a:lnTo>
                    <a:pt x="203" y="102"/>
                  </a:lnTo>
                  <a:close/>
                  <a:moveTo>
                    <a:pt x="169" y="1"/>
                  </a:moveTo>
                  <a:lnTo>
                    <a:pt x="102" y="68"/>
                  </a:lnTo>
                  <a:lnTo>
                    <a:pt x="35" y="102"/>
                  </a:lnTo>
                  <a:lnTo>
                    <a:pt x="1" y="270"/>
                  </a:lnTo>
                  <a:lnTo>
                    <a:pt x="1" y="371"/>
                  </a:lnTo>
                  <a:lnTo>
                    <a:pt x="68" y="405"/>
                  </a:lnTo>
                  <a:lnTo>
                    <a:pt x="237" y="405"/>
                  </a:lnTo>
                  <a:lnTo>
                    <a:pt x="371" y="304"/>
                  </a:lnTo>
                  <a:lnTo>
                    <a:pt x="439" y="236"/>
                  </a:lnTo>
                  <a:lnTo>
                    <a:pt x="506" y="169"/>
                  </a:lnTo>
                  <a:lnTo>
                    <a:pt x="506" y="102"/>
                  </a:lnTo>
                  <a:lnTo>
                    <a:pt x="472" y="34"/>
                  </a:lnTo>
                  <a:lnTo>
                    <a:pt x="439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12"/>
            <p:cNvSpPr/>
            <p:nvPr/>
          </p:nvSpPr>
          <p:spPr>
            <a:xfrm>
              <a:off x="3898450" y="5089596"/>
              <a:ext cx="134053" cy="57025"/>
            </a:xfrm>
            <a:custGeom>
              <a:avLst/>
              <a:gdLst/>
              <a:ahLst/>
              <a:cxnLst/>
              <a:rect l="l" t="t" r="r" b="b"/>
              <a:pathLst>
                <a:path w="2694" h="1146" extrusionOk="0">
                  <a:moveTo>
                    <a:pt x="1549" y="1"/>
                  </a:moveTo>
                  <a:lnTo>
                    <a:pt x="1112" y="34"/>
                  </a:lnTo>
                  <a:lnTo>
                    <a:pt x="337" y="34"/>
                  </a:lnTo>
                  <a:lnTo>
                    <a:pt x="102" y="68"/>
                  </a:lnTo>
                  <a:lnTo>
                    <a:pt x="34" y="102"/>
                  </a:lnTo>
                  <a:lnTo>
                    <a:pt x="34" y="169"/>
                  </a:lnTo>
                  <a:lnTo>
                    <a:pt x="1" y="304"/>
                  </a:lnTo>
                  <a:lnTo>
                    <a:pt x="1" y="438"/>
                  </a:lnTo>
                  <a:lnTo>
                    <a:pt x="1" y="741"/>
                  </a:lnTo>
                  <a:lnTo>
                    <a:pt x="1" y="1145"/>
                  </a:lnTo>
                  <a:lnTo>
                    <a:pt x="135" y="1145"/>
                  </a:lnTo>
                  <a:lnTo>
                    <a:pt x="135" y="741"/>
                  </a:lnTo>
                  <a:lnTo>
                    <a:pt x="135" y="337"/>
                  </a:lnTo>
                  <a:lnTo>
                    <a:pt x="135" y="203"/>
                  </a:lnTo>
                  <a:lnTo>
                    <a:pt x="506" y="169"/>
                  </a:lnTo>
                  <a:lnTo>
                    <a:pt x="876" y="135"/>
                  </a:lnTo>
                  <a:lnTo>
                    <a:pt x="1246" y="169"/>
                  </a:lnTo>
                  <a:lnTo>
                    <a:pt x="1583" y="135"/>
                  </a:lnTo>
                  <a:lnTo>
                    <a:pt x="1953" y="135"/>
                  </a:lnTo>
                  <a:lnTo>
                    <a:pt x="2155" y="169"/>
                  </a:lnTo>
                  <a:lnTo>
                    <a:pt x="2324" y="203"/>
                  </a:lnTo>
                  <a:lnTo>
                    <a:pt x="2425" y="236"/>
                  </a:lnTo>
                  <a:lnTo>
                    <a:pt x="2492" y="304"/>
                  </a:lnTo>
                  <a:lnTo>
                    <a:pt x="2526" y="405"/>
                  </a:lnTo>
                  <a:lnTo>
                    <a:pt x="2559" y="506"/>
                  </a:lnTo>
                  <a:lnTo>
                    <a:pt x="2559" y="741"/>
                  </a:lnTo>
                  <a:lnTo>
                    <a:pt x="2559" y="943"/>
                  </a:lnTo>
                  <a:lnTo>
                    <a:pt x="2526" y="1145"/>
                  </a:lnTo>
                  <a:lnTo>
                    <a:pt x="2660" y="1145"/>
                  </a:lnTo>
                  <a:lnTo>
                    <a:pt x="2694" y="876"/>
                  </a:lnTo>
                  <a:lnTo>
                    <a:pt x="2694" y="539"/>
                  </a:lnTo>
                  <a:lnTo>
                    <a:pt x="2660" y="337"/>
                  </a:lnTo>
                  <a:lnTo>
                    <a:pt x="2593" y="203"/>
                  </a:lnTo>
                  <a:lnTo>
                    <a:pt x="2458" y="102"/>
                  </a:lnTo>
                  <a:lnTo>
                    <a:pt x="2324" y="68"/>
                  </a:lnTo>
                  <a:lnTo>
                    <a:pt x="2155" y="34"/>
                  </a:lnTo>
                  <a:lnTo>
                    <a:pt x="198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12"/>
            <p:cNvSpPr/>
            <p:nvPr/>
          </p:nvSpPr>
          <p:spPr>
            <a:xfrm>
              <a:off x="2714012" y="5019235"/>
              <a:ext cx="28512" cy="31896"/>
            </a:xfrm>
            <a:custGeom>
              <a:avLst/>
              <a:gdLst/>
              <a:ahLst/>
              <a:cxnLst/>
              <a:rect l="l" t="t" r="r" b="b"/>
              <a:pathLst>
                <a:path w="573" h="641" extrusionOk="0">
                  <a:moveTo>
                    <a:pt x="303" y="1"/>
                  </a:moveTo>
                  <a:lnTo>
                    <a:pt x="169" y="68"/>
                  </a:lnTo>
                  <a:lnTo>
                    <a:pt x="68" y="169"/>
                  </a:lnTo>
                  <a:lnTo>
                    <a:pt x="68" y="203"/>
                  </a:lnTo>
                  <a:lnTo>
                    <a:pt x="68" y="236"/>
                  </a:lnTo>
                  <a:lnTo>
                    <a:pt x="135" y="236"/>
                  </a:lnTo>
                  <a:lnTo>
                    <a:pt x="270" y="135"/>
                  </a:lnTo>
                  <a:lnTo>
                    <a:pt x="371" y="102"/>
                  </a:lnTo>
                  <a:lnTo>
                    <a:pt x="438" y="135"/>
                  </a:lnTo>
                  <a:lnTo>
                    <a:pt x="202" y="337"/>
                  </a:lnTo>
                  <a:lnTo>
                    <a:pt x="34" y="506"/>
                  </a:lnTo>
                  <a:lnTo>
                    <a:pt x="0" y="539"/>
                  </a:lnTo>
                  <a:lnTo>
                    <a:pt x="0" y="607"/>
                  </a:lnTo>
                  <a:lnTo>
                    <a:pt x="34" y="607"/>
                  </a:lnTo>
                  <a:lnTo>
                    <a:pt x="101" y="640"/>
                  </a:lnTo>
                  <a:lnTo>
                    <a:pt x="404" y="573"/>
                  </a:lnTo>
                  <a:lnTo>
                    <a:pt x="539" y="573"/>
                  </a:lnTo>
                  <a:lnTo>
                    <a:pt x="573" y="539"/>
                  </a:lnTo>
                  <a:lnTo>
                    <a:pt x="573" y="472"/>
                  </a:lnTo>
                  <a:lnTo>
                    <a:pt x="539" y="438"/>
                  </a:lnTo>
                  <a:lnTo>
                    <a:pt x="404" y="438"/>
                  </a:lnTo>
                  <a:lnTo>
                    <a:pt x="270" y="472"/>
                  </a:lnTo>
                  <a:lnTo>
                    <a:pt x="539" y="203"/>
                  </a:lnTo>
                  <a:lnTo>
                    <a:pt x="573" y="169"/>
                  </a:lnTo>
                  <a:lnTo>
                    <a:pt x="573" y="135"/>
                  </a:lnTo>
                  <a:lnTo>
                    <a:pt x="539" y="68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12"/>
            <p:cNvSpPr/>
            <p:nvPr/>
          </p:nvSpPr>
          <p:spPr>
            <a:xfrm>
              <a:off x="2978686" y="4853385"/>
              <a:ext cx="132411" cy="82154"/>
            </a:xfrm>
            <a:custGeom>
              <a:avLst/>
              <a:gdLst/>
              <a:ahLst/>
              <a:cxnLst/>
              <a:rect l="l" t="t" r="r" b="b"/>
              <a:pathLst>
                <a:path w="2661" h="1651" extrusionOk="0">
                  <a:moveTo>
                    <a:pt x="943" y="135"/>
                  </a:moveTo>
                  <a:lnTo>
                    <a:pt x="1954" y="169"/>
                  </a:lnTo>
                  <a:lnTo>
                    <a:pt x="2257" y="169"/>
                  </a:lnTo>
                  <a:lnTo>
                    <a:pt x="2358" y="202"/>
                  </a:lnTo>
                  <a:lnTo>
                    <a:pt x="2425" y="236"/>
                  </a:lnTo>
                  <a:lnTo>
                    <a:pt x="2459" y="303"/>
                  </a:lnTo>
                  <a:lnTo>
                    <a:pt x="2459" y="438"/>
                  </a:lnTo>
                  <a:lnTo>
                    <a:pt x="2459" y="573"/>
                  </a:lnTo>
                  <a:lnTo>
                    <a:pt x="2425" y="808"/>
                  </a:lnTo>
                  <a:lnTo>
                    <a:pt x="2425" y="1111"/>
                  </a:lnTo>
                  <a:lnTo>
                    <a:pt x="2459" y="1246"/>
                  </a:lnTo>
                  <a:lnTo>
                    <a:pt x="2492" y="1381"/>
                  </a:lnTo>
                  <a:lnTo>
                    <a:pt x="2021" y="1414"/>
                  </a:lnTo>
                  <a:lnTo>
                    <a:pt x="1516" y="1414"/>
                  </a:lnTo>
                  <a:lnTo>
                    <a:pt x="1112" y="1448"/>
                  </a:lnTo>
                  <a:lnTo>
                    <a:pt x="674" y="1515"/>
                  </a:lnTo>
                  <a:lnTo>
                    <a:pt x="438" y="1482"/>
                  </a:lnTo>
                  <a:lnTo>
                    <a:pt x="203" y="1414"/>
                  </a:lnTo>
                  <a:lnTo>
                    <a:pt x="169" y="1381"/>
                  </a:lnTo>
                  <a:lnTo>
                    <a:pt x="135" y="1347"/>
                  </a:lnTo>
                  <a:lnTo>
                    <a:pt x="135" y="1179"/>
                  </a:lnTo>
                  <a:lnTo>
                    <a:pt x="135" y="909"/>
                  </a:lnTo>
                  <a:lnTo>
                    <a:pt x="135" y="573"/>
                  </a:lnTo>
                  <a:lnTo>
                    <a:pt x="102" y="236"/>
                  </a:lnTo>
                  <a:lnTo>
                    <a:pt x="135" y="236"/>
                  </a:lnTo>
                  <a:lnTo>
                    <a:pt x="236" y="169"/>
                  </a:lnTo>
                  <a:lnTo>
                    <a:pt x="337" y="135"/>
                  </a:lnTo>
                  <a:close/>
                  <a:moveTo>
                    <a:pt x="304" y="0"/>
                  </a:moveTo>
                  <a:lnTo>
                    <a:pt x="203" y="34"/>
                  </a:lnTo>
                  <a:lnTo>
                    <a:pt x="102" y="101"/>
                  </a:lnTo>
                  <a:lnTo>
                    <a:pt x="102" y="34"/>
                  </a:lnTo>
                  <a:lnTo>
                    <a:pt x="34" y="34"/>
                  </a:lnTo>
                  <a:lnTo>
                    <a:pt x="1" y="337"/>
                  </a:lnTo>
                  <a:lnTo>
                    <a:pt x="1" y="640"/>
                  </a:lnTo>
                  <a:lnTo>
                    <a:pt x="1" y="1246"/>
                  </a:lnTo>
                  <a:lnTo>
                    <a:pt x="34" y="1347"/>
                  </a:lnTo>
                  <a:lnTo>
                    <a:pt x="68" y="1448"/>
                  </a:lnTo>
                  <a:lnTo>
                    <a:pt x="135" y="1515"/>
                  </a:lnTo>
                  <a:lnTo>
                    <a:pt x="236" y="1583"/>
                  </a:lnTo>
                  <a:lnTo>
                    <a:pt x="472" y="1616"/>
                  </a:lnTo>
                  <a:lnTo>
                    <a:pt x="741" y="1650"/>
                  </a:lnTo>
                  <a:lnTo>
                    <a:pt x="1280" y="1583"/>
                  </a:lnTo>
                  <a:lnTo>
                    <a:pt x="1617" y="1549"/>
                  </a:lnTo>
                  <a:lnTo>
                    <a:pt x="2257" y="1549"/>
                  </a:lnTo>
                  <a:lnTo>
                    <a:pt x="2593" y="1515"/>
                  </a:lnTo>
                  <a:lnTo>
                    <a:pt x="2661" y="1482"/>
                  </a:lnTo>
                  <a:lnTo>
                    <a:pt x="2661" y="1448"/>
                  </a:lnTo>
                  <a:lnTo>
                    <a:pt x="2661" y="1414"/>
                  </a:lnTo>
                  <a:lnTo>
                    <a:pt x="2593" y="1246"/>
                  </a:lnTo>
                  <a:lnTo>
                    <a:pt x="2560" y="1078"/>
                  </a:lnTo>
                  <a:lnTo>
                    <a:pt x="2560" y="741"/>
                  </a:lnTo>
                  <a:lnTo>
                    <a:pt x="2593" y="539"/>
                  </a:lnTo>
                  <a:lnTo>
                    <a:pt x="2593" y="371"/>
                  </a:lnTo>
                  <a:lnTo>
                    <a:pt x="2560" y="202"/>
                  </a:lnTo>
                  <a:lnTo>
                    <a:pt x="2459" y="34"/>
                  </a:lnTo>
                  <a:lnTo>
                    <a:pt x="2425" y="34"/>
                  </a:lnTo>
                  <a:lnTo>
                    <a:pt x="2391" y="0"/>
                  </a:lnTo>
                  <a:lnTo>
                    <a:pt x="2055" y="34"/>
                  </a:lnTo>
                  <a:lnTo>
                    <a:pt x="1718" y="34"/>
                  </a:lnTo>
                  <a:lnTo>
                    <a:pt x="10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12"/>
            <p:cNvSpPr/>
            <p:nvPr/>
          </p:nvSpPr>
          <p:spPr>
            <a:xfrm>
              <a:off x="3611981" y="5086262"/>
              <a:ext cx="129028" cy="60359"/>
            </a:xfrm>
            <a:custGeom>
              <a:avLst/>
              <a:gdLst/>
              <a:ahLst/>
              <a:cxnLst/>
              <a:rect l="l" t="t" r="r" b="b"/>
              <a:pathLst>
                <a:path w="2593" h="1213" extrusionOk="0">
                  <a:moveTo>
                    <a:pt x="1852" y="0"/>
                  </a:moveTo>
                  <a:lnTo>
                    <a:pt x="1347" y="34"/>
                  </a:lnTo>
                  <a:lnTo>
                    <a:pt x="842" y="68"/>
                  </a:lnTo>
                  <a:lnTo>
                    <a:pt x="68" y="68"/>
                  </a:lnTo>
                  <a:lnTo>
                    <a:pt x="34" y="101"/>
                  </a:lnTo>
                  <a:lnTo>
                    <a:pt x="0" y="135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0" y="404"/>
                  </a:lnTo>
                  <a:lnTo>
                    <a:pt x="0" y="640"/>
                  </a:lnTo>
                  <a:lnTo>
                    <a:pt x="34" y="1078"/>
                  </a:lnTo>
                  <a:lnTo>
                    <a:pt x="34" y="1212"/>
                  </a:lnTo>
                  <a:lnTo>
                    <a:pt x="169" y="1212"/>
                  </a:lnTo>
                  <a:lnTo>
                    <a:pt x="169" y="741"/>
                  </a:lnTo>
                  <a:lnTo>
                    <a:pt x="135" y="472"/>
                  </a:lnTo>
                  <a:lnTo>
                    <a:pt x="135" y="236"/>
                  </a:lnTo>
                  <a:lnTo>
                    <a:pt x="909" y="202"/>
                  </a:lnTo>
                  <a:lnTo>
                    <a:pt x="1684" y="135"/>
                  </a:lnTo>
                  <a:lnTo>
                    <a:pt x="1953" y="135"/>
                  </a:lnTo>
                  <a:lnTo>
                    <a:pt x="2189" y="169"/>
                  </a:lnTo>
                  <a:lnTo>
                    <a:pt x="2323" y="202"/>
                  </a:lnTo>
                  <a:lnTo>
                    <a:pt x="2391" y="303"/>
                  </a:lnTo>
                  <a:lnTo>
                    <a:pt x="2424" y="404"/>
                  </a:lnTo>
                  <a:lnTo>
                    <a:pt x="2458" y="539"/>
                  </a:lnTo>
                  <a:lnTo>
                    <a:pt x="2458" y="876"/>
                  </a:lnTo>
                  <a:lnTo>
                    <a:pt x="2424" y="1212"/>
                  </a:lnTo>
                  <a:lnTo>
                    <a:pt x="2525" y="1212"/>
                  </a:lnTo>
                  <a:lnTo>
                    <a:pt x="2593" y="842"/>
                  </a:lnTo>
                  <a:lnTo>
                    <a:pt x="2593" y="505"/>
                  </a:lnTo>
                  <a:lnTo>
                    <a:pt x="2559" y="303"/>
                  </a:lnTo>
                  <a:lnTo>
                    <a:pt x="2492" y="169"/>
                  </a:lnTo>
                  <a:lnTo>
                    <a:pt x="2357" y="68"/>
                  </a:lnTo>
                  <a:lnTo>
                    <a:pt x="2189" y="34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12"/>
            <p:cNvSpPr/>
            <p:nvPr/>
          </p:nvSpPr>
          <p:spPr>
            <a:xfrm>
              <a:off x="3427670" y="4851694"/>
              <a:ext cx="137437" cy="82154"/>
            </a:xfrm>
            <a:custGeom>
              <a:avLst/>
              <a:gdLst/>
              <a:ahLst/>
              <a:cxnLst/>
              <a:rect l="l" t="t" r="r" b="b"/>
              <a:pathLst>
                <a:path w="2762" h="1651" extrusionOk="0">
                  <a:moveTo>
                    <a:pt x="2593" y="135"/>
                  </a:moveTo>
                  <a:lnTo>
                    <a:pt x="2627" y="169"/>
                  </a:lnTo>
                  <a:lnTo>
                    <a:pt x="2661" y="169"/>
                  </a:lnTo>
                  <a:lnTo>
                    <a:pt x="2661" y="270"/>
                  </a:lnTo>
                  <a:lnTo>
                    <a:pt x="2627" y="573"/>
                  </a:lnTo>
                  <a:lnTo>
                    <a:pt x="2526" y="1145"/>
                  </a:lnTo>
                  <a:lnTo>
                    <a:pt x="2492" y="1314"/>
                  </a:lnTo>
                  <a:lnTo>
                    <a:pt x="2425" y="1415"/>
                  </a:lnTo>
                  <a:lnTo>
                    <a:pt x="2324" y="1448"/>
                  </a:lnTo>
                  <a:lnTo>
                    <a:pt x="2122" y="1482"/>
                  </a:lnTo>
                  <a:lnTo>
                    <a:pt x="1785" y="1516"/>
                  </a:lnTo>
                  <a:lnTo>
                    <a:pt x="1415" y="1482"/>
                  </a:lnTo>
                  <a:lnTo>
                    <a:pt x="843" y="1448"/>
                  </a:lnTo>
                  <a:lnTo>
                    <a:pt x="506" y="1448"/>
                  </a:lnTo>
                  <a:lnTo>
                    <a:pt x="337" y="1415"/>
                  </a:lnTo>
                  <a:lnTo>
                    <a:pt x="270" y="1381"/>
                  </a:lnTo>
                  <a:lnTo>
                    <a:pt x="203" y="1314"/>
                  </a:lnTo>
                  <a:lnTo>
                    <a:pt x="169" y="1246"/>
                  </a:lnTo>
                  <a:lnTo>
                    <a:pt x="135" y="1145"/>
                  </a:lnTo>
                  <a:lnTo>
                    <a:pt x="135" y="910"/>
                  </a:lnTo>
                  <a:lnTo>
                    <a:pt x="135" y="539"/>
                  </a:lnTo>
                  <a:lnTo>
                    <a:pt x="203" y="203"/>
                  </a:lnTo>
                  <a:lnTo>
                    <a:pt x="438" y="169"/>
                  </a:lnTo>
                  <a:lnTo>
                    <a:pt x="742" y="169"/>
                  </a:lnTo>
                  <a:lnTo>
                    <a:pt x="1213" y="135"/>
                  </a:lnTo>
                  <a:close/>
                  <a:moveTo>
                    <a:pt x="742" y="1"/>
                  </a:moveTo>
                  <a:lnTo>
                    <a:pt x="472" y="34"/>
                  </a:lnTo>
                  <a:lnTo>
                    <a:pt x="203" y="68"/>
                  </a:lnTo>
                  <a:lnTo>
                    <a:pt x="169" y="34"/>
                  </a:lnTo>
                  <a:lnTo>
                    <a:pt x="135" y="34"/>
                  </a:lnTo>
                  <a:lnTo>
                    <a:pt x="102" y="68"/>
                  </a:lnTo>
                  <a:lnTo>
                    <a:pt x="102" y="102"/>
                  </a:lnTo>
                  <a:lnTo>
                    <a:pt x="68" y="135"/>
                  </a:lnTo>
                  <a:lnTo>
                    <a:pt x="34" y="203"/>
                  </a:lnTo>
                  <a:lnTo>
                    <a:pt x="34" y="236"/>
                  </a:lnTo>
                  <a:lnTo>
                    <a:pt x="68" y="270"/>
                  </a:lnTo>
                  <a:lnTo>
                    <a:pt x="1" y="708"/>
                  </a:lnTo>
                  <a:lnTo>
                    <a:pt x="1" y="1145"/>
                  </a:lnTo>
                  <a:lnTo>
                    <a:pt x="34" y="1280"/>
                  </a:lnTo>
                  <a:lnTo>
                    <a:pt x="68" y="1381"/>
                  </a:lnTo>
                  <a:lnTo>
                    <a:pt x="135" y="1448"/>
                  </a:lnTo>
                  <a:lnTo>
                    <a:pt x="203" y="1516"/>
                  </a:lnTo>
                  <a:lnTo>
                    <a:pt x="472" y="1583"/>
                  </a:lnTo>
                  <a:lnTo>
                    <a:pt x="742" y="1617"/>
                  </a:lnTo>
                  <a:lnTo>
                    <a:pt x="1314" y="1650"/>
                  </a:lnTo>
                  <a:lnTo>
                    <a:pt x="1954" y="1650"/>
                  </a:lnTo>
                  <a:lnTo>
                    <a:pt x="2257" y="1617"/>
                  </a:lnTo>
                  <a:lnTo>
                    <a:pt x="2593" y="1549"/>
                  </a:lnTo>
                  <a:lnTo>
                    <a:pt x="2627" y="1516"/>
                  </a:lnTo>
                  <a:lnTo>
                    <a:pt x="2627" y="1482"/>
                  </a:lnTo>
                  <a:lnTo>
                    <a:pt x="2661" y="1145"/>
                  </a:lnTo>
                  <a:lnTo>
                    <a:pt x="2694" y="809"/>
                  </a:lnTo>
                  <a:lnTo>
                    <a:pt x="2728" y="472"/>
                  </a:lnTo>
                  <a:lnTo>
                    <a:pt x="2762" y="102"/>
                  </a:lnTo>
                  <a:lnTo>
                    <a:pt x="2762" y="68"/>
                  </a:lnTo>
                  <a:lnTo>
                    <a:pt x="2728" y="68"/>
                  </a:lnTo>
                  <a:lnTo>
                    <a:pt x="2324" y="34"/>
                  </a:lnTo>
                  <a:lnTo>
                    <a:pt x="1954" y="1"/>
                  </a:lnTo>
                  <a:lnTo>
                    <a:pt x="1146" y="34"/>
                  </a:lnTo>
                  <a:lnTo>
                    <a:pt x="74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12"/>
            <p:cNvSpPr/>
            <p:nvPr/>
          </p:nvSpPr>
          <p:spPr>
            <a:xfrm>
              <a:off x="2523034" y="4848360"/>
              <a:ext cx="134053" cy="83796"/>
            </a:xfrm>
            <a:custGeom>
              <a:avLst/>
              <a:gdLst/>
              <a:ahLst/>
              <a:cxnLst/>
              <a:rect l="l" t="t" r="r" b="b"/>
              <a:pathLst>
                <a:path w="2694" h="1684" extrusionOk="0">
                  <a:moveTo>
                    <a:pt x="707" y="135"/>
                  </a:moveTo>
                  <a:lnTo>
                    <a:pt x="976" y="202"/>
                  </a:lnTo>
                  <a:lnTo>
                    <a:pt x="1212" y="202"/>
                  </a:lnTo>
                  <a:lnTo>
                    <a:pt x="1885" y="236"/>
                  </a:lnTo>
                  <a:lnTo>
                    <a:pt x="2222" y="236"/>
                  </a:lnTo>
                  <a:lnTo>
                    <a:pt x="2559" y="202"/>
                  </a:lnTo>
                  <a:lnTo>
                    <a:pt x="2559" y="202"/>
                  </a:lnTo>
                  <a:lnTo>
                    <a:pt x="2492" y="707"/>
                  </a:lnTo>
                  <a:lnTo>
                    <a:pt x="2492" y="1179"/>
                  </a:lnTo>
                  <a:lnTo>
                    <a:pt x="2458" y="1313"/>
                  </a:lnTo>
                  <a:lnTo>
                    <a:pt x="2458" y="1414"/>
                  </a:lnTo>
                  <a:lnTo>
                    <a:pt x="2357" y="1482"/>
                  </a:lnTo>
                  <a:lnTo>
                    <a:pt x="2256" y="1482"/>
                  </a:lnTo>
                  <a:lnTo>
                    <a:pt x="1616" y="1515"/>
                  </a:lnTo>
                  <a:lnTo>
                    <a:pt x="1313" y="1515"/>
                  </a:lnTo>
                  <a:lnTo>
                    <a:pt x="875" y="1549"/>
                  </a:lnTo>
                  <a:lnTo>
                    <a:pt x="640" y="1515"/>
                  </a:lnTo>
                  <a:lnTo>
                    <a:pt x="438" y="1515"/>
                  </a:lnTo>
                  <a:lnTo>
                    <a:pt x="303" y="1448"/>
                  </a:lnTo>
                  <a:lnTo>
                    <a:pt x="269" y="1414"/>
                  </a:lnTo>
                  <a:lnTo>
                    <a:pt x="236" y="1381"/>
                  </a:lnTo>
                  <a:lnTo>
                    <a:pt x="202" y="606"/>
                  </a:lnTo>
                  <a:lnTo>
                    <a:pt x="202" y="303"/>
                  </a:lnTo>
                  <a:lnTo>
                    <a:pt x="202" y="236"/>
                  </a:lnTo>
                  <a:lnTo>
                    <a:pt x="168" y="270"/>
                  </a:lnTo>
                  <a:lnTo>
                    <a:pt x="135" y="236"/>
                  </a:lnTo>
                  <a:lnTo>
                    <a:pt x="168" y="236"/>
                  </a:lnTo>
                  <a:lnTo>
                    <a:pt x="168" y="202"/>
                  </a:lnTo>
                  <a:lnTo>
                    <a:pt x="168" y="169"/>
                  </a:lnTo>
                  <a:lnTo>
                    <a:pt x="438" y="135"/>
                  </a:lnTo>
                  <a:close/>
                  <a:moveTo>
                    <a:pt x="269" y="0"/>
                  </a:moveTo>
                  <a:lnTo>
                    <a:pt x="135" y="34"/>
                  </a:lnTo>
                  <a:lnTo>
                    <a:pt x="34" y="68"/>
                  </a:lnTo>
                  <a:lnTo>
                    <a:pt x="0" y="101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101" y="202"/>
                  </a:lnTo>
                  <a:lnTo>
                    <a:pt x="67" y="337"/>
                  </a:lnTo>
                  <a:lnTo>
                    <a:pt x="67" y="472"/>
                  </a:lnTo>
                  <a:lnTo>
                    <a:pt x="67" y="1010"/>
                  </a:lnTo>
                  <a:lnTo>
                    <a:pt x="101" y="1515"/>
                  </a:lnTo>
                  <a:lnTo>
                    <a:pt x="135" y="1549"/>
                  </a:lnTo>
                  <a:lnTo>
                    <a:pt x="168" y="1583"/>
                  </a:lnTo>
                  <a:lnTo>
                    <a:pt x="438" y="1650"/>
                  </a:lnTo>
                  <a:lnTo>
                    <a:pt x="707" y="1684"/>
                  </a:lnTo>
                  <a:lnTo>
                    <a:pt x="2121" y="1684"/>
                  </a:lnTo>
                  <a:lnTo>
                    <a:pt x="2390" y="1650"/>
                  </a:lnTo>
                  <a:lnTo>
                    <a:pt x="2492" y="1616"/>
                  </a:lnTo>
                  <a:lnTo>
                    <a:pt x="2559" y="1549"/>
                  </a:lnTo>
                  <a:lnTo>
                    <a:pt x="2593" y="1482"/>
                  </a:lnTo>
                  <a:lnTo>
                    <a:pt x="2626" y="1381"/>
                  </a:lnTo>
                  <a:lnTo>
                    <a:pt x="2626" y="775"/>
                  </a:lnTo>
                  <a:lnTo>
                    <a:pt x="2660" y="472"/>
                  </a:lnTo>
                  <a:lnTo>
                    <a:pt x="2694" y="169"/>
                  </a:lnTo>
                  <a:lnTo>
                    <a:pt x="2660" y="101"/>
                  </a:lnTo>
                  <a:lnTo>
                    <a:pt x="2593" y="68"/>
                  </a:lnTo>
                  <a:lnTo>
                    <a:pt x="2222" y="101"/>
                  </a:lnTo>
                  <a:lnTo>
                    <a:pt x="1818" y="101"/>
                  </a:lnTo>
                  <a:lnTo>
                    <a:pt x="976" y="3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12"/>
            <p:cNvSpPr/>
            <p:nvPr/>
          </p:nvSpPr>
          <p:spPr>
            <a:xfrm>
              <a:off x="4178250" y="4846668"/>
              <a:ext cx="139079" cy="87180"/>
            </a:xfrm>
            <a:custGeom>
              <a:avLst/>
              <a:gdLst/>
              <a:ahLst/>
              <a:cxnLst/>
              <a:rect l="l" t="t" r="r" b="b"/>
              <a:pathLst>
                <a:path w="2795" h="1752" extrusionOk="0">
                  <a:moveTo>
                    <a:pt x="505" y="102"/>
                  </a:moveTo>
                  <a:lnTo>
                    <a:pt x="909" y="135"/>
                  </a:lnTo>
                  <a:lnTo>
                    <a:pt x="1380" y="169"/>
                  </a:lnTo>
                  <a:lnTo>
                    <a:pt x="1818" y="203"/>
                  </a:lnTo>
                  <a:lnTo>
                    <a:pt x="2155" y="236"/>
                  </a:lnTo>
                  <a:lnTo>
                    <a:pt x="2492" y="236"/>
                  </a:lnTo>
                  <a:lnTo>
                    <a:pt x="2559" y="270"/>
                  </a:lnTo>
                  <a:lnTo>
                    <a:pt x="2593" y="337"/>
                  </a:lnTo>
                  <a:lnTo>
                    <a:pt x="2660" y="607"/>
                  </a:lnTo>
                  <a:lnTo>
                    <a:pt x="2660" y="876"/>
                  </a:lnTo>
                  <a:lnTo>
                    <a:pt x="2660" y="1078"/>
                  </a:lnTo>
                  <a:lnTo>
                    <a:pt x="2660" y="1246"/>
                  </a:lnTo>
                  <a:lnTo>
                    <a:pt x="2626" y="1448"/>
                  </a:lnTo>
                  <a:lnTo>
                    <a:pt x="2593" y="1516"/>
                  </a:lnTo>
                  <a:lnTo>
                    <a:pt x="2559" y="1549"/>
                  </a:lnTo>
                  <a:lnTo>
                    <a:pt x="2424" y="1617"/>
                  </a:lnTo>
                  <a:lnTo>
                    <a:pt x="2155" y="1617"/>
                  </a:lnTo>
                  <a:lnTo>
                    <a:pt x="1717" y="1583"/>
                  </a:lnTo>
                  <a:lnTo>
                    <a:pt x="1481" y="1549"/>
                  </a:lnTo>
                  <a:lnTo>
                    <a:pt x="1279" y="1549"/>
                  </a:lnTo>
                  <a:lnTo>
                    <a:pt x="707" y="1617"/>
                  </a:lnTo>
                  <a:lnTo>
                    <a:pt x="471" y="1583"/>
                  </a:lnTo>
                  <a:lnTo>
                    <a:pt x="404" y="1583"/>
                  </a:lnTo>
                  <a:lnTo>
                    <a:pt x="370" y="1549"/>
                  </a:lnTo>
                  <a:lnTo>
                    <a:pt x="337" y="1482"/>
                  </a:lnTo>
                  <a:lnTo>
                    <a:pt x="303" y="1280"/>
                  </a:lnTo>
                  <a:lnTo>
                    <a:pt x="303" y="741"/>
                  </a:lnTo>
                  <a:lnTo>
                    <a:pt x="303" y="203"/>
                  </a:lnTo>
                  <a:lnTo>
                    <a:pt x="303" y="169"/>
                  </a:lnTo>
                  <a:lnTo>
                    <a:pt x="269" y="135"/>
                  </a:lnTo>
                  <a:lnTo>
                    <a:pt x="505" y="102"/>
                  </a:lnTo>
                  <a:close/>
                  <a:moveTo>
                    <a:pt x="337" y="1"/>
                  </a:moveTo>
                  <a:lnTo>
                    <a:pt x="168" y="34"/>
                  </a:lnTo>
                  <a:lnTo>
                    <a:pt x="34" y="135"/>
                  </a:lnTo>
                  <a:lnTo>
                    <a:pt x="0" y="169"/>
                  </a:lnTo>
                  <a:lnTo>
                    <a:pt x="34" y="203"/>
                  </a:lnTo>
                  <a:lnTo>
                    <a:pt x="67" y="236"/>
                  </a:lnTo>
                  <a:lnTo>
                    <a:pt x="101" y="203"/>
                  </a:lnTo>
                  <a:lnTo>
                    <a:pt x="202" y="169"/>
                  </a:lnTo>
                  <a:lnTo>
                    <a:pt x="236" y="152"/>
                  </a:lnTo>
                  <a:lnTo>
                    <a:pt x="236" y="169"/>
                  </a:lnTo>
                  <a:lnTo>
                    <a:pt x="168" y="506"/>
                  </a:lnTo>
                  <a:lnTo>
                    <a:pt x="135" y="809"/>
                  </a:lnTo>
                  <a:lnTo>
                    <a:pt x="135" y="1011"/>
                  </a:lnTo>
                  <a:lnTo>
                    <a:pt x="168" y="1213"/>
                  </a:lnTo>
                  <a:lnTo>
                    <a:pt x="168" y="1415"/>
                  </a:lnTo>
                  <a:lnTo>
                    <a:pt x="168" y="1617"/>
                  </a:lnTo>
                  <a:lnTo>
                    <a:pt x="202" y="1684"/>
                  </a:lnTo>
                  <a:lnTo>
                    <a:pt x="236" y="1684"/>
                  </a:lnTo>
                  <a:lnTo>
                    <a:pt x="539" y="1718"/>
                  </a:lnTo>
                  <a:lnTo>
                    <a:pt x="842" y="1718"/>
                  </a:lnTo>
                  <a:lnTo>
                    <a:pt x="1481" y="1684"/>
                  </a:lnTo>
                  <a:lnTo>
                    <a:pt x="1717" y="1718"/>
                  </a:lnTo>
                  <a:lnTo>
                    <a:pt x="1953" y="1751"/>
                  </a:lnTo>
                  <a:lnTo>
                    <a:pt x="2458" y="1751"/>
                  </a:lnTo>
                  <a:lnTo>
                    <a:pt x="2593" y="1684"/>
                  </a:lnTo>
                  <a:lnTo>
                    <a:pt x="2727" y="1583"/>
                  </a:lnTo>
                  <a:lnTo>
                    <a:pt x="2761" y="1415"/>
                  </a:lnTo>
                  <a:lnTo>
                    <a:pt x="2795" y="1213"/>
                  </a:lnTo>
                  <a:lnTo>
                    <a:pt x="2795" y="842"/>
                  </a:lnTo>
                  <a:lnTo>
                    <a:pt x="2761" y="506"/>
                  </a:lnTo>
                  <a:lnTo>
                    <a:pt x="2694" y="304"/>
                  </a:lnTo>
                  <a:lnTo>
                    <a:pt x="2626" y="203"/>
                  </a:lnTo>
                  <a:lnTo>
                    <a:pt x="2559" y="135"/>
                  </a:lnTo>
                  <a:lnTo>
                    <a:pt x="2391" y="102"/>
                  </a:lnTo>
                  <a:lnTo>
                    <a:pt x="2222" y="135"/>
                  </a:lnTo>
                  <a:lnTo>
                    <a:pt x="2088" y="135"/>
                  </a:lnTo>
                  <a:lnTo>
                    <a:pt x="1919" y="102"/>
                  </a:lnTo>
                  <a:lnTo>
                    <a:pt x="1616" y="68"/>
                  </a:lnTo>
                  <a:lnTo>
                    <a:pt x="1145" y="34"/>
                  </a:lnTo>
                  <a:lnTo>
                    <a:pt x="67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12"/>
            <p:cNvSpPr/>
            <p:nvPr/>
          </p:nvSpPr>
          <p:spPr>
            <a:xfrm>
              <a:off x="3727574" y="4851694"/>
              <a:ext cx="139079" cy="80462"/>
            </a:xfrm>
            <a:custGeom>
              <a:avLst/>
              <a:gdLst/>
              <a:ahLst/>
              <a:cxnLst/>
              <a:rect l="l" t="t" r="r" b="b"/>
              <a:pathLst>
                <a:path w="2795" h="1617" extrusionOk="0">
                  <a:moveTo>
                    <a:pt x="2660" y="169"/>
                  </a:moveTo>
                  <a:lnTo>
                    <a:pt x="2593" y="1415"/>
                  </a:lnTo>
                  <a:lnTo>
                    <a:pt x="2020" y="1448"/>
                  </a:lnTo>
                  <a:lnTo>
                    <a:pt x="1448" y="1415"/>
                  </a:lnTo>
                  <a:lnTo>
                    <a:pt x="876" y="1415"/>
                  </a:lnTo>
                  <a:lnTo>
                    <a:pt x="303" y="1448"/>
                  </a:lnTo>
                  <a:lnTo>
                    <a:pt x="202" y="1145"/>
                  </a:lnTo>
                  <a:lnTo>
                    <a:pt x="169" y="809"/>
                  </a:lnTo>
                  <a:lnTo>
                    <a:pt x="135" y="506"/>
                  </a:lnTo>
                  <a:lnTo>
                    <a:pt x="202" y="203"/>
                  </a:lnTo>
                  <a:lnTo>
                    <a:pt x="303" y="169"/>
                  </a:lnTo>
                  <a:lnTo>
                    <a:pt x="404" y="169"/>
                  </a:lnTo>
                  <a:lnTo>
                    <a:pt x="606" y="203"/>
                  </a:lnTo>
                  <a:lnTo>
                    <a:pt x="1111" y="236"/>
                  </a:lnTo>
                  <a:lnTo>
                    <a:pt x="1886" y="236"/>
                  </a:lnTo>
                  <a:lnTo>
                    <a:pt x="2660" y="169"/>
                  </a:lnTo>
                  <a:close/>
                  <a:moveTo>
                    <a:pt x="404" y="1"/>
                  </a:moveTo>
                  <a:lnTo>
                    <a:pt x="202" y="34"/>
                  </a:lnTo>
                  <a:lnTo>
                    <a:pt x="169" y="34"/>
                  </a:lnTo>
                  <a:lnTo>
                    <a:pt x="135" y="68"/>
                  </a:lnTo>
                  <a:lnTo>
                    <a:pt x="101" y="68"/>
                  </a:lnTo>
                  <a:lnTo>
                    <a:pt x="68" y="135"/>
                  </a:lnTo>
                  <a:lnTo>
                    <a:pt x="101" y="169"/>
                  </a:lnTo>
                  <a:lnTo>
                    <a:pt x="34" y="337"/>
                  </a:lnTo>
                  <a:lnTo>
                    <a:pt x="0" y="506"/>
                  </a:lnTo>
                  <a:lnTo>
                    <a:pt x="0" y="876"/>
                  </a:lnTo>
                  <a:lnTo>
                    <a:pt x="68" y="1246"/>
                  </a:lnTo>
                  <a:lnTo>
                    <a:pt x="169" y="1549"/>
                  </a:lnTo>
                  <a:lnTo>
                    <a:pt x="202" y="1583"/>
                  </a:lnTo>
                  <a:lnTo>
                    <a:pt x="270" y="1617"/>
                  </a:lnTo>
                  <a:lnTo>
                    <a:pt x="573" y="1583"/>
                  </a:lnTo>
                  <a:lnTo>
                    <a:pt x="876" y="1549"/>
                  </a:lnTo>
                  <a:lnTo>
                    <a:pt x="1482" y="1583"/>
                  </a:lnTo>
                  <a:lnTo>
                    <a:pt x="2088" y="1617"/>
                  </a:lnTo>
                  <a:lnTo>
                    <a:pt x="2694" y="1583"/>
                  </a:lnTo>
                  <a:lnTo>
                    <a:pt x="2727" y="1549"/>
                  </a:lnTo>
                  <a:lnTo>
                    <a:pt x="2761" y="1516"/>
                  </a:lnTo>
                  <a:lnTo>
                    <a:pt x="2761" y="809"/>
                  </a:lnTo>
                  <a:lnTo>
                    <a:pt x="2795" y="102"/>
                  </a:lnTo>
                  <a:lnTo>
                    <a:pt x="2795" y="34"/>
                  </a:lnTo>
                  <a:lnTo>
                    <a:pt x="2727" y="1"/>
                  </a:lnTo>
                  <a:lnTo>
                    <a:pt x="1886" y="68"/>
                  </a:lnTo>
                  <a:lnTo>
                    <a:pt x="1482" y="102"/>
                  </a:lnTo>
                  <a:lnTo>
                    <a:pt x="1044" y="68"/>
                  </a:lnTo>
                  <a:lnTo>
                    <a:pt x="640" y="3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12"/>
            <p:cNvSpPr/>
            <p:nvPr/>
          </p:nvSpPr>
          <p:spPr>
            <a:xfrm>
              <a:off x="2667089" y="4943849"/>
              <a:ext cx="129028" cy="130720"/>
            </a:xfrm>
            <a:custGeom>
              <a:avLst/>
              <a:gdLst/>
              <a:ahLst/>
              <a:cxnLst/>
              <a:rect l="l" t="t" r="r" b="b"/>
              <a:pathLst>
                <a:path w="2593" h="2627" extrusionOk="0">
                  <a:moveTo>
                    <a:pt x="1953" y="135"/>
                  </a:moveTo>
                  <a:lnTo>
                    <a:pt x="2189" y="169"/>
                  </a:lnTo>
                  <a:lnTo>
                    <a:pt x="2324" y="202"/>
                  </a:lnTo>
                  <a:lnTo>
                    <a:pt x="2391" y="270"/>
                  </a:lnTo>
                  <a:lnTo>
                    <a:pt x="2425" y="404"/>
                  </a:lnTo>
                  <a:lnTo>
                    <a:pt x="2458" y="539"/>
                  </a:lnTo>
                  <a:lnTo>
                    <a:pt x="2458" y="775"/>
                  </a:lnTo>
                  <a:lnTo>
                    <a:pt x="2425" y="1010"/>
                  </a:lnTo>
                  <a:lnTo>
                    <a:pt x="2357" y="1516"/>
                  </a:lnTo>
                  <a:lnTo>
                    <a:pt x="2357" y="1751"/>
                  </a:lnTo>
                  <a:lnTo>
                    <a:pt x="2357" y="2088"/>
                  </a:lnTo>
                  <a:lnTo>
                    <a:pt x="2357" y="2223"/>
                  </a:lnTo>
                  <a:lnTo>
                    <a:pt x="2324" y="2357"/>
                  </a:lnTo>
                  <a:lnTo>
                    <a:pt x="2223" y="2425"/>
                  </a:lnTo>
                  <a:lnTo>
                    <a:pt x="2122" y="2458"/>
                  </a:lnTo>
                  <a:lnTo>
                    <a:pt x="1987" y="2458"/>
                  </a:lnTo>
                  <a:lnTo>
                    <a:pt x="1852" y="2425"/>
                  </a:lnTo>
                  <a:lnTo>
                    <a:pt x="1617" y="2357"/>
                  </a:lnTo>
                  <a:lnTo>
                    <a:pt x="1246" y="2357"/>
                  </a:lnTo>
                  <a:lnTo>
                    <a:pt x="910" y="2391"/>
                  </a:lnTo>
                  <a:lnTo>
                    <a:pt x="708" y="2425"/>
                  </a:lnTo>
                  <a:lnTo>
                    <a:pt x="472" y="2425"/>
                  </a:lnTo>
                  <a:lnTo>
                    <a:pt x="337" y="2391"/>
                  </a:lnTo>
                  <a:lnTo>
                    <a:pt x="270" y="2357"/>
                  </a:lnTo>
                  <a:lnTo>
                    <a:pt x="169" y="2290"/>
                  </a:lnTo>
                  <a:lnTo>
                    <a:pt x="135" y="2189"/>
                  </a:lnTo>
                  <a:lnTo>
                    <a:pt x="135" y="1819"/>
                  </a:lnTo>
                  <a:lnTo>
                    <a:pt x="135" y="1415"/>
                  </a:lnTo>
                  <a:lnTo>
                    <a:pt x="169" y="1078"/>
                  </a:lnTo>
                  <a:lnTo>
                    <a:pt x="135" y="741"/>
                  </a:lnTo>
                  <a:lnTo>
                    <a:pt x="135" y="472"/>
                  </a:lnTo>
                  <a:lnTo>
                    <a:pt x="135" y="202"/>
                  </a:lnTo>
                  <a:lnTo>
                    <a:pt x="910" y="202"/>
                  </a:lnTo>
                  <a:lnTo>
                    <a:pt x="1684" y="135"/>
                  </a:lnTo>
                  <a:close/>
                  <a:moveTo>
                    <a:pt x="1852" y="0"/>
                  </a:moveTo>
                  <a:lnTo>
                    <a:pt x="1347" y="34"/>
                  </a:lnTo>
                  <a:lnTo>
                    <a:pt x="842" y="68"/>
                  </a:lnTo>
                  <a:lnTo>
                    <a:pt x="68" y="68"/>
                  </a:lnTo>
                  <a:lnTo>
                    <a:pt x="34" y="101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34" y="202"/>
                  </a:lnTo>
                  <a:lnTo>
                    <a:pt x="1" y="404"/>
                  </a:lnTo>
                  <a:lnTo>
                    <a:pt x="1" y="640"/>
                  </a:lnTo>
                  <a:lnTo>
                    <a:pt x="34" y="1078"/>
                  </a:lnTo>
                  <a:lnTo>
                    <a:pt x="1" y="1751"/>
                  </a:lnTo>
                  <a:lnTo>
                    <a:pt x="1" y="2088"/>
                  </a:lnTo>
                  <a:lnTo>
                    <a:pt x="34" y="2425"/>
                  </a:lnTo>
                  <a:lnTo>
                    <a:pt x="68" y="2458"/>
                  </a:lnTo>
                  <a:lnTo>
                    <a:pt x="102" y="2492"/>
                  </a:lnTo>
                  <a:lnTo>
                    <a:pt x="438" y="2526"/>
                  </a:lnTo>
                  <a:lnTo>
                    <a:pt x="775" y="2559"/>
                  </a:lnTo>
                  <a:lnTo>
                    <a:pt x="1482" y="2492"/>
                  </a:lnTo>
                  <a:lnTo>
                    <a:pt x="1684" y="2526"/>
                  </a:lnTo>
                  <a:lnTo>
                    <a:pt x="1920" y="2593"/>
                  </a:lnTo>
                  <a:lnTo>
                    <a:pt x="2189" y="2627"/>
                  </a:lnTo>
                  <a:lnTo>
                    <a:pt x="2290" y="2593"/>
                  </a:lnTo>
                  <a:lnTo>
                    <a:pt x="2357" y="2559"/>
                  </a:lnTo>
                  <a:lnTo>
                    <a:pt x="2425" y="2458"/>
                  </a:lnTo>
                  <a:lnTo>
                    <a:pt x="2458" y="2391"/>
                  </a:lnTo>
                  <a:lnTo>
                    <a:pt x="2492" y="2189"/>
                  </a:lnTo>
                  <a:lnTo>
                    <a:pt x="2492" y="1785"/>
                  </a:lnTo>
                  <a:lnTo>
                    <a:pt x="2492" y="1549"/>
                  </a:lnTo>
                  <a:lnTo>
                    <a:pt x="2526" y="1314"/>
                  </a:lnTo>
                  <a:lnTo>
                    <a:pt x="2559" y="842"/>
                  </a:lnTo>
                  <a:lnTo>
                    <a:pt x="2593" y="505"/>
                  </a:lnTo>
                  <a:lnTo>
                    <a:pt x="2559" y="303"/>
                  </a:lnTo>
                  <a:lnTo>
                    <a:pt x="2492" y="169"/>
                  </a:lnTo>
                  <a:lnTo>
                    <a:pt x="2357" y="68"/>
                  </a:lnTo>
                  <a:lnTo>
                    <a:pt x="2189" y="34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12"/>
            <p:cNvSpPr/>
            <p:nvPr/>
          </p:nvSpPr>
          <p:spPr>
            <a:xfrm>
              <a:off x="2668781" y="4851694"/>
              <a:ext cx="139079" cy="80462"/>
            </a:xfrm>
            <a:custGeom>
              <a:avLst/>
              <a:gdLst/>
              <a:ahLst/>
              <a:cxnLst/>
              <a:rect l="l" t="t" r="r" b="b"/>
              <a:pathLst>
                <a:path w="2795" h="1617" extrusionOk="0">
                  <a:moveTo>
                    <a:pt x="2660" y="169"/>
                  </a:moveTo>
                  <a:lnTo>
                    <a:pt x="2593" y="1415"/>
                  </a:lnTo>
                  <a:lnTo>
                    <a:pt x="2020" y="1448"/>
                  </a:lnTo>
                  <a:lnTo>
                    <a:pt x="1448" y="1415"/>
                  </a:lnTo>
                  <a:lnTo>
                    <a:pt x="876" y="1415"/>
                  </a:lnTo>
                  <a:lnTo>
                    <a:pt x="303" y="1448"/>
                  </a:lnTo>
                  <a:lnTo>
                    <a:pt x="202" y="1145"/>
                  </a:lnTo>
                  <a:lnTo>
                    <a:pt x="169" y="809"/>
                  </a:lnTo>
                  <a:lnTo>
                    <a:pt x="135" y="506"/>
                  </a:lnTo>
                  <a:lnTo>
                    <a:pt x="202" y="203"/>
                  </a:lnTo>
                  <a:lnTo>
                    <a:pt x="303" y="169"/>
                  </a:lnTo>
                  <a:lnTo>
                    <a:pt x="404" y="169"/>
                  </a:lnTo>
                  <a:lnTo>
                    <a:pt x="606" y="203"/>
                  </a:lnTo>
                  <a:lnTo>
                    <a:pt x="1111" y="236"/>
                  </a:lnTo>
                  <a:lnTo>
                    <a:pt x="1886" y="236"/>
                  </a:lnTo>
                  <a:lnTo>
                    <a:pt x="2660" y="169"/>
                  </a:lnTo>
                  <a:close/>
                  <a:moveTo>
                    <a:pt x="404" y="1"/>
                  </a:moveTo>
                  <a:lnTo>
                    <a:pt x="202" y="34"/>
                  </a:lnTo>
                  <a:lnTo>
                    <a:pt x="169" y="34"/>
                  </a:lnTo>
                  <a:lnTo>
                    <a:pt x="135" y="68"/>
                  </a:lnTo>
                  <a:lnTo>
                    <a:pt x="101" y="68"/>
                  </a:lnTo>
                  <a:lnTo>
                    <a:pt x="68" y="135"/>
                  </a:lnTo>
                  <a:lnTo>
                    <a:pt x="101" y="169"/>
                  </a:lnTo>
                  <a:lnTo>
                    <a:pt x="34" y="337"/>
                  </a:lnTo>
                  <a:lnTo>
                    <a:pt x="0" y="506"/>
                  </a:lnTo>
                  <a:lnTo>
                    <a:pt x="0" y="876"/>
                  </a:lnTo>
                  <a:lnTo>
                    <a:pt x="68" y="1246"/>
                  </a:lnTo>
                  <a:lnTo>
                    <a:pt x="169" y="1549"/>
                  </a:lnTo>
                  <a:lnTo>
                    <a:pt x="202" y="1583"/>
                  </a:lnTo>
                  <a:lnTo>
                    <a:pt x="270" y="1617"/>
                  </a:lnTo>
                  <a:lnTo>
                    <a:pt x="573" y="1583"/>
                  </a:lnTo>
                  <a:lnTo>
                    <a:pt x="876" y="1549"/>
                  </a:lnTo>
                  <a:lnTo>
                    <a:pt x="1482" y="1583"/>
                  </a:lnTo>
                  <a:lnTo>
                    <a:pt x="2088" y="1617"/>
                  </a:lnTo>
                  <a:lnTo>
                    <a:pt x="2694" y="1583"/>
                  </a:lnTo>
                  <a:lnTo>
                    <a:pt x="2727" y="1549"/>
                  </a:lnTo>
                  <a:lnTo>
                    <a:pt x="2761" y="1516"/>
                  </a:lnTo>
                  <a:lnTo>
                    <a:pt x="2761" y="809"/>
                  </a:lnTo>
                  <a:lnTo>
                    <a:pt x="2795" y="102"/>
                  </a:lnTo>
                  <a:lnTo>
                    <a:pt x="2795" y="34"/>
                  </a:lnTo>
                  <a:lnTo>
                    <a:pt x="2727" y="1"/>
                  </a:lnTo>
                  <a:lnTo>
                    <a:pt x="1886" y="68"/>
                  </a:lnTo>
                  <a:lnTo>
                    <a:pt x="1482" y="102"/>
                  </a:lnTo>
                  <a:lnTo>
                    <a:pt x="1044" y="68"/>
                  </a:lnTo>
                  <a:lnTo>
                    <a:pt x="640" y="3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12"/>
            <p:cNvSpPr/>
            <p:nvPr/>
          </p:nvSpPr>
          <p:spPr>
            <a:xfrm>
              <a:off x="2737449" y="5089596"/>
              <a:ext cx="118976" cy="57025"/>
            </a:xfrm>
            <a:custGeom>
              <a:avLst/>
              <a:gdLst/>
              <a:ahLst/>
              <a:cxnLst/>
              <a:rect l="l" t="t" r="r" b="b"/>
              <a:pathLst>
                <a:path w="2391" h="1146" extrusionOk="0">
                  <a:moveTo>
                    <a:pt x="1011" y="1"/>
                  </a:moveTo>
                  <a:lnTo>
                    <a:pt x="607" y="34"/>
                  </a:lnTo>
                  <a:lnTo>
                    <a:pt x="337" y="68"/>
                  </a:lnTo>
                  <a:lnTo>
                    <a:pt x="236" y="102"/>
                  </a:lnTo>
                  <a:lnTo>
                    <a:pt x="102" y="169"/>
                  </a:lnTo>
                  <a:lnTo>
                    <a:pt x="68" y="270"/>
                  </a:lnTo>
                  <a:lnTo>
                    <a:pt x="34" y="371"/>
                  </a:lnTo>
                  <a:lnTo>
                    <a:pt x="34" y="607"/>
                  </a:lnTo>
                  <a:lnTo>
                    <a:pt x="1" y="1145"/>
                  </a:lnTo>
                  <a:lnTo>
                    <a:pt x="135" y="1145"/>
                  </a:lnTo>
                  <a:lnTo>
                    <a:pt x="169" y="842"/>
                  </a:lnTo>
                  <a:lnTo>
                    <a:pt x="169" y="539"/>
                  </a:lnTo>
                  <a:lnTo>
                    <a:pt x="203" y="371"/>
                  </a:lnTo>
                  <a:lnTo>
                    <a:pt x="236" y="304"/>
                  </a:lnTo>
                  <a:lnTo>
                    <a:pt x="304" y="236"/>
                  </a:lnTo>
                  <a:lnTo>
                    <a:pt x="506" y="169"/>
                  </a:lnTo>
                  <a:lnTo>
                    <a:pt x="741" y="135"/>
                  </a:lnTo>
                  <a:lnTo>
                    <a:pt x="1112" y="135"/>
                  </a:lnTo>
                  <a:lnTo>
                    <a:pt x="1516" y="169"/>
                  </a:lnTo>
                  <a:lnTo>
                    <a:pt x="1886" y="203"/>
                  </a:lnTo>
                  <a:lnTo>
                    <a:pt x="2256" y="304"/>
                  </a:lnTo>
                  <a:lnTo>
                    <a:pt x="2223" y="674"/>
                  </a:lnTo>
                  <a:lnTo>
                    <a:pt x="2256" y="1044"/>
                  </a:lnTo>
                  <a:lnTo>
                    <a:pt x="2223" y="1145"/>
                  </a:lnTo>
                  <a:lnTo>
                    <a:pt x="2391" y="1145"/>
                  </a:lnTo>
                  <a:lnTo>
                    <a:pt x="2391" y="977"/>
                  </a:lnTo>
                  <a:lnTo>
                    <a:pt x="2357" y="438"/>
                  </a:lnTo>
                  <a:lnTo>
                    <a:pt x="2357" y="304"/>
                  </a:lnTo>
                  <a:lnTo>
                    <a:pt x="2391" y="304"/>
                  </a:lnTo>
                  <a:lnTo>
                    <a:pt x="2391" y="236"/>
                  </a:lnTo>
                  <a:lnTo>
                    <a:pt x="2391" y="203"/>
                  </a:lnTo>
                  <a:lnTo>
                    <a:pt x="2357" y="169"/>
                  </a:lnTo>
                  <a:lnTo>
                    <a:pt x="2324" y="169"/>
                  </a:lnTo>
                  <a:lnTo>
                    <a:pt x="1920" y="68"/>
                  </a:lnTo>
                  <a:lnTo>
                    <a:pt x="148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12"/>
            <p:cNvSpPr/>
            <p:nvPr/>
          </p:nvSpPr>
          <p:spPr>
            <a:xfrm>
              <a:off x="3756037" y="5086262"/>
              <a:ext cx="122360" cy="60359"/>
            </a:xfrm>
            <a:custGeom>
              <a:avLst/>
              <a:gdLst/>
              <a:ahLst/>
              <a:cxnLst/>
              <a:rect l="l" t="t" r="r" b="b"/>
              <a:pathLst>
                <a:path w="2459" h="1213" extrusionOk="0">
                  <a:moveTo>
                    <a:pt x="2391" y="0"/>
                  </a:moveTo>
                  <a:lnTo>
                    <a:pt x="2021" y="34"/>
                  </a:lnTo>
                  <a:lnTo>
                    <a:pt x="1650" y="68"/>
                  </a:lnTo>
                  <a:lnTo>
                    <a:pt x="1280" y="101"/>
                  </a:lnTo>
                  <a:lnTo>
                    <a:pt x="304" y="101"/>
                  </a:lnTo>
                  <a:lnTo>
                    <a:pt x="169" y="68"/>
                  </a:lnTo>
                  <a:lnTo>
                    <a:pt x="34" y="101"/>
                  </a:lnTo>
                  <a:lnTo>
                    <a:pt x="1" y="169"/>
                  </a:lnTo>
                  <a:lnTo>
                    <a:pt x="1" y="202"/>
                  </a:lnTo>
                  <a:lnTo>
                    <a:pt x="34" y="236"/>
                  </a:lnTo>
                  <a:lnTo>
                    <a:pt x="34" y="404"/>
                  </a:lnTo>
                  <a:lnTo>
                    <a:pt x="34" y="573"/>
                  </a:lnTo>
                  <a:lnTo>
                    <a:pt x="68" y="876"/>
                  </a:lnTo>
                  <a:lnTo>
                    <a:pt x="68" y="1212"/>
                  </a:lnTo>
                  <a:lnTo>
                    <a:pt x="203" y="1212"/>
                  </a:lnTo>
                  <a:lnTo>
                    <a:pt x="203" y="1010"/>
                  </a:lnTo>
                  <a:lnTo>
                    <a:pt x="203" y="808"/>
                  </a:lnTo>
                  <a:lnTo>
                    <a:pt x="169" y="606"/>
                  </a:lnTo>
                  <a:lnTo>
                    <a:pt x="135" y="404"/>
                  </a:lnTo>
                  <a:lnTo>
                    <a:pt x="169" y="202"/>
                  </a:lnTo>
                  <a:lnTo>
                    <a:pt x="270" y="236"/>
                  </a:lnTo>
                  <a:lnTo>
                    <a:pt x="506" y="270"/>
                  </a:lnTo>
                  <a:lnTo>
                    <a:pt x="1145" y="236"/>
                  </a:lnTo>
                  <a:lnTo>
                    <a:pt x="2324" y="169"/>
                  </a:lnTo>
                  <a:lnTo>
                    <a:pt x="2324" y="674"/>
                  </a:lnTo>
                  <a:lnTo>
                    <a:pt x="2290" y="1212"/>
                  </a:lnTo>
                  <a:lnTo>
                    <a:pt x="2459" y="1212"/>
                  </a:lnTo>
                  <a:lnTo>
                    <a:pt x="2459" y="640"/>
                  </a:lnTo>
                  <a:lnTo>
                    <a:pt x="2459" y="68"/>
                  </a:lnTo>
                  <a:lnTo>
                    <a:pt x="2425" y="34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12"/>
            <p:cNvSpPr/>
            <p:nvPr/>
          </p:nvSpPr>
          <p:spPr>
            <a:xfrm>
              <a:off x="2821195" y="4848360"/>
              <a:ext cx="135795" cy="83796"/>
            </a:xfrm>
            <a:custGeom>
              <a:avLst/>
              <a:gdLst/>
              <a:ahLst/>
              <a:cxnLst/>
              <a:rect l="l" t="t" r="r" b="b"/>
              <a:pathLst>
                <a:path w="2729" h="1684" extrusionOk="0">
                  <a:moveTo>
                    <a:pt x="1853" y="101"/>
                  </a:moveTo>
                  <a:lnTo>
                    <a:pt x="2324" y="135"/>
                  </a:lnTo>
                  <a:lnTo>
                    <a:pt x="2391" y="169"/>
                  </a:lnTo>
                  <a:lnTo>
                    <a:pt x="2459" y="169"/>
                  </a:lnTo>
                  <a:lnTo>
                    <a:pt x="2492" y="202"/>
                  </a:lnTo>
                  <a:lnTo>
                    <a:pt x="2492" y="270"/>
                  </a:lnTo>
                  <a:lnTo>
                    <a:pt x="2526" y="404"/>
                  </a:lnTo>
                  <a:lnTo>
                    <a:pt x="2492" y="539"/>
                  </a:lnTo>
                  <a:lnTo>
                    <a:pt x="2492" y="1010"/>
                  </a:lnTo>
                  <a:lnTo>
                    <a:pt x="2526" y="1246"/>
                  </a:lnTo>
                  <a:lnTo>
                    <a:pt x="2560" y="1448"/>
                  </a:lnTo>
                  <a:lnTo>
                    <a:pt x="1449" y="1515"/>
                  </a:lnTo>
                  <a:lnTo>
                    <a:pt x="304" y="1515"/>
                  </a:lnTo>
                  <a:lnTo>
                    <a:pt x="237" y="707"/>
                  </a:lnTo>
                  <a:lnTo>
                    <a:pt x="237" y="303"/>
                  </a:lnTo>
                  <a:lnTo>
                    <a:pt x="237" y="236"/>
                  </a:lnTo>
                  <a:lnTo>
                    <a:pt x="641" y="202"/>
                  </a:lnTo>
                  <a:lnTo>
                    <a:pt x="1045" y="169"/>
                  </a:lnTo>
                  <a:lnTo>
                    <a:pt x="1449" y="135"/>
                  </a:lnTo>
                  <a:lnTo>
                    <a:pt x="1853" y="101"/>
                  </a:lnTo>
                  <a:close/>
                  <a:moveTo>
                    <a:pt x="1146" y="0"/>
                  </a:moveTo>
                  <a:lnTo>
                    <a:pt x="708" y="68"/>
                  </a:lnTo>
                  <a:lnTo>
                    <a:pt x="237" y="101"/>
                  </a:lnTo>
                  <a:lnTo>
                    <a:pt x="237" y="34"/>
                  </a:lnTo>
                  <a:lnTo>
                    <a:pt x="169" y="34"/>
                  </a:lnTo>
                  <a:lnTo>
                    <a:pt x="169" y="101"/>
                  </a:lnTo>
                  <a:lnTo>
                    <a:pt x="35" y="101"/>
                  </a:lnTo>
                  <a:lnTo>
                    <a:pt x="1" y="169"/>
                  </a:lnTo>
                  <a:lnTo>
                    <a:pt x="35" y="202"/>
                  </a:lnTo>
                  <a:lnTo>
                    <a:pt x="68" y="236"/>
                  </a:lnTo>
                  <a:lnTo>
                    <a:pt x="136" y="236"/>
                  </a:lnTo>
                  <a:lnTo>
                    <a:pt x="102" y="573"/>
                  </a:lnTo>
                  <a:lnTo>
                    <a:pt x="102" y="909"/>
                  </a:lnTo>
                  <a:lnTo>
                    <a:pt x="169" y="1583"/>
                  </a:lnTo>
                  <a:lnTo>
                    <a:pt x="203" y="1650"/>
                  </a:lnTo>
                  <a:lnTo>
                    <a:pt x="237" y="1684"/>
                  </a:lnTo>
                  <a:lnTo>
                    <a:pt x="1449" y="1684"/>
                  </a:lnTo>
                  <a:lnTo>
                    <a:pt x="2661" y="1583"/>
                  </a:lnTo>
                  <a:lnTo>
                    <a:pt x="2694" y="1583"/>
                  </a:lnTo>
                  <a:lnTo>
                    <a:pt x="2728" y="1515"/>
                  </a:lnTo>
                  <a:lnTo>
                    <a:pt x="2661" y="1145"/>
                  </a:lnTo>
                  <a:lnTo>
                    <a:pt x="2627" y="808"/>
                  </a:lnTo>
                  <a:lnTo>
                    <a:pt x="2627" y="438"/>
                  </a:lnTo>
                  <a:lnTo>
                    <a:pt x="2627" y="101"/>
                  </a:lnTo>
                  <a:lnTo>
                    <a:pt x="2593" y="34"/>
                  </a:lnTo>
                  <a:lnTo>
                    <a:pt x="2560" y="34"/>
                  </a:lnTo>
                  <a:lnTo>
                    <a:pt x="18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12"/>
            <p:cNvSpPr/>
            <p:nvPr/>
          </p:nvSpPr>
          <p:spPr>
            <a:xfrm>
              <a:off x="3880039" y="4848360"/>
              <a:ext cx="135745" cy="83796"/>
            </a:xfrm>
            <a:custGeom>
              <a:avLst/>
              <a:gdLst/>
              <a:ahLst/>
              <a:cxnLst/>
              <a:rect l="l" t="t" r="r" b="b"/>
              <a:pathLst>
                <a:path w="2728" h="1684" extrusionOk="0">
                  <a:moveTo>
                    <a:pt x="1852" y="101"/>
                  </a:moveTo>
                  <a:lnTo>
                    <a:pt x="2323" y="135"/>
                  </a:lnTo>
                  <a:lnTo>
                    <a:pt x="2391" y="169"/>
                  </a:lnTo>
                  <a:lnTo>
                    <a:pt x="2458" y="169"/>
                  </a:lnTo>
                  <a:lnTo>
                    <a:pt x="2492" y="202"/>
                  </a:lnTo>
                  <a:lnTo>
                    <a:pt x="2492" y="270"/>
                  </a:lnTo>
                  <a:lnTo>
                    <a:pt x="2525" y="404"/>
                  </a:lnTo>
                  <a:lnTo>
                    <a:pt x="2492" y="539"/>
                  </a:lnTo>
                  <a:lnTo>
                    <a:pt x="2492" y="1010"/>
                  </a:lnTo>
                  <a:lnTo>
                    <a:pt x="2525" y="1246"/>
                  </a:lnTo>
                  <a:lnTo>
                    <a:pt x="2559" y="1448"/>
                  </a:lnTo>
                  <a:lnTo>
                    <a:pt x="1448" y="1515"/>
                  </a:lnTo>
                  <a:lnTo>
                    <a:pt x="303" y="1515"/>
                  </a:lnTo>
                  <a:lnTo>
                    <a:pt x="236" y="707"/>
                  </a:lnTo>
                  <a:lnTo>
                    <a:pt x="236" y="303"/>
                  </a:lnTo>
                  <a:lnTo>
                    <a:pt x="236" y="236"/>
                  </a:lnTo>
                  <a:lnTo>
                    <a:pt x="640" y="202"/>
                  </a:lnTo>
                  <a:lnTo>
                    <a:pt x="1044" y="169"/>
                  </a:lnTo>
                  <a:lnTo>
                    <a:pt x="1448" y="135"/>
                  </a:lnTo>
                  <a:lnTo>
                    <a:pt x="1852" y="101"/>
                  </a:lnTo>
                  <a:close/>
                  <a:moveTo>
                    <a:pt x="1145" y="0"/>
                  </a:moveTo>
                  <a:lnTo>
                    <a:pt x="707" y="68"/>
                  </a:lnTo>
                  <a:lnTo>
                    <a:pt x="236" y="101"/>
                  </a:lnTo>
                  <a:lnTo>
                    <a:pt x="236" y="34"/>
                  </a:lnTo>
                  <a:lnTo>
                    <a:pt x="169" y="34"/>
                  </a:lnTo>
                  <a:lnTo>
                    <a:pt x="169" y="101"/>
                  </a:lnTo>
                  <a:lnTo>
                    <a:pt x="34" y="101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68" y="236"/>
                  </a:lnTo>
                  <a:lnTo>
                    <a:pt x="135" y="236"/>
                  </a:lnTo>
                  <a:lnTo>
                    <a:pt x="101" y="573"/>
                  </a:lnTo>
                  <a:lnTo>
                    <a:pt x="101" y="909"/>
                  </a:lnTo>
                  <a:lnTo>
                    <a:pt x="169" y="1583"/>
                  </a:lnTo>
                  <a:lnTo>
                    <a:pt x="202" y="1650"/>
                  </a:lnTo>
                  <a:lnTo>
                    <a:pt x="236" y="1684"/>
                  </a:lnTo>
                  <a:lnTo>
                    <a:pt x="1448" y="1684"/>
                  </a:lnTo>
                  <a:lnTo>
                    <a:pt x="2660" y="1583"/>
                  </a:lnTo>
                  <a:lnTo>
                    <a:pt x="2694" y="1583"/>
                  </a:lnTo>
                  <a:lnTo>
                    <a:pt x="2727" y="1515"/>
                  </a:lnTo>
                  <a:lnTo>
                    <a:pt x="2660" y="1145"/>
                  </a:lnTo>
                  <a:lnTo>
                    <a:pt x="2626" y="808"/>
                  </a:lnTo>
                  <a:lnTo>
                    <a:pt x="2626" y="438"/>
                  </a:lnTo>
                  <a:lnTo>
                    <a:pt x="2626" y="101"/>
                  </a:lnTo>
                  <a:lnTo>
                    <a:pt x="2593" y="34"/>
                  </a:lnTo>
                  <a:lnTo>
                    <a:pt x="2559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12"/>
            <p:cNvSpPr/>
            <p:nvPr/>
          </p:nvSpPr>
          <p:spPr>
            <a:xfrm>
              <a:off x="4397692" y="5030979"/>
              <a:ext cx="48616" cy="23487"/>
            </a:xfrm>
            <a:custGeom>
              <a:avLst/>
              <a:gdLst/>
              <a:ahLst/>
              <a:cxnLst/>
              <a:rect l="l" t="t" r="r" b="b"/>
              <a:pathLst>
                <a:path w="977" h="472" extrusionOk="0">
                  <a:moveTo>
                    <a:pt x="371" y="0"/>
                  </a:moveTo>
                  <a:lnTo>
                    <a:pt x="270" y="34"/>
                  </a:lnTo>
                  <a:lnTo>
                    <a:pt x="169" y="101"/>
                  </a:lnTo>
                  <a:lnTo>
                    <a:pt x="68" y="135"/>
                  </a:lnTo>
                  <a:lnTo>
                    <a:pt x="1" y="202"/>
                  </a:lnTo>
                  <a:lnTo>
                    <a:pt x="1" y="236"/>
                  </a:lnTo>
                  <a:lnTo>
                    <a:pt x="1" y="303"/>
                  </a:lnTo>
                  <a:lnTo>
                    <a:pt x="34" y="371"/>
                  </a:lnTo>
                  <a:lnTo>
                    <a:pt x="102" y="404"/>
                  </a:lnTo>
                  <a:lnTo>
                    <a:pt x="270" y="472"/>
                  </a:lnTo>
                  <a:lnTo>
                    <a:pt x="337" y="472"/>
                  </a:lnTo>
                  <a:lnTo>
                    <a:pt x="371" y="438"/>
                  </a:lnTo>
                  <a:lnTo>
                    <a:pt x="337" y="371"/>
                  </a:lnTo>
                  <a:lnTo>
                    <a:pt x="304" y="337"/>
                  </a:lnTo>
                  <a:lnTo>
                    <a:pt x="708" y="337"/>
                  </a:lnTo>
                  <a:lnTo>
                    <a:pt x="910" y="303"/>
                  </a:lnTo>
                  <a:lnTo>
                    <a:pt x="943" y="270"/>
                  </a:lnTo>
                  <a:lnTo>
                    <a:pt x="977" y="236"/>
                  </a:lnTo>
                  <a:lnTo>
                    <a:pt x="943" y="202"/>
                  </a:lnTo>
                  <a:lnTo>
                    <a:pt x="910" y="169"/>
                  </a:lnTo>
                  <a:lnTo>
                    <a:pt x="506" y="202"/>
                  </a:lnTo>
                  <a:lnTo>
                    <a:pt x="236" y="202"/>
                  </a:lnTo>
                  <a:lnTo>
                    <a:pt x="304" y="169"/>
                  </a:lnTo>
                  <a:lnTo>
                    <a:pt x="405" y="101"/>
                  </a:lnTo>
                  <a:lnTo>
                    <a:pt x="438" y="68"/>
                  </a:lnTo>
                  <a:lnTo>
                    <a:pt x="438" y="3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12"/>
            <p:cNvSpPr/>
            <p:nvPr/>
          </p:nvSpPr>
          <p:spPr>
            <a:xfrm>
              <a:off x="4332357" y="4850051"/>
              <a:ext cx="135745" cy="83796"/>
            </a:xfrm>
            <a:custGeom>
              <a:avLst/>
              <a:gdLst/>
              <a:ahLst/>
              <a:cxnLst/>
              <a:rect l="l" t="t" r="r" b="b"/>
              <a:pathLst>
                <a:path w="2728" h="1684" extrusionOk="0">
                  <a:moveTo>
                    <a:pt x="236" y="135"/>
                  </a:moveTo>
                  <a:lnTo>
                    <a:pt x="640" y="168"/>
                  </a:lnTo>
                  <a:lnTo>
                    <a:pt x="1785" y="202"/>
                  </a:lnTo>
                  <a:lnTo>
                    <a:pt x="2189" y="202"/>
                  </a:lnTo>
                  <a:lnTo>
                    <a:pt x="2391" y="236"/>
                  </a:lnTo>
                  <a:lnTo>
                    <a:pt x="2492" y="236"/>
                  </a:lnTo>
                  <a:lnTo>
                    <a:pt x="2559" y="269"/>
                  </a:lnTo>
                  <a:lnTo>
                    <a:pt x="2593" y="404"/>
                  </a:lnTo>
                  <a:lnTo>
                    <a:pt x="2593" y="539"/>
                  </a:lnTo>
                  <a:lnTo>
                    <a:pt x="2593" y="808"/>
                  </a:lnTo>
                  <a:lnTo>
                    <a:pt x="2593" y="1414"/>
                  </a:lnTo>
                  <a:lnTo>
                    <a:pt x="2559" y="1448"/>
                  </a:lnTo>
                  <a:lnTo>
                    <a:pt x="2492" y="1515"/>
                  </a:lnTo>
                  <a:lnTo>
                    <a:pt x="2290" y="1549"/>
                  </a:lnTo>
                  <a:lnTo>
                    <a:pt x="1617" y="1549"/>
                  </a:lnTo>
                  <a:lnTo>
                    <a:pt x="910" y="1481"/>
                  </a:lnTo>
                  <a:lnTo>
                    <a:pt x="472" y="1448"/>
                  </a:lnTo>
                  <a:lnTo>
                    <a:pt x="371" y="1414"/>
                  </a:lnTo>
                  <a:lnTo>
                    <a:pt x="304" y="1313"/>
                  </a:lnTo>
                  <a:lnTo>
                    <a:pt x="236" y="1178"/>
                  </a:lnTo>
                  <a:lnTo>
                    <a:pt x="236" y="1044"/>
                  </a:lnTo>
                  <a:lnTo>
                    <a:pt x="203" y="707"/>
                  </a:lnTo>
                  <a:lnTo>
                    <a:pt x="203" y="438"/>
                  </a:lnTo>
                  <a:lnTo>
                    <a:pt x="236" y="303"/>
                  </a:lnTo>
                  <a:lnTo>
                    <a:pt x="203" y="135"/>
                  </a:lnTo>
                  <a:close/>
                  <a:moveTo>
                    <a:pt x="236" y="0"/>
                  </a:moveTo>
                  <a:lnTo>
                    <a:pt x="34" y="34"/>
                  </a:lnTo>
                  <a:lnTo>
                    <a:pt x="1" y="67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34" y="168"/>
                  </a:lnTo>
                  <a:lnTo>
                    <a:pt x="102" y="168"/>
                  </a:lnTo>
                  <a:lnTo>
                    <a:pt x="102" y="202"/>
                  </a:lnTo>
                  <a:lnTo>
                    <a:pt x="102" y="303"/>
                  </a:lnTo>
                  <a:lnTo>
                    <a:pt x="68" y="471"/>
                  </a:lnTo>
                  <a:lnTo>
                    <a:pt x="68" y="673"/>
                  </a:lnTo>
                  <a:lnTo>
                    <a:pt x="102" y="1111"/>
                  </a:lnTo>
                  <a:lnTo>
                    <a:pt x="203" y="1549"/>
                  </a:lnTo>
                  <a:lnTo>
                    <a:pt x="236" y="1582"/>
                  </a:lnTo>
                  <a:lnTo>
                    <a:pt x="573" y="1582"/>
                  </a:lnTo>
                  <a:lnTo>
                    <a:pt x="876" y="1616"/>
                  </a:lnTo>
                  <a:lnTo>
                    <a:pt x="1482" y="1683"/>
                  </a:lnTo>
                  <a:lnTo>
                    <a:pt x="2357" y="1683"/>
                  </a:lnTo>
                  <a:lnTo>
                    <a:pt x="2660" y="1616"/>
                  </a:lnTo>
                  <a:lnTo>
                    <a:pt x="2694" y="1582"/>
                  </a:lnTo>
                  <a:lnTo>
                    <a:pt x="2728" y="1549"/>
                  </a:lnTo>
                  <a:lnTo>
                    <a:pt x="2728" y="909"/>
                  </a:lnTo>
                  <a:lnTo>
                    <a:pt x="2728" y="572"/>
                  </a:lnTo>
                  <a:lnTo>
                    <a:pt x="2660" y="269"/>
                  </a:lnTo>
                  <a:lnTo>
                    <a:pt x="2627" y="168"/>
                  </a:lnTo>
                  <a:lnTo>
                    <a:pt x="2526" y="135"/>
                  </a:lnTo>
                  <a:lnTo>
                    <a:pt x="2425" y="101"/>
                  </a:lnTo>
                  <a:lnTo>
                    <a:pt x="1650" y="101"/>
                  </a:lnTo>
                  <a:lnTo>
                    <a:pt x="977" y="3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12"/>
            <p:cNvSpPr/>
            <p:nvPr/>
          </p:nvSpPr>
          <p:spPr>
            <a:xfrm>
              <a:off x="4260304" y="4945541"/>
              <a:ext cx="206106" cy="129028"/>
            </a:xfrm>
            <a:custGeom>
              <a:avLst/>
              <a:gdLst/>
              <a:ahLst/>
              <a:cxnLst/>
              <a:rect l="l" t="t" r="r" b="b"/>
              <a:pathLst>
                <a:path w="4142" h="2593" extrusionOk="0">
                  <a:moveTo>
                    <a:pt x="2661" y="135"/>
                  </a:moveTo>
                  <a:lnTo>
                    <a:pt x="3772" y="168"/>
                  </a:lnTo>
                  <a:lnTo>
                    <a:pt x="3873" y="168"/>
                  </a:lnTo>
                  <a:lnTo>
                    <a:pt x="3940" y="269"/>
                  </a:lnTo>
                  <a:lnTo>
                    <a:pt x="3974" y="404"/>
                  </a:lnTo>
                  <a:lnTo>
                    <a:pt x="4007" y="539"/>
                  </a:lnTo>
                  <a:lnTo>
                    <a:pt x="4007" y="842"/>
                  </a:lnTo>
                  <a:lnTo>
                    <a:pt x="4007" y="1044"/>
                  </a:lnTo>
                  <a:lnTo>
                    <a:pt x="4007" y="1751"/>
                  </a:lnTo>
                  <a:lnTo>
                    <a:pt x="3974" y="2189"/>
                  </a:lnTo>
                  <a:lnTo>
                    <a:pt x="3940" y="2323"/>
                  </a:lnTo>
                  <a:lnTo>
                    <a:pt x="3873" y="2357"/>
                  </a:lnTo>
                  <a:lnTo>
                    <a:pt x="3267" y="2424"/>
                  </a:lnTo>
                  <a:lnTo>
                    <a:pt x="2021" y="2424"/>
                  </a:lnTo>
                  <a:lnTo>
                    <a:pt x="1415" y="2357"/>
                  </a:lnTo>
                  <a:lnTo>
                    <a:pt x="809" y="2323"/>
                  </a:lnTo>
                  <a:lnTo>
                    <a:pt x="506" y="2323"/>
                  </a:lnTo>
                  <a:lnTo>
                    <a:pt x="203" y="2357"/>
                  </a:lnTo>
                  <a:lnTo>
                    <a:pt x="169" y="1616"/>
                  </a:lnTo>
                  <a:lnTo>
                    <a:pt x="135" y="875"/>
                  </a:lnTo>
                  <a:lnTo>
                    <a:pt x="203" y="539"/>
                  </a:lnTo>
                  <a:lnTo>
                    <a:pt x="203" y="370"/>
                  </a:lnTo>
                  <a:lnTo>
                    <a:pt x="203" y="202"/>
                  </a:lnTo>
                  <a:lnTo>
                    <a:pt x="270" y="202"/>
                  </a:lnTo>
                  <a:lnTo>
                    <a:pt x="371" y="168"/>
                  </a:lnTo>
                  <a:lnTo>
                    <a:pt x="775" y="168"/>
                  </a:lnTo>
                  <a:lnTo>
                    <a:pt x="1415" y="135"/>
                  </a:lnTo>
                  <a:close/>
                  <a:moveTo>
                    <a:pt x="540" y="0"/>
                  </a:moveTo>
                  <a:lnTo>
                    <a:pt x="371" y="34"/>
                  </a:lnTo>
                  <a:lnTo>
                    <a:pt x="203" y="67"/>
                  </a:lnTo>
                  <a:lnTo>
                    <a:pt x="169" y="101"/>
                  </a:lnTo>
                  <a:lnTo>
                    <a:pt x="135" y="101"/>
                  </a:lnTo>
                  <a:lnTo>
                    <a:pt x="102" y="135"/>
                  </a:lnTo>
                  <a:lnTo>
                    <a:pt x="102" y="168"/>
                  </a:lnTo>
                  <a:lnTo>
                    <a:pt x="135" y="202"/>
                  </a:lnTo>
                  <a:lnTo>
                    <a:pt x="169" y="202"/>
                  </a:lnTo>
                  <a:lnTo>
                    <a:pt x="102" y="269"/>
                  </a:lnTo>
                  <a:lnTo>
                    <a:pt x="68" y="337"/>
                  </a:lnTo>
                  <a:lnTo>
                    <a:pt x="34" y="572"/>
                  </a:lnTo>
                  <a:lnTo>
                    <a:pt x="1" y="1010"/>
                  </a:lnTo>
                  <a:lnTo>
                    <a:pt x="1" y="1717"/>
                  </a:lnTo>
                  <a:lnTo>
                    <a:pt x="68" y="2458"/>
                  </a:lnTo>
                  <a:lnTo>
                    <a:pt x="102" y="2492"/>
                  </a:lnTo>
                  <a:lnTo>
                    <a:pt x="169" y="2525"/>
                  </a:lnTo>
                  <a:lnTo>
                    <a:pt x="641" y="2492"/>
                  </a:lnTo>
                  <a:lnTo>
                    <a:pt x="1146" y="2492"/>
                  </a:lnTo>
                  <a:lnTo>
                    <a:pt x="2122" y="2559"/>
                  </a:lnTo>
                  <a:lnTo>
                    <a:pt x="2593" y="2593"/>
                  </a:lnTo>
                  <a:lnTo>
                    <a:pt x="3065" y="2559"/>
                  </a:lnTo>
                  <a:lnTo>
                    <a:pt x="4007" y="2492"/>
                  </a:lnTo>
                  <a:lnTo>
                    <a:pt x="4041" y="2458"/>
                  </a:lnTo>
                  <a:lnTo>
                    <a:pt x="4075" y="2424"/>
                  </a:lnTo>
                  <a:lnTo>
                    <a:pt x="4108" y="1987"/>
                  </a:lnTo>
                  <a:lnTo>
                    <a:pt x="4142" y="1515"/>
                  </a:lnTo>
                  <a:lnTo>
                    <a:pt x="4142" y="606"/>
                  </a:lnTo>
                  <a:lnTo>
                    <a:pt x="4108" y="404"/>
                  </a:lnTo>
                  <a:lnTo>
                    <a:pt x="4041" y="236"/>
                  </a:lnTo>
                  <a:lnTo>
                    <a:pt x="4007" y="135"/>
                  </a:lnTo>
                  <a:lnTo>
                    <a:pt x="3940" y="101"/>
                  </a:lnTo>
                  <a:lnTo>
                    <a:pt x="3873" y="34"/>
                  </a:lnTo>
                  <a:lnTo>
                    <a:pt x="3772" y="34"/>
                  </a:lnTo>
                  <a:lnTo>
                    <a:pt x="2863" y="0"/>
                  </a:lnTo>
                  <a:lnTo>
                    <a:pt x="1920" y="0"/>
                  </a:lnTo>
                  <a:lnTo>
                    <a:pt x="910" y="34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12"/>
            <p:cNvSpPr/>
            <p:nvPr/>
          </p:nvSpPr>
          <p:spPr>
            <a:xfrm>
              <a:off x="2576625" y="5015902"/>
              <a:ext cx="18461" cy="35230"/>
            </a:xfrm>
            <a:custGeom>
              <a:avLst/>
              <a:gdLst/>
              <a:ahLst/>
              <a:cxnLst/>
              <a:rect l="l" t="t" r="r" b="b"/>
              <a:pathLst>
                <a:path w="371" h="708" extrusionOk="0">
                  <a:moveTo>
                    <a:pt x="303" y="0"/>
                  </a:moveTo>
                  <a:lnTo>
                    <a:pt x="270" y="34"/>
                  </a:lnTo>
                  <a:lnTo>
                    <a:pt x="135" y="135"/>
                  </a:lnTo>
                  <a:lnTo>
                    <a:pt x="0" y="270"/>
                  </a:lnTo>
                  <a:lnTo>
                    <a:pt x="0" y="337"/>
                  </a:lnTo>
                  <a:lnTo>
                    <a:pt x="34" y="371"/>
                  </a:lnTo>
                  <a:lnTo>
                    <a:pt x="68" y="371"/>
                  </a:lnTo>
                  <a:lnTo>
                    <a:pt x="202" y="270"/>
                  </a:lnTo>
                  <a:lnTo>
                    <a:pt x="202" y="270"/>
                  </a:lnTo>
                  <a:lnTo>
                    <a:pt x="169" y="640"/>
                  </a:lnTo>
                  <a:lnTo>
                    <a:pt x="202" y="674"/>
                  </a:lnTo>
                  <a:lnTo>
                    <a:pt x="236" y="707"/>
                  </a:lnTo>
                  <a:lnTo>
                    <a:pt x="303" y="674"/>
                  </a:lnTo>
                  <a:lnTo>
                    <a:pt x="303" y="640"/>
                  </a:lnTo>
                  <a:lnTo>
                    <a:pt x="337" y="371"/>
                  </a:lnTo>
                  <a:lnTo>
                    <a:pt x="371" y="101"/>
                  </a:lnTo>
                  <a:lnTo>
                    <a:pt x="371" y="34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12"/>
            <p:cNvSpPr/>
            <p:nvPr/>
          </p:nvSpPr>
          <p:spPr>
            <a:xfrm>
              <a:off x="4037479" y="4853385"/>
              <a:ext cx="132411" cy="82154"/>
            </a:xfrm>
            <a:custGeom>
              <a:avLst/>
              <a:gdLst/>
              <a:ahLst/>
              <a:cxnLst/>
              <a:rect l="l" t="t" r="r" b="b"/>
              <a:pathLst>
                <a:path w="2661" h="1651" extrusionOk="0">
                  <a:moveTo>
                    <a:pt x="944" y="135"/>
                  </a:moveTo>
                  <a:lnTo>
                    <a:pt x="1954" y="169"/>
                  </a:lnTo>
                  <a:lnTo>
                    <a:pt x="2257" y="169"/>
                  </a:lnTo>
                  <a:lnTo>
                    <a:pt x="2358" y="202"/>
                  </a:lnTo>
                  <a:lnTo>
                    <a:pt x="2425" y="236"/>
                  </a:lnTo>
                  <a:lnTo>
                    <a:pt x="2459" y="303"/>
                  </a:lnTo>
                  <a:lnTo>
                    <a:pt x="2459" y="438"/>
                  </a:lnTo>
                  <a:lnTo>
                    <a:pt x="2459" y="573"/>
                  </a:lnTo>
                  <a:lnTo>
                    <a:pt x="2425" y="808"/>
                  </a:lnTo>
                  <a:lnTo>
                    <a:pt x="2425" y="1111"/>
                  </a:lnTo>
                  <a:lnTo>
                    <a:pt x="2459" y="1246"/>
                  </a:lnTo>
                  <a:lnTo>
                    <a:pt x="2492" y="1381"/>
                  </a:lnTo>
                  <a:lnTo>
                    <a:pt x="2021" y="1414"/>
                  </a:lnTo>
                  <a:lnTo>
                    <a:pt x="1516" y="1414"/>
                  </a:lnTo>
                  <a:lnTo>
                    <a:pt x="1112" y="1448"/>
                  </a:lnTo>
                  <a:lnTo>
                    <a:pt x="674" y="1515"/>
                  </a:lnTo>
                  <a:lnTo>
                    <a:pt x="439" y="1482"/>
                  </a:lnTo>
                  <a:lnTo>
                    <a:pt x="203" y="1414"/>
                  </a:lnTo>
                  <a:lnTo>
                    <a:pt x="169" y="1381"/>
                  </a:lnTo>
                  <a:lnTo>
                    <a:pt x="136" y="1347"/>
                  </a:lnTo>
                  <a:lnTo>
                    <a:pt x="136" y="1179"/>
                  </a:lnTo>
                  <a:lnTo>
                    <a:pt x="136" y="909"/>
                  </a:lnTo>
                  <a:lnTo>
                    <a:pt x="136" y="573"/>
                  </a:lnTo>
                  <a:lnTo>
                    <a:pt x="102" y="236"/>
                  </a:lnTo>
                  <a:lnTo>
                    <a:pt x="136" y="236"/>
                  </a:lnTo>
                  <a:lnTo>
                    <a:pt x="237" y="169"/>
                  </a:lnTo>
                  <a:lnTo>
                    <a:pt x="338" y="135"/>
                  </a:lnTo>
                  <a:close/>
                  <a:moveTo>
                    <a:pt x="304" y="0"/>
                  </a:moveTo>
                  <a:lnTo>
                    <a:pt x="203" y="34"/>
                  </a:lnTo>
                  <a:lnTo>
                    <a:pt x="102" y="101"/>
                  </a:lnTo>
                  <a:lnTo>
                    <a:pt x="102" y="34"/>
                  </a:lnTo>
                  <a:lnTo>
                    <a:pt x="35" y="34"/>
                  </a:lnTo>
                  <a:lnTo>
                    <a:pt x="1" y="337"/>
                  </a:lnTo>
                  <a:lnTo>
                    <a:pt x="1" y="640"/>
                  </a:lnTo>
                  <a:lnTo>
                    <a:pt x="1" y="1246"/>
                  </a:lnTo>
                  <a:lnTo>
                    <a:pt x="35" y="1347"/>
                  </a:lnTo>
                  <a:lnTo>
                    <a:pt x="68" y="1448"/>
                  </a:lnTo>
                  <a:lnTo>
                    <a:pt x="136" y="1515"/>
                  </a:lnTo>
                  <a:lnTo>
                    <a:pt x="237" y="1583"/>
                  </a:lnTo>
                  <a:lnTo>
                    <a:pt x="472" y="1616"/>
                  </a:lnTo>
                  <a:lnTo>
                    <a:pt x="742" y="1650"/>
                  </a:lnTo>
                  <a:lnTo>
                    <a:pt x="1280" y="1583"/>
                  </a:lnTo>
                  <a:lnTo>
                    <a:pt x="1617" y="1549"/>
                  </a:lnTo>
                  <a:lnTo>
                    <a:pt x="2257" y="1549"/>
                  </a:lnTo>
                  <a:lnTo>
                    <a:pt x="2593" y="1515"/>
                  </a:lnTo>
                  <a:lnTo>
                    <a:pt x="2661" y="1482"/>
                  </a:lnTo>
                  <a:lnTo>
                    <a:pt x="2661" y="1448"/>
                  </a:lnTo>
                  <a:lnTo>
                    <a:pt x="2661" y="1414"/>
                  </a:lnTo>
                  <a:lnTo>
                    <a:pt x="2593" y="1246"/>
                  </a:lnTo>
                  <a:lnTo>
                    <a:pt x="2560" y="1078"/>
                  </a:lnTo>
                  <a:lnTo>
                    <a:pt x="2560" y="741"/>
                  </a:lnTo>
                  <a:lnTo>
                    <a:pt x="2593" y="539"/>
                  </a:lnTo>
                  <a:lnTo>
                    <a:pt x="2593" y="371"/>
                  </a:lnTo>
                  <a:lnTo>
                    <a:pt x="2560" y="202"/>
                  </a:lnTo>
                  <a:lnTo>
                    <a:pt x="2459" y="34"/>
                  </a:lnTo>
                  <a:lnTo>
                    <a:pt x="2425" y="34"/>
                  </a:lnTo>
                  <a:lnTo>
                    <a:pt x="2391" y="0"/>
                  </a:lnTo>
                  <a:lnTo>
                    <a:pt x="2055" y="34"/>
                  </a:lnTo>
                  <a:lnTo>
                    <a:pt x="1718" y="34"/>
                  </a:lnTo>
                  <a:lnTo>
                    <a:pt x="10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12"/>
            <p:cNvSpPr/>
            <p:nvPr/>
          </p:nvSpPr>
          <p:spPr>
            <a:xfrm>
              <a:off x="2590011" y="5091288"/>
              <a:ext cx="129077" cy="55333"/>
            </a:xfrm>
            <a:custGeom>
              <a:avLst/>
              <a:gdLst/>
              <a:ahLst/>
              <a:cxnLst/>
              <a:rect l="l" t="t" r="r" b="b"/>
              <a:pathLst>
                <a:path w="2594" h="1112" extrusionOk="0">
                  <a:moveTo>
                    <a:pt x="472" y="0"/>
                  </a:moveTo>
                  <a:lnTo>
                    <a:pt x="102" y="68"/>
                  </a:lnTo>
                  <a:lnTo>
                    <a:pt x="102" y="101"/>
                  </a:lnTo>
                  <a:lnTo>
                    <a:pt x="68" y="101"/>
                  </a:lnTo>
                  <a:lnTo>
                    <a:pt x="34" y="135"/>
                  </a:lnTo>
                  <a:lnTo>
                    <a:pt x="1" y="640"/>
                  </a:lnTo>
                  <a:lnTo>
                    <a:pt x="1" y="1111"/>
                  </a:lnTo>
                  <a:lnTo>
                    <a:pt x="135" y="1111"/>
                  </a:lnTo>
                  <a:lnTo>
                    <a:pt x="135" y="741"/>
                  </a:lnTo>
                  <a:lnTo>
                    <a:pt x="169" y="472"/>
                  </a:lnTo>
                  <a:lnTo>
                    <a:pt x="135" y="337"/>
                  </a:lnTo>
                  <a:lnTo>
                    <a:pt x="102" y="202"/>
                  </a:lnTo>
                  <a:lnTo>
                    <a:pt x="135" y="202"/>
                  </a:lnTo>
                  <a:lnTo>
                    <a:pt x="438" y="169"/>
                  </a:lnTo>
                  <a:lnTo>
                    <a:pt x="741" y="135"/>
                  </a:lnTo>
                  <a:lnTo>
                    <a:pt x="2088" y="135"/>
                  </a:lnTo>
                  <a:lnTo>
                    <a:pt x="2223" y="169"/>
                  </a:lnTo>
                  <a:lnTo>
                    <a:pt x="2324" y="236"/>
                  </a:lnTo>
                  <a:lnTo>
                    <a:pt x="2391" y="337"/>
                  </a:lnTo>
                  <a:lnTo>
                    <a:pt x="2459" y="505"/>
                  </a:lnTo>
                  <a:lnTo>
                    <a:pt x="2459" y="707"/>
                  </a:lnTo>
                  <a:lnTo>
                    <a:pt x="2459" y="1111"/>
                  </a:lnTo>
                  <a:lnTo>
                    <a:pt x="2593" y="1111"/>
                  </a:lnTo>
                  <a:lnTo>
                    <a:pt x="2593" y="640"/>
                  </a:lnTo>
                  <a:lnTo>
                    <a:pt x="2560" y="404"/>
                  </a:lnTo>
                  <a:lnTo>
                    <a:pt x="2492" y="202"/>
                  </a:lnTo>
                  <a:lnTo>
                    <a:pt x="2425" y="135"/>
                  </a:lnTo>
                  <a:lnTo>
                    <a:pt x="2324" y="68"/>
                  </a:lnTo>
                  <a:lnTo>
                    <a:pt x="2223" y="34"/>
                  </a:lnTo>
                  <a:lnTo>
                    <a:pt x="212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12"/>
            <p:cNvSpPr/>
            <p:nvPr/>
          </p:nvSpPr>
          <p:spPr>
            <a:xfrm>
              <a:off x="2518008" y="4947183"/>
              <a:ext cx="124002" cy="129077"/>
            </a:xfrm>
            <a:custGeom>
              <a:avLst/>
              <a:gdLst/>
              <a:ahLst/>
              <a:cxnLst/>
              <a:rect l="l" t="t" r="r" b="b"/>
              <a:pathLst>
                <a:path w="2492" h="2594" extrusionOk="0">
                  <a:moveTo>
                    <a:pt x="2222" y="135"/>
                  </a:moveTo>
                  <a:lnTo>
                    <a:pt x="2289" y="169"/>
                  </a:lnTo>
                  <a:lnTo>
                    <a:pt x="2323" y="203"/>
                  </a:lnTo>
                  <a:lnTo>
                    <a:pt x="2357" y="236"/>
                  </a:lnTo>
                  <a:lnTo>
                    <a:pt x="2357" y="337"/>
                  </a:lnTo>
                  <a:lnTo>
                    <a:pt x="2357" y="842"/>
                  </a:lnTo>
                  <a:lnTo>
                    <a:pt x="2323" y="1348"/>
                  </a:lnTo>
                  <a:lnTo>
                    <a:pt x="2323" y="1853"/>
                  </a:lnTo>
                  <a:lnTo>
                    <a:pt x="2357" y="2358"/>
                  </a:lnTo>
                  <a:lnTo>
                    <a:pt x="2087" y="2425"/>
                  </a:lnTo>
                  <a:lnTo>
                    <a:pt x="1818" y="2459"/>
                  </a:lnTo>
                  <a:lnTo>
                    <a:pt x="1246" y="2425"/>
                  </a:lnTo>
                  <a:lnTo>
                    <a:pt x="707" y="2391"/>
                  </a:lnTo>
                  <a:lnTo>
                    <a:pt x="438" y="2358"/>
                  </a:lnTo>
                  <a:lnTo>
                    <a:pt x="269" y="2324"/>
                  </a:lnTo>
                  <a:lnTo>
                    <a:pt x="202" y="2257"/>
                  </a:lnTo>
                  <a:lnTo>
                    <a:pt x="135" y="2021"/>
                  </a:lnTo>
                  <a:lnTo>
                    <a:pt x="135" y="1752"/>
                  </a:lnTo>
                  <a:lnTo>
                    <a:pt x="135" y="1247"/>
                  </a:lnTo>
                  <a:lnTo>
                    <a:pt x="168" y="708"/>
                  </a:lnTo>
                  <a:lnTo>
                    <a:pt x="202" y="169"/>
                  </a:lnTo>
                  <a:lnTo>
                    <a:pt x="1279" y="169"/>
                  </a:lnTo>
                  <a:lnTo>
                    <a:pt x="1919" y="135"/>
                  </a:lnTo>
                  <a:close/>
                  <a:moveTo>
                    <a:pt x="135" y="1"/>
                  </a:moveTo>
                  <a:lnTo>
                    <a:pt x="101" y="34"/>
                  </a:lnTo>
                  <a:lnTo>
                    <a:pt x="67" y="68"/>
                  </a:lnTo>
                  <a:lnTo>
                    <a:pt x="67" y="102"/>
                  </a:lnTo>
                  <a:lnTo>
                    <a:pt x="101" y="135"/>
                  </a:lnTo>
                  <a:lnTo>
                    <a:pt x="34" y="438"/>
                  </a:lnTo>
                  <a:lnTo>
                    <a:pt x="0" y="741"/>
                  </a:lnTo>
                  <a:lnTo>
                    <a:pt x="0" y="1348"/>
                  </a:lnTo>
                  <a:lnTo>
                    <a:pt x="34" y="2021"/>
                  </a:lnTo>
                  <a:lnTo>
                    <a:pt x="34" y="2189"/>
                  </a:lnTo>
                  <a:lnTo>
                    <a:pt x="67" y="2290"/>
                  </a:lnTo>
                  <a:lnTo>
                    <a:pt x="101" y="2358"/>
                  </a:lnTo>
                  <a:lnTo>
                    <a:pt x="135" y="2391"/>
                  </a:lnTo>
                  <a:lnTo>
                    <a:pt x="168" y="2425"/>
                  </a:lnTo>
                  <a:lnTo>
                    <a:pt x="303" y="2459"/>
                  </a:lnTo>
                  <a:lnTo>
                    <a:pt x="673" y="2492"/>
                  </a:lnTo>
                  <a:lnTo>
                    <a:pt x="1044" y="2560"/>
                  </a:lnTo>
                  <a:lnTo>
                    <a:pt x="1751" y="2593"/>
                  </a:lnTo>
                  <a:lnTo>
                    <a:pt x="2121" y="2560"/>
                  </a:lnTo>
                  <a:lnTo>
                    <a:pt x="2289" y="2526"/>
                  </a:lnTo>
                  <a:lnTo>
                    <a:pt x="2458" y="2492"/>
                  </a:lnTo>
                  <a:lnTo>
                    <a:pt x="2491" y="2459"/>
                  </a:lnTo>
                  <a:lnTo>
                    <a:pt x="2491" y="2391"/>
                  </a:lnTo>
                  <a:lnTo>
                    <a:pt x="2458" y="2122"/>
                  </a:lnTo>
                  <a:lnTo>
                    <a:pt x="2458" y="1819"/>
                  </a:lnTo>
                  <a:lnTo>
                    <a:pt x="2458" y="1247"/>
                  </a:lnTo>
                  <a:lnTo>
                    <a:pt x="2491" y="674"/>
                  </a:lnTo>
                  <a:lnTo>
                    <a:pt x="2491" y="102"/>
                  </a:lnTo>
                  <a:lnTo>
                    <a:pt x="2491" y="68"/>
                  </a:lnTo>
                  <a:lnTo>
                    <a:pt x="2424" y="34"/>
                  </a:lnTo>
                  <a:lnTo>
                    <a:pt x="1852" y="1"/>
                  </a:lnTo>
                  <a:lnTo>
                    <a:pt x="1279" y="1"/>
                  </a:lnTo>
                  <a:lnTo>
                    <a:pt x="707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12"/>
            <p:cNvSpPr/>
            <p:nvPr/>
          </p:nvSpPr>
          <p:spPr>
            <a:xfrm>
              <a:off x="3462851" y="5089596"/>
              <a:ext cx="124052" cy="57025"/>
            </a:xfrm>
            <a:custGeom>
              <a:avLst/>
              <a:gdLst/>
              <a:ahLst/>
              <a:cxnLst/>
              <a:rect l="l" t="t" r="r" b="b"/>
              <a:pathLst>
                <a:path w="2493" h="1146" extrusionOk="0">
                  <a:moveTo>
                    <a:pt x="169" y="1"/>
                  </a:moveTo>
                  <a:lnTo>
                    <a:pt x="102" y="34"/>
                  </a:lnTo>
                  <a:lnTo>
                    <a:pt x="102" y="68"/>
                  </a:lnTo>
                  <a:lnTo>
                    <a:pt x="102" y="102"/>
                  </a:lnTo>
                  <a:lnTo>
                    <a:pt x="102" y="135"/>
                  </a:lnTo>
                  <a:lnTo>
                    <a:pt x="68" y="371"/>
                  </a:lnTo>
                  <a:lnTo>
                    <a:pt x="35" y="640"/>
                  </a:lnTo>
                  <a:lnTo>
                    <a:pt x="1" y="1145"/>
                  </a:lnTo>
                  <a:lnTo>
                    <a:pt x="136" y="1145"/>
                  </a:lnTo>
                  <a:lnTo>
                    <a:pt x="203" y="169"/>
                  </a:lnTo>
                  <a:lnTo>
                    <a:pt x="1314" y="169"/>
                  </a:lnTo>
                  <a:lnTo>
                    <a:pt x="1920" y="135"/>
                  </a:lnTo>
                  <a:lnTo>
                    <a:pt x="2223" y="135"/>
                  </a:lnTo>
                  <a:lnTo>
                    <a:pt x="2290" y="169"/>
                  </a:lnTo>
                  <a:lnTo>
                    <a:pt x="2324" y="203"/>
                  </a:lnTo>
                  <a:lnTo>
                    <a:pt x="2358" y="236"/>
                  </a:lnTo>
                  <a:lnTo>
                    <a:pt x="2391" y="337"/>
                  </a:lnTo>
                  <a:lnTo>
                    <a:pt x="2358" y="1145"/>
                  </a:lnTo>
                  <a:lnTo>
                    <a:pt x="2459" y="1145"/>
                  </a:lnTo>
                  <a:lnTo>
                    <a:pt x="2492" y="640"/>
                  </a:lnTo>
                  <a:lnTo>
                    <a:pt x="2492" y="102"/>
                  </a:lnTo>
                  <a:lnTo>
                    <a:pt x="2492" y="68"/>
                  </a:lnTo>
                  <a:lnTo>
                    <a:pt x="2459" y="34"/>
                  </a:lnTo>
                  <a:lnTo>
                    <a:pt x="1886" y="1"/>
                  </a:lnTo>
                  <a:lnTo>
                    <a:pt x="1314" y="34"/>
                  </a:lnTo>
                  <a:lnTo>
                    <a:pt x="742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12"/>
            <p:cNvSpPr/>
            <p:nvPr/>
          </p:nvSpPr>
          <p:spPr>
            <a:xfrm>
              <a:off x="2370569" y="5084570"/>
              <a:ext cx="211132" cy="62051"/>
            </a:xfrm>
            <a:custGeom>
              <a:avLst/>
              <a:gdLst/>
              <a:ahLst/>
              <a:cxnLst/>
              <a:rect l="l" t="t" r="r" b="b"/>
              <a:pathLst>
                <a:path w="4243" h="1247" extrusionOk="0">
                  <a:moveTo>
                    <a:pt x="3333" y="1"/>
                  </a:moveTo>
                  <a:lnTo>
                    <a:pt x="3098" y="34"/>
                  </a:lnTo>
                  <a:lnTo>
                    <a:pt x="2727" y="68"/>
                  </a:lnTo>
                  <a:lnTo>
                    <a:pt x="2155" y="102"/>
                  </a:lnTo>
                  <a:lnTo>
                    <a:pt x="1044" y="102"/>
                  </a:lnTo>
                  <a:lnTo>
                    <a:pt x="505" y="135"/>
                  </a:lnTo>
                  <a:lnTo>
                    <a:pt x="303" y="169"/>
                  </a:lnTo>
                  <a:lnTo>
                    <a:pt x="202" y="236"/>
                  </a:lnTo>
                  <a:lnTo>
                    <a:pt x="101" y="371"/>
                  </a:lnTo>
                  <a:lnTo>
                    <a:pt x="34" y="506"/>
                  </a:lnTo>
                  <a:lnTo>
                    <a:pt x="0" y="708"/>
                  </a:lnTo>
                  <a:lnTo>
                    <a:pt x="0" y="876"/>
                  </a:lnTo>
                  <a:lnTo>
                    <a:pt x="0" y="1246"/>
                  </a:lnTo>
                  <a:lnTo>
                    <a:pt x="169" y="1246"/>
                  </a:lnTo>
                  <a:lnTo>
                    <a:pt x="169" y="842"/>
                  </a:lnTo>
                  <a:lnTo>
                    <a:pt x="202" y="573"/>
                  </a:lnTo>
                  <a:lnTo>
                    <a:pt x="236" y="438"/>
                  </a:lnTo>
                  <a:lnTo>
                    <a:pt x="303" y="337"/>
                  </a:lnTo>
                  <a:lnTo>
                    <a:pt x="371" y="304"/>
                  </a:lnTo>
                  <a:lnTo>
                    <a:pt x="505" y="270"/>
                  </a:lnTo>
                  <a:lnTo>
                    <a:pt x="1650" y="270"/>
                  </a:lnTo>
                  <a:lnTo>
                    <a:pt x="2593" y="236"/>
                  </a:lnTo>
                  <a:lnTo>
                    <a:pt x="2963" y="203"/>
                  </a:lnTo>
                  <a:lnTo>
                    <a:pt x="3434" y="169"/>
                  </a:lnTo>
                  <a:lnTo>
                    <a:pt x="3636" y="203"/>
                  </a:lnTo>
                  <a:lnTo>
                    <a:pt x="3838" y="270"/>
                  </a:lnTo>
                  <a:lnTo>
                    <a:pt x="3973" y="371"/>
                  </a:lnTo>
                  <a:lnTo>
                    <a:pt x="4007" y="438"/>
                  </a:lnTo>
                  <a:lnTo>
                    <a:pt x="4040" y="539"/>
                  </a:lnTo>
                  <a:lnTo>
                    <a:pt x="4074" y="876"/>
                  </a:lnTo>
                  <a:lnTo>
                    <a:pt x="4040" y="1246"/>
                  </a:lnTo>
                  <a:lnTo>
                    <a:pt x="4242" y="1246"/>
                  </a:lnTo>
                  <a:lnTo>
                    <a:pt x="4242" y="842"/>
                  </a:lnTo>
                  <a:lnTo>
                    <a:pt x="4175" y="438"/>
                  </a:lnTo>
                  <a:lnTo>
                    <a:pt x="4175" y="337"/>
                  </a:lnTo>
                  <a:lnTo>
                    <a:pt x="4108" y="270"/>
                  </a:lnTo>
                  <a:lnTo>
                    <a:pt x="3973" y="135"/>
                  </a:lnTo>
                  <a:lnTo>
                    <a:pt x="3771" y="68"/>
                  </a:lnTo>
                  <a:lnTo>
                    <a:pt x="3569" y="34"/>
                  </a:lnTo>
                  <a:lnTo>
                    <a:pt x="333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12"/>
            <p:cNvSpPr/>
            <p:nvPr/>
          </p:nvSpPr>
          <p:spPr>
            <a:xfrm>
              <a:off x="3586853" y="5024261"/>
              <a:ext cx="23487" cy="26870"/>
            </a:xfrm>
            <a:custGeom>
              <a:avLst/>
              <a:gdLst/>
              <a:ahLst/>
              <a:cxnLst/>
              <a:rect l="l" t="t" r="r" b="b"/>
              <a:pathLst>
                <a:path w="472" h="540" extrusionOk="0">
                  <a:moveTo>
                    <a:pt x="303" y="102"/>
                  </a:moveTo>
                  <a:lnTo>
                    <a:pt x="337" y="169"/>
                  </a:lnTo>
                  <a:lnTo>
                    <a:pt x="303" y="203"/>
                  </a:lnTo>
                  <a:lnTo>
                    <a:pt x="169" y="135"/>
                  </a:lnTo>
                  <a:lnTo>
                    <a:pt x="236" y="102"/>
                  </a:lnTo>
                  <a:close/>
                  <a:moveTo>
                    <a:pt x="169" y="1"/>
                  </a:moveTo>
                  <a:lnTo>
                    <a:pt x="68" y="34"/>
                  </a:lnTo>
                  <a:lnTo>
                    <a:pt x="0" y="135"/>
                  </a:lnTo>
                  <a:lnTo>
                    <a:pt x="0" y="203"/>
                  </a:lnTo>
                  <a:lnTo>
                    <a:pt x="34" y="236"/>
                  </a:lnTo>
                  <a:lnTo>
                    <a:pt x="202" y="270"/>
                  </a:lnTo>
                  <a:lnTo>
                    <a:pt x="202" y="304"/>
                  </a:lnTo>
                  <a:lnTo>
                    <a:pt x="270" y="304"/>
                  </a:lnTo>
                  <a:lnTo>
                    <a:pt x="169" y="337"/>
                  </a:lnTo>
                  <a:lnTo>
                    <a:pt x="101" y="405"/>
                  </a:lnTo>
                  <a:lnTo>
                    <a:pt x="68" y="438"/>
                  </a:lnTo>
                  <a:lnTo>
                    <a:pt x="101" y="506"/>
                  </a:lnTo>
                  <a:lnTo>
                    <a:pt x="270" y="539"/>
                  </a:lnTo>
                  <a:lnTo>
                    <a:pt x="404" y="506"/>
                  </a:lnTo>
                  <a:lnTo>
                    <a:pt x="438" y="506"/>
                  </a:lnTo>
                  <a:lnTo>
                    <a:pt x="472" y="472"/>
                  </a:lnTo>
                  <a:lnTo>
                    <a:pt x="438" y="337"/>
                  </a:lnTo>
                  <a:lnTo>
                    <a:pt x="371" y="236"/>
                  </a:lnTo>
                  <a:lnTo>
                    <a:pt x="438" y="203"/>
                  </a:lnTo>
                  <a:lnTo>
                    <a:pt x="438" y="102"/>
                  </a:lnTo>
                  <a:lnTo>
                    <a:pt x="371" y="34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12"/>
            <p:cNvSpPr/>
            <p:nvPr/>
          </p:nvSpPr>
          <p:spPr>
            <a:xfrm>
              <a:off x="3313770" y="5089596"/>
              <a:ext cx="124002" cy="57025"/>
            </a:xfrm>
            <a:custGeom>
              <a:avLst/>
              <a:gdLst/>
              <a:ahLst/>
              <a:cxnLst/>
              <a:rect l="l" t="t" r="r" b="b"/>
              <a:pathLst>
                <a:path w="2492" h="1146" extrusionOk="0">
                  <a:moveTo>
                    <a:pt x="1280" y="1"/>
                  </a:moveTo>
                  <a:lnTo>
                    <a:pt x="135" y="102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68" y="203"/>
                  </a:lnTo>
                  <a:lnTo>
                    <a:pt x="101" y="236"/>
                  </a:lnTo>
                  <a:lnTo>
                    <a:pt x="135" y="236"/>
                  </a:lnTo>
                  <a:lnTo>
                    <a:pt x="68" y="472"/>
                  </a:lnTo>
                  <a:lnTo>
                    <a:pt x="34" y="708"/>
                  </a:lnTo>
                  <a:lnTo>
                    <a:pt x="0" y="1145"/>
                  </a:lnTo>
                  <a:lnTo>
                    <a:pt x="135" y="1145"/>
                  </a:lnTo>
                  <a:lnTo>
                    <a:pt x="135" y="708"/>
                  </a:lnTo>
                  <a:lnTo>
                    <a:pt x="202" y="270"/>
                  </a:lnTo>
                  <a:lnTo>
                    <a:pt x="236" y="270"/>
                  </a:lnTo>
                  <a:lnTo>
                    <a:pt x="270" y="236"/>
                  </a:lnTo>
                  <a:lnTo>
                    <a:pt x="876" y="203"/>
                  </a:lnTo>
                  <a:lnTo>
                    <a:pt x="1515" y="135"/>
                  </a:lnTo>
                  <a:lnTo>
                    <a:pt x="1886" y="135"/>
                  </a:lnTo>
                  <a:lnTo>
                    <a:pt x="2290" y="169"/>
                  </a:lnTo>
                  <a:lnTo>
                    <a:pt x="2323" y="203"/>
                  </a:lnTo>
                  <a:lnTo>
                    <a:pt x="2357" y="270"/>
                  </a:lnTo>
                  <a:lnTo>
                    <a:pt x="2357" y="539"/>
                  </a:lnTo>
                  <a:lnTo>
                    <a:pt x="2357" y="1011"/>
                  </a:lnTo>
                  <a:lnTo>
                    <a:pt x="2357" y="1145"/>
                  </a:lnTo>
                  <a:lnTo>
                    <a:pt x="2492" y="1145"/>
                  </a:lnTo>
                  <a:lnTo>
                    <a:pt x="2492" y="102"/>
                  </a:lnTo>
                  <a:lnTo>
                    <a:pt x="2492" y="68"/>
                  </a:lnTo>
                  <a:lnTo>
                    <a:pt x="2458" y="34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12"/>
            <p:cNvSpPr/>
            <p:nvPr/>
          </p:nvSpPr>
          <p:spPr>
            <a:xfrm>
              <a:off x="3444439" y="5022569"/>
              <a:ext cx="18461" cy="30204"/>
            </a:xfrm>
            <a:custGeom>
              <a:avLst/>
              <a:gdLst/>
              <a:ahLst/>
              <a:cxnLst/>
              <a:rect l="l" t="t" r="r" b="b"/>
              <a:pathLst>
                <a:path w="371" h="607" extrusionOk="0">
                  <a:moveTo>
                    <a:pt x="169" y="1"/>
                  </a:moveTo>
                  <a:lnTo>
                    <a:pt x="0" y="68"/>
                  </a:lnTo>
                  <a:lnTo>
                    <a:pt x="0" y="102"/>
                  </a:lnTo>
                  <a:lnTo>
                    <a:pt x="34" y="136"/>
                  </a:lnTo>
                  <a:lnTo>
                    <a:pt x="236" y="136"/>
                  </a:lnTo>
                  <a:lnTo>
                    <a:pt x="68" y="439"/>
                  </a:lnTo>
                  <a:lnTo>
                    <a:pt x="34" y="573"/>
                  </a:lnTo>
                  <a:lnTo>
                    <a:pt x="68" y="607"/>
                  </a:lnTo>
                  <a:lnTo>
                    <a:pt x="169" y="607"/>
                  </a:lnTo>
                  <a:lnTo>
                    <a:pt x="202" y="540"/>
                  </a:lnTo>
                  <a:lnTo>
                    <a:pt x="236" y="439"/>
                  </a:lnTo>
                  <a:lnTo>
                    <a:pt x="303" y="270"/>
                  </a:lnTo>
                  <a:lnTo>
                    <a:pt x="371" y="68"/>
                  </a:lnTo>
                  <a:lnTo>
                    <a:pt x="371" y="35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12"/>
            <p:cNvSpPr/>
            <p:nvPr/>
          </p:nvSpPr>
          <p:spPr>
            <a:xfrm>
              <a:off x="2866477" y="5020927"/>
              <a:ext cx="25179" cy="31846"/>
            </a:xfrm>
            <a:custGeom>
              <a:avLst/>
              <a:gdLst/>
              <a:ahLst/>
              <a:cxnLst/>
              <a:rect l="l" t="t" r="r" b="b"/>
              <a:pathLst>
                <a:path w="506" h="640" extrusionOk="0">
                  <a:moveTo>
                    <a:pt x="202" y="0"/>
                  </a:moveTo>
                  <a:lnTo>
                    <a:pt x="34" y="135"/>
                  </a:lnTo>
                  <a:lnTo>
                    <a:pt x="0" y="169"/>
                  </a:lnTo>
                  <a:lnTo>
                    <a:pt x="135" y="169"/>
                  </a:lnTo>
                  <a:lnTo>
                    <a:pt x="202" y="135"/>
                  </a:lnTo>
                  <a:lnTo>
                    <a:pt x="236" y="169"/>
                  </a:lnTo>
                  <a:lnTo>
                    <a:pt x="135" y="236"/>
                  </a:lnTo>
                  <a:lnTo>
                    <a:pt x="34" y="303"/>
                  </a:lnTo>
                  <a:lnTo>
                    <a:pt x="0" y="337"/>
                  </a:lnTo>
                  <a:lnTo>
                    <a:pt x="0" y="404"/>
                  </a:lnTo>
                  <a:lnTo>
                    <a:pt x="34" y="438"/>
                  </a:lnTo>
                  <a:lnTo>
                    <a:pt x="67" y="438"/>
                  </a:lnTo>
                  <a:lnTo>
                    <a:pt x="202" y="404"/>
                  </a:lnTo>
                  <a:lnTo>
                    <a:pt x="337" y="404"/>
                  </a:lnTo>
                  <a:lnTo>
                    <a:pt x="269" y="472"/>
                  </a:lnTo>
                  <a:lnTo>
                    <a:pt x="135" y="505"/>
                  </a:lnTo>
                  <a:lnTo>
                    <a:pt x="101" y="539"/>
                  </a:lnTo>
                  <a:lnTo>
                    <a:pt x="67" y="573"/>
                  </a:lnTo>
                  <a:lnTo>
                    <a:pt x="101" y="606"/>
                  </a:lnTo>
                  <a:lnTo>
                    <a:pt x="135" y="640"/>
                  </a:lnTo>
                  <a:lnTo>
                    <a:pt x="269" y="606"/>
                  </a:lnTo>
                  <a:lnTo>
                    <a:pt x="337" y="573"/>
                  </a:lnTo>
                  <a:lnTo>
                    <a:pt x="438" y="505"/>
                  </a:lnTo>
                  <a:lnTo>
                    <a:pt x="505" y="438"/>
                  </a:lnTo>
                  <a:lnTo>
                    <a:pt x="505" y="371"/>
                  </a:lnTo>
                  <a:lnTo>
                    <a:pt x="471" y="337"/>
                  </a:lnTo>
                  <a:lnTo>
                    <a:pt x="370" y="303"/>
                  </a:lnTo>
                  <a:lnTo>
                    <a:pt x="269" y="270"/>
                  </a:lnTo>
                  <a:lnTo>
                    <a:pt x="337" y="202"/>
                  </a:lnTo>
                  <a:lnTo>
                    <a:pt x="370" y="169"/>
                  </a:lnTo>
                  <a:lnTo>
                    <a:pt x="269" y="34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12"/>
            <p:cNvSpPr/>
            <p:nvPr/>
          </p:nvSpPr>
          <p:spPr>
            <a:xfrm>
              <a:off x="2811144" y="4943849"/>
              <a:ext cx="122360" cy="127386"/>
            </a:xfrm>
            <a:custGeom>
              <a:avLst/>
              <a:gdLst/>
              <a:ahLst/>
              <a:cxnLst/>
              <a:rect l="l" t="t" r="r" b="b"/>
              <a:pathLst>
                <a:path w="2459" h="2560" extrusionOk="0">
                  <a:moveTo>
                    <a:pt x="2324" y="135"/>
                  </a:moveTo>
                  <a:lnTo>
                    <a:pt x="2324" y="707"/>
                  </a:lnTo>
                  <a:lnTo>
                    <a:pt x="2290" y="1280"/>
                  </a:lnTo>
                  <a:lnTo>
                    <a:pt x="2257" y="1819"/>
                  </a:lnTo>
                  <a:lnTo>
                    <a:pt x="2290" y="2391"/>
                  </a:lnTo>
                  <a:lnTo>
                    <a:pt x="1213" y="2391"/>
                  </a:lnTo>
                  <a:lnTo>
                    <a:pt x="169" y="2425"/>
                  </a:lnTo>
                  <a:lnTo>
                    <a:pt x="169" y="2054"/>
                  </a:lnTo>
                  <a:lnTo>
                    <a:pt x="169" y="1718"/>
                  </a:lnTo>
                  <a:lnTo>
                    <a:pt x="203" y="1010"/>
                  </a:lnTo>
                  <a:lnTo>
                    <a:pt x="203" y="808"/>
                  </a:lnTo>
                  <a:lnTo>
                    <a:pt x="169" y="606"/>
                  </a:lnTo>
                  <a:lnTo>
                    <a:pt x="136" y="404"/>
                  </a:lnTo>
                  <a:lnTo>
                    <a:pt x="136" y="202"/>
                  </a:lnTo>
                  <a:lnTo>
                    <a:pt x="270" y="236"/>
                  </a:lnTo>
                  <a:lnTo>
                    <a:pt x="1146" y="236"/>
                  </a:lnTo>
                  <a:lnTo>
                    <a:pt x="2324" y="135"/>
                  </a:lnTo>
                  <a:close/>
                  <a:moveTo>
                    <a:pt x="2391" y="0"/>
                  </a:moveTo>
                  <a:lnTo>
                    <a:pt x="2021" y="34"/>
                  </a:lnTo>
                  <a:lnTo>
                    <a:pt x="1651" y="34"/>
                  </a:lnTo>
                  <a:lnTo>
                    <a:pt x="1280" y="68"/>
                  </a:lnTo>
                  <a:lnTo>
                    <a:pt x="910" y="101"/>
                  </a:lnTo>
                  <a:lnTo>
                    <a:pt x="304" y="101"/>
                  </a:lnTo>
                  <a:lnTo>
                    <a:pt x="169" y="68"/>
                  </a:lnTo>
                  <a:lnTo>
                    <a:pt x="35" y="101"/>
                  </a:lnTo>
                  <a:lnTo>
                    <a:pt x="1" y="169"/>
                  </a:lnTo>
                  <a:lnTo>
                    <a:pt x="1" y="202"/>
                  </a:lnTo>
                  <a:lnTo>
                    <a:pt x="35" y="236"/>
                  </a:lnTo>
                  <a:lnTo>
                    <a:pt x="35" y="404"/>
                  </a:lnTo>
                  <a:lnTo>
                    <a:pt x="35" y="573"/>
                  </a:lnTo>
                  <a:lnTo>
                    <a:pt x="68" y="876"/>
                  </a:lnTo>
                  <a:lnTo>
                    <a:pt x="68" y="1280"/>
                  </a:lnTo>
                  <a:lnTo>
                    <a:pt x="35" y="1684"/>
                  </a:lnTo>
                  <a:lnTo>
                    <a:pt x="35" y="2088"/>
                  </a:lnTo>
                  <a:lnTo>
                    <a:pt x="35" y="2492"/>
                  </a:lnTo>
                  <a:lnTo>
                    <a:pt x="35" y="2526"/>
                  </a:lnTo>
                  <a:lnTo>
                    <a:pt x="102" y="2559"/>
                  </a:lnTo>
                  <a:lnTo>
                    <a:pt x="1247" y="2526"/>
                  </a:lnTo>
                  <a:lnTo>
                    <a:pt x="2391" y="2526"/>
                  </a:lnTo>
                  <a:lnTo>
                    <a:pt x="2425" y="2492"/>
                  </a:lnTo>
                  <a:lnTo>
                    <a:pt x="2459" y="2425"/>
                  </a:lnTo>
                  <a:lnTo>
                    <a:pt x="2425" y="2155"/>
                  </a:lnTo>
                  <a:lnTo>
                    <a:pt x="2425" y="1852"/>
                  </a:lnTo>
                  <a:lnTo>
                    <a:pt x="2425" y="1246"/>
                  </a:lnTo>
                  <a:lnTo>
                    <a:pt x="2459" y="674"/>
                  </a:lnTo>
                  <a:lnTo>
                    <a:pt x="2459" y="371"/>
                  </a:lnTo>
                  <a:lnTo>
                    <a:pt x="2459" y="68"/>
                  </a:lnTo>
                  <a:lnTo>
                    <a:pt x="2425" y="34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12"/>
            <p:cNvSpPr/>
            <p:nvPr/>
          </p:nvSpPr>
          <p:spPr>
            <a:xfrm>
              <a:off x="2951915" y="4947183"/>
              <a:ext cx="135745" cy="127386"/>
            </a:xfrm>
            <a:custGeom>
              <a:avLst/>
              <a:gdLst/>
              <a:ahLst/>
              <a:cxnLst/>
              <a:rect l="l" t="t" r="r" b="b"/>
              <a:pathLst>
                <a:path w="2728" h="2560" extrusionOk="0">
                  <a:moveTo>
                    <a:pt x="2189" y="135"/>
                  </a:moveTo>
                  <a:lnTo>
                    <a:pt x="2357" y="203"/>
                  </a:lnTo>
                  <a:lnTo>
                    <a:pt x="2458" y="236"/>
                  </a:lnTo>
                  <a:lnTo>
                    <a:pt x="2525" y="304"/>
                  </a:lnTo>
                  <a:lnTo>
                    <a:pt x="2559" y="405"/>
                  </a:lnTo>
                  <a:lnTo>
                    <a:pt x="2593" y="506"/>
                  </a:lnTo>
                  <a:lnTo>
                    <a:pt x="2593" y="741"/>
                  </a:lnTo>
                  <a:lnTo>
                    <a:pt x="2559" y="943"/>
                  </a:lnTo>
                  <a:lnTo>
                    <a:pt x="2525" y="1314"/>
                  </a:lnTo>
                  <a:lnTo>
                    <a:pt x="2458" y="1718"/>
                  </a:lnTo>
                  <a:lnTo>
                    <a:pt x="2458" y="1920"/>
                  </a:lnTo>
                  <a:lnTo>
                    <a:pt x="2424" y="2156"/>
                  </a:lnTo>
                  <a:lnTo>
                    <a:pt x="2391" y="2257"/>
                  </a:lnTo>
                  <a:lnTo>
                    <a:pt x="2357" y="2324"/>
                  </a:lnTo>
                  <a:lnTo>
                    <a:pt x="2256" y="2391"/>
                  </a:lnTo>
                  <a:lnTo>
                    <a:pt x="2121" y="2391"/>
                  </a:lnTo>
                  <a:lnTo>
                    <a:pt x="1212" y="2324"/>
                  </a:lnTo>
                  <a:lnTo>
                    <a:pt x="303" y="2324"/>
                  </a:lnTo>
                  <a:lnTo>
                    <a:pt x="269" y="1920"/>
                  </a:lnTo>
                  <a:lnTo>
                    <a:pt x="236" y="1550"/>
                  </a:lnTo>
                  <a:lnTo>
                    <a:pt x="168" y="1145"/>
                  </a:lnTo>
                  <a:lnTo>
                    <a:pt x="168" y="741"/>
                  </a:lnTo>
                  <a:lnTo>
                    <a:pt x="168" y="304"/>
                  </a:lnTo>
                  <a:lnTo>
                    <a:pt x="168" y="203"/>
                  </a:lnTo>
                  <a:lnTo>
                    <a:pt x="505" y="169"/>
                  </a:lnTo>
                  <a:lnTo>
                    <a:pt x="875" y="135"/>
                  </a:lnTo>
                  <a:close/>
                  <a:moveTo>
                    <a:pt x="1582" y="1"/>
                  </a:moveTo>
                  <a:lnTo>
                    <a:pt x="1145" y="34"/>
                  </a:lnTo>
                  <a:lnTo>
                    <a:pt x="370" y="34"/>
                  </a:lnTo>
                  <a:lnTo>
                    <a:pt x="101" y="68"/>
                  </a:lnTo>
                  <a:lnTo>
                    <a:pt x="67" y="102"/>
                  </a:lnTo>
                  <a:lnTo>
                    <a:pt x="67" y="135"/>
                  </a:lnTo>
                  <a:lnTo>
                    <a:pt x="34" y="270"/>
                  </a:lnTo>
                  <a:lnTo>
                    <a:pt x="0" y="438"/>
                  </a:lnTo>
                  <a:lnTo>
                    <a:pt x="34" y="741"/>
                  </a:lnTo>
                  <a:lnTo>
                    <a:pt x="34" y="1179"/>
                  </a:lnTo>
                  <a:lnTo>
                    <a:pt x="101" y="1583"/>
                  </a:lnTo>
                  <a:lnTo>
                    <a:pt x="135" y="1987"/>
                  </a:lnTo>
                  <a:lnTo>
                    <a:pt x="168" y="2425"/>
                  </a:lnTo>
                  <a:lnTo>
                    <a:pt x="202" y="2459"/>
                  </a:lnTo>
                  <a:lnTo>
                    <a:pt x="236" y="2492"/>
                  </a:lnTo>
                  <a:lnTo>
                    <a:pt x="606" y="2459"/>
                  </a:lnTo>
                  <a:lnTo>
                    <a:pt x="943" y="2459"/>
                  </a:lnTo>
                  <a:lnTo>
                    <a:pt x="1650" y="2492"/>
                  </a:lnTo>
                  <a:lnTo>
                    <a:pt x="2054" y="2560"/>
                  </a:lnTo>
                  <a:lnTo>
                    <a:pt x="2256" y="2560"/>
                  </a:lnTo>
                  <a:lnTo>
                    <a:pt x="2323" y="2526"/>
                  </a:lnTo>
                  <a:lnTo>
                    <a:pt x="2424" y="2492"/>
                  </a:lnTo>
                  <a:lnTo>
                    <a:pt x="2492" y="2425"/>
                  </a:lnTo>
                  <a:lnTo>
                    <a:pt x="2525" y="2358"/>
                  </a:lnTo>
                  <a:lnTo>
                    <a:pt x="2593" y="2189"/>
                  </a:lnTo>
                  <a:lnTo>
                    <a:pt x="2593" y="1853"/>
                  </a:lnTo>
                  <a:lnTo>
                    <a:pt x="2660" y="1348"/>
                  </a:lnTo>
                  <a:lnTo>
                    <a:pt x="2727" y="842"/>
                  </a:lnTo>
                  <a:lnTo>
                    <a:pt x="2727" y="506"/>
                  </a:lnTo>
                  <a:lnTo>
                    <a:pt x="2694" y="337"/>
                  </a:lnTo>
                  <a:lnTo>
                    <a:pt x="2626" y="203"/>
                  </a:lnTo>
                  <a:lnTo>
                    <a:pt x="2492" y="102"/>
                  </a:lnTo>
                  <a:lnTo>
                    <a:pt x="2323" y="34"/>
                  </a:lnTo>
                  <a:lnTo>
                    <a:pt x="21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12"/>
            <p:cNvSpPr/>
            <p:nvPr/>
          </p:nvSpPr>
          <p:spPr>
            <a:xfrm>
              <a:off x="3007198" y="5024261"/>
              <a:ext cx="28512" cy="31896"/>
            </a:xfrm>
            <a:custGeom>
              <a:avLst/>
              <a:gdLst/>
              <a:ahLst/>
              <a:cxnLst/>
              <a:rect l="l" t="t" r="r" b="b"/>
              <a:pathLst>
                <a:path w="573" h="641" extrusionOk="0">
                  <a:moveTo>
                    <a:pt x="337" y="1"/>
                  </a:moveTo>
                  <a:lnTo>
                    <a:pt x="269" y="68"/>
                  </a:lnTo>
                  <a:lnTo>
                    <a:pt x="202" y="135"/>
                  </a:lnTo>
                  <a:lnTo>
                    <a:pt x="34" y="337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438"/>
                  </a:lnTo>
                  <a:lnTo>
                    <a:pt x="236" y="438"/>
                  </a:lnTo>
                  <a:lnTo>
                    <a:pt x="404" y="405"/>
                  </a:lnTo>
                  <a:lnTo>
                    <a:pt x="404" y="573"/>
                  </a:lnTo>
                  <a:lnTo>
                    <a:pt x="404" y="607"/>
                  </a:lnTo>
                  <a:lnTo>
                    <a:pt x="438" y="640"/>
                  </a:lnTo>
                  <a:lnTo>
                    <a:pt x="471" y="640"/>
                  </a:lnTo>
                  <a:lnTo>
                    <a:pt x="505" y="607"/>
                  </a:lnTo>
                  <a:lnTo>
                    <a:pt x="505" y="573"/>
                  </a:lnTo>
                  <a:lnTo>
                    <a:pt x="572" y="573"/>
                  </a:lnTo>
                  <a:lnTo>
                    <a:pt x="539" y="506"/>
                  </a:lnTo>
                  <a:lnTo>
                    <a:pt x="572" y="304"/>
                  </a:lnTo>
                  <a:lnTo>
                    <a:pt x="572" y="270"/>
                  </a:lnTo>
                  <a:lnTo>
                    <a:pt x="539" y="236"/>
                  </a:lnTo>
                  <a:lnTo>
                    <a:pt x="505" y="203"/>
                  </a:lnTo>
                  <a:lnTo>
                    <a:pt x="471" y="236"/>
                  </a:lnTo>
                  <a:lnTo>
                    <a:pt x="337" y="304"/>
                  </a:lnTo>
                  <a:lnTo>
                    <a:pt x="168" y="304"/>
                  </a:lnTo>
                  <a:lnTo>
                    <a:pt x="337" y="135"/>
                  </a:lnTo>
                  <a:lnTo>
                    <a:pt x="370" y="68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12"/>
            <p:cNvSpPr/>
            <p:nvPr/>
          </p:nvSpPr>
          <p:spPr>
            <a:xfrm>
              <a:off x="3166331" y="5099648"/>
              <a:ext cx="8409" cy="46973"/>
            </a:xfrm>
            <a:custGeom>
              <a:avLst/>
              <a:gdLst/>
              <a:ahLst/>
              <a:cxnLst/>
              <a:rect l="l" t="t" r="r" b="b"/>
              <a:pathLst>
                <a:path w="169" h="944" extrusionOk="0">
                  <a:moveTo>
                    <a:pt x="102" y="1"/>
                  </a:moveTo>
                  <a:lnTo>
                    <a:pt x="68" y="34"/>
                  </a:lnTo>
                  <a:lnTo>
                    <a:pt x="34" y="270"/>
                  </a:lnTo>
                  <a:lnTo>
                    <a:pt x="1" y="472"/>
                  </a:lnTo>
                  <a:lnTo>
                    <a:pt x="1" y="943"/>
                  </a:lnTo>
                  <a:lnTo>
                    <a:pt x="135" y="943"/>
                  </a:lnTo>
                  <a:lnTo>
                    <a:pt x="135" y="506"/>
                  </a:lnTo>
                  <a:lnTo>
                    <a:pt x="169" y="68"/>
                  </a:lnTo>
                  <a:lnTo>
                    <a:pt x="135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12"/>
            <p:cNvSpPr/>
            <p:nvPr/>
          </p:nvSpPr>
          <p:spPr>
            <a:xfrm>
              <a:off x="2879863" y="5092930"/>
              <a:ext cx="129028" cy="53691"/>
            </a:xfrm>
            <a:custGeom>
              <a:avLst/>
              <a:gdLst/>
              <a:ahLst/>
              <a:cxnLst/>
              <a:rect l="l" t="t" r="r" b="b"/>
              <a:pathLst>
                <a:path w="2593" h="1079" extrusionOk="0">
                  <a:moveTo>
                    <a:pt x="438" y="1"/>
                  </a:moveTo>
                  <a:lnTo>
                    <a:pt x="68" y="68"/>
                  </a:lnTo>
                  <a:lnTo>
                    <a:pt x="34" y="102"/>
                  </a:lnTo>
                  <a:lnTo>
                    <a:pt x="34" y="136"/>
                  </a:lnTo>
                  <a:lnTo>
                    <a:pt x="34" y="169"/>
                  </a:lnTo>
                  <a:lnTo>
                    <a:pt x="0" y="1078"/>
                  </a:lnTo>
                  <a:lnTo>
                    <a:pt x="101" y="1078"/>
                  </a:lnTo>
                  <a:lnTo>
                    <a:pt x="135" y="641"/>
                  </a:lnTo>
                  <a:lnTo>
                    <a:pt x="135" y="203"/>
                  </a:lnTo>
                  <a:lnTo>
                    <a:pt x="371" y="136"/>
                  </a:lnTo>
                  <a:lnTo>
                    <a:pt x="606" y="102"/>
                  </a:lnTo>
                  <a:lnTo>
                    <a:pt x="1111" y="136"/>
                  </a:lnTo>
                  <a:lnTo>
                    <a:pt x="1616" y="169"/>
                  </a:lnTo>
                  <a:lnTo>
                    <a:pt x="2121" y="203"/>
                  </a:lnTo>
                  <a:lnTo>
                    <a:pt x="2256" y="237"/>
                  </a:lnTo>
                  <a:lnTo>
                    <a:pt x="2357" y="270"/>
                  </a:lnTo>
                  <a:lnTo>
                    <a:pt x="2391" y="371"/>
                  </a:lnTo>
                  <a:lnTo>
                    <a:pt x="2424" y="472"/>
                  </a:lnTo>
                  <a:lnTo>
                    <a:pt x="2458" y="708"/>
                  </a:lnTo>
                  <a:lnTo>
                    <a:pt x="2458" y="944"/>
                  </a:lnTo>
                  <a:lnTo>
                    <a:pt x="2458" y="1078"/>
                  </a:lnTo>
                  <a:lnTo>
                    <a:pt x="2559" y="1078"/>
                  </a:lnTo>
                  <a:lnTo>
                    <a:pt x="2559" y="1045"/>
                  </a:lnTo>
                  <a:lnTo>
                    <a:pt x="2593" y="573"/>
                  </a:lnTo>
                  <a:lnTo>
                    <a:pt x="2559" y="371"/>
                  </a:lnTo>
                  <a:lnTo>
                    <a:pt x="2525" y="237"/>
                  </a:lnTo>
                  <a:lnTo>
                    <a:pt x="2458" y="169"/>
                  </a:lnTo>
                  <a:lnTo>
                    <a:pt x="2357" y="102"/>
                  </a:lnTo>
                  <a:lnTo>
                    <a:pt x="2256" y="68"/>
                  </a:lnTo>
                  <a:lnTo>
                    <a:pt x="1987" y="35"/>
                  </a:lnTo>
                  <a:lnTo>
                    <a:pt x="1482" y="35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12"/>
            <p:cNvSpPr/>
            <p:nvPr/>
          </p:nvSpPr>
          <p:spPr>
            <a:xfrm>
              <a:off x="3099304" y="4943849"/>
              <a:ext cx="125694" cy="135745"/>
            </a:xfrm>
            <a:custGeom>
              <a:avLst/>
              <a:gdLst/>
              <a:ahLst/>
              <a:cxnLst/>
              <a:rect l="l" t="t" r="r" b="b"/>
              <a:pathLst>
                <a:path w="2526" h="2728" extrusionOk="0">
                  <a:moveTo>
                    <a:pt x="439" y="135"/>
                  </a:moveTo>
                  <a:lnTo>
                    <a:pt x="708" y="169"/>
                  </a:lnTo>
                  <a:lnTo>
                    <a:pt x="1516" y="202"/>
                  </a:lnTo>
                  <a:lnTo>
                    <a:pt x="2189" y="202"/>
                  </a:lnTo>
                  <a:lnTo>
                    <a:pt x="2257" y="236"/>
                  </a:lnTo>
                  <a:lnTo>
                    <a:pt x="2290" y="270"/>
                  </a:lnTo>
                  <a:lnTo>
                    <a:pt x="2358" y="404"/>
                  </a:lnTo>
                  <a:lnTo>
                    <a:pt x="2391" y="606"/>
                  </a:lnTo>
                  <a:lnTo>
                    <a:pt x="2391" y="808"/>
                  </a:lnTo>
                  <a:lnTo>
                    <a:pt x="2358" y="1280"/>
                  </a:lnTo>
                  <a:lnTo>
                    <a:pt x="2358" y="1583"/>
                  </a:lnTo>
                  <a:lnTo>
                    <a:pt x="2324" y="1987"/>
                  </a:lnTo>
                  <a:lnTo>
                    <a:pt x="2290" y="2189"/>
                  </a:lnTo>
                  <a:lnTo>
                    <a:pt x="2189" y="2391"/>
                  </a:lnTo>
                  <a:lnTo>
                    <a:pt x="2156" y="2458"/>
                  </a:lnTo>
                  <a:lnTo>
                    <a:pt x="2122" y="2492"/>
                  </a:lnTo>
                  <a:lnTo>
                    <a:pt x="1987" y="2526"/>
                  </a:lnTo>
                  <a:lnTo>
                    <a:pt x="1684" y="2559"/>
                  </a:lnTo>
                  <a:lnTo>
                    <a:pt x="1112" y="2559"/>
                  </a:lnTo>
                  <a:lnTo>
                    <a:pt x="843" y="2526"/>
                  </a:lnTo>
                  <a:lnTo>
                    <a:pt x="540" y="2458"/>
                  </a:lnTo>
                  <a:lnTo>
                    <a:pt x="405" y="2391"/>
                  </a:lnTo>
                  <a:lnTo>
                    <a:pt x="304" y="2324"/>
                  </a:lnTo>
                  <a:lnTo>
                    <a:pt x="237" y="2189"/>
                  </a:lnTo>
                  <a:lnTo>
                    <a:pt x="203" y="2054"/>
                  </a:lnTo>
                  <a:lnTo>
                    <a:pt x="203" y="1718"/>
                  </a:lnTo>
                  <a:lnTo>
                    <a:pt x="237" y="1415"/>
                  </a:lnTo>
                  <a:lnTo>
                    <a:pt x="270" y="1111"/>
                  </a:lnTo>
                  <a:lnTo>
                    <a:pt x="237" y="775"/>
                  </a:lnTo>
                  <a:lnTo>
                    <a:pt x="169" y="135"/>
                  </a:lnTo>
                  <a:close/>
                  <a:moveTo>
                    <a:pt x="102" y="0"/>
                  </a:moveTo>
                  <a:lnTo>
                    <a:pt x="35" y="68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35" y="169"/>
                  </a:lnTo>
                  <a:lnTo>
                    <a:pt x="102" y="202"/>
                  </a:lnTo>
                  <a:lnTo>
                    <a:pt x="68" y="404"/>
                  </a:lnTo>
                  <a:lnTo>
                    <a:pt x="68" y="573"/>
                  </a:lnTo>
                  <a:lnTo>
                    <a:pt x="102" y="977"/>
                  </a:lnTo>
                  <a:lnTo>
                    <a:pt x="102" y="1381"/>
                  </a:lnTo>
                  <a:lnTo>
                    <a:pt x="68" y="1751"/>
                  </a:lnTo>
                  <a:lnTo>
                    <a:pt x="35" y="2054"/>
                  </a:lnTo>
                  <a:lnTo>
                    <a:pt x="68" y="2189"/>
                  </a:lnTo>
                  <a:lnTo>
                    <a:pt x="102" y="2290"/>
                  </a:lnTo>
                  <a:lnTo>
                    <a:pt x="169" y="2391"/>
                  </a:lnTo>
                  <a:lnTo>
                    <a:pt x="270" y="2492"/>
                  </a:lnTo>
                  <a:lnTo>
                    <a:pt x="371" y="2559"/>
                  </a:lnTo>
                  <a:lnTo>
                    <a:pt x="506" y="2627"/>
                  </a:lnTo>
                  <a:lnTo>
                    <a:pt x="876" y="2694"/>
                  </a:lnTo>
                  <a:lnTo>
                    <a:pt x="1213" y="2728"/>
                  </a:lnTo>
                  <a:lnTo>
                    <a:pt x="1583" y="2728"/>
                  </a:lnTo>
                  <a:lnTo>
                    <a:pt x="1954" y="2660"/>
                  </a:lnTo>
                  <a:lnTo>
                    <a:pt x="2088" y="2660"/>
                  </a:lnTo>
                  <a:lnTo>
                    <a:pt x="2189" y="2593"/>
                  </a:lnTo>
                  <a:lnTo>
                    <a:pt x="2290" y="2526"/>
                  </a:lnTo>
                  <a:lnTo>
                    <a:pt x="2358" y="2425"/>
                  </a:lnTo>
                  <a:lnTo>
                    <a:pt x="2459" y="2223"/>
                  </a:lnTo>
                  <a:lnTo>
                    <a:pt x="2492" y="1953"/>
                  </a:lnTo>
                  <a:lnTo>
                    <a:pt x="2526" y="1684"/>
                  </a:lnTo>
                  <a:lnTo>
                    <a:pt x="2526" y="1448"/>
                  </a:lnTo>
                  <a:lnTo>
                    <a:pt x="2526" y="977"/>
                  </a:lnTo>
                  <a:lnTo>
                    <a:pt x="2526" y="606"/>
                  </a:lnTo>
                  <a:lnTo>
                    <a:pt x="2526" y="404"/>
                  </a:lnTo>
                  <a:lnTo>
                    <a:pt x="2459" y="236"/>
                  </a:lnTo>
                  <a:lnTo>
                    <a:pt x="2391" y="135"/>
                  </a:lnTo>
                  <a:lnTo>
                    <a:pt x="2324" y="101"/>
                  </a:lnTo>
                  <a:lnTo>
                    <a:pt x="2223" y="68"/>
                  </a:lnTo>
                  <a:lnTo>
                    <a:pt x="2122" y="34"/>
                  </a:lnTo>
                  <a:lnTo>
                    <a:pt x="1718" y="34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12"/>
            <p:cNvSpPr/>
            <p:nvPr/>
          </p:nvSpPr>
          <p:spPr>
            <a:xfrm>
              <a:off x="3295359" y="5022569"/>
              <a:ext cx="28512" cy="30204"/>
            </a:xfrm>
            <a:custGeom>
              <a:avLst/>
              <a:gdLst/>
              <a:ahLst/>
              <a:cxnLst/>
              <a:rect l="l" t="t" r="r" b="b"/>
              <a:pathLst>
                <a:path w="573" h="607" extrusionOk="0">
                  <a:moveTo>
                    <a:pt x="370" y="371"/>
                  </a:moveTo>
                  <a:lnTo>
                    <a:pt x="438" y="405"/>
                  </a:lnTo>
                  <a:lnTo>
                    <a:pt x="438" y="439"/>
                  </a:lnTo>
                  <a:lnTo>
                    <a:pt x="370" y="472"/>
                  </a:lnTo>
                  <a:lnTo>
                    <a:pt x="303" y="472"/>
                  </a:lnTo>
                  <a:lnTo>
                    <a:pt x="236" y="439"/>
                  </a:lnTo>
                  <a:lnTo>
                    <a:pt x="202" y="439"/>
                  </a:lnTo>
                  <a:lnTo>
                    <a:pt x="337" y="371"/>
                  </a:lnTo>
                  <a:close/>
                  <a:moveTo>
                    <a:pt x="337" y="1"/>
                  </a:moveTo>
                  <a:lnTo>
                    <a:pt x="168" y="68"/>
                  </a:lnTo>
                  <a:lnTo>
                    <a:pt x="67" y="203"/>
                  </a:lnTo>
                  <a:lnTo>
                    <a:pt x="0" y="270"/>
                  </a:lnTo>
                  <a:lnTo>
                    <a:pt x="0" y="338"/>
                  </a:lnTo>
                  <a:lnTo>
                    <a:pt x="0" y="405"/>
                  </a:lnTo>
                  <a:lnTo>
                    <a:pt x="34" y="439"/>
                  </a:lnTo>
                  <a:lnTo>
                    <a:pt x="0" y="472"/>
                  </a:lnTo>
                  <a:lnTo>
                    <a:pt x="0" y="506"/>
                  </a:lnTo>
                  <a:lnTo>
                    <a:pt x="34" y="540"/>
                  </a:lnTo>
                  <a:lnTo>
                    <a:pt x="67" y="573"/>
                  </a:lnTo>
                  <a:lnTo>
                    <a:pt x="135" y="540"/>
                  </a:lnTo>
                  <a:lnTo>
                    <a:pt x="236" y="607"/>
                  </a:lnTo>
                  <a:lnTo>
                    <a:pt x="438" y="607"/>
                  </a:lnTo>
                  <a:lnTo>
                    <a:pt x="505" y="573"/>
                  </a:lnTo>
                  <a:lnTo>
                    <a:pt x="572" y="506"/>
                  </a:lnTo>
                  <a:lnTo>
                    <a:pt x="572" y="439"/>
                  </a:lnTo>
                  <a:lnTo>
                    <a:pt x="572" y="371"/>
                  </a:lnTo>
                  <a:lnTo>
                    <a:pt x="539" y="304"/>
                  </a:lnTo>
                  <a:lnTo>
                    <a:pt x="438" y="270"/>
                  </a:lnTo>
                  <a:lnTo>
                    <a:pt x="337" y="237"/>
                  </a:lnTo>
                  <a:lnTo>
                    <a:pt x="236" y="270"/>
                  </a:lnTo>
                  <a:lnTo>
                    <a:pt x="135" y="338"/>
                  </a:lnTo>
                  <a:lnTo>
                    <a:pt x="135" y="270"/>
                  </a:lnTo>
                  <a:lnTo>
                    <a:pt x="202" y="203"/>
                  </a:lnTo>
                  <a:lnTo>
                    <a:pt x="269" y="136"/>
                  </a:lnTo>
                  <a:lnTo>
                    <a:pt x="370" y="102"/>
                  </a:lnTo>
                  <a:lnTo>
                    <a:pt x="471" y="102"/>
                  </a:lnTo>
                  <a:lnTo>
                    <a:pt x="505" y="68"/>
                  </a:lnTo>
                  <a:lnTo>
                    <a:pt x="4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12"/>
            <p:cNvSpPr/>
            <p:nvPr/>
          </p:nvSpPr>
          <p:spPr>
            <a:xfrm>
              <a:off x="3273564" y="4850051"/>
              <a:ext cx="135745" cy="83796"/>
            </a:xfrm>
            <a:custGeom>
              <a:avLst/>
              <a:gdLst/>
              <a:ahLst/>
              <a:cxnLst/>
              <a:rect l="l" t="t" r="r" b="b"/>
              <a:pathLst>
                <a:path w="2728" h="1684" extrusionOk="0">
                  <a:moveTo>
                    <a:pt x="236" y="135"/>
                  </a:moveTo>
                  <a:lnTo>
                    <a:pt x="640" y="168"/>
                  </a:lnTo>
                  <a:lnTo>
                    <a:pt x="1785" y="202"/>
                  </a:lnTo>
                  <a:lnTo>
                    <a:pt x="2189" y="202"/>
                  </a:lnTo>
                  <a:lnTo>
                    <a:pt x="2391" y="236"/>
                  </a:lnTo>
                  <a:lnTo>
                    <a:pt x="2492" y="236"/>
                  </a:lnTo>
                  <a:lnTo>
                    <a:pt x="2559" y="269"/>
                  </a:lnTo>
                  <a:lnTo>
                    <a:pt x="2593" y="404"/>
                  </a:lnTo>
                  <a:lnTo>
                    <a:pt x="2593" y="539"/>
                  </a:lnTo>
                  <a:lnTo>
                    <a:pt x="2593" y="808"/>
                  </a:lnTo>
                  <a:lnTo>
                    <a:pt x="2593" y="1414"/>
                  </a:lnTo>
                  <a:lnTo>
                    <a:pt x="2559" y="1448"/>
                  </a:lnTo>
                  <a:lnTo>
                    <a:pt x="2492" y="1515"/>
                  </a:lnTo>
                  <a:lnTo>
                    <a:pt x="2290" y="1549"/>
                  </a:lnTo>
                  <a:lnTo>
                    <a:pt x="1616" y="1549"/>
                  </a:lnTo>
                  <a:lnTo>
                    <a:pt x="909" y="1481"/>
                  </a:lnTo>
                  <a:lnTo>
                    <a:pt x="472" y="1448"/>
                  </a:lnTo>
                  <a:lnTo>
                    <a:pt x="371" y="1414"/>
                  </a:lnTo>
                  <a:lnTo>
                    <a:pt x="303" y="1313"/>
                  </a:lnTo>
                  <a:lnTo>
                    <a:pt x="236" y="1178"/>
                  </a:lnTo>
                  <a:lnTo>
                    <a:pt x="236" y="1044"/>
                  </a:lnTo>
                  <a:lnTo>
                    <a:pt x="202" y="707"/>
                  </a:lnTo>
                  <a:lnTo>
                    <a:pt x="202" y="438"/>
                  </a:lnTo>
                  <a:lnTo>
                    <a:pt x="236" y="303"/>
                  </a:lnTo>
                  <a:lnTo>
                    <a:pt x="202" y="135"/>
                  </a:lnTo>
                  <a:close/>
                  <a:moveTo>
                    <a:pt x="236" y="0"/>
                  </a:moveTo>
                  <a:lnTo>
                    <a:pt x="34" y="34"/>
                  </a:lnTo>
                  <a:lnTo>
                    <a:pt x="0" y="67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34" y="168"/>
                  </a:lnTo>
                  <a:lnTo>
                    <a:pt x="101" y="168"/>
                  </a:lnTo>
                  <a:lnTo>
                    <a:pt x="101" y="202"/>
                  </a:lnTo>
                  <a:lnTo>
                    <a:pt x="101" y="303"/>
                  </a:lnTo>
                  <a:lnTo>
                    <a:pt x="68" y="471"/>
                  </a:lnTo>
                  <a:lnTo>
                    <a:pt x="68" y="673"/>
                  </a:lnTo>
                  <a:lnTo>
                    <a:pt x="101" y="1111"/>
                  </a:lnTo>
                  <a:lnTo>
                    <a:pt x="202" y="1549"/>
                  </a:lnTo>
                  <a:lnTo>
                    <a:pt x="236" y="1582"/>
                  </a:lnTo>
                  <a:lnTo>
                    <a:pt x="573" y="1582"/>
                  </a:lnTo>
                  <a:lnTo>
                    <a:pt x="876" y="1616"/>
                  </a:lnTo>
                  <a:lnTo>
                    <a:pt x="1482" y="1683"/>
                  </a:lnTo>
                  <a:lnTo>
                    <a:pt x="2357" y="1683"/>
                  </a:lnTo>
                  <a:lnTo>
                    <a:pt x="2660" y="1616"/>
                  </a:lnTo>
                  <a:lnTo>
                    <a:pt x="2694" y="1582"/>
                  </a:lnTo>
                  <a:lnTo>
                    <a:pt x="2727" y="1549"/>
                  </a:lnTo>
                  <a:lnTo>
                    <a:pt x="2727" y="909"/>
                  </a:lnTo>
                  <a:lnTo>
                    <a:pt x="2727" y="572"/>
                  </a:lnTo>
                  <a:lnTo>
                    <a:pt x="2660" y="269"/>
                  </a:lnTo>
                  <a:lnTo>
                    <a:pt x="2626" y="168"/>
                  </a:lnTo>
                  <a:lnTo>
                    <a:pt x="2525" y="135"/>
                  </a:lnTo>
                  <a:lnTo>
                    <a:pt x="2424" y="101"/>
                  </a:lnTo>
                  <a:lnTo>
                    <a:pt x="1650" y="101"/>
                  </a:lnTo>
                  <a:lnTo>
                    <a:pt x="977" y="3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12"/>
            <p:cNvSpPr/>
            <p:nvPr/>
          </p:nvSpPr>
          <p:spPr>
            <a:xfrm>
              <a:off x="3157971" y="5087904"/>
              <a:ext cx="137437" cy="58717"/>
            </a:xfrm>
            <a:custGeom>
              <a:avLst/>
              <a:gdLst/>
              <a:ahLst/>
              <a:cxnLst/>
              <a:rect l="l" t="t" r="r" b="b"/>
              <a:pathLst>
                <a:path w="2762" h="1180" extrusionOk="0">
                  <a:moveTo>
                    <a:pt x="438" y="1"/>
                  </a:moveTo>
                  <a:lnTo>
                    <a:pt x="202" y="68"/>
                  </a:lnTo>
                  <a:lnTo>
                    <a:pt x="101" y="102"/>
                  </a:lnTo>
                  <a:lnTo>
                    <a:pt x="34" y="169"/>
                  </a:lnTo>
                  <a:lnTo>
                    <a:pt x="0" y="237"/>
                  </a:lnTo>
                  <a:lnTo>
                    <a:pt x="34" y="270"/>
                  </a:lnTo>
                  <a:lnTo>
                    <a:pt x="101" y="270"/>
                  </a:lnTo>
                  <a:lnTo>
                    <a:pt x="135" y="237"/>
                  </a:lnTo>
                  <a:lnTo>
                    <a:pt x="202" y="203"/>
                  </a:lnTo>
                  <a:lnTo>
                    <a:pt x="303" y="169"/>
                  </a:lnTo>
                  <a:lnTo>
                    <a:pt x="539" y="136"/>
                  </a:lnTo>
                  <a:lnTo>
                    <a:pt x="977" y="169"/>
                  </a:lnTo>
                  <a:lnTo>
                    <a:pt x="1919" y="203"/>
                  </a:lnTo>
                  <a:lnTo>
                    <a:pt x="2256" y="237"/>
                  </a:lnTo>
                  <a:lnTo>
                    <a:pt x="2391" y="270"/>
                  </a:lnTo>
                  <a:lnTo>
                    <a:pt x="2525" y="338"/>
                  </a:lnTo>
                  <a:lnTo>
                    <a:pt x="2593" y="371"/>
                  </a:lnTo>
                  <a:lnTo>
                    <a:pt x="2626" y="439"/>
                  </a:lnTo>
                  <a:lnTo>
                    <a:pt x="2660" y="607"/>
                  </a:lnTo>
                  <a:lnTo>
                    <a:pt x="2626" y="910"/>
                  </a:lnTo>
                  <a:lnTo>
                    <a:pt x="2660" y="1179"/>
                  </a:lnTo>
                  <a:lnTo>
                    <a:pt x="2761" y="1179"/>
                  </a:lnTo>
                  <a:lnTo>
                    <a:pt x="2761" y="708"/>
                  </a:lnTo>
                  <a:lnTo>
                    <a:pt x="2761" y="439"/>
                  </a:lnTo>
                  <a:lnTo>
                    <a:pt x="2727" y="371"/>
                  </a:lnTo>
                  <a:lnTo>
                    <a:pt x="2660" y="270"/>
                  </a:lnTo>
                  <a:lnTo>
                    <a:pt x="2593" y="237"/>
                  </a:lnTo>
                  <a:lnTo>
                    <a:pt x="2525" y="169"/>
                  </a:lnTo>
                  <a:lnTo>
                    <a:pt x="2256" y="102"/>
                  </a:lnTo>
                  <a:lnTo>
                    <a:pt x="1919" y="68"/>
                  </a:lnTo>
                  <a:lnTo>
                    <a:pt x="1583" y="68"/>
                  </a:lnTo>
                  <a:lnTo>
                    <a:pt x="909" y="35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12"/>
            <p:cNvSpPr/>
            <p:nvPr/>
          </p:nvSpPr>
          <p:spPr>
            <a:xfrm>
              <a:off x="3392490" y="4943849"/>
              <a:ext cx="130720" cy="132411"/>
            </a:xfrm>
            <a:custGeom>
              <a:avLst/>
              <a:gdLst/>
              <a:ahLst/>
              <a:cxnLst/>
              <a:rect l="l" t="t" r="r" b="b"/>
              <a:pathLst>
                <a:path w="2627" h="2661" extrusionOk="0">
                  <a:moveTo>
                    <a:pt x="2122" y="135"/>
                  </a:moveTo>
                  <a:lnTo>
                    <a:pt x="2257" y="169"/>
                  </a:lnTo>
                  <a:lnTo>
                    <a:pt x="2358" y="236"/>
                  </a:lnTo>
                  <a:lnTo>
                    <a:pt x="2425" y="337"/>
                  </a:lnTo>
                  <a:lnTo>
                    <a:pt x="2492" y="539"/>
                  </a:lnTo>
                  <a:lnTo>
                    <a:pt x="2492" y="741"/>
                  </a:lnTo>
                  <a:lnTo>
                    <a:pt x="2492" y="1179"/>
                  </a:lnTo>
                  <a:lnTo>
                    <a:pt x="2425" y="1718"/>
                  </a:lnTo>
                  <a:lnTo>
                    <a:pt x="2391" y="1953"/>
                  </a:lnTo>
                  <a:lnTo>
                    <a:pt x="2290" y="2223"/>
                  </a:lnTo>
                  <a:lnTo>
                    <a:pt x="2223" y="2324"/>
                  </a:lnTo>
                  <a:lnTo>
                    <a:pt x="2156" y="2391"/>
                  </a:lnTo>
                  <a:lnTo>
                    <a:pt x="2021" y="2458"/>
                  </a:lnTo>
                  <a:lnTo>
                    <a:pt x="1920" y="2492"/>
                  </a:lnTo>
                  <a:lnTo>
                    <a:pt x="1381" y="2492"/>
                  </a:lnTo>
                  <a:lnTo>
                    <a:pt x="472" y="2458"/>
                  </a:lnTo>
                  <a:lnTo>
                    <a:pt x="337" y="2425"/>
                  </a:lnTo>
                  <a:lnTo>
                    <a:pt x="236" y="2324"/>
                  </a:lnTo>
                  <a:lnTo>
                    <a:pt x="169" y="2223"/>
                  </a:lnTo>
                  <a:lnTo>
                    <a:pt x="135" y="2088"/>
                  </a:lnTo>
                  <a:lnTo>
                    <a:pt x="135" y="1785"/>
                  </a:lnTo>
                  <a:lnTo>
                    <a:pt x="169" y="1516"/>
                  </a:lnTo>
                  <a:lnTo>
                    <a:pt x="169" y="741"/>
                  </a:lnTo>
                  <a:lnTo>
                    <a:pt x="203" y="472"/>
                  </a:lnTo>
                  <a:lnTo>
                    <a:pt x="169" y="337"/>
                  </a:lnTo>
                  <a:lnTo>
                    <a:pt x="135" y="202"/>
                  </a:lnTo>
                  <a:lnTo>
                    <a:pt x="169" y="202"/>
                  </a:lnTo>
                  <a:lnTo>
                    <a:pt x="472" y="169"/>
                  </a:lnTo>
                  <a:lnTo>
                    <a:pt x="775" y="135"/>
                  </a:lnTo>
                  <a:close/>
                  <a:moveTo>
                    <a:pt x="506" y="0"/>
                  </a:moveTo>
                  <a:lnTo>
                    <a:pt x="135" y="68"/>
                  </a:lnTo>
                  <a:lnTo>
                    <a:pt x="135" y="101"/>
                  </a:lnTo>
                  <a:lnTo>
                    <a:pt x="102" y="101"/>
                  </a:lnTo>
                  <a:lnTo>
                    <a:pt x="68" y="135"/>
                  </a:lnTo>
                  <a:lnTo>
                    <a:pt x="34" y="573"/>
                  </a:lnTo>
                  <a:lnTo>
                    <a:pt x="34" y="1010"/>
                  </a:lnTo>
                  <a:lnTo>
                    <a:pt x="34" y="1852"/>
                  </a:lnTo>
                  <a:lnTo>
                    <a:pt x="1" y="2088"/>
                  </a:lnTo>
                  <a:lnTo>
                    <a:pt x="34" y="2290"/>
                  </a:lnTo>
                  <a:lnTo>
                    <a:pt x="68" y="2357"/>
                  </a:lnTo>
                  <a:lnTo>
                    <a:pt x="102" y="2458"/>
                  </a:lnTo>
                  <a:lnTo>
                    <a:pt x="169" y="2526"/>
                  </a:lnTo>
                  <a:lnTo>
                    <a:pt x="270" y="2559"/>
                  </a:lnTo>
                  <a:lnTo>
                    <a:pt x="573" y="2627"/>
                  </a:lnTo>
                  <a:lnTo>
                    <a:pt x="876" y="2660"/>
                  </a:lnTo>
                  <a:lnTo>
                    <a:pt x="1482" y="2627"/>
                  </a:lnTo>
                  <a:lnTo>
                    <a:pt x="1718" y="2627"/>
                  </a:lnTo>
                  <a:lnTo>
                    <a:pt x="1987" y="2593"/>
                  </a:lnTo>
                  <a:lnTo>
                    <a:pt x="2122" y="2559"/>
                  </a:lnTo>
                  <a:lnTo>
                    <a:pt x="2223" y="2526"/>
                  </a:lnTo>
                  <a:lnTo>
                    <a:pt x="2324" y="2458"/>
                  </a:lnTo>
                  <a:lnTo>
                    <a:pt x="2391" y="2357"/>
                  </a:lnTo>
                  <a:lnTo>
                    <a:pt x="2526" y="2088"/>
                  </a:lnTo>
                  <a:lnTo>
                    <a:pt x="2560" y="1819"/>
                  </a:lnTo>
                  <a:lnTo>
                    <a:pt x="2593" y="1246"/>
                  </a:lnTo>
                  <a:lnTo>
                    <a:pt x="2627" y="707"/>
                  </a:lnTo>
                  <a:lnTo>
                    <a:pt x="2627" y="438"/>
                  </a:lnTo>
                  <a:lnTo>
                    <a:pt x="2593" y="337"/>
                  </a:lnTo>
                  <a:lnTo>
                    <a:pt x="2526" y="202"/>
                  </a:lnTo>
                  <a:lnTo>
                    <a:pt x="2459" y="135"/>
                  </a:lnTo>
                  <a:lnTo>
                    <a:pt x="2358" y="68"/>
                  </a:lnTo>
                  <a:lnTo>
                    <a:pt x="2257" y="34"/>
                  </a:lnTo>
                  <a:lnTo>
                    <a:pt x="21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12"/>
            <p:cNvSpPr/>
            <p:nvPr/>
          </p:nvSpPr>
          <p:spPr>
            <a:xfrm>
              <a:off x="3154587" y="5027595"/>
              <a:ext cx="20153" cy="26870"/>
            </a:xfrm>
            <a:custGeom>
              <a:avLst/>
              <a:gdLst/>
              <a:ahLst/>
              <a:cxnLst/>
              <a:rect l="l" t="t" r="r" b="b"/>
              <a:pathLst>
                <a:path w="405" h="540" extrusionOk="0">
                  <a:moveTo>
                    <a:pt x="1" y="1"/>
                  </a:moveTo>
                  <a:lnTo>
                    <a:pt x="1" y="68"/>
                  </a:lnTo>
                  <a:lnTo>
                    <a:pt x="1" y="169"/>
                  </a:lnTo>
                  <a:lnTo>
                    <a:pt x="35" y="237"/>
                  </a:lnTo>
                  <a:lnTo>
                    <a:pt x="68" y="270"/>
                  </a:lnTo>
                  <a:lnTo>
                    <a:pt x="237" y="270"/>
                  </a:lnTo>
                  <a:lnTo>
                    <a:pt x="270" y="338"/>
                  </a:lnTo>
                  <a:lnTo>
                    <a:pt x="270" y="405"/>
                  </a:lnTo>
                  <a:lnTo>
                    <a:pt x="102" y="405"/>
                  </a:lnTo>
                  <a:lnTo>
                    <a:pt x="68" y="371"/>
                  </a:lnTo>
                  <a:lnTo>
                    <a:pt x="35" y="405"/>
                  </a:lnTo>
                  <a:lnTo>
                    <a:pt x="1" y="439"/>
                  </a:lnTo>
                  <a:lnTo>
                    <a:pt x="1" y="506"/>
                  </a:lnTo>
                  <a:lnTo>
                    <a:pt x="35" y="540"/>
                  </a:lnTo>
                  <a:lnTo>
                    <a:pt x="304" y="540"/>
                  </a:lnTo>
                  <a:lnTo>
                    <a:pt x="338" y="506"/>
                  </a:lnTo>
                  <a:lnTo>
                    <a:pt x="371" y="472"/>
                  </a:lnTo>
                  <a:lnTo>
                    <a:pt x="405" y="371"/>
                  </a:lnTo>
                  <a:lnTo>
                    <a:pt x="405" y="270"/>
                  </a:lnTo>
                  <a:lnTo>
                    <a:pt x="371" y="203"/>
                  </a:lnTo>
                  <a:lnTo>
                    <a:pt x="304" y="169"/>
                  </a:lnTo>
                  <a:lnTo>
                    <a:pt x="237" y="136"/>
                  </a:lnTo>
                  <a:lnTo>
                    <a:pt x="136" y="136"/>
                  </a:lnTo>
                  <a:lnTo>
                    <a:pt x="136" y="102"/>
                  </a:lnTo>
                  <a:lnTo>
                    <a:pt x="237" y="102"/>
                  </a:lnTo>
                  <a:lnTo>
                    <a:pt x="304" y="68"/>
                  </a:lnTo>
                  <a:lnTo>
                    <a:pt x="405" y="35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12"/>
            <p:cNvSpPr/>
            <p:nvPr/>
          </p:nvSpPr>
          <p:spPr>
            <a:xfrm>
              <a:off x="3245051" y="4945541"/>
              <a:ext cx="125744" cy="132362"/>
            </a:xfrm>
            <a:custGeom>
              <a:avLst/>
              <a:gdLst/>
              <a:ahLst/>
              <a:cxnLst/>
              <a:rect l="l" t="t" r="r" b="b"/>
              <a:pathLst>
                <a:path w="2527" h="2660" extrusionOk="0">
                  <a:moveTo>
                    <a:pt x="2122" y="135"/>
                  </a:moveTo>
                  <a:lnTo>
                    <a:pt x="2257" y="202"/>
                  </a:lnTo>
                  <a:lnTo>
                    <a:pt x="2324" y="337"/>
                  </a:lnTo>
                  <a:lnTo>
                    <a:pt x="2391" y="471"/>
                  </a:lnTo>
                  <a:lnTo>
                    <a:pt x="2425" y="673"/>
                  </a:lnTo>
                  <a:lnTo>
                    <a:pt x="2425" y="1044"/>
                  </a:lnTo>
                  <a:lnTo>
                    <a:pt x="2391" y="1347"/>
                  </a:lnTo>
                  <a:lnTo>
                    <a:pt x="2391" y="1818"/>
                  </a:lnTo>
                  <a:lnTo>
                    <a:pt x="2391" y="2054"/>
                  </a:lnTo>
                  <a:lnTo>
                    <a:pt x="2358" y="2290"/>
                  </a:lnTo>
                  <a:lnTo>
                    <a:pt x="2290" y="2424"/>
                  </a:lnTo>
                  <a:lnTo>
                    <a:pt x="2189" y="2492"/>
                  </a:lnTo>
                  <a:lnTo>
                    <a:pt x="1886" y="2492"/>
                  </a:lnTo>
                  <a:lnTo>
                    <a:pt x="1550" y="2458"/>
                  </a:lnTo>
                  <a:lnTo>
                    <a:pt x="1280" y="2424"/>
                  </a:lnTo>
                  <a:lnTo>
                    <a:pt x="674" y="2424"/>
                  </a:lnTo>
                  <a:lnTo>
                    <a:pt x="371" y="2458"/>
                  </a:lnTo>
                  <a:lnTo>
                    <a:pt x="203" y="2424"/>
                  </a:lnTo>
                  <a:lnTo>
                    <a:pt x="136" y="2391"/>
                  </a:lnTo>
                  <a:lnTo>
                    <a:pt x="136" y="2323"/>
                  </a:lnTo>
                  <a:lnTo>
                    <a:pt x="136" y="2054"/>
                  </a:lnTo>
                  <a:lnTo>
                    <a:pt x="136" y="1785"/>
                  </a:lnTo>
                  <a:lnTo>
                    <a:pt x="203" y="1246"/>
                  </a:lnTo>
                  <a:lnTo>
                    <a:pt x="237" y="774"/>
                  </a:lnTo>
                  <a:lnTo>
                    <a:pt x="203" y="269"/>
                  </a:lnTo>
                  <a:lnTo>
                    <a:pt x="472" y="202"/>
                  </a:lnTo>
                  <a:lnTo>
                    <a:pt x="1449" y="202"/>
                  </a:lnTo>
                  <a:lnTo>
                    <a:pt x="1684" y="135"/>
                  </a:lnTo>
                  <a:close/>
                  <a:moveTo>
                    <a:pt x="1684" y="0"/>
                  </a:moveTo>
                  <a:lnTo>
                    <a:pt x="1247" y="67"/>
                  </a:lnTo>
                  <a:lnTo>
                    <a:pt x="472" y="67"/>
                  </a:lnTo>
                  <a:lnTo>
                    <a:pt x="237" y="135"/>
                  </a:lnTo>
                  <a:lnTo>
                    <a:pt x="237" y="101"/>
                  </a:lnTo>
                  <a:lnTo>
                    <a:pt x="203" y="67"/>
                  </a:lnTo>
                  <a:lnTo>
                    <a:pt x="169" y="67"/>
                  </a:lnTo>
                  <a:lnTo>
                    <a:pt x="136" y="101"/>
                  </a:lnTo>
                  <a:lnTo>
                    <a:pt x="102" y="404"/>
                  </a:lnTo>
                  <a:lnTo>
                    <a:pt x="68" y="741"/>
                  </a:lnTo>
                  <a:lnTo>
                    <a:pt x="68" y="1044"/>
                  </a:lnTo>
                  <a:lnTo>
                    <a:pt x="68" y="1347"/>
                  </a:lnTo>
                  <a:lnTo>
                    <a:pt x="1" y="1953"/>
                  </a:lnTo>
                  <a:lnTo>
                    <a:pt x="1" y="2222"/>
                  </a:lnTo>
                  <a:lnTo>
                    <a:pt x="1" y="2525"/>
                  </a:lnTo>
                  <a:lnTo>
                    <a:pt x="35" y="2559"/>
                  </a:lnTo>
                  <a:lnTo>
                    <a:pt x="68" y="2593"/>
                  </a:lnTo>
                  <a:lnTo>
                    <a:pt x="674" y="2593"/>
                  </a:lnTo>
                  <a:lnTo>
                    <a:pt x="1280" y="2559"/>
                  </a:lnTo>
                  <a:lnTo>
                    <a:pt x="1516" y="2593"/>
                  </a:lnTo>
                  <a:lnTo>
                    <a:pt x="1752" y="2626"/>
                  </a:lnTo>
                  <a:lnTo>
                    <a:pt x="1987" y="2660"/>
                  </a:lnTo>
                  <a:lnTo>
                    <a:pt x="2223" y="2660"/>
                  </a:lnTo>
                  <a:lnTo>
                    <a:pt x="2290" y="2626"/>
                  </a:lnTo>
                  <a:lnTo>
                    <a:pt x="2358" y="2593"/>
                  </a:lnTo>
                  <a:lnTo>
                    <a:pt x="2459" y="2458"/>
                  </a:lnTo>
                  <a:lnTo>
                    <a:pt x="2526" y="2290"/>
                  </a:lnTo>
                  <a:lnTo>
                    <a:pt x="2526" y="2088"/>
                  </a:lnTo>
                  <a:lnTo>
                    <a:pt x="2526" y="1650"/>
                  </a:lnTo>
                  <a:lnTo>
                    <a:pt x="2526" y="1347"/>
                  </a:lnTo>
                  <a:lnTo>
                    <a:pt x="2526" y="976"/>
                  </a:lnTo>
                  <a:lnTo>
                    <a:pt x="2526" y="572"/>
                  </a:lnTo>
                  <a:lnTo>
                    <a:pt x="2459" y="370"/>
                  </a:lnTo>
                  <a:lnTo>
                    <a:pt x="2391" y="202"/>
                  </a:lnTo>
                  <a:lnTo>
                    <a:pt x="2257" y="101"/>
                  </a:lnTo>
                  <a:lnTo>
                    <a:pt x="208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12"/>
            <p:cNvSpPr/>
            <p:nvPr/>
          </p:nvSpPr>
          <p:spPr>
            <a:xfrm>
              <a:off x="3119407" y="4846668"/>
              <a:ext cx="139129" cy="87180"/>
            </a:xfrm>
            <a:custGeom>
              <a:avLst/>
              <a:gdLst/>
              <a:ahLst/>
              <a:cxnLst/>
              <a:rect l="l" t="t" r="r" b="b"/>
              <a:pathLst>
                <a:path w="2796" h="1752" extrusionOk="0">
                  <a:moveTo>
                    <a:pt x="506" y="102"/>
                  </a:moveTo>
                  <a:lnTo>
                    <a:pt x="910" y="135"/>
                  </a:lnTo>
                  <a:lnTo>
                    <a:pt x="1381" y="169"/>
                  </a:lnTo>
                  <a:lnTo>
                    <a:pt x="1819" y="203"/>
                  </a:lnTo>
                  <a:lnTo>
                    <a:pt x="2156" y="236"/>
                  </a:lnTo>
                  <a:lnTo>
                    <a:pt x="2492" y="236"/>
                  </a:lnTo>
                  <a:lnTo>
                    <a:pt x="2560" y="270"/>
                  </a:lnTo>
                  <a:lnTo>
                    <a:pt x="2593" y="337"/>
                  </a:lnTo>
                  <a:lnTo>
                    <a:pt x="2661" y="607"/>
                  </a:lnTo>
                  <a:lnTo>
                    <a:pt x="2661" y="876"/>
                  </a:lnTo>
                  <a:lnTo>
                    <a:pt x="2661" y="1078"/>
                  </a:lnTo>
                  <a:lnTo>
                    <a:pt x="2661" y="1246"/>
                  </a:lnTo>
                  <a:lnTo>
                    <a:pt x="2627" y="1448"/>
                  </a:lnTo>
                  <a:lnTo>
                    <a:pt x="2593" y="1516"/>
                  </a:lnTo>
                  <a:lnTo>
                    <a:pt x="2560" y="1549"/>
                  </a:lnTo>
                  <a:lnTo>
                    <a:pt x="2425" y="1617"/>
                  </a:lnTo>
                  <a:lnTo>
                    <a:pt x="2156" y="1617"/>
                  </a:lnTo>
                  <a:lnTo>
                    <a:pt x="1718" y="1583"/>
                  </a:lnTo>
                  <a:lnTo>
                    <a:pt x="1482" y="1549"/>
                  </a:lnTo>
                  <a:lnTo>
                    <a:pt x="1280" y="1549"/>
                  </a:lnTo>
                  <a:lnTo>
                    <a:pt x="708" y="1617"/>
                  </a:lnTo>
                  <a:lnTo>
                    <a:pt x="472" y="1583"/>
                  </a:lnTo>
                  <a:lnTo>
                    <a:pt x="405" y="1583"/>
                  </a:lnTo>
                  <a:lnTo>
                    <a:pt x="371" y="1549"/>
                  </a:lnTo>
                  <a:lnTo>
                    <a:pt x="338" y="1482"/>
                  </a:lnTo>
                  <a:lnTo>
                    <a:pt x="304" y="1280"/>
                  </a:lnTo>
                  <a:lnTo>
                    <a:pt x="304" y="741"/>
                  </a:lnTo>
                  <a:lnTo>
                    <a:pt x="304" y="203"/>
                  </a:lnTo>
                  <a:lnTo>
                    <a:pt x="304" y="169"/>
                  </a:lnTo>
                  <a:lnTo>
                    <a:pt x="270" y="135"/>
                  </a:lnTo>
                  <a:lnTo>
                    <a:pt x="506" y="102"/>
                  </a:lnTo>
                  <a:close/>
                  <a:moveTo>
                    <a:pt x="338" y="1"/>
                  </a:moveTo>
                  <a:lnTo>
                    <a:pt x="169" y="34"/>
                  </a:lnTo>
                  <a:lnTo>
                    <a:pt x="35" y="135"/>
                  </a:lnTo>
                  <a:lnTo>
                    <a:pt x="1" y="169"/>
                  </a:lnTo>
                  <a:lnTo>
                    <a:pt x="35" y="203"/>
                  </a:lnTo>
                  <a:lnTo>
                    <a:pt x="68" y="236"/>
                  </a:lnTo>
                  <a:lnTo>
                    <a:pt x="102" y="203"/>
                  </a:lnTo>
                  <a:lnTo>
                    <a:pt x="203" y="169"/>
                  </a:lnTo>
                  <a:lnTo>
                    <a:pt x="237" y="152"/>
                  </a:lnTo>
                  <a:lnTo>
                    <a:pt x="237" y="152"/>
                  </a:lnTo>
                  <a:lnTo>
                    <a:pt x="237" y="169"/>
                  </a:lnTo>
                  <a:lnTo>
                    <a:pt x="169" y="506"/>
                  </a:lnTo>
                  <a:lnTo>
                    <a:pt x="136" y="809"/>
                  </a:lnTo>
                  <a:lnTo>
                    <a:pt x="136" y="1011"/>
                  </a:lnTo>
                  <a:lnTo>
                    <a:pt x="169" y="1213"/>
                  </a:lnTo>
                  <a:lnTo>
                    <a:pt x="169" y="1415"/>
                  </a:lnTo>
                  <a:lnTo>
                    <a:pt x="169" y="1617"/>
                  </a:lnTo>
                  <a:lnTo>
                    <a:pt x="203" y="1684"/>
                  </a:lnTo>
                  <a:lnTo>
                    <a:pt x="237" y="1684"/>
                  </a:lnTo>
                  <a:lnTo>
                    <a:pt x="540" y="1718"/>
                  </a:lnTo>
                  <a:lnTo>
                    <a:pt x="843" y="1718"/>
                  </a:lnTo>
                  <a:lnTo>
                    <a:pt x="1482" y="1684"/>
                  </a:lnTo>
                  <a:lnTo>
                    <a:pt x="1718" y="1718"/>
                  </a:lnTo>
                  <a:lnTo>
                    <a:pt x="1954" y="1751"/>
                  </a:lnTo>
                  <a:lnTo>
                    <a:pt x="2459" y="1751"/>
                  </a:lnTo>
                  <a:lnTo>
                    <a:pt x="2593" y="1684"/>
                  </a:lnTo>
                  <a:lnTo>
                    <a:pt x="2728" y="1583"/>
                  </a:lnTo>
                  <a:lnTo>
                    <a:pt x="2762" y="1415"/>
                  </a:lnTo>
                  <a:lnTo>
                    <a:pt x="2795" y="1213"/>
                  </a:lnTo>
                  <a:lnTo>
                    <a:pt x="2795" y="842"/>
                  </a:lnTo>
                  <a:lnTo>
                    <a:pt x="2762" y="506"/>
                  </a:lnTo>
                  <a:lnTo>
                    <a:pt x="2694" y="304"/>
                  </a:lnTo>
                  <a:lnTo>
                    <a:pt x="2627" y="203"/>
                  </a:lnTo>
                  <a:lnTo>
                    <a:pt x="2560" y="135"/>
                  </a:lnTo>
                  <a:lnTo>
                    <a:pt x="2391" y="102"/>
                  </a:lnTo>
                  <a:lnTo>
                    <a:pt x="2223" y="135"/>
                  </a:lnTo>
                  <a:lnTo>
                    <a:pt x="2088" y="135"/>
                  </a:lnTo>
                  <a:lnTo>
                    <a:pt x="1920" y="102"/>
                  </a:lnTo>
                  <a:lnTo>
                    <a:pt x="1617" y="68"/>
                  </a:lnTo>
                  <a:lnTo>
                    <a:pt x="1146" y="34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12"/>
            <p:cNvSpPr/>
            <p:nvPr/>
          </p:nvSpPr>
          <p:spPr>
            <a:xfrm>
              <a:off x="3023918" y="5096314"/>
              <a:ext cx="127386" cy="50307"/>
            </a:xfrm>
            <a:custGeom>
              <a:avLst/>
              <a:gdLst/>
              <a:ahLst/>
              <a:cxnLst/>
              <a:rect l="l" t="t" r="r" b="b"/>
              <a:pathLst>
                <a:path w="2560" h="1011" extrusionOk="0">
                  <a:moveTo>
                    <a:pt x="1314" y="0"/>
                  </a:moveTo>
                  <a:lnTo>
                    <a:pt x="135" y="34"/>
                  </a:lnTo>
                  <a:lnTo>
                    <a:pt x="102" y="68"/>
                  </a:lnTo>
                  <a:lnTo>
                    <a:pt x="68" y="68"/>
                  </a:lnTo>
                  <a:lnTo>
                    <a:pt x="1" y="270"/>
                  </a:lnTo>
                  <a:lnTo>
                    <a:pt x="1" y="472"/>
                  </a:lnTo>
                  <a:lnTo>
                    <a:pt x="34" y="909"/>
                  </a:lnTo>
                  <a:lnTo>
                    <a:pt x="34" y="1010"/>
                  </a:lnTo>
                  <a:lnTo>
                    <a:pt x="169" y="1010"/>
                  </a:lnTo>
                  <a:lnTo>
                    <a:pt x="135" y="606"/>
                  </a:lnTo>
                  <a:lnTo>
                    <a:pt x="102" y="371"/>
                  </a:lnTo>
                  <a:lnTo>
                    <a:pt x="135" y="169"/>
                  </a:lnTo>
                  <a:lnTo>
                    <a:pt x="1280" y="135"/>
                  </a:lnTo>
                  <a:lnTo>
                    <a:pt x="1920" y="101"/>
                  </a:lnTo>
                  <a:lnTo>
                    <a:pt x="2257" y="101"/>
                  </a:lnTo>
                  <a:lnTo>
                    <a:pt x="2391" y="135"/>
                  </a:lnTo>
                  <a:lnTo>
                    <a:pt x="2425" y="169"/>
                  </a:lnTo>
                  <a:lnTo>
                    <a:pt x="2459" y="1010"/>
                  </a:lnTo>
                  <a:lnTo>
                    <a:pt x="2560" y="1010"/>
                  </a:lnTo>
                  <a:lnTo>
                    <a:pt x="2526" y="34"/>
                  </a:lnTo>
                  <a:lnTo>
                    <a:pt x="252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12"/>
            <p:cNvSpPr/>
            <p:nvPr/>
          </p:nvSpPr>
          <p:spPr>
            <a:xfrm>
              <a:off x="2330363" y="4724358"/>
              <a:ext cx="2218152" cy="422263"/>
            </a:xfrm>
            <a:custGeom>
              <a:avLst/>
              <a:gdLst/>
              <a:ahLst/>
              <a:cxnLst/>
              <a:rect l="l" t="t" r="r" b="b"/>
              <a:pathLst>
                <a:path w="44577" h="8486" extrusionOk="0">
                  <a:moveTo>
                    <a:pt x="2222" y="1"/>
                  </a:moveTo>
                  <a:lnTo>
                    <a:pt x="1583" y="35"/>
                  </a:lnTo>
                  <a:lnTo>
                    <a:pt x="1280" y="35"/>
                  </a:lnTo>
                  <a:lnTo>
                    <a:pt x="943" y="68"/>
                  </a:lnTo>
                  <a:lnTo>
                    <a:pt x="606" y="169"/>
                  </a:lnTo>
                  <a:lnTo>
                    <a:pt x="472" y="203"/>
                  </a:lnTo>
                  <a:lnTo>
                    <a:pt x="337" y="304"/>
                  </a:lnTo>
                  <a:lnTo>
                    <a:pt x="303" y="371"/>
                  </a:lnTo>
                  <a:lnTo>
                    <a:pt x="236" y="439"/>
                  </a:lnTo>
                  <a:lnTo>
                    <a:pt x="202" y="607"/>
                  </a:lnTo>
                  <a:lnTo>
                    <a:pt x="236" y="977"/>
                  </a:lnTo>
                  <a:lnTo>
                    <a:pt x="169" y="1583"/>
                  </a:lnTo>
                  <a:lnTo>
                    <a:pt x="135" y="2156"/>
                  </a:lnTo>
                  <a:lnTo>
                    <a:pt x="68" y="2762"/>
                  </a:lnTo>
                  <a:lnTo>
                    <a:pt x="34" y="3368"/>
                  </a:lnTo>
                  <a:lnTo>
                    <a:pt x="0" y="5927"/>
                  </a:lnTo>
                  <a:lnTo>
                    <a:pt x="0" y="7206"/>
                  </a:lnTo>
                  <a:lnTo>
                    <a:pt x="68" y="8485"/>
                  </a:lnTo>
                  <a:lnTo>
                    <a:pt x="202" y="8485"/>
                  </a:lnTo>
                  <a:lnTo>
                    <a:pt x="202" y="7475"/>
                  </a:lnTo>
                  <a:lnTo>
                    <a:pt x="236" y="6432"/>
                  </a:lnTo>
                  <a:lnTo>
                    <a:pt x="202" y="4378"/>
                  </a:lnTo>
                  <a:lnTo>
                    <a:pt x="236" y="3435"/>
                  </a:lnTo>
                  <a:lnTo>
                    <a:pt x="303" y="2492"/>
                  </a:lnTo>
                  <a:lnTo>
                    <a:pt x="371" y="1550"/>
                  </a:lnTo>
                  <a:lnTo>
                    <a:pt x="404" y="607"/>
                  </a:lnTo>
                  <a:lnTo>
                    <a:pt x="404" y="540"/>
                  </a:lnTo>
                  <a:lnTo>
                    <a:pt x="438" y="472"/>
                  </a:lnTo>
                  <a:lnTo>
                    <a:pt x="573" y="371"/>
                  </a:lnTo>
                  <a:lnTo>
                    <a:pt x="741" y="304"/>
                  </a:lnTo>
                  <a:lnTo>
                    <a:pt x="977" y="237"/>
                  </a:lnTo>
                  <a:lnTo>
                    <a:pt x="1280" y="169"/>
                  </a:lnTo>
                  <a:lnTo>
                    <a:pt x="1616" y="169"/>
                  </a:lnTo>
                  <a:lnTo>
                    <a:pt x="2323" y="136"/>
                  </a:lnTo>
                  <a:lnTo>
                    <a:pt x="3064" y="136"/>
                  </a:lnTo>
                  <a:lnTo>
                    <a:pt x="3737" y="169"/>
                  </a:lnTo>
                  <a:lnTo>
                    <a:pt x="4613" y="203"/>
                  </a:lnTo>
                  <a:lnTo>
                    <a:pt x="7475" y="270"/>
                  </a:lnTo>
                  <a:lnTo>
                    <a:pt x="8687" y="304"/>
                  </a:lnTo>
                  <a:lnTo>
                    <a:pt x="9192" y="270"/>
                  </a:lnTo>
                  <a:lnTo>
                    <a:pt x="19528" y="270"/>
                  </a:lnTo>
                  <a:lnTo>
                    <a:pt x="25588" y="304"/>
                  </a:lnTo>
                  <a:lnTo>
                    <a:pt x="31648" y="371"/>
                  </a:lnTo>
                  <a:lnTo>
                    <a:pt x="37675" y="439"/>
                  </a:lnTo>
                  <a:lnTo>
                    <a:pt x="43735" y="472"/>
                  </a:lnTo>
                  <a:lnTo>
                    <a:pt x="43870" y="573"/>
                  </a:lnTo>
                  <a:lnTo>
                    <a:pt x="44004" y="708"/>
                  </a:lnTo>
                  <a:lnTo>
                    <a:pt x="44105" y="843"/>
                  </a:lnTo>
                  <a:lnTo>
                    <a:pt x="44173" y="1045"/>
                  </a:lnTo>
                  <a:lnTo>
                    <a:pt x="44307" y="1449"/>
                  </a:lnTo>
                  <a:lnTo>
                    <a:pt x="44341" y="1920"/>
                  </a:lnTo>
                  <a:lnTo>
                    <a:pt x="44341" y="2391"/>
                  </a:lnTo>
                  <a:lnTo>
                    <a:pt x="44341" y="2829"/>
                  </a:lnTo>
                  <a:lnTo>
                    <a:pt x="44307" y="3570"/>
                  </a:lnTo>
                  <a:lnTo>
                    <a:pt x="44274" y="4815"/>
                  </a:lnTo>
                  <a:lnTo>
                    <a:pt x="44240" y="6061"/>
                  </a:lnTo>
                  <a:lnTo>
                    <a:pt x="44173" y="7273"/>
                  </a:lnTo>
                  <a:lnTo>
                    <a:pt x="44173" y="7879"/>
                  </a:lnTo>
                  <a:lnTo>
                    <a:pt x="44173" y="8485"/>
                  </a:lnTo>
                  <a:lnTo>
                    <a:pt x="44408" y="8485"/>
                  </a:lnTo>
                  <a:lnTo>
                    <a:pt x="44408" y="7644"/>
                  </a:lnTo>
                  <a:lnTo>
                    <a:pt x="44408" y="5792"/>
                  </a:lnTo>
                  <a:lnTo>
                    <a:pt x="44476" y="4411"/>
                  </a:lnTo>
                  <a:lnTo>
                    <a:pt x="44543" y="3031"/>
                  </a:lnTo>
                  <a:lnTo>
                    <a:pt x="44577" y="2391"/>
                  </a:lnTo>
                  <a:lnTo>
                    <a:pt x="44543" y="1987"/>
                  </a:lnTo>
                  <a:lnTo>
                    <a:pt x="44509" y="1583"/>
                  </a:lnTo>
                  <a:lnTo>
                    <a:pt x="44442" y="1213"/>
                  </a:lnTo>
                  <a:lnTo>
                    <a:pt x="44341" y="843"/>
                  </a:lnTo>
                  <a:lnTo>
                    <a:pt x="44240" y="708"/>
                  </a:lnTo>
                  <a:lnTo>
                    <a:pt x="44139" y="573"/>
                  </a:lnTo>
                  <a:lnTo>
                    <a:pt x="44038" y="439"/>
                  </a:lnTo>
                  <a:lnTo>
                    <a:pt x="43903" y="371"/>
                  </a:lnTo>
                  <a:lnTo>
                    <a:pt x="43870" y="270"/>
                  </a:lnTo>
                  <a:lnTo>
                    <a:pt x="43836" y="237"/>
                  </a:lnTo>
                  <a:lnTo>
                    <a:pt x="43802" y="237"/>
                  </a:lnTo>
                  <a:lnTo>
                    <a:pt x="37944" y="203"/>
                  </a:lnTo>
                  <a:lnTo>
                    <a:pt x="32052" y="136"/>
                  </a:lnTo>
                  <a:lnTo>
                    <a:pt x="26194" y="68"/>
                  </a:lnTo>
                  <a:lnTo>
                    <a:pt x="20336" y="35"/>
                  </a:lnTo>
                  <a:lnTo>
                    <a:pt x="6532" y="35"/>
                  </a:lnTo>
                  <a:lnTo>
                    <a:pt x="5151" y="68"/>
                  </a:lnTo>
                  <a:lnTo>
                    <a:pt x="4108" y="35"/>
                  </a:lnTo>
                  <a:lnTo>
                    <a:pt x="282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12"/>
            <p:cNvSpPr/>
            <p:nvPr/>
          </p:nvSpPr>
          <p:spPr>
            <a:xfrm>
              <a:off x="4044197" y="5086262"/>
              <a:ext cx="127386" cy="60359"/>
            </a:xfrm>
            <a:custGeom>
              <a:avLst/>
              <a:gdLst/>
              <a:ahLst/>
              <a:cxnLst/>
              <a:rect l="l" t="t" r="r" b="b"/>
              <a:pathLst>
                <a:path w="2560" h="1213" extrusionOk="0">
                  <a:moveTo>
                    <a:pt x="270" y="0"/>
                  </a:moveTo>
                  <a:lnTo>
                    <a:pt x="102" y="34"/>
                  </a:lnTo>
                  <a:lnTo>
                    <a:pt x="34" y="68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34" y="169"/>
                  </a:lnTo>
                  <a:lnTo>
                    <a:pt x="102" y="202"/>
                  </a:lnTo>
                  <a:lnTo>
                    <a:pt x="68" y="404"/>
                  </a:lnTo>
                  <a:lnTo>
                    <a:pt x="68" y="573"/>
                  </a:lnTo>
                  <a:lnTo>
                    <a:pt x="102" y="977"/>
                  </a:lnTo>
                  <a:lnTo>
                    <a:pt x="102" y="1212"/>
                  </a:lnTo>
                  <a:lnTo>
                    <a:pt x="270" y="1212"/>
                  </a:lnTo>
                  <a:lnTo>
                    <a:pt x="236" y="674"/>
                  </a:lnTo>
                  <a:lnTo>
                    <a:pt x="169" y="169"/>
                  </a:lnTo>
                  <a:lnTo>
                    <a:pt x="708" y="169"/>
                  </a:lnTo>
                  <a:lnTo>
                    <a:pt x="1516" y="202"/>
                  </a:lnTo>
                  <a:lnTo>
                    <a:pt x="2223" y="202"/>
                  </a:lnTo>
                  <a:lnTo>
                    <a:pt x="2290" y="236"/>
                  </a:lnTo>
                  <a:lnTo>
                    <a:pt x="2324" y="337"/>
                  </a:lnTo>
                  <a:lnTo>
                    <a:pt x="2391" y="438"/>
                  </a:lnTo>
                  <a:lnTo>
                    <a:pt x="2391" y="573"/>
                  </a:lnTo>
                  <a:lnTo>
                    <a:pt x="2391" y="876"/>
                  </a:lnTo>
                  <a:lnTo>
                    <a:pt x="2391" y="1212"/>
                  </a:lnTo>
                  <a:lnTo>
                    <a:pt x="2526" y="1212"/>
                  </a:lnTo>
                  <a:lnTo>
                    <a:pt x="2526" y="977"/>
                  </a:lnTo>
                  <a:lnTo>
                    <a:pt x="2559" y="606"/>
                  </a:lnTo>
                  <a:lnTo>
                    <a:pt x="2526" y="404"/>
                  </a:lnTo>
                  <a:lnTo>
                    <a:pt x="2458" y="236"/>
                  </a:lnTo>
                  <a:lnTo>
                    <a:pt x="2391" y="169"/>
                  </a:lnTo>
                  <a:lnTo>
                    <a:pt x="2324" y="101"/>
                  </a:lnTo>
                  <a:lnTo>
                    <a:pt x="2223" y="68"/>
                  </a:lnTo>
                  <a:lnTo>
                    <a:pt x="2155" y="34"/>
                  </a:lnTo>
                  <a:lnTo>
                    <a:pt x="1718" y="34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70" name="Google Shape;1870;p12"/>
          <p:cNvGrpSpPr/>
          <p:nvPr/>
        </p:nvGrpSpPr>
        <p:grpSpPr>
          <a:xfrm>
            <a:off x="669098" y="3632076"/>
            <a:ext cx="366930" cy="1514545"/>
            <a:chOff x="135698" y="3632076"/>
            <a:chExt cx="366930" cy="1514545"/>
          </a:xfrm>
        </p:grpSpPr>
        <p:sp>
          <p:nvSpPr>
            <p:cNvPr id="1871" name="Google Shape;1871;p12"/>
            <p:cNvSpPr/>
            <p:nvPr/>
          </p:nvSpPr>
          <p:spPr>
            <a:xfrm>
              <a:off x="135698" y="3632076"/>
              <a:ext cx="366930" cy="1514545"/>
            </a:xfrm>
            <a:custGeom>
              <a:avLst/>
              <a:gdLst/>
              <a:ahLst/>
              <a:cxnLst/>
              <a:rect l="l" t="t" r="r" b="b"/>
              <a:pathLst>
                <a:path w="7374" h="30437" extrusionOk="0">
                  <a:moveTo>
                    <a:pt x="2660" y="236"/>
                  </a:moveTo>
                  <a:lnTo>
                    <a:pt x="2862" y="270"/>
                  </a:lnTo>
                  <a:lnTo>
                    <a:pt x="2997" y="337"/>
                  </a:lnTo>
                  <a:lnTo>
                    <a:pt x="3131" y="404"/>
                  </a:lnTo>
                  <a:lnTo>
                    <a:pt x="3199" y="539"/>
                  </a:lnTo>
                  <a:lnTo>
                    <a:pt x="3266" y="674"/>
                  </a:lnTo>
                  <a:lnTo>
                    <a:pt x="3333" y="842"/>
                  </a:lnTo>
                  <a:lnTo>
                    <a:pt x="3401" y="1179"/>
                  </a:lnTo>
                  <a:lnTo>
                    <a:pt x="3468" y="1650"/>
                  </a:lnTo>
                  <a:lnTo>
                    <a:pt x="3535" y="2155"/>
                  </a:lnTo>
                  <a:lnTo>
                    <a:pt x="3569" y="3165"/>
                  </a:lnTo>
                  <a:lnTo>
                    <a:pt x="3603" y="3502"/>
                  </a:lnTo>
                  <a:lnTo>
                    <a:pt x="3670" y="3805"/>
                  </a:lnTo>
                  <a:lnTo>
                    <a:pt x="3535" y="3872"/>
                  </a:lnTo>
                  <a:lnTo>
                    <a:pt x="3502" y="3805"/>
                  </a:lnTo>
                  <a:lnTo>
                    <a:pt x="3468" y="3771"/>
                  </a:lnTo>
                  <a:lnTo>
                    <a:pt x="3367" y="3771"/>
                  </a:lnTo>
                  <a:lnTo>
                    <a:pt x="3367" y="3839"/>
                  </a:lnTo>
                  <a:lnTo>
                    <a:pt x="3367" y="3940"/>
                  </a:lnTo>
                  <a:lnTo>
                    <a:pt x="3030" y="4074"/>
                  </a:lnTo>
                  <a:lnTo>
                    <a:pt x="2727" y="4142"/>
                  </a:lnTo>
                  <a:lnTo>
                    <a:pt x="2357" y="4175"/>
                  </a:lnTo>
                  <a:lnTo>
                    <a:pt x="1987" y="4142"/>
                  </a:lnTo>
                  <a:lnTo>
                    <a:pt x="1583" y="4175"/>
                  </a:lnTo>
                  <a:lnTo>
                    <a:pt x="1381" y="4175"/>
                  </a:lnTo>
                  <a:lnTo>
                    <a:pt x="1145" y="4142"/>
                  </a:lnTo>
                  <a:lnTo>
                    <a:pt x="976" y="4108"/>
                  </a:lnTo>
                  <a:lnTo>
                    <a:pt x="808" y="4041"/>
                  </a:lnTo>
                  <a:lnTo>
                    <a:pt x="707" y="3872"/>
                  </a:lnTo>
                  <a:lnTo>
                    <a:pt x="640" y="3670"/>
                  </a:lnTo>
                  <a:lnTo>
                    <a:pt x="471" y="2896"/>
                  </a:lnTo>
                  <a:lnTo>
                    <a:pt x="337" y="2121"/>
                  </a:lnTo>
                  <a:lnTo>
                    <a:pt x="269" y="1751"/>
                  </a:lnTo>
                  <a:lnTo>
                    <a:pt x="236" y="1381"/>
                  </a:lnTo>
                  <a:lnTo>
                    <a:pt x="236" y="977"/>
                  </a:lnTo>
                  <a:lnTo>
                    <a:pt x="269" y="573"/>
                  </a:lnTo>
                  <a:lnTo>
                    <a:pt x="640" y="472"/>
                  </a:lnTo>
                  <a:lnTo>
                    <a:pt x="1044" y="371"/>
                  </a:lnTo>
                  <a:lnTo>
                    <a:pt x="1448" y="303"/>
                  </a:lnTo>
                  <a:lnTo>
                    <a:pt x="1886" y="236"/>
                  </a:lnTo>
                  <a:close/>
                  <a:moveTo>
                    <a:pt x="3401" y="4175"/>
                  </a:moveTo>
                  <a:lnTo>
                    <a:pt x="3502" y="4579"/>
                  </a:lnTo>
                  <a:lnTo>
                    <a:pt x="3603" y="5118"/>
                  </a:lnTo>
                  <a:lnTo>
                    <a:pt x="3603" y="5320"/>
                  </a:lnTo>
                  <a:lnTo>
                    <a:pt x="3636" y="5488"/>
                  </a:lnTo>
                  <a:lnTo>
                    <a:pt x="2997" y="5556"/>
                  </a:lnTo>
                  <a:lnTo>
                    <a:pt x="2357" y="5623"/>
                  </a:lnTo>
                  <a:lnTo>
                    <a:pt x="1818" y="5690"/>
                  </a:lnTo>
                  <a:lnTo>
                    <a:pt x="1549" y="5724"/>
                  </a:lnTo>
                  <a:lnTo>
                    <a:pt x="1313" y="5825"/>
                  </a:lnTo>
                  <a:lnTo>
                    <a:pt x="1313" y="5657"/>
                  </a:lnTo>
                  <a:lnTo>
                    <a:pt x="1279" y="5488"/>
                  </a:lnTo>
                  <a:lnTo>
                    <a:pt x="1212" y="5152"/>
                  </a:lnTo>
                  <a:lnTo>
                    <a:pt x="1178" y="4748"/>
                  </a:lnTo>
                  <a:lnTo>
                    <a:pt x="1145" y="4377"/>
                  </a:lnTo>
                  <a:lnTo>
                    <a:pt x="1482" y="4377"/>
                  </a:lnTo>
                  <a:lnTo>
                    <a:pt x="1785" y="4344"/>
                  </a:lnTo>
                  <a:lnTo>
                    <a:pt x="2222" y="4377"/>
                  </a:lnTo>
                  <a:lnTo>
                    <a:pt x="2626" y="4344"/>
                  </a:lnTo>
                  <a:lnTo>
                    <a:pt x="3030" y="4310"/>
                  </a:lnTo>
                  <a:lnTo>
                    <a:pt x="3199" y="4243"/>
                  </a:lnTo>
                  <a:lnTo>
                    <a:pt x="3401" y="4175"/>
                  </a:lnTo>
                  <a:close/>
                  <a:moveTo>
                    <a:pt x="3737" y="5724"/>
                  </a:moveTo>
                  <a:lnTo>
                    <a:pt x="3838" y="5758"/>
                  </a:lnTo>
                  <a:lnTo>
                    <a:pt x="3906" y="5791"/>
                  </a:lnTo>
                  <a:lnTo>
                    <a:pt x="3939" y="5892"/>
                  </a:lnTo>
                  <a:lnTo>
                    <a:pt x="3973" y="5993"/>
                  </a:lnTo>
                  <a:lnTo>
                    <a:pt x="4007" y="6263"/>
                  </a:lnTo>
                  <a:lnTo>
                    <a:pt x="3973" y="6532"/>
                  </a:lnTo>
                  <a:lnTo>
                    <a:pt x="2593" y="6700"/>
                  </a:lnTo>
                  <a:lnTo>
                    <a:pt x="2020" y="6768"/>
                  </a:lnTo>
                  <a:lnTo>
                    <a:pt x="1751" y="6835"/>
                  </a:lnTo>
                  <a:lnTo>
                    <a:pt x="1448" y="6936"/>
                  </a:lnTo>
                  <a:lnTo>
                    <a:pt x="1279" y="6667"/>
                  </a:lnTo>
                  <a:lnTo>
                    <a:pt x="1212" y="6532"/>
                  </a:lnTo>
                  <a:lnTo>
                    <a:pt x="1145" y="6397"/>
                  </a:lnTo>
                  <a:lnTo>
                    <a:pt x="1111" y="6229"/>
                  </a:lnTo>
                  <a:lnTo>
                    <a:pt x="1111" y="6061"/>
                  </a:lnTo>
                  <a:lnTo>
                    <a:pt x="1246" y="6061"/>
                  </a:lnTo>
                  <a:lnTo>
                    <a:pt x="1414" y="6027"/>
                  </a:lnTo>
                  <a:lnTo>
                    <a:pt x="1684" y="5960"/>
                  </a:lnTo>
                  <a:lnTo>
                    <a:pt x="2290" y="5859"/>
                  </a:lnTo>
                  <a:lnTo>
                    <a:pt x="2896" y="5791"/>
                  </a:lnTo>
                  <a:lnTo>
                    <a:pt x="3737" y="5724"/>
                  </a:lnTo>
                  <a:close/>
                  <a:moveTo>
                    <a:pt x="3771" y="6801"/>
                  </a:moveTo>
                  <a:lnTo>
                    <a:pt x="3771" y="6835"/>
                  </a:lnTo>
                  <a:lnTo>
                    <a:pt x="3771" y="7374"/>
                  </a:lnTo>
                  <a:lnTo>
                    <a:pt x="3838" y="7946"/>
                  </a:lnTo>
                  <a:lnTo>
                    <a:pt x="3906" y="8518"/>
                  </a:lnTo>
                  <a:lnTo>
                    <a:pt x="3973" y="9057"/>
                  </a:lnTo>
                  <a:lnTo>
                    <a:pt x="4040" y="9798"/>
                  </a:lnTo>
                  <a:lnTo>
                    <a:pt x="4175" y="10505"/>
                  </a:lnTo>
                  <a:lnTo>
                    <a:pt x="4276" y="10942"/>
                  </a:lnTo>
                  <a:lnTo>
                    <a:pt x="4444" y="11380"/>
                  </a:lnTo>
                  <a:lnTo>
                    <a:pt x="4815" y="12188"/>
                  </a:lnTo>
                  <a:lnTo>
                    <a:pt x="4411" y="12323"/>
                  </a:lnTo>
                  <a:lnTo>
                    <a:pt x="3973" y="12424"/>
                  </a:lnTo>
                  <a:lnTo>
                    <a:pt x="3131" y="12525"/>
                  </a:lnTo>
                  <a:lnTo>
                    <a:pt x="2694" y="12559"/>
                  </a:lnTo>
                  <a:lnTo>
                    <a:pt x="2458" y="12592"/>
                  </a:lnTo>
                  <a:lnTo>
                    <a:pt x="2256" y="12660"/>
                  </a:lnTo>
                  <a:lnTo>
                    <a:pt x="2222" y="11919"/>
                  </a:lnTo>
                  <a:lnTo>
                    <a:pt x="2155" y="11178"/>
                  </a:lnTo>
                  <a:lnTo>
                    <a:pt x="1987" y="9697"/>
                  </a:lnTo>
                  <a:lnTo>
                    <a:pt x="1953" y="9057"/>
                  </a:lnTo>
                  <a:lnTo>
                    <a:pt x="1886" y="8384"/>
                  </a:lnTo>
                  <a:lnTo>
                    <a:pt x="1785" y="7744"/>
                  </a:lnTo>
                  <a:lnTo>
                    <a:pt x="1684" y="7407"/>
                  </a:lnTo>
                  <a:lnTo>
                    <a:pt x="1583" y="7104"/>
                  </a:lnTo>
                  <a:lnTo>
                    <a:pt x="1886" y="7071"/>
                  </a:lnTo>
                  <a:lnTo>
                    <a:pt x="2222" y="7037"/>
                  </a:lnTo>
                  <a:lnTo>
                    <a:pt x="2862" y="6936"/>
                  </a:lnTo>
                  <a:lnTo>
                    <a:pt x="3771" y="6801"/>
                  </a:lnTo>
                  <a:close/>
                  <a:moveTo>
                    <a:pt x="5185" y="12256"/>
                  </a:moveTo>
                  <a:lnTo>
                    <a:pt x="5185" y="12424"/>
                  </a:lnTo>
                  <a:lnTo>
                    <a:pt x="5252" y="12592"/>
                  </a:lnTo>
                  <a:lnTo>
                    <a:pt x="5320" y="12761"/>
                  </a:lnTo>
                  <a:lnTo>
                    <a:pt x="5421" y="12929"/>
                  </a:lnTo>
                  <a:lnTo>
                    <a:pt x="5623" y="13232"/>
                  </a:lnTo>
                  <a:lnTo>
                    <a:pt x="5892" y="13535"/>
                  </a:lnTo>
                  <a:lnTo>
                    <a:pt x="6161" y="13804"/>
                  </a:lnTo>
                  <a:lnTo>
                    <a:pt x="6431" y="14107"/>
                  </a:lnTo>
                  <a:lnTo>
                    <a:pt x="6666" y="14410"/>
                  </a:lnTo>
                  <a:lnTo>
                    <a:pt x="6734" y="14579"/>
                  </a:lnTo>
                  <a:lnTo>
                    <a:pt x="6801" y="14747"/>
                  </a:lnTo>
                  <a:lnTo>
                    <a:pt x="6868" y="14983"/>
                  </a:lnTo>
                  <a:lnTo>
                    <a:pt x="6868" y="15252"/>
                  </a:lnTo>
                  <a:lnTo>
                    <a:pt x="6868" y="15488"/>
                  </a:lnTo>
                  <a:lnTo>
                    <a:pt x="6835" y="15723"/>
                  </a:lnTo>
                  <a:lnTo>
                    <a:pt x="6700" y="16228"/>
                  </a:lnTo>
                  <a:lnTo>
                    <a:pt x="6532" y="16700"/>
                  </a:lnTo>
                  <a:lnTo>
                    <a:pt x="6363" y="17171"/>
                  </a:lnTo>
                  <a:lnTo>
                    <a:pt x="6229" y="17676"/>
                  </a:lnTo>
                  <a:lnTo>
                    <a:pt x="6161" y="17912"/>
                  </a:lnTo>
                  <a:lnTo>
                    <a:pt x="6128" y="18147"/>
                  </a:lnTo>
                  <a:lnTo>
                    <a:pt x="6128" y="18383"/>
                  </a:lnTo>
                  <a:lnTo>
                    <a:pt x="6161" y="18652"/>
                  </a:lnTo>
                  <a:lnTo>
                    <a:pt x="5320" y="18821"/>
                  </a:lnTo>
                  <a:lnTo>
                    <a:pt x="4882" y="18888"/>
                  </a:lnTo>
                  <a:lnTo>
                    <a:pt x="4444" y="18955"/>
                  </a:lnTo>
                  <a:lnTo>
                    <a:pt x="3636" y="19023"/>
                  </a:lnTo>
                  <a:lnTo>
                    <a:pt x="3232" y="19090"/>
                  </a:lnTo>
                  <a:lnTo>
                    <a:pt x="2862" y="19191"/>
                  </a:lnTo>
                  <a:lnTo>
                    <a:pt x="2727" y="18888"/>
                  </a:lnTo>
                  <a:lnTo>
                    <a:pt x="2559" y="18619"/>
                  </a:lnTo>
                  <a:lnTo>
                    <a:pt x="2323" y="18383"/>
                  </a:lnTo>
                  <a:lnTo>
                    <a:pt x="2088" y="18147"/>
                  </a:lnTo>
                  <a:lnTo>
                    <a:pt x="1852" y="17945"/>
                  </a:lnTo>
                  <a:lnTo>
                    <a:pt x="1650" y="17710"/>
                  </a:lnTo>
                  <a:lnTo>
                    <a:pt x="1515" y="17508"/>
                  </a:lnTo>
                  <a:lnTo>
                    <a:pt x="1381" y="17272"/>
                  </a:lnTo>
                  <a:lnTo>
                    <a:pt x="1279" y="17003"/>
                  </a:lnTo>
                  <a:lnTo>
                    <a:pt x="1212" y="16733"/>
                  </a:lnTo>
                  <a:lnTo>
                    <a:pt x="1145" y="16464"/>
                  </a:lnTo>
                  <a:lnTo>
                    <a:pt x="1111" y="16161"/>
                  </a:lnTo>
                  <a:lnTo>
                    <a:pt x="1111" y="15757"/>
                  </a:lnTo>
                  <a:lnTo>
                    <a:pt x="1178" y="15319"/>
                  </a:lnTo>
                  <a:lnTo>
                    <a:pt x="1279" y="14915"/>
                  </a:lnTo>
                  <a:lnTo>
                    <a:pt x="1414" y="14511"/>
                  </a:lnTo>
                  <a:lnTo>
                    <a:pt x="1684" y="13703"/>
                  </a:lnTo>
                  <a:lnTo>
                    <a:pt x="1818" y="13299"/>
                  </a:lnTo>
                  <a:lnTo>
                    <a:pt x="1919" y="12929"/>
                  </a:lnTo>
                  <a:lnTo>
                    <a:pt x="2357" y="12862"/>
                  </a:lnTo>
                  <a:lnTo>
                    <a:pt x="2795" y="12828"/>
                  </a:lnTo>
                  <a:lnTo>
                    <a:pt x="3704" y="12660"/>
                  </a:lnTo>
                  <a:lnTo>
                    <a:pt x="4007" y="12626"/>
                  </a:lnTo>
                  <a:lnTo>
                    <a:pt x="4343" y="12559"/>
                  </a:lnTo>
                  <a:lnTo>
                    <a:pt x="4646" y="12491"/>
                  </a:lnTo>
                  <a:lnTo>
                    <a:pt x="4916" y="12390"/>
                  </a:lnTo>
                  <a:lnTo>
                    <a:pt x="4983" y="12357"/>
                  </a:lnTo>
                  <a:lnTo>
                    <a:pt x="5050" y="12323"/>
                  </a:lnTo>
                  <a:lnTo>
                    <a:pt x="5185" y="12256"/>
                  </a:lnTo>
                  <a:close/>
                  <a:moveTo>
                    <a:pt x="2054" y="0"/>
                  </a:moveTo>
                  <a:lnTo>
                    <a:pt x="1549" y="34"/>
                  </a:lnTo>
                  <a:lnTo>
                    <a:pt x="1044" y="135"/>
                  </a:lnTo>
                  <a:lnTo>
                    <a:pt x="539" y="270"/>
                  </a:lnTo>
                  <a:lnTo>
                    <a:pt x="303" y="337"/>
                  </a:lnTo>
                  <a:lnTo>
                    <a:pt x="101" y="472"/>
                  </a:lnTo>
                  <a:lnTo>
                    <a:pt x="67" y="505"/>
                  </a:lnTo>
                  <a:lnTo>
                    <a:pt x="67" y="539"/>
                  </a:lnTo>
                  <a:lnTo>
                    <a:pt x="67" y="573"/>
                  </a:lnTo>
                  <a:lnTo>
                    <a:pt x="101" y="606"/>
                  </a:lnTo>
                  <a:lnTo>
                    <a:pt x="34" y="808"/>
                  </a:lnTo>
                  <a:lnTo>
                    <a:pt x="0" y="1010"/>
                  </a:lnTo>
                  <a:lnTo>
                    <a:pt x="0" y="1414"/>
                  </a:lnTo>
                  <a:lnTo>
                    <a:pt x="67" y="1852"/>
                  </a:lnTo>
                  <a:lnTo>
                    <a:pt x="135" y="2256"/>
                  </a:lnTo>
                  <a:lnTo>
                    <a:pt x="236" y="2828"/>
                  </a:lnTo>
                  <a:lnTo>
                    <a:pt x="370" y="3401"/>
                  </a:lnTo>
                  <a:lnTo>
                    <a:pt x="404" y="3738"/>
                  </a:lnTo>
                  <a:lnTo>
                    <a:pt x="438" y="3940"/>
                  </a:lnTo>
                  <a:lnTo>
                    <a:pt x="505" y="4108"/>
                  </a:lnTo>
                  <a:lnTo>
                    <a:pt x="606" y="4209"/>
                  </a:lnTo>
                  <a:lnTo>
                    <a:pt x="673" y="4276"/>
                  </a:lnTo>
                  <a:lnTo>
                    <a:pt x="808" y="4344"/>
                  </a:lnTo>
                  <a:lnTo>
                    <a:pt x="909" y="4377"/>
                  </a:lnTo>
                  <a:lnTo>
                    <a:pt x="943" y="4815"/>
                  </a:lnTo>
                  <a:lnTo>
                    <a:pt x="976" y="5253"/>
                  </a:lnTo>
                  <a:lnTo>
                    <a:pt x="1010" y="5589"/>
                  </a:lnTo>
                  <a:lnTo>
                    <a:pt x="1044" y="5791"/>
                  </a:lnTo>
                  <a:lnTo>
                    <a:pt x="1145" y="5926"/>
                  </a:lnTo>
                  <a:lnTo>
                    <a:pt x="1111" y="5960"/>
                  </a:lnTo>
                  <a:lnTo>
                    <a:pt x="1077" y="5892"/>
                  </a:lnTo>
                  <a:lnTo>
                    <a:pt x="1010" y="5892"/>
                  </a:lnTo>
                  <a:lnTo>
                    <a:pt x="943" y="6027"/>
                  </a:lnTo>
                  <a:lnTo>
                    <a:pt x="943" y="6162"/>
                  </a:lnTo>
                  <a:lnTo>
                    <a:pt x="943" y="6296"/>
                  </a:lnTo>
                  <a:lnTo>
                    <a:pt x="976" y="6465"/>
                  </a:lnTo>
                  <a:lnTo>
                    <a:pt x="1111" y="6768"/>
                  </a:lnTo>
                  <a:lnTo>
                    <a:pt x="1279" y="7003"/>
                  </a:lnTo>
                  <a:lnTo>
                    <a:pt x="1212" y="7037"/>
                  </a:lnTo>
                  <a:lnTo>
                    <a:pt x="1178" y="7071"/>
                  </a:lnTo>
                  <a:lnTo>
                    <a:pt x="1212" y="7104"/>
                  </a:lnTo>
                  <a:lnTo>
                    <a:pt x="1381" y="7104"/>
                  </a:lnTo>
                  <a:lnTo>
                    <a:pt x="1482" y="7744"/>
                  </a:lnTo>
                  <a:lnTo>
                    <a:pt x="1583" y="8417"/>
                  </a:lnTo>
                  <a:lnTo>
                    <a:pt x="1684" y="9057"/>
                  </a:lnTo>
                  <a:lnTo>
                    <a:pt x="1751" y="9697"/>
                  </a:lnTo>
                  <a:lnTo>
                    <a:pt x="1886" y="11212"/>
                  </a:lnTo>
                  <a:lnTo>
                    <a:pt x="1953" y="11986"/>
                  </a:lnTo>
                  <a:lnTo>
                    <a:pt x="1987" y="12727"/>
                  </a:lnTo>
                  <a:lnTo>
                    <a:pt x="1987" y="12761"/>
                  </a:lnTo>
                  <a:lnTo>
                    <a:pt x="1919" y="12828"/>
                  </a:lnTo>
                  <a:lnTo>
                    <a:pt x="1919" y="12794"/>
                  </a:lnTo>
                  <a:lnTo>
                    <a:pt x="1852" y="12828"/>
                  </a:lnTo>
                  <a:lnTo>
                    <a:pt x="1785" y="12929"/>
                  </a:lnTo>
                  <a:lnTo>
                    <a:pt x="1684" y="13165"/>
                  </a:lnTo>
                  <a:lnTo>
                    <a:pt x="1549" y="13636"/>
                  </a:lnTo>
                  <a:lnTo>
                    <a:pt x="1313" y="14141"/>
                  </a:lnTo>
                  <a:lnTo>
                    <a:pt x="1145" y="14680"/>
                  </a:lnTo>
                  <a:lnTo>
                    <a:pt x="1010" y="15218"/>
                  </a:lnTo>
                  <a:lnTo>
                    <a:pt x="909" y="15791"/>
                  </a:lnTo>
                  <a:lnTo>
                    <a:pt x="909" y="16296"/>
                  </a:lnTo>
                  <a:lnTo>
                    <a:pt x="943" y="16767"/>
                  </a:lnTo>
                  <a:lnTo>
                    <a:pt x="1077" y="17238"/>
                  </a:lnTo>
                  <a:lnTo>
                    <a:pt x="1145" y="17440"/>
                  </a:lnTo>
                  <a:lnTo>
                    <a:pt x="1279" y="17676"/>
                  </a:lnTo>
                  <a:lnTo>
                    <a:pt x="1414" y="17912"/>
                  </a:lnTo>
                  <a:lnTo>
                    <a:pt x="1616" y="18114"/>
                  </a:lnTo>
                  <a:lnTo>
                    <a:pt x="2020" y="18484"/>
                  </a:lnTo>
                  <a:lnTo>
                    <a:pt x="2189" y="18652"/>
                  </a:lnTo>
                  <a:lnTo>
                    <a:pt x="2391" y="18854"/>
                  </a:lnTo>
                  <a:lnTo>
                    <a:pt x="2525" y="19090"/>
                  </a:lnTo>
                  <a:lnTo>
                    <a:pt x="2626" y="19359"/>
                  </a:lnTo>
                  <a:lnTo>
                    <a:pt x="2660" y="19427"/>
                  </a:lnTo>
                  <a:lnTo>
                    <a:pt x="2727" y="19460"/>
                  </a:lnTo>
                  <a:lnTo>
                    <a:pt x="2761" y="19460"/>
                  </a:lnTo>
                  <a:lnTo>
                    <a:pt x="2828" y="19427"/>
                  </a:lnTo>
                  <a:lnTo>
                    <a:pt x="2963" y="19764"/>
                  </a:lnTo>
                  <a:lnTo>
                    <a:pt x="3098" y="20134"/>
                  </a:lnTo>
                  <a:lnTo>
                    <a:pt x="3199" y="20471"/>
                  </a:lnTo>
                  <a:lnTo>
                    <a:pt x="3266" y="20841"/>
                  </a:lnTo>
                  <a:lnTo>
                    <a:pt x="3333" y="21582"/>
                  </a:lnTo>
                  <a:lnTo>
                    <a:pt x="3434" y="22322"/>
                  </a:lnTo>
                  <a:lnTo>
                    <a:pt x="3704" y="24107"/>
                  </a:lnTo>
                  <a:lnTo>
                    <a:pt x="3838" y="24982"/>
                  </a:lnTo>
                  <a:lnTo>
                    <a:pt x="3939" y="25891"/>
                  </a:lnTo>
                  <a:lnTo>
                    <a:pt x="4074" y="27036"/>
                  </a:lnTo>
                  <a:lnTo>
                    <a:pt x="4209" y="28181"/>
                  </a:lnTo>
                  <a:lnTo>
                    <a:pt x="4411" y="29325"/>
                  </a:lnTo>
                  <a:lnTo>
                    <a:pt x="4680" y="30436"/>
                  </a:lnTo>
                  <a:lnTo>
                    <a:pt x="4983" y="30436"/>
                  </a:lnTo>
                  <a:lnTo>
                    <a:pt x="4781" y="29797"/>
                  </a:lnTo>
                  <a:lnTo>
                    <a:pt x="4613" y="29123"/>
                  </a:lnTo>
                  <a:lnTo>
                    <a:pt x="4444" y="28181"/>
                  </a:lnTo>
                  <a:lnTo>
                    <a:pt x="4343" y="27271"/>
                  </a:lnTo>
                  <a:lnTo>
                    <a:pt x="4141" y="25386"/>
                  </a:lnTo>
                  <a:lnTo>
                    <a:pt x="3872" y="23669"/>
                  </a:lnTo>
                  <a:lnTo>
                    <a:pt x="3603" y="21986"/>
                  </a:lnTo>
                  <a:lnTo>
                    <a:pt x="3535" y="21312"/>
                  </a:lnTo>
                  <a:lnTo>
                    <a:pt x="3434" y="20639"/>
                  </a:lnTo>
                  <a:lnTo>
                    <a:pt x="3367" y="20302"/>
                  </a:lnTo>
                  <a:lnTo>
                    <a:pt x="3266" y="19966"/>
                  </a:lnTo>
                  <a:lnTo>
                    <a:pt x="3165" y="19663"/>
                  </a:lnTo>
                  <a:lnTo>
                    <a:pt x="2997" y="19393"/>
                  </a:lnTo>
                  <a:lnTo>
                    <a:pt x="3939" y="19225"/>
                  </a:lnTo>
                  <a:lnTo>
                    <a:pt x="4882" y="19124"/>
                  </a:lnTo>
                  <a:lnTo>
                    <a:pt x="5488" y="19056"/>
                  </a:lnTo>
                  <a:lnTo>
                    <a:pt x="5757" y="18989"/>
                  </a:lnTo>
                  <a:lnTo>
                    <a:pt x="6060" y="18888"/>
                  </a:lnTo>
                  <a:lnTo>
                    <a:pt x="6060" y="18888"/>
                  </a:lnTo>
                  <a:lnTo>
                    <a:pt x="6027" y="19663"/>
                  </a:lnTo>
                  <a:lnTo>
                    <a:pt x="6027" y="20437"/>
                  </a:lnTo>
                  <a:lnTo>
                    <a:pt x="6094" y="21211"/>
                  </a:lnTo>
                  <a:lnTo>
                    <a:pt x="6161" y="21986"/>
                  </a:lnTo>
                  <a:lnTo>
                    <a:pt x="6363" y="23568"/>
                  </a:lnTo>
                  <a:lnTo>
                    <a:pt x="6532" y="25083"/>
                  </a:lnTo>
                  <a:lnTo>
                    <a:pt x="7070" y="30436"/>
                  </a:lnTo>
                  <a:lnTo>
                    <a:pt x="7373" y="30436"/>
                  </a:lnTo>
                  <a:lnTo>
                    <a:pt x="7104" y="27777"/>
                  </a:lnTo>
                  <a:lnTo>
                    <a:pt x="6801" y="25083"/>
                  </a:lnTo>
                  <a:lnTo>
                    <a:pt x="6498" y="21952"/>
                  </a:lnTo>
                  <a:lnTo>
                    <a:pt x="6195" y="18821"/>
                  </a:lnTo>
                  <a:lnTo>
                    <a:pt x="6262" y="19023"/>
                  </a:lnTo>
                  <a:lnTo>
                    <a:pt x="6296" y="19056"/>
                  </a:lnTo>
                  <a:lnTo>
                    <a:pt x="6330" y="19090"/>
                  </a:lnTo>
                  <a:lnTo>
                    <a:pt x="6431" y="19124"/>
                  </a:lnTo>
                  <a:lnTo>
                    <a:pt x="6498" y="19056"/>
                  </a:lnTo>
                  <a:lnTo>
                    <a:pt x="6532" y="19023"/>
                  </a:lnTo>
                  <a:lnTo>
                    <a:pt x="6532" y="18955"/>
                  </a:lnTo>
                  <a:lnTo>
                    <a:pt x="6464" y="18686"/>
                  </a:lnTo>
                  <a:lnTo>
                    <a:pt x="6431" y="18450"/>
                  </a:lnTo>
                  <a:lnTo>
                    <a:pt x="6431" y="18181"/>
                  </a:lnTo>
                  <a:lnTo>
                    <a:pt x="6464" y="17945"/>
                  </a:lnTo>
                  <a:lnTo>
                    <a:pt x="6565" y="17440"/>
                  </a:lnTo>
                  <a:lnTo>
                    <a:pt x="6734" y="16935"/>
                  </a:lnTo>
                  <a:lnTo>
                    <a:pt x="6868" y="16430"/>
                  </a:lnTo>
                  <a:lnTo>
                    <a:pt x="7037" y="15925"/>
                  </a:lnTo>
                  <a:lnTo>
                    <a:pt x="7104" y="15420"/>
                  </a:lnTo>
                  <a:lnTo>
                    <a:pt x="7104" y="15185"/>
                  </a:lnTo>
                  <a:lnTo>
                    <a:pt x="7104" y="14915"/>
                  </a:lnTo>
                  <a:lnTo>
                    <a:pt x="7070" y="14713"/>
                  </a:lnTo>
                  <a:lnTo>
                    <a:pt x="7037" y="14545"/>
                  </a:lnTo>
                  <a:lnTo>
                    <a:pt x="6868" y="14208"/>
                  </a:lnTo>
                  <a:lnTo>
                    <a:pt x="6666" y="13905"/>
                  </a:lnTo>
                  <a:lnTo>
                    <a:pt x="6397" y="13636"/>
                  </a:lnTo>
                  <a:lnTo>
                    <a:pt x="6060" y="13266"/>
                  </a:lnTo>
                  <a:lnTo>
                    <a:pt x="5757" y="12862"/>
                  </a:lnTo>
                  <a:lnTo>
                    <a:pt x="5623" y="12660"/>
                  </a:lnTo>
                  <a:lnTo>
                    <a:pt x="5488" y="12458"/>
                  </a:lnTo>
                  <a:lnTo>
                    <a:pt x="5387" y="12222"/>
                  </a:lnTo>
                  <a:lnTo>
                    <a:pt x="5320" y="11953"/>
                  </a:lnTo>
                  <a:lnTo>
                    <a:pt x="5286" y="11919"/>
                  </a:lnTo>
                  <a:lnTo>
                    <a:pt x="5219" y="11919"/>
                  </a:lnTo>
                  <a:lnTo>
                    <a:pt x="5185" y="11953"/>
                  </a:lnTo>
                  <a:lnTo>
                    <a:pt x="5185" y="12087"/>
                  </a:lnTo>
                  <a:lnTo>
                    <a:pt x="5118" y="12054"/>
                  </a:lnTo>
                  <a:lnTo>
                    <a:pt x="5050" y="12054"/>
                  </a:lnTo>
                  <a:lnTo>
                    <a:pt x="5017" y="12087"/>
                  </a:lnTo>
                  <a:lnTo>
                    <a:pt x="4983" y="11919"/>
                  </a:lnTo>
                  <a:lnTo>
                    <a:pt x="4882" y="11751"/>
                  </a:lnTo>
                  <a:lnTo>
                    <a:pt x="4613" y="11111"/>
                  </a:lnTo>
                  <a:lnTo>
                    <a:pt x="4478" y="10808"/>
                  </a:lnTo>
                  <a:lnTo>
                    <a:pt x="4411" y="10437"/>
                  </a:lnTo>
                  <a:lnTo>
                    <a:pt x="4242" y="9596"/>
                  </a:lnTo>
                  <a:lnTo>
                    <a:pt x="4141" y="8687"/>
                  </a:lnTo>
                  <a:lnTo>
                    <a:pt x="4141" y="8350"/>
                  </a:lnTo>
                  <a:lnTo>
                    <a:pt x="4108" y="7710"/>
                  </a:lnTo>
                  <a:lnTo>
                    <a:pt x="4074" y="7374"/>
                  </a:lnTo>
                  <a:lnTo>
                    <a:pt x="4007" y="7104"/>
                  </a:lnTo>
                  <a:lnTo>
                    <a:pt x="3939" y="6902"/>
                  </a:lnTo>
                  <a:lnTo>
                    <a:pt x="3872" y="6835"/>
                  </a:lnTo>
                  <a:lnTo>
                    <a:pt x="3838" y="6801"/>
                  </a:lnTo>
                  <a:lnTo>
                    <a:pt x="3973" y="6801"/>
                  </a:lnTo>
                  <a:lnTo>
                    <a:pt x="4007" y="6835"/>
                  </a:lnTo>
                  <a:lnTo>
                    <a:pt x="4141" y="6835"/>
                  </a:lnTo>
                  <a:lnTo>
                    <a:pt x="4209" y="6734"/>
                  </a:lnTo>
                  <a:lnTo>
                    <a:pt x="4343" y="6734"/>
                  </a:lnTo>
                  <a:lnTo>
                    <a:pt x="4411" y="6700"/>
                  </a:lnTo>
                  <a:lnTo>
                    <a:pt x="4444" y="6667"/>
                  </a:lnTo>
                  <a:lnTo>
                    <a:pt x="4444" y="6566"/>
                  </a:lnTo>
                  <a:lnTo>
                    <a:pt x="4377" y="6498"/>
                  </a:lnTo>
                  <a:lnTo>
                    <a:pt x="4343" y="6465"/>
                  </a:lnTo>
                  <a:lnTo>
                    <a:pt x="4276" y="6465"/>
                  </a:lnTo>
                  <a:lnTo>
                    <a:pt x="4209" y="6498"/>
                  </a:lnTo>
                  <a:lnTo>
                    <a:pt x="4209" y="6027"/>
                  </a:lnTo>
                  <a:lnTo>
                    <a:pt x="4141" y="5556"/>
                  </a:lnTo>
                  <a:lnTo>
                    <a:pt x="4108" y="5488"/>
                  </a:lnTo>
                  <a:lnTo>
                    <a:pt x="4040" y="5455"/>
                  </a:lnTo>
                  <a:lnTo>
                    <a:pt x="3771" y="5488"/>
                  </a:lnTo>
                  <a:lnTo>
                    <a:pt x="3838" y="5320"/>
                  </a:lnTo>
                  <a:lnTo>
                    <a:pt x="3838" y="5152"/>
                  </a:lnTo>
                  <a:lnTo>
                    <a:pt x="3771" y="4815"/>
                  </a:lnTo>
                  <a:lnTo>
                    <a:pt x="3704" y="4445"/>
                  </a:lnTo>
                  <a:lnTo>
                    <a:pt x="3603" y="4074"/>
                  </a:lnTo>
                  <a:lnTo>
                    <a:pt x="3737" y="4007"/>
                  </a:lnTo>
                  <a:lnTo>
                    <a:pt x="3838" y="4074"/>
                  </a:lnTo>
                  <a:lnTo>
                    <a:pt x="3906" y="4108"/>
                  </a:lnTo>
                  <a:lnTo>
                    <a:pt x="3973" y="4108"/>
                  </a:lnTo>
                  <a:lnTo>
                    <a:pt x="4007" y="4041"/>
                  </a:lnTo>
                  <a:lnTo>
                    <a:pt x="4007" y="3940"/>
                  </a:lnTo>
                  <a:lnTo>
                    <a:pt x="3906" y="3738"/>
                  </a:lnTo>
                  <a:lnTo>
                    <a:pt x="3805" y="3502"/>
                  </a:lnTo>
                  <a:lnTo>
                    <a:pt x="3771" y="3232"/>
                  </a:lnTo>
                  <a:lnTo>
                    <a:pt x="3771" y="2929"/>
                  </a:lnTo>
                  <a:lnTo>
                    <a:pt x="3737" y="2357"/>
                  </a:lnTo>
                  <a:lnTo>
                    <a:pt x="3737" y="1852"/>
                  </a:lnTo>
                  <a:lnTo>
                    <a:pt x="3704" y="1448"/>
                  </a:lnTo>
                  <a:lnTo>
                    <a:pt x="3636" y="977"/>
                  </a:lnTo>
                  <a:lnTo>
                    <a:pt x="3603" y="775"/>
                  </a:lnTo>
                  <a:lnTo>
                    <a:pt x="3535" y="539"/>
                  </a:lnTo>
                  <a:lnTo>
                    <a:pt x="3434" y="371"/>
                  </a:lnTo>
                  <a:lnTo>
                    <a:pt x="3333" y="236"/>
                  </a:lnTo>
                  <a:lnTo>
                    <a:pt x="3199" y="135"/>
                  </a:lnTo>
                  <a:lnTo>
                    <a:pt x="3064" y="68"/>
                  </a:lnTo>
                  <a:lnTo>
                    <a:pt x="2896" y="34"/>
                  </a:lnTo>
                  <a:lnTo>
                    <a:pt x="272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12"/>
            <p:cNvSpPr/>
            <p:nvPr/>
          </p:nvSpPr>
          <p:spPr>
            <a:xfrm>
              <a:off x="201033" y="4280399"/>
              <a:ext cx="263081" cy="258055"/>
            </a:xfrm>
            <a:custGeom>
              <a:avLst/>
              <a:gdLst/>
              <a:ahLst/>
              <a:cxnLst/>
              <a:rect l="l" t="t" r="r" b="b"/>
              <a:pathLst>
                <a:path w="5287" h="5186" extrusionOk="0">
                  <a:moveTo>
                    <a:pt x="2997" y="237"/>
                  </a:moveTo>
                  <a:lnTo>
                    <a:pt x="3333" y="304"/>
                  </a:lnTo>
                  <a:lnTo>
                    <a:pt x="3670" y="439"/>
                  </a:lnTo>
                  <a:lnTo>
                    <a:pt x="3603" y="439"/>
                  </a:lnTo>
                  <a:lnTo>
                    <a:pt x="3535" y="506"/>
                  </a:lnTo>
                  <a:lnTo>
                    <a:pt x="3434" y="607"/>
                  </a:lnTo>
                  <a:lnTo>
                    <a:pt x="3300" y="775"/>
                  </a:lnTo>
                  <a:lnTo>
                    <a:pt x="3232" y="876"/>
                  </a:lnTo>
                  <a:lnTo>
                    <a:pt x="3232" y="910"/>
                  </a:lnTo>
                  <a:lnTo>
                    <a:pt x="3232" y="977"/>
                  </a:lnTo>
                  <a:lnTo>
                    <a:pt x="3266" y="1011"/>
                  </a:lnTo>
                  <a:lnTo>
                    <a:pt x="3300" y="1045"/>
                  </a:lnTo>
                  <a:lnTo>
                    <a:pt x="3401" y="1011"/>
                  </a:lnTo>
                  <a:lnTo>
                    <a:pt x="3468" y="977"/>
                  </a:lnTo>
                  <a:lnTo>
                    <a:pt x="3603" y="809"/>
                  </a:lnTo>
                  <a:lnTo>
                    <a:pt x="3704" y="674"/>
                  </a:lnTo>
                  <a:lnTo>
                    <a:pt x="3737" y="674"/>
                  </a:lnTo>
                  <a:lnTo>
                    <a:pt x="3737" y="641"/>
                  </a:lnTo>
                  <a:lnTo>
                    <a:pt x="3771" y="641"/>
                  </a:lnTo>
                  <a:lnTo>
                    <a:pt x="3805" y="607"/>
                  </a:lnTo>
                  <a:lnTo>
                    <a:pt x="3805" y="540"/>
                  </a:lnTo>
                  <a:lnTo>
                    <a:pt x="3771" y="472"/>
                  </a:lnTo>
                  <a:lnTo>
                    <a:pt x="3973" y="607"/>
                  </a:lnTo>
                  <a:lnTo>
                    <a:pt x="4175" y="742"/>
                  </a:lnTo>
                  <a:lnTo>
                    <a:pt x="4545" y="1045"/>
                  </a:lnTo>
                  <a:lnTo>
                    <a:pt x="4680" y="1247"/>
                  </a:lnTo>
                  <a:lnTo>
                    <a:pt x="4815" y="1415"/>
                  </a:lnTo>
                  <a:lnTo>
                    <a:pt x="4949" y="1617"/>
                  </a:lnTo>
                  <a:lnTo>
                    <a:pt x="5017" y="1819"/>
                  </a:lnTo>
                  <a:lnTo>
                    <a:pt x="5084" y="1987"/>
                  </a:lnTo>
                  <a:lnTo>
                    <a:pt x="5118" y="2189"/>
                  </a:lnTo>
                  <a:lnTo>
                    <a:pt x="5084" y="2189"/>
                  </a:lnTo>
                  <a:lnTo>
                    <a:pt x="4949" y="2257"/>
                  </a:lnTo>
                  <a:lnTo>
                    <a:pt x="4815" y="2324"/>
                  </a:lnTo>
                  <a:lnTo>
                    <a:pt x="4545" y="2425"/>
                  </a:lnTo>
                  <a:lnTo>
                    <a:pt x="4512" y="2459"/>
                  </a:lnTo>
                  <a:lnTo>
                    <a:pt x="4478" y="2492"/>
                  </a:lnTo>
                  <a:lnTo>
                    <a:pt x="4512" y="2526"/>
                  </a:lnTo>
                  <a:lnTo>
                    <a:pt x="4545" y="2560"/>
                  </a:lnTo>
                  <a:lnTo>
                    <a:pt x="4680" y="2593"/>
                  </a:lnTo>
                  <a:lnTo>
                    <a:pt x="4848" y="2593"/>
                  </a:lnTo>
                  <a:lnTo>
                    <a:pt x="4983" y="2526"/>
                  </a:lnTo>
                  <a:lnTo>
                    <a:pt x="5118" y="2459"/>
                  </a:lnTo>
                  <a:lnTo>
                    <a:pt x="5118" y="2728"/>
                  </a:lnTo>
                  <a:lnTo>
                    <a:pt x="5050" y="2997"/>
                  </a:lnTo>
                  <a:lnTo>
                    <a:pt x="4949" y="3233"/>
                  </a:lnTo>
                  <a:lnTo>
                    <a:pt x="4848" y="3469"/>
                  </a:lnTo>
                  <a:lnTo>
                    <a:pt x="4714" y="3435"/>
                  </a:lnTo>
                  <a:lnTo>
                    <a:pt x="4613" y="3401"/>
                  </a:lnTo>
                  <a:lnTo>
                    <a:pt x="4478" y="3435"/>
                  </a:lnTo>
                  <a:lnTo>
                    <a:pt x="4377" y="3469"/>
                  </a:lnTo>
                  <a:lnTo>
                    <a:pt x="4377" y="3502"/>
                  </a:lnTo>
                  <a:lnTo>
                    <a:pt x="4377" y="3536"/>
                  </a:lnTo>
                  <a:lnTo>
                    <a:pt x="4545" y="3637"/>
                  </a:lnTo>
                  <a:lnTo>
                    <a:pt x="4714" y="3671"/>
                  </a:lnTo>
                  <a:lnTo>
                    <a:pt x="4579" y="3873"/>
                  </a:lnTo>
                  <a:lnTo>
                    <a:pt x="4411" y="4075"/>
                  </a:lnTo>
                  <a:lnTo>
                    <a:pt x="4209" y="4243"/>
                  </a:lnTo>
                  <a:lnTo>
                    <a:pt x="4040" y="4411"/>
                  </a:lnTo>
                  <a:lnTo>
                    <a:pt x="3838" y="4546"/>
                  </a:lnTo>
                  <a:lnTo>
                    <a:pt x="3603" y="4681"/>
                  </a:lnTo>
                  <a:lnTo>
                    <a:pt x="3401" y="4782"/>
                  </a:lnTo>
                  <a:lnTo>
                    <a:pt x="3165" y="4883"/>
                  </a:lnTo>
                  <a:lnTo>
                    <a:pt x="3165" y="4815"/>
                  </a:lnTo>
                  <a:lnTo>
                    <a:pt x="3098" y="4580"/>
                  </a:lnTo>
                  <a:lnTo>
                    <a:pt x="3064" y="4479"/>
                  </a:lnTo>
                  <a:lnTo>
                    <a:pt x="3030" y="4411"/>
                  </a:lnTo>
                  <a:lnTo>
                    <a:pt x="2997" y="4378"/>
                  </a:lnTo>
                  <a:lnTo>
                    <a:pt x="2929" y="4378"/>
                  </a:lnTo>
                  <a:lnTo>
                    <a:pt x="2896" y="4411"/>
                  </a:lnTo>
                  <a:lnTo>
                    <a:pt x="2862" y="4479"/>
                  </a:lnTo>
                  <a:lnTo>
                    <a:pt x="2862" y="4647"/>
                  </a:lnTo>
                  <a:lnTo>
                    <a:pt x="2896" y="4782"/>
                  </a:lnTo>
                  <a:lnTo>
                    <a:pt x="2963" y="4916"/>
                  </a:lnTo>
                  <a:lnTo>
                    <a:pt x="2727" y="4950"/>
                  </a:lnTo>
                  <a:lnTo>
                    <a:pt x="2323" y="4950"/>
                  </a:lnTo>
                  <a:lnTo>
                    <a:pt x="1953" y="4849"/>
                  </a:lnTo>
                  <a:lnTo>
                    <a:pt x="2054" y="4580"/>
                  </a:lnTo>
                  <a:lnTo>
                    <a:pt x="2088" y="4277"/>
                  </a:lnTo>
                  <a:lnTo>
                    <a:pt x="2054" y="4243"/>
                  </a:lnTo>
                  <a:lnTo>
                    <a:pt x="2020" y="4243"/>
                  </a:lnTo>
                  <a:lnTo>
                    <a:pt x="1953" y="4378"/>
                  </a:lnTo>
                  <a:lnTo>
                    <a:pt x="1852" y="4479"/>
                  </a:lnTo>
                  <a:lnTo>
                    <a:pt x="1751" y="4748"/>
                  </a:lnTo>
                  <a:lnTo>
                    <a:pt x="1751" y="4782"/>
                  </a:lnTo>
                  <a:lnTo>
                    <a:pt x="1549" y="4647"/>
                  </a:lnTo>
                  <a:lnTo>
                    <a:pt x="1347" y="4512"/>
                  </a:lnTo>
                  <a:lnTo>
                    <a:pt x="1145" y="4378"/>
                  </a:lnTo>
                  <a:lnTo>
                    <a:pt x="977" y="4209"/>
                  </a:lnTo>
                  <a:lnTo>
                    <a:pt x="1044" y="4108"/>
                  </a:lnTo>
                  <a:lnTo>
                    <a:pt x="1212" y="4007"/>
                  </a:lnTo>
                  <a:lnTo>
                    <a:pt x="1246" y="3940"/>
                  </a:lnTo>
                  <a:lnTo>
                    <a:pt x="1280" y="3873"/>
                  </a:lnTo>
                  <a:lnTo>
                    <a:pt x="1145" y="3873"/>
                  </a:lnTo>
                  <a:lnTo>
                    <a:pt x="977" y="3940"/>
                  </a:lnTo>
                  <a:lnTo>
                    <a:pt x="808" y="4041"/>
                  </a:lnTo>
                  <a:lnTo>
                    <a:pt x="674" y="3805"/>
                  </a:lnTo>
                  <a:lnTo>
                    <a:pt x="505" y="3570"/>
                  </a:lnTo>
                  <a:lnTo>
                    <a:pt x="404" y="3334"/>
                  </a:lnTo>
                  <a:lnTo>
                    <a:pt x="303" y="3065"/>
                  </a:lnTo>
                  <a:lnTo>
                    <a:pt x="573" y="3132"/>
                  </a:lnTo>
                  <a:lnTo>
                    <a:pt x="808" y="3098"/>
                  </a:lnTo>
                  <a:lnTo>
                    <a:pt x="876" y="3065"/>
                  </a:lnTo>
                  <a:lnTo>
                    <a:pt x="876" y="2997"/>
                  </a:lnTo>
                  <a:lnTo>
                    <a:pt x="842" y="2930"/>
                  </a:lnTo>
                  <a:lnTo>
                    <a:pt x="775" y="2896"/>
                  </a:lnTo>
                  <a:lnTo>
                    <a:pt x="270" y="2896"/>
                  </a:lnTo>
                  <a:lnTo>
                    <a:pt x="236" y="2661"/>
                  </a:lnTo>
                  <a:lnTo>
                    <a:pt x="236" y="2257"/>
                  </a:lnTo>
                  <a:lnTo>
                    <a:pt x="303" y="1886"/>
                  </a:lnTo>
                  <a:lnTo>
                    <a:pt x="438" y="1550"/>
                  </a:lnTo>
                  <a:lnTo>
                    <a:pt x="640" y="1247"/>
                  </a:lnTo>
                  <a:lnTo>
                    <a:pt x="876" y="977"/>
                  </a:lnTo>
                  <a:lnTo>
                    <a:pt x="1179" y="775"/>
                  </a:lnTo>
                  <a:lnTo>
                    <a:pt x="1482" y="573"/>
                  </a:lnTo>
                  <a:lnTo>
                    <a:pt x="1818" y="439"/>
                  </a:lnTo>
                  <a:lnTo>
                    <a:pt x="1886" y="506"/>
                  </a:lnTo>
                  <a:lnTo>
                    <a:pt x="1919" y="506"/>
                  </a:lnTo>
                  <a:lnTo>
                    <a:pt x="1987" y="472"/>
                  </a:lnTo>
                  <a:lnTo>
                    <a:pt x="2222" y="338"/>
                  </a:lnTo>
                  <a:lnTo>
                    <a:pt x="2290" y="338"/>
                  </a:lnTo>
                  <a:lnTo>
                    <a:pt x="2357" y="304"/>
                  </a:lnTo>
                  <a:lnTo>
                    <a:pt x="2660" y="237"/>
                  </a:lnTo>
                  <a:close/>
                  <a:moveTo>
                    <a:pt x="2626" y="1"/>
                  </a:moveTo>
                  <a:lnTo>
                    <a:pt x="2391" y="35"/>
                  </a:lnTo>
                  <a:lnTo>
                    <a:pt x="2155" y="102"/>
                  </a:lnTo>
                  <a:lnTo>
                    <a:pt x="1953" y="203"/>
                  </a:lnTo>
                  <a:lnTo>
                    <a:pt x="1717" y="237"/>
                  </a:lnTo>
                  <a:lnTo>
                    <a:pt x="1515" y="304"/>
                  </a:lnTo>
                  <a:lnTo>
                    <a:pt x="1313" y="371"/>
                  </a:lnTo>
                  <a:lnTo>
                    <a:pt x="1111" y="506"/>
                  </a:lnTo>
                  <a:lnTo>
                    <a:pt x="943" y="607"/>
                  </a:lnTo>
                  <a:lnTo>
                    <a:pt x="775" y="775"/>
                  </a:lnTo>
                  <a:lnTo>
                    <a:pt x="606" y="910"/>
                  </a:lnTo>
                  <a:lnTo>
                    <a:pt x="472" y="1112"/>
                  </a:lnTo>
                  <a:lnTo>
                    <a:pt x="270" y="1482"/>
                  </a:lnTo>
                  <a:lnTo>
                    <a:pt x="101" y="1920"/>
                  </a:lnTo>
                  <a:lnTo>
                    <a:pt x="0" y="2358"/>
                  </a:lnTo>
                  <a:lnTo>
                    <a:pt x="0" y="2593"/>
                  </a:lnTo>
                  <a:lnTo>
                    <a:pt x="0" y="2829"/>
                  </a:lnTo>
                  <a:lnTo>
                    <a:pt x="101" y="3199"/>
                  </a:lnTo>
                  <a:lnTo>
                    <a:pt x="236" y="3570"/>
                  </a:lnTo>
                  <a:lnTo>
                    <a:pt x="438" y="3940"/>
                  </a:lnTo>
                  <a:lnTo>
                    <a:pt x="674" y="4277"/>
                  </a:lnTo>
                  <a:lnTo>
                    <a:pt x="707" y="4310"/>
                  </a:lnTo>
                  <a:lnTo>
                    <a:pt x="741" y="4344"/>
                  </a:lnTo>
                  <a:lnTo>
                    <a:pt x="977" y="4546"/>
                  </a:lnTo>
                  <a:lnTo>
                    <a:pt x="1212" y="4748"/>
                  </a:lnTo>
                  <a:lnTo>
                    <a:pt x="1482" y="4883"/>
                  </a:lnTo>
                  <a:lnTo>
                    <a:pt x="1751" y="5017"/>
                  </a:lnTo>
                  <a:lnTo>
                    <a:pt x="2054" y="5118"/>
                  </a:lnTo>
                  <a:lnTo>
                    <a:pt x="2323" y="5186"/>
                  </a:lnTo>
                  <a:lnTo>
                    <a:pt x="2929" y="5186"/>
                  </a:lnTo>
                  <a:lnTo>
                    <a:pt x="3232" y="5118"/>
                  </a:lnTo>
                  <a:lnTo>
                    <a:pt x="3502" y="5017"/>
                  </a:lnTo>
                  <a:lnTo>
                    <a:pt x="3805" y="4883"/>
                  </a:lnTo>
                  <a:lnTo>
                    <a:pt x="4040" y="4714"/>
                  </a:lnTo>
                  <a:lnTo>
                    <a:pt x="4276" y="4546"/>
                  </a:lnTo>
                  <a:lnTo>
                    <a:pt x="4512" y="4310"/>
                  </a:lnTo>
                  <a:lnTo>
                    <a:pt x="4680" y="4108"/>
                  </a:lnTo>
                  <a:lnTo>
                    <a:pt x="4848" y="3839"/>
                  </a:lnTo>
                  <a:lnTo>
                    <a:pt x="5017" y="3603"/>
                  </a:lnTo>
                  <a:lnTo>
                    <a:pt x="5118" y="3300"/>
                  </a:lnTo>
                  <a:lnTo>
                    <a:pt x="5219" y="3031"/>
                  </a:lnTo>
                  <a:lnTo>
                    <a:pt x="5286" y="2728"/>
                  </a:lnTo>
                  <a:lnTo>
                    <a:pt x="5286" y="2459"/>
                  </a:lnTo>
                  <a:lnTo>
                    <a:pt x="5286" y="2156"/>
                  </a:lnTo>
                  <a:lnTo>
                    <a:pt x="5252" y="1853"/>
                  </a:lnTo>
                  <a:lnTo>
                    <a:pt x="5151" y="1550"/>
                  </a:lnTo>
                  <a:lnTo>
                    <a:pt x="5050" y="1348"/>
                  </a:lnTo>
                  <a:lnTo>
                    <a:pt x="4949" y="1146"/>
                  </a:lnTo>
                  <a:lnTo>
                    <a:pt x="4781" y="977"/>
                  </a:lnTo>
                  <a:lnTo>
                    <a:pt x="4613" y="775"/>
                  </a:lnTo>
                  <a:lnTo>
                    <a:pt x="4444" y="607"/>
                  </a:lnTo>
                  <a:lnTo>
                    <a:pt x="4242" y="472"/>
                  </a:lnTo>
                  <a:lnTo>
                    <a:pt x="4040" y="338"/>
                  </a:lnTo>
                  <a:lnTo>
                    <a:pt x="3805" y="237"/>
                  </a:lnTo>
                  <a:lnTo>
                    <a:pt x="3569" y="136"/>
                  </a:lnTo>
                  <a:lnTo>
                    <a:pt x="3333" y="68"/>
                  </a:lnTo>
                  <a:lnTo>
                    <a:pt x="3098" y="35"/>
                  </a:lnTo>
                  <a:lnTo>
                    <a:pt x="28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12"/>
            <p:cNvSpPr/>
            <p:nvPr/>
          </p:nvSpPr>
          <p:spPr>
            <a:xfrm>
              <a:off x="397038" y="4345734"/>
              <a:ext cx="30204" cy="20153"/>
            </a:xfrm>
            <a:custGeom>
              <a:avLst/>
              <a:gdLst/>
              <a:ahLst/>
              <a:cxnLst/>
              <a:rect l="l" t="t" r="r" b="b"/>
              <a:pathLst>
                <a:path w="607" h="405" extrusionOk="0">
                  <a:moveTo>
                    <a:pt x="337" y="1"/>
                  </a:moveTo>
                  <a:lnTo>
                    <a:pt x="202" y="102"/>
                  </a:lnTo>
                  <a:lnTo>
                    <a:pt x="68" y="203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405"/>
                  </a:lnTo>
                  <a:lnTo>
                    <a:pt x="303" y="304"/>
                  </a:lnTo>
                  <a:lnTo>
                    <a:pt x="438" y="237"/>
                  </a:lnTo>
                  <a:lnTo>
                    <a:pt x="539" y="203"/>
                  </a:lnTo>
                  <a:lnTo>
                    <a:pt x="573" y="136"/>
                  </a:lnTo>
                  <a:lnTo>
                    <a:pt x="606" y="102"/>
                  </a:lnTo>
                  <a:lnTo>
                    <a:pt x="573" y="35"/>
                  </a:lnTo>
                  <a:lnTo>
                    <a:pt x="5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12"/>
            <p:cNvSpPr/>
            <p:nvPr/>
          </p:nvSpPr>
          <p:spPr>
            <a:xfrm>
              <a:off x="256316" y="4325631"/>
              <a:ext cx="28512" cy="25179"/>
            </a:xfrm>
            <a:custGeom>
              <a:avLst/>
              <a:gdLst/>
              <a:ahLst/>
              <a:cxnLst/>
              <a:rect l="l" t="t" r="r" b="b"/>
              <a:pathLst>
                <a:path w="573" h="506" extrusionOk="0">
                  <a:moveTo>
                    <a:pt x="101" y="1"/>
                  </a:moveTo>
                  <a:lnTo>
                    <a:pt x="34" y="35"/>
                  </a:lnTo>
                  <a:lnTo>
                    <a:pt x="0" y="102"/>
                  </a:lnTo>
                  <a:lnTo>
                    <a:pt x="34" y="136"/>
                  </a:lnTo>
                  <a:lnTo>
                    <a:pt x="101" y="237"/>
                  </a:lnTo>
                  <a:lnTo>
                    <a:pt x="202" y="338"/>
                  </a:lnTo>
                  <a:lnTo>
                    <a:pt x="303" y="439"/>
                  </a:lnTo>
                  <a:lnTo>
                    <a:pt x="438" y="506"/>
                  </a:lnTo>
                  <a:lnTo>
                    <a:pt x="505" y="506"/>
                  </a:lnTo>
                  <a:lnTo>
                    <a:pt x="539" y="439"/>
                  </a:lnTo>
                  <a:lnTo>
                    <a:pt x="573" y="371"/>
                  </a:lnTo>
                  <a:lnTo>
                    <a:pt x="539" y="304"/>
                  </a:lnTo>
                  <a:lnTo>
                    <a:pt x="337" y="169"/>
                  </a:lnTo>
                  <a:lnTo>
                    <a:pt x="135" y="35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12"/>
            <p:cNvSpPr/>
            <p:nvPr/>
          </p:nvSpPr>
          <p:spPr>
            <a:xfrm>
              <a:off x="217752" y="4367529"/>
              <a:ext cx="38614" cy="13435"/>
            </a:xfrm>
            <a:custGeom>
              <a:avLst/>
              <a:gdLst/>
              <a:ahLst/>
              <a:cxnLst/>
              <a:rect l="l" t="t" r="r" b="b"/>
              <a:pathLst>
                <a:path w="776" h="270" extrusionOk="0">
                  <a:moveTo>
                    <a:pt x="169" y="1"/>
                  </a:moveTo>
                  <a:lnTo>
                    <a:pt x="68" y="34"/>
                  </a:lnTo>
                  <a:lnTo>
                    <a:pt x="1" y="102"/>
                  </a:lnTo>
                  <a:lnTo>
                    <a:pt x="1" y="135"/>
                  </a:lnTo>
                  <a:lnTo>
                    <a:pt x="35" y="169"/>
                  </a:lnTo>
                  <a:lnTo>
                    <a:pt x="169" y="203"/>
                  </a:lnTo>
                  <a:lnTo>
                    <a:pt x="371" y="203"/>
                  </a:lnTo>
                  <a:lnTo>
                    <a:pt x="573" y="270"/>
                  </a:lnTo>
                  <a:lnTo>
                    <a:pt x="674" y="270"/>
                  </a:lnTo>
                  <a:lnTo>
                    <a:pt x="742" y="236"/>
                  </a:lnTo>
                  <a:lnTo>
                    <a:pt x="775" y="203"/>
                  </a:lnTo>
                  <a:lnTo>
                    <a:pt x="775" y="135"/>
                  </a:lnTo>
                  <a:lnTo>
                    <a:pt x="742" y="68"/>
                  </a:lnTo>
                  <a:lnTo>
                    <a:pt x="641" y="34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12"/>
            <p:cNvSpPr/>
            <p:nvPr/>
          </p:nvSpPr>
          <p:spPr>
            <a:xfrm>
              <a:off x="159135" y="3657205"/>
              <a:ext cx="145797" cy="152514"/>
            </a:xfrm>
            <a:custGeom>
              <a:avLst/>
              <a:gdLst/>
              <a:ahLst/>
              <a:cxnLst/>
              <a:rect l="l" t="t" r="r" b="b"/>
              <a:pathLst>
                <a:path w="2930" h="3065" extrusionOk="0">
                  <a:moveTo>
                    <a:pt x="1920" y="472"/>
                  </a:moveTo>
                  <a:lnTo>
                    <a:pt x="2391" y="505"/>
                  </a:lnTo>
                  <a:lnTo>
                    <a:pt x="2391" y="707"/>
                  </a:lnTo>
                  <a:lnTo>
                    <a:pt x="2391" y="943"/>
                  </a:lnTo>
                  <a:lnTo>
                    <a:pt x="2425" y="1347"/>
                  </a:lnTo>
                  <a:lnTo>
                    <a:pt x="2021" y="1347"/>
                  </a:lnTo>
                  <a:lnTo>
                    <a:pt x="1617" y="1381"/>
                  </a:lnTo>
                  <a:lnTo>
                    <a:pt x="1482" y="943"/>
                  </a:lnTo>
                  <a:lnTo>
                    <a:pt x="1381" y="472"/>
                  </a:lnTo>
                  <a:close/>
                  <a:moveTo>
                    <a:pt x="1078" y="539"/>
                  </a:moveTo>
                  <a:lnTo>
                    <a:pt x="1179" y="1010"/>
                  </a:lnTo>
                  <a:lnTo>
                    <a:pt x="1246" y="1414"/>
                  </a:lnTo>
                  <a:lnTo>
                    <a:pt x="1145" y="1414"/>
                  </a:lnTo>
                  <a:lnTo>
                    <a:pt x="775" y="1482"/>
                  </a:lnTo>
                  <a:lnTo>
                    <a:pt x="573" y="1515"/>
                  </a:lnTo>
                  <a:lnTo>
                    <a:pt x="404" y="1616"/>
                  </a:lnTo>
                  <a:lnTo>
                    <a:pt x="270" y="1179"/>
                  </a:lnTo>
                  <a:lnTo>
                    <a:pt x="202" y="1010"/>
                  </a:lnTo>
                  <a:lnTo>
                    <a:pt x="135" y="808"/>
                  </a:lnTo>
                  <a:lnTo>
                    <a:pt x="707" y="674"/>
                  </a:lnTo>
                  <a:lnTo>
                    <a:pt x="910" y="640"/>
                  </a:lnTo>
                  <a:lnTo>
                    <a:pt x="1011" y="606"/>
                  </a:lnTo>
                  <a:lnTo>
                    <a:pt x="1078" y="539"/>
                  </a:lnTo>
                  <a:close/>
                  <a:moveTo>
                    <a:pt x="2458" y="1616"/>
                  </a:moveTo>
                  <a:lnTo>
                    <a:pt x="2526" y="2189"/>
                  </a:lnTo>
                  <a:lnTo>
                    <a:pt x="2593" y="2458"/>
                  </a:lnTo>
                  <a:lnTo>
                    <a:pt x="2660" y="2727"/>
                  </a:lnTo>
                  <a:lnTo>
                    <a:pt x="2458" y="2694"/>
                  </a:lnTo>
                  <a:lnTo>
                    <a:pt x="2223" y="2694"/>
                  </a:lnTo>
                  <a:lnTo>
                    <a:pt x="1819" y="2727"/>
                  </a:lnTo>
                  <a:lnTo>
                    <a:pt x="1246" y="2727"/>
                  </a:lnTo>
                  <a:lnTo>
                    <a:pt x="674" y="2795"/>
                  </a:lnTo>
                  <a:lnTo>
                    <a:pt x="539" y="2290"/>
                  </a:lnTo>
                  <a:lnTo>
                    <a:pt x="438" y="1785"/>
                  </a:lnTo>
                  <a:lnTo>
                    <a:pt x="640" y="1785"/>
                  </a:lnTo>
                  <a:lnTo>
                    <a:pt x="876" y="1751"/>
                  </a:lnTo>
                  <a:lnTo>
                    <a:pt x="1314" y="1650"/>
                  </a:lnTo>
                  <a:lnTo>
                    <a:pt x="1381" y="1785"/>
                  </a:lnTo>
                  <a:lnTo>
                    <a:pt x="1482" y="1886"/>
                  </a:lnTo>
                  <a:lnTo>
                    <a:pt x="1583" y="1919"/>
                  </a:lnTo>
                  <a:lnTo>
                    <a:pt x="1650" y="1886"/>
                  </a:lnTo>
                  <a:lnTo>
                    <a:pt x="1684" y="1818"/>
                  </a:lnTo>
                  <a:lnTo>
                    <a:pt x="1718" y="1717"/>
                  </a:lnTo>
                  <a:lnTo>
                    <a:pt x="1684" y="1616"/>
                  </a:lnTo>
                  <a:close/>
                  <a:moveTo>
                    <a:pt x="1145" y="0"/>
                  </a:moveTo>
                  <a:lnTo>
                    <a:pt x="1112" y="68"/>
                  </a:lnTo>
                  <a:lnTo>
                    <a:pt x="1078" y="303"/>
                  </a:lnTo>
                  <a:lnTo>
                    <a:pt x="876" y="404"/>
                  </a:lnTo>
                  <a:lnTo>
                    <a:pt x="606" y="472"/>
                  </a:lnTo>
                  <a:lnTo>
                    <a:pt x="303" y="573"/>
                  </a:lnTo>
                  <a:lnTo>
                    <a:pt x="169" y="606"/>
                  </a:lnTo>
                  <a:lnTo>
                    <a:pt x="34" y="674"/>
                  </a:lnTo>
                  <a:lnTo>
                    <a:pt x="0" y="707"/>
                  </a:lnTo>
                  <a:lnTo>
                    <a:pt x="0" y="741"/>
                  </a:lnTo>
                  <a:lnTo>
                    <a:pt x="34" y="808"/>
                  </a:lnTo>
                  <a:lnTo>
                    <a:pt x="34" y="1078"/>
                  </a:lnTo>
                  <a:lnTo>
                    <a:pt x="34" y="1347"/>
                  </a:lnTo>
                  <a:lnTo>
                    <a:pt x="68" y="1616"/>
                  </a:lnTo>
                  <a:lnTo>
                    <a:pt x="135" y="1919"/>
                  </a:lnTo>
                  <a:lnTo>
                    <a:pt x="270" y="2458"/>
                  </a:lnTo>
                  <a:lnTo>
                    <a:pt x="438" y="2963"/>
                  </a:lnTo>
                  <a:lnTo>
                    <a:pt x="505" y="3031"/>
                  </a:lnTo>
                  <a:lnTo>
                    <a:pt x="573" y="3064"/>
                  </a:lnTo>
                  <a:lnTo>
                    <a:pt x="1179" y="2997"/>
                  </a:lnTo>
                  <a:lnTo>
                    <a:pt x="1819" y="2963"/>
                  </a:lnTo>
                  <a:lnTo>
                    <a:pt x="2357" y="2997"/>
                  </a:lnTo>
                  <a:lnTo>
                    <a:pt x="2627" y="2997"/>
                  </a:lnTo>
                  <a:lnTo>
                    <a:pt x="2896" y="2929"/>
                  </a:lnTo>
                  <a:lnTo>
                    <a:pt x="2930" y="2896"/>
                  </a:lnTo>
                  <a:lnTo>
                    <a:pt x="2930" y="2862"/>
                  </a:lnTo>
                  <a:lnTo>
                    <a:pt x="2930" y="2828"/>
                  </a:lnTo>
                  <a:lnTo>
                    <a:pt x="2896" y="2795"/>
                  </a:lnTo>
                  <a:lnTo>
                    <a:pt x="2862" y="2795"/>
                  </a:lnTo>
                  <a:lnTo>
                    <a:pt x="2862" y="2559"/>
                  </a:lnTo>
                  <a:lnTo>
                    <a:pt x="2795" y="2323"/>
                  </a:lnTo>
                  <a:lnTo>
                    <a:pt x="2694" y="1886"/>
                  </a:lnTo>
                  <a:lnTo>
                    <a:pt x="2593" y="1179"/>
                  </a:lnTo>
                  <a:lnTo>
                    <a:pt x="2559" y="438"/>
                  </a:lnTo>
                  <a:lnTo>
                    <a:pt x="2559" y="404"/>
                  </a:lnTo>
                  <a:lnTo>
                    <a:pt x="2559" y="371"/>
                  </a:lnTo>
                  <a:lnTo>
                    <a:pt x="2526" y="337"/>
                  </a:lnTo>
                  <a:lnTo>
                    <a:pt x="2492" y="303"/>
                  </a:lnTo>
                  <a:lnTo>
                    <a:pt x="2458" y="303"/>
                  </a:lnTo>
                  <a:lnTo>
                    <a:pt x="1920" y="236"/>
                  </a:lnTo>
                  <a:lnTo>
                    <a:pt x="1650" y="236"/>
                  </a:lnTo>
                  <a:lnTo>
                    <a:pt x="1347" y="270"/>
                  </a:lnTo>
                  <a:lnTo>
                    <a:pt x="1347" y="236"/>
                  </a:lnTo>
                  <a:lnTo>
                    <a:pt x="1314" y="135"/>
                  </a:lnTo>
                  <a:lnTo>
                    <a:pt x="1347" y="101"/>
                  </a:lnTo>
                  <a:lnTo>
                    <a:pt x="1347" y="34"/>
                  </a:lnTo>
                  <a:lnTo>
                    <a:pt x="131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12"/>
            <p:cNvSpPr/>
            <p:nvPr/>
          </p:nvSpPr>
          <p:spPr>
            <a:xfrm>
              <a:off x="311600" y="4302194"/>
              <a:ext cx="13435" cy="33538"/>
            </a:xfrm>
            <a:custGeom>
              <a:avLst/>
              <a:gdLst/>
              <a:ahLst/>
              <a:cxnLst/>
              <a:rect l="l" t="t" r="r" b="b"/>
              <a:pathLst>
                <a:path w="270" h="674" extrusionOk="0">
                  <a:moveTo>
                    <a:pt x="68" y="1"/>
                  </a:moveTo>
                  <a:lnTo>
                    <a:pt x="34" y="34"/>
                  </a:lnTo>
                  <a:lnTo>
                    <a:pt x="0" y="169"/>
                  </a:lnTo>
                  <a:lnTo>
                    <a:pt x="0" y="337"/>
                  </a:lnTo>
                  <a:lnTo>
                    <a:pt x="0" y="472"/>
                  </a:lnTo>
                  <a:lnTo>
                    <a:pt x="68" y="607"/>
                  </a:lnTo>
                  <a:lnTo>
                    <a:pt x="68" y="640"/>
                  </a:lnTo>
                  <a:lnTo>
                    <a:pt x="101" y="674"/>
                  </a:lnTo>
                  <a:lnTo>
                    <a:pt x="202" y="640"/>
                  </a:lnTo>
                  <a:lnTo>
                    <a:pt x="270" y="607"/>
                  </a:lnTo>
                  <a:lnTo>
                    <a:pt x="270" y="506"/>
                  </a:lnTo>
                  <a:lnTo>
                    <a:pt x="236" y="304"/>
                  </a:lnTo>
                  <a:lnTo>
                    <a:pt x="202" y="169"/>
                  </a:lnTo>
                  <a:lnTo>
                    <a:pt x="169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12"/>
            <p:cNvSpPr/>
            <p:nvPr/>
          </p:nvSpPr>
          <p:spPr>
            <a:xfrm>
              <a:off x="308216" y="4352451"/>
              <a:ext cx="98923" cy="98923"/>
            </a:xfrm>
            <a:custGeom>
              <a:avLst/>
              <a:gdLst/>
              <a:ahLst/>
              <a:cxnLst/>
              <a:rect l="l" t="t" r="r" b="b"/>
              <a:pathLst>
                <a:path w="1988" h="1988" extrusionOk="0">
                  <a:moveTo>
                    <a:pt x="1213" y="1"/>
                  </a:moveTo>
                  <a:lnTo>
                    <a:pt x="1078" y="102"/>
                  </a:lnTo>
                  <a:lnTo>
                    <a:pt x="944" y="236"/>
                  </a:lnTo>
                  <a:lnTo>
                    <a:pt x="775" y="539"/>
                  </a:lnTo>
                  <a:lnTo>
                    <a:pt x="573" y="876"/>
                  </a:lnTo>
                  <a:lnTo>
                    <a:pt x="540" y="943"/>
                  </a:lnTo>
                  <a:lnTo>
                    <a:pt x="405" y="741"/>
                  </a:lnTo>
                  <a:lnTo>
                    <a:pt x="338" y="506"/>
                  </a:lnTo>
                  <a:lnTo>
                    <a:pt x="237" y="270"/>
                  </a:lnTo>
                  <a:lnTo>
                    <a:pt x="136" y="34"/>
                  </a:lnTo>
                  <a:lnTo>
                    <a:pt x="35" y="34"/>
                  </a:lnTo>
                  <a:lnTo>
                    <a:pt x="1" y="68"/>
                  </a:lnTo>
                  <a:lnTo>
                    <a:pt x="1" y="135"/>
                  </a:lnTo>
                  <a:lnTo>
                    <a:pt x="68" y="405"/>
                  </a:lnTo>
                  <a:lnTo>
                    <a:pt x="136" y="708"/>
                  </a:lnTo>
                  <a:lnTo>
                    <a:pt x="270" y="977"/>
                  </a:lnTo>
                  <a:lnTo>
                    <a:pt x="405" y="1246"/>
                  </a:lnTo>
                  <a:lnTo>
                    <a:pt x="472" y="1280"/>
                  </a:lnTo>
                  <a:lnTo>
                    <a:pt x="506" y="1280"/>
                  </a:lnTo>
                  <a:lnTo>
                    <a:pt x="540" y="1314"/>
                  </a:lnTo>
                  <a:lnTo>
                    <a:pt x="573" y="1347"/>
                  </a:lnTo>
                  <a:lnTo>
                    <a:pt x="910" y="1482"/>
                  </a:lnTo>
                  <a:lnTo>
                    <a:pt x="1213" y="1650"/>
                  </a:lnTo>
                  <a:lnTo>
                    <a:pt x="1516" y="1852"/>
                  </a:lnTo>
                  <a:lnTo>
                    <a:pt x="1684" y="1953"/>
                  </a:lnTo>
                  <a:lnTo>
                    <a:pt x="1853" y="1987"/>
                  </a:lnTo>
                  <a:lnTo>
                    <a:pt x="1954" y="1987"/>
                  </a:lnTo>
                  <a:lnTo>
                    <a:pt x="1987" y="1920"/>
                  </a:lnTo>
                  <a:lnTo>
                    <a:pt x="1987" y="1852"/>
                  </a:lnTo>
                  <a:lnTo>
                    <a:pt x="1954" y="1785"/>
                  </a:lnTo>
                  <a:lnTo>
                    <a:pt x="1617" y="1583"/>
                  </a:lnTo>
                  <a:lnTo>
                    <a:pt x="1280" y="1381"/>
                  </a:lnTo>
                  <a:lnTo>
                    <a:pt x="977" y="1213"/>
                  </a:lnTo>
                  <a:lnTo>
                    <a:pt x="809" y="1179"/>
                  </a:lnTo>
                  <a:lnTo>
                    <a:pt x="641" y="1145"/>
                  </a:lnTo>
                  <a:lnTo>
                    <a:pt x="607" y="1078"/>
                  </a:lnTo>
                  <a:lnTo>
                    <a:pt x="742" y="910"/>
                  </a:lnTo>
                  <a:lnTo>
                    <a:pt x="876" y="708"/>
                  </a:lnTo>
                  <a:lnTo>
                    <a:pt x="1078" y="371"/>
                  </a:lnTo>
                  <a:lnTo>
                    <a:pt x="1179" y="169"/>
                  </a:lnTo>
                  <a:lnTo>
                    <a:pt x="12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12"/>
            <p:cNvSpPr/>
            <p:nvPr/>
          </p:nvSpPr>
          <p:spPr>
            <a:xfrm>
              <a:off x="385294" y="4484813"/>
              <a:ext cx="18461" cy="13435"/>
            </a:xfrm>
            <a:custGeom>
              <a:avLst/>
              <a:gdLst/>
              <a:ahLst/>
              <a:cxnLst/>
              <a:rect l="l" t="t" r="r" b="b"/>
              <a:pathLst>
                <a:path w="371" h="270" extrusionOk="0">
                  <a:moveTo>
                    <a:pt x="68" y="0"/>
                  </a:moveTo>
                  <a:lnTo>
                    <a:pt x="1" y="34"/>
                  </a:lnTo>
                  <a:lnTo>
                    <a:pt x="1" y="101"/>
                  </a:lnTo>
                  <a:lnTo>
                    <a:pt x="102" y="202"/>
                  </a:lnTo>
                  <a:lnTo>
                    <a:pt x="203" y="236"/>
                  </a:lnTo>
                  <a:lnTo>
                    <a:pt x="270" y="270"/>
                  </a:lnTo>
                  <a:lnTo>
                    <a:pt x="304" y="270"/>
                  </a:lnTo>
                  <a:lnTo>
                    <a:pt x="371" y="236"/>
                  </a:lnTo>
                  <a:lnTo>
                    <a:pt x="371" y="202"/>
                  </a:lnTo>
                  <a:lnTo>
                    <a:pt x="371" y="135"/>
                  </a:lnTo>
                  <a:lnTo>
                    <a:pt x="304" y="101"/>
                  </a:lnTo>
                  <a:lnTo>
                    <a:pt x="236" y="3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880;p12"/>
            <p:cNvSpPr/>
            <p:nvPr/>
          </p:nvSpPr>
          <p:spPr>
            <a:xfrm>
              <a:off x="380268" y="4828257"/>
              <a:ext cx="20153" cy="26870"/>
            </a:xfrm>
            <a:custGeom>
              <a:avLst/>
              <a:gdLst/>
              <a:ahLst/>
              <a:cxnLst/>
              <a:rect l="l" t="t" r="r" b="b"/>
              <a:pathLst>
                <a:path w="405" h="540" extrusionOk="0">
                  <a:moveTo>
                    <a:pt x="203" y="0"/>
                  </a:moveTo>
                  <a:lnTo>
                    <a:pt x="135" y="34"/>
                  </a:lnTo>
                  <a:lnTo>
                    <a:pt x="102" y="68"/>
                  </a:lnTo>
                  <a:lnTo>
                    <a:pt x="68" y="169"/>
                  </a:lnTo>
                  <a:lnTo>
                    <a:pt x="1" y="236"/>
                  </a:lnTo>
                  <a:lnTo>
                    <a:pt x="1" y="337"/>
                  </a:lnTo>
                  <a:lnTo>
                    <a:pt x="34" y="438"/>
                  </a:lnTo>
                  <a:lnTo>
                    <a:pt x="102" y="505"/>
                  </a:lnTo>
                  <a:lnTo>
                    <a:pt x="203" y="539"/>
                  </a:lnTo>
                  <a:lnTo>
                    <a:pt x="304" y="505"/>
                  </a:lnTo>
                  <a:lnTo>
                    <a:pt x="371" y="438"/>
                  </a:lnTo>
                  <a:lnTo>
                    <a:pt x="405" y="337"/>
                  </a:lnTo>
                  <a:lnTo>
                    <a:pt x="405" y="270"/>
                  </a:lnTo>
                  <a:lnTo>
                    <a:pt x="371" y="202"/>
                  </a:lnTo>
                  <a:lnTo>
                    <a:pt x="337" y="135"/>
                  </a:lnTo>
                  <a:lnTo>
                    <a:pt x="304" y="68"/>
                  </a:lnTo>
                  <a:lnTo>
                    <a:pt x="270" y="34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12"/>
            <p:cNvSpPr/>
            <p:nvPr/>
          </p:nvSpPr>
          <p:spPr>
            <a:xfrm>
              <a:off x="420475" y="5047698"/>
              <a:ext cx="18511" cy="23536"/>
            </a:xfrm>
            <a:custGeom>
              <a:avLst/>
              <a:gdLst/>
              <a:ahLst/>
              <a:cxnLst/>
              <a:rect l="l" t="t" r="r" b="b"/>
              <a:pathLst>
                <a:path w="372" h="473" extrusionOk="0">
                  <a:moveTo>
                    <a:pt x="135" y="1"/>
                  </a:moveTo>
                  <a:lnTo>
                    <a:pt x="102" y="35"/>
                  </a:lnTo>
                  <a:lnTo>
                    <a:pt x="34" y="102"/>
                  </a:lnTo>
                  <a:lnTo>
                    <a:pt x="1" y="169"/>
                  </a:lnTo>
                  <a:lnTo>
                    <a:pt x="1" y="237"/>
                  </a:lnTo>
                  <a:lnTo>
                    <a:pt x="1" y="338"/>
                  </a:lnTo>
                  <a:lnTo>
                    <a:pt x="34" y="405"/>
                  </a:lnTo>
                  <a:lnTo>
                    <a:pt x="68" y="439"/>
                  </a:lnTo>
                  <a:lnTo>
                    <a:pt x="135" y="472"/>
                  </a:lnTo>
                  <a:lnTo>
                    <a:pt x="304" y="472"/>
                  </a:lnTo>
                  <a:lnTo>
                    <a:pt x="371" y="405"/>
                  </a:lnTo>
                  <a:lnTo>
                    <a:pt x="371" y="304"/>
                  </a:lnTo>
                  <a:lnTo>
                    <a:pt x="371" y="237"/>
                  </a:lnTo>
                  <a:lnTo>
                    <a:pt x="371" y="169"/>
                  </a:lnTo>
                  <a:lnTo>
                    <a:pt x="337" y="102"/>
                  </a:lnTo>
                  <a:lnTo>
                    <a:pt x="304" y="102"/>
                  </a:lnTo>
                  <a:lnTo>
                    <a:pt x="270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12"/>
            <p:cNvSpPr/>
            <p:nvPr/>
          </p:nvSpPr>
          <p:spPr>
            <a:xfrm>
              <a:off x="400371" y="4942157"/>
              <a:ext cx="21845" cy="25179"/>
            </a:xfrm>
            <a:custGeom>
              <a:avLst/>
              <a:gdLst/>
              <a:ahLst/>
              <a:cxnLst/>
              <a:rect l="l" t="t" r="r" b="b"/>
              <a:pathLst>
                <a:path w="439" h="506" extrusionOk="0">
                  <a:moveTo>
                    <a:pt x="270" y="1"/>
                  </a:moveTo>
                  <a:lnTo>
                    <a:pt x="203" y="34"/>
                  </a:lnTo>
                  <a:lnTo>
                    <a:pt x="102" y="102"/>
                  </a:lnTo>
                  <a:lnTo>
                    <a:pt x="68" y="169"/>
                  </a:lnTo>
                  <a:lnTo>
                    <a:pt x="1" y="236"/>
                  </a:lnTo>
                  <a:lnTo>
                    <a:pt x="1" y="337"/>
                  </a:lnTo>
                  <a:lnTo>
                    <a:pt x="34" y="405"/>
                  </a:lnTo>
                  <a:lnTo>
                    <a:pt x="68" y="438"/>
                  </a:lnTo>
                  <a:lnTo>
                    <a:pt x="102" y="506"/>
                  </a:lnTo>
                  <a:lnTo>
                    <a:pt x="304" y="506"/>
                  </a:lnTo>
                  <a:lnTo>
                    <a:pt x="371" y="438"/>
                  </a:lnTo>
                  <a:lnTo>
                    <a:pt x="405" y="371"/>
                  </a:lnTo>
                  <a:lnTo>
                    <a:pt x="438" y="304"/>
                  </a:lnTo>
                  <a:lnTo>
                    <a:pt x="405" y="203"/>
                  </a:lnTo>
                  <a:lnTo>
                    <a:pt x="405" y="169"/>
                  </a:lnTo>
                  <a:lnTo>
                    <a:pt x="371" y="68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12"/>
            <p:cNvSpPr/>
            <p:nvPr/>
          </p:nvSpPr>
          <p:spPr>
            <a:xfrm>
              <a:off x="398680" y="4886874"/>
              <a:ext cx="20203" cy="23536"/>
            </a:xfrm>
            <a:custGeom>
              <a:avLst/>
              <a:gdLst/>
              <a:ahLst/>
              <a:cxnLst/>
              <a:rect l="l" t="t" r="r" b="b"/>
              <a:pathLst>
                <a:path w="406" h="473" extrusionOk="0">
                  <a:moveTo>
                    <a:pt x="102" y="1"/>
                  </a:moveTo>
                  <a:lnTo>
                    <a:pt x="35" y="68"/>
                  </a:lnTo>
                  <a:lnTo>
                    <a:pt x="1" y="236"/>
                  </a:lnTo>
                  <a:lnTo>
                    <a:pt x="1" y="304"/>
                  </a:lnTo>
                  <a:lnTo>
                    <a:pt x="35" y="405"/>
                  </a:lnTo>
                  <a:lnTo>
                    <a:pt x="136" y="472"/>
                  </a:lnTo>
                  <a:lnTo>
                    <a:pt x="237" y="472"/>
                  </a:lnTo>
                  <a:lnTo>
                    <a:pt x="371" y="405"/>
                  </a:lnTo>
                  <a:lnTo>
                    <a:pt x="405" y="337"/>
                  </a:lnTo>
                  <a:lnTo>
                    <a:pt x="405" y="270"/>
                  </a:lnTo>
                  <a:lnTo>
                    <a:pt x="371" y="135"/>
                  </a:lnTo>
                  <a:lnTo>
                    <a:pt x="338" y="135"/>
                  </a:lnTo>
                  <a:lnTo>
                    <a:pt x="338" y="102"/>
                  </a:lnTo>
                  <a:lnTo>
                    <a:pt x="304" y="3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12"/>
            <p:cNvSpPr/>
            <p:nvPr/>
          </p:nvSpPr>
          <p:spPr>
            <a:xfrm>
              <a:off x="413807" y="5002466"/>
              <a:ext cx="20153" cy="20153"/>
            </a:xfrm>
            <a:custGeom>
              <a:avLst/>
              <a:gdLst/>
              <a:ahLst/>
              <a:cxnLst/>
              <a:rect l="l" t="t" r="r" b="b"/>
              <a:pathLst>
                <a:path w="405" h="405" extrusionOk="0">
                  <a:moveTo>
                    <a:pt x="202" y="1"/>
                  </a:moveTo>
                  <a:lnTo>
                    <a:pt x="101" y="34"/>
                  </a:lnTo>
                  <a:lnTo>
                    <a:pt x="34" y="136"/>
                  </a:lnTo>
                  <a:lnTo>
                    <a:pt x="0" y="203"/>
                  </a:lnTo>
                  <a:lnTo>
                    <a:pt x="34" y="270"/>
                  </a:lnTo>
                  <a:lnTo>
                    <a:pt x="67" y="371"/>
                  </a:lnTo>
                  <a:lnTo>
                    <a:pt x="168" y="405"/>
                  </a:lnTo>
                  <a:lnTo>
                    <a:pt x="269" y="405"/>
                  </a:lnTo>
                  <a:lnTo>
                    <a:pt x="370" y="338"/>
                  </a:lnTo>
                  <a:lnTo>
                    <a:pt x="404" y="270"/>
                  </a:lnTo>
                  <a:lnTo>
                    <a:pt x="404" y="169"/>
                  </a:lnTo>
                  <a:lnTo>
                    <a:pt x="404" y="136"/>
                  </a:lnTo>
                  <a:lnTo>
                    <a:pt x="337" y="34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12"/>
            <p:cNvSpPr/>
            <p:nvPr/>
          </p:nvSpPr>
          <p:spPr>
            <a:xfrm>
              <a:off x="432218" y="5108007"/>
              <a:ext cx="18461" cy="28562"/>
            </a:xfrm>
            <a:custGeom>
              <a:avLst/>
              <a:gdLst/>
              <a:ahLst/>
              <a:cxnLst/>
              <a:rect l="l" t="t" r="r" b="b"/>
              <a:pathLst>
                <a:path w="371" h="574" extrusionOk="0">
                  <a:moveTo>
                    <a:pt x="169" y="1"/>
                  </a:moveTo>
                  <a:lnTo>
                    <a:pt x="135" y="35"/>
                  </a:lnTo>
                  <a:lnTo>
                    <a:pt x="101" y="68"/>
                  </a:lnTo>
                  <a:lnTo>
                    <a:pt x="34" y="102"/>
                  </a:lnTo>
                  <a:lnTo>
                    <a:pt x="0" y="237"/>
                  </a:lnTo>
                  <a:lnTo>
                    <a:pt x="0" y="371"/>
                  </a:lnTo>
                  <a:lnTo>
                    <a:pt x="34" y="506"/>
                  </a:lnTo>
                  <a:lnTo>
                    <a:pt x="68" y="540"/>
                  </a:lnTo>
                  <a:lnTo>
                    <a:pt x="135" y="573"/>
                  </a:lnTo>
                  <a:lnTo>
                    <a:pt x="236" y="573"/>
                  </a:lnTo>
                  <a:lnTo>
                    <a:pt x="303" y="540"/>
                  </a:lnTo>
                  <a:lnTo>
                    <a:pt x="371" y="439"/>
                  </a:lnTo>
                  <a:lnTo>
                    <a:pt x="371" y="338"/>
                  </a:lnTo>
                  <a:lnTo>
                    <a:pt x="337" y="203"/>
                  </a:lnTo>
                  <a:lnTo>
                    <a:pt x="303" y="136"/>
                  </a:lnTo>
                  <a:lnTo>
                    <a:pt x="270" y="68"/>
                  </a:lnTo>
                  <a:lnTo>
                    <a:pt x="270" y="35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86" name="Google Shape;1886;p12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rgbClr val="FFFFFF"/>
                </a:solidFill>
              </a:defRPr>
            </a:lvl1pPr>
            <a:lvl2pPr lvl="1">
              <a:buNone/>
              <a:defRPr>
                <a:solidFill>
                  <a:srgbClr val="FFFFFF"/>
                </a:solidFill>
              </a:defRPr>
            </a:lvl2pPr>
            <a:lvl3pPr lvl="2">
              <a:buNone/>
              <a:defRPr>
                <a:solidFill>
                  <a:srgbClr val="FFFFFF"/>
                </a:solidFill>
              </a:defRPr>
            </a:lvl3pPr>
            <a:lvl4pPr lvl="3">
              <a:buNone/>
              <a:defRPr>
                <a:solidFill>
                  <a:srgbClr val="FFFFFF"/>
                </a:solidFill>
              </a:defRPr>
            </a:lvl4pPr>
            <a:lvl5pPr lvl="4">
              <a:buNone/>
              <a:defRPr>
                <a:solidFill>
                  <a:srgbClr val="FFFFFF"/>
                </a:solidFill>
              </a:defRPr>
            </a:lvl5pPr>
            <a:lvl6pPr lvl="5">
              <a:buNone/>
              <a:defRPr>
                <a:solidFill>
                  <a:srgbClr val="FFFFFF"/>
                </a:solidFill>
              </a:defRPr>
            </a:lvl6pPr>
            <a:lvl7pPr lvl="6">
              <a:buNone/>
              <a:defRPr>
                <a:solidFill>
                  <a:srgbClr val="FFFFFF"/>
                </a:solidFill>
              </a:defRPr>
            </a:lvl7pPr>
            <a:lvl8pPr lvl="7">
              <a:buNone/>
              <a:defRPr>
                <a:solidFill>
                  <a:srgbClr val="FFFFFF"/>
                </a:solidFill>
              </a:defRPr>
            </a:lvl8pPr>
            <a:lvl9pPr lvl="8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solidFill>
          <a:schemeClr val="accent5"/>
        </a:solidFill>
        <a:effectLst/>
      </p:bgPr>
    </p:bg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"/>
          <p:cNvSpPr/>
          <p:nvPr/>
        </p:nvSpPr>
        <p:spPr>
          <a:xfrm>
            <a:off x="-41" y="3467769"/>
            <a:ext cx="1054449" cy="1673686"/>
          </a:xfrm>
          <a:custGeom>
            <a:avLst/>
            <a:gdLst/>
            <a:ahLst/>
            <a:cxnLst/>
            <a:rect l="l" t="t" r="r" b="b"/>
            <a:pathLst>
              <a:path w="21212" h="33669" extrusionOk="0">
                <a:moveTo>
                  <a:pt x="18787" y="11144"/>
                </a:moveTo>
                <a:lnTo>
                  <a:pt x="18990" y="11178"/>
                </a:lnTo>
                <a:lnTo>
                  <a:pt x="19091" y="11212"/>
                </a:lnTo>
                <a:lnTo>
                  <a:pt x="19192" y="11279"/>
                </a:lnTo>
                <a:lnTo>
                  <a:pt x="19360" y="11481"/>
                </a:lnTo>
                <a:lnTo>
                  <a:pt x="19562" y="11750"/>
                </a:lnTo>
                <a:lnTo>
                  <a:pt x="19730" y="12053"/>
                </a:lnTo>
                <a:lnTo>
                  <a:pt x="19596" y="12188"/>
                </a:lnTo>
                <a:lnTo>
                  <a:pt x="19562" y="12154"/>
                </a:lnTo>
                <a:lnTo>
                  <a:pt x="19495" y="12121"/>
                </a:lnTo>
                <a:lnTo>
                  <a:pt x="19461" y="12154"/>
                </a:lnTo>
                <a:lnTo>
                  <a:pt x="19427" y="12188"/>
                </a:lnTo>
                <a:lnTo>
                  <a:pt x="19360" y="12255"/>
                </a:lnTo>
                <a:lnTo>
                  <a:pt x="19225" y="12020"/>
                </a:lnTo>
                <a:lnTo>
                  <a:pt x="19158" y="11784"/>
                </a:lnTo>
                <a:lnTo>
                  <a:pt x="19057" y="11515"/>
                </a:lnTo>
                <a:lnTo>
                  <a:pt x="18956" y="11279"/>
                </a:lnTo>
                <a:lnTo>
                  <a:pt x="18888" y="11212"/>
                </a:lnTo>
                <a:lnTo>
                  <a:pt x="18821" y="11212"/>
                </a:lnTo>
                <a:lnTo>
                  <a:pt x="18754" y="11245"/>
                </a:lnTo>
                <a:lnTo>
                  <a:pt x="18720" y="11346"/>
                </a:lnTo>
                <a:lnTo>
                  <a:pt x="18720" y="11750"/>
                </a:lnTo>
                <a:lnTo>
                  <a:pt x="18754" y="12154"/>
                </a:lnTo>
                <a:lnTo>
                  <a:pt x="18653" y="11784"/>
                </a:lnTo>
                <a:lnTo>
                  <a:pt x="18552" y="11447"/>
                </a:lnTo>
                <a:lnTo>
                  <a:pt x="18518" y="11414"/>
                </a:lnTo>
                <a:lnTo>
                  <a:pt x="18484" y="11380"/>
                </a:lnTo>
                <a:lnTo>
                  <a:pt x="18787" y="11144"/>
                </a:lnTo>
                <a:close/>
                <a:moveTo>
                  <a:pt x="17508" y="12255"/>
                </a:moveTo>
                <a:lnTo>
                  <a:pt x="17474" y="12424"/>
                </a:lnTo>
                <a:lnTo>
                  <a:pt x="17441" y="12390"/>
                </a:lnTo>
                <a:lnTo>
                  <a:pt x="17373" y="12390"/>
                </a:lnTo>
                <a:lnTo>
                  <a:pt x="17508" y="12255"/>
                </a:lnTo>
                <a:close/>
                <a:moveTo>
                  <a:pt x="19023" y="12121"/>
                </a:moveTo>
                <a:lnTo>
                  <a:pt x="19091" y="12323"/>
                </a:lnTo>
                <a:lnTo>
                  <a:pt x="19225" y="12491"/>
                </a:lnTo>
                <a:lnTo>
                  <a:pt x="18990" y="12693"/>
                </a:lnTo>
                <a:lnTo>
                  <a:pt x="19023" y="12424"/>
                </a:lnTo>
                <a:lnTo>
                  <a:pt x="19023" y="12121"/>
                </a:lnTo>
                <a:close/>
                <a:moveTo>
                  <a:pt x="18282" y="11548"/>
                </a:moveTo>
                <a:lnTo>
                  <a:pt x="18249" y="11851"/>
                </a:lnTo>
                <a:lnTo>
                  <a:pt x="18215" y="12188"/>
                </a:lnTo>
                <a:lnTo>
                  <a:pt x="18114" y="12828"/>
                </a:lnTo>
                <a:lnTo>
                  <a:pt x="18013" y="12356"/>
                </a:lnTo>
                <a:lnTo>
                  <a:pt x="17878" y="11885"/>
                </a:lnTo>
                <a:lnTo>
                  <a:pt x="18282" y="11548"/>
                </a:lnTo>
                <a:close/>
                <a:moveTo>
                  <a:pt x="18484" y="12087"/>
                </a:moveTo>
                <a:lnTo>
                  <a:pt x="18653" y="12996"/>
                </a:lnTo>
                <a:lnTo>
                  <a:pt x="17542" y="14040"/>
                </a:lnTo>
                <a:lnTo>
                  <a:pt x="17609" y="13602"/>
                </a:lnTo>
                <a:lnTo>
                  <a:pt x="17643" y="13131"/>
                </a:lnTo>
                <a:lnTo>
                  <a:pt x="17676" y="12693"/>
                </a:lnTo>
                <a:lnTo>
                  <a:pt x="17744" y="12255"/>
                </a:lnTo>
                <a:lnTo>
                  <a:pt x="17878" y="12794"/>
                </a:lnTo>
                <a:lnTo>
                  <a:pt x="18013" y="13333"/>
                </a:lnTo>
                <a:lnTo>
                  <a:pt x="18047" y="13400"/>
                </a:lnTo>
                <a:lnTo>
                  <a:pt x="18114" y="13434"/>
                </a:lnTo>
                <a:lnTo>
                  <a:pt x="18181" y="13400"/>
                </a:lnTo>
                <a:lnTo>
                  <a:pt x="18249" y="13333"/>
                </a:lnTo>
                <a:lnTo>
                  <a:pt x="18350" y="13030"/>
                </a:lnTo>
                <a:lnTo>
                  <a:pt x="18383" y="12727"/>
                </a:lnTo>
                <a:lnTo>
                  <a:pt x="18484" y="12087"/>
                </a:lnTo>
                <a:close/>
                <a:moveTo>
                  <a:pt x="21010" y="13703"/>
                </a:moveTo>
                <a:lnTo>
                  <a:pt x="21043" y="13905"/>
                </a:lnTo>
                <a:lnTo>
                  <a:pt x="21077" y="14073"/>
                </a:lnTo>
                <a:lnTo>
                  <a:pt x="21010" y="14040"/>
                </a:lnTo>
                <a:lnTo>
                  <a:pt x="21010" y="13703"/>
                </a:lnTo>
                <a:close/>
                <a:moveTo>
                  <a:pt x="17306" y="12457"/>
                </a:moveTo>
                <a:lnTo>
                  <a:pt x="17306" y="12491"/>
                </a:lnTo>
                <a:lnTo>
                  <a:pt x="17272" y="12693"/>
                </a:lnTo>
                <a:lnTo>
                  <a:pt x="17239" y="12727"/>
                </a:lnTo>
                <a:lnTo>
                  <a:pt x="17239" y="12929"/>
                </a:lnTo>
                <a:lnTo>
                  <a:pt x="17205" y="13131"/>
                </a:lnTo>
                <a:lnTo>
                  <a:pt x="17239" y="13535"/>
                </a:lnTo>
                <a:lnTo>
                  <a:pt x="17239" y="13568"/>
                </a:lnTo>
                <a:lnTo>
                  <a:pt x="17171" y="13838"/>
                </a:lnTo>
                <a:lnTo>
                  <a:pt x="17070" y="14107"/>
                </a:lnTo>
                <a:lnTo>
                  <a:pt x="16936" y="13838"/>
                </a:lnTo>
                <a:lnTo>
                  <a:pt x="16868" y="13535"/>
                </a:lnTo>
                <a:lnTo>
                  <a:pt x="16835" y="13232"/>
                </a:lnTo>
                <a:lnTo>
                  <a:pt x="16835" y="12929"/>
                </a:lnTo>
                <a:lnTo>
                  <a:pt x="17306" y="12457"/>
                </a:lnTo>
                <a:close/>
                <a:moveTo>
                  <a:pt x="17272" y="14174"/>
                </a:moveTo>
                <a:lnTo>
                  <a:pt x="17340" y="14242"/>
                </a:lnTo>
                <a:lnTo>
                  <a:pt x="17171" y="14410"/>
                </a:lnTo>
                <a:lnTo>
                  <a:pt x="17171" y="14410"/>
                </a:lnTo>
                <a:lnTo>
                  <a:pt x="17272" y="14174"/>
                </a:lnTo>
                <a:close/>
                <a:moveTo>
                  <a:pt x="16666" y="13131"/>
                </a:moveTo>
                <a:lnTo>
                  <a:pt x="16666" y="13400"/>
                </a:lnTo>
                <a:lnTo>
                  <a:pt x="16666" y="13636"/>
                </a:lnTo>
                <a:lnTo>
                  <a:pt x="16666" y="13703"/>
                </a:lnTo>
                <a:lnTo>
                  <a:pt x="16599" y="14107"/>
                </a:lnTo>
                <a:lnTo>
                  <a:pt x="16498" y="14477"/>
                </a:lnTo>
                <a:lnTo>
                  <a:pt x="16363" y="14073"/>
                </a:lnTo>
                <a:lnTo>
                  <a:pt x="16262" y="13703"/>
                </a:lnTo>
                <a:lnTo>
                  <a:pt x="16195" y="13636"/>
                </a:lnTo>
                <a:lnTo>
                  <a:pt x="16666" y="13131"/>
                </a:lnTo>
                <a:close/>
                <a:moveTo>
                  <a:pt x="16801" y="14107"/>
                </a:moveTo>
                <a:lnTo>
                  <a:pt x="16969" y="14410"/>
                </a:lnTo>
                <a:lnTo>
                  <a:pt x="17037" y="14477"/>
                </a:lnTo>
                <a:lnTo>
                  <a:pt x="17104" y="14477"/>
                </a:lnTo>
                <a:lnTo>
                  <a:pt x="16027" y="15555"/>
                </a:lnTo>
                <a:lnTo>
                  <a:pt x="16094" y="15286"/>
                </a:lnTo>
                <a:lnTo>
                  <a:pt x="16161" y="14983"/>
                </a:lnTo>
                <a:lnTo>
                  <a:pt x="16195" y="14376"/>
                </a:lnTo>
                <a:lnTo>
                  <a:pt x="16296" y="14612"/>
                </a:lnTo>
                <a:lnTo>
                  <a:pt x="16397" y="14848"/>
                </a:lnTo>
                <a:lnTo>
                  <a:pt x="16431" y="14882"/>
                </a:lnTo>
                <a:lnTo>
                  <a:pt x="16565" y="14882"/>
                </a:lnTo>
                <a:lnTo>
                  <a:pt x="16633" y="14814"/>
                </a:lnTo>
                <a:lnTo>
                  <a:pt x="16734" y="14477"/>
                </a:lnTo>
                <a:lnTo>
                  <a:pt x="16801" y="14107"/>
                </a:lnTo>
                <a:close/>
                <a:moveTo>
                  <a:pt x="20976" y="14242"/>
                </a:moveTo>
                <a:lnTo>
                  <a:pt x="20976" y="14477"/>
                </a:lnTo>
                <a:lnTo>
                  <a:pt x="20909" y="14612"/>
                </a:lnTo>
                <a:lnTo>
                  <a:pt x="20774" y="14882"/>
                </a:lnTo>
                <a:lnTo>
                  <a:pt x="20639" y="15117"/>
                </a:lnTo>
                <a:lnTo>
                  <a:pt x="20471" y="15353"/>
                </a:lnTo>
                <a:lnTo>
                  <a:pt x="20269" y="15555"/>
                </a:lnTo>
                <a:lnTo>
                  <a:pt x="20505" y="15252"/>
                </a:lnTo>
                <a:lnTo>
                  <a:pt x="20707" y="14915"/>
                </a:lnTo>
                <a:lnTo>
                  <a:pt x="20875" y="14578"/>
                </a:lnTo>
                <a:lnTo>
                  <a:pt x="20976" y="14242"/>
                </a:lnTo>
                <a:close/>
                <a:moveTo>
                  <a:pt x="15993" y="13871"/>
                </a:moveTo>
                <a:lnTo>
                  <a:pt x="15926" y="14578"/>
                </a:lnTo>
                <a:lnTo>
                  <a:pt x="15892" y="14915"/>
                </a:lnTo>
                <a:lnTo>
                  <a:pt x="15858" y="15252"/>
                </a:lnTo>
                <a:lnTo>
                  <a:pt x="15757" y="14949"/>
                </a:lnTo>
                <a:lnTo>
                  <a:pt x="15724" y="14612"/>
                </a:lnTo>
                <a:lnTo>
                  <a:pt x="15690" y="14545"/>
                </a:lnTo>
                <a:lnTo>
                  <a:pt x="15623" y="14511"/>
                </a:lnTo>
                <a:lnTo>
                  <a:pt x="15555" y="14511"/>
                </a:lnTo>
                <a:lnTo>
                  <a:pt x="15488" y="14578"/>
                </a:lnTo>
                <a:lnTo>
                  <a:pt x="15353" y="15286"/>
                </a:lnTo>
                <a:lnTo>
                  <a:pt x="15219" y="15993"/>
                </a:lnTo>
                <a:lnTo>
                  <a:pt x="15084" y="15488"/>
                </a:lnTo>
                <a:lnTo>
                  <a:pt x="14983" y="14949"/>
                </a:lnTo>
                <a:lnTo>
                  <a:pt x="15993" y="13871"/>
                </a:lnTo>
                <a:close/>
                <a:moveTo>
                  <a:pt x="15589" y="15286"/>
                </a:moveTo>
                <a:lnTo>
                  <a:pt x="15757" y="15690"/>
                </a:lnTo>
                <a:lnTo>
                  <a:pt x="15791" y="15723"/>
                </a:lnTo>
                <a:lnTo>
                  <a:pt x="15858" y="15723"/>
                </a:lnTo>
                <a:lnTo>
                  <a:pt x="15421" y="16161"/>
                </a:lnTo>
                <a:lnTo>
                  <a:pt x="15522" y="15723"/>
                </a:lnTo>
                <a:lnTo>
                  <a:pt x="15589" y="15286"/>
                </a:lnTo>
                <a:close/>
                <a:moveTo>
                  <a:pt x="14916" y="15824"/>
                </a:moveTo>
                <a:lnTo>
                  <a:pt x="15017" y="16127"/>
                </a:lnTo>
                <a:lnTo>
                  <a:pt x="15151" y="16397"/>
                </a:lnTo>
                <a:lnTo>
                  <a:pt x="15151" y="16430"/>
                </a:lnTo>
                <a:lnTo>
                  <a:pt x="14848" y="16733"/>
                </a:lnTo>
                <a:lnTo>
                  <a:pt x="14916" y="16262"/>
                </a:lnTo>
                <a:lnTo>
                  <a:pt x="14916" y="15824"/>
                </a:lnTo>
                <a:close/>
                <a:moveTo>
                  <a:pt x="14747" y="15218"/>
                </a:moveTo>
                <a:lnTo>
                  <a:pt x="14680" y="16127"/>
                </a:lnTo>
                <a:lnTo>
                  <a:pt x="14613" y="16565"/>
                </a:lnTo>
                <a:lnTo>
                  <a:pt x="14579" y="16801"/>
                </a:lnTo>
                <a:lnTo>
                  <a:pt x="14512" y="17003"/>
                </a:lnTo>
                <a:lnTo>
                  <a:pt x="14411" y="16700"/>
                </a:lnTo>
                <a:lnTo>
                  <a:pt x="14343" y="16397"/>
                </a:lnTo>
                <a:lnTo>
                  <a:pt x="14209" y="15723"/>
                </a:lnTo>
                <a:lnTo>
                  <a:pt x="14747" y="15218"/>
                </a:lnTo>
                <a:close/>
                <a:moveTo>
                  <a:pt x="13906" y="15993"/>
                </a:moveTo>
                <a:lnTo>
                  <a:pt x="13771" y="16599"/>
                </a:lnTo>
                <a:lnTo>
                  <a:pt x="13670" y="16902"/>
                </a:lnTo>
                <a:lnTo>
                  <a:pt x="13569" y="17205"/>
                </a:lnTo>
                <a:lnTo>
                  <a:pt x="13468" y="16834"/>
                </a:lnTo>
                <a:lnTo>
                  <a:pt x="13333" y="16464"/>
                </a:lnTo>
                <a:lnTo>
                  <a:pt x="13906" y="15993"/>
                </a:lnTo>
                <a:close/>
                <a:moveTo>
                  <a:pt x="12997" y="16733"/>
                </a:moveTo>
                <a:lnTo>
                  <a:pt x="12929" y="17104"/>
                </a:lnTo>
                <a:lnTo>
                  <a:pt x="12896" y="17508"/>
                </a:lnTo>
                <a:lnTo>
                  <a:pt x="12828" y="16868"/>
                </a:lnTo>
                <a:lnTo>
                  <a:pt x="12997" y="16733"/>
                </a:lnTo>
                <a:close/>
                <a:moveTo>
                  <a:pt x="12492" y="17104"/>
                </a:moveTo>
                <a:lnTo>
                  <a:pt x="12458" y="17474"/>
                </a:lnTo>
                <a:lnTo>
                  <a:pt x="12391" y="17811"/>
                </a:lnTo>
                <a:lnTo>
                  <a:pt x="12357" y="18181"/>
                </a:lnTo>
                <a:lnTo>
                  <a:pt x="12256" y="18518"/>
                </a:lnTo>
                <a:lnTo>
                  <a:pt x="12155" y="18013"/>
                </a:lnTo>
                <a:lnTo>
                  <a:pt x="11987" y="17474"/>
                </a:lnTo>
                <a:lnTo>
                  <a:pt x="12492" y="17104"/>
                </a:lnTo>
                <a:close/>
                <a:moveTo>
                  <a:pt x="8216" y="236"/>
                </a:moveTo>
                <a:lnTo>
                  <a:pt x="8889" y="808"/>
                </a:lnTo>
                <a:lnTo>
                  <a:pt x="9529" y="1448"/>
                </a:lnTo>
                <a:lnTo>
                  <a:pt x="10135" y="2088"/>
                </a:lnTo>
                <a:lnTo>
                  <a:pt x="10707" y="2761"/>
                </a:lnTo>
                <a:lnTo>
                  <a:pt x="11886" y="4108"/>
                </a:lnTo>
                <a:lnTo>
                  <a:pt x="12492" y="4781"/>
                </a:lnTo>
                <a:lnTo>
                  <a:pt x="13098" y="5421"/>
                </a:lnTo>
                <a:lnTo>
                  <a:pt x="14478" y="6734"/>
                </a:lnTo>
                <a:lnTo>
                  <a:pt x="15118" y="7407"/>
                </a:lnTo>
                <a:lnTo>
                  <a:pt x="15791" y="8114"/>
                </a:lnTo>
                <a:lnTo>
                  <a:pt x="17070" y="9629"/>
                </a:lnTo>
                <a:lnTo>
                  <a:pt x="18383" y="11144"/>
                </a:lnTo>
                <a:lnTo>
                  <a:pt x="17811" y="11616"/>
                </a:lnTo>
                <a:lnTo>
                  <a:pt x="17239" y="12121"/>
                </a:lnTo>
                <a:lnTo>
                  <a:pt x="16734" y="12659"/>
                </a:lnTo>
                <a:lnTo>
                  <a:pt x="16195" y="13232"/>
                </a:lnTo>
                <a:lnTo>
                  <a:pt x="15185" y="14343"/>
                </a:lnTo>
                <a:lnTo>
                  <a:pt x="14680" y="14882"/>
                </a:lnTo>
                <a:lnTo>
                  <a:pt x="14175" y="15420"/>
                </a:lnTo>
                <a:lnTo>
                  <a:pt x="13636" y="15925"/>
                </a:lnTo>
                <a:lnTo>
                  <a:pt x="13064" y="16363"/>
                </a:lnTo>
                <a:lnTo>
                  <a:pt x="11919" y="17238"/>
                </a:lnTo>
                <a:lnTo>
                  <a:pt x="11852" y="17205"/>
                </a:lnTo>
                <a:lnTo>
                  <a:pt x="11785" y="17171"/>
                </a:lnTo>
                <a:lnTo>
                  <a:pt x="11717" y="17171"/>
                </a:lnTo>
                <a:lnTo>
                  <a:pt x="11684" y="17238"/>
                </a:lnTo>
                <a:lnTo>
                  <a:pt x="11650" y="17440"/>
                </a:lnTo>
                <a:lnTo>
                  <a:pt x="11347" y="17676"/>
                </a:lnTo>
                <a:lnTo>
                  <a:pt x="10808" y="18114"/>
                </a:lnTo>
                <a:lnTo>
                  <a:pt x="10337" y="18551"/>
                </a:lnTo>
                <a:lnTo>
                  <a:pt x="9933" y="18282"/>
                </a:lnTo>
                <a:lnTo>
                  <a:pt x="9529" y="17945"/>
                </a:lnTo>
                <a:lnTo>
                  <a:pt x="9192" y="17609"/>
                </a:lnTo>
                <a:lnTo>
                  <a:pt x="8855" y="17238"/>
                </a:lnTo>
                <a:lnTo>
                  <a:pt x="8182" y="16464"/>
                </a:lnTo>
                <a:lnTo>
                  <a:pt x="7542" y="15690"/>
                </a:lnTo>
                <a:lnTo>
                  <a:pt x="6835" y="14949"/>
                </a:lnTo>
                <a:lnTo>
                  <a:pt x="6465" y="14578"/>
                </a:lnTo>
                <a:lnTo>
                  <a:pt x="6128" y="14141"/>
                </a:lnTo>
                <a:lnTo>
                  <a:pt x="5556" y="13434"/>
                </a:lnTo>
                <a:lnTo>
                  <a:pt x="5253" y="13097"/>
                </a:lnTo>
                <a:lnTo>
                  <a:pt x="4950" y="12760"/>
                </a:lnTo>
                <a:lnTo>
                  <a:pt x="4209" y="12053"/>
                </a:lnTo>
                <a:lnTo>
                  <a:pt x="3873" y="11683"/>
                </a:lnTo>
                <a:lnTo>
                  <a:pt x="3536" y="11279"/>
                </a:lnTo>
                <a:lnTo>
                  <a:pt x="2896" y="10404"/>
                </a:lnTo>
                <a:lnTo>
                  <a:pt x="2223" y="9495"/>
                </a:lnTo>
                <a:lnTo>
                  <a:pt x="1751" y="8922"/>
                </a:lnTo>
                <a:lnTo>
                  <a:pt x="1516" y="8619"/>
                </a:lnTo>
                <a:lnTo>
                  <a:pt x="1246" y="8350"/>
                </a:lnTo>
                <a:lnTo>
                  <a:pt x="741" y="7912"/>
                </a:lnTo>
                <a:lnTo>
                  <a:pt x="472" y="7710"/>
                </a:lnTo>
                <a:lnTo>
                  <a:pt x="270" y="7441"/>
                </a:lnTo>
                <a:lnTo>
                  <a:pt x="539" y="7239"/>
                </a:lnTo>
                <a:lnTo>
                  <a:pt x="809" y="7037"/>
                </a:lnTo>
                <a:lnTo>
                  <a:pt x="1347" y="6532"/>
                </a:lnTo>
                <a:lnTo>
                  <a:pt x="1819" y="6027"/>
                </a:lnTo>
                <a:lnTo>
                  <a:pt x="2256" y="5488"/>
                </a:lnTo>
                <a:lnTo>
                  <a:pt x="2762" y="4882"/>
                </a:lnTo>
                <a:lnTo>
                  <a:pt x="3300" y="4310"/>
                </a:lnTo>
                <a:lnTo>
                  <a:pt x="3873" y="3737"/>
                </a:lnTo>
                <a:lnTo>
                  <a:pt x="4479" y="3232"/>
                </a:lnTo>
                <a:lnTo>
                  <a:pt x="6364" y="1751"/>
                </a:lnTo>
                <a:lnTo>
                  <a:pt x="8216" y="236"/>
                </a:lnTo>
                <a:close/>
                <a:moveTo>
                  <a:pt x="14074" y="16296"/>
                </a:moveTo>
                <a:lnTo>
                  <a:pt x="14175" y="16767"/>
                </a:lnTo>
                <a:lnTo>
                  <a:pt x="14242" y="17003"/>
                </a:lnTo>
                <a:lnTo>
                  <a:pt x="14343" y="17205"/>
                </a:lnTo>
                <a:lnTo>
                  <a:pt x="13670" y="17811"/>
                </a:lnTo>
                <a:lnTo>
                  <a:pt x="12963" y="18383"/>
                </a:lnTo>
                <a:lnTo>
                  <a:pt x="12391" y="18854"/>
                </a:lnTo>
                <a:lnTo>
                  <a:pt x="12492" y="18585"/>
                </a:lnTo>
                <a:lnTo>
                  <a:pt x="12593" y="18282"/>
                </a:lnTo>
                <a:lnTo>
                  <a:pt x="12660" y="17710"/>
                </a:lnTo>
                <a:lnTo>
                  <a:pt x="12694" y="18013"/>
                </a:lnTo>
                <a:lnTo>
                  <a:pt x="12761" y="18316"/>
                </a:lnTo>
                <a:lnTo>
                  <a:pt x="12795" y="18349"/>
                </a:lnTo>
                <a:lnTo>
                  <a:pt x="12862" y="18383"/>
                </a:lnTo>
                <a:lnTo>
                  <a:pt x="12963" y="18383"/>
                </a:lnTo>
                <a:lnTo>
                  <a:pt x="13030" y="18316"/>
                </a:lnTo>
                <a:lnTo>
                  <a:pt x="13098" y="17945"/>
                </a:lnTo>
                <a:lnTo>
                  <a:pt x="13131" y="17575"/>
                </a:lnTo>
                <a:lnTo>
                  <a:pt x="13165" y="17205"/>
                </a:lnTo>
                <a:lnTo>
                  <a:pt x="13199" y="16868"/>
                </a:lnTo>
                <a:lnTo>
                  <a:pt x="13333" y="17205"/>
                </a:lnTo>
                <a:lnTo>
                  <a:pt x="13468" y="17541"/>
                </a:lnTo>
                <a:lnTo>
                  <a:pt x="13502" y="17609"/>
                </a:lnTo>
                <a:lnTo>
                  <a:pt x="13636" y="17609"/>
                </a:lnTo>
                <a:lnTo>
                  <a:pt x="13670" y="17541"/>
                </a:lnTo>
                <a:lnTo>
                  <a:pt x="13805" y="17272"/>
                </a:lnTo>
                <a:lnTo>
                  <a:pt x="13906" y="16935"/>
                </a:lnTo>
                <a:lnTo>
                  <a:pt x="14074" y="16296"/>
                </a:lnTo>
                <a:close/>
                <a:moveTo>
                  <a:pt x="11616" y="17777"/>
                </a:moveTo>
                <a:lnTo>
                  <a:pt x="11583" y="18585"/>
                </a:lnTo>
                <a:lnTo>
                  <a:pt x="11549" y="18989"/>
                </a:lnTo>
                <a:lnTo>
                  <a:pt x="11482" y="19393"/>
                </a:lnTo>
                <a:lnTo>
                  <a:pt x="11347" y="18821"/>
                </a:lnTo>
                <a:lnTo>
                  <a:pt x="11246" y="18248"/>
                </a:lnTo>
                <a:lnTo>
                  <a:pt x="11212" y="18181"/>
                </a:lnTo>
                <a:lnTo>
                  <a:pt x="11145" y="18147"/>
                </a:lnTo>
                <a:lnTo>
                  <a:pt x="11313" y="18013"/>
                </a:lnTo>
                <a:lnTo>
                  <a:pt x="11616" y="17777"/>
                </a:lnTo>
                <a:close/>
                <a:moveTo>
                  <a:pt x="11852" y="17878"/>
                </a:moveTo>
                <a:lnTo>
                  <a:pt x="11987" y="18417"/>
                </a:lnTo>
                <a:lnTo>
                  <a:pt x="12088" y="18922"/>
                </a:lnTo>
                <a:lnTo>
                  <a:pt x="12121" y="18989"/>
                </a:lnTo>
                <a:lnTo>
                  <a:pt x="12189" y="19023"/>
                </a:lnTo>
                <a:lnTo>
                  <a:pt x="12088" y="19090"/>
                </a:lnTo>
                <a:lnTo>
                  <a:pt x="11717" y="19427"/>
                </a:lnTo>
                <a:lnTo>
                  <a:pt x="11785" y="19023"/>
                </a:lnTo>
                <a:lnTo>
                  <a:pt x="11818" y="18652"/>
                </a:lnTo>
                <a:lnTo>
                  <a:pt x="11852" y="17878"/>
                </a:lnTo>
                <a:close/>
                <a:moveTo>
                  <a:pt x="10977" y="18282"/>
                </a:moveTo>
                <a:lnTo>
                  <a:pt x="10876" y="18686"/>
                </a:lnTo>
                <a:lnTo>
                  <a:pt x="10808" y="19090"/>
                </a:lnTo>
                <a:lnTo>
                  <a:pt x="10741" y="19528"/>
                </a:lnTo>
                <a:lnTo>
                  <a:pt x="10640" y="19932"/>
                </a:lnTo>
                <a:lnTo>
                  <a:pt x="10505" y="19359"/>
                </a:lnTo>
                <a:lnTo>
                  <a:pt x="10404" y="18787"/>
                </a:lnTo>
                <a:lnTo>
                  <a:pt x="10977" y="18282"/>
                </a:lnTo>
                <a:close/>
                <a:moveTo>
                  <a:pt x="11111" y="18753"/>
                </a:moveTo>
                <a:lnTo>
                  <a:pt x="11212" y="19258"/>
                </a:lnTo>
                <a:lnTo>
                  <a:pt x="11313" y="19763"/>
                </a:lnTo>
                <a:lnTo>
                  <a:pt x="10775" y="20235"/>
                </a:lnTo>
                <a:lnTo>
                  <a:pt x="10775" y="20235"/>
                </a:lnTo>
                <a:lnTo>
                  <a:pt x="10909" y="19898"/>
                </a:lnTo>
                <a:lnTo>
                  <a:pt x="10977" y="19494"/>
                </a:lnTo>
                <a:lnTo>
                  <a:pt x="11111" y="18753"/>
                </a:lnTo>
                <a:close/>
                <a:moveTo>
                  <a:pt x="10135" y="19056"/>
                </a:moveTo>
                <a:lnTo>
                  <a:pt x="10101" y="19763"/>
                </a:lnTo>
                <a:lnTo>
                  <a:pt x="10067" y="20100"/>
                </a:lnTo>
                <a:lnTo>
                  <a:pt x="10034" y="20437"/>
                </a:lnTo>
                <a:lnTo>
                  <a:pt x="9966" y="19898"/>
                </a:lnTo>
                <a:lnTo>
                  <a:pt x="9933" y="19359"/>
                </a:lnTo>
                <a:lnTo>
                  <a:pt x="9899" y="19292"/>
                </a:lnTo>
                <a:lnTo>
                  <a:pt x="10135" y="19056"/>
                </a:lnTo>
                <a:close/>
                <a:moveTo>
                  <a:pt x="10337" y="19696"/>
                </a:moveTo>
                <a:lnTo>
                  <a:pt x="10438" y="19999"/>
                </a:lnTo>
                <a:lnTo>
                  <a:pt x="10539" y="20302"/>
                </a:lnTo>
                <a:lnTo>
                  <a:pt x="10572" y="20336"/>
                </a:lnTo>
                <a:lnTo>
                  <a:pt x="10640" y="20369"/>
                </a:lnTo>
                <a:lnTo>
                  <a:pt x="10202" y="20773"/>
                </a:lnTo>
                <a:lnTo>
                  <a:pt x="10303" y="20235"/>
                </a:lnTo>
                <a:lnTo>
                  <a:pt x="10337" y="19696"/>
                </a:lnTo>
                <a:close/>
                <a:moveTo>
                  <a:pt x="9663" y="19494"/>
                </a:moveTo>
                <a:lnTo>
                  <a:pt x="9596" y="19864"/>
                </a:lnTo>
                <a:lnTo>
                  <a:pt x="9529" y="20235"/>
                </a:lnTo>
                <a:lnTo>
                  <a:pt x="9428" y="20942"/>
                </a:lnTo>
                <a:lnTo>
                  <a:pt x="9293" y="20437"/>
                </a:lnTo>
                <a:lnTo>
                  <a:pt x="9226" y="19932"/>
                </a:lnTo>
                <a:lnTo>
                  <a:pt x="9663" y="19494"/>
                </a:lnTo>
                <a:close/>
                <a:moveTo>
                  <a:pt x="9798" y="20066"/>
                </a:moveTo>
                <a:lnTo>
                  <a:pt x="9832" y="20571"/>
                </a:lnTo>
                <a:lnTo>
                  <a:pt x="9899" y="21009"/>
                </a:lnTo>
                <a:lnTo>
                  <a:pt x="9899" y="21043"/>
                </a:lnTo>
                <a:lnTo>
                  <a:pt x="9562" y="21346"/>
                </a:lnTo>
                <a:lnTo>
                  <a:pt x="9630" y="21043"/>
                </a:lnTo>
                <a:lnTo>
                  <a:pt x="9697" y="20706"/>
                </a:lnTo>
                <a:lnTo>
                  <a:pt x="9798" y="20066"/>
                </a:lnTo>
                <a:close/>
                <a:moveTo>
                  <a:pt x="19730" y="12390"/>
                </a:moveTo>
                <a:lnTo>
                  <a:pt x="20067" y="12592"/>
                </a:lnTo>
                <a:lnTo>
                  <a:pt x="20336" y="12861"/>
                </a:lnTo>
                <a:lnTo>
                  <a:pt x="20538" y="13131"/>
                </a:lnTo>
                <a:lnTo>
                  <a:pt x="20639" y="13434"/>
                </a:lnTo>
                <a:lnTo>
                  <a:pt x="20707" y="13770"/>
                </a:lnTo>
                <a:lnTo>
                  <a:pt x="20707" y="14107"/>
                </a:lnTo>
                <a:lnTo>
                  <a:pt x="20639" y="14444"/>
                </a:lnTo>
                <a:lnTo>
                  <a:pt x="20505" y="14814"/>
                </a:lnTo>
                <a:lnTo>
                  <a:pt x="20471" y="14781"/>
                </a:lnTo>
                <a:lnTo>
                  <a:pt x="20437" y="14814"/>
                </a:lnTo>
                <a:lnTo>
                  <a:pt x="20033" y="15454"/>
                </a:lnTo>
                <a:lnTo>
                  <a:pt x="19562" y="15925"/>
                </a:lnTo>
                <a:lnTo>
                  <a:pt x="19091" y="16363"/>
                </a:lnTo>
                <a:lnTo>
                  <a:pt x="18047" y="17137"/>
                </a:lnTo>
                <a:lnTo>
                  <a:pt x="17407" y="17609"/>
                </a:lnTo>
                <a:lnTo>
                  <a:pt x="16767" y="18147"/>
                </a:lnTo>
                <a:lnTo>
                  <a:pt x="15555" y="19225"/>
                </a:lnTo>
                <a:lnTo>
                  <a:pt x="14377" y="20369"/>
                </a:lnTo>
                <a:lnTo>
                  <a:pt x="13232" y="21514"/>
                </a:lnTo>
                <a:lnTo>
                  <a:pt x="12727" y="21110"/>
                </a:lnTo>
                <a:lnTo>
                  <a:pt x="12290" y="20672"/>
                </a:lnTo>
                <a:lnTo>
                  <a:pt x="11953" y="20268"/>
                </a:lnTo>
                <a:lnTo>
                  <a:pt x="11751" y="20100"/>
                </a:lnTo>
                <a:lnTo>
                  <a:pt x="11583" y="19932"/>
                </a:lnTo>
                <a:lnTo>
                  <a:pt x="11616" y="19864"/>
                </a:lnTo>
                <a:lnTo>
                  <a:pt x="11616" y="19797"/>
                </a:lnTo>
                <a:lnTo>
                  <a:pt x="11886" y="19561"/>
                </a:lnTo>
                <a:lnTo>
                  <a:pt x="13199" y="18484"/>
                </a:lnTo>
                <a:lnTo>
                  <a:pt x="14478" y="17407"/>
                </a:lnTo>
                <a:lnTo>
                  <a:pt x="14545" y="17407"/>
                </a:lnTo>
                <a:lnTo>
                  <a:pt x="14613" y="17339"/>
                </a:lnTo>
                <a:lnTo>
                  <a:pt x="14714" y="17171"/>
                </a:lnTo>
                <a:lnTo>
                  <a:pt x="15320" y="16599"/>
                </a:lnTo>
                <a:lnTo>
                  <a:pt x="15959" y="15993"/>
                </a:lnTo>
                <a:lnTo>
                  <a:pt x="17171" y="14747"/>
                </a:lnTo>
                <a:lnTo>
                  <a:pt x="18417" y="13535"/>
                </a:lnTo>
                <a:lnTo>
                  <a:pt x="19057" y="12929"/>
                </a:lnTo>
                <a:lnTo>
                  <a:pt x="19730" y="12390"/>
                </a:lnTo>
                <a:close/>
                <a:moveTo>
                  <a:pt x="8283" y="20841"/>
                </a:moveTo>
                <a:lnTo>
                  <a:pt x="8216" y="21278"/>
                </a:lnTo>
                <a:lnTo>
                  <a:pt x="8148" y="21716"/>
                </a:lnTo>
                <a:lnTo>
                  <a:pt x="8047" y="21514"/>
                </a:lnTo>
                <a:lnTo>
                  <a:pt x="7980" y="21278"/>
                </a:lnTo>
                <a:lnTo>
                  <a:pt x="7946" y="21211"/>
                </a:lnTo>
                <a:lnTo>
                  <a:pt x="7879" y="21177"/>
                </a:lnTo>
                <a:lnTo>
                  <a:pt x="8283" y="20841"/>
                </a:lnTo>
                <a:close/>
                <a:moveTo>
                  <a:pt x="8923" y="20201"/>
                </a:moveTo>
                <a:lnTo>
                  <a:pt x="8855" y="21009"/>
                </a:lnTo>
                <a:lnTo>
                  <a:pt x="8822" y="21413"/>
                </a:lnTo>
                <a:lnTo>
                  <a:pt x="8721" y="21783"/>
                </a:lnTo>
                <a:lnTo>
                  <a:pt x="8620" y="21211"/>
                </a:lnTo>
                <a:lnTo>
                  <a:pt x="8519" y="20639"/>
                </a:lnTo>
                <a:lnTo>
                  <a:pt x="8923" y="20201"/>
                </a:lnTo>
                <a:close/>
                <a:moveTo>
                  <a:pt x="9125" y="20605"/>
                </a:moveTo>
                <a:lnTo>
                  <a:pt x="9226" y="21009"/>
                </a:lnTo>
                <a:lnTo>
                  <a:pt x="9327" y="21379"/>
                </a:lnTo>
                <a:lnTo>
                  <a:pt x="9394" y="21447"/>
                </a:lnTo>
                <a:lnTo>
                  <a:pt x="9428" y="21480"/>
                </a:lnTo>
                <a:lnTo>
                  <a:pt x="8956" y="21918"/>
                </a:lnTo>
                <a:lnTo>
                  <a:pt x="9024" y="21581"/>
                </a:lnTo>
                <a:lnTo>
                  <a:pt x="9057" y="21278"/>
                </a:lnTo>
                <a:lnTo>
                  <a:pt x="9125" y="20605"/>
                </a:lnTo>
                <a:close/>
                <a:moveTo>
                  <a:pt x="7744" y="21312"/>
                </a:moveTo>
                <a:lnTo>
                  <a:pt x="7778" y="21985"/>
                </a:lnTo>
                <a:lnTo>
                  <a:pt x="7744" y="22659"/>
                </a:lnTo>
                <a:lnTo>
                  <a:pt x="7643" y="22187"/>
                </a:lnTo>
                <a:lnTo>
                  <a:pt x="7576" y="21682"/>
                </a:lnTo>
                <a:lnTo>
                  <a:pt x="7542" y="21649"/>
                </a:lnTo>
                <a:lnTo>
                  <a:pt x="7509" y="21615"/>
                </a:lnTo>
                <a:lnTo>
                  <a:pt x="7441" y="21615"/>
                </a:lnTo>
                <a:lnTo>
                  <a:pt x="7744" y="21312"/>
                </a:lnTo>
                <a:close/>
                <a:moveTo>
                  <a:pt x="8418" y="21514"/>
                </a:moveTo>
                <a:lnTo>
                  <a:pt x="8485" y="21851"/>
                </a:lnTo>
                <a:lnTo>
                  <a:pt x="8586" y="22187"/>
                </a:lnTo>
                <a:lnTo>
                  <a:pt x="7980" y="22692"/>
                </a:lnTo>
                <a:lnTo>
                  <a:pt x="8014" y="22322"/>
                </a:lnTo>
                <a:lnTo>
                  <a:pt x="8014" y="21952"/>
                </a:lnTo>
                <a:lnTo>
                  <a:pt x="8081" y="22086"/>
                </a:lnTo>
                <a:lnTo>
                  <a:pt x="8148" y="22154"/>
                </a:lnTo>
                <a:lnTo>
                  <a:pt x="8216" y="22154"/>
                </a:lnTo>
                <a:lnTo>
                  <a:pt x="8283" y="22120"/>
                </a:lnTo>
                <a:lnTo>
                  <a:pt x="8317" y="22086"/>
                </a:lnTo>
                <a:lnTo>
                  <a:pt x="8384" y="21783"/>
                </a:lnTo>
                <a:lnTo>
                  <a:pt x="8418" y="21514"/>
                </a:lnTo>
                <a:close/>
                <a:moveTo>
                  <a:pt x="7340" y="21682"/>
                </a:moveTo>
                <a:lnTo>
                  <a:pt x="7239" y="22356"/>
                </a:lnTo>
                <a:lnTo>
                  <a:pt x="7206" y="22692"/>
                </a:lnTo>
                <a:lnTo>
                  <a:pt x="7138" y="23029"/>
                </a:lnTo>
                <a:lnTo>
                  <a:pt x="6936" y="22625"/>
                </a:lnTo>
                <a:lnTo>
                  <a:pt x="6734" y="22221"/>
                </a:lnTo>
                <a:lnTo>
                  <a:pt x="7340" y="21682"/>
                </a:lnTo>
                <a:close/>
                <a:moveTo>
                  <a:pt x="7475" y="22524"/>
                </a:moveTo>
                <a:lnTo>
                  <a:pt x="7576" y="23029"/>
                </a:lnTo>
                <a:lnTo>
                  <a:pt x="7307" y="23231"/>
                </a:lnTo>
                <a:lnTo>
                  <a:pt x="7408" y="22861"/>
                </a:lnTo>
                <a:lnTo>
                  <a:pt x="7475" y="22524"/>
                </a:lnTo>
                <a:close/>
                <a:moveTo>
                  <a:pt x="6734" y="22760"/>
                </a:moveTo>
                <a:lnTo>
                  <a:pt x="6903" y="23097"/>
                </a:lnTo>
                <a:lnTo>
                  <a:pt x="7037" y="23400"/>
                </a:lnTo>
                <a:lnTo>
                  <a:pt x="7071" y="23433"/>
                </a:lnTo>
                <a:lnTo>
                  <a:pt x="6667" y="23736"/>
                </a:lnTo>
                <a:lnTo>
                  <a:pt x="6734" y="23265"/>
                </a:lnTo>
                <a:lnTo>
                  <a:pt x="6734" y="22760"/>
                </a:lnTo>
                <a:close/>
                <a:moveTo>
                  <a:pt x="6499" y="22423"/>
                </a:moveTo>
                <a:lnTo>
                  <a:pt x="6499" y="23097"/>
                </a:lnTo>
                <a:lnTo>
                  <a:pt x="6499" y="23433"/>
                </a:lnTo>
                <a:lnTo>
                  <a:pt x="6431" y="23770"/>
                </a:lnTo>
                <a:lnTo>
                  <a:pt x="6330" y="23534"/>
                </a:lnTo>
                <a:lnTo>
                  <a:pt x="6263" y="23299"/>
                </a:lnTo>
                <a:lnTo>
                  <a:pt x="6095" y="22793"/>
                </a:lnTo>
                <a:lnTo>
                  <a:pt x="6499" y="22423"/>
                </a:lnTo>
                <a:close/>
                <a:moveTo>
                  <a:pt x="5792" y="23063"/>
                </a:moveTo>
                <a:lnTo>
                  <a:pt x="5724" y="23736"/>
                </a:lnTo>
                <a:lnTo>
                  <a:pt x="5657" y="24073"/>
                </a:lnTo>
                <a:lnTo>
                  <a:pt x="5556" y="24410"/>
                </a:lnTo>
                <a:lnTo>
                  <a:pt x="5421" y="23938"/>
                </a:lnTo>
                <a:lnTo>
                  <a:pt x="5287" y="23501"/>
                </a:lnTo>
                <a:lnTo>
                  <a:pt x="5792" y="23063"/>
                </a:lnTo>
                <a:close/>
                <a:moveTo>
                  <a:pt x="5994" y="23265"/>
                </a:moveTo>
                <a:lnTo>
                  <a:pt x="6128" y="23669"/>
                </a:lnTo>
                <a:lnTo>
                  <a:pt x="6229" y="23837"/>
                </a:lnTo>
                <a:lnTo>
                  <a:pt x="6330" y="24039"/>
                </a:lnTo>
                <a:lnTo>
                  <a:pt x="5758" y="24511"/>
                </a:lnTo>
                <a:lnTo>
                  <a:pt x="5893" y="24208"/>
                </a:lnTo>
                <a:lnTo>
                  <a:pt x="5960" y="23905"/>
                </a:lnTo>
                <a:lnTo>
                  <a:pt x="5994" y="23265"/>
                </a:lnTo>
                <a:close/>
                <a:moveTo>
                  <a:pt x="4950" y="23770"/>
                </a:moveTo>
                <a:lnTo>
                  <a:pt x="4984" y="24275"/>
                </a:lnTo>
                <a:lnTo>
                  <a:pt x="4950" y="24511"/>
                </a:lnTo>
                <a:lnTo>
                  <a:pt x="4883" y="24746"/>
                </a:lnTo>
                <a:lnTo>
                  <a:pt x="4782" y="24376"/>
                </a:lnTo>
                <a:lnTo>
                  <a:pt x="4714" y="24006"/>
                </a:lnTo>
                <a:lnTo>
                  <a:pt x="4950" y="23770"/>
                </a:lnTo>
                <a:close/>
                <a:moveTo>
                  <a:pt x="4378" y="24309"/>
                </a:moveTo>
                <a:lnTo>
                  <a:pt x="4378" y="24679"/>
                </a:lnTo>
                <a:lnTo>
                  <a:pt x="4344" y="25083"/>
                </a:lnTo>
                <a:lnTo>
                  <a:pt x="4176" y="24477"/>
                </a:lnTo>
                <a:lnTo>
                  <a:pt x="4378" y="24309"/>
                </a:lnTo>
                <a:close/>
                <a:moveTo>
                  <a:pt x="5219" y="24140"/>
                </a:moveTo>
                <a:lnTo>
                  <a:pt x="5320" y="24410"/>
                </a:lnTo>
                <a:lnTo>
                  <a:pt x="5421" y="24713"/>
                </a:lnTo>
                <a:lnTo>
                  <a:pt x="5455" y="24746"/>
                </a:lnTo>
                <a:lnTo>
                  <a:pt x="5017" y="25150"/>
                </a:lnTo>
                <a:lnTo>
                  <a:pt x="5017" y="25150"/>
                </a:lnTo>
                <a:lnTo>
                  <a:pt x="5118" y="24915"/>
                </a:lnTo>
                <a:lnTo>
                  <a:pt x="5186" y="24645"/>
                </a:lnTo>
                <a:lnTo>
                  <a:pt x="5186" y="24376"/>
                </a:lnTo>
                <a:lnTo>
                  <a:pt x="5219" y="24140"/>
                </a:lnTo>
                <a:close/>
                <a:moveTo>
                  <a:pt x="3805" y="24814"/>
                </a:moveTo>
                <a:lnTo>
                  <a:pt x="3805" y="25352"/>
                </a:lnTo>
                <a:lnTo>
                  <a:pt x="3738" y="25857"/>
                </a:lnTo>
                <a:lnTo>
                  <a:pt x="3502" y="25083"/>
                </a:lnTo>
                <a:lnTo>
                  <a:pt x="3805" y="24814"/>
                </a:lnTo>
                <a:close/>
                <a:moveTo>
                  <a:pt x="3199" y="25386"/>
                </a:moveTo>
                <a:lnTo>
                  <a:pt x="3199" y="25790"/>
                </a:lnTo>
                <a:lnTo>
                  <a:pt x="3199" y="26194"/>
                </a:lnTo>
                <a:lnTo>
                  <a:pt x="3065" y="25487"/>
                </a:lnTo>
                <a:lnTo>
                  <a:pt x="3199" y="25386"/>
                </a:lnTo>
                <a:close/>
                <a:moveTo>
                  <a:pt x="4613" y="24645"/>
                </a:moveTo>
                <a:lnTo>
                  <a:pt x="4681" y="24915"/>
                </a:lnTo>
                <a:lnTo>
                  <a:pt x="4782" y="25184"/>
                </a:lnTo>
                <a:lnTo>
                  <a:pt x="4849" y="25251"/>
                </a:lnTo>
                <a:lnTo>
                  <a:pt x="4916" y="25251"/>
                </a:lnTo>
                <a:lnTo>
                  <a:pt x="4512" y="25655"/>
                </a:lnTo>
                <a:lnTo>
                  <a:pt x="4075" y="26093"/>
                </a:lnTo>
                <a:lnTo>
                  <a:pt x="3851" y="26338"/>
                </a:lnTo>
                <a:lnTo>
                  <a:pt x="3873" y="26295"/>
                </a:lnTo>
                <a:lnTo>
                  <a:pt x="3974" y="25992"/>
                </a:lnTo>
                <a:lnTo>
                  <a:pt x="4007" y="25655"/>
                </a:lnTo>
                <a:lnTo>
                  <a:pt x="4075" y="25016"/>
                </a:lnTo>
                <a:lnTo>
                  <a:pt x="4142" y="25319"/>
                </a:lnTo>
                <a:lnTo>
                  <a:pt x="4277" y="25588"/>
                </a:lnTo>
                <a:lnTo>
                  <a:pt x="4310" y="25655"/>
                </a:lnTo>
                <a:lnTo>
                  <a:pt x="4378" y="25655"/>
                </a:lnTo>
                <a:lnTo>
                  <a:pt x="4445" y="25622"/>
                </a:lnTo>
                <a:lnTo>
                  <a:pt x="4512" y="25588"/>
                </a:lnTo>
                <a:lnTo>
                  <a:pt x="4546" y="25352"/>
                </a:lnTo>
                <a:lnTo>
                  <a:pt x="4580" y="25117"/>
                </a:lnTo>
                <a:lnTo>
                  <a:pt x="4613" y="24645"/>
                </a:lnTo>
                <a:close/>
                <a:moveTo>
                  <a:pt x="3435" y="25790"/>
                </a:moveTo>
                <a:lnTo>
                  <a:pt x="3637" y="26329"/>
                </a:lnTo>
                <a:lnTo>
                  <a:pt x="3704" y="26396"/>
                </a:lnTo>
                <a:lnTo>
                  <a:pt x="3772" y="26396"/>
                </a:lnTo>
                <a:lnTo>
                  <a:pt x="3820" y="26372"/>
                </a:lnTo>
                <a:lnTo>
                  <a:pt x="3368" y="26867"/>
                </a:lnTo>
                <a:lnTo>
                  <a:pt x="3435" y="26329"/>
                </a:lnTo>
                <a:lnTo>
                  <a:pt x="3435" y="25790"/>
                </a:lnTo>
                <a:close/>
                <a:moveTo>
                  <a:pt x="11414" y="19999"/>
                </a:moveTo>
                <a:lnTo>
                  <a:pt x="11549" y="20235"/>
                </a:lnTo>
                <a:lnTo>
                  <a:pt x="11751" y="20437"/>
                </a:lnTo>
                <a:lnTo>
                  <a:pt x="12121" y="20807"/>
                </a:lnTo>
                <a:lnTo>
                  <a:pt x="12559" y="21278"/>
                </a:lnTo>
                <a:lnTo>
                  <a:pt x="12795" y="21480"/>
                </a:lnTo>
                <a:lnTo>
                  <a:pt x="13064" y="21649"/>
                </a:lnTo>
                <a:lnTo>
                  <a:pt x="12155" y="22524"/>
                </a:lnTo>
                <a:lnTo>
                  <a:pt x="9798" y="24780"/>
                </a:lnTo>
                <a:lnTo>
                  <a:pt x="7475" y="27036"/>
                </a:lnTo>
                <a:lnTo>
                  <a:pt x="7441" y="27036"/>
                </a:lnTo>
                <a:lnTo>
                  <a:pt x="6936" y="26531"/>
                </a:lnTo>
                <a:lnTo>
                  <a:pt x="6465" y="26059"/>
                </a:lnTo>
                <a:lnTo>
                  <a:pt x="5994" y="25554"/>
                </a:lnTo>
                <a:lnTo>
                  <a:pt x="5522" y="25016"/>
                </a:lnTo>
                <a:lnTo>
                  <a:pt x="6499" y="24174"/>
                </a:lnTo>
                <a:lnTo>
                  <a:pt x="6566" y="24140"/>
                </a:lnTo>
                <a:lnTo>
                  <a:pt x="7677" y="23231"/>
                </a:lnTo>
                <a:lnTo>
                  <a:pt x="7711" y="23299"/>
                </a:lnTo>
                <a:lnTo>
                  <a:pt x="7845" y="23299"/>
                </a:lnTo>
                <a:lnTo>
                  <a:pt x="7879" y="23231"/>
                </a:lnTo>
                <a:lnTo>
                  <a:pt x="7913" y="23029"/>
                </a:lnTo>
                <a:lnTo>
                  <a:pt x="9226" y="21952"/>
                </a:lnTo>
                <a:lnTo>
                  <a:pt x="10337" y="20975"/>
                </a:lnTo>
                <a:lnTo>
                  <a:pt x="11414" y="19999"/>
                </a:lnTo>
                <a:close/>
                <a:moveTo>
                  <a:pt x="21111" y="14410"/>
                </a:moveTo>
                <a:lnTo>
                  <a:pt x="21077" y="14612"/>
                </a:lnTo>
                <a:lnTo>
                  <a:pt x="21043" y="14848"/>
                </a:lnTo>
                <a:lnTo>
                  <a:pt x="20909" y="15252"/>
                </a:lnTo>
                <a:lnTo>
                  <a:pt x="20707" y="15656"/>
                </a:lnTo>
                <a:lnTo>
                  <a:pt x="20471" y="15993"/>
                </a:lnTo>
                <a:lnTo>
                  <a:pt x="20000" y="16599"/>
                </a:lnTo>
                <a:lnTo>
                  <a:pt x="19528" y="17171"/>
                </a:lnTo>
                <a:lnTo>
                  <a:pt x="18990" y="17710"/>
                </a:lnTo>
                <a:lnTo>
                  <a:pt x="18451" y="18215"/>
                </a:lnTo>
                <a:lnTo>
                  <a:pt x="17340" y="19225"/>
                </a:lnTo>
                <a:lnTo>
                  <a:pt x="16229" y="20201"/>
                </a:lnTo>
                <a:lnTo>
                  <a:pt x="15084" y="21177"/>
                </a:lnTo>
                <a:lnTo>
                  <a:pt x="14007" y="22187"/>
                </a:lnTo>
                <a:lnTo>
                  <a:pt x="12896" y="23265"/>
                </a:lnTo>
                <a:lnTo>
                  <a:pt x="11751" y="24342"/>
                </a:lnTo>
                <a:lnTo>
                  <a:pt x="10572" y="25352"/>
                </a:lnTo>
                <a:lnTo>
                  <a:pt x="9394" y="26329"/>
                </a:lnTo>
                <a:lnTo>
                  <a:pt x="8317" y="27271"/>
                </a:lnTo>
                <a:lnTo>
                  <a:pt x="9327" y="26329"/>
                </a:lnTo>
                <a:lnTo>
                  <a:pt x="10303" y="25386"/>
                </a:lnTo>
                <a:lnTo>
                  <a:pt x="12727" y="23231"/>
                </a:lnTo>
                <a:lnTo>
                  <a:pt x="13906" y="22120"/>
                </a:lnTo>
                <a:lnTo>
                  <a:pt x="15050" y="21009"/>
                </a:lnTo>
                <a:lnTo>
                  <a:pt x="15589" y="20504"/>
                </a:lnTo>
                <a:lnTo>
                  <a:pt x="16128" y="20033"/>
                </a:lnTo>
                <a:lnTo>
                  <a:pt x="17205" y="19124"/>
                </a:lnTo>
                <a:lnTo>
                  <a:pt x="18282" y="18181"/>
                </a:lnTo>
                <a:lnTo>
                  <a:pt x="18821" y="17710"/>
                </a:lnTo>
                <a:lnTo>
                  <a:pt x="19360" y="17205"/>
                </a:lnTo>
                <a:lnTo>
                  <a:pt x="19697" y="16834"/>
                </a:lnTo>
                <a:lnTo>
                  <a:pt x="20033" y="16430"/>
                </a:lnTo>
                <a:lnTo>
                  <a:pt x="20336" y="16026"/>
                </a:lnTo>
                <a:lnTo>
                  <a:pt x="20606" y="15589"/>
                </a:lnTo>
                <a:lnTo>
                  <a:pt x="20774" y="15353"/>
                </a:lnTo>
                <a:lnTo>
                  <a:pt x="20909" y="15050"/>
                </a:lnTo>
                <a:lnTo>
                  <a:pt x="21043" y="14747"/>
                </a:lnTo>
                <a:lnTo>
                  <a:pt x="21077" y="14444"/>
                </a:lnTo>
                <a:lnTo>
                  <a:pt x="21111" y="14410"/>
                </a:lnTo>
                <a:close/>
                <a:moveTo>
                  <a:pt x="2661" y="25891"/>
                </a:moveTo>
                <a:lnTo>
                  <a:pt x="2627" y="26699"/>
                </a:lnTo>
                <a:lnTo>
                  <a:pt x="2593" y="27137"/>
                </a:lnTo>
                <a:lnTo>
                  <a:pt x="2526" y="27541"/>
                </a:lnTo>
                <a:lnTo>
                  <a:pt x="2425" y="27204"/>
                </a:lnTo>
                <a:lnTo>
                  <a:pt x="2391" y="26901"/>
                </a:lnTo>
                <a:lnTo>
                  <a:pt x="2324" y="26228"/>
                </a:lnTo>
                <a:lnTo>
                  <a:pt x="2661" y="25891"/>
                </a:lnTo>
                <a:close/>
                <a:moveTo>
                  <a:pt x="2896" y="25925"/>
                </a:moveTo>
                <a:lnTo>
                  <a:pt x="2997" y="26463"/>
                </a:lnTo>
                <a:lnTo>
                  <a:pt x="3098" y="27036"/>
                </a:lnTo>
                <a:lnTo>
                  <a:pt x="3132" y="27069"/>
                </a:lnTo>
                <a:lnTo>
                  <a:pt x="3166" y="27103"/>
                </a:lnTo>
                <a:lnTo>
                  <a:pt x="2762" y="27608"/>
                </a:lnTo>
                <a:lnTo>
                  <a:pt x="2829" y="27170"/>
                </a:lnTo>
                <a:lnTo>
                  <a:pt x="2863" y="26766"/>
                </a:lnTo>
                <a:lnTo>
                  <a:pt x="2896" y="25925"/>
                </a:lnTo>
                <a:close/>
                <a:moveTo>
                  <a:pt x="2021" y="26531"/>
                </a:moveTo>
                <a:lnTo>
                  <a:pt x="1987" y="27204"/>
                </a:lnTo>
                <a:lnTo>
                  <a:pt x="1920" y="27877"/>
                </a:lnTo>
                <a:lnTo>
                  <a:pt x="1684" y="26867"/>
                </a:lnTo>
                <a:lnTo>
                  <a:pt x="2021" y="26531"/>
                </a:lnTo>
                <a:close/>
                <a:moveTo>
                  <a:pt x="1415" y="27170"/>
                </a:moveTo>
                <a:lnTo>
                  <a:pt x="1415" y="27776"/>
                </a:lnTo>
                <a:lnTo>
                  <a:pt x="1381" y="28349"/>
                </a:lnTo>
                <a:lnTo>
                  <a:pt x="1280" y="27911"/>
                </a:lnTo>
                <a:lnTo>
                  <a:pt x="1145" y="27440"/>
                </a:lnTo>
                <a:lnTo>
                  <a:pt x="1415" y="27170"/>
                </a:lnTo>
                <a:close/>
                <a:moveTo>
                  <a:pt x="2223" y="27372"/>
                </a:moveTo>
                <a:lnTo>
                  <a:pt x="2324" y="27675"/>
                </a:lnTo>
                <a:lnTo>
                  <a:pt x="2458" y="27945"/>
                </a:lnTo>
                <a:lnTo>
                  <a:pt x="2458" y="27978"/>
                </a:lnTo>
                <a:lnTo>
                  <a:pt x="2056" y="28443"/>
                </a:lnTo>
                <a:lnTo>
                  <a:pt x="2056" y="28443"/>
                </a:lnTo>
                <a:lnTo>
                  <a:pt x="2155" y="27911"/>
                </a:lnTo>
                <a:lnTo>
                  <a:pt x="2223" y="27372"/>
                </a:lnTo>
                <a:close/>
                <a:moveTo>
                  <a:pt x="977" y="27642"/>
                </a:moveTo>
                <a:lnTo>
                  <a:pt x="1044" y="27945"/>
                </a:lnTo>
                <a:lnTo>
                  <a:pt x="1112" y="28281"/>
                </a:lnTo>
                <a:lnTo>
                  <a:pt x="1213" y="28584"/>
                </a:lnTo>
                <a:lnTo>
                  <a:pt x="1347" y="28887"/>
                </a:lnTo>
                <a:lnTo>
                  <a:pt x="1415" y="28955"/>
                </a:lnTo>
                <a:lnTo>
                  <a:pt x="1482" y="28955"/>
                </a:lnTo>
                <a:lnTo>
                  <a:pt x="1549" y="28921"/>
                </a:lnTo>
                <a:lnTo>
                  <a:pt x="1583" y="28854"/>
                </a:lnTo>
                <a:lnTo>
                  <a:pt x="1650" y="28349"/>
                </a:lnTo>
                <a:lnTo>
                  <a:pt x="1650" y="27810"/>
                </a:lnTo>
                <a:lnTo>
                  <a:pt x="1819" y="28450"/>
                </a:lnTo>
                <a:lnTo>
                  <a:pt x="1852" y="28517"/>
                </a:lnTo>
                <a:lnTo>
                  <a:pt x="1953" y="28517"/>
                </a:lnTo>
                <a:lnTo>
                  <a:pt x="2021" y="28483"/>
                </a:lnTo>
                <a:lnTo>
                  <a:pt x="1482" y="29123"/>
                </a:lnTo>
                <a:lnTo>
                  <a:pt x="910" y="29695"/>
                </a:lnTo>
                <a:lnTo>
                  <a:pt x="910" y="29224"/>
                </a:lnTo>
                <a:lnTo>
                  <a:pt x="910" y="28719"/>
                </a:lnTo>
                <a:lnTo>
                  <a:pt x="910" y="28180"/>
                </a:lnTo>
                <a:lnTo>
                  <a:pt x="910" y="27675"/>
                </a:lnTo>
                <a:lnTo>
                  <a:pt x="977" y="27642"/>
                </a:lnTo>
                <a:close/>
                <a:moveTo>
                  <a:pt x="405" y="28281"/>
                </a:moveTo>
                <a:lnTo>
                  <a:pt x="337" y="29123"/>
                </a:lnTo>
                <a:lnTo>
                  <a:pt x="304" y="29662"/>
                </a:lnTo>
                <a:lnTo>
                  <a:pt x="270" y="29763"/>
                </a:lnTo>
                <a:lnTo>
                  <a:pt x="236" y="29628"/>
                </a:lnTo>
                <a:lnTo>
                  <a:pt x="203" y="29359"/>
                </a:lnTo>
                <a:lnTo>
                  <a:pt x="203" y="28955"/>
                </a:lnTo>
                <a:lnTo>
                  <a:pt x="203" y="28753"/>
                </a:lnTo>
                <a:lnTo>
                  <a:pt x="169" y="28551"/>
                </a:lnTo>
                <a:lnTo>
                  <a:pt x="203" y="28517"/>
                </a:lnTo>
                <a:lnTo>
                  <a:pt x="270" y="28483"/>
                </a:lnTo>
                <a:lnTo>
                  <a:pt x="304" y="28450"/>
                </a:lnTo>
                <a:lnTo>
                  <a:pt x="304" y="28382"/>
                </a:lnTo>
                <a:lnTo>
                  <a:pt x="405" y="28281"/>
                </a:lnTo>
                <a:close/>
                <a:moveTo>
                  <a:pt x="18653" y="17003"/>
                </a:moveTo>
                <a:lnTo>
                  <a:pt x="18181" y="17407"/>
                </a:lnTo>
                <a:lnTo>
                  <a:pt x="17744" y="17811"/>
                </a:lnTo>
                <a:lnTo>
                  <a:pt x="15522" y="20066"/>
                </a:lnTo>
                <a:lnTo>
                  <a:pt x="13266" y="22255"/>
                </a:lnTo>
                <a:lnTo>
                  <a:pt x="12155" y="23332"/>
                </a:lnTo>
                <a:lnTo>
                  <a:pt x="10977" y="24376"/>
                </a:lnTo>
                <a:lnTo>
                  <a:pt x="9832" y="25386"/>
                </a:lnTo>
                <a:lnTo>
                  <a:pt x="8687" y="26463"/>
                </a:lnTo>
                <a:lnTo>
                  <a:pt x="6532" y="28618"/>
                </a:lnTo>
                <a:lnTo>
                  <a:pt x="5994" y="29123"/>
                </a:lnTo>
                <a:lnTo>
                  <a:pt x="5421" y="29628"/>
                </a:lnTo>
                <a:lnTo>
                  <a:pt x="4277" y="30638"/>
                </a:lnTo>
                <a:lnTo>
                  <a:pt x="3267" y="31615"/>
                </a:lnTo>
                <a:lnTo>
                  <a:pt x="2762" y="32086"/>
                </a:lnTo>
                <a:lnTo>
                  <a:pt x="2492" y="32288"/>
                </a:lnTo>
                <a:lnTo>
                  <a:pt x="2223" y="32490"/>
                </a:lnTo>
                <a:lnTo>
                  <a:pt x="1785" y="32759"/>
                </a:lnTo>
                <a:lnTo>
                  <a:pt x="2054" y="32524"/>
                </a:lnTo>
                <a:lnTo>
                  <a:pt x="2324" y="32254"/>
                </a:lnTo>
                <a:lnTo>
                  <a:pt x="2795" y="31749"/>
                </a:lnTo>
                <a:lnTo>
                  <a:pt x="3704" y="30874"/>
                </a:lnTo>
                <a:lnTo>
                  <a:pt x="4580" y="30032"/>
                </a:lnTo>
                <a:lnTo>
                  <a:pt x="6431" y="28382"/>
                </a:lnTo>
                <a:lnTo>
                  <a:pt x="8317" y="26632"/>
                </a:lnTo>
                <a:lnTo>
                  <a:pt x="10168" y="24847"/>
                </a:lnTo>
                <a:lnTo>
                  <a:pt x="11987" y="23063"/>
                </a:lnTo>
                <a:lnTo>
                  <a:pt x="13838" y="21278"/>
                </a:lnTo>
                <a:lnTo>
                  <a:pt x="15522" y="19662"/>
                </a:lnTo>
                <a:lnTo>
                  <a:pt x="16330" y="18888"/>
                </a:lnTo>
                <a:lnTo>
                  <a:pt x="17205" y="18114"/>
                </a:lnTo>
                <a:lnTo>
                  <a:pt x="17912" y="17541"/>
                </a:lnTo>
                <a:lnTo>
                  <a:pt x="18653" y="17003"/>
                </a:lnTo>
                <a:close/>
                <a:moveTo>
                  <a:pt x="8115" y="0"/>
                </a:moveTo>
                <a:lnTo>
                  <a:pt x="4479" y="2929"/>
                </a:lnTo>
                <a:lnTo>
                  <a:pt x="3940" y="3401"/>
                </a:lnTo>
                <a:lnTo>
                  <a:pt x="3401" y="3872"/>
                </a:lnTo>
                <a:lnTo>
                  <a:pt x="2930" y="4377"/>
                </a:lnTo>
                <a:lnTo>
                  <a:pt x="2458" y="4882"/>
                </a:lnTo>
                <a:lnTo>
                  <a:pt x="1886" y="5555"/>
                </a:lnTo>
                <a:lnTo>
                  <a:pt x="1314" y="6195"/>
                </a:lnTo>
                <a:lnTo>
                  <a:pt x="1011" y="6532"/>
                </a:lnTo>
                <a:lnTo>
                  <a:pt x="708" y="6801"/>
                </a:lnTo>
                <a:lnTo>
                  <a:pt x="371" y="7071"/>
                </a:lnTo>
                <a:lnTo>
                  <a:pt x="1" y="7340"/>
                </a:lnTo>
                <a:lnTo>
                  <a:pt x="1" y="7609"/>
                </a:lnTo>
                <a:lnTo>
                  <a:pt x="102" y="7542"/>
                </a:lnTo>
                <a:lnTo>
                  <a:pt x="236" y="7744"/>
                </a:lnTo>
                <a:lnTo>
                  <a:pt x="371" y="7879"/>
                </a:lnTo>
                <a:lnTo>
                  <a:pt x="708" y="8182"/>
                </a:lnTo>
                <a:lnTo>
                  <a:pt x="1078" y="8518"/>
                </a:lnTo>
                <a:lnTo>
                  <a:pt x="1415" y="8889"/>
                </a:lnTo>
                <a:lnTo>
                  <a:pt x="1718" y="9259"/>
                </a:lnTo>
                <a:lnTo>
                  <a:pt x="2021" y="9629"/>
                </a:lnTo>
                <a:lnTo>
                  <a:pt x="3267" y="11245"/>
                </a:lnTo>
                <a:lnTo>
                  <a:pt x="3906" y="12020"/>
                </a:lnTo>
                <a:lnTo>
                  <a:pt x="4243" y="12424"/>
                </a:lnTo>
                <a:lnTo>
                  <a:pt x="4613" y="12760"/>
                </a:lnTo>
                <a:lnTo>
                  <a:pt x="5017" y="13164"/>
                </a:lnTo>
                <a:lnTo>
                  <a:pt x="5388" y="13568"/>
                </a:lnTo>
                <a:lnTo>
                  <a:pt x="6061" y="14444"/>
                </a:lnTo>
                <a:lnTo>
                  <a:pt x="6364" y="14814"/>
                </a:lnTo>
                <a:lnTo>
                  <a:pt x="6701" y="15185"/>
                </a:lnTo>
                <a:lnTo>
                  <a:pt x="7374" y="15858"/>
                </a:lnTo>
                <a:lnTo>
                  <a:pt x="8014" y="16632"/>
                </a:lnTo>
                <a:lnTo>
                  <a:pt x="8687" y="17373"/>
                </a:lnTo>
                <a:lnTo>
                  <a:pt x="9024" y="17777"/>
                </a:lnTo>
                <a:lnTo>
                  <a:pt x="9360" y="18114"/>
                </a:lnTo>
                <a:lnTo>
                  <a:pt x="9731" y="18417"/>
                </a:lnTo>
                <a:lnTo>
                  <a:pt x="10168" y="18686"/>
                </a:lnTo>
                <a:lnTo>
                  <a:pt x="9125" y="19696"/>
                </a:lnTo>
                <a:lnTo>
                  <a:pt x="9024" y="19696"/>
                </a:lnTo>
                <a:lnTo>
                  <a:pt x="8990" y="19730"/>
                </a:lnTo>
                <a:lnTo>
                  <a:pt x="8990" y="19797"/>
                </a:lnTo>
                <a:lnTo>
                  <a:pt x="8956" y="19831"/>
                </a:lnTo>
                <a:lnTo>
                  <a:pt x="8956" y="19864"/>
                </a:lnTo>
                <a:lnTo>
                  <a:pt x="8047" y="20740"/>
                </a:lnTo>
                <a:lnTo>
                  <a:pt x="7105" y="21581"/>
                </a:lnTo>
                <a:lnTo>
                  <a:pt x="5219" y="23231"/>
                </a:lnTo>
                <a:lnTo>
                  <a:pt x="5186" y="23097"/>
                </a:lnTo>
                <a:lnTo>
                  <a:pt x="5118" y="23029"/>
                </a:lnTo>
                <a:lnTo>
                  <a:pt x="5051" y="23029"/>
                </a:lnTo>
                <a:lnTo>
                  <a:pt x="4950" y="23063"/>
                </a:lnTo>
                <a:lnTo>
                  <a:pt x="4950" y="23130"/>
                </a:lnTo>
                <a:lnTo>
                  <a:pt x="4950" y="23501"/>
                </a:lnTo>
                <a:lnTo>
                  <a:pt x="4681" y="23736"/>
                </a:lnTo>
                <a:lnTo>
                  <a:pt x="4647" y="23669"/>
                </a:lnTo>
                <a:lnTo>
                  <a:pt x="4613" y="23635"/>
                </a:lnTo>
                <a:lnTo>
                  <a:pt x="4580" y="23602"/>
                </a:lnTo>
                <a:lnTo>
                  <a:pt x="4479" y="23602"/>
                </a:lnTo>
                <a:lnTo>
                  <a:pt x="3772" y="22928"/>
                </a:lnTo>
                <a:lnTo>
                  <a:pt x="3065" y="22255"/>
                </a:lnTo>
                <a:lnTo>
                  <a:pt x="1718" y="20841"/>
                </a:lnTo>
                <a:lnTo>
                  <a:pt x="68" y="19191"/>
                </a:lnTo>
                <a:lnTo>
                  <a:pt x="1" y="19090"/>
                </a:lnTo>
                <a:lnTo>
                  <a:pt x="1" y="19393"/>
                </a:lnTo>
                <a:lnTo>
                  <a:pt x="135" y="19528"/>
                </a:lnTo>
                <a:lnTo>
                  <a:pt x="1751" y="21211"/>
                </a:lnTo>
                <a:lnTo>
                  <a:pt x="3031" y="22558"/>
                </a:lnTo>
                <a:lnTo>
                  <a:pt x="3704" y="23231"/>
                </a:lnTo>
                <a:lnTo>
                  <a:pt x="4411" y="23871"/>
                </a:lnTo>
                <a:lnTo>
                  <a:pt x="4378" y="23972"/>
                </a:lnTo>
                <a:lnTo>
                  <a:pt x="4108" y="24241"/>
                </a:lnTo>
                <a:lnTo>
                  <a:pt x="4075" y="24140"/>
                </a:lnTo>
                <a:lnTo>
                  <a:pt x="4041" y="24073"/>
                </a:lnTo>
                <a:lnTo>
                  <a:pt x="3940" y="24073"/>
                </a:lnTo>
                <a:lnTo>
                  <a:pt x="3873" y="24107"/>
                </a:lnTo>
                <a:lnTo>
                  <a:pt x="3839" y="24174"/>
                </a:lnTo>
                <a:lnTo>
                  <a:pt x="3839" y="24477"/>
                </a:lnTo>
                <a:lnTo>
                  <a:pt x="3401" y="24847"/>
                </a:lnTo>
                <a:lnTo>
                  <a:pt x="3401" y="24814"/>
                </a:lnTo>
                <a:lnTo>
                  <a:pt x="3334" y="24746"/>
                </a:lnTo>
                <a:lnTo>
                  <a:pt x="3267" y="24746"/>
                </a:lnTo>
                <a:lnTo>
                  <a:pt x="3199" y="24780"/>
                </a:lnTo>
                <a:lnTo>
                  <a:pt x="3166" y="24814"/>
                </a:lnTo>
                <a:lnTo>
                  <a:pt x="3166" y="24847"/>
                </a:lnTo>
                <a:lnTo>
                  <a:pt x="3166" y="25083"/>
                </a:lnTo>
                <a:lnTo>
                  <a:pt x="2997" y="25218"/>
                </a:lnTo>
                <a:lnTo>
                  <a:pt x="2997" y="25150"/>
                </a:lnTo>
                <a:lnTo>
                  <a:pt x="2930" y="25083"/>
                </a:lnTo>
                <a:lnTo>
                  <a:pt x="2863" y="25049"/>
                </a:lnTo>
                <a:lnTo>
                  <a:pt x="2795" y="25083"/>
                </a:lnTo>
                <a:lnTo>
                  <a:pt x="2762" y="25150"/>
                </a:lnTo>
                <a:lnTo>
                  <a:pt x="2694" y="25521"/>
                </a:lnTo>
                <a:lnTo>
                  <a:pt x="2256" y="25925"/>
                </a:lnTo>
                <a:lnTo>
                  <a:pt x="2256" y="25857"/>
                </a:lnTo>
                <a:lnTo>
                  <a:pt x="2223" y="25824"/>
                </a:lnTo>
                <a:lnTo>
                  <a:pt x="2189" y="25790"/>
                </a:lnTo>
                <a:lnTo>
                  <a:pt x="2122" y="25790"/>
                </a:lnTo>
                <a:lnTo>
                  <a:pt x="2054" y="25824"/>
                </a:lnTo>
                <a:lnTo>
                  <a:pt x="2021" y="25891"/>
                </a:lnTo>
                <a:lnTo>
                  <a:pt x="2021" y="26160"/>
                </a:lnTo>
                <a:lnTo>
                  <a:pt x="1617" y="26564"/>
                </a:lnTo>
                <a:lnTo>
                  <a:pt x="1549" y="26531"/>
                </a:lnTo>
                <a:lnTo>
                  <a:pt x="1482" y="26531"/>
                </a:lnTo>
                <a:lnTo>
                  <a:pt x="1415" y="26564"/>
                </a:lnTo>
                <a:lnTo>
                  <a:pt x="1381" y="26632"/>
                </a:lnTo>
                <a:lnTo>
                  <a:pt x="1381" y="26766"/>
                </a:lnTo>
                <a:lnTo>
                  <a:pt x="1011" y="27170"/>
                </a:lnTo>
                <a:lnTo>
                  <a:pt x="977" y="27103"/>
                </a:lnTo>
                <a:lnTo>
                  <a:pt x="943" y="27036"/>
                </a:lnTo>
                <a:lnTo>
                  <a:pt x="876" y="27036"/>
                </a:lnTo>
                <a:lnTo>
                  <a:pt x="809" y="27069"/>
                </a:lnTo>
                <a:lnTo>
                  <a:pt x="775" y="27137"/>
                </a:lnTo>
                <a:lnTo>
                  <a:pt x="708" y="27507"/>
                </a:lnTo>
                <a:lnTo>
                  <a:pt x="640" y="27574"/>
                </a:lnTo>
                <a:lnTo>
                  <a:pt x="607" y="27541"/>
                </a:lnTo>
                <a:lnTo>
                  <a:pt x="607" y="27507"/>
                </a:lnTo>
                <a:lnTo>
                  <a:pt x="506" y="27473"/>
                </a:lnTo>
                <a:lnTo>
                  <a:pt x="438" y="27507"/>
                </a:lnTo>
                <a:lnTo>
                  <a:pt x="405" y="27541"/>
                </a:lnTo>
                <a:lnTo>
                  <a:pt x="405" y="27574"/>
                </a:lnTo>
                <a:lnTo>
                  <a:pt x="405" y="27844"/>
                </a:lnTo>
                <a:lnTo>
                  <a:pt x="102" y="28214"/>
                </a:lnTo>
                <a:lnTo>
                  <a:pt x="34" y="28214"/>
                </a:lnTo>
                <a:lnTo>
                  <a:pt x="1" y="28281"/>
                </a:lnTo>
                <a:lnTo>
                  <a:pt x="1" y="29527"/>
                </a:lnTo>
                <a:lnTo>
                  <a:pt x="34" y="29897"/>
                </a:lnTo>
                <a:lnTo>
                  <a:pt x="68" y="29965"/>
                </a:lnTo>
                <a:lnTo>
                  <a:pt x="135" y="29998"/>
                </a:lnTo>
                <a:lnTo>
                  <a:pt x="371" y="29998"/>
                </a:lnTo>
                <a:lnTo>
                  <a:pt x="438" y="29965"/>
                </a:lnTo>
                <a:lnTo>
                  <a:pt x="472" y="29897"/>
                </a:lnTo>
                <a:lnTo>
                  <a:pt x="573" y="29258"/>
                </a:lnTo>
                <a:lnTo>
                  <a:pt x="674" y="29763"/>
                </a:lnTo>
                <a:lnTo>
                  <a:pt x="708" y="29830"/>
                </a:lnTo>
                <a:lnTo>
                  <a:pt x="775" y="29830"/>
                </a:lnTo>
                <a:lnTo>
                  <a:pt x="405" y="30200"/>
                </a:lnTo>
                <a:lnTo>
                  <a:pt x="1" y="30537"/>
                </a:lnTo>
                <a:lnTo>
                  <a:pt x="1" y="30806"/>
                </a:lnTo>
                <a:lnTo>
                  <a:pt x="573" y="30369"/>
                </a:lnTo>
                <a:lnTo>
                  <a:pt x="1112" y="29864"/>
                </a:lnTo>
                <a:lnTo>
                  <a:pt x="1617" y="29325"/>
                </a:lnTo>
                <a:lnTo>
                  <a:pt x="2088" y="28786"/>
                </a:lnTo>
                <a:lnTo>
                  <a:pt x="3031" y="27675"/>
                </a:lnTo>
                <a:lnTo>
                  <a:pt x="3974" y="26564"/>
                </a:lnTo>
                <a:lnTo>
                  <a:pt x="4647" y="25857"/>
                </a:lnTo>
                <a:lnTo>
                  <a:pt x="5354" y="25184"/>
                </a:lnTo>
                <a:lnTo>
                  <a:pt x="5792" y="25723"/>
                </a:lnTo>
                <a:lnTo>
                  <a:pt x="6263" y="26228"/>
                </a:lnTo>
                <a:lnTo>
                  <a:pt x="6768" y="26699"/>
                </a:lnTo>
                <a:lnTo>
                  <a:pt x="7273" y="27204"/>
                </a:lnTo>
                <a:lnTo>
                  <a:pt x="7307" y="27204"/>
                </a:lnTo>
                <a:lnTo>
                  <a:pt x="6196" y="28214"/>
                </a:lnTo>
                <a:lnTo>
                  <a:pt x="5118" y="29224"/>
                </a:lnTo>
                <a:lnTo>
                  <a:pt x="4243" y="29998"/>
                </a:lnTo>
                <a:lnTo>
                  <a:pt x="3435" y="30806"/>
                </a:lnTo>
                <a:lnTo>
                  <a:pt x="2627" y="31615"/>
                </a:lnTo>
                <a:lnTo>
                  <a:pt x="1785" y="32389"/>
                </a:lnTo>
                <a:lnTo>
                  <a:pt x="1448" y="32658"/>
                </a:lnTo>
                <a:lnTo>
                  <a:pt x="1112" y="32894"/>
                </a:lnTo>
                <a:lnTo>
                  <a:pt x="371" y="33264"/>
                </a:lnTo>
                <a:lnTo>
                  <a:pt x="169" y="33365"/>
                </a:lnTo>
                <a:lnTo>
                  <a:pt x="1" y="33500"/>
                </a:lnTo>
                <a:lnTo>
                  <a:pt x="1" y="33668"/>
                </a:lnTo>
                <a:lnTo>
                  <a:pt x="169" y="33668"/>
                </a:lnTo>
                <a:lnTo>
                  <a:pt x="472" y="33466"/>
                </a:lnTo>
                <a:lnTo>
                  <a:pt x="775" y="33332"/>
                </a:lnTo>
                <a:lnTo>
                  <a:pt x="1347" y="33062"/>
                </a:lnTo>
                <a:lnTo>
                  <a:pt x="1347" y="33062"/>
                </a:lnTo>
                <a:lnTo>
                  <a:pt x="1078" y="33332"/>
                </a:lnTo>
                <a:lnTo>
                  <a:pt x="910" y="33500"/>
                </a:lnTo>
                <a:lnTo>
                  <a:pt x="809" y="33668"/>
                </a:lnTo>
                <a:lnTo>
                  <a:pt x="910" y="33668"/>
                </a:lnTo>
                <a:lnTo>
                  <a:pt x="1078" y="33466"/>
                </a:lnTo>
                <a:lnTo>
                  <a:pt x="1280" y="33264"/>
                </a:lnTo>
                <a:lnTo>
                  <a:pt x="1482" y="33096"/>
                </a:lnTo>
                <a:lnTo>
                  <a:pt x="1718" y="32928"/>
                </a:lnTo>
                <a:lnTo>
                  <a:pt x="2189" y="32625"/>
                </a:lnTo>
                <a:lnTo>
                  <a:pt x="2627" y="32322"/>
                </a:lnTo>
                <a:lnTo>
                  <a:pt x="3199" y="31850"/>
                </a:lnTo>
                <a:lnTo>
                  <a:pt x="3738" y="31345"/>
                </a:lnTo>
                <a:lnTo>
                  <a:pt x="4277" y="30806"/>
                </a:lnTo>
                <a:lnTo>
                  <a:pt x="4815" y="30301"/>
                </a:lnTo>
                <a:lnTo>
                  <a:pt x="5926" y="29291"/>
                </a:lnTo>
                <a:lnTo>
                  <a:pt x="6499" y="28786"/>
                </a:lnTo>
                <a:lnTo>
                  <a:pt x="7037" y="28248"/>
                </a:lnTo>
                <a:lnTo>
                  <a:pt x="8115" y="27170"/>
                </a:lnTo>
                <a:lnTo>
                  <a:pt x="9192" y="26093"/>
                </a:lnTo>
                <a:lnTo>
                  <a:pt x="9764" y="25588"/>
                </a:lnTo>
                <a:lnTo>
                  <a:pt x="10337" y="25049"/>
                </a:lnTo>
                <a:lnTo>
                  <a:pt x="11482" y="24039"/>
                </a:lnTo>
                <a:lnTo>
                  <a:pt x="12660" y="22962"/>
                </a:lnTo>
                <a:lnTo>
                  <a:pt x="13805" y="21884"/>
                </a:lnTo>
                <a:lnTo>
                  <a:pt x="16027" y="19662"/>
                </a:lnTo>
                <a:lnTo>
                  <a:pt x="18249" y="17440"/>
                </a:lnTo>
                <a:lnTo>
                  <a:pt x="18855" y="16902"/>
                </a:lnTo>
                <a:lnTo>
                  <a:pt x="19495" y="16363"/>
                </a:lnTo>
                <a:lnTo>
                  <a:pt x="19225" y="16801"/>
                </a:lnTo>
                <a:lnTo>
                  <a:pt x="18821" y="17306"/>
                </a:lnTo>
                <a:lnTo>
                  <a:pt x="18350" y="17811"/>
                </a:lnTo>
                <a:lnTo>
                  <a:pt x="18148" y="17979"/>
                </a:lnTo>
                <a:lnTo>
                  <a:pt x="17912" y="18147"/>
                </a:lnTo>
                <a:lnTo>
                  <a:pt x="17474" y="18450"/>
                </a:lnTo>
                <a:lnTo>
                  <a:pt x="17676" y="18383"/>
                </a:lnTo>
                <a:lnTo>
                  <a:pt x="17912" y="18282"/>
                </a:lnTo>
                <a:lnTo>
                  <a:pt x="18282" y="17979"/>
                </a:lnTo>
                <a:lnTo>
                  <a:pt x="18484" y="17777"/>
                </a:lnTo>
                <a:lnTo>
                  <a:pt x="18720" y="17541"/>
                </a:lnTo>
                <a:lnTo>
                  <a:pt x="19091" y="17070"/>
                </a:lnTo>
                <a:lnTo>
                  <a:pt x="19427" y="16599"/>
                </a:lnTo>
                <a:lnTo>
                  <a:pt x="19730" y="16161"/>
                </a:lnTo>
                <a:lnTo>
                  <a:pt x="20067" y="15858"/>
                </a:lnTo>
                <a:lnTo>
                  <a:pt x="20370" y="15521"/>
                </a:lnTo>
                <a:lnTo>
                  <a:pt x="20639" y="15185"/>
                </a:lnTo>
                <a:lnTo>
                  <a:pt x="20875" y="14814"/>
                </a:lnTo>
                <a:lnTo>
                  <a:pt x="20740" y="15151"/>
                </a:lnTo>
                <a:lnTo>
                  <a:pt x="20471" y="15656"/>
                </a:lnTo>
                <a:lnTo>
                  <a:pt x="20168" y="16127"/>
                </a:lnTo>
                <a:lnTo>
                  <a:pt x="19730" y="16700"/>
                </a:lnTo>
                <a:lnTo>
                  <a:pt x="19225" y="17205"/>
                </a:lnTo>
                <a:lnTo>
                  <a:pt x="18720" y="17676"/>
                </a:lnTo>
                <a:lnTo>
                  <a:pt x="18181" y="18147"/>
                </a:lnTo>
                <a:lnTo>
                  <a:pt x="17104" y="19056"/>
                </a:lnTo>
                <a:lnTo>
                  <a:pt x="15993" y="19999"/>
                </a:lnTo>
                <a:lnTo>
                  <a:pt x="15421" y="20504"/>
                </a:lnTo>
                <a:lnTo>
                  <a:pt x="14882" y="21043"/>
                </a:lnTo>
                <a:lnTo>
                  <a:pt x="13771" y="22120"/>
                </a:lnTo>
                <a:lnTo>
                  <a:pt x="12593" y="23198"/>
                </a:lnTo>
                <a:lnTo>
                  <a:pt x="11414" y="24275"/>
                </a:lnTo>
                <a:lnTo>
                  <a:pt x="10236" y="25352"/>
                </a:lnTo>
                <a:lnTo>
                  <a:pt x="9057" y="26430"/>
                </a:lnTo>
                <a:lnTo>
                  <a:pt x="6802" y="28618"/>
                </a:lnTo>
                <a:lnTo>
                  <a:pt x="5623" y="29662"/>
                </a:lnTo>
                <a:lnTo>
                  <a:pt x="4445" y="30705"/>
                </a:lnTo>
                <a:lnTo>
                  <a:pt x="3637" y="31480"/>
                </a:lnTo>
                <a:lnTo>
                  <a:pt x="2829" y="32254"/>
                </a:lnTo>
                <a:lnTo>
                  <a:pt x="2526" y="32625"/>
                </a:lnTo>
                <a:lnTo>
                  <a:pt x="2189" y="32961"/>
                </a:lnTo>
                <a:lnTo>
                  <a:pt x="1886" y="33332"/>
                </a:lnTo>
                <a:lnTo>
                  <a:pt x="1549" y="33668"/>
                </a:lnTo>
                <a:lnTo>
                  <a:pt x="1650" y="33668"/>
                </a:lnTo>
                <a:lnTo>
                  <a:pt x="2021" y="33298"/>
                </a:lnTo>
                <a:lnTo>
                  <a:pt x="2357" y="32894"/>
                </a:lnTo>
                <a:lnTo>
                  <a:pt x="2863" y="32355"/>
                </a:lnTo>
                <a:lnTo>
                  <a:pt x="3401" y="31817"/>
                </a:lnTo>
                <a:lnTo>
                  <a:pt x="4344" y="30908"/>
                </a:lnTo>
                <a:lnTo>
                  <a:pt x="5354" y="30032"/>
                </a:lnTo>
                <a:lnTo>
                  <a:pt x="4748" y="30604"/>
                </a:lnTo>
                <a:lnTo>
                  <a:pt x="4007" y="31345"/>
                </a:lnTo>
                <a:lnTo>
                  <a:pt x="3300" y="32086"/>
                </a:lnTo>
                <a:lnTo>
                  <a:pt x="2593" y="32860"/>
                </a:lnTo>
                <a:lnTo>
                  <a:pt x="1920" y="33668"/>
                </a:lnTo>
                <a:lnTo>
                  <a:pt x="1987" y="33668"/>
                </a:lnTo>
                <a:lnTo>
                  <a:pt x="4075" y="31480"/>
                </a:lnTo>
                <a:lnTo>
                  <a:pt x="5118" y="30402"/>
                </a:lnTo>
                <a:lnTo>
                  <a:pt x="6196" y="29359"/>
                </a:lnTo>
                <a:lnTo>
                  <a:pt x="7340" y="28281"/>
                </a:lnTo>
                <a:lnTo>
                  <a:pt x="8519" y="27238"/>
                </a:lnTo>
                <a:lnTo>
                  <a:pt x="9697" y="26194"/>
                </a:lnTo>
                <a:lnTo>
                  <a:pt x="10876" y="25184"/>
                </a:lnTo>
                <a:lnTo>
                  <a:pt x="11482" y="24679"/>
                </a:lnTo>
                <a:lnTo>
                  <a:pt x="12054" y="24174"/>
                </a:lnTo>
                <a:lnTo>
                  <a:pt x="13165" y="23097"/>
                </a:lnTo>
                <a:lnTo>
                  <a:pt x="14276" y="22053"/>
                </a:lnTo>
                <a:lnTo>
                  <a:pt x="15421" y="20975"/>
                </a:lnTo>
                <a:lnTo>
                  <a:pt x="17643" y="19056"/>
                </a:lnTo>
                <a:lnTo>
                  <a:pt x="18720" y="18080"/>
                </a:lnTo>
                <a:lnTo>
                  <a:pt x="19259" y="17575"/>
                </a:lnTo>
                <a:lnTo>
                  <a:pt x="19764" y="17036"/>
                </a:lnTo>
                <a:lnTo>
                  <a:pt x="20067" y="16666"/>
                </a:lnTo>
                <a:lnTo>
                  <a:pt x="20370" y="16296"/>
                </a:lnTo>
                <a:lnTo>
                  <a:pt x="20673" y="15858"/>
                </a:lnTo>
                <a:lnTo>
                  <a:pt x="20909" y="15420"/>
                </a:lnTo>
                <a:lnTo>
                  <a:pt x="21010" y="15185"/>
                </a:lnTo>
                <a:lnTo>
                  <a:pt x="21111" y="14949"/>
                </a:lnTo>
                <a:lnTo>
                  <a:pt x="21178" y="14713"/>
                </a:lnTo>
                <a:lnTo>
                  <a:pt x="21212" y="14444"/>
                </a:lnTo>
                <a:lnTo>
                  <a:pt x="21212" y="14208"/>
                </a:lnTo>
                <a:lnTo>
                  <a:pt x="21178" y="13972"/>
                </a:lnTo>
                <a:lnTo>
                  <a:pt x="21111" y="13737"/>
                </a:lnTo>
                <a:lnTo>
                  <a:pt x="21010" y="13501"/>
                </a:lnTo>
                <a:lnTo>
                  <a:pt x="20976" y="13467"/>
                </a:lnTo>
                <a:lnTo>
                  <a:pt x="20942" y="13467"/>
                </a:lnTo>
                <a:lnTo>
                  <a:pt x="20808" y="13097"/>
                </a:lnTo>
                <a:lnTo>
                  <a:pt x="20606" y="12794"/>
                </a:lnTo>
                <a:lnTo>
                  <a:pt x="20336" y="12491"/>
                </a:lnTo>
                <a:lnTo>
                  <a:pt x="20033" y="12255"/>
                </a:lnTo>
                <a:lnTo>
                  <a:pt x="20067" y="12188"/>
                </a:lnTo>
                <a:lnTo>
                  <a:pt x="20067" y="12121"/>
                </a:lnTo>
                <a:lnTo>
                  <a:pt x="20067" y="12087"/>
                </a:lnTo>
                <a:lnTo>
                  <a:pt x="20101" y="12020"/>
                </a:lnTo>
                <a:lnTo>
                  <a:pt x="20101" y="11952"/>
                </a:lnTo>
                <a:lnTo>
                  <a:pt x="20033" y="11885"/>
                </a:lnTo>
                <a:lnTo>
                  <a:pt x="19966" y="11919"/>
                </a:lnTo>
                <a:lnTo>
                  <a:pt x="19730" y="11515"/>
                </a:lnTo>
                <a:lnTo>
                  <a:pt x="19461" y="11178"/>
                </a:lnTo>
                <a:lnTo>
                  <a:pt x="19326" y="11077"/>
                </a:lnTo>
                <a:lnTo>
                  <a:pt x="19192" y="10976"/>
                </a:lnTo>
                <a:lnTo>
                  <a:pt x="18990" y="10909"/>
                </a:lnTo>
                <a:lnTo>
                  <a:pt x="18821" y="10875"/>
                </a:lnTo>
                <a:lnTo>
                  <a:pt x="18720" y="10875"/>
                </a:lnTo>
                <a:lnTo>
                  <a:pt x="18585" y="10942"/>
                </a:lnTo>
                <a:lnTo>
                  <a:pt x="18585" y="10976"/>
                </a:lnTo>
                <a:lnTo>
                  <a:pt x="17340" y="9528"/>
                </a:lnTo>
                <a:lnTo>
                  <a:pt x="16094" y="8114"/>
                </a:lnTo>
                <a:lnTo>
                  <a:pt x="14781" y="6734"/>
                </a:lnTo>
                <a:lnTo>
                  <a:pt x="14141" y="6060"/>
                </a:lnTo>
                <a:lnTo>
                  <a:pt x="13434" y="5387"/>
                </a:lnTo>
                <a:lnTo>
                  <a:pt x="12795" y="4747"/>
                </a:lnTo>
                <a:lnTo>
                  <a:pt x="12155" y="4040"/>
                </a:lnTo>
                <a:lnTo>
                  <a:pt x="10943" y="2660"/>
                </a:lnTo>
                <a:lnTo>
                  <a:pt x="10337" y="1953"/>
                </a:lnTo>
                <a:lnTo>
                  <a:pt x="9697" y="1280"/>
                </a:lnTo>
                <a:lnTo>
                  <a:pt x="9024" y="606"/>
                </a:lnTo>
                <a:lnTo>
                  <a:pt x="8317" y="34"/>
                </a:lnTo>
                <a:lnTo>
                  <a:pt x="828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17025" tIns="117025" rIns="117025" bIns="1170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4" name="Google Shape;214;p3"/>
          <p:cNvGrpSpPr/>
          <p:nvPr/>
        </p:nvGrpSpPr>
        <p:grpSpPr>
          <a:xfrm>
            <a:off x="6696046" y="-1"/>
            <a:ext cx="1938143" cy="1277000"/>
            <a:chOff x="4793246" y="-1"/>
            <a:chExt cx="1938143" cy="1277000"/>
          </a:xfrm>
        </p:grpSpPr>
        <p:sp>
          <p:nvSpPr>
            <p:cNvPr id="215" name="Google Shape;215;p3"/>
            <p:cNvSpPr/>
            <p:nvPr/>
          </p:nvSpPr>
          <p:spPr>
            <a:xfrm>
              <a:off x="4793246" y="-1"/>
              <a:ext cx="1938143" cy="1277000"/>
            </a:xfrm>
            <a:custGeom>
              <a:avLst/>
              <a:gdLst/>
              <a:ahLst/>
              <a:cxnLst/>
              <a:rect l="l" t="t" r="r" b="b"/>
              <a:pathLst>
                <a:path w="38989" h="25689" extrusionOk="0">
                  <a:moveTo>
                    <a:pt x="1" y="0"/>
                  </a:moveTo>
                  <a:lnTo>
                    <a:pt x="68" y="135"/>
                  </a:lnTo>
                  <a:lnTo>
                    <a:pt x="439" y="909"/>
                  </a:lnTo>
                  <a:lnTo>
                    <a:pt x="843" y="1683"/>
                  </a:lnTo>
                  <a:lnTo>
                    <a:pt x="1280" y="2424"/>
                  </a:lnTo>
                  <a:lnTo>
                    <a:pt x="1684" y="3198"/>
                  </a:lnTo>
                  <a:lnTo>
                    <a:pt x="2156" y="4108"/>
                  </a:lnTo>
                  <a:lnTo>
                    <a:pt x="2661" y="5050"/>
                  </a:lnTo>
                  <a:lnTo>
                    <a:pt x="3704" y="6868"/>
                  </a:lnTo>
                  <a:lnTo>
                    <a:pt x="4782" y="8686"/>
                  </a:lnTo>
                  <a:lnTo>
                    <a:pt x="5826" y="10471"/>
                  </a:lnTo>
                  <a:lnTo>
                    <a:pt x="6802" y="12222"/>
                  </a:lnTo>
                  <a:lnTo>
                    <a:pt x="7711" y="14006"/>
                  </a:lnTo>
                  <a:lnTo>
                    <a:pt x="9462" y="17575"/>
                  </a:lnTo>
                  <a:lnTo>
                    <a:pt x="10404" y="19359"/>
                  </a:lnTo>
                  <a:lnTo>
                    <a:pt x="11347" y="21110"/>
                  </a:lnTo>
                  <a:lnTo>
                    <a:pt x="11852" y="21952"/>
                  </a:lnTo>
                  <a:lnTo>
                    <a:pt x="12391" y="22793"/>
                  </a:lnTo>
                  <a:lnTo>
                    <a:pt x="12930" y="23635"/>
                  </a:lnTo>
                  <a:lnTo>
                    <a:pt x="13502" y="24443"/>
                  </a:lnTo>
                  <a:lnTo>
                    <a:pt x="13704" y="24780"/>
                  </a:lnTo>
                  <a:lnTo>
                    <a:pt x="13940" y="25049"/>
                  </a:lnTo>
                  <a:lnTo>
                    <a:pt x="14209" y="25318"/>
                  </a:lnTo>
                  <a:lnTo>
                    <a:pt x="14546" y="25487"/>
                  </a:lnTo>
                  <a:lnTo>
                    <a:pt x="14882" y="25621"/>
                  </a:lnTo>
                  <a:lnTo>
                    <a:pt x="15219" y="25689"/>
                  </a:lnTo>
                  <a:lnTo>
                    <a:pt x="15589" y="25689"/>
                  </a:lnTo>
                  <a:lnTo>
                    <a:pt x="15960" y="25621"/>
                  </a:lnTo>
                  <a:lnTo>
                    <a:pt x="15993" y="25655"/>
                  </a:lnTo>
                  <a:lnTo>
                    <a:pt x="16094" y="25621"/>
                  </a:lnTo>
                  <a:lnTo>
                    <a:pt x="18788" y="24140"/>
                  </a:lnTo>
                  <a:lnTo>
                    <a:pt x="21481" y="22659"/>
                  </a:lnTo>
                  <a:lnTo>
                    <a:pt x="24208" y="21144"/>
                  </a:lnTo>
                  <a:lnTo>
                    <a:pt x="26935" y="19696"/>
                  </a:lnTo>
                  <a:lnTo>
                    <a:pt x="29663" y="18282"/>
                  </a:lnTo>
                  <a:lnTo>
                    <a:pt x="32423" y="16901"/>
                  </a:lnTo>
                  <a:lnTo>
                    <a:pt x="33770" y="16194"/>
                  </a:lnTo>
                  <a:lnTo>
                    <a:pt x="34443" y="15824"/>
                  </a:lnTo>
                  <a:lnTo>
                    <a:pt x="35117" y="15420"/>
                  </a:lnTo>
                  <a:lnTo>
                    <a:pt x="36430" y="14646"/>
                  </a:lnTo>
                  <a:lnTo>
                    <a:pt x="37103" y="14275"/>
                  </a:lnTo>
                  <a:lnTo>
                    <a:pt x="37810" y="13972"/>
                  </a:lnTo>
                  <a:lnTo>
                    <a:pt x="38080" y="13871"/>
                  </a:lnTo>
                  <a:lnTo>
                    <a:pt x="38282" y="13737"/>
                  </a:lnTo>
                  <a:lnTo>
                    <a:pt x="38484" y="13568"/>
                  </a:lnTo>
                  <a:lnTo>
                    <a:pt x="38652" y="13434"/>
                  </a:lnTo>
                  <a:lnTo>
                    <a:pt x="38753" y="13232"/>
                  </a:lnTo>
                  <a:lnTo>
                    <a:pt x="38854" y="13063"/>
                  </a:lnTo>
                  <a:lnTo>
                    <a:pt x="38921" y="12861"/>
                  </a:lnTo>
                  <a:lnTo>
                    <a:pt x="38955" y="12626"/>
                  </a:lnTo>
                  <a:lnTo>
                    <a:pt x="38989" y="12424"/>
                  </a:lnTo>
                  <a:lnTo>
                    <a:pt x="38955" y="12188"/>
                  </a:lnTo>
                  <a:lnTo>
                    <a:pt x="38921" y="11952"/>
                  </a:lnTo>
                  <a:lnTo>
                    <a:pt x="38854" y="11683"/>
                  </a:lnTo>
                  <a:lnTo>
                    <a:pt x="38753" y="11447"/>
                  </a:lnTo>
                  <a:lnTo>
                    <a:pt x="38618" y="11178"/>
                  </a:lnTo>
                  <a:lnTo>
                    <a:pt x="38315" y="10639"/>
                  </a:lnTo>
                  <a:lnTo>
                    <a:pt x="36935" y="8013"/>
                  </a:lnTo>
                  <a:lnTo>
                    <a:pt x="35487" y="5387"/>
                  </a:lnTo>
                  <a:lnTo>
                    <a:pt x="34006" y="2727"/>
                  </a:lnTo>
                  <a:lnTo>
                    <a:pt x="33265" y="1380"/>
                  </a:lnTo>
                  <a:lnTo>
                    <a:pt x="32928" y="673"/>
                  </a:lnTo>
                  <a:lnTo>
                    <a:pt x="32625" y="0"/>
                  </a:lnTo>
                  <a:lnTo>
                    <a:pt x="32390" y="0"/>
                  </a:lnTo>
                  <a:lnTo>
                    <a:pt x="32659" y="640"/>
                  </a:lnTo>
                  <a:lnTo>
                    <a:pt x="32962" y="1279"/>
                  </a:lnTo>
                  <a:lnTo>
                    <a:pt x="33635" y="2559"/>
                  </a:lnTo>
                  <a:lnTo>
                    <a:pt x="34342" y="3804"/>
                  </a:lnTo>
                  <a:lnTo>
                    <a:pt x="35016" y="5050"/>
                  </a:lnTo>
                  <a:lnTo>
                    <a:pt x="35824" y="6464"/>
                  </a:lnTo>
                  <a:lnTo>
                    <a:pt x="36632" y="7878"/>
                  </a:lnTo>
                  <a:lnTo>
                    <a:pt x="37642" y="9730"/>
                  </a:lnTo>
                  <a:lnTo>
                    <a:pt x="38248" y="10908"/>
                  </a:lnTo>
                  <a:lnTo>
                    <a:pt x="38450" y="11346"/>
                  </a:lnTo>
                  <a:lnTo>
                    <a:pt x="38585" y="11750"/>
                  </a:lnTo>
                  <a:lnTo>
                    <a:pt x="38686" y="12121"/>
                  </a:lnTo>
                  <a:lnTo>
                    <a:pt x="38719" y="12491"/>
                  </a:lnTo>
                  <a:lnTo>
                    <a:pt x="38719" y="12693"/>
                  </a:lnTo>
                  <a:lnTo>
                    <a:pt x="38686" y="12861"/>
                  </a:lnTo>
                  <a:lnTo>
                    <a:pt x="38618" y="13030"/>
                  </a:lnTo>
                  <a:lnTo>
                    <a:pt x="38551" y="13198"/>
                  </a:lnTo>
                  <a:lnTo>
                    <a:pt x="38416" y="13333"/>
                  </a:lnTo>
                  <a:lnTo>
                    <a:pt x="38282" y="13467"/>
                  </a:lnTo>
                  <a:lnTo>
                    <a:pt x="38113" y="13602"/>
                  </a:lnTo>
                  <a:lnTo>
                    <a:pt x="37878" y="13737"/>
                  </a:lnTo>
                  <a:lnTo>
                    <a:pt x="37238" y="14006"/>
                  </a:lnTo>
                  <a:lnTo>
                    <a:pt x="36632" y="14309"/>
                  </a:lnTo>
                  <a:lnTo>
                    <a:pt x="35487" y="15016"/>
                  </a:lnTo>
                  <a:lnTo>
                    <a:pt x="34107" y="15757"/>
                  </a:lnTo>
                  <a:lnTo>
                    <a:pt x="32760" y="16464"/>
                  </a:lnTo>
                  <a:lnTo>
                    <a:pt x="29898" y="17911"/>
                  </a:lnTo>
                  <a:lnTo>
                    <a:pt x="27036" y="19359"/>
                  </a:lnTo>
                  <a:lnTo>
                    <a:pt x="24377" y="20773"/>
                  </a:lnTo>
                  <a:lnTo>
                    <a:pt x="21717" y="22221"/>
                  </a:lnTo>
                  <a:lnTo>
                    <a:pt x="19091" y="23702"/>
                  </a:lnTo>
                  <a:lnTo>
                    <a:pt x="16465" y="25184"/>
                  </a:lnTo>
                  <a:lnTo>
                    <a:pt x="16397" y="25184"/>
                  </a:lnTo>
                  <a:lnTo>
                    <a:pt x="16027" y="25318"/>
                  </a:lnTo>
                  <a:lnTo>
                    <a:pt x="15690" y="25386"/>
                  </a:lnTo>
                  <a:lnTo>
                    <a:pt x="15320" y="25453"/>
                  </a:lnTo>
                  <a:lnTo>
                    <a:pt x="15152" y="25453"/>
                  </a:lnTo>
                  <a:lnTo>
                    <a:pt x="14950" y="25419"/>
                  </a:lnTo>
                  <a:lnTo>
                    <a:pt x="14714" y="25352"/>
                  </a:lnTo>
                  <a:lnTo>
                    <a:pt x="14512" y="25251"/>
                  </a:lnTo>
                  <a:lnTo>
                    <a:pt x="14344" y="25150"/>
                  </a:lnTo>
                  <a:lnTo>
                    <a:pt x="14175" y="24982"/>
                  </a:lnTo>
                  <a:lnTo>
                    <a:pt x="14041" y="24813"/>
                  </a:lnTo>
                  <a:lnTo>
                    <a:pt x="13872" y="24645"/>
                  </a:lnTo>
                  <a:lnTo>
                    <a:pt x="13637" y="24275"/>
                  </a:lnTo>
                  <a:lnTo>
                    <a:pt x="13603" y="24241"/>
                  </a:lnTo>
                  <a:lnTo>
                    <a:pt x="13064" y="23366"/>
                  </a:lnTo>
                  <a:lnTo>
                    <a:pt x="12526" y="22524"/>
                  </a:lnTo>
                  <a:lnTo>
                    <a:pt x="11515" y="20740"/>
                  </a:lnTo>
                  <a:lnTo>
                    <a:pt x="10573" y="18955"/>
                  </a:lnTo>
                  <a:lnTo>
                    <a:pt x="9630" y="17137"/>
                  </a:lnTo>
                  <a:lnTo>
                    <a:pt x="7778" y="13535"/>
                  </a:lnTo>
                  <a:lnTo>
                    <a:pt x="6802" y="11716"/>
                  </a:lnTo>
                  <a:lnTo>
                    <a:pt x="5826" y="9966"/>
                  </a:lnTo>
                  <a:lnTo>
                    <a:pt x="5287" y="9057"/>
                  </a:lnTo>
                  <a:lnTo>
                    <a:pt x="4748" y="8148"/>
                  </a:lnTo>
                  <a:lnTo>
                    <a:pt x="4209" y="7272"/>
                  </a:lnTo>
                  <a:lnTo>
                    <a:pt x="3671" y="6363"/>
                  </a:lnTo>
                  <a:lnTo>
                    <a:pt x="2593" y="4411"/>
                  </a:lnTo>
                  <a:lnTo>
                    <a:pt x="1583" y="2424"/>
                  </a:lnTo>
                  <a:lnTo>
                    <a:pt x="1280" y="1818"/>
                  </a:lnTo>
                  <a:lnTo>
                    <a:pt x="944" y="1212"/>
                  </a:lnTo>
                  <a:lnTo>
                    <a:pt x="607" y="606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3"/>
            <p:cNvSpPr/>
            <p:nvPr/>
          </p:nvSpPr>
          <p:spPr>
            <a:xfrm>
              <a:off x="6045142" y="860231"/>
              <a:ext cx="107175" cy="100464"/>
            </a:xfrm>
            <a:custGeom>
              <a:avLst/>
              <a:gdLst/>
              <a:ahLst/>
              <a:cxnLst/>
              <a:rect l="l" t="t" r="r" b="b"/>
              <a:pathLst>
                <a:path w="2156" h="2021" extrusionOk="0">
                  <a:moveTo>
                    <a:pt x="1044" y="270"/>
                  </a:moveTo>
                  <a:lnTo>
                    <a:pt x="1246" y="303"/>
                  </a:lnTo>
                  <a:lnTo>
                    <a:pt x="1415" y="404"/>
                  </a:lnTo>
                  <a:lnTo>
                    <a:pt x="1583" y="505"/>
                  </a:lnTo>
                  <a:lnTo>
                    <a:pt x="1718" y="674"/>
                  </a:lnTo>
                  <a:lnTo>
                    <a:pt x="1819" y="808"/>
                  </a:lnTo>
                  <a:lnTo>
                    <a:pt x="1886" y="977"/>
                  </a:lnTo>
                  <a:lnTo>
                    <a:pt x="1920" y="1179"/>
                  </a:lnTo>
                  <a:lnTo>
                    <a:pt x="1886" y="1347"/>
                  </a:lnTo>
                  <a:lnTo>
                    <a:pt x="1751" y="1482"/>
                  </a:lnTo>
                  <a:lnTo>
                    <a:pt x="1617" y="1583"/>
                  </a:lnTo>
                  <a:lnTo>
                    <a:pt x="1448" y="1684"/>
                  </a:lnTo>
                  <a:lnTo>
                    <a:pt x="1246" y="1751"/>
                  </a:lnTo>
                  <a:lnTo>
                    <a:pt x="1078" y="1785"/>
                  </a:lnTo>
                  <a:lnTo>
                    <a:pt x="910" y="1785"/>
                  </a:lnTo>
                  <a:lnTo>
                    <a:pt x="741" y="1751"/>
                  </a:lnTo>
                  <a:lnTo>
                    <a:pt x="607" y="1717"/>
                  </a:lnTo>
                  <a:lnTo>
                    <a:pt x="506" y="1616"/>
                  </a:lnTo>
                  <a:lnTo>
                    <a:pt x="405" y="1515"/>
                  </a:lnTo>
                  <a:lnTo>
                    <a:pt x="337" y="1414"/>
                  </a:lnTo>
                  <a:lnTo>
                    <a:pt x="270" y="1280"/>
                  </a:lnTo>
                  <a:lnTo>
                    <a:pt x="270" y="1111"/>
                  </a:lnTo>
                  <a:lnTo>
                    <a:pt x="236" y="977"/>
                  </a:lnTo>
                  <a:lnTo>
                    <a:pt x="270" y="775"/>
                  </a:lnTo>
                  <a:lnTo>
                    <a:pt x="337" y="606"/>
                  </a:lnTo>
                  <a:lnTo>
                    <a:pt x="438" y="472"/>
                  </a:lnTo>
                  <a:lnTo>
                    <a:pt x="573" y="337"/>
                  </a:lnTo>
                  <a:lnTo>
                    <a:pt x="640" y="371"/>
                  </a:lnTo>
                  <a:lnTo>
                    <a:pt x="708" y="337"/>
                  </a:lnTo>
                  <a:lnTo>
                    <a:pt x="876" y="270"/>
                  </a:lnTo>
                  <a:close/>
                  <a:moveTo>
                    <a:pt x="708" y="0"/>
                  </a:moveTo>
                  <a:lnTo>
                    <a:pt x="506" y="34"/>
                  </a:lnTo>
                  <a:lnTo>
                    <a:pt x="371" y="169"/>
                  </a:lnTo>
                  <a:lnTo>
                    <a:pt x="236" y="303"/>
                  </a:lnTo>
                  <a:lnTo>
                    <a:pt x="135" y="472"/>
                  </a:lnTo>
                  <a:lnTo>
                    <a:pt x="68" y="674"/>
                  </a:lnTo>
                  <a:lnTo>
                    <a:pt x="1" y="842"/>
                  </a:lnTo>
                  <a:lnTo>
                    <a:pt x="1" y="1044"/>
                  </a:lnTo>
                  <a:lnTo>
                    <a:pt x="1" y="1246"/>
                  </a:lnTo>
                  <a:lnTo>
                    <a:pt x="68" y="1448"/>
                  </a:lnTo>
                  <a:lnTo>
                    <a:pt x="169" y="1616"/>
                  </a:lnTo>
                  <a:lnTo>
                    <a:pt x="304" y="1785"/>
                  </a:lnTo>
                  <a:lnTo>
                    <a:pt x="472" y="1886"/>
                  </a:lnTo>
                  <a:lnTo>
                    <a:pt x="640" y="1987"/>
                  </a:lnTo>
                  <a:lnTo>
                    <a:pt x="842" y="2020"/>
                  </a:lnTo>
                  <a:lnTo>
                    <a:pt x="1280" y="2020"/>
                  </a:lnTo>
                  <a:lnTo>
                    <a:pt x="1516" y="1919"/>
                  </a:lnTo>
                  <a:lnTo>
                    <a:pt x="1718" y="1818"/>
                  </a:lnTo>
                  <a:lnTo>
                    <a:pt x="1886" y="1684"/>
                  </a:lnTo>
                  <a:lnTo>
                    <a:pt x="2021" y="1515"/>
                  </a:lnTo>
                  <a:lnTo>
                    <a:pt x="2122" y="1313"/>
                  </a:lnTo>
                  <a:lnTo>
                    <a:pt x="2155" y="1078"/>
                  </a:lnTo>
                  <a:lnTo>
                    <a:pt x="2122" y="842"/>
                  </a:lnTo>
                  <a:lnTo>
                    <a:pt x="2054" y="674"/>
                  </a:lnTo>
                  <a:lnTo>
                    <a:pt x="1953" y="539"/>
                  </a:lnTo>
                  <a:lnTo>
                    <a:pt x="1819" y="371"/>
                  </a:lnTo>
                  <a:lnTo>
                    <a:pt x="1650" y="270"/>
                  </a:lnTo>
                  <a:lnTo>
                    <a:pt x="1482" y="169"/>
                  </a:lnTo>
                  <a:lnTo>
                    <a:pt x="1314" y="68"/>
                  </a:lnTo>
                  <a:lnTo>
                    <a:pt x="1112" y="34"/>
                  </a:lnTo>
                  <a:lnTo>
                    <a:pt x="943" y="34"/>
                  </a:lnTo>
                  <a:lnTo>
                    <a:pt x="91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3"/>
            <p:cNvSpPr/>
            <p:nvPr/>
          </p:nvSpPr>
          <p:spPr>
            <a:xfrm>
              <a:off x="6071936" y="890355"/>
              <a:ext cx="51947" cy="40215"/>
            </a:xfrm>
            <a:custGeom>
              <a:avLst/>
              <a:gdLst/>
              <a:ahLst/>
              <a:cxnLst/>
              <a:rect l="l" t="t" r="r" b="b"/>
              <a:pathLst>
                <a:path w="1045" h="809" extrusionOk="0">
                  <a:moveTo>
                    <a:pt x="539" y="236"/>
                  </a:moveTo>
                  <a:lnTo>
                    <a:pt x="674" y="371"/>
                  </a:lnTo>
                  <a:lnTo>
                    <a:pt x="741" y="539"/>
                  </a:lnTo>
                  <a:lnTo>
                    <a:pt x="472" y="606"/>
                  </a:lnTo>
                  <a:lnTo>
                    <a:pt x="371" y="640"/>
                  </a:lnTo>
                  <a:lnTo>
                    <a:pt x="303" y="573"/>
                  </a:lnTo>
                  <a:lnTo>
                    <a:pt x="236" y="505"/>
                  </a:lnTo>
                  <a:lnTo>
                    <a:pt x="236" y="404"/>
                  </a:lnTo>
                  <a:lnTo>
                    <a:pt x="539" y="236"/>
                  </a:lnTo>
                  <a:close/>
                  <a:moveTo>
                    <a:pt x="472" y="0"/>
                  </a:moveTo>
                  <a:lnTo>
                    <a:pt x="236" y="135"/>
                  </a:lnTo>
                  <a:lnTo>
                    <a:pt x="34" y="303"/>
                  </a:lnTo>
                  <a:lnTo>
                    <a:pt x="0" y="337"/>
                  </a:lnTo>
                  <a:lnTo>
                    <a:pt x="0" y="404"/>
                  </a:lnTo>
                  <a:lnTo>
                    <a:pt x="0" y="438"/>
                  </a:lnTo>
                  <a:lnTo>
                    <a:pt x="68" y="472"/>
                  </a:lnTo>
                  <a:lnTo>
                    <a:pt x="101" y="573"/>
                  </a:lnTo>
                  <a:lnTo>
                    <a:pt x="169" y="674"/>
                  </a:lnTo>
                  <a:lnTo>
                    <a:pt x="236" y="741"/>
                  </a:lnTo>
                  <a:lnTo>
                    <a:pt x="371" y="808"/>
                  </a:lnTo>
                  <a:lnTo>
                    <a:pt x="539" y="808"/>
                  </a:lnTo>
                  <a:lnTo>
                    <a:pt x="674" y="741"/>
                  </a:lnTo>
                  <a:lnTo>
                    <a:pt x="977" y="606"/>
                  </a:lnTo>
                  <a:lnTo>
                    <a:pt x="1044" y="573"/>
                  </a:lnTo>
                  <a:lnTo>
                    <a:pt x="1044" y="505"/>
                  </a:lnTo>
                  <a:lnTo>
                    <a:pt x="1010" y="472"/>
                  </a:lnTo>
                  <a:lnTo>
                    <a:pt x="943" y="438"/>
                  </a:lnTo>
                  <a:lnTo>
                    <a:pt x="909" y="438"/>
                  </a:lnTo>
                  <a:lnTo>
                    <a:pt x="876" y="303"/>
                  </a:lnTo>
                  <a:lnTo>
                    <a:pt x="808" y="202"/>
                  </a:lnTo>
                  <a:lnTo>
                    <a:pt x="707" y="101"/>
                  </a:lnTo>
                  <a:lnTo>
                    <a:pt x="6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3"/>
            <p:cNvSpPr/>
            <p:nvPr/>
          </p:nvSpPr>
          <p:spPr>
            <a:xfrm>
              <a:off x="4974041" y="-1"/>
              <a:ext cx="1611747" cy="1119668"/>
            </a:xfrm>
            <a:custGeom>
              <a:avLst/>
              <a:gdLst/>
              <a:ahLst/>
              <a:cxnLst/>
              <a:rect l="l" t="t" r="r" b="b"/>
              <a:pathLst>
                <a:path w="32423" h="22524" extrusionOk="0">
                  <a:moveTo>
                    <a:pt x="0" y="0"/>
                  </a:moveTo>
                  <a:lnTo>
                    <a:pt x="337" y="707"/>
                  </a:lnTo>
                  <a:lnTo>
                    <a:pt x="1717" y="3299"/>
                  </a:lnTo>
                  <a:lnTo>
                    <a:pt x="2694" y="5118"/>
                  </a:lnTo>
                  <a:lnTo>
                    <a:pt x="3670" y="6868"/>
                  </a:lnTo>
                  <a:lnTo>
                    <a:pt x="4646" y="8653"/>
                  </a:lnTo>
                  <a:lnTo>
                    <a:pt x="5589" y="10471"/>
                  </a:lnTo>
                  <a:lnTo>
                    <a:pt x="7306" y="13939"/>
                  </a:lnTo>
                  <a:lnTo>
                    <a:pt x="9023" y="17373"/>
                  </a:lnTo>
                  <a:lnTo>
                    <a:pt x="9293" y="18046"/>
                  </a:lnTo>
                  <a:lnTo>
                    <a:pt x="9596" y="18719"/>
                  </a:lnTo>
                  <a:lnTo>
                    <a:pt x="10202" y="20066"/>
                  </a:lnTo>
                  <a:lnTo>
                    <a:pt x="10505" y="20706"/>
                  </a:lnTo>
                  <a:lnTo>
                    <a:pt x="10875" y="21346"/>
                  </a:lnTo>
                  <a:lnTo>
                    <a:pt x="11279" y="21952"/>
                  </a:lnTo>
                  <a:lnTo>
                    <a:pt x="11515" y="22221"/>
                  </a:lnTo>
                  <a:lnTo>
                    <a:pt x="11750" y="22490"/>
                  </a:lnTo>
                  <a:lnTo>
                    <a:pt x="11818" y="22524"/>
                  </a:lnTo>
                  <a:lnTo>
                    <a:pt x="11851" y="22524"/>
                  </a:lnTo>
                  <a:lnTo>
                    <a:pt x="11952" y="22490"/>
                  </a:lnTo>
                  <a:lnTo>
                    <a:pt x="11986" y="22389"/>
                  </a:lnTo>
                  <a:lnTo>
                    <a:pt x="11986" y="22356"/>
                  </a:lnTo>
                  <a:lnTo>
                    <a:pt x="11952" y="22288"/>
                  </a:lnTo>
                  <a:lnTo>
                    <a:pt x="11919" y="22288"/>
                  </a:lnTo>
                  <a:lnTo>
                    <a:pt x="12457" y="22154"/>
                  </a:lnTo>
                  <a:lnTo>
                    <a:pt x="12962" y="21985"/>
                  </a:lnTo>
                  <a:lnTo>
                    <a:pt x="13467" y="21750"/>
                  </a:lnTo>
                  <a:lnTo>
                    <a:pt x="13939" y="21480"/>
                  </a:lnTo>
                  <a:lnTo>
                    <a:pt x="14444" y="21177"/>
                  </a:lnTo>
                  <a:lnTo>
                    <a:pt x="14881" y="20841"/>
                  </a:lnTo>
                  <a:lnTo>
                    <a:pt x="15790" y="20235"/>
                  </a:lnTo>
                  <a:lnTo>
                    <a:pt x="16430" y="19830"/>
                  </a:lnTo>
                  <a:lnTo>
                    <a:pt x="17070" y="19426"/>
                  </a:lnTo>
                  <a:lnTo>
                    <a:pt x="18417" y="18686"/>
                  </a:lnTo>
                  <a:lnTo>
                    <a:pt x="21144" y="17272"/>
                  </a:lnTo>
                  <a:lnTo>
                    <a:pt x="22524" y="16598"/>
                  </a:lnTo>
                  <a:lnTo>
                    <a:pt x="23904" y="15925"/>
                  </a:lnTo>
                  <a:lnTo>
                    <a:pt x="25285" y="15285"/>
                  </a:lnTo>
                  <a:lnTo>
                    <a:pt x="26665" y="14612"/>
                  </a:lnTo>
                  <a:lnTo>
                    <a:pt x="27372" y="14242"/>
                  </a:lnTo>
                  <a:lnTo>
                    <a:pt x="28079" y="13838"/>
                  </a:lnTo>
                  <a:lnTo>
                    <a:pt x="29460" y="12996"/>
                  </a:lnTo>
                  <a:lnTo>
                    <a:pt x="30133" y="12592"/>
                  </a:lnTo>
                  <a:lnTo>
                    <a:pt x="30840" y="12222"/>
                  </a:lnTo>
                  <a:lnTo>
                    <a:pt x="31547" y="11851"/>
                  </a:lnTo>
                  <a:lnTo>
                    <a:pt x="32288" y="11548"/>
                  </a:lnTo>
                  <a:lnTo>
                    <a:pt x="32355" y="11548"/>
                  </a:lnTo>
                  <a:lnTo>
                    <a:pt x="32422" y="11481"/>
                  </a:lnTo>
                  <a:lnTo>
                    <a:pt x="32422" y="11447"/>
                  </a:lnTo>
                  <a:lnTo>
                    <a:pt x="32389" y="11380"/>
                  </a:lnTo>
                  <a:lnTo>
                    <a:pt x="32254" y="11211"/>
                  </a:lnTo>
                  <a:lnTo>
                    <a:pt x="32119" y="11077"/>
                  </a:lnTo>
                  <a:lnTo>
                    <a:pt x="31884" y="10706"/>
                  </a:lnTo>
                  <a:lnTo>
                    <a:pt x="31480" y="9966"/>
                  </a:lnTo>
                  <a:lnTo>
                    <a:pt x="31210" y="9562"/>
                  </a:lnTo>
                  <a:lnTo>
                    <a:pt x="30907" y="9158"/>
                  </a:lnTo>
                  <a:lnTo>
                    <a:pt x="30301" y="8350"/>
                  </a:lnTo>
                  <a:lnTo>
                    <a:pt x="29998" y="7878"/>
                  </a:lnTo>
                  <a:lnTo>
                    <a:pt x="29729" y="7407"/>
                  </a:lnTo>
                  <a:lnTo>
                    <a:pt x="29460" y="6936"/>
                  </a:lnTo>
                  <a:lnTo>
                    <a:pt x="29224" y="6464"/>
                  </a:lnTo>
                  <a:lnTo>
                    <a:pt x="28753" y="5454"/>
                  </a:lnTo>
                  <a:lnTo>
                    <a:pt x="28349" y="4478"/>
                  </a:lnTo>
                  <a:lnTo>
                    <a:pt x="27877" y="3434"/>
                  </a:lnTo>
                  <a:lnTo>
                    <a:pt x="27339" y="2458"/>
                  </a:lnTo>
                  <a:lnTo>
                    <a:pt x="26261" y="471"/>
                  </a:lnTo>
                  <a:lnTo>
                    <a:pt x="26026" y="0"/>
                  </a:lnTo>
                  <a:lnTo>
                    <a:pt x="25790" y="0"/>
                  </a:lnTo>
                  <a:lnTo>
                    <a:pt x="26026" y="539"/>
                  </a:lnTo>
                  <a:lnTo>
                    <a:pt x="26295" y="1044"/>
                  </a:lnTo>
                  <a:lnTo>
                    <a:pt x="27406" y="3097"/>
                  </a:lnTo>
                  <a:lnTo>
                    <a:pt x="27911" y="4175"/>
                  </a:lnTo>
                  <a:lnTo>
                    <a:pt x="28382" y="5219"/>
                  </a:lnTo>
                  <a:lnTo>
                    <a:pt x="28820" y="6195"/>
                  </a:lnTo>
                  <a:lnTo>
                    <a:pt x="29258" y="7104"/>
                  </a:lnTo>
                  <a:lnTo>
                    <a:pt x="29796" y="7979"/>
                  </a:lnTo>
                  <a:lnTo>
                    <a:pt x="30369" y="8821"/>
                  </a:lnTo>
                  <a:lnTo>
                    <a:pt x="30941" y="9595"/>
                  </a:lnTo>
                  <a:lnTo>
                    <a:pt x="31177" y="9999"/>
                  </a:lnTo>
                  <a:lnTo>
                    <a:pt x="31412" y="10403"/>
                  </a:lnTo>
                  <a:lnTo>
                    <a:pt x="31715" y="10942"/>
                  </a:lnTo>
                  <a:lnTo>
                    <a:pt x="31884" y="11178"/>
                  </a:lnTo>
                  <a:lnTo>
                    <a:pt x="32086" y="11413"/>
                  </a:lnTo>
                  <a:lnTo>
                    <a:pt x="31446" y="11683"/>
                  </a:lnTo>
                  <a:lnTo>
                    <a:pt x="30840" y="11986"/>
                  </a:lnTo>
                  <a:lnTo>
                    <a:pt x="30200" y="12289"/>
                  </a:lnTo>
                  <a:lnTo>
                    <a:pt x="29594" y="12659"/>
                  </a:lnTo>
                  <a:lnTo>
                    <a:pt x="28416" y="13366"/>
                  </a:lnTo>
                  <a:lnTo>
                    <a:pt x="27204" y="14073"/>
                  </a:lnTo>
                  <a:lnTo>
                    <a:pt x="26531" y="14444"/>
                  </a:lnTo>
                  <a:lnTo>
                    <a:pt x="25857" y="14780"/>
                  </a:lnTo>
                  <a:lnTo>
                    <a:pt x="24477" y="15420"/>
                  </a:lnTo>
                  <a:lnTo>
                    <a:pt x="23096" y="16060"/>
                  </a:lnTo>
                  <a:lnTo>
                    <a:pt x="22389" y="16396"/>
                  </a:lnTo>
                  <a:lnTo>
                    <a:pt x="21716" y="16733"/>
                  </a:lnTo>
                  <a:lnTo>
                    <a:pt x="20302" y="17474"/>
                  </a:lnTo>
                  <a:lnTo>
                    <a:pt x="18888" y="18214"/>
                  </a:lnTo>
                  <a:lnTo>
                    <a:pt x="17508" y="18955"/>
                  </a:lnTo>
                  <a:lnTo>
                    <a:pt x="16834" y="19359"/>
                  </a:lnTo>
                  <a:lnTo>
                    <a:pt x="16127" y="19763"/>
                  </a:lnTo>
                  <a:lnTo>
                    <a:pt x="15083" y="20437"/>
                  </a:lnTo>
                  <a:lnTo>
                    <a:pt x="14040" y="21110"/>
                  </a:lnTo>
                  <a:lnTo>
                    <a:pt x="13501" y="21447"/>
                  </a:lnTo>
                  <a:lnTo>
                    <a:pt x="12962" y="21716"/>
                  </a:lnTo>
                  <a:lnTo>
                    <a:pt x="12390" y="21952"/>
                  </a:lnTo>
                  <a:lnTo>
                    <a:pt x="11784" y="22120"/>
                  </a:lnTo>
                  <a:lnTo>
                    <a:pt x="11346" y="21548"/>
                  </a:lnTo>
                  <a:lnTo>
                    <a:pt x="10942" y="20942"/>
                  </a:lnTo>
                  <a:lnTo>
                    <a:pt x="10606" y="20302"/>
                  </a:lnTo>
                  <a:lnTo>
                    <a:pt x="10269" y="19628"/>
                  </a:lnTo>
                  <a:lnTo>
                    <a:pt x="9697" y="18248"/>
                  </a:lnTo>
                  <a:lnTo>
                    <a:pt x="9394" y="17608"/>
                  </a:lnTo>
                  <a:lnTo>
                    <a:pt x="9091" y="16935"/>
                  </a:lnTo>
                  <a:lnTo>
                    <a:pt x="5488" y="9663"/>
                  </a:lnTo>
                  <a:lnTo>
                    <a:pt x="5017" y="8754"/>
                  </a:lnTo>
                  <a:lnTo>
                    <a:pt x="4545" y="7845"/>
                  </a:lnTo>
                  <a:lnTo>
                    <a:pt x="3569" y="6060"/>
                  </a:lnTo>
                  <a:lnTo>
                    <a:pt x="2559" y="4310"/>
                  </a:lnTo>
                  <a:lnTo>
                    <a:pt x="1583" y="2525"/>
                  </a:lnTo>
                  <a:lnTo>
                    <a:pt x="303" y="135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9" name="Google Shape;219;p3"/>
          <p:cNvGrpSpPr/>
          <p:nvPr/>
        </p:nvGrpSpPr>
        <p:grpSpPr>
          <a:xfrm>
            <a:off x="7378198" y="3737197"/>
            <a:ext cx="1034366" cy="1228533"/>
            <a:chOff x="5482823" y="3737197"/>
            <a:chExt cx="1034366" cy="1228533"/>
          </a:xfrm>
        </p:grpSpPr>
        <p:sp>
          <p:nvSpPr>
            <p:cNvPr id="220" name="Google Shape;220;p3"/>
            <p:cNvSpPr/>
            <p:nvPr/>
          </p:nvSpPr>
          <p:spPr>
            <a:xfrm>
              <a:off x="5996626" y="3790784"/>
              <a:ext cx="222651" cy="138939"/>
            </a:xfrm>
            <a:custGeom>
              <a:avLst/>
              <a:gdLst/>
              <a:ahLst/>
              <a:cxnLst/>
              <a:rect l="l" t="t" r="r" b="b"/>
              <a:pathLst>
                <a:path w="4479" h="2795" extrusionOk="0">
                  <a:moveTo>
                    <a:pt x="4175" y="303"/>
                  </a:moveTo>
                  <a:lnTo>
                    <a:pt x="4209" y="707"/>
                  </a:lnTo>
                  <a:lnTo>
                    <a:pt x="4209" y="876"/>
                  </a:lnTo>
                  <a:lnTo>
                    <a:pt x="4175" y="1078"/>
                  </a:lnTo>
                  <a:lnTo>
                    <a:pt x="4108" y="1212"/>
                  </a:lnTo>
                  <a:lnTo>
                    <a:pt x="4007" y="1347"/>
                  </a:lnTo>
                  <a:lnTo>
                    <a:pt x="3838" y="1482"/>
                  </a:lnTo>
                  <a:lnTo>
                    <a:pt x="3603" y="1549"/>
                  </a:lnTo>
                  <a:lnTo>
                    <a:pt x="3569" y="1549"/>
                  </a:lnTo>
                  <a:lnTo>
                    <a:pt x="3502" y="1347"/>
                  </a:lnTo>
                  <a:lnTo>
                    <a:pt x="3367" y="1111"/>
                  </a:lnTo>
                  <a:lnTo>
                    <a:pt x="3266" y="909"/>
                  </a:lnTo>
                  <a:lnTo>
                    <a:pt x="3199" y="674"/>
                  </a:lnTo>
                  <a:lnTo>
                    <a:pt x="3704" y="505"/>
                  </a:lnTo>
                  <a:lnTo>
                    <a:pt x="4175" y="303"/>
                  </a:lnTo>
                  <a:close/>
                  <a:moveTo>
                    <a:pt x="3064" y="707"/>
                  </a:moveTo>
                  <a:lnTo>
                    <a:pt x="3064" y="909"/>
                  </a:lnTo>
                  <a:lnTo>
                    <a:pt x="3131" y="1111"/>
                  </a:lnTo>
                  <a:lnTo>
                    <a:pt x="3232" y="1381"/>
                  </a:lnTo>
                  <a:lnTo>
                    <a:pt x="3367" y="1616"/>
                  </a:lnTo>
                  <a:lnTo>
                    <a:pt x="2660" y="1818"/>
                  </a:lnTo>
                  <a:lnTo>
                    <a:pt x="2559" y="1549"/>
                  </a:lnTo>
                  <a:lnTo>
                    <a:pt x="2391" y="1246"/>
                  </a:lnTo>
                  <a:lnTo>
                    <a:pt x="2290" y="1111"/>
                  </a:lnTo>
                  <a:lnTo>
                    <a:pt x="2155" y="977"/>
                  </a:lnTo>
                  <a:lnTo>
                    <a:pt x="2189" y="977"/>
                  </a:lnTo>
                  <a:lnTo>
                    <a:pt x="3064" y="707"/>
                  </a:lnTo>
                  <a:close/>
                  <a:moveTo>
                    <a:pt x="1987" y="1044"/>
                  </a:moveTo>
                  <a:lnTo>
                    <a:pt x="2155" y="1347"/>
                  </a:lnTo>
                  <a:lnTo>
                    <a:pt x="2290" y="1616"/>
                  </a:lnTo>
                  <a:lnTo>
                    <a:pt x="2391" y="1886"/>
                  </a:lnTo>
                  <a:lnTo>
                    <a:pt x="2189" y="1953"/>
                  </a:lnTo>
                  <a:lnTo>
                    <a:pt x="1549" y="2155"/>
                  </a:lnTo>
                  <a:lnTo>
                    <a:pt x="1414" y="1919"/>
                  </a:lnTo>
                  <a:lnTo>
                    <a:pt x="1381" y="1785"/>
                  </a:lnTo>
                  <a:lnTo>
                    <a:pt x="1347" y="1616"/>
                  </a:lnTo>
                  <a:lnTo>
                    <a:pt x="1280" y="1482"/>
                  </a:lnTo>
                  <a:lnTo>
                    <a:pt x="1212" y="1347"/>
                  </a:lnTo>
                  <a:lnTo>
                    <a:pt x="1179" y="1347"/>
                  </a:lnTo>
                  <a:lnTo>
                    <a:pt x="1145" y="1414"/>
                  </a:lnTo>
                  <a:lnTo>
                    <a:pt x="1111" y="1482"/>
                  </a:lnTo>
                  <a:lnTo>
                    <a:pt x="1111" y="1684"/>
                  </a:lnTo>
                  <a:lnTo>
                    <a:pt x="1145" y="1852"/>
                  </a:lnTo>
                  <a:lnTo>
                    <a:pt x="1212" y="2020"/>
                  </a:lnTo>
                  <a:lnTo>
                    <a:pt x="1313" y="2222"/>
                  </a:lnTo>
                  <a:lnTo>
                    <a:pt x="775" y="2391"/>
                  </a:lnTo>
                  <a:lnTo>
                    <a:pt x="606" y="2458"/>
                  </a:lnTo>
                  <a:lnTo>
                    <a:pt x="472" y="2424"/>
                  </a:lnTo>
                  <a:lnTo>
                    <a:pt x="404" y="2323"/>
                  </a:lnTo>
                  <a:lnTo>
                    <a:pt x="337" y="2189"/>
                  </a:lnTo>
                  <a:lnTo>
                    <a:pt x="303" y="1886"/>
                  </a:lnTo>
                  <a:lnTo>
                    <a:pt x="236" y="1515"/>
                  </a:lnTo>
                  <a:lnTo>
                    <a:pt x="707" y="1448"/>
                  </a:lnTo>
                  <a:lnTo>
                    <a:pt x="1145" y="1347"/>
                  </a:lnTo>
                  <a:lnTo>
                    <a:pt x="1987" y="1044"/>
                  </a:lnTo>
                  <a:close/>
                  <a:moveTo>
                    <a:pt x="4276" y="0"/>
                  </a:moveTo>
                  <a:lnTo>
                    <a:pt x="4209" y="34"/>
                  </a:lnTo>
                  <a:lnTo>
                    <a:pt x="4175" y="67"/>
                  </a:lnTo>
                  <a:lnTo>
                    <a:pt x="3636" y="202"/>
                  </a:lnTo>
                  <a:lnTo>
                    <a:pt x="3131" y="404"/>
                  </a:lnTo>
                  <a:lnTo>
                    <a:pt x="2121" y="775"/>
                  </a:lnTo>
                  <a:lnTo>
                    <a:pt x="1044" y="1078"/>
                  </a:lnTo>
                  <a:lnTo>
                    <a:pt x="539" y="1246"/>
                  </a:lnTo>
                  <a:lnTo>
                    <a:pt x="34" y="1482"/>
                  </a:lnTo>
                  <a:lnTo>
                    <a:pt x="0" y="1515"/>
                  </a:lnTo>
                  <a:lnTo>
                    <a:pt x="34" y="1549"/>
                  </a:lnTo>
                  <a:lnTo>
                    <a:pt x="169" y="1515"/>
                  </a:lnTo>
                  <a:lnTo>
                    <a:pt x="135" y="1818"/>
                  </a:lnTo>
                  <a:lnTo>
                    <a:pt x="135" y="2121"/>
                  </a:lnTo>
                  <a:lnTo>
                    <a:pt x="236" y="2727"/>
                  </a:lnTo>
                  <a:lnTo>
                    <a:pt x="236" y="2761"/>
                  </a:lnTo>
                  <a:lnTo>
                    <a:pt x="270" y="2795"/>
                  </a:lnTo>
                  <a:lnTo>
                    <a:pt x="371" y="2795"/>
                  </a:lnTo>
                  <a:lnTo>
                    <a:pt x="1448" y="2424"/>
                  </a:lnTo>
                  <a:lnTo>
                    <a:pt x="1549" y="2492"/>
                  </a:lnTo>
                  <a:lnTo>
                    <a:pt x="1650" y="2525"/>
                  </a:lnTo>
                  <a:lnTo>
                    <a:pt x="1684" y="2492"/>
                  </a:lnTo>
                  <a:lnTo>
                    <a:pt x="1717" y="2458"/>
                  </a:lnTo>
                  <a:lnTo>
                    <a:pt x="1684" y="2357"/>
                  </a:lnTo>
                  <a:lnTo>
                    <a:pt x="2525" y="2088"/>
                  </a:lnTo>
                  <a:lnTo>
                    <a:pt x="2593" y="2121"/>
                  </a:lnTo>
                  <a:lnTo>
                    <a:pt x="2626" y="2121"/>
                  </a:lnTo>
                  <a:lnTo>
                    <a:pt x="2660" y="2054"/>
                  </a:lnTo>
                  <a:lnTo>
                    <a:pt x="3670" y="1785"/>
                  </a:lnTo>
                  <a:lnTo>
                    <a:pt x="4074" y="1717"/>
                  </a:lnTo>
                  <a:lnTo>
                    <a:pt x="4276" y="1650"/>
                  </a:lnTo>
                  <a:lnTo>
                    <a:pt x="4377" y="1583"/>
                  </a:lnTo>
                  <a:lnTo>
                    <a:pt x="4411" y="1515"/>
                  </a:lnTo>
                  <a:lnTo>
                    <a:pt x="4478" y="1145"/>
                  </a:lnTo>
                  <a:lnTo>
                    <a:pt x="4478" y="808"/>
                  </a:lnTo>
                  <a:lnTo>
                    <a:pt x="4444" y="438"/>
                  </a:lnTo>
                  <a:lnTo>
                    <a:pt x="4377" y="101"/>
                  </a:lnTo>
                  <a:lnTo>
                    <a:pt x="4343" y="34"/>
                  </a:lnTo>
                  <a:lnTo>
                    <a:pt x="427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3"/>
            <p:cNvSpPr/>
            <p:nvPr/>
          </p:nvSpPr>
          <p:spPr>
            <a:xfrm>
              <a:off x="5482823" y="3737197"/>
              <a:ext cx="1034366" cy="1228533"/>
            </a:xfrm>
            <a:custGeom>
              <a:avLst/>
              <a:gdLst/>
              <a:ahLst/>
              <a:cxnLst/>
              <a:rect l="l" t="t" r="r" b="b"/>
              <a:pathLst>
                <a:path w="20808" h="24714" extrusionOk="0">
                  <a:moveTo>
                    <a:pt x="17710" y="8923"/>
                  </a:moveTo>
                  <a:lnTo>
                    <a:pt x="17979" y="10034"/>
                  </a:lnTo>
                  <a:lnTo>
                    <a:pt x="20470" y="20101"/>
                  </a:lnTo>
                  <a:lnTo>
                    <a:pt x="20369" y="20134"/>
                  </a:lnTo>
                  <a:lnTo>
                    <a:pt x="20369" y="20202"/>
                  </a:lnTo>
                  <a:lnTo>
                    <a:pt x="20369" y="20235"/>
                  </a:lnTo>
                  <a:lnTo>
                    <a:pt x="20437" y="20572"/>
                  </a:lnTo>
                  <a:lnTo>
                    <a:pt x="20470" y="20639"/>
                  </a:lnTo>
                  <a:lnTo>
                    <a:pt x="20437" y="20707"/>
                  </a:lnTo>
                  <a:lnTo>
                    <a:pt x="20403" y="20774"/>
                  </a:lnTo>
                  <a:lnTo>
                    <a:pt x="20336" y="20808"/>
                  </a:lnTo>
                  <a:lnTo>
                    <a:pt x="19326" y="21077"/>
                  </a:lnTo>
                  <a:lnTo>
                    <a:pt x="17272" y="21616"/>
                  </a:lnTo>
                  <a:lnTo>
                    <a:pt x="13232" y="22659"/>
                  </a:lnTo>
                  <a:lnTo>
                    <a:pt x="9495" y="23636"/>
                  </a:lnTo>
                  <a:lnTo>
                    <a:pt x="7542" y="24141"/>
                  </a:lnTo>
                  <a:lnTo>
                    <a:pt x="6835" y="24343"/>
                  </a:lnTo>
                  <a:lnTo>
                    <a:pt x="6431" y="24444"/>
                  </a:lnTo>
                  <a:lnTo>
                    <a:pt x="5993" y="24511"/>
                  </a:lnTo>
                  <a:lnTo>
                    <a:pt x="5589" y="24511"/>
                  </a:lnTo>
                  <a:lnTo>
                    <a:pt x="5387" y="24477"/>
                  </a:lnTo>
                  <a:lnTo>
                    <a:pt x="5219" y="24410"/>
                  </a:lnTo>
                  <a:lnTo>
                    <a:pt x="5084" y="24309"/>
                  </a:lnTo>
                  <a:lnTo>
                    <a:pt x="4983" y="24174"/>
                  </a:lnTo>
                  <a:lnTo>
                    <a:pt x="4882" y="24006"/>
                  </a:lnTo>
                  <a:lnTo>
                    <a:pt x="4848" y="23770"/>
                  </a:lnTo>
                  <a:lnTo>
                    <a:pt x="4815" y="23737"/>
                  </a:lnTo>
                  <a:lnTo>
                    <a:pt x="3468" y="18249"/>
                  </a:lnTo>
                  <a:lnTo>
                    <a:pt x="2189" y="12761"/>
                  </a:lnTo>
                  <a:lnTo>
                    <a:pt x="2626" y="12727"/>
                  </a:lnTo>
                  <a:lnTo>
                    <a:pt x="3064" y="12626"/>
                  </a:lnTo>
                  <a:lnTo>
                    <a:pt x="3939" y="12424"/>
                  </a:lnTo>
                  <a:lnTo>
                    <a:pt x="5690" y="11987"/>
                  </a:lnTo>
                  <a:lnTo>
                    <a:pt x="9697" y="11010"/>
                  </a:lnTo>
                  <a:lnTo>
                    <a:pt x="13737" y="10000"/>
                  </a:lnTo>
                  <a:lnTo>
                    <a:pt x="15723" y="9495"/>
                  </a:lnTo>
                  <a:lnTo>
                    <a:pt x="17710" y="8923"/>
                  </a:lnTo>
                  <a:close/>
                  <a:moveTo>
                    <a:pt x="15488" y="1"/>
                  </a:moveTo>
                  <a:lnTo>
                    <a:pt x="11616" y="876"/>
                  </a:lnTo>
                  <a:lnTo>
                    <a:pt x="7744" y="1819"/>
                  </a:lnTo>
                  <a:lnTo>
                    <a:pt x="3939" y="2829"/>
                  </a:lnTo>
                  <a:lnTo>
                    <a:pt x="101" y="3906"/>
                  </a:lnTo>
                  <a:lnTo>
                    <a:pt x="68" y="3940"/>
                  </a:lnTo>
                  <a:lnTo>
                    <a:pt x="34" y="3974"/>
                  </a:lnTo>
                  <a:lnTo>
                    <a:pt x="34" y="4075"/>
                  </a:lnTo>
                  <a:lnTo>
                    <a:pt x="0" y="4108"/>
                  </a:lnTo>
                  <a:lnTo>
                    <a:pt x="0" y="4176"/>
                  </a:lnTo>
                  <a:lnTo>
                    <a:pt x="1078" y="9091"/>
                  </a:lnTo>
                  <a:lnTo>
                    <a:pt x="2189" y="14007"/>
                  </a:lnTo>
                  <a:lnTo>
                    <a:pt x="3367" y="18922"/>
                  </a:lnTo>
                  <a:lnTo>
                    <a:pt x="4579" y="23804"/>
                  </a:lnTo>
                  <a:lnTo>
                    <a:pt x="4579" y="23838"/>
                  </a:lnTo>
                  <a:lnTo>
                    <a:pt x="4613" y="23871"/>
                  </a:lnTo>
                  <a:lnTo>
                    <a:pt x="4714" y="23905"/>
                  </a:lnTo>
                  <a:lnTo>
                    <a:pt x="4714" y="24040"/>
                  </a:lnTo>
                  <a:lnTo>
                    <a:pt x="4781" y="24208"/>
                  </a:lnTo>
                  <a:lnTo>
                    <a:pt x="4848" y="24309"/>
                  </a:lnTo>
                  <a:lnTo>
                    <a:pt x="4916" y="24410"/>
                  </a:lnTo>
                  <a:lnTo>
                    <a:pt x="5017" y="24511"/>
                  </a:lnTo>
                  <a:lnTo>
                    <a:pt x="5151" y="24578"/>
                  </a:lnTo>
                  <a:lnTo>
                    <a:pt x="5421" y="24646"/>
                  </a:lnTo>
                  <a:lnTo>
                    <a:pt x="5724" y="24713"/>
                  </a:lnTo>
                  <a:lnTo>
                    <a:pt x="6027" y="24679"/>
                  </a:lnTo>
                  <a:lnTo>
                    <a:pt x="6330" y="24646"/>
                  </a:lnTo>
                  <a:lnTo>
                    <a:pt x="6633" y="24612"/>
                  </a:lnTo>
                  <a:lnTo>
                    <a:pt x="11144" y="23434"/>
                  </a:lnTo>
                  <a:lnTo>
                    <a:pt x="20672" y="21010"/>
                  </a:lnTo>
                  <a:lnTo>
                    <a:pt x="20706" y="20976"/>
                  </a:lnTo>
                  <a:lnTo>
                    <a:pt x="20740" y="20942"/>
                  </a:lnTo>
                  <a:lnTo>
                    <a:pt x="20740" y="20841"/>
                  </a:lnTo>
                  <a:lnTo>
                    <a:pt x="20672" y="20437"/>
                  </a:lnTo>
                  <a:lnTo>
                    <a:pt x="20740" y="20437"/>
                  </a:lnTo>
                  <a:lnTo>
                    <a:pt x="20773" y="20404"/>
                  </a:lnTo>
                  <a:lnTo>
                    <a:pt x="20807" y="20336"/>
                  </a:lnTo>
                  <a:lnTo>
                    <a:pt x="20807" y="20269"/>
                  </a:lnTo>
                  <a:lnTo>
                    <a:pt x="18316" y="10202"/>
                  </a:lnTo>
                  <a:lnTo>
                    <a:pt x="17104" y="5287"/>
                  </a:lnTo>
                  <a:lnTo>
                    <a:pt x="16498" y="2728"/>
                  </a:lnTo>
                  <a:lnTo>
                    <a:pt x="16195" y="1482"/>
                  </a:lnTo>
                  <a:lnTo>
                    <a:pt x="15791" y="236"/>
                  </a:lnTo>
                  <a:lnTo>
                    <a:pt x="15757" y="169"/>
                  </a:lnTo>
                  <a:lnTo>
                    <a:pt x="15690" y="169"/>
                  </a:lnTo>
                  <a:lnTo>
                    <a:pt x="15656" y="203"/>
                  </a:lnTo>
                  <a:lnTo>
                    <a:pt x="15656" y="270"/>
                  </a:lnTo>
                  <a:lnTo>
                    <a:pt x="15892" y="1482"/>
                  </a:lnTo>
                  <a:lnTo>
                    <a:pt x="16161" y="2694"/>
                  </a:lnTo>
                  <a:lnTo>
                    <a:pt x="16801" y="5118"/>
                  </a:lnTo>
                  <a:lnTo>
                    <a:pt x="17642" y="8620"/>
                  </a:lnTo>
                  <a:lnTo>
                    <a:pt x="13770" y="9697"/>
                  </a:lnTo>
                  <a:lnTo>
                    <a:pt x="11851" y="10202"/>
                  </a:lnTo>
                  <a:lnTo>
                    <a:pt x="9899" y="10707"/>
                  </a:lnTo>
                  <a:lnTo>
                    <a:pt x="6128" y="11616"/>
                  </a:lnTo>
                  <a:lnTo>
                    <a:pt x="5118" y="11852"/>
                  </a:lnTo>
                  <a:lnTo>
                    <a:pt x="4108" y="12054"/>
                  </a:lnTo>
                  <a:lnTo>
                    <a:pt x="3098" y="12290"/>
                  </a:lnTo>
                  <a:lnTo>
                    <a:pt x="2626" y="12424"/>
                  </a:lnTo>
                  <a:lnTo>
                    <a:pt x="2155" y="12593"/>
                  </a:lnTo>
                  <a:lnTo>
                    <a:pt x="1179" y="8384"/>
                  </a:lnTo>
                  <a:lnTo>
                    <a:pt x="270" y="4142"/>
                  </a:lnTo>
                  <a:lnTo>
                    <a:pt x="4074" y="3065"/>
                  </a:lnTo>
                  <a:lnTo>
                    <a:pt x="7879" y="2055"/>
                  </a:lnTo>
                  <a:lnTo>
                    <a:pt x="11717" y="1112"/>
                  </a:lnTo>
                  <a:lnTo>
                    <a:pt x="15555" y="270"/>
                  </a:lnTo>
                  <a:lnTo>
                    <a:pt x="15622" y="236"/>
                  </a:lnTo>
                  <a:lnTo>
                    <a:pt x="15622" y="203"/>
                  </a:lnTo>
                  <a:lnTo>
                    <a:pt x="15656" y="102"/>
                  </a:lnTo>
                  <a:lnTo>
                    <a:pt x="15589" y="34"/>
                  </a:lnTo>
                  <a:lnTo>
                    <a:pt x="155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3"/>
            <p:cNvSpPr/>
            <p:nvPr/>
          </p:nvSpPr>
          <p:spPr>
            <a:xfrm>
              <a:off x="6189103" y="4557312"/>
              <a:ext cx="148981" cy="220961"/>
            </a:xfrm>
            <a:custGeom>
              <a:avLst/>
              <a:gdLst/>
              <a:ahLst/>
              <a:cxnLst/>
              <a:rect l="l" t="t" r="r" b="b"/>
              <a:pathLst>
                <a:path w="2997" h="4445" extrusionOk="0">
                  <a:moveTo>
                    <a:pt x="1381" y="303"/>
                  </a:moveTo>
                  <a:lnTo>
                    <a:pt x="1818" y="337"/>
                  </a:lnTo>
                  <a:lnTo>
                    <a:pt x="1852" y="337"/>
                  </a:lnTo>
                  <a:lnTo>
                    <a:pt x="1919" y="606"/>
                  </a:lnTo>
                  <a:lnTo>
                    <a:pt x="2020" y="943"/>
                  </a:lnTo>
                  <a:lnTo>
                    <a:pt x="2222" y="1381"/>
                  </a:lnTo>
                  <a:lnTo>
                    <a:pt x="2357" y="1987"/>
                  </a:lnTo>
                  <a:lnTo>
                    <a:pt x="2492" y="2593"/>
                  </a:lnTo>
                  <a:lnTo>
                    <a:pt x="2727" y="3805"/>
                  </a:lnTo>
                  <a:lnTo>
                    <a:pt x="2525" y="3805"/>
                  </a:lnTo>
                  <a:lnTo>
                    <a:pt x="2357" y="3838"/>
                  </a:lnTo>
                  <a:lnTo>
                    <a:pt x="1987" y="3973"/>
                  </a:lnTo>
                  <a:lnTo>
                    <a:pt x="1751" y="4040"/>
                  </a:lnTo>
                  <a:lnTo>
                    <a:pt x="1515" y="4074"/>
                  </a:lnTo>
                  <a:lnTo>
                    <a:pt x="1280" y="4108"/>
                  </a:lnTo>
                  <a:lnTo>
                    <a:pt x="1044" y="4141"/>
                  </a:lnTo>
                  <a:lnTo>
                    <a:pt x="673" y="2391"/>
                  </a:lnTo>
                  <a:lnTo>
                    <a:pt x="471" y="1482"/>
                  </a:lnTo>
                  <a:lnTo>
                    <a:pt x="202" y="640"/>
                  </a:lnTo>
                  <a:lnTo>
                    <a:pt x="236" y="640"/>
                  </a:lnTo>
                  <a:lnTo>
                    <a:pt x="404" y="572"/>
                  </a:lnTo>
                  <a:lnTo>
                    <a:pt x="572" y="505"/>
                  </a:lnTo>
                  <a:lnTo>
                    <a:pt x="909" y="370"/>
                  </a:lnTo>
                  <a:lnTo>
                    <a:pt x="1145" y="337"/>
                  </a:lnTo>
                  <a:lnTo>
                    <a:pt x="1381" y="303"/>
                  </a:lnTo>
                  <a:close/>
                  <a:moveTo>
                    <a:pt x="1381" y="0"/>
                  </a:moveTo>
                  <a:lnTo>
                    <a:pt x="1145" y="34"/>
                  </a:lnTo>
                  <a:lnTo>
                    <a:pt x="909" y="67"/>
                  </a:lnTo>
                  <a:lnTo>
                    <a:pt x="673" y="135"/>
                  </a:lnTo>
                  <a:lnTo>
                    <a:pt x="471" y="202"/>
                  </a:lnTo>
                  <a:lnTo>
                    <a:pt x="269" y="337"/>
                  </a:lnTo>
                  <a:lnTo>
                    <a:pt x="135" y="505"/>
                  </a:lnTo>
                  <a:lnTo>
                    <a:pt x="135" y="539"/>
                  </a:lnTo>
                  <a:lnTo>
                    <a:pt x="34" y="539"/>
                  </a:lnTo>
                  <a:lnTo>
                    <a:pt x="0" y="572"/>
                  </a:lnTo>
                  <a:lnTo>
                    <a:pt x="0" y="606"/>
                  </a:lnTo>
                  <a:lnTo>
                    <a:pt x="135" y="1515"/>
                  </a:lnTo>
                  <a:lnTo>
                    <a:pt x="337" y="2424"/>
                  </a:lnTo>
                  <a:lnTo>
                    <a:pt x="775" y="4209"/>
                  </a:lnTo>
                  <a:lnTo>
                    <a:pt x="808" y="4276"/>
                  </a:lnTo>
                  <a:lnTo>
                    <a:pt x="808" y="4343"/>
                  </a:lnTo>
                  <a:lnTo>
                    <a:pt x="842" y="4377"/>
                  </a:lnTo>
                  <a:lnTo>
                    <a:pt x="876" y="4444"/>
                  </a:lnTo>
                  <a:lnTo>
                    <a:pt x="943" y="4444"/>
                  </a:lnTo>
                  <a:lnTo>
                    <a:pt x="1448" y="4343"/>
                  </a:lnTo>
                  <a:lnTo>
                    <a:pt x="1919" y="4276"/>
                  </a:lnTo>
                  <a:lnTo>
                    <a:pt x="2121" y="4242"/>
                  </a:lnTo>
                  <a:lnTo>
                    <a:pt x="2357" y="4175"/>
                  </a:lnTo>
                  <a:lnTo>
                    <a:pt x="2761" y="4040"/>
                  </a:lnTo>
                  <a:lnTo>
                    <a:pt x="2795" y="4108"/>
                  </a:lnTo>
                  <a:lnTo>
                    <a:pt x="2828" y="4141"/>
                  </a:lnTo>
                  <a:lnTo>
                    <a:pt x="2896" y="4141"/>
                  </a:lnTo>
                  <a:lnTo>
                    <a:pt x="2997" y="4074"/>
                  </a:lnTo>
                  <a:lnTo>
                    <a:pt x="2997" y="4040"/>
                  </a:lnTo>
                  <a:lnTo>
                    <a:pt x="2997" y="3973"/>
                  </a:lnTo>
                  <a:lnTo>
                    <a:pt x="2828" y="2997"/>
                  </a:lnTo>
                  <a:lnTo>
                    <a:pt x="2626" y="2054"/>
                  </a:lnTo>
                  <a:lnTo>
                    <a:pt x="2357" y="1111"/>
                  </a:lnTo>
                  <a:lnTo>
                    <a:pt x="1953" y="135"/>
                  </a:lnTo>
                  <a:lnTo>
                    <a:pt x="2020" y="135"/>
                  </a:lnTo>
                  <a:lnTo>
                    <a:pt x="2054" y="101"/>
                  </a:lnTo>
                  <a:lnTo>
                    <a:pt x="2054" y="67"/>
                  </a:lnTo>
                  <a:lnTo>
                    <a:pt x="2020" y="0"/>
                  </a:lnTo>
                  <a:lnTo>
                    <a:pt x="1919" y="0"/>
                  </a:lnTo>
                  <a:lnTo>
                    <a:pt x="1886" y="34"/>
                  </a:lnTo>
                  <a:lnTo>
                    <a:pt x="1818" y="34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3"/>
            <p:cNvSpPr/>
            <p:nvPr/>
          </p:nvSpPr>
          <p:spPr>
            <a:xfrm>
              <a:off x="5571506" y="3882797"/>
              <a:ext cx="659453" cy="175824"/>
            </a:xfrm>
            <a:custGeom>
              <a:avLst/>
              <a:gdLst/>
              <a:ahLst/>
              <a:cxnLst/>
              <a:rect l="l" t="t" r="r" b="b"/>
              <a:pathLst>
                <a:path w="13266" h="3537" extrusionOk="0">
                  <a:moveTo>
                    <a:pt x="13131" y="1"/>
                  </a:moveTo>
                  <a:lnTo>
                    <a:pt x="9933" y="910"/>
                  </a:lnTo>
                  <a:lnTo>
                    <a:pt x="6734" y="1752"/>
                  </a:lnTo>
                  <a:lnTo>
                    <a:pt x="3401" y="2560"/>
                  </a:lnTo>
                  <a:lnTo>
                    <a:pt x="2559" y="2762"/>
                  </a:lnTo>
                  <a:lnTo>
                    <a:pt x="1718" y="2930"/>
                  </a:lnTo>
                  <a:lnTo>
                    <a:pt x="876" y="3132"/>
                  </a:lnTo>
                  <a:lnTo>
                    <a:pt x="472" y="3233"/>
                  </a:lnTo>
                  <a:lnTo>
                    <a:pt x="68" y="3368"/>
                  </a:lnTo>
                  <a:lnTo>
                    <a:pt x="34" y="3401"/>
                  </a:lnTo>
                  <a:lnTo>
                    <a:pt x="1" y="3469"/>
                  </a:lnTo>
                  <a:lnTo>
                    <a:pt x="34" y="3502"/>
                  </a:lnTo>
                  <a:lnTo>
                    <a:pt x="102" y="3536"/>
                  </a:lnTo>
                  <a:lnTo>
                    <a:pt x="472" y="3502"/>
                  </a:lnTo>
                  <a:lnTo>
                    <a:pt x="876" y="3435"/>
                  </a:lnTo>
                  <a:lnTo>
                    <a:pt x="1650" y="3267"/>
                  </a:lnTo>
                  <a:lnTo>
                    <a:pt x="3233" y="2896"/>
                  </a:lnTo>
                  <a:lnTo>
                    <a:pt x="6566" y="2088"/>
                  </a:lnTo>
                  <a:lnTo>
                    <a:pt x="9899" y="1213"/>
                  </a:lnTo>
                  <a:lnTo>
                    <a:pt x="13199" y="270"/>
                  </a:lnTo>
                  <a:lnTo>
                    <a:pt x="13232" y="237"/>
                  </a:lnTo>
                  <a:lnTo>
                    <a:pt x="13266" y="203"/>
                  </a:lnTo>
                  <a:lnTo>
                    <a:pt x="13266" y="102"/>
                  </a:lnTo>
                  <a:lnTo>
                    <a:pt x="13232" y="35"/>
                  </a:lnTo>
                  <a:lnTo>
                    <a:pt x="1316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3"/>
            <p:cNvSpPr/>
            <p:nvPr/>
          </p:nvSpPr>
          <p:spPr>
            <a:xfrm>
              <a:off x="6379890" y="4691181"/>
              <a:ext cx="31814" cy="16802"/>
            </a:xfrm>
            <a:custGeom>
              <a:avLst/>
              <a:gdLst/>
              <a:ahLst/>
              <a:cxnLst/>
              <a:rect l="l" t="t" r="r" b="b"/>
              <a:pathLst>
                <a:path w="640" h="338" extrusionOk="0">
                  <a:moveTo>
                    <a:pt x="505" y="1"/>
                  </a:moveTo>
                  <a:lnTo>
                    <a:pt x="236" y="135"/>
                  </a:lnTo>
                  <a:lnTo>
                    <a:pt x="135" y="169"/>
                  </a:lnTo>
                  <a:lnTo>
                    <a:pt x="0" y="236"/>
                  </a:lnTo>
                  <a:lnTo>
                    <a:pt x="0" y="270"/>
                  </a:lnTo>
                  <a:lnTo>
                    <a:pt x="34" y="304"/>
                  </a:lnTo>
                  <a:lnTo>
                    <a:pt x="101" y="337"/>
                  </a:lnTo>
                  <a:lnTo>
                    <a:pt x="169" y="337"/>
                  </a:lnTo>
                  <a:lnTo>
                    <a:pt x="303" y="304"/>
                  </a:lnTo>
                  <a:lnTo>
                    <a:pt x="472" y="236"/>
                  </a:lnTo>
                  <a:lnTo>
                    <a:pt x="606" y="169"/>
                  </a:lnTo>
                  <a:lnTo>
                    <a:pt x="640" y="135"/>
                  </a:lnTo>
                  <a:lnTo>
                    <a:pt x="640" y="102"/>
                  </a:lnTo>
                  <a:lnTo>
                    <a:pt x="640" y="34"/>
                  </a:lnTo>
                  <a:lnTo>
                    <a:pt x="6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3"/>
            <p:cNvSpPr/>
            <p:nvPr/>
          </p:nvSpPr>
          <p:spPr>
            <a:xfrm>
              <a:off x="6378199" y="4674429"/>
              <a:ext cx="23463" cy="15112"/>
            </a:xfrm>
            <a:custGeom>
              <a:avLst/>
              <a:gdLst/>
              <a:ahLst/>
              <a:cxnLst/>
              <a:rect l="l" t="t" r="r" b="b"/>
              <a:pathLst>
                <a:path w="472" h="304" extrusionOk="0">
                  <a:moveTo>
                    <a:pt x="371" y="1"/>
                  </a:moveTo>
                  <a:lnTo>
                    <a:pt x="270" y="35"/>
                  </a:lnTo>
                  <a:lnTo>
                    <a:pt x="68" y="136"/>
                  </a:lnTo>
                  <a:lnTo>
                    <a:pt x="1" y="169"/>
                  </a:lnTo>
                  <a:lnTo>
                    <a:pt x="1" y="237"/>
                  </a:lnTo>
                  <a:lnTo>
                    <a:pt x="34" y="270"/>
                  </a:lnTo>
                  <a:lnTo>
                    <a:pt x="102" y="304"/>
                  </a:lnTo>
                  <a:lnTo>
                    <a:pt x="337" y="237"/>
                  </a:lnTo>
                  <a:lnTo>
                    <a:pt x="438" y="169"/>
                  </a:lnTo>
                  <a:lnTo>
                    <a:pt x="472" y="68"/>
                  </a:lnTo>
                  <a:lnTo>
                    <a:pt x="438" y="35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3"/>
            <p:cNvSpPr/>
            <p:nvPr/>
          </p:nvSpPr>
          <p:spPr>
            <a:xfrm>
              <a:off x="6327992" y="4632623"/>
              <a:ext cx="120547" cy="108815"/>
            </a:xfrm>
            <a:custGeom>
              <a:avLst/>
              <a:gdLst/>
              <a:ahLst/>
              <a:cxnLst/>
              <a:rect l="l" t="t" r="r" b="b"/>
              <a:pathLst>
                <a:path w="2425" h="2189" extrusionOk="0">
                  <a:moveTo>
                    <a:pt x="1785" y="236"/>
                  </a:moveTo>
                  <a:lnTo>
                    <a:pt x="1987" y="741"/>
                  </a:lnTo>
                  <a:lnTo>
                    <a:pt x="2122" y="1111"/>
                  </a:lnTo>
                  <a:lnTo>
                    <a:pt x="2189" y="1347"/>
                  </a:lnTo>
                  <a:lnTo>
                    <a:pt x="2189" y="1414"/>
                  </a:lnTo>
                  <a:lnTo>
                    <a:pt x="2189" y="1482"/>
                  </a:lnTo>
                  <a:lnTo>
                    <a:pt x="2054" y="1583"/>
                  </a:lnTo>
                  <a:lnTo>
                    <a:pt x="1886" y="1650"/>
                  </a:lnTo>
                  <a:lnTo>
                    <a:pt x="1516" y="1751"/>
                  </a:lnTo>
                  <a:lnTo>
                    <a:pt x="1112" y="1852"/>
                  </a:lnTo>
                  <a:lnTo>
                    <a:pt x="910" y="1919"/>
                  </a:lnTo>
                  <a:lnTo>
                    <a:pt x="674" y="1953"/>
                  </a:lnTo>
                  <a:lnTo>
                    <a:pt x="539" y="1381"/>
                  </a:lnTo>
                  <a:lnTo>
                    <a:pt x="506" y="1078"/>
                  </a:lnTo>
                  <a:lnTo>
                    <a:pt x="472" y="909"/>
                  </a:lnTo>
                  <a:lnTo>
                    <a:pt x="405" y="775"/>
                  </a:lnTo>
                  <a:lnTo>
                    <a:pt x="1112" y="472"/>
                  </a:lnTo>
                  <a:lnTo>
                    <a:pt x="1785" y="236"/>
                  </a:lnTo>
                  <a:close/>
                  <a:moveTo>
                    <a:pt x="1819" y="0"/>
                  </a:moveTo>
                  <a:lnTo>
                    <a:pt x="1112" y="236"/>
                  </a:lnTo>
                  <a:lnTo>
                    <a:pt x="371" y="539"/>
                  </a:lnTo>
                  <a:lnTo>
                    <a:pt x="337" y="505"/>
                  </a:lnTo>
                  <a:lnTo>
                    <a:pt x="270" y="505"/>
                  </a:lnTo>
                  <a:lnTo>
                    <a:pt x="236" y="539"/>
                  </a:lnTo>
                  <a:lnTo>
                    <a:pt x="236" y="573"/>
                  </a:lnTo>
                  <a:lnTo>
                    <a:pt x="236" y="606"/>
                  </a:lnTo>
                  <a:lnTo>
                    <a:pt x="68" y="674"/>
                  </a:lnTo>
                  <a:lnTo>
                    <a:pt x="34" y="707"/>
                  </a:lnTo>
                  <a:lnTo>
                    <a:pt x="1" y="741"/>
                  </a:lnTo>
                  <a:lnTo>
                    <a:pt x="34" y="842"/>
                  </a:lnTo>
                  <a:lnTo>
                    <a:pt x="102" y="909"/>
                  </a:lnTo>
                  <a:lnTo>
                    <a:pt x="135" y="909"/>
                  </a:lnTo>
                  <a:lnTo>
                    <a:pt x="203" y="876"/>
                  </a:lnTo>
                  <a:lnTo>
                    <a:pt x="236" y="876"/>
                  </a:lnTo>
                  <a:lnTo>
                    <a:pt x="270" y="1179"/>
                  </a:lnTo>
                  <a:lnTo>
                    <a:pt x="304" y="1482"/>
                  </a:lnTo>
                  <a:lnTo>
                    <a:pt x="472" y="2088"/>
                  </a:lnTo>
                  <a:lnTo>
                    <a:pt x="539" y="2155"/>
                  </a:lnTo>
                  <a:lnTo>
                    <a:pt x="607" y="2189"/>
                  </a:lnTo>
                  <a:lnTo>
                    <a:pt x="842" y="2189"/>
                  </a:lnTo>
                  <a:lnTo>
                    <a:pt x="1112" y="2121"/>
                  </a:lnTo>
                  <a:lnTo>
                    <a:pt x="1583" y="1987"/>
                  </a:lnTo>
                  <a:lnTo>
                    <a:pt x="1987" y="1852"/>
                  </a:lnTo>
                  <a:lnTo>
                    <a:pt x="2155" y="1785"/>
                  </a:lnTo>
                  <a:lnTo>
                    <a:pt x="2357" y="1650"/>
                  </a:lnTo>
                  <a:lnTo>
                    <a:pt x="2391" y="1583"/>
                  </a:lnTo>
                  <a:lnTo>
                    <a:pt x="2425" y="1515"/>
                  </a:lnTo>
                  <a:lnTo>
                    <a:pt x="2425" y="1313"/>
                  </a:lnTo>
                  <a:lnTo>
                    <a:pt x="2324" y="1010"/>
                  </a:lnTo>
                  <a:lnTo>
                    <a:pt x="2223" y="707"/>
                  </a:lnTo>
                  <a:lnTo>
                    <a:pt x="1987" y="68"/>
                  </a:lnTo>
                  <a:lnTo>
                    <a:pt x="19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3"/>
            <p:cNvSpPr/>
            <p:nvPr/>
          </p:nvSpPr>
          <p:spPr>
            <a:xfrm>
              <a:off x="6229268" y="3896219"/>
              <a:ext cx="71980" cy="234333"/>
            </a:xfrm>
            <a:custGeom>
              <a:avLst/>
              <a:gdLst/>
              <a:ahLst/>
              <a:cxnLst/>
              <a:rect l="l" t="t" r="r" b="b"/>
              <a:pathLst>
                <a:path w="1448" h="4714" extrusionOk="0">
                  <a:moveTo>
                    <a:pt x="34" y="0"/>
                  </a:moveTo>
                  <a:lnTo>
                    <a:pt x="0" y="236"/>
                  </a:lnTo>
                  <a:lnTo>
                    <a:pt x="0" y="505"/>
                  </a:lnTo>
                  <a:lnTo>
                    <a:pt x="68" y="775"/>
                  </a:lnTo>
                  <a:lnTo>
                    <a:pt x="135" y="1044"/>
                  </a:lnTo>
                  <a:lnTo>
                    <a:pt x="438" y="2088"/>
                  </a:lnTo>
                  <a:lnTo>
                    <a:pt x="1145" y="4613"/>
                  </a:lnTo>
                  <a:lnTo>
                    <a:pt x="1179" y="4680"/>
                  </a:lnTo>
                  <a:lnTo>
                    <a:pt x="1212" y="4714"/>
                  </a:lnTo>
                  <a:lnTo>
                    <a:pt x="1313" y="4714"/>
                  </a:lnTo>
                  <a:lnTo>
                    <a:pt x="1381" y="4680"/>
                  </a:lnTo>
                  <a:lnTo>
                    <a:pt x="1414" y="4646"/>
                  </a:lnTo>
                  <a:lnTo>
                    <a:pt x="1448" y="4613"/>
                  </a:lnTo>
                  <a:lnTo>
                    <a:pt x="1448" y="4545"/>
                  </a:lnTo>
                  <a:lnTo>
                    <a:pt x="741" y="1987"/>
                  </a:lnTo>
                  <a:lnTo>
                    <a:pt x="606" y="1482"/>
                  </a:lnTo>
                  <a:lnTo>
                    <a:pt x="472" y="943"/>
                  </a:lnTo>
                  <a:lnTo>
                    <a:pt x="404" y="674"/>
                  </a:lnTo>
                  <a:lnTo>
                    <a:pt x="303" y="438"/>
                  </a:lnTo>
                  <a:lnTo>
                    <a:pt x="202" y="202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3"/>
            <p:cNvSpPr/>
            <p:nvPr/>
          </p:nvSpPr>
          <p:spPr>
            <a:xfrm>
              <a:off x="5559774" y="3927984"/>
              <a:ext cx="333107" cy="88782"/>
            </a:xfrm>
            <a:custGeom>
              <a:avLst/>
              <a:gdLst/>
              <a:ahLst/>
              <a:cxnLst/>
              <a:rect l="l" t="t" r="r" b="b"/>
              <a:pathLst>
                <a:path w="6701" h="1786" extrusionOk="0">
                  <a:moveTo>
                    <a:pt x="6600" y="1"/>
                  </a:moveTo>
                  <a:lnTo>
                    <a:pt x="5624" y="102"/>
                  </a:lnTo>
                  <a:lnTo>
                    <a:pt x="4647" y="270"/>
                  </a:lnTo>
                  <a:lnTo>
                    <a:pt x="2728" y="674"/>
                  </a:lnTo>
                  <a:lnTo>
                    <a:pt x="1718" y="910"/>
                  </a:lnTo>
                  <a:lnTo>
                    <a:pt x="708" y="1179"/>
                  </a:lnTo>
                  <a:lnTo>
                    <a:pt x="472" y="1247"/>
                  </a:lnTo>
                  <a:lnTo>
                    <a:pt x="270" y="1348"/>
                  </a:lnTo>
                  <a:lnTo>
                    <a:pt x="102" y="1482"/>
                  </a:lnTo>
                  <a:lnTo>
                    <a:pt x="1" y="1684"/>
                  </a:lnTo>
                  <a:lnTo>
                    <a:pt x="1" y="1752"/>
                  </a:lnTo>
                  <a:lnTo>
                    <a:pt x="35" y="1785"/>
                  </a:lnTo>
                  <a:lnTo>
                    <a:pt x="136" y="1785"/>
                  </a:lnTo>
                  <a:lnTo>
                    <a:pt x="270" y="1651"/>
                  </a:lnTo>
                  <a:lnTo>
                    <a:pt x="405" y="1550"/>
                  </a:lnTo>
                  <a:lnTo>
                    <a:pt x="607" y="1482"/>
                  </a:lnTo>
                  <a:lnTo>
                    <a:pt x="775" y="1415"/>
                  </a:lnTo>
                  <a:lnTo>
                    <a:pt x="1179" y="1314"/>
                  </a:lnTo>
                  <a:lnTo>
                    <a:pt x="1516" y="1247"/>
                  </a:lnTo>
                  <a:lnTo>
                    <a:pt x="3300" y="876"/>
                  </a:lnTo>
                  <a:lnTo>
                    <a:pt x="4142" y="708"/>
                  </a:lnTo>
                  <a:lnTo>
                    <a:pt x="4950" y="573"/>
                  </a:lnTo>
                  <a:lnTo>
                    <a:pt x="5792" y="405"/>
                  </a:lnTo>
                  <a:lnTo>
                    <a:pt x="6634" y="237"/>
                  </a:lnTo>
                  <a:lnTo>
                    <a:pt x="6667" y="237"/>
                  </a:lnTo>
                  <a:lnTo>
                    <a:pt x="6701" y="203"/>
                  </a:lnTo>
                  <a:lnTo>
                    <a:pt x="6701" y="102"/>
                  </a:lnTo>
                  <a:lnTo>
                    <a:pt x="6667" y="35"/>
                  </a:lnTo>
                  <a:lnTo>
                    <a:pt x="663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3"/>
            <p:cNvSpPr/>
            <p:nvPr/>
          </p:nvSpPr>
          <p:spPr>
            <a:xfrm>
              <a:off x="5650197" y="3956468"/>
              <a:ext cx="562369" cy="262817"/>
            </a:xfrm>
            <a:custGeom>
              <a:avLst/>
              <a:gdLst/>
              <a:ahLst/>
              <a:cxnLst/>
              <a:rect l="l" t="t" r="r" b="b"/>
              <a:pathLst>
                <a:path w="11313" h="5287" extrusionOk="0">
                  <a:moveTo>
                    <a:pt x="10336" y="270"/>
                  </a:moveTo>
                  <a:lnTo>
                    <a:pt x="10370" y="539"/>
                  </a:lnTo>
                  <a:lnTo>
                    <a:pt x="10403" y="808"/>
                  </a:lnTo>
                  <a:lnTo>
                    <a:pt x="10572" y="1347"/>
                  </a:lnTo>
                  <a:lnTo>
                    <a:pt x="10774" y="1852"/>
                  </a:lnTo>
                  <a:lnTo>
                    <a:pt x="10976" y="2357"/>
                  </a:lnTo>
                  <a:lnTo>
                    <a:pt x="10370" y="2626"/>
                  </a:lnTo>
                  <a:lnTo>
                    <a:pt x="9696" y="2862"/>
                  </a:lnTo>
                  <a:lnTo>
                    <a:pt x="9057" y="3098"/>
                  </a:lnTo>
                  <a:lnTo>
                    <a:pt x="8383" y="3300"/>
                  </a:lnTo>
                  <a:lnTo>
                    <a:pt x="7037" y="3603"/>
                  </a:lnTo>
                  <a:lnTo>
                    <a:pt x="5690" y="3906"/>
                  </a:lnTo>
                  <a:lnTo>
                    <a:pt x="4444" y="4108"/>
                  </a:lnTo>
                  <a:lnTo>
                    <a:pt x="3198" y="4343"/>
                  </a:lnTo>
                  <a:lnTo>
                    <a:pt x="2559" y="4512"/>
                  </a:lnTo>
                  <a:lnTo>
                    <a:pt x="1953" y="4680"/>
                  </a:lnTo>
                  <a:lnTo>
                    <a:pt x="1347" y="4882"/>
                  </a:lnTo>
                  <a:lnTo>
                    <a:pt x="774" y="5118"/>
                  </a:lnTo>
                  <a:lnTo>
                    <a:pt x="572" y="4478"/>
                  </a:lnTo>
                  <a:lnTo>
                    <a:pt x="370" y="3838"/>
                  </a:lnTo>
                  <a:lnTo>
                    <a:pt x="269" y="3266"/>
                  </a:lnTo>
                  <a:lnTo>
                    <a:pt x="236" y="2997"/>
                  </a:lnTo>
                  <a:lnTo>
                    <a:pt x="168" y="2727"/>
                  </a:lnTo>
                  <a:lnTo>
                    <a:pt x="808" y="2626"/>
                  </a:lnTo>
                  <a:lnTo>
                    <a:pt x="1448" y="2492"/>
                  </a:lnTo>
                  <a:lnTo>
                    <a:pt x="2727" y="2189"/>
                  </a:lnTo>
                  <a:lnTo>
                    <a:pt x="4007" y="1818"/>
                  </a:lnTo>
                  <a:lnTo>
                    <a:pt x="5252" y="1515"/>
                  </a:lnTo>
                  <a:lnTo>
                    <a:pt x="10336" y="270"/>
                  </a:lnTo>
                  <a:close/>
                  <a:moveTo>
                    <a:pt x="10336" y="0"/>
                  </a:moveTo>
                  <a:lnTo>
                    <a:pt x="5185" y="1246"/>
                  </a:lnTo>
                  <a:lnTo>
                    <a:pt x="2626" y="1818"/>
                  </a:lnTo>
                  <a:lnTo>
                    <a:pt x="1347" y="2189"/>
                  </a:lnTo>
                  <a:lnTo>
                    <a:pt x="741" y="2357"/>
                  </a:lnTo>
                  <a:lnTo>
                    <a:pt x="101" y="2593"/>
                  </a:lnTo>
                  <a:lnTo>
                    <a:pt x="67" y="2492"/>
                  </a:lnTo>
                  <a:lnTo>
                    <a:pt x="67" y="2525"/>
                  </a:lnTo>
                  <a:lnTo>
                    <a:pt x="34" y="2626"/>
                  </a:lnTo>
                  <a:lnTo>
                    <a:pt x="34" y="2660"/>
                  </a:lnTo>
                  <a:lnTo>
                    <a:pt x="0" y="2929"/>
                  </a:lnTo>
                  <a:lnTo>
                    <a:pt x="34" y="3199"/>
                  </a:lnTo>
                  <a:lnTo>
                    <a:pt x="101" y="3704"/>
                  </a:lnTo>
                  <a:lnTo>
                    <a:pt x="202" y="4074"/>
                  </a:lnTo>
                  <a:lnTo>
                    <a:pt x="303" y="4444"/>
                  </a:lnTo>
                  <a:lnTo>
                    <a:pt x="539" y="5185"/>
                  </a:lnTo>
                  <a:lnTo>
                    <a:pt x="606" y="5253"/>
                  </a:lnTo>
                  <a:lnTo>
                    <a:pt x="640" y="5286"/>
                  </a:lnTo>
                  <a:lnTo>
                    <a:pt x="673" y="5286"/>
                  </a:lnTo>
                  <a:lnTo>
                    <a:pt x="741" y="5253"/>
                  </a:lnTo>
                  <a:lnTo>
                    <a:pt x="1347" y="5118"/>
                  </a:lnTo>
                  <a:lnTo>
                    <a:pt x="1953" y="4983"/>
                  </a:lnTo>
                  <a:lnTo>
                    <a:pt x="2592" y="4815"/>
                  </a:lnTo>
                  <a:lnTo>
                    <a:pt x="3198" y="4646"/>
                  </a:lnTo>
                  <a:lnTo>
                    <a:pt x="4579" y="4377"/>
                  </a:lnTo>
                  <a:lnTo>
                    <a:pt x="5993" y="4108"/>
                  </a:lnTo>
                  <a:lnTo>
                    <a:pt x="7340" y="3838"/>
                  </a:lnTo>
                  <a:lnTo>
                    <a:pt x="8653" y="3502"/>
                  </a:lnTo>
                  <a:lnTo>
                    <a:pt x="9292" y="3300"/>
                  </a:lnTo>
                  <a:lnTo>
                    <a:pt x="9932" y="3064"/>
                  </a:lnTo>
                  <a:lnTo>
                    <a:pt x="10572" y="2828"/>
                  </a:lnTo>
                  <a:lnTo>
                    <a:pt x="11211" y="2559"/>
                  </a:lnTo>
                  <a:lnTo>
                    <a:pt x="11245" y="2525"/>
                  </a:lnTo>
                  <a:lnTo>
                    <a:pt x="11279" y="2458"/>
                  </a:lnTo>
                  <a:lnTo>
                    <a:pt x="11312" y="2391"/>
                  </a:lnTo>
                  <a:lnTo>
                    <a:pt x="11279" y="2290"/>
                  </a:lnTo>
                  <a:lnTo>
                    <a:pt x="11043" y="1751"/>
                  </a:lnTo>
                  <a:lnTo>
                    <a:pt x="10875" y="1212"/>
                  </a:lnTo>
                  <a:lnTo>
                    <a:pt x="10504" y="101"/>
                  </a:lnTo>
                  <a:lnTo>
                    <a:pt x="10504" y="68"/>
                  </a:lnTo>
                  <a:lnTo>
                    <a:pt x="10504" y="34"/>
                  </a:lnTo>
                  <a:lnTo>
                    <a:pt x="10471" y="34"/>
                  </a:lnTo>
                  <a:lnTo>
                    <a:pt x="1043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3"/>
            <p:cNvSpPr/>
            <p:nvPr/>
          </p:nvSpPr>
          <p:spPr>
            <a:xfrm>
              <a:off x="5568175" y="4056882"/>
              <a:ext cx="61939" cy="241044"/>
            </a:xfrm>
            <a:custGeom>
              <a:avLst/>
              <a:gdLst/>
              <a:ahLst/>
              <a:cxnLst/>
              <a:rect l="l" t="t" r="r" b="b"/>
              <a:pathLst>
                <a:path w="1246" h="4849" extrusionOk="0">
                  <a:moveTo>
                    <a:pt x="34" y="0"/>
                  </a:moveTo>
                  <a:lnTo>
                    <a:pt x="0" y="236"/>
                  </a:lnTo>
                  <a:lnTo>
                    <a:pt x="0" y="505"/>
                  </a:lnTo>
                  <a:lnTo>
                    <a:pt x="34" y="741"/>
                  </a:lnTo>
                  <a:lnTo>
                    <a:pt x="101" y="1010"/>
                  </a:lnTo>
                  <a:lnTo>
                    <a:pt x="337" y="1987"/>
                  </a:lnTo>
                  <a:lnTo>
                    <a:pt x="674" y="3401"/>
                  </a:lnTo>
                  <a:lnTo>
                    <a:pt x="842" y="4074"/>
                  </a:lnTo>
                  <a:lnTo>
                    <a:pt x="1044" y="4781"/>
                  </a:lnTo>
                  <a:lnTo>
                    <a:pt x="1078" y="4849"/>
                  </a:lnTo>
                  <a:lnTo>
                    <a:pt x="1179" y="4849"/>
                  </a:lnTo>
                  <a:lnTo>
                    <a:pt x="1246" y="4815"/>
                  </a:lnTo>
                  <a:lnTo>
                    <a:pt x="1246" y="4714"/>
                  </a:lnTo>
                  <a:lnTo>
                    <a:pt x="1145" y="4074"/>
                  </a:lnTo>
                  <a:lnTo>
                    <a:pt x="977" y="3435"/>
                  </a:lnTo>
                  <a:lnTo>
                    <a:pt x="674" y="2155"/>
                  </a:lnTo>
                  <a:lnTo>
                    <a:pt x="573" y="1616"/>
                  </a:lnTo>
                  <a:lnTo>
                    <a:pt x="438" y="1044"/>
                  </a:lnTo>
                  <a:lnTo>
                    <a:pt x="371" y="741"/>
                  </a:lnTo>
                  <a:lnTo>
                    <a:pt x="303" y="472"/>
                  </a:lnTo>
                  <a:lnTo>
                    <a:pt x="169" y="236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3"/>
            <p:cNvSpPr/>
            <p:nvPr/>
          </p:nvSpPr>
          <p:spPr>
            <a:xfrm>
              <a:off x="5625093" y="4127172"/>
              <a:ext cx="664474" cy="175775"/>
            </a:xfrm>
            <a:custGeom>
              <a:avLst/>
              <a:gdLst/>
              <a:ahLst/>
              <a:cxnLst/>
              <a:rect l="l" t="t" r="r" b="b"/>
              <a:pathLst>
                <a:path w="13367" h="3536" extrusionOk="0">
                  <a:moveTo>
                    <a:pt x="13198" y="0"/>
                  </a:moveTo>
                  <a:lnTo>
                    <a:pt x="11582" y="505"/>
                  </a:lnTo>
                  <a:lnTo>
                    <a:pt x="9932" y="977"/>
                  </a:lnTo>
                  <a:lnTo>
                    <a:pt x="6666" y="1886"/>
                  </a:lnTo>
                  <a:lnTo>
                    <a:pt x="5017" y="2290"/>
                  </a:lnTo>
                  <a:lnTo>
                    <a:pt x="3367" y="2694"/>
                  </a:lnTo>
                  <a:lnTo>
                    <a:pt x="2525" y="2862"/>
                  </a:lnTo>
                  <a:lnTo>
                    <a:pt x="1683" y="3031"/>
                  </a:lnTo>
                  <a:lnTo>
                    <a:pt x="842" y="3233"/>
                  </a:lnTo>
                  <a:lnTo>
                    <a:pt x="438" y="3334"/>
                  </a:lnTo>
                  <a:lnTo>
                    <a:pt x="34" y="3502"/>
                  </a:lnTo>
                  <a:lnTo>
                    <a:pt x="0" y="3536"/>
                  </a:lnTo>
                  <a:lnTo>
                    <a:pt x="438" y="3536"/>
                  </a:lnTo>
                  <a:lnTo>
                    <a:pt x="808" y="3468"/>
                  </a:lnTo>
                  <a:lnTo>
                    <a:pt x="1616" y="3334"/>
                  </a:lnTo>
                  <a:lnTo>
                    <a:pt x="3165" y="2963"/>
                  </a:lnTo>
                  <a:lnTo>
                    <a:pt x="6464" y="2189"/>
                  </a:lnTo>
                  <a:lnTo>
                    <a:pt x="8181" y="1751"/>
                  </a:lnTo>
                  <a:lnTo>
                    <a:pt x="9898" y="1280"/>
                  </a:lnTo>
                  <a:lnTo>
                    <a:pt x="11582" y="775"/>
                  </a:lnTo>
                  <a:lnTo>
                    <a:pt x="13299" y="270"/>
                  </a:lnTo>
                  <a:lnTo>
                    <a:pt x="13333" y="236"/>
                  </a:lnTo>
                  <a:lnTo>
                    <a:pt x="13366" y="202"/>
                  </a:lnTo>
                  <a:lnTo>
                    <a:pt x="13366" y="101"/>
                  </a:lnTo>
                  <a:lnTo>
                    <a:pt x="13333" y="34"/>
                  </a:lnTo>
                  <a:lnTo>
                    <a:pt x="132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3"/>
            <p:cNvSpPr/>
            <p:nvPr/>
          </p:nvSpPr>
          <p:spPr>
            <a:xfrm>
              <a:off x="5804148" y="4471960"/>
              <a:ext cx="30174" cy="48567"/>
            </a:xfrm>
            <a:custGeom>
              <a:avLst/>
              <a:gdLst/>
              <a:ahLst/>
              <a:cxnLst/>
              <a:rect l="l" t="t" r="r" b="b"/>
              <a:pathLst>
                <a:path w="607" h="977" extrusionOk="0">
                  <a:moveTo>
                    <a:pt x="337" y="0"/>
                  </a:moveTo>
                  <a:lnTo>
                    <a:pt x="169" y="101"/>
                  </a:lnTo>
                  <a:lnTo>
                    <a:pt x="68" y="168"/>
                  </a:lnTo>
                  <a:lnTo>
                    <a:pt x="0" y="236"/>
                  </a:lnTo>
                  <a:lnTo>
                    <a:pt x="0" y="303"/>
                  </a:lnTo>
                  <a:lnTo>
                    <a:pt x="34" y="370"/>
                  </a:lnTo>
                  <a:lnTo>
                    <a:pt x="135" y="370"/>
                  </a:lnTo>
                  <a:lnTo>
                    <a:pt x="236" y="303"/>
                  </a:lnTo>
                  <a:lnTo>
                    <a:pt x="371" y="236"/>
                  </a:lnTo>
                  <a:lnTo>
                    <a:pt x="270" y="606"/>
                  </a:lnTo>
                  <a:lnTo>
                    <a:pt x="236" y="808"/>
                  </a:lnTo>
                  <a:lnTo>
                    <a:pt x="270" y="875"/>
                  </a:lnTo>
                  <a:lnTo>
                    <a:pt x="304" y="976"/>
                  </a:lnTo>
                  <a:lnTo>
                    <a:pt x="371" y="976"/>
                  </a:lnTo>
                  <a:lnTo>
                    <a:pt x="438" y="943"/>
                  </a:lnTo>
                  <a:lnTo>
                    <a:pt x="472" y="842"/>
                  </a:lnTo>
                  <a:lnTo>
                    <a:pt x="506" y="741"/>
                  </a:lnTo>
                  <a:lnTo>
                    <a:pt x="506" y="505"/>
                  </a:lnTo>
                  <a:lnTo>
                    <a:pt x="607" y="303"/>
                  </a:lnTo>
                  <a:lnTo>
                    <a:pt x="607" y="202"/>
                  </a:lnTo>
                  <a:lnTo>
                    <a:pt x="607" y="101"/>
                  </a:lnTo>
                  <a:lnTo>
                    <a:pt x="539" y="67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3"/>
            <p:cNvSpPr/>
            <p:nvPr/>
          </p:nvSpPr>
          <p:spPr>
            <a:xfrm>
              <a:off x="6302889" y="4356434"/>
              <a:ext cx="15112" cy="11781"/>
            </a:xfrm>
            <a:custGeom>
              <a:avLst/>
              <a:gdLst/>
              <a:ahLst/>
              <a:cxnLst/>
              <a:rect l="l" t="t" r="r" b="b"/>
              <a:pathLst>
                <a:path w="304" h="237" extrusionOk="0">
                  <a:moveTo>
                    <a:pt x="135" y="1"/>
                  </a:moveTo>
                  <a:lnTo>
                    <a:pt x="68" y="35"/>
                  </a:lnTo>
                  <a:lnTo>
                    <a:pt x="1" y="68"/>
                  </a:lnTo>
                  <a:lnTo>
                    <a:pt x="1" y="136"/>
                  </a:lnTo>
                  <a:lnTo>
                    <a:pt x="1" y="203"/>
                  </a:lnTo>
                  <a:lnTo>
                    <a:pt x="68" y="237"/>
                  </a:lnTo>
                  <a:lnTo>
                    <a:pt x="203" y="237"/>
                  </a:lnTo>
                  <a:lnTo>
                    <a:pt x="270" y="203"/>
                  </a:lnTo>
                  <a:lnTo>
                    <a:pt x="304" y="102"/>
                  </a:lnTo>
                  <a:lnTo>
                    <a:pt x="270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3"/>
            <p:cNvSpPr/>
            <p:nvPr/>
          </p:nvSpPr>
          <p:spPr>
            <a:xfrm>
              <a:off x="6329683" y="4455208"/>
              <a:ext cx="30174" cy="55278"/>
            </a:xfrm>
            <a:custGeom>
              <a:avLst/>
              <a:gdLst/>
              <a:ahLst/>
              <a:cxnLst/>
              <a:rect l="l" t="t" r="r" b="b"/>
              <a:pathLst>
                <a:path w="607" h="1112" extrusionOk="0">
                  <a:moveTo>
                    <a:pt x="573" y="0"/>
                  </a:moveTo>
                  <a:lnTo>
                    <a:pt x="404" y="202"/>
                  </a:lnTo>
                  <a:lnTo>
                    <a:pt x="270" y="438"/>
                  </a:lnTo>
                  <a:lnTo>
                    <a:pt x="101" y="303"/>
                  </a:lnTo>
                  <a:lnTo>
                    <a:pt x="34" y="303"/>
                  </a:lnTo>
                  <a:lnTo>
                    <a:pt x="0" y="337"/>
                  </a:lnTo>
                  <a:lnTo>
                    <a:pt x="34" y="371"/>
                  </a:lnTo>
                  <a:lnTo>
                    <a:pt x="202" y="573"/>
                  </a:lnTo>
                  <a:lnTo>
                    <a:pt x="34" y="977"/>
                  </a:lnTo>
                  <a:lnTo>
                    <a:pt x="34" y="1010"/>
                  </a:lnTo>
                  <a:lnTo>
                    <a:pt x="68" y="1078"/>
                  </a:lnTo>
                  <a:lnTo>
                    <a:pt x="135" y="1111"/>
                  </a:lnTo>
                  <a:lnTo>
                    <a:pt x="202" y="1111"/>
                  </a:lnTo>
                  <a:lnTo>
                    <a:pt x="236" y="1078"/>
                  </a:lnTo>
                  <a:lnTo>
                    <a:pt x="270" y="1044"/>
                  </a:lnTo>
                  <a:lnTo>
                    <a:pt x="371" y="707"/>
                  </a:lnTo>
                  <a:lnTo>
                    <a:pt x="404" y="741"/>
                  </a:lnTo>
                  <a:lnTo>
                    <a:pt x="472" y="741"/>
                  </a:lnTo>
                  <a:lnTo>
                    <a:pt x="505" y="707"/>
                  </a:lnTo>
                  <a:lnTo>
                    <a:pt x="539" y="674"/>
                  </a:lnTo>
                  <a:lnTo>
                    <a:pt x="505" y="606"/>
                  </a:lnTo>
                  <a:lnTo>
                    <a:pt x="438" y="573"/>
                  </a:lnTo>
                  <a:lnTo>
                    <a:pt x="472" y="505"/>
                  </a:lnTo>
                  <a:lnTo>
                    <a:pt x="539" y="270"/>
                  </a:lnTo>
                  <a:lnTo>
                    <a:pt x="6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3"/>
            <p:cNvSpPr/>
            <p:nvPr/>
          </p:nvSpPr>
          <p:spPr>
            <a:xfrm>
              <a:off x="6287827" y="4418373"/>
              <a:ext cx="117216" cy="113886"/>
            </a:xfrm>
            <a:custGeom>
              <a:avLst/>
              <a:gdLst/>
              <a:ahLst/>
              <a:cxnLst/>
              <a:rect l="l" t="t" r="r" b="b"/>
              <a:pathLst>
                <a:path w="2358" h="2291" extrusionOk="0">
                  <a:moveTo>
                    <a:pt x="1886" y="236"/>
                  </a:moveTo>
                  <a:lnTo>
                    <a:pt x="1953" y="708"/>
                  </a:lnTo>
                  <a:lnTo>
                    <a:pt x="2054" y="1145"/>
                  </a:lnTo>
                  <a:lnTo>
                    <a:pt x="2088" y="1482"/>
                  </a:lnTo>
                  <a:lnTo>
                    <a:pt x="2122" y="1549"/>
                  </a:lnTo>
                  <a:lnTo>
                    <a:pt x="2122" y="1617"/>
                  </a:lnTo>
                  <a:lnTo>
                    <a:pt x="2088" y="1684"/>
                  </a:lnTo>
                  <a:lnTo>
                    <a:pt x="1987" y="1684"/>
                  </a:lnTo>
                  <a:lnTo>
                    <a:pt x="1381" y="1886"/>
                  </a:lnTo>
                  <a:lnTo>
                    <a:pt x="910" y="1987"/>
                  </a:lnTo>
                  <a:lnTo>
                    <a:pt x="708" y="2021"/>
                  </a:lnTo>
                  <a:lnTo>
                    <a:pt x="573" y="1953"/>
                  </a:lnTo>
                  <a:lnTo>
                    <a:pt x="472" y="1852"/>
                  </a:lnTo>
                  <a:lnTo>
                    <a:pt x="405" y="1684"/>
                  </a:lnTo>
                  <a:lnTo>
                    <a:pt x="304" y="1213"/>
                  </a:lnTo>
                  <a:lnTo>
                    <a:pt x="169" y="775"/>
                  </a:lnTo>
                  <a:lnTo>
                    <a:pt x="371" y="741"/>
                  </a:lnTo>
                  <a:lnTo>
                    <a:pt x="573" y="708"/>
                  </a:lnTo>
                  <a:lnTo>
                    <a:pt x="977" y="573"/>
                  </a:lnTo>
                  <a:lnTo>
                    <a:pt x="1448" y="472"/>
                  </a:lnTo>
                  <a:lnTo>
                    <a:pt x="1684" y="371"/>
                  </a:lnTo>
                  <a:lnTo>
                    <a:pt x="1886" y="236"/>
                  </a:lnTo>
                  <a:close/>
                  <a:moveTo>
                    <a:pt x="1819" y="1"/>
                  </a:moveTo>
                  <a:lnTo>
                    <a:pt x="1819" y="34"/>
                  </a:lnTo>
                  <a:lnTo>
                    <a:pt x="1852" y="135"/>
                  </a:lnTo>
                  <a:lnTo>
                    <a:pt x="1617" y="135"/>
                  </a:lnTo>
                  <a:lnTo>
                    <a:pt x="1347" y="169"/>
                  </a:lnTo>
                  <a:lnTo>
                    <a:pt x="910" y="337"/>
                  </a:lnTo>
                  <a:lnTo>
                    <a:pt x="472" y="472"/>
                  </a:lnTo>
                  <a:lnTo>
                    <a:pt x="270" y="539"/>
                  </a:lnTo>
                  <a:lnTo>
                    <a:pt x="68" y="640"/>
                  </a:lnTo>
                  <a:lnTo>
                    <a:pt x="34" y="674"/>
                  </a:lnTo>
                  <a:lnTo>
                    <a:pt x="1" y="708"/>
                  </a:lnTo>
                  <a:lnTo>
                    <a:pt x="1" y="741"/>
                  </a:lnTo>
                  <a:lnTo>
                    <a:pt x="1" y="775"/>
                  </a:lnTo>
                  <a:lnTo>
                    <a:pt x="34" y="775"/>
                  </a:lnTo>
                  <a:lnTo>
                    <a:pt x="68" y="1112"/>
                  </a:lnTo>
                  <a:lnTo>
                    <a:pt x="102" y="1448"/>
                  </a:lnTo>
                  <a:lnTo>
                    <a:pt x="169" y="1819"/>
                  </a:lnTo>
                  <a:lnTo>
                    <a:pt x="270" y="2088"/>
                  </a:lnTo>
                  <a:lnTo>
                    <a:pt x="371" y="2223"/>
                  </a:lnTo>
                  <a:lnTo>
                    <a:pt x="472" y="2256"/>
                  </a:lnTo>
                  <a:lnTo>
                    <a:pt x="607" y="2290"/>
                  </a:lnTo>
                  <a:lnTo>
                    <a:pt x="741" y="2290"/>
                  </a:lnTo>
                  <a:lnTo>
                    <a:pt x="1044" y="2223"/>
                  </a:lnTo>
                  <a:lnTo>
                    <a:pt x="1280" y="2155"/>
                  </a:lnTo>
                  <a:lnTo>
                    <a:pt x="1549" y="2088"/>
                  </a:lnTo>
                  <a:lnTo>
                    <a:pt x="1886" y="2021"/>
                  </a:lnTo>
                  <a:lnTo>
                    <a:pt x="2054" y="1953"/>
                  </a:lnTo>
                  <a:lnTo>
                    <a:pt x="2189" y="1886"/>
                  </a:lnTo>
                  <a:lnTo>
                    <a:pt x="2290" y="1785"/>
                  </a:lnTo>
                  <a:lnTo>
                    <a:pt x="2357" y="1684"/>
                  </a:lnTo>
                  <a:lnTo>
                    <a:pt x="2357" y="1549"/>
                  </a:lnTo>
                  <a:lnTo>
                    <a:pt x="2324" y="1381"/>
                  </a:lnTo>
                  <a:lnTo>
                    <a:pt x="2189" y="1112"/>
                  </a:lnTo>
                  <a:lnTo>
                    <a:pt x="2021" y="573"/>
                  </a:lnTo>
                  <a:lnTo>
                    <a:pt x="1886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3"/>
            <p:cNvSpPr/>
            <p:nvPr/>
          </p:nvSpPr>
          <p:spPr>
            <a:xfrm>
              <a:off x="6130495" y="4349773"/>
              <a:ext cx="125567" cy="108815"/>
            </a:xfrm>
            <a:custGeom>
              <a:avLst/>
              <a:gdLst/>
              <a:ahLst/>
              <a:cxnLst/>
              <a:rect l="l" t="t" r="r" b="b"/>
              <a:pathLst>
                <a:path w="2526" h="2189" extrusionOk="0">
                  <a:moveTo>
                    <a:pt x="1886" y="202"/>
                  </a:moveTo>
                  <a:lnTo>
                    <a:pt x="2021" y="236"/>
                  </a:lnTo>
                  <a:lnTo>
                    <a:pt x="2088" y="270"/>
                  </a:lnTo>
                  <a:lnTo>
                    <a:pt x="2156" y="539"/>
                  </a:lnTo>
                  <a:lnTo>
                    <a:pt x="2223" y="808"/>
                  </a:lnTo>
                  <a:lnTo>
                    <a:pt x="2290" y="1381"/>
                  </a:lnTo>
                  <a:lnTo>
                    <a:pt x="2290" y="1482"/>
                  </a:lnTo>
                  <a:lnTo>
                    <a:pt x="2223" y="1549"/>
                  </a:lnTo>
                  <a:lnTo>
                    <a:pt x="2189" y="1583"/>
                  </a:lnTo>
                  <a:lnTo>
                    <a:pt x="2088" y="1616"/>
                  </a:lnTo>
                  <a:lnTo>
                    <a:pt x="1920" y="1650"/>
                  </a:lnTo>
                  <a:lnTo>
                    <a:pt x="1785" y="1684"/>
                  </a:lnTo>
                  <a:lnTo>
                    <a:pt x="1684" y="1717"/>
                  </a:lnTo>
                  <a:lnTo>
                    <a:pt x="1415" y="1717"/>
                  </a:lnTo>
                  <a:lnTo>
                    <a:pt x="1246" y="1751"/>
                  </a:lnTo>
                  <a:lnTo>
                    <a:pt x="977" y="1886"/>
                  </a:lnTo>
                  <a:lnTo>
                    <a:pt x="842" y="1919"/>
                  </a:lnTo>
                  <a:lnTo>
                    <a:pt x="741" y="1886"/>
                  </a:lnTo>
                  <a:lnTo>
                    <a:pt x="674" y="1785"/>
                  </a:lnTo>
                  <a:lnTo>
                    <a:pt x="640" y="1684"/>
                  </a:lnTo>
                  <a:lnTo>
                    <a:pt x="573" y="1448"/>
                  </a:lnTo>
                  <a:lnTo>
                    <a:pt x="506" y="1212"/>
                  </a:lnTo>
                  <a:lnTo>
                    <a:pt x="371" y="606"/>
                  </a:lnTo>
                  <a:lnTo>
                    <a:pt x="640" y="472"/>
                  </a:lnTo>
                  <a:lnTo>
                    <a:pt x="943" y="371"/>
                  </a:lnTo>
                  <a:lnTo>
                    <a:pt x="1179" y="303"/>
                  </a:lnTo>
                  <a:lnTo>
                    <a:pt x="1549" y="202"/>
                  </a:lnTo>
                  <a:close/>
                  <a:moveTo>
                    <a:pt x="1886" y="0"/>
                  </a:moveTo>
                  <a:lnTo>
                    <a:pt x="1684" y="34"/>
                  </a:lnTo>
                  <a:lnTo>
                    <a:pt x="1482" y="68"/>
                  </a:lnTo>
                  <a:lnTo>
                    <a:pt x="876" y="202"/>
                  </a:lnTo>
                  <a:lnTo>
                    <a:pt x="573" y="303"/>
                  </a:lnTo>
                  <a:lnTo>
                    <a:pt x="304" y="438"/>
                  </a:lnTo>
                  <a:lnTo>
                    <a:pt x="270" y="371"/>
                  </a:lnTo>
                  <a:lnTo>
                    <a:pt x="236" y="371"/>
                  </a:lnTo>
                  <a:lnTo>
                    <a:pt x="236" y="404"/>
                  </a:lnTo>
                  <a:lnTo>
                    <a:pt x="203" y="472"/>
                  </a:lnTo>
                  <a:lnTo>
                    <a:pt x="34" y="573"/>
                  </a:lnTo>
                  <a:lnTo>
                    <a:pt x="1" y="640"/>
                  </a:lnTo>
                  <a:lnTo>
                    <a:pt x="1" y="741"/>
                  </a:lnTo>
                  <a:lnTo>
                    <a:pt x="68" y="775"/>
                  </a:lnTo>
                  <a:lnTo>
                    <a:pt x="135" y="775"/>
                  </a:lnTo>
                  <a:lnTo>
                    <a:pt x="203" y="707"/>
                  </a:lnTo>
                  <a:lnTo>
                    <a:pt x="236" y="1078"/>
                  </a:lnTo>
                  <a:lnTo>
                    <a:pt x="304" y="1414"/>
                  </a:lnTo>
                  <a:lnTo>
                    <a:pt x="405" y="1751"/>
                  </a:lnTo>
                  <a:lnTo>
                    <a:pt x="539" y="2088"/>
                  </a:lnTo>
                  <a:lnTo>
                    <a:pt x="573" y="2155"/>
                  </a:lnTo>
                  <a:lnTo>
                    <a:pt x="640" y="2189"/>
                  </a:lnTo>
                  <a:lnTo>
                    <a:pt x="775" y="2155"/>
                  </a:lnTo>
                  <a:lnTo>
                    <a:pt x="943" y="2121"/>
                  </a:lnTo>
                  <a:lnTo>
                    <a:pt x="1213" y="2054"/>
                  </a:lnTo>
                  <a:lnTo>
                    <a:pt x="1482" y="1987"/>
                  </a:lnTo>
                  <a:lnTo>
                    <a:pt x="1617" y="1953"/>
                  </a:lnTo>
                  <a:lnTo>
                    <a:pt x="1751" y="1987"/>
                  </a:lnTo>
                  <a:lnTo>
                    <a:pt x="1819" y="1987"/>
                  </a:lnTo>
                  <a:lnTo>
                    <a:pt x="1886" y="1953"/>
                  </a:lnTo>
                  <a:lnTo>
                    <a:pt x="1954" y="1886"/>
                  </a:lnTo>
                  <a:lnTo>
                    <a:pt x="2088" y="1852"/>
                  </a:lnTo>
                  <a:lnTo>
                    <a:pt x="2358" y="1785"/>
                  </a:lnTo>
                  <a:lnTo>
                    <a:pt x="2425" y="1751"/>
                  </a:lnTo>
                  <a:lnTo>
                    <a:pt x="2459" y="1684"/>
                  </a:lnTo>
                  <a:lnTo>
                    <a:pt x="2492" y="1515"/>
                  </a:lnTo>
                  <a:lnTo>
                    <a:pt x="2526" y="1347"/>
                  </a:lnTo>
                  <a:lnTo>
                    <a:pt x="2526" y="1179"/>
                  </a:lnTo>
                  <a:lnTo>
                    <a:pt x="2425" y="808"/>
                  </a:lnTo>
                  <a:lnTo>
                    <a:pt x="2324" y="472"/>
                  </a:lnTo>
                  <a:lnTo>
                    <a:pt x="2223" y="169"/>
                  </a:lnTo>
                  <a:lnTo>
                    <a:pt x="2156" y="68"/>
                  </a:lnTo>
                  <a:lnTo>
                    <a:pt x="208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3"/>
            <p:cNvSpPr/>
            <p:nvPr/>
          </p:nvSpPr>
          <p:spPr>
            <a:xfrm>
              <a:off x="6013328" y="4376517"/>
              <a:ext cx="125617" cy="115576"/>
            </a:xfrm>
            <a:custGeom>
              <a:avLst/>
              <a:gdLst/>
              <a:ahLst/>
              <a:cxnLst/>
              <a:rect l="l" t="t" r="r" b="b"/>
              <a:pathLst>
                <a:path w="2527" h="2325" extrusionOk="0">
                  <a:moveTo>
                    <a:pt x="1112" y="910"/>
                  </a:moveTo>
                  <a:lnTo>
                    <a:pt x="1112" y="977"/>
                  </a:lnTo>
                  <a:lnTo>
                    <a:pt x="1045" y="1045"/>
                  </a:lnTo>
                  <a:lnTo>
                    <a:pt x="977" y="1078"/>
                  </a:lnTo>
                  <a:lnTo>
                    <a:pt x="910" y="1078"/>
                  </a:lnTo>
                  <a:lnTo>
                    <a:pt x="1045" y="944"/>
                  </a:lnTo>
                  <a:lnTo>
                    <a:pt x="1112" y="910"/>
                  </a:lnTo>
                  <a:close/>
                  <a:moveTo>
                    <a:pt x="1886" y="270"/>
                  </a:moveTo>
                  <a:lnTo>
                    <a:pt x="1954" y="338"/>
                  </a:lnTo>
                  <a:lnTo>
                    <a:pt x="2055" y="506"/>
                  </a:lnTo>
                  <a:lnTo>
                    <a:pt x="2156" y="843"/>
                  </a:lnTo>
                  <a:lnTo>
                    <a:pt x="2257" y="1314"/>
                  </a:lnTo>
                  <a:lnTo>
                    <a:pt x="2257" y="1415"/>
                  </a:lnTo>
                  <a:lnTo>
                    <a:pt x="2223" y="1482"/>
                  </a:lnTo>
                  <a:lnTo>
                    <a:pt x="2156" y="1516"/>
                  </a:lnTo>
                  <a:lnTo>
                    <a:pt x="2088" y="1583"/>
                  </a:lnTo>
                  <a:lnTo>
                    <a:pt x="1886" y="1617"/>
                  </a:lnTo>
                  <a:lnTo>
                    <a:pt x="1718" y="1651"/>
                  </a:lnTo>
                  <a:lnTo>
                    <a:pt x="1482" y="1752"/>
                  </a:lnTo>
                  <a:lnTo>
                    <a:pt x="1482" y="1684"/>
                  </a:lnTo>
                  <a:lnTo>
                    <a:pt x="1415" y="1280"/>
                  </a:lnTo>
                  <a:lnTo>
                    <a:pt x="1348" y="876"/>
                  </a:lnTo>
                  <a:lnTo>
                    <a:pt x="1348" y="843"/>
                  </a:lnTo>
                  <a:lnTo>
                    <a:pt x="1348" y="809"/>
                  </a:lnTo>
                  <a:lnTo>
                    <a:pt x="1247" y="708"/>
                  </a:lnTo>
                  <a:lnTo>
                    <a:pt x="1078" y="708"/>
                  </a:lnTo>
                  <a:lnTo>
                    <a:pt x="977" y="775"/>
                  </a:lnTo>
                  <a:lnTo>
                    <a:pt x="775" y="910"/>
                  </a:lnTo>
                  <a:lnTo>
                    <a:pt x="674" y="1078"/>
                  </a:lnTo>
                  <a:lnTo>
                    <a:pt x="674" y="1179"/>
                  </a:lnTo>
                  <a:lnTo>
                    <a:pt x="708" y="1247"/>
                  </a:lnTo>
                  <a:lnTo>
                    <a:pt x="843" y="1280"/>
                  </a:lnTo>
                  <a:lnTo>
                    <a:pt x="944" y="1314"/>
                  </a:lnTo>
                  <a:lnTo>
                    <a:pt x="1078" y="1280"/>
                  </a:lnTo>
                  <a:lnTo>
                    <a:pt x="1179" y="1213"/>
                  </a:lnTo>
                  <a:lnTo>
                    <a:pt x="1213" y="1482"/>
                  </a:lnTo>
                  <a:lnTo>
                    <a:pt x="1280" y="1718"/>
                  </a:lnTo>
                  <a:lnTo>
                    <a:pt x="1314" y="1785"/>
                  </a:lnTo>
                  <a:lnTo>
                    <a:pt x="1348" y="1785"/>
                  </a:lnTo>
                  <a:lnTo>
                    <a:pt x="708" y="2088"/>
                  </a:lnTo>
                  <a:lnTo>
                    <a:pt x="607" y="1819"/>
                  </a:lnTo>
                  <a:lnTo>
                    <a:pt x="506" y="1550"/>
                  </a:lnTo>
                  <a:lnTo>
                    <a:pt x="405" y="1011"/>
                  </a:lnTo>
                  <a:lnTo>
                    <a:pt x="371" y="843"/>
                  </a:lnTo>
                  <a:lnTo>
                    <a:pt x="304" y="708"/>
                  </a:lnTo>
                  <a:lnTo>
                    <a:pt x="809" y="573"/>
                  </a:lnTo>
                  <a:lnTo>
                    <a:pt x="1314" y="405"/>
                  </a:lnTo>
                  <a:lnTo>
                    <a:pt x="1819" y="270"/>
                  </a:lnTo>
                  <a:close/>
                  <a:moveTo>
                    <a:pt x="1954" y="1"/>
                  </a:moveTo>
                  <a:lnTo>
                    <a:pt x="1045" y="237"/>
                  </a:lnTo>
                  <a:lnTo>
                    <a:pt x="573" y="371"/>
                  </a:lnTo>
                  <a:lnTo>
                    <a:pt x="136" y="540"/>
                  </a:lnTo>
                  <a:lnTo>
                    <a:pt x="102" y="540"/>
                  </a:lnTo>
                  <a:lnTo>
                    <a:pt x="68" y="573"/>
                  </a:lnTo>
                  <a:lnTo>
                    <a:pt x="1" y="607"/>
                  </a:lnTo>
                  <a:lnTo>
                    <a:pt x="1" y="674"/>
                  </a:lnTo>
                  <a:lnTo>
                    <a:pt x="35" y="742"/>
                  </a:lnTo>
                  <a:lnTo>
                    <a:pt x="136" y="742"/>
                  </a:lnTo>
                  <a:lnTo>
                    <a:pt x="304" y="1516"/>
                  </a:lnTo>
                  <a:lnTo>
                    <a:pt x="405" y="1886"/>
                  </a:lnTo>
                  <a:lnTo>
                    <a:pt x="573" y="2257"/>
                  </a:lnTo>
                  <a:lnTo>
                    <a:pt x="573" y="2290"/>
                  </a:lnTo>
                  <a:lnTo>
                    <a:pt x="641" y="2324"/>
                  </a:lnTo>
                  <a:lnTo>
                    <a:pt x="708" y="2290"/>
                  </a:lnTo>
                  <a:lnTo>
                    <a:pt x="1550" y="1954"/>
                  </a:lnTo>
                  <a:lnTo>
                    <a:pt x="2425" y="1684"/>
                  </a:lnTo>
                  <a:lnTo>
                    <a:pt x="2492" y="1651"/>
                  </a:lnTo>
                  <a:lnTo>
                    <a:pt x="2526" y="1583"/>
                  </a:lnTo>
                  <a:lnTo>
                    <a:pt x="2459" y="1179"/>
                  </a:lnTo>
                  <a:lnTo>
                    <a:pt x="2391" y="809"/>
                  </a:lnTo>
                  <a:lnTo>
                    <a:pt x="2257" y="405"/>
                  </a:lnTo>
                  <a:lnTo>
                    <a:pt x="2088" y="68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3"/>
            <p:cNvSpPr/>
            <p:nvPr/>
          </p:nvSpPr>
          <p:spPr>
            <a:xfrm>
              <a:off x="6311240" y="4351414"/>
              <a:ext cx="25153" cy="61988"/>
            </a:xfrm>
            <a:custGeom>
              <a:avLst/>
              <a:gdLst/>
              <a:ahLst/>
              <a:cxnLst/>
              <a:rect l="l" t="t" r="r" b="b"/>
              <a:pathLst>
                <a:path w="506" h="1247" extrusionOk="0">
                  <a:moveTo>
                    <a:pt x="405" y="1"/>
                  </a:moveTo>
                  <a:lnTo>
                    <a:pt x="270" y="270"/>
                  </a:lnTo>
                  <a:lnTo>
                    <a:pt x="169" y="573"/>
                  </a:lnTo>
                  <a:lnTo>
                    <a:pt x="35" y="876"/>
                  </a:lnTo>
                  <a:lnTo>
                    <a:pt x="1" y="1011"/>
                  </a:lnTo>
                  <a:lnTo>
                    <a:pt x="1" y="1179"/>
                  </a:lnTo>
                  <a:lnTo>
                    <a:pt x="1" y="1213"/>
                  </a:lnTo>
                  <a:lnTo>
                    <a:pt x="35" y="1247"/>
                  </a:lnTo>
                  <a:lnTo>
                    <a:pt x="68" y="1247"/>
                  </a:lnTo>
                  <a:lnTo>
                    <a:pt x="136" y="1213"/>
                  </a:lnTo>
                  <a:lnTo>
                    <a:pt x="203" y="1112"/>
                  </a:lnTo>
                  <a:lnTo>
                    <a:pt x="270" y="977"/>
                  </a:lnTo>
                  <a:lnTo>
                    <a:pt x="338" y="708"/>
                  </a:lnTo>
                  <a:lnTo>
                    <a:pt x="439" y="371"/>
                  </a:lnTo>
                  <a:lnTo>
                    <a:pt x="506" y="35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3"/>
            <p:cNvSpPr/>
            <p:nvPr/>
          </p:nvSpPr>
          <p:spPr>
            <a:xfrm>
              <a:off x="6080287" y="4512126"/>
              <a:ext cx="31864" cy="55278"/>
            </a:xfrm>
            <a:custGeom>
              <a:avLst/>
              <a:gdLst/>
              <a:ahLst/>
              <a:cxnLst/>
              <a:rect l="l" t="t" r="r" b="b"/>
              <a:pathLst>
                <a:path w="641" h="1112" extrusionOk="0">
                  <a:moveTo>
                    <a:pt x="405" y="707"/>
                  </a:moveTo>
                  <a:lnTo>
                    <a:pt x="405" y="741"/>
                  </a:lnTo>
                  <a:lnTo>
                    <a:pt x="405" y="808"/>
                  </a:lnTo>
                  <a:lnTo>
                    <a:pt x="371" y="875"/>
                  </a:lnTo>
                  <a:lnTo>
                    <a:pt x="337" y="909"/>
                  </a:lnTo>
                  <a:lnTo>
                    <a:pt x="304" y="875"/>
                  </a:lnTo>
                  <a:lnTo>
                    <a:pt x="236" y="842"/>
                  </a:lnTo>
                  <a:lnTo>
                    <a:pt x="236" y="774"/>
                  </a:lnTo>
                  <a:lnTo>
                    <a:pt x="337" y="707"/>
                  </a:lnTo>
                  <a:close/>
                  <a:moveTo>
                    <a:pt x="506" y="0"/>
                  </a:moveTo>
                  <a:lnTo>
                    <a:pt x="405" y="34"/>
                  </a:lnTo>
                  <a:lnTo>
                    <a:pt x="270" y="168"/>
                  </a:lnTo>
                  <a:lnTo>
                    <a:pt x="169" y="370"/>
                  </a:lnTo>
                  <a:lnTo>
                    <a:pt x="102" y="572"/>
                  </a:lnTo>
                  <a:lnTo>
                    <a:pt x="102" y="640"/>
                  </a:lnTo>
                  <a:lnTo>
                    <a:pt x="34" y="707"/>
                  </a:lnTo>
                  <a:lnTo>
                    <a:pt x="1" y="741"/>
                  </a:lnTo>
                  <a:lnTo>
                    <a:pt x="1" y="774"/>
                  </a:lnTo>
                  <a:lnTo>
                    <a:pt x="68" y="842"/>
                  </a:lnTo>
                  <a:lnTo>
                    <a:pt x="68" y="909"/>
                  </a:lnTo>
                  <a:lnTo>
                    <a:pt x="102" y="1010"/>
                  </a:lnTo>
                  <a:lnTo>
                    <a:pt x="135" y="1077"/>
                  </a:lnTo>
                  <a:lnTo>
                    <a:pt x="203" y="1111"/>
                  </a:lnTo>
                  <a:lnTo>
                    <a:pt x="371" y="1111"/>
                  </a:lnTo>
                  <a:lnTo>
                    <a:pt x="472" y="1077"/>
                  </a:lnTo>
                  <a:lnTo>
                    <a:pt x="539" y="976"/>
                  </a:lnTo>
                  <a:lnTo>
                    <a:pt x="573" y="909"/>
                  </a:lnTo>
                  <a:lnTo>
                    <a:pt x="607" y="808"/>
                  </a:lnTo>
                  <a:lnTo>
                    <a:pt x="607" y="707"/>
                  </a:lnTo>
                  <a:lnTo>
                    <a:pt x="573" y="640"/>
                  </a:lnTo>
                  <a:lnTo>
                    <a:pt x="539" y="572"/>
                  </a:lnTo>
                  <a:lnTo>
                    <a:pt x="472" y="539"/>
                  </a:lnTo>
                  <a:lnTo>
                    <a:pt x="304" y="505"/>
                  </a:lnTo>
                  <a:lnTo>
                    <a:pt x="371" y="370"/>
                  </a:lnTo>
                  <a:lnTo>
                    <a:pt x="438" y="236"/>
                  </a:lnTo>
                  <a:lnTo>
                    <a:pt x="539" y="135"/>
                  </a:lnTo>
                  <a:lnTo>
                    <a:pt x="607" y="101"/>
                  </a:lnTo>
                  <a:lnTo>
                    <a:pt x="640" y="101"/>
                  </a:lnTo>
                  <a:lnTo>
                    <a:pt x="640" y="34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3"/>
            <p:cNvSpPr/>
            <p:nvPr/>
          </p:nvSpPr>
          <p:spPr>
            <a:xfrm>
              <a:off x="6035101" y="4478621"/>
              <a:ext cx="125567" cy="110505"/>
            </a:xfrm>
            <a:custGeom>
              <a:avLst/>
              <a:gdLst/>
              <a:ahLst/>
              <a:cxnLst/>
              <a:rect l="l" t="t" r="r" b="b"/>
              <a:pathLst>
                <a:path w="2526" h="2223" extrusionOk="0">
                  <a:moveTo>
                    <a:pt x="1953" y="169"/>
                  </a:moveTo>
                  <a:lnTo>
                    <a:pt x="2021" y="203"/>
                  </a:lnTo>
                  <a:lnTo>
                    <a:pt x="2021" y="236"/>
                  </a:lnTo>
                  <a:lnTo>
                    <a:pt x="2122" y="741"/>
                  </a:lnTo>
                  <a:lnTo>
                    <a:pt x="2290" y="1650"/>
                  </a:lnTo>
                  <a:lnTo>
                    <a:pt x="1617" y="1852"/>
                  </a:lnTo>
                  <a:lnTo>
                    <a:pt x="1280" y="1920"/>
                  </a:lnTo>
                  <a:lnTo>
                    <a:pt x="943" y="1953"/>
                  </a:lnTo>
                  <a:lnTo>
                    <a:pt x="809" y="1953"/>
                  </a:lnTo>
                  <a:lnTo>
                    <a:pt x="674" y="1852"/>
                  </a:lnTo>
                  <a:lnTo>
                    <a:pt x="573" y="1751"/>
                  </a:lnTo>
                  <a:lnTo>
                    <a:pt x="506" y="1583"/>
                  </a:lnTo>
                  <a:lnTo>
                    <a:pt x="371" y="1179"/>
                  </a:lnTo>
                  <a:lnTo>
                    <a:pt x="304" y="809"/>
                  </a:lnTo>
                  <a:lnTo>
                    <a:pt x="977" y="607"/>
                  </a:lnTo>
                  <a:lnTo>
                    <a:pt x="1650" y="337"/>
                  </a:lnTo>
                  <a:lnTo>
                    <a:pt x="1852" y="203"/>
                  </a:lnTo>
                  <a:lnTo>
                    <a:pt x="1953" y="169"/>
                  </a:lnTo>
                  <a:close/>
                  <a:moveTo>
                    <a:pt x="2021" y="1"/>
                  </a:moveTo>
                  <a:lnTo>
                    <a:pt x="1145" y="337"/>
                  </a:lnTo>
                  <a:lnTo>
                    <a:pt x="270" y="607"/>
                  </a:lnTo>
                  <a:lnTo>
                    <a:pt x="236" y="573"/>
                  </a:lnTo>
                  <a:lnTo>
                    <a:pt x="203" y="506"/>
                  </a:lnTo>
                  <a:lnTo>
                    <a:pt x="169" y="506"/>
                  </a:lnTo>
                  <a:lnTo>
                    <a:pt x="102" y="539"/>
                  </a:lnTo>
                  <a:lnTo>
                    <a:pt x="102" y="573"/>
                  </a:lnTo>
                  <a:lnTo>
                    <a:pt x="102" y="640"/>
                  </a:lnTo>
                  <a:lnTo>
                    <a:pt x="68" y="640"/>
                  </a:lnTo>
                  <a:lnTo>
                    <a:pt x="34" y="708"/>
                  </a:lnTo>
                  <a:lnTo>
                    <a:pt x="1" y="775"/>
                  </a:lnTo>
                  <a:lnTo>
                    <a:pt x="34" y="809"/>
                  </a:lnTo>
                  <a:lnTo>
                    <a:pt x="102" y="842"/>
                  </a:lnTo>
                  <a:lnTo>
                    <a:pt x="169" y="1246"/>
                  </a:lnTo>
                  <a:lnTo>
                    <a:pt x="270" y="1617"/>
                  </a:lnTo>
                  <a:lnTo>
                    <a:pt x="371" y="1920"/>
                  </a:lnTo>
                  <a:lnTo>
                    <a:pt x="438" y="2088"/>
                  </a:lnTo>
                  <a:lnTo>
                    <a:pt x="539" y="2189"/>
                  </a:lnTo>
                  <a:lnTo>
                    <a:pt x="640" y="2223"/>
                  </a:lnTo>
                  <a:lnTo>
                    <a:pt x="943" y="2223"/>
                  </a:lnTo>
                  <a:lnTo>
                    <a:pt x="1314" y="2155"/>
                  </a:lnTo>
                  <a:lnTo>
                    <a:pt x="1886" y="2021"/>
                  </a:lnTo>
                  <a:lnTo>
                    <a:pt x="2189" y="1953"/>
                  </a:lnTo>
                  <a:lnTo>
                    <a:pt x="2458" y="1819"/>
                  </a:lnTo>
                  <a:lnTo>
                    <a:pt x="2526" y="1785"/>
                  </a:lnTo>
                  <a:lnTo>
                    <a:pt x="2526" y="1684"/>
                  </a:lnTo>
                  <a:lnTo>
                    <a:pt x="2324" y="876"/>
                  </a:lnTo>
                  <a:lnTo>
                    <a:pt x="2122" y="34"/>
                  </a:lnTo>
                  <a:lnTo>
                    <a:pt x="208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3"/>
            <p:cNvSpPr/>
            <p:nvPr/>
          </p:nvSpPr>
          <p:spPr>
            <a:xfrm>
              <a:off x="6341364" y="4378207"/>
              <a:ext cx="11781" cy="13422"/>
            </a:xfrm>
            <a:custGeom>
              <a:avLst/>
              <a:gdLst/>
              <a:ahLst/>
              <a:cxnLst/>
              <a:rect l="l" t="t" r="r" b="b"/>
              <a:pathLst>
                <a:path w="237" h="270" extrusionOk="0">
                  <a:moveTo>
                    <a:pt x="68" y="1"/>
                  </a:moveTo>
                  <a:lnTo>
                    <a:pt x="1" y="34"/>
                  </a:lnTo>
                  <a:lnTo>
                    <a:pt x="1" y="102"/>
                  </a:lnTo>
                  <a:lnTo>
                    <a:pt x="1" y="169"/>
                  </a:lnTo>
                  <a:lnTo>
                    <a:pt x="35" y="236"/>
                  </a:lnTo>
                  <a:lnTo>
                    <a:pt x="68" y="270"/>
                  </a:lnTo>
                  <a:lnTo>
                    <a:pt x="136" y="270"/>
                  </a:lnTo>
                  <a:lnTo>
                    <a:pt x="203" y="203"/>
                  </a:lnTo>
                  <a:lnTo>
                    <a:pt x="237" y="169"/>
                  </a:lnTo>
                  <a:lnTo>
                    <a:pt x="203" y="102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3"/>
            <p:cNvSpPr/>
            <p:nvPr/>
          </p:nvSpPr>
          <p:spPr>
            <a:xfrm>
              <a:off x="6205805" y="4490353"/>
              <a:ext cx="28534" cy="16802"/>
            </a:xfrm>
            <a:custGeom>
              <a:avLst/>
              <a:gdLst/>
              <a:ahLst/>
              <a:cxnLst/>
              <a:rect l="l" t="t" r="r" b="b"/>
              <a:pathLst>
                <a:path w="574" h="338" extrusionOk="0">
                  <a:moveTo>
                    <a:pt x="439" y="0"/>
                  </a:moveTo>
                  <a:lnTo>
                    <a:pt x="102" y="169"/>
                  </a:lnTo>
                  <a:lnTo>
                    <a:pt x="1" y="236"/>
                  </a:lnTo>
                  <a:lnTo>
                    <a:pt x="1" y="270"/>
                  </a:lnTo>
                  <a:lnTo>
                    <a:pt x="1" y="303"/>
                  </a:lnTo>
                  <a:lnTo>
                    <a:pt x="34" y="337"/>
                  </a:lnTo>
                  <a:lnTo>
                    <a:pt x="203" y="337"/>
                  </a:lnTo>
                  <a:lnTo>
                    <a:pt x="472" y="236"/>
                  </a:lnTo>
                  <a:lnTo>
                    <a:pt x="540" y="202"/>
                  </a:lnTo>
                  <a:lnTo>
                    <a:pt x="573" y="169"/>
                  </a:lnTo>
                  <a:lnTo>
                    <a:pt x="573" y="101"/>
                  </a:lnTo>
                  <a:lnTo>
                    <a:pt x="506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3"/>
            <p:cNvSpPr/>
            <p:nvPr/>
          </p:nvSpPr>
          <p:spPr>
            <a:xfrm>
              <a:off x="6304579" y="4530519"/>
              <a:ext cx="120547" cy="108815"/>
            </a:xfrm>
            <a:custGeom>
              <a:avLst/>
              <a:gdLst/>
              <a:ahLst/>
              <a:cxnLst/>
              <a:rect l="l" t="t" r="r" b="b"/>
              <a:pathLst>
                <a:path w="2425" h="2189" extrusionOk="0">
                  <a:moveTo>
                    <a:pt x="1886" y="270"/>
                  </a:moveTo>
                  <a:lnTo>
                    <a:pt x="2020" y="808"/>
                  </a:lnTo>
                  <a:lnTo>
                    <a:pt x="2088" y="1078"/>
                  </a:lnTo>
                  <a:lnTo>
                    <a:pt x="2155" y="1381"/>
                  </a:lnTo>
                  <a:lnTo>
                    <a:pt x="2155" y="1516"/>
                  </a:lnTo>
                  <a:lnTo>
                    <a:pt x="2121" y="1650"/>
                  </a:lnTo>
                  <a:lnTo>
                    <a:pt x="2054" y="1751"/>
                  </a:lnTo>
                  <a:lnTo>
                    <a:pt x="1886" y="1819"/>
                  </a:lnTo>
                  <a:lnTo>
                    <a:pt x="1313" y="1819"/>
                  </a:lnTo>
                  <a:lnTo>
                    <a:pt x="1044" y="1852"/>
                  </a:lnTo>
                  <a:lnTo>
                    <a:pt x="741" y="1920"/>
                  </a:lnTo>
                  <a:lnTo>
                    <a:pt x="640" y="1381"/>
                  </a:lnTo>
                  <a:lnTo>
                    <a:pt x="539" y="1044"/>
                  </a:lnTo>
                  <a:lnTo>
                    <a:pt x="472" y="674"/>
                  </a:lnTo>
                  <a:lnTo>
                    <a:pt x="472" y="640"/>
                  </a:lnTo>
                  <a:lnTo>
                    <a:pt x="842" y="539"/>
                  </a:lnTo>
                  <a:lnTo>
                    <a:pt x="1179" y="472"/>
                  </a:lnTo>
                  <a:lnTo>
                    <a:pt x="1549" y="371"/>
                  </a:lnTo>
                  <a:lnTo>
                    <a:pt x="1886" y="270"/>
                  </a:lnTo>
                  <a:close/>
                  <a:moveTo>
                    <a:pt x="1953" y="0"/>
                  </a:moveTo>
                  <a:lnTo>
                    <a:pt x="1886" y="34"/>
                  </a:lnTo>
                  <a:lnTo>
                    <a:pt x="1650" y="135"/>
                  </a:lnTo>
                  <a:lnTo>
                    <a:pt x="1414" y="169"/>
                  </a:lnTo>
                  <a:lnTo>
                    <a:pt x="909" y="236"/>
                  </a:lnTo>
                  <a:lnTo>
                    <a:pt x="674" y="303"/>
                  </a:lnTo>
                  <a:lnTo>
                    <a:pt x="472" y="337"/>
                  </a:lnTo>
                  <a:lnTo>
                    <a:pt x="34" y="539"/>
                  </a:lnTo>
                  <a:lnTo>
                    <a:pt x="0" y="573"/>
                  </a:lnTo>
                  <a:lnTo>
                    <a:pt x="0" y="606"/>
                  </a:lnTo>
                  <a:lnTo>
                    <a:pt x="0" y="674"/>
                  </a:lnTo>
                  <a:lnTo>
                    <a:pt x="68" y="741"/>
                  </a:lnTo>
                  <a:lnTo>
                    <a:pt x="169" y="741"/>
                  </a:lnTo>
                  <a:lnTo>
                    <a:pt x="270" y="707"/>
                  </a:lnTo>
                  <a:lnTo>
                    <a:pt x="303" y="909"/>
                  </a:lnTo>
                  <a:lnTo>
                    <a:pt x="337" y="1111"/>
                  </a:lnTo>
                  <a:lnTo>
                    <a:pt x="539" y="2088"/>
                  </a:lnTo>
                  <a:lnTo>
                    <a:pt x="606" y="2189"/>
                  </a:lnTo>
                  <a:lnTo>
                    <a:pt x="707" y="2189"/>
                  </a:lnTo>
                  <a:lnTo>
                    <a:pt x="876" y="2122"/>
                  </a:lnTo>
                  <a:lnTo>
                    <a:pt x="1111" y="2088"/>
                  </a:lnTo>
                  <a:lnTo>
                    <a:pt x="1549" y="2088"/>
                  </a:lnTo>
                  <a:lnTo>
                    <a:pt x="1751" y="2054"/>
                  </a:lnTo>
                  <a:lnTo>
                    <a:pt x="1953" y="2021"/>
                  </a:lnTo>
                  <a:lnTo>
                    <a:pt x="2155" y="1953"/>
                  </a:lnTo>
                  <a:lnTo>
                    <a:pt x="2323" y="1852"/>
                  </a:lnTo>
                  <a:lnTo>
                    <a:pt x="2391" y="1785"/>
                  </a:lnTo>
                  <a:lnTo>
                    <a:pt x="2424" y="1684"/>
                  </a:lnTo>
                  <a:lnTo>
                    <a:pt x="2391" y="1448"/>
                  </a:lnTo>
                  <a:lnTo>
                    <a:pt x="2054" y="68"/>
                  </a:lnTo>
                  <a:lnTo>
                    <a:pt x="2020" y="34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3"/>
            <p:cNvSpPr/>
            <p:nvPr/>
          </p:nvSpPr>
          <p:spPr>
            <a:xfrm>
              <a:off x="5787396" y="4540560"/>
              <a:ext cx="128948" cy="107175"/>
            </a:xfrm>
            <a:custGeom>
              <a:avLst/>
              <a:gdLst/>
              <a:ahLst/>
              <a:cxnLst/>
              <a:rect l="l" t="t" r="r" b="b"/>
              <a:pathLst>
                <a:path w="2594" h="2156" extrusionOk="0">
                  <a:moveTo>
                    <a:pt x="1819" y="303"/>
                  </a:moveTo>
                  <a:lnTo>
                    <a:pt x="1954" y="404"/>
                  </a:lnTo>
                  <a:lnTo>
                    <a:pt x="2088" y="505"/>
                  </a:lnTo>
                  <a:lnTo>
                    <a:pt x="2156" y="674"/>
                  </a:lnTo>
                  <a:lnTo>
                    <a:pt x="2223" y="876"/>
                  </a:lnTo>
                  <a:lnTo>
                    <a:pt x="2257" y="1111"/>
                  </a:lnTo>
                  <a:lnTo>
                    <a:pt x="2324" y="1516"/>
                  </a:lnTo>
                  <a:lnTo>
                    <a:pt x="1954" y="1650"/>
                  </a:lnTo>
                  <a:lnTo>
                    <a:pt x="1550" y="1751"/>
                  </a:lnTo>
                  <a:lnTo>
                    <a:pt x="1179" y="1819"/>
                  </a:lnTo>
                  <a:lnTo>
                    <a:pt x="775" y="1886"/>
                  </a:lnTo>
                  <a:lnTo>
                    <a:pt x="573" y="1314"/>
                  </a:lnTo>
                  <a:lnTo>
                    <a:pt x="438" y="741"/>
                  </a:lnTo>
                  <a:lnTo>
                    <a:pt x="1011" y="505"/>
                  </a:lnTo>
                  <a:lnTo>
                    <a:pt x="1314" y="404"/>
                  </a:lnTo>
                  <a:lnTo>
                    <a:pt x="1617" y="337"/>
                  </a:lnTo>
                  <a:lnTo>
                    <a:pt x="1718" y="303"/>
                  </a:lnTo>
                  <a:close/>
                  <a:moveTo>
                    <a:pt x="1785" y="0"/>
                  </a:moveTo>
                  <a:lnTo>
                    <a:pt x="1550" y="68"/>
                  </a:lnTo>
                  <a:lnTo>
                    <a:pt x="1112" y="169"/>
                  </a:lnTo>
                  <a:lnTo>
                    <a:pt x="708" y="303"/>
                  </a:lnTo>
                  <a:lnTo>
                    <a:pt x="337" y="472"/>
                  </a:lnTo>
                  <a:lnTo>
                    <a:pt x="236" y="472"/>
                  </a:lnTo>
                  <a:lnTo>
                    <a:pt x="203" y="505"/>
                  </a:lnTo>
                  <a:lnTo>
                    <a:pt x="169" y="539"/>
                  </a:lnTo>
                  <a:lnTo>
                    <a:pt x="169" y="573"/>
                  </a:lnTo>
                  <a:lnTo>
                    <a:pt x="68" y="640"/>
                  </a:lnTo>
                  <a:lnTo>
                    <a:pt x="34" y="674"/>
                  </a:lnTo>
                  <a:lnTo>
                    <a:pt x="1" y="707"/>
                  </a:lnTo>
                  <a:lnTo>
                    <a:pt x="34" y="808"/>
                  </a:lnTo>
                  <a:lnTo>
                    <a:pt x="102" y="876"/>
                  </a:lnTo>
                  <a:lnTo>
                    <a:pt x="203" y="876"/>
                  </a:lnTo>
                  <a:lnTo>
                    <a:pt x="203" y="842"/>
                  </a:lnTo>
                  <a:lnTo>
                    <a:pt x="270" y="1179"/>
                  </a:lnTo>
                  <a:lnTo>
                    <a:pt x="337" y="1482"/>
                  </a:lnTo>
                  <a:lnTo>
                    <a:pt x="539" y="2054"/>
                  </a:lnTo>
                  <a:lnTo>
                    <a:pt x="607" y="2122"/>
                  </a:lnTo>
                  <a:lnTo>
                    <a:pt x="674" y="2155"/>
                  </a:lnTo>
                  <a:lnTo>
                    <a:pt x="1146" y="2122"/>
                  </a:lnTo>
                  <a:lnTo>
                    <a:pt x="1617" y="2021"/>
                  </a:lnTo>
                  <a:lnTo>
                    <a:pt x="2055" y="1886"/>
                  </a:lnTo>
                  <a:lnTo>
                    <a:pt x="2492" y="1718"/>
                  </a:lnTo>
                  <a:lnTo>
                    <a:pt x="2593" y="1650"/>
                  </a:lnTo>
                  <a:lnTo>
                    <a:pt x="2593" y="1549"/>
                  </a:lnTo>
                  <a:lnTo>
                    <a:pt x="2358" y="438"/>
                  </a:lnTo>
                  <a:lnTo>
                    <a:pt x="2324" y="303"/>
                  </a:lnTo>
                  <a:lnTo>
                    <a:pt x="2257" y="169"/>
                  </a:lnTo>
                  <a:lnTo>
                    <a:pt x="2156" y="101"/>
                  </a:lnTo>
                  <a:lnTo>
                    <a:pt x="2021" y="34"/>
                  </a:lnTo>
                  <a:lnTo>
                    <a:pt x="178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3"/>
            <p:cNvSpPr/>
            <p:nvPr/>
          </p:nvSpPr>
          <p:spPr>
            <a:xfrm>
              <a:off x="5772334" y="4428414"/>
              <a:ext cx="115526" cy="115526"/>
            </a:xfrm>
            <a:custGeom>
              <a:avLst/>
              <a:gdLst/>
              <a:ahLst/>
              <a:cxnLst/>
              <a:rect l="l" t="t" r="r" b="b"/>
              <a:pathLst>
                <a:path w="2324" h="2324" extrusionOk="0">
                  <a:moveTo>
                    <a:pt x="1853" y="236"/>
                  </a:moveTo>
                  <a:lnTo>
                    <a:pt x="2088" y="1617"/>
                  </a:lnTo>
                  <a:lnTo>
                    <a:pt x="1449" y="1819"/>
                  </a:lnTo>
                  <a:lnTo>
                    <a:pt x="1045" y="1987"/>
                  </a:lnTo>
                  <a:lnTo>
                    <a:pt x="809" y="2054"/>
                  </a:lnTo>
                  <a:lnTo>
                    <a:pt x="607" y="2088"/>
                  </a:lnTo>
                  <a:lnTo>
                    <a:pt x="405" y="1482"/>
                  </a:lnTo>
                  <a:lnTo>
                    <a:pt x="203" y="842"/>
                  </a:lnTo>
                  <a:lnTo>
                    <a:pt x="640" y="708"/>
                  </a:lnTo>
                  <a:lnTo>
                    <a:pt x="1045" y="573"/>
                  </a:lnTo>
                  <a:lnTo>
                    <a:pt x="1853" y="236"/>
                  </a:lnTo>
                  <a:close/>
                  <a:moveTo>
                    <a:pt x="1886" y="1"/>
                  </a:moveTo>
                  <a:lnTo>
                    <a:pt x="1011" y="304"/>
                  </a:lnTo>
                  <a:lnTo>
                    <a:pt x="573" y="472"/>
                  </a:lnTo>
                  <a:lnTo>
                    <a:pt x="135" y="640"/>
                  </a:lnTo>
                  <a:lnTo>
                    <a:pt x="102" y="607"/>
                  </a:lnTo>
                  <a:lnTo>
                    <a:pt x="34" y="607"/>
                  </a:lnTo>
                  <a:lnTo>
                    <a:pt x="1" y="674"/>
                  </a:lnTo>
                  <a:lnTo>
                    <a:pt x="1" y="741"/>
                  </a:lnTo>
                  <a:lnTo>
                    <a:pt x="68" y="1112"/>
                  </a:lnTo>
                  <a:lnTo>
                    <a:pt x="169" y="1482"/>
                  </a:lnTo>
                  <a:lnTo>
                    <a:pt x="405" y="2256"/>
                  </a:lnTo>
                  <a:lnTo>
                    <a:pt x="438" y="2324"/>
                  </a:lnTo>
                  <a:lnTo>
                    <a:pt x="708" y="2324"/>
                  </a:lnTo>
                  <a:lnTo>
                    <a:pt x="876" y="2290"/>
                  </a:lnTo>
                  <a:lnTo>
                    <a:pt x="1213" y="2155"/>
                  </a:lnTo>
                  <a:lnTo>
                    <a:pt x="2257" y="1819"/>
                  </a:lnTo>
                  <a:lnTo>
                    <a:pt x="2290" y="1819"/>
                  </a:lnTo>
                  <a:lnTo>
                    <a:pt x="2324" y="1785"/>
                  </a:lnTo>
                  <a:lnTo>
                    <a:pt x="2324" y="1684"/>
                  </a:lnTo>
                  <a:lnTo>
                    <a:pt x="2021" y="68"/>
                  </a:lnTo>
                  <a:lnTo>
                    <a:pt x="1954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3"/>
            <p:cNvSpPr/>
            <p:nvPr/>
          </p:nvSpPr>
          <p:spPr>
            <a:xfrm>
              <a:off x="5867727" y="4679450"/>
              <a:ext cx="23513" cy="48616"/>
            </a:xfrm>
            <a:custGeom>
              <a:avLst/>
              <a:gdLst/>
              <a:ahLst/>
              <a:cxnLst/>
              <a:rect l="l" t="t" r="r" b="b"/>
              <a:pathLst>
                <a:path w="473" h="978" extrusionOk="0">
                  <a:moveTo>
                    <a:pt x="35" y="1"/>
                  </a:moveTo>
                  <a:lnTo>
                    <a:pt x="1" y="68"/>
                  </a:lnTo>
                  <a:lnTo>
                    <a:pt x="35" y="169"/>
                  </a:lnTo>
                  <a:lnTo>
                    <a:pt x="68" y="270"/>
                  </a:lnTo>
                  <a:lnTo>
                    <a:pt x="136" y="506"/>
                  </a:lnTo>
                  <a:lnTo>
                    <a:pt x="203" y="742"/>
                  </a:lnTo>
                  <a:lnTo>
                    <a:pt x="237" y="843"/>
                  </a:lnTo>
                  <a:lnTo>
                    <a:pt x="304" y="944"/>
                  </a:lnTo>
                  <a:lnTo>
                    <a:pt x="338" y="977"/>
                  </a:lnTo>
                  <a:lnTo>
                    <a:pt x="405" y="977"/>
                  </a:lnTo>
                  <a:lnTo>
                    <a:pt x="439" y="944"/>
                  </a:lnTo>
                  <a:lnTo>
                    <a:pt x="472" y="876"/>
                  </a:lnTo>
                  <a:lnTo>
                    <a:pt x="439" y="775"/>
                  </a:lnTo>
                  <a:lnTo>
                    <a:pt x="405" y="674"/>
                  </a:lnTo>
                  <a:lnTo>
                    <a:pt x="338" y="439"/>
                  </a:lnTo>
                  <a:lnTo>
                    <a:pt x="237" y="203"/>
                  </a:lnTo>
                  <a:lnTo>
                    <a:pt x="203" y="102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3"/>
            <p:cNvSpPr/>
            <p:nvPr/>
          </p:nvSpPr>
          <p:spPr>
            <a:xfrm>
              <a:off x="5819211" y="4644305"/>
              <a:ext cx="123877" cy="115526"/>
            </a:xfrm>
            <a:custGeom>
              <a:avLst/>
              <a:gdLst/>
              <a:ahLst/>
              <a:cxnLst/>
              <a:rect l="l" t="t" r="r" b="b"/>
              <a:pathLst>
                <a:path w="2492" h="2324" extrusionOk="0">
                  <a:moveTo>
                    <a:pt x="1886" y="237"/>
                  </a:moveTo>
                  <a:lnTo>
                    <a:pt x="2122" y="1078"/>
                  </a:lnTo>
                  <a:lnTo>
                    <a:pt x="2223" y="1415"/>
                  </a:lnTo>
                  <a:lnTo>
                    <a:pt x="2256" y="1583"/>
                  </a:lnTo>
                  <a:lnTo>
                    <a:pt x="2223" y="1684"/>
                  </a:lnTo>
                  <a:lnTo>
                    <a:pt x="2189" y="1752"/>
                  </a:lnTo>
                  <a:lnTo>
                    <a:pt x="2088" y="1819"/>
                  </a:lnTo>
                  <a:lnTo>
                    <a:pt x="1920" y="1886"/>
                  </a:lnTo>
                  <a:lnTo>
                    <a:pt x="1583" y="1954"/>
                  </a:lnTo>
                  <a:lnTo>
                    <a:pt x="1280" y="2021"/>
                  </a:lnTo>
                  <a:lnTo>
                    <a:pt x="943" y="2055"/>
                  </a:lnTo>
                  <a:lnTo>
                    <a:pt x="775" y="2055"/>
                  </a:lnTo>
                  <a:lnTo>
                    <a:pt x="674" y="2021"/>
                  </a:lnTo>
                  <a:lnTo>
                    <a:pt x="573" y="1954"/>
                  </a:lnTo>
                  <a:lnTo>
                    <a:pt x="506" y="1785"/>
                  </a:lnTo>
                  <a:lnTo>
                    <a:pt x="438" y="1247"/>
                  </a:lnTo>
                  <a:lnTo>
                    <a:pt x="371" y="944"/>
                  </a:lnTo>
                  <a:lnTo>
                    <a:pt x="270" y="674"/>
                  </a:lnTo>
                  <a:lnTo>
                    <a:pt x="472" y="674"/>
                  </a:lnTo>
                  <a:lnTo>
                    <a:pt x="674" y="641"/>
                  </a:lnTo>
                  <a:lnTo>
                    <a:pt x="1078" y="506"/>
                  </a:lnTo>
                  <a:lnTo>
                    <a:pt x="1886" y="237"/>
                  </a:lnTo>
                  <a:close/>
                  <a:moveTo>
                    <a:pt x="1920" y="1"/>
                  </a:moveTo>
                  <a:lnTo>
                    <a:pt x="977" y="270"/>
                  </a:lnTo>
                  <a:lnTo>
                    <a:pt x="506" y="405"/>
                  </a:lnTo>
                  <a:lnTo>
                    <a:pt x="34" y="506"/>
                  </a:lnTo>
                  <a:lnTo>
                    <a:pt x="1" y="540"/>
                  </a:lnTo>
                  <a:lnTo>
                    <a:pt x="1" y="573"/>
                  </a:lnTo>
                  <a:lnTo>
                    <a:pt x="1" y="641"/>
                  </a:lnTo>
                  <a:lnTo>
                    <a:pt x="34" y="641"/>
                  </a:lnTo>
                  <a:lnTo>
                    <a:pt x="102" y="674"/>
                  </a:lnTo>
                  <a:lnTo>
                    <a:pt x="68" y="708"/>
                  </a:lnTo>
                  <a:lnTo>
                    <a:pt x="68" y="742"/>
                  </a:lnTo>
                  <a:lnTo>
                    <a:pt x="169" y="1112"/>
                  </a:lnTo>
                  <a:lnTo>
                    <a:pt x="203" y="1516"/>
                  </a:lnTo>
                  <a:lnTo>
                    <a:pt x="270" y="1920"/>
                  </a:lnTo>
                  <a:lnTo>
                    <a:pt x="304" y="2122"/>
                  </a:lnTo>
                  <a:lnTo>
                    <a:pt x="405" y="2290"/>
                  </a:lnTo>
                  <a:lnTo>
                    <a:pt x="438" y="2324"/>
                  </a:lnTo>
                  <a:lnTo>
                    <a:pt x="775" y="2324"/>
                  </a:lnTo>
                  <a:lnTo>
                    <a:pt x="1078" y="2290"/>
                  </a:lnTo>
                  <a:lnTo>
                    <a:pt x="1650" y="2156"/>
                  </a:lnTo>
                  <a:lnTo>
                    <a:pt x="2021" y="2088"/>
                  </a:lnTo>
                  <a:lnTo>
                    <a:pt x="2189" y="2021"/>
                  </a:lnTo>
                  <a:lnTo>
                    <a:pt x="2357" y="1920"/>
                  </a:lnTo>
                  <a:lnTo>
                    <a:pt x="2425" y="1853"/>
                  </a:lnTo>
                  <a:lnTo>
                    <a:pt x="2458" y="1785"/>
                  </a:lnTo>
                  <a:lnTo>
                    <a:pt x="2492" y="1651"/>
                  </a:lnTo>
                  <a:lnTo>
                    <a:pt x="2458" y="1482"/>
                  </a:lnTo>
                  <a:lnTo>
                    <a:pt x="2458" y="1348"/>
                  </a:lnTo>
                  <a:lnTo>
                    <a:pt x="2256" y="708"/>
                  </a:lnTo>
                  <a:lnTo>
                    <a:pt x="2054" y="68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3"/>
            <p:cNvSpPr/>
            <p:nvPr/>
          </p:nvSpPr>
          <p:spPr>
            <a:xfrm>
              <a:off x="6252682" y="4322979"/>
              <a:ext cx="128898" cy="115526"/>
            </a:xfrm>
            <a:custGeom>
              <a:avLst/>
              <a:gdLst/>
              <a:ahLst/>
              <a:cxnLst/>
              <a:rect l="l" t="t" r="r" b="b"/>
              <a:pathLst>
                <a:path w="2593" h="2324" extrusionOk="0">
                  <a:moveTo>
                    <a:pt x="1953" y="169"/>
                  </a:moveTo>
                  <a:lnTo>
                    <a:pt x="2021" y="506"/>
                  </a:lnTo>
                  <a:lnTo>
                    <a:pt x="2088" y="809"/>
                  </a:lnTo>
                  <a:lnTo>
                    <a:pt x="2189" y="1145"/>
                  </a:lnTo>
                  <a:lnTo>
                    <a:pt x="2357" y="1448"/>
                  </a:lnTo>
                  <a:lnTo>
                    <a:pt x="2290" y="1482"/>
                  </a:lnTo>
                  <a:lnTo>
                    <a:pt x="2155" y="1549"/>
                  </a:lnTo>
                  <a:lnTo>
                    <a:pt x="1684" y="1718"/>
                  </a:lnTo>
                  <a:lnTo>
                    <a:pt x="674" y="2054"/>
                  </a:lnTo>
                  <a:lnTo>
                    <a:pt x="539" y="1347"/>
                  </a:lnTo>
                  <a:lnTo>
                    <a:pt x="438" y="1011"/>
                  </a:lnTo>
                  <a:lnTo>
                    <a:pt x="304" y="674"/>
                  </a:lnTo>
                  <a:lnTo>
                    <a:pt x="1953" y="169"/>
                  </a:lnTo>
                  <a:close/>
                  <a:moveTo>
                    <a:pt x="2021" y="1"/>
                  </a:moveTo>
                  <a:lnTo>
                    <a:pt x="236" y="506"/>
                  </a:lnTo>
                  <a:lnTo>
                    <a:pt x="169" y="506"/>
                  </a:lnTo>
                  <a:lnTo>
                    <a:pt x="169" y="539"/>
                  </a:lnTo>
                  <a:lnTo>
                    <a:pt x="68" y="539"/>
                  </a:lnTo>
                  <a:lnTo>
                    <a:pt x="1" y="607"/>
                  </a:lnTo>
                  <a:lnTo>
                    <a:pt x="1" y="674"/>
                  </a:lnTo>
                  <a:lnTo>
                    <a:pt x="34" y="708"/>
                  </a:lnTo>
                  <a:lnTo>
                    <a:pt x="102" y="741"/>
                  </a:lnTo>
                  <a:lnTo>
                    <a:pt x="135" y="708"/>
                  </a:lnTo>
                  <a:lnTo>
                    <a:pt x="169" y="1112"/>
                  </a:lnTo>
                  <a:lnTo>
                    <a:pt x="270" y="1482"/>
                  </a:lnTo>
                  <a:lnTo>
                    <a:pt x="438" y="2223"/>
                  </a:lnTo>
                  <a:lnTo>
                    <a:pt x="472" y="2290"/>
                  </a:lnTo>
                  <a:lnTo>
                    <a:pt x="506" y="2324"/>
                  </a:lnTo>
                  <a:lnTo>
                    <a:pt x="607" y="2324"/>
                  </a:lnTo>
                  <a:lnTo>
                    <a:pt x="1650" y="1987"/>
                  </a:lnTo>
                  <a:lnTo>
                    <a:pt x="2122" y="1886"/>
                  </a:lnTo>
                  <a:lnTo>
                    <a:pt x="2357" y="1785"/>
                  </a:lnTo>
                  <a:lnTo>
                    <a:pt x="2458" y="1751"/>
                  </a:lnTo>
                  <a:lnTo>
                    <a:pt x="2526" y="1684"/>
                  </a:lnTo>
                  <a:lnTo>
                    <a:pt x="2593" y="1549"/>
                  </a:lnTo>
                  <a:lnTo>
                    <a:pt x="2593" y="1482"/>
                  </a:lnTo>
                  <a:lnTo>
                    <a:pt x="2593" y="1381"/>
                  </a:lnTo>
                  <a:lnTo>
                    <a:pt x="2290" y="741"/>
                  </a:lnTo>
                  <a:lnTo>
                    <a:pt x="2189" y="405"/>
                  </a:lnTo>
                  <a:lnTo>
                    <a:pt x="2122" y="68"/>
                  </a:lnTo>
                  <a:lnTo>
                    <a:pt x="208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3"/>
            <p:cNvSpPr/>
            <p:nvPr/>
          </p:nvSpPr>
          <p:spPr>
            <a:xfrm>
              <a:off x="6063585" y="4589077"/>
              <a:ext cx="112146" cy="112195"/>
            </a:xfrm>
            <a:custGeom>
              <a:avLst/>
              <a:gdLst/>
              <a:ahLst/>
              <a:cxnLst/>
              <a:rect l="l" t="t" r="r" b="b"/>
              <a:pathLst>
                <a:path w="2256" h="2257" extrusionOk="0">
                  <a:moveTo>
                    <a:pt x="1751" y="236"/>
                  </a:moveTo>
                  <a:lnTo>
                    <a:pt x="2020" y="1583"/>
                  </a:lnTo>
                  <a:lnTo>
                    <a:pt x="1313" y="1785"/>
                  </a:lnTo>
                  <a:lnTo>
                    <a:pt x="606" y="1987"/>
                  </a:lnTo>
                  <a:lnTo>
                    <a:pt x="303" y="1011"/>
                  </a:lnTo>
                  <a:lnTo>
                    <a:pt x="236" y="775"/>
                  </a:lnTo>
                  <a:lnTo>
                    <a:pt x="236" y="607"/>
                  </a:lnTo>
                  <a:lnTo>
                    <a:pt x="269" y="573"/>
                  </a:lnTo>
                  <a:lnTo>
                    <a:pt x="337" y="540"/>
                  </a:lnTo>
                  <a:lnTo>
                    <a:pt x="572" y="472"/>
                  </a:lnTo>
                  <a:lnTo>
                    <a:pt x="842" y="472"/>
                  </a:lnTo>
                  <a:lnTo>
                    <a:pt x="1313" y="371"/>
                  </a:lnTo>
                  <a:lnTo>
                    <a:pt x="1751" y="236"/>
                  </a:lnTo>
                  <a:close/>
                  <a:moveTo>
                    <a:pt x="1784" y="1"/>
                  </a:moveTo>
                  <a:lnTo>
                    <a:pt x="1212" y="135"/>
                  </a:lnTo>
                  <a:lnTo>
                    <a:pt x="640" y="270"/>
                  </a:lnTo>
                  <a:lnTo>
                    <a:pt x="337" y="304"/>
                  </a:lnTo>
                  <a:lnTo>
                    <a:pt x="168" y="338"/>
                  </a:lnTo>
                  <a:lnTo>
                    <a:pt x="101" y="371"/>
                  </a:lnTo>
                  <a:lnTo>
                    <a:pt x="34" y="439"/>
                  </a:lnTo>
                  <a:lnTo>
                    <a:pt x="0" y="607"/>
                  </a:lnTo>
                  <a:lnTo>
                    <a:pt x="0" y="775"/>
                  </a:lnTo>
                  <a:lnTo>
                    <a:pt x="101" y="1078"/>
                  </a:lnTo>
                  <a:lnTo>
                    <a:pt x="303" y="1651"/>
                  </a:lnTo>
                  <a:lnTo>
                    <a:pt x="370" y="1819"/>
                  </a:lnTo>
                  <a:lnTo>
                    <a:pt x="505" y="2021"/>
                  </a:lnTo>
                  <a:lnTo>
                    <a:pt x="471" y="2055"/>
                  </a:lnTo>
                  <a:lnTo>
                    <a:pt x="438" y="2088"/>
                  </a:lnTo>
                  <a:lnTo>
                    <a:pt x="438" y="2189"/>
                  </a:lnTo>
                  <a:lnTo>
                    <a:pt x="505" y="2257"/>
                  </a:lnTo>
                  <a:lnTo>
                    <a:pt x="606" y="2257"/>
                  </a:lnTo>
                  <a:lnTo>
                    <a:pt x="1380" y="2021"/>
                  </a:lnTo>
                  <a:lnTo>
                    <a:pt x="2188" y="1752"/>
                  </a:lnTo>
                  <a:lnTo>
                    <a:pt x="2256" y="1718"/>
                  </a:lnTo>
                  <a:lnTo>
                    <a:pt x="2256" y="1617"/>
                  </a:lnTo>
                  <a:lnTo>
                    <a:pt x="2121" y="843"/>
                  </a:lnTo>
                  <a:lnTo>
                    <a:pt x="1953" y="68"/>
                  </a:lnTo>
                  <a:lnTo>
                    <a:pt x="188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3"/>
            <p:cNvSpPr/>
            <p:nvPr/>
          </p:nvSpPr>
          <p:spPr>
            <a:xfrm>
              <a:off x="5837603" y="4572375"/>
              <a:ext cx="33554" cy="46877"/>
            </a:xfrm>
            <a:custGeom>
              <a:avLst/>
              <a:gdLst/>
              <a:ahLst/>
              <a:cxnLst/>
              <a:rect l="l" t="t" r="r" b="b"/>
              <a:pathLst>
                <a:path w="675" h="943" extrusionOk="0">
                  <a:moveTo>
                    <a:pt x="270" y="0"/>
                  </a:moveTo>
                  <a:lnTo>
                    <a:pt x="203" y="34"/>
                  </a:lnTo>
                  <a:lnTo>
                    <a:pt x="169" y="67"/>
                  </a:lnTo>
                  <a:lnTo>
                    <a:pt x="136" y="202"/>
                  </a:lnTo>
                  <a:lnTo>
                    <a:pt x="1" y="640"/>
                  </a:lnTo>
                  <a:lnTo>
                    <a:pt x="1" y="674"/>
                  </a:lnTo>
                  <a:lnTo>
                    <a:pt x="35" y="707"/>
                  </a:lnTo>
                  <a:lnTo>
                    <a:pt x="68" y="741"/>
                  </a:lnTo>
                  <a:lnTo>
                    <a:pt x="136" y="741"/>
                  </a:lnTo>
                  <a:lnTo>
                    <a:pt x="506" y="606"/>
                  </a:lnTo>
                  <a:lnTo>
                    <a:pt x="506" y="775"/>
                  </a:lnTo>
                  <a:lnTo>
                    <a:pt x="506" y="876"/>
                  </a:lnTo>
                  <a:lnTo>
                    <a:pt x="573" y="909"/>
                  </a:lnTo>
                  <a:lnTo>
                    <a:pt x="573" y="943"/>
                  </a:lnTo>
                  <a:lnTo>
                    <a:pt x="607" y="909"/>
                  </a:lnTo>
                  <a:lnTo>
                    <a:pt x="641" y="876"/>
                  </a:lnTo>
                  <a:lnTo>
                    <a:pt x="674" y="808"/>
                  </a:lnTo>
                  <a:lnTo>
                    <a:pt x="674" y="640"/>
                  </a:lnTo>
                  <a:lnTo>
                    <a:pt x="641" y="438"/>
                  </a:lnTo>
                  <a:lnTo>
                    <a:pt x="573" y="236"/>
                  </a:lnTo>
                  <a:lnTo>
                    <a:pt x="540" y="404"/>
                  </a:lnTo>
                  <a:lnTo>
                    <a:pt x="472" y="404"/>
                  </a:lnTo>
                  <a:lnTo>
                    <a:pt x="237" y="505"/>
                  </a:lnTo>
                  <a:lnTo>
                    <a:pt x="270" y="370"/>
                  </a:lnTo>
                  <a:lnTo>
                    <a:pt x="270" y="236"/>
                  </a:lnTo>
                  <a:lnTo>
                    <a:pt x="304" y="168"/>
                  </a:lnTo>
                  <a:lnTo>
                    <a:pt x="304" y="135"/>
                  </a:lnTo>
                  <a:lnTo>
                    <a:pt x="338" y="101"/>
                  </a:lnTo>
                  <a:lnTo>
                    <a:pt x="338" y="67"/>
                  </a:lnTo>
                  <a:lnTo>
                    <a:pt x="304" y="34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3"/>
            <p:cNvSpPr/>
            <p:nvPr/>
          </p:nvSpPr>
          <p:spPr>
            <a:xfrm>
              <a:off x="5916294" y="4512126"/>
              <a:ext cx="118857" cy="107125"/>
            </a:xfrm>
            <a:custGeom>
              <a:avLst/>
              <a:gdLst/>
              <a:ahLst/>
              <a:cxnLst/>
              <a:rect l="l" t="t" r="r" b="b"/>
              <a:pathLst>
                <a:path w="2391" h="2155" extrusionOk="0">
                  <a:moveTo>
                    <a:pt x="1616" y="236"/>
                  </a:moveTo>
                  <a:lnTo>
                    <a:pt x="1717" y="269"/>
                  </a:lnTo>
                  <a:lnTo>
                    <a:pt x="1785" y="303"/>
                  </a:lnTo>
                  <a:lnTo>
                    <a:pt x="1818" y="370"/>
                  </a:lnTo>
                  <a:lnTo>
                    <a:pt x="1886" y="572"/>
                  </a:lnTo>
                  <a:lnTo>
                    <a:pt x="1919" y="774"/>
                  </a:lnTo>
                  <a:lnTo>
                    <a:pt x="2121" y="1616"/>
                  </a:lnTo>
                  <a:lnTo>
                    <a:pt x="1381" y="1784"/>
                  </a:lnTo>
                  <a:lnTo>
                    <a:pt x="606" y="1886"/>
                  </a:lnTo>
                  <a:lnTo>
                    <a:pt x="505" y="1582"/>
                  </a:lnTo>
                  <a:lnTo>
                    <a:pt x="472" y="1279"/>
                  </a:lnTo>
                  <a:lnTo>
                    <a:pt x="371" y="673"/>
                  </a:lnTo>
                  <a:lnTo>
                    <a:pt x="674" y="572"/>
                  </a:lnTo>
                  <a:lnTo>
                    <a:pt x="943" y="471"/>
                  </a:lnTo>
                  <a:lnTo>
                    <a:pt x="1212" y="370"/>
                  </a:lnTo>
                  <a:lnTo>
                    <a:pt x="1515" y="269"/>
                  </a:lnTo>
                  <a:lnTo>
                    <a:pt x="1616" y="236"/>
                  </a:lnTo>
                  <a:close/>
                  <a:moveTo>
                    <a:pt x="1852" y="0"/>
                  </a:moveTo>
                  <a:lnTo>
                    <a:pt x="1650" y="34"/>
                  </a:lnTo>
                  <a:lnTo>
                    <a:pt x="1448" y="67"/>
                  </a:lnTo>
                  <a:lnTo>
                    <a:pt x="1078" y="202"/>
                  </a:lnTo>
                  <a:lnTo>
                    <a:pt x="741" y="337"/>
                  </a:lnTo>
                  <a:lnTo>
                    <a:pt x="337" y="471"/>
                  </a:lnTo>
                  <a:lnTo>
                    <a:pt x="337" y="438"/>
                  </a:lnTo>
                  <a:lnTo>
                    <a:pt x="303" y="370"/>
                  </a:lnTo>
                  <a:lnTo>
                    <a:pt x="270" y="370"/>
                  </a:lnTo>
                  <a:lnTo>
                    <a:pt x="202" y="404"/>
                  </a:lnTo>
                  <a:lnTo>
                    <a:pt x="169" y="438"/>
                  </a:lnTo>
                  <a:lnTo>
                    <a:pt x="169" y="505"/>
                  </a:lnTo>
                  <a:lnTo>
                    <a:pt x="68" y="539"/>
                  </a:lnTo>
                  <a:lnTo>
                    <a:pt x="34" y="539"/>
                  </a:lnTo>
                  <a:lnTo>
                    <a:pt x="0" y="572"/>
                  </a:lnTo>
                  <a:lnTo>
                    <a:pt x="0" y="640"/>
                  </a:lnTo>
                  <a:lnTo>
                    <a:pt x="68" y="707"/>
                  </a:lnTo>
                  <a:lnTo>
                    <a:pt x="101" y="741"/>
                  </a:lnTo>
                  <a:lnTo>
                    <a:pt x="169" y="741"/>
                  </a:lnTo>
                  <a:lnTo>
                    <a:pt x="202" y="1077"/>
                  </a:lnTo>
                  <a:lnTo>
                    <a:pt x="236" y="1414"/>
                  </a:lnTo>
                  <a:lnTo>
                    <a:pt x="303" y="1717"/>
                  </a:lnTo>
                  <a:lnTo>
                    <a:pt x="404" y="2054"/>
                  </a:lnTo>
                  <a:lnTo>
                    <a:pt x="438" y="2121"/>
                  </a:lnTo>
                  <a:lnTo>
                    <a:pt x="505" y="2155"/>
                  </a:lnTo>
                  <a:lnTo>
                    <a:pt x="1414" y="2020"/>
                  </a:lnTo>
                  <a:lnTo>
                    <a:pt x="2290" y="1818"/>
                  </a:lnTo>
                  <a:lnTo>
                    <a:pt x="2357" y="1751"/>
                  </a:lnTo>
                  <a:lnTo>
                    <a:pt x="2391" y="1650"/>
                  </a:lnTo>
                  <a:lnTo>
                    <a:pt x="1953" y="101"/>
                  </a:lnTo>
                  <a:lnTo>
                    <a:pt x="1919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3"/>
            <p:cNvSpPr/>
            <p:nvPr/>
          </p:nvSpPr>
          <p:spPr>
            <a:xfrm>
              <a:off x="5932997" y="4433435"/>
              <a:ext cx="30174" cy="58658"/>
            </a:xfrm>
            <a:custGeom>
              <a:avLst/>
              <a:gdLst/>
              <a:ahLst/>
              <a:cxnLst/>
              <a:rect l="l" t="t" r="r" b="b"/>
              <a:pathLst>
                <a:path w="607" h="1180" extrusionOk="0">
                  <a:moveTo>
                    <a:pt x="405" y="203"/>
                  </a:moveTo>
                  <a:lnTo>
                    <a:pt x="371" y="337"/>
                  </a:lnTo>
                  <a:lnTo>
                    <a:pt x="304" y="506"/>
                  </a:lnTo>
                  <a:lnTo>
                    <a:pt x="270" y="472"/>
                  </a:lnTo>
                  <a:lnTo>
                    <a:pt x="237" y="405"/>
                  </a:lnTo>
                  <a:lnTo>
                    <a:pt x="203" y="337"/>
                  </a:lnTo>
                  <a:lnTo>
                    <a:pt x="203" y="270"/>
                  </a:lnTo>
                  <a:lnTo>
                    <a:pt x="304" y="203"/>
                  </a:lnTo>
                  <a:close/>
                  <a:moveTo>
                    <a:pt x="338" y="1"/>
                  </a:moveTo>
                  <a:lnTo>
                    <a:pt x="203" y="34"/>
                  </a:lnTo>
                  <a:lnTo>
                    <a:pt x="68" y="102"/>
                  </a:lnTo>
                  <a:lnTo>
                    <a:pt x="35" y="169"/>
                  </a:lnTo>
                  <a:lnTo>
                    <a:pt x="1" y="236"/>
                  </a:lnTo>
                  <a:lnTo>
                    <a:pt x="35" y="405"/>
                  </a:lnTo>
                  <a:lnTo>
                    <a:pt x="102" y="573"/>
                  </a:lnTo>
                  <a:lnTo>
                    <a:pt x="203" y="674"/>
                  </a:lnTo>
                  <a:lnTo>
                    <a:pt x="136" y="741"/>
                  </a:lnTo>
                  <a:lnTo>
                    <a:pt x="68" y="809"/>
                  </a:lnTo>
                  <a:lnTo>
                    <a:pt x="68" y="910"/>
                  </a:lnTo>
                  <a:lnTo>
                    <a:pt x="68" y="977"/>
                  </a:lnTo>
                  <a:lnTo>
                    <a:pt x="136" y="1078"/>
                  </a:lnTo>
                  <a:lnTo>
                    <a:pt x="203" y="1145"/>
                  </a:lnTo>
                  <a:lnTo>
                    <a:pt x="304" y="1179"/>
                  </a:lnTo>
                  <a:lnTo>
                    <a:pt x="439" y="1145"/>
                  </a:lnTo>
                  <a:lnTo>
                    <a:pt x="506" y="1044"/>
                  </a:lnTo>
                  <a:lnTo>
                    <a:pt x="540" y="943"/>
                  </a:lnTo>
                  <a:lnTo>
                    <a:pt x="540" y="809"/>
                  </a:lnTo>
                  <a:lnTo>
                    <a:pt x="472" y="674"/>
                  </a:lnTo>
                  <a:lnTo>
                    <a:pt x="405" y="573"/>
                  </a:lnTo>
                  <a:lnTo>
                    <a:pt x="506" y="506"/>
                  </a:lnTo>
                  <a:lnTo>
                    <a:pt x="573" y="371"/>
                  </a:lnTo>
                  <a:lnTo>
                    <a:pt x="607" y="236"/>
                  </a:lnTo>
                  <a:lnTo>
                    <a:pt x="607" y="102"/>
                  </a:lnTo>
                  <a:lnTo>
                    <a:pt x="573" y="3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3"/>
            <p:cNvSpPr/>
            <p:nvPr/>
          </p:nvSpPr>
          <p:spPr>
            <a:xfrm>
              <a:off x="6244330" y="4645995"/>
              <a:ext cx="55278" cy="45236"/>
            </a:xfrm>
            <a:custGeom>
              <a:avLst/>
              <a:gdLst/>
              <a:ahLst/>
              <a:cxnLst/>
              <a:rect l="l" t="t" r="r" b="b"/>
              <a:pathLst>
                <a:path w="1112" h="910" extrusionOk="0">
                  <a:moveTo>
                    <a:pt x="101" y="1"/>
                  </a:moveTo>
                  <a:lnTo>
                    <a:pt x="68" y="68"/>
                  </a:lnTo>
                  <a:lnTo>
                    <a:pt x="101" y="203"/>
                  </a:lnTo>
                  <a:lnTo>
                    <a:pt x="135" y="337"/>
                  </a:lnTo>
                  <a:lnTo>
                    <a:pt x="34" y="405"/>
                  </a:lnTo>
                  <a:lnTo>
                    <a:pt x="0" y="438"/>
                  </a:lnTo>
                  <a:lnTo>
                    <a:pt x="0" y="506"/>
                  </a:lnTo>
                  <a:lnTo>
                    <a:pt x="0" y="539"/>
                  </a:lnTo>
                  <a:lnTo>
                    <a:pt x="101" y="573"/>
                  </a:lnTo>
                  <a:lnTo>
                    <a:pt x="169" y="539"/>
                  </a:lnTo>
                  <a:lnTo>
                    <a:pt x="236" y="708"/>
                  </a:lnTo>
                  <a:lnTo>
                    <a:pt x="303" y="842"/>
                  </a:lnTo>
                  <a:lnTo>
                    <a:pt x="337" y="876"/>
                  </a:lnTo>
                  <a:lnTo>
                    <a:pt x="371" y="910"/>
                  </a:lnTo>
                  <a:lnTo>
                    <a:pt x="438" y="876"/>
                  </a:lnTo>
                  <a:lnTo>
                    <a:pt x="438" y="809"/>
                  </a:lnTo>
                  <a:lnTo>
                    <a:pt x="404" y="640"/>
                  </a:lnTo>
                  <a:lnTo>
                    <a:pt x="371" y="472"/>
                  </a:lnTo>
                  <a:lnTo>
                    <a:pt x="438" y="438"/>
                  </a:lnTo>
                  <a:lnTo>
                    <a:pt x="775" y="337"/>
                  </a:lnTo>
                  <a:lnTo>
                    <a:pt x="909" y="304"/>
                  </a:lnTo>
                  <a:lnTo>
                    <a:pt x="1078" y="236"/>
                  </a:lnTo>
                  <a:lnTo>
                    <a:pt x="1111" y="169"/>
                  </a:lnTo>
                  <a:lnTo>
                    <a:pt x="1111" y="135"/>
                  </a:lnTo>
                  <a:lnTo>
                    <a:pt x="1078" y="102"/>
                  </a:lnTo>
                  <a:lnTo>
                    <a:pt x="943" y="68"/>
                  </a:lnTo>
                  <a:lnTo>
                    <a:pt x="808" y="102"/>
                  </a:lnTo>
                  <a:lnTo>
                    <a:pt x="573" y="135"/>
                  </a:lnTo>
                  <a:lnTo>
                    <a:pt x="303" y="236"/>
                  </a:lnTo>
                  <a:lnTo>
                    <a:pt x="202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3"/>
            <p:cNvSpPr/>
            <p:nvPr/>
          </p:nvSpPr>
          <p:spPr>
            <a:xfrm>
              <a:off x="5896211" y="4405001"/>
              <a:ext cx="110505" cy="110505"/>
            </a:xfrm>
            <a:custGeom>
              <a:avLst/>
              <a:gdLst/>
              <a:ahLst/>
              <a:cxnLst/>
              <a:rect l="l" t="t" r="r" b="b"/>
              <a:pathLst>
                <a:path w="2223" h="2223" extrusionOk="0">
                  <a:moveTo>
                    <a:pt x="1650" y="236"/>
                  </a:moveTo>
                  <a:lnTo>
                    <a:pt x="1717" y="371"/>
                  </a:lnTo>
                  <a:lnTo>
                    <a:pt x="1785" y="707"/>
                  </a:lnTo>
                  <a:lnTo>
                    <a:pt x="1953" y="1482"/>
                  </a:lnTo>
                  <a:lnTo>
                    <a:pt x="1246" y="1717"/>
                  </a:lnTo>
                  <a:lnTo>
                    <a:pt x="539" y="1953"/>
                  </a:lnTo>
                  <a:lnTo>
                    <a:pt x="371" y="1381"/>
                  </a:lnTo>
                  <a:lnTo>
                    <a:pt x="270" y="943"/>
                  </a:lnTo>
                  <a:lnTo>
                    <a:pt x="236" y="808"/>
                  </a:lnTo>
                  <a:lnTo>
                    <a:pt x="236" y="741"/>
                  </a:lnTo>
                  <a:lnTo>
                    <a:pt x="943" y="438"/>
                  </a:lnTo>
                  <a:lnTo>
                    <a:pt x="1280" y="303"/>
                  </a:lnTo>
                  <a:lnTo>
                    <a:pt x="1650" y="236"/>
                  </a:lnTo>
                  <a:close/>
                  <a:moveTo>
                    <a:pt x="1751" y="0"/>
                  </a:moveTo>
                  <a:lnTo>
                    <a:pt x="1347" y="34"/>
                  </a:lnTo>
                  <a:lnTo>
                    <a:pt x="909" y="135"/>
                  </a:lnTo>
                  <a:lnTo>
                    <a:pt x="505" y="337"/>
                  </a:lnTo>
                  <a:lnTo>
                    <a:pt x="337" y="438"/>
                  </a:lnTo>
                  <a:lnTo>
                    <a:pt x="169" y="539"/>
                  </a:lnTo>
                  <a:lnTo>
                    <a:pt x="101" y="539"/>
                  </a:lnTo>
                  <a:lnTo>
                    <a:pt x="34" y="573"/>
                  </a:lnTo>
                  <a:lnTo>
                    <a:pt x="0" y="606"/>
                  </a:lnTo>
                  <a:lnTo>
                    <a:pt x="0" y="674"/>
                  </a:lnTo>
                  <a:lnTo>
                    <a:pt x="0" y="775"/>
                  </a:lnTo>
                  <a:lnTo>
                    <a:pt x="68" y="1010"/>
                  </a:lnTo>
                  <a:lnTo>
                    <a:pt x="337" y="2121"/>
                  </a:lnTo>
                  <a:lnTo>
                    <a:pt x="337" y="2189"/>
                  </a:lnTo>
                  <a:lnTo>
                    <a:pt x="371" y="2222"/>
                  </a:lnTo>
                  <a:lnTo>
                    <a:pt x="472" y="2222"/>
                  </a:lnTo>
                  <a:lnTo>
                    <a:pt x="1313" y="1953"/>
                  </a:lnTo>
                  <a:lnTo>
                    <a:pt x="2121" y="1684"/>
                  </a:lnTo>
                  <a:lnTo>
                    <a:pt x="2189" y="1650"/>
                  </a:lnTo>
                  <a:lnTo>
                    <a:pt x="2222" y="1616"/>
                  </a:lnTo>
                  <a:lnTo>
                    <a:pt x="2222" y="1549"/>
                  </a:lnTo>
                  <a:lnTo>
                    <a:pt x="2222" y="1482"/>
                  </a:lnTo>
                  <a:lnTo>
                    <a:pt x="2088" y="1212"/>
                  </a:lnTo>
                  <a:lnTo>
                    <a:pt x="2054" y="909"/>
                  </a:lnTo>
                  <a:lnTo>
                    <a:pt x="1953" y="270"/>
                  </a:lnTo>
                  <a:lnTo>
                    <a:pt x="1919" y="202"/>
                  </a:lnTo>
                  <a:lnTo>
                    <a:pt x="1886" y="101"/>
                  </a:lnTo>
                  <a:lnTo>
                    <a:pt x="1818" y="34"/>
                  </a:lnTo>
                  <a:lnTo>
                    <a:pt x="175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3"/>
            <p:cNvSpPr/>
            <p:nvPr/>
          </p:nvSpPr>
          <p:spPr>
            <a:xfrm>
              <a:off x="6105391" y="4620892"/>
              <a:ext cx="30174" cy="48567"/>
            </a:xfrm>
            <a:custGeom>
              <a:avLst/>
              <a:gdLst/>
              <a:ahLst/>
              <a:cxnLst/>
              <a:rect l="l" t="t" r="r" b="b"/>
              <a:pathLst>
                <a:path w="607" h="977" extrusionOk="0">
                  <a:moveTo>
                    <a:pt x="270" y="1"/>
                  </a:moveTo>
                  <a:lnTo>
                    <a:pt x="135" y="102"/>
                  </a:lnTo>
                  <a:lnTo>
                    <a:pt x="34" y="236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34" y="405"/>
                  </a:lnTo>
                  <a:lnTo>
                    <a:pt x="169" y="304"/>
                  </a:lnTo>
                  <a:lnTo>
                    <a:pt x="270" y="236"/>
                  </a:lnTo>
                  <a:lnTo>
                    <a:pt x="304" y="203"/>
                  </a:lnTo>
                  <a:lnTo>
                    <a:pt x="270" y="270"/>
                  </a:lnTo>
                  <a:lnTo>
                    <a:pt x="203" y="405"/>
                  </a:lnTo>
                  <a:lnTo>
                    <a:pt x="203" y="472"/>
                  </a:lnTo>
                  <a:lnTo>
                    <a:pt x="236" y="539"/>
                  </a:lnTo>
                  <a:lnTo>
                    <a:pt x="405" y="539"/>
                  </a:lnTo>
                  <a:lnTo>
                    <a:pt x="405" y="640"/>
                  </a:lnTo>
                  <a:lnTo>
                    <a:pt x="270" y="708"/>
                  </a:lnTo>
                  <a:lnTo>
                    <a:pt x="102" y="809"/>
                  </a:lnTo>
                  <a:lnTo>
                    <a:pt x="34" y="842"/>
                  </a:lnTo>
                  <a:lnTo>
                    <a:pt x="68" y="910"/>
                  </a:lnTo>
                  <a:lnTo>
                    <a:pt x="102" y="943"/>
                  </a:lnTo>
                  <a:lnTo>
                    <a:pt x="169" y="977"/>
                  </a:lnTo>
                  <a:lnTo>
                    <a:pt x="337" y="910"/>
                  </a:lnTo>
                  <a:lnTo>
                    <a:pt x="472" y="809"/>
                  </a:lnTo>
                  <a:lnTo>
                    <a:pt x="573" y="674"/>
                  </a:lnTo>
                  <a:lnTo>
                    <a:pt x="607" y="607"/>
                  </a:lnTo>
                  <a:lnTo>
                    <a:pt x="607" y="506"/>
                  </a:lnTo>
                  <a:lnTo>
                    <a:pt x="573" y="438"/>
                  </a:lnTo>
                  <a:lnTo>
                    <a:pt x="539" y="405"/>
                  </a:lnTo>
                  <a:lnTo>
                    <a:pt x="438" y="337"/>
                  </a:lnTo>
                  <a:lnTo>
                    <a:pt x="472" y="270"/>
                  </a:lnTo>
                  <a:lnTo>
                    <a:pt x="506" y="169"/>
                  </a:lnTo>
                  <a:lnTo>
                    <a:pt x="472" y="102"/>
                  </a:lnTo>
                  <a:lnTo>
                    <a:pt x="405" y="34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3"/>
            <p:cNvSpPr/>
            <p:nvPr/>
          </p:nvSpPr>
          <p:spPr>
            <a:xfrm>
              <a:off x="5961481" y="4545581"/>
              <a:ext cx="28484" cy="43546"/>
            </a:xfrm>
            <a:custGeom>
              <a:avLst/>
              <a:gdLst/>
              <a:ahLst/>
              <a:cxnLst/>
              <a:rect l="l" t="t" r="r" b="b"/>
              <a:pathLst>
                <a:path w="573" h="876" extrusionOk="0">
                  <a:moveTo>
                    <a:pt x="337" y="0"/>
                  </a:moveTo>
                  <a:lnTo>
                    <a:pt x="236" y="34"/>
                  </a:lnTo>
                  <a:lnTo>
                    <a:pt x="135" y="101"/>
                  </a:lnTo>
                  <a:lnTo>
                    <a:pt x="68" y="169"/>
                  </a:lnTo>
                  <a:lnTo>
                    <a:pt x="0" y="270"/>
                  </a:lnTo>
                  <a:lnTo>
                    <a:pt x="0" y="371"/>
                  </a:lnTo>
                  <a:lnTo>
                    <a:pt x="0" y="472"/>
                  </a:lnTo>
                  <a:lnTo>
                    <a:pt x="68" y="573"/>
                  </a:lnTo>
                  <a:lnTo>
                    <a:pt x="135" y="606"/>
                  </a:lnTo>
                  <a:lnTo>
                    <a:pt x="202" y="573"/>
                  </a:lnTo>
                  <a:lnTo>
                    <a:pt x="303" y="505"/>
                  </a:lnTo>
                  <a:lnTo>
                    <a:pt x="371" y="505"/>
                  </a:lnTo>
                  <a:lnTo>
                    <a:pt x="404" y="573"/>
                  </a:lnTo>
                  <a:lnTo>
                    <a:pt x="371" y="606"/>
                  </a:lnTo>
                  <a:lnTo>
                    <a:pt x="303" y="674"/>
                  </a:lnTo>
                  <a:lnTo>
                    <a:pt x="101" y="674"/>
                  </a:lnTo>
                  <a:lnTo>
                    <a:pt x="34" y="707"/>
                  </a:lnTo>
                  <a:lnTo>
                    <a:pt x="0" y="741"/>
                  </a:lnTo>
                  <a:lnTo>
                    <a:pt x="34" y="775"/>
                  </a:lnTo>
                  <a:lnTo>
                    <a:pt x="101" y="842"/>
                  </a:lnTo>
                  <a:lnTo>
                    <a:pt x="169" y="876"/>
                  </a:lnTo>
                  <a:lnTo>
                    <a:pt x="371" y="842"/>
                  </a:lnTo>
                  <a:lnTo>
                    <a:pt x="438" y="808"/>
                  </a:lnTo>
                  <a:lnTo>
                    <a:pt x="505" y="741"/>
                  </a:lnTo>
                  <a:lnTo>
                    <a:pt x="573" y="640"/>
                  </a:lnTo>
                  <a:lnTo>
                    <a:pt x="573" y="573"/>
                  </a:lnTo>
                  <a:lnTo>
                    <a:pt x="573" y="472"/>
                  </a:lnTo>
                  <a:lnTo>
                    <a:pt x="539" y="404"/>
                  </a:lnTo>
                  <a:lnTo>
                    <a:pt x="472" y="371"/>
                  </a:lnTo>
                  <a:lnTo>
                    <a:pt x="404" y="337"/>
                  </a:lnTo>
                  <a:lnTo>
                    <a:pt x="270" y="337"/>
                  </a:lnTo>
                  <a:lnTo>
                    <a:pt x="169" y="404"/>
                  </a:lnTo>
                  <a:lnTo>
                    <a:pt x="135" y="337"/>
                  </a:lnTo>
                  <a:lnTo>
                    <a:pt x="169" y="303"/>
                  </a:lnTo>
                  <a:lnTo>
                    <a:pt x="270" y="202"/>
                  </a:lnTo>
                  <a:lnTo>
                    <a:pt x="472" y="101"/>
                  </a:lnTo>
                  <a:lnTo>
                    <a:pt x="472" y="68"/>
                  </a:lnTo>
                  <a:lnTo>
                    <a:pt x="438" y="34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3"/>
            <p:cNvSpPr/>
            <p:nvPr/>
          </p:nvSpPr>
          <p:spPr>
            <a:xfrm>
              <a:off x="5712085" y="4771513"/>
              <a:ext cx="132278" cy="118906"/>
            </a:xfrm>
            <a:custGeom>
              <a:avLst/>
              <a:gdLst/>
              <a:ahLst/>
              <a:cxnLst/>
              <a:rect l="l" t="t" r="r" b="b"/>
              <a:pathLst>
                <a:path w="2661" h="2392" extrusionOk="0">
                  <a:moveTo>
                    <a:pt x="1953" y="304"/>
                  </a:moveTo>
                  <a:lnTo>
                    <a:pt x="2021" y="371"/>
                  </a:lnTo>
                  <a:lnTo>
                    <a:pt x="2088" y="472"/>
                  </a:lnTo>
                  <a:lnTo>
                    <a:pt x="2358" y="1347"/>
                  </a:lnTo>
                  <a:lnTo>
                    <a:pt x="2459" y="1718"/>
                  </a:lnTo>
                  <a:lnTo>
                    <a:pt x="2257" y="1718"/>
                  </a:lnTo>
                  <a:lnTo>
                    <a:pt x="2088" y="1751"/>
                  </a:lnTo>
                  <a:lnTo>
                    <a:pt x="1650" y="1852"/>
                  </a:lnTo>
                  <a:lnTo>
                    <a:pt x="1246" y="1987"/>
                  </a:lnTo>
                  <a:lnTo>
                    <a:pt x="977" y="2088"/>
                  </a:lnTo>
                  <a:lnTo>
                    <a:pt x="876" y="2122"/>
                  </a:lnTo>
                  <a:lnTo>
                    <a:pt x="809" y="2088"/>
                  </a:lnTo>
                  <a:lnTo>
                    <a:pt x="741" y="2054"/>
                  </a:lnTo>
                  <a:lnTo>
                    <a:pt x="708" y="1987"/>
                  </a:lnTo>
                  <a:lnTo>
                    <a:pt x="674" y="1852"/>
                  </a:lnTo>
                  <a:lnTo>
                    <a:pt x="640" y="1684"/>
                  </a:lnTo>
                  <a:lnTo>
                    <a:pt x="438" y="876"/>
                  </a:lnTo>
                  <a:lnTo>
                    <a:pt x="876" y="708"/>
                  </a:lnTo>
                  <a:lnTo>
                    <a:pt x="1213" y="607"/>
                  </a:lnTo>
                  <a:lnTo>
                    <a:pt x="1381" y="573"/>
                  </a:lnTo>
                  <a:lnTo>
                    <a:pt x="1549" y="472"/>
                  </a:lnTo>
                  <a:lnTo>
                    <a:pt x="1718" y="371"/>
                  </a:lnTo>
                  <a:lnTo>
                    <a:pt x="1852" y="304"/>
                  </a:lnTo>
                  <a:close/>
                  <a:moveTo>
                    <a:pt x="2021" y="1"/>
                  </a:moveTo>
                  <a:lnTo>
                    <a:pt x="1785" y="102"/>
                  </a:lnTo>
                  <a:lnTo>
                    <a:pt x="1583" y="203"/>
                  </a:lnTo>
                  <a:lnTo>
                    <a:pt x="1347" y="337"/>
                  </a:lnTo>
                  <a:lnTo>
                    <a:pt x="1145" y="405"/>
                  </a:lnTo>
                  <a:lnTo>
                    <a:pt x="573" y="607"/>
                  </a:lnTo>
                  <a:lnTo>
                    <a:pt x="304" y="708"/>
                  </a:lnTo>
                  <a:lnTo>
                    <a:pt x="34" y="842"/>
                  </a:lnTo>
                  <a:lnTo>
                    <a:pt x="1" y="910"/>
                  </a:lnTo>
                  <a:lnTo>
                    <a:pt x="1" y="977"/>
                  </a:lnTo>
                  <a:lnTo>
                    <a:pt x="68" y="1044"/>
                  </a:lnTo>
                  <a:lnTo>
                    <a:pt x="135" y="1044"/>
                  </a:lnTo>
                  <a:lnTo>
                    <a:pt x="304" y="943"/>
                  </a:lnTo>
                  <a:lnTo>
                    <a:pt x="337" y="1280"/>
                  </a:lnTo>
                  <a:lnTo>
                    <a:pt x="405" y="1617"/>
                  </a:lnTo>
                  <a:lnTo>
                    <a:pt x="607" y="2290"/>
                  </a:lnTo>
                  <a:lnTo>
                    <a:pt x="640" y="2357"/>
                  </a:lnTo>
                  <a:lnTo>
                    <a:pt x="708" y="2391"/>
                  </a:lnTo>
                  <a:lnTo>
                    <a:pt x="943" y="2324"/>
                  </a:lnTo>
                  <a:lnTo>
                    <a:pt x="1179" y="2256"/>
                  </a:lnTo>
                  <a:lnTo>
                    <a:pt x="1617" y="2088"/>
                  </a:lnTo>
                  <a:lnTo>
                    <a:pt x="2021" y="1987"/>
                  </a:lnTo>
                  <a:lnTo>
                    <a:pt x="2459" y="1953"/>
                  </a:lnTo>
                  <a:lnTo>
                    <a:pt x="2560" y="1920"/>
                  </a:lnTo>
                  <a:lnTo>
                    <a:pt x="2627" y="1886"/>
                  </a:lnTo>
                  <a:lnTo>
                    <a:pt x="2661" y="1785"/>
                  </a:lnTo>
                  <a:lnTo>
                    <a:pt x="2661" y="1684"/>
                  </a:lnTo>
                  <a:lnTo>
                    <a:pt x="2627" y="1482"/>
                  </a:lnTo>
                  <a:lnTo>
                    <a:pt x="2391" y="775"/>
                  </a:lnTo>
                  <a:lnTo>
                    <a:pt x="2122" y="68"/>
                  </a:lnTo>
                  <a:lnTo>
                    <a:pt x="2088" y="34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3"/>
            <p:cNvSpPr/>
            <p:nvPr/>
          </p:nvSpPr>
          <p:spPr>
            <a:xfrm>
              <a:off x="5979873" y="4640974"/>
              <a:ext cx="48567" cy="43546"/>
            </a:xfrm>
            <a:custGeom>
              <a:avLst/>
              <a:gdLst/>
              <a:ahLst/>
              <a:cxnLst/>
              <a:rect l="l" t="t" r="r" b="b"/>
              <a:pathLst>
                <a:path w="977" h="876" extrusionOk="0">
                  <a:moveTo>
                    <a:pt x="304" y="1"/>
                  </a:moveTo>
                  <a:lnTo>
                    <a:pt x="203" y="68"/>
                  </a:lnTo>
                  <a:lnTo>
                    <a:pt x="102" y="135"/>
                  </a:lnTo>
                  <a:lnTo>
                    <a:pt x="1" y="270"/>
                  </a:lnTo>
                  <a:lnTo>
                    <a:pt x="34" y="304"/>
                  </a:lnTo>
                  <a:lnTo>
                    <a:pt x="68" y="304"/>
                  </a:lnTo>
                  <a:lnTo>
                    <a:pt x="203" y="236"/>
                  </a:lnTo>
                  <a:lnTo>
                    <a:pt x="371" y="203"/>
                  </a:lnTo>
                  <a:lnTo>
                    <a:pt x="337" y="371"/>
                  </a:lnTo>
                  <a:lnTo>
                    <a:pt x="304" y="506"/>
                  </a:lnTo>
                  <a:lnTo>
                    <a:pt x="236" y="640"/>
                  </a:lnTo>
                  <a:lnTo>
                    <a:pt x="236" y="741"/>
                  </a:lnTo>
                  <a:lnTo>
                    <a:pt x="270" y="809"/>
                  </a:lnTo>
                  <a:lnTo>
                    <a:pt x="304" y="876"/>
                  </a:lnTo>
                  <a:lnTo>
                    <a:pt x="573" y="876"/>
                  </a:lnTo>
                  <a:lnTo>
                    <a:pt x="910" y="809"/>
                  </a:lnTo>
                  <a:lnTo>
                    <a:pt x="943" y="775"/>
                  </a:lnTo>
                  <a:lnTo>
                    <a:pt x="977" y="741"/>
                  </a:lnTo>
                  <a:lnTo>
                    <a:pt x="977" y="674"/>
                  </a:lnTo>
                  <a:lnTo>
                    <a:pt x="910" y="573"/>
                  </a:lnTo>
                  <a:lnTo>
                    <a:pt x="842" y="573"/>
                  </a:lnTo>
                  <a:lnTo>
                    <a:pt x="573" y="640"/>
                  </a:lnTo>
                  <a:lnTo>
                    <a:pt x="472" y="674"/>
                  </a:lnTo>
                  <a:lnTo>
                    <a:pt x="438" y="674"/>
                  </a:lnTo>
                  <a:lnTo>
                    <a:pt x="472" y="607"/>
                  </a:lnTo>
                  <a:lnTo>
                    <a:pt x="539" y="371"/>
                  </a:lnTo>
                  <a:lnTo>
                    <a:pt x="573" y="102"/>
                  </a:lnTo>
                  <a:lnTo>
                    <a:pt x="539" y="34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3"/>
            <p:cNvSpPr/>
            <p:nvPr/>
          </p:nvSpPr>
          <p:spPr>
            <a:xfrm>
              <a:off x="5829252" y="4748099"/>
              <a:ext cx="132278" cy="105485"/>
            </a:xfrm>
            <a:custGeom>
              <a:avLst/>
              <a:gdLst/>
              <a:ahLst/>
              <a:cxnLst/>
              <a:rect l="l" t="t" r="r" b="b"/>
              <a:pathLst>
                <a:path w="2661" h="2122" extrusionOk="0">
                  <a:moveTo>
                    <a:pt x="2122" y="236"/>
                  </a:moveTo>
                  <a:lnTo>
                    <a:pt x="2189" y="303"/>
                  </a:lnTo>
                  <a:lnTo>
                    <a:pt x="2256" y="438"/>
                  </a:lnTo>
                  <a:lnTo>
                    <a:pt x="2290" y="606"/>
                  </a:lnTo>
                  <a:lnTo>
                    <a:pt x="2391" y="1111"/>
                  </a:lnTo>
                  <a:lnTo>
                    <a:pt x="2391" y="1246"/>
                  </a:lnTo>
                  <a:lnTo>
                    <a:pt x="2391" y="1347"/>
                  </a:lnTo>
                  <a:lnTo>
                    <a:pt x="2357" y="1448"/>
                  </a:lnTo>
                  <a:lnTo>
                    <a:pt x="2324" y="1515"/>
                  </a:lnTo>
                  <a:lnTo>
                    <a:pt x="2189" y="1650"/>
                  </a:lnTo>
                  <a:lnTo>
                    <a:pt x="2021" y="1751"/>
                  </a:lnTo>
                  <a:lnTo>
                    <a:pt x="1819" y="1818"/>
                  </a:lnTo>
                  <a:lnTo>
                    <a:pt x="1617" y="1852"/>
                  </a:lnTo>
                  <a:lnTo>
                    <a:pt x="1179" y="1886"/>
                  </a:lnTo>
                  <a:lnTo>
                    <a:pt x="1044" y="1886"/>
                  </a:lnTo>
                  <a:lnTo>
                    <a:pt x="943" y="1785"/>
                  </a:lnTo>
                  <a:lnTo>
                    <a:pt x="842" y="1650"/>
                  </a:lnTo>
                  <a:lnTo>
                    <a:pt x="775" y="1515"/>
                  </a:lnTo>
                  <a:lnTo>
                    <a:pt x="674" y="1145"/>
                  </a:lnTo>
                  <a:lnTo>
                    <a:pt x="607" y="775"/>
                  </a:lnTo>
                  <a:lnTo>
                    <a:pt x="1112" y="640"/>
                  </a:lnTo>
                  <a:lnTo>
                    <a:pt x="1583" y="472"/>
                  </a:lnTo>
                  <a:lnTo>
                    <a:pt x="2054" y="236"/>
                  </a:lnTo>
                  <a:close/>
                  <a:moveTo>
                    <a:pt x="1987" y="0"/>
                  </a:moveTo>
                  <a:lnTo>
                    <a:pt x="1650" y="169"/>
                  </a:lnTo>
                  <a:lnTo>
                    <a:pt x="1381" y="303"/>
                  </a:lnTo>
                  <a:lnTo>
                    <a:pt x="1112" y="404"/>
                  </a:lnTo>
                  <a:lnTo>
                    <a:pt x="539" y="539"/>
                  </a:lnTo>
                  <a:lnTo>
                    <a:pt x="472" y="438"/>
                  </a:lnTo>
                  <a:lnTo>
                    <a:pt x="472" y="472"/>
                  </a:lnTo>
                  <a:lnTo>
                    <a:pt x="438" y="539"/>
                  </a:lnTo>
                  <a:lnTo>
                    <a:pt x="102" y="640"/>
                  </a:lnTo>
                  <a:lnTo>
                    <a:pt x="34" y="640"/>
                  </a:lnTo>
                  <a:lnTo>
                    <a:pt x="1" y="674"/>
                  </a:lnTo>
                  <a:lnTo>
                    <a:pt x="1" y="775"/>
                  </a:lnTo>
                  <a:lnTo>
                    <a:pt x="68" y="842"/>
                  </a:lnTo>
                  <a:lnTo>
                    <a:pt x="135" y="842"/>
                  </a:lnTo>
                  <a:lnTo>
                    <a:pt x="405" y="808"/>
                  </a:lnTo>
                  <a:lnTo>
                    <a:pt x="438" y="1179"/>
                  </a:lnTo>
                  <a:lnTo>
                    <a:pt x="539" y="1583"/>
                  </a:lnTo>
                  <a:lnTo>
                    <a:pt x="640" y="1751"/>
                  </a:lnTo>
                  <a:lnTo>
                    <a:pt x="708" y="1886"/>
                  </a:lnTo>
                  <a:lnTo>
                    <a:pt x="809" y="2020"/>
                  </a:lnTo>
                  <a:lnTo>
                    <a:pt x="943" y="2088"/>
                  </a:lnTo>
                  <a:lnTo>
                    <a:pt x="1179" y="2121"/>
                  </a:lnTo>
                  <a:lnTo>
                    <a:pt x="1415" y="2121"/>
                  </a:lnTo>
                  <a:lnTo>
                    <a:pt x="1650" y="2088"/>
                  </a:lnTo>
                  <a:lnTo>
                    <a:pt x="1852" y="2054"/>
                  </a:lnTo>
                  <a:lnTo>
                    <a:pt x="2223" y="1987"/>
                  </a:lnTo>
                  <a:lnTo>
                    <a:pt x="2391" y="1919"/>
                  </a:lnTo>
                  <a:lnTo>
                    <a:pt x="2458" y="1886"/>
                  </a:lnTo>
                  <a:lnTo>
                    <a:pt x="2526" y="1818"/>
                  </a:lnTo>
                  <a:lnTo>
                    <a:pt x="2627" y="1616"/>
                  </a:lnTo>
                  <a:lnTo>
                    <a:pt x="2660" y="1448"/>
                  </a:lnTo>
                  <a:lnTo>
                    <a:pt x="2627" y="1246"/>
                  </a:lnTo>
                  <a:lnTo>
                    <a:pt x="2593" y="1044"/>
                  </a:lnTo>
                  <a:lnTo>
                    <a:pt x="2526" y="505"/>
                  </a:lnTo>
                  <a:lnTo>
                    <a:pt x="2458" y="236"/>
                  </a:lnTo>
                  <a:lnTo>
                    <a:pt x="2391" y="135"/>
                  </a:lnTo>
                  <a:lnTo>
                    <a:pt x="2324" y="34"/>
                  </a:lnTo>
                  <a:lnTo>
                    <a:pt x="222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3"/>
            <p:cNvSpPr/>
            <p:nvPr/>
          </p:nvSpPr>
          <p:spPr>
            <a:xfrm>
              <a:off x="5676941" y="4572375"/>
              <a:ext cx="115526" cy="97084"/>
            </a:xfrm>
            <a:custGeom>
              <a:avLst/>
              <a:gdLst/>
              <a:ahLst/>
              <a:cxnLst/>
              <a:rect l="l" t="t" r="r" b="b"/>
              <a:pathLst>
                <a:path w="2324" h="1953" extrusionOk="0">
                  <a:moveTo>
                    <a:pt x="1650" y="236"/>
                  </a:moveTo>
                  <a:lnTo>
                    <a:pt x="1718" y="269"/>
                  </a:lnTo>
                  <a:lnTo>
                    <a:pt x="1785" y="303"/>
                  </a:lnTo>
                  <a:lnTo>
                    <a:pt x="1886" y="438"/>
                  </a:lnTo>
                  <a:lnTo>
                    <a:pt x="1987" y="606"/>
                  </a:lnTo>
                  <a:lnTo>
                    <a:pt x="2021" y="808"/>
                  </a:lnTo>
                  <a:lnTo>
                    <a:pt x="2088" y="1010"/>
                  </a:lnTo>
                  <a:lnTo>
                    <a:pt x="2122" y="1414"/>
                  </a:lnTo>
                  <a:lnTo>
                    <a:pt x="1516" y="1549"/>
                  </a:lnTo>
                  <a:lnTo>
                    <a:pt x="910" y="1684"/>
                  </a:lnTo>
                  <a:lnTo>
                    <a:pt x="472" y="1684"/>
                  </a:lnTo>
                  <a:lnTo>
                    <a:pt x="371" y="1381"/>
                  </a:lnTo>
                  <a:lnTo>
                    <a:pt x="169" y="741"/>
                  </a:lnTo>
                  <a:lnTo>
                    <a:pt x="809" y="471"/>
                  </a:lnTo>
                  <a:lnTo>
                    <a:pt x="1112" y="337"/>
                  </a:lnTo>
                  <a:lnTo>
                    <a:pt x="1482" y="236"/>
                  </a:lnTo>
                  <a:close/>
                  <a:moveTo>
                    <a:pt x="1684" y="0"/>
                  </a:moveTo>
                  <a:lnTo>
                    <a:pt x="1482" y="34"/>
                  </a:lnTo>
                  <a:lnTo>
                    <a:pt x="1112" y="168"/>
                  </a:lnTo>
                  <a:lnTo>
                    <a:pt x="607" y="370"/>
                  </a:lnTo>
                  <a:lnTo>
                    <a:pt x="102" y="606"/>
                  </a:lnTo>
                  <a:lnTo>
                    <a:pt x="68" y="572"/>
                  </a:lnTo>
                  <a:lnTo>
                    <a:pt x="1" y="572"/>
                  </a:lnTo>
                  <a:lnTo>
                    <a:pt x="1" y="640"/>
                  </a:lnTo>
                  <a:lnTo>
                    <a:pt x="34" y="943"/>
                  </a:lnTo>
                  <a:lnTo>
                    <a:pt x="102" y="1280"/>
                  </a:lnTo>
                  <a:lnTo>
                    <a:pt x="304" y="1886"/>
                  </a:lnTo>
                  <a:lnTo>
                    <a:pt x="371" y="1919"/>
                  </a:lnTo>
                  <a:lnTo>
                    <a:pt x="438" y="1953"/>
                  </a:lnTo>
                  <a:lnTo>
                    <a:pt x="876" y="1886"/>
                  </a:lnTo>
                  <a:lnTo>
                    <a:pt x="1347" y="1818"/>
                  </a:lnTo>
                  <a:lnTo>
                    <a:pt x="1819" y="1717"/>
                  </a:lnTo>
                  <a:lnTo>
                    <a:pt x="2256" y="1583"/>
                  </a:lnTo>
                  <a:lnTo>
                    <a:pt x="2324" y="1515"/>
                  </a:lnTo>
                  <a:lnTo>
                    <a:pt x="2324" y="1448"/>
                  </a:lnTo>
                  <a:lnTo>
                    <a:pt x="2088" y="370"/>
                  </a:lnTo>
                  <a:lnTo>
                    <a:pt x="2021" y="135"/>
                  </a:lnTo>
                  <a:lnTo>
                    <a:pt x="1953" y="67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3"/>
            <p:cNvSpPr/>
            <p:nvPr/>
          </p:nvSpPr>
          <p:spPr>
            <a:xfrm>
              <a:off x="5760652" y="4811678"/>
              <a:ext cx="38525" cy="48616"/>
            </a:xfrm>
            <a:custGeom>
              <a:avLst/>
              <a:gdLst/>
              <a:ahLst/>
              <a:cxnLst/>
              <a:rect l="l" t="t" r="r" b="b"/>
              <a:pathLst>
                <a:path w="775" h="978" extrusionOk="0">
                  <a:moveTo>
                    <a:pt x="741" y="1"/>
                  </a:moveTo>
                  <a:lnTo>
                    <a:pt x="673" y="34"/>
                  </a:lnTo>
                  <a:lnTo>
                    <a:pt x="606" y="34"/>
                  </a:lnTo>
                  <a:lnTo>
                    <a:pt x="505" y="135"/>
                  </a:lnTo>
                  <a:lnTo>
                    <a:pt x="269" y="472"/>
                  </a:lnTo>
                  <a:lnTo>
                    <a:pt x="67" y="708"/>
                  </a:lnTo>
                  <a:lnTo>
                    <a:pt x="0" y="809"/>
                  </a:lnTo>
                  <a:lnTo>
                    <a:pt x="0" y="876"/>
                  </a:lnTo>
                  <a:lnTo>
                    <a:pt x="0" y="977"/>
                  </a:lnTo>
                  <a:lnTo>
                    <a:pt x="67" y="977"/>
                  </a:lnTo>
                  <a:lnTo>
                    <a:pt x="135" y="943"/>
                  </a:lnTo>
                  <a:lnTo>
                    <a:pt x="269" y="809"/>
                  </a:lnTo>
                  <a:lnTo>
                    <a:pt x="471" y="573"/>
                  </a:lnTo>
                  <a:lnTo>
                    <a:pt x="673" y="337"/>
                  </a:lnTo>
                  <a:lnTo>
                    <a:pt x="774" y="203"/>
                  </a:lnTo>
                  <a:lnTo>
                    <a:pt x="774" y="135"/>
                  </a:lnTo>
                  <a:lnTo>
                    <a:pt x="774" y="68"/>
                  </a:lnTo>
                  <a:lnTo>
                    <a:pt x="774" y="34"/>
                  </a:lnTo>
                  <a:lnTo>
                    <a:pt x="74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3"/>
            <p:cNvSpPr/>
            <p:nvPr/>
          </p:nvSpPr>
          <p:spPr>
            <a:xfrm>
              <a:off x="5690362" y="4667768"/>
              <a:ext cx="123877" cy="113836"/>
            </a:xfrm>
            <a:custGeom>
              <a:avLst/>
              <a:gdLst/>
              <a:ahLst/>
              <a:cxnLst/>
              <a:rect l="l" t="t" r="r" b="b"/>
              <a:pathLst>
                <a:path w="2492" h="2290" extrusionOk="0">
                  <a:moveTo>
                    <a:pt x="2087" y="270"/>
                  </a:moveTo>
                  <a:lnTo>
                    <a:pt x="2155" y="505"/>
                  </a:lnTo>
                  <a:lnTo>
                    <a:pt x="2188" y="741"/>
                  </a:lnTo>
                  <a:lnTo>
                    <a:pt x="2222" y="1212"/>
                  </a:lnTo>
                  <a:lnTo>
                    <a:pt x="2222" y="1381"/>
                  </a:lnTo>
                  <a:lnTo>
                    <a:pt x="2155" y="1515"/>
                  </a:lnTo>
                  <a:lnTo>
                    <a:pt x="2054" y="1583"/>
                  </a:lnTo>
                  <a:lnTo>
                    <a:pt x="1919" y="1650"/>
                  </a:lnTo>
                  <a:lnTo>
                    <a:pt x="1616" y="1751"/>
                  </a:lnTo>
                  <a:lnTo>
                    <a:pt x="1481" y="1818"/>
                  </a:lnTo>
                  <a:lnTo>
                    <a:pt x="1347" y="1886"/>
                  </a:lnTo>
                  <a:lnTo>
                    <a:pt x="1212" y="1953"/>
                  </a:lnTo>
                  <a:lnTo>
                    <a:pt x="976" y="2054"/>
                  </a:lnTo>
                  <a:lnTo>
                    <a:pt x="741" y="2088"/>
                  </a:lnTo>
                  <a:lnTo>
                    <a:pt x="673" y="2054"/>
                  </a:lnTo>
                  <a:lnTo>
                    <a:pt x="606" y="1987"/>
                  </a:lnTo>
                  <a:lnTo>
                    <a:pt x="505" y="1549"/>
                  </a:lnTo>
                  <a:lnTo>
                    <a:pt x="438" y="1179"/>
                  </a:lnTo>
                  <a:lnTo>
                    <a:pt x="337" y="808"/>
                  </a:lnTo>
                  <a:lnTo>
                    <a:pt x="572" y="674"/>
                  </a:lnTo>
                  <a:lnTo>
                    <a:pt x="808" y="606"/>
                  </a:lnTo>
                  <a:lnTo>
                    <a:pt x="1077" y="539"/>
                  </a:lnTo>
                  <a:lnTo>
                    <a:pt x="1347" y="472"/>
                  </a:lnTo>
                  <a:lnTo>
                    <a:pt x="1751" y="438"/>
                  </a:lnTo>
                  <a:lnTo>
                    <a:pt x="1919" y="371"/>
                  </a:lnTo>
                  <a:lnTo>
                    <a:pt x="2087" y="270"/>
                  </a:lnTo>
                  <a:close/>
                  <a:moveTo>
                    <a:pt x="2087" y="0"/>
                  </a:moveTo>
                  <a:lnTo>
                    <a:pt x="2054" y="34"/>
                  </a:lnTo>
                  <a:lnTo>
                    <a:pt x="1953" y="101"/>
                  </a:lnTo>
                  <a:lnTo>
                    <a:pt x="1818" y="169"/>
                  </a:lnTo>
                  <a:lnTo>
                    <a:pt x="1549" y="270"/>
                  </a:lnTo>
                  <a:lnTo>
                    <a:pt x="1279" y="303"/>
                  </a:lnTo>
                  <a:lnTo>
                    <a:pt x="976" y="337"/>
                  </a:lnTo>
                  <a:lnTo>
                    <a:pt x="707" y="371"/>
                  </a:lnTo>
                  <a:lnTo>
                    <a:pt x="438" y="438"/>
                  </a:lnTo>
                  <a:lnTo>
                    <a:pt x="303" y="505"/>
                  </a:lnTo>
                  <a:lnTo>
                    <a:pt x="202" y="606"/>
                  </a:lnTo>
                  <a:lnTo>
                    <a:pt x="101" y="674"/>
                  </a:lnTo>
                  <a:lnTo>
                    <a:pt x="0" y="808"/>
                  </a:lnTo>
                  <a:lnTo>
                    <a:pt x="0" y="876"/>
                  </a:lnTo>
                  <a:lnTo>
                    <a:pt x="34" y="909"/>
                  </a:lnTo>
                  <a:lnTo>
                    <a:pt x="67" y="943"/>
                  </a:lnTo>
                  <a:lnTo>
                    <a:pt x="135" y="909"/>
                  </a:lnTo>
                  <a:lnTo>
                    <a:pt x="236" y="876"/>
                  </a:lnTo>
                  <a:lnTo>
                    <a:pt x="236" y="1179"/>
                  </a:lnTo>
                  <a:lnTo>
                    <a:pt x="269" y="1515"/>
                  </a:lnTo>
                  <a:lnTo>
                    <a:pt x="337" y="1818"/>
                  </a:lnTo>
                  <a:lnTo>
                    <a:pt x="438" y="2121"/>
                  </a:lnTo>
                  <a:lnTo>
                    <a:pt x="505" y="2222"/>
                  </a:lnTo>
                  <a:lnTo>
                    <a:pt x="572" y="2290"/>
                  </a:lnTo>
                  <a:lnTo>
                    <a:pt x="842" y="2290"/>
                  </a:lnTo>
                  <a:lnTo>
                    <a:pt x="1111" y="2222"/>
                  </a:lnTo>
                  <a:lnTo>
                    <a:pt x="1313" y="2155"/>
                  </a:lnTo>
                  <a:lnTo>
                    <a:pt x="1481" y="2088"/>
                  </a:lnTo>
                  <a:lnTo>
                    <a:pt x="1650" y="2020"/>
                  </a:lnTo>
                  <a:lnTo>
                    <a:pt x="1953" y="1953"/>
                  </a:lnTo>
                  <a:lnTo>
                    <a:pt x="2087" y="1886"/>
                  </a:lnTo>
                  <a:lnTo>
                    <a:pt x="2222" y="1785"/>
                  </a:lnTo>
                  <a:lnTo>
                    <a:pt x="2323" y="1684"/>
                  </a:lnTo>
                  <a:lnTo>
                    <a:pt x="2424" y="1515"/>
                  </a:lnTo>
                  <a:lnTo>
                    <a:pt x="2458" y="1347"/>
                  </a:lnTo>
                  <a:lnTo>
                    <a:pt x="2491" y="1145"/>
                  </a:lnTo>
                  <a:lnTo>
                    <a:pt x="2458" y="775"/>
                  </a:lnTo>
                  <a:lnTo>
                    <a:pt x="2357" y="371"/>
                  </a:lnTo>
                  <a:lnTo>
                    <a:pt x="2222" y="34"/>
                  </a:lnTo>
                  <a:lnTo>
                    <a:pt x="218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3"/>
            <p:cNvSpPr/>
            <p:nvPr/>
          </p:nvSpPr>
          <p:spPr>
            <a:xfrm>
              <a:off x="5891191" y="4783244"/>
              <a:ext cx="28484" cy="46926"/>
            </a:xfrm>
            <a:custGeom>
              <a:avLst/>
              <a:gdLst/>
              <a:ahLst/>
              <a:cxnLst/>
              <a:rect l="l" t="t" r="r" b="b"/>
              <a:pathLst>
                <a:path w="573" h="944" extrusionOk="0">
                  <a:moveTo>
                    <a:pt x="337" y="236"/>
                  </a:moveTo>
                  <a:lnTo>
                    <a:pt x="337" y="472"/>
                  </a:lnTo>
                  <a:lnTo>
                    <a:pt x="270" y="707"/>
                  </a:lnTo>
                  <a:lnTo>
                    <a:pt x="236" y="707"/>
                  </a:lnTo>
                  <a:lnTo>
                    <a:pt x="202" y="539"/>
                  </a:lnTo>
                  <a:lnTo>
                    <a:pt x="236" y="404"/>
                  </a:lnTo>
                  <a:lnTo>
                    <a:pt x="270" y="303"/>
                  </a:lnTo>
                  <a:lnTo>
                    <a:pt x="337" y="236"/>
                  </a:lnTo>
                  <a:close/>
                  <a:moveTo>
                    <a:pt x="303" y="0"/>
                  </a:moveTo>
                  <a:lnTo>
                    <a:pt x="202" y="68"/>
                  </a:lnTo>
                  <a:lnTo>
                    <a:pt x="135" y="135"/>
                  </a:lnTo>
                  <a:lnTo>
                    <a:pt x="68" y="270"/>
                  </a:lnTo>
                  <a:lnTo>
                    <a:pt x="34" y="371"/>
                  </a:lnTo>
                  <a:lnTo>
                    <a:pt x="0" y="505"/>
                  </a:lnTo>
                  <a:lnTo>
                    <a:pt x="0" y="640"/>
                  </a:lnTo>
                  <a:lnTo>
                    <a:pt x="34" y="775"/>
                  </a:lnTo>
                  <a:lnTo>
                    <a:pt x="101" y="876"/>
                  </a:lnTo>
                  <a:lnTo>
                    <a:pt x="135" y="909"/>
                  </a:lnTo>
                  <a:lnTo>
                    <a:pt x="202" y="943"/>
                  </a:lnTo>
                  <a:lnTo>
                    <a:pt x="337" y="909"/>
                  </a:lnTo>
                  <a:lnTo>
                    <a:pt x="438" y="842"/>
                  </a:lnTo>
                  <a:lnTo>
                    <a:pt x="472" y="775"/>
                  </a:lnTo>
                  <a:lnTo>
                    <a:pt x="505" y="674"/>
                  </a:lnTo>
                  <a:lnTo>
                    <a:pt x="573" y="404"/>
                  </a:lnTo>
                  <a:lnTo>
                    <a:pt x="573" y="169"/>
                  </a:lnTo>
                  <a:lnTo>
                    <a:pt x="539" y="101"/>
                  </a:lnTo>
                  <a:lnTo>
                    <a:pt x="472" y="68"/>
                  </a:lnTo>
                  <a:lnTo>
                    <a:pt x="404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3"/>
            <p:cNvSpPr/>
            <p:nvPr/>
          </p:nvSpPr>
          <p:spPr>
            <a:xfrm>
              <a:off x="6142226" y="4756451"/>
              <a:ext cx="11781" cy="10091"/>
            </a:xfrm>
            <a:custGeom>
              <a:avLst/>
              <a:gdLst/>
              <a:ahLst/>
              <a:cxnLst/>
              <a:rect l="l" t="t" r="r" b="b"/>
              <a:pathLst>
                <a:path w="237" h="203" extrusionOk="0">
                  <a:moveTo>
                    <a:pt x="68" y="1"/>
                  </a:moveTo>
                  <a:lnTo>
                    <a:pt x="34" y="34"/>
                  </a:lnTo>
                  <a:lnTo>
                    <a:pt x="0" y="102"/>
                  </a:lnTo>
                  <a:lnTo>
                    <a:pt x="34" y="169"/>
                  </a:lnTo>
                  <a:lnTo>
                    <a:pt x="68" y="203"/>
                  </a:lnTo>
                  <a:lnTo>
                    <a:pt x="135" y="203"/>
                  </a:lnTo>
                  <a:lnTo>
                    <a:pt x="202" y="169"/>
                  </a:lnTo>
                  <a:lnTo>
                    <a:pt x="236" y="169"/>
                  </a:lnTo>
                  <a:lnTo>
                    <a:pt x="236" y="102"/>
                  </a:lnTo>
                  <a:lnTo>
                    <a:pt x="236" y="68"/>
                  </a:lnTo>
                  <a:lnTo>
                    <a:pt x="202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3"/>
            <p:cNvSpPr/>
            <p:nvPr/>
          </p:nvSpPr>
          <p:spPr>
            <a:xfrm>
              <a:off x="6083668" y="4687851"/>
              <a:ext cx="117166" cy="107125"/>
            </a:xfrm>
            <a:custGeom>
              <a:avLst/>
              <a:gdLst/>
              <a:ahLst/>
              <a:cxnLst/>
              <a:rect l="l" t="t" r="r" b="b"/>
              <a:pathLst>
                <a:path w="2357" h="2155" extrusionOk="0">
                  <a:moveTo>
                    <a:pt x="1885" y="202"/>
                  </a:moveTo>
                  <a:lnTo>
                    <a:pt x="1986" y="640"/>
                  </a:lnTo>
                  <a:lnTo>
                    <a:pt x="2087" y="1044"/>
                  </a:lnTo>
                  <a:lnTo>
                    <a:pt x="2121" y="1313"/>
                  </a:lnTo>
                  <a:lnTo>
                    <a:pt x="2121" y="1448"/>
                  </a:lnTo>
                  <a:lnTo>
                    <a:pt x="2087" y="1515"/>
                  </a:lnTo>
                  <a:lnTo>
                    <a:pt x="2020" y="1549"/>
                  </a:lnTo>
                  <a:lnTo>
                    <a:pt x="1481" y="1751"/>
                  </a:lnTo>
                  <a:lnTo>
                    <a:pt x="1077" y="1886"/>
                  </a:lnTo>
                  <a:lnTo>
                    <a:pt x="943" y="1919"/>
                  </a:lnTo>
                  <a:lnTo>
                    <a:pt x="808" y="1919"/>
                  </a:lnTo>
                  <a:lnTo>
                    <a:pt x="741" y="1886"/>
                  </a:lnTo>
                  <a:lnTo>
                    <a:pt x="673" y="1751"/>
                  </a:lnTo>
                  <a:lnTo>
                    <a:pt x="640" y="1583"/>
                  </a:lnTo>
                  <a:lnTo>
                    <a:pt x="505" y="1145"/>
                  </a:lnTo>
                  <a:lnTo>
                    <a:pt x="370" y="707"/>
                  </a:lnTo>
                  <a:lnTo>
                    <a:pt x="1885" y="202"/>
                  </a:lnTo>
                  <a:close/>
                  <a:moveTo>
                    <a:pt x="1919" y="0"/>
                  </a:moveTo>
                  <a:lnTo>
                    <a:pt x="1347" y="202"/>
                  </a:lnTo>
                  <a:lnTo>
                    <a:pt x="774" y="371"/>
                  </a:lnTo>
                  <a:lnTo>
                    <a:pt x="370" y="438"/>
                  </a:lnTo>
                  <a:lnTo>
                    <a:pt x="202" y="505"/>
                  </a:lnTo>
                  <a:lnTo>
                    <a:pt x="101" y="573"/>
                  </a:lnTo>
                  <a:lnTo>
                    <a:pt x="34" y="640"/>
                  </a:lnTo>
                  <a:lnTo>
                    <a:pt x="0" y="707"/>
                  </a:lnTo>
                  <a:lnTo>
                    <a:pt x="34" y="775"/>
                  </a:lnTo>
                  <a:lnTo>
                    <a:pt x="34" y="808"/>
                  </a:lnTo>
                  <a:lnTo>
                    <a:pt x="67" y="842"/>
                  </a:lnTo>
                  <a:lnTo>
                    <a:pt x="202" y="842"/>
                  </a:lnTo>
                  <a:lnTo>
                    <a:pt x="236" y="775"/>
                  </a:lnTo>
                  <a:lnTo>
                    <a:pt x="236" y="1078"/>
                  </a:lnTo>
                  <a:lnTo>
                    <a:pt x="303" y="1381"/>
                  </a:lnTo>
                  <a:lnTo>
                    <a:pt x="505" y="1919"/>
                  </a:lnTo>
                  <a:lnTo>
                    <a:pt x="572" y="2054"/>
                  </a:lnTo>
                  <a:lnTo>
                    <a:pt x="673" y="2121"/>
                  </a:lnTo>
                  <a:lnTo>
                    <a:pt x="774" y="2155"/>
                  </a:lnTo>
                  <a:lnTo>
                    <a:pt x="909" y="2155"/>
                  </a:lnTo>
                  <a:lnTo>
                    <a:pt x="1145" y="2088"/>
                  </a:lnTo>
                  <a:lnTo>
                    <a:pt x="1414" y="2020"/>
                  </a:lnTo>
                  <a:lnTo>
                    <a:pt x="1919" y="1852"/>
                  </a:lnTo>
                  <a:lnTo>
                    <a:pt x="2054" y="1785"/>
                  </a:lnTo>
                  <a:lnTo>
                    <a:pt x="2188" y="1717"/>
                  </a:lnTo>
                  <a:lnTo>
                    <a:pt x="2289" y="1650"/>
                  </a:lnTo>
                  <a:lnTo>
                    <a:pt x="2323" y="1549"/>
                  </a:lnTo>
                  <a:lnTo>
                    <a:pt x="2357" y="1381"/>
                  </a:lnTo>
                  <a:lnTo>
                    <a:pt x="2357" y="1179"/>
                  </a:lnTo>
                  <a:lnTo>
                    <a:pt x="2289" y="775"/>
                  </a:lnTo>
                  <a:lnTo>
                    <a:pt x="2155" y="404"/>
                  </a:lnTo>
                  <a:lnTo>
                    <a:pt x="2020" y="68"/>
                  </a:lnTo>
                  <a:lnTo>
                    <a:pt x="198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3"/>
            <p:cNvSpPr/>
            <p:nvPr/>
          </p:nvSpPr>
          <p:spPr>
            <a:xfrm>
              <a:off x="5966501" y="4714595"/>
              <a:ext cx="127258" cy="110555"/>
            </a:xfrm>
            <a:custGeom>
              <a:avLst/>
              <a:gdLst/>
              <a:ahLst/>
              <a:cxnLst/>
              <a:rect l="l" t="t" r="r" b="b"/>
              <a:pathLst>
                <a:path w="2560" h="2224" extrusionOk="0">
                  <a:moveTo>
                    <a:pt x="1852" y="304"/>
                  </a:moveTo>
                  <a:lnTo>
                    <a:pt x="1953" y="338"/>
                  </a:lnTo>
                  <a:lnTo>
                    <a:pt x="1987" y="371"/>
                  </a:lnTo>
                  <a:lnTo>
                    <a:pt x="2020" y="439"/>
                  </a:lnTo>
                  <a:lnTo>
                    <a:pt x="2020" y="708"/>
                  </a:lnTo>
                  <a:lnTo>
                    <a:pt x="2054" y="977"/>
                  </a:lnTo>
                  <a:lnTo>
                    <a:pt x="2121" y="1247"/>
                  </a:lnTo>
                  <a:lnTo>
                    <a:pt x="2256" y="1482"/>
                  </a:lnTo>
                  <a:lnTo>
                    <a:pt x="1549" y="1752"/>
                  </a:lnTo>
                  <a:lnTo>
                    <a:pt x="1179" y="1886"/>
                  </a:lnTo>
                  <a:lnTo>
                    <a:pt x="808" y="1954"/>
                  </a:lnTo>
                  <a:lnTo>
                    <a:pt x="741" y="1954"/>
                  </a:lnTo>
                  <a:lnTo>
                    <a:pt x="640" y="1853"/>
                  </a:lnTo>
                  <a:lnTo>
                    <a:pt x="573" y="1718"/>
                  </a:lnTo>
                  <a:lnTo>
                    <a:pt x="472" y="1550"/>
                  </a:lnTo>
                  <a:lnTo>
                    <a:pt x="236" y="809"/>
                  </a:lnTo>
                  <a:lnTo>
                    <a:pt x="977" y="540"/>
                  </a:lnTo>
                  <a:lnTo>
                    <a:pt x="1179" y="472"/>
                  </a:lnTo>
                  <a:lnTo>
                    <a:pt x="1549" y="338"/>
                  </a:lnTo>
                  <a:lnTo>
                    <a:pt x="1717" y="304"/>
                  </a:lnTo>
                  <a:close/>
                  <a:moveTo>
                    <a:pt x="1886" y="1"/>
                  </a:moveTo>
                  <a:lnTo>
                    <a:pt x="1717" y="35"/>
                  </a:lnTo>
                  <a:lnTo>
                    <a:pt x="1381" y="136"/>
                  </a:lnTo>
                  <a:lnTo>
                    <a:pt x="68" y="607"/>
                  </a:lnTo>
                  <a:lnTo>
                    <a:pt x="0" y="674"/>
                  </a:lnTo>
                  <a:lnTo>
                    <a:pt x="0" y="742"/>
                  </a:lnTo>
                  <a:lnTo>
                    <a:pt x="34" y="809"/>
                  </a:lnTo>
                  <a:lnTo>
                    <a:pt x="101" y="843"/>
                  </a:lnTo>
                  <a:lnTo>
                    <a:pt x="135" y="1078"/>
                  </a:lnTo>
                  <a:lnTo>
                    <a:pt x="202" y="1280"/>
                  </a:lnTo>
                  <a:lnTo>
                    <a:pt x="337" y="1718"/>
                  </a:lnTo>
                  <a:lnTo>
                    <a:pt x="404" y="1987"/>
                  </a:lnTo>
                  <a:lnTo>
                    <a:pt x="472" y="2122"/>
                  </a:lnTo>
                  <a:lnTo>
                    <a:pt x="505" y="2189"/>
                  </a:lnTo>
                  <a:lnTo>
                    <a:pt x="573" y="2223"/>
                  </a:lnTo>
                  <a:lnTo>
                    <a:pt x="775" y="2223"/>
                  </a:lnTo>
                  <a:lnTo>
                    <a:pt x="977" y="2189"/>
                  </a:lnTo>
                  <a:lnTo>
                    <a:pt x="1414" y="2088"/>
                  </a:lnTo>
                  <a:lnTo>
                    <a:pt x="1684" y="1987"/>
                  </a:lnTo>
                  <a:lnTo>
                    <a:pt x="1953" y="1886"/>
                  </a:lnTo>
                  <a:lnTo>
                    <a:pt x="2492" y="1651"/>
                  </a:lnTo>
                  <a:lnTo>
                    <a:pt x="2525" y="1617"/>
                  </a:lnTo>
                  <a:lnTo>
                    <a:pt x="2525" y="1583"/>
                  </a:lnTo>
                  <a:lnTo>
                    <a:pt x="2559" y="1516"/>
                  </a:lnTo>
                  <a:lnTo>
                    <a:pt x="2525" y="1482"/>
                  </a:lnTo>
                  <a:lnTo>
                    <a:pt x="2391" y="1247"/>
                  </a:lnTo>
                  <a:lnTo>
                    <a:pt x="2290" y="977"/>
                  </a:lnTo>
                  <a:lnTo>
                    <a:pt x="2256" y="708"/>
                  </a:lnTo>
                  <a:lnTo>
                    <a:pt x="2256" y="439"/>
                  </a:lnTo>
                  <a:lnTo>
                    <a:pt x="2256" y="304"/>
                  </a:lnTo>
                  <a:lnTo>
                    <a:pt x="2222" y="203"/>
                  </a:lnTo>
                  <a:lnTo>
                    <a:pt x="2155" y="102"/>
                  </a:lnTo>
                  <a:lnTo>
                    <a:pt x="2054" y="35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3"/>
            <p:cNvSpPr/>
            <p:nvPr/>
          </p:nvSpPr>
          <p:spPr>
            <a:xfrm>
              <a:off x="5948059" y="4619201"/>
              <a:ext cx="112195" cy="110505"/>
            </a:xfrm>
            <a:custGeom>
              <a:avLst/>
              <a:gdLst/>
              <a:ahLst/>
              <a:cxnLst/>
              <a:rect l="l" t="t" r="r" b="b"/>
              <a:pathLst>
                <a:path w="2257" h="2223" extrusionOk="0">
                  <a:moveTo>
                    <a:pt x="1651" y="237"/>
                  </a:moveTo>
                  <a:lnTo>
                    <a:pt x="1752" y="573"/>
                  </a:lnTo>
                  <a:lnTo>
                    <a:pt x="1853" y="944"/>
                  </a:lnTo>
                  <a:lnTo>
                    <a:pt x="1954" y="1381"/>
                  </a:lnTo>
                  <a:lnTo>
                    <a:pt x="1987" y="1482"/>
                  </a:lnTo>
                  <a:lnTo>
                    <a:pt x="1987" y="1550"/>
                  </a:lnTo>
                  <a:lnTo>
                    <a:pt x="1954" y="1550"/>
                  </a:lnTo>
                  <a:lnTo>
                    <a:pt x="1853" y="1583"/>
                  </a:lnTo>
                  <a:lnTo>
                    <a:pt x="1516" y="1617"/>
                  </a:lnTo>
                  <a:lnTo>
                    <a:pt x="1213" y="1684"/>
                  </a:lnTo>
                  <a:lnTo>
                    <a:pt x="876" y="1819"/>
                  </a:lnTo>
                  <a:lnTo>
                    <a:pt x="573" y="1954"/>
                  </a:lnTo>
                  <a:lnTo>
                    <a:pt x="540" y="1954"/>
                  </a:lnTo>
                  <a:lnTo>
                    <a:pt x="506" y="1886"/>
                  </a:lnTo>
                  <a:lnTo>
                    <a:pt x="439" y="1617"/>
                  </a:lnTo>
                  <a:lnTo>
                    <a:pt x="338" y="1213"/>
                  </a:lnTo>
                  <a:lnTo>
                    <a:pt x="203" y="472"/>
                  </a:lnTo>
                  <a:lnTo>
                    <a:pt x="1078" y="304"/>
                  </a:lnTo>
                  <a:lnTo>
                    <a:pt x="1449" y="237"/>
                  </a:lnTo>
                  <a:close/>
                  <a:moveTo>
                    <a:pt x="1550" y="1"/>
                  </a:moveTo>
                  <a:lnTo>
                    <a:pt x="1247" y="68"/>
                  </a:lnTo>
                  <a:lnTo>
                    <a:pt x="674" y="169"/>
                  </a:lnTo>
                  <a:lnTo>
                    <a:pt x="405" y="270"/>
                  </a:lnTo>
                  <a:lnTo>
                    <a:pt x="136" y="338"/>
                  </a:lnTo>
                  <a:lnTo>
                    <a:pt x="68" y="371"/>
                  </a:lnTo>
                  <a:lnTo>
                    <a:pt x="1" y="405"/>
                  </a:lnTo>
                  <a:lnTo>
                    <a:pt x="1" y="439"/>
                  </a:lnTo>
                  <a:lnTo>
                    <a:pt x="1" y="708"/>
                  </a:lnTo>
                  <a:lnTo>
                    <a:pt x="68" y="944"/>
                  </a:lnTo>
                  <a:lnTo>
                    <a:pt x="169" y="1449"/>
                  </a:lnTo>
                  <a:lnTo>
                    <a:pt x="237" y="1853"/>
                  </a:lnTo>
                  <a:lnTo>
                    <a:pt x="304" y="2055"/>
                  </a:lnTo>
                  <a:lnTo>
                    <a:pt x="371" y="2122"/>
                  </a:lnTo>
                  <a:lnTo>
                    <a:pt x="439" y="2189"/>
                  </a:lnTo>
                  <a:lnTo>
                    <a:pt x="506" y="2223"/>
                  </a:lnTo>
                  <a:lnTo>
                    <a:pt x="607" y="2189"/>
                  </a:lnTo>
                  <a:lnTo>
                    <a:pt x="843" y="2122"/>
                  </a:lnTo>
                  <a:lnTo>
                    <a:pt x="1179" y="1920"/>
                  </a:lnTo>
                  <a:lnTo>
                    <a:pt x="1449" y="1886"/>
                  </a:lnTo>
                  <a:lnTo>
                    <a:pt x="1684" y="1853"/>
                  </a:lnTo>
                  <a:lnTo>
                    <a:pt x="1920" y="1819"/>
                  </a:lnTo>
                  <a:lnTo>
                    <a:pt x="2156" y="1752"/>
                  </a:lnTo>
                  <a:lnTo>
                    <a:pt x="2223" y="1684"/>
                  </a:lnTo>
                  <a:lnTo>
                    <a:pt x="2257" y="1617"/>
                  </a:lnTo>
                  <a:lnTo>
                    <a:pt x="2223" y="1449"/>
                  </a:lnTo>
                  <a:lnTo>
                    <a:pt x="2156" y="1179"/>
                  </a:lnTo>
                  <a:lnTo>
                    <a:pt x="2021" y="607"/>
                  </a:lnTo>
                  <a:lnTo>
                    <a:pt x="1920" y="338"/>
                  </a:lnTo>
                  <a:lnTo>
                    <a:pt x="1819" y="102"/>
                  </a:lnTo>
                  <a:lnTo>
                    <a:pt x="1752" y="35"/>
                  </a:lnTo>
                  <a:lnTo>
                    <a:pt x="17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3"/>
            <p:cNvSpPr/>
            <p:nvPr/>
          </p:nvSpPr>
          <p:spPr>
            <a:xfrm>
              <a:off x="6003287" y="4741389"/>
              <a:ext cx="51947" cy="58608"/>
            </a:xfrm>
            <a:custGeom>
              <a:avLst/>
              <a:gdLst/>
              <a:ahLst/>
              <a:cxnLst/>
              <a:rect l="l" t="t" r="r" b="b"/>
              <a:pathLst>
                <a:path w="1045" h="1179" extrusionOk="0">
                  <a:moveTo>
                    <a:pt x="809" y="203"/>
                  </a:moveTo>
                  <a:lnTo>
                    <a:pt x="843" y="337"/>
                  </a:lnTo>
                  <a:lnTo>
                    <a:pt x="876" y="506"/>
                  </a:lnTo>
                  <a:lnTo>
                    <a:pt x="843" y="674"/>
                  </a:lnTo>
                  <a:lnTo>
                    <a:pt x="809" y="708"/>
                  </a:lnTo>
                  <a:lnTo>
                    <a:pt x="809" y="775"/>
                  </a:lnTo>
                  <a:lnTo>
                    <a:pt x="708" y="775"/>
                  </a:lnTo>
                  <a:lnTo>
                    <a:pt x="641" y="741"/>
                  </a:lnTo>
                  <a:lnTo>
                    <a:pt x="641" y="640"/>
                  </a:lnTo>
                  <a:lnTo>
                    <a:pt x="641" y="539"/>
                  </a:lnTo>
                  <a:lnTo>
                    <a:pt x="641" y="304"/>
                  </a:lnTo>
                  <a:lnTo>
                    <a:pt x="708" y="304"/>
                  </a:lnTo>
                  <a:lnTo>
                    <a:pt x="775" y="270"/>
                  </a:lnTo>
                  <a:lnTo>
                    <a:pt x="809" y="203"/>
                  </a:lnTo>
                  <a:close/>
                  <a:moveTo>
                    <a:pt x="203" y="371"/>
                  </a:moveTo>
                  <a:lnTo>
                    <a:pt x="270" y="405"/>
                  </a:lnTo>
                  <a:lnTo>
                    <a:pt x="338" y="405"/>
                  </a:lnTo>
                  <a:lnTo>
                    <a:pt x="405" y="438"/>
                  </a:lnTo>
                  <a:lnTo>
                    <a:pt x="371" y="573"/>
                  </a:lnTo>
                  <a:lnTo>
                    <a:pt x="338" y="708"/>
                  </a:lnTo>
                  <a:lnTo>
                    <a:pt x="304" y="842"/>
                  </a:lnTo>
                  <a:lnTo>
                    <a:pt x="203" y="977"/>
                  </a:lnTo>
                  <a:lnTo>
                    <a:pt x="169" y="842"/>
                  </a:lnTo>
                  <a:lnTo>
                    <a:pt x="136" y="674"/>
                  </a:lnTo>
                  <a:lnTo>
                    <a:pt x="169" y="539"/>
                  </a:lnTo>
                  <a:lnTo>
                    <a:pt x="203" y="371"/>
                  </a:lnTo>
                  <a:close/>
                  <a:moveTo>
                    <a:pt x="742" y="1"/>
                  </a:moveTo>
                  <a:lnTo>
                    <a:pt x="708" y="34"/>
                  </a:lnTo>
                  <a:lnTo>
                    <a:pt x="674" y="68"/>
                  </a:lnTo>
                  <a:lnTo>
                    <a:pt x="641" y="102"/>
                  </a:lnTo>
                  <a:lnTo>
                    <a:pt x="573" y="203"/>
                  </a:lnTo>
                  <a:lnTo>
                    <a:pt x="540" y="304"/>
                  </a:lnTo>
                  <a:lnTo>
                    <a:pt x="506" y="270"/>
                  </a:lnTo>
                  <a:lnTo>
                    <a:pt x="439" y="203"/>
                  </a:lnTo>
                  <a:lnTo>
                    <a:pt x="405" y="169"/>
                  </a:lnTo>
                  <a:lnTo>
                    <a:pt x="371" y="135"/>
                  </a:lnTo>
                  <a:lnTo>
                    <a:pt x="338" y="135"/>
                  </a:lnTo>
                  <a:lnTo>
                    <a:pt x="270" y="169"/>
                  </a:lnTo>
                  <a:lnTo>
                    <a:pt x="203" y="270"/>
                  </a:lnTo>
                  <a:lnTo>
                    <a:pt x="102" y="337"/>
                  </a:lnTo>
                  <a:lnTo>
                    <a:pt x="35" y="438"/>
                  </a:lnTo>
                  <a:lnTo>
                    <a:pt x="1" y="573"/>
                  </a:lnTo>
                  <a:lnTo>
                    <a:pt x="1" y="674"/>
                  </a:lnTo>
                  <a:lnTo>
                    <a:pt x="1" y="809"/>
                  </a:lnTo>
                  <a:lnTo>
                    <a:pt x="1" y="943"/>
                  </a:lnTo>
                  <a:lnTo>
                    <a:pt x="68" y="1044"/>
                  </a:lnTo>
                  <a:lnTo>
                    <a:pt x="136" y="1145"/>
                  </a:lnTo>
                  <a:lnTo>
                    <a:pt x="203" y="1179"/>
                  </a:lnTo>
                  <a:lnTo>
                    <a:pt x="270" y="1179"/>
                  </a:lnTo>
                  <a:lnTo>
                    <a:pt x="405" y="1011"/>
                  </a:lnTo>
                  <a:lnTo>
                    <a:pt x="506" y="775"/>
                  </a:lnTo>
                  <a:lnTo>
                    <a:pt x="540" y="876"/>
                  </a:lnTo>
                  <a:lnTo>
                    <a:pt x="607" y="943"/>
                  </a:lnTo>
                  <a:lnTo>
                    <a:pt x="708" y="977"/>
                  </a:lnTo>
                  <a:lnTo>
                    <a:pt x="809" y="943"/>
                  </a:lnTo>
                  <a:lnTo>
                    <a:pt x="910" y="876"/>
                  </a:lnTo>
                  <a:lnTo>
                    <a:pt x="977" y="775"/>
                  </a:lnTo>
                  <a:lnTo>
                    <a:pt x="1045" y="640"/>
                  </a:lnTo>
                  <a:lnTo>
                    <a:pt x="1045" y="506"/>
                  </a:lnTo>
                  <a:lnTo>
                    <a:pt x="1045" y="304"/>
                  </a:lnTo>
                  <a:lnTo>
                    <a:pt x="977" y="169"/>
                  </a:lnTo>
                  <a:lnTo>
                    <a:pt x="944" y="68"/>
                  </a:lnTo>
                  <a:lnTo>
                    <a:pt x="910" y="34"/>
                  </a:lnTo>
                  <a:lnTo>
                    <a:pt x="74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3"/>
            <p:cNvSpPr/>
            <p:nvPr/>
          </p:nvSpPr>
          <p:spPr>
            <a:xfrm>
              <a:off x="6235929" y="4237627"/>
              <a:ext cx="125567" cy="83712"/>
            </a:xfrm>
            <a:custGeom>
              <a:avLst/>
              <a:gdLst/>
              <a:ahLst/>
              <a:cxnLst/>
              <a:rect l="l" t="t" r="r" b="b"/>
              <a:pathLst>
                <a:path w="2526" h="1684" extrusionOk="0">
                  <a:moveTo>
                    <a:pt x="2055" y="203"/>
                  </a:moveTo>
                  <a:lnTo>
                    <a:pt x="2156" y="539"/>
                  </a:lnTo>
                  <a:lnTo>
                    <a:pt x="2257" y="910"/>
                  </a:lnTo>
                  <a:lnTo>
                    <a:pt x="2223" y="1011"/>
                  </a:lnTo>
                  <a:lnTo>
                    <a:pt x="2156" y="1112"/>
                  </a:lnTo>
                  <a:lnTo>
                    <a:pt x="2021" y="1179"/>
                  </a:lnTo>
                  <a:lnTo>
                    <a:pt x="1886" y="1213"/>
                  </a:lnTo>
                  <a:lnTo>
                    <a:pt x="1550" y="1246"/>
                  </a:lnTo>
                  <a:lnTo>
                    <a:pt x="1280" y="1280"/>
                  </a:lnTo>
                  <a:lnTo>
                    <a:pt x="1078" y="1347"/>
                  </a:lnTo>
                  <a:lnTo>
                    <a:pt x="809" y="1415"/>
                  </a:lnTo>
                  <a:lnTo>
                    <a:pt x="674" y="1415"/>
                  </a:lnTo>
                  <a:lnTo>
                    <a:pt x="540" y="1381"/>
                  </a:lnTo>
                  <a:lnTo>
                    <a:pt x="472" y="1347"/>
                  </a:lnTo>
                  <a:lnTo>
                    <a:pt x="405" y="1246"/>
                  </a:lnTo>
                  <a:lnTo>
                    <a:pt x="338" y="977"/>
                  </a:lnTo>
                  <a:lnTo>
                    <a:pt x="270" y="741"/>
                  </a:lnTo>
                  <a:lnTo>
                    <a:pt x="472" y="640"/>
                  </a:lnTo>
                  <a:lnTo>
                    <a:pt x="674" y="573"/>
                  </a:lnTo>
                  <a:lnTo>
                    <a:pt x="1146" y="506"/>
                  </a:lnTo>
                  <a:lnTo>
                    <a:pt x="1617" y="371"/>
                  </a:lnTo>
                  <a:lnTo>
                    <a:pt x="2055" y="203"/>
                  </a:lnTo>
                  <a:close/>
                  <a:moveTo>
                    <a:pt x="2088" y="1"/>
                  </a:moveTo>
                  <a:lnTo>
                    <a:pt x="1819" y="102"/>
                  </a:lnTo>
                  <a:lnTo>
                    <a:pt x="1516" y="203"/>
                  </a:lnTo>
                  <a:lnTo>
                    <a:pt x="944" y="337"/>
                  </a:lnTo>
                  <a:lnTo>
                    <a:pt x="540" y="438"/>
                  </a:lnTo>
                  <a:lnTo>
                    <a:pt x="371" y="472"/>
                  </a:lnTo>
                  <a:lnTo>
                    <a:pt x="169" y="539"/>
                  </a:lnTo>
                  <a:lnTo>
                    <a:pt x="169" y="506"/>
                  </a:lnTo>
                  <a:lnTo>
                    <a:pt x="136" y="539"/>
                  </a:lnTo>
                  <a:lnTo>
                    <a:pt x="35" y="607"/>
                  </a:lnTo>
                  <a:lnTo>
                    <a:pt x="1" y="674"/>
                  </a:lnTo>
                  <a:lnTo>
                    <a:pt x="1" y="741"/>
                  </a:lnTo>
                  <a:lnTo>
                    <a:pt x="35" y="775"/>
                  </a:lnTo>
                  <a:lnTo>
                    <a:pt x="102" y="809"/>
                  </a:lnTo>
                  <a:lnTo>
                    <a:pt x="102" y="1011"/>
                  </a:lnTo>
                  <a:lnTo>
                    <a:pt x="169" y="1213"/>
                  </a:lnTo>
                  <a:lnTo>
                    <a:pt x="304" y="1583"/>
                  </a:lnTo>
                  <a:lnTo>
                    <a:pt x="338" y="1650"/>
                  </a:lnTo>
                  <a:lnTo>
                    <a:pt x="439" y="1684"/>
                  </a:lnTo>
                  <a:lnTo>
                    <a:pt x="2425" y="1314"/>
                  </a:lnTo>
                  <a:lnTo>
                    <a:pt x="2492" y="1280"/>
                  </a:lnTo>
                  <a:lnTo>
                    <a:pt x="2526" y="1213"/>
                  </a:lnTo>
                  <a:lnTo>
                    <a:pt x="2425" y="607"/>
                  </a:lnTo>
                  <a:lnTo>
                    <a:pt x="2324" y="337"/>
                  </a:lnTo>
                  <a:lnTo>
                    <a:pt x="2223" y="34"/>
                  </a:lnTo>
                  <a:lnTo>
                    <a:pt x="21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3"/>
            <p:cNvSpPr/>
            <p:nvPr/>
          </p:nvSpPr>
          <p:spPr>
            <a:xfrm>
              <a:off x="6162309" y="4450187"/>
              <a:ext cx="122237" cy="115526"/>
            </a:xfrm>
            <a:custGeom>
              <a:avLst/>
              <a:gdLst/>
              <a:ahLst/>
              <a:cxnLst/>
              <a:rect l="l" t="t" r="r" b="b"/>
              <a:pathLst>
                <a:path w="2459" h="2324" extrusionOk="0">
                  <a:moveTo>
                    <a:pt x="1886" y="270"/>
                  </a:moveTo>
                  <a:lnTo>
                    <a:pt x="2223" y="1280"/>
                  </a:lnTo>
                  <a:lnTo>
                    <a:pt x="2256" y="1414"/>
                  </a:lnTo>
                  <a:lnTo>
                    <a:pt x="2256" y="1482"/>
                  </a:lnTo>
                  <a:lnTo>
                    <a:pt x="2189" y="1549"/>
                  </a:lnTo>
                  <a:lnTo>
                    <a:pt x="2054" y="1616"/>
                  </a:lnTo>
                  <a:lnTo>
                    <a:pt x="1751" y="1717"/>
                  </a:lnTo>
                  <a:lnTo>
                    <a:pt x="1448" y="1818"/>
                  </a:lnTo>
                  <a:lnTo>
                    <a:pt x="943" y="1987"/>
                  </a:lnTo>
                  <a:lnTo>
                    <a:pt x="741" y="2020"/>
                  </a:lnTo>
                  <a:lnTo>
                    <a:pt x="674" y="2054"/>
                  </a:lnTo>
                  <a:lnTo>
                    <a:pt x="606" y="2020"/>
                  </a:lnTo>
                  <a:lnTo>
                    <a:pt x="573" y="1987"/>
                  </a:lnTo>
                  <a:lnTo>
                    <a:pt x="505" y="1953"/>
                  </a:lnTo>
                  <a:lnTo>
                    <a:pt x="438" y="1717"/>
                  </a:lnTo>
                  <a:lnTo>
                    <a:pt x="337" y="1482"/>
                  </a:lnTo>
                  <a:lnTo>
                    <a:pt x="270" y="1212"/>
                  </a:lnTo>
                  <a:lnTo>
                    <a:pt x="135" y="707"/>
                  </a:lnTo>
                  <a:lnTo>
                    <a:pt x="169" y="674"/>
                  </a:lnTo>
                  <a:lnTo>
                    <a:pt x="202" y="640"/>
                  </a:lnTo>
                  <a:lnTo>
                    <a:pt x="303" y="606"/>
                  </a:lnTo>
                  <a:lnTo>
                    <a:pt x="505" y="539"/>
                  </a:lnTo>
                  <a:lnTo>
                    <a:pt x="876" y="505"/>
                  </a:lnTo>
                  <a:lnTo>
                    <a:pt x="1852" y="270"/>
                  </a:lnTo>
                  <a:close/>
                  <a:moveTo>
                    <a:pt x="1819" y="0"/>
                  </a:moveTo>
                  <a:lnTo>
                    <a:pt x="1819" y="68"/>
                  </a:lnTo>
                  <a:lnTo>
                    <a:pt x="1785" y="68"/>
                  </a:lnTo>
                  <a:lnTo>
                    <a:pt x="539" y="337"/>
                  </a:lnTo>
                  <a:lnTo>
                    <a:pt x="270" y="404"/>
                  </a:lnTo>
                  <a:lnTo>
                    <a:pt x="135" y="472"/>
                  </a:lnTo>
                  <a:lnTo>
                    <a:pt x="68" y="505"/>
                  </a:lnTo>
                  <a:lnTo>
                    <a:pt x="34" y="573"/>
                  </a:lnTo>
                  <a:lnTo>
                    <a:pt x="0" y="606"/>
                  </a:lnTo>
                  <a:lnTo>
                    <a:pt x="0" y="842"/>
                  </a:lnTo>
                  <a:lnTo>
                    <a:pt x="0" y="1044"/>
                  </a:lnTo>
                  <a:lnTo>
                    <a:pt x="101" y="1482"/>
                  </a:lnTo>
                  <a:lnTo>
                    <a:pt x="236" y="1886"/>
                  </a:lnTo>
                  <a:lnTo>
                    <a:pt x="404" y="2290"/>
                  </a:lnTo>
                  <a:lnTo>
                    <a:pt x="472" y="2323"/>
                  </a:lnTo>
                  <a:lnTo>
                    <a:pt x="539" y="2323"/>
                  </a:lnTo>
                  <a:lnTo>
                    <a:pt x="1044" y="2189"/>
                  </a:lnTo>
                  <a:lnTo>
                    <a:pt x="1516" y="2054"/>
                  </a:lnTo>
                  <a:lnTo>
                    <a:pt x="1987" y="1852"/>
                  </a:lnTo>
                  <a:lnTo>
                    <a:pt x="2425" y="1650"/>
                  </a:lnTo>
                  <a:lnTo>
                    <a:pt x="2458" y="1616"/>
                  </a:lnTo>
                  <a:lnTo>
                    <a:pt x="2458" y="1549"/>
                  </a:lnTo>
                  <a:lnTo>
                    <a:pt x="1953" y="34"/>
                  </a:lnTo>
                  <a:lnTo>
                    <a:pt x="19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3"/>
            <p:cNvSpPr/>
            <p:nvPr/>
          </p:nvSpPr>
          <p:spPr>
            <a:xfrm>
              <a:off x="6113792" y="4267752"/>
              <a:ext cx="120547" cy="78691"/>
            </a:xfrm>
            <a:custGeom>
              <a:avLst/>
              <a:gdLst/>
              <a:ahLst/>
              <a:cxnLst/>
              <a:rect l="l" t="t" r="r" b="b"/>
              <a:pathLst>
                <a:path w="2425" h="1583" extrusionOk="0">
                  <a:moveTo>
                    <a:pt x="1852" y="270"/>
                  </a:moveTo>
                  <a:lnTo>
                    <a:pt x="1885" y="438"/>
                  </a:lnTo>
                  <a:lnTo>
                    <a:pt x="2121" y="775"/>
                  </a:lnTo>
                  <a:lnTo>
                    <a:pt x="2155" y="876"/>
                  </a:lnTo>
                  <a:lnTo>
                    <a:pt x="2155" y="977"/>
                  </a:lnTo>
                  <a:lnTo>
                    <a:pt x="2155" y="1044"/>
                  </a:lnTo>
                  <a:lnTo>
                    <a:pt x="2087" y="1078"/>
                  </a:lnTo>
                  <a:lnTo>
                    <a:pt x="1919" y="1145"/>
                  </a:lnTo>
                  <a:lnTo>
                    <a:pt x="1717" y="1145"/>
                  </a:lnTo>
                  <a:lnTo>
                    <a:pt x="1347" y="1179"/>
                  </a:lnTo>
                  <a:lnTo>
                    <a:pt x="976" y="1246"/>
                  </a:lnTo>
                  <a:lnTo>
                    <a:pt x="640" y="1347"/>
                  </a:lnTo>
                  <a:lnTo>
                    <a:pt x="539" y="1044"/>
                  </a:lnTo>
                  <a:lnTo>
                    <a:pt x="438" y="741"/>
                  </a:lnTo>
                  <a:lnTo>
                    <a:pt x="1145" y="539"/>
                  </a:lnTo>
                  <a:lnTo>
                    <a:pt x="1852" y="270"/>
                  </a:lnTo>
                  <a:close/>
                  <a:moveTo>
                    <a:pt x="1919" y="1"/>
                  </a:moveTo>
                  <a:lnTo>
                    <a:pt x="1145" y="270"/>
                  </a:lnTo>
                  <a:lnTo>
                    <a:pt x="337" y="539"/>
                  </a:lnTo>
                  <a:lnTo>
                    <a:pt x="269" y="506"/>
                  </a:lnTo>
                  <a:lnTo>
                    <a:pt x="236" y="573"/>
                  </a:lnTo>
                  <a:lnTo>
                    <a:pt x="67" y="607"/>
                  </a:lnTo>
                  <a:lnTo>
                    <a:pt x="0" y="674"/>
                  </a:lnTo>
                  <a:lnTo>
                    <a:pt x="0" y="741"/>
                  </a:lnTo>
                  <a:lnTo>
                    <a:pt x="34" y="775"/>
                  </a:lnTo>
                  <a:lnTo>
                    <a:pt x="135" y="809"/>
                  </a:lnTo>
                  <a:lnTo>
                    <a:pt x="269" y="775"/>
                  </a:lnTo>
                  <a:lnTo>
                    <a:pt x="370" y="1145"/>
                  </a:lnTo>
                  <a:lnTo>
                    <a:pt x="471" y="1516"/>
                  </a:lnTo>
                  <a:lnTo>
                    <a:pt x="505" y="1583"/>
                  </a:lnTo>
                  <a:lnTo>
                    <a:pt x="606" y="1583"/>
                  </a:lnTo>
                  <a:lnTo>
                    <a:pt x="1212" y="1415"/>
                  </a:lnTo>
                  <a:lnTo>
                    <a:pt x="1818" y="1347"/>
                  </a:lnTo>
                  <a:lnTo>
                    <a:pt x="2054" y="1347"/>
                  </a:lnTo>
                  <a:lnTo>
                    <a:pt x="2188" y="1314"/>
                  </a:lnTo>
                  <a:lnTo>
                    <a:pt x="2290" y="1246"/>
                  </a:lnTo>
                  <a:lnTo>
                    <a:pt x="2391" y="1112"/>
                  </a:lnTo>
                  <a:lnTo>
                    <a:pt x="2424" y="977"/>
                  </a:lnTo>
                  <a:lnTo>
                    <a:pt x="2391" y="842"/>
                  </a:lnTo>
                  <a:lnTo>
                    <a:pt x="2323" y="708"/>
                  </a:lnTo>
                  <a:lnTo>
                    <a:pt x="2155" y="405"/>
                  </a:lnTo>
                  <a:lnTo>
                    <a:pt x="2087" y="236"/>
                  </a:lnTo>
                  <a:lnTo>
                    <a:pt x="2054" y="102"/>
                  </a:lnTo>
                  <a:lnTo>
                    <a:pt x="2054" y="68"/>
                  </a:lnTo>
                  <a:lnTo>
                    <a:pt x="2020" y="34"/>
                  </a:lnTo>
                  <a:lnTo>
                    <a:pt x="19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3"/>
            <p:cNvSpPr/>
            <p:nvPr/>
          </p:nvSpPr>
          <p:spPr>
            <a:xfrm>
              <a:off x="5658548" y="4369856"/>
              <a:ext cx="174084" cy="87092"/>
            </a:xfrm>
            <a:custGeom>
              <a:avLst/>
              <a:gdLst/>
              <a:ahLst/>
              <a:cxnLst/>
              <a:rect l="l" t="t" r="r" b="b"/>
              <a:pathLst>
                <a:path w="3502" h="1752" extrusionOk="0">
                  <a:moveTo>
                    <a:pt x="2694" y="270"/>
                  </a:moveTo>
                  <a:lnTo>
                    <a:pt x="2761" y="303"/>
                  </a:lnTo>
                  <a:lnTo>
                    <a:pt x="2828" y="303"/>
                  </a:lnTo>
                  <a:lnTo>
                    <a:pt x="2896" y="371"/>
                  </a:lnTo>
                  <a:lnTo>
                    <a:pt x="2929" y="438"/>
                  </a:lnTo>
                  <a:lnTo>
                    <a:pt x="2997" y="674"/>
                  </a:lnTo>
                  <a:lnTo>
                    <a:pt x="2761" y="808"/>
                  </a:lnTo>
                  <a:lnTo>
                    <a:pt x="2458" y="909"/>
                  </a:lnTo>
                  <a:lnTo>
                    <a:pt x="1886" y="1078"/>
                  </a:lnTo>
                  <a:lnTo>
                    <a:pt x="1212" y="1313"/>
                  </a:lnTo>
                  <a:lnTo>
                    <a:pt x="1010" y="1381"/>
                  </a:lnTo>
                  <a:lnTo>
                    <a:pt x="876" y="1414"/>
                  </a:lnTo>
                  <a:lnTo>
                    <a:pt x="775" y="1414"/>
                  </a:lnTo>
                  <a:lnTo>
                    <a:pt x="707" y="1381"/>
                  </a:lnTo>
                  <a:lnTo>
                    <a:pt x="674" y="1313"/>
                  </a:lnTo>
                  <a:lnTo>
                    <a:pt x="876" y="1280"/>
                  </a:lnTo>
                  <a:lnTo>
                    <a:pt x="1044" y="1212"/>
                  </a:lnTo>
                  <a:lnTo>
                    <a:pt x="1246" y="1111"/>
                  </a:lnTo>
                  <a:lnTo>
                    <a:pt x="1482" y="1078"/>
                  </a:lnTo>
                  <a:lnTo>
                    <a:pt x="1549" y="1044"/>
                  </a:lnTo>
                  <a:lnTo>
                    <a:pt x="1583" y="977"/>
                  </a:lnTo>
                  <a:lnTo>
                    <a:pt x="1616" y="943"/>
                  </a:lnTo>
                  <a:lnTo>
                    <a:pt x="1616" y="876"/>
                  </a:lnTo>
                  <a:lnTo>
                    <a:pt x="1583" y="808"/>
                  </a:lnTo>
                  <a:lnTo>
                    <a:pt x="1515" y="741"/>
                  </a:lnTo>
                  <a:lnTo>
                    <a:pt x="1381" y="741"/>
                  </a:lnTo>
                  <a:lnTo>
                    <a:pt x="1179" y="775"/>
                  </a:lnTo>
                  <a:lnTo>
                    <a:pt x="977" y="842"/>
                  </a:lnTo>
                  <a:lnTo>
                    <a:pt x="808" y="977"/>
                  </a:lnTo>
                  <a:lnTo>
                    <a:pt x="640" y="1111"/>
                  </a:lnTo>
                  <a:lnTo>
                    <a:pt x="674" y="909"/>
                  </a:lnTo>
                  <a:lnTo>
                    <a:pt x="1549" y="573"/>
                  </a:lnTo>
                  <a:lnTo>
                    <a:pt x="2256" y="371"/>
                  </a:lnTo>
                  <a:lnTo>
                    <a:pt x="2492" y="337"/>
                  </a:lnTo>
                  <a:lnTo>
                    <a:pt x="2694" y="270"/>
                  </a:lnTo>
                  <a:close/>
                  <a:moveTo>
                    <a:pt x="2862" y="0"/>
                  </a:moveTo>
                  <a:lnTo>
                    <a:pt x="2626" y="34"/>
                  </a:lnTo>
                  <a:lnTo>
                    <a:pt x="2424" y="68"/>
                  </a:lnTo>
                  <a:lnTo>
                    <a:pt x="1987" y="169"/>
                  </a:lnTo>
                  <a:lnTo>
                    <a:pt x="1515" y="303"/>
                  </a:lnTo>
                  <a:lnTo>
                    <a:pt x="640" y="606"/>
                  </a:lnTo>
                  <a:lnTo>
                    <a:pt x="472" y="606"/>
                  </a:lnTo>
                  <a:lnTo>
                    <a:pt x="303" y="674"/>
                  </a:lnTo>
                  <a:lnTo>
                    <a:pt x="169" y="775"/>
                  </a:lnTo>
                  <a:lnTo>
                    <a:pt x="68" y="909"/>
                  </a:lnTo>
                  <a:lnTo>
                    <a:pt x="0" y="1044"/>
                  </a:lnTo>
                  <a:lnTo>
                    <a:pt x="0" y="1212"/>
                  </a:lnTo>
                  <a:lnTo>
                    <a:pt x="0" y="1381"/>
                  </a:lnTo>
                  <a:lnTo>
                    <a:pt x="101" y="1549"/>
                  </a:lnTo>
                  <a:lnTo>
                    <a:pt x="202" y="1650"/>
                  </a:lnTo>
                  <a:lnTo>
                    <a:pt x="371" y="1717"/>
                  </a:lnTo>
                  <a:lnTo>
                    <a:pt x="539" y="1751"/>
                  </a:lnTo>
                  <a:lnTo>
                    <a:pt x="707" y="1717"/>
                  </a:lnTo>
                  <a:lnTo>
                    <a:pt x="1179" y="1616"/>
                  </a:lnTo>
                  <a:lnTo>
                    <a:pt x="1650" y="1448"/>
                  </a:lnTo>
                  <a:lnTo>
                    <a:pt x="2593" y="1111"/>
                  </a:lnTo>
                  <a:lnTo>
                    <a:pt x="2963" y="977"/>
                  </a:lnTo>
                  <a:lnTo>
                    <a:pt x="3131" y="842"/>
                  </a:lnTo>
                  <a:lnTo>
                    <a:pt x="3334" y="707"/>
                  </a:lnTo>
                  <a:lnTo>
                    <a:pt x="3435" y="573"/>
                  </a:lnTo>
                  <a:lnTo>
                    <a:pt x="3468" y="505"/>
                  </a:lnTo>
                  <a:lnTo>
                    <a:pt x="3502" y="404"/>
                  </a:lnTo>
                  <a:lnTo>
                    <a:pt x="3502" y="337"/>
                  </a:lnTo>
                  <a:lnTo>
                    <a:pt x="3468" y="236"/>
                  </a:lnTo>
                  <a:lnTo>
                    <a:pt x="3401" y="169"/>
                  </a:lnTo>
                  <a:lnTo>
                    <a:pt x="3300" y="68"/>
                  </a:lnTo>
                  <a:lnTo>
                    <a:pt x="3199" y="34"/>
                  </a:lnTo>
                  <a:lnTo>
                    <a:pt x="309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3"/>
            <p:cNvSpPr/>
            <p:nvPr/>
          </p:nvSpPr>
          <p:spPr>
            <a:xfrm>
              <a:off x="5986584" y="4289525"/>
              <a:ext cx="135609" cy="100464"/>
            </a:xfrm>
            <a:custGeom>
              <a:avLst/>
              <a:gdLst/>
              <a:ahLst/>
              <a:cxnLst/>
              <a:rect l="l" t="t" r="r" b="b"/>
              <a:pathLst>
                <a:path w="2728" h="2021" extrusionOk="0">
                  <a:moveTo>
                    <a:pt x="2020" y="0"/>
                  </a:moveTo>
                  <a:lnTo>
                    <a:pt x="68" y="674"/>
                  </a:lnTo>
                  <a:lnTo>
                    <a:pt x="0" y="707"/>
                  </a:lnTo>
                  <a:lnTo>
                    <a:pt x="0" y="808"/>
                  </a:lnTo>
                  <a:lnTo>
                    <a:pt x="34" y="876"/>
                  </a:lnTo>
                  <a:lnTo>
                    <a:pt x="135" y="876"/>
                  </a:lnTo>
                  <a:lnTo>
                    <a:pt x="1549" y="371"/>
                  </a:lnTo>
                  <a:lnTo>
                    <a:pt x="1717" y="303"/>
                  </a:lnTo>
                  <a:lnTo>
                    <a:pt x="1886" y="270"/>
                  </a:lnTo>
                  <a:lnTo>
                    <a:pt x="1953" y="270"/>
                  </a:lnTo>
                  <a:lnTo>
                    <a:pt x="2020" y="303"/>
                  </a:lnTo>
                  <a:lnTo>
                    <a:pt x="2054" y="371"/>
                  </a:lnTo>
                  <a:lnTo>
                    <a:pt x="2121" y="472"/>
                  </a:lnTo>
                  <a:lnTo>
                    <a:pt x="2458" y="1111"/>
                  </a:lnTo>
                  <a:lnTo>
                    <a:pt x="1313" y="1448"/>
                  </a:lnTo>
                  <a:lnTo>
                    <a:pt x="943" y="1549"/>
                  </a:lnTo>
                  <a:lnTo>
                    <a:pt x="808" y="1616"/>
                  </a:lnTo>
                  <a:lnTo>
                    <a:pt x="640" y="1717"/>
                  </a:lnTo>
                  <a:lnTo>
                    <a:pt x="539" y="1246"/>
                  </a:lnTo>
                  <a:lnTo>
                    <a:pt x="472" y="1010"/>
                  </a:lnTo>
                  <a:lnTo>
                    <a:pt x="371" y="808"/>
                  </a:lnTo>
                  <a:lnTo>
                    <a:pt x="337" y="808"/>
                  </a:lnTo>
                  <a:lnTo>
                    <a:pt x="303" y="943"/>
                  </a:lnTo>
                  <a:lnTo>
                    <a:pt x="303" y="1078"/>
                  </a:lnTo>
                  <a:lnTo>
                    <a:pt x="337" y="1381"/>
                  </a:lnTo>
                  <a:lnTo>
                    <a:pt x="404" y="1650"/>
                  </a:lnTo>
                  <a:lnTo>
                    <a:pt x="505" y="1919"/>
                  </a:lnTo>
                  <a:lnTo>
                    <a:pt x="539" y="1987"/>
                  </a:lnTo>
                  <a:lnTo>
                    <a:pt x="573" y="1987"/>
                  </a:lnTo>
                  <a:lnTo>
                    <a:pt x="640" y="2020"/>
                  </a:lnTo>
                  <a:lnTo>
                    <a:pt x="674" y="1987"/>
                  </a:lnTo>
                  <a:lnTo>
                    <a:pt x="876" y="1852"/>
                  </a:lnTo>
                  <a:lnTo>
                    <a:pt x="1078" y="1751"/>
                  </a:lnTo>
                  <a:lnTo>
                    <a:pt x="1549" y="1616"/>
                  </a:lnTo>
                  <a:lnTo>
                    <a:pt x="2626" y="1313"/>
                  </a:lnTo>
                  <a:lnTo>
                    <a:pt x="2694" y="1280"/>
                  </a:lnTo>
                  <a:lnTo>
                    <a:pt x="2727" y="1246"/>
                  </a:lnTo>
                  <a:lnTo>
                    <a:pt x="2727" y="1179"/>
                  </a:lnTo>
                  <a:lnTo>
                    <a:pt x="2694" y="1145"/>
                  </a:lnTo>
                  <a:lnTo>
                    <a:pt x="2155" y="34"/>
                  </a:lnTo>
                  <a:lnTo>
                    <a:pt x="208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3"/>
            <p:cNvSpPr/>
            <p:nvPr/>
          </p:nvSpPr>
          <p:spPr>
            <a:xfrm>
              <a:off x="5645176" y="4466940"/>
              <a:ext cx="120547" cy="103794"/>
            </a:xfrm>
            <a:custGeom>
              <a:avLst/>
              <a:gdLst/>
              <a:ahLst/>
              <a:cxnLst/>
              <a:rect l="l" t="t" r="r" b="b"/>
              <a:pathLst>
                <a:path w="2425" h="2088" extrusionOk="0">
                  <a:moveTo>
                    <a:pt x="1953" y="202"/>
                  </a:moveTo>
                  <a:lnTo>
                    <a:pt x="2054" y="606"/>
                  </a:lnTo>
                  <a:lnTo>
                    <a:pt x="2121" y="1044"/>
                  </a:lnTo>
                  <a:lnTo>
                    <a:pt x="2155" y="1313"/>
                  </a:lnTo>
                  <a:lnTo>
                    <a:pt x="2155" y="1481"/>
                  </a:lnTo>
                  <a:lnTo>
                    <a:pt x="2155" y="1549"/>
                  </a:lnTo>
                  <a:lnTo>
                    <a:pt x="2121" y="1582"/>
                  </a:lnTo>
                  <a:lnTo>
                    <a:pt x="1953" y="1616"/>
                  </a:lnTo>
                  <a:lnTo>
                    <a:pt x="1784" y="1616"/>
                  </a:lnTo>
                  <a:lnTo>
                    <a:pt x="1414" y="1650"/>
                  </a:lnTo>
                  <a:lnTo>
                    <a:pt x="1145" y="1717"/>
                  </a:lnTo>
                  <a:lnTo>
                    <a:pt x="875" y="1784"/>
                  </a:lnTo>
                  <a:lnTo>
                    <a:pt x="741" y="1784"/>
                  </a:lnTo>
                  <a:lnTo>
                    <a:pt x="640" y="1751"/>
                  </a:lnTo>
                  <a:lnTo>
                    <a:pt x="539" y="1650"/>
                  </a:lnTo>
                  <a:lnTo>
                    <a:pt x="471" y="1481"/>
                  </a:lnTo>
                  <a:lnTo>
                    <a:pt x="404" y="1111"/>
                  </a:lnTo>
                  <a:lnTo>
                    <a:pt x="337" y="909"/>
                  </a:lnTo>
                  <a:lnTo>
                    <a:pt x="269" y="707"/>
                  </a:lnTo>
                  <a:lnTo>
                    <a:pt x="505" y="606"/>
                  </a:lnTo>
                  <a:lnTo>
                    <a:pt x="741" y="539"/>
                  </a:lnTo>
                  <a:lnTo>
                    <a:pt x="1246" y="471"/>
                  </a:lnTo>
                  <a:lnTo>
                    <a:pt x="1616" y="370"/>
                  </a:lnTo>
                  <a:lnTo>
                    <a:pt x="1953" y="202"/>
                  </a:lnTo>
                  <a:close/>
                  <a:moveTo>
                    <a:pt x="2020" y="0"/>
                  </a:moveTo>
                  <a:lnTo>
                    <a:pt x="1953" y="34"/>
                  </a:lnTo>
                  <a:lnTo>
                    <a:pt x="1683" y="135"/>
                  </a:lnTo>
                  <a:lnTo>
                    <a:pt x="1380" y="236"/>
                  </a:lnTo>
                  <a:lnTo>
                    <a:pt x="774" y="370"/>
                  </a:lnTo>
                  <a:lnTo>
                    <a:pt x="539" y="404"/>
                  </a:lnTo>
                  <a:lnTo>
                    <a:pt x="337" y="438"/>
                  </a:lnTo>
                  <a:lnTo>
                    <a:pt x="168" y="539"/>
                  </a:lnTo>
                  <a:lnTo>
                    <a:pt x="67" y="606"/>
                  </a:lnTo>
                  <a:lnTo>
                    <a:pt x="0" y="673"/>
                  </a:lnTo>
                  <a:lnTo>
                    <a:pt x="0" y="741"/>
                  </a:lnTo>
                  <a:lnTo>
                    <a:pt x="0" y="774"/>
                  </a:lnTo>
                  <a:lnTo>
                    <a:pt x="67" y="808"/>
                  </a:lnTo>
                  <a:lnTo>
                    <a:pt x="101" y="842"/>
                  </a:lnTo>
                  <a:lnTo>
                    <a:pt x="168" y="1111"/>
                  </a:lnTo>
                  <a:lnTo>
                    <a:pt x="202" y="1380"/>
                  </a:lnTo>
                  <a:lnTo>
                    <a:pt x="269" y="1582"/>
                  </a:lnTo>
                  <a:lnTo>
                    <a:pt x="303" y="1751"/>
                  </a:lnTo>
                  <a:lnTo>
                    <a:pt x="370" y="1919"/>
                  </a:lnTo>
                  <a:lnTo>
                    <a:pt x="539" y="2054"/>
                  </a:lnTo>
                  <a:lnTo>
                    <a:pt x="606" y="2087"/>
                  </a:lnTo>
                  <a:lnTo>
                    <a:pt x="673" y="2087"/>
                  </a:lnTo>
                  <a:lnTo>
                    <a:pt x="842" y="2054"/>
                  </a:lnTo>
                  <a:lnTo>
                    <a:pt x="1145" y="1953"/>
                  </a:lnTo>
                  <a:lnTo>
                    <a:pt x="1448" y="1885"/>
                  </a:lnTo>
                  <a:lnTo>
                    <a:pt x="1751" y="1852"/>
                  </a:lnTo>
                  <a:lnTo>
                    <a:pt x="2054" y="1818"/>
                  </a:lnTo>
                  <a:lnTo>
                    <a:pt x="2323" y="1751"/>
                  </a:lnTo>
                  <a:lnTo>
                    <a:pt x="2390" y="1683"/>
                  </a:lnTo>
                  <a:lnTo>
                    <a:pt x="2424" y="1616"/>
                  </a:lnTo>
                  <a:lnTo>
                    <a:pt x="2357" y="1212"/>
                  </a:lnTo>
                  <a:lnTo>
                    <a:pt x="2256" y="842"/>
                  </a:lnTo>
                  <a:lnTo>
                    <a:pt x="2087" y="67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3"/>
            <p:cNvSpPr/>
            <p:nvPr/>
          </p:nvSpPr>
          <p:spPr>
            <a:xfrm>
              <a:off x="5866087" y="4324670"/>
              <a:ext cx="122187" cy="93753"/>
            </a:xfrm>
            <a:custGeom>
              <a:avLst/>
              <a:gdLst/>
              <a:ahLst/>
              <a:cxnLst/>
              <a:rect l="l" t="t" r="r" b="b"/>
              <a:pathLst>
                <a:path w="2458" h="1886" extrusionOk="0">
                  <a:moveTo>
                    <a:pt x="1852" y="270"/>
                  </a:moveTo>
                  <a:lnTo>
                    <a:pt x="1919" y="337"/>
                  </a:lnTo>
                  <a:lnTo>
                    <a:pt x="2020" y="472"/>
                  </a:lnTo>
                  <a:lnTo>
                    <a:pt x="2088" y="640"/>
                  </a:lnTo>
                  <a:lnTo>
                    <a:pt x="2189" y="977"/>
                  </a:lnTo>
                  <a:lnTo>
                    <a:pt x="1515" y="1179"/>
                  </a:lnTo>
                  <a:lnTo>
                    <a:pt x="1212" y="1280"/>
                  </a:lnTo>
                  <a:lnTo>
                    <a:pt x="909" y="1414"/>
                  </a:lnTo>
                  <a:lnTo>
                    <a:pt x="741" y="1515"/>
                  </a:lnTo>
                  <a:lnTo>
                    <a:pt x="640" y="1583"/>
                  </a:lnTo>
                  <a:lnTo>
                    <a:pt x="606" y="1583"/>
                  </a:lnTo>
                  <a:lnTo>
                    <a:pt x="573" y="1549"/>
                  </a:lnTo>
                  <a:lnTo>
                    <a:pt x="505" y="1381"/>
                  </a:lnTo>
                  <a:lnTo>
                    <a:pt x="438" y="1078"/>
                  </a:lnTo>
                  <a:lnTo>
                    <a:pt x="371" y="775"/>
                  </a:lnTo>
                  <a:lnTo>
                    <a:pt x="977" y="640"/>
                  </a:lnTo>
                  <a:lnTo>
                    <a:pt x="1549" y="438"/>
                  </a:lnTo>
                  <a:lnTo>
                    <a:pt x="1717" y="303"/>
                  </a:lnTo>
                  <a:lnTo>
                    <a:pt x="1818" y="270"/>
                  </a:lnTo>
                  <a:close/>
                  <a:moveTo>
                    <a:pt x="1818" y="0"/>
                  </a:moveTo>
                  <a:lnTo>
                    <a:pt x="1650" y="68"/>
                  </a:lnTo>
                  <a:lnTo>
                    <a:pt x="1482" y="169"/>
                  </a:lnTo>
                  <a:lnTo>
                    <a:pt x="1313" y="270"/>
                  </a:lnTo>
                  <a:lnTo>
                    <a:pt x="1145" y="337"/>
                  </a:lnTo>
                  <a:lnTo>
                    <a:pt x="606" y="472"/>
                  </a:lnTo>
                  <a:lnTo>
                    <a:pt x="68" y="640"/>
                  </a:lnTo>
                  <a:lnTo>
                    <a:pt x="0" y="707"/>
                  </a:lnTo>
                  <a:lnTo>
                    <a:pt x="0" y="775"/>
                  </a:lnTo>
                  <a:lnTo>
                    <a:pt x="34" y="842"/>
                  </a:lnTo>
                  <a:lnTo>
                    <a:pt x="68" y="876"/>
                  </a:lnTo>
                  <a:lnTo>
                    <a:pt x="101" y="842"/>
                  </a:lnTo>
                  <a:lnTo>
                    <a:pt x="202" y="842"/>
                  </a:lnTo>
                  <a:lnTo>
                    <a:pt x="202" y="1145"/>
                  </a:lnTo>
                  <a:lnTo>
                    <a:pt x="270" y="1482"/>
                  </a:lnTo>
                  <a:lnTo>
                    <a:pt x="303" y="1616"/>
                  </a:lnTo>
                  <a:lnTo>
                    <a:pt x="337" y="1751"/>
                  </a:lnTo>
                  <a:lnTo>
                    <a:pt x="404" y="1852"/>
                  </a:lnTo>
                  <a:lnTo>
                    <a:pt x="505" y="1886"/>
                  </a:lnTo>
                  <a:lnTo>
                    <a:pt x="674" y="1886"/>
                  </a:lnTo>
                  <a:lnTo>
                    <a:pt x="775" y="1818"/>
                  </a:lnTo>
                  <a:lnTo>
                    <a:pt x="1010" y="1650"/>
                  </a:lnTo>
                  <a:lnTo>
                    <a:pt x="1347" y="1482"/>
                  </a:lnTo>
                  <a:lnTo>
                    <a:pt x="1684" y="1381"/>
                  </a:lnTo>
                  <a:lnTo>
                    <a:pt x="2391" y="1179"/>
                  </a:lnTo>
                  <a:lnTo>
                    <a:pt x="2458" y="1145"/>
                  </a:lnTo>
                  <a:lnTo>
                    <a:pt x="2458" y="1044"/>
                  </a:lnTo>
                  <a:lnTo>
                    <a:pt x="2391" y="775"/>
                  </a:lnTo>
                  <a:lnTo>
                    <a:pt x="2256" y="404"/>
                  </a:lnTo>
                  <a:lnTo>
                    <a:pt x="2155" y="236"/>
                  </a:lnTo>
                  <a:lnTo>
                    <a:pt x="2054" y="101"/>
                  </a:lnTo>
                  <a:lnTo>
                    <a:pt x="19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6" name="Google Shape;276;p3"/>
          <p:cNvGrpSpPr/>
          <p:nvPr/>
        </p:nvGrpSpPr>
        <p:grpSpPr>
          <a:xfrm>
            <a:off x="8181406" y="1685317"/>
            <a:ext cx="962386" cy="1290422"/>
            <a:chOff x="5892831" y="1685317"/>
            <a:chExt cx="962386" cy="1290422"/>
          </a:xfrm>
        </p:grpSpPr>
        <p:sp>
          <p:nvSpPr>
            <p:cNvPr id="277" name="Google Shape;277;p3"/>
            <p:cNvSpPr/>
            <p:nvPr/>
          </p:nvSpPr>
          <p:spPr>
            <a:xfrm>
              <a:off x="6453510" y="2518805"/>
              <a:ext cx="227672" cy="334797"/>
            </a:xfrm>
            <a:custGeom>
              <a:avLst/>
              <a:gdLst/>
              <a:ahLst/>
              <a:cxnLst/>
              <a:rect l="l" t="t" r="r" b="b"/>
              <a:pathLst>
                <a:path w="4580" h="6735" extrusionOk="0">
                  <a:moveTo>
                    <a:pt x="4411" y="0"/>
                  </a:moveTo>
                  <a:lnTo>
                    <a:pt x="4378" y="34"/>
                  </a:lnTo>
                  <a:lnTo>
                    <a:pt x="3334" y="1650"/>
                  </a:lnTo>
                  <a:lnTo>
                    <a:pt x="2324" y="3266"/>
                  </a:lnTo>
                  <a:lnTo>
                    <a:pt x="1785" y="4142"/>
                  </a:lnTo>
                  <a:lnTo>
                    <a:pt x="1213" y="4950"/>
                  </a:lnTo>
                  <a:lnTo>
                    <a:pt x="34" y="6599"/>
                  </a:lnTo>
                  <a:lnTo>
                    <a:pt x="1" y="6667"/>
                  </a:lnTo>
                  <a:lnTo>
                    <a:pt x="34" y="6700"/>
                  </a:lnTo>
                  <a:lnTo>
                    <a:pt x="102" y="6734"/>
                  </a:lnTo>
                  <a:lnTo>
                    <a:pt x="135" y="6700"/>
                  </a:lnTo>
                  <a:lnTo>
                    <a:pt x="472" y="6364"/>
                  </a:lnTo>
                  <a:lnTo>
                    <a:pt x="775" y="5993"/>
                  </a:lnTo>
                  <a:lnTo>
                    <a:pt x="1381" y="5219"/>
                  </a:lnTo>
                  <a:lnTo>
                    <a:pt x="1886" y="4411"/>
                  </a:lnTo>
                  <a:lnTo>
                    <a:pt x="2391" y="3603"/>
                  </a:lnTo>
                  <a:lnTo>
                    <a:pt x="3468" y="1886"/>
                  </a:lnTo>
                  <a:lnTo>
                    <a:pt x="4007" y="1010"/>
                  </a:lnTo>
                  <a:lnTo>
                    <a:pt x="4546" y="169"/>
                  </a:lnTo>
                  <a:lnTo>
                    <a:pt x="4580" y="101"/>
                  </a:lnTo>
                  <a:lnTo>
                    <a:pt x="4580" y="68"/>
                  </a:lnTo>
                  <a:lnTo>
                    <a:pt x="451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3"/>
            <p:cNvSpPr/>
            <p:nvPr/>
          </p:nvSpPr>
          <p:spPr>
            <a:xfrm>
              <a:off x="6123833" y="2363163"/>
              <a:ext cx="138939" cy="435161"/>
            </a:xfrm>
            <a:custGeom>
              <a:avLst/>
              <a:gdLst/>
              <a:ahLst/>
              <a:cxnLst/>
              <a:rect l="l" t="t" r="r" b="b"/>
              <a:pathLst>
                <a:path w="2795" h="8754" extrusionOk="0">
                  <a:moveTo>
                    <a:pt x="1178" y="169"/>
                  </a:moveTo>
                  <a:lnTo>
                    <a:pt x="1347" y="202"/>
                  </a:lnTo>
                  <a:lnTo>
                    <a:pt x="1448" y="236"/>
                  </a:lnTo>
                  <a:lnTo>
                    <a:pt x="1515" y="303"/>
                  </a:lnTo>
                  <a:lnTo>
                    <a:pt x="1616" y="404"/>
                  </a:lnTo>
                  <a:lnTo>
                    <a:pt x="1683" y="539"/>
                  </a:lnTo>
                  <a:lnTo>
                    <a:pt x="1784" y="842"/>
                  </a:lnTo>
                  <a:lnTo>
                    <a:pt x="1852" y="1482"/>
                  </a:lnTo>
                  <a:lnTo>
                    <a:pt x="2391" y="5253"/>
                  </a:lnTo>
                  <a:lnTo>
                    <a:pt x="2458" y="5825"/>
                  </a:lnTo>
                  <a:lnTo>
                    <a:pt x="2492" y="6364"/>
                  </a:lnTo>
                  <a:lnTo>
                    <a:pt x="2525" y="6902"/>
                  </a:lnTo>
                  <a:lnTo>
                    <a:pt x="2525" y="7475"/>
                  </a:lnTo>
                  <a:lnTo>
                    <a:pt x="2458" y="7912"/>
                  </a:lnTo>
                  <a:lnTo>
                    <a:pt x="2391" y="8114"/>
                  </a:lnTo>
                  <a:lnTo>
                    <a:pt x="2290" y="8316"/>
                  </a:lnTo>
                  <a:lnTo>
                    <a:pt x="2256" y="8417"/>
                  </a:lnTo>
                  <a:lnTo>
                    <a:pt x="2189" y="8451"/>
                  </a:lnTo>
                  <a:lnTo>
                    <a:pt x="2121" y="8485"/>
                  </a:lnTo>
                  <a:lnTo>
                    <a:pt x="2054" y="8518"/>
                  </a:lnTo>
                  <a:lnTo>
                    <a:pt x="1919" y="8485"/>
                  </a:lnTo>
                  <a:lnTo>
                    <a:pt x="1751" y="8417"/>
                  </a:lnTo>
                  <a:lnTo>
                    <a:pt x="1616" y="8283"/>
                  </a:lnTo>
                  <a:lnTo>
                    <a:pt x="1481" y="8148"/>
                  </a:lnTo>
                  <a:lnTo>
                    <a:pt x="1279" y="7946"/>
                  </a:lnTo>
                  <a:lnTo>
                    <a:pt x="1178" y="7912"/>
                  </a:lnTo>
                  <a:lnTo>
                    <a:pt x="1111" y="7912"/>
                  </a:lnTo>
                  <a:lnTo>
                    <a:pt x="976" y="7138"/>
                  </a:lnTo>
                  <a:lnTo>
                    <a:pt x="875" y="6330"/>
                  </a:lnTo>
                  <a:lnTo>
                    <a:pt x="808" y="5488"/>
                  </a:lnTo>
                  <a:lnTo>
                    <a:pt x="673" y="4714"/>
                  </a:lnTo>
                  <a:lnTo>
                    <a:pt x="505" y="3704"/>
                  </a:lnTo>
                  <a:lnTo>
                    <a:pt x="370" y="2694"/>
                  </a:lnTo>
                  <a:lnTo>
                    <a:pt x="269" y="1717"/>
                  </a:lnTo>
                  <a:lnTo>
                    <a:pt x="168" y="707"/>
                  </a:lnTo>
                  <a:lnTo>
                    <a:pt x="236" y="707"/>
                  </a:lnTo>
                  <a:lnTo>
                    <a:pt x="404" y="640"/>
                  </a:lnTo>
                  <a:lnTo>
                    <a:pt x="539" y="539"/>
                  </a:lnTo>
                  <a:lnTo>
                    <a:pt x="875" y="337"/>
                  </a:lnTo>
                  <a:lnTo>
                    <a:pt x="1010" y="236"/>
                  </a:lnTo>
                  <a:lnTo>
                    <a:pt x="1178" y="169"/>
                  </a:lnTo>
                  <a:close/>
                  <a:moveTo>
                    <a:pt x="1212" y="0"/>
                  </a:moveTo>
                  <a:lnTo>
                    <a:pt x="976" y="68"/>
                  </a:lnTo>
                  <a:lnTo>
                    <a:pt x="707" y="202"/>
                  </a:lnTo>
                  <a:lnTo>
                    <a:pt x="438" y="371"/>
                  </a:lnTo>
                  <a:lnTo>
                    <a:pt x="168" y="573"/>
                  </a:lnTo>
                  <a:lnTo>
                    <a:pt x="168" y="505"/>
                  </a:lnTo>
                  <a:lnTo>
                    <a:pt x="135" y="438"/>
                  </a:lnTo>
                  <a:lnTo>
                    <a:pt x="67" y="404"/>
                  </a:lnTo>
                  <a:lnTo>
                    <a:pt x="34" y="438"/>
                  </a:lnTo>
                  <a:lnTo>
                    <a:pt x="0" y="505"/>
                  </a:lnTo>
                  <a:lnTo>
                    <a:pt x="0" y="977"/>
                  </a:lnTo>
                  <a:lnTo>
                    <a:pt x="0" y="1448"/>
                  </a:lnTo>
                  <a:lnTo>
                    <a:pt x="67" y="2391"/>
                  </a:lnTo>
                  <a:lnTo>
                    <a:pt x="202" y="3333"/>
                  </a:lnTo>
                  <a:lnTo>
                    <a:pt x="337" y="4276"/>
                  </a:lnTo>
                  <a:lnTo>
                    <a:pt x="539" y="5354"/>
                  </a:lnTo>
                  <a:lnTo>
                    <a:pt x="640" y="5926"/>
                  </a:lnTo>
                  <a:lnTo>
                    <a:pt x="707" y="6465"/>
                  </a:lnTo>
                  <a:lnTo>
                    <a:pt x="808" y="7407"/>
                  </a:lnTo>
                  <a:lnTo>
                    <a:pt x="842" y="7879"/>
                  </a:lnTo>
                  <a:lnTo>
                    <a:pt x="943" y="8350"/>
                  </a:lnTo>
                  <a:lnTo>
                    <a:pt x="976" y="8384"/>
                  </a:lnTo>
                  <a:lnTo>
                    <a:pt x="1010" y="8417"/>
                  </a:lnTo>
                  <a:lnTo>
                    <a:pt x="1111" y="8451"/>
                  </a:lnTo>
                  <a:lnTo>
                    <a:pt x="1178" y="8384"/>
                  </a:lnTo>
                  <a:lnTo>
                    <a:pt x="1212" y="8350"/>
                  </a:lnTo>
                  <a:lnTo>
                    <a:pt x="1178" y="8283"/>
                  </a:lnTo>
                  <a:lnTo>
                    <a:pt x="1178" y="8215"/>
                  </a:lnTo>
                  <a:lnTo>
                    <a:pt x="1347" y="8384"/>
                  </a:lnTo>
                  <a:lnTo>
                    <a:pt x="1515" y="8518"/>
                  </a:lnTo>
                  <a:lnTo>
                    <a:pt x="1683" y="8653"/>
                  </a:lnTo>
                  <a:lnTo>
                    <a:pt x="1885" y="8720"/>
                  </a:lnTo>
                  <a:lnTo>
                    <a:pt x="2054" y="8754"/>
                  </a:lnTo>
                  <a:lnTo>
                    <a:pt x="2256" y="8720"/>
                  </a:lnTo>
                  <a:lnTo>
                    <a:pt x="2323" y="8653"/>
                  </a:lnTo>
                  <a:lnTo>
                    <a:pt x="2424" y="8586"/>
                  </a:lnTo>
                  <a:lnTo>
                    <a:pt x="2559" y="8384"/>
                  </a:lnTo>
                  <a:lnTo>
                    <a:pt x="2660" y="8114"/>
                  </a:lnTo>
                  <a:lnTo>
                    <a:pt x="2761" y="7811"/>
                  </a:lnTo>
                  <a:lnTo>
                    <a:pt x="2795" y="7508"/>
                  </a:lnTo>
                  <a:lnTo>
                    <a:pt x="2795" y="7172"/>
                  </a:lnTo>
                  <a:lnTo>
                    <a:pt x="2795" y="6532"/>
                  </a:lnTo>
                  <a:lnTo>
                    <a:pt x="2727" y="5926"/>
                  </a:lnTo>
                  <a:lnTo>
                    <a:pt x="2391" y="3333"/>
                  </a:lnTo>
                  <a:lnTo>
                    <a:pt x="2189" y="2020"/>
                  </a:lnTo>
                  <a:lnTo>
                    <a:pt x="1953" y="741"/>
                  </a:lnTo>
                  <a:lnTo>
                    <a:pt x="1919" y="539"/>
                  </a:lnTo>
                  <a:lnTo>
                    <a:pt x="1852" y="371"/>
                  </a:lnTo>
                  <a:lnTo>
                    <a:pt x="1784" y="236"/>
                  </a:lnTo>
                  <a:lnTo>
                    <a:pt x="1683" y="135"/>
                  </a:lnTo>
                  <a:lnTo>
                    <a:pt x="1582" y="68"/>
                  </a:lnTo>
                  <a:lnTo>
                    <a:pt x="1481" y="34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3"/>
            <p:cNvSpPr/>
            <p:nvPr/>
          </p:nvSpPr>
          <p:spPr>
            <a:xfrm>
              <a:off x="6354786" y="2451845"/>
              <a:ext cx="313024" cy="395045"/>
            </a:xfrm>
            <a:custGeom>
              <a:avLst/>
              <a:gdLst/>
              <a:ahLst/>
              <a:cxnLst/>
              <a:rect l="l" t="t" r="r" b="b"/>
              <a:pathLst>
                <a:path w="6297" h="7947" extrusionOk="0">
                  <a:moveTo>
                    <a:pt x="5084" y="236"/>
                  </a:moveTo>
                  <a:lnTo>
                    <a:pt x="5252" y="337"/>
                  </a:lnTo>
                  <a:lnTo>
                    <a:pt x="5421" y="506"/>
                  </a:lnTo>
                  <a:lnTo>
                    <a:pt x="5555" y="674"/>
                  </a:lnTo>
                  <a:lnTo>
                    <a:pt x="5623" y="910"/>
                  </a:lnTo>
                  <a:lnTo>
                    <a:pt x="5690" y="1145"/>
                  </a:lnTo>
                  <a:lnTo>
                    <a:pt x="5724" y="1179"/>
                  </a:lnTo>
                  <a:lnTo>
                    <a:pt x="5286" y="1852"/>
                  </a:lnTo>
                  <a:lnTo>
                    <a:pt x="4714" y="2761"/>
                  </a:lnTo>
                  <a:lnTo>
                    <a:pt x="4444" y="3199"/>
                  </a:lnTo>
                  <a:lnTo>
                    <a:pt x="4141" y="3637"/>
                  </a:lnTo>
                  <a:lnTo>
                    <a:pt x="2795" y="5489"/>
                  </a:lnTo>
                  <a:lnTo>
                    <a:pt x="2155" y="6431"/>
                  </a:lnTo>
                  <a:lnTo>
                    <a:pt x="1852" y="6936"/>
                  </a:lnTo>
                  <a:lnTo>
                    <a:pt x="1583" y="7441"/>
                  </a:lnTo>
                  <a:lnTo>
                    <a:pt x="1179" y="7509"/>
                  </a:lnTo>
                  <a:lnTo>
                    <a:pt x="775" y="7509"/>
                  </a:lnTo>
                  <a:lnTo>
                    <a:pt x="573" y="7441"/>
                  </a:lnTo>
                  <a:lnTo>
                    <a:pt x="404" y="7340"/>
                  </a:lnTo>
                  <a:lnTo>
                    <a:pt x="303" y="7206"/>
                  </a:lnTo>
                  <a:lnTo>
                    <a:pt x="270" y="7105"/>
                  </a:lnTo>
                  <a:lnTo>
                    <a:pt x="236" y="6970"/>
                  </a:lnTo>
                  <a:lnTo>
                    <a:pt x="236" y="6835"/>
                  </a:lnTo>
                  <a:lnTo>
                    <a:pt x="270" y="6701"/>
                  </a:lnTo>
                  <a:lnTo>
                    <a:pt x="371" y="6398"/>
                  </a:lnTo>
                  <a:lnTo>
                    <a:pt x="505" y="6128"/>
                  </a:lnTo>
                  <a:lnTo>
                    <a:pt x="640" y="5859"/>
                  </a:lnTo>
                  <a:lnTo>
                    <a:pt x="1246" y="4782"/>
                  </a:lnTo>
                  <a:lnTo>
                    <a:pt x="1886" y="3738"/>
                  </a:lnTo>
                  <a:lnTo>
                    <a:pt x="2290" y="3098"/>
                  </a:lnTo>
                  <a:lnTo>
                    <a:pt x="2694" y="2492"/>
                  </a:lnTo>
                  <a:lnTo>
                    <a:pt x="3131" y="1886"/>
                  </a:lnTo>
                  <a:lnTo>
                    <a:pt x="3603" y="1347"/>
                  </a:lnTo>
                  <a:lnTo>
                    <a:pt x="4411" y="539"/>
                  </a:lnTo>
                  <a:lnTo>
                    <a:pt x="4512" y="405"/>
                  </a:lnTo>
                  <a:lnTo>
                    <a:pt x="4646" y="337"/>
                  </a:lnTo>
                  <a:lnTo>
                    <a:pt x="4781" y="270"/>
                  </a:lnTo>
                  <a:lnTo>
                    <a:pt x="4882" y="236"/>
                  </a:lnTo>
                  <a:close/>
                  <a:moveTo>
                    <a:pt x="4916" y="1"/>
                  </a:moveTo>
                  <a:lnTo>
                    <a:pt x="4646" y="68"/>
                  </a:lnTo>
                  <a:lnTo>
                    <a:pt x="4377" y="203"/>
                  </a:lnTo>
                  <a:lnTo>
                    <a:pt x="3973" y="539"/>
                  </a:lnTo>
                  <a:lnTo>
                    <a:pt x="3603" y="943"/>
                  </a:lnTo>
                  <a:lnTo>
                    <a:pt x="3232" y="1347"/>
                  </a:lnTo>
                  <a:lnTo>
                    <a:pt x="2896" y="1785"/>
                  </a:lnTo>
                  <a:lnTo>
                    <a:pt x="2559" y="2223"/>
                  </a:lnTo>
                  <a:lnTo>
                    <a:pt x="2256" y="2694"/>
                  </a:lnTo>
                  <a:lnTo>
                    <a:pt x="1684" y="3603"/>
                  </a:lnTo>
                  <a:lnTo>
                    <a:pt x="1179" y="4479"/>
                  </a:lnTo>
                  <a:lnTo>
                    <a:pt x="674" y="5320"/>
                  </a:lnTo>
                  <a:lnTo>
                    <a:pt x="472" y="5691"/>
                  </a:lnTo>
                  <a:lnTo>
                    <a:pt x="270" y="6027"/>
                  </a:lnTo>
                  <a:lnTo>
                    <a:pt x="101" y="6431"/>
                  </a:lnTo>
                  <a:lnTo>
                    <a:pt x="0" y="6802"/>
                  </a:lnTo>
                  <a:lnTo>
                    <a:pt x="0" y="6970"/>
                  </a:lnTo>
                  <a:lnTo>
                    <a:pt x="0" y="7105"/>
                  </a:lnTo>
                  <a:lnTo>
                    <a:pt x="34" y="7239"/>
                  </a:lnTo>
                  <a:lnTo>
                    <a:pt x="68" y="7340"/>
                  </a:lnTo>
                  <a:lnTo>
                    <a:pt x="135" y="7441"/>
                  </a:lnTo>
                  <a:lnTo>
                    <a:pt x="236" y="7509"/>
                  </a:lnTo>
                  <a:lnTo>
                    <a:pt x="438" y="7643"/>
                  </a:lnTo>
                  <a:lnTo>
                    <a:pt x="674" y="7711"/>
                  </a:lnTo>
                  <a:lnTo>
                    <a:pt x="1179" y="7711"/>
                  </a:lnTo>
                  <a:lnTo>
                    <a:pt x="1448" y="7677"/>
                  </a:lnTo>
                  <a:lnTo>
                    <a:pt x="1381" y="7812"/>
                  </a:lnTo>
                  <a:lnTo>
                    <a:pt x="1381" y="7879"/>
                  </a:lnTo>
                  <a:lnTo>
                    <a:pt x="1414" y="7946"/>
                  </a:lnTo>
                  <a:lnTo>
                    <a:pt x="1482" y="7946"/>
                  </a:lnTo>
                  <a:lnTo>
                    <a:pt x="1549" y="7913"/>
                  </a:lnTo>
                  <a:lnTo>
                    <a:pt x="1919" y="7340"/>
                  </a:lnTo>
                  <a:lnTo>
                    <a:pt x="2222" y="6768"/>
                  </a:lnTo>
                  <a:lnTo>
                    <a:pt x="2559" y="6229"/>
                  </a:lnTo>
                  <a:lnTo>
                    <a:pt x="2896" y="5657"/>
                  </a:lnTo>
                  <a:lnTo>
                    <a:pt x="3266" y="5118"/>
                  </a:lnTo>
                  <a:lnTo>
                    <a:pt x="3670" y="4613"/>
                  </a:lnTo>
                  <a:lnTo>
                    <a:pt x="4074" y="4108"/>
                  </a:lnTo>
                  <a:lnTo>
                    <a:pt x="4478" y="3570"/>
                  </a:lnTo>
                  <a:lnTo>
                    <a:pt x="4882" y="2963"/>
                  </a:lnTo>
                  <a:lnTo>
                    <a:pt x="5252" y="2324"/>
                  </a:lnTo>
                  <a:lnTo>
                    <a:pt x="4815" y="3199"/>
                  </a:lnTo>
                  <a:lnTo>
                    <a:pt x="4613" y="3637"/>
                  </a:lnTo>
                  <a:lnTo>
                    <a:pt x="4377" y="4041"/>
                  </a:lnTo>
                  <a:lnTo>
                    <a:pt x="3771" y="5017"/>
                  </a:lnTo>
                  <a:lnTo>
                    <a:pt x="3098" y="5926"/>
                  </a:lnTo>
                  <a:lnTo>
                    <a:pt x="1751" y="7778"/>
                  </a:lnTo>
                  <a:lnTo>
                    <a:pt x="1751" y="7812"/>
                  </a:lnTo>
                  <a:lnTo>
                    <a:pt x="1785" y="7879"/>
                  </a:lnTo>
                  <a:lnTo>
                    <a:pt x="1886" y="7879"/>
                  </a:lnTo>
                  <a:lnTo>
                    <a:pt x="2525" y="7071"/>
                  </a:lnTo>
                  <a:lnTo>
                    <a:pt x="3131" y="6229"/>
                  </a:lnTo>
                  <a:lnTo>
                    <a:pt x="3737" y="5388"/>
                  </a:lnTo>
                  <a:lnTo>
                    <a:pt x="4310" y="4512"/>
                  </a:lnTo>
                  <a:lnTo>
                    <a:pt x="4545" y="4108"/>
                  </a:lnTo>
                  <a:lnTo>
                    <a:pt x="4781" y="3671"/>
                  </a:lnTo>
                  <a:lnTo>
                    <a:pt x="5252" y="2829"/>
                  </a:lnTo>
                  <a:lnTo>
                    <a:pt x="5454" y="2391"/>
                  </a:lnTo>
                  <a:lnTo>
                    <a:pt x="5724" y="1953"/>
                  </a:lnTo>
                  <a:lnTo>
                    <a:pt x="5993" y="1549"/>
                  </a:lnTo>
                  <a:lnTo>
                    <a:pt x="6296" y="1179"/>
                  </a:lnTo>
                  <a:lnTo>
                    <a:pt x="6296" y="1112"/>
                  </a:lnTo>
                  <a:lnTo>
                    <a:pt x="6296" y="1078"/>
                  </a:lnTo>
                  <a:lnTo>
                    <a:pt x="6229" y="1044"/>
                  </a:lnTo>
                  <a:lnTo>
                    <a:pt x="6195" y="1078"/>
                  </a:lnTo>
                  <a:lnTo>
                    <a:pt x="5993" y="1280"/>
                  </a:lnTo>
                  <a:lnTo>
                    <a:pt x="5825" y="1482"/>
                  </a:lnTo>
                  <a:lnTo>
                    <a:pt x="5960" y="1213"/>
                  </a:lnTo>
                  <a:lnTo>
                    <a:pt x="5993" y="1078"/>
                  </a:lnTo>
                  <a:lnTo>
                    <a:pt x="5993" y="943"/>
                  </a:lnTo>
                  <a:lnTo>
                    <a:pt x="5993" y="910"/>
                  </a:lnTo>
                  <a:lnTo>
                    <a:pt x="5960" y="876"/>
                  </a:lnTo>
                  <a:lnTo>
                    <a:pt x="5926" y="876"/>
                  </a:lnTo>
                  <a:lnTo>
                    <a:pt x="5892" y="910"/>
                  </a:lnTo>
                  <a:lnTo>
                    <a:pt x="5791" y="640"/>
                  </a:lnTo>
                  <a:lnTo>
                    <a:pt x="5657" y="405"/>
                  </a:lnTo>
                  <a:lnTo>
                    <a:pt x="5522" y="203"/>
                  </a:lnTo>
                  <a:lnTo>
                    <a:pt x="5353" y="68"/>
                  </a:lnTo>
                  <a:lnTo>
                    <a:pt x="515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3"/>
            <p:cNvSpPr/>
            <p:nvPr/>
          </p:nvSpPr>
          <p:spPr>
            <a:xfrm>
              <a:off x="5892831" y="1685317"/>
              <a:ext cx="962386" cy="1166594"/>
            </a:xfrm>
            <a:custGeom>
              <a:avLst/>
              <a:gdLst/>
              <a:ahLst/>
              <a:cxnLst/>
              <a:rect l="l" t="t" r="r" b="b"/>
              <a:pathLst>
                <a:path w="19360" h="23468" extrusionOk="0">
                  <a:moveTo>
                    <a:pt x="3839" y="14343"/>
                  </a:moveTo>
                  <a:lnTo>
                    <a:pt x="3873" y="15320"/>
                  </a:lnTo>
                  <a:lnTo>
                    <a:pt x="3906" y="16296"/>
                  </a:lnTo>
                  <a:lnTo>
                    <a:pt x="4007" y="17239"/>
                  </a:lnTo>
                  <a:lnTo>
                    <a:pt x="4108" y="18215"/>
                  </a:lnTo>
                  <a:lnTo>
                    <a:pt x="4277" y="19293"/>
                  </a:lnTo>
                  <a:lnTo>
                    <a:pt x="4479" y="20336"/>
                  </a:lnTo>
                  <a:lnTo>
                    <a:pt x="4647" y="21212"/>
                  </a:lnTo>
                  <a:lnTo>
                    <a:pt x="4714" y="21683"/>
                  </a:lnTo>
                  <a:lnTo>
                    <a:pt x="4782" y="22121"/>
                  </a:lnTo>
                  <a:lnTo>
                    <a:pt x="4344" y="21986"/>
                  </a:lnTo>
                  <a:lnTo>
                    <a:pt x="4142" y="21919"/>
                  </a:lnTo>
                  <a:lnTo>
                    <a:pt x="3940" y="21818"/>
                  </a:lnTo>
                  <a:lnTo>
                    <a:pt x="3805" y="21683"/>
                  </a:lnTo>
                  <a:lnTo>
                    <a:pt x="3637" y="21515"/>
                  </a:lnTo>
                  <a:lnTo>
                    <a:pt x="3536" y="21313"/>
                  </a:lnTo>
                  <a:lnTo>
                    <a:pt x="3435" y="21043"/>
                  </a:lnTo>
                  <a:lnTo>
                    <a:pt x="3300" y="20471"/>
                  </a:lnTo>
                  <a:lnTo>
                    <a:pt x="3199" y="19865"/>
                  </a:lnTo>
                  <a:lnTo>
                    <a:pt x="3065" y="18687"/>
                  </a:lnTo>
                  <a:lnTo>
                    <a:pt x="2930" y="17777"/>
                  </a:lnTo>
                  <a:lnTo>
                    <a:pt x="2829" y="16835"/>
                  </a:lnTo>
                  <a:lnTo>
                    <a:pt x="2795" y="16397"/>
                  </a:lnTo>
                  <a:lnTo>
                    <a:pt x="2762" y="15926"/>
                  </a:lnTo>
                  <a:lnTo>
                    <a:pt x="2762" y="15488"/>
                  </a:lnTo>
                  <a:lnTo>
                    <a:pt x="2795" y="15017"/>
                  </a:lnTo>
                  <a:lnTo>
                    <a:pt x="3031" y="14781"/>
                  </a:lnTo>
                  <a:lnTo>
                    <a:pt x="3267" y="14545"/>
                  </a:lnTo>
                  <a:lnTo>
                    <a:pt x="3401" y="14444"/>
                  </a:lnTo>
                  <a:lnTo>
                    <a:pt x="3536" y="14377"/>
                  </a:lnTo>
                  <a:lnTo>
                    <a:pt x="3671" y="14343"/>
                  </a:lnTo>
                  <a:close/>
                  <a:moveTo>
                    <a:pt x="742" y="8081"/>
                  </a:moveTo>
                  <a:lnTo>
                    <a:pt x="809" y="8115"/>
                  </a:lnTo>
                  <a:lnTo>
                    <a:pt x="1314" y="8115"/>
                  </a:lnTo>
                  <a:lnTo>
                    <a:pt x="1146" y="10034"/>
                  </a:lnTo>
                  <a:lnTo>
                    <a:pt x="1078" y="10977"/>
                  </a:lnTo>
                  <a:lnTo>
                    <a:pt x="1078" y="11919"/>
                  </a:lnTo>
                  <a:lnTo>
                    <a:pt x="1112" y="12896"/>
                  </a:lnTo>
                  <a:lnTo>
                    <a:pt x="1179" y="13872"/>
                  </a:lnTo>
                  <a:lnTo>
                    <a:pt x="1381" y="15825"/>
                  </a:lnTo>
                  <a:lnTo>
                    <a:pt x="1516" y="17575"/>
                  </a:lnTo>
                  <a:lnTo>
                    <a:pt x="1583" y="18451"/>
                  </a:lnTo>
                  <a:lnTo>
                    <a:pt x="1684" y="19326"/>
                  </a:lnTo>
                  <a:lnTo>
                    <a:pt x="1853" y="20134"/>
                  </a:lnTo>
                  <a:lnTo>
                    <a:pt x="2088" y="20909"/>
                  </a:lnTo>
                  <a:lnTo>
                    <a:pt x="2391" y="21683"/>
                  </a:lnTo>
                  <a:lnTo>
                    <a:pt x="2728" y="22457"/>
                  </a:lnTo>
                  <a:lnTo>
                    <a:pt x="2694" y="22626"/>
                  </a:lnTo>
                  <a:lnTo>
                    <a:pt x="2661" y="22794"/>
                  </a:lnTo>
                  <a:lnTo>
                    <a:pt x="2492" y="23097"/>
                  </a:lnTo>
                  <a:lnTo>
                    <a:pt x="2425" y="23198"/>
                  </a:lnTo>
                  <a:lnTo>
                    <a:pt x="2358" y="23232"/>
                  </a:lnTo>
                  <a:lnTo>
                    <a:pt x="2324" y="23265"/>
                  </a:lnTo>
                  <a:lnTo>
                    <a:pt x="2257" y="23265"/>
                  </a:lnTo>
                  <a:lnTo>
                    <a:pt x="2122" y="23164"/>
                  </a:lnTo>
                  <a:lnTo>
                    <a:pt x="2021" y="23030"/>
                  </a:lnTo>
                  <a:lnTo>
                    <a:pt x="1920" y="22828"/>
                  </a:lnTo>
                  <a:lnTo>
                    <a:pt x="1853" y="22659"/>
                  </a:lnTo>
                  <a:lnTo>
                    <a:pt x="1785" y="22424"/>
                  </a:lnTo>
                  <a:lnTo>
                    <a:pt x="1516" y="21447"/>
                  </a:lnTo>
                  <a:lnTo>
                    <a:pt x="1280" y="20471"/>
                  </a:lnTo>
                  <a:lnTo>
                    <a:pt x="1078" y="19326"/>
                  </a:lnTo>
                  <a:lnTo>
                    <a:pt x="876" y="18181"/>
                  </a:lnTo>
                  <a:lnTo>
                    <a:pt x="472" y="15858"/>
                  </a:lnTo>
                  <a:lnTo>
                    <a:pt x="371" y="15252"/>
                  </a:lnTo>
                  <a:lnTo>
                    <a:pt x="338" y="14680"/>
                  </a:lnTo>
                  <a:lnTo>
                    <a:pt x="270" y="13502"/>
                  </a:lnTo>
                  <a:lnTo>
                    <a:pt x="237" y="12357"/>
                  </a:lnTo>
                  <a:lnTo>
                    <a:pt x="270" y="11145"/>
                  </a:lnTo>
                  <a:lnTo>
                    <a:pt x="270" y="10135"/>
                  </a:lnTo>
                  <a:lnTo>
                    <a:pt x="338" y="9630"/>
                  </a:lnTo>
                  <a:lnTo>
                    <a:pt x="405" y="9125"/>
                  </a:lnTo>
                  <a:lnTo>
                    <a:pt x="573" y="8586"/>
                  </a:lnTo>
                  <a:lnTo>
                    <a:pt x="708" y="8081"/>
                  </a:lnTo>
                  <a:close/>
                  <a:moveTo>
                    <a:pt x="10808" y="1"/>
                  </a:moveTo>
                  <a:lnTo>
                    <a:pt x="10000" y="34"/>
                  </a:lnTo>
                  <a:lnTo>
                    <a:pt x="9192" y="102"/>
                  </a:lnTo>
                  <a:lnTo>
                    <a:pt x="8351" y="236"/>
                  </a:lnTo>
                  <a:lnTo>
                    <a:pt x="7543" y="405"/>
                  </a:lnTo>
                  <a:lnTo>
                    <a:pt x="6735" y="674"/>
                  </a:lnTo>
                  <a:lnTo>
                    <a:pt x="6330" y="809"/>
                  </a:lnTo>
                  <a:lnTo>
                    <a:pt x="5926" y="977"/>
                  </a:lnTo>
                  <a:lnTo>
                    <a:pt x="5590" y="1145"/>
                  </a:lnTo>
                  <a:lnTo>
                    <a:pt x="5287" y="1314"/>
                  </a:lnTo>
                  <a:lnTo>
                    <a:pt x="4681" y="1751"/>
                  </a:lnTo>
                  <a:lnTo>
                    <a:pt x="4108" y="2189"/>
                  </a:lnTo>
                  <a:lnTo>
                    <a:pt x="3536" y="2694"/>
                  </a:lnTo>
                  <a:lnTo>
                    <a:pt x="2997" y="3199"/>
                  </a:lnTo>
                  <a:lnTo>
                    <a:pt x="2459" y="3772"/>
                  </a:lnTo>
                  <a:lnTo>
                    <a:pt x="2021" y="4378"/>
                  </a:lnTo>
                  <a:lnTo>
                    <a:pt x="1583" y="5017"/>
                  </a:lnTo>
                  <a:lnTo>
                    <a:pt x="1247" y="5691"/>
                  </a:lnTo>
                  <a:lnTo>
                    <a:pt x="977" y="6398"/>
                  </a:lnTo>
                  <a:lnTo>
                    <a:pt x="742" y="7138"/>
                  </a:lnTo>
                  <a:lnTo>
                    <a:pt x="674" y="7509"/>
                  </a:lnTo>
                  <a:lnTo>
                    <a:pt x="607" y="7879"/>
                  </a:lnTo>
                  <a:lnTo>
                    <a:pt x="607" y="7913"/>
                  </a:lnTo>
                  <a:lnTo>
                    <a:pt x="573" y="7913"/>
                  </a:lnTo>
                  <a:lnTo>
                    <a:pt x="540" y="7946"/>
                  </a:lnTo>
                  <a:lnTo>
                    <a:pt x="338" y="8620"/>
                  </a:lnTo>
                  <a:lnTo>
                    <a:pt x="169" y="9293"/>
                  </a:lnTo>
                  <a:lnTo>
                    <a:pt x="102" y="9630"/>
                  </a:lnTo>
                  <a:lnTo>
                    <a:pt x="68" y="9933"/>
                  </a:lnTo>
                  <a:lnTo>
                    <a:pt x="35" y="10606"/>
                  </a:lnTo>
                  <a:lnTo>
                    <a:pt x="1" y="11919"/>
                  </a:lnTo>
                  <a:lnTo>
                    <a:pt x="1" y="12660"/>
                  </a:lnTo>
                  <a:lnTo>
                    <a:pt x="35" y="13434"/>
                  </a:lnTo>
                  <a:lnTo>
                    <a:pt x="68" y="14175"/>
                  </a:lnTo>
                  <a:lnTo>
                    <a:pt x="136" y="14916"/>
                  </a:lnTo>
                  <a:lnTo>
                    <a:pt x="338" y="16397"/>
                  </a:lnTo>
                  <a:lnTo>
                    <a:pt x="607" y="17912"/>
                  </a:lnTo>
                  <a:lnTo>
                    <a:pt x="843" y="19326"/>
                  </a:lnTo>
                  <a:lnTo>
                    <a:pt x="1112" y="20774"/>
                  </a:lnTo>
                  <a:lnTo>
                    <a:pt x="1348" y="21919"/>
                  </a:lnTo>
                  <a:lnTo>
                    <a:pt x="1482" y="22491"/>
                  </a:lnTo>
                  <a:lnTo>
                    <a:pt x="1583" y="22760"/>
                  </a:lnTo>
                  <a:lnTo>
                    <a:pt x="1718" y="22996"/>
                  </a:lnTo>
                  <a:lnTo>
                    <a:pt x="1785" y="23164"/>
                  </a:lnTo>
                  <a:lnTo>
                    <a:pt x="1886" y="23265"/>
                  </a:lnTo>
                  <a:lnTo>
                    <a:pt x="1987" y="23366"/>
                  </a:lnTo>
                  <a:lnTo>
                    <a:pt x="2055" y="23434"/>
                  </a:lnTo>
                  <a:lnTo>
                    <a:pt x="2156" y="23467"/>
                  </a:lnTo>
                  <a:lnTo>
                    <a:pt x="2358" y="23467"/>
                  </a:lnTo>
                  <a:lnTo>
                    <a:pt x="2425" y="23434"/>
                  </a:lnTo>
                  <a:lnTo>
                    <a:pt x="2593" y="23299"/>
                  </a:lnTo>
                  <a:lnTo>
                    <a:pt x="2762" y="23097"/>
                  </a:lnTo>
                  <a:lnTo>
                    <a:pt x="2896" y="22895"/>
                  </a:lnTo>
                  <a:lnTo>
                    <a:pt x="2964" y="22626"/>
                  </a:lnTo>
                  <a:lnTo>
                    <a:pt x="3031" y="22558"/>
                  </a:lnTo>
                  <a:lnTo>
                    <a:pt x="3031" y="22525"/>
                  </a:lnTo>
                  <a:lnTo>
                    <a:pt x="3031" y="22457"/>
                  </a:lnTo>
                  <a:lnTo>
                    <a:pt x="2997" y="22424"/>
                  </a:lnTo>
                  <a:lnTo>
                    <a:pt x="2997" y="22356"/>
                  </a:lnTo>
                  <a:lnTo>
                    <a:pt x="2964" y="22323"/>
                  </a:lnTo>
                  <a:lnTo>
                    <a:pt x="2627" y="21582"/>
                  </a:lnTo>
                  <a:lnTo>
                    <a:pt x="2324" y="20808"/>
                  </a:lnTo>
                  <a:lnTo>
                    <a:pt x="2122" y="20033"/>
                  </a:lnTo>
                  <a:lnTo>
                    <a:pt x="1920" y="19259"/>
                  </a:lnTo>
                  <a:lnTo>
                    <a:pt x="1853" y="18788"/>
                  </a:lnTo>
                  <a:lnTo>
                    <a:pt x="1785" y="18350"/>
                  </a:lnTo>
                  <a:lnTo>
                    <a:pt x="1718" y="17407"/>
                  </a:lnTo>
                  <a:lnTo>
                    <a:pt x="1684" y="16498"/>
                  </a:lnTo>
                  <a:lnTo>
                    <a:pt x="1617" y="15555"/>
                  </a:lnTo>
                  <a:lnTo>
                    <a:pt x="1583" y="15488"/>
                  </a:lnTo>
                  <a:lnTo>
                    <a:pt x="1617" y="15488"/>
                  </a:lnTo>
                  <a:lnTo>
                    <a:pt x="1785" y="15623"/>
                  </a:lnTo>
                  <a:lnTo>
                    <a:pt x="2021" y="15757"/>
                  </a:lnTo>
                  <a:lnTo>
                    <a:pt x="2257" y="15825"/>
                  </a:lnTo>
                  <a:lnTo>
                    <a:pt x="2391" y="15858"/>
                  </a:lnTo>
                  <a:lnTo>
                    <a:pt x="2526" y="15858"/>
                  </a:lnTo>
                  <a:lnTo>
                    <a:pt x="2526" y="16498"/>
                  </a:lnTo>
                  <a:lnTo>
                    <a:pt x="2593" y="17104"/>
                  </a:lnTo>
                  <a:lnTo>
                    <a:pt x="2964" y="19798"/>
                  </a:lnTo>
                  <a:lnTo>
                    <a:pt x="3031" y="20370"/>
                  </a:lnTo>
                  <a:lnTo>
                    <a:pt x="3132" y="20942"/>
                  </a:lnTo>
                  <a:lnTo>
                    <a:pt x="3031" y="21010"/>
                  </a:lnTo>
                  <a:lnTo>
                    <a:pt x="2964" y="21077"/>
                  </a:lnTo>
                  <a:lnTo>
                    <a:pt x="2829" y="21279"/>
                  </a:lnTo>
                  <a:lnTo>
                    <a:pt x="2694" y="21481"/>
                  </a:lnTo>
                  <a:lnTo>
                    <a:pt x="2694" y="21582"/>
                  </a:lnTo>
                  <a:lnTo>
                    <a:pt x="2694" y="21683"/>
                  </a:lnTo>
                  <a:lnTo>
                    <a:pt x="2728" y="21717"/>
                  </a:lnTo>
                  <a:lnTo>
                    <a:pt x="2762" y="21750"/>
                  </a:lnTo>
                  <a:lnTo>
                    <a:pt x="2795" y="21750"/>
                  </a:lnTo>
                  <a:lnTo>
                    <a:pt x="2829" y="21717"/>
                  </a:lnTo>
                  <a:lnTo>
                    <a:pt x="3031" y="21414"/>
                  </a:lnTo>
                  <a:lnTo>
                    <a:pt x="3199" y="21212"/>
                  </a:lnTo>
                  <a:lnTo>
                    <a:pt x="3334" y="21515"/>
                  </a:lnTo>
                  <a:lnTo>
                    <a:pt x="3502" y="21818"/>
                  </a:lnTo>
                  <a:lnTo>
                    <a:pt x="3637" y="21952"/>
                  </a:lnTo>
                  <a:lnTo>
                    <a:pt x="3772" y="22053"/>
                  </a:lnTo>
                  <a:lnTo>
                    <a:pt x="3940" y="22154"/>
                  </a:lnTo>
                  <a:lnTo>
                    <a:pt x="4108" y="22222"/>
                  </a:lnTo>
                  <a:lnTo>
                    <a:pt x="4479" y="22323"/>
                  </a:lnTo>
                  <a:lnTo>
                    <a:pt x="4849" y="22390"/>
                  </a:lnTo>
                  <a:lnTo>
                    <a:pt x="4883" y="22491"/>
                  </a:lnTo>
                  <a:lnTo>
                    <a:pt x="4916" y="22525"/>
                  </a:lnTo>
                  <a:lnTo>
                    <a:pt x="4950" y="22558"/>
                  </a:lnTo>
                  <a:lnTo>
                    <a:pt x="5051" y="22558"/>
                  </a:lnTo>
                  <a:lnTo>
                    <a:pt x="5118" y="22525"/>
                  </a:lnTo>
                  <a:lnTo>
                    <a:pt x="5118" y="22457"/>
                  </a:lnTo>
                  <a:lnTo>
                    <a:pt x="5118" y="22424"/>
                  </a:lnTo>
                  <a:lnTo>
                    <a:pt x="5051" y="22087"/>
                  </a:lnTo>
                  <a:lnTo>
                    <a:pt x="5118" y="22222"/>
                  </a:lnTo>
                  <a:lnTo>
                    <a:pt x="5186" y="22289"/>
                  </a:lnTo>
                  <a:lnTo>
                    <a:pt x="5253" y="22323"/>
                  </a:lnTo>
                  <a:lnTo>
                    <a:pt x="5354" y="22289"/>
                  </a:lnTo>
                  <a:lnTo>
                    <a:pt x="5388" y="22255"/>
                  </a:lnTo>
                  <a:lnTo>
                    <a:pt x="5388" y="22154"/>
                  </a:lnTo>
                  <a:lnTo>
                    <a:pt x="5354" y="22087"/>
                  </a:lnTo>
                  <a:lnTo>
                    <a:pt x="5253" y="22020"/>
                  </a:lnTo>
                  <a:lnTo>
                    <a:pt x="5186" y="21885"/>
                  </a:lnTo>
                  <a:lnTo>
                    <a:pt x="5152" y="21683"/>
                  </a:lnTo>
                  <a:lnTo>
                    <a:pt x="5118" y="21481"/>
                  </a:lnTo>
                  <a:lnTo>
                    <a:pt x="5051" y="20808"/>
                  </a:lnTo>
                  <a:lnTo>
                    <a:pt x="4984" y="19899"/>
                  </a:lnTo>
                  <a:lnTo>
                    <a:pt x="4916" y="18990"/>
                  </a:lnTo>
                  <a:lnTo>
                    <a:pt x="4782" y="17744"/>
                  </a:lnTo>
                  <a:lnTo>
                    <a:pt x="4613" y="16532"/>
                  </a:lnTo>
                  <a:lnTo>
                    <a:pt x="4479" y="15286"/>
                  </a:lnTo>
                  <a:lnTo>
                    <a:pt x="4445" y="14680"/>
                  </a:lnTo>
                  <a:lnTo>
                    <a:pt x="4411" y="14074"/>
                  </a:lnTo>
                  <a:lnTo>
                    <a:pt x="4378" y="14007"/>
                  </a:lnTo>
                  <a:lnTo>
                    <a:pt x="4344" y="13973"/>
                  </a:lnTo>
                  <a:lnTo>
                    <a:pt x="4277" y="14007"/>
                  </a:lnTo>
                  <a:lnTo>
                    <a:pt x="4243" y="14074"/>
                  </a:lnTo>
                  <a:lnTo>
                    <a:pt x="4209" y="14747"/>
                  </a:lnTo>
                  <a:lnTo>
                    <a:pt x="4243" y="15421"/>
                  </a:lnTo>
                  <a:lnTo>
                    <a:pt x="4310" y="16094"/>
                  </a:lnTo>
                  <a:lnTo>
                    <a:pt x="4378" y="16801"/>
                  </a:lnTo>
                  <a:lnTo>
                    <a:pt x="4546" y="18148"/>
                  </a:lnTo>
                  <a:lnTo>
                    <a:pt x="4647" y="18855"/>
                  </a:lnTo>
                  <a:lnTo>
                    <a:pt x="4681" y="19528"/>
                  </a:lnTo>
                  <a:lnTo>
                    <a:pt x="4775" y="20470"/>
                  </a:lnTo>
                  <a:lnTo>
                    <a:pt x="4411" y="18619"/>
                  </a:lnTo>
                  <a:lnTo>
                    <a:pt x="4243" y="17542"/>
                  </a:lnTo>
                  <a:lnTo>
                    <a:pt x="4142" y="16464"/>
                  </a:lnTo>
                  <a:lnTo>
                    <a:pt x="4075" y="15387"/>
                  </a:lnTo>
                  <a:lnTo>
                    <a:pt x="4041" y="14310"/>
                  </a:lnTo>
                  <a:lnTo>
                    <a:pt x="4075" y="14242"/>
                  </a:lnTo>
                  <a:lnTo>
                    <a:pt x="4041" y="14141"/>
                  </a:lnTo>
                  <a:lnTo>
                    <a:pt x="4007" y="14108"/>
                  </a:lnTo>
                  <a:lnTo>
                    <a:pt x="3974" y="14074"/>
                  </a:lnTo>
                  <a:lnTo>
                    <a:pt x="3906" y="14074"/>
                  </a:lnTo>
                  <a:lnTo>
                    <a:pt x="3873" y="14108"/>
                  </a:lnTo>
                  <a:lnTo>
                    <a:pt x="3704" y="14108"/>
                  </a:lnTo>
                  <a:lnTo>
                    <a:pt x="3536" y="14141"/>
                  </a:lnTo>
                  <a:lnTo>
                    <a:pt x="3368" y="14209"/>
                  </a:lnTo>
                  <a:lnTo>
                    <a:pt x="3199" y="14276"/>
                  </a:lnTo>
                  <a:lnTo>
                    <a:pt x="3031" y="14411"/>
                  </a:lnTo>
                  <a:lnTo>
                    <a:pt x="2829" y="14579"/>
                  </a:lnTo>
                  <a:lnTo>
                    <a:pt x="2694" y="14747"/>
                  </a:lnTo>
                  <a:lnTo>
                    <a:pt x="2627" y="14949"/>
                  </a:lnTo>
                  <a:lnTo>
                    <a:pt x="2627" y="15017"/>
                  </a:lnTo>
                  <a:lnTo>
                    <a:pt x="2560" y="15286"/>
                  </a:lnTo>
                  <a:lnTo>
                    <a:pt x="2526" y="15589"/>
                  </a:lnTo>
                  <a:lnTo>
                    <a:pt x="2425" y="15589"/>
                  </a:lnTo>
                  <a:lnTo>
                    <a:pt x="2290" y="15555"/>
                  </a:lnTo>
                  <a:lnTo>
                    <a:pt x="2156" y="15522"/>
                  </a:lnTo>
                  <a:lnTo>
                    <a:pt x="1920" y="15421"/>
                  </a:lnTo>
                  <a:lnTo>
                    <a:pt x="1785" y="15387"/>
                  </a:lnTo>
                  <a:lnTo>
                    <a:pt x="1651" y="15353"/>
                  </a:lnTo>
                  <a:lnTo>
                    <a:pt x="1617" y="15387"/>
                  </a:lnTo>
                  <a:lnTo>
                    <a:pt x="1583" y="15421"/>
                  </a:lnTo>
                  <a:lnTo>
                    <a:pt x="1415" y="13670"/>
                  </a:lnTo>
                  <a:lnTo>
                    <a:pt x="1348" y="12795"/>
                  </a:lnTo>
                  <a:lnTo>
                    <a:pt x="1314" y="11919"/>
                  </a:lnTo>
                  <a:lnTo>
                    <a:pt x="1314" y="10943"/>
                  </a:lnTo>
                  <a:lnTo>
                    <a:pt x="1381" y="10000"/>
                  </a:lnTo>
                  <a:lnTo>
                    <a:pt x="1482" y="9024"/>
                  </a:lnTo>
                  <a:lnTo>
                    <a:pt x="1516" y="8047"/>
                  </a:lnTo>
                  <a:lnTo>
                    <a:pt x="1550" y="8014"/>
                  </a:lnTo>
                  <a:lnTo>
                    <a:pt x="1550" y="7980"/>
                  </a:lnTo>
                  <a:lnTo>
                    <a:pt x="1516" y="7913"/>
                  </a:lnTo>
                  <a:lnTo>
                    <a:pt x="1482" y="7879"/>
                  </a:lnTo>
                  <a:lnTo>
                    <a:pt x="1415" y="7879"/>
                  </a:lnTo>
                  <a:lnTo>
                    <a:pt x="1617" y="7206"/>
                  </a:lnTo>
                  <a:lnTo>
                    <a:pt x="1886" y="6566"/>
                  </a:lnTo>
                  <a:lnTo>
                    <a:pt x="2189" y="5994"/>
                  </a:lnTo>
                  <a:lnTo>
                    <a:pt x="2560" y="5421"/>
                  </a:lnTo>
                  <a:lnTo>
                    <a:pt x="2997" y="4883"/>
                  </a:lnTo>
                  <a:lnTo>
                    <a:pt x="3435" y="4411"/>
                  </a:lnTo>
                  <a:lnTo>
                    <a:pt x="3940" y="3940"/>
                  </a:lnTo>
                  <a:lnTo>
                    <a:pt x="4479" y="3502"/>
                  </a:lnTo>
                  <a:lnTo>
                    <a:pt x="5085" y="3098"/>
                  </a:lnTo>
                  <a:lnTo>
                    <a:pt x="5724" y="2762"/>
                  </a:lnTo>
                  <a:lnTo>
                    <a:pt x="6398" y="2492"/>
                  </a:lnTo>
                  <a:lnTo>
                    <a:pt x="7071" y="2256"/>
                  </a:lnTo>
                  <a:lnTo>
                    <a:pt x="7745" y="2088"/>
                  </a:lnTo>
                  <a:lnTo>
                    <a:pt x="8452" y="1953"/>
                  </a:lnTo>
                  <a:lnTo>
                    <a:pt x="9159" y="1852"/>
                  </a:lnTo>
                  <a:lnTo>
                    <a:pt x="9899" y="1785"/>
                  </a:lnTo>
                  <a:lnTo>
                    <a:pt x="10707" y="1785"/>
                  </a:lnTo>
                  <a:lnTo>
                    <a:pt x="11482" y="1819"/>
                  </a:lnTo>
                  <a:lnTo>
                    <a:pt x="12256" y="1920"/>
                  </a:lnTo>
                  <a:lnTo>
                    <a:pt x="13030" y="2054"/>
                  </a:lnTo>
                  <a:lnTo>
                    <a:pt x="13737" y="2256"/>
                  </a:lnTo>
                  <a:lnTo>
                    <a:pt x="14478" y="2526"/>
                  </a:lnTo>
                  <a:lnTo>
                    <a:pt x="15185" y="2863"/>
                  </a:lnTo>
                  <a:lnTo>
                    <a:pt x="15892" y="3267"/>
                  </a:lnTo>
                  <a:lnTo>
                    <a:pt x="16566" y="3704"/>
                  </a:lnTo>
                  <a:lnTo>
                    <a:pt x="17172" y="4142"/>
                  </a:lnTo>
                  <a:lnTo>
                    <a:pt x="17778" y="4647"/>
                  </a:lnTo>
                  <a:lnTo>
                    <a:pt x="18081" y="4916"/>
                  </a:lnTo>
                  <a:lnTo>
                    <a:pt x="18350" y="5186"/>
                  </a:lnTo>
                  <a:lnTo>
                    <a:pt x="18821" y="5758"/>
                  </a:lnTo>
                  <a:lnTo>
                    <a:pt x="19057" y="6061"/>
                  </a:lnTo>
                  <a:lnTo>
                    <a:pt x="19259" y="6398"/>
                  </a:lnTo>
                  <a:lnTo>
                    <a:pt x="19360" y="6566"/>
                  </a:lnTo>
                  <a:lnTo>
                    <a:pt x="19360" y="6061"/>
                  </a:lnTo>
                  <a:lnTo>
                    <a:pt x="19124" y="5657"/>
                  </a:lnTo>
                  <a:lnTo>
                    <a:pt x="18889" y="5354"/>
                  </a:lnTo>
                  <a:lnTo>
                    <a:pt x="18619" y="5051"/>
                  </a:lnTo>
                  <a:lnTo>
                    <a:pt x="18047" y="4512"/>
                  </a:lnTo>
                  <a:lnTo>
                    <a:pt x="17778" y="4243"/>
                  </a:lnTo>
                  <a:lnTo>
                    <a:pt x="17475" y="4007"/>
                  </a:lnTo>
                  <a:lnTo>
                    <a:pt x="16801" y="3536"/>
                  </a:lnTo>
                  <a:lnTo>
                    <a:pt x="16128" y="3098"/>
                  </a:lnTo>
                  <a:lnTo>
                    <a:pt x="15455" y="2728"/>
                  </a:lnTo>
                  <a:lnTo>
                    <a:pt x="15084" y="2526"/>
                  </a:lnTo>
                  <a:lnTo>
                    <a:pt x="14714" y="2324"/>
                  </a:lnTo>
                  <a:lnTo>
                    <a:pt x="13973" y="2054"/>
                  </a:lnTo>
                  <a:lnTo>
                    <a:pt x="13199" y="1819"/>
                  </a:lnTo>
                  <a:lnTo>
                    <a:pt x="12424" y="1684"/>
                  </a:lnTo>
                  <a:lnTo>
                    <a:pt x="11616" y="1583"/>
                  </a:lnTo>
                  <a:lnTo>
                    <a:pt x="10808" y="1549"/>
                  </a:lnTo>
                  <a:lnTo>
                    <a:pt x="10000" y="1549"/>
                  </a:lnTo>
                  <a:lnTo>
                    <a:pt x="9192" y="1617"/>
                  </a:lnTo>
                  <a:lnTo>
                    <a:pt x="8519" y="1684"/>
                  </a:lnTo>
                  <a:lnTo>
                    <a:pt x="7846" y="1819"/>
                  </a:lnTo>
                  <a:lnTo>
                    <a:pt x="7172" y="1987"/>
                  </a:lnTo>
                  <a:lnTo>
                    <a:pt x="6532" y="2189"/>
                  </a:lnTo>
                  <a:lnTo>
                    <a:pt x="5926" y="2459"/>
                  </a:lnTo>
                  <a:lnTo>
                    <a:pt x="5287" y="2728"/>
                  </a:lnTo>
                  <a:lnTo>
                    <a:pt x="4714" y="3065"/>
                  </a:lnTo>
                  <a:lnTo>
                    <a:pt x="4142" y="3469"/>
                  </a:lnTo>
                  <a:lnTo>
                    <a:pt x="3637" y="3873"/>
                  </a:lnTo>
                  <a:lnTo>
                    <a:pt x="3132" y="4344"/>
                  </a:lnTo>
                  <a:lnTo>
                    <a:pt x="2694" y="4849"/>
                  </a:lnTo>
                  <a:lnTo>
                    <a:pt x="2290" y="5388"/>
                  </a:lnTo>
                  <a:lnTo>
                    <a:pt x="1954" y="5960"/>
                  </a:lnTo>
                  <a:lnTo>
                    <a:pt x="1651" y="6566"/>
                  </a:lnTo>
                  <a:lnTo>
                    <a:pt x="1415" y="7206"/>
                  </a:lnTo>
                  <a:lnTo>
                    <a:pt x="1213" y="7879"/>
                  </a:lnTo>
                  <a:lnTo>
                    <a:pt x="1045" y="7879"/>
                  </a:lnTo>
                  <a:lnTo>
                    <a:pt x="1247" y="7273"/>
                  </a:lnTo>
                  <a:lnTo>
                    <a:pt x="1449" y="6667"/>
                  </a:lnTo>
                  <a:lnTo>
                    <a:pt x="1684" y="6061"/>
                  </a:lnTo>
                  <a:lnTo>
                    <a:pt x="1987" y="5489"/>
                  </a:lnTo>
                  <a:lnTo>
                    <a:pt x="2156" y="5186"/>
                  </a:lnTo>
                  <a:lnTo>
                    <a:pt x="2358" y="4883"/>
                  </a:lnTo>
                  <a:lnTo>
                    <a:pt x="2795" y="4310"/>
                  </a:lnTo>
                  <a:lnTo>
                    <a:pt x="3300" y="3805"/>
                  </a:lnTo>
                  <a:lnTo>
                    <a:pt x="3805" y="3267"/>
                  </a:lnTo>
                  <a:lnTo>
                    <a:pt x="4411" y="2694"/>
                  </a:lnTo>
                  <a:lnTo>
                    <a:pt x="5051" y="2155"/>
                  </a:lnTo>
                  <a:lnTo>
                    <a:pt x="5388" y="1920"/>
                  </a:lnTo>
                  <a:lnTo>
                    <a:pt x="5724" y="1718"/>
                  </a:lnTo>
                  <a:lnTo>
                    <a:pt x="6095" y="1516"/>
                  </a:lnTo>
                  <a:lnTo>
                    <a:pt x="6499" y="1347"/>
                  </a:lnTo>
                  <a:lnTo>
                    <a:pt x="7240" y="1145"/>
                  </a:lnTo>
                  <a:lnTo>
                    <a:pt x="8014" y="1011"/>
                  </a:lnTo>
                  <a:lnTo>
                    <a:pt x="8822" y="876"/>
                  </a:lnTo>
                  <a:lnTo>
                    <a:pt x="9596" y="809"/>
                  </a:lnTo>
                  <a:lnTo>
                    <a:pt x="10337" y="775"/>
                  </a:lnTo>
                  <a:lnTo>
                    <a:pt x="11078" y="775"/>
                  </a:lnTo>
                  <a:lnTo>
                    <a:pt x="11818" y="809"/>
                  </a:lnTo>
                  <a:lnTo>
                    <a:pt x="12559" y="910"/>
                  </a:lnTo>
                  <a:lnTo>
                    <a:pt x="13300" y="1044"/>
                  </a:lnTo>
                  <a:lnTo>
                    <a:pt x="14040" y="1213"/>
                  </a:lnTo>
                  <a:lnTo>
                    <a:pt x="14747" y="1448"/>
                  </a:lnTo>
                  <a:lnTo>
                    <a:pt x="15421" y="1751"/>
                  </a:lnTo>
                  <a:lnTo>
                    <a:pt x="16162" y="2088"/>
                  </a:lnTo>
                  <a:lnTo>
                    <a:pt x="16835" y="2526"/>
                  </a:lnTo>
                  <a:lnTo>
                    <a:pt x="17475" y="2964"/>
                  </a:lnTo>
                  <a:lnTo>
                    <a:pt x="18114" y="3469"/>
                  </a:lnTo>
                  <a:lnTo>
                    <a:pt x="18619" y="3940"/>
                  </a:lnTo>
                  <a:lnTo>
                    <a:pt x="19158" y="4411"/>
                  </a:lnTo>
                  <a:lnTo>
                    <a:pt x="19360" y="4580"/>
                  </a:lnTo>
                  <a:lnTo>
                    <a:pt x="19360" y="4243"/>
                  </a:lnTo>
                  <a:lnTo>
                    <a:pt x="19124" y="4075"/>
                  </a:lnTo>
                  <a:lnTo>
                    <a:pt x="18788" y="3772"/>
                  </a:lnTo>
                  <a:lnTo>
                    <a:pt x="18451" y="3469"/>
                  </a:lnTo>
                  <a:lnTo>
                    <a:pt x="17744" y="2896"/>
                  </a:lnTo>
                  <a:lnTo>
                    <a:pt x="17138" y="2425"/>
                  </a:lnTo>
                  <a:lnTo>
                    <a:pt x="16465" y="2054"/>
                  </a:lnTo>
                  <a:lnTo>
                    <a:pt x="15791" y="1684"/>
                  </a:lnTo>
                  <a:lnTo>
                    <a:pt x="15118" y="1381"/>
                  </a:lnTo>
                  <a:lnTo>
                    <a:pt x="14343" y="1112"/>
                  </a:lnTo>
                  <a:lnTo>
                    <a:pt x="13603" y="876"/>
                  </a:lnTo>
                  <a:lnTo>
                    <a:pt x="12828" y="741"/>
                  </a:lnTo>
                  <a:lnTo>
                    <a:pt x="12054" y="640"/>
                  </a:lnTo>
                  <a:lnTo>
                    <a:pt x="11246" y="573"/>
                  </a:lnTo>
                  <a:lnTo>
                    <a:pt x="10472" y="573"/>
                  </a:lnTo>
                  <a:lnTo>
                    <a:pt x="9664" y="640"/>
                  </a:lnTo>
                  <a:lnTo>
                    <a:pt x="8889" y="708"/>
                  </a:lnTo>
                  <a:lnTo>
                    <a:pt x="8182" y="809"/>
                  </a:lnTo>
                  <a:lnTo>
                    <a:pt x="7442" y="943"/>
                  </a:lnTo>
                  <a:lnTo>
                    <a:pt x="6735" y="1112"/>
                  </a:lnTo>
                  <a:lnTo>
                    <a:pt x="6061" y="1347"/>
                  </a:lnTo>
                  <a:lnTo>
                    <a:pt x="5724" y="1516"/>
                  </a:lnTo>
                  <a:lnTo>
                    <a:pt x="5388" y="1684"/>
                  </a:lnTo>
                  <a:lnTo>
                    <a:pt x="5085" y="1920"/>
                  </a:lnTo>
                  <a:lnTo>
                    <a:pt x="4782" y="2155"/>
                  </a:lnTo>
                  <a:lnTo>
                    <a:pt x="4243" y="2661"/>
                  </a:lnTo>
                  <a:lnTo>
                    <a:pt x="3704" y="3166"/>
                  </a:lnTo>
                  <a:lnTo>
                    <a:pt x="3199" y="3637"/>
                  </a:lnTo>
                  <a:lnTo>
                    <a:pt x="2762" y="4142"/>
                  </a:lnTo>
                  <a:lnTo>
                    <a:pt x="2324" y="4647"/>
                  </a:lnTo>
                  <a:lnTo>
                    <a:pt x="1954" y="5219"/>
                  </a:lnTo>
                  <a:lnTo>
                    <a:pt x="1617" y="5859"/>
                  </a:lnTo>
                  <a:lnTo>
                    <a:pt x="1314" y="6499"/>
                  </a:lnTo>
                  <a:lnTo>
                    <a:pt x="1078" y="7206"/>
                  </a:lnTo>
                  <a:lnTo>
                    <a:pt x="910" y="7879"/>
                  </a:lnTo>
                  <a:lnTo>
                    <a:pt x="809" y="7879"/>
                  </a:lnTo>
                  <a:lnTo>
                    <a:pt x="1011" y="7138"/>
                  </a:lnTo>
                  <a:lnTo>
                    <a:pt x="1247" y="6398"/>
                  </a:lnTo>
                  <a:lnTo>
                    <a:pt x="1550" y="5657"/>
                  </a:lnTo>
                  <a:lnTo>
                    <a:pt x="1920" y="4950"/>
                  </a:lnTo>
                  <a:lnTo>
                    <a:pt x="2088" y="4613"/>
                  </a:lnTo>
                  <a:lnTo>
                    <a:pt x="2324" y="4310"/>
                  </a:lnTo>
                  <a:lnTo>
                    <a:pt x="2526" y="4007"/>
                  </a:lnTo>
                  <a:lnTo>
                    <a:pt x="2762" y="3738"/>
                  </a:lnTo>
                  <a:lnTo>
                    <a:pt x="3300" y="3199"/>
                  </a:lnTo>
                  <a:lnTo>
                    <a:pt x="3873" y="2694"/>
                  </a:lnTo>
                  <a:lnTo>
                    <a:pt x="4479" y="2223"/>
                  </a:lnTo>
                  <a:lnTo>
                    <a:pt x="5085" y="1751"/>
                  </a:lnTo>
                  <a:lnTo>
                    <a:pt x="5388" y="1549"/>
                  </a:lnTo>
                  <a:lnTo>
                    <a:pt x="5724" y="1347"/>
                  </a:lnTo>
                  <a:lnTo>
                    <a:pt x="6061" y="1179"/>
                  </a:lnTo>
                  <a:lnTo>
                    <a:pt x="6431" y="1011"/>
                  </a:lnTo>
                  <a:lnTo>
                    <a:pt x="7240" y="741"/>
                  </a:lnTo>
                  <a:lnTo>
                    <a:pt x="8048" y="539"/>
                  </a:lnTo>
                  <a:lnTo>
                    <a:pt x="8856" y="405"/>
                  </a:lnTo>
                  <a:lnTo>
                    <a:pt x="9697" y="270"/>
                  </a:lnTo>
                  <a:lnTo>
                    <a:pt x="10505" y="236"/>
                  </a:lnTo>
                  <a:lnTo>
                    <a:pt x="11347" y="236"/>
                  </a:lnTo>
                  <a:lnTo>
                    <a:pt x="12155" y="337"/>
                  </a:lnTo>
                  <a:lnTo>
                    <a:pt x="12929" y="438"/>
                  </a:lnTo>
                  <a:lnTo>
                    <a:pt x="13737" y="640"/>
                  </a:lnTo>
                  <a:lnTo>
                    <a:pt x="14512" y="876"/>
                  </a:lnTo>
                  <a:lnTo>
                    <a:pt x="15253" y="1145"/>
                  </a:lnTo>
                  <a:lnTo>
                    <a:pt x="16027" y="1482"/>
                  </a:lnTo>
                  <a:lnTo>
                    <a:pt x="16667" y="1819"/>
                  </a:lnTo>
                  <a:lnTo>
                    <a:pt x="17306" y="2223"/>
                  </a:lnTo>
                  <a:lnTo>
                    <a:pt x="17879" y="2661"/>
                  </a:lnTo>
                  <a:lnTo>
                    <a:pt x="18451" y="3166"/>
                  </a:lnTo>
                  <a:lnTo>
                    <a:pt x="19360" y="4041"/>
                  </a:lnTo>
                  <a:lnTo>
                    <a:pt x="19360" y="3671"/>
                  </a:lnTo>
                  <a:lnTo>
                    <a:pt x="18754" y="3098"/>
                  </a:lnTo>
                  <a:lnTo>
                    <a:pt x="18148" y="2560"/>
                  </a:lnTo>
                  <a:lnTo>
                    <a:pt x="17879" y="2290"/>
                  </a:lnTo>
                  <a:lnTo>
                    <a:pt x="17542" y="2088"/>
                  </a:lnTo>
                  <a:lnTo>
                    <a:pt x="16902" y="1684"/>
                  </a:lnTo>
                  <a:lnTo>
                    <a:pt x="16229" y="1314"/>
                  </a:lnTo>
                  <a:lnTo>
                    <a:pt x="15556" y="1011"/>
                  </a:lnTo>
                  <a:lnTo>
                    <a:pt x="14781" y="708"/>
                  </a:lnTo>
                  <a:lnTo>
                    <a:pt x="14007" y="438"/>
                  </a:lnTo>
                  <a:lnTo>
                    <a:pt x="13232" y="236"/>
                  </a:lnTo>
                  <a:lnTo>
                    <a:pt x="12424" y="102"/>
                  </a:lnTo>
                  <a:lnTo>
                    <a:pt x="11616" y="34"/>
                  </a:lnTo>
                  <a:lnTo>
                    <a:pt x="1080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3"/>
            <p:cNvSpPr/>
            <p:nvPr/>
          </p:nvSpPr>
          <p:spPr>
            <a:xfrm>
              <a:off x="5968142" y="2078623"/>
              <a:ext cx="50" cy="5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3"/>
            <p:cNvSpPr/>
            <p:nvPr/>
          </p:nvSpPr>
          <p:spPr>
            <a:xfrm>
              <a:off x="6460221" y="2456866"/>
              <a:ext cx="394996" cy="518873"/>
            </a:xfrm>
            <a:custGeom>
              <a:avLst/>
              <a:gdLst/>
              <a:ahLst/>
              <a:cxnLst/>
              <a:rect l="l" t="t" r="r" b="b"/>
              <a:pathLst>
                <a:path w="7946" h="10438" extrusionOk="0">
                  <a:moveTo>
                    <a:pt x="4647" y="1246"/>
                  </a:moveTo>
                  <a:lnTo>
                    <a:pt x="4546" y="1280"/>
                  </a:lnTo>
                  <a:lnTo>
                    <a:pt x="4512" y="1347"/>
                  </a:lnTo>
                  <a:lnTo>
                    <a:pt x="4546" y="1381"/>
                  </a:lnTo>
                  <a:lnTo>
                    <a:pt x="4579" y="1448"/>
                  </a:lnTo>
                  <a:lnTo>
                    <a:pt x="4613" y="1482"/>
                  </a:lnTo>
                  <a:lnTo>
                    <a:pt x="4680" y="1516"/>
                  </a:lnTo>
                  <a:lnTo>
                    <a:pt x="4748" y="1516"/>
                  </a:lnTo>
                  <a:lnTo>
                    <a:pt x="4815" y="1549"/>
                  </a:lnTo>
                  <a:lnTo>
                    <a:pt x="4916" y="1650"/>
                  </a:lnTo>
                  <a:lnTo>
                    <a:pt x="4983" y="1819"/>
                  </a:lnTo>
                  <a:lnTo>
                    <a:pt x="5017" y="2021"/>
                  </a:lnTo>
                  <a:lnTo>
                    <a:pt x="5017" y="2391"/>
                  </a:lnTo>
                  <a:lnTo>
                    <a:pt x="4983" y="2694"/>
                  </a:lnTo>
                  <a:lnTo>
                    <a:pt x="4950" y="2930"/>
                  </a:lnTo>
                  <a:lnTo>
                    <a:pt x="4849" y="3199"/>
                  </a:lnTo>
                  <a:lnTo>
                    <a:pt x="4647" y="3671"/>
                  </a:lnTo>
                  <a:lnTo>
                    <a:pt x="4377" y="4142"/>
                  </a:lnTo>
                  <a:lnTo>
                    <a:pt x="4074" y="4580"/>
                  </a:lnTo>
                  <a:lnTo>
                    <a:pt x="3468" y="5455"/>
                  </a:lnTo>
                  <a:lnTo>
                    <a:pt x="2862" y="6330"/>
                  </a:lnTo>
                  <a:lnTo>
                    <a:pt x="2222" y="7172"/>
                  </a:lnTo>
                  <a:lnTo>
                    <a:pt x="1515" y="7980"/>
                  </a:lnTo>
                  <a:lnTo>
                    <a:pt x="1515" y="8014"/>
                  </a:lnTo>
                  <a:lnTo>
                    <a:pt x="1313" y="8115"/>
                  </a:lnTo>
                  <a:lnTo>
                    <a:pt x="1078" y="8148"/>
                  </a:lnTo>
                  <a:lnTo>
                    <a:pt x="876" y="8115"/>
                  </a:lnTo>
                  <a:lnTo>
                    <a:pt x="640" y="8081"/>
                  </a:lnTo>
                  <a:lnTo>
                    <a:pt x="337" y="8014"/>
                  </a:lnTo>
                  <a:lnTo>
                    <a:pt x="202" y="8014"/>
                  </a:lnTo>
                  <a:lnTo>
                    <a:pt x="34" y="8047"/>
                  </a:lnTo>
                  <a:lnTo>
                    <a:pt x="0" y="8047"/>
                  </a:lnTo>
                  <a:lnTo>
                    <a:pt x="0" y="8081"/>
                  </a:lnTo>
                  <a:lnTo>
                    <a:pt x="0" y="8148"/>
                  </a:lnTo>
                  <a:lnTo>
                    <a:pt x="34" y="8148"/>
                  </a:lnTo>
                  <a:lnTo>
                    <a:pt x="472" y="8317"/>
                  </a:lnTo>
                  <a:lnTo>
                    <a:pt x="707" y="8350"/>
                  </a:lnTo>
                  <a:lnTo>
                    <a:pt x="943" y="8384"/>
                  </a:lnTo>
                  <a:lnTo>
                    <a:pt x="1179" y="8384"/>
                  </a:lnTo>
                  <a:lnTo>
                    <a:pt x="1381" y="8350"/>
                  </a:lnTo>
                  <a:lnTo>
                    <a:pt x="1583" y="8249"/>
                  </a:lnTo>
                  <a:lnTo>
                    <a:pt x="1785" y="8115"/>
                  </a:lnTo>
                  <a:lnTo>
                    <a:pt x="1818" y="8047"/>
                  </a:lnTo>
                  <a:lnTo>
                    <a:pt x="1785" y="7980"/>
                  </a:lnTo>
                  <a:lnTo>
                    <a:pt x="1987" y="7778"/>
                  </a:lnTo>
                  <a:lnTo>
                    <a:pt x="2323" y="7408"/>
                  </a:lnTo>
                  <a:lnTo>
                    <a:pt x="2660" y="7037"/>
                  </a:lnTo>
                  <a:lnTo>
                    <a:pt x="3232" y="6229"/>
                  </a:lnTo>
                  <a:lnTo>
                    <a:pt x="3940" y="5219"/>
                  </a:lnTo>
                  <a:lnTo>
                    <a:pt x="4613" y="4209"/>
                  </a:lnTo>
                  <a:lnTo>
                    <a:pt x="4815" y="3805"/>
                  </a:lnTo>
                  <a:lnTo>
                    <a:pt x="5017" y="3401"/>
                  </a:lnTo>
                  <a:lnTo>
                    <a:pt x="5185" y="3469"/>
                  </a:lnTo>
                  <a:lnTo>
                    <a:pt x="5354" y="3502"/>
                  </a:lnTo>
                  <a:lnTo>
                    <a:pt x="5522" y="3502"/>
                  </a:lnTo>
                  <a:lnTo>
                    <a:pt x="5724" y="3469"/>
                  </a:lnTo>
                  <a:lnTo>
                    <a:pt x="5892" y="3435"/>
                  </a:lnTo>
                  <a:lnTo>
                    <a:pt x="5960" y="3368"/>
                  </a:lnTo>
                  <a:lnTo>
                    <a:pt x="5993" y="3300"/>
                  </a:lnTo>
                  <a:lnTo>
                    <a:pt x="6027" y="3267"/>
                  </a:lnTo>
                  <a:lnTo>
                    <a:pt x="5993" y="3233"/>
                  </a:lnTo>
                  <a:lnTo>
                    <a:pt x="5993" y="3199"/>
                  </a:lnTo>
                  <a:lnTo>
                    <a:pt x="5926" y="3166"/>
                  </a:lnTo>
                  <a:lnTo>
                    <a:pt x="5825" y="3199"/>
                  </a:lnTo>
                  <a:lnTo>
                    <a:pt x="5724" y="3233"/>
                  </a:lnTo>
                  <a:lnTo>
                    <a:pt x="5589" y="3267"/>
                  </a:lnTo>
                  <a:lnTo>
                    <a:pt x="5488" y="3300"/>
                  </a:lnTo>
                  <a:lnTo>
                    <a:pt x="5253" y="3267"/>
                  </a:lnTo>
                  <a:lnTo>
                    <a:pt x="5185" y="3233"/>
                  </a:lnTo>
                  <a:lnTo>
                    <a:pt x="5084" y="3166"/>
                  </a:lnTo>
                  <a:lnTo>
                    <a:pt x="5219" y="2795"/>
                  </a:lnTo>
                  <a:lnTo>
                    <a:pt x="5253" y="2357"/>
                  </a:lnTo>
                  <a:lnTo>
                    <a:pt x="5253" y="2189"/>
                  </a:lnTo>
                  <a:lnTo>
                    <a:pt x="5253" y="1987"/>
                  </a:lnTo>
                  <a:lnTo>
                    <a:pt x="5185" y="1819"/>
                  </a:lnTo>
                  <a:lnTo>
                    <a:pt x="5118" y="1650"/>
                  </a:lnTo>
                  <a:lnTo>
                    <a:pt x="5017" y="1448"/>
                  </a:lnTo>
                  <a:lnTo>
                    <a:pt x="4916" y="1314"/>
                  </a:lnTo>
                  <a:lnTo>
                    <a:pt x="4882" y="1280"/>
                  </a:lnTo>
                  <a:lnTo>
                    <a:pt x="4781" y="1280"/>
                  </a:lnTo>
                  <a:lnTo>
                    <a:pt x="4748" y="1246"/>
                  </a:lnTo>
                  <a:close/>
                  <a:moveTo>
                    <a:pt x="7946" y="1"/>
                  </a:moveTo>
                  <a:lnTo>
                    <a:pt x="7542" y="708"/>
                  </a:lnTo>
                  <a:lnTo>
                    <a:pt x="7138" y="1415"/>
                  </a:lnTo>
                  <a:lnTo>
                    <a:pt x="6700" y="2155"/>
                  </a:lnTo>
                  <a:lnTo>
                    <a:pt x="6263" y="2930"/>
                  </a:lnTo>
                  <a:lnTo>
                    <a:pt x="5421" y="4512"/>
                  </a:lnTo>
                  <a:lnTo>
                    <a:pt x="5017" y="5219"/>
                  </a:lnTo>
                  <a:lnTo>
                    <a:pt x="4579" y="5893"/>
                  </a:lnTo>
                  <a:lnTo>
                    <a:pt x="4108" y="6532"/>
                  </a:lnTo>
                  <a:lnTo>
                    <a:pt x="3569" y="7138"/>
                  </a:lnTo>
                  <a:lnTo>
                    <a:pt x="3098" y="7677"/>
                  </a:lnTo>
                  <a:lnTo>
                    <a:pt x="2626" y="8249"/>
                  </a:lnTo>
                  <a:lnTo>
                    <a:pt x="2626" y="8216"/>
                  </a:lnTo>
                  <a:lnTo>
                    <a:pt x="2492" y="7946"/>
                  </a:lnTo>
                  <a:lnTo>
                    <a:pt x="2424" y="7845"/>
                  </a:lnTo>
                  <a:lnTo>
                    <a:pt x="2290" y="7778"/>
                  </a:lnTo>
                  <a:lnTo>
                    <a:pt x="2155" y="7744"/>
                  </a:lnTo>
                  <a:lnTo>
                    <a:pt x="2020" y="7744"/>
                  </a:lnTo>
                  <a:lnTo>
                    <a:pt x="1987" y="7778"/>
                  </a:lnTo>
                  <a:lnTo>
                    <a:pt x="1953" y="7845"/>
                  </a:lnTo>
                  <a:lnTo>
                    <a:pt x="1953" y="7879"/>
                  </a:lnTo>
                  <a:lnTo>
                    <a:pt x="1987" y="7946"/>
                  </a:lnTo>
                  <a:lnTo>
                    <a:pt x="2054" y="7946"/>
                  </a:lnTo>
                  <a:lnTo>
                    <a:pt x="2155" y="7980"/>
                  </a:lnTo>
                  <a:lnTo>
                    <a:pt x="2222" y="7980"/>
                  </a:lnTo>
                  <a:lnTo>
                    <a:pt x="2290" y="8047"/>
                  </a:lnTo>
                  <a:lnTo>
                    <a:pt x="2357" y="8115"/>
                  </a:lnTo>
                  <a:lnTo>
                    <a:pt x="2391" y="8317"/>
                  </a:lnTo>
                  <a:lnTo>
                    <a:pt x="2424" y="8384"/>
                  </a:lnTo>
                  <a:lnTo>
                    <a:pt x="2458" y="8451"/>
                  </a:lnTo>
                  <a:lnTo>
                    <a:pt x="2121" y="8889"/>
                  </a:lnTo>
                  <a:lnTo>
                    <a:pt x="1751" y="9293"/>
                  </a:lnTo>
                  <a:lnTo>
                    <a:pt x="1717" y="9327"/>
                  </a:lnTo>
                  <a:lnTo>
                    <a:pt x="1751" y="9394"/>
                  </a:lnTo>
                  <a:lnTo>
                    <a:pt x="1684" y="9529"/>
                  </a:lnTo>
                  <a:lnTo>
                    <a:pt x="1650" y="9731"/>
                  </a:lnTo>
                  <a:lnTo>
                    <a:pt x="1650" y="9899"/>
                  </a:lnTo>
                  <a:lnTo>
                    <a:pt x="1684" y="10101"/>
                  </a:lnTo>
                  <a:lnTo>
                    <a:pt x="1751" y="10269"/>
                  </a:lnTo>
                  <a:lnTo>
                    <a:pt x="1852" y="10370"/>
                  </a:lnTo>
                  <a:lnTo>
                    <a:pt x="1987" y="10438"/>
                  </a:lnTo>
                  <a:lnTo>
                    <a:pt x="2290" y="10438"/>
                  </a:lnTo>
                  <a:lnTo>
                    <a:pt x="2424" y="10370"/>
                  </a:lnTo>
                  <a:lnTo>
                    <a:pt x="2626" y="10202"/>
                  </a:lnTo>
                  <a:lnTo>
                    <a:pt x="2997" y="9832"/>
                  </a:lnTo>
                  <a:lnTo>
                    <a:pt x="3468" y="9293"/>
                  </a:lnTo>
                  <a:lnTo>
                    <a:pt x="3906" y="8687"/>
                  </a:lnTo>
                  <a:lnTo>
                    <a:pt x="4579" y="7812"/>
                  </a:lnTo>
                  <a:lnTo>
                    <a:pt x="5320" y="6936"/>
                  </a:lnTo>
                  <a:lnTo>
                    <a:pt x="5993" y="6027"/>
                  </a:lnTo>
                  <a:lnTo>
                    <a:pt x="6330" y="5590"/>
                  </a:lnTo>
                  <a:lnTo>
                    <a:pt x="6633" y="5085"/>
                  </a:lnTo>
                  <a:lnTo>
                    <a:pt x="7239" y="3974"/>
                  </a:lnTo>
                  <a:lnTo>
                    <a:pt x="7576" y="3435"/>
                  </a:lnTo>
                  <a:lnTo>
                    <a:pt x="7946" y="2896"/>
                  </a:lnTo>
                  <a:lnTo>
                    <a:pt x="7946" y="2458"/>
                  </a:lnTo>
                  <a:lnTo>
                    <a:pt x="7306" y="3401"/>
                  </a:lnTo>
                  <a:lnTo>
                    <a:pt x="6801" y="4209"/>
                  </a:lnTo>
                  <a:lnTo>
                    <a:pt x="6330" y="5051"/>
                  </a:lnTo>
                  <a:lnTo>
                    <a:pt x="5825" y="5859"/>
                  </a:lnTo>
                  <a:lnTo>
                    <a:pt x="5556" y="6263"/>
                  </a:lnTo>
                  <a:lnTo>
                    <a:pt x="5253" y="6633"/>
                  </a:lnTo>
                  <a:lnTo>
                    <a:pt x="4344" y="7744"/>
                  </a:lnTo>
                  <a:lnTo>
                    <a:pt x="3468" y="8855"/>
                  </a:lnTo>
                  <a:lnTo>
                    <a:pt x="3064" y="9394"/>
                  </a:lnTo>
                  <a:lnTo>
                    <a:pt x="2593" y="9865"/>
                  </a:lnTo>
                  <a:lnTo>
                    <a:pt x="2391" y="10067"/>
                  </a:lnTo>
                  <a:lnTo>
                    <a:pt x="2256" y="10168"/>
                  </a:lnTo>
                  <a:lnTo>
                    <a:pt x="2121" y="10236"/>
                  </a:lnTo>
                  <a:lnTo>
                    <a:pt x="1987" y="10236"/>
                  </a:lnTo>
                  <a:lnTo>
                    <a:pt x="1919" y="10168"/>
                  </a:lnTo>
                  <a:lnTo>
                    <a:pt x="1886" y="10067"/>
                  </a:lnTo>
                  <a:lnTo>
                    <a:pt x="1852" y="9899"/>
                  </a:lnTo>
                  <a:lnTo>
                    <a:pt x="1886" y="9596"/>
                  </a:lnTo>
                  <a:lnTo>
                    <a:pt x="1919" y="9394"/>
                  </a:lnTo>
                  <a:lnTo>
                    <a:pt x="1919" y="9360"/>
                  </a:lnTo>
                  <a:lnTo>
                    <a:pt x="2155" y="9158"/>
                  </a:lnTo>
                  <a:lnTo>
                    <a:pt x="2391" y="8923"/>
                  </a:lnTo>
                  <a:lnTo>
                    <a:pt x="2795" y="8418"/>
                  </a:lnTo>
                  <a:lnTo>
                    <a:pt x="3165" y="7913"/>
                  </a:lnTo>
                  <a:lnTo>
                    <a:pt x="3569" y="7441"/>
                  </a:lnTo>
                  <a:lnTo>
                    <a:pt x="4074" y="6869"/>
                  </a:lnTo>
                  <a:lnTo>
                    <a:pt x="4546" y="6297"/>
                  </a:lnTo>
                  <a:lnTo>
                    <a:pt x="4983" y="5691"/>
                  </a:lnTo>
                  <a:lnTo>
                    <a:pt x="5354" y="5051"/>
                  </a:lnTo>
                  <a:lnTo>
                    <a:pt x="6229" y="3502"/>
                  </a:lnTo>
                  <a:lnTo>
                    <a:pt x="7071" y="1953"/>
                  </a:lnTo>
                  <a:lnTo>
                    <a:pt x="7946" y="506"/>
                  </a:lnTo>
                  <a:lnTo>
                    <a:pt x="794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3" name="Google Shape;283;p3"/>
          <p:cNvGrpSpPr/>
          <p:nvPr/>
        </p:nvGrpSpPr>
        <p:grpSpPr>
          <a:xfrm>
            <a:off x="155601" y="102054"/>
            <a:ext cx="1395857" cy="1191698"/>
            <a:chOff x="155601" y="102054"/>
            <a:chExt cx="1395857" cy="1191698"/>
          </a:xfrm>
        </p:grpSpPr>
        <p:sp>
          <p:nvSpPr>
            <p:cNvPr id="284" name="Google Shape;284;p3"/>
            <p:cNvSpPr/>
            <p:nvPr/>
          </p:nvSpPr>
          <p:spPr>
            <a:xfrm>
              <a:off x="155601" y="768168"/>
              <a:ext cx="1151532" cy="525584"/>
            </a:xfrm>
            <a:custGeom>
              <a:avLst/>
              <a:gdLst/>
              <a:ahLst/>
              <a:cxnLst/>
              <a:rect l="l" t="t" r="r" b="b"/>
              <a:pathLst>
                <a:path w="23165" h="10573" extrusionOk="0">
                  <a:moveTo>
                    <a:pt x="1718" y="506"/>
                  </a:moveTo>
                  <a:lnTo>
                    <a:pt x="1853" y="539"/>
                  </a:lnTo>
                  <a:lnTo>
                    <a:pt x="2189" y="640"/>
                  </a:lnTo>
                  <a:lnTo>
                    <a:pt x="2021" y="1044"/>
                  </a:lnTo>
                  <a:lnTo>
                    <a:pt x="1853" y="1482"/>
                  </a:lnTo>
                  <a:lnTo>
                    <a:pt x="1718" y="1920"/>
                  </a:lnTo>
                  <a:lnTo>
                    <a:pt x="1583" y="2357"/>
                  </a:lnTo>
                  <a:lnTo>
                    <a:pt x="1415" y="2728"/>
                  </a:lnTo>
                  <a:lnTo>
                    <a:pt x="1314" y="3132"/>
                  </a:lnTo>
                  <a:lnTo>
                    <a:pt x="1179" y="3536"/>
                  </a:lnTo>
                  <a:lnTo>
                    <a:pt x="1112" y="3940"/>
                  </a:lnTo>
                  <a:lnTo>
                    <a:pt x="809" y="3872"/>
                  </a:lnTo>
                  <a:lnTo>
                    <a:pt x="573" y="3805"/>
                  </a:lnTo>
                  <a:lnTo>
                    <a:pt x="439" y="3704"/>
                  </a:lnTo>
                  <a:lnTo>
                    <a:pt x="371" y="3603"/>
                  </a:lnTo>
                  <a:lnTo>
                    <a:pt x="304" y="3502"/>
                  </a:lnTo>
                  <a:lnTo>
                    <a:pt x="237" y="3334"/>
                  </a:lnTo>
                  <a:lnTo>
                    <a:pt x="270" y="2997"/>
                  </a:lnTo>
                  <a:lnTo>
                    <a:pt x="304" y="2694"/>
                  </a:lnTo>
                  <a:lnTo>
                    <a:pt x="472" y="2054"/>
                  </a:lnTo>
                  <a:lnTo>
                    <a:pt x="674" y="1415"/>
                  </a:lnTo>
                  <a:lnTo>
                    <a:pt x="843" y="1112"/>
                  </a:lnTo>
                  <a:lnTo>
                    <a:pt x="1011" y="809"/>
                  </a:lnTo>
                  <a:lnTo>
                    <a:pt x="1146" y="674"/>
                  </a:lnTo>
                  <a:lnTo>
                    <a:pt x="1280" y="607"/>
                  </a:lnTo>
                  <a:lnTo>
                    <a:pt x="1415" y="539"/>
                  </a:lnTo>
                  <a:lnTo>
                    <a:pt x="1550" y="506"/>
                  </a:lnTo>
                  <a:close/>
                  <a:moveTo>
                    <a:pt x="18956" y="4815"/>
                  </a:moveTo>
                  <a:lnTo>
                    <a:pt x="19192" y="4883"/>
                  </a:lnTo>
                  <a:lnTo>
                    <a:pt x="19057" y="5152"/>
                  </a:lnTo>
                  <a:lnTo>
                    <a:pt x="18956" y="5421"/>
                  </a:lnTo>
                  <a:lnTo>
                    <a:pt x="18889" y="5691"/>
                  </a:lnTo>
                  <a:lnTo>
                    <a:pt x="18855" y="5859"/>
                  </a:lnTo>
                  <a:lnTo>
                    <a:pt x="18821" y="5994"/>
                  </a:lnTo>
                  <a:lnTo>
                    <a:pt x="18720" y="5960"/>
                  </a:lnTo>
                  <a:lnTo>
                    <a:pt x="18754" y="5926"/>
                  </a:lnTo>
                  <a:lnTo>
                    <a:pt x="18788" y="5623"/>
                  </a:lnTo>
                  <a:lnTo>
                    <a:pt x="18821" y="5287"/>
                  </a:lnTo>
                  <a:lnTo>
                    <a:pt x="18956" y="4815"/>
                  </a:lnTo>
                  <a:close/>
                  <a:moveTo>
                    <a:pt x="19394" y="4950"/>
                  </a:moveTo>
                  <a:lnTo>
                    <a:pt x="19629" y="5017"/>
                  </a:lnTo>
                  <a:lnTo>
                    <a:pt x="19427" y="5354"/>
                  </a:lnTo>
                  <a:lnTo>
                    <a:pt x="19326" y="5691"/>
                  </a:lnTo>
                  <a:lnTo>
                    <a:pt x="19259" y="5893"/>
                  </a:lnTo>
                  <a:lnTo>
                    <a:pt x="19225" y="6128"/>
                  </a:lnTo>
                  <a:lnTo>
                    <a:pt x="19057" y="6095"/>
                  </a:lnTo>
                  <a:lnTo>
                    <a:pt x="19091" y="5825"/>
                  </a:lnTo>
                  <a:lnTo>
                    <a:pt x="19158" y="5556"/>
                  </a:lnTo>
                  <a:lnTo>
                    <a:pt x="19225" y="5253"/>
                  </a:lnTo>
                  <a:lnTo>
                    <a:pt x="19293" y="5085"/>
                  </a:lnTo>
                  <a:lnTo>
                    <a:pt x="19360" y="4950"/>
                  </a:lnTo>
                  <a:close/>
                  <a:moveTo>
                    <a:pt x="19764" y="5051"/>
                  </a:moveTo>
                  <a:lnTo>
                    <a:pt x="20000" y="5118"/>
                  </a:lnTo>
                  <a:lnTo>
                    <a:pt x="19865" y="5388"/>
                  </a:lnTo>
                  <a:lnTo>
                    <a:pt x="19764" y="5691"/>
                  </a:lnTo>
                  <a:lnTo>
                    <a:pt x="19697" y="5960"/>
                  </a:lnTo>
                  <a:lnTo>
                    <a:pt x="19629" y="6263"/>
                  </a:lnTo>
                  <a:lnTo>
                    <a:pt x="19461" y="6229"/>
                  </a:lnTo>
                  <a:lnTo>
                    <a:pt x="19495" y="5926"/>
                  </a:lnTo>
                  <a:lnTo>
                    <a:pt x="19562" y="5623"/>
                  </a:lnTo>
                  <a:lnTo>
                    <a:pt x="19629" y="5320"/>
                  </a:lnTo>
                  <a:lnTo>
                    <a:pt x="19764" y="5051"/>
                  </a:lnTo>
                  <a:close/>
                  <a:moveTo>
                    <a:pt x="20168" y="5152"/>
                  </a:moveTo>
                  <a:lnTo>
                    <a:pt x="20370" y="5219"/>
                  </a:lnTo>
                  <a:lnTo>
                    <a:pt x="20269" y="5489"/>
                  </a:lnTo>
                  <a:lnTo>
                    <a:pt x="20168" y="5792"/>
                  </a:lnTo>
                  <a:lnTo>
                    <a:pt x="20000" y="6398"/>
                  </a:lnTo>
                  <a:lnTo>
                    <a:pt x="19831" y="6330"/>
                  </a:lnTo>
                  <a:lnTo>
                    <a:pt x="19899" y="6027"/>
                  </a:lnTo>
                  <a:lnTo>
                    <a:pt x="19966" y="5758"/>
                  </a:lnTo>
                  <a:lnTo>
                    <a:pt x="20168" y="5152"/>
                  </a:lnTo>
                  <a:close/>
                  <a:moveTo>
                    <a:pt x="20538" y="5287"/>
                  </a:moveTo>
                  <a:lnTo>
                    <a:pt x="20808" y="5354"/>
                  </a:lnTo>
                  <a:lnTo>
                    <a:pt x="20740" y="5657"/>
                  </a:lnTo>
                  <a:lnTo>
                    <a:pt x="20673" y="5960"/>
                  </a:lnTo>
                  <a:lnTo>
                    <a:pt x="20572" y="6532"/>
                  </a:lnTo>
                  <a:lnTo>
                    <a:pt x="20235" y="6431"/>
                  </a:lnTo>
                  <a:lnTo>
                    <a:pt x="20336" y="6162"/>
                  </a:lnTo>
                  <a:lnTo>
                    <a:pt x="20404" y="5859"/>
                  </a:lnTo>
                  <a:lnTo>
                    <a:pt x="20538" y="5287"/>
                  </a:lnTo>
                  <a:close/>
                  <a:moveTo>
                    <a:pt x="20976" y="5421"/>
                  </a:moveTo>
                  <a:lnTo>
                    <a:pt x="21212" y="5489"/>
                  </a:lnTo>
                  <a:lnTo>
                    <a:pt x="21144" y="5724"/>
                  </a:lnTo>
                  <a:lnTo>
                    <a:pt x="21111" y="5960"/>
                  </a:lnTo>
                  <a:lnTo>
                    <a:pt x="21043" y="6330"/>
                  </a:lnTo>
                  <a:lnTo>
                    <a:pt x="21043" y="6499"/>
                  </a:lnTo>
                  <a:lnTo>
                    <a:pt x="21043" y="6667"/>
                  </a:lnTo>
                  <a:lnTo>
                    <a:pt x="20774" y="6600"/>
                  </a:lnTo>
                  <a:lnTo>
                    <a:pt x="20976" y="5421"/>
                  </a:lnTo>
                  <a:close/>
                  <a:moveTo>
                    <a:pt x="21380" y="5556"/>
                  </a:moveTo>
                  <a:lnTo>
                    <a:pt x="21447" y="5590"/>
                  </a:lnTo>
                  <a:lnTo>
                    <a:pt x="21717" y="5657"/>
                  </a:lnTo>
                  <a:lnTo>
                    <a:pt x="21582" y="5926"/>
                  </a:lnTo>
                  <a:lnTo>
                    <a:pt x="21481" y="6196"/>
                  </a:lnTo>
                  <a:lnTo>
                    <a:pt x="21380" y="6499"/>
                  </a:lnTo>
                  <a:lnTo>
                    <a:pt x="21380" y="6633"/>
                  </a:lnTo>
                  <a:lnTo>
                    <a:pt x="21380" y="6768"/>
                  </a:lnTo>
                  <a:lnTo>
                    <a:pt x="21279" y="6734"/>
                  </a:lnTo>
                  <a:lnTo>
                    <a:pt x="21279" y="6431"/>
                  </a:lnTo>
                  <a:lnTo>
                    <a:pt x="21279" y="6128"/>
                  </a:lnTo>
                  <a:lnTo>
                    <a:pt x="21313" y="5859"/>
                  </a:lnTo>
                  <a:lnTo>
                    <a:pt x="21380" y="5556"/>
                  </a:lnTo>
                  <a:close/>
                  <a:moveTo>
                    <a:pt x="21851" y="5724"/>
                  </a:moveTo>
                  <a:lnTo>
                    <a:pt x="22020" y="5792"/>
                  </a:lnTo>
                  <a:lnTo>
                    <a:pt x="21919" y="6061"/>
                  </a:lnTo>
                  <a:lnTo>
                    <a:pt x="21818" y="6297"/>
                  </a:lnTo>
                  <a:lnTo>
                    <a:pt x="21750" y="6600"/>
                  </a:lnTo>
                  <a:lnTo>
                    <a:pt x="21717" y="6869"/>
                  </a:lnTo>
                  <a:lnTo>
                    <a:pt x="21582" y="6802"/>
                  </a:lnTo>
                  <a:lnTo>
                    <a:pt x="21616" y="6566"/>
                  </a:lnTo>
                  <a:lnTo>
                    <a:pt x="21683" y="6297"/>
                  </a:lnTo>
                  <a:lnTo>
                    <a:pt x="21851" y="5724"/>
                  </a:lnTo>
                  <a:close/>
                  <a:moveTo>
                    <a:pt x="22188" y="5859"/>
                  </a:moveTo>
                  <a:lnTo>
                    <a:pt x="22424" y="5994"/>
                  </a:lnTo>
                  <a:lnTo>
                    <a:pt x="22255" y="6364"/>
                  </a:lnTo>
                  <a:lnTo>
                    <a:pt x="22154" y="6667"/>
                  </a:lnTo>
                  <a:lnTo>
                    <a:pt x="22053" y="6936"/>
                  </a:lnTo>
                  <a:lnTo>
                    <a:pt x="21885" y="6903"/>
                  </a:lnTo>
                  <a:lnTo>
                    <a:pt x="21986" y="6667"/>
                  </a:lnTo>
                  <a:lnTo>
                    <a:pt x="22053" y="6398"/>
                  </a:lnTo>
                  <a:lnTo>
                    <a:pt x="22087" y="6128"/>
                  </a:lnTo>
                  <a:lnTo>
                    <a:pt x="22188" y="5859"/>
                  </a:lnTo>
                  <a:close/>
                  <a:moveTo>
                    <a:pt x="22592" y="6095"/>
                  </a:moveTo>
                  <a:lnTo>
                    <a:pt x="22760" y="6263"/>
                  </a:lnTo>
                  <a:lnTo>
                    <a:pt x="22861" y="6431"/>
                  </a:lnTo>
                  <a:lnTo>
                    <a:pt x="22659" y="7138"/>
                  </a:lnTo>
                  <a:lnTo>
                    <a:pt x="22222" y="7004"/>
                  </a:lnTo>
                  <a:lnTo>
                    <a:pt x="22323" y="6768"/>
                  </a:lnTo>
                  <a:lnTo>
                    <a:pt x="22424" y="6499"/>
                  </a:lnTo>
                  <a:lnTo>
                    <a:pt x="22592" y="6095"/>
                  </a:lnTo>
                  <a:close/>
                  <a:moveTo>
                    <a:pt x="2627" y="203"/>
                  </a:moveTo>
                  <a:lnTo>
                    <a:pt x="2930" y="236"/>
                  </a:lnTo>
                  <a:lnTo>
                    <a:pt x="3233" y="304"/>
                  </a:lnTo>
                  <a:lnTo>
                    <a:pt x="3536" y="438"/>
                  </a:lnTo>
                  <a:lnTo>
                    <a:pt x="3805" y="573"/>
                  </a:lnTo>
                  <a:lnTo>
                    <a:pt x="4411" y="876"/>
                  </a:lnTo>
                  <a:lnTo>
                    <a:pt x="4950" y="1145"/>
                  </a:lnTo>
                  <a:lnTo>
                    <a:pt x="5287" y="1280"/>
                  </a:lnTo>
                  <a:lnTo>
                    <a:pt x="5657" y="1415"/>
                  </a:lnTo>
                  <a:lnTo>
                    <a:pt x="6364" y="1583"/>
                  </a:lnTo>
                  <a:lnTo>
                    <a:pt x="7812" y="1886"/>
                  </a:lnTo>
                  <a:lnTo>
                    <a:pt x="9563" y="2290"/>
                  </a:lnTo>
                  <a:lnTo>
                    <a:pt x="11280" y="2761"/>
                  </a:lnTo>
                  <a:lnTo>
                    <a:pt x="14747" y="3704"/>
                  </a:lnTo>
                  <a:lnTo>
                    <a:pt x="16970" y="4310"/>
                  </a:lnTo>
                  <a:lnTo>
                    <a:pt x="16768" y="4815"/>
                  </a:lnTo>
                  <a:lnTo>
                    <a:pt x="16566" y="5388"/>
                  </a:lnTo>
                  <a:lnTo>
                    <a:pt x="16431" y="5926"/>
                  </a:lnTo>
                  <a:lnTo>
                    <a:pt x="16263" y="6499"/>
                  </a:lnTo>
                  <a:lnTo>
                    <a:pt x="16094" y="7037"/>
                  </a:lnTo>
                  <a:lnTo>
                    <a:pt x="15926" y="7576"/>
                  </a:lnTo>
                  <a:lnTo>
                    <a:pt x="15825" y="8115"/>
                  </a:lnTo>
                  <a:lnTo>
                    <a:pt x="15757" y="8687"/>
                  </a:lnTo>
                  <a:lnTo>
                    <a:pt x="14579" y="8317"/>
                  </a:lnTo>
                  <a:lnTo>
                    <a:pt x="13367" y="7980"/>
                  </a:lnTo>
                  <a:lnTo>
                    <a:pt x="10977" y="7374"/>
                  </a:lnTo>
                  <a:lnTo>
                    <a:pt x="8115" y="6600"/>
                  </a:lnTo>
                  <a:lnTo>
                    <a:pt x="6667" y="6196"/>
                  </a:lnTo>
                  <a:lnTo>
                    <a:pt x="5253" y="5724"/>
                  </a:lnTo>
                  <a:lnTo>
                    <a:pt x="4782" y="5556"/>
                  </a:lnTo>
                  <a:lnTo>
                    <a:pt x="4310" y="5388"/>
                  </a:lnTo>
                  <a:lnTo>
                    <a:pt x="3300" y="4984"/>
                  </a:lnTo>
                  <a:lnTo>
                    <a:pt x="2795" y="4815"/>
                  </a:lnTo>
                  <a:lnTo>
                    <a:pt x="2290" y="4681"/>
                  </a:lnTo>
                  <a:lnTo>
                    <a:pt x="1785" y="4613"/>
                  </a:lnTo>
                  <a:lnTo>
                    <a:pt x="1280" y="4579"/>
                  </a:lnTo>
                  <a:lnTo>
                    <a:pt x="1348" y="4041"/>
                  </a:lnTo>
                  <a:lnTo>
                    <a:pt x="1482" y="3502"/>
                  </a:lnTo>
                  <a:lnTo>
                    <a:pt x="1617" y="2963"/>
                  </a:lnTo>
                  <a:lnTo>
                    <a:pt x="1785" y="2425"/>
                  </a:lnTo>
                  <a:lnTo>
                    <a:pt x="2156" y="1314"/>
                  </a:lnTo>
                  <a:lnTo>
                    <a:pt x="2358" y="741"/>
                  </a:lnTo>
                  <a:lnTo>
                    <a:pt x="2627" y="236"/>
                  </a:lnTo>
                  <a:lnTo>
                    <a:pt x="2627" y="203"/>
                  </a:lnTo>
                  <a:close/>
                  <a:moveTo>
                    <a:pt x="17441" y="5926"/>
                  </a:moveTo>
                  <a:lnTo>
                    <a:pt x="18552" y="6229"/>
                  </a:lnTo>
                  <a:lnTo>
                    <a:pt x="19663" y="6532"/>
                  </a:lnTo>
                  <a:lnTo>
                    <a:pt x="19697" y="6566"/>
                  </a:lnTo>
                  <a:lnTo>
                    <a:pt x="19831" y="6566"/>
                  </a:lnTo>
                  <a:lnTo>
                    <a:pt x="22626" y="7340"/>
                  </a:lnTo>
                  <a:lnTo>
                    <a:pt x="22424" y="8216"/>
                  </a:lnTo>
                  <a:lnTo>
                    <a:pt x="22255" y="9091"/>
                  </a:lnTo>
                  <a:lnTo>
                    <a:pt x="21010" y="8653"/>
                  </a:lnTo>
                  <a:lnTo>
                    <a:pt x="19730" y="8249"/>
                  </a:lnTo>
                  <a:lnTo>
                    <a:pt x="19057" y="8081"/>
                  </a:lnTo>
                  <a:lnTo>
                    <a:pt x="18384" y="7946"/>
                  </a:lnTo>
                  <a:lnTo>
                    <a:pt x="17677" y="7778"/>
                  </a:lnTo>
                  <a:lnTo>
                    <a:pt x="17340" y="7711"/>
                  </a:lnTo>
                  <a:lnTo>
                    <a:pt x="17003" y="7610"/>
                  </a:lnTo>
                  <a:lnTo>
                    <a:pt x="17172" y="6768"/>
                  </a:lnTo>
                  <a:lnTo>
                    <a:pt x="17273" y="6364"/>
                  </a:lnTo>
                  <a:lnTo>
                    <a:pt x="17441" y="5926"/>
                  </a:lnTo>
                  <a:close/>
                  <a:moveTo>
                    <a:pt x="17172" y="4344"/>
                  </a:moveTo>
                  <a:lnTo>
                    <a:pt x="18754" y="4782"/>
                  </a:lnTo>
                  <a:lnTo>
                    <a:pt x="18687" y="5017"/>
                  </a:lnTo>
                  <a:lnTo>
                    <a:pt x="18619" y="5287"/>
                  </a:lnTo>
                  <a:lnTo>
                    <a:pt x="18552" y="5590"/>
                  </a:lnTo>
                  <a:lnTo>
                    <a:pt x="18518" y="5758"/>
                  </a:lnTo>
                  <a:lnTo>
                    <a:pt x="18552" y="5926"/>
                  </a:lnTo>
                  <a:lnTo>
                    <a:pt x="18283" y="5825"/>
                  </a:lnTo>
                  <a:lnTo>
                    <a:pt x="18013" y="5792"/>
                  </a:lnTo>
                  <a:lnTo>
                    <a:pt x="17710" y="5758"/>
                  </a:lnTo>
                  <a:lnTo>
                    <a:pt x="17441" y="5792"/>
                  </a:lnTo>
                  <a:lnTo>
                    <a:pt x="17407" y="5758"/>
                  </a:lnTo>
                  <a:lnTo>
                    <a:pt x="17374" y="5724"/>
                  </a:lnTo>
                  <a:lnTo>
                    <a:pt x="17340" y="5724"/>
                  </a:lnTo>
                  <a:lnTo>
                    <a:pt x="17273" y="5792"/>
                  </a:lnTo>
                  <a:lnTo>
                    <a:pt x="17172" y="5960"/>
                  </a:lnTo>
                  <a:lnTo>
                    <a:pt x="17071" y="6196"/>
                  </a:lnTo>
                  <a:lnTo>
                    <a:pt x="16902" y="6667"/>
                  </a:lnTo>
                  <a:lnTo>
                    <a:pt x="16801" y="7172"/>
                  </a:lnTo>
                  <a:lnTo>
                    <a:pt x="16801" y="7408"/>
                  </a:lnTo>
                  <a:lnTo>
                    <a:pt x="16801" y="7643"/>
                  </a:lnTo>
                  <a:lnTo>
                    <a:pt x="16835" y="7711"/>
                  </a:lnTo>
                  <a:lnTo>
                    <a:pt x="16902" y="7744"/>
                  </a:lnTo>
                  <a:lnTo>
                    <a:pt x="16936" y="7744"/>
                  </a:lnTo>
                  <a:lnTo>
                    <a:pt x="17205" y="7879"/>
                  </a:lnTo>
                  <a:lnTo>
                    <a:pt x="17508" y="7980"/>
                  </a:lnTo>
                  <a:lnTo>
                    <a:pt x="18114" y="8115"/>
                  </a:lnTo>
                  <a:lnTo>
                    <a:pt x="18081" y="8148"/>
                  </a:lnTo>
                  <a:lnTo>
                    <a:pt x="17946" y="8519"/>
                  </a:lnTo>
                  <a:lnTo>
                    <a:pt x="17811" y="8889"/>
                  </a:lnTo>
                  <a:lnTo>
                    <a:pt x="17710" y="9293"/>
                  </a:lnTo>
                  <a:lnTo>
                    <a:pt x="16599" y="8956"/>
                  </a:lnTo>
                  <a:lnTo>
                    <a:pt x="15993" y="8754"/>
                  </a:lnTo>
                  <a:lnTo>
                    <a:pt x="16027" y="8182"/>
                  </a:lnTo>
                  <a:lnTo>
                    <a:pt x="16128" y="7643"/>
                  </a:lnTo>
                  <a:lnTo>
                    <a:pt x="16263" y="7071"/>
                  </a:lnTo>
                  <a:lnTo>
                    <a:pt x="16431" y="6532"/>
                  </a:lnTo>
                  <a:lnTo>
                    <a:pt x="16801" y="5421"/>
                  </a:lnTo>
                  <a:lnTo>
                    <a:pt x="17003" y="4883"/>
                  </a:lnTo>
                  <a:lnTo>
                    <a:pt x="17172" y="4344"/>
                  </a:lnTo>
                  <a:close/>
                  <a:moveTo>
                    <a:pt x="18283" y="8148"/>
                  </a:moveTo>
                  <a:lnTo>
                    <a:pt x="18552" y="8216"/>
                  </a:lnTo>
                  <a:lnTo>
                    <a:pt x="18417" y="8418"/>
                  </a:lnTo>
                  <a:lnTo>
                    <a:pt x="18316" y="8653"/>
                  </a:lnTo>
                  <a:lnTo>
                    <a:pt x="18148" y="9024"/>
                  </a:lnTo>
                  <a:lnTo>
                    <a:pt x="18114" y="9226"/>
                  </a:lnTo>
                  <a:lnTo>
                    <a:pt x="18081" y="9394"/>
                  </a:lnTo>
                  <a:lnTo>
                    <a:pt x="17912" y="9360"/>
                  </a:lnTo>
                  <a:lnTo>
                    <a:pt x="18148" y="8620"/>
                  </a:lnTo>
                  <a:lnTo>
                    <a:pt x="18249" y="8283"/>
                  </a:lnTo>
                  <a:lnTo>
                    <a:pt x="18283" y="8148"/>
                  </a:lnTo>
                  <a:close/>
                  <a:moveTo>
                    <a:pt x="18889" y="8249"/>
                  </a:moveTo>
                  <a:lnTo>
                    <a:pt x="18788" y="8350"/>
                  </a:lnTo>
                  <a:lnTo>
                    <a:pt x="18720" y="8485"/>
                  </a:lnTo>
                  <a:lnTo>
                    <a:pt x="18653" y="8721"/>
                  </a:lnTo>
                  <a:lnTo>
                    <a:pt x="18518" y="9192"/>
                  </a:lnTo>
                  <a:lnTo>
                    <a:pt x="18451" y="9360"/>
                  </a:lnTo>
                  <a:lnTo>
                    <a:pt x="18451" y="9428"/>
                  </a:lnTo>
                  <a:lnTo>
                    <a:pt x="18451" y="9529"/>
                  </a:lnTo>
                  <a:lnTo>
                    <a:pt x="18283" y="9461"/>
                  </a:lnTo>
                  <a:lnTo>
                    <a:pt x="18350" y="9125"/>
                  </a:lnTo>
                  <a:lnTo>
                    <a:pt x="18485" y="8822"/>
                  </a:lnTo>
                  <a:lnTo>
                    <a:pt x="18754" y="8249"/>
                  </a:lnTo>
                  <a:close/>
                  <a:moveTo>
                    <a:pt x="19091" y="8317"/>
                  </a:moveTo>
                  <a:lnTo>
                    <a:pt x="19293" y="8350"/>
                  </a:lnTo>
                  <a:lnTo>
                    <a:pt x="19158" y="8653"/>
                  </a:lnTo>
                  <a:lnTo>
                    <a:pt x="19091" y="8956"/>
                  </a:lnTo>
                  <a:lnTo>
                    <a:pt x="18956" y="9562"/>
                  </a:lnTo>
                  <a:lnTo>
                    <a:pt x="18990" y="9630"/>
                  </a:lnTo>
                  <a:lnTo>
                    <a:pt x="19023" y="9697"/>
                  </a:lnTo>
                  <a:lnTo>
                    <a:pt x="18552" y="9562"/>
                  </a:lnTo>
                  <a:lnTo>
                    <a:pt x="18619" y="9529"/>
                  </a:lnTo>
                  <a:lnTo>
                    <a:pt x="18653" y="9461"/>
                  </a:lnTo>
                  <a:lnTo>
                    <a:pt x="18720" y="9327"/>
                  </a:lnTo>
                  <a:lnTo>
                    <a:pt x="18788" y="9057"/>
                  </a:lnTo>
                  <a:lnTo>
                    <a:pt x="18855" y="8653"/>
                  </a:lnTo>
                  <a:lnTo>
                    <a:pt x="18922" y="8451"/>
                  </a:lnTo>
                  <a:lnTo>
                    <a:pt x="18990" y="8384"/>
                  </a:lnTo>
                  <a:lnTo>
                    <a:pt x="19057" y="8350"/>
                  </a:lnTo>
                  <a:lnTo>
                    <a:pt x="19091" y="8317"/>
                  </a:lnTo>
                  <a:close/>
                  <a:moveTo>
                    <a:pt x="19461" y="8384"/>
                  </a:moveTo>
                  <a:lnTo>
                    <a:pt x="19596" y="8418"/>
                  </a:lnTo>
                  <a:lnTo>
                    <a:pt x="19427" y="9091"/>
                  </a:lnTo>
                  <a:lnTo>
                    <a:pt x="19360" y="9428"/>
                  </a:lnTo>
                  <a:lnTo>
                    <a:pt x="19326" y="9764"/>
                  </a:lnTo>
                  <a:lnTo>
                    <a:pt x="19057" y="9697"/>
                  </a:lnTo>
                  <a:lnTo>
                    <a:pt x="19124" y="9663"/>
                  </a:lnTo>
                  <a:lnTo>
                    <a:pt x="19158" y="9630"/>
                  </a:lnTo>
                  <a:lnTo>
                    <a:pt x="19259" y="8990"/>
                  </a:lnTo>
                  <a:lnTo>
                    <a:pt x="19326" y="8687"/>
                  </a:lnTo>
                  <a:lnTo>
                    <a:pt x="19461" y="8384"/>
                  </a:lnTo>
                  <a:close/>
                  <a:moveTo>
                    <a:pt x="19764" y="8485"/>
                  </a:moveTo>
                  <a:lnTo>
                    <a:pt x="19966" y="8552"/>
                  </a:lnTo>
                  <a:lnTo>
                    <a:pt x="19899" y="8687"/>
                  </a:lnTo>
                  <a:lnTo>
                    <a:pt x="19831" y="8855"/>
                  </a:lnTo>
                  <a:lnTo>
                    <a:pt x="19730" y="9192"/>
                  </a:lnTo>
                  <a:lnTo>
                    <a:pt x="19663" y="9495"/>
                  </a:lnTo>
                  <a:lnTo>
                    <a:pt x="19629" y="9832"/>
                  </a:lnTo>
                  <a:lnTo>
                    <a:pt x="19495" y="9798"/>
                  </a:lnTo>
                  <a:lnTo>
                    <a:pt x="19629" y="9125"/>
                  </a:lnTo>
                  <a:lnTo>
                    <a:pt x="19764" y="8485"/>
                  </a:lnTo>
                  <a:close/>
                  <a:moveTo>
                    <a:pt x="20134" y="8586"/>
                  </a:moveTo>
                  <a:lnTo>
                    <a:pt x="20303" y="8653"/>
                  </a:lnTo>
                  <a:lnTo>
                    <a:pt x="20168" y="8956"/>
                  </a:lnTo>
                  <a:lnTo>
                    <a:pt x="20101" y="9259"/>
                  </a:lnTo>
                  <a:lnTo>
                    <a:pt x="19966" y="9899"/>
                  </a:lnTo>
                  <a:lnTo>
                    <a:pt x="19865" y="9899"/>
                  </a:lnTo>
                  <a:lnTo>
                    <a:pt x="19865" y="9596"/>
                  </a:lnTo>
                  <a:lnTo>
                    <a:pt x="19899" y="9327"/>
                  </a:lnTo>
                  <a:lnTo>
                    <a:pt x="20000" y="8956"/>
                  </a:lnTo>
                  <a:lnTo>
                    <a:pt x="20134" y="8586"/>
                  </a:lnTo>
                  <a:close/>
                  <a:moveTo>
                    <a:pt x="20437" y="8687"/>
                  </a:moveTo>
                  <a:lnTo>
                    <a:pt x="20707" y="8788"/>
                  </a:lnTo>
                  <a:lnTo>
                    <a:pt x="20606" y="9057"/>
                  </a:lnTo>
                  <a:lnTo>
                    <a:pt x="20538" y="9394"/>
                  </a:lnTo>
                  <a:lnTo>
                    <a:pt x="20505" y="9697"/>
                  </a:lnTo>
                  <a:lnTo>
                    <a:pt x="20505" y="10034"/>
                  </a:lnTo>
                  <a:lnTo>
                    <a:pt x="20168" y="9966"/>
                  </a:lnTo>
                  <a:lnTo>
                    <a:pt x="20235" y="9630"/>
                  </a:lnTo>
                  <a:lnTo>
                    <a:pt x="20303" y="9327"/>
                  </a:lnTo>
                  <a:lnTo>
                    <a:pt x="20336" y="8990"/>
                  </a:lnTo>
                  <a:lnTo>
                    <a:pt x="20437" y="8687"/>
                  </a:lnTo>
                  <a:close/>
                  <a:moveTo>
                    <a:pt x="20875" y="8855"/>
                  </a:moveTo>
                  <a:lnTo>
                    <a:pt x="21077" y="8923"/>
                  </a:lnTo>
                  <a:lnTo>
                    <a:pt x="20976" y="9024"/>
                  </a:lnTo>
                  <a:lnTo>
                    <a:pt x="20909" y="9158"/>
                  </a:lnTo>
                  <a:lnTo>
                    <a:pt x="20841" y="9461"/>
                  </a:lnTo>
                  <a:lnTo>
                    <a:pt x="20808" y="9764"/>
                  </a:lnTo>
                  <a:lnTo>
                    <a:pt x="20740" y="10067"/>
                  </a:lnTo>
                  <a:lnTo>
                    <a:pt x="20707" y="10067"/>
                  </a:lnTo>
                  <a:lnTo>
                    <a:pt x="20774" y="9461"/>
                  </a:lnTo>
                  <a:lnTo>
                    <a:pt x="20808" y="9158"/>
                  </a:lnTo>
                  <a:lnTo>
                    <a:pt x="20875" y="8855"/>
                  </a:lnTo>
                  <a:close/>
                  <a:moveTo>
                    <a:pt x="21245" y="8990"/>
                  </a:moveTo>
                  <a:lnTo>
                    <a:pt x="21447" y="9057"/>
                  </a:lnTo>
                  <a:lnTo>
                    <a:pt x="21313" y="9293"/>
                  </a:lnTo>
                  <a:lnTo>
                    <a:pt x="21245" y="9562"/>
                  </a:lnTo>
                  <a:lnTo>
                    <a:pt x="21178" y="9832"/>
                  </a:lnTo>
                  <a:lnTo>
                    <a:pt x="21144" y="10135"/>
                  </a:lnTo>
                  <a:lnTo>
                    <a:pt x="20976" y="10101"/>
                  </a:lnTo>
                  <a:lnTo>
                    <a:pt x="21043" y="9832"/>
                  </a:lnTo>
                  <a:lnTo>
                    <a:pt x="21077" y="9529"/>
                  </a:lnTo>
                  <a:lnTo>
                    <a:pt x="21111" y="9259"/>
                  </a:lnTo>
                  <a:lnTo>
                    <a:pt x="21178" y="9091"/>
                  </a:lnTo>
                  <a:lnTo>
                    <a:pt x="21245" y="8990"/>
                  </a:lnTo>
                  <a:close/>
                  <a:moveTo>
                    <a:pt x="21582" y="9091"/>
                  </a:moveTo>
                  <a:lnTo>
                    <a:pt x="21717" y="9158"/>
                  </a:lnTo>
                  <a:lnTo>
                    <a:pt x="21649" y="9259"/>
                  </a:lnTo>
                  <a:lnTo>
                    <a:pt x="21616" y="9394"/>
                  </a:lnTo>
                  <a:lnTo>
                    <a:pt x="21582" y="9630"/>
                  </a:lnTo>
                  <a:lnTo>
                    <a:pt x="21582" y="9899"/>
                  </a:lnTo>
                  <a:lnTo>
                    <a:pt x="21515" y="10135"/>
                  </a:lnTo>
                  <a:lnTo>
                    <a:pt x="21515" y="10168"/>
                  </a:lnTo>
                  <a:lnTo>
                    <a:pt x="21380" y="10135"/>
                  </a:lnTo>
                  <a:lnTo>
                    <a:pt x="21481" y="9630"/>
                  </a:lnTo>
                  <a:lnTo>
                    <a:pt x="21515" y="9360"/>
                  </a:lnTo>
                  <a:lnTo>
                    <a:pt x="21582" y="9091"/>
                  </a:lnTo>
                  <a:close/>
                  <a:moveTo>
                    <a:pt x="21885" y="9226"/>
                  </a:moveTo>
                  <a:lnTo>
                    <a:pt x="22222" y="9327"/>
                  </a:lnTo>
                  <a:lnTo>
                    <a:pt x="22053" y="10202"/>
                  </a:lnTo>
                  <a:lnTo>
                    <a:pt x="21717" y="10202"/>
                  </a:lnTo>
                  <a:lnTo>
                    <a:pt x="21784" y="9933"/>
                  </a:lnTo>
                  <a:lnTo>
                    <a:pt x="21784" y="9697"/>
                  </a:lnTo>
                  <a:lnTo>
                    <a:pt x="21818" y="9461"/>
                  </a:lnTo>
                  <a:lnTo>
                    <a:pt x="21885" y="9226"/>
                  </a:lnTo>
                  <a:close/>
                  <a:moveTo>
                    <a:pt x="2593" y="1"/>
                  </a:moveTo>
                  <a:lnTo>
                    <a:pt x="2526" y="34"/>
                  </a:lnTo>
                  <a:lnTo>
                    <a:pt x="2492" y="68"/>
                  </a:lnTo>
                  <a:lnTo>
                    <a:pt x="2425" y="102"/>
                  </a:lnTo>
                  <a:lnTo>
                    <a:pt x="2257" y="472"/>
                  </a:lnTo>
                  <a:lnTo>
                    <a:pt x="2088" y="371"/>
                  </a:lnTo>
                  <a:lnTo>
                    <a:pt x="1920" y="270"/>
                  </a:lnTo>
                  <a:lnTo>
                    <a:pt x="1785" y="236"/>
                  </a:lnTo>
                  <a:lnTo>
                    <a:pt x="1651" y="236"/>
                  </a:lnTo>
                  <a:lnTo>
                    <a:pt x="1482" y="270"/>
                  </a:lnTo>
                  <a:lnTo>
                    <a:pt x="1348" y="304"/>
                  </a:lnTo>
                  <a:lnTo>
                    <a:pt x="1213" y="371"/>
                  </a:lnTo>
                  <a:lnTo>
                    <a:pt x="1078" y="472"/>
                  </a:lnTo>
                  <a:lnTo>
                    <a:pt x="876" y="708"/>
                  </a:lnTo>
                  <a:lnTo>
                    <a:pt x="674" y="977"/>
                  </a:lnTo>
                  <a:lnTo>
                    <a:pt x="506" y="1246"/>
                  </a:lnTo>
                  <a:lnTo>
                    <a:pt x="405" y="1549"/>
                  </a:lnTo>
                  <a:lnTo>
                    <a:pt x="237" y="2054"/>
                  </a:lnTo>
                  <a:lnTo>
                    <a:pt x="68" y="2593"/>
                  </a:lnTo>
                  <a:lnTo>
                    <a:pt x="35" y="2862"/>
                  </a:lnTo>
                  <a:lnTo>
                    <a:pt x="1" y="3132"/>
                  </a:lnTo>
                  <a:lnTo>
                    <a:pt x="1" y="3367"/>
                  </a:lnTo>
                  <a:lnTo>
                    <a:pt x="68" y="3637"/>
                  </a:lnTo>
                  <a:lnTo>
                    <a:pt x="136" y="3771"/>
                  </a:lnTo>
                  <a:lnTo>
                    <a:pt x="237" y="3872"/>
                  </a:lnTo>
                  <a:lnTo>
                    <a:pt x="338" y="3973"/>
                  </a:lnTo>
                  <a:lnTo>
                    <a:pt x="472" y="4041"/>
                  </a:lnTo>
                  <a:lnTo>
                    <a:pt x="775" y="4142"/>
                  </a:lnTo>
                  <a:lnTo>
                    <a:pt x="1078" y="4175"/>
                  </a:lnTo>
                  <a:lnTo>
                    <a:pt x="1011" y="4613"/>
                  </a:lnTo>
                  <a:lnTo>
                    <a:pt x="1045" y="4647"/>
                  </a:lnTo>
                  <a:lnTo>
                    <a:pt x="1045" y="4714"/>
                  </a:lnTo>
                  <a:lnTo>
                    <a:pt x="1112" y="4782"/>
                  </a:lnTo>
                  <a:lnTo>
                    <a:pt x="1651" y="4815"/>
                  </a:lnTo>
                  <a:lnTo>
                    <a:pt x="2189" y="4950"/>
                  </a:lnTo>
                  <a:lnTo>
                    <a:pt x="2728" y="5085"/>
                  </a:lnTo>
                  <a:lnTo>
                    <a:pt x="3267" y="5253"/>
                  </a:lnTo>
                  <a:lnTo>
                    <a:pt x="4310" y="5657"/>
                  </a:lnTo>
                  <a:lnTo>
                    <a:pt x="5354" y="6027"/>
                  </a:lnTo>
                  <a:lnTo>
                    <a:pt x="6802" y="6465"/>
                  </a:lnTo>
                  <a:lnTo>
                    <a:pt x="8250" y="6903"/>
                  </a:lnTo>
                  <a:lnTo>
                    <a:pt x="11179" y="7677"/>
                  </a:lnTo>
                  <a:lnTo>
                    <a:pt x="13502" y="8283"/>
                  </a:lnTo>
                  <a:lnTo>
                    <a:pt x="15791" y="8956"/>
                  </a:lnTo>
                  <a:lnTo>
                    <a:pt x="15859" y="8956"/>
                  </a:lnTo>
                  <a:lnTo>
                    <a:pt x="16768" y="9259"/>
                  </a:lnTo>
                  <a:lnTo>
                    <a:pt x="18047" y="9663"/>
                  </a:lnTo>
                  <a:lnTo>
                    <a:pt x="19293" y="10000"/>
                  </a:lnTo>
                  <a:lnTo>
                    <a:pt x="19326" y="10034"/>
                  </a:lnTo>
                  <a:lnTo>
                    <a:pt x="19360" y="10067"/>
                  </a:lnTo>
                  <a:lnTo>
                    <a:pt x="19427" y="10034"/>
                  </a:lnTo>
                  <a:lnTo>
                    <a:pt x="19932" y="10168"/>
                  </a:lnTo>
                  <a:lnTo>
                    <a:pt x="20000" y="10202"/>
                  </a:lnTo>
                  <a:lnTo>
                    <a:pt x="20067" y="10202"/>
                  </a:lnTo>
                  <a:lnTo>
                    <a:pt x="20740" y="10303"/>
                  </a:lnTo>
                  <a:lnTo>
                    <a:pt x="20808" y="10337"/>
                  </a:lnTo>
                  <a:lnTo>
                    <a:pt x="20841" y="10337"/>
                  </a:lnTo>
                  <a:lnTo>
                    <a:pt x="21144" y="10370"/>
                  </a:lnTo>
                  <a:lnTo>
                    <a:pt x="21144" y="10404"/>
                  </a:lnTo>
                  <a:lnTo>
                    <a:pt x="21178" y="10471"/>
                  </a:lnTo>
                  <a:lnTo>
                    <a:pt x="21245" y="10505"/>
                  </a:lnTo>
                  <a:lnTo>
                    <a:pt x="21313" y="10471"/>
                  </a:lnTo>
                  <a:lnTo>
                    <a:pt x="21346" y="10438"/>
                  </a:lnTo>
                  <a:lnTo>
                    <a:pt x="21346" y="10404"/>
                  </a:lnTo>
                  <a:lnTo>
                    <a:pt x="22020" y="10471"/>
                  </a:lnTo>
                  <a:lnTo>
                    <a:pt x="22020" y="10539"/>
                  </a:lnTo>
                  <a:lnTo>
                    <a:pt x="22087" y="10572"/>
                  </a:lnTo>
                  <a:lnTo>
                    <a:pt x="22188" y="10572"/>
                  </a:lnTo>
                  <a:lnTo>
                    <a:pt x="22222" y="10539"/>
                  </a:lnTo>
                  <a:lnTo>
                    <a:pt x="22222" y="10505"/>
                  </a:lnTo>
                  <a:lnTo>
                    <a:pt x="22457" y="9495"/>
                  </a:lnTo>
                  <a:lnTo>
                    <a:pt x="22693" y="8519"/>
                  </a:lnTo>
                  <a:lnTo>
                    <a:pt x="23097" y="6499"/>
                  </a:lnTo>
                  <a:lnTo>
                    <a:pt x="23131" y="6465"/>
                  </a:lnTo>
                  <a:lnTo>
                    <a:pt x="23097" y="6398"/>
                  </a:lnTo>
                  <a:lnTo>
                    <a:pt x="23164" y="6196"/>
                  </a:lnTo>
                  <a:lnTo>
                    <a:pt x="23164" y="6095"/>
                  </a:lnTo>
                  <a:lnTo>
                    <a:pt x="23097" y="6061"/>
                  </a:lnTo>
                  <a:lnTo>
                    <a:pt x="23030" y="6061"/>
                  </a:lnTo>
                  <a:lnTo>
                    <a:pt x="22962" y="6128"/>
                  </a:lnTo>
                  <a:lnTo>
                    <a:pt x="22828" y="5994"/>
                  </a:lnTo>
                  <a:lnTo>
                    <a:pt x="22693" y="5859"/>
                  </a:lnTo>
                  <a:lnTo>
                    <a:pt x="22323" y="5623"/>
                  </a:lnTo>
                  <a:lnTo>
                    <a:pt x="21885" y="5455"/>
                  </a:lnTo>
                  <a:lnTo>
                    <a:pt x="21447" y="5287"/>
                  </a:lnTo>
                  <a:lnTo>
                    <a:pt x="21447" y="5253"/>
                  </a:lnTo>
                  <a:lnTo>
                    <a:pt x="21414" y="5219"/>
                  </a:lnTo>
                  <a:lnTo>
                    <a:pt x="21346" y="5219"/>
                  </a:lnTo>
                  <a:lnTo>
                    <a:pt x="21313" y="5253"/>
                  </a:lnTo>
                  <a:lnTo>
                    <a:pt x="20336" y="4950"/>
                  </a:lnTo>
                  <a:lnTo>
                    <a:pt x="19495" y="4714"/>
                  </a:lnTo>
                  <a:lnTo>
                    <a:pt x="19461" y="4681"/>
                  </a:lnTo>
                  <a:lnTo>
                    <a:pt x="19360" y="4681"/>
                  </a:lnTo>
                  <a:lnTo>
                    <a:pt x="17205" y="4108"/>
                  </a:lnTo>
                  <a:lnTo>
                    <a:pt x="17138" y="4074"/>
                  </a:lnTo>
                  <a:lnTo>
                    <a:pt x="17104" y="4074"/>
                  </a:lnTo>
                  <a:lnTo>
                    <a:pt x="15589" y="3670"/>
                  </a:lnTo>
                  <a:lnTo>
                    <a:pt x="11852" y="2660"/>
                  </a:lnTo>
                  <a:lnTo>
                    <a:pt x="9967" y="2189"/>
                  </a:lnTo>
                  <a:lnTo>
                    <a:pt x="8115" y="1718"/>
                  </a:lnTo>
                  <a:lnTo>
                    <a:pt x="6398" y="1347"/>
                  </a:lnTo>
                  <a:lnTo>
                    <a:pt x="5590" y="1145"/>
                  </a:lnTo>
                  <a:lnTo>
                    <a:pt x="5186" y="1011"/>
                  </a:lnTo>
                  <a:lnTo>
                    <a:pt x="4782" y="842"/>
                  </a:lnTo>
                  <a:lnTo>
                    <a:pt x="4277" y="573"/>
                  </a:lnTo>
                  <a:lnTo>
                    <a:pt x="3738" y="270"/>
                  </a:lnTo>
                  <a:lnTo>
                    <a:pt x="3435" y="169"/>
                  </a:lnTo>
                  <a:lnTo>
                    <a:pt x="3166" y="68"/>
                  </a:lnTo>
                  <a:lnTo>
                    <a:pt x="289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3"/>
            <p:cNvSpPr/>
            <p:nvPr/>
          </p:nvSpPr>
          <p:spPr>
            <a:xfrm>
              <a:off x="528824" y="133868"/>
              <a:ext cx="425170" cy="400066"/>
            </a:xfrm>
            <a:custGeom>
              <a:avLst/>
              <a:gdLst/>
              <a:ahLst/>
              <a:cxnLst/>
              <a:rect l="l" t="t" r="r" b="b"/>
              <a:pathLst>
                <a:path w="8553" h="8048" extrusionOk="0">
                  <a:moveTo>
                    <a:pt x="1011" y="270"/>
                  </a:moveTo>
                  <a:lnTo>
                    <a:pt x="1280" y="539"/>
                  </a:lnTo>
                  <a:lnTo>
                    <a:pt x="1583" y="808"/>
                  </a:lnTo>
                  <a:lnTo>
                    <a:pt x="1886" y="1078"/>
                  </a:lnTo>
                  <a:lnTo>
                    <a:pt x="2189" y="1347"/>
                  </a:lnTo>
                  <a:lnTo>
                    <a:pt x="2627" y="1785"/>
                  </a:lnTo>
                  <a:lnTo>
                    <a:pt x="3031" y="2223"/>
                  </a:lnTo>
                  <a:lnTo>
                    <a:pt x="3469" y="2627"/>
                  </a:lnTo>
                  <a:lnTo>
                    <a:pt x="3906" y="3031"/>
                  </a:lnTo>
                  <a:lnTo>
                    <a:pt x="4243" y="3300"/>
                  </a:lnTo>
                  <a:lnTo>
                    <a:pt x="4512" y="3569"/>
                  </a:lnTo>
                  <a:lnTo>
                    <a:pt x="4782" y="3839"/>
                  </a:lnTo>
                  <a:lnTo>
                    <a:pt x="5017" y="4142"/>
                  </a:lnTo>
                  <a:lnTo>
                    <a:pt x="5489" y="4748"/>
                  </a:lnTo>
                  <a:lnTo>
                    <a:pt x="5893" y="5387"/>
                  </a:lnTo>
                  <a:lnTo>
                    <a:pt x="6027" y="5589"/>
                  </a:lnTo>
                  <a:lnTo>
                    <a:pt x="6196" y="5791"/>
                  </a:lnTo>
                  <a:lnTo>
                    <a:pt x="5724" y="5387"/>
                  </a:lnTo>
                  <a:lnTo>
                    <a:pt x="5287" y="4950"/>
                  </a:lnTo>
                  <a:lnTo>
                    <a:pt x="4411" y="4108"/>
                  </a:lnTo>
                  <a:lnTo>
                    <a:pt x="3974" y="3670"/>
                  </a:lnTo>
                  <a:lnTo>
                    <a:pt x="3502" y="3266"/>
                  </a:lnTo>
                  <a:lnTo>
                    <a:pt x="2593" y="2458"/>
                  </a:lnTo>
                  <a:lnTo>
                    <a:pt x="2122" y="2054"/>
                  </a:lnTo>
                  <a:lnTo>
                    <a:pt x="1684" y="1650"/>
                  </a:lnTo>
                  <a:lnTo>
                    <a:pt x="1247" y="1212"/>
                  </a:lnTo>
                  <a:lnTo>
                    <a:pt x="843" y="741"/>
                  </a:lnTo>
                  <a:lnTo>
                    <a:pt x="742" y="741"/>
                  </a:lnTo>
                  <a:lnTo>
                    <a:pt x="708" y="808"/>
                  </a:lnTo>
                  <a:lnTo>
                    <a:pt x="708" y="842"/>
                  </a:lnTo>
                  <a:lnTo>
                    <a:pt x="843" y="1044"/>
                  </a:lnTo>
                  <a:lnTo>
                    <a:pt x="1011" y="1246"/>
                  </a:lnTo>
                  <a:lnTo>
                    <a:pt x="1348" y="1583"/>
                  </a:lnTo>
                  <a:lnTo>
                    <a:pt x="2055" y="2256"/>
                  </a:lnTo>
                  <a:lnTo>
                    <a:pt x="2560" y="2728"/>
                  </a:lnTo>
                  <a:lnTo>
                    <a:pt x="3098" y="3165"/>
                  </a:lnTo>
                  <a:lnTo>
                    <a:pt x="3603" y="3603"/>
                  </a:lnTo>
                  <a:lnTo>
                    <a:pt x="4108" y="4074"/>
                  </a:lnTo>
                  <a:lnTo>
                    <a:pt x="5017" y="4950"/>
                  </a:lnTo>
                  <a:lnTo>
                    <a:pt x="5455" y="5387"/>
                  </a:lnTo>
                  <a:lnTo>
                    <a:pt x="5926" y="5825"/>
                  </a:lnTo>
                  <a:lnTo>
                    <a:pt x="6970" y="6700"/>
                  </a:lnTo>
                  <a:lnTo>
                    <a:pt x="7980" y="7576"/>
                  </a:lnTo>
                  <a:lnTo>
                    <a:pt x="8115" y="7576"/>
                  </a:lnTo>
                  <a:lnTo>
                    <a:pt x="8148" y="7508"/>
                  </a:lnTo>
                  <a:lnTo>
                    <a:pt x="8115" y="7441"/>
                  </a:lnTo>
                  <a:lnTo>
                    <a:pt x="7576" y="6936"/>
                  </a:lnTo>
                  <a:lnTo>
                    <a:pt x="7643" y="6936"/>
                  </a:lnTo>
                  <a:lnTo>
                    <a:pt x="7711" y="6902"/>
                  </a:lnTo>
                  <a:lnTo>
                    <a:pt x="7744" y="6869"/>
                  </a:lnTo>
                  <a:lnTo>
                    <a:pt x="7744" y="6801"/>
                  </a:lnTo>
                  <a:lnTo>
                    <a:pt x="7913" y="6667"/>
                  </a:lnTo>
                  <a:lnTo>
                    <a:pt x="8014" y="6970"/>
                  </a:lnTo>
                  <a:lnTo>
                    <a:pt x="8081" y="7239"/>
                  </a:lnTo>
                  <a:lnTo>
                    <a:pt x="8216" y="7542"/>
                  </a:lnTo>
                  <a:lnTo>
                    <a:pt x="8317" y="7811"/>
                  </a:lnTo>
                  <a:lnTo>
                    <a:pt x="7812" y="7677"/>
                  </a:lnTo>
                  <a:lnTo>
                    <a:pt x="7172" y="7407"/>
                  </a:lnTo>
                  <a:lnTo>
                    <a:pt x="7307" y="7239"/>
                  </a:lnTo>
                  <a:lnTo>
                    <a:pt x="7340" y="7172"/>
                  </a:lnTo>
                  <a:lnTo>
                    <a:pt x="7340" y="7104"/>
                  </a:lnTo>
                  <a:lnTo>
                    <a:pt x="7307" y="7071"/>
                  </a:lnTo>
                  <a:lnTo>
                    <a:pt x="6936" y="6700"/>
                  </a:lnTo>
                  <a:lnTo>
                    <a:pt x="6566" y="6364"/>
                  </a:lnTo>
                  <a:lnTo>
                    <a:pt x="6162" y="6061"/>
                  </a:lnTo>
                  <a:lnTo>
                    <a:pt x="5724" y="5758"/>
                  </a:lnTo>
                  <a:lnTo>
                    <a:pt x="5186" y="5421"/>
                  </a:lnTo>
                  <a:lnTo>
                    <a:pt x="4681" y="5051"/>
                  </a:lnTo>
                  <a:lnTo>
                    <a:pt x="4176" y="4647"/>
                  </a:lnTo>
                  <a:lnTo>
                    <a:pt x="3704" y="4209"/>
                  </a:lnTo>
                  <a:lnTo>
                    <a:pt x="2795" y="3300"/>
                  </a:lnTo>
                  <a:lnTo>
                    <a:pt x="2358" y="2862"/>
                  </a:lnTo>
                  <a:lnTo>
                    <a:pt x="1853" y="2458"/>
                  </a:lnTo>
                  <a:lnTo>
                    <a:pt x="1449" y="2088"/>
                  </a:lnTo>
                  <a:lnTo>
                    <a:pt x="1045" y="1684"/>
                  </a:lnTo>
                  <a:lnTo>
                    <a:pt x="641" y="1313"/>
                  </a:lnTo>
                  <a:lnTo>
                    <a:pt x="203" y="977"/>
                  </a:lnTo>
                  <a:lnTo>
                    <a:pt x="405" y="775"/>
                  </a:lnTo>
                  <a:lnTo>
                    <a:pt x="607" y="606"/>
                  </a:lnTo>
                  <a:lnTo>
                    <a:pt x="809" y="438"/>
                  </a:lnTo>
                  <a:lnTo>
                    <a:pt x="1011" y="270"/>
                  </a:lnTo>
                  <a:close/>
                  <a:moveTo>
                    <a:pt x="1045" y="0"/>
                  </a:moveTo>
                  <a:lnTo>
                    <a:pt x="977" y="34"/>
                  </a:lnTo>
                  <a:lnTo>
                    <a:pt x="742" y="236"/>
                  </a:lnTo>
                  <a:lnTo>
                    <a:pt x="439" y="438"/>
                  </a:lnTo>
                  <a:lnTo>
                    <a:pt x="203" y="640"/>
                  </a:lnTo>
                  <a:lnTo>
                    <a:pt x="102" y="775"/>
                  </a:lnTo>
                  <a:lnTo>
                    <a:pt x="1" y="909"/>
                  </a:lnTo>
                  <a:lnTo>
                    <a:pt x="1" y="977"/>
                  </a:lnTo>
                  <a:lnTo>
                    <a:pt x="34" y="1010"/>
                  </a:lnTo>
                  <a:lnTo>
                    <a:pt x="34" y="1078"/>
                  </a:lnTo>
                  <a:lnTo>
                    <a:pt x="68" y="1111"/>
                  </a:lnTo>
                  <a:lnTo>
                    <a:pt x="540" y="1482"/>
                  </a:lnTo>
                  <a:lnTo>
                    <a:pt x="977" y="1920"/>
                  </a:lnTo>
                  <a:lnTo>
                    <a:pt x="1449" y="2324"/>
                  </a:lnTo>
                  <a:lnTo>
                    <a:pt x="1886" y="2761"/>
                  </a:lnTo>
                  <a:lnTo>
                    <a:pt x="2358" y="3165"/>
                  </a:lnTo>
                  <a:lnTo>
                    <a:pt x="2829" y="3603"/>
                  </a:lnTo>
                  <a:lnTo>
                    <a:pt x="3704" y="4512"/>
                  </a:lnTo>
                  <a:lnTo>
                    <a:pt x="4075" y="4849"/>
                  </a:lnTo>
                  <a:lnTo>
                    <a:pt x="4445" y="5152"/>
                  </a:lnTo>
                  <a:lnTo>
                    <a:pt x="4815" y="5455"/>
                  </a:lnTo>
                  <a:lnTo>
                    <a:pt x="5219" y="5724"/>
                  </a:lnTo>
                  <a:lnTo>
                    <a:pt x="5758" y="6061"/>
                  </a:lnTo>
                  <a:lnTo>
                    <a:pt x="6229" y="6397"/>
                  </a:lnTo>
                  <a:lnTo>
                    <a:pt x="6667" y="6801"/>
                  </a:lnTo>
                  <a:lnTo>
                    <a:pt x="7138" y="7205"/>
                  </a:lnTo>
                  <a:lnTo>
                    <a:pt x="6970" y="7407"/>
                  </a:lnTo>
                  <a:lnTo>
                    <a:pt x="6936" y="7441"/>
                  </a:lnTo>
                  <a:lnTo>
                    <a:pt x="6936" y="7508"/>
                  </a:lnTo>
                  <a:lnTo>
                    <a:pt x="6970" y="7542"/>
                  </a:lnTo>
                  <a:lnTo>
                    <a:pt x="7004" y="7576"/>
                  </a:lnTo>
                  <a:lnTo>
                    <a:pt x="7744" y="7879"/>
                  </a:lnTo>
                  <a:lnTo>
                    <a:pt x="8115" y="7980"/>
                  </a:lnTo>
                  <a:lnTo>
                    <a:pt x="8283" y="8047"/>
                  </a:lnTo>
                  <a:lnTo>
                    <a:pt x="8519" y="8047"/>
                  </a:lnTo>
                  <a:lnTo>
                    <a:pt x="8553" y="8013"/>
                  </a:lnTo>
                  <a:lnTo>
                    <a:pt x="8553" y="7946"/>
                  </a:lnTo>
                  <a:lnTo>
                    <a:pt x="8519" y="7912"/>
                  </a:lnTo>
                  <a:lnTo>
                    <a:pt x="8418" y="7542"/>
                  </a:lnTo>
                  <a:lnTo>
                    <a:pt x="8283" y="7205"/>
                  </a:lnTo>
                  <a:lnTo>
                    <a:pt x="8182" y="6801"/>
                  </a:lnTo>
                  <a:lnTo>
                    <a:pt x="8115" y="6633"/>
                  </a:lnTo>
                  <a:lnTo>
                    <a:pt x="8014" y="6465"/>
                  </a:lnTo>
                  <a:lnTo>
                    <a:pt x="7980" y="6431"/>
                  </a:lnTo>
                  <a:lnTo>
                    <a:pt x="7946" y="6397"/>
                  </a:lnTo>
                  <a:lnTo>
                    <a:pt x="7879" y="6397"/>
                  </a:lnTo>
                  <a:lnTo>
                    <a:pt x="7845" y="6431"/>
                  </a:lnTo>
                  <a:lnTo>
                    <a:pt x="7711" y="6532"/>
                  </a:lnTo>
                  <a:lnTo>
                    <a:pt x="7610" y="6667"/>
                  </a:lnTo>
                  <a:lnTo>
                    <a:pt x="7037" y="6229"/>
                  </a:lnTo>
                  <a:lnTo>
                    <a:pt x="6566" y="5791"/>
                  </a:lnTo>
                  <a:lnTo>
                    <a:pt x="6364" y="5556"/>
                  </a:lnTo>
                  <a:lnTo>
                    <a:pt x="6162" y="5286"/>
                  </a:lnTo>
                  <a:lnTo>
                    <a:pt x="5758" y="4714"/>
                  </a:lnTo>
                  <a:lnTo>
                    <a:pt x="5455" y="4243"/>
                  </a:lnTo>
                  <a:lnTo>
                    <a:pt x="5085" y="3771"/>
                  </a:lnTo>
                  <a:lnTo>
                    <a:pt x="4681" y="3367"/>
                  </a:lnTo>
                  <a:lnTo>
                    <a:pt x="4243" y="2997"/>
                  </a:lnTo>
                  <a:lnTo>
                    <a:pt x="3772" y="2593"/>
                  </a:lnTo>
                  <a:lnTo>
                    <a:pt x="3334" y="2189"/>
                  </a:lnTo>
                  <a:lnTo>
                    <a:pt x="2492" y="1347"/>
                  </a:lnTo>
                  <a:lnTo>
                    <a:pt x="2156" y="1044"/>
                  </a:lnTo>
                  <a:lnTo>
                    <a:pt x="1819" y="741"/>
                  </a:lnTo>
                  <a:lnTo>
                    <a:pt x="1482" y="438"/>
                  </a:lnTo>
                  <a:lnTo>
                    <a:pt x="1146" y="135"/>
                  </a:lnTo>
                  <a:lnTo>
                    <a:pt x="1146" y="68"/>
                  </a:lnTo>
                  <a:lnTo>
                    <a:pt x="111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3"/>
            <p:cNvSpPr/>
            <p:nvPr/>
          </p:nvSpPr>
          <p:spPr>
            <a:xfrm>
              <a:off x="498700" y="102054"/>
              <a:ext cx="1052758" cy="994200"/>
            </a:xfrm>
            <a:custGeom>
              <a:avLst/>
              <a:gdLst/>
              <a:ahLst/>
              <a:cxnLst/>
              <a:rect l="l" t="t" r="r" b="b"/>
              <a:pathLst>
                <a:path w="21178" h="20000" extrusionOk="0">
                  <a:moveTo>
                    <a:pt x="1684" y="203"/>
                  </a:moveTo>
                  <a:lnTo>
                    <a:pt x="1886" y="270"/>
                  </a:lnTo>
                  <a:lnTo>
                    <a:pt x="2122" y="405"/>
                  </a:lnTo>
                  <a:lnTo>
                    <a:pt x="2189" y="405"/>
                  </a:lnTo>
                  <a:lnTo>
                    <a:pt x="2593" y="910"/>
                  </a:lnTo>
                  <a:lnTo>
                    <a:pt x="3031" y="1381"/>
                  </a:lnTo>
                  <a:lnTo>
                    <a:pt x="3469" y="1852"/>
                  </a:lnTo>
                  <a:lnTo>
                    <a:pt x="3974" y="2257"/>
                  </a:lnTo>
                  <a:lnTo>
                    <a:pt x="4950" y="3132"/>
                  </a:lnTo>
                  <a:lnTo>
                    <a:pt x="5926" y="3974"/>
                  </a:lnTo>
                  <a:lnTo>
                    <a:pt x="7071" y="5085"/>
                  </a:lnTo>
                  <a:lnTo>
                    <a:pt x="8216" y="6196"/>
                  </a:lnTo>
                  <a:lnTo>
                    <a:pt x="9394" y="7307"/>
                  </a:lnTo>
                  <a:lnTo>
                    <a:pt x="9967" y="7879"/>
                  </a:lnTo>
                  <a:lnTo>
                    <a:pt x="10573" y="8384"/>
                  </a:lnTo>
                  <a:lnTo>
                    <a:pt x="10606" y="8418"/>
                  </a:lnTo>
                  <a:lnTo>
                    <a:pt x="10640" y="8552"/>
                  </a:lnTo>
                  <a:lnTo>
                    <a:pt x="10606" y="8687"/>
                  </a:lnTo>
                  <a:lnTo>
                    <a:pt x="10573" y="8855"/>
                  </a:lnTo>
                  <a:lnTo>
                    <a:pt x="10472" y="9024"/>
                  </a:lnTo>
                  <a:lnTo>
                    <a:pt x="10270" y="9293"/>
                  </a:lnTo>
                  <a:lnTo>
                    <a:pt x="10068" y="9529"/>
                  </a:lnTo>
                  <a:lnTo>
                    <a:pt x="9832" y="9764"/>
                  </a:lnTo>
                  <a:lnTo>
                    <a:pt x="9630" y="10000"/>
                  </a:lnTo>
                  <a:lnTo>
                    <a:pt x="9495" y="10068"/>
                  </a:lnTo>
                  <a:lnTo>
                    <a:pt x="9361" y="10135"/>
                  </a:lnTo>
                  <a:lnTo>
                    <a:pt x="9226" y="10169"/>
                  </a:lnTo>
                  <a:lnTo>
                    <a:pt x="9058" y="10169"/>
                  </a:lnTo>
                  <a:lnTo>
                    <a:pt x="9058" y="10101"/>
                  </a:lnTo>
                  <a:lnTo>
                    <a:pt x="9024" y="10068"/>
                  </a:lnTo>
                  <a:lnTo>
                    <a:pt x="8687" y="9899"/>
                  </a:lnTo>
                  <a:lnTo>
                    <a:pt x="8384" y="9697"/>
                  </a:lnTo>
                  <a:lnTo>
                    <a:pt x="7812" y="9226"/>
                  </a:lnTo>
                  <a:lnTo>
                    <a:pt x="7273" y="8721"/>
                  </a:lnTo>
                  <a:lnTo>
                    <a:pt x="6734" y="8216"/>
                  </a:lnTo>
                  <a:lnTo>
                    <a:pt x="5657" y="7206"/>
                  </a:lnTo>
                  <a:lnTo>
                    <a:pt x="4647" y="6128"/>
                  </a:lnTo>
                  <a:lnTo>
                    <a:pt x="3570" y="5051"/>
                  </a:lnTo>
                  <a:lnTo>
                    <a:pt x="2492" y="4007"/>
                  </a:lnTo>
                  <a:lnTo>
                    <a:pt x="1381" y="2997"/>
                  </a:lnTo>
                  <a:lnTo>
                    <a:pt x="236" y="2021"/>
                  </a:lnTo>
                  <a:lnTo>
                    <a:pt x="236" y="1953"/>
                  </a:lnTo>
                  <a:lnTo>
                    <a:pt x="203" y="1785"/>
                  </a:lnTo>
                  <a:lnTo>
                    <a:pt x="203" y="1617"/>
                  </a:lnTo>
                  <a:lnTo>
                    <a:pt x="203" y="1448"/>
                  </a:lnTo>
                  <a:lnTo>
                    <a:pt x="236" y="1314"/>
                  </a:lnTo>
                  <a:lnTo>
                    <a:pt x="304" y="1179"/>
                  </a:lnTo>
                  <a:lnTo>
                    <a:pt x="371" y="1044"/>
                  </a:lnTo>
                  <a:lnTo>
                    <a:pt x="607" y="809"/>
                  </a:lnTo>
                  <a:lnTo>
                    <a:pt x="944" y="472"/>
                  </a:lnTo>
                  <a:lnTo>
                    <a:pt x="1112" y="337"/>
                  </a:lnTo>
                  <a:lnTo>
                    <a:pt x="1314" y="236"/>
                  </a:lnTo>
                  <a:lnTo>
                    <a:pt x="1482" y="203"/>
                  </a:lnTo>
                  <a:close/>
                  <a:moveTo>
                    <a:pt x="10775" y="8855"/>
                  </a:moveTo>
                  <a:lnTo>
                    <a:pt x="10943" y="8956"/>
                  </a:lnTo>
                  <a:lnTo>
                    <a:pt x="11111" y="9158"/>
                  </a:lnTo>
                  <a:lnTo>
                    <a:pt x="11381" y="9495"/>
                  </a:lnTo>
                  <a:lnTo>
                    <a:pt x="11583" y="9731"/>
                  </a:lnTo>
                  <a:lnTo>
                    <a:pt x="11785" y="9933"/>
                  </a:lnTo>
                  <a:lnTo>
                    <a:pt x="12256" y="10270"/>
                  </a:lnTo>
                  <a:lnTo>
                    <a:pt x="13030" y="10876"/>
                  </a:lnTo>
                  <a:lnTo>
                    <a:pt x="13805" y="11482"/>
                  </a:lnTo>
                  <a:lnTo>
                    <a:pt x="14545" y="12121"/>
                  </a:lnTo>
                  <a:lnTo>
                    <a:pt x="15286" y="12828"/>
                  </a:lnTo>
                  <a:lnTo>
                    <a:pt x="16498" y="14040"/>
                  </a:lnTo>
                  <a:lnTo>
                    <a:pt x="17744" y="15252"/>
                  </a:lnTo>
                  <a:lnTo>
                    <a:pt x="18922" y="16397"/>
                  </a:lnTo>
                  <a:lnTo>
                    <a:pt x="19528" y="16969"/>
                  </a:lnTo>
                  <a:lnTo>
                    <a:pt x="20168" y="17508"/>
                  </a:lnTo>
                  <a:lnTo>
                    <a:pt x="20067" y="17744"/>
                  </a:lnTo>
                  <a:lnTo>
                    <a:pt x="19899" y="17979"/>
                  </a:lnTo>
                  <a:lnTo>
                    <a:pt x="19562" y="18350"/>
                  </a:lnTo>
                  <a:lnTo>
                    <a:pt x="19225" y="18687"/>
                  </a:lnTo>
                  <a:lnTo>
                    <a:pt x="19023" y="18821"/>
                  </a:lnTo>
                  <a:lnTo>
                    <a:pt x="18821" y="18922"/>
                  </a:lnTo>
                  <a:lnTo>
                    <a:pt x="18821" y="18889"/>
                  </a:lnTo>
                  <a:lnTo>
                    <a:pt x="18754" y="18821"/>
                  </a:lnTo>
                  <a:lnTo>
                    <a:pt x="18417" y="18653"/>
                  </a:lnTo>
                  <a:lnTo>
                    <a:pt x="18081" y="18451"/>
                  </a:lnTo>
                  <a:lnTo>
                    <a:pt x="17778" y="18215"/>
                  </a:lnTo>
                  <a:lnTo>
                    <a:pt x="17508" y="17912"/>
                  </a:lnTo>
                  <a:lnTo>
                    <a:pt x="16969" y="17340"/>
                  </a:lnTo>
                  <a:lnTo>
                    <a:pt x="16464" y="16734"/>
                  </a:lnTo>
                  <a:lnTo>
                    <a:pt x="15858" y="16094"/>
                  </a:lnTo>
                  <a:lnTo>
                    <a:pt x="15219" y="15454"/>
                  </a:lnTo>
                  <a:lnTo>
                    <a:pt x="14545" y="14882"/>
                  </a:lnTo>
                  <a:lnTo>
                    <a:pt x="13838" y="14310"/>
                  </a:lnTo>
                  <a:lnTo>
                    <a:pt x="13603" y="14108"/>
                  </a:lnTo>
                  <a:lnTo>
                    <a:pt x="13401" y="13906"/>
                  </a:lnTo>
                  <a:lnTo>
                    <a:pt x="13199" y="13670"/>
                  </a:lnTo>
                  <a:lnTo>
                    <a:pt x="12963" y="13468"/>
                  </a:lnTo>
                  <a:lnTo>
                    <a:pt x="12593" y="13165"/>
                  </a:lnTo>
                  <a:lnTo>
                    <a:pt x="12256" y="12862"/>
                  </a:lnTo>
                  <a:lnTo>
                    <a:pt x="11549" y="12222"/>
                  </a:lnTo>
                  <a:lnTo>
                    <a:pt x="10876" y="11650"/>
                  </a:lnTo>
                  <a:lnTo>
                    <a:pt x="10573" y="11347"/>
                  </a:lnTo>
                  <a:lnTo>
                    <a:pt x="10270" y="11010"/>
                  </a:lnTo>
                  <a:lnTo>
                    <a:pt x="10101" y="10808"/>
                  </a:lnTo>
                  <a:lnTo>
                    <a:pt x="9933" y="10606"/>
                  </a:lnTo>
                  <a:lnTo>
                    <a:pt x="9731" y="10438"/>
                  </a:lnTo>
                  <a:lnTo>
                    <a:pt x="9495" y="10337"/>
                  </a:lnTo>
                  <a:lnTo>
                    <a:pt x="9731" y="10169"/>
                  </a:lnTo>
                  <a:lnTo>
                    <a:pt x="9933" y="9966"/>
                  </a:lnTo>
                  <a:lnTo>
                    <a:pt x="10236" y="9630"/>
                  </a:lnTo>
                  <a:lnTo>
                    <a:pt x="10539" y="9259"/>
                  </a:lnTo>
                  <a:lnTo>
                    <a:pt x="10674" y="9057"/>
                  </a:lnTo>
                  <a:lnTo>
                    <a:pt x="10775" y="8855"/>
                  </a:lnTo>
                  <a:close/>
                  <a:moveTo>
                    <a:pt x="20235" y="17912"/>
                  </a:moveTo>
                  <a:lnTo>
                    <a:pt x="20606" y="18283"/>
                  </a:lnTo>
                  <a:lnTo>
                    <a:pt x="20740" y="18451"/>
                  </a:lnTo>
                  <a:lnTo>
                    <a:pt x="20942" y="18586"/>
                  </a:lnTo>
                  <a:lnTo>
                    <a:pt x="20774" y="18956"/>
                  </a:lnTo>
                  <a:lnTo>
                    <a:pt x="20572" y="19259"/>
                  </a:lnTo>
                  <a:lnTo>
                    <a:pt x="20437" y="19427"/>
                  </a:lnTo>
                  <a:lnTo>
                    <a:pt x="20303" y="19528"/>
                  </a:lnTo>
                  <a:lnTo>
                    <a:pt x="20134" y="19663"/>
                  </a:lnTo>
                  <a:lnTo>
                    <a:pt x="19966" y="19764"/>
                  </a:lnTo>
                  <a:lnTo>
                    <a:pt x="19697" y="19528"/>
                  </a:lnTo>
                  <a:lnTo>
                    <a:pt x="19461" y="19293"/>
                  </a:lnTo>
                  <a:lnTo>
                    <a:pt x="19192" y="18990"/>
                  </a:lnTo>
                  <a:lnTo>
                    <a:pt x="19461" y="18788"/>
                  </a:lnTo>
                  <a:lnTo>
                    <a:pt x="19663" y="18586"/>
                  </a:lnTo>
                  <a:lnTo>
                    <a:pt x="19966" y="18283"/>
                  </a:lnTo>
                  <a:lnTo>
                    <a:pt x="20101" y="18081"/>
                  </a:lnTo>
                  <a:lnTo>
                    <a:pt x="20235" y="17912"/>
                  </a:lnTo>
                  <a:close/>
                  <a:moveTo>
                    <a:pt x="1449" y="1"/>
                  </a:moveTo>
                  <a:lnTo>
                    <a:pt x="1280" y="68"/>
                  </a:lnTo>
                  <a:lnTo>
                    <a:pt x="1078" y="169"/>
                  </a:lnTo>
                  <a:lnTo>
                    <a:pt x="708" y="405"/>
                  </a:lnTo>
                  <a:lnTo>
                    <a:pt x="539" y="573"/>
                  </a:lnTo>
                  <a:lnTo>
                    <a:pt x="371" y="741"/>
                  </a:lnTo>
                  <a:lnTo>
                    <a:pt x="236" y="910"/>
                  </a:lnTo>
                  <a:lnTo>
                    <a:pt x="135" y="1112"/>
                  </a:lnTo>
                  <a:lnTo>
                    <a:pt x="68" y="1280"/>
                  </a:lnTo>
                  <a:lnTo>
                    <a:pt x="1" y="1516"/>
                  </a:lnTo>
                  <a:lnTo>
                    <a:pt x="1" y="1718"/>
                  </a:lnTo>
                  <a:lnTo>
                    <a:pt x="68" y="1953"/>
                  </a:lnTo>
                  <a:lnTo>
                    <a:pt x="1" y="2021"/>
                  </a:lnTo>
                  <a:lnTo>
                    <a:pt x="34" y="2055"/>
                  </a:lnTo>
                  <a:lnTo>
                    <a:pt x="34" y="2088"/>
                  </a:lnTo>
                  <a:lnTo>
                    <a:pt x="1213" y="3098"/>
                  </a:lnTo>
                  <a:lnTo>
                    <a:pt x="2324" y="4142"/>
                  </a:lnTo>
                  <a:lnTo>
                    <a:pt x="3401" y="5186"/>
                  </a:lnTo>
                  <a:lnTo>
                    <a:pt x="4479" y="6297"/>
                  </a:lnTo>
                  <a:lnTo>
                    <a:pt x="5623" y="7441"/>
                  </a:lnTo>
                  <a:lnTo>
                    <a:pt x="6768" y="8552"/>
                  </a:lnTo>
                  <a:lnTo>
                    <a:pt x="7239" y="8990"/>
                  </a:lnTo>
                  <a:lnTo>
                    <a:pt x="7744" y="9428"/>
                  </a:lnTo>
                  <a:lnTo>
                    <a:pt x="8249" y="9865"/>
                  </a:lnTo>
                  <a:lnTo>
                    <a:pt x="8552" y="10034"/>
                  </a:lnTo>
                  <a:lnTo>
                    <a:pt x="8822" y="10202"/>
                  </a:lnTo>
                  <a:lnTo>
                    <a:pt x="8822" y="10236"/>
                  </a:lnTo>
                  <a:lnTo>
                    <a:pt x="8822" y="10270"/>
                  </a:lnTo>
                  <a:lnTo>
                    <a:pt x="8923" y="10371"/>
                  </a:lnTo>
                  <a:lnTo>
                    <a:pt x="9024" y="10404"/>
                  </a:lnTo>
                  <a:lnTo>
                    <a:pt x="9260" y="10404"/>
                  </a:lnTo>
                  <a:lnTo>
                    <a:pt x="9293" y="10438"/>
                  </a:lnTo>
                  <a:lnTo>
                    <a:pt x="9495" y="10539"/>
                  </a:lnTo>
                  <a:lnTo>
                    <a:pt x="9697" y="10640"/>
                  </a:lnTo>
                  <a:lnTo>
                    <a:pt x="9832" y="10775"/>
                  </a:lnTo>
                  <a:lnTo>
                    <a:pt x="10000" y="10943"/>
                  </a:lnTo>
                  <a:lnTo>
                    <a:pt x="10270" y="11313"/>
                  </a:lnTo>
                  <a:lnTo>
                    <a:pt x="10539" y="11650"/>
                  </a:lnTo>
                  <a:lnTo>
                    <a:pt x="10876" y="11953"/>
                  </a:lnTo>
                  <a:lnTo>
                    <a:pt x="11212" y="12222"/>
                  </a:lnTo>
                  <a:lnTo>
                    <a:pt x="11583" y="12525"/>
                  </a:lnTo>
                  <a:lnTo>
                    <a:pt x="11919" y="12828"/>
                  </a:lnTo>
                  <a:lnTo>
                    <a:pt x="13165" y="13939"/>
                  </a:lnTo>
                  <a:lnTo>
                    <a:pt x="13771" y="14512"/>
                  </a:lnTo>
                  <a:lnTo>
                    <a:pt x="14411" y="15050"/>
                  </a:lnTo>
                  <a:lnTo>
                    <a:pt x="15017" y="15589"/>
                  </a:lnTo>
                  <a:lnTo>
                    <a:pt x="15589" y="16161"/>
                  </a:lnTo>
                  <a:lnTo>
                    <a:pt x="16161" y="16734"/>
                  </a:lnTo>
                  <a:lnTo>
                    <a:pt x="16700" y="17340"/>
                  </a:lnTo>
                  <a:lnTo>
                    <a:pt x="17138" y="17845"/>
                  </a:lnTo>
                  <a:lnTo>
                    <a:pt x="17576" y="18316"/>
                  </a:lnTo>
                  <a:lnTo>
                    <a:pt x="17845" y="18552"/>
                  </a:lnTo>
                  <a:lnTo>
                    <a:pt x="18114" y="18754"/>
                  </a:lnTo>
                  <a:lnTo>
                    <a:pt x="18384" y="18922"/>
                  </a:lnTo>
                  <a:lnTo>
                    <a:pt x="18687" y="19057"/>
                  </a:lnTo>
                  <a:lnTo>
                    <a:pt x="18687" y="19091"/>
                  </a:lnTo>
                  <a:lnTo>
                    <a:pt x="18754" y="19124"/>
                  </a:lnTo>
                  <a:lnTo>
                    <a:pt x="18855" y="19124"/>
                  </a:lnTo>
                  <a:lnTo>
                    <a:pt x="19023" y="19091"/>
                  </a:lnTo>
                  <a:lnTo>
                    <a:pt x="19192" y="19293"/>
                  </a:lnTo>
                  <a:lnTo>
                    <a:pt x="19394" y="19495"/>
                  </a:lnTo>
                  <a:lnTo>
                    <a:pt x="19629" y="19730"/>
                  </a:lnTo>
                  <a:lnTo>
                    <a:pt x="19932" y="19966"/>
                  </a:lnTo>
                  <a:lnTo>
                    <a:pt x="19966" y="20000"/>
                  </a:lnTo>
                  <a:lnTo>
                    <a:pt x="20033" y="19966"/>
                  </a:lnTo>
                  <a:lnTo>
                    <a:pt x="20067" y="19932"/>
                  </a:lnTo>
                  <a:lnTo>
                    <a:pt x="20067" y="19899"/>
                  </a:lnTo>
                  <a:lnTo>
                    <a:pt x="20269" y="19831"/>
                  </a:lnTo>
                  <a:lnTo>
                    <a:pt x="20437" y="19730"/>
                  </a:lnTo>
                  <a:lnTo>
                    <a:pt x="20606" y="19596"/>
                  </a:lnTo>
                  <a:lnTo>
                    <a:pt x="20740" y="19427"/>
                  </a:lnTo>
                  <a:lnTo>
                    <a:pt x="20875" y="19225"/>
                  </a:lnTo>
                  <a:lnTo>
                    <a:pt x="21010" y="19023"/>
                  </a:lnTo>
                  <a:lnTo>
                    <a:pt x="21077" y="18821"/>
                  </a:lnTo>
                  <a:lnTo>
                    <a:pt x="21144" y="18619"/>
                  </a:lnTo>
                  <a:lnTo>
                    <a:pt x="21144" y="18552"/>
                  </a:lnTo>
                  <a:lnTo>
                    <a:pt x="21178" y="18485"/>
                  </a:lnTo>
                  <a:lnTo>
                    <a:pt x="21144" y="18417"/>
                  </a:lnTo>
                  <a:lnTo>
                    <a:pt x="21043" y="18417"/>
                  </a:lnTo>
                  <a:lnTo>
                    <a:pt x="20707" y="18114"/>
                  </a:lnTo>
                  <a:lnTo>
                    <a:pt x="20505" y="17912"/>
                  </a:lnTo>
                  <a:lnTo>
                    <a:pt x="20303" y="17710"/>
                  </a:lnTo>
                  <a:lnTo>
                    <a:pt x="20336" y="17643"/>
                  </a:lnTo>
                  <a:lnTo>
                    <a:pt x="20437" y="17643"/>
                  </a:lnTo>
                  <a:lnTo>
                    <a:pt x="20471" y="17609"/>
                  </a:lnTo>
                  <a:lnTo>
                    <a:pt x="20505" y="17508"/>
                  </a:lnTo>
                  <a:lnTo>
                    <a:pt x="20437" y="17441"/>
                  </a:lnTo>
                  <a:lnTo>
                    <a:pt x="19697" y="16801"/>
                  </a:lnTo>
                  <a:lnTo>
                    <a:pt x="18956" y="16161"/>
                  </a:lnTo>
                  <a:lnTo>
                    <a:pt x="17576" y="14781"/>
                  </a:lnTo>
                  <a:lnTo>
                    <a:pt x="16229" y="13468"/>
                  </a:lnTo>
                  <a:lnTo>
                    <a:pt x="14916" y="12189"/>
                  </a:lnTo>
                  <a:lnTo>
                    <a:pt x="14579" y="11852"/>
                  </a:lnTo>
                  <a:lnTo>
                    <a:pt x="14209" y="11549"/>
                  </a:lnTo>
                  <a:lnTo>
                    <a:pt x="13468" y="10977"/>
                  </a:lnTo>
                  <a:lnTo>
                    <a:pt x="11987" y="9865"/>
                  </a:lnTo>
                  <a:lnTo>
                    <a:pt x="11852" y="9731"/>
                  </a:lnTo>
                  <a:lnTo>
                    <a:pt x="11717" y="9562"/>
                  </a:lnTo>
                  <a:lnTo>
                    <a:pt x="11414" y="9226"/>
                  </a:lnTo>
                  <a:lnTo>
                    <a:pt x="11111" y="8889"/>
                  </a:lnTo>
                  <a:lnTo>
                    <a:pt x="10977" y="8754"/>
                  </a:lnTo>
                  <a:lnTo>
                    <a:pt x="10808" y="8687"/>
                  </a:lnTo>
                  <a:lnTo>
                    <a:pt x="10808" y="8519"/>
                  </a:lnTo>
                  <a:lnTo>
                    <a:pt x="10775" y="8350"/>
                  </a:lnTo>
                  <a:lnTo>
                    <a:pt x="10775" y="8283"/>
                  </a:lnTo>
                  <a:lnTo>
                    <a:pt x="10741" y="8249"/>
                  </a:lnTo>
                  <a:lnTo>
                    <a:pt x="10169" y="7711"/>
                  </a:lnTo>
                  <a:lnTo>
                    <a:pt x="9563" y="7206"/>
                  </a:lnTo>
                  <a:lnTo>
                    <a:pt x="8451" y="6128"/>
                  </a:lnTo>
                  <a:lnTo>
                    <a:pt x="7340" y="5051"/>
                  </a:lnTo>
                  <a:lnTo>
                    <a:pt x="6229" y="3974"/>
                  </a:lnTo>
                  <a:lnTo>
                    <a:pt x="5219" y="3065"/>
                  </a:lnTo>
                  <a:lnTo>
                    <a:pt x="4209" y="2156"/>
                  </a:lnTo>
                  <a:lnTo>
                    <a:pt x="3233" y="1246"/>
                  </a:lnTo>
                  <a:lnTo>
                    <a:pt x="2728" y="775"/>
                  </a:lnTo>
                  <a:lnTo>
                    <a:pt x="2290" y="270"/>
                  </a:lnTo>
                  <a:lnTo>
                    <a:pt x="2257" y="236"/>
                  </a:lnTo>
                  <a:lnTo>
                    <a:pt x="2223" y="236"/>
                  </a:lnTo>
                  <a:lnTo>
                    <a:pt x="2021" y="102"/>
                  </a:lnTo>
                  <a:lnTo>
                    <a:pt x="1819" y="34"/>
                  </a:lnTo>
                  <a:lnTo>
                    <a:pt x="165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7" name="Google Shape;287;p3"/>
          <p:cNvGrpSpPr/>
          <p:nvPr/>
        </p:nvGrpSpPr>
        <p:grpSpPr>
          <a:xfrm>
            <a:off x="-41" y="2235955"/>
            <a:ext cx="855310" cy="1044407"/>
            <a:chOff x="-41" y="2235955"/>
            <a:chExt cx="855310" cy="1044407"/>
          </a:xfrm>
        </p:grpSpPr>
        <p:sp>
          <p:nvSpPr>
            <p:cNvPr id="288" name="Google Shape;288;p3"/>
            <p:cNvSpPr/>
            <p:nvPr/>
          </p:nvSpPr>
          <p:spPr>
            <a:xfrm>
              <a:off x="23422" y="2476949"/>
              <a:ext cx="569080" cy="579122"/>
            </a:xfrm>
            <a:custGeom>
              <a:avLst/>
              <a:gdLst/>
              <a:ahLst/>
              <a:cxnLst/>
              <a:rect l="l" t="t" r="r" b="b"/>
              <a:pathLst>
                <a:path w="11448" h="11650" extrusionOk="0">
                  <a:moveTo>
                    <a:pt x="6532" y="371"/>
                  </a:moveTo>
                  <a:lnTo>
                    <a:pt x="7138" y="438"/>
                  </a:lnTo>
                  <a:lnTo>
                    <a:pt x="7710" y="607"/>
                  </a:lnTo>
                  <a:lnTo>
                    <a:pt x="8282" y="842"/>
                  </a:lnTo>
                  <a:lnTo>
                    <a:pt x="8787" y="1112"/>
                  </a:lnTo>
                  <a:lnTo>
                    <a:pt x="8484" y="1213"/>
                  </a:lnTo>
                  <a:lnTo>
                    <a:pt x="8484" y="1145"/>
                  </a:lnTo>
                  <a:lnTo>
                    <a:pt x="8417" y="1112"/>
                  </a:lnTo>
                  <a:lnTo>
                    <a:pt x="7845" y="1044"/>
                  </a:lnTo>
                  <a:lnTo>
                    <a:pt x="7306" y="1044"/>
                  </a:lnTo>
                  <a:lnTo>
                    <a:pt x="7508" y="977"/>
                  </a:lnTo>
                  <a:lnTo>
                    <a:pt x="7676" y="842"/>
                  </a:lnTo>
                  <a:lnTo>
                    <a:pt x="7744" y="809"/>
                  </a:lnTo>
                  <a:lnTo>
                    <a:pt x="7744" y="741"/>
                  </a:lnTo>
                  <a:lnTo>
                    <a:pt x="7710" y="674"/>
                  </a:lnTo>
                  <a:lnTo>
                    <a:pt x="7676" y="640"/>
                  </a:lnTo>
                  <a:lnTo>
                    <a:pt x="7373" y="573"/>
                  </a:lnTo>
                  <a:lnTo>
                    <a:pt x="7037" y="573"/>
                  </a:lnTo>
                  <a:lnTo>
                    <a:pt x="6700" y="607"/>
                  </a:lnTo>
                  <a:lnTo>
                    <a:pt x="6363" y="674"/>
                  </a:lnTo>
                  <a:lnTo>
                    <a:pt x="5690" y="809"/>
                  </a:lnTo>
                  <a:lnTo>
                    <a:pt x="5084" y="977"/>
                  </a:lnTo>
                  <a:lnTo>
                    <a:pt x="4641" y="1117"/>
                  </a:lnTo>
                  <a:lnTo>
                    <a:pt x="5185" y="910"/>
                  </a:lnTo>
                  <a:lnTo>
                    <a:pt x="5892" y="674"/>
                  </a:lnTo>
                  <a:lnTo>
                    <a:pt x="6532" y="371"/>
                  </a:lnTo>
                  <a:close/>
                  <a:moveTo>
                    <a:pt x="8922" y="1347"/>
                  </a:moveTo>
                  <a:lnTo>
                    <a:pt x="8720" y="1482"/>
                  </a:lnTo>
                  <a:lnTo>
                    <a:pt x="8451" y="1617"/>
                  </a:lnTo>
                  <a:lnTo>
                    <a:pt x="7946" y="1819"/>
                  </a:lnTo>
                  <a:lnTo>
                    <a:pt x="6936" y="2189"/>
                  </a:lnTo>
                  <a:lnTo>
                    <a:pt x="5724" y="2661"/>
                  </a:lnTo>
                  <a:lnTo>
                    <a:pt x="7104" y="2088"/>
                  </a:lnTo>
                  <a:lnTo>
                    <a:pt x="7979" y="1684"/>
                  </a:lnTo>
                  <a:lnTo>
                    <a:pt x="8451" y="1482"/>
                  </a:lnTo>
                  <a:lnTo>
                    <a:pt x="8922" y="1347"/>
                  </a:lnTo>
                  <a:close/>
                  <a:moveTo>
                    <a:pt x="5959" y="405"/>
                  </a:moveTo>
                  <a:lnTo>
                    <a:pt x="5454" y="607"/>
                  </a:lnTo>
                  <a:lnTo>
                    <a:pt x="4882" y="775"/>
                  </a:lnTo>
                  <a:lnTo>
                    <a:pt x="3805" y="1179"/>
                  </a:lnTo>
                  <a:lnTo>
                    <a:pt x="3300" y="1415"/>
                  </a:lnTo>
                  <a:lnTo>
                    <a:pt x="2795" y="1684"/>
                  </a:lnTo>
                  <a:lnTo>
                    <a:pt x="2323" y="1987"/>
                  </a:lnTo>
                  <a:lnTo>
                    <a:pt x="2088" y="2155"/>
                  </a:lnTo>
                  <a:lnTo>
                    <a:pt x="1885" y="2357"/>
                  </a:lnTo>
                  <a:lnTo>
                    <a:pt x="1852" y="2425"/>
                  </a:lnTo>
                  <a:lnTo>
                    <a:pt x="1885" y="2492"/>
                  </a:lnTo>
                  <a:lnTo>
                    <a:pt x="1953" y="2560"/>
                  </a:lnTo>
                  <a:lnTo>
                    <a:pt x="2020" y="2526"/>
                  </a:lnTo>
                  <a:lnTo>
                    <a:pt x="2694" y="2189"/>
                  </a:lnTo>
                  <a:lnTo>
                    <a:pt x="3333" y="1886"/>
                  </a:lnTo>
                  <a:lnTo>
                    <a:pt x="4007" y="1617"/>
                  </a:lnTo>
                  <a:lnTo>
                    <a:pt x="4714" y="1347"/>
                  </a:lnTo>
                  <a:lnTo>
                    <a:pt x="5387" y="1145"/>
                  </a:lnTo>
                  <a:lnTo>
                    <a:pt x="6094" y="1011"/>
                  </a:lnTo>
                  <a:lnTo>
                    <a:pt x="6633" y="876"/>
                  </a:lnTo>
                  <a:lnTo>
                    <a:pt x="6936" y="842"/>
                  </a:lnTo>
                  <a:lnTo>
                    <a:pt x="7239" y="809"/>
                  </a:lnTo>
                  <a:lnTo>
                    <a:pt x="6902" y="943"/>
                  </a:lnTo>
                  <a:lnTo>
                    <a:pt x="6599" y="1011"/>
                  </a:lnTo>
                  <a:lnTo>
                    <a:pt x="5959" y="1179"/>
                  </a:lnTo>
                  <a:lnTo>
                    <a:pt x="5185" y="1415"/>
                  </a:lnTo>
                  <a:lnTo>
                    <a:pt x="4411" y="1684"/>
                  </a:lnTo>
                  <a:lnTo>
                    <a:pt x="3737" y="1920"/>
                  </a:lnTo>
                  <a:lnTo>
                    <a:pt x="3064" y="2155"/>
                  </a:lnTo>
                  <a:lnTo>
                    <a:pt x="2357" y="2391"/>
                  </a:lnTo>
                  <a:lnTo>
                    <a:pt x="1986" y="2560"/>
                  </a:lnTo>
                  <a:lnTo>
                    <a:pt x="1650" y="2728"/>
                  </a:lnTo>
                  <a:lnTo>
                    <a:pt x="1313" y="2930"/>
                  </a:lnTo>
                  <a:lnTo>
                    <a:pt x="1044" y="3166"/>
                  </a:lnTo>
                  <a:lnTo>
                    <a:pt x="1347" y="2694"/>
                  </a:lnTo>
                  <a:lnTo>
                    <a:pt x="1717" y="2256"/>
                  </a:lnTo>
                  <a:lnTo>
                    <a:pt x="2088" y="1852"/>
                  </a:lnTo>
                  <a:lnTo>
                    <a:pt x="2525" y="1482"/>
                  </a:lnTo>
                  <a:lnTo>
                    <a:pt x="2997" y="1145"/>
                  </a:lnTo>
                  <a:lnTo>
                    <a:pt x="3502" y="876"/>
                  </a:lnTo>
                  <a:lnTo>
                    <a:pt x="4007" y="640"/>
                  </a:lnTo>
                  <a:lnTo>
                    <a:pt x="4545" y="438"/>
                  </a:lnTo>
                  <a:lnTo>
                    <a:pt x="4040" y="640"/>
                  </a:lnTo>
                  <a:lnTo>
                    <a:pt x="3535" y="876"/>
                  </a:lnTo>
                  <a:lnTo>
                    <a:pt x="3064" y="1145"/>
                  </a:lnTo>
                  <a:lnTo>
                    <a:pt x="2626" y="1448"/>
                  </a:lnTo>
                  <a:lnTo>
                    <a:pt x="2593" y="1516"/>
                  </a:lnTo>
                  <a:lnTo>
                    <a:pt x="2593" y="1583"/>
                  </a:lnTo>
                  <a:lnTo>
                    <a:pt x="2626" y="1617"/>
                  </a:lnTo>
                  <a:lnTo>
                    <a:pt x="2727" y="1617"/>
                  </a:lnTo>
                  <a:lnTo>
                    <a:pt x="3401" y="1213"/>
                  </a:lnTo>
                  <a:lnTo>
                    <a:pt x="4108" y="842"/>
                  </a:lnTo>
                  <a:lnTo>
                    <a:pt x="4579" y="674"/>
                  </a:lnTo>
                  <a:lnTo>
                    <a:pt x="5017" y="539"/>
                  </a:lnTo>
                  <a:lnTo>
                    <a:pt x="5488" y="438"/>
                  </a:lnTo>
                  <a:lnTo>
                    <a:pt x="5959" y="405"/>
                  </a:lnTo>
                  <a:close/>
                  <a:moveTo>
                    <a:pt x="2323" y="2728"/>
                  </a:moveTo>
                  <a:lnTo>
                    <a:pt x="2054" y="2863"/>
                  </a:lnTo>
                  <a:lnTo>
                    <a:pt x="1683" y="3098"/>
                  </a:lnTo>
                  <a:lnTo>
                    <a:pt x="1313" y="3334"/>
                  </a:lnTo>
                  <a:lnTo>
                    <a:pt x="1347" y="3267"/>
                  </a:lnTo>
                  <a:lnTo>
                    <a:pt x="1380" y="3199"/>
                  </a:lnTo>
                  <a:lnTo>
                    <a:pt x="1414" y="3166"/>
                  </a:lnTo>
                  <a:lnTo>
                    <a:pt x="1515" y="3132"/>
                  </a:lnTo>
                  <a:lnTo>
                    <a:pt x="1818" y="2964"/>
                  </a:lnTo>
                  <a:lnTo>
                    <a:pt x="2323" y="2728"/>
                  </a:lnTo>
                  <a:close/>
                  <a:moveTo>
                    <a:pt x="6599" y="2021"/>
                  </a:moveTo>
                  <a:lnTo>
                    <a:pt x="5387" y="2526"/>
                  </a:lnTo>
                  <a:lnTo>
                    <a:pt x="4242" y="2997"/>
                  </a:lnTo>
                  <a:lnTo>
                    <a:pt x="3064" y="3502"/>
                  </a:lnTo>
                  <a:lnTo>
                    <a:pt x="2660" y="3704"/>
                  </a:lnTo>
                  <a:lnTo>
                    <a:pt x="2256" y="3974"/>
                  </a:lnTo>
                  <a:lnTo>
                    <a:pt x="1852" y="4209"/>
                  </a:lnTo>
                  <a:lnTo>
                    <a:pt x="1414" y="4445"/>
                  </a:lnTo>
                  <a:lnTo>
                    <a:pt x="1751" y="4176"/>
                  </a:lnTo>
                  <a:lnTo>
                    <a:pt x="2088" y="3906"/>
                  </a:lnTo>
                  <a:lnTo>
                    <a:pt x="2424" y="3671"/>
                  </a:lnTo>
                  <a:lnTo>
                    <a:pt x="2828" y="3469"/>
                  </a:lnTo>
                  <a:lnTo>
                    <a:pt x="3603" y="3132"/>
                  </a:lnTo>
                  <a:lnTo>
                    <a:pt x="4377" y="2829"/>
                  </a:lnTo>
                  <a:lnTo>
                    <a:pt x="6498" y="2054"/>
                  </a:lnTo>
                  <a:lnTo>
                    <a:pt x="6599" y="2021"/>
                  </a:lnTo>
                  <a:close/>
                  <a:moveTo>
                    <a:pt x="9225" y="1415"/>
                  </a:moveTo>
                  <a:lnTo>
                    <a:pt x="9562" y="1718"/>
                  </a:lnTo>
                  <a:lnTo>
                    <a:pt x="9898" y="2054"/>
                  </a:lnTo>
                  <a:lnTo>
                    <a:pt x="10201" y="2425"/>
                  </a:lnTo>
                  <a:lnTo>
                    <a:pt x="10471" y="2795"/>
                  </a:lnTo>
                  <a:lnTo>
                    <a:pt x="10437" y="2795"/>
                  </a:lnTo>
                  <a:lnTo>
                    <a:pt x="10100" y="2829"/>
                  </a:lnTo>
                  <a:lnTo>
                    <a:pt x="9797" y="2896"/>
                  </a:lnTo>
                  <a:lnTo>
                    <a:pt x="9494" y="3031"/>
                  </a:lnTo>
                  <a:lnTo>
                    <a:pt x="9158" y="3166"/>
                  </a:lnTo>
                  <a:lnTo>
                    <a:pt x="8585" y="3469"/>
                  </a:lnTo>
                  <a:lnTo>
                    <a:pt x="8013" y="3805"/>
                  </a:lnTo>
                  <a:lnTo>
                    <a:pt x="7979" y="3805"/>
                  </a:lnTo>
                  <a:lnTo>
                    <a:pt x="5185" y="5118"/>
                  </a:lnTo>
                  <a:lnTo>
                    <a:pt x="4377" y="5455"/>
                  </a:lnTo>
                  <a:lnTo>
                    <a:pt x="4949" y="5118"/>
                  </a:lnTo>
                  <a:lnTo>
                    <a:pt x="6801" y="4007"/>
                  </a:lnTo>
                  <a:lnTo>
                    <a:pt x="7575" y="3772"/>
                  </a:lnTo>
                  <a:lnTo>
                    <a:pt x="8350" y="3469"/>
                  </a:lnTo>
                  <a:lnTo>
                    <a:pt x="9090" y="3166"/>
                  </a:lnTo>
                  <a:lnTo>
                    <a:pt x="9461" y="2964"/>
                  </a:lnTo>
                  <a:lnTo>
                    <a:pt x="9831" y="2762"/>
                  </a:lnTo>
                  <a:lnTo>
                    <a:pt x="9865" y="2694"/>
                  </a:lnTo>
                  <a:lnTo>
                    <a:pt x="9898" y="2627"/>
                  </a:lnTo>
                  <a:lnTo>
                    <a:pt x="9831" y="2560"/>
                  </a:lnTo>
                  <a:lnTo>
                    <a:pt x="9764" y="2526"/>
                  </a:lnTo>
                  <a:lnTo>
                    <a:pt x="9326" y="2593"/>
                  </a:lnTo>
                  <a:lnTo>
                    <a:pt x="8888" y="2694"/>
                  </a:lnTo>
                  <a:lnTo>
                    <a:pt x="8451" y="2829"/>
                  </a:lnTo>
                  <a:lnTo>
                    <a:pt x="8047" y="3031"/>
                  </a:lnTo>
                  <a:lnTo>
                    <a:pt x="7609" y="3199"/>
                  </a:lnTo>
                  <a:lnTo>
                    <a:pt x="7205" y="3435"/>
                  </a:lnTo>
                  <a:lnTo>
                    <a:pt x="6397" y="3906"/>
                  </a:lnTo>
                  <a:lnTo>
                    <a:pt x="5623" y="4176"/>
                  </a:lnTo>
                  <a:lnTo>
                    <a:pt x="4815" y="4445"/>
                  </a:lnTo>
                  <a:lnTo>
                    <a:pt x="4815" y="4445"/>
                  </a:lnTo>
                  <a:lnTo>
                    <a:pt x="6565" y="3502"/>
                  </a:lnTo>
                  <a:lnTo>
                    <a:pt x="7710" y="2896"/>
                  </a:lnTo>
                  <a:lnTo>
                    <a:pt x="8215" y="2627"/>
                  </a:lnTo>
                  <a:lnTo>
                    <a:pt x="8855" y="2425"/>
                  </a:lnTo>
                  <a:lnTo>
                    <a:pt x="9158" y="2290"/>
                  </a:lnTo>
                  <a:lnTo>
                    <a:pt x="9461" y="2155"/>
                  </a:lnTo>
                  <a:lnTo>
                    <a:pt x="9528" y="2122"/>
                  </a:lnTo>
                  <a:lnTo>
                    <a:pt x="9528" y="2021"/>
                  </a:lnTo>
                  <a:lnTo>
                    <a:pt x="9494" y="1953"/>
                  </a:lnTo>
                  <a:lnTo>
                    <a:pt x="9393" y="1920"/>
                  </a:lnTo>
                  <a:lnTo>
                    <a:pt x="9057" y="1987"/>
                  </a:lnTo>
                  <a:lnTo>
                    <a:pt x="8686" y="2088"/>
                  </a:lnTo>
                  <a:lnTo>
                    <a:pt x="8350" y="2256"/>
                  </a:lnTo>
                  <a:lnTo>
                    <a:pt x="8013" y="2425"/>
                  </a:lnTo>
                  <a:lnTo>
                    <a:pt x="7508" y="2593"/>
                  </a:lnTo>
                  <a:lnTo>
                    <a:pt x="7037" y="2762"/>
                  </a:lnTo>
                  <a:lnTo>
                    <a:pt x="5959" y="3199"/>
                  </a:lnTo>
                  <a:lnTo>
                    <a:pt x="4882" y="3671"/>
                  </a:lnTo>
                  <a:lnTo>
                    <a:pt x="2559" y="4782"/>
                  </a:lnTo>
                  <a:lnTo>
                    <a:pt x="1852" y="5152"/>
                  </a:lnTo>
                  <a:lnTo>
                    <a:pt x="1111" y="5522"/>
                  </a:lnTo>
                  <a:lnTo>
                    <a:pt x="1111" y="5522"/>
                  </a:lnTo>
                  <a:lnTo>
                    <a:pt x="2323" y="4613"/>
                  </a:lnTo>
                  <a:lnTo>
                    <a:pt x="2963" y="4209"/>
                  </a:lnTo>
                  <a:lnTo>
                    <a:pt x="3603" y="3839"/>
                  </a:lnTo>
                  <a:lnTo>
                    <a:pt x="4276" y="3502"/>
                  </a:lnTo>
                  <a:lnTo>
                    <a:pt x="4949" y="3199"/>
                  </a:lnTo>
                  <a:lnTo>
                    <a:pt x="6330" y="2694"/>
                  </a:lnTo>
                  <a:lnTo>
                    <a:pt x="7676" y="2189"/>
                  </a:lnTo>
                  <a:lnTo>
                    <a:pt x="8484" y="1852"/>
                  </a:lnTo>
                  <a:lnTo>
                    <a:pt x="8888" y="1684"/>
                  </a:lnTo>
                  <a:lnTo>
                    <a:pt x="9225" y="1415"/>
                  </a:lnTo>
                  <a:close/>
                  <a:moveTo>
                    <a:pt x="7441" y="1280"/>
                  </a:moveTo>
                  <a:lnTo>
                    <a:pt x="7946" y="1314"/>
                  </a:lnTo>
                  <a:lnTo>
                    <a:pt x="7171" y="1549"/>
                  </a:lnTo>
                  <a:lnTo>
                    <a:pt x="5926" y="1987"/>
                  </a:lnTo>
                  <a:lnTo>
                    <a:pt x="3805" y="2795"/>
                  </a:lnTo>
                  <a:lnTo>
                    <a:pt x="2997" y="3132"/>
                  </a:lnTo>
                  <a:lnTo>
                    <a:pt x="2626" y="3300"/>
                  </a:lnTo>
                  <a:lnTo>
                    <a:pt x="2222" y="3536"/>
                  </a:lnTo>
                  <a:lnTo>
                    <a:pt x="1852" y="3772"/>
                  </a:lnTo>
                  <a:lnTo>
                    <a:pt x="1515" y="4041"/>
                  </a:lnTo>
                  <a:lnTo>
                    <a:pt x="1178" y="4344"/>
                  </a:lnTo>
                  <a:lnTo>
                    <a:pt x="909" y="4681"/>
                  </a:lnTo>
                  <a:lnTo>
                    <a:pt x="875" y="4748"/>
                  </a:lnTo>
                  <a:lnTo>
                    <a:pt x="909" y="4815"/>
                  </a:lnTo>
                  <a:lnTo>
                    <a:pt x="976" y="4849"/>
                  </a:lnTo>
                  <a:lnTo>
                    <a:pt x="1044" y="4849"/>
                  </a:lnTo>
                  <a:lnTo>
                    <a:pt x="1246" y="4782"/>
                  </a:lnTo>
                  <a:lnTo>
                    <a:pt x="1448" y="4714"/>
                  </a:lnTo>
                  <a:lnTo>
                    <a:pt x="1818" y="4512"/>
                  </a:lnTo>
                  <a:lnTo>
                    <a:pt x="2155" y="4277"/>
                  </a:lnTo>
                  <a:lnTo>
                    <a:pt x="2525" y="4041"/>
                  </a:lnTo>
                  <a:lnTo>
                    <a:pt x="3064" y="3772"/>
                  </a:lnTo>
                  <a:lnTo>
                    <a:pt x="3603" y="3536"/>
                  </a:lnTo>
                  <a:lnTo>
                    <a:pt x="3165" y="3805"/>
                  </a:lnTo>
                  <a:lnTo>
                    <a:pt x="2727" y="4041"/>
                  </a:lnTo>
                  <a:lnTo>
                    <a:pt x="1919" y="4613"/>
                  </a:lnTo>
                  <a:lnTo>
                    <a:pt x="1111" y="5186"/>
                  </a:lnTo>
                  <a:lnTo>
                    <a:pt x="269" y="5758"/>
                  </a:lnTo>
                  <a:lnTo>
                    <a:pt x="269" y="5724"/>
                  </a:lnTo>
                  <a:lnTo>
                    <a:pt x="303" y="5152"/>
                  </a:lnTo>
                  <a:lnTo>
                    <a:pt x="438" y="4613"/>
                  </a:lnTo>
                  <a:lnTo>
                    <a:pt x="606" y="4075"/>
                  </a:lnTo>
                  <a:lnTo>
                    <a:pt x="808" y="3570"/>
                  </a:lnTo>
                  <a:lnTo>
                    <a:pt x="842" y="3603"/>
                  </a:lnTo>
                  <a:lnTo>
                    <a:pt x="976" y="3637"/>
                  </a:lnTo>
                  <a:lnTo>
                    <a:pt x="1212" y="3637"/>
                  </a:lnTo>
                  <a:lnTo>
                    <a:pt x="1313" y="3603"/>
                  </a:lnTo>
                  <a:lnTo>
                    <a:pt x="1549" y="3469"/>
                  </a:lnTo>
                  <a:lnTo>
                    <a:pt x="1784" y="3334"/>
                  </a:lnTo>
                  <a:lnTo>
                    <a:pt x="2828" y="2728"/>
                  </a:lnTo>
                  <a:lnTo>
                    <a:pt x="3333" y="2425"/>
                  </a:lnTo>
                  <a:lnTo>
                    <a:pt x="3872" y="2189"/>
                  </a:lnTo>
                  <a:lnTo>
                    <a:pt x="4848" y="1819"/>
                  </a:lnTo>
                  <a:lnTo>
                    <a:pt x="5353" y="1650"/>
                  </a:lnTo>
                  <a:lnTo>
                    <a:pt x="5858" y="1516"/>
                  </a:lnTo>
                  <a:lnTo>
                    <a:pt x="6397" y="1415"/>
                  </a:lnTo>
                  <a:lnTo>
                    <a:pt x="6902" y="1314"/>
                  </a:lnTo>
                  <a:lnTo>
                    <a:pt x="7441" y="1280"/>
                  </a:lnTo>
                  <a:close/>
                  <a:moveTo>
                    <a:pt x="8047" y="5522"/>
                  </a:moveTo>
                  <a:lnTo>
                    <a:pt x="7609" y="5758"/>
                  </a:lnTo>
                  <a:lnTo>
                    <a:pt x="7171" y="5960"/>
                  </a:lnTo>
                  <a:lnTo>
                    <a:pt x="6262" y="6297"/>
                  </a:lnTo>
                  <a:lnTo>
                    <a:pt x="6262" y="6297"/>
                  </a:lnTo>
                  <a:lnTo>
                    <a:pt x="6700" y="6095"/>
                  </a:lnTo>
                  <a:lnTo>
                    <a:pt x="7138" y="5893"/>
                  </a:lnTo>
                  <a:lnTo>
                    <a:pt x="8047" y="5522"/>
                  </a:lnTo>
                  <a:close/>
                  <a:moveTo>
                    <a:pt x="10572" y="2964"/>
                  </a:moveTo>
                  <a:lnTo>
                    <a:pt x="10707" y="3233"/>
                  </a:lnTo>
                  <a:lnTo>
                    <a:pt x="10606" y="3233"/>
                  </a:lnTo>
                  <a:lnTo>
                    <a:pt x="9966" y="3502"/>
                  </a:lnTo>
                  <a:lnTo>
                    <a:pt x="9326" y="3772"/>
                  </a:lnTo>
                  <a:lnTo>
                    <a:pt x="8047" y="4378"/>
                  </a:lnTo>
                  <a:lnTo>
                    <a:pt x="6801" y="5017"/>
                  </a:lnTo>
                  <a:lnTo>
                    <a:pt x="6161" y="5320"/>
                  </a:lnTo>
                  <a:lnTo>
                    <a:pt x="5522" y="5623"/>
                  </a:lnTo>
                  <a:lnTo>
                    <a:pt x="4175" y="6229"/>
                  </a:lnTo>
                  <a:lnTo>
                    <a:pt x="2828" y="6835"/>
                  </a:lnTo>
                  <a:lnTo>
                    <a:pt x="2189" y="7138"/>
                  </a:lnTo>
                  <a:lnTo>
                    <a:pt x="2896" y="6701"/>
                  </a:lnTo>
                  <a:lnTo>
                    <a:pt x="3603" y="6297"/>
                  </a:lnTo>
                  <a:lnTo>
                    <a:pt x="4343" y="5926"/>
                  </a:lnTo>
                  <a:lnTo>
                    <a:pt x="5118" y="5590"/>
                  </a:lnTo>
                  <a:lnTo>
                    <a:pt x="6296" y="5051"/>
                  </a:lnTo>
                  <a:lnTo>
                    <a:pt x="7474" y="4411"/>
                  </a:lnTo>
                  <a:lnTo>
                    <a:pt x="7979" y="4108"/>
                  </a:lnTo>
                  <a:lnTo>
                    <a:pt x="8619" y="3839"/>
                  </a:lnTo>
                  <a:lnTo>
                    <a:pt x="9259" y="3570"/>
                  </a:lnTo>
                  <a:lnTo>
                    <a:pt x="9865" y="3334"/>
                  </a:lnTo>
                  <a:lnTo>
                    <a:pt x="10505" y="3065"/>
                  </a:lnTo>
                  <a:lnTo>
                    <a:pt x="10538" y="2997"/>
                  </a:lnTo>
                  <a:lnTo>
                    <a:pt x="10572" y="2964"/>
                  </a:lnTo>
                  <a:close/>
                  <a:moveTo>
                    <a:pt x="6296" y="3334"/>
                  </a:moveTo>
                  <a:lnTo>
                    <a:pt x="4815" y="4142"/>
                  </a:lnTo>
                  <a:lnTo>
                    <a:pt x="3737" y="4681"/>
                  </a:lnTo>
                  <a:lnTo>
                    <a:pt x="2626" y="5219"/>
                  </a:lnTo>
                  <a:lnTo>
                    <a:pt x="2189" y="5489"/>
                  </a:lnTo>
                  <a:lnTo>
                    <a:pt x="1751" y="5792"/>
                  </a:lnTo>
                  <a:lnTo>
                    <a:pt x="1616" y="5926"/>
                  </a:lnTo>
                  <a:lnTo>
                    <a:pt x="1380" y="6061"/>
                  </a:lnTo>
                  <a:lnTo>
                    <a:pt x="1145" y="6229"/>
                  </a:lnTo>
                  <a:lnTo>
                    <a:pt x="943" y="6431"/>
                  </a:lnTo>
                  <a:lnTo>
                    <a:pt x="741" y="6633"/>
                  </a:lnTo>
                  <a:lnTo>
                    <a:pt x="741" y="6734"/>
                  </a:lnTo>
                  <a:lnTo>
                    <a:pt x="774" y="6802"/>
                  </a:lnTo>
                  <a:lnTo>
                    <a:pt x="842" y="6835"/>
                  </a:lnTo>
                  <a:lnTo>
                    <a:pt x="909" y="6835"/>
                  </a:lnTo>
                  <a:lnTo>
                    <a:pt x="1044" y="6802"/>
                  </a:lnTo>
                  <a:lnTo>
                    <a:pt x="1212" y="6701"/>
                  </a:lnTo>
                  <a:lnTo>
                    <a:pt x="1448" y="6499"/>
                  </a:lnTo>
                  <a:lnTo>
                    <a:pt x="1953" y="6027"/>
                  </a:lnTo>
                  <a:lnTo>
                    <a:pt x="2862" y="5590"/>
                  </a:lnTo>
                  <a:lnTo>
                    <a:pt x="3502" y="5287"/>
                  </a:lnTo>
                  <a:lnTo>
                    <a:pt x="4175" y="4984"/>
                  </a:lnTo>
                  <a:lnTo>
                    <a:pt x="5522" y="4445"/>
                  </a:lnTo>
                  <a:lnTo>
                    <a:pt x="5522" y="4445"/>
                  </a:lnTo>
                  <a:lnTo>
                    <a:pt x="4815" y="4883"/>
                  </a:lnTo>
                  <a:lnTo>
                    <a:pt x="4175" y="5253"/>
                  </a:lnTo>
                  <a:lnTo>
                    <a:pt x="3535" y="5590"/>
                  </a:lnTo>
                  <a:lnTo>
                    <a:pt x="2222" y="6263"/>
                  </a:lnTo>
                  <a:lnTo>
                    <a:pt x="1751" y="6499"/>
                  </a:lnTo>
                  <a:lnTo>
                    <a:pt x="1279" y="6734"/>
                  </a:lnTo>
                  <a:lnTo>
                    <a:pt x="842" y="7037"/>
                  </a:lnTo>
                  <a:lnTo>
                    <a:pt x="640" y="7172"/>
                  </a:lnTo>
                  <a:lnTo>
                    <a:pt x="438" y="7374"/>
                  </a:lnTo>
                  <a:lnTo>
                    <a:pt x="303" y="6734"/>
                  </a:lnTo>
                  <a:lnTo>
                    <a:pt x="269" y="6398"/>
                  </a:lnTo>
                  <a:lnTo>
                    <a:pt x="269" y="6095"/>
                  </a:lnTo>
                  <a:lnTo>
                    <a:pt x="774" y="5926"/>
                  </a:lnTo>
                  <a:lnTo>
                    <a:pt x="1279" y="5724"/>
                  </a:lnTo>
                  <a:lnTo>
                    <a:pt x="2256" y="5219"/>
                  </a:lnTo>
                  <a:lnTo>
                    <a:pt x="4781" y="4007"/>
                  </a:lnTo>
                  <a:lnTo>
                    <a:pt x="6296" y="3334"/>
                  </a:lnTo>
                  <a:close/>
                  <a:moveTo>
                    <a:pt x="10774" y="3401"/>
                  </a:moveTo>
                  <a:lnTo>
                    <a:pt x="10976" y="3906"/>
                  </a:lnTo>
                  <a:lnTo>
                    <a:pt x="11111" y="4479"/>
                  </a:lnTo>
                  <a:lnTo>
                    <a:pt x="11178" y="5017"/>
                  </a:lnTo>
                  <a:lnTo>
                    <a:pt x="11212" y="5590"/>
                  </a:lnTo>
                  <a:lnTo>
                    <a:pt x="10639" y="5825"/>
                  </a:lnTo>
                  <a:lnTo>
                    <a:pt x="9663" y="6196"/>
                  </a:lnTo>
                  <a:lnTo>
                    <a:pt x="8720" y="6600"/>
                  </a:lnTo>
                  <a:lnTo>
                    <a:pt x="7777" y="7004"/>
                  </a:lnTo>
                  <a:lnTo>
                    <a:pt x="6868" y="7441"/>
                  </a:lnTo>
                  <a:lnTo>
                    <a:pt x="5825" y="8047"/>
                  </a:lnTo>
                  <a:lnTo>
                    <a:pt x="4747" y="8620"/>
                  </a:lnTo>
                  <a:lnTo>
                    <a:pt x="4444" y="8788"/>
                  </a:lnTo>
                  <a:lnTo>
                    <a:pt x="4108" y="8923"/>
                  </a:lnTo>
                  <a:lnTo>
                    <a:pt x="3434" y="9158"/>
                  </a:lnTo>
                  <a:lnTo>
                    <a:pt x="5454" y="7845"/>
                  </a:lnTo>
                  <a:lnTo>
                    <a:pt x="5926" y="7610"/>
                  </a:lnTo>
                  <a:lnTo>
                    <a:pt x="8316" y="6431"/>
                  </a:lnTo>
                  <a:lnTo>
                    <a:pt x="9528" y="5859"/>
                  </a:lnTo>
                  <a:lnTo>
                    <a:pt x="10168" y="5623"/>
                  </a:lnTo>
                  <a:lnTo>
                    <a:pt x="10808" y="5388"/>
                  </a:lnTo>
                  <a:lnTo>
                    <a:pt x="10841" y="5354"/>
                  </a:lnTo>
                  <a:lnTo>
                    <a:pt x="10875" y="5320"/>
                  </a:lnTo>
                  <a:lnTo>
                    <a:pt x="10875" y="5219"/>
                  </a:lnTo>
                  <a:lnTo>
                    <a:pt x="10841" y="5152"/>
                  </a:lnTo>
                  <a:lnTo>
                    <a:pt x="10774" y="5118"/>
                  </a:lnTo>
                  <a:lnTo>
                    <a:pt x="10707" y="5118"/>
                  </a:lnTo>
                  <a:lnTo>
                    <a:pt x="10134" y="5287"/>
                  </a:lnTo>
                  <a:lnTo>
                    <a:pt x="9595" y="5489"/>
                  </a:lnTo>
                  <a:lnTo>
                    <a:pt x="8484" y="5994"/>
                  </a:lnTo>
                  <a:lnTo>
                    <a:pt x="7474" y="6431"/>
                  </a:lnTo>
                  <a:lnTo>
                    <a:pt x="6464" y="6903"/>
                  </a:lnTo>
                  <a:lnTo>
                    <a:pt x="5825" y="7273"/>
                  </a:lnTo>
                  <a:lnTo>
                    <a:pt x="5185" y="7643"/>
                  </a:lnTo>
                  <a:lnTo>
                    <a:pt x="4175" y="8081"/>
                  </a:lnTo>
                  <a:lnTo>
                    <a:pt x="3131" y="8485"/>
                  </a:lnTo>
                  <a:lnTo>
                    <a:pt x="4175" y="7711"/>
                  </a:lnTo>
                  <a:lnTo>
                    <a:pt x="5185" y="6936"/>
                  </a:lnTo>
                  <a:lnTo>
                    <a:pt x="6195" y="6600"/>
                  </a:lnTo>
                  <a:lnTo>
                    <a:pt x="7205" y="6229"/>
                  </a:lnTo>
                  <a:lnTo>
                    <a:pt x="7676" y="6027"/>
                  </a:lnTo>
                  <a:lnTo>
                    <a:pt x="8148" y="5792"/>
                  </a:lnTo>
                  <a:lnTo>
                    <a:pt x="8888" y="5354"/>
                  </a:lnTo>
                  <a:lnTo>
                    <a:pt x="9225" y="5152"/>
                  </a:lnTo>
                  <a:lnTo>
                    <a:pt x="9595" y="4984"/>
                  </a:lnTo>
                  <a:lnTo>
                    <a:pt x="10404" y="4681"/>
                  </a:lnTo>
                  <a:lnTo>
                    <a:pt x="10437" y="4647"/>
                  </a:lnTo>
                  <a:lnTo>
                    <a:pt x="10471" y="4580"/>
                  </a:lnTo>
                  <a:lnTo>
                    <a:pt x="10471" y="4479"/>
                  </a:lnTo>
                  <a:lnTo>
                    <a:pt x="10437" y="4411"/>
                  </a:lnTo>
                  <a:lnTo>
                    <a:pt x="10336" y="4411"/>
                  </a:lnTo>
                  <a:lnTo>
                    <a:pt x="9865" y="4546"/>
                  </a:lnTo>
                  <a:lnTo>
                    <a:pt x="9461" y="4748"/>
                  </a:lnTo>
                  <a:lnTo>
                    <a:pt x="8417" y="5118"/>
                  </a:lnTo>
                  <a:lnTo>
                    <a:pt x="7441" y="5489"/>
                  </a:lnTo>
                  <a:lnTo>
                    <a:pt x="6936" y="5691"/>
                  </a:lnTo>
                  <a:lnTo>
                    <a:pt x="6431" y="5893"/>
                  </a:lnTo>
                  <a:lnTo>
                    <a:pt x="5959" y="6162"/>
                  </a:lnTo>
                  <a:lnTo>
                    <a:pt x="5488" y="6431"/>
                  </a:lnTo>
                  <a:lnTo>
                    <a:pt x="5017" y="6734"/>
                  </a:lnTo>
                  <a:lnTo>
                    <a:pt x="4242" y="7004"/>
                  </a:lnTo>
                  <a:lnTo>
                    <a:pt x="3468" y="7340"/>
                  </a:lnTo>
                  <a:lnTo>
                    <a:pt x="3232" y="7475"/>
                  </a:lnTo>
                  <a:lnTo>
                    <a:pt x="3603" y="7206"/>
                  </a:lnTo>
                  <a:lnTo>
                    <a:pt x="4209" y="6869"/>
                  </a:lnTo>
                  <a:lnTo>
                    <a:pt x="4815" y="6566"/>
                  </a:lnTo>
                  <a:lnTo>
                    <a:pt x="6060" y="5960"/>
                  </a:lnTo>
                  <a:lnTo>
                    <a:pt x="7205" y="5354"/>
                  </a:lnTo>
                  <a:lnTo>
                    <a:pt x="8282" y="4714"/>
                  </a:lnTo>
                  <a:lnTo>
                    <a:pt x="8888" y="4378"/>
                  </a:lnTo>
                  <a:lnTo>
                    <a:pt x="9494" y="4075"/>
                  </a:lnTo>
                  <a:lnTo>
                    <a:pt x="10740" y="3469"/>
                  </a:lnTo>
                  <a:lnTo>
                    <a:pt x="10774" y="3435"/>
                  </a:lnTo>
                  <a:lnTo>
                    <a:pt x="10774" y="3401"/>
                  </a:lnTo>
                  <a:close/>
                  <a:moveTo>
                    <a:pt x="9730" y="8855"/>
                  </a:moveTo>
                  <a:lnTo>
                    <a:pt x="9562" y="8990"/>
                  </a:lnTo>
                  <a:lnTo>
                    <a:pt x="9158" y="9226"/>
                  </a:lnTo>
                  <a:lnTo>
                    <a:pt x="9292" y="9125"/>
                  </a:lnTo>
                  <a:lnTo>
                    <a:pt x="9663" y="8889"/>
                  </a:lnTo>
                  <a:lnTo>
                    <a:pt x="9730" y="8855"/>
                  </a:lnTo>
                  <a:close/>
                  <a:moveTo>
                    <a:pt x="5387" y="5977"/>
                  </a:moveTo>
                  <a:lnTo>
                    <a:pt x="4276" y="6532"/>
                  </a:lnTo>
                  <a:lnTo>
                    <a:pt x="3704" y="6835"/>
                  </a:lnTo>
                  <a:lnTo>
                    <a:pt x="3098" y="7206"/>
                  </a:lnTo>
                  <a:lnTo>
                    <a:pt x="2660" y="7542"/>
                  </a:lnTo>
                  <a:lnTo>
                    <a:pt x="2189" y="7879"/>
                  </a:lnTo>
                  <a:lnTo>
                    <a:pt x="1717" y="8216"/>
                  </a:lnTo>
                  <a:lnTo>
                    <a:pt x="1515" y="8384"/>
                  </a:lnTo>
                  <a:lnTo>
                    <a:pt x="1313" y="8586"/>
                  </a:lnTo>
                  <a:lnTo>
                    <a:pt x="1313" y="8687"/>
                  </a:lnTo>
                  <a:lnTo>
                    <a:pt x="1347" y="8754"/>
                  </a:lnTo>
                  <a:lnTo>
                    <a:pt x="1414" y="8788"/>
                  </a:lnTo>
                  <a:lnTo>
                    <a:pt x="1515" y="8788"/>
                  </a:lnTo>
                  <a:lnTo>
                    <a:pt x="1986" y="8552"/>
                  </a:lnTo>
                  <a:lnTo>
                    <a:pt x="2458" y="8249"/>
                  </a:lnTo>
                  <a:lnTo>
                    <a:pt x="2929" y="7946"/>
                  </a:lnTo>
                  <a:lnTo>
                    <a:pt x="3401" y="7677"/>
                  </a:lnTo>
                  <a:lnTo>
                    <a:pt x="3805" y="7475"/>
                  </a:lnTo>
                  <a:lnTo>
                    <a:pt x="4209" y="7307"/>
                  </a:lnTo>
                  <a:lnTo>
                    <a:pt x="3165" y="8115"/>
                  </a:lnTo>
                  <a:lnTo>
                    <a:pt x="2121" y="8923"/>
                  </a:lnTo>
                  <a:lnTo>
                    <a:pt x="1784" y="9091"/>
                  </a:lnTo>
                  <a:lnTo>
                    <a:pt x="1448" y="9327"/>
                  </a:lnTo>
                  <a:lnTo>
                    <a:pt x="1178" y="8956"/>
                  </a:lnTo>
                  <a:lnTo>
                    <a:pt x="943" y="8552"/>
                  </a:lnTo>
                  <a:lnTo>
                    <a:pt x="741" y="8148"/>
                  </a:lnTo>
                  <a:lnTo>
                    <a:pt x="572" y="7711"/>
                  </a:lnTo>
                  <a:lnTo>
                    <a:pt x="1044" y="7441"/>
                  </a:lnTo>
                  <a:lnTo>
                    <a:pt x="1515" y="7138"/>
                  </a:lnTo>
                  <a:lnTo>
                    <a:pt x="1986" y="6835"/>
                  </a:lnTo>
                  <a:lnTo>
                    <a:pt x="2458" y="6566"/>
                  </a:lnTo>
                  <a:lnTo>
                    <a:pt x="2929" y="6364"/>
                  </a:lnTo>
                  <a:lnTo>
                    <a:pt x="2357" y="6701"/>
                  </a:lnTo>
                  <a:lnTo>
                    <a:pt x="1818" y="7071"/>
                  </a:lnTo>
                  <a:lnTo>
                    <a:pt x="1313" y="7509"/>
                  </a:lnTo>
                  <a:lnTo>
                    <a:pt x="842" y="7980"/>
                  </a:lnTo>
                  <a:lnTo>
                    <a:pt x="808" y="8047"/>
                  </a:lnTo>
                  <a:lnTo>
                    <a:pt x="808" y="8081"/>
                  </a:lnTo>
                  <a:lnTo>
                    <a:pt x="842" y="8182"/>
                  </a:lnTo>
                  <a:lnTo>
                    <a:pt x="943" y="8216"/>
                  </a:lnTo>
                  <a:lnTo>
                    <a:pt x="976" y="8216"/>
                  </a:lnTo>
                  <a:lnTo>
                    <a:pt x="1044" y="8182"/>
                  </a:lnTo>
                  <a:lnTo>
                    <a:pt x="1279" y="7980"/>
                  </a:lnTo>
                  <a:lnTo>
                    <a:pt x="1515" y="7812"/>
                  </a:lnTo>
                  <a:lnTo>
                    <a:pt x="2054" y="7509"/>
                  </a:lnTo>
                  <a:lnTo>
                    <a:pt x="3199" y="6970"/>
                  </a:lnTo>
                  <a:lnTo>
                    <a:pt x="4377" y="6398"/>
                  </a:lnTo>
                  <a:lnTo>
                    <a:pt x="5387" y="5977"/>
                  </a:lnTo>
                  <a:close/>
                  <a:moveTo>
                    <a:pt x="7239" y="9327"/>
                  </a:moveTo>
                  <a:lnTo>
                    <a:pt x="6734" y="9663"/>
                  </a:lnTo>
                  <a:lnTo>
                    <a:pt x="6229" y="9966"/>
                  </a:lnTo>
                  <a:lnTo>
                    <a:pt x="5858" y="10135"/>
                  </a:lnTo>
                  <a:lnTo>
                    <a:pt x="5858" y="10135"/>
                  </a:lnTo>
                  <a:lnTo>
                    <a:pt x="6195" y="9933"/>
                  </a:lnTo>
                  <a:lnTo>
                    <a:pt x="6700" y="9630"/>
                  </a:lnTo>
                  <a:lnTo>
                    <a:pt x="7239" y="9327"/>
                  </a:lnTo>
                  <a:close/>
                  <a:moveTo>
                    <a:pt x="8249" y="7105"/>
                  </a:moveTo>
                  <a:lnTo>
                    <a:pt x="7171" y="7744"/>
                  </a:lnTo>
                  <a:lnTo>
                    <a:pt x="4949" y="8990"/>
                  </a:lnTo>
                  <a:lnTo>
                    <a:pt x="2727" y="10236"/>
                  </a:lnTo>
                  <a:lnTo>
                    <a:pt x="2660" y="10303"/>
                  </a:lnTo>
                  <a:lnTo>
                    <a:pt x="2660" y="10404"/>
                  </a:lnTo>
                  <a:lnTo>
                    <a:pt x="2155" y="10000"/>
                  </a:lnTo>
                  <a:lnTo>
                    <a:pt x="1683" y="9562"/>
                  </a:lnTo>
                  <a:lnTo>
                    <a:pt x="2323" y="9125"/>
                  </a:lnTo>
                  <a:lnTo>
                    <a:pt x="2963" y="8855"/>
                  </a:lnTo>
                  <a:lnTo>
                    <a:pt x="3535" y="8620"/>
                  </a:lnTo>
                  <a:lnTo>
                    <a:pt x="3973" y="8451"/>
                  </a:lnTo>
                  <a:lnTo>
                    <a:pt x="3098" y="9024"/>
                  </a:lnTo>
                  <a:lnTo>
                    <a:pt x="2222" y="9562"/>
                  </a:lnTo>
                  <a:lnTo>
                    <a:pt x="2189" y="9596"/>
                  </a:lnTo>
                  <a:lnTo>
                    <a:pt x="2155" y="9630"/>
                  </a:lnTo>
                  <a:lnTo>
                    <a:pt x="2189" y="9731"/>
                  </a:lnTo>
                  <a:lnTo>
                    <a:pt x="2222" y="9798"/>
                  </a:lnTo>
                  <a:lnTo>
                    <a:pt x="2323" y="9798"/>
                  </a:lnTo>
                  <a:lnTo>
                    <a:pt x="3300" y="9495"/>
                  </a:lnTo>
                  <a:lnTo>
                    <a:pt x="3771" y="9327"/>
                  </a:lnTo>
                  <a:lnTo>
                    <a:pt x="4242" y="9158"/>
                  </a:lnTo>
                  <a:lnTo>
                    <a:pt x="4781" y="8889"/>
                  </a:lnTo>
                  <a:lnTo>
                    <a:pt x="5320" y="8620"/>
                  </a:lnTo>
                  <a:lnTo>
                    <a:pt x="6363" y="8047"/>
                  </a:lnTo>
                  <a:lnTo>
                    <a:pt x="7306" y="7542"/>
                  </a:lnTo>
                  <a:lnTo>
                    <a:pt x="8249" y="7105"/>
                  </a:lnTo>
                  <a:close/>
                  <a:moveTo>
                    <a:pt x="8855" y="9697"/>
                  </a:moveTo>
                  <a:lnTo>
                    <a:pt x="8720" y="9832"/>
                  </a:lnTo>
                  <a:lnTo>
                    <a:pt x="8316" y="10202"/>
                  </a:lnTo>
                  <a:lnTo>
                    <a:pt x="8114" y="10337"/>
                  </a:lnTo>
                  <a:lnTo>
                    <a:pt x="7912" y="10505"/>
                  </a:lnTo>
                  <a:lnTo>
                    <a:pt x="7542" y="10674"/>
                  </a:lnTo>
                  <a:lnTo>
                    <a:pt x="7138" y="10808"/>
                  </a:lnTo>
                  <a:lnTo>
                    <a:pt x="7239" y="10741"/>
                  </a:lnTo>
                  <a:lnTo>
                    <a:pt x="7609" y="10471"/>
                  </a:lnTo>
                  <a:lnTo>
                    <a:pt x="7979" y="10202"/>
                  </a:lnTo>
                  <a:lnTo>
                    <a:pt x="8855" y="9697"/>
                  </a:lnTo>
                  <a:close/>
                  <a:moveTo>
                    <a:pt x="11212" y="5893"/>
                  </a:moveTo>
                  <a:lnTo>
                    <a:pt x="11178" y="6330"/>
                  </a:lnTo>
                  <a:lnTo>
                    <a:pt x="11111" y="6768"/>
                  </a:lnTo>
                  <a:lnTo>
                    <a:pt x="10976" y="7576"/>
                  </a:lnTo>
                  <a:lnTo>
                    <a:pt x="10841" y="7980"/>
                  </a:lnTo>
                  <a:lnTo>
                    <a:pt x="10707" y="8384"/>
                  </a:lnTo>
                  <a:lnTo>
                    <a:pt x="10538" y="8754"/>
                  </a:lnTo>
                  <a:lnTo>
                    <a:pt x="10336" y="9091"/>
                  </a:lnTo>
                  <a:lnTo>
                    <a:pt x="10100" y="9428"/>
                  </a:lnTo>
                  <a:lnTo>
                    <a:pt x="9865" y="9731"/>
                  </a:lnTo>
                  <a:lnTo>
                    <a:pt x="9595" y="10000"/>
                  </a:lnTo>
                  <a:lnTo>
                    <a:pt x="9326" y="10269"/>
                  </a:lnTo>
                  <a:lnTo>
                    <a:pt x="9259" y="10202"/>
                  </a:lnTo>
                  <a:lnTo>
                    <a:pt x="9191" y="10168"/>
                  </a:lnTo>
                  <a:lnTo>
                    <a:pt x="9124" y="10202"/>
                  </a:lnTo>
                  <a:lnTo>
                    <a:pt x="8787" y="10404"/>
                  </a:lnTo>
                  <a:lnTo>
                    <a:pt x="8619" y="10505"/>
                  </a:lnTo>
                  <a:lnTo>
                    <a:pt x="8451" y="10573"/>
                  </a:lnTo>
                  <a:lnTo>
                    <a:pt x="8821" y="10269"/>
                  </a:lnTo>
                  <a:lnTo>
                    <a:pt x="9225" y="9966"/>
                  </a:lnTo>
                  <a:lnTo>
                    <a:pt x="9663" y="9697"/>
                  </a:lnTo>
                  <a:lnTo>
                    <a:pt x="10067" y="9428"/>
                  </a:lnTo>
                  <a:lnTo>
                    <a:pt x="10100" y="9360"/>
                  </a:lnTo>
                  <a:lnTo>
                    <a:pt x="10100" y="9259"/>
                  </a:lnTo>
                  <a:lnTo>
                    <a:pt x="10033" y="9192"/>
                  </a:lnTo>
                  <a:lnTo>
                    <a:pt x="9730" y="9192"/>
                  </a:lnTo>
                  <a:lnTo>
                    <a:pt x="9932" y="9057"/>
                  </a:lnTo>
                  <a:lnTo>
                    <a:pt x="10067" y="8855"/>
                  </a:lnTo>
                  <a:lnTo>
                    <a:pt x="10100" y="8788"/>
                  </a:lnTo>
                  <a:lnTo>
                    <a:pt x="10100" y="8687"/>
                  </a:lnTo>
                  <a:lnTo>
                    <a:pt x="10067" y="8620"/>
                  </a:lnTo>
                  <a:lnTo>
                    <a:pt x="9966" y="8552"/>
                  </a:lnTo>
                  <a:lnTo>
                    <a:pt x="9898" y="8519"/>
                  </a:lnTo>
                  <a:lnTo>
                    <a:pt x="9797" y="8519"/>
                  </a:lnTo>
                  <a:lnTo>
                    <a:pt x="9629" y="8552"/>
                  </a:lnTo>
                  <a:lnTo>
                    <a:pt x="9393" y="8653"/>
                  </a:lnTo>
                  <a:lnTo>
                    <a:pt x="9191" y="8788"/>
                  </a:lnTo>
                  <a:lnTo>
                    <a:pt x="8821" y="9125"/>
                  </a:lnTo>
                  <a:lnTo>
                    <a:pt x="8552" y="9394"/>
                  </a:lnTo>
                  <a:lnTo>
                    <a:pt x="8047" y="9832"/>
                  </a:lnTo>
                  <a:lnTo>
                    <a:pt x="7508" y="10168"/>
                  </a:lnTo>
                  <a:lnTo>
                    <a:pt x="7003" y="10539"/>
                  </a:lnTo>
                  <a:lnTo>
                    <a:pt x="6599" y="10707"/>
                  </a:lnTo>
                  <a:lnTo>
                    <a:pt x="6161" y="10842"/>
                  </a:lnTo>
                  <a:lnTo>
                    <a:pt x="6633" y="10539"/>
                  </a:lnTo>
                  <a:lnTo>
                    <a:pt x="7104" y="10202"/>
                  </a:lnTo>
                  <a:lnTo>
                    <a:pt x="8080" y="9596"/>
                  </a:lnTo>
                  <a:lnTo>
                    <a:pt x="8552" y="9226"/>
                  </a:lnTo>
                  <a:lnTo>
                    <a:pt x="9023" y="8855"/>
                  </a:lnTo>
                  <a:lnTo>
                    <a:pt x="9292" y="8687"/>
                  </a:lnTo>
                  <a:lnTo>
                    <a:pt x="9528" y="8519"/>
                  </a:lnTo>
                  <a:lnTo>
                    <a:pt x="9797" y="8384"/>
                  </a:lnTo>
                  <a:lnTo>
                    <a:pt x="10100" y="8283"/>
                  </a:lnTo>
                  <a:lnTo>
                    <a:pt x="10404" y="8182"/>
                  </a:lnTo>
                  <a:lnTo>
                    <a:pt x="10471" y="8182"/>
                  </a:lnTo>
                  <a:lnTo>
                    <a:pt x="10505" y="8115"/>
                  </a:lnTo>
                  <a:lnTo>
                    <a:pt x="10505" y="8047"/>
                  </a:lnTo>
                  <a:lnTo>
                    <a:pt x="10471" y="7946"/>
                  </a:lnTo>
                  <a:lnTo>
                    <a:pt x="10336" y="7946"/>
                  </a:lnTo>
                  <a:lnTo>
                    <a:pt x="9999" y="8014"/>
                  </a:lnTo>
                  <a:lnTo>
                    <a:pt x="9494" y="8081"/>
                  </a:lnTo>
                  <a:lnTo>
                    <a:pt x="9225" y="8148"/>
                  </a:lnTo>
                  <a:lnTo>
                    <a:pt x="8956" y="8249"/>
                  </a:lnTo>
                  <a:lnTo>
                    <a:pt x="9259" y="8014"/>
                  </a:lnTo>
                  <a:lnTo>
                    <a:pt x="9663" y="7744"/>
                  </a:lnTo>
                  <a:lnTo>
                    <a:pt x="10100" y="7542"/>
                  </a:lnTo>
                  <a:lnTo>
                    <a:pt x="10976" y="7138"/>
                  </a:lnTo>
                  <a:lnTo>
                    <a:pt x="11043" y="7071"/>
                  </a:lnTo>
                  <a:lnTo>
                    <a:pt x="11043" y="6970"/>
                  </a:lnTo>
                  <a:lnTo>
                    <a:pt x="10976" y="6903"/>
                  </a:lnTo>
                  <a:lnTo>
                    <a:pt x="10909" y="6869"/>
                  </a:lnTo>
                  <a:lnTo>
                    <a:pt x="10707" y="6903"/>
                  </a:lnTo>
                  <a:lnTo>
                    <a:pt x="10505" y="6936"/>
                  </a:lnTo>
                  <a:lnTo>
                    <a:pt x="10168" y="7071"/>
                  </a:lnTo>
                  <a:lnTo>
                    <a:pt x="9831" y="7273"/>
                  </a:lnTo>
                  <a:lnTo>
                    <a:pt x="9494" y="7475"/>
                  </a:lnTo>
                  <a:lnTo>
                    <a:pt x="8417" y="8081"/>
                  </a:lnTo>
                  <a:lnTo>
                    <a:pt x="7373" y="8687"/>
                  </a:lnTo>
                  <a:lnTo>
                    <a:pt x="7171" y="8788"/>
                  </a:lnTo>
                  <a:lnTo>
                    <a:pt x="7171" y="8788"/>
                  </a:lnTo>
                  <a:lnTo>
                    <a:pt x="7542" y="8552"/>
                  </a:lnTo>
                  <a:lnTo>
                    <a:pt x="8249" y="7980"/>
                  </a:lnTo>
                  <a:lnTo>
                    <a:pt x="8956" y="7441"/>
                  </a:lnTo>
                  <a:lnTo>
                    <a:pt x="9326" y="7206"/>
                  </a:lnTo>
                  <a:lnTo>
                    <a:pt x="9696" y="6970"/>
                  </a:lnTo>
                  <a:lnTo>
                    <a:pt x="10100" y="6802"/>
                  </a:lnTo>
                  <a:lnTo>
                    <a:pt x="10538" y="6667"/>
                  </a:lnTo>
                  <a:lnTo>
                    <a:pt x="10606" y="6633"/>
                  </a:lnTo>
                  <a:lnTo>
                    <a:pt x="10639" y="6600"/>
                  </a:lnTo>
                  <a:lnTo>
                    <a:pt x="10639" y="6532"/>
                  </a:lnTo>
                  <a:lnTo>
                    <a:pt x="10606" y="6431"/>
                  </a:lnTo>
                  <a:lnTo>
                    <a:pt x="10572" y="6398"/>
                  </a:lnTo>
                  <a:lnTo>
                    <a:pt x="10505" y="6398"/>
                  </a:lnTo>
                  <a:lnTo>
                    <a:pt x="10168" y="6431"/>
                  </a:lnTo>
                  <a:lnTo>
                    <a:pt x="9831" y="6499"/>
                  </a:lnTo>
                  <a:lnTo>
                    <a:pt x="10303" y="6297"/>
                  </a:lnTo>
                  <a:lnTo>
                    <a:pt x="10774" y="6061"/>
                  </a:lnTo>
                  <a:lnTo>
                    <a:pt x="11212" y="5893"/>
                  </a:lnTo>
                  <a:close/>
                  <a:moveTo>
                    <a:pt x="8821" y="7172"/>
                  </a:moveTo>
                  <a:lnTo>
                    <a:pt x="8350" y="7542"/>
                  </a:lnTo>
                  <a:lnTo>
                    <a:pt x="7845" y="7946"/>
                  </a:lnTo>
                  <a:lnTo>
                    <a:pt x="7272" y="8418"/>
                  </a:lnTo>
                  <a:lnTo>
                    <a:pt x="6700" y="8822"/>
                  </a:lnTo>
                  <a:lnTo>
                    <a:pt x="5488" y="9596"/>
                  </a:lnTo>
                  <a:lnTo>
                    <a:pt x="5084" y="9798"/>
                  </a:lnTo>
                  <a:lnTo>
                    <a:pt x="4714" y="10034"/>
                  </a:lnTo>
                  <a:lnTo>
                    <a:pt x="4343" y="10269"/>
                  </a:lnTo>
                  <a:lnTo>
                    <a:pt x="3973" y="10539"/>
                  </a:lnTo>
                  <a:lnTo>
                    <a:pt x="3939" y="10573"/>
                  </a:lnTo>
                  <a:lnTo>
                    <a:pt x="3939" y="10640"/>
                  </a:lnTo>
                  <a:lnTo>
                    <a:pt x="3973" y="10707"/>
                  </a:lnTo>
                  <a:lnTo>
                    <a:pt x="4040" y="10775"/>
                  </a:lnTo>
                  <a:lnTo>
                    <a:pt x="4141" y="10775"/>
                  </a:lnTo>
                  <a:lnTo>
                    <a:pt x="5589" y="9832"/>
                  </a:lnTo>
                  <a:lnTo>
                    <a:pt x="6599" y="9360"/>
                  </a:lnTo>
                  <a:lnTo>
                    <a:pt x="6229" y="9562"/>
                  </a:lnTo>
                  <a:lnTo>
                    <a:pt x="5825" y="9832"/>
                  </a:lnTo>
                  <a:lnTo>
                    <a:pt x="5421" y="10135"/>
                  </a:lnTo>
                  <a:lnTo>
                    <a:pt x="5050" y="10438"/>
                  </a:lnTo>
                  <a:lnTo>
                    <a:pt x="4646" y="10741"/>
                  </a:lnTo>
                  <a:lnTo>
                    <a:pt x="4579" y="10775"/>
                  </a:lnTo>
                  <a:lnTo>
                    <a:pt x="4579" y="10808"/>
                  </a:lnTo>
                  <a:lnTo>
                    <a:pt x="4579" y="10909"/>
                  </a:lnTo>
                  <a:lnTo>
                    <a:pt x="4646" y="10977"/>
                  </a:lnTo>
                  <a:lnTo>
                    <a:pt x="4781" y="10977"/>
                  </a:lnTo>
                  <a:lnTo>
                    <a:pt x="5084" y="10775"/>
                  </a:lnTo>
                  <a:lnTo>
                    <a:pt x="5454" y="10640"/>
                  </a:lnTo>
                  <a:lnTo>
                    <a:pt x="5791" y="10471"/>
                  </a:lnTo>
                  <a:lnTo>
                    <a:pt x="6128" y="10303"/>
                  </a:lnTo>
                  <a:lnTo>
                    <a:pt x="6868" y="9899"/>
                  </a:lnTo>
                  <a:lnTo>
                    <a:pt x="7575" y="9428"/>
                  </a:lnTo>
                  <a:lnTo>
                    <a:pt x="8215" y="8990"/>
                  </a:lnTo>
                  <a:lnTo>
                    <a:pt x="8888" y="8586"/>
                  </a:lnTo>
                  <a:lnTo>
                    <a:pt x="9023" y="8519"/>
                  </a:lnTo>
                  <a:lnTo>
                    <a:pt x="8552" y="8855"/>
                  </a:lnTo>
                  <a:lnTo>
                    <a:pt x="8080" y="9226"/>
                  </a:lnTo>
                  <a:lnTo>
                    <a:pt x="7474" y="9663"/>
                  </a:lnTo>
                  <a:lnTo>
                    <a:pt x="6835" y="10101"/>
                  </a:lnTo>
                  <a:lnTo>
                    <a:pt x="6195" y="10505"/>
                  </a:lnTo>
                  <a:lnTo>
                    <a:pt x="5589" y="10977"/>
                  </a:lnTo>
                  <a:lnTo>
                    <a:pt x="5522" y="11044"/>
                  </a:lnTo>
                  <a:lnTo>
                    <a:pt x="5555" y="11111"/>
                  </a:lnTo>
                  <a:lnTo>
                    <a:pt x="5589" y="11179"/>
                  </a:lnTo>
                  <a:lnTo>
                    <a:pt x="5690" y="11212"/>
                  </a:lnTo>
                  <a:lnTo>
                    <a:pt x="6060" y="11179"/>
                  </a:lnTo>
                  <a:lnTo>
                    <a:pt x="6397" y="11078"/>
                  </a:lnTo>
                  <a:lnTo>
                    <a:pt x="6397" y="11145"/>
                  </a:lnTo>
                  <a:lnTo>
                    <a:pt x="6431" y="11246"/>
                  </a:lnTo>
                  <a:lnTo>
                    <a:pt x="6464" y="11280"/>
                  </a:lnTo>
                  <a:lnTo>
                    <a:pt x="6565" y="11280"/>
                  </a:lnTo>
                  <a:lnTo>
                    <a:pt x="7239" y="11044"/>
                  </a:lnTo>
                  <a:lnTo>
                    <a:pt x="7575" y="10943"/>
                  </a:lnTo>
                  <a:lnTo>
                    <a:pt x="7912" y="10808"/>
                  </a:lnTo>
                  <a:lnTo>
                    <a:pt x="7946" y="10876"/>
                  </a:lnTo>
                  <a:lnTo>
                    <a:pt x="8013" y="10909"/>
                  </a:lnTo>
                  <a:lnTo>
                    <a:pt x="8215" y="10909"/>
                  </a:lnTo>
                  <a:lnTo>
                    <a:pt x="8350" y="10876"/>
                  </a:lnTo>
                  <a:lnTo>
                    <a:pt x="7946" y="11044"/>
                  </a:lnTo>
                  <a:lnTo>
                    <a:pt x="7508" y="11212"/>
                  </a:lnTo>
                  <a:lnTo>
                    <a:pt x="7070" y="11313"/>
                  </a:lnTo>
                  <a:lnTo>
                    <a:pt x="6599" y="11381"/>
                  </a:lnTo>
                  <a:lnTo>
                    <a:pt x="6128" y="11414"/>
                  </a:lnTo>
                  <a:lnTo>
                    <a:pt x="5656" y="11381"/>
                  </a:lnTo>
                  <a:lnTo>
                    <a:pt x="5185" y="11347"/>
                  </a:lnTo>
                  <a:lnTo>
                    <a:pt x="4680" y="11246"/>
                  </a:lnTo>
                  <a:lnTo>
                    <a:pt x="4175" y="11111"/>
                  </a:lnTo>
                  <a:lnTo>
                    <a:pt x="3704" y="10943"/>
                  </a:lnTo>
                  <a:lnTo>
                    <a:pt x="3266" y="10741"/>
                  </a:lnTo>
                  <a:lnTo>
                    <a:pt x="2828" y="10505"/>
                  </a:lnTo>
                  <a:lnTo>
                    <a:pt x="2862" y="10505"/>
                  </a:lnTo>
                  <a:lnTo>
                    <a:pt x="3333" y="10236"/>
                  </a:lnTo>
                  <a:lnTo>
                    <a:pt x="3805" y="10034"/>
                  </a:lnTo>
                  <a:lnTo>
                    <a:pt x="4276" y="9832"/>
                  </a:lnTo>
                  <a:lnTo>
                    <a:pt x="4781" y="9630"/>
                  </a:lnTo>
                  <a:lnTo>
                    <a:pt x="5252" y="9394"/>
                  </a:lnTo>
                  <a:lnTo>
                    <a:pt x="5724" y="9125"/>
                  </a:lnTo>
                  <a:lnTo>
                    <a:pt x="6633" y="8586"/>
                  </a:lnTo>
                  <a:lnTo>
                    <a:pt x="7710" y="7845"/>
                  </a:lnTo>
                  <a:lnTo>
                    <a:pt x="8282" y="7475"/>
                  </a:lnTo>
                  <a:lnTo>
                    <a:pt x="8821" y="7172"/>
                  </a:lnTo>
                  <a:close/>
                  <a:moveTo>
                    <a:pt x="5791" y="1"/>
                  </a:moveTo>
                  <a:lnTo>
                    <a:pt x="5252" y="68"/>
                  </a:lnTo>
                  <a:lnTo>
                    <a:pt x="4747" y="135"/>
                  </a:lnTo>
                  <a:lnTo>
                    <a:pt x="4276" y="270"/>
                  </a:lnTo>
                  <a:lnTo>
                    <a:pt x="3805" y="438"/>
                  </a:lnTo>
                  <a:lnTo>
                    <a:pt x="3333" y="640"/>
                  </a:lnTo>
                  <a:lnTo>
                    <a:pt x="2896" y="910"/>
                  </a:lnTo>
                  <a:lnTo>
                    <a:pt x="2492" y="1179"/>
                  </a:lnTo>
                  <a:lnTo>
                    <a:pt x="2121" y="1482"/>
                  </a:lnTo>
                  <a:lnTo>
                    <a:pt x="1751" y="1852"/>
                  </a:lnTo>
                  <a:lnTo>
                    <a:pt x="1414" y="2223"/>
                  </a:lnTo>
                  <a:lnTo>
                    <a:pt x="1111" y="2627"/>
                  </a:lnTo>
                  <a:lnTo>
                    <a:pt x="842" y="3065"/>
                  </a:lnTo>
                  <a:lnTo>
                    <a:pt x="606" y="3502"/>
                  </a:lnTo>
                  <a:lnTo>
                    <a:pt x="404" y="3974"/>
                  </a:lnTo>
                  <a:lnTo>
                    <a:pt x="236" y="4479"/>
                  </a:lnTo>
                  <a:lnTo>
                    <a:pt x="135" y="4883"/>
                  </a:lnTo>
                  <a:lnTo>
                    <a:pt x="67" y="5287"/>
                  </a:lnTo>
                  <a:lnTo>
                    <a:pt x="0" y="5691"/>
                  </a:lnTo>
                  <a:lnTo>
                    <a:pt x="0" y="6061"/>
                  </a:lnTo>
                  <a:lnTo>
                    <a:pt x="34" y="6465"/>
                  </a:lnTo>
                  <a:lnTo>
                    <a:pt x="67" y="6835"/>
                  </a:lnTo>
                  <a:lnTo>
                    <a:pt x="135" y="7239"/>
                  </a:lnTo>
                  <a:lnTo>
                    <a:pt x="236" y="7610"/>
                  </a:lnTo>
                  <a:lnTo>
                    <a:pt x="236" y="7643"/>
                  </a:lnTo>
                  <a:lnTo>
                    <a:pt x="236" y="7711"/>
                  </a:lnTo>
                  <a:lnTo>
                    <a:pt x="269" y="7744"/>
                  </a:lnTo>
                  <a:lnTo>
                    <a:pt x="303" y="7778"/>
                  </a:lnTo>
                  <a:lnTo>
                    <a:pt x="505" y="8249"/>
                  </a:lnTo>
                  <a:lnTo>
                    <a:pt x="707" y="8653"/>
                  </a:lnTo>
                  <a:lnTo>
                    <a:pt x="976" y="9091"/>
                  </a:lnTo>
                  <a:lnTo>
                    <a:pt x="1279" y="9461"/>
                  </a:lnTo>
                  <a:lnTo>
                    <a:pt x="1178" y="9562"/>
                  </a:lnTo>
                  <a:lnTo>
                    <a:pt x="1145" y="9630"/>
                  </a:lnTo>
                  <a:lnTo>
                    <a:pt x="1145" y="9663"/>
                  </a:lnTo>
                  <a:lnTo>
                    <a:pt x="1178" y="9764"/>
                  </a:lnTo>
                  <a:lnTo>
                    <a:pt x="1246" y="9798"/>
                  </a:lnTo>
                  <a:lnTo>
                    <a:pt x="1347" y="9798"/>
                  </a:lnTo>
                  <a:lnTo>
                    <a:pt x="1481" y="9697"/>
                  </a:lnTo>
                  <a:lnTo>
                    <a:pt x="1784" y="10000"/>
                  </a:lnTo>
                  <a:lnTo>
                    <a:pt x="2121" y="10303"/>
                  </a:lnTo>
                  <a:lnTo>
                    <a:pt x="2492" y="10573"/>
                  </a:lnTo>
                  <a:lnTo>
                    <a:pt x="2896" y="10808"/>
                  </a:lnTo>
                  <a:lnTo>
                    <a:pt x="3266" y="11010"/>
                  </a:lnTo>
                  <a:lnTo>
                    <a:pt x="3670" y="11212"/>
                  </a:lnTo>
                  <a:lnTo>
                    <a:pt x="4074" y="11347"/>
                  </a:lnTo>
                  <a:lnTo>
                    <a:pt x="4512" y="11482"/>
                  </a:lnTo>
                  <a:lnTo>
                    <a:pt x="4949" y="11549"/>
                  </a:lnTo>
                  <a:lnTo>
                    <a:pt x="5353" y="11616"/>
                  </a:lnTo>
                  <a:lnTo>
                    <a:pt x="5791" y="11650"/>
                  </a:lnTo>
                  <a:lnTo>
                    <a:pt x="6229" y="11650"/>
                  </a:lnTo>
                  <a:lnTo>
                    <a:pt x="6666" y="11616"/>
                  </a:lnTo>
                  <a:lnTo>
                    <a:pt x="7104" y="11549"/>
                  </a:lnTo>
                  <a:lnTo>
                    <a:pt x="7508" y="11448"/>
                  </a:lnTo>
                  <a:lnTo>
                    <a:pt x="7912" y="11347"/>
                  </a:lnTo>
                  <a:lnTo>
                    <a:pt x="8316" y="11179"/>
                  </a:lnTo>
                  <a:lnTo>
                    <a:pt x="8720" y="10977"/>
                  </a:lnTo>
                  <a:lnTo>
                    <a:pt x="9090" y="10741"/>
                  </a:lnTo>
                  <a:lnTo>
                    <a:pt x="9461" y="10505"/>
                  </a:lnTo>
                  <a:lnTo>
                    <a:pt x="9831" y="10135"/>
                  </a:lnTo>
                  <a:lnTo>
                    <a:pt x="10168" y="9731"/>
                  </a:lnTo>
                  <a:lnTo>
                    <a:pt x="10505" y="9293"/>
                  </a:lnTo>
                  <a:lnTo>
                    <a:pt x="10740" y="8855"/>
                  </a:lnTo>
                  <a:lnTo>
                    <a:pt x="10976" y="8350"/>
                  </a:lnTo>
                  <a:lnTo>
                    <a:pt x="11144" y="7812"/>
                  </a:lnTo>
                  <a:lnTo>
                    <a:pt x="11313" y="7273"/>
                  </a:lnTo>
                  <a:lnTo>
                    <a:pt x="11380" y="6734"/>
                  </a:lnTo>
                  <a:lnTo>
                    <a:pt x="11447" y="6196"/>
                  </a:lnTo>
                  <a:lnTo>
                    <a:pt x="11447" y="5623"/>
                  </a:lnTo>
                  <a:lnTo>
                    <a:pt x="11414" y="5085"/>
                  </a:lnTo>
                  <a:lnTo>
                    <a:pt x="11346" y="4546"/>
                  </a:lnTo>
                  <a:lnTo>
                    <a:pt x="11245" y="4007"/>
                  </a:lnTo>
                  <a:lnTo>
                    <a:pt x="11077" y="3502"/>
                  </a:lnTo>
                  <a:lnTo>
                    <a:pt x="10875" y="3031"/>
                  </a:lnTo>
                  <a:lnTo>
                    <a:pt x="10606" y="2560"/>
                  </a:lnTo>
                  <a:lnTo>
                    <a:pt x="10370" y="2189"/>
                  </a:lnTo>
                  <a:lnTo>
                    <a:pt x="10067" y="1852"/>
                  </a:lnTo>
                  <a:lnTo>
                    <a:pt x="9764" y="1549"/>
                  </a:lnTo>
                  <a:lnTo>
                    <a:pt x="9427" y="1246"/>
                  </a:lnTo>
                  <a:lnTo>
                    <a:pt x="9461" y="1179"/>
                  </a:lnTo>
                  <a:lnTo>
                    <a:pt x="9461" y="1112"/>
                  </a:lnTo>
                  <a:lnTo>
                    <a:pt x="9393" y="1044"/>
                  </a:lnTo>
                  <a:lnTo>
                    <a:pt x="9158" y="1044"/>
                  </a:lnTo>
                  <a:lnTo>
                    <a:pt x="8855" y="842"/>
                  </a:lnTo>
                  <a:lnTo>
                    <a:pt x="8518" y="674"/>
                  </a:lnTo>
                  <a:lnTo>
                    <a:pt x="8181" y="506"/>
                  </a:lnTo>
                  <a:lnTo>
                    <a:pt x="7845" y="371"/>
                  </a:lnTo>
                  <a:lnTo>
                    <a:pt x="7474" y="270"/>
                  </a:lnTo>
                  <a:lnTo>
                    <a:pt x="7138" y="203"/>
                  </a:lnTo>
                  <a:lnTo>
                    <a:pt x="6767" y="135"/>
                  </a:lnTo>
                  <a:lnTo>
                    <a:pt x="6397" y="102"/>
                  </a:lnTo>
                  <a:lnTo>
                    <a:pt x="6363" y="34"/>
                  </a:lnTo>
                  <a:lnTo>
                    <a:pt x="6296" y="34"/>
                  </a:lnTo>
                  <a:lnTo>
                    <a:pt x="57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3"/>
            <p:cNvSpPr/>
            <p:nvPr/>
          </p:nvSpPr>
          <p:spPr>
            <a:xfrm>
              <a:off x="-41" y="2235955"/>
              <a:ext cx="855310" cy="1044407"/>
            </a:xfrm>
            <a:custGeom>
              <a:avLst/>
              <a:gdLst/>
              <a:ahLst/>
              <a:cxnLst/>
              <a:rect l="l" t="t" r="r" b="b"/>
              <a:pathLst>
                <a:path w="17206" h="21010" extrusionOk="0">
                  <a:moveTo>
                    <a:pt x="6297" y="1"/>
                  </a:moveTo>
                  <a:lnTo>
                    <a:pt x="5724" y="34"/>
                  </a:lnTo>
                  <a:lnTo>
                    <a:pt x="5152" y="102"/>
                  </a:lnTo>
                  <a:lnTo>
                    <a:pt x="4580" y="236"/>
                  </a:lnTo>
                  <a:lnTo>
                    <a:pt x="4007" y="371"/>
                  </a:lnTo>
                  <a:lnTo>
                    <a:pt x="3435" y="506"/>
                  </a:lnTo>
                  <a:lnTo>
                    <a:pt x="2357" y="876"/>
                  </a:lnTo>
                  <a:lnTo>
                    <a:pt x="1852" y="1112"/>
                  </a:lnTo>
                  <a:lnTo>
                    <a:pt x="1381" y="1347"/>
                  </a:lnTo>
                  <a:lnTo>
                    <a:pt x="910" y="1617"/>
                  </a:lnTo>
                  <a:lnTo>
                    <a:pt x="472" y="1920"/>
                  </a:lnTo>
                  <a:lnTo>
                    <a:pt x="1" y="2189"/>
                  </a:lnTo>
                  <a:lnTo>
                    <a:pt x="1" y="2458"/>
                  </a:lnTo>
                  <a:lnTo>
                    <a:pt x="573" y="2122"/>
                  </a:lnTo>
                  <a:lnTo>
                    <a:pt x="1179" y="1751"/>
                  </a:lnTo>
                  <a:lnTo>
                    <a:pt x="1819" y="1415"/>
                  </a:lnTo>
                  <a:lnTo>
                    <a:pt x="2189" y="1213"/>
                  </a:lnTo>
                  <a:lnTo>
                    <a:pt x="2560" y="1078"/>
                  </a:lnTo>
                  <a:lnTo>
                    <a:pt x="3368" y="809"/>
                  </a:lnTo>
                  <a:lnTo>
                    <a:pt x="4176" y="573"/>
                  </a:lnTo>
                  <a:lnTo>
                    <a:pt x="4984" y="405"/>
                  </a:lnTo>
                  <a:lnTo>
                    <a:pt x="5388" y="337"/>
                  </a:lnTo>
                  <a:lnTo>
                    <a:pt x="5792" y="304"/>
                  </a:lnTo>
                  <a:lnTo>
                    <a:pt x="6229" y="270"/>
                  </a:lnTo>
                  <a:lnTo>
                    <a:pt x="6633" y="236"/>
                  </a:lnTo>
                  <a:lnTo>
                    <a:pt x="7441" y="304"/>
                  </a:lnTo>
                  <a:lnTo>
                    <a:pt x="8249" y="405"/>
                  </a:lnTo>
                  <a:lnTo>
                    <a:pt x="9057" y="573"/>
                  </a:lnTo>
                  <a:lnTo>
                    <a:pt x="9832" y="809"/>
                  </a:lnTo>
                  <a:lnTo>
                    <a:pt x="10606" y="1112"/>
                  </a:lnTo>
                  <a:lnTo>
                    <a:pt x="11381" y="1448"/>
                  </a:lnTo>
                  <a:lnTo>
                    <a:pt x="11684" y="1583"/>
                  </a:lnTo>
                  <a:lnTo>
                    <a:pt x="11953" y="1751"/>
                  </a:lnTo>
                  <a:lnTo>
                    <a:pt x="12492" y="2122"/>
                  </a:lnTo>
                  <a:lnTo>
                    <a:pt x="12997" y="2559"/>
                  </a:lnTo>
                  <a:lnTo>
                    <a:pt x="13468" y="2997"/>
                  </a:lnTo>
                  <a:lnTo>
                    <a:pt x="14040" y="3502"/>
                  </a:lnTo>
                  <a:lnTo>
                    <a:pt x="14545" y="4041"/>
                  </a:lnTo>
                  <a:lnTo>
                    <a:pt x="15084" y="4613"/>
                  </a:lnTo>
                  <a:lnTo>
                    <a:pt x="15555" y="5185"/>
                  </a:lnTo>
                  <a:lnTo>
                    <a:pt x="15959" y="5791"/>
                  </a:lnTo>
                  <a:lnTo>
                    <a:pt x="16262" y="6431"/>
                  </a:lnTo>
                  <a:lnTo>
                    <a:pt x="16431" y="6734"/>
                  </a:lnTo>
                  <a:lnTo>
                    <a:pt x="16532" y="7071"/>
                  </a:lnTo>
                  <a:lnTo>
                    <a:pt x="16633" y="7408"/>
                  </a:lnTo>
                  <a:lnTo>
                    <a:pt x="16734" y="7778"/>
                  </a:lnTo>
                  <a:lnTo>
                    <a:pt x="16801" y="8182"/>
                  </a:lnTo>
                  <a:lnTo>
                    <a:pt x="16835" y="8620"/>
                  </a:lnTo>
                  <a:lnTo>
                    <a:pt x="16902" y="9461"/>
                  </a:lnTo>
                  <a:lnTo>
                    <a:pt x="16936" y="11212"/>
                  </a:lnTo>
                  <a:lnTo>
                    <a:pt x="16969" y="11953"/>
                  </a:lnTo>
                  <a:lnTo>
                    <a:pt x="16902" y="12727"/>
                  </a:lnTo>
                  <a:lnTo>
                    <a:pt x="16801" y="13468"/>
                  </a:lnTo>
                  <a:lnTo>
                    <a:pt x="16599" y="14208"/>
                  </a:lnTo>
                  <a:lnTo>
                    <a:pt x="16363" y="14915"/>
                  </a:lnTo>
                  <a:lnTo>
                    <a:pt x="16060" y="15589"/>
                  </a:lnTo>
                  <a:lnTo>
                    <a:pt x="15690" y="16229"/>
                  </a:lnTo>
                  <a:lnTo>
                    <a:pt x="15219" y="16868"/>
                  </a:lnTo>
                  <a:lnTo>
                    <a:pt x="14983" y="17138"/>
                  </a:lnTo>
                  <a:lnTo>
                    <a:pt x="14747" y="17373"/>
                  </a:lnTo>
                  <a:lnTo>
                    <a:pt x="14209" y="17878"/>
                  </a:lnTo>
                  <a:lnTo>
                    <a:pt x="13636" y="18316"/>
                  </a:lnTo>
                  <a:lnTo>
                    <a:pt x="13064" y="18754"/>
                  </a:lnTo>
                  <a:lnTo>
                    <a:pt x="12761" y="18989"/>
                  </a:lnTo>
                  <a:lnTo>
                    <a:pt x="12424" y="19191"/>
                  </a:lnTo>
                  <a:lnTo>
                    <a:pt x="12088" y="19360"/>
                  </a:lnTo>
                  <a:lnTo>
                    <a:pt x="11751" y="19528"/>
                  </a:lnTo>
                  <a:lnTo>
                    <a:pt x="11078" y="19797"/>
                  </a:lnTo>
                  <a:lnTo>
                    <a:pt x="10337" y="19999"/>
                  </a:lnTo>
                  <a:lnTo>
                    <a:pt x="8990" y="20370"/>
                  </a:lnTo>
                  <a:lnTo>
                    <a:pt x="8350" y="20538"/>
                  </a:lnTo>
                  <a:lnTo>
                    <a:pt x="7677" y="20673"/>
                  </a:lnTo>
                  <a:lnTo>
                    <a:pt x="7239" y="20740"/>
                  </a:lnTo>
                  <a:lnTo>
                    <a:pt x="6802" y="20774"/>
                  </a:lnTo>
                  <a:lnTo>
                    <a:pt x="5960" y="20774"/>
                  </a:lnTo>
                  <a:lnTo>
                    <a:pt x="5118" y="20706"/>
                  </a:lnTo>
                  <a:lnTo>
                    <a:pt x="4243" y="20605"/>
                  </a:lnTo>
                  <a:lnTo>
                    <a:pt x="3132" y="20437"/>
                  </a:lnTo>
                  <a:lnTo>
                    <a:pt x="2560" y="20302"/>
                  </a:lnTo>
                  <a:lnTo>
                    <a:pt x="2021" y="20134"/>
                  </a:lnTo>
                  <a:lnTo>
                    <a:pt x="1482" y="19966"/>
                  </a:lnTo>
                  <a:lnTo>
                    <a:pt x="943" y="19730"/>
                  </a:lnTo>
                  <a:lnTo>
                    <a:pt x="472" y="19461"/>
                  </a:lnTo>
                  <a:lnTo>
                    <a:pt x="1" y="19124"/>
                  </a:lnTo>
                  <a:lnTo>
                    <a:pt x="1" y="19461"/>
                  </a:lnTo>
                  <a:lnTo>
                    <a:pt x="304" y="19663"/>
                  </a:lnTo>
                  <a:lnTo>
                    <a:pt x="640" y="19865"/>
                  </a:lnTo>
                  <a:lnTo>
                    <a:pt x="943" y="20033"/>
                  </a:lnTo>
                  <a:lnTo>
                    <a:pt x="1314" y="20168"/>
                  </a:lnTo>
                  <a:lnTo>
                    <a:pt x="2021" y="20437"/>
                  </a:lnTo>
                  <a:lnTo>
                    <a:pt x="2728" y="20605"/>
                  </a:lnTo>
                  <a:lnTo>
                    <a:pt x="3401" y="20740"/>
                  </a:lnTo>
                  <a:lnTo>
                    <a:pt x="4108" y="20841"/>
                  </a:lnTo>
                  <a:lnTo>
                    <a:pt x="4782" y="20942"/>
                  </a:lnTo>
                  <a:lnTo>
                    <a:pt x="5455" y="21009"/>
                  </a:lnTo>
                  <a:lnTo>
                    <a:pt x="6835" y="21009"/>
                  </a:lnTo>
                  <a:lnTo>
                    <a:pt x="7509" y="20942"/>
                  </a:lnTo>
                  <a:lnTo>
                    <a:pt x="8216" y="20841"/>
                  </a:lnTo>
                  <a:lnTo>
                    <a:pt x="8855" y="20706"/>
                  </a:lnTo>
                  <a:lnTo>
                    <a:pt x="9529" y="20504"/>
                  </a:lnTo>
                  <a:lnTo>
                    <a:pt x="10808" y="20168"/>
                  </a:lnTo>
                  <a:lnTo>
                    <a:pt x="11145" y="20067"/>
                  </a:lnTo>
                  <a:lnTo>
                    <a:pt x="11482" y="19966"/>
                  </a:lnTo>
                  <a:lnTo>
                    <a:pt x="12054" y="19696"/>
                  </a:lnTo>
                  <a:lnTo>
                    <a:pt x="12626" y="19360"/>
                  </a:lnTo>
                  <a:lnTo>
                    <a:pt x="13199" y="18989"/>
                  </a:lnTo>
                  <a:lnTo>
                    <a:pt x="13704" y="18585"/>
                  </a:lnTo>
                  <a:lnTo>
                    <a:pt x="14209" y="18181"/>
                  </a:lnTo>
                  <a:lnTo>
                    <a:pt x="14680" y="17777"/>
                  </a:lnTo>
                  <a:lnTo>
                    <a:pt x="15118" y="17340"/>
                  </a:lnTo>
                  <a:lnTo>
                    <a:pt x="15522" y="16868"/>
                  </a:lnTo>
                  <a:lnTo>
                    <a:pt x="15892" y="16363"/>
                  </a:lnTo>
                  <a:lnTo>
                    <a:pt x="16229" y="15825"/>
                  </a:lnTo>
                  <a:lnTo>
                    <a:pt x="16532" y="15218"/>
                  </a:lnTo>
                  <a:lnTo>
                    <a:pt x="16767" y="14579"/>
                  </a:lnTo>
                  <a:lnTo>
                    <a:pt x="16969" y="13939"/>
                  </a:lnTo>
                  <a:lnTo>
                    <a:pt x="17070" y="13266"/>
                  </a:lnTo>
                  <a:lnTo>
                    <a:pt x="17171" y="12592"/>
                  </a:lnTo>
                  <a:lnTo>
                    <a:pt x="17205" y="11919"/>
                  </a:lnTo>
                  <a:lnTo>
                    <a:pt x="17205" y="11246"/>
                  </a:lnTo>
                  <a:lnTo>
                    <a:pt x="17171" y="10572"/>
                  </a:lnTo>
                  <a:lnTo>
                    <a:pt x="17104" y="9865"/>
                  </a:lnTo>
                  <a:lnTo>
                    <a:pt x="17037" y="8552"/>
                  </a:lnTo>
                  <a:lnTo>
                    <a:pt x="17003" y="7879"/>
                  </a:lnTo>
                  <a:lnTo>
                    <a:pt x="16936" y="7576"/>
                  </a:lnTo>
                  <a:lnTo>
                    <a:pt x="16868" y="7239"/>
                  </a:lnTo>
                  <a:lnTo>
                    <a:pt x="16767" y="6902"/>
                  </a:lnTo>
                  <a:lnTo>
                    <a:pt x="16633" y="6599"/>
                  </a:lnTo>
                  <a:lnTo>
                    <a:pt x="16363" y="5993"/>
                  </a:lnTo>
                  <a:lnTo>
                    <a:pt x="16027" y="5421"/>
                  </a:lnTo>
                  <a:lnTo>
                    <a:pt x="15623" y="4882"/>
                  </a:lnTo>
                  <a:lnTo>
                    <a:pt x="15219" y="4377"/>
                  </a:lnTo>
                  <a:lnTo>
                    <a:pt x="14781" y="3872"/>
                  </a:lnTo>
                  <a:lnTo>
                    <a:pt x="14343" y="3401"/>
                  </a:lnTo>
                  <a:lnTo>
                    <a:pt x="13872" y="2963"/>
                  </a:lnTo>
                  <a:lnTo>
                    <a:pt x="13367" y="2526"/>
                  </a:lnTo>
                  <a:lnTo>
                    <a:pt x="12862" y="2122"/>
                  </a:lnTo>
                  <a:lnTo>
                    <a:pt x="12323" y="1751"/>
                  </a:lnTo>
                  <a:lnTo>
                    <a:pt x="11785" y="1415"/>
                  </a:lnTo>
                  <a:lnTo>
                    <a:pt x="11212" y="1112"/>
                  </a:lnTo>
                  <a:lnTo>
                    <a:pt x="10640" y="842"/>
                  </a:lnTo>
                  <a:lnTo>
                    <a:pt x="10034" y="607"/>
                  </a:lnTo>
                  <a:lnTo>
                    <a:pt x="9428" y="405"/>
                  </a:lnTo>
                  <a:lnTo>
                    <a:pt x="8788" y="236"/>
                  </a:lnTo>
                  <a:lnTo>
                    <a:pt x="8148" y="102"/>
                  </a:lnTo>
                  <a:lnTo>
                    <a:pt x="7509" y="34"/>
                  </a:lnTo>
                  <a:lnTo>
                    <a:pt x="68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3"/>
            <p:cNvSpPr/>
            <p:nvPr/>
          </p:nvSpPr>
          <p:spPr>
            <a:xfrm>
              <a:off x="-41" y="2426742"/>
              <a:ext cx="805103" cy="684556"/>
            </a:xfrm>
            <a:custGeom>
              <a:avLst/>
              <a:gdLst/>
              <a:ahLst/>
              <a:cxnLst/>
              <a:rect l="l" t="t" r="r" b="b"/>
              <a:pathLst>
                <a:path w="16196" h="13771" extrusionOk="0">
                  <a:moveTo>
                    <a:pt x="15185" y="6095"/>
                  </a:moveTo>
                  <a:lnTo>
                    <a:pt x="15454" y="6162"/>
                  </a:lnTo>
                  <a:lnTo>
                    <a:pt x="15555" y="6196"/>
                  </a:lnTo>
                  <a:lnTo>
                    <a:pt x="15656" y="6263"/>
                  </a:lnTo>
                  <a:lnTo>
                    <a:pt x="15757" y="6364"/>
                  </a:lnTo>
                  <a:lnTo>
                    <a:pt x="15858" y="6465"/>
                  </a:lnTo>
                  <a:lnTo>
                    <a:pt x="15926" y="6600"/>
                  </a:lnTo>
                  <a:lnTo>
                    <a:pt x="15959" y="6768"/>
                  </a:lnTo>
                  <a:lnTo>
                    <a:pt x="15993" y="6903"/>
                  </a:lnTo>
                  <a:lnTo>
                    <a:pt x="15993" y="7071"/>
                  </a:lnTo>
                  <a:lnTo>
                    <a:pt x="15926" y="7206"/>
                  </a:lnTo>
                  <a:lnTo>
                    <a:pt x="15892" y="7340"/>
                  </a:lnTo>
                  <a:lnTo>
                    <a:pt x="15791" y="7475"/>
                  </a:lnTo>
                  <a:lnTo>
                    <a:pt x="15690" y="7576"/>
                  </a:lnTo>
                  <a:lnTo>
                    <a:pt x="15421" y="7711"/>
                  </a:lnTo>
                  <a:lnTo>
                    <a:pt x="15118" y="7812"/>
                  </a:lnTo>
                  <a:lnTo>
                    <a:pt x="14781" y="7845"/>
                  </a:lnTo>
                  <a:lnTo>
                    <a:pt x="14411" y="7845"/>
                  </a:lnTo>
                  <a:lnTo>
                    <a:pt x="13704" y="7812"/>
                  </a:lnTo>
                  <a:lnTo>
                    <a:pt x="13064" y="7778"/>
                  </a:lnTo>
                  <a:lnTo>
                    <a:pt x="13064" y="7542"/>
                  </a:lnTo>
                  <a:lnTo>
                    <a:pt x="13064" y="7307"/>
                  </a:lnTo>
                  <a:lnTo>
                    <a:pt x="13098" y="6734"/>
                  </a:lnTo>
                  <a:lnTo>
                    <a:pt x="13098" y="6196"/>
                  </a:lnTo>
                  <a:lnTo>
                    <a:pt x="13535" y="6128"/>
                  </a:lnTo>
                  <a:lnTo>
                    <a:pt x="14007" y="6095"/>
                  </a:lnTo>
                  <a:close/>
                  <a:moveTo>
                    <a:pt x="6027" y="1"/>
                  </a:moveTo>
                  <a:lnTo>
                    <a:pt x="5354" y="68"/>
                  </a:lnTo>
                  <a:lnTo>
                    <a:pt x="4681" y="203"/>
                  </a:lnTo>
                  <a:lnTo>
                    <a:pt x="4041" y="405"/>
                  </a:lnTo>
                  <a:lnTo>
                    <a:pt x="3401" y="640"/>
                  </a:lnTo>
                  <a:lnTo>
                    <a:pt x="2829" y="943"/>
                  </a:lnTo>
                  <a:lnTo>
                    <a:pt x="2425" y="1213"/>
                  </a:lnTo>
                  <a:lnTo>
                    <a:pt x="2021" y="1482"/>
                  </a:lnTo>
                  <a:lnTo>
                    <a:pt x="1617" y="1819"/>
                  </a:lnTo>
                  <a:lnTo>
                    <a:pt x="1246" y="2189"/>
                  </a:lnTo>
                  <a:lnTo>
                    <a:pt x="876" y="2593"/>
                  </a:lnTo>
                  <a:lnTo>
                    <a:pt x="539" y="2997"/>
                  </a:lnTo>
                  <a:lnTo>
                    <a:pt x="236" y="3468"/>
                  </a:lnTo>
                  <a:lnTo>
                    <a:pt x="1" y="3906"/>
                  </a:lnTo>
                  <a:lnTo>
                    <a:pt x="1" y="4512"/>
                  </a:lnTo>
                  <a:lnTo>
                    <a:pt x="68" y="4243"/>
                  </a:lnTo>
                  <a:lnTo>
                    <a:pt x="203" y="4007"/>
                  </a:lnTo>
                  <a:lnTo>
                    <a:pt x="337" y="3738"/>
                  </a:lnTo>
                  <a:lnTo>
                    <a:pt x="472" y="3468"/>
                  </a:lnTo>
                  <a:lnTo>
                    <a:pt x="842" y="2963"/>
                  </a:lnTo>
                  <a:lnTo>
                    <a:pt x="1246" y="2492"/>
                  </a:lnTo>
                  <a:lnTo>
                    <a:pt x="1718" y="2054"/>
                  </a:lnTo>
                  <a:lnTo>
                    <a:pt x="2189" y="1684"/>
                  </a:lnTo>
                  <a:lnTo>
                    <a:pt x="2661" y="1314"/>
                  </a:lnTo>
                  <a:lnTo>
                    <a:pt x="3132" y="1044"/>
                  </a:lnTo>
                  <a:lnTo>
                    <a:pt x="3704" y="741"/>
                  </a:lnTo>
                  <a:lnTo>
                    <a:pt x="4310" y="539"/>
                  </a:lnTo>
                  <a:lnTo>
                    <a:pt x="4916" y="371"/>
                  </a:lnTo>
                  <a:lnTo>
                    <a:pt x="5556" y="270"/>
                  </a:lnTo>
                  <a:lnTo>
                    <a:pt x="6229" y="236"/>
                  </a:lnTo>
                  <a:lnTo>
                    <a:pt x="6869" y="236"/>
                  </a:lnTo>
                  <a:lnTo>
                    <a:pt x="7509" y="304"/>
                  </a:lnTo>
                  <a:lnTo>
                    <a:pt x="8148" y="438"/>
                  </a:lnTo>
                  <a:lnTo>
                    <a:pt x="8687" y="607"/>
                  </a:lnTo>
                  <a:lnTo>
                    <a:pt x="9192" y="809"/>
                  </a:lnTo>
                  <a:lnTo>
                    <a:pt x="9697" y="1078"/>
                  </a:lnTo>
                  <a:lnTo>
                    <a:pt x="10168" y="1381"/>
                  </a:lnTo>
                  <a:lnTo>
                    <a:pt x="10606" y="1751"/>
                  </a:lnTo>
                  <a:lnTo>
                    <a:pt x="11010" y="2122"/>
                  </a:lnTo>
                  <a:lnTo>
                    <a:pt x="11381" y="2559"/>
                  </a:lnTo>
                  <a:lnTo>
                    <a:pt x="11751" y="2997"/>
                  </a:lnTo>
                  <a:lnTo>
                    <a:pt x="12054" y="3536"/>
                  </a:lnTo>
                  <a:lnTo>
                    <a:pt x="12323" y="4075"/>
                  </a:lnTo>
                  <a:lnTo>
                    <a:pt x="12525" y="4647"/>
                  </a:lnTo>
                  <a:lnTo>
                    <a:pt x="12694" y="5219"/>
                  </a:lnTo>
                  <a:lnTo>
                    <a:pt x="12761" y="5792"/>
                  </a:lnTo>
                  <a:lnTo>
                    <a:pt x="12828" y="6398"/>
                  </a:lnTo>
                  <a:lnTo>
                    <a:pt x="12828" y="7004"/>
                  </a:lnTo>
                  <a:lnTo>
                    <a:pt x="12795" y="7610"/>
                  </a:lnTo>
                  <a:lnTo>
                    <a:pt x="12795" y="7677"/>
                  </a:lnTo>
                  <a:lnTo>
                    <a:pt x="12862" y="7711"/>
                  </a:lnTo>
                  <a:lnTo>
                    <a:pt x="12862" y="7778"/>
                  </a:lnTo>
                  <a:lnTo>
                    <a:pt x="12828" y="7845"/>
                  </a:lnTo>
                  <a:lnTo>
                    <a:pt x="12828" y="7913"/>
                  </a:lnTo>
                  <a:lnTo>
                    <a:pt x="12761" y="8384"/>
                  </a:lnTo>
                  <a:lnTo>
                    <a:pt x="12626" y="8822"/>
                  </a:lnTo>
                  <a:lnTo>
                    <a:pt x="12357" y="9663"/>
                  </a:lnTo>
                  <a:lnTo>
                    <a:pt x="12256" y="9966"/>
                  </a:lnTo>
                  <a:lnTo>
                    <a:pt x="12088" y="10269"/>
                  </a:lnTo>
                  <a:lnTo>
                    <a:pt x="11953" y="10572"/>
                  </a:lnTo>
                  <a:lnTo>
                    <a:pt x="11751" y="10842"/>
                  </a:lnTo>
                  <a:lnTo>
                    <a:pt x="11313" y="11380"/>
                  </a:lnTo>
                  <a:lnTo>
                    <a:pt x="10842" y="11852"/>
                  </a:lnTo>
                  <a:lnTo>
                    <a:pt x="10572" y="12088"/>
                  </a:lnTo>
                  <a:lnTo>
                    <a:pt x="10269" y="12323"/>
                  </a:lnTo>
                  <a:lnTo>
                    <a:pt x="10000" y="12525"/>
                  </a:lnTo>
                  <a:lnTo>
                    <a:pt x="9697" y="12694"/>
                  </a:lnTo>
                  <a:lnTo>
                    <a:pt x="9091" y="12963"/>
                  </a:lnTo>
                  <a:lnTo>
                    <a:pt x="8519" y="13165"/>
                  </a:lnTo>
                  <a:lnTo>
                    <a:pt x="7946" y="13300"/>
                  </a:lnTo>
                  <a:lnTo>
                    <a:pt x="7408" y="13401"/>
                  </a:lnTo>
                  <a:lnTo>
                    <a:pt x="6465" y="13535"/>
                  </a:lnTo>
                  <a:lnTo>
                    <a:pt x="5320" y="13535"/>
                  </a:lnTo>
                  <a:lnTo>
                    <a:pt x="4748" y="13434"/>
                  </a:lnTo>
                  <a:lnTo>
                    <a:pt x="4209" y="13333"/>
                  </a:lnTo>
                  <a:lnTo>
                    <a:pt x="3704" y="13131"/>
                  </a:lnTo>
                  <a:lnTo>
                    <a:pt x="3166" y="12929"/>
                  </a:lnTo>
                  <a:lnTo>
                    <a:pt x="2661" y="12660"/>
                  </a:lnTo>
                  <a:lnTo>
                    <a:pt x="2189" y="12357"/>
                  </a:lnTo>
                  <a:lnTo>
                    <a:pt x="1617" y="11953"/>
                  </a:lnTo>
                  <a:lnTo>
                    <a:pt x="977" y="11481"/>
                  </a:lnTo>
                  <a:lnTo>
                    <a:pt x="674" y="11212"/>
                  </a:lnTo>
                  <a:lnTo>
                    <a:pt x="371" y="10909"/>
                  </a:lnTo>
                  <a:lnTo>
                    <a:pt x="169" y="10606"/>
                  </a:lnTo>
                  <a:lnTo>
                    <a:pt x="1" y="10303"/>
                  </a:lnTo>
                  <a:lnTo>
                    <a:pt x="1" y="10774"/>
                  </a:lnTo>
                  <a:lnTo>
                    <a:pt x="169" y="11010"/>
                  </a:lnTo>
                  <a:lnTo>
                    <a:pt x="371" y="11212"/>
                  </a:lnTo>
                  <a:lnTo>
                    <a:pt x="809" y="11616"/>
                  </a:lnTo>
                  <a:lnTo>
                    <a:pt x="1280" y="11987"/>
                  </a:lnTo>
                  <a:lnTo>
                    <a:pt x="1684" y="12290"/>
                  </a:lnTo>
                  <a:lnTo>
                    <a:pt x="2256" y="12660"/>
                  </a:lnTo>
                  <a:lnTo>
                    <a:pt x="2795" y="12963"/>
                  </a:lnTo>
                  <a:lnTo>
                    <a:pt x="3368" y="13232"/>
                  </a:lnTo>
                  <a:lnTo>
                    <a:pt x="3940" y="13468"/>
                  </a:lnTo>
                  <a:lnTo>
                    <a:pt x="4546" y="13636"/>
                  </a:lnTo>
                  <a:lnTo>
                    <a:pt x="5152" y="13737"/>
                  </a:lnTo>
                  <a:lnTo>
                    <a:pt x="5792" y="13771"/>
                  </a:lnTo>
                  <a:lnTo>
                    <a:pt x="6465" y="13737"/>
                  </a:lnTo>
                  <a:lnTo>
                    <a:pt x="6970" y="13704"/>
                  </a:lnTo>
                  <a:lnTo>
                    <a:pt x="7542" y="13636"/>
                  </a:lnTo>
                  <a:lnTo>
                    <a:pt x="8115" y="13502"/>
                  </a:lnTo>
                  <a:lnTo>
                    <a:pt x="8687" y="13333"/>
                  </a:lnTo>
                  <a:lnTo>
                    <a:pt x="9293" y="13098"/>
                  </a:lnTo>
                  <a:lnTo>
                    <a:pt x="9933" y="12795"/>
                  </a:lnTo>
                  <a:lnTo>
                    <a:pt x="10236" y="12626"/>
                  </a:lnTo>
                  <a:lnTo>
                    <a:pt x="10539" y="12391"/>
                  </a:lnTo>
                  <a:lnTo>
                    <a:pt x="10842" y="12155"/>
                  </a:lnTo>
                  <a:lnTo>
                    <a:pt x="11145" y="11886"/>
                  </a:lnTo>
                  <a:lnTo>
                    <a:pt x="11583" y="11414"/>
                  </a:lnTo>
                  <a:lnTo>
                    <a:pt x="11987" y="10875"/>
                  </a:lnTo>
                  <a:lnTo>
                    <a:pt x="12323" y="10303"/>
                  </a:lnTo>
                  <a:lnTo>
                    <a:pt x="12458" y="10000"/>
                  </a:lnTo>
                  <a:lnTo>
                    <a:pt x="12559" y="9697"/>
                  </a:lnTo>
                  <a:lnTo>
                    <a:pt x="12660" y="9360"/>
                  </a:lnTo>
                  <a:lnTo>
                    <a:pt x="12761" y="9024"/>
                  </a:lnTo>
                  <a:lnTo>
                    <a:pt x="12929" y="8317"/>
                  </a:lnTo>
                  <a:lnTo>
                    <a:pt x="13030" y="7980"/>
                  </a:lnTo>
                  <a:lnTo>
                    <a:pt x="13872" y="8047"/>
                  </a:lnTo>
                  <a:lnTo>
                    <a:pt x="14815" y="8047"/>
                  </a:lnTo>
                  <a:lnTo>
                    <a:pt x="15252" y="7980"/>
                  </a:lnTo>
                  <a:lnTo>
                    <a:pt x="15454" y="7913"/>
                  </a:lnTo>
                  <a:lnTo>
                    <a:pt x="15656" y="7845"/>
                  </a:lnTo>
                  <a:lnTo>
                    <a:pt x="15825" y="7711"/>
                  </a:lnTo>
                  <a:lnTo>
                    <a:pt x="15959" y="7576"/>
                  </a:lnTo>
                  <a:lnTo>
                    <a:pt x="16060" y="7408"/>
                  </a:lnTo>
                  <a:lnTo>
                    <a:pt x="16161" y="7239"/>
                  </a:lnTo>
                  <a:lnTo>
                    <a:pt x="16195" y="7004"/>
                  </a:lnTo>
                  <a:lnTo>
                    <a:pt x="16195" y="6768"/>
                  </a:lnTo>
                  <a:lnTo>
                    <a:pt x="16161" y="6566"/>
                  </a:lnTo>
                  <a:lnTo>
                    <a:pt x="16060" y="6398"/>
                  </a:lnTo>
                  <a:lnTo>
                    <a:pt x="15926" y="6229"/>
                  </a:lnTo>
                  <a:lnTo>
                    <a:pt x="15757" y="6061"/>
                  </a:lnTo>
                  <a:lnTo>
                    <a:pt x="15589" y="5960"/>
                  </a:lnTo>
                  <a:lnTo>
                    <a:pt x="15353" y="5893"/>
                  </a:lnTo>
                  <a:lnTo>
                    <a:pt x="15084" y="5859"/>
                  </a:lnTo>
                  <a:lnTo>
                    <a:pt x="14781" y="5859"/>
                  </a:lnTo>
                  <a:lnTo>
                    <a:pt x="14175" y="5926"/>
                  </a:lnTo>
                  <a:lnTo>
                    <a:pt x="13367" y="5926"/>
                  </a:lnTo>
                  <a:lnTo>
                    <a:pt x="13098" y="5994"/>
                  </a:lnTo>
                  <a:lnTo>
                    <a:pt x="13030" y="5489"/>
                  </a:lnTo>
                  <a:lnTo>
                    <a:pt x="12929" y="4984"/>
                  </a:lnTo>
                  <a:lnTo>
                    <a:pt x="12761" y="4512"/>
                  </a:lnTo>
                  <a:lnTo>
                    <a:pt x="12593" y="4041"/>
                  </a:lnTo>
                  <a:lnTo>
                    <a:pt x="12357" y="3570"/>
                  </a:lnTo>
                  <a:lnTo>
                    <a:pt x="12088" y="3132"/>
                  </a:lnTo>
                  <a:lnTo>
                    <a:pt x="11818" y="2694"/>
                  </a:lnTo>
                  <a:lnTo>
                    <a:pt x="11482" y="2324"/>
                  </a:lnTo>
                  <a:lnTo>
                    <a:pt x="11145" y="1920"/>
                  </a:lnTo>
                  <a:lnTo>
                    <a:pt x="10741" y="1583"/>
                  </a:lnTo>
                  <a:lnTo>
                    <a:pt x="10337" y="1280"/>
                  </a:lnTo>
                  <a:lnTo>
                    <a:pt x="9933" y="977"/>
                  </a:lnTo>
                  <a:lnTo>
                    <a:pt x="9461" y="708"/>
                  </a:lnTo>
                  <a:lnTo>
                    <a:pt x="8990" y="506"/>
                  </a:lnTo>
                  <a:lnTo>
                    <a:pt x="8519" y="304"/>
                  </a:lnTo>
                  <a:lnTo>
                    <a:pt x="8014" y="169"/>
                  </a:lnTo>
                  <a:lnTo>
                    <a:pt x="7374" y="68"/>
                  </a:lnTo>
                  <a:lnTo>
                    <a:pt x="670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1" name="Google Shape;291;p3"/>
          <p:cNvGrpSpPr/>
          <p:nvPr/>
        </p:nvGrpSpPr>
        <p:grpSpPr>
          <a:xfrm>
            <a:off x="4899221" y="56867"/>
            <a:ext cx="1032676" cy="866992"/>
            <a:chOff x="3554771" y="56867"/>
            <a:chExt cx="1032676" cy="866992"/>
          </a:xfrm>
        </p:grpSpPr>
        <p:sp>
          <p:nvSpPr>
            <p:cNvPr id="292" name="Google Shape;292;p3"/>
            <p:cNvSpPr/>
            <p:nvPr/>
          </p:nvSpPr>
          <p:spPr>
            <a:xfrm>
              <a:off x="4348093" y="788251"/>
              <a:ext cx="13422" cy="28534"/>
            </a:xfrm>
            <a:custGeom>
              <a:avLst/>
              <a:gdLst/>
              <a:ahLst/>
              <a:cxnLst/>
              <a:rect l="l" t="t" r="r" b="b"/>
              <a:pathLst>
                <a:path w="270" h="574" extrusionOk="0">
                  <a:moveTo>
                    <a:pt x="169" y="1"/>
                  </a:moveTo>
                  <a:lnTo>
                    <a:pt x="135" y="34"/>
                  </a:lnTo>
                  <a:lnTo>
                    <a:pt x="34" y="236"/>
                  </a:lnTo>
                  <a:lnTo>
                    <a:pt x="0" y="472"/>
                  </a:lnTo>
                  <a:lnTo>
                    <a:pt x="34" y="573"/>
                  </a:lnTo>
                  <a:lnTo>
                    <a:pt x="169" y="573"/>
                  </a:lnTo>
                  <a:lnTo>
                    <a:pt x="202" y="472"/>
                  </a:lnTo>
                  <a:lnTo>
                    <a:pt x="236" y="304"/>
                  </a:lnTo>
                  <a:lnTo>
                    <a:pt x="270" y="102"/>
                  </a:lnTo>
                  <a:lnTo>
                    <a:pt x="270" y="34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3"/>
            <p:cNvSpPr/>
            <p:nvPr/>
          </p:nvSpPr>
          <p:spPr>
            <a:xfrm>
              <a:off x="4331341" y="830106"/>
              <a:ext cx="16802" cy="33505"/>
            </a:xfrm>
            <a:custGeom>
              <a:avLst/>
              <a:gdLst/>
              <a:ahLst/>
              <a:cxnLst/>
              <a:rect l="l" t="t" r="r" b="b"/>
              <a:pathLst>
                <a:path w="338" h="674" extrusionOk="0">
                  <a:moveTo>
                    <a:pt x="236" y="0"/>
                  </a:moveTo>
                  <a:lnTo>
                    <a:pt x="203" y="34"/>
                  </a:lnTo>
                  <a:lnTo>
                    <a:pt x="102" y="303"/>
                  </a:lnTo>
                  <a:lnTo>
                    <a:pt x="1" y="573"/>
                  </a:lnTo>
                  <a:lnTo>
                    <a:pt x="1" y="606"/>
                  </a:lnTo>
                  <a:lnTo>
                    <a:pt x="34" y="674"/>
                  </a:lnTo>
                  <a:lnTo>
                    <a:pt x="102" y="674"/>
                  </a:lnTo>
                  <a:lnTo>
                    <a:pt x="169" y="640"/>
                  </a:lnTo>
                  <a:lnTo>
                    <a:pt x="236" y="539"/>
                  </a:lnTo>
                  <a:lnTo>
                    <a:pt x="304" y="404"/>
                  </a:lnTo>
                  <a:lnTo>
                    <a:pt x="337" y="236"/>
                  </a:lnTo>
                  <a:lnTo>
                    <a:pt x="337" y="101"/>
                  </a:lnTo>
                  <a:lnTo>
                    <a:pt x="337" y="34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3"/>
            <p:cNvSpPr/>
            <p:nvPr/>
          </p:nvSpPr>
          <p:spPr>
            <a:xfrm>
              <a:off x="4363155" y="741374"/>
              <a:ext cx="15112" cy="26843"/>
            </a:xfrm>
            <a:custGeom>
              <a:avLst/>
              <a:gdLst/>
              <a:ahLst/>
              <a:cxnLst/>
              <a:rect l="l" t="t" r="r" b="b"/>
              <a:pathLst>
                <a:path w="304" h="540" extrusionOk="0">
                  <a:moveTo>
                    <a:pt x="202" y="1"/>
                  </a:moveTo>
                  <a:lnTo>
                    <a:pt x="135" y="35"/>
                  </a:lnTo>
                  <a:lnTo>
                    <a:pt x="34" y="237"/>
                  </a:lnTo>
                  <a:lnTo>
                    <a:pt x="0" y="439"/>
                  </a:lnTo>
                  <a:lnTo>
                    <a:pt x="34" y="506"/>
                  </a:lnTo>
                  <a:lnTo>
                    <a:pt x="135" y="540"/>
                  </a:lnTo>
                  <a:lnTo>
                    <a:pt x="202" y="506"/>
                  </a:lnTo>
                  <a:lnTo>
                    <a:pt x="236" y="439"/>
                  </a:lnTo>
                  <a:lnTo>
                    <a:pt x="270" y="270"/>
                  </a:lnTo>
                  <a:lnTo>
                    <a:pt x="303" y="102"/>
                  </a:lnTo>
                  <a:lnTo>
                    <a:pt x="303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3"/>
            <p:cNvSpPr/>
            <p:nvPr/>
          </p:nvSpPr>
          <p:spPr>
            <a:xfrm>
              <a:off x="4376527" y="699568"/>
              <a:ext cx="16802" cy="26794"/>
            </a:xfrm>
            <a:custGeom>
              <a:avLst/>
              <a:gdLst/>
              <a:ahLst/>
              <a:cxnLst/>
              <a:rect l="l" t="t" r="r" b="b"/>
              <a:pathLst>
                <a:path w="338" h="539" extrusionOk="0">
                  <a:moveTo>
                    <a:pt x="236" y="0"/>
                  </a:moveTo>
                  <a:lnTo>
                    <a:pt x="203" y="34"/>
                  </a:lnTo>
                  <a:lnTo>
                    <a:pt x="68" y="202"/>
                  </a:lnTo>
                  <a:lnTo>
                    <a:pt x="34" y="303"/>
                  </a:lnTo>
                  <a:lnTo>
                    <a:pt x="1" y="438"/>
                  </a:lnTo>
                  <a:lnTo>
                    <a:pt x="34" y="505"/>
                  </a:lnTo>
                  <a:lnTo>
                    <a:pt x="135" y="539"/>
                  </a:lnTo>
                  <a:lnTo>
                    <a:pt x="203" y="505"/>
                  </a:lnTo>
                  <a:lnTo>
                    <a:pt x="236" y="438"/>
                  </a:lnTo>
                  <a:lnTo>
                    <a:pt x="270" y="270"/>
                  </a:lnTo>
                  <a:lnTo>
                    <a:pt x="337" y="101"/>
                  </a:lnTo>
                  <a:lnTo>
                    <a:pt x="337" y="34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3"/>
            <p:cNvSpPr/>
            <p:nvPr/>
          </p:nvSpPr>
          <p:spPr>
            <a:xfrm>
              <a:off x="4394920" y="662733"/>
              <a:ext cx="15112" cy="23463"/>
            </a:xfrm>
            <a:custGeom>
              <a:avLst/>
              <a:gdLst/>
              <a:ahLst/>
              <a:cxnLst/>
              <a:rect l="l" t="t" r="r" b="b"/>
              <a:pathLst>
                <a:path w="304" h="472" extrusionOk="0">
                  <a:moveTo>
                    <a:pt x="169" y="1"/>
                  </a:moveTo>
                  <a:lnTo>
                    <a:pt x="102" y="34"/>
                  </a:lnTo>
                  <a:lnTo>
                    <a:pt x="35" y="203"/>
                  </a:lnTo>
                  <a:lnTo>
                    <a:pt x="1" y="304"/>
                  </a:lnTo>
                  <a:lnTo>
                    <a:pt x="35" y="405"/>
                  </a:lnTo>
                  <a:lnTo>
                    <a:pt x="68" y="438"/>
                  </a:lnTo>
                  <a:lnTo>
                    <a:pt x="102" y="472"/>
                  </a:lnTo>
                  <a:lnTo>
                    <a:pt x="169" y="438"/>
                  </a:lnTo>
                  <a:lnTo>
                    <a:pt x="203" y="405"/>
                  </a:lnTo>
                  <a:lnTo>
                    <a:pt x="237" y="270"/>
                  </a:lnTo>
                  <a:lnTo>
                    <a:pt x="304" y="102"/>
                  </a:lnTo>
                  <a:lnTo>
                    <a:pt x="304" y="34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3"/>
            <p:cNvSpPr/>
            <p:nvPr/>
          </p:nvSpPr>
          <p:spPr>
            <a:xfrm>
              <a:off x="3626751" y="592443"/>
              <a:ext cx="11781" cy="28484"/>
            </a:xfrm>
            <a:custGeom>
              <a:avLst/>
              <a:gdLst/>
              <a:ahLst/>
              <a:cxnLst/>
              <a:rect l="l" t="t" r="r" b="b"/>
              <a:pathLst>
                <a:path w="237" h="573" extrusionOk="0">
                  <a:moveTo>
                    <a:pt x="135" y="0"/>
                  </a:moveTo>
                  <a:lnTo>
                    <a:pt x="101" y="34"/>
                  </a:lnTo>
                  <a:lnTo>
                    <a:pt x="0" y="236"/>
                  </a:lnTo>
                  <a:lnTo>
                    <a:pt x="0" y="371"/>
                  </a:lnTo>
                  <a:lnTo>
                    <a:pt x="0" y="506"/>
                  </a:lnTo>
                  <a:lnTo>
                    <a:pt x="34" y="539"/>
                  </a:lnTo>
                  <a:lnTo>
                    <a:pt x="68" y="573"/>
                  </a:lnTo>
                  <a:lnTo>
                    <a:pt x="101" y="539"/>
                  </a:lnTo>
                  <a:lnTo>
                    <a:pt x="169" y="506"/>
                  </a:lnTo>
                  <a:lnTo>
                    <a:pt x="169" y="438"/>
                  </a:lnTo>
                  <a:lnTo>
                    <a:pt x="202" y="337"/>
                  </a:lnTo>
                  <a:lnTo>
                    <a:pt x="236" y="101"/>
                  </a:lnTo>
                  <a:lnTo>
                    <a:pt x="236" y="3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3"/>
            <p:cNvSpPr/>
            <p:nvPr/>
          </p:nvSpPr>
          <p:spPr>
            <a:xfrm>
              <a:off x="3645144" y="537215"/>
              <a:ext cx="16802" cy="33505"/>
            </a:xfrm>
            <a:custGeom>
              <a:avLst/>
              <a:gdLst/>
              <a:ahLst/>
              <a:cxnLst/>
              <a:rect l="l" t="t" r="r" b="b"/>
              <a:pathLst>
                <a:path w="338" h="674" extrusionOk="0">
                  <a:moveTo>
                    <a:pt x="236" y="0"/>
                  </a:moveTo>
                  <a:lnTo>
                    <a:pt x="203" y="34"/>
                  </a:lnTo>
                  <a:lnTo>
                    <a:pt x="102" y="169"/>
                  </a:lnTo>
                  <a:lnTo>
                    <a:pt x="68" y="303"/>
                  </a:lnTo>
                  <a:lnTo>
                    <a:pt x="34" y="472"/>
                  </a:lnTo>
                  <a:lnTo>
                    <a:pt x="1" y="539"/>
                  </a:lnTo>
                  <a:lnTo>
                    <a:pt x="34" y="606"/>
                  </a:lnTo>
                  <a:lnTo>
                    <a:pt x="68" y="674"/>
                  </a:lnTo>
                  <a:lnTo>
                    <a:pt x="169" y="674"/>
                  </a:lnTo>
                  <a:lnTo>
                    <a:pt x="203" y="606"/>
                  </a:lnTo>
                  <a:lnTo>
                    <a:pt x="203" y="505"/>
                  </a:lnTo>
                  <a:lnTo>
                    <a:pt x="236" y="404"/>
                  </a:lnTo>
                  <a:lnTo>
                    <a:pt x="304" y="135"/>
                  </a:lnTo>
                  <a:lnTo>
                    <a:pt x="337" y="68"/>
                  </a:lnTo>
                  <a:lnTo>
                    <a:pt x="304" y="34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3"/>
            <p:cNvSpPr/>
            <p:nvPr/>
          </p:nvSpPr>
          <p:spPr>
            <a:xfrm>
              <a:off x="3554771" y="56867"/>
              <a:ext cx="1032676" cy="866992"/>
            </a:xfrm>
            <a:custGeom>
              <a:avLst/>
              <a:gdLst/>
              <a:ahLst/>
              <a:cxnLst/>
              <a:rect l="l" t="t" r="r" b="b"/>
              <a:pathLst>
                <a:path w="20774" h="17441" extrusionOk="0">
                  <a:moveTo>
                    <a:pt x="5522" y="674"/>
                  </a:moveTo>
                  <a:lnTo>
                    <a:pt x="7239" y="1044"/>
                  </a:lnTo>
                  <a:lnTo>
                    <a:pt x="8956" y="1482"/>
                  </a:lnTo>
                  <a:lnTo>
                    <a:pt x="9832" y="1684"/>
                  </a:lnTo>
                  <a:lnTo>
                    <a:pt x="10673" y="1920"/>
                  </a:lnTo>
                  <a:lnTo>
                    <a:pt x="11515" y="2189"/>
                  </a:lnTo>
                  <a:lnTo>
                    <a:pt x="12357" y="2492"/>
                  </a:lnTo>
                  <a:lnTo>
                    <a:pt x="14310" y="3233"/>
                  </a:lnTo>
                  <a:lnTo>
                    <a:pt x="15286" y="3570"/>
                  </a:lnTo>
                  <a:lnTo>
                    <a:pt x="16296" y="3873"/>
                  </a:lnTo>
                  <a:lnTo>
                    <a:pt x="17474" y="4176"/>
                  </a:lnTo>
                  <a:lnTo>
                    <a:pt x="18653" y="4512"/>
                  </a:lnTo>
                  <a:lnTo>
                    <a:pt x="18518" y="4984"/>
                  </a:lnTo>
                  <a:lnTo>
                    <a:pt x="18451" y="5455"/>
                  </a:lnTo>
                  <a:lnTo>
                    <a:pt x="18350" y="6398"/>
                  </a:lnTo>
                  <a:lnTo>
                    <a:pt x="18316" y="6633"/>
                  </a:lnTo>
                  <a:lnTo>
                    <a:pt x="18249" y="6869"/>
                  </a:lnTo>
                  <a:lnTo>
                    <a:pt x="18047" y="7307"/>
                  </a:lnTo>
                  <a:lnTo>
                    <a:pt x="17845" y="7744"/>
                  </a:lnTo>
                  <a:lnTo>
                    <a:pt x="17777" y="7980"/>
                  </a:lnTo>
                  <a:lnTo>
                    <a:pt x="17744" y="8216"/>
                  </a:lnTo>
                  <a:lnTo>
                    <a:pt x="16161" y="7610"/>
                  </a:lnTo>
                  <a:lnTo>
                    <a:pt x="15353" y="7307"/>
                  </a:lnTo>
                  <a:lnTo>
                    <a:pt x="14545" y="7037"/>
                  </a:lnTo>
                  <a:lnTo>
                    <a:pt x="13603" y="6768"/>
                  </a:lnTo>
                  <a:lnTo>
                    <a:pt x="12660" y="6499"/>
                  </a:lnTo>
                  <a:lnTo>
                    <a:pt x="10774" y="5960"/>
                  </a:lnTo>
                  <a:lnTo>
                    <a:pt x="9091" y="5489"/>
                  </a:lnTo>
                  <a:lnTo>
                    <a:pt x="8249" y="5287"/>
                  </a:lnTo>
                  <a:lnTo>
                    <a:pt x="7374" y="5118"/>
                  </a:lnTo>
                  <a:lnTo>
                    <a:pt x="6600" y="4950"/>
                  </a:lnTo>
                  <a:lnTo>
                    <a:pt x="5859" y="4782"/>
                  </a:lnTo>
                  <a:lnTo>
                    <a:pt x="5118" y="4546"/>
                  </a:lnTo>
                  <a:lnTo>
                    <a:pt x="4377" y="4243"/>
                  </a:lnTo>
                  <a:lnTo>
                    <a:pt x="4680" y="3300"/>
                  </a:lnTo>
                  <a:lnTo>
                    <a:pt x="4815" y="2829"/>
                  </a:lnTo>
                  <a:lnTo>
                    <a:pt x="5017" y="2357"/>
                  </a:lnTo>
                  <a:lnTo>
                    <a:pt x="5320" y="1549"/>
                  </a:lnTo>
                  <a:lnTo>
                    <a:pt x="5455" y="1112"/>
                  </a:lnTo>
                  <a:lnTo>
                    <a:pt x="5522" y="674"/>
                  </a:lnTo>
                  <a:close/>
                  <a:moveTo>
                    <a:pt x="3940" y="270"/>
                  </a:moveTo>
                  <a:lnTo>
                    <a:pt x="4916" y="506"/>
                  </a:lnTo>
                  <a:lnTo>
                    <a:pt x="4916" y="539"/>
                  </a:lnTo>
                  <a:lnTo>
                    <a:pt x="4883" y="539"/>
                  </a:lnTo>
                  <a:lnTo>
                    <a:pt x="4883" y="607"/>
                  </a:lnTo>
                  <a:lnTo>
                    <a:pt x="4815" y="775"/>
                  </a:lnTo>
                  <a:lnTo>
                    <a:pt x="4782" y="876"/>
                  </a:lnTo>
                  <a:lnTo>
                    <a:pt x="4748" y="977"/>
                  </a:lnTo>
                  <a:lnTo>
                    <a:pt x="4782" y="1011"/>
                  </a:lnTo>
                  <a:lnTo>
                    <a:pt x="4815" y="1044"/>
                  </a:lnTo>
                  <a:lnTo>
                    <a:pt x="4916" y="1044"/>
                  </a:lnTo>
                  <a:lnTo>
                    <a:pt x="4950" y="943"/>
                  </a:lnTo>
                  <a:lnTo>
                    <a:pt x="4984" y="842"/>
                  </a:lnTo>
                  <a:lnTo>
                    <a:pt x="5051" y="640"/>
                  </a:lnTo>
                  <a:lnTo>
                    <a:pt x="5051" y="573"/>
                  </a:lnTo>
                  <a:lnTo>
                    <a:pt x="5051" y="539"/>
                  </a:lnTo>
                  <a:lnTo>
                    <a:pt x="5320" y="607"/>
                  </a:lnTo>
                  <a:lnTo>
                    <a:pt x="5186" y="1112"/>
                  </a:lnTo>
                  <a:lnTo>
                    <a:pt x="5051" y="1583"/>
                  </a:lnTo>
                  <a:lnTo>
                    <a:pt x="4680" y="2526"/>
                  </a:lnTo>
                  <a:lnTo>
                    <a:pt x="4512" y="2964"/>
                  </a:lnTo>
                  <a:lnTo>
                    <a:pt x="4344" y="3435"/>
                  </a:lnTo>
                  <a:lnTo>
                    <a:pt x="4209" y="3906"/>
                  </a:lnTo>
                  <a:lnTo>
                    <a:pt x="4209" y="4142"/>
                  </a:lnTo>
                  <a:lnTo>
                    <a:pt x="4175" y="4378"/>
                  </a:lnTo>
                  <a:lnTo>
                    <a:pt x="4209" y="4411"/>
                  </a:lnTo>
                  <a:lnTo>
                    <a:pt x="4243" y="4445"/>
                  </a:lnTo>
                  <a:lnTo>
                    <a:pt x="4310" y="4445"/>
                  </a:lnTo>
                  <a:lnTo>
                    <a:pt x="4579" y="4613"/>
                  </a:lnTo>
                  <a:lnTo>
                    <a:pt x="4849" y="4748"/>
                  </a:lnTo>
                  <a:lnTo>
                    <a:pt x="5152" y="4883"/>
                  </a:lnTo>
                  <a:lnTo>
                    <a:pt x="5455" y="4950"/>
                  </a:lnTo>
                  <a:lnTo>
                    <a:pt x="6128" y="5118"/>
                  </a:lnTo>
                  <a:lnTo>
                    <a:pt x="6734" y="5219"/>
                  </a:lnTo>
                  <a:lnTo>
                    <a:pt x="8485" y="5623"/>
                  </a:lnTo>
                  <a:lnTo>
                    <a:pt x="10202" y="6061"/>
                  </a:lnTo>
                  <a:lnTo>
                    <a:pt x="14242" y="7206"/>
                  </a:lnTo>
                  <a:lnTo>
                    <a:pt x="15151" y="7475"/>
                  </a:lnTo>
                  <a:lnTo>
                    <a:pt x="16060" y="7812"/>
                  </a:lnTo>
                  <a:lnTo>
                    <a:pt x="17845" y="8485"/>
                  </a:lnTo>
                  <a:lnTo>
                    <a:pt x="17912" y="8485"/>
                  </a:lnTo>
                  <a:lnTo>
                    <a:pt x="17946" y="8451"/>
                  </a:lnTo>
                  <a:lnTo>
                    <a:pt x="17979" y="8418"/>
                  </a:lnTo>
                  <a:lnTo>
                    <a:pt x="17979" y="8350"/>
                  </a:lnTo>
                  <a:lnTo>
                    <a:pt x="17979" y="8317"/>
                  </a:lnTo>
                  <a:lnTo>
                    <a:pt x="18013" y="8081"/>
                  </a:lnTo>
                  <a:lnTo>
                    <a:pt x="18080" y="7845"/>
                  </a:lnTo>
                  <a:lnTo>
                    <a:pt x="18282" y="7408"/>
                  </a:lnTo>
                  <a:lnTo>
                    <a:pt x="18451" y="6936"/>
                  </a:lnTo>
                  <a:lnTo>
                    <a:pt x="18552" y="6701"/>
                  </a:lnTo>
                  <a:lnTo>
                    <a:pt x="18619" y="6465"/>
                  </a:lnTo>
                  <a:lnTo>
                    <a:pt x="18653" y="5994"/>
                  </a:lnTo>
                  <a:lnTo>
                    <a:pt x="18720" y="5522"/>
                  </a:lnTo>
                  <a:lnTo>
                    <a:pt x="18787" y="5051"/>
                  </a:lnTo>
                  <a:lnTo>
                    <a:pt x="18888" y="4580"/>
                  </a:lnTo>
                  <a:lnTo>
                    <a:pt x="19057" y="4613"/>
                  </a:lnTo>
                  <a:lnTo>
                    <a:pt x="19023" y="4681"/>
                  </a:lnTo>
                  <a:lnTo>
                    <a:pt x="18989" y="4815"/>
                  </a:lnTo>
                  <a:lnTo>
                    <a:pt x="18956" y="4984"/>
                  </a:lnTo>
                  <a:lnTo>
                    <a:pt x="18922" y="5085"/>
                  </a:lnTo>
                  <a:lnTo>
                    <a:pt x="18855" y="5219"/>
                  </a:lnTo>
                  <a:lnTo>
                    <a:pt x="18855" y="5253"/>
                  </a:lnTo>
                  <a:lnTo>
                    <a:pt x="18888" y="5287"/>
                  </a:lnTo>
                  <a:lnTo>
                    <a:pt x="18922" y="5320"/>
                  </a:lnTo>
                  <a:lnTo>
                    <a:pt x="18989" y="5320"/>
                  </a:lnTo>
                  <a:lnTo>
                    <a:pt x="19090" y="5186"/>
                  </a:lnTo>
                  <a:lnTo>
                    <a:pt x="19158" y="5017"/>
                  </a:lnTo>
                  <a:lnTo>
                    <a:pt x="19225" y="4849"/>
                  </a:lnTo>
                  <a:lnTo>
                    <a:pt x="19225" y="4681"/>
                  </a:lnTo>
                  <a:lnTo>
                    <a:pt x="19865" y="4916"/>
                  </a:lnTo>
                  <a:lnTo>
                    <a:pt x="20471" y="5152"/>
                  </a:lnTo>
                  <a:lnTo>
                    <a:pt x="20370" y="5320"/>
                  </a:lnTo>
                  <a:lnTo>
                    <a:pt x="20269" y="5489"/>
                  </a:lnTo>
                  <a:lnTo>
                    <a:pt x="20168" y="5926"/>
                  </a:lnTo>
                  <a:lnTo>
                    <a:pt x="20100" y="6364"/>
                  </a:lnTo>
                  <a:lnTo>
                    <a:pt x="20033" y="6734"/>
                  </a:lnTo>
                  <a:lnTo>
                    <a:pt x="19865" y="7576"/>
                  </a:lnTo>
                  <a:lnTo>
                    <a:pt x="19629" y="8451"/>
                  </a:lnTo>
                  <a:lnTo>
                    <a:pt x="19360" y="9293"/>
                  </a:lnTo>
                  <a:lnTo>
                    <a:pt x="19057" y="10135"/>
                  </a:lnTo>
                  <a:lnTo>
                    <a:pt x="18518" y="10067"/>
                  </a:lnTo>
                  <a:lnTo>
                    <a:pt x="17979" y="9966"/>
                  </a:lnTo>
                  <a:lnTo>
                    <a:pt x="16936" y="9697"/>
                  </a:lnTo>
                  <a:lnTo>
                    <a:pt x="15858" y="9394"/>
                  </a:lnTo>
                  <a:lnTo>
                    <a:pt x="14815" y="9057"/>
                  </a:lnTo>
                  <a:lnTo>
                    <a:pt x="13771" y="8721"/>
                  </a:lnTo>
                  <a:lnTo>
                    <a:pt x="12727" y="8350"/>
                  </a:lnTo>
                  <a:lnTo>
                    <a:pt x="10640" y="7576"/>
                  </a:lnTo>
                  <a:lnTo>
                    <a:pt x="10135" y="7408"/>
                  </a:lnTo>
                  <a:lnTo>
                    <a:pt x="9596" y="7239"/>
                  </a:lnTo>
                  <a:lnTo>
                    <a:pt x="8552" y="6970"/>
                  </a:lnTo>
                  <a:lnTo>
                    <a:pt x="7475" y="6734"/>
                  </a:lnTo>
                  <a:lnTo>
                    <a:pt x="6398" y="6465"/>
                  </a:lnTo>
                  <a:lnTo>
                    <a:pt x="5354" y="6196"/>
                  </a:lnTo>
                  <a:lnTo>
                    <a:pt x="4310" y="5859"/>
                  </a:lnTo>
                  <a:lnTo>
                    <a:pt x="3266" y="5556"/>
                  </a:lnTo>
                  <a:lnTo>
                    <a:pt x="2223" y="5253"/>
                  </a:lnTo>
                  <a:lnTo>
                    <a:pt x="2492" y="4512"/>
                  </a:lnTo>
                  <a:lnTo>
                    <a:pt x="2728" y="3805"/>
                  </a:lnTo>
                  <a:lnTo>
                    <a:pt x="2963" y="3065"/>
                  </a:lnTo>
                  <a:lnTo>
                    <a:pt x="3233" y="2324"/>
                  </a:lnTo>
                  <a:lnTo>
                    <a:pt x="3435" y="1852"/>
                  </a:lnTo>
                  <a:lnTo>
                    <a:pt x="3670" y="1314"/>
                  </a:lnTo>
                  <a:lnTo>
                    <a:pt x="3771" y="1044"/>
                  </a:lnTo>
                  <a:lnTo>
                    <a:pt x="3872" y="775"/>
                  </a:lnTo>
                  <a:lnTo>
                    <a:pt x="3906" y="539"/>
                  </a:lnTo>
                  <a:lnTo>
                    <a:pt x="3940" y="270"/>
                  </a:lnTo>
                  <a:close/>
                  <a:moveTo>
                    <a:pt x="2391" y="5522"/>
                  </a:moveTo>
                  <a:lnTo>
                    <a:pt x="3603" y="5893"/>
                  </a:lnTo>
                  <a:lnTo>
                    <a:pt x="3502" y="5960"/>
                  </a:lnTo>
                  <a:lnTo>
                    <a:pt x="3435" y="6061"/>
                  </a:lnTo>
                  <a:lnTo>
                    <a:pt x="3300" y="6263"/>
                  </a:lnTo>
                  <a:lnTo>
                    <a:pt x="3199" y="6499"/>
                  </a:lnTo>
                  <a:lnTo>
                    <a:pt x="3132" y="6701"/>
                  </a:lnTo>
                  <a:lnTo>
                    <a:pt x="3031" y="7138"/>
                  </a:lnTo>
                  <a:lnTo>
                    <a:pt x="2930" y="7542"/>
                  </a:lnTo>
                  <a:lnTo>
                    <a:pt x="2728" y="8384"/>
                  </a:lnTo>
                  <a:lnTo>
                    <a:pt x="2458" y="9461"/>
                  </a:lnTo>
                  <a:lnTo>
                    <a:pt x="2155" y="10505"/>
                  </a:lnTo>
                  <a:lnTo>
                    <a:pt x="1785" y="11549"/>
                  </a:lnTo>
                  <a:lnTo>
                    <a:pt x="1583" y="12054"/>
                  </a:lnTo>
                  <a:lnTo>
                    <a:pt x="1347" y="12525"/>
                  </a:lnTo>
                  <a:lnTo>
                    <a:pt x="1347" y="12559"/>
                  </a:lnTo>
                  <a:lnTo>
                    <a:pt x="775" y="12424"/>
                  </a:lnTo>
                  <a:lnTo>
                    <a:pt x="506" y="12357"/>
                  </a:lnTo>
                  <a:lnTo>
                    <a:pt x="270" y="12256"/>
                  </a:lnTo>
                  <a:lnTo>
                    <a:pt x="472" y="11953"/>
                  </a:lnTo>
                  <a:lnTo>
                    <a:pt x="640" y="11583"/>
                  </a:lnTo>
                  <a:lnTo>
                    <a:pt x="775" y="11246"/>
                  </a:lnTo>
                  <a:lnTo>
                    <a:pt x="910" y="10842"/>
                  </a:lnTo>
                  <a:lnTo>
                    <a:pt x="1112" y="10067"/>
                  </a:lnTo>
                  <a:lnTo>
                    <a:pt x="1280" y="9360"/>
                  </a:lnTo>
                  <a:lnTo>
                    <a:pt x="1516" y="8418"/>
                  </a:lnTo>
                  <a:lnTo>
                    <a:pt x="1785" y="7509"/>
                  </a:lnTo>
                  <a:lnTo>
                    <a:pt x="2155" y="6532"/>
                  </a:lnTo>
                  <a:lnTo>
                    <a:pt x="2290" y="6027"/>
                  </a:lnTo>
                  <a:lnTo>
                    <a:pt x="2391" y="5522"/>
                  </a:lnTo>
                  <a:close/>
                  <a:moveTo>
                    <a:pt x="3704" y="5926"/>
                  </a:moveTo>
                  <a:lnTo>
                    <a:pt x="5017" y="6330"/>
                  </a:lnTo>
                  <a:lnTo>
                    <a:pt x="6330" y="6701"/>
                  </a:lnTo>
                  <a:lnTo>
                    <a:pt x="7408" y="6970"/>
                  </a:lnTo>
                  <a:lnTo>
                    <a:pt x="8451" y="7239"/>
                  </a:lnTo>
                  <a:lnTo>
                    <a:pt x="9529" y="7509"/>
                  </a:lnTo>
                  <a:lnTo>
                    <a:pt x="10067" y="7643"/>
                  </a:lnTo>
                  <a:lnTo>
                    <a:pt x="10572" y="7812"/>
                  </a:lnTo>
                  <a:lnTo>
                    <a:pt x="12222" y="8418"/>
                  </a:lnTo>
                  <a:lnTo>
                    <a:pt x="13872" y="9024"/>
                  </a:lnTo>
                  <a:lnTo>
                    <a:pt x="14714" y="9327"/>
                  </a:lnTo>
                  <a:lnTo>
                    <a:pt x="15555" y="9596"/>
                  </a:lnTo>
                  <a:lnTo>
                    <a:pt x="16397" y="9865"/>
                  </a:lnTo>
                  <a:lnTo>
                    <a:pt x="17239" y="10067"/>
                  </a:lnTo>
                  <a:lnTo>
                    <a:pt x="17205" y="10101"/>
                  </a:lnTo>
                  <a:lnTo>
                    <a:pt x="17205" y="10168"/>
                  </a:lnTo>
                  <a:lnTo>
                    <a:pt x="16565" y="11818"/>
                  </a:lnTo>
                  <a:lnTo>
                    <a:pt x="15959" y="13468"/>
                  </a:lnTo>
                  <a:lnTo>
                    <a:pt x="15724" y="14209"/>
                  </a:lnTo>
                  <a:lnTo>
                    <a:pt x="15522" y="14983"/>
                  </a:lnTo>
                  <a:lnTo>
                    <a:pt x="15320" y="15757"/>
                  </a:lnTo>
                  <a:lnTo>
                    <a:pt x="15084" y="16532"/>
                  </a:lnTo>
                  <a:lnTo>
                    <a:pt x="13771" y="16262"/>
                  </a:lnTo>
                  <a:lnTo>
                    <a:pt x="12222" y="15858"/>
                  </a:lnTo>
                  <a:lnTo>
                    <a:pt x="10673" y="15421"/>
                  </a:lnTo>
                  <a:lnTo>
                    <a:pt x="9125" y="14882"/>
                  </a:lnTo>
                  <a:lnTo>
                    <a:pt x="7610" y="14343"/>
                  </a:lnTo>
                  <a:lnTo>
                    <a:pt x="6532" y="13939"/>
                  </a:lnTo>
                  <a:lnTo>
                    <a:pt x="5489" y="13569"/>
                  </a:lnTo>
                  <a:lnTo>
                    <a:pt x="4411" y="13232"/>
                  </a:lnTo>
                  <a:lnTo>
                    <a:pt x="3839" y="13098"/>
                  </a:lnTo>
                  <a:lnTo>
                    <a:pt x="3300" y="12963"/>
                  </a:lnTo>
                  <a:lnTo>
                    <a:pt x="1549" y="12593"/>
                  </a:lnTo>
                  <a:lnTo>
                    <a:pt x="1785" y="12155"/>
                  </a:lnTo>
                  <a:lnTo>
                    <a:pt x="1953" y="11717"/>
                  </a:lnTo>
                  <a:lnTo>
                    <a:pt x="2256" y="10774"/>
                  </a:lnTo>
                  <a:lnTo>
                    <a:pt x="2795" y="8889"/>
                  </a:lnTo>
                  <a:lnTo>
                    <a:pt x="2963" y="8148"/>
                  </a:lnTo>
                  <a:lnTo>
                    <a:pt x="3132" y="7408"/>
                  </a:lnTo>
                  <a:lnTo>
                    <a:pt x="3233" y="7004"/>
                  </a:lnTo>
                  <a:lnTo>
                    <a:pt x="3367" y="6633"/>
                  </a:lnTo>
                  <a:lnTo>
                    <a:pt x="3502" y="6297"/>
                  </a:lnTo>
                  <a:lnTo>
                    <a:pt x="3704" y="5994"/>
                  </a:lnTo>
                  <a:lnTo>
                    <a:pt x="3704" y="5926"/>
                  </a:lnTo>
                  <a:close/>
                  <a:moveTo>
                    <a:pt x="17441" y="10101"/>
                  </a:moveTo>
                  <a:lnTo>
                    <a:pt x="18114" y="10236"/>
                  </a:lnTo>
                  <a:lnTo>
                    <a:pt x="18787" y="10337"/>
                  </a:lnTo>
                  <a:lnTo>
                    <a:pt x="18518" y="11246"/>
                  </a:lnTo>
                  <a:lnTo>
                    <a:pt x="18249" y="12155"/>
                  </a:lnTo>
                  <a:lnTo>
                    <a:pt x="18080" y="12593"/>
                  </a:lnTo>
                  <a:lnTo>
                    <a:pt x="17912" y="13030"/>
                  </a:lnTo>
                  <a:lnTo>
                    <a:pt x="17744" y="13468"/>
                  </a:lnTo>
                  <a:lnTo>
                    <a:pt x="17575" y="13906"/>
                  </a:lnTo>
                  <a:lnTo>
                    <a:pt x="17340" y="14680"/>
                  </a:lnTo>
                  <a:lnTo>
                    <a:pt x="17171" y="15488"/>
                  </a:lnTo>
                  <a:lnTo>
                    <a:pt x="16936" y="16262"/>
                  </a:lnTo>
                  <a:lnTo>
                    <a:pt x="16801" y="16666"/>
                  </a:lnTo>
                  <a:lnTo>
                    <a:pt x="16599" y="17037"/>
                  </a:lnTo>
                  <a:lnTo>
                    <a:pt x="16397" y="16902"/>
                  </a:lnTo>
                  <a:lnTo>
                    <a:pt x="16161" y="16801"/>
                  </a:lnTo>
                  <a:lnTo>
                    <a:pt x="15656" y="16666"/>
                  </a:lnTo>
                  <a:lnTo>
                    <a:pt x="15353" y="16599"/>
                  </a:lnTo>
                  <a:lnTo>
                    <a:pt x="15589" y="15825"/>
                  </a:lnTo>
                  <a:lnTo>
                    <a:pt x="15791" y="15050"/>
                  </a:lnTo>
                  <a:lnTo>
                    <a:pt x="15993" y="14276"/>
                  </a:lnTo>
                  <a:lnTo>
                    <a:pt x="16195" y="13535"/>
                  </a:lnTo>
                  <a:lnTo>
                    <a:pt x="16498" y="12694"/>
                  </a:lnTo>
                  <a:lnTo>
                    <a:pt x="16835" y="11852"/>
                  </a:lnTo>
                  <a:lnTo>
                    <a:pt x="17138" y="11010"/>
                  </a:lnTo>
                  <a:lnTo>
                    <a:pt x="17441" y="10168"/>
                  </a:lnTo>
                  <a:lnTo>
                    <a:pt x="17441" y="10135"/>
                  </a:lnTo>
                  <a:lnTo>
                    <a:pt x="17441" y="10101"/>
                  </a:lnTo>
                  <a:close/>
                  <a:moveTo>
                    <a:pt x="3805" y="1"/>
                  </a:moveTo>
                  <a:lnTo>
                    <a:pt x="3738" y="34"/>
                  </a:lnTo>
                  <a:lnTo>
                    <a:pt x="3670" y="68"/>
                  </a:lnTo>
                  <a:lnTo>
                    <a:pt x="3670" y="135"/>
                  </a:lnTo>
                  <a:lnTo>
                    <a:pt x="3704" y="203"/>
                  </a:lnTo>
                  <a:lnTo>
                    <a:pt x="3670" y="472"/>
                  </a:lnTo>
                  <a:lnTo>
                    <a:pt x="3603" y="775"/>
                  </a:lnTo>
                  <a:lnTo>
                    <a:pt x="3401" y="1314"/>
                  </a:lnTo>
                  <a:lnTo>
                    <a:pt x="3165" y="1886"/>
                  </a:lnTo>
                  <a:lnTo>
                    <a:pt x="2930" y="2425"/>
                  </a:lnTo>
                  <a:lnTo>
                    <a:pt x="2694" y="3098"/>
                  </a:lnTo>
                  <a:lnTo>
                    <a:pt x="2458" y="3805"/>
                  </a:lnTo>
                  <a:lnTo>
                    <a:pt x="1987" y="5186"/>
                  </a:lnTo>
                  <a:lnTo>
                    <a:pt x="1987" y="5253"/>
                  </a:lnTo>
                  <a:lnTo>
                    <a:pt x="2021" y="5287"/>
                  </a:lnTo>
                  <a:lnTo>
                    <a:pt x="2021" y="5388"/>
                  </a:lnTo>
                  <a:lnTo>
                    <a:pt x="2088" y="5421"/>
                  </a:lnTo>
                  <a:lnTo>
                    <a:pt x="2256" y="5489"/>
                  </a:lnTo>
                  <a:lnTo>
                    <a:pt x="1920" y="6297"/>
                  </a:lnTo>
                  <a:lnTo>
                    <a:pt x="1650" y="7105"/>
                  </a:lnTo>
                  <a:lnTo>
                    <a:pt x="1179" y="8788"/>
                  </a:lnTo>
                  <a:lnTo>
                    <a:pt x="674" y="10471"/>
                  </a:lnTo>
                  <a:lnTo>
                    <a:pt x="405" y="11280"/>
                  </a:lnTo>
                  <a:lnTo>
                    <a:pt x="102" y="12088"/>
                  </a:lnTo>
                  <a:lnTo>
                    <a:pt x="34" y="12121"/>
                  </a:lnTo>
                  <a:lnTo>
                    <a:pt x="1" y="12155"/>
                  </a:lnTo>
                  <a:lnTo>
                    <a:pt x="1" y="12222"/>
                  </a:lnTo>
                  <a:lnTo>
                    <a:pt x="34" y="12290"/>
                  </a:lnTo>
                  <a:lnTo>
                    <a:pt x="68" y="12357"/>
                  </a:lnTo>
                  <a:lnTo>
                    <a:pt x="203" y="12424"/>
                  </a:lnTo>
                  <a:lnTo>
                    <a:pt x="506" y="12559"/>
                  </a:lnTo>
                  <a:lnTo>
                    <a:pt x="910" y="12694"/>
                  </a:lnTo>
                  <a:lnTo>
                    <a:pt x="1314" y="12795"/>
                  </a:lnTo>
                  <a:lnTo>
                    <a:pt x="2122" y="12963"/>
                  </a:lnTo>
                  <a:lnTo>
                    <a:pt x="4007" y="13401"/>
                  </a:lnTo>
                  <a:lnTo>
                    <a:pt x="4950" y="13670"/>
                  </a:lnTo>
                  <a:lnTo>
                    <a:pt x="5893" y="13973"/>
                  </a:lnTo>
                  <a:lnTo>
                    <a:pt x="8990" y="15084"/>
                  </a:lnTo>
                  <a:lnTo>
                    <a:pt x="10539" y="15623"/>
                  </a:lnTo>
                  <a:lnTo>
                    <a:pt x="12121" y="16094"/>
                  </a:lnTo>
                  <a:lnTo>
                    <a:pt x="13300" y="16397"/>
                  </a:lnTo>
                  <a:lnTo>
                    <a:pt x="14478" y="16666"/>
                  </a:lnTo>
                  <a:lnTo>
                    <a:pt x="15084" y="16767"/>
                  </a:lnTo>
                  <a:lnTo>
                    <a:pt x="15151" y="16801"/>
                  </a:lnTo>
                  <a:lnTo>
                    <a:pt x="15219" y="16801"/>
                  </a:lnTo>
                  <a:lnTo>
                    <a:pt x="15623" y="16868"/>
                  </a:lnTo>
                  <a:lnTo>
                    <a:pt x="15959" y="16969"/>
                  </a:lnTo>
                  <a:lnTo>
                    <a:pt x="16262" y="17104"/>
                  </a:lnTo>
                  <a:lnTo>
                    <a:pt x="16397" y="17171"/>
                  </a:lnTo>
                  <a:lnTo>
                    <a:pt x="16498" y="17272"/>
                  </a:lnTo>
                  <a:lnTo>
                    <a:pt x="16498" y="17373"/>
                  </a:lnTo>
                  <a:lnTo>
                    <a:pt x="16565" y="17407"/>
                  </a:lnTo>
                  <a:lnTo>
                    <a:pt x="16633" y="17441"/>
                  </a:lnTo>
                  <a:lnTo>
                    <a:pt x="16700" y="17407"/>
                  </a:lnTo>
                  <a:lnTo>
                    <a:pt x="16734" y="17373"/>
                  </a:lnTo>
                  <a:lnTo>
                    <a:pt x="16936" y="17003"/>
                  </a:lnTo>
                  <a:lnTo>
                    <a:pt x="17104" y="16599"/>
                  </a:lnTo>
                  <a:lnTo>
                    <a:pt x="17239" y="16195"/>
                  </a:lnTo>
                  <a:lnTo>
                    <a:pt x="17340" y="15791"/>
                  </a:lnTo>
                  <a:lnTo>
                    <a:pt x="17542" y="14983"/>
                  </a:lnTo>
                  <a:lnTo>
                    <a:pt x="17777" y="14175"/>
                  </a:lnTo>
                  <a:lnTo>
                    <a:pt x="17912" y="13670"/>
                  </a:lnTo>
                  <a:lnTo>
                    <a:pt x="18080" y="13199"/>
                  </a:lnTo>
                  <a:lnTo>
                    <a:pt x="18451" y="12290"/>
                  </a:lnTo>
                  <a:lnTo>
                    <a:pt x="18619" y="11818"/>
                  </a:lnTo>
                  <a:lnTo>
                    <a:pt x="18754" y="11347"/>
                  </a:lnTo>
                  <a:lnTo>
                    <a:pt x="18888" y="10875"/>
                  </a:lnTo>
                  <a:lnTo>
                    <a:pt x="18956" y="10370"/>
                  </a:lnTo>
                  <a:lnTo>
                    <a:pt x="18989" y="10370"/>
                  </a:lnTo>
                  <a:lnTo>
                    <a:pt x="19023" y="10438"/>
                  </a:lnTo>
                  <a:lnTo>
                    <a:pt x="19124" y="10471"/>
                  </a:lnTo>
                  <a:lnTo>
                    <a:pt x="19191" y="10438"/>
                  </a:lnTo>
                  <a:lnTo>
                    <a:pt x="19259" y="10370"/>
                  </a:lnTo>
                  <a:lnTo>
                    <a:pt x="19730" y="8788"/>
                  </a:lnTo>
                  <a:lnTo>
                    <a:pt x="20168" y="7206"/>
                  </a:lnTo>
                  <a:lnTo>
                    <a:pt x="20302" y="6701"/>
                  </a:lnTo>
                  <a:lnTo>
                    <a:pt x="20370" y="6196"/>
                  </a:lnTo>
                  <a:lnTo>
                    <a:pt x="20504" y="5691"/>
                  </a:lnTo>
                  <a:lnTo>
                    <a:pt x="20572" y="5455"/>
                  </a:lnTo>
                  <a:lnTo>
                    <a:pt x="20706" y="5219"/>
                  </a:lnTo>
                  <a:lnTo>
                    <a:pt x="20740" y="5186"/>
                  </a:lnTo>
                  <a:lnTo>
                    <a:pt x="20774" y="5118"/>
                  </a:lnTo>
                  <a:lnTo>
                    <a:pt x="20774" y="5085"/>
                  </a:lnTo>
                  <a:lnTo>
                    <a:pt x="20774" y="5017"/>
                  </a:lnTo>
                  <a:lnTo>
                    <a:pt x="20706" y="4984"/>
                  </a:lnTo>
                  <a:lnTo>
                    <a:pt x="19797" y="4613"/>
                  </a:lnTo>
                  <a:lnTo>
                    <a:pt x="18888" y="4310"/>
                  </a:lnTo>
                  <a:lnTo>
                    <a:pt x="17979" y="4041"/>
                  </a:lnTo>
                  <a:lnTo>
                    <a:pt x="17037" y="3805"/>
                  </a:lnTo>
                  <a:lnTo>
                    <a:pt x="15959" y="3536"/>
                  </a:lnTo>
                  <a:lnTo>
                    <a:pt x="14916" y="3199"/>
                  </a:lnTo>
                  <a:lnTo>
                    <a:pt x="13872" y="2829"/>
                  </a:lnTo>
                  <a:lnTo>
                    <a:pt x="12862" y="2458"/>
                  </a:lnTo>
                  <a:lnTo>
                    <a:pt x="11784" y="2054"/>
                  </a:lnTo>
                  <a:lnTo>
                    <a:pt x="10741" y="1684"/>
                  </a:lnTo>
                  <a:lnTo>
                    <a:pt x="9630" y="1381"/>
                  </a:lnTo>
                  <a:lnTo>
                    <a:pt x="8552" y="1112"/>
                  </a:lnTo>
                  <a:lnTo>
                    <a:pt x="7340" y="842"/>
                  </a:lnTo>
                  <a:lnTo>
                    <a:pt x="6162" y="539"/>
                  </a:lnTo>
                  <a:lnTo>
                    <a:pt x="4984" y="270"/>
                  </a:lnTo>
                  <a:lnTo>
                    <a:pt x="380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3"/>
            <p:cNvSpPr/>
            <p:nvPr/>
          </p:nvSpPr>
          <p:spPr>
            <a:xfrm>
              <a:off x="3661896" y="492029"/>
              <a:ext cx="15112" cy="26843"/>
            </a:xfrm>
            <a:custGeom>
              <a:avLst/>
              <a:gdLst/>
              <a:ahLst/>
              <a:cxnLst/>
              <a:rect l="l" t="t" r="r" b="b"/>
              <a:pathLst>
                <a:path w="304" h="540" extrusionOk="0">
                  <a:moveTo>
                    <a:pt x="202" y="0"/>
                  </a:moveTo>
                  <a:lnTo>
                    <a:pt x="169" y="34"/>
                  </a:lnTo>
                  <a:lnTo>
                    <a:pt x="34" y="270"/>
                  </a:lnTo>
                  <a:lnTo>
                    <a:pt x="0" y="404"/>
                  </a:lnTo>
                  <a:lnTo>
                    <a:pt x="34" y="505"/>
                  </a:lnTo>
                  <a:lnTo>
                    <a:pt x="34" y="539"/>
                  </a:lnTo>
                  <a:lnTo>
                    <a:pt x="135" y="539"/>
                  </a:lnTo>
                  <a:lnTo>
                    <a:pt x="169" y="505"/>
                  </a:lnTo>
                  <a:lnTo>
                    <a:pt x="202" y="404"/>
                  </a:lnTo>
                  <a:lnTo>
                    <a:pt x="236" y="303"/>
                  </a:lnTo>
                  <a:lnTo>
                    <a:pt x="303" y="101"/>
                  </a:lnTo>
                  <a:lnTo>
                    <a:pt x="303" y="34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3"/>
            <p:cNvSpPr/>
            <p:nvPr/>
          </p:nvSpPr>
          <p:spPr>
            <a:xfrm>
              <a:off x="3606668" y="635939"/>
              <a:ext cx="16802" cy="26843"/>
            </a:xfrm>
            <a:custGeom>
              <a:avLst/>
              <a:gdLst/>
              <a:ahLst/>
              <a:cxnLst/>
              <a:rect l="l" t="t" r="r" b="b"/>
              <a:pathLst>
                <a:path w="338" h="540" extrusionOk="0">
                  <a:moveTo>
                    <a:pt x="270" y="1"/>
                  </a:moveTo>
                  <a:lnTo>
                    <a:pt x="202" y="35"/>
                  </a:lnTo>
                  <a:lnTo>
                    <a:pt x="135" y="102"/>
                  </a:lnTo>
                  <a:lnTo>
                    <a:pt x="68" y="203"/>
                  </a:lnTo>
                  <a:lnTo>
                    <a:pt x="0" y="338"/>
                  </a:lnTo>
                  <a:lnTo>
                    <a:pt x="0" y="472"/>
                  </a:lnTo>
                  <a:lnTo>
                    <a:pt x="34" y="506"/>
                  </a:lnTo>
                  <a:lnTo>
                    <a:pt x="68" y="540"/>
                  </a:lnTo>
                  <a:lnTo>
                    <a:pt x="101" y="540"/>
                  </a:lnTo>
                  <a:lnTo>
                    <a:pt x="135" y="506"/>
                  </a:lnTo>
                  <a:lnTo>
                    <a:pt x="202" y="405"/>
                  </a:lnTo>
                  <a:lnTo>
                    <a:pt x="236" y="304"/>
                  </a:lnTo>
                  <a:lnTo>
                    <a:pt x="337" y="136"/>
                  </a:lnTo>
                  <a:lnTo>
                    <a:pt x="337" y="68"/>
                  </a:lnTo>
                  <a:lnTo>
                    <a:pt x="303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3"/>
            <p:cNvSpPr/>
            <p:nvPr/>
          </p:nvSpPr>
          <p:spPr>
            <a:xfrm>
              <a:off x="3799145" y="306262"/>
              <a:ext cx="36835" cy="15112"/>
            </a:xfrm>
            <a:custGeom>
              <a:avLst/>
              <a:gdLst/>
              <a:ahLst/>
              <a:cxnLst/>
              <a:rect l="l" t="t" r="r" b="b"/>
              <a:pathLst>
                <a:path w="741" h="304" extrusionOk="0">
                  <a:moveTo>
                    <a:pt x="34" y="0"/>
                  </a:moveTo>
                  <a:lnTo>
                    <a:pt x="0" y="34"/>
                  </a:lnTo>
                  <a:lnTo>
                    <a:pt x="0" y="101"/>
                  </a:lnTo>
                  <a:lnTo>
                    <a:pt x="34" y="135"/>
                  </a:lnTo>
                  <a:lnTo>
                    <a:pt x="169" y="236"/>
                  </a:lnTo>
                  <a:lnTo>
                    <a:pt x="337" y="270"/>
                  </a:lnTo>
                  <a:lnTo>
                    <a:pt x="505" y="303"/>
                  </a:lnTo>
                  <a:lnTo>
                    <a:pt x="674" y="270"/>
                  </a:lnTo>
                  <a:lnTo>
                    <a:pt x="741" y="202"/>
                  </a:lnTo>
                  <a:lnTo>
                    <a:pt x="741" y="169"/>
                  </a:lnTo>
                  <a:lnTo>
                    <a:pt x="707" y="101"/>
                  </a:lnTo>
                  <a:lnTo>
                    <a:pt x="640" y="68"/>
                  </a:lnTo>
                  <a:lnTo>
                    <a:pt x="236" y="68"/>
                  </a:lnTo>
                  <a:lnTo>
                    <a:pt x="101" y="34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3"/>
            <p:cNvSpPr/>
            <p:nvPr/>
          </p:nvSpPr>
          <p:spPr>
            <a:xfrm>
              <a:off x="3857704" y="322965"/>
              <a:ext cx="41906" cy="15112"/>
            </a:xfrm>
            <a:custGeom>
              <a:avLst/>
              <a:gdLst/>
              <a:ahLst/>
              <a:cxnLst/>
              <a:rect l="l" t="t" r="r" b="b"/>
              <a:pathLst>
                <a:path w="843" h="304" extrusionOk="0">
                  <a:moveTo>
                    <a:pt x="34" y="1"/>
                  </a:moveTo>
                  <a:lnTo>
                    <a:pt x="1" y="35"/>
                  </a:lnTo>
                  <a:lnTo>
                    <a:pt x="1" y="102"/>
                  </a:lnTo>
                  <a:lnTo>
                    <a:pt x="34" y="136"/>
                  </a:lnTo>
                  <a:lnTo>
                    <a:pt x="405" y="237"/>
                  </a:lnTo>
                  <a:lnTo>
                    <a:pt x="573" y="304"/>
                  </a:lnTo>
                  <a:lnTo>
                    <a:pt x="842" y="304"/>
                  </a:lnTo>
                  <a:lnTo>
                    <a:pt x="842" y="237"/>
                  </a:lnTo>
                  <a:lnTo>
                    <a:pt x="842" y="203"/>
                  </a:lnTo>
                  <a:lnTo>
                    <a:pt x="809" y="169"/>
                  </a:lnTo>
                  <a:lnTo>
                    <a:pt x="438" y="68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3"/>
            <p:cNvSpPr/>
            <p:nvPr/>
          </p:nvSpPr>
          <p:spPr>
            <a:xfrm>
              <a:off x="3683669" y="399966"/>
              <a:ext cx="18442" cy="28534"/>
            </a:xfrm>
            <a:custGeom>
              <a:avLst/>
              <a:gdLst/>
              <a:ahLst/>
              <a:cxnLst/>
              <a:rect l="l" t="t" r="r" b="b"/>
              <a:pathLst>
                <a:path w="371" h="574" extrusionOk="0">
                  <a:moveTo>
                    <a:pt x="269" y="1"/>
                  </a:moveTo>
                  <a:lnTo>
                    <a:pt x="236" y="34"/>
                  </a:lnTo>
                  <a:lnTo>
                    <a:pt x="135" y="102"/>
                  </a:lnTo>
                  <a:lnTo>
                    <a:pt x="101" y="236"/>
                  </a:lnTo>
                  <a:lnTo>
                    <a:pt x="34" y="337"/>
                  </a:lnTo>
                  <a:lnTo>
                    <a:pt x="0" y="472"/>
                  </a:lnTo>
                  <a:lnTo>
                    <a:pt x="34" y="539"/>
                  </a:lnTo>
                  <a:lnTo>
                    <a:pt x="67" y="573"/>
                  </a:lnTo>
                  <a:lnTo>
                    <a:pt x="135" y="573"/>
                  </a:lnTo>
                  <a:lnTo>
                    <a:pt x="168" y="539"/>
                  </a:lnTo>
                  <a:lnTo>
                    <a:pt x="236" y="438"/>
                  </a:lnTo>
                  <a:lnTo>
                    <a:pt x="269" y="337"/>
                  </a:lnTo>
                  <a:lnTo>
                    <a:pt x="303" y="236"/>
                  </a:lnTo>
                  <a:lnTo>
                    <a:pt x="337" y="135"/>
                  </a:lnTo>
                  <a:lnTo>
                    <a:pt x="370" y="68"/>
                  </a:lnTo>
                  <a:lnTo>
                    <a:pt x="337" y="34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3"/>
            <p:cNvSpPr/>
            <p:nvPr/>
          </p:nvSpPr>
          <p:spPr>
            <a:xfrm>
              <a:off x="3676958" y="446842"/>
              <a:ext cx="11781" cy="30174"/>
            </a:xfrm>
            <a:custGeom>
              <a:avLst/>
              <a:gdLst/>
              <a:ahLst/>
              <a:cxnLst/>
              <a:rect l="l" t="t" r="r" b="b"/>
              <a:pathLst>
                <a:path w="237" h="607" extrusionOk="0">
                  <a:moveTo>
                    <a:pt x="101" y="0"/>
                  </a:moveTo>
                  <a:lnTo>
                    <a:pt x="68" y="68"/>
                  </a:lnTo>
                  <a:lnTo>
                    <a:pt x="34" y="169"/>
                  </a:lnTo>
                  <a:lnTo>
                    <a:pt x="0" y="303"/>
                  </a:lnTo>
                  <a:lnTo>
                    <a:pt x="0" y="404"/>
                  </a:lnTo>
                  <a:lnTo>
                    <a:pt x="34" y="539"/>
                  </a:lnTo>
                  <a:lnTo>
                    <a:pt x="68" y="606"/>
                  </a:lnTo>
                  <a:lnTo>
                    <a:pt x="135" y="606"/>
                  </a:lnTo>
                  <a:lnTo>
                    <a:pt x="169" y="539"/>
                  </a:lnTo>
                  <a:lnTo>
                    <a:pt x="202" y="438"/>
                  </a:lnTo>
                  <a:lnTo>
                    <a:pt x="202" y="303"/>
                  </a:lnTo>
                  <a:lnTo>
                    <a:pt x="236" y="101"/>
                  </a:lnTo>
                  <a:lnTo>
                    <a:pt x="236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3"/>
            <p:cNvSpPr/>
            <p:nvPr/>
          </p:nvSpPr>
          <p:spPr>
            <a:xfrm>
              <a:off x="3697041" y="354779"/>
              <a:ext cx="16802" cy="31864"/>
            </a:xfrm>
            <a:custGeom>
              <a:avLst/>
              <a:gdLst/>
              <a:ahLst/>
              <a:cxnLst/>
              <a:rect l="l" t="t" r="r" b="b"/>
              <a:pathLst>
                <a:path w="338" h="641" extrusionOk="0">
                  <a:moveTo>
                    <a:pt x="202" y="1"/>
                  </a:moveTo>
                  <a:lnTo>
                    <a:pt x="169" y="34"/>
                  </a:lnTo>
                  <a:lnTo>
                    <a:pt x="34" y="304"/>
                  </a:lnTo>
                  <a:lnTo>
                    <a:pt x="0" y="438"/>
                  </a:lnTo>
                  <a:lnTo>
                    <a:pt x="0" y="506"/>
                  </a:lnTo>
                  <a:lnTo>
                    <a:pt x="34" y="573"/>
                  </a:lnTo>
                  <a:lnTo>
                    <a:pt x="68" y="607"/>
                  </a:lnTo>
                  <a:lnTo>
                    <a:pt x="101" y="640"/>
                  </a:lnTo>
                  <a:lnTo>
                    <a:pt x="135" y="607"/>
                  </a:lnTo>
                  <a:lnTo>
                    <a:pt x="169" y="573"/>
                  </a:lnTo>
                  <a:lnTo>
                    <a:pt x="236" y="472"/>
                  </a:lnTo>
                  <a:lnTo>
                    <a:pt x="236" y="371"/>
                  </a:lnTo>
                  <a:lnTo>
                    <a:pt x="337" y="102"/>
                  </a:lnTo>
                  <a:lnTo>
                    <a:pt x="337" y="34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3"/>
            <p:cNvSpPr/>
            <p:nvPr/>
          </p:nvSpPr>
          <p:spPr>
            <a:xfrm>
              <a:off x="3752269" y="294531"/>
              <a:ext cx="33505" cy="13422"/>
            </a:xfrm>
            <a:custGeom>
              <a:avLst/>
              <a:gdLst/>
              <a:ahLst/>
              <a:cxnLst/>
              <a:rect l="l" t="t" r="r" b="b"/>
              <a:pathLst>
                <a:path w="674" h="270" extrusionOk="0">
                  <a:moveTo>
                    <a:pt x="101" y="1"/>
                  </a:moveTo>
                  <a:lnTo>
                    <a:pt x="34" y="34"/>
                  </a:lnTo>
                  <a:lnTo>
                    <a:pt x="0" y="68"/>
                  </a:lnTo>
                  <a:lnTo>
                    <a:pt x="0" y="135"/>
                  </a:lnTo>
                  <a:lnTo>
                    <a:pt x="34" y="169"/>
                  </a:lnTo>
                  <a:lnTo>
                    <a:pt x="303" y="203"/>
                  </a:lnTo>
                  <a:lnTo>
                    <a:pt x="438" y="236"/>
                  </a:lnTo>
                  <a:lnTo>
                    <a:pt x="606" y="270"/>
                  </a:lnTo>
                  <a:lnTo>
                    <a:pt x="640" y="236"/>
                  </a:lnTo>
                  <a:lnTo>
                    <a:pt x="674" y="203"/>
                  </a:lnTo>
                  <a:lnTo>
                    <a:pt x="674" y="135"/>
                  </a:lnTo>
                  <a:lnTo>
                    <a:pt x="640" y="102"/>
                  </a:lnTo>
                  <a:lnTo>
                    <a:pt x="505" y="68"/>
                  </a:lnTo>
                  <a:lnTo>
                    <a:pt x="371" y="34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3"/>
            <p:cNvSpPr/>
            <p:nvPr/>
          </p:nvSpPr>
          <p:spPr>
            <a:xfrm>
              <a:off x="4423403" y="572360"/>
              <a:ext cx="11781" cy="28484"/>
            </a:xfrm>
            <a:custGeom>
              <a:avLst/>
              <a:gdLst/>
              <a:ahLst/>
              <a:cxnLst/>
              <a:rect l="l" t="t" r="r" b="b"/>
              <a:pathLst>
                <a:path w="237" h="573" extrusionOk="0">
                  <a:moveTo>
                    <a:pt x="68" y="0"/>
                  </a:moveTo>
                  <a:lnTo>
                    <a:pt x="34" y="68"/>
                  </a:lnTo>
                  <a:lnTo>
                    <a:pt x="0" y="169"/>
                  </a:lnTo>
                  <a:lnTo>
                    <a:pt x="0" y="270"/>
                  </a:lnTo>
                  <a:lnTo>
                    <a:pt x="0" y="404"/>
                  </a:lnTo>
                  <a:lnTo>
                    <a:pt x="34" y="505"/>
                  </a:lnTo>
                  <a:lnTo>
                    <a:pt x="68" y="573"/>
                  </a:lnTo>
                  <a:lnTo>
                    <a:pt x="169" y="573"/>
                  </a:lnTo>
                  <a:lnTo>
                    <a:pt x="202" y="505"/>
                  </a:lnTo>
                  <a:lnTo>
                    <a:pt x="236" y="404"/>
                  </a:lnTo>
                  <a:lnTo>
                    <a:pt x="236" y="270"/>
                  </a:lnTo>
                  <a:lnTo>
                    <a:pt x="236" y="169"/>
                  </a:lnTo>
                  <a:lnTo>
                    <a:pt x="202" y="68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3"/>
            <p:cNvSpPr/>
            <p:nvPr/>
          </p:nvSpPr>
          <p:spPr>
            <a:xfrm>
              <a:off x="4455218" y="451863"/>
              <a:ext cx="13422" cy="30174"/>
            </a:xfrm>
            <a:custGeom>
              <a:avLst/>
              <a:gdLst/>
              <a:ahLst/>
              <a:cxnLst/>
              <a:rect l="l" t="t" r="r" b="b"/>
              <a:pathLst>
                <a:path w="270" h="607" extrusionOk="0">
                  <a:moveTo>
                    <a:pt x="168" y="0"/>
                  </a:moveTo>
                  <a:lnTo>
                    <a:pt x="135" y="34"/>
                  </a:lnTo>
                  <a:lnTo>
                    <a:pt x="67" y="135"/>
                  </a:lnTo>
                  <a:lnTo>
                    <a:pt x="34" y="303"/>
                  </a:lnTo>
                  <a:lnTo>
                    <a:pt x="0" y="438"/>
                  </a:lnTo>
                  <a:lnTo>
                    <a:pt x="34" y="573"/>
                  </a:lnTo>
                  <a:lnTo>
                    <a:pt x="101" y="606"/>
                  </a:lnTo>
                  <a:lnTo>
                    <a:pt x="135" y="573"/>
                  </a:lnTo>
                  <a:lnTo>
                    <a:pt x="168" y="539"/>
                  </a:lnTo>
                  <a:lnTo>
                    <a:pt x="202" y="505"/>
                  </a:lnTo>
                  <a:lnTo>
                    <a:pt x="202" y="404"/>
                  </a:lnTo>
                  <a:lnTo>
                    <a:pt x="202" y="303"/>
                  </a:lnTo>
                  <a:lnTo>
                    <a:pt x="269" y="101"/>
                  </a:lnTo>
                  <a:lnTo>
                    <a:pt x="269" y="34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3"/>
            <p:cNvSpPr/>
            <p:nvPr/>
          </p:nvSpPr>
          <p:spPr>
            <a:xfrm>
              <a:off x="4470280" y="411697"/>
              <a:ext cx="16752" cy="23463"/>
            </a:xfrm>
            <a:custGeom>
              <a:avLst/>
              <a:gdLst/>
              <a:ahLst/>
              <a:cxnLst/>
              <a:rect l="l" t="t" r="r" b="b"/>
              <a:pathLst>
                <a:path w="337" h="472" extrusionOk="0">
                  <a:moveTo>
                    <a:pt x="236" y="0"/>
                  </a:moveTo>
                  <a:lnTo>
                    <a:pt x="168" y="34"/>
                  </a:lnTo>
                  <a:lnTo>
                    <a:pt x="135" y="68"/>
                  </a:lnTo>
                  <a:lnTo>
                    <a:pt x="34" y="169"/>
                  </a:lnTo>
                  <a:lnTo>
                    <a:pt x="0" y="303"/>
                  </a:lnTo>
                  <a:lnTo>
                    <a:pt x="0" y="371"/>
                  </a:lnTo>
                  <a:lnTo>
                    <a:pt x="0" y="438"/>
                  </a:lnTo>
                  <a:lnTo>
                    <a:pt x="34" y="438"/>
                  </a:lnTo>
                  <a:lnTo>
                    <a:pt x="67" y="472"/>
                  </a:lnTo>
                  <a:lnTo>
                    <a:pt x="135" y="438"/>
                  </a:lnTo>
                  <a:lnTo>
                    <a:pt x="202" y="270"/>
                  </a:lnTo>
                  <a:lnTo>
                    <a:pt x="303" y="135"/>
                  </a:lnTo>
                  <a:lnTo>
                    <a:pt x="337" y="68"/>
                  </a:lnTo>
                  <a:lnTo>
                    <a:pt x="303" y="34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3"/>
            <p:cNvSpPr/>
            <p:nvPr/>
          </p:nvSpPr>
          <p:spPr>
            <a:xfrm>
              <a:off x="4425094" y="488698"/>
              <a:ext cx="33505" cy="10091"/>
            </a:xfrm>
            <a:custGeom>
              <a:avLst/>
              <a:gdLst/>
              <a:ahLst/>
              <a:cxnLst/>
              <a:rect l="l" t="t" r="r" b="b"/>
              <a:pathLst>
                <a:path w="674" h="203" extrusionOk="0">
                  <a:moveTo>
                    <a:pt x="101" y="0"/>
                  </a:moveTo>
                  <a:lnTo>
                    <a:pt x="34" y="34"/>
                  </a:lnTo>
                  <a:lnTo>
                    <a:pt x="0" y="101"/>
                  </a:lnTo>
                  <a:lnTo>
                    <a:pt x="34" y="135"/>
                  </a:lnTo>
                  <a:lnTo>
                    <a:pt x="101" y="168"/>
                  </a:lnTo>
                  <a:lnTo>
                    <a:pt x="572" y="202"/>
                  </a:lnTo>
                  <a:lnTo>
                    <a:pt x="640" y="202"/>
                  </a:lnTo>
                  <a:lnTo>
                    <a:pt x="673" y="135"/>
                  </a:lnTo>
                  <a:lnTo>
                    <a:pt x="640" y="101"/>
                  </a:lnTo>
                  <a:lnTo>
                    <a:pt x="606" y="67"/>
                  </a:lnTo>
                  <a:lnTo>
                    <a:pt x="471" y="34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3"/>
            <p:cNvSpPr/>
            <p:nvPr/>
          </p:nvSpPr>
          <p:spPr>
            <a:xfrm>
              <a:off x="4344713" y="458574"/>
              <a:ext cx="23513" cy="13422"/>
            </a:xfrm>
            <a:custGeom>
              <a:avLst/>
              <a:gdLst/>
              <a:ahLst/>
              <a:cxnLst/>
              <a:rect l="l" t="t" r="r" b="b"/>
              <a:pathLst>
                <a:path w="473" h="270" extrusionOk="0">
                  <a:moveTo>
                    <a:pt x="68" y="0"/>
                  </a:moveTo>
                  <a:lnTo>
                    <a:pt x="35" y="34"/>
                  </a:lnTo>
                  <a:lnTo>
                    <a:pt x="1" y="101"/>
                  </a:lnTo>
                  <a:lnTo>
                    <a:pt x="35" y="135"/>
                  </a:lnTo>
                  <a:lnTo>
                    <a:pt x="237" y="236"/>
                  </a:lnTo>
                  <a:lnTo>
                    <a:pt x="304" y="269"/>
                  </a:lnTo>
                  <a:lnTo>
                    <a:pt x="472" y="269"/>
                  </a:lnTo>
                  <a:lnTo>
                    <a:pt x="472" y="236"/>
                  </a:lnTo>
                  <a:lnTo>
                    <a:pt x="472" y="168"/>
                  </a:lnTo>
                  <a:lnTo>
                    <a:pt x="439" y="135"/>
                  </a:lnTo>
                  <a:lnTo>
                    <a:pt x="270" y="67"/>
                  </a:lnTo>
                  <a:lnTo>
                    <a:pt x="1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3"/>
            <p:cNvSpPr/>
            <p:nvPr/>
          </p:nvSpPr>
          <p:spPr>
            <a:xfrm>
              <a:off x="4381548" y="471946"/>
              <a:ext cx="30174" cy="10091"/>
            </a:xfrm>
            <a:custGeom>
              <a:avLst/>
              <a:gdLst/>
              <a:ahLst/>
              <a:cxnLst/>
              <a:rect l="l" t="t" r="r" b="b"/>
              <a:pathLst>
                <a:path w="607" h="203" extrusionOk="0">
                  <a:moveTo>
                    <a:pt x="34" y="0"/>
                  </a:moveTo>
                  <a:lnTo>
                    <a:pt x="1" y="34"/>
                  </a:lnTo>
                  <a:lnTo>
                    <a:pt x="1" y="101"/>
                  </a:lnTo>
                  <a:lnTo>
                    <a:pt x="34" y="135"/>
                  </a:lnTo>
                  <a:lnTo>
                    <a:pt x="135" y="169"/>
                  </a:lnTo>
                  <a:lnTo>
                    <a:pt x="236" y="202"/>
                  </a:lnTo>
                  <a:lnTo>
                    <a:pt x="539" y="202"/>
                  </a:lnTo>
                  <a:lnTo>
                    <a:pt x="573" y="169"/>
                  </a:lnTo>
                  <a:lnTo>
                    <a:pt x="607" y="101"/>
                  </a:lnTo>
                  <a:lnTo>
                    <a:pt x="573" y="68"/>
                  </a:lnTo>
                  <a:lnTo>
                    <a:pt x="539" y="34"/>
                  </a:lnTo>
                  <a:lnTo>
                    <a:pt x="4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3"/>
            <p:cNvSpPr/>
            <p:nvPr/>
          </p:nvSpPr>
          <p:spPr>
            <a:xfrm>
              <a:off x="4486983" y="333006"/>
              <a:ext cx="13471" cy="25153"/>
            </a:xfrm>
            <a:custGeom>
              <a:avLst/>
              <a:gdLst/>
              <a:ahLst/>
              <a:cxnLst/>
              <a:rect l="l" t="t" r="r" b="b"/>
              <a:pathLst>
                <a:path w="271" h="506" extrusionOk="0">
                  <a:moveTo>
                    <a:pt x="203" y="1"/>
                  </a:moveTo>
                  <a:lnTo>
                    <a:pt x="135" y="35"/>
                  </a:lnTo>
                  <a:lnTo>
                    <a:pt x="68" y="136"/>
                  </a:lnTo>
                  <a:lnTo>
                    <a:pt x="1" y="237"/>
                  </a:lnTo>
                  <a:lnTo>
                    <a:pt x="1" y="371"/>
                  </a:lnTo>
                  <a:lnTo>
                    <a:pt x="1" y="439"/>
                  </a:lnTo>
                  <a:lnTo>
                    <a:pt x="34" y="472"/>
                  </a:lnTo>
                  <a:lnTo>
                    <a:pt x="68" y="506"/>
                  </a:lnTo>
                  <a:lnTo>
                    <a:pt x="169" y="506"/>
                  </a:lnTo>
                  <a:lnTo>
                    <a:pt x="203" y="439"/>
                  </a:lnTo>
                  <a:lnTo>
                    <a:pt x="169" y="270"/>
                  </a:lnTo>
                  <a:lnTo>
                    <a:pt x="236" y="136"/>
                  </a:lnTo>
                  <a:lnTo>
                    <a:pt x="270" y="68"/>
                  </a:lnTo>
                  <a:lnTo>
                    <a:pt x="236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3"/>
            <p:cNvSpPr/>
            <p:nvPr/>
          </p:nvSpPr>
          <p:spPr>
            <a:xfrm>
              <a:off x="4408341" y="615856"/>
              <a:ext cx="15112" cy="28534"/>
            </a:xfrm>
            <a:custGeom>
              <a:avLst/>
              <a:gdLst/>
              <a:ahLst/>
              <a:cxnLst/>
              <a:rect l="l" t="t" r="r" b="b"/>
              <a:pathLst>
                <a:path w="304" h="574" extrusionOk="0">
                  <a:moveTo>
                    <a:pt x="202" y="1"/>
                  </a:moveTo>
                  <a:lnTo>
                    <a:pt x="135" y="35"/>
                  </a:lnTo>
                  <a:lnTo>
                    <a:pt x="68" y="102"/>
                  </a:lnTo>
                  <a:lnTo>
                    <a:pt x="34" y="203"/>
                  </a:lnTo>
                  <a:lnTo>
                    <a:pt x="0" y="439"/>
                  </a:lnTo>
                  <a:lnTo>
                    <a:pt x="0" y="506"/>
                  </a:lnTo>
                  <a:lnTo>
                    <a:pt x="34" y="540"/>
                  </a:lnTo>
                  <a:lnTo>
                    <a:pt x="101" y="573"/>
                  </a:lnTo>
                  <a:lnTo>
                    <a:pt x="202" y="540"/>
                  </a:lnTo>
                  <a:lnTo>
                    <a:pt x="236" y="506"/>
                  </a:lnTo>
                  <a:lnTo>
                    <a:pt x="236" y="439"/>
                  </a:lnTo>
                  <a:lnTo>
                    <a:pt x="236" y="304"/>
                  </a:lnTo>
                  <a:lnTo>
                    <a:pt x="236" y="203"/>
                  </a:lnTo>
                  <a:lnTo>
                    <a:pt x="270" y="136"/>
                  </a:lnTo>
                  <a:lnTo>
                    <a:pt x="303" y="68"/>
                  </a:lnTo>
                  <a:lnTo>
                    <a:pt x="270" y="3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3"/>
            <p:cNvSpPr/>
            <p:nvPr/>
          </p:nvSpPr>
          <p:spPr>
            <a:xfrm>
              <a:off x="4294505" y="445152"/>
              <a:ext cx="31864" cy="10091"/>
            </a:xfrm>
            <a:custGeom>
              <a:avLst/>
              <a:gdLst/>
              <a:ahLst/>
              <a:cxnLst/>
              <a:rect l="l" t="t" r="r" b="b"/>
              <a:pathLst>
                <a:path w="641" h="203" extrusionOk="0">
                  <a:moveTo>
                    <a:pt x="1" y="1"/>
                  </a:moveTo>
                  <a:lnTo>
                    <a:pt x="1" y="68"/>
                  </a:lnTo>
                  <a:lnTo>
                    <a:pt x="1" y="135"/>
                  </a:lnTo>
                  <a:lnTo>
                    <a:pt x="68" y="135"/>
                  </a:lnTo>
                  <a:lnTo>
                    <a:pt x="304" y="169"/>
                  </a:lnTo>
                  <a:lnTo>
                    <a:pt x="540" y="203"/>
                  </a:lnTo>
                  <a:lnTo>
                    <a:pt x="607" y="203"/>
                  </a:lnTo>
                  <a:lnTo>
                    <a:pt x="641" y="135"/>
                  </a:lnTo>
                  <a:lnTo>
                    <a:pt x="641" y="68"/>
                  </a:lnTo>
                  <a:lnTo>
                    <a:pt x="573" y="34"/>
                  </a:lnTo>
                  <a:lnTo>
                    <a:pt x="33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3"/>
            <p:cNvSpPr/>
            <p:nvPr/>
          </p:nvSpPr>
          <p:spPr>
            <a:xfrm>
              <a:off x="4478631" y="366511"/>
              <a:ext cx="16802" cy="30174"/>
            </a:xfrm>
            <a:custGeom>
              <a:avLst/>
              <a:gdLst/>
              <a:ahLst/>
              <a:cxnLst/>
              <a:rect l="l" t="t" r="r" b="b"/>
              <a:pathLst>
                <a:path w="338" h="607" extrusionOk="0">
                  <a:moveTo>
                    <a:pt x="236" y="0"/>
                  </a:moveTo>
                  <a:lnTo>
                    <a:pt x="202" y="34"/>
                  </a:lnTo>
                  <a:lnTo>
                    <a:pt x="135" y="169"/>
                  </a:lnTo>
                  <a:lnTo>
                    <a:pt x="101" y="270"/>
                  </a:lnTo>
                  <a:lnTo>
                    <a:pt x="34" y="404"/>
                  </a:lnTo>
                  <a:lnTo>
                    <a:pt x="0" y="539"/>
                  </a:lnTo>
                  <a:lnTo>
                    <a:pt x="34" y="573"/>
                  </a:lnTo>
                  <a:lnTo>
                    <a:pt x="68" y="606"/>
                  </a:lnTo>
                  <a:lnTo>
                    <a:pt x="101" y="606"/>
                  </a:lnTo>
                  <a:lnTo>
                    <a:pt x="135" y="573"/>
                  </a:lnTo>
                  <a:lnTo>
                    <a:pt x="202" y="472"/>
                  </a:lnTo>
                  <a:lnTo>
                    <a:pt x="270" y="337"/>
                  </a:lnTo>
                  <a:lnTo>
                    <a:pt x="337" y="101"/>
                  </a:lnTo>
                  <a:lnTo>
                    <a:pt x="337" y="34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3"/>
            <p:cNvSpPr/>
            <p:nvPr/>
          </p:nvSpPr>
          <p:spPr>
            <a:xfrm>
              <a:off x="3958118" y="348068"/>
              <a:ext cx="28484" cy="10091"/>
            </a:xfrm>
            <a:custGeom>
              <a:avLst/>
              <a:gdLst/>
              <a:ahLst/>
              <a:cxnLst/>
              <a:rect l="l" t="t" r="r" b="b"/>
              <a:pathLst>
                <a:path w="573" h="203" extrusionOk="0">
                  <a:moveTo>
                    <a:pt x="68" y="1"/>
                  </a:moveTo>
                  <a:lnTo>
                    <a:pt x="1" y="35"/>
                  </a:lnTo>
                  <a:lnTo>
                    <a:pt x="1" y="102"/>
                  </a:lnTo>
                  <a:lnTo>
                    <a:pt x="1" y="136"/>
                  </a:lnTo>
                  <a:lnTo>
                    <a:pt x="68" y="169"/>
                  </a:lnTo>
                  <a:lnTo>
                    <a:pt x="270" y="169"/>
                  </a:lnTo>
                  <a:lnTo>
                    <a:pt x="506" y="203"/>
                  </a:lnTo>
                  <a:lnTo>
                    <a:pt x="539" y="203"/>
                  </a:lnTo>
                  <a:lnTo>
                    <a:pt x="573" y="169"/>
                  </a:lnTo>
                  <a:lnTo>
                    <a:pt x="573" y="102"/>
                  </a:lnTo>
                  <a:lnTo>
                    <a:pt x="539" y="68"/>
                  </a:lnTo>
                  <a:lnTo>
                    <a:pt x="438" y="35"/>
                  </a:lnTo>
                  <a:lnTo>
                    <a:pt x="3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3"/>
            <p:cNvSpPr/>
            <p:nvPr/>
          </p:nvSpPr>
          <p:spPr>
            <a:xfrm>
              <a:off x="3747248" y="240993"/>
              <a:ext cx="8401" cy="28484"/>
            </a:xfrm>
            <a:custGeom>
              <a:avLst/>
              <a:gdLst/>
              <a:ahLst/>
              <a:cxnLst/>
              <a:rect l="l" t="t" r="r" b="b"/>
              <a:pathLst>
                <a:path w="169" h="573" extrusionOk="0">
                  <a:moveTo>
                    <a:pt x="68" y="0"/>
                  </a:moveTo>
                  <a:lnTo>
                    <a:pt x="34" y="34"/>
                  </a:lnTo>
                  <a:lnTo>
                    <a:pt x="0" y="101"/>
                  </a:lnTo>
                  <a:lnTo>
                    <a:pt x="0" y="505"/>
                  </a:lnTo>
                  <a:lnTo>
                    <a:pt x="0" y="573"/>
                  </a:lnTo>
                  <a:lnTo>
                    <a:pt x="135" y="573"/>
                  </a:lnTo>
                  <a:lnTo>
                    <a:pt x="169" y="505"/>
                  </a:lnTo>
                  <a:lnTo>
                    <a:pt x="169" y="101"/>
                  </a:lnTo>
                  <a:lnTo>
                    <a:pt x="135" y="34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3"/>
            <p:cNvSpPr/>
            <p:nvPr/>
          </p:nvSpPr>
          <p:spPr>
            <a:xfrm>
              <a:off x="3912931" y="333006"/>
              <a:ext cx="31864" cy="18492"/>
            </a:xfrm>
            <a:custGeom>
              <a:avLst/>
              <a:gdLst/>
              <a:ahLst/>
              <a:cxnLst/>
              <a:rect l="l" t="t" r="r" b="b"/>
              <a:pathLst>
                <a:path w="641" h="372" extrusionOk="0">
                  <a:moveTo>
                    <a:pt x="68" y="1"/>
                  </a:moveTo>
                  <a:lnTo>
                    <a:pt x="34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102" y="237"/>
                  </a:lnTo>
                  <a:lnTo>
                    <a:pt x="236" y="304"/>
                  </a:lnTo>
                  <a:lnTo>
                    <a:pt x="405" y="338"/>
                  </a:lnTo>
                  <a:lnTo>
                    <a:pt x="506" y="371"/>
                  </a:lnTo>
                  <a:lnTo>
                    <a:pt x="573" y="338"/>
                  </a:lnTo>
                  <a:lnTo>
                    <a:pt x="607" y="304"/>
                  </a:lnTo>
                  <a:lnTo>
                    <a:pt x="640" y="270"/>
                  </a:lnTo>
                  <a:lnTo>
                    <a:pt x="640" y="237"/>
                  </a:lnTo>
                  <a:lnTo>
                    <a:pt x="607" y="169"/>
                  </a:lnTo>
                  <a:lnTo>
                    <a:pt x="472" y="169"/>
                  </a:lnTo>
                  <a:lnTo>
                    <a:pt x="371" y="136"/>
                  </a:lnTo>
                  <a:lnTo>
                    <a:pt x="236" y="102"/>
                  </a:lnTo>
                  <a:lnTo>
                    <a:pt x="135" y="35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3"/>
            <p:cNvSpPr/>
            <p:nvPr/>
          </p:nvSpPr>
          <p:spPr>
            <a:xfrm>
              <a:off x="3753959" y="184075"/>
              <a:ext cx="16752" cy="45236"/>
            </a:xfrm>
            <a:custGeom>
              <a:avLst/>
              <a:gdLst/>
              <a:ahLst/>
              <a:cxnLst/>
              <a:rect l="l" t="t" r="r" b="b"/>
              <a:pathLst>
                <a:path w="337" h="910" extrusionOk="0">
                  <a:moveTo>
                    <a:pt x="236" y="0"/>
                  </a:moveTo>
                  <a:lnTo>
                    <a:pt x="202" y="34"/>
                  </a:lnTo>
                  <a:lnTo>
                    <a:pt x="101" y="202"/>
                  </a:lnTo>
                  <a:lnTo>
                    <a:pt x="34" y="438"/>
                  </a:lnTo>
                  <a:lnTo>
                    <a:pt x="0" y="674"/>
                  </a:lnTo>
                  <a:lnTo>
                    <a:pt x="34" y="775"/>
                  </a:lnTo>
                  <a:lnTo>
                    <a:pt x="67" y="876"/>
                  </a:lnTo>
                  <a:lnTo>
                    <a:pt x="101" y="910"/>
                  </a:lnTo>
                  <a:lnTo>
                    <a:pt x="135" y="910"/>
                  </a:lnTo>
                  <a:lnTo>
                    <a:pt x="168" y="876"/>
                  </a:lnTo>
                  <a:lnTo>
                    <a:pt x="202" y="842"/>
                  </a:lnTo>
                  <a:lnTo>
                    <a:pt x="202" y="640"/>
                  </a:lnTo>
                  <a:lnTo>
                    <a:pt x="236" y="438"/>
                  </a:lnTo>
                  <a:lnTo>
                    <a:pt x="337" y="101"/>
                  </a:lnTo>
                  <a:lnTo>
                    <a:pt x="337" y="34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3"/>
            <p:cNvSpPr/>
            <p:nvPr/>
          </p:nvSpPr>
          <p:spPr>
            <a:xfrm>
              <a:off x="3999974" y="359800"/>
              <a:ext cx="30174" cy="8401"/>
            </a:xfrm>
            <a:custGeom>
              <a:avLst/>
              <a:gdLst/>
              <a:ahLst/>
              <a:cxnLst/>
              <a:rect l="l" t="t" r="r" b="b"/>
              <a:pathLst>
                <a:path w="607" h="169" extrusionOk="0">
                  <a:moveTo>
                    <a:pt x="68" y="1"/>
                  </a:moveTo>
                  <a:lnTo>
                    <a:pt x="0" y="34"/>
                  </a:lnTo>
                  <a:lnTo>
                    <a:pt x="0" y="68"/>
                  </a:lnTo>
                  <a:lnTo>
                    <a:pt x="0" y="135"/>
                  </a:lnTo>
                  <a:lnTo>
                    <a:pt x="68" y="169"/>
                  </a:lnTo>
                  <a:lnTo>
                    <a:pt x="505" y="169"/>
                  </a:lnTo>
                  <a:lnTo>
                    <a:pt x="573" y="135"/>
                  </a:lnTo>
                  <a:lnTo>
                    <a:pt x="606" y="68"/>
                  </a:lnTo>
                  <a:lnTo>
                    <a:pt x="573" y="34"/>
                  </a:lnTo>
                  <a:lnTo>
                    <a:pt x="50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3"/>
            <p:cNvSpPr/>
            <p:nvPr/>
          </p:nvSpPr>
          <p:spPr>
            <a:xfrm>
              <a:off x="3770661" y="125517"/>
              <a:ext cx="20133" cy="35195"/>
            </a:xfrm>
            <a:custGeom>
              <a:avLst/>
              <a:gdLst/>
              <a:ahLst/>
              <a:cxnLst/>
              <a:rect l="l" t="t" r="r" b="b"/>
              <a:pathLst>
                <a:path w="405" h="708" extrusionOk="0">
                  <a:moveTo>
                    <a:pt x="304" y="0"/>
                  </a:moveTo>
                  <a:lnTo>
                    <a:pt x="236" y="67"/>
                  </a:lnTo>
                  <a:lnTo>
                    <a:pt x="135" y="303"/>
                  </a:lnTo>
                  <a:lnTo>
                    <a:pt x="1" y="572"/>
                  </a:lnTo>
                  <a:lnTo>
                    <a:pt x="1" y="640"/>
                  </a:lnTo>
                  <a:lnTo>
                    <a:pt x="34" y="707"/>
                  </a:lnTo>
                  <a:lnTo>
                    <a:pt x="135" y="707"/>
                  </a:lnTo>
                  <a:lnTo>
                    <a:pt x="203" y="673"/>
                  </a:lnTo>
                  <a:lnTo>
                    <a:pt x="337" y="404"/>
                  </a:lnTo>
                  <a:lnTo>
                    <a:pt x="405" y="101"/>
                  </a:lnTo>
                  <a:lnTo>
                    <a:pt x="405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3"/>
            <p:cNvSpPr/>
            <p:nvPr/>
          </p:nvSpPr>
          <p:spPr>
            <a:xfrm>
              <a:off x="4043470" y="371532"/>
              <a:ext cx="41906" cy="16752"/>
            </a:xfrm>
            <a:custGeom>
              <a:avLst/>
              <a:gdLst/>
              <a:ahLst/>
              <a:cxnLst/>
              <a:rect l="l" t="t" r="r" b="b"/>
              <a:pathLst>
                <a:path w="843" h="337" extrusionOk="0">
                  <a:moveTo>
                    <a:pt x="68" y="0"/>
                  </a:moveTo>
                  <a:lnTo>
                    <a:pt x="1" y="34"/>
                  </a:lnTo>
                  <a:lnTo>
                    <a:pt x="1" y="101"/>
                  </a:lnTo>
                  <a:lnTo>
                    <a:pt x="34" y="135"/>
                  </a:lnTo>
                  <a:lnTo>
                    <a:pt x="203" y="236"/>
                  </a:lnTo>
                  <a:lnTo>
                    <a:pt x="405" y="303"/>
                  </a:lnTo>
                  <a:lnTo>
                    <a:pt x="573" y="337"/>
                  </a:lnTo>
                  <a:lnTo>
                    <a:pt x="775" y="337"/>
                  </a:lnTo>
                  <a:lnTo>
                    <a:pt x="809" y="303"/>
                  </a:lnTo>
                  <a:lnTo>
                    <a:pt x="842" y="236"/>
                  </a:lnTo>
                  <a:lnTo>
                    <a:pt x="842" y="202"/>
                  </a:lnTo>
                  <a:lnTo>
                    <a:pt x="775" y="169"/>
                  </a:lnTo>
                  <a:lnTo>
                    <a:pt x="438" y="101"/>
                  </a:lnTo>
                  <a:lnTo>
                    <a:pt x="10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3"/>
            <p:cNvSpPr/>
            <p:nvPr/>
          </p:nvSpPr>
          <p:spPr>
            <a:xfrm>
              <a:off x="4190761" y="413387"/>
              <a:ext cx="30174" cy="13422"/>
            </a:xfrm>
            <a:custGeom>
              <a:avLst/>
              <a:gdLst/>
              <a:ahLst/>
              <a:cxnLst/>
              <a:rect l="l" t="t" r="r" b="b"/>
              <a:pathLst>
                <a:path w="607" h="270" extrusionOk="0">
                  <a:moveTo>
                    <a:pt x="68" y="0"/>
                  </a:moveTo>
                  <a:lnTo>
                    <a:pt x="0" y="67"/>
                  </a:lnTo>
                  <a:lnTo>
                    <a:pt x="0" y="101"/>
                  </a:lnTo>
                  <a:lnTo>
                    <a:pt x="34" y="135"/>
                  </a:lnTo>
                  <a:lnTo>
                    <a:pt x="304" y="236"/>
                  </a:lnTo>
                  <a:lnTo>
                    <a:pt x="438" y="269"/>
                  </a:lnTo>
                  <a:lnTo>
                    <a:pt x="573" y="236"/>
                  </a:lnTo>
                  <a:lnTo>
                    <a:pt x="607" y="202"/>
                  </a:lnTo>
                  <a:lnTo>
                    <a:pt x="607" y="168"/>
                  </a:lnTo>
                  <a:lnTo>
                    <a:pt x="607" y="135"/>
                  </a:lnTo>
                  <a:lnTo>
                    <a:pt x="573" y="101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3"/>
            <p:cNvSpPr/>
            <p:nvPr/>
          </p:nvSpPr>
          <p:spPr>
            <a:xfrm>
              <a:off x="4230926" y="426759"/>
              <a:ext cx="43546" cy="13422"/>
            </a:xfrm>
            <a:custGeom>
              <a:avLst/>
              <a:gdLst/>
              <a:ahLst/>
              <a:cxnLst/>
              <a:rect l="l" t="t" r="r" b="b"/>
              <a:pathLst>
                <a:path w="876" h="270" extrusionOk="0">
                  <a:moveTo>
                    <a:pt x="34" y="0"/>
                  </a:moveTo>
                  <a:lnTo>
                    <a:pt x="1" y="68"/>
                  </a:lnTo>
                  <a:lnTo>
                    <a:pt x="34" y="135"/>
                  </a:lnTo>
                  <a:lnTo>
                    <a:pt x="68" y="169"/>
                  </a:lnTo>
                  <a:lnTo>
                    <a:pt x="236" y="202"/>
                  </a:lnTo>
                  <a:lnTo>
                    <a:pt x="438" y="236"/>
                  </a:lnTo>
                  <a:lnTo>
                    <a:pt x="640" y="270"/>
                  </a:lnTo>
                  <a:lnTo>
                    <a:pt x="842" y="236"/>
                  </a:lnTo>
                  <a:lnTo>
                    <a:pt x="876" y="202"/>
                  </a:lnTo>
                  <a:lnTo>
                    <a:pt x="876" y="169"/>
                  </a:lnTo>
                  <a:lnTo>
                    <a:pt x="876" y="135"/>
                  </a:lnTo>
                  <a:lnTo>
                    <a:pt x="842" y="101"/>
                  </a:lnTo>
                  <a:lnTo>
                    <a:pt x="438" y="34"/>
                  </a:lnTo>
                  <a:lnTo>
                    <a:pt x="10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3"/>
            <p:cNvSpPr/>
            <p:nvPr/>
          </p:nvSpPr>
          <p:spPr>
            <a:xfrm>
              <a:off x="4143884" y="398276"/>
              <a:ext cx="35195" cy="13471"/>
            </a:xfrm>
            <a:custGeom>
              <a:avLst/>
              <a:gdLst/>
              <a:ahLst/>
              <a:cxnLst/>
              <a:rect l="l" t="t" r="r" b="b"/>
              <a:pathLst>
                <a:path w="708" h="271" extrusionOk="0">
                  <a:moveTo>
                    <a:pt x="34" y="1"/>
                  </a:moveTo>
                  <a:lnTo>
                    <a:pt x="1" y="35"/>
                  </a:lnTo>
                  <a:lnTo>
                    <a:pt x="1" y="102"/>
                  </a:lnTo>
                  <a:lnTo>
                    <a:pt x="68" y="136"/>
                  </a:lnTo>
                  <a:lnTo>
                    <a:pt x="371" y="237"/>
                  </a:lnTo>
                  <a:lnTo>
                    <a:pt x="506" y="270"/>
                  </a:lnTo>
                  <a:lnTo>
                    <a:pt x="640" y="237"/>
                  </a:lnTo>
                  <a:lnTo>
                    <a:pt x="708" y="203"/>
                  </a:lnTo>
                  <a:lnTo>
                    <a:pt x="708" y="169"/>
                  </a:lnTo>
                  <a:lnTo>
                    <a:pt x="708" y="102"/>
                  </a:lnTo>
                  <a:lnTo>
                    <a:pt x="640" y="68"/>
                  </a:lnTo>
                  <a:lnTo>
                    <a:pt x="405" y="35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3"/>
            <p:cNvSpPr/>
            <p:nvPr/>
          </p:nvSpPr>
          <p:spPr>
            <a:xfrm>
              <a:off x="4097057" y="383213"/>
              <a:ext cx="36835" cy="13471"/>
            </a:xfrm>
            <a:custGeom>
              <a:avLst/>
              <a:gdLst/>
              <a:ahLst/>
              <a:cxnLst/>
              <a:rect l="l" t="t" r="r" b="b"/>
              <a:pathLst>
                <a:path w="741" h="271" extrusionOk="0">
                  <a:moveTo>
                    <a:pt x="101" y="1"/>
                  </a:moveTo>
                  <a:lnTo>
                    <a:pt x="34" y="35"/>
                  </a:lnTo>
                  <a:lnTo>
                    <a:pt x="0" y="102"/>
                  </a:lnTo>
                  <a:lnTo>
                    <a:pt x="34" y="169"/>
                  </a:lnTo>
                  <a:lnTo>
                    <a:pt x="101" y="203"/>
                  </a:lnTo>
                  <a:lnTo>
                    <a:pt x="370" y="237"/>
                  </a:lnTo>
                  <a:lnTo>
                    <a:pt x="539" y="270"/>
                  </a:lnTo>
                  <a:lnTo>
                    <a:pt x="741" y="270"/>
                  </a:lnTo>
                  <a:lnTo>
                    <a:pt x="741" y="203"/>
                  </a:lnTo>
                  <a:lnTo>
                    <a:pt x="741" y="169"/>
                  </a:lnTo>
                  <a:lnTo>
                    <a:pt x="707" y="136"/>
                  </a:lnTo>
                  <a:lnTo>
                    <a:pt x="572" y="68"/>
                  </a:lnTo>
                  <a:lnTo>
                    <a:pt x="438" y="35"/>
                  </a:lnTo>
                  <a:lnTo>
                    <a:pt x="269" y="35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9" name="Google Shape;329;p3"/>
          <p:cNvGrpSpPr/>
          <p:nvPr/>
        </p:nvGrpSpPr>
        <p:grpSpPr>
          <a:xfrm>
            <a:off x="2245156" y="3236816"/>
            <a:ext cx="3792525" cy="1904639"/>
            <a:chOff x="1112916" y="3236816"/>
            <a:chExt cx="3792525" cy="1904639"/>
          </a:xfrm>
        </p:grpSpPr>
        <p:sp>
          <p:nvSpPr>
            <p:cNvPr id="330" name="Google Shape;330;p3"/>
            <p:cNvSpPr/>
            <p:nvPr/>
          </p:nvSpPr>
          <p:spPr>
            <a:xfrm>
              <a:off x="2108757" y="3363974"/>
              <a:ext cx="2639352" cy="629329"/>
            </a:xfrm>
            <a:custGeom>
              <a:avLst/>
              <a:gdLst/>
              <a:ahLst/>
              <a:cxnLst/>
              <a:rect l="l" t="t" r="r" b="b"/>
              <a:pathLst>
                <a:path w="53095" h="12660" extrusionOk="0">
                  <a:moveTo>
                    <a:pt x="48112" y="1"/>
                  </a:moveTo>
                  <a:lnTo>
                    <a:pt x="46496" y="34"/>
                  </a:lnTo>
                  <a:lnTo>
                    <a:pt x="43264" y="135"/>
                  </a:lnTo>
                  <a:lnTo>
                    <a:pt x="40032" y="236"/>
                  </a:lnTo>
                  <a:lnTo>
                    <a:pt x="36699" y="371"/>
                  </a:lnTo>
                  <a:lnTo>
                    <a:pt x="33365" y="438"/>
                  </a:lnTo>
                  <a:lnTo>
                    <a:pt x="29999" y="472"/>
                  </a:lnTo>
                  <a:lnTo>
                    <a:pt x="26666" y="506"/>
                  </a:lnTo>
                  <a:lnTo>
                    <a:pt x="20067" y="506"/>
                  </a:lnTo>
                  <a:lnTo>
                    <a:pt x="13501" y="472"/>
                  </a:lnTo>
                  <a:lnTo>
                    <a:pt x="6768" y="405"/>
                  </a:lnTo>
                  <a:lnTo>
                    <a:pt x="3569" y="371"/>
                  </a:lnTo>
                  <a:lnTo>
                    <a:pt x="1145" y="371"/>
                  </a:lnTo>
                  <a:lnTo>
                    <a:pt x="337" y="438"/>
                  </a:lnTo>
                  <a:lnTo>
                    <a:pt x="202" y="236"/>
                  </a:lnTo>
                  <a:lnTo>
                    <a:pt x="169" y="236"/>
                  </a:lnTo>
                  <a:lnTo>
                    <a:pt x="169" y="270"/>
                  </a:lnTo>
                  <a:lnTo>
                    <a:pt x="169" y="438"/>
                  </a:lnTo>
                  <a:lnTo>
                    <a:pt x="68" y="438"/>
                  </a:lnTo>
                  <a:lnTo>
                    <a:pt x="34" y="472"/>
                  </a:lnTo>
                  <a:lnTo>
                    <a:pt x="0" y="506"/>
                  </a:lnTo>
                  <a:lnTo>
                    <a:pt x="34" y="539"/>
                  </a:lnTo>
                  <a:lnTo>
                    <a:pt x="202" y="539"/>
                  </a:lnTo>
                  <a:lnTo>
                    <a:pt x="236" y="809"/>
                  </a:lnTo>
                  <a:lnTo>
                    <a:pt x="303" y="1045"/>
                  </a:lnTo>
                  <a:lnTo>
                    <a:pt x="472" y="1550"/>
                  </a:lnTo>
                  <a:lnTo>
                    <a:pt x="977" y="3065"/>
                  </a:lnTo>
                  <a:lnTo>
                    <a:pt x="2088" y="6330"/>
                  </a:lnTo>
                  <a:lnTo>
                    <a:pt x="4243" y="12593"/>
                  </a:lnTo>
                  <a:lnTo>
                    <a:pt x="4276" y="12626"/>
                  </a:lnTo>
                  <a:lnTo>
                    <a:pt x="4310" y="12660"/>
                  </a:lnTo>
                  <a:lnTo>
                    <a:pt x="4377" y="12660"/>
                  </a:lnTo>
                  <a:lnTo>
                    <a:pt x="4445" y="12626"/>
                  </a:lnTo>
                  <a:lnTo>
                    <a:pt x="4478" y="12559"/>
                  </a:lnTo>
                  <a:lnTo>
                    <a:pt x="4445" y="12525"/>
                  </a:lnTo>
                  <a:lnTo>
                    <a:pt x="2391" y="6229"/>
                  </a:lnTo>
                  <a:lnTo>
                    <a:pt x="1280" y="2997"/>
                  </a:lnTo>
                  <a:lnTo>
                    <a:pt x="741" y="1482"/>
                  </a:lnTo>
                  <a:lnTo>
                    <a:pt x="606" y="1011"/>
                  </a:lnTo>
                  <a:lnTo>
                    <a:pt x="438" y="573"/>
                  </a:lnTo>
                  <a:lnTo>
                    <a:pt x="1179" y="640"/>
                  </a:lnTo>
                  <a:lnTo>
                    <a:pt x="1953" y="640"/>
                  </a:lnTo>
                  <a:lnTo>
                    <a:pt x="3468" y="674"/>
                  </a:lnTo>
                  <a:lnTo>
                    <a:pt x="6498" y="674"/>
                  </a:lnTo>
                  <a:lnTo>
                    <a:pt x="13232" y="708"/>
                  </a:lnTo>
                  <a:lnTo>
                    <a:pt x="19932" y="775"/>
                  </a:lnTo>
                  <a:lnTo>
                    <a:pt x="26666" y="775"/>
                  </a:lnTo>
                  <a:lnTo>
                    <a:pt x="29931" y="742"/>
                  </a:lnTo>
                  <a:lnTo>
                    <a:pt x="33231" y="708"/>
                  </a:lnTo>
                  <a:lnTo>
                    <a:pt x="36497" y="607"/>
                  </a:lnTo>
                  <a:lnTo>
                    <a:pt x="39796" y="506"/>
                  </a:lnTo>
                  <a:lnTo>
                    <a:pt x="43062" y="405"/>
                  </a:lnTo>
                  <a:lnTo>
                    <a:pt x="46328" y="304"/>
                  </a:lnTo>
                  <a:lnTo>
                    <a:pt x="47944" y="270"/>
                  </a:lnTo>
                  <a:lnTo>
                    <a:pt x="49593" y="270"/>
                  </a:lnTo>
                  <a:lnTo>
                    <a:pt x="51210" y="304"/>
                  </a:lnTo>
                  <a:lnTo>
                    <a:pt x="52859" y="337"/>
                  </a:lnTo>
                  <a:lnTo>
                    <a:pt x="52624" y="674"/>
                  </a:lnTo>
                  <a:lnTo>
                    <a:pt x="52422" y="1011"/>
                  </a:lnTo>
                  <a:lnTo>
                    <a:pt x="52051" y="1752"/>
                  </a:lnTo>
                  <a:lnTo>
                    <a:pt x="51445" y="3267"/>
                  </a:lnTo>
                  <a:lnTo>
                    <a:pt x="50873" y="4647"/>
                  </a:lnTo>
                  <a:lnTo>
                    <a:pt x="50334" y="6095"/>
                  </a:lnTo>
                  <a:lnTo>
                    <a:pt x="49762" y="7542"/>
                  </a:lnTo>
                  <a:lnTo>
                    <a:pt x="49257" y="9058"/>
                  </a:lnTo>
                  <a:lnTo>
                    <a:pt x="48752" y="10539"/>
                  </a:lnTo>
                  <a:lnTo>
                    <a:pt x="48314" y="12054"/>
                  </a:lnTo>
                  <a:lnTo>
                    <a:pt x="26531" y="12121"/>
                  </a:lnTo>
                  <a:lnTo>
                    <a:pt x="15589" y="12088"/>
                  </a:lnTo>
                  <a:lnTo>
                    <a:pt x="10067" y="12054"/>
                  </a:lnTo>
                  <a:lnTo>
                    <a:pt x="7306" y="12088"/>
                  </a:lnTo>
                  <a:lnTo>
                    <a:pt x="4546" y="12121"/>
                  </a:lnTo>
                  <a:lnTo>
                    <a:pt x="4512" y="12155"/>
                  </a:lnTo>
                  <a:lnTo>
                    <a:pt x="4478" y="12189"/>
                  </a:lnTo>
                  <a:lnTo>
                    <a:pt x="4512" y="12256"/>
                  </a:lnTo>
                  <a:lnTo>
                    <a:pt x="4546" y="12256"/>
                  </a:lnTo>
                  <a:lnTo>
                    <a:pt x="7239" y="12323"/>
                  </a:lnTo>
                  <a:lnTo>
                    <a:pt x="9933" y="12357"/>
                  </a:lnTo>
                  <a:lnTo>
                    <a:pt x="15319" y="12323"/>
                  </a:lnTo>
                  <a:lnTo>
                    <a:pt x="48247" y="12323"/>
                  </a:lnTo>
                  <a:lnTo>
                    <a:pt x="48247" y="12391"/>
                  </a:lnTo>
                  <a:lnTo>
                    <a:pt x="48314" y="12424"/>
                  </a:lnTo>
                  <a:lnTo>
                    <a:pt x="48381" y="12424"/>
                  </a:lnTo>
                  <a:lnTo>
                    <a:pt x="48449" y="12357"/>
                  </a:lnTo>
                  <a:lnTo>
                    <a:pt x="48482" y="12323"/>
                  </a:lnTo>
                  <a:lnTo>
                    <a:pt x="48516" y="12323"/>
                  </a:lnTo>
                  <a:lnTo>
                    <a:pt x="48583" y="12290"/>
                  </a:lnTo>
                  <a:lnTo>
                    <a:pt x="48617" y="12222"/>
                  </a:lnTo>
                  <a:lnTo>
                    <a:pt x="48617" y="12121"/>
                  </a:lnTo>
                  <a:lnTo>
                    <a:pt x="48550" y="12054"/>
                  </a:lnTo>
                  <a:lnTo>
                    <a:pt x="49055" y="10640"/>
                  </a:lnTo>
                  <a:lnTo>
                    <a:pt x="49526" y="9226"/>
                  </a:lnTo>
                  <a:lnTo>
                    <a:pt x="49964" y="7812"/>
                  </a:lnTo>
                  <a:lnTo>
                    <a:pt x="50469" y="6398"/>
                  </a:lnTo>
                  <a:lnTo>
                    <a:pt x="51075" y="4748"/>
                  </a:lnTo>
                  <a:lnTo>
                    <a:pt x="51748" y="3132"/>
                  </a:lnTo>
                  <a:lnTo>
                    <a:pt x="52051" y="2459"/>
                  </a:lnTo>
                  <a:lnTo>
                    <a:pt x="52388" y="1752"/>
                  </a:lnTo>
                  <a:lnTo>
                    <a:pt x="52725" y="1078"/>
                  </a:lnTo>
                  <a:lnTo>
                    <a:pt x="52859" y="708"/>
                  </a:lnTo>
                  <a:lnTo>
                    <a:pt x="52960" y="371"/>
                  </a:lnTo>
                  <a:lnTo>
                    <a:pt x="53028" y="337"/>
                  </a:lnTo>
                  <a:lnTo>
                    <a:pt x="53061" y="337"/>
                  </a:lnTo>
                  <a:lnTo>
                    <a:pt x="53095" y="236"/>
                  </a:lnTo>
                  <a:lnTo>
                    <a:pt x="53061" y="135"/>
                  </a:lnTo>
                  <a:lnTo>
                    <a:pt x="53028" y="102"/>
                  </a:lnTo>
                  <a:lnTo>
                    <a:pt x="52960" y="102"/>
                  </a:lnTo>
                  <a:lnTo>
                    <a:pt x="51344" y="34"/>
                  </a:lnTo>
                  <a:lnTo>
                    <a:pt x="4972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3"/>
            <p:cNvSpPr/>
            <p:nvPr/>
          </p:nvSpPr>
          <p:spPr>
            <a:xfrm>
              <a:off x="3417522" y="3312127"/>
              <a:ext cx="30174" cy="30174"/>
            </a:xfrm>
            <a:custGeom>
              <a:avLst/>
              <a:gdLst/>
              <a:ahLst/>
              <a:cxnLst/>
              <a:rect l="l" t="t" r="r" b="b"/>
              <a:pathLst>
                <a:path w="607" h="607" extrusionOk="0">
                  <a:moveTo>
                    <a:pt x="338" y="0"/>
                  </a:moveTo>
                  <a:lnTo>
                    <a:pt x="237" y="34"/>
                  </a:lnTo>
                  <a:lnTo>
                    <a:pt x="102" y="67"/>
                  </a:lnTo>
                  <a:lnTo>
                    <a:pt x="35" y="135"/>
                  </a:lnTo>
                  <a:lnTo>
                    <a:pt x="1" y="202"/>
                  </a:lnTo>
                  <a:lnTo>
                    <a:pt x="1" y="269"/>
                  </a:lnTo>
                  <a:lnTo>
                    <a:pt x="1" y="370"/>
                  </a:lnTo>
                  <a:lnTo>
                    <a:pt x="35" y="438"/>
                  </a:lnTo>
                  <a:lnTo>
                    <a:pt x="68" y="505"/>
                  </a:lnTo>
                  <a:lnTo>
                    <a:pt x="136" y="572"/>
                  </a:lnTo>
                  <a:lnTo>
                    <a:pt x="203" y="606"/>
                  </a:lnTo>
                  <a:lnTo>
                    <a:pt x="405" y="606"/>
                  </a:lnTo>
                  <a:lnTo>
                    <a:pt x="472" y="539"/>
                  </a:lnTo>
                  <a:lnTo>
                    <a:pt x="540" y="471"/>
                  </a:lnTo>
                  <a:lnTo>
                    <a:pt x="573" y="404"/>
                  </a:lnTo>
                  <a:lnTo>
                    <a:pt x="607" y="303"/>
                  </a:lnTo>
                  <a:lnTo>
                    <a:pt x="607" y="236"/>
                  </a:lnTo>
                  <a:lnTo>
                    <a:pt x="573" y="135"/>
                  </a:lnTo>
                  <a:lnTo>
                    <a:pt x="540" y="67"/>
                  </a:lnTo>
                  <a:lnTo>
                    <a:pt x="4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3"/>
            <p:cNvSpPr/>
            <p:nvPr/>
          </p:nvSpPr>
          <p:spPr>
            <a:xfrm>
              <a:off x="2599146" y="4053551"/>
              <a:ext cx="1665285" cy="15112"/>
            </a:xfrm>
            <a:custGeom>
              <a:avLst/>
              <a:gdLst/>
              <a:ahLst/>
              <a:cxnLst/>
              <a:rect l="l" t="t" r="r" b="b"/>
              <a:pathLst>
                <a:path w="33500" h="304" extrusionOk="0">
                  <a:moveTo>
                    <a:pt x="23130" y="0"/>
                  </a:moveTo>
                  <a:lnTo>
                    <a:pt x="21009" y="67"/>
                  </a:lnTo>
                  <a:lnTo>
                    <a:pt x="18922" y="101"/>
                  </a:lnTo>
                  <a:lnTo>
                    <a:pt x="16834" y="135"/>
                  </a:lnTo>
                  <a:lnTo>
                    <a:pt x="4242" y="135"/>
                  </a:lnTo>
                  <a:lnTo>
                    <a:pt x="34" y="168"/>
                  </a:lnTo>
                  <a:lnTo>
                    <a:pt x="0" y="168"/>
                  </a:lnTo>
                  <a:lnTo>
                    <a:pt x="0" y="202"/>
                  </a:lnTo>
                  <a:lnTo>
                    <a:pt x="0" y="236"/>
                  </a:lnTo>
                  <a:lnTo>
                    <a:pt x="34" y="236"/>
                  </a:lnTo>
                  <a:lnTo>
                    <a:pt x="4242" y="303"/>
                  </a:lnTo>
                  <a:lnTo>
                    <a:pt x="8417" y="303"/>
                  </a:lnTo>
                  <a:lnTo>
                    <a:pt x="16834" y="269"/>
                  </a:lnTo>
                  <a:lnTo>
                    <a:pt x="18854" y="269"/>
                  </a:lnTo>
                  <a:lnTo>
                    <a:pt x="20874" y="202"/>
                  </a:lnTo>
                  <a:lnTo>
                    <a:pt x="22928" y="168"/>
                  </a:lnTo>
                  <a:lnTo>
                    <a:pt x="27069" y="168"/>
                  </a:lnTo>
                  <a:lnTo>
                    <a:pt x="29190" y="202"/>
                  </a:lnTo>
                  <a:lnTo>
                    <a:pt x="33433" y="303"/>
                  </a:lnTo>
                  <a:lnTo>
                    <a:pt x="33500" y="269"/>
                  </a:lnTo>
                  <a:lnTo>
                    <a:pt x="33500" y="202"/>
                  </a:lnTo>
                  <a:lnTo>
                    <a:pt x="33500" y="168"/>
                  </a:lnTo>
                  <a:lnTo>
                    <a:pt x="33433" y="135"/>
                  </a:lnTo>
                  <a:lnTo>
                    <a:pt x="29325" y="34"/>
                  </a:lnTo>
                  <a:lnTo>
                    <a:pt x="2727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3"/>
            <p:cNvSpPr/>
            <p:nvPr/>
          </p:nvSpPr>
          <p:spPr>
            <a:xfrm>
              <a:off x="3020885" y="5056053"/>
              <a:ext cx="856951" cy="85402"/>
            </a:xfrm>
            <a:custGeom>
              <a:avLst/>
              <a:gdLst/>
              <a:ahLst/>
              <a:cxnLst/>
              <a:rect l="l" t="t" r="r" b="b"/>
              <a:pathLst>
                <a:path w="17239" h="1718" extrusionOk="0">
                  <a:moveTo>
                    <a:pt x="17070" y="0"/>
                  </a:moveTo>
                  <a:lnTo>
                    <a:pt x="8552" y="34"/>
                  </a:lnTo>
                  <a:lnTo>
                    <a:pt x="4310" y="68"/>
                  </a:lnTo>
                  <a:lnTo>
                    <a:pt x="2256" y="68"/>
                  </a:lnTo>
                  <a:lnTo>
                    <a:pt x="1246" y="101"/>
                  </a:lnTo>
                  <a:lnTo>
                    <a:pt x="741" y="169"/>
                  </a:lnTo>
                  <a:lnTo>
                    <a:pt x="236" y="236"/>
                  </a:lnTo>
                  <a:lnTo>
                    <a:pt x="203" y="101"/>
                  </a:lnTo>
                  <a:lnTo>
                    <a:pt x="169" y="68"/>
                  </a:lnTo>
                  <a:lnTo>
                    <a:pt x="135" y="68"/>
                  </a:lnTo>
                  <a:lnTo>
                    <a:pt x="34" y="303"/>
                  </a:lnTo>
                  <a:lnTo>
                    <a:pt x="1" y="303"/>
                  </a:lnTo>
                  <a:lnTo>
                    <a:pt x="1" y="337"/>
                  </a:lnTo>
                  <a:lnTo>
                    <a:pt x="1" y="404"/>
                  </a:lnTo>
                  <a:lnTo>
                    <a:pt x="1" y="707"/>
                  </a:lnTo>
                  <a:lnTo>
                    <a:pt x="1" y="977"/>
                  </a:lnTo>
                  <a:lnTo>
                    <a:pt x="1" y="1347"/>
                  </a:lnTo>
                  <a:lnTo>
                    <a:pt x="1" y="1717"/>
                  </a:lnTo>
                  <a:lnTo>
                    <a:pt x="270" y="1717"/>
                  </a:lnTo>
                  <a:lnTo>
                    <a:pt x="203" y="1145"/>
                  </a:lnTo>
                  <a:lnTo>
                    <a:pt x="236" y="775"/>
                  </a:lnTo>
                  <a:lnTo>
                    <a:pt x="236" y="404"/>
                  </a:lnTo>
                  <a:lnTo>
                    <a:pt x="1246" y="438"/>
                  </a:lnTo>
                  <a:lnTo>
                    <a:pt x="2290" y="371"/>
                  </a:lnTo>
                  <a:lnTo>
                    <a:pt x="3300" y="303"/>
                  </a:lnTo>
                  <a:lnTo>
                    <a:pt x="4310" y="270"/>
                  </a:lnTo>
                  <a:lnTo>
                    <a:pt x="8552" y="270"/>
                  </a:lnTo>
                  <a:lnTo>
                    <a:pt x="16936" y="303"/>
                  </a:lnTo>
                  <a:lnTo>
                    <a:pt x="16969" y="1650"/>
                  </a:lnTo>
                  <a:lnTo>
                    <a:pt x="16969" y="1717"/>
                  </a:lnTo>
                  <a:lnTo>
                    <a:pt x="17239" y="1717"/>
                  </a:lnTo>
                  <a:lnTo>
                    <a:pt x="17239" y="741"/>
                  </a:lnTo>
                  <a:lnTo>
                    <a:pt x="17205" y="135"/>
                  </a:lnTo>
                  <a:lnTo>
                    <a:pt x="17205" y="101"/>
                  </a:lnTo>
                  <a:lnTo>
                    <a:pt x="17171" y="34"/>
                  </a:lnTo>
                  <a:lnTo>
                    <a:pt x="17138" y="34"/>
                  </a:lnTo>
                  <a:lnTo>
                    <a:pt x="1707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3"/>
            <p:cNvSpPr/>
            <p:nvPr/>
          </p:nvSpPr>
          <p:spPr>
            <a:xfrm>
              <a:off x="1456015" y="4207503"/>
              <a:ext cx="649461" cy="933951"/>
            </a:xfrm>
            <a:custGeom>
              <a:avLst/>
              <a:gdLst/>
              <a:ahLst/>
              <a:cxnLst/>
              <a:rect l="l" t="t" r="r" b="b"/>
              <a:pathLst>
                <a:path w="13065" h="18788" extrusionOk="0">
                  <a:moveTo>
                    <a:pt x="1146" y="1"/>
                  </a:moveTo>
                  <a:lnTo>
                    <a:pt x="977" y="34"/>
                  </a:lnTo>
                  <a:lnTo>
                    <a:pt x="809" y="68"/>
                  </a:lnTo>
                  <a:lnTo>
                    <a:pt x="641" y="135"/>
                  </a:lnTo>
                  <a:lnTo>
                    <a:pt x="472" y="270"/>
                  </a:lnTo>
                  <a:lnTo>
                    <a:pt x="338" y="438"/>
                  </a:lnTo>
                  <a:lnTo>
                    <a:pt x="237" y="573"/>
                  </a:lnTo>
                  <a:lnTo>
                    <a:pt x="136" y="741"/>
                  </a:lnTo>
                  <a:lnTo>
                    <a:pt x="68" y="943"/>
                  </a:lnTo>
                  <a:lnTo>
                    <a:pt x="35" y="1112"/>
                  </a:lnTo>
                  <a:lnTo>
                    <a:pt x="1" y="1516"/>
                  </a:lnTo>
                  <a:lnTo>
                    <a:pt x="35" y="1953"/>
                  </a:lnTo>
                  <a:lnTo>
                    <a:pt x="68" y="2391"/>
                  </a:lnTo>
                  <a:lnTo>
                    <a:pt x="169" y="2795"/>
                  </a:lnTo>
                  <a:lnTo>
                    <a:pt x="338" y="3536"/>
                  </a:lnTo>
                  <a:lnTo>
                    <a:pt x="573" y="4310"/>
                  </a:lnTo>
                  <a:lnTo>
                    <a:pt x="809" y="5084"/>
                  </a:lnTo>
                  <a:lnTo>
                    <a:pt x="910" y="5387"/>
                  </a:lnTo>
                  <a:lnTo>
                    <a:pt x="1011" y="5690"/>
                  </a:lnTo>
                  <a:lnTo>
                    <a:pt x="1078" y="5825"/>
                  </a:lnTo>
                  <a:lnTo>
                    <a:pt x="1179" y="5926"/>
                  </a:lnTo>
                  <a:lnTo>
                    <a:pt x="1314" y="5993"/>
                  </a:lnTo>
                  <a:lnTo>
                    <a:pt x="1449" y="6027"/>
                  </a:lnTo>
                  <a:lnTo>
                    <a:pt x="1415" y="6094"/>
                  </a:lnTo>
                  <a:lnTo>
                    <a:pt x="1415" y="6633"/>
                  </a:lnTo>
                  <a:lnTo>
                    <a:pt x="1415" y="6869"/>
                  </a:lnTo>
                  <a:lnTo>
                    <a:pt x="1449" y="7138"/>
                  </a:lnTo>
                  <a:lnTo>
                    <a:pt x="1516" y="7374"/>
                  </a:lnTo>
                  <a:lnTo>
                    <a:pt x="1583" y="7609"/>
                  </a:lnTo>
                  <a:lnTo>
                    <a:pt x="1718" y="7845"/>
                  </a:lnTo>
                  <a:lnTo>
                    <a:pt x="1886" y="8081"/>
                  </a:lnTo>
                  <a:lnTo>
                    <a:pt x="2156" y="8384"/>
                  </a:lnTo>
                  <a:lnTo>
                    <a:pt x="2425" y="8721"/>
                  </a:lnTo>
                  <a:lnTo>
                    <a:pt x="2694" y="9024"/>
                  </a:lnTo>
                  <a:lnTo>
                    <a:pt x="2964" y="9360"/>
                  </a:lnTo>
                  <a:lnTo>
                    <a:pt x="3132" y="9596"/>
                  </a:lnTo>
                  <a:lnTo>
                    <a:pt x="3233" y="9865"/>
                  </a:lnTo>
                  <a:lnTo>
                    <a:pt x="3267" y="10135"/>
                  </a:lnTo>
                  <a:lnTo>
                    <a:pt x="3267" y="10404"/>
                  </a:lnTo>
                  <a:lnTo>
                    <a:pt x="3233" y="10673"/>
                  </a:lnTo>
                  <a:lnTo>
                    <a:pt x="3166" y="10943"/>
                  </a:lnTo>
                  <a:lnTo>
                    <a:pt x="3031" y="11178"/>
                  </a:lnTo>
                  <a:lnTo>
                    <a:pt x="2930" y="11448"/>
                  </a:lnTo>
                  <a:lnTo>
                    <a:pt x="2492" y="12188"/>
                  </a:lnTo>
                  <a:lnTo>
                    <a:pt x="2324" y="12559"/>
                  </a:lnTo>
                  <a:lnTo>
                    <a:pt x="2156" y="12895"/>
                  </a:lnTo>
                  <a:lnTo>
                    <a:pt x="2055" y="13266"/>
                  </a:lnTo>
                  <a:lnTo>
                    <a:pt x="1987" y="13636"/>
                  </a:lnTo>
                  <a:lnTo>
                    <a:pt x="1987" y="14074"/>
                  </a:lnTo>
                  <a:lnTo>
                    <a:pt x="2055" y="14511"/>
                  </a:lnTo>
                  <a:lnTo>
                    <a:pt x="2156" y="14915"/>
                  </a:lnTo>
                  <a:lnTo>
                    <a:pt x="2324" y="15319"/>
                  </a:lnTo>
                  <a:lnTo>
                    <a:pt x="2560" y="15723"/>
                  </a:lnTo>
                  <a:lnTo>
                    <a:pt x="2795" y="16128"/>
                  </a:lnTo>
                  <a:lnTo>
                    <a:pt x="3065" y="16498"/>
                  </a:lnTo>
                  <a:lnTo>
                    <a:pt x="3368" y="16868"/>
                  </a:lnTo>
                  <a:lnTo>
                    <a:pt x="3671" y="17171"/>
                  </a:lnTo>
                  <a:lnTo>
                    <a:pt x="4007" y="17474"/>
                  </a:lnTo>
                  <a:lnTo>
                    <a:pt x="4243" y="17676"/>
                  </a:lnTo>
                  <a:lnTo>
                    <a:pt x="4512" y="17845"/>
                  </a:lnTo>
                  <a:lnTo>
                    <a:pt x="4815" y="17979"/>
                  </a:lnTo>
                  <a:lnTo>
                    <a:pt x="5118" y="18080"/>
                  </a:lnTo>
                  <a:lnTo>
                    <a:pt x="5421" y="18181"/>
                  </a:lnTo>
                  <a:lnTo>
                    <a:pt x="5758" y="18249"/>
                  </a:lnTo>
                  <a:lnTo>
                    <a:pt x="6364" y="18249"/>
                  </a:lnTo>
                  <a:lnTo>
                    <a:pt x="6701" y="18181"/>
                  </a:lnTo>
                  <a:lnTo>
                    <a:pt x="6970" y="18080"/>
                  </a:lnTo>
                  <a:lnTo>
                    <a:pt x="7172" y="17912"/>
                  </a:lnTo>
                  <a:lnTo>
                    <a:pt x="7341" y="17710"/>
                  </a:lnTo>
                  <a:lnTo>
                    <a:pt x="7475" y="17474"/>
                  </a:lnTo>
                  <a:lnTo>
                    <a:pt x="7610" y="17205"/>
                  </a:lnTo>
                  <a:lnTo>
                    <a:pt x="7677" y="16902"/>
                  </a:lnTo>
                  <a:lnTo>
                    <a:pt x="7745" y="16599"/>
                  </a:lnTo>
                  <a:lnTo>
                    <a:pt x="7812" y="16161"/>
                  </a:lnTo>
                  <a:lnTo>
                    <a:pt x="7846" y="15757"/>
                  </a:lnTo>
                  <a:lnTo>
                    <a:pt x="7913" y="14882"/>
                  </a:lnTo>
                  <a:lnTo>
                    <a:pt x="7980" y="14444"/>
                  </a:lnTo>
                  <a:lnTo>
                    <a:pt x="8014" y="14006"/>
                  </a:lnTo>
                  <a:lnTo>
                    <a:pt x="8115" y="13569"/>
                  </a:lnTo>
                  <a:lnTo>
                    <a:pt x="8250" y="13165"/>
                  </a:lnTo>
                  <a:lnTo>
                    <a:pt x="8452" y="12727"/>
                  </a:lnTo>
                  <a:lnTo>
                    <a:pt x="8687" y="12357"/>
                  </a:lnTo>
                  <a:lnTo>
                    <a:pt x="8957" y="11986"/>
                  </a:lnTo>
                  <a:lnTo>
                    <a:pt x="9125" y="11818"/>
                  </a:lnTo>
                  <a:lnTo>
                    <a:pt x="9293" y="11683"/>
                  </a:lnTo>
                  <a:lnTo>
                    <a:pt x="9462" y="11582"/>
                  </a:lnTo>
                  <a:lnTo>
                    <a:pt x="9596" y="11515"/>
                  </a:lnTo>
                  <a:lnTo>
                    <a:pt x="9731" y="11481"/>
                  </a:lnTo>
                  <a:lnTo>
                    <a:pt x="10000" y="11481"/>
                  </a:lnTo>
                  <a:lnTo>
                    <a:pt x="10135" y="11549"/>
                  </a:lnTo>
                  <a:lnTo>
                    <a:pt x="10236" y="11582"/>
                  </a:lnTo>
                  <a:lnTo>
                    <a:pt x="10337" y="11683"/>
                  </a:lnTo>
                  <a:lnTo>
                    <a:pt x="10539" y="11852"/>
                  </a:lnTo>
                  <a:lnTo>
                    <a:pt x="10674" y="12121"/>
                  </a:lnTo>
                  <a:lnTo>
                    <a:pt x="10741" y="12390"/>
                  </a:lnTo>
                  <a:lnTo>
                    <a:pt x="10775" y="12693"/>
                  </a:lnTo>
                  <a:lnTo>
                    <a:pt x="10707" y="12727"/>
                  </a:lnTo>
                  <a:lnTo>
                    <a:pt x="10640" y="12761"/>
                  </a:lnTo>
                  <a:lnTo>
                    <a:pt x="10606" y="12828"/>
                  </a:lnTo>
                  <a:lnTo>
                    <a:pt x="10640" y="12862"/>
                  </a:lnTo>
                  <a:lnTo>
                    <a:pt x="10707" y="12895"/>
                  </a:lnTo>
                  <a:lnTo>
                    <a:pt x="10775" y="12929"/>
                  </a:lnTo>
                  <a:lnTo>
                    <a:pt x="11078" y="12895"/>
                  </a:lnTo>
                  <a:lnTo>
                    <a:pt x="11347" y="12862"/>
                  </a:lnTo>
                  <a:lnTo>
                    <a:pt x="11650" y="12794"/>
                  </a:lnTo>
                  <a:lnTo>
                    <a:pt x="11684" y="12761"/>
                  </a:lnTo>
                  <a:lnTo>
                    <a:pt x="11717" y="12727"/>
                  </a:lnTo>
                  <a:lnTo>
                    <a:pt x="11717" y="12660"/>
                  </a:lnTo>
                  <a:lnTo>
                    <a:pt x="11684" y="12592"/>
                  </a:lnTo>
                  <a:lnTo>
                    <a:pt x="11650" y="12559"/>
                  </a:lnTo>
                  <a:lnTo>
                    <a:pt x="11583" y="12559"/>
                  </a:lnTo>
                  <a:lnTo>
                    <a:pt x="11347" y="12626"/>
                  </a:lnTo>
                  <a:lnTo>
                    <a:pt x="11078" y="12660"/>
                  </a:lnTo>
                  <a:lnTo>
                    <a:pt x="11078" y="12390"/>
                  </a:lnTo>
                  <a:lnTo>
                    <a:pt x="11010" y="12155"/>
                  </a:lnTo>
                  <a:lnTo>
                    <a:pt x="10943" y="11919"/>
                  </a:lnTo>
                  <a:lnTo>
                    <a:pt x="10808" y="11683"/>
                  </a:lnTo>
                  <a:lnTo>
                    <a:pt x="10640" y="11515"/>
                  </a:lnTo>
                  <a:lnTo>
                    <a:pt x="10472" y="11347"/>
                  </a:lnTo>
                  <a:lnTo>
                    <a:pt x="10236" y="11246"/>
                  </a:lnTo>
                  <a:lnTo>
                    <a:pt x="9967" y="11178"/>
                  </a:lnTo>
                  <a:lnTo>
                    <a:pt x="9697" y="11178"/>
                  </a:lnTo>
                  <a:lnTo>
                    <a:pt x="9428" y="11246"/>
                  </a:lnTo>
                  <a:lnTo>
                    <a:pt x="9192" y="11380"/>
                  </a:lnTo>
                  <a:lnTo>
                    <a:pt x="8957" y="11549"/>
                  </a:lnTo>
                  <a:lnTo>
                    <a:pt x="8755" y="11751"/>
                  </a:lnTo>
                  <a:lnTo>
                    <a:pt x="8553" y="11986"/>
                  </a:lnTo>
                  <a:lnTo>
                    <a:pt x="8250" y="12424"/>
                  </a:lnTo>
                  <a:lnTo>
                    <a:pt x="8081" y="12761"/>
                  </a:lnTo>
                  <a:lnTo>
                    <a:pt x="7947" y="13131"/>
                  </a:lnTo>
                  <a:lnTo>
                    <a:pt x="7846" y="13468"/>
                  </a:lnTo>
                  <a:lnTo>
                    <a:pt x="7745" y="13804"/>
                  </a:lnTo>
                  <a:lnTo>
                    <a:pt x="7644" y="14545"/>
                  </a:lnTo>
                  <a:lnTo>
                    <a:pt x="7576" y="15286"/>
                  </a:lnTo>
                  <a:lnTo>
                    <a:pt x="7543" y="15824"/>
                  </a:lnTo>
                  <a:lnTo>
                    <a:pt x="7475" y="16363"/>
                  </a:lnTo>
                  <a:lnTo>
                    <a:pt x="7374" y="16902"/>
                  </a:lnTo>
                  <a:lnTo>
                    <a:pt x="7273" y="17171"/>
                  </a:lnTo>
                  <a:lnTo>
                    <a:pt x="7172" y="17407"/>
                  </a:lnTo>
                  <a:lnTo>
                    <a:pt x="7105" y="17542"/>
                  </a:lnTo>
                  <a:lnTo>
                    <a:pt x="7038" y="17643"/>
                  </a:lnTo>
                  <a:lnTo>
                    <a:pt x="6836" y="17811"/>
                  </a:lnTo>
                  <a:lnTo>
                    <a:pt x="6600" y="17912"/>
                  </a:lnTo>
                  <a:lnTo>
                    <a:pt x="6364" y="17946"/>
                  </a:lnTo>
                  <a:lnTo>
                    <a:pt x="6095" y="17946"/>
                  </a:lnTo>
                  <a:lnTo>
                    <a:pt x="5825" y="17912"/>
                  </a:lnTo>
                  <a:lnTo>
                    <a:pt x="5354" y="17811"/>
                  </a:lnTo>
                  <a:lnTo>
                    <a:pt x="4883" y="17643"/>
                  </a:lnTo>
                  <a:lnTo>
                    <a:pt x="4479" y="17441"/>
                  </a:lnTo>
                  <a:lnTo>
                    <a:pt x="4108" y="17138"/>
                  </a:lnTo>
                  <a:lnTo>
                    <a:pt x="3772" y="16801"/>
                  </a:lnTo>
                  <a:lnTo>
                    <a:pt x="3435" y="16464"/>
                  </a:lnTo>
                  <a:lnTo>
                    <a:pt x="3166" y="16060"/>
                  </a:lnTo>
                  <a:lnTo>
                    <a:pt x="2896" y="15656"/>
                  </a:lnTo>
                  <a:lnTo>
                    <a:pt x="2661" y="15252"/>
                  </a:lnTo>
                  <a:lnTo>
                    <a:pt x="2526" y="14915"/>
                  </a:lnTo>
                  <a:lnTo>
                    <a:pt x="2391" y="14612"/>
                  </a:lnTo>
                  <a:lnTo>
                    <a:pt x="2324" y="14276"/>
                  </a:lnTo>
                  <a:lnTo>
                    <a:pt x="2290" y="13939"/>
                  </a:lnTo>
                  <a:lnTo>
                    <a:pt x="2290" y="13602"/>
                  </a:lnTo>
                  <a:lnTo>
                    <a:pt x="2324" y="13266"/>
                  </a:lnTo>
                  <a:lnTo>
                    <a:pt x="2425" y="12929"/>
                  </a:lnTo>
                  <a:lnTo>
                    <a:pt x="2560" y="12592"/>
                  </a:lnTo>
                  <a:lnTo>
                    <a:pt x="2795" y="12222"/>
                  </a:lnTo>
                  <a:lnTo>
                    <a:pt x="3031" y="11852"/>
                  </a:lnTo>
                  <a:lnTo>
                    <a:pt x="3233" y="11481"/>
                  </a:lnTo>
                  <a:lnTo>
                    <a:pt x="3435" y="11077"/>
                  </a:lnTo>
                  <a:lnTo>
                    <a:pt x="3536" y="10741"/>
                  </a:lnTo>
                  <a:lnTo>
                    <a:pt x="3603" y="10438"/>
                  </a:lnTo>
                  <a:lnTo>
                    <a:pt x="3570" y="10135"/>
                  </a:lnTo>
                  <a:lnTo>
                    <a:pt x="3536" y="9832"/>
                  </a:lnTo>
                  <a:lnTo>
                    <a:pt x="3401" y="9562"/>
                  </a:lnTo>
                  <a:lnTo>
                    <a:pt x="3267" y="9293"/>
                  </a:lnTo>
                  <a:lnTo>
                    <a:pt x="3098" y="9024"/>
                  </a:lnTo>
                  <a:lnTo>
                    <a:pt x="2896" y="8788"/>
                  </a:lnTo>
                  <a:lnTo>
                    <a:pt x="2324" y="8148"/>
                  </a:lnTo>
                  <a:lnTo>
                    <a:pt x="2088" y="7811"/>
                  </a:lnTo>
                  <a:lnTo>
                    <a:pt x="1853" y="7475"/>
                  </a:lnTo>
                  <a:lnTo>
                    <a:pt x="1752" y="7306"/>
                  </a:lnTo>
                  <a:lnTo>
                    <a:pt x="1718" y="7138"/>
                  </a:lnTo>
                  <a:lnTo>
                    <a:pt x="1684" y="6801"/>
                  </a:lnTo>
                  <a:lnTo>
                    <a:pt x="1684" y="6094"/>
                  </a:lnTo>
                  <a:lnTo>
                    <a:pt x="1651" y="5993"/>
                  </a:lnTo>
                  <a:lnTo>
                    <a:pt x="1684" y="5960"/>
                  </a:lnTo>
                  <a:lnTo>
                    <a:pt x="1684" y="5892"/>
                  </a:lnTo>
                  <a:lnTo>
                    <a:pt x="1651" y="5825"/>
                  </a:lnTo>
                  <a:lnTo>
                    <a:pt x="1550" y="5791"/>
                  </a:lnTo>
                  <a:lnTo>
                    <a:pt x="1482" y="5791"/>
                  </a:lnTo>
                  <a:lnTo>
                    <a:pt x="1415" y="5758"/>
                  </a:lnTo>
                  <a:lnTo>
                    <a:pt x="1247" y="5589"/>
                  </a:lnTo>
                  <a:lnTo>
                    <a:pt x="1146" y="5354"/>
                  </a:lnTo>
                  <a:lnTo>
                    <a:pt x="1011" y="5084"/>
                  </a:lnTo>
                  <a:lnTo>
                    <a:pt x="843" y="4512"/>
                  </a:lnTo>
                  <a:lnTo>
                    <a:pt x="742" y="4074"/>
                  </a:lnTo>
                  <a:lnTo>
                    <a:pt x="573" y="3569"/>
                  </a:lnTo>
                  <a:lnTo>
                    <a:pt x="439" y="3031"/>
                  </a:lnTo>
                  <a:lnTo>
                    <a:pt x="338" y="2492"/>
                  </a:lnTo>
                  <a:lnTo>
                    <a:pt x="270" y="1953"/>
                  </a:lnTo>
                  <a:lnTo>
                    <a:pt x="270" y="1448"/>
                  </a:lnTo>
                  <a:lnTo>
                    <a:pt x="270" y="1213"/>
                  </a:lnTo>
                  <a:lnTo>
                    <a:pt x="338" y="943"/>
                  </a:lnTo>
                  <a:lnTo>
                    <a:pt x="405" y="741"/>
                  </a:lnTo>
                  <a:lnTo>
                    <a:pt x="540" y="539"/>
                  </a:lnTo>
                  <a:lnTo>
                    <a:pt x="708" y="371"/>
                  </a:lnTo>
                  <a:lnTo>
                    <a:pt x="944" y="270"/>
                  </a:lnTo>
                  <a:lnTo>
                    <a:pt x="1112" y="236"/>
                  </a:lnTo>
                  <a:lnTo>
                    <a:pt x="1112" y="236"/>
                  </a:lnTo>
                  <a:lnTo>
                    <a:pt x="977" y="337"/>
                  </a:lnTo>
                  <a:lnTo>
                    <a:pt x="843" y="472"/>
                  </a:lnTo>
                  <a:lnTo>
                    <a:pt x="742" y="640"/>
                  </a:lnTo>
                  <a:lnTo>
                    <a:pt x="674" y="842"/>
                  </a:lnTo>
                  <a:lnTo>
                    <a:pt x="674" y="1044"/>
                  </a:lnTo>
                  <a:lnTo>
                    <a:pt x="674" y="1246"/>
                  </a:lnTo>
                  <a:lnTo>
                    <a:pt x="742" y="1415"/>
                  </a:lnTo>
                  <a:lnTo>
                    <a:pt x="876" y="1549"/>
                  </a:lnTo>
                  <a:lnTo>
                    <a:pt x="910" y="1583"/>
                  </a:lnTo>
                  <a:lnTo>
                    <a:pt x="977" y="1583"/>
                  </a:lnTo>
                  <a:lnTo>
                    <a:pt x="1011" y="1549"/>
                  </a:lnTo>
                  <a:lnTo>
                    <a:pt x="1011" y="1482"/>
                  </a:lnTo>
                  <a:lnTo>
                    <a:pt x="910" y="1179"/>
                  </a:lnTo>
                  <a:lnTo>
                    <a:pt x="876" y="1044"/>
                  </a:lnTo>
                  <a:lnTo>
                    <a:pt x="910" y="876"/>
                  </a:lnTo>
                  <a:lnTo>
                    <a:pt x="944" y="741"/>
                  </a:lnTo>
                  <a:lnTo>
                    <a:pt x="1011" y="607"/>
                  </a:lnTo>
                  <a:lnTo>
                    <a:pt x="1213" y="405"/>
                  </a:lnTo>
                  <a:lnTo>
                    <a:pt x="1247" y="371"/>
                  </a:lnTo>
                  <a:lnTo>
                    <a:pt x="1213" y="304"/>
                  </a:lnTo>
                  <a:lnTo>
                    <a:pt x="1213" y="270"/>
                  </a:lnTo>
                  <a:lnTo>
                    <a:pt x="1146" y="236"/>
                  </a:lnTo>
                  <a:lnTo>
                    <a:pt x="1314" y="270"/>
                  </a:lnTo>
                  <a:lnTo>
                    <a:pt x="1449" y="270"/>
                  </a:lnTo>
                  <a:lnTo>
                    <a:pt x="1583" y="337"/>
                  </a:lnTo>
                  <a:lnTo>
                    <a:pt x="1718" y="405"/>
                  </a:lnTo>
                  <a:lnTo>
                    <a:pt x="1954" y="607"/>
                  </a:lnTo>
                  <a:lnTo>
                    <a:pt x="2122" y="876"/>
                  </a:lnTo>
                  <a:lnTo>
                    <a:pt x="2088" y="842"/>
                  </a:lnTo>
                  <a:lnTo>
                    <a:pt x="2021" y="842"/>
                  </a:lnTo>
                  <a:lnTo>
                    <a:pt x="1987" y="876"/>
                  </a:lnTo>
                  <a:lnTo>
                    <a:pt x="1954" y="910"/>
                  </a:lnTo>
                  <a:lnTo>
                    <a:pt x="1920" y="943"/>
                  </a:lnTo>
                  <a:lnTo>
                    <a:pt x="1886" y="943"/>
                  </a:lnTo>
                  <a:lnTo>
                    <a:pt x="1819" y="977"/>
                  </a:lnTo>
                  <a:lnTo>
                    <a:pt x="1785" y="1044"/>
                  </a:lnTo>
                  <a:lnTo>
                    <a:pt x="1752" y="1179"/>
                  </a:lnTo>
                  <a:lnTo>
                    <a:pt x="1785" y="1347"/>
                  </a:lnTo>
                  <a:lnTo>
                    <a:pt x="1785" y="1516"/>
                  </a:lnTo>
                  <a:lnTo>
                    <a:pt x="1853" y="1684"/>
                  </a:lnTo>
                  <a:lnTo>
                    <a:pt x="1954" y="1819"/>
                  </a:lnTo>
                  <a:lnTo>
                    <a:pt x="2088" y="1920"/>
                  </a:lnTo>
                  <a:lnTo>
                    <a:pt x="2156" y="1953"/>
                  </a:lnTo>
                  <a:lnTo>
                    <a:pt x="2223" y="1920"/>
                  </a:lnTo>
                  <a:lnTo>
                    <a:pt x="2257" y="1819"/>
                  </a:lnTo>
                  <a:lnTo>
                    <a:pt x="2223" y="1751"/>
                  </a:lnTo>
                  <a:lnTo>
                    <a:pt x="2290" y="1650"/>
                  </a:lnTo>
                  <a:lnTo>
                    <a:pt x="2257" y="1953"/>
                  </a:lnTo>
                  <a:lnTo>
                    <a:pt x="2189" y="2155"/>
                  </a:lnTo>
                  <a:lnTo>
                    <a:pt x="2055" y="2324"/>
                  </a:lnTo>
                  <a:lnTo>
                    <a:pt x="1920" y="2458"/>
                  </a:lnTo>
                  <a:lnTo>
                    <a:pt x="1752" y="2526"/>
                  </a:lnTo>
                  <a:lnTo>
                    <a:pt x="1550" y="2559"/>
                  </a:lnTo>
                  <a:lnTo>
                    <a:pt x="1381" y="2492"/>
                  </a:lnTo>
                  <a:lnTo>
                    <a:pt x="1314" y="2458"/>
                  </a:lnTo>
                  <a:lnTo>
                    <a:pt x="1213" y="2357"/>
                  </a:lnTo>
                  <a:lnTo>
                    <a:pt x="1146" y="2290"/>
                  </a:lnTo>
                  <a:lnTo>
                    <a:pt x="1112" y="2155"/>
                  </a:lnTo>
                  <a:lnTo>
                    <a:pt x="1045" y="2088"/>
                  </a:lnTo>
                  <a:lnTo>
                    <a:pt x="977" y="2088"/>
                  </a:lnTo>
                  <a:lnTo>
                    <a:pt x="944" y="2122"/>
                  </a:lnTo>
                  <a:lnTo>
                    <a:pt x="910" y="2189"/>
                  </a:lnTo>
                  <a:lnTo>
                    <a:pt x="1011" y="2391"/>
                  </a:lnTo>
                  <a:lnTo>
                    <a:pt x="1146" y="2593"/>
                  </a:lnTo>
                  <a:lnTo>
                    <a:pt x="1179" y="2997"/>
                  </a:lnTo>
                  <a:lnTo>
                    <a:pt x="1247" y="3401"/>
                  </a:lnTo>
                  <a:lnTo>
                    <a:pt x="1415" y="4209"/>
                  </a:lnTo>
                  <a:lnTo>
                    <a:pt x="1583" y="4983"/>
                  </a:lnTo>
                  <a:lnTo>
                    <a:pt x="1651" y="5421"/>
                  </a:lnTo>
                  <a:lnTo>
                    <a:pt x="1718" y="5825"/>
                  </a:lnTo>
                  <a:lnTo>
                    <a:pt x="1718" y="5859"/>
                  </a:lnTo>
                  <a:lnTo>
                    <a:pt x="1785" y="5892"/>
                  </a:lnTo>
                  <a:lnTo>
                    <a:pt x="1819" y="5859"/>
                  </a:lnTo>
                  <a:lnTo>
                    <a:pt x="1853" y="5825"/>
                  </a:lnTo>
                  <a:lnTo>
                    <a:pt x="1853" y="5421"/>
                  </a:lnTo>
                  <a:lnTo>
                    <a:pt x="1819" y="5051"/>
                  </a:lnTo>
                  <a:lnTo>
                    <a:pt x="1718" y="4276"/>
                  </a:lnTo>
                  <a:lnTo>
                    <a:pt x="1550" y="3502"/>
                  </a:lnTo>
                  <a:lnTo>
                    <a:pt x="1348" y="2728"/>
                  </a:lnTo>
                  <a:lnTo>
                    <a:pt x="1482" y="2795"/>
                  </a:lnTo>
                  <a:lnTo>
                    <a:pt x="1752" y="2795"/>
                  </a:lnTo>
                  <a:lnTo>
                    <a:pt x="1920" y="2728"/>
                  </a:lnTo>
                  <a:lnTo>
                    <a:pt x="2055" y="2627"/>
                  </a:lnTo>
                  <a:lnTo>
                    <a:pt x="2223" y="2492"/>
                  </a:lnTo>
                  <a:lnTo>
                    <a:pt x="2324" y="2324"/>
                  </a:lnTo>
                  <a:lnTo>
                    <a:pt x="2425" y="2155"/>
                  </a:lnTo>
                  <a:lnTo>
                    <a:pt x="2492" y="1953"/>
                  </a:lnTo>
                  <a:lnTo>
                    <a:pt x="2526" y="1785"/>
                  </a:lnTo>
                  <a:lnTo>
                    <a:pt x="2526" y="1583"/>
                  </a:lnTo>
                  <a:lnTo>
                    <a:pt x="2492" y="1381"/>
                  </a:lnTo>
                  <a:lnTo>
                    <a:pt x="2459" y="1213"/>
                  </a:lnTo>
                  <a:lnTo>
                    <a:pt x="2391" y="1011"/>
                  </a:lnTo>
                  <a:lnTo>
                    <a:pt x="2324" y="842"/>
                  </a:lnTo>
                  <a:lnTo>
                    <a:pt x="2223" y="674"/>
                  </a:lnTo>
                  <a:lnTo>
                    <a:pt x="1954" y="371"/>
                  </a:lnTo>
                  <a:lnTo>
                    <a:pt x="1819" y="270"/>
                  </a:lnTo>
                  <a:lnTo>
                    <a:pt x="1651" y="169"/>
                  </a:lnTo>
                  <a:lnTo>
                    <a:pt x="1482" y="102"/>
                  </a:lnTo>
                  <a:lnTo>
                    <a:pt x="1314" y="34"/>
                  </a:lnTo>
                  <a:lnTo>
                    <a:pt x="1146" y="1"/>
                  </a:lnTo>
                  <a:close/>
                  <a:moveTo>
                    <a:pt x="11785" y="12592"/>
                  </a:moveTo>
                  <a:lnTo>
                    <a:pt x="11751" y="12626"/>
                  </a:lnTo>
                  <a:lnTo>
                    <a:pt x="11717" y="12727"/>
                  </a:lnTo>
                  <a:lnTo>
                    <a:pt x="11684" y="12929"/>
                  </a:lnTo>
                  <a:lnTo>
                    <a:pt x="11684" y="13165"/>
                  </a:lnTo>
                  <a:lnTo>
                    <a:pt x="11684" y="13400"/>
                  </a:lnTo>
                  <a:lnTo>
                    <a:pt x="11751" y="13636"/>
                  </a:lnTo>
                  <a:lnTo>
                    <a:pt x="11886" y="14074"/>
                  </a:lnTo>
                  <a:lnTo>
                    <a:pt x="12020" y="14478"/>
                  </a:lnTo>
                  <a:lnTo>
                    <a:pt x="12222" y="15286"/>
                  </a:lnTo>
                  <a:lnTo>
                    <a:pt x="12357" y="16128"/>
                  </a:lnTo>
                  <a:lnTo>
                    <a:pt x="12492" y="16936"/>
                  </a:lnTo>
                  <a:lnTo>
                    <a:pt x="12660" y="17777"/>
                  </a:lnTo>
                  <a:lnTo>
                    <a:pt x="12458" y="17811"/>
                  </a:lnTo>
                  <a:lnTo>
                    <a:pt x="12290" y="17777"/>
                  </a:lnTo>
                  <a:lnTo>
                    <a:pt x="12155" y="17710"/>
                  </a:lnTo>
                  <a:lnTo>
                    <a:pt x="12020" y="17609"/>
                  </a:lnTo>
                  <a:lnTo>
                    <a:pt x="11886" y="17474"/>
                  </a:lnTo>
                  <a:lnTo>
                    <a:pt x="11785" y="17340"/>
                  </a:lnTo>
                  <a:lnTo>
                    <a:pt x="11650" y="16969"/>
                  </a:lnTo>
                  <a:lnTo>
                    <a:pt x="11515" y="16565"/>
                  </a:lnTo>
                  <a:lnTo>
                    <a:pt x="11448" y="16161"/>
                  </a:lnTo>
                  <a:lnTo>
                    <a:pt x="11347" y="15454"/>
                  </a:lnTo>
                  <a:lnTo>
                    <a:pt x="11212" y="14781"/>
                  </a:lnTo>
                  <a:lnTo>
                    <a:pt x="11044" y="14141"/>
                  </a:lnTo>
                  <a:lnTo>
                    <a:pt x="10943" y="13501"/>
                  </a:lnTo>
                  <a:lnTo>
                    <a:pt x="10842" y="13198"/>
                  </a:lnTo>
                  <a:lnTo>
                    <a:pt x="10775" y="13064"/>
                  </a:lnTo>
                  <a:lnTo>
                    <a:pt x="10707" y="12963"/>
                  </a:lnTo>
                  <a:lnTo>
                    <a:pt x="10640" y="12929"/>
                  </a:lnTo>
                  <a:lnTo>
                    <a:pt x="10606" y="12963"/>
                  </a:lnTo>
                  <a:lnTo>
                    <a:pt x="10539" y="13097"/>
                  </a:lnTo>
                  <a:lnTo>
                    <a:pt x="10539" y="13299"/>
                  </a:lnTo>
                  <a:lnTo>
                    <a:pt x="10573" y="13501"/>
                  </a:lnTo>
                  <a:lnTo>
                    <a:pt x="10640" y="13737"/>
                  </a:lnTo>
                  <a:lnTo>
                    <a:pt x="10909" y="14511"/>
                  </a:lnTo>
                  <a:lnTo>
                    <a:pt x="11078" y="15387"/>
                  </a:lnTo>
                  <a:lnTo>
                    <a:pt x="11212" y="16229"/>
                  </a:lnTo>
                  <a:lnTo>
                    <a:pt x="11347" y="16835"/>
                  </a:lnTo>
                  <a:lnTo>
                    <a:pt x="11448" y="17138"/>
                  </a:lnTo>
                  <a:lnTo>
                    <a:pt x="11583" y="17407"/>
                  </a:lnTo>
                  <a:lnTo>
                    <a:pt x="11751" y="17643"/>
                  </a:lnTo>
                  <a:lnTo>
                    <a:pt x="11919" y="17845"/>
                  </a:lnTo>
                  <a:lnTo>
                    <a:pt x="12155" y="17979"/>
                  </a:lnTo>
                  <a:lnTo>
                    <a:pt x="12290" y="18013"/>
                  </a:lnTo>
                  <a:lnTo>
                    <a:pt x="12424" y="18047"/>
                  </a:lnTo>
                  <a:lnTo>
                    <a:pt x="12492" y="18417"/>
                  </a:lnTo>
                  <a:lnTo>
                    <a:pt x="12559" y="18787"/>
                  </a:lnTo>
                  <a:lnTo>
                    <a:pt x="12896" y="18787"/>
                  </a:lnTo>
                  <a:lnTo>
                    <a:pt x="12795" y="18383"/>
                  </a:lnTo>
                  <a:lnTo>
                    <a:pt x="12626" y="18013"/>
                  </a:lnTo>
                  <a:lnTo>
                    <a:pt x="12828" y="17979"/>
                  </a:lnTo>
                  <a:lnTo>
                    <a:pt x="13030" y="17912"/>
                  </a:lnTo>
                  <a:lnTo>
                    <a:pt x="13064" y="17878"/>
                  </a:lnTo>
                  <a:lnTo>
                    <a:pt x="13064" y="17845"/>
                  </a:lnTo>
                  <a:lnTo>
                    <a:pt x="13064" y="17744"/>
                  </a:lnTo>
                  <a:lnTo>
                    <a:pt x="12997" y="17676"/>
                  </a:lnTo>
                  <a:lnTo>
                    <a:pt x="12896" y="17676"/>
                  </a:lnTo>
                  <a:lnTo>
                    <a:pt x="12593" y="16262"/>
                  </a:lnTo>
                  <a:lnTo>
                    <a:pt x="12357" y="14814"/>
                  </a:lnTo>
                  <a:lnTo>
                    <a:pt x="12290" y="14545"/>
                  </a:lnTo>
                  <a:lnTo>
                    <a:pt x="12222" y="14276"/>
                  </a:lnTo>
                  <a:lnTo>
                    <a:pt x="12054" y="13771"/>
                  </a:lnTo>
                  <a:lnTo>
                    <a:pt x="11987" y="13501"/>
                  </a:lnTo>
                  <a:lnTo>
                    <a:pt x="11919" y="13232"/>
                  </a:lnTo>
                  <a:lnTo>
                    <a:pt x="11919" y="12963"/>
                  </a:lnTo>
                  <a:lnTo>
                    <a:pt x="11919" y="12693"/>
                  </a:lnTo>
                  <a:lnTo>
                    <a:pt x="11919" y="12626"/>
                  </a:lnTo>
                  <a:lnTo>
                    <a:pt x="11852" y="1259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3"/>
            <p:cNvSpPr/>
            <p:nvPr/>
          </p:nvSpPr>
          <p:spPr>
            <a:xfrm>
              <a:off x="1979908" y="3236816"/>
              <a:ext cx="2925533" cy="30174"/>
            </a:xfrm>
            <a:custGeom>
              <a:avLst/>
              <a:gdLst/>
              <a:ahLst/>
              <a:cxnLst/>
              <a:rect l="l" t="t" r="r" b="b"/>
              <a:pathLst>
                <a:path w="58852" h="607" extrusionOk="0">
                  <a:moveTo>
                    <a:pt x="25251" y="0"/>
                  </a:moveTo>
                  <a:lnTo>
                    <a:pt x="18551" y="34"/>
                  </a:lnTo>
                  <a:lnTo>
                    <a:pt x="11851" y="135"/>
                  </a:lnTo>
                  <a:lnTo>
                    <a:pt x="5151" y="269"/>
                  </a:lnTo>
                  <a:lnTo>
                    <a:pt x="2626" y="337"/>
                  </a:lnTo>
                  <a:lnTo>
                    <a:pt x="67" y="438"/>
                  </a:lnTo>
                  <a:lnTo>
                    <a:pt x="34" y="438"/>
                  </a:lnTo>
                  <a:lnTo>
                    <a:pt x="0" y="505"/>
                  </a:lnTo>
                  <a:lnTo>
                    <a:pt x="34" y="539"/>
                  </a:lnTo>
                  <a:lnTo>
                    <a:pt x="67" y="539"/>
                  </a:lnTo>
                  <a:lnTo>
                    <a:pt x="13467" y="303"/>
                  </a:lnTo>
                  <a:lnTo>
                    <a:pt x="20167" y="236"/>
                  </a:lnTo>
                  <a:lnTo>
                    <a:pt x="26867" y="168"/>
                  </a:lnTo>
                  <a:lnTo>
                    <a:pt x="33567" y="168"/>
                  </a:lnTo>
                  <a:lnTo>
                    <a:pt x="40267" y="236"/>
                  </a:lnTo>
                  <a:lnTo>
                    <a:pt x="46967" y="337"/>
                  </a:lnTo>
                  <a:lnTo>
                    <a:pt x="53667" y="471"/>
                  </a:lnTo>
                  <a:lnTo>
                    <a:pt x="58751" y="606"/>
                  </a:lnTo>
                  <a:lnTo>
                    <a:pt x="58818" y="572"/>
                  </a:lnTo>
                  <a:lnTo>
                    <a:pt x="58852" y="539"/>
                  </a:lnTo>
                  <a:lnTo>
                    <a:pt x="58818" y="471"/>
                  </a:lnTo>
                  <a:lnTo>
                    <a:pt x="58751" y="438"/>
                  </a:lnTo>
                  <a:lnTo>
                    <a:pt x="52051" y="236"/>
                  </a:lnTo>
                  <a:lnTo>
                    <a:pt x="45351" y="135"/>
                  </a:lnTo>
                  <a:lnTo>
                    <a:pt x="38651" y="34"/>
                  </a:lnTo>
                  <a:lnTo>
                    <a:pt x="3195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3"/>
            <p:cNvSpPr/>
            <p:nvPr/>
          </p:nvSpPr>
          <p:spPr>
            <a:xfrm>
              <a:off x="1410828" y="5004156"/>
              <a:ext cx="257796" cy="137299"/>
            </a:xfrm>
            <a:custGeom>
              <a:avLst/>
              <a:gdLst/>
              <a:ahLst/>
              <a:cxnLst/>
              <a:rect l="l" t="t" r="r" b="b"/>
              <a:pathLst>
                <a:path w="5186" h="2762" extrusionOk="0">
                  <a:moveTo>
                    <a:pt x="2189" y="304"/>
                  </a:moveTo>
                  <a:lnTo>
                    <a:pt x="2391" y="337"/>
                  </a:lnTo>
                  <a:lnTo>
                    <a:pt x="2560" y="405"/>
                  </a:lnTo>
                  <a:lnTo>
                    <a:pt x="2694" y="506"/>
                  </a:lnTo>
                  <a:lnTo>
                    <a:pt x="2829" y="607"/>
                  </a:lnTo>
                  <a:lnTo>
                    <a:pt x="2930" y="775"/>
                  </a:lnTo>
                  <a:lnTo>
                    <a:pt x="2997" y="977"/>
                  </a:lnTo>
                  <a:lnTo>
                    <a:pt x="3031" y="1213"/>
                  </a:lnTo>
                  <a:lnTo>
                    <a:pt x="3031" y="1415"/>
                  </a:lnTo>
                  <a:lnTo>
                    <a:pt x="2997" y="1617"/>
                  </a:lnTo>
                  <a:lnTo>
                    <a:pt x="2964" y="1819"/>
                  </a:lnTo>
                  <a:lnTo>
                    <a:pt x="2896" y="2021"/>
                  </a:lnTo>
                  <a:lnTo>
                    <a:pt x="2021" y="2122"/>
                  </a:lnTo>
                  <a:lnTo>
                    <a:pt x="1415" y="2122"/>
                  </a:lnTo>
                  <a:lnTo>
                    <a:pt x="1045" y="2054"/>
                  </a:lnTo>
                  <a:lnTo>
                    <a:pt x="708" y="1920"/>
                  </a:lnTo>
                  <a:lnTo>
                    <a:pt x="573" y="1852"/>
                  </a:lnTo>
                  <a:lnTo>
                    <a:pt x="472" y="1751"/>
                  </a:lnTo>
                  <a:lnTo>
                    <a:pt x="371" y="1684"/>
                  </a:lnTo>
                  <a:lnTo>
                    <a:pt x="304" y="1549"/>
                  </a:lnTo>
                  <a:lnTo>
                    <a:pt x="270" y="1415"/>
                  </a:lnTo>
                  <a:lnTo>
                    <a:pt x="304" y="1280"/>
                  </a:lnTo>
                  <a:lnTo>
                    <a:pt x="371" y="1145"/>
                  </a:lnTo>
                  <a:lnTo>
                    <a:pt x="506" y="977"/>
                  </a:lnTo>
                  <a:lnTo>
                    <a:pt x="641" y="842"/>
                  </a:lnTo>
                  <a:lnTo>
                    <a:pt x="809" y="708"/>
                  </a:lnTo>
                  <a:lnTo>
                    <a:pt x="1146" y="506"/>
                  </a:lnTo>
                  <a:lnTo>
                    <a:pt x="1583" y="371"/>
                  </a:lnTo>
                  <a:lnTo>
                    <a:pt x="1785" y="337"/>
                  </a:lnTo>
                  <a:lnTo>
                    <a:pt x="1987" y="304"/>
                  </a:lnTo>
                  <a:close/>
                  <a:moveTo>
                    <a:pt x="2156" y="1"/>
                  </a:moveTo>
                  <a:lnTo>
                    <a:pt x="1920" y="34"/>
                  </a:lnTo>
                  <a:lnTo>
                    <a:pt x="1651" y="68"/>
                  </a:lnTo>
                  <a:lnTo>
                    <a:pt x="1314" y="135"/>
                  </a:lnTo>
                  <a:lnTo>
                    <a:pt x="944" y="304"/>
                  </a:lnTo>
                  <a:lnTo>
                    <a:pt x="607" y="506"/>
                  </a:lnTo>
                  <a:lnTo>
                    <a:pt x="304" y="775"/>
                  </a:lnTo>
                  <a:lnTo>
                    <a:pt x="203" y="910"/>
                  </a:lnTo>
                  <a:lnTo>
                    <a:pt x="102" y="1044"/>
                  </a:lnTo>
                  <a:lnTo>
                    <a:pt x="35" y="1213"/>
                  </a:lnTo>
                  <a:lnTo>
                    <a:pt x="1" y="1381"/>
                  </a:lnTo>
                  <a:lnTo>
                    <a:pt x="35" y="1549"/>
                  </a:lnTo>
                  <a:lnTo>
                    <a:pt x="68" y="1718"/>
                  </a:lnTo>
                  <a:lnTo>
                    <a:pt x="169" y="1886"/>
                  </a:lnTo>
                  <a:lnTo>
                    <a:pt x="338" y="2054"/>
                  </a:lnTo>
                  <a:lnTo>
                    <a:pt x="540" y="2223"/>
                  </a:lnTo>
                  <a:lnTo>
                    <a:pt x="775" y="2324"/>
                  </a:lnTo>
                  <a:lnTo>
                    <a:pt x="1045" y="2391"/>
                  </a:lnTo>
                  <a:lnTo>
                    <a:pt x="1314" y="2425"/>
                  </a:lnTo>
                  <a:lnTo>
                    <a:pt x="1617" y="2458"/>
                  </a:lnTo>
                  <a:lnTo>
                    <a:pt x="1886" y="2425"/>
                  </a:lnTo>
                  <a:lnTo>
                    <a:pt x="2425" y="2391"/>
                  </a:lnTo>
                  <a:lnTo>
                    <a:pt x="2728" y="2324"/>
                  </a:lnTo>
                  <a:lnTo>
                    <a:pt x="2593" y="2559"/>
                  </a:lnTo>
                  <a:lnTo>
                    <a:pt x="2425" y="2761"/>
                  </a:lnTo>
                  <a:lnTo>
                    <a:pt x="2728" y="2761"/>
                  </a:lnTo>
                  <a:lnTo>
                    <a:pt x="2896" y="2559"/>
                  </a:lnTo>
                  <a:lnTo>
                    <a:pt x="2997" y="2324"/>
                  </a:lnTo>
                  <a:lnTo>
                    <a:pt x="3435" y="2290"/>
                  </a:lnTo>
                  <a:lnTo>
                    <a:pt x="3671" y="2324"/>
                  </a:lnTo>
                  <a:lnTo>
                    <a:pt x="3906" y="2357"/>
                  </a:lnTo>
                  <a:lnTo>
                    <a:pt x="4310" y="2526"/>
                  </a:lnTo>
                  <a:lnTo>
                    <a:pt x="4546" y="2627"/>
                  </a:lnTo>
                  <a:lnTo>
                    <a:pt x="4748" y="2761"/>
                  </a:lnTo>
                  <a:lnTo>
                    <a:pt x="5186" y="2761"/>
                  </a:lnTo>
                  <a:lnTo>
                    <a:pt x="5051" y="2627"/>
                  </a:lnTo>
                  <a:lnTo>
                    <a:pt x="4916" y="2492"/>
                  </a:lnTo>
                  <a:lnTo>
                    <a:pt x="4748" y="2391"/>
                  </a:lnTo>
                  <a:lnTo>
                    <a:pt x="4546" y="2290"/>
                  </a:lnTo>
                  <a:lnTo>
                    <a:pt x="4176" y="2122"/>
                  </a:lnTo>
                  <a:lnTo>
                    <a:pt x="3805" y="2021"/>
                  </a:lnTo>
                  <a:lnTo>
                    <a:pt x="3469" y="1987"/>
                  </a:lnTo>
                  <a:lnTo>
                    <a:pt x="3132" y="1987"/>
                  </a:lnTo>
                  <a:lnTo>
                    <a:pt x="3233" y="1583"/>
                  </a:lnTo>
                  <a:lnTo>
                    <a:pt x="3267" y="1179"/>
                  </a:lnTo>
                  <a:lnTo>
                    <a:pt x="3233" y="1011"/>
                  </a:lnTo>
                  <a:lnTo>
                    <a:pt x="3233" y="842"/>
                  </a:lnTo>
                  <a:lnTo>
                    <a:pt x="3166" y="674"/>
                  </a:lnTo>
                  <a:lnTo>
                    <a:pt x="3098" y="506"/>
                  </a:lnTo>
                  <a:lnTo>
                    <a:pt x="2997" y="371"/>
                  </a:lnTo>
                  <a:lnTo>
                    <a:pt x="2863" y="270"/>
                  </a:lnTo>
                  <a:lnTo>
                    <a:pt x="2728" y="169"/>
                  </a:lnTo>
                  <a:lnTo>
                    <a:pt x="2560" y="102"/>
                  </a:lnTo>
                  <a:lnTo>
                    <a:pt x="2358" y="34"/>
                  </a:lnTo>
                  <a:lnTo>
                    <a:pt x="21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3"/>
            <p:cNvSpPr/>
            <p:nvPr/>
          </p:nvSpPr>
          <p:spPr>
            <a:xfrm>
              <a:off x="3536378" y="4478621"/>
              <a:ext cx="41856" cy="35195"/>
            </a:xfrm>
            <a:custGeom>
              <a:avLst/>
              <a:gdLst/>
              <a:ahLst/>
              <a:cxnLst/>
              <a:rect l="l" t="t" r="r" b="b"/>
              <a:pathLst>
                <a:path w="842" h="708" extrusionOk="0">
                  <a:moveTo>
                    <a:pt x="674" y="1"/>
                  </a:moveTo>
                  <a:lnTo>
                    <a:pt x="606" y="34"/>
                  </a:lnTo>
                  <a:lnTo>
                    <a:pt x="606" y="102"/>
                  </a:lnTo>
                  <a:lnTo>
                    <a:pt x="606" y="236"/>
                  </a:lnTo>
                  <a:lnTo>
                    <a:pt x="573" y="371"/>
                  </a:lnTo>
                  <a:lnTo>
                    <a:pt x="539" y="438"/>
                  </a:lnTo>
                  <a:lnTo>
                    <a:pt x="472" y="472"/>
                  </a:lnTo>
                  <a:lnTo>
                    <a:pt x="337" y="506"/>
                  </a:lnTo>
                  <a:lnTo>
                    <a:pt x="270" y="506"/>
                  </a:lnTo>
                  <a:lnTo>
                    <a:pt x="236" y="472"/>
                  </a:lnTo>
                  <a:lnTo>
                    <a:pt x="202" y="405"/>
                  </a:lnTo>
                  <a:lnTo>
                    <a:pt x="169" y="337"/>
                  </a:lnTo>
                  <a:lnTo>
                    <a:pt x="202" y="304"/>
                  </a:lnTo>
                  <a:lnTo>
                    <a:pt x="202" y="236"/>
                  </a:lnTo>
                  <a:lnTo>
                    <a:pt x="270" y="135"/>
                  </a:lnTo>
                  <a:lnTo>
                    <a:pt x="236" y="102"/>
                  </a:lnTo>
                  <a:lnTo>
                    <a:pt x="236" y="68"/>
                  </a:lnTo>
                  <a:lnTo>
                    <a:pt x="101" y="68"/>
                  </a:lnTo>
                  <a:lnTo>
                    <a:pt x="34" y="135"/>
                  </a:lnTo>
                  <a:lnTo>
                    <a:pt x="0" y="236"/>
                  </a:lnTo>
                  <a:lnTo>
                    <a:pt x="0" y="337"/>
                  </a:lnTo>
                  <a:lnTo>
                    <a:pt x="0" y="472"/>
                  </a:lnTo>
                  <a:lnTo>
                    <a:pt x="68" y="573"/>
                  </a:lnTo>
                  <a:lnTo>
                    <a:pt x="169" y="640"/>
                  </a:lnTo>
                  <a:lnTo>
                    <a:pt x="270" y="674"/>
                  </a:lnTo>
                  <a:lnTo>
                    <a:pt x="404" y="708"/>
                  </a:lnTo>
                  <a:lnTo>
                    <a:pt x="505" y="674"/>
                  </a:lnTo>
                  <a:lnTo>
                    <a:pt x="640" y="607"/>
                  </a:lnTo>
                  <a:lnTo>
                    <a:pt x="741" y="506"/>
                  </a:lnTo>
                  <a:lnTo>
                    <a:pt x="808" y="405"/>
                  </a:lnTo>
                  <a:lnTo>
                    <a:pt x="842" y="270"/>
                  </a:lnTo>
                  <a:lnTo>
                    <a:pt x="842" y="169"/>
                  </a:lnTo>
                  <a:lnTo>
                    <a:pt x="775" y="34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3"/>
            <p:cNvSpPr/>
            <p:nvPr/>
          </p:nvSpPr>
          <p:spPr>
            <a:xfrm>
              <a:off x="3492832" y="4430105"/>
              <a:ext cx="127258" cy="122237"/>
            </a:xfrm>
            <a:custGeom>
              <a:avLst/>
              <a:gdLst/>
              <a:ahLst/>
              <a:cxnLst/>
              <a:rect l="l" t="t" r="r" b="b"/>
              <a:pathLst>
                <a:path w="2560" h="2459" extrusionOk="0">
                  <a:moveTo>
                    <a:pt x="169" y="202"/>
                  </a:moveTo>
                  <a:lnTo>
                    <a:pt x="708" y="236"/>
                  </a:lnTo>
                  <a:lnTo>
                    <a:pt x="1247" y="270"/>
                  </a:lnTo>
                  <a:lnTo>
                    <a:pt x="2324" y="236"/>
                  </a:lnTo>
                  <a:lnTo>
                    <a:pt x="2324" y="707"/>
                  </a:lnTo>
                  <a:lnTo>
                    <a:pt x="2324" y="1145"/>
                  </a:lnTo>
                  <a:lnTo>
                    <a:pt x="2324" y="1684"/>
                  </a:lnTo>
                  <a:lnTo>
                    <a:pt x="2324" y="2222"/>
                  </a:lnTo>
                  <a:lnTo>
                    <a:pt x="2088" y="2189"/>
                  </a:lnTo>
                  <a:lnTo>
                    <a:pt x="607" y="2189"/>
                  </a:lnTo>
                  <a:lnTo>
                    <a:pt x="338" y="2256"/>
                  </a:lnTo>
                  <a:lnTo>
                    <a:pt x="304" y="1684"/>
                  </a:lnTo>
                  <a:lnTo>
                    <a:pt x="237" y="1145"/>
                  </a:lnTo>
                  <a:lnTo>
                    <a:pt x="237" y="674"/>
                  </a:lnTo>
                  <a:lnTo>
                    <a:pt x="169" y="202"/>
                  </a:lnTo>
                  <a:close/>
                  <a:moveTo>
                    <a:pt x="708" y="0"/>
                  </a:moveTo>
                  <a:lnTo>
                    <a:pt x="169" y="34"/>
                  </a:lnTo>
                  <a:lnTo>
                    <a:pt x="102" y="68"/>
                  </a:lnTo>
                  <a:lnTo>
                    <a:pt x="68" y="135"/>
                  </a:lnTo>
                  <a:lnTo>
                    <a:pt x="35" y="371"/>
                  </a:lnTo>
                  <a:lnTo>
                    <a:pt x="1" y="640"/>
                  </a:lnTo>
                  <a:lnTo>
                    <a:pt x="35" y="1145"/>
                  </a:lnTo>
                  <a:lnTo>
                    <a:pt x="68" y="1751"/>
                  </a:lnTo>
                  <a:lnTo>
                    <a:pt x="102" y="2054"/>
                  </a:lnTo>
                  <a:lnTo>
                    <a:pt x="169" y="2323"/>
                  </a:lnTo>
                  <a:lnTo>
                    <a:pt x="169" y="2391"/>
                  </a:lnTo>
                  <a:lnTo>
                    <a:pt x="304" y="2391"/>
                  </a:lnTo>
                  <a:lnTo>
                    <a:pt x="540" y="2424"/>
                  </a:lnTo>
                  <a:lnTo>
                    <a:pt x="1280" y="2424"/>
                  </a:lnTo>
                  <a:lnTo>
                    <a:pt x="1819" y="2458"/>
                  </a:lnTo>
                  <a:lnTo>
                    <a:pt x="2088" y="2458"/>
                  </a:lnTo>
                  <a:lnTo>
                    <a:pt x="2358" y="2424"/>
                  </a:lnTo>
                  <a:lnTo>
                    <a:pt x="2391" y="2458"/>
                  </a:lnTo>
                  <a:lnTo>
                    <a:pt x="2425" y="2458"/>
                  </a:lnTo>
                  <a:lnTo>
                    <a:pt x="2459" y="2424"/>
                  </a:lnTo>
                  <a:lnTo>
                    <a:pt x="2492" y="2391"/>
                  </a:lnTo>
                  <a:lnTo>
                    <a:pt x="2526" y="2121"/>
                  </a:lnTo>
                  <a:lnTo>
                    <a:pt x="2560" y="1852"/>
                  </a:lnTo>
                  <a:lnTo>
                    <a:pt x="2526" y="1313"/>
                  </a:lnTo>
                  <a:lnTo>
                    <a:pt x="2526" y="707"/>
                  </a:lnTo>
                  <a:lnTo>
                    <a:pt x="2526" y="404"/>
                  </a:lnTo>
                  <a:lnTo>
                    <a:pt x="2459" y="101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34"/>
                  </a:lnTo>
                  <a:lnTo>
                    <a:pt x="124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3"/>
            <p:cNvSpPr/>
            <p:nvPr/>
          </p:nvSpPr>
          <p:spPr>
            <a:xfrm>
              <a:off x="3559792" y="4292855"/>
              <a:ext cx="15112" cy="120547"/>
            </a:xfrm>
            <a:custGeom>
              <a:avLst/>
              <a:gdLst/>
              <a:ahLst/>
              <a:cxnLst/>
              <a:rect l="l" t="t" r="r" b="b"/>
              <a:pathLst>
                <a:path w="304" h="2425" extrusionOk="0">
                  <a:moveTo>
                    <a:pt x="102" y="1"/>
                  </a:moveTo>
                  <a:lnTo>
                    <a:pt x="68" y="34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34" y="1112"/>
                  </a:lnTo>
                  <a:lnTo>
                    <a:pt x="34" y="1751"/>
                  </a:lnTo>
                  <a:lnTo>
                    <a:pt x="68" y="2054"/>
                  </a:lnTo>
                  <a:lnTo>
                    <a:pt x="135" y="2357"/>
                  </a:lnTo>
                  <a:lnTo>
                    <a:pt x="169" y="2425"/>
                  </a:lnTo>
                  <a:lnTo>
                    <a:pt x="203" y="2425"/>
                  </a:lnTo>
                  <a:lnTo>
                    <a:pt x="236" y="2391"/>
                  </a:lnTo>
                  <a:lnTo>
                    <a:pt x="270" y="2357"/>
                  </a:lnTo>
                  <a:lnTo>
                    <a:pt x="304" y="2054"/>
                  </a:lnTo>
                  <a:lnTo>
                    <a:pt x="270" y="1718"/>
                  </a:lnTo>
                  <a:lnTo>
                    <a:pt x="236" y="1112"/>
                  </a:lnTo>
                  <a:lnTo>
                    <a:pt x="236" y="573"/>
                  </a:lnTo>
                  <a:lnTo>
                    <a:pt x="203" y="304"/>
                  </a:lnTo>
                  <a:lnTo>
                    <a:pt x="169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3"/>
            <p:cNvSpPr/>
            <p:nvPr/>
          </p:nvSpPr>
          <p:spPr>
            <a:xfrm>
              <a:off x="3499543" y="4756451"/>
              <a:ext cx="38525" cy="33505"/>
            </a:xfrm>
            <a:custGeom>
              <a:avLst/>
              <a:gdLst/>
              <a:ahLst/>
              <a:cxnLst/>
              <a:rect l="l" t="t" r="r" b="b"/>
              <a:pathLst>
                <a:path w="775" h="674" extrusionOk="0">
                  <a:moveTo>
                    <a:pt x="102" y="1"/>
                  </a:moveTo>
                  <a:lnTo>
                    <a:pt x="68" y="34"/>
                  </a:lnTo>
                  <a:lnTo>
                    <a:pt x="34" y="102"/>
                  </a:lnTo>
                  <a:lnTo>
                    <a:pt x="34" y="135"/>
                  </a:lnTo>
                  <a:lnTo>
                    <a:pt x="1" y="270"/>
                  </a:lnTo>
                  <a:lnTo>
                    <a:pt x="1" y="573"/>
                  </a:lnTo>
                  <a:lnTo>
                    <a:pt x="1" y="640"/>
                  </a:lnTo>
                  <a:lnTo>
                    <a:pt x="68" y="674"/>
                  </a:lnTo>
                  <a:lnTo>
                    <a:pt x="135" y="674"/>
                  </a:lnTo>
                  <a:lnTo>
                    <a:pt x="169" y="607"/>
                  </a:lnTo>
                  <a:lnTo>
                    <a:pt x="236" y="371"/>
                  </a:lnTo>
                  <a:lnTo>
                    <a:pt x="405" y="607"/>
                  </a:lnTo>
                  <a:lnTo>
                    <a:pt x="472" y="640"/>
                  </a:lnTo>
                  <a:lnTo>
                    <a:pt x="573" y="674"/>
                  </a:lnTo>
                  <a:lnTo>
                    <a:pt x="674" y="674"/>
                  </a:lnTo>
                  <a:lnTo>
                    <a:pt x="741" y="607"/>
                  </a:lnTo>
                  <a:lnTo>
                    <a:pt x="775" y="539"/>
                  </a:lnTo>
                  <a:lnTo>
                    <a:pt x="775" y="472"/>
                  </a:lnTo>
                  <a:lnTo>
                    <a:pt x="741" y="304"/>
                  </a:lnTo>
                  <a:lnTo>
                    <a:pt x="741" y="169"/>
                  </a:lnTo>
                  <a:lnTo>
                    <a:pt x="708" y="102"/>
                  </a:lnTo>
                  <a:lnTo>
                    <a:pt x="674" y="68"/>
                  </a:lnTo>
                  <a:lnTo>
                    <a:pt x="607" y="68"/>
                  </a:lnTo>
                  <a:lnTo>
                    <a:pt x="573" y="102"/>
                  </a:lnTo>
                  <a:lnTo>
                    <a:pt x="539" y="169"/>
                  </a:lnTo>
                  <a:lnTo>
                    <a:pt x="539" y="270"/>
                  </a:lnTo>
                  <a:lnTo>
                    <a:pt x="573" y="472"/>
                  </a:lnTo>
                  <a:lnTo>
                    <a:pt x="506" y="438"/>
                  </a:lnTo>
                  <a:lnTo>
                    <a:pt x="472" y="337"/>
                  </a:lnTo>
                  <a:lnTo>
                    <a:pt x="236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3"/>
            <p:cNvSpPr/>
            <p:nvPr/>
          </p:nvSpPr>
          <p:spPr>
            <a:xfrm>
              <a:off x="3452667" y="4711264"/>
              <a:ext cx="127258" cy="122237"/>
            </a:xfrm>
            <a:custGeom>
              <a:avLst/>
              <a:gdLst/>
              <a:ahLst/>
              <a:cxnLst/>
              <a:rect l="l" t="t" r="r" b="b"/>
              <a:pathLst>
                <a:path w="2560" h="2459" extrusionOk="0">
                  <a:moveTo>
                    <a:pt x="169" y="203"/>
                  </a:moveTo>
                  <a:lnTo>
                    <a:pt x="708" y="236"/>
                  </a:lnTo>
                  <a:lnTo>
                    <a:pt x="1247" y="270"/>
                  </a:lnTo>
                  <a:lnTo>
                    <a:pt x="2324" y="236"/>
                  </a:lnTo>
                  <a:lnTo>
                    <a:pt x="2324" y="708"/>
                  </a:lnTo>
                  <a:lnTo>
                    <a:pt x="2324" y="1145"/>
                  </a:lnTo>
                  <a:lnTo>
                    <a:pt x="2324" y="1684"/>
                  </a:lnTo>
                  <a:lnTo>
                    <a:pt x="2324" y="2223"/>
                  </a:lnTo>
                  <a:lnTo>
                    <a:pt x="2088" y="2189"/>
                  </a:lnTo>
                  <a:lnTo>
                    <a:pt x="607" y="2189"/>
                  </a:lnTo>
                  <a:lnTo>
                    <a:pt x="338" y="2256"/>
                  </a:lnTo>
                  <a:lnTo>
                    <a:pt x="304" y="1684"/>
                  </a:lnTo>
                  <a:lnTo>
                    <a:pt x="237" y="1145"/>
                  </a:lnTo>
                  <a:lnTo>
                    <a:pt x="237" y="674"/>
                  </a:lnTo>
                  <a:lnTo>
                    <a:pt x="169" y="203"/>
                  </a:lnTo>
                  <a:close/>
                  <a:moveTo>
                    <a:pt x="708" y="1"/>
                  </a:moveTo>
                  <a:lnTo>
                    <a:pt x="169" y="34"/>
                  </a:lnTo>
                  <a:lnTo>
                    <a:pt x="102" y="68"/>
                  </a:lnTo>
                  <a:lnTo>
                    <a:pt x="68" y="135"/>
                  </a:lnTo>
                  <a:lnTo>
                    <a:pt x="35" y="371"/>
                  </a:lnTo>
                  <a:lnTo>
                    <a:pt x="1" y="640"/>
                  </a:lnTo>
                  <a:lnTo>
                    <a:pt x="35" y="1145"/>
                  </a:lnTo>
                  <a:lnTo>
                    <a:pt x="68" y="1751"/>
                  </a:lnTo>
                  <a:lnTo>
                    <a:pt x="102" y="2054"/>
                  </a:lnTo>
                  <a:lnTo>
                    <a:pt x="169" y="2324"/>
                  </a:lnTo>
                  <a:lnTo>
                    <a:pt x="169" y="2391"/>
                  </a:lnTo>
                  <a:lnTo>
                    <a:pt x="304" y="2391"/>
                  </a:lnTo>
                  <a:lnTo>
                    <a:pt x="540" y="2425"/>
                  </a:lnTo>
                  <a:lnTo>
                    <a:pt x="1280" y="2425"/>
                  </a:lnTo>
                  <a:lnTo>
                    <a:pt x="1819" y="2458"/>
                  </a:lnTo>
                  <a:lnTo>
                    <a:pt x="2088" y="2458"/>
                  </a:lnTo>
                  <a:lnTo>
                    <a:pt x="2358" y="2425"/>
                  </a:lnTo>
                  <a:lnTo>
                    <a:pt x="2391" y="2458"/>
                  </a:lnTo>
                  <a:lnTo>
                    <a:pt x="2425" y="2458"/>
                  </a:lnTo>
                  <a:lnTo>
                    <a:pt x="2459" y="2425"/>
                  </a:lnTo>
                  <a:lnTo>
                    <a:pt x="2492" y="2391"/>
                  </a:lnTo>
                  <a:lnTo>
                    <a:pt x="2526" y="2122"/>
                  </a:lnTo>
                  <a:lnTo>
                    <a:pt x="2560" y="1852"/>
                  </a:lnTo>
                  <a:lnTo>
                    <a:pt x="2526" y="1314"/>
                  </a:lnTo>
                  <a:lnTo>
                    <a:pt x="2526" y="708"/>
                  </a:lnTo>
                  <a:lnTo>
                    <a:pt x="2526" y="405"/>
                  </a:lnTo>
                  <a:lnTo>
                    <a:pt x="2459" y="102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34"/>
                  </a:lnTo>
                  <a:lnTo>
                    <a:pt x="12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3"/>
            <p:cNvSpPr/>
            <p:nvPr/>
          </p:nvSpPr>
          <p:spPr>
            <a:xfrm>
              <a:off x="3566502" y="4614181"/>
              <a:ext cx="28484" cy="40215"/>
            </a:xfrm>
            <a:custGeom>
              <a:avLst/>
              <a:gdLst/>
              <a:ahLst/>
              <a:cxnLst/>
              <a:rect l="l" t="t" r="r" b="b"/>
              <a:pathLst>
                <a:path w="573" h="809" extrusionOk="0">
                  <a:moveTo>
                    <a:pt x="404" y="1"/>
                  </a:moveTo>
                  <a:lnTo>
                    <a:pt x="404" y="35"/>
                  </a:lnTo>
                  <a:lnTo>
                    <a:pt x="438" y="237"/>
                  </a:lnTo>
                  <a:lnTo>
                    <a:pt x="438" y="439"/>
                  </a:lnTo>
                  <a:lnTo>
                    <a:pt x="404" y="506"/>
                  </a:lnTo>
                  <a:lnTo>
                    <a:pt x="371" y="573"/>
                  </a:lnTo>
                  <a:lnTo>
                    <a:pt x="303" y="641"/>
                  </a:lnTo>
                  <a:lnTo>
                    <a:pt x="202" y="641"/>
                  </a:lnTo>
                  <a:lnTo>
                    <a:pt x="202" y="540"/>
                  </a:lnTo>
                  <a:lnTo>
                    <a:pt x="169" y="439"/>
                  </a:lnTo>
                  <a:lnTo>
                    <a:pt x="101" y="405"/>
                  </a:lnTo>
                  <a:lnTo>
                    <a:pt x="34" y="439"/>
                  </a:lnTo>
                  <a:lnTo>
                    <a:pt x="0" y="472"/>
                  </a:lnTo>
                  <a:lnTo>
                    <a:pt x="0" y="540"/>
                  </a:lnTo>
                  <a:lnTo>
                    <a:pt x="34" y="607"/>
                  </a:lnTo>
                  <a:lnTo>
                    <a:pt x="34" y="674"/>
                  </a:lnTo>
                  <a:lnTo>
                    <a:pt x="34" y="742"/>
                  </a:lnTo>
                  <a:lnTo>
                    <a:pt x="101" y="775"/>
                  </a:lnTo>
                  <a:lnTo>
                    <a:pt x="202" y="809"/>
                  </a:lnTo>
                  <a:lnTo>
                    <a:pt x="303" y="775"/>
                  </a:lnTo>
                  <a:lnTo>
                    <a:pt x="404" y="708"/>
                  </a:lnTo>
                  <a:lnTo>
                    <a:pt x="505" y="607"/>
                  </a:lnTo>
                  <a:lnTo>
                    <a:pt x="539" y="472"/>
                  </a:lnTo>
                  <a:lnTo>
                    <a:pt x="573" y="304"/>
                  </a:lnTo>
                  <a:lnTo>
                    <a:pt x="539" y="136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3"/>
            <p:cNvSpPr/>
            <p:nvPr/>
          </p:nvSpPr>
          <p:spPr>
            <a:xfrm>
              <a:off x="3345591" y="4574015"/>
              <a:ext cx="15112" cy="120547"/>
            </a:xfrm>
            <a:custGeom>
              <a:avLst/>
              <a:gdLst/>
              <a:ahLst/>
              <a:cxnLst/>
              <a:rect l="l" t="t" r="r" b="b"/>
              <a:pathLst>
                <a:path w="304" h="2425" extrusionOk="0">
                  <a:moveTo>
                    <a:pt x="135" y="1"/>
                  </a:moveTo>
                  <a:lnTo>
                    <a:pt x="101" y="34"/>
                  </a:lnTo>
                  <a:lnTo>
                    <a:pt x="67" y="304"/>
                  </a:lnTo>
                  <a:lnTo>
                    <a:pt x="67" y="573"/>
                  </a:lnTo>
                  <a:lnTo>
                    <a:pt x="67" y="1112"/>
                  </a:lnTo>
                  <a:lnTo>
                    <a:pt x="34" y="1718"/>
                  </a:lnTo>
                  <a:lnTo>
                    <a:pt x="0" y="2055"/>
                  </a:lnTo>
                  <a:lnTo>
                    <a:pt x="34" y="2358"/>
                  </a:lnTo>
                  <a:lnTo>
                    <a:pt x="67" y="2391"/>
                  </a:lnTo>
                  <a:lnTo>
                    <a:pt x="101" y="2425"/>
                  </a:lnTo>
                  <a:lnTo>
                    <a:pt x="135" y="2425"/>
                  </a:lnTo>
                  <a:lnTo>
                    <a:pt x="168" y="2358"/>
                  </a:lnTo>
                  <a:lnTo>
                    <a:pt x="236" y="2055"/>
                  </a:lnTo>
                  <a:lnTo>
                    <a:pt x="269" y="1752"/>
                  </a:lnTo>
                  <a:lnTo>
                    <a:pt x="269" y="1112"/>
                  </a:lnTo>
                  <a:lnTo>
                    <a:pt x="303" y="573"/>
                  </a:lnTo>
                  <a:lnTo>
                    <a:pt x="269" y="304"/>
                  </a:lnTo>
                  <a:lnTo>
                    <a:pt x="236" y="34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3"/>
            <p:cNvSpPr/>
            <p:nvPr/>
          </p:nvSpPr>
          <p:spPr>
            <a:xfrm>
              <a:off x="3350612" y="4426774"/>
              <a:ext cx="125567" cy="135609"/>
            </a:xfrm>
            <a:custGeom>
              <a:avLst/>
              <a:gdLst/>
              <a:ahLst/>
              <a:cxnLst/>
              <a:rect l="l" t="t" r="r" b="b"/>
              <a:pathLst>
                <a:path w="2526" h="2728" extrusionOk="0">
                  <a:moveTo>
                    <a:pt x="202" y="168"/>
                  </a:moveTo>
                  <a:lnTo>
                    <a:pt x="741" y="236"/>
                  </a:lnTo>
                  <a:lnTo>
                    <a:pt x="1280" y="269"/>
                  </a:lnTo>
                  <a:lnTo>
                    <a:pt x="2357" y="236"/>
                  </a:lnTo>
                  <a:lnTo>
                    <a:pt x="2290" y="774"/>
                  </a:lnTo>
                  <a:lnTo>
                    <a:pt x="2256" y="1347"/>
                  </a:lnTo>
                  <a:lnTo>
                    <a:pt x="2256" y="1885"/>
                  </a:lnTo>
                  <a:lnTo>
                    <a:pt x="2290" y="2424"/>
                  </a:lnTo>
                  <a:lnTo>
                    <a:pt x="2290" y="2458"/>
                  </a:lnTo>
                  <a:lnTo>
                    <a:pt x="2256" y="2458"/>
                  </a:lnTo>
                  <a:lnTo>
                    <a:pt x="2020" y="2424"/>
                  </a:lnTo>
                  <a:lnTo>
                    <a:pt x="808" y="2424"/>
                  </a:lnTo>
                  <a:lnTo>
                    <a:pt x="303" y="2390"/>
                  </a:lnTo>
                  <a:lnTo>
                    <a:pt x="236" y="1279"/>
                  </a:lnTo>
                  <a:lnTo>
                    <a:pt x="202" y="168"/>
                  </a:lnTo>
                  <a:close/>
                  <a:moveTo>
                    <a:pt x="741" y="0"/>
                  </a:moveTo>
                  <a:lnTo>
                    <a:pt x="168" y="34"/>
                  </a:lnTo>
                  <a:lnTo>
                    <a:pt x="135" y="34"/>
                  </a:lnTo>
                  <a:lnTo>
                    <a:pt x="101" y="101"/>
                  </a:lnTo>
                  <a:lnTo>
                    <a:pt x="67" y="101"/>
                  </a:lnTo>
                  <a:lnTo>
                    <a:pt x="34" y="168"/>
                  </a:lnTo>
                  <a:lnTo>
                    <a:pt x="0" y="774"/>
                  </a:lnTo>
                  <a:lnTo>
                    <a:pt x="0" y="1414"/>
                  </a:lnTo>
                  <a:lnTo>
                    <a:pt x="34" y="2020"/>
                  </a:lnTo>
                  <a:lnTo>
                    <a:pt x="101" y="2660"/>
                  </a:lnTo>
                  <a:lnTo>
                    <a:pt x="135" y="2693"/>
                  </a:lnTo>
                  <a:lnTo>
                    <a:pt x="168" y="2727"/>
                  </a:lnTo>
                  <a:lnTo>
                    <a:pt x="236" y="2727"/>
                  </a:lnTo>
                  <a:lnTo>
                    <a:pt x="303" y="2693"/>
                  </a:lnTo>
                  <a:lnTo>
                    <a:pt x="337" y="2660"/>
                  </a:lnTo>
                  <a:lnTo>
                    <a:pt x="337" y="2626"/>
                  </a:lnTo>
                  <a:lnTo>
                    <a:pt x="337" y="2559"/>
                  </a:lnTo>
                  <a:lnTo>
                    <a:pt x="808" y="2660"/>
                  </a:lnTo>
                  <a:lnTo>
                    <a:pt x="1313" y="2693"/>
                  </a:lnTo>
                  <a:lnTo>
                    <a:pt x="1818" y="2693"/>
                  </a:lnTo>
                  <a:lnTo>
                    <a:pt x="2054" y="2660"/>
                  </a:lnTo>
                  <a:lnTo>
                    <a:pt x="2256" y="2626"/>
                  </a:lnTo>
                  <a:lnTo>
                    <a:pt x="2323" y="2592"/>
                  </a:lnTo>
                  <a:lnTo>
                    <a:pt x="2323" y="2491"/>
                  </a:lnTo>
                  <a:lnTo>
                    <a:pt x="2357" y="2525"/>
                  </a:lnTo>
                  <a:lnTo>
                    <a:pt x="2391" y="2525"/>
                  </a:lnTo>
                  <a:lnTo>
                    <a:pt x="2458" y="2491"/>
                  </a:lnTo>
                  <a:lnTo>
                    <a:pt x="2458" y="2424"/>
                  </a:lnTo>
                  <a:lnTo>
                    <a:pt x="2492" y="1885"/>
                  </a:lnTo>
                  <a:lnTo>
                    <a:pt x="2525" y="1313"/>
                  </a:lnTo>
                  <a:lnTo>
                    <a:pt x="2492" y="774"/>
                  </a:lnTo>
                  <a:lnTo>
                    <a:pt x="2458" y="202"/>
                  </a:lnTo>
                  <a:lnTo>
                    <a:pt x="2492" y="168"/>
                  </a:lnTo>
                  <a:lnTo>
                    <a:pt x="2492" y="101"/>
                  </a:lnTo>
                  <a:lnTo>
                    <a:pt x="2458" y="34"/>
                  </a:lnTo>
                  <a:lnTo>
                    <a:pt x="1852" y="34"/>
                  </a:lnTo>
                  <a:lnTo>
                    <a:pt x="12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3"/>
            <p:cNvSpPr/>
            <p:nvPr/>
          </p:nvSpPr>
          <p:spPr>
            <a:xfrm>
              <a:off x="3375715" y="4568994"/>
              <a:ext cx="128898" cy="123927"/>
            </a:xfrm>
            <a:custGeom>
              <a:avLst/>
              <a:gdLst/>
              <a:ahLst/>
              <a:cxnLst/>
              <a:rect l="l" t="t" r="r" b="b"/>
              <a:pathLst>
                <a:path w="2593" h="2493" extrusionOk="0">
                  <a:moveTo>
                    <a:pt x="1886" y="1"/>
                  </a:moveTo>
                  <a:lnTo>
                    <a:pt x="1347" y="34"/>
                  </a:lnTo>
                  <a:lnTo>
                    <a:pt x="741" y="102"/>
                  </a:lnTo>
                  <a:lnTo>
                    <a:pt x="168" y="169"/>
                  </a:lnTo>
                  <a:lnTo>
                    <a:pt x="135" y="68"/>
                  </a:lnTo>
                  <a:lnTo>
                    <a:pt x="135" y="34"/>
                  </a:lnTo>
                  <a:lnTo>
                    <a:pt x="67" y="34"/>
                  </a:lnTo>
                  <a:lnTo>
                    <a:pt x="34" y="68"/>
                  </a:lnTo>
                  <a:lnTo>
                    <a:pt x="0" y="405"/>
                  </a:lnTo>
                  <a:lnTo>
                    <a:pt x="0" y="708"/>
                  </a:lnTo>
                  <a:lnTo>
                    <a:pt x="0" y="1348"/>
                  </a:lnTo>
                  <a:lnTo>
                    <a:pt x="0" y="1886"/>
                  </a:lnTo>
                  <a:lnTo>
                    <a:pt x="0" y="2156"/>
                  </a:lnTo>
                  <a:lnTo>
                    <a:pt x="34" y="2425"/>
                  </a:lnTo>
                  <a:lnTo>
                    <a:pt x="67" y="2459"/>
                  </a:lnTo>
                  <a:lnTo>
                    <a:pt x="101" y="2459"/>
                  </a:lnTo>
                  <a:lnTo>
                    <a:pt x="135" y="2425"/>
                  </a:lnTo>
                  <a:lnTo>
                    <a:pt x="202" y="2459"/>
                  </a:lnTo>
                  <a:lnTo>
                    <a:pt x="1280" y="2492"/>
                  </a:lnTo>
                  <a:lnTo>
                    <a:pt x="1818" y="2492"/>
                  </a:lnTo>
                  <a:lnTo>
                    <a:pt x="2054" y="2459"/>
                  </a:lnTo>
                  <a:lnTo>
                    <a:pt x="2323" y="2391"/>
                  </a:lnTo>
                  <a:lnTo>
                    <a:pt x="2323" y="2425"/>
                  </a:lnTo>
                  <a:lnTo>
                    <a:pt x="2323" y="2459"/>
                  </a:lnTo>
                  <a:lnTo>
                    <a:pt x="2391" y="2459"/>
                  </a:lnTo>
                  <a:lnTo>
                    <a:pt x="2492" y="2425"/>
                  </a:lnTo>
                  <a:lnTo>
                    <a:pt x="2559" y="2324"/>
                  </a:lnTo>
                  <a:lnTo>
                    <a:pt x="2593" y="2223"/>
                  </a:lnTo>
                  <a:lnTo>
                    <a:pt x="2593" y="2088"/>
                  </a:lnTo>
                  <a:lnTo>
                    <a:pt x="2593" y="1819"/>
                  </a:lnTo>
                  <a:lnTo>
                    <a:pt x="2593" y="1583"/>
                  </a:lnTo>
                  <a:lnTo>
                    <a:pt x="2593" y="843"/>
                  </a:lnTo>
                  <a:lnTo>
                    <a:pt x="2525" y="472"/>
                  </a:lnTo>
                  <a:lnTo>
                    <a:pt x="2492" y="304"/>
                  </a:lnTo>
                  <a:lnTo>
                    <a:pt x="2391" y="135"/>
                  </a:lnTo>
                  <a:lnTo>
                    <a:pt x="2357" y="270"/>
                  </a:lnTo>
                  <a:lnTo>
                    <a:pt x="2323" y="405"/>
                  </a:lnTo>
                  <a:lnTo>
                    <a:pt x="2323" y="674"/>
                  </a:lnTo>
                  <a:lnTo>
                    <a:pt x="2357" y="1213"/>
                  </a:lnTo>
                  <a:lnTo>
                    <a:pt x="2357" y="1752"/>
                  </a:lnTo>
                  <a:lnTo>
                    <a:pt x="2323" y="2290"/>
                  </a:lnTo>
                  <a:lnTo>
                    <a:pt x="2088" y="2223"/>
                  </a:lnTo>
                  <a:lnTo>
                    <a:pt x="1818" y="2189"/>
                  </a:lnTo>
                  <a:lnTo>
                    <a:pt x="1280" y="2189"/>
                  </a:lnTo>
                  <a:lnTo>
                    <a:pt x="202" y="2223"/>
                  </a:lnTo>
                  <a:lnTo>
                    <a:pt x="236" y="1954"/>
                  </a:lnTo>
                  <a:lnTo>
                    <a:pt x="236" y="1684"/>
                  </a:lnTo>
                  <a:lnTo>
                    <a:pt x="202" y="1146"/>
                  </a:lnTo>
                  <a:lnTo>
                    <a:pt x="202" y="775"/>
                  </a:lnTo>
                  <a:lnTo>
                    <a:pt x="202" y="371"/>
                  </a:lnTo>
                  <a:lnTo>
                    <a:pt x="842" y="337"/>
                  </a:lnTo>
                  <a:lnTo>
                    <a:pt x="1515" y="270"/>
                  </a:lnTo>
                  <a:lnTo>
                    <a:pt x="1953" y="270"/>
                  </a:lnTo>
                  <a:lnTo>
                    <a:pt x="2189" y="236"/>
                  </a:lnTo>
                  <a:lnTo>
                    <a:pt x="2290" y="203"/>
                  </a:lnTo>
                  <a:lnTo>
                    <a:pt x="2357" y="135"/>
                  </a:lnTo>
                  <a:lnTo>
                    <a:pt x="2256" y="68"/>
                  </a:lnTo>
                  <a:lnTo>
                    <a:pt x="2121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3"/>
            <p:cNvSpPr/>
            <p:nvPr/>
          </p:nvSpPr>
          <p:spPr>
            <a:xfrm>
              <a:off x="3429253" y="4620892"/>
              <a:ext cx="40215" cy="38525"/>
            </a:xfrm>
            <a:custGeom>
              <a:avLst/>
              <a:gdLst/>
              <a:ahLst/>
              <a:cxnLst/>
              <a:rect l="l" t="t" r="r" b="b"/>
              <a:pathLst>
                <a:path w="809" h="775" extrusionOk="0">
                  <a:moveTo>
                    <a:pt x="607" y="1"/>
                  </a:moveTo>
                  <a:lnTo>
                    <a:pt x="539" y="34"/>
                  </a:lnTo>
                  <a:lnTo>
                    <a:pt x="506" y="102"/>
                  </a:lnTo>
                  <a:lnTo>
                    <a:pt x="472" y="270"/>
                  </a:lnTo>
                  <a:lnTo>
                    <a:pt x="472" y="304"/>
                  </a:lnTo>
                  <a:lnTo>
                    <a:pt x="203" y="337"/>
                  </a:lnTo>
                  <a:lnTo>
                    <a:pt x="203" y="135"/>
                  </a:lnTo>
                  <a:lnTo>
                    <a:pt x="169" y="102"/>
                  </a:lnTo>
                  <a:lnTo>
                    <a:pt x="102" y="102"/>
                  </a:lnTo>
                  <a:lnTo>
                    <a:pt x="68" y="135"/>
                  </a:lnTo>
                  <a:lnTo>
                    <a:pt x="34" y="337"/>
                  </a:lnTo>
                  <a:lnTo>
                    <a:pt x="1" y="371"/>
                  </a:lnTo>
                  <a:lnTo>
                    <a:pt x="34" y="438"/>
                  </a:lnTo>
                  <a:lnTo>
                    <a:pt x="68" y="640"/>
                  </a:lnTo>
                  <a:lnTo>
                    <a:pt x="102" y="674"/>
                  </a:lnTo>
                  <a:lnTo>
                    <a:pt x="135" y="708"/>
                  </a:lnTo>
                  <a:lnTo>
                    <a:pt x="169" y="708"/>
                  </a:lnTo>
                  <a:lnTo>
                    <a:pt x="203" y="674"/>
                  </a:lnTo>
                  <a:lnTo>
                    <a:pt x="236" y="573"/>
                  </a:lnTo>
                  <a:lnTo>
                    <a:pt x="203" y="506"/>
                  </a:lnTo>
                  <a:lnTo>
                    <a:pt x="506" y="506"/>
                  </a:lnTo>
                  <a:lnTo>
                    <a:pt x="506" y="640"/>
                  </a:lnTo>
                  <a:lnTo>
                    <a:pt x="539" y="708"/>
                  </a:lnTo>
                  <a:lnTo>
                    <a:pt x="573" y="741"/>
                  </a:lnTo>
                  <a:lnTo>
                    <a:pt x="607" y="775"/>
                  </a:lnTo>
                  <a:lnTo>
                    <a:pt x="640" y="741"/>
                  </a:lnTo>
                  <a:lnTo>
                    <a:pt x="674" y="674"/>
                  </a:lnTo>
                  <a:lnTo>
                    <a:pt x="674" y="607"/>
                  </a:lnTo>
                  <a:lnTo>
                    <a:pt x="640" y="472"/>
                  </a:lnTo>
                  <a:lnTo>
                    <a:pt x="775" y="405"/>
                  </a:lnTo>
                  <a:lnTo>
                    <a:pt x="809" y="371"/>
                  </a:lnTo>
                  <a:lnTo>
                    <a:pt x="809" y="304"/>
                  </a:lnTo>
                  <a:lnTo>
                    <a:pt x="775" y="270"/>
                  </a:lnTo>
                  <a:lnTo>
                    <a:pt x="708" y="236"/>
                  </a:lnTo>
                  <a:lnTo>
                    <a:pt x="607" y="236"/>
                  </a:lnTo>
                  <a:lnTo>
                    <a:pt x="640" y="169"/>
                  </a:lnTo>
                  <a:lnTo>
                    <a:pt x="674" y="102"/>
                  </a:lnTo>
                  <a:lnTo>
                    <a:pt x="674" y="68"/>
                  </a:lnTo>
                  <a:lnTo>
                    <a:pt x="674" y="34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3"/>
            <p:cNvSpPr/>
            <p:nvPr/>
          </p:nvSpPr>
          <p:spPr>
            <a:xfrm>
              <a:off x="3278632" y="4614181"/>
              <a:ext cx="50257" cy="48616"/>
            </a:xfrm>
            <a:custGeom>
              <a:avLst/>
              <a:gdLst/>
              <a:ahLst/>
              <a:cxnLst/>
              <a:rect l="l" t="t" r="r" b="b"/>
              <a:pathLst>
                <a:path w="1011" h="978" extrusionOk="0">
                  <a:moveTo>
                    <a:pt x="505" y="1"/>
                  </a:moveTo>
                  <a:lnTo>
                    <a:pt x="404" y="35"/>
                  </a:lnTo>
                  <a:lnTo>
                    <a:pt x="270" y="68"/>
                  </a:lnTo>
                  <a:lnTo>
                    <a:pt x="169" y="136"/>
                  </a:lnTo>
                  <a:lnTo>
                    <a:pt x="101" y="237"/>
                  </a:lnTo>
                  <a:lnTo>
                    <a:pt x="34" y="338"/>
                  </a:lnTo>
                  <a:lnTo>
                    <a:pt x="0" y="472"/>
                  </a:lnTo>
                  <a:lnTo>
                    <a:pt x="0" y="607"/>
                  </a:lnTo>
                  <a:lnTo>
                    <a:pt x="68" y="674"/>
                  </a:lnTo>
                  <a:lnTo>
                    <a:pt x="101" y="775"/>
                  </a:lnTo>
                  <a:lnTo>
                    <a:pt x="202" y="843"/>
                  </a:lnTo>
                  <a:lnTo>
                    <a:pt x="303" y="910"/>
                  </a:lnTo>
                  <a:lnTo>
                    <a:pt x="404" y="944"/>
                  </a:lnTo>
                  <a:lnTo>
                    <a:pt x="505" y="910"/>
                  </a:lnTo>
                  <a:lnTo>
                    <a:pt x="606" y="876"/>
                  </a:lnTo>
                  <a:lnTo>
                    <a:pt x="606" y="944"/>
                  </a:lnTo>
                  <a:lnTo>
                    <a:pt x="640" y="977"/>
                  </a:lnTo>
                  <a:lnTo>
                    <a:pt x="674" y="977"/>
                  </a:lnTo>
                  <a:lnTo>
                    <a:pt x="707" y="944"/>
                  </a:lnTo>
                  <a:lnTo>
                    <a:pt x="707" y="910"/>
                  </a:lnTo>
                  <a:lnTo>
                    <a:pt x="707" y="809"/>
                  </a:lnTo>
                  <a:lnTo>
                    <a:pt x="707" y="641"/>
                  </a:lnTo>
                  <a:lnTo>
                    <a:pt x="707" y="607"/>
                  </a:lnTo>
                  <a:lnTo>
                    <a:pt x="943" y="607"/>
                  </a:lnTo>
                  <a:lnTo>
                    <a:pt x="1010" y="573"/>
                  </a:lnTo>
                  <a:lnTo>
                    <a:pt x="1010" y="506"/>
                  </a:lnTo>
                  <a:lnTo>
                    <a:pt x="1010" y="439"/>
                  </a:lnTo>
                  <a:lnTo>
                    <a:pt x="943" y="405"/>
                  </a:lnTo>
                  <a:lnTo>
                    <a:pt x="539" y="405"/>
                  </a:lnTo>
                  <a:lnTo>
                    <a:pt x="438" y="472"/>
                  </a:lnTo>
                  <a:lnTo>
                    <a:pt x="438" y="506"/>
                  </a:lnTo>
                  <a:lnTo>
                    <a:pt x="438" y="540"/>
                  </a:lnTo>
                  <a:lnTo>
                    <a:pt x="606" y="607"/>
                  </a:lnTo>
                  <a:lnTo>
                    <a:pt x="606" y="641"/>
                  </a:lnTo>
                  <a:lnTo>
                    <a:pt x="606" y="674"/>
                  </a:lnTo>
                  <a:lnTo>
                    <a:pt x="472" y="708"/>
                  </a:lnTo>
                  <a:lnTo>
                    <a:pt x="303" y="708"/>
                  </a:lnTo>
                  <a:lnTo>
                    <a:pt x="236" y="641"/>
                  </a:lnTo>
                  <a:lnTo>
                    <a:pt x="202" y="573"/>
                  </a:lnTo>
                  <a:lnTo>
                    <a:pt x="202" y="439"/>
                  </a:lnTo>
                  <a:lnTo>
                    <a:pt x="236" y="371"/>
                  </a:lnTo>
                  <a:lnTo>
                    <a:pt x="270" y="270"/>
                  </a:lnTo>
                  <a:lnTo>
                    <a:pt x="371" y="237"/>
                  </a:lnTo>
                  <a:lnTo>
                    <a:pt x="573" y="169"/>
                  </a:lnTo>
                  <a:lnTo>
                    <a:pt x="741" y="136"/>
                  </a:lnTo>
                  <a:lnTo>
                    <a:pt x="775" y="136"/>
                  </a:lnTo>
                  <a:lnTo>
                    <a:pt x="775" y="102"/>
                  </a:lnTo>
                  <a:lnTo>
                    <a:pt x="640" y="35"/>
                  </a:lnTo>
                  <a:lnTo>
                    <a:pt x="5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3"/>
            <p:cNvSpPr/>
            <p:nvPr/>
          </p:nvSpPr>
          <p:spPr>
            <a:xfrm>
              <a:off x="3415881" y="4287835"/>
              <a:ext cx="128898" cy="123877"/>
            </a:xfrm>
            <a:custGeom>
              <a:avLst/>
              <a:gdLst/>
              <a:ahLst/>
              <a:cxnLst/>
              <a:rect l="l" t="t" r="r" b="b"/>
              <a:pathLst>
                <a:path w="2593" h="2492" extrusionOk="0">
                  <a:moveTo>
                    <a:pt x="707" y="1"/>
                  </a:moveTo>
                  <a:lnTo>
                    <a:pt x="438" y="34"/>
                  </a:lnTo>
                  <a:lnTo>
                    <a:pt x="337" y="68"/>
                  </a:lnTo>
                  <a:lnTo>
                    <a:pt x="236" y="135"/>
                  </a:lnTo>
                  <a:lnTo>
                    <a:pt x="303" y="203"/>
                  </a:lnTo>
                  <a:lnTo>
                    <a:pt x="404" y="236"/>
                  </a:lnTo>
                  <a:lnTo>
                    <a:pt x="640" y="270"/>
                  </a:lnTo>
                  <a:lnTo>
                    <a:pt x="1078" y="270"/>
                  </a:lnTo>
                  <a:lnTo>
                    <a:pt x="1751" y="337"/>
                  </a:lnTo>
                  <a:lnTo>
                    <a:pt x="2391" y="371"/>
                  </a:lnTo>
                  <a:lnTo>
                    <a:pt x="2391" y="775"/>
                  </a:lnTo>
                  <a:lnTo>
                    <a:pt x="2391" y="1145"/>
                  </a:lnTo>
                  <a:lnTo>
                    <a:pt x="2357" y="1684"/>
                  </a:lnTo>
                  <a:lnTo>
                    <a:pt x="2357" y="1953"/>
                  </a:lnTo>
                  <a:lnTo>
                    <a:pt x="2391" y="2223"/>
                  </a:lnTo>
                  <a:lnTo>
                    <a:pt x="1313" y="2189"/>
                  </a:lnTo>
                  <a:lnTo>
                    <a:pt x="775" y="2189"/>
                  </a:lnTo>
                  <a:lnTo>
                    <a:pt x="505" y="2223"/>
                  </a:lnTo>
                  <a:lnTo>
                    <a:pt x="270" y="2290"/>
                  </a:lnTo>
                  <a:lnTo>
                    <a:pt x="236" y="1751"/>
                  </a:lnTo>
                  <a:lnTo>
                    <a:pt x="236" y="1213"/>
                  </a:lnTo>
                  <a:lnTo>
                    <a:pt x="270" y="674"/>
                  </a:lnTo>
                  <a:lnTo>
                    <a:pt x="270" y="405"/>
                  </a:lnTo>
                  <a:lnTo>
                    <a:pt x="236" y="270"/>
                  </a:lnTo>
                  <a:lnTo>
                    <a:pt x="202" y="135"/>
                  </a:lnTo>
                  <a:lnTo>
                    <a:pt x="101" y="304"/>
                  </a:lnTo>
                  <a:lnTo>
                    <a:pt x="68" y="472"/>
                  </a:lnTo>
                  <a:lnTo>
                    <a:pt x="0" y="842"/>
                  </a:lnTo>
                  <a:lnTo>
                    <a:pt x="0" y="1583"/>
                  </a:lnTo>
                  <a:lnTo>
                    <a:pt x="0" y="1819"/>
                  </a:lnTo>
                  <a:lnTo>
                    <a:pt x="0" y="2088"/>
                  </a:lnTo>
                  <a:lnTo>
                    <a:pt x="0" y="2223"/>
                  </a:lnTo>
                  <a:lnTo>
                    <a:pt x="34" y="2324"/>
                  </a:lnTo>
                  <a:lnTo>
                    <a:pt x="101" y="2425"/>
                  </a:lnTo>
                  <a:lnTo>
                    <a:pt x="202" y="2458"/>
                  </a:lnTo>
                  <a:lnTo>
                    <a:pt x="270" y="2458"/>
                  </a:lnTo>
                  <a:lnTo>
                    <a:pt x="270" y="2425"/>
                  </a:lnTo>
                  <a:lnTo>
                    <a:pt x="270" y="2391"/>
                  </a:lnTo>
                  <a:lnTo>
                    <a:pt x="539" y="2458"/>
                  </a:lnTo>
                  <a:lnTo>
                    <a:pt x="775" y="2492"/>
                  </a:lnTo>
                  <a:lnTo>
                    <a:pt x="1313" y="2492"/>
                  </a:lnTo>
                  <a:lnTo>
                    <a:pt x="2391" y="2458"/>
                  </a:lnTo>
                  <a:lnTo>
                    <a:pt x="2458" y="2425"/>
                  </a:lnTo>
                  <a:lnTo>
                    <a:pt x="2492" y="2458"/>
                  </a:lnTo>
                  <a:lnTo>
                    <a:pt x="2525" y="2458"/>
                  </a:lnTo>
                  <a:lnTo>
                    <a:pt x="2559" y="2425"/>
                  </a:lnTo>
                  <a:lnTo>
                    <a:pt x="2593" y="2155"/>
                  </a:lnTo>
                  <a:lnTo>
                    <a:pt x="2593" y="1886"/>
                  </a:lnTo>
                  <a:lnTo>
                    <a:pt x="2593" y="1347"/>
                  </a:lnTo>
                  <a:lnTo>
                    <a:pt x="2593" y="708"/>
                  </a:lnTo>
                  <a:lnTo>
                    <a:pt x="2593" y="405"/>
                  </a:lnTo>
                  <a:lnTo>
                    <a:pt x="2559" y="68"/>
                  </a:lnTo>
                  <a:lnTo>
                    <a:pt x="2525" y="34"/>
                  </a:lnTo>
                  <a:lnTo>
                    <a:pt x="2458" y="34"/>
                  </a:lnTo>
                  <a:lnTo>
                    <a:pt x="2458" y="68"/>
                  </a:lnTo>
                  <a:lnTo>
                    <a:pt x="2424" y="169"/>
                  </a:lnTo>
                  <a:lnTo>
                    <a:pt x="1852" y="102"/>
                  </a:lnTo>
                  <a:lnTo>
                    <a:pt x="1246" y="34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3"/>
            <p:cNvSpPr/>
            <p:nvPr/>
          </p:nvSpPr>
          <p:spPr>
            <a:xfrm>
              <a:off x="3467729" y="4358124"/>
              <a:ext cx="23513" cy="36885"/>
            </a:xfrm>
            <a:custGeom>
              <a:avLst/>
              <a:gdLst/>
              <a:ahLst/>
              <a:cxnLst/>
              <a:rect l="l" t="t" r="r" b="b"/>
              <a:pathLst>
                <a:path w="473" h="742" extrusionOk="0">
                  <a:moveTo>
                    <a:pt x="338" y="1"/>
                  </a:moveTo>
                  <a:lnTo>
                    <a:pt x="169" y="34"/>
                  </a:lnTo>
                  <a:lnTo>
                    <a:pt x="35" y="102"/>
                  </a:lnTo>
                  <a:lnTo>
                    <a:pt x="1" y="135"/>
                  </a:lnTo>
                  <a:lnTo>
                    <a:pt x="35" y="169"/>
                  </a:lnTo>
                  <a:lnTo>
                    <a:pt x="35" y="203"/>
                  </a:lnTo>
                  <a:lnTo>
                    <a:pt x="270" y="203"/>
                  </a:lnTo>
                  <a:lnTo>
                    <a:pt x="237" y="405"/>
                  </a:lnTo>
                  <a:lnTo>
                    <a:pt x="136" y="573"/>
                  </a:lnTo>
                  <a:lnTo>
                    <a:pt x="136" y="674"/>
                  </a:lnTo>
                  <a:lnTo>
                    <a:pt x="169" y="708"/>
                  </a:lnTo>
                  <a:lnTo>
                    <a:pt x="237" y="741"/>
                  </a:lnTo>
                  <a:lnTo>
                    <a:pt x="304" y="674"/>
                  </a:lnTo>
                  <a:lnTo>
                    <a:pt x="405" y="539"/>
                  </a:lnTo>
                  <a:lnTo>
                    <a:pt x="439" y="405"/>
                  </a:lnTo>
                  <a:lnTo>
                    <a:pt x="472" y="236"/>
                  </a:lnTo>
                  <a:lnTo>
                    <a:pt x="439" y="68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3"/>
            <p:cNvSpPr/>
            <p:nvPr/>
          </p:nvSpPr>
          <p:spPr>
            <a:xfrm>
              <a:off x="3402459" y="4476981"/>
              <a:ext cx="31864" cy="36835"/>
            </a:xfrm>
            <a:custGeom>
              <a:avLst/>
              <a:gdLst/>
              <a:ahLst/>
              <a:cxnLst/>
              <a:rect l="l" t="t" r="r" b="b"/>
              <a:pathLst>
                <a:path w="641" h="741" extrusionOk="0">
                  <a:moveTo>
                    <a:pt x="35" y="0"/>
                  </a:moveTo>
                  <a:lnTo>
                    <a:pt x="35" y="34"/>
                  </a:lnTo>
                  <a:lnTo>
                    <a:pt x="1" y="67"/>
                  </a:lnTo>
                  <a:lnTo>
                    <a:pt x="35" y="168"/>
                  </a:lnTo>
                  <a:lnTo>
                    <a:pt x="136" y="303"/>
                  </a:lnTo>
                  <a:lnTo>
                    <a:pt x="203" y="337"/>
                  </a:lnTo>
                  <a:lnTo>
                    <a:pt x="35" y="572"/>
                  </a:lnTo>
                  <a:lnTo>
                    <a:pt x="1" y="606"/>
                  </a:lnTo>
                  <a:lnTo>
                    <a:pt x="1" y="673"/>
                  </a:lnTo>
                  <a:lnTo>
                    <a:pt x="68" y="707"/>
                  </a:lnTo>
                  <a:lnTo>
                    <a:pt x="136" y="741"/>
                  </a:lnTo>
                  <a:lnTo>
                    <a:pt x="169" y="707"/>
                  </a:lnTo>
                  <a:lnTo>
                    <a:pt x="203" y="673"/>
                  </a:lnTo>
                  <a:lnTo>
                    <a:pt x="405" y="404"/>
                  </a:lnTo>
                  <a:lnTo>
                    <a:pt x="439" y="404"/>
                  </a:lnTo>
                  <a:lnTo>
                    <a:pt x="472" y="370"/>
                  </a:lnTo>
                  <a:lnTo>
                    <a:pt x="472" y="337"/>
                  </a:lnTo>
                  <a:lnTo>
                    <a:pt x="472" y="269"/>
                  </a:lnTo>
                  <a:lnTo>
                    <a:pt x="641" y="34"/>
                  </a:lnTo>
                  <a:lnTo>
                    <a:pt x="641" y="0"/>
                  </a:lnTo>
                  <a:lnTo>
                    <a:pt x="607" y="0"/>
                  </a:lnTo>
                  <a:lnTo>
                    <a:pt x="439" y="101"/>
                  </a:lnTo>
                  <a:lnTo>
                    <a:pt x="304" y="202"/>
                  </a:lnTo>
                  <a:lnTo>
                    <a:pt x="237" y="168"/>
                  </a:lnTo>
                  <a:lnTo>
                    <a:pt x="169" y="101"/>
                  </a:lnTo>
                  <a:lnTo>
                    <a:pt x="102" y="34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3"/>
            <p:cNvSpPr/>
            <p:nvPr/>
          </p:nvSpPr>
          <p:spPr>
            <a:xfrm>
              <a:off x="3325508" y="4358124"/>
              <a:ext cx="28484" cy="36885"/>
            </a:xfrm>
            <a:custGeom>
              <a:avLst/>
              <a:gdLst/>
              <a:ahLst/>
              <a:cxnLst/>
              <a:rect l="l" t="t" r="r" b="b"/>
              <a:pathLst>
                <a:path w="573" h="742" extrusionOk="0">
                  <a:moveTo>
                    <a:pt x="370" y="1"/>
                  </a:moveTo>
                  <a:lnTo>
                    <a:pt x="269" y="34"/>
                  </a:lnTo>
                  <a:lnTo>
                    <a:pt x="202" y="68"/>
                  </a:lnTo>
                  <a:lnTo>
                    <a:pt x="67" y="203"/>
                  </a:lnTo>
                  <a:lnTo>
                    <a:pt x="0" y="270"/>
                  </a:lnTo>
                  <a:lnTo>
                    <a:pt x="0" y="371"/>
                  </a:lnTo>
                  <a:lnTo>
                    <a:pt x="0" y="472"/>
                  </a:lnTo>
                  <a:lnTo>
                    <a:pt x="0" y="539"/>
                  </a:lnTo>
                  <a:lnTo>
                    <a:pt x="101" y="674"/>
                  </a:lnTo>
                  <a:lnTo>
                    <a:pt x="236" y="741"/>
                  </a:lnTo>
                  <a:lnTo>
                    <a:pt x="337" y="741"/>
                  </a:lnTo>
                  <a:lnTo>
                    <a:pt x="438" y="708"/>
                  </a:lnTo>
                  <a:lnTo>
                    <a:pt x="572" y="573"/>
                  </a:lnTo>
                  <a:lnTo>
                    <a:pt x="572" y="506"/>
                  </a:lnTo>
                  <a:lnTo>
                    <a:pt x="572" y="472"/>
                  </a:lnTo>
                  <a:lnTo>
                    <a:pt x="539" y="405"/>
                  </a:lnTo>
                  <a:lnTo>
                    <a:pt x="135" y="405"/>
                  </a:lnTo>
                  <a:lnTo>
                    <a:pt x="168" y="304"/>
                  </a:lnTo>
                  <a:lnTo>
                    <a:pt x="236" y="203"/>
                  </a:lnTo>
                  <a:lnTo>
                    <a:pt x="303" y="135"/>
                  </a:lnTo>
                  <a:lnTo>
                    <a:pt x="370" y="34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3"/>
            <p:cNvSpPr/>
            <p:nvPr/>
          </p:nvSpPr>
          <p:spPr>
            <a:xfrm>
              <a:off x="3307066" y="4195772"/>
              <a:ext cx="135609" cy="83761"/>
            </a:xfrm>
            <a:custGeom>
              <a:avLst/>
              <a:gdLst/>
              <a:ahLst/>
              <a:cxnLst/>
              <a:rect l="l" t="t" r="r" b="b"/>
              <a:pathLst>
                <a:path w="2728" h="1685" extrusionOk="0">
                  <a:moveTo>
                    <a:pt x="640" y="1"/>
                  </a:moveTo>
                  <a:lnTo>
                    <a:pt x="371" y="34"/>
                  </a:lnTo>
                  <a:lnTo>
                    <a:pt x="102" y="102"/>
                  </a:lnTo>
                  <a:lnTo>
                    <a:pt x="102" y="68"/>
                  </a:lnTo>
                  <a:lnTo>
                    <a:pt x="34" y="68"/>
                  </a:lnTo>
                  <a:lnTo>
                    <a:pt x="1" y="405"/>
                  </a:lnTo>
                  <a:lnTo>
                    <a:pt x="1" y="775"/>
                  </a:lnTo>
                  <a:lnTo>
                    <a:pt x="34" y="1482"/>
                  </a:lnTo>
                  <a:lnTo>
                    <a:pt x="34" y="1550"/>
                  </a:lnTo>
                  <a:lnTo>
                    <a:pt x="68" y="1617"/>
                  </a:lnTo>
                  <a:lnTo>
                    <a:pt x="102" y="1651"/>
                  </a:lnTo>
                  <a:lnTo>
                    <a:pt x="169" y="1684"/>
                  </a:lnTo>
                  <a:lnTo>
                    <a:pt x="236" y="1651"/>
                  </a:lnTo>
                  <a:lnTo>
                    <a:pt x="270" y="1617"/>
                  </a:lnTo>
                  <a:lnTo>
                    <a:pt x="270" y="1583"/>
                  </a:lnTo>
                  <a:lnTo>
                    <a:pt x="775" y="1617"/>
                  </a:lnTo>
                  <a:lnTo>
                    <a:pt x="1853" y="1617"/>
                  </a:lnTo>
                  <a:lnTo>
                    <a:pt x="2122" y="1583"/>
                  </a:lnTo>
                  <a:lnTo>
                    <a:pt x="2358" y="1516"/>
                  </a:lnTo>
                  <a:lnTo>
                    <a:pt x="2088" y="1449"/>
                  </a:lnTo>
                  <a:lnTo>
                    <a:pt x="1853" y="1415"/>
                  </a:lnTo>
                  <a:lnTo>
                    <a:pt x="203" y="1415"/>
                  </a:lnTo>
                  <a:lnTo>
                    <a:pt x="203" y="809"/>
                  </a:lnTo>
                  <a:lnTo>
                    <a:pt x="169" y="472"/>
                  </a:lnTo>
                  <a:lnTo>
                    <a:pt x="102" y="169"/>
                  </a:lnTo>
                  <a:lnTo>
                    <a:pt x="102" y="169"/>
                  </a:lnTo>
                  <a:lnTo>
                    <a:pt x="371" y="237"/>
                  </a:lnTo>
                  <a:lnTo>
                    <a:pt x="674" y="237"/>
                  </a:lnTo>
                  <a:lnTo>
                    <a:pt x="1213" y="203"/>
                  </a:lnTo>
                  <a:lnTo>
                    <a:pt x="1853" y="203"/>
                  </a:lnTo>
                  <a:lnTo>
                    <a:pt x="2492" y="169"/>
                  </a:lnTo>
                  <a:lnTo>
                    <a:pt x="2492" y="843"/>
                  </a:lnTo>
                  <a:lnTo>
                    <a:pt x="2526" y="1550"/>
                  </a:lnTo>
                  <a:lnTo>
                    <a:pt x="2560" y="1617"/>
                  </a:lnTo>
                  <a:lnTo>
                    <a:pt x="2627" y="1651"/>
                  </a:lnTo>
                  <a:lnTo>
                    <a:pt x="2694" y="1617"/>
                  </a:lnTo>
                  <a:lnTo>
                    <a:pt x="2728" y="1550"/>
                  </a:lnTo>
                  <a:lnTo>
                    <a:pt x="2694" y="809"/>
                  </a:lnTo>
                  <a:lnTo>
                    <a:pt x="2694" y="439"/>
                  </a:lnTo>
                  <a:lnTo>
                    <a:pt x="2661" y="68"/>
                  </a:lnTo>
                  <a:lnTo>
                    <a:pt x="2627" y="1"/>
                  </a:lnTo>
                  <a:lnTo>
                    <a:pt x="2560" y="1"/>
                  </a:lnTo>
                  <a:lnTo>
                    <a:pt x="2526" y="34"/>
                  </a:lnTo>
                  <a:lnTo>
                    <a:pt x="21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3"/>
            <p:cNvSpPr/>
            <p:nvPr/>
          </p:nvSpPr>
          <p:spPr>
            <a:xfrm>
              <a:off x="3521316" y="4570684"/>
              <a:ext cx="125567" cy="122237"/>
            </a:xfrm>
            <a:custGeom>
              <a:avLst/>
              <a:gdLst/>
              <a:ahLst/>
              <a:cxnLst/>
              <a:rect l="l" t="t" r="r" b="b"/>
              <a:pathLst>
                <a:path w="2526" h="2459" extrusionOk="0">
                  <a:moveTo>
                    <a:pt x="2357" y="202"/>
                  </a:moveTo>
                  <a:lnTo>
                    <a:pt x="2323" y="674"/>
                  </a:lnTo>
                  <a:lnTo>
                    <a:pt x="2323" y="1145"/>
                  </a:lnTo>
                  <a:lnTo>
                    <a:pt x="2256" y="1684"/>
                  </a:lnTo>
                  <a:lnTo>
                    <a:pt x="2222" y="2256"/>
                  </a:lnTo>
                  <a:lnTo>
                    <a:pt x="1953" y="2189"/>
                  </a:lnTo>
                  <a:lnTo>
                    <a:pt x="472" y="2189"/>
                  </a:lnTo>
                  <a:lnTo>
                    <a:pt x="236" y="2223"/>
                  </a:lnTo>
                  <a:lnTo>
                    <a:pt x="236" y="1684"/>
                  </a:lnTo>
                  <a:lnTo>
                    <a:pt x="236" y="1145"/>
                  </a:lnTo>
                  <a:lnTo>
                    <a:pt x="236" y="708"/>
                  </a:lnTo>
                  <a:lnTo>
                    <a:pt x="236" y="236"/>
                  </a:lnTo>
                  <a:lnTo>
                    <a:pt x="1313" y="270"/>
                  </a:lnTo>
                  <a:lnTo>
                    <a:pt x="1852" y="236"/>
                  </a:lnTo>
                  <a:lnTo>
                    <a:pt x="2357" y="202"/>
                  </a:lnTo>
                  <a:close/>
                  <a:moveTo>
                    <a:pt x="1313" y="0"/>
                  </a:moveTo>
                  <a:lnTo>
                    <a:pt x="236" y="34"/>
                  </a:lnTo>
                  <a:lnTo>
                    <a:pt x="169" y="34"/>
                  </a:lnTo>
                  <a:lnTo>
                    <a:pt x="135" y="68"/>
                  </a:lnTo>
                  <a:lnTo>
                    <a:pt x="101" y="101"/>
                  </a:lnTo>
                  <a:lnTo>
                    <a:pt x="34" y="404"/>
                  </a:lnTo>
                  <a:lnTo>
                    <a:pt x="34" y="708"/>
                  </a:lnTo>
                  <a:lnTo>
                    <a:pt x="0" y="1314"/>
                  </a:lnTo>
                  <a:lnTo>
                    <a:pt x="0" y="1852"/>
                  </a:lnTo>
                  <a:lnTo>
                    <a:pt x="34" y="2122"/>
                  </a:lnTo>
                  <a:lnTo>
                    <a:pt x="68" y="2391"/>
                  </a:lnTo>
                  <a:lnTo>
                    <a:pt x="101" y="2425"/>
                  </a:lnTo>
                  <a:lnTo>
                    <a:pt x="135" y="2458"/>
                  </a:lnTo>
                  <a:lnTo>
                    <a:pt x="169" y="2458"/>
                  </a:lnTo>
                  <a:lnTo>
                    <a:pt x="202" y="2425"/>
                  </a:lnTo>
                  <a:lnTo>
                    <a:pt x="472" y="2458"/>
                  </a:lnTo>
                  <a:lnTo>
                    <a:pt x="741" y="2458"/>
                  </a:lnTo>
                  <a:lnTo>
                    <a:pt x="1280" y="2425"/>
                  </a:lnTo>
                  <a:lnTo>
                    <a:pt x="2020" y="2425"/>
                  </a:lnTo>
                  <a:lnTo>
                    <a:pt x="2256" y="2391"/>
                  </a:lnTo>
                  <a:lnTo>
                    <a:pt x="2357" y="2391"/>
                  </a:lnTo>
                  <a:lnTo>
                    <a:pt x="2391" y="2324"/>
                  </a:lnTo>
                  <a:lnTo>
                    <a:pt x="2458" y="2054"/>
                  </a:lnTo>
                  <a:lnTo>
                    <a:pt x="2492" y="1751"/>
                  </a:lnTo>
                  <a:lnTo>
                    <a:pt x="2525" y="1145"/>
                  </a:lnTo>
                  <a:lnTo>
                    <a:pt x="2525" y="640"/>
                  </a:lnTo>
                  <a:lnTo>
                    <a:pt x="2525" y="371"/>
                  </a:lnTo>
                  <a:lnTo>
                    <a:pt x="2492" y="135"/>
                  </a:lnTo>
                  <a:lnTo>
                    <a:pt x="2458" y="68"/>
                  </a:lnTo>
                  <a:lnTo>
                    <a:pt x="2391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3"/>
            <p:cNvSpPr/>
            <p:nvPr/>
          </p:nvSpPr>
          <p:spPr>
            <a:xfrm>
              <a:off x="3451026" y="4190751"/>
              <a:ext cx="137249" cy="93803"/>
            </a:xfrm>
            <a:custGeom>
              <a:avLst/>
              <a:gdLst/>
              <a:ahLst/>
              <a:cxnLst/>
              <a:rect l="l" t="t" r="r" b="b"/>
              <a:pathLst>
                <a:path w="2761" h="1887" extrusionOk="0">
                  <a:moveTo>
                    <a:pt x="1381" y="1"/>
                  </a:moveTo>
                  <a:lnTo>
                    <a:pt x="707" y="34"/>
                  </a:lnTo>
                  <a:lnTo>
                    <a:pt x="404" y="68"/>
                  </a:lnTo>
                  <a:lnTo>
                    <a:pt x="68" y="135"/>
                  </a:lnTo>
                  <a:lnTo>
                    <a:pt x="34" y="169"/>
                  </a:lnTo>
                  <a:lnTo>
                    <a:pt x="0" y="237"/>
                  </a:lnTo>
                  <a:lnTo>
                    <a:pt x="0" y="304"/>
                  </a:lnTo>
                  <a:lnTo>
                    <a:pt x="68" y="338"/>
                  </a:lnTo>
                  <a:lnTo>
                    <a:pt x="68" y="607"/>
                  </a:lnTo>
                  <a:lnTo>
                    <a:pt x="68" y="876"/>
                  </a:lnTo>
                  <a:lnTo>
                    <a:pt x="34" y="1718"/>
                  </a:lnTo>
                  <a:lnTo>
                    <a:pt x="34" y="1752"/>
                  </a:lnTo>
                  <a:lnTo>
                    <a:pt x="68" y="1785"/>
                  </a:lnTo>
                  <a:lnTo>
                    <a:pt x="169" y="1785"/>
                  </a:lnTo>
                  <a:lnTo>
                    <a:pt x="505" y="1853"/>
                  </a:lnTo>
                  <a:lnTo>
                    <a:pt x="842" y="1886"/>
                  </a:lnTo>
                  <a:lnTo>
                    <a:pt x="1179" y="1853"/>
                  </a:lnTo>
                  <a:lnTo>
                    <a:pt x="1515" y="1819"/>
                  </a:lnTo>
                  <a:lnTo>
                    <a:pt x="2020" y="1785"/>
                  </a:lnTo>
                  <a:lnTo>
                    <a:pt x="2256" y="1752"/>
                  </a:lnTo>
                  <a:lnTo>
                    <a:pt x="2492" y="1651"/>
                  </a:lnTo>
                  <a:lnTo>
                    <a:pt x="2222" y="1583"/>
                  </a:lnTo>
                  <a:lnTo>
                    <a:pt x="1919" y="1583"/>
                  </a:lnTo>
                  <a:lnTo>
                    <a:pt x="1347" y="1651"/>
                  </a:lnTo>
                  <a:lnTo>
                    <a:pt x="505" y="1651"/>
                  </a:lnTo>
                  <a:lnTo>
                    <a:pt x="236" y="1684"/>
                  </a:lnTo>
                  <a:lnTo>
                    <a:pt x="236" y="1213"/>
                  </a:lnTo>
                  <a:lnTo>
                    <a:pt x="236" y="775"/>
                  </a:lnTo>
                  <a:lnTo>
                    <a:pt x="236" y="540"/>
                  </a:lnTo>
                  <a:lnTo>
                    <a:pt x="202" y="338"/>
                  </a:lnTo>
                  <a:lnTo>
                    <a:pt x="505" y="304"/>
                  </a:lnTo>
                  <a:lnTo>
                    <a:pt x="808" y="270"/>
                  </a:lnTo>
                  <a:lnTo>
                    <a:pt x="1414" y="270"/>
                  </a:lnTo>
                  <a:lnTo>
                    <a:pt x="2054" y="304"/>
                  </a:lnTo>
                  <a:lnTo>
                    <a:pt x="2357" y="270"/>
                  </a:lnTo>
                  <a:lnTo>
                    <a:pt x="2660" y="237"/>
                  </a:lnTo>
                  <a:lnTo>
                    <a:pt x="2593" y="573"/>
                  </a:lnTo>
                  <a:lnTo>
                    <a:pt x="2593" y="876"/>
                  </a:lnTo>
                  <a:lnTo>
                    <a:pt x="2525" y="1280"/>
                  </a:lnTo>
                  <a:lnTo>
                    <a:pt x="2525" y="1651"/>
                  </a:lnTo>
                  <a:lnTo>
                    <a:pt x="2559" y="1718"/>
                  </a:lnTo>
                  <a:lnTo>
                    <a:pt x="2660" y="1718"/>
                  </a:lnTo>
                  <a:lnTo>
                    <a:pt x="2694" y="1684"/>
                  </a:lnTo>
                  <a:lnTo>
                    <a:pt x="2727" y="1348"/>
                  </a:lnTo>
                  <a:lnTo>
                    <a:pt x="2727" y="1011"/>
                  </a:lnTo>
                  <a:lnTo>
                    <a:pt x="2761" y="607"/>
                  </a:lnTo>
                  <a:lnTo>
                    <a:pt x="2761" y="237"/>
                  </a:lnTo>
                  <a:lnTo>
                    <a:pt x="2727" y="169"/>
                  </a:lnTo>
                  <a:lnTo>
                    <a:pt x="2660" y="203"/>
                  </a:lnTo>
                  <a:lnTo>
                    <a:pt x="2357" y="102"/>
                  </a:lnTo>
                  <a:lnTo>
                    <a:pt x="2054" y="68"/>
                  </a:lnTo>
                  <a:lnTo>
                    <a:pt x="1717" y="34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3"/>
            <p:cNvSpPr/>
            <p:nvPr/>
          </p:nvSpPr>
          <p:spPr>
            <a:xfrm>
              <a:off x="3616710" y="4358124"/>
              <a:ext cx="23463" cy="40215"/>
            </a:xfrm>
            <a:custGeom>
              <a:avLst/>
              <a:gdLst/>
              <a:ahLst/>
              <a:cxnLst/>
              <a:rect l="l" t="t" r="r" b="b"/>
              <a:pathLst>
                <a:path w="472" h="809" extrusionOk="0">
                  <a:moveTo>
                    <a:pt x="303" y="203"/>
                  </a:moveTo>
                  <a:lnTo>
                    <a:pt x="303" y="304"/>
                  </a:lnTo>
                  <a:lnTo>
                    <a:pt x="270" y="405"/>
                  </a:lnTo>
                  <a:lnTo>
                    <a:pt x="202" y="337"/>
                  </a:lnTo>
                  <a:lnTo>
                    <a:pt x="169" y="270"/>
                  </a:lnTo>
                  <a:lnTo>
                    <a:pt x="169" y="203"/>
                  </a:lnTo>
                  <a:close/>
                  <a:moveTo>
                    <a:pt x="169" y="1"/>
                  </a:moveTo>
                  <a:lnTo>
                    <a:pt x="68" y="68"/>
                  </a:lnTo>
                  <a:lnTo>
                    <a:pt x="0" y="135"/>
                  </a:lnTo>
                  <a:lnTo>
                    <a:pt x="0" y="236"/>
                  </a:lnTo>
                  <a:lnTo>
                    <a:pt x="0" y="337"/>
                  </a:lnTo>
                  <a:lnTo>
                    <a:pt x="68" y="438"/>
                  </a:lnTo>
                  <a:lnTo>
                    <a:pt x="135" y="472"/>
                  </a:lnTo>
                  <a:lnTo>
                    <a:pt x="34" y="573"/>
                  </a:lnTo>
                  <a:lnTo>
                    <a:pt x="0" y="640"/>
                  </a:lnTo>
                  <a:lnTo>
                    <a:pt x="0" y="674"/>
                  </a:lnTo>
                  <a:lnTo>
                    <a:pt x="68" y="775"/>
                  </a:lnTo>
                  <a:lnTo>
                    <a:pt x="169" y="809"/>
                  </a:lnTo>
                  <a:lnTo>
                    <a:pt x="270" y="809"/>
                  </a:lnTo>
                  <a:lnTo>
                    <a:pt x="337" y="775"/>
                  </a:lnTo>
                  <a:lnTo>
                    <a:pt x="404" y="741"/>
                  </a:lnTo>
                  <a:lnTo>
                    <a:pt x="472" y="674"/>
                  </a:lnTo>
                  <a:lnTo>
                    <a:pt x="472" y="607"/>
                  </a:lnTo>
                  <a:lnTo>
                    <a:pt x="438" y="506"/>
                  </a:lnTo>
                  <a:lnTo>
                    <a:pt x="472" y="472"/>
                  </a:lnTo>
                  <a:lnTo>
                    <a:pt x="472" y="438"/>
                  </a:lnTo>
                  <a:lnTo>
                    <a:pt x="404" y="371"/>
                  </a:lnTo>
                  <a:lnTo>
                    <a:pt x="472" y="304"/>
                  </a:lnTo>
                  <a:lnTo>
                    <a:pt x="472" y="203"/>
                  </a:lnTo>
                  <a:lnTo>
                    <a:pt x="438" y="102"/>
                  </a:lnTo>
                  <a:lnTo>
                    <a:pt x="371" y="34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3"/>
            <p:cNvSpPr/>
            <p:nvPr/>
          </p:nvSpPr>
          <p:spPr>
            <a:xfrm>
              <a:off x="3686999" y="4476981"/>
              <a:ext cx="11781" cy="35195"/>
            </a:xfrm>
            <a:custGeom>
              <a:avLst/>
              <a:gdLst/>
              <a:ahLst/>
              <a:cxnLst/>
              <a:rect l="l" t="t" r="r" b="b"/>
              <a:pathLst>
                <a:path w="237" h="708" extrusionOk="0">
                  <a:moveTo>
                    <a:pt x="135" y="0"/>
                  </a:moveTo>
                  <a:lnTo>
                    <a:pt x="101" y="34"/>
                  </a:lnTo>
                  <a:lnTo>
                    <a:pt x="34" y="168"/>
                  </a:lnTo>
                  <a:lnTo>
                    <a:pt x="0" y="337"/>
                  </a:lnTo>
                  <a:lnTo>
                    <a:pt x="0" y="505"/>
                  </a:lnTo>
                  <a:lnTo>
                    <a:pt x="34" y="640"/>
                  </a:lnTo>
                  <a:lnTo>
                    <a:pt x="34" y="707"/>
                  </a:lnTo>
                  <a:lnTo>
                    <a:pt x="169" y="707"/>
                  </a:lnTo>
                  <a:lnTo>
                    <a:pt x="202" y="673"/>
                  </a:lnTo>
                  <a:lnTo>
                    <a:pt x="236" y="606"/>
                  </a:lnTo>
                  <a:lnTo>
                    <a:pt x="236" y="337"/>
                  </a:lnTo>
                  <a:lnTo>
                    <a:pt x="236" y="67"/>
                  </a:lnTo>
                  <a:lnTo>
                    <a:pt x="236" y="3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3"/>
            <p:cNvSpPr/>
            <p:nvPr/>
          </p:nvSpPr>
          <p:spPr>
            <a:xfrm>
              <a:off x="3757289" y="4356434"/>
              <a:ext cx="31864" cy="35195"/>
            </a:xfrm>
            <a:custGeom>
              <a:avLst/>
              <a:gdLst/>
              <a:ahLst/>
              <a:cxnLst/>
              <a:rect l="l" t="t" r="r" b="b"/>
              <a:pathLst>
                <a:path w="641" h="708" extrusionOk="0">
                  <a:moveTo>
                    <a:pt x="236" y="1"/>
                  </a:moveTo>
                  <a:lnTo>
                    <a:pt x="135" y="68"/>
                  </a:lnTo>
                  <a:lnTo>
                    <a:pt x="68" y="136"/>
                  </a:lnTo>
                  <a:lnTo>
                    <a:pt x="0" y="203"/>
                  </a:lnTo>
                  <a:lnTo>
                    <a:pt x="0" y="304"/>
                  </a:lnTo>
                  <a:lnTo>
                    <a:pt x="34" y="371"/>
                  </a:lnTo>
                  <a:lnTo>
                    <a:pt x="101" y="405"/>
                  </a:lnTo>
                  <a:lnTo>
                    <a:pt x="202" y="439"/>
                  </a:lnTo>
                  <a:lnTo>
                    <a:pt x="337" y="472"/>
                  </a:lnTo>
                  <a:lnTo>
                    <a:pt x="438" y="439"/>
                  </a:lnTo>
                  <a:lnTo>
                    <a:pt x="438" y="540"/>
                  </a:lnTo>
                  <a:lnTo>
                    <a:pt x="438" y="607"/>
                  </a:lnTo>
                  <a:lnTo>
                    <a:pt x="438" y="708"/>
                  </a:lnTo>
                  <a:lnTo>
                    <a:pt x="505" y="708"/>
                  </a:lnTo>
                  <a:lnTo>
                    <a:pt x="573" y="641"/>
                  </a:lnTo>
                  <a:lnTo>
                    <a:pt x="606" y="540"/>
                  </a:lnTo>
                  <a:lnTo>
                    <a:pt x="640" y="304"/>
                  </a:lnTo>
                  <a:lnTo>
                    <a:pt x="640" y="270"/>
                  </a:lnTo>
                  <a:lnTo>
                    <a:pt x="573" y="203"/>
                  </a:lnTo>
                  <a:lnTo>
                    <a:pt x="505" y="237"/>
                  </a:lnTo>
                  <a:lnTo>
                    <a:pt x="371" y="304"/>
                  </a:lnTo>
                  <a:lnTo>
                    <a:pt x="236" y="304"/>
                  </a:lnTo>
                  <a:lnTo>
                    <a:pt x="169" y="270"/>
                  </a:lnTo>
                  <a:lnTo>
                    <a:pt x="202" y="203"/>
                  </a:lnTo>
                  <a:lnTo>
                    <a:pt x="236" y="169"/>
                  </a:lnTo>
                  <a:lnTo>
                    <a:pt x="539" y="169"/>
                  </a:lnTo>
                  <a:lnTo>
                    <a:pt x="539" y="203"/>
                  </a:lnTo>
                  <a:lnTo>
                    <a:pt x="606" y="203"/>
                  </a:lnTo>
                  <a:lnTo>
                    <a:pt x="640" y="169"/>
                  </a:lnTo>
                  <a:lnTo>
                    <a:pt x="573" y="102"/>
                  </a:lnTo>
                  <a:lnTo>
                    <a:pt x="505" y="35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3"/>
            <p:cNvSpPr/>
            <p:nvPr/>
          </p:nvSpPr>
          <p:spPr>
            <a:xfrm>
              <a:off x="3569833" y="4289525"/>
              <a:ext cx="113886" cy="123877"/>
            </a:xfrm>
            <a:custGeom>
              <a:avLst/>
              <a:gdLst/>
              <a:ahLst/>
              <a:cxnLst/>
              <a:rect l="l" t="t" r="r" b="b"/>
              <a:pathLst>
                <a:path w="2291" h="2492" extrusionOk="0">
                  <a:moveTo>
                    <a:pt x="236" y="0"/>
                  </a:moveTo>
                  <a:lnTo>
                    <a:pt x="102" y="34"/>
                  </a:lnTo>
                  <a:lnTo>
                    <a:pt x="1" y="68"/>
                  </a:lnTo>
                  <a:lnTo>
                    <a:pt x="1" y="101"/>
                  </a:lnTo>
                  <a:lnTo>
                    <a:pt x="68" y="169"/>
                  </a:lnTo>
                  <a:lnTo>
                    <a:pt x="169" y="202"/>
                  </a:lnTo>
                  <a:lnTo>
                    <a:pt x="371" y="270"/>
                  </a:lnTo>
                  <a:lnTo>
                    <a:pt x="2088" y="270"/>
                  </a:lnTo>
                  <a:lnTo>
                    <a:pt x="2054" y="472"/>
                  </a:lnTo>
                  <a:lnTo>
                    <a:pt x="2054" y="707"/>
                  </a:lnTo>
                  <a:lnTo>
                    <a:pt x="2054" y="1145"/>
                  </a:lnTo>
                  <a:lnTo>
                    <a:pt x="2054" y="1717"/>
                  </a:lnTo>
                  <a:lnTo>
                    <a:pt x="2054" y="1987"/>
                  </a:lnTo>
                  <a:lnTo>
                    <a:pt x="2088" y="2256"/>
                  </a:lnTo>
                  <a:lnTo>
                    <a:pt x="910" y="2222"/>
                  </a:lnTo>
                  <a:lnTo>
                    <a:pt x="506" y="2189"/>
                  </a:lnTo>
                  <a:lnTo>
                    <a:pt x="304" y="2222"/>
                  </a:lnTo>
                  <a:lnTo>
                    <a:pt x="203" y="2256"/>
                  </a:lnTo>
                  <a:lnTo>
                    <a:pt x="135" y="2323"/>
                  </a:lnTo>
                  <a:lnTo>
                    <a:pt x="203" y="2391"/>
                  </a:lnTo>
                  <a:lnTo>
                    <a:pt x="304" y="2458"/>
                  </a:lnTo>
                  <a:lnTo>
                    <a:pt x="506" y="2492"/>
                  </a:lnTo>
                  <a:lnTo>
                    <a:pt x="2256" y="2492"/>
                  </a:lnTo>
                  <a:lnTo>
                    <a:pt x="2290" y="2424"/>
                  </a:lnTo>
                  <a:lnTo>
                    <a:pt x="2290" y="2357"/>
                  </a:lnTo>
                  <a:lnTo>
                    <a:pt x="2290" y="2290"/>
                  </a:lnTo>
                  <a:lnTo>
                    <a:pt x="2290" y="2020"/>
                  </a:lnTo>
                  <a:lnTo>
                    <a:pt x="2290" y="1717"/>
                  </a:lnTo>
                  <a:lnTo>
                    <a:pt x="2290" y="1145"/>
                  </a:lnTo>
                  <a:lnTo>
                    <a:pt x="2290" y="707"/>
                  </a:lnTo>
                  <a:lnTo>
                    <a:pt x="2290" y="472"/>
                  </a:lnTo>
                  <a:lnTo>
                    <a:pt x="2256" y="236"/>
                  </a:lnTo>
                  <a:lnTo>
                    <a:pt x="2290" y="202"/>
                  </a:lnTo>
                  <a:lnTo>
                    <a:pt x="2290" y="135"/>
                  </a:lnTo>
                  <a:lnTo>
                    <a:pt x="2256" y="68"/>
                  </a:lnTo>
                  <a:lnTo>
                    <a:pt x="2189" y="34"/>
                  </a:lnTo>
                  <a:lnTo>
                    <a:pt x="943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3"/>
            <p:cNvSpPr/>
            <p:nvPr/>
          </p:nvSpPr>
          <p:spPr>
            <a:xfrm>
              <a:off x="3024216" y="4714595"/>
              <a:ext cx="15112" cy="120596"/>
            </a:xfrm>
            <a:custGeom>
              <a:avLst/>
              <a:gdLst/>
              <a:ahLst/>
              <a:cxnLst/>
              <a:rect l="l" t="t" r="r" b="b"/>
              <a:pathLst>
                <a:path w="304" h="2426" extrusionOk="0">
                  <a:moveTo>
                    <a:pt x="102" y="1"/>
                  </a:moveTo>
                  <a:lnTo>
                    <a:pt x="68" y="35"/>
                  </a:lnTo>
                  <a:lnTo>
                    <a:pt x="35" y="304"/>
                  </a:lnTo>
                  <a:lnTo>
                    <a:pt x="1" y="573"/>
                  </a:lnTo>
                  <a:lnTo>
                    <a:pt x="35" y="1112"/>
                  </a:lnTo>
                  <a:lnTo>
                    <a:pt x="35" y="1752"/>
                  </a:lnTo>
                  <a:lnTo>
                    <a:pt x="68" y="2055"/>
                  </a:lnTo>
                  <a:lnTo>
                    <a:pt x="136" y="2358"/>
                  </a:lnTo>
                  <a:lnTo>
                    <a:pt x="169" y="2425"/>
                  </a:lnTo>
                  <a:lnTo>
                    <a:pt x="203" y="2425"/>
                  </a:lnTo>
                  <a:lnTo>
                    <a:pt x="237" y="2391"/>
                  </a:lnTo>
                  <a:lnTo>
                    <a:pt x="270" y="2358"/>
                  </a:lnTo>
                  <a:lnTo>
                    <a:pt x="304" y="2055"/>
                  </a:lnTo>
                  <a:lnTo>
                    <a:pt x="270" y="1718"/>
                  </a:lnTo>
                  <a:lnTo>
                    <a:pt x="237" y="1112"/>
                  </a:lnTo>
                  <a:lnTo>
                    <a:pt x="237" y="573"/>
                  </a:lnTo>
                  <a:lnTo>
                    <a:pt x="203" y="304"/>
                  </a:lnTo>
                  <a:lnTo>
                    <a:pt x="169" y="35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3"/>
            <p:cNvSpPr/>
            <p:nvPr/>
          </p:nvSpPr>
          <p:spPr>
            <a:xfrm>
              <a:off x="3636792" y="4428414"/>
              <a:ext cx="128898" cy="123927"/>
            </a:xfrm>
            <a:custGeom>
              <a:avLst/>
              <a:gdLst/>
              <a:ahLst/>
              <a:cxnLst/>
              <a:rect l="l" t="t" r="r" b="b"/>
              <a:pathLst>
                <a:path w="2593" h="2493" extrusionOk="0">
                  <a:moveTo>
                    <a:pt x="707" y="1"/>
                  </a:moveTo>
                  <a:lnTo>
                    <a:pt x="438" y="34"/>
                  </a:lnTo>
                  <a:lnTo>
                    <a:pt x="337" y="68"/>
                  </a:lnTo>
                  <a:lnTo>
                    <a:pt x="236" y="135"/>
                  </a:lnTo>
                  <a:lnTo>
                    <a:pt x="303" y="203"/>
                  </a:lnTo>
                  <a:lnTo>
                    <a:pt x="404" y="236"/>
                  </a:lnTo>
                  <a:lnTo>
                    <a:pt x="640" y="270"/>
                  </a:lnTo>
                  <a:lnTo>
                    <a:pt x="1078" y="270"/>
                  </a:lnTo>
                  <a:lnTo>
                    <a:pt x="1751" y="337"/>
                  </a:lnTo>
                  <a:lnTo>
                    <a:pt x="2391" y="371"/>
                  </a:lnTo>
                  <a:lnTo>
                    <a:pt x="2391" y="775"/>
                  </a:lnTo>
                  <a:lnTo>
                    <a:pt x="2391" y="1145"/>
                  </a:lnTo>
                  <a:lnTo>
                    <a:pt x="2357" y="1684"/>
                  </a:lnTo>
                  <a:lnTo>
                    <a:pt x="2357" y="1953"/>
                  </a:lnTo>
                  <a:lnTo>
                    <a:pt x="2391" y="2223"/>
                  </a:lnTo>
                  <a:lnTo>
                    <a:pt x="1313" y="2189"/>
                  </a:lnTo>
                  <a:lnTo>
                    <a:pt x="775" y="2189"/>
                  </a:lnTo>
                  <a:lnTo>
                    <a:pt x="505" y="2223"/>
                  </a:lnTo>
                  <a:lnTo>
                    <a:pt x="270" y="2290"/>
                  </a:lnTo>
                  <a:lnTo>
                    <a:pt x="236" y="1751"/>
                  </a:lnTo>
                  <a:lnTo>
                    <a:pt x="236" y="1213"/>
                  </a:lnTo>
                  <a:lnTo>
                    <a:pt x="270" y="674"/>
                  </a:lnTo>
                  <a:lnTo>
                    <a:pt x="270" y="405"/>
                  </a:lnTo>
                  <a:lnTo>
                    <a:pt x="236" y="270"/>
                  </a:lnTo>
                  <a:lnTo>
                    <a:pt x="202" y="135"/>
                  </a:lnTo>
                  <a:lnTo>
                    <a:pt x="101" y="304"/>
                  </a:lnTo>
                  <a:lnTo>
                    <a:pt x="68" y="472"/>
                  </a:lnTo>
                  <a:lnTo>
                    <a:pt x="0" y="842"/>
                  </a:lnTo>
                  <a:lnTo>
                    <a:pt x="0" y="1583"/>
                  </a:lnTo>
                  <a:lnTo>
                    <a:pt x="0" y="1819"/>
                  </a:lnTo>
                  <a:lnTo>
                    <a:pt x="0" y="2088"/>
                  </a:lnTo>
                  <a:lnTo>
                    <a:pt x="0" y="2223"/>
                  </a:lnTo>
                  <a:lnTo>
                    <a:pt x="34" y="2324"/>
                  </a:lnTo>
                  <a:lnTo>
                    <a:pt x="101" y="2425"/>
                  </a:lnTo>
                  <a:lnTo>
                    <a:pt x="202" y="2458"/>
                  </a:lnTo>
                  <a:lnTo>
                    <a:pt x="270" y="2458"/>
                  </a:lnTo>
                  <a:lnTo>
                    <a:pt x="270" y="2425"/>
                  </a:lnTo>
                  <a:lnTo>
                    <a:pt x="270" y="2391"/>
                  </a:lnTo>
                  <a:lnTo>
                    <a:pt x="539" y="2458"/>
                  </a:lnTo>
                  <a:lnTo>
                    <a:pt x="775" y="2492"/>
                  </a:lnTo>
                  <a:lnTo>
                    <a:pt x="1313" y="2492"/>
                  </a:lnTo>
                  <a:lnTo>
                    <a:pt x="2391" y="2458"/>
                  </a:lnTo>
                  <a:lnTo>
                    <a:pt x="2458" y="2425"/>
                  </a:lnTo>
                  <a:lnTo>
                    <a:pt x="2492" y="2458"/>
                  </a:lnTo>
                  <a:lnTo>
                    <a:pt x="2525" y="2458"/>
                  </a:lnTo>
                  <a:lnTo>
                    <a:pt x="2559" y="2425"/>
                  </a:lnTo>
                  <a:lnTo>
                    <a:pt x="2593" y="2155"/>
                  </a:lnTo>
                  <a:lnTo>
                    <a:pt x="2593" y="1886"/>
                  </a:lnTo>
                  <a:lnTo>
                    <a:pt x="2593" y="1347"/>
                  </a:lnTo>
                  <a:lnTo>
                    <a:pt x="2593" y="708"/>
                  </a:lnTo>
                  <a:lnTo>
                    <a:pt x="2593" y="405"/>
                  </a:lnTo>
                  <a:lnTo>
                    <a:pt x="2559" y="68"/>
                  </a:lnTo>
                  <a:lnTo>
                    <a:pt x="2525" y="34"/>
                  </a:lnTo>
                  <a:lnTo>
                    <a:pt x="2458" y="34"/>
                  </a:lnTo>
                  <a:lnTo>
                    <a:pt x="2458" y="68"/>
                  </a:lnTo>
                  <a:lnTo>
                    <a:pt x="2424" y="169"/>
                  </a:lnTo>
                  <a:lnTo>
                    <a:pt x="1852" y="102"/>
                  </a:lnTo>
                  <a:lnTo>
                    <a:pt x="1246" y="34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3"/>
            <p:cNvSpPr/>
            <p:nvPr/>
          </p:nvSpPr>
          <p:spPr>
            <a:xfrm>
              <a:off x="3350612" y="4749740"/>
              <a:ext cx="38525" cy="45236"/>
            </a:xfrm>
            <a:custGeom>
              <a:avLst/>
              <a:gdLst/>
              <a:ahLst/>
              <a:cxnLst/>
              <a:rect l="l" t="t" r="r" b="b"/>
              <a:pathLst>
                <a:path w="775" h="910" extrusionOk="0">
                  <a:moveTo>
                    <a:pt x="606" y="169"/>
                  </a:moveTo>
                  <a:lnTo>
                    <a:pt x="606" y="237"/>
                  </a:lnTo>
                  <a:lnTo>
                    <a:pt x="539" y="304"/>
                  </a:lnTo>
                  <a:lnTo>
                    <a:pt x="404" y="338"/>
                  </a:lnTo>
                  <a:lnTo>
                    <a:pt x="303" y="371"/>
                  </a:lnTo>
                  <a:lnTo>
                    <a:pt x="236" y="169"/>
                  </a:lnTo>
                  <a:close/>
                  <a:moveTo>
                    <a:pt x="505" y="506"/>
                  </a:moveTo>
                  <a:lnTo>
                    <a:pt x="572" y="540"/>
                  </a:lnTo>
                  <a:lnTo>
                    <a:pt x="606" y="573"/>
                  </a:lnTo>
                  <a:lnTo>
                    <a:pt x="539" y="674"/>
                  </a:lnTo>
                  <a:lnTo>
                    <a:pt x="505" y="708"/>
                  </a:lnTo>
                  <a:lnTo>
                    <a:pt x="438" y="742"/>
                  </a:lnTo>
                  <a:lnTo>
                    <a:pt x="303" y="708"/>
                  </a:lnTo>
                  <a:lnTo>
                    <a:pt x="303" y="540"/>
                  </a:lnTo>
                  <a:lnTo>
                    <a:pt x="337" y="540"/>
                  </a:lnTo>
                  <a:lnTo>
                    <a:pt x="505" y="506"/>
                  </a:lnTo>
                  <a:close/>
                  <a:moveTo>
                    <a:pt x="505" y="1"/>
                  </a:moveTo>
                  <a:lnTo>
                    <a:pt x="303" y="68"/>
                  </a:lnTo>
                  <a:lnTo>
                    <a:pt x="135" y="136"/>
                  </a:lnTo>
                  <a:lnTo>
                    <a:pt x="101" y="169"/>
                  </a:lnTo>
                  <a:lnTo>
                    <a:pt x="135" y="506"/>
                  </a:lnTo>
                  <a:lnTo>
                    <a:pt x="135" y="674"/>
                  </a:lnTo>
                  <a:lnTo>
                    <a:pt x="34" y="674"/>
                  </a:lnTo>
                  <a:lnTo>
                    <a:pt x="0" y="742"/>
                  </a:lnTo>
                  <a:lnTo>
                    <a:pt x="0" y="809"/>
                  </a:lnTo>
                  <a:lnTo>
                    <a:pt x="67" y="876"/>
                  </a:lnTo>
                  <a:lnTo>
                    <a:pt x="269" y="910"/>
                  </a:lnTo>
                  <a:lnTo>
                    <a:pt x="505" y="910"/>
                  </a:lnTo>
                  <a:lnTo>
                    <a:pt x="572" y="876"/>
                  </a:lnTo>
                  <a:lnTo>
                    <a:pt x="673" y="843"/>
                  </a:lnTo>
                  <a:lnTo>
                    <a:pt x="741" y="742"/>
                  </a:lnTo>
                  <a:lnTo>
                    <a:pt x="775" y="641"/>
                  </a:lnTo>
                  <a:lnTo>
                    <a:pt x="775" y="506"/>
                  </a:lnTo>
                  <a:lnTo>
                    <a:pt x="741" y="439"/>
                  </a:lnTo>
                  <a:lnTo>
                    <a:pt x="707" y="405"/>
                  </a:lnTo>
                  <a:lnTo>
                    <a:pt x="775" y="304"/>
                  </a:lnTo>
                  <a:lnTo>
                    <a:pt x="775" y="169"/>
                  </a:lnTo>
                  <a:lnTo>
                    <a:pt x="741" y="68"/>
                  </a:lnTo>
                  <a:lnTo>
                    <a:pt x="707" y="35"/>
                  </a:lnTo>
                  <a:lnTo>
                    <a:pt x="6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3"/>
            <p:cNvSpPr/>
            <p:nvPr/>
          </p:nvSpPr>
          <p:spPr>
            <a:xfrm>
              <a:off x="3702062" y="4287835"/>
              <a:ext cx="128898" cy="123877"/>
            </a:xfrm>
            <a:custGeom>
              <a:avLst/>
              <a:gdLst/>
              <a:ahLst/>
              <a:cxnLst/>
              <a:rect l="l" t="t" r="r" b="b"/>
              <a:pathLst>
                <a:path w="2593" h="2492" extrusionOk="0">
                  <a:moveTo>
                    <a:pt x="135" y="1"/>
                  </a:moveTo>
                  <a:lnTo>
                    <a:pt x="101" y="34"/>
                  </a:lnTo>
                  <a:lnTo>
                    <a:pt x="34" y="304"/>
                  </a:lnTo>
                  <a:lnTo>
                    <a:pt x="0" y="573"/>
                  </a:lnTo>
                  <a:lnTo>
                    <a:pt x="0" y="1112"/>
                  </a:lnTo>
                  <a:lnTo>
                    <a:pt x="0" y="1751"/>
                  </a:lnTo>
                  <a:lnTo>
                    <a:pt x="34" y="2054"/>
                  </a:lnTo>
                  <a:lnTo>
                    <a:pt x="101" y="2391"/>
                  </a:lnTo>
                  <a:lnTo>
                    <a:pt x="135" y="2425"/>
                  </a:lnTo>
                  <a:lnTo>
                    <a:pt x="236" y="2425"/>
                  </a:lnTo>
                  <a:lnTo>
                    <a:pt x="270" y="2357"/>
                  </a:lnTo>
                  <a:lnTo>
                    <a:pt x="270" y="2054"/>
                  </a:lnTo>
                  <a:lnTo>
                    <a:pt x="236" y="1718"/>
                  </a:lnTo>
                  <a:lnTo>
                    <a:pt x="236" y="1112"/>
                  </a:lnTo>
                  <a:lnTo>
                    <a:pt x="236" y="674"/>
                  </a:lnTo>
                  <a:lnTo>
                    <a:pt x="236" y="236"/>
                  </a:lnTo>
                  <a:lnTo>
                    <a:pt x="472" y="270"/>
                  </a:lnTo>
                  <a:lnTo>
                    <a:pt x="2290" y="270"/>
                  </a:lnTo>
                  <a:lnTo>
                    <a:pt x="2324" y="304"/>
                  </a:lnTo>
                  <a:lnTo>
                    <a:pt x="2357" y="337"/>
                  </a:lnTo>
                  <a:lnTo>
                    <a:pt x="2391" y="337"/>
                  </a:lnTo>
                  <a:lnTo>
                    <a:pt x="2391" y="506"/>
                  </a:lnTo>
                  <a:lnTo>
                    <a:pt x="2357" y="674"/>
                  </a:lnTo>
                  <a:lnTo>
                    <a:pt x="2357" y="1011"/>
                  </a:lnTo>
                  <a:lnTo>
                    <a:pt x="2324" y="2223"/>
                  </a:lnTo>
                  <a:lnTo>
                    <a:pt x="2122" y="2189"/>
                  </a:lnTo>
                  <a:lnTo>
                    <a:pt x="1852" y="2189"/>
                  </a:lnTo>
                  <a:lnTo>
                    <a:pt x="1381" y="2223"/>
                  </a:lnTo>
                  <a:lnTo>
                    <a:pt x="775" y="2189"/>
                  </a:lnTo>
                  <a:lnTo>
                    <a:pt x="640" y="2189"/>
                  </a:lnTo>
                  <a:lnTo>
                    <a:pt x="472" y="2223"/>
                  </a:lnTo>
                  <a:lnTo>
                    <a:pt x="371" y="2256"/>
                  </a:lnTo>
                  <a:lnTo>
                    <a:pt x="270" y="2357"/>
                  </a:lnTo>
                  <a:lnTo>
                    <a:pt x="337" y="2425"/>
                  </a:lnTo>
                  <a:lnTo>
                    <a:pt x="472" y="2492"/>
                  </a:lnTo>
                  <a:lnTo>
                    <a:pt x="2088" y="2492"/>
                  </a:lnTo>
                  <a:lnTo>
                    <a:pt x="2357" y="2458"/>
                  </a:lnTo>
                  <a:lnTo>
                    <a:pt x="2391" y="2492"/>
                  </a:lnTo>
                  <a:lnTo>
                    <a:pt x="2458" y="2492"/>
                  </a:lnTo>
                  <a:lnTo>
                    <a:pt x="2526" y="2458"/>
                  </a:lnTo>
                  <a:lnTo>
                    <a:pt x="2559" y="2391"/>
                  </a:lnTo>
                  <a:lnTo>
                    <a:pt x="2559" y="1179"/>
                  </a:lnTo>
                  <a:lnTo>
                    <a:pt x="2593" y="640"/>
                  </a:lnTo>
                  <a:lnTo>
                    <a:pt x="2559" y="405"/>
                  </a:lnTo>
                  <a:lnTo>
                    <a:pt x="2526" y="135"/>
                  </a:lnTo>
                  <a:lnTo>
                    <a:pt x="2492" y="135"/>
                  </a:lnTo>
                  <a:lnTo>
                    <a:pt x="2458" y="169"/>
                  </a:lnTo>
                  <a:lnTo>
                    <a:pt x="2391" y="102"/>
                  </a:lnTo>
                  <a:lnTo>
                    <a:pt x="2290" y="68"/>
                  </a:lnTo>
                  <a:lnTo>
                    <a:pt x="2088" y="68"/>
                  </a:lnTo>
                  <a:lnTo>
                    <a:pt x="1650" y="102"/>
                  </a:lnTo>
                  <a:lnTo>
                    <a:pt x="943" y="68"/>
                  </a:lnTo>
                  <a:lnTo>
                    <a:pt x="573" y="68"/>
                  </a:lnTo>
                  <a:lnTo>
                    <a:pt x="202" y="102"/>
                  </a:lnTo>
                  <a:lnTo>
                    <a:pt x="202" y="34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3"/>
            <p:cNvSpPr/>
            <p:nvPr/>
          </p:nvSpPr>
          <p:spPr>
            <a:xfrm>
              <a:off x="3310446" y="4707934"/>
              <a:ext cx="125567" cy="135609"/>
            </a:xfrm>
            <a:custGeom>
              <a:avLst/>
              <a:gdLst/>
              <a:ahLst/>
              <a:cxnLst/>
              <a:rect l="l" t="t" r="r" b="b"/>
              <a:pathLst>
                <a:path w="2526" h="2728" extrusionOk="0">
                  <a:moveTo>
                    <a:pt x="202" y="169"/>
                  </a:moveTo>
                  <a:lnTo>
                    <a:pt x="741" y="236"/>
                  </a:lnTo>
                  <a:lnTo>
                    <a:pt x="1279" y="270"/>
                  </a:lnTo>
                  <a:lnTo>
                    <a:pt x="2357" y="236"/>
                  </a:lnTo>
                  <a:lnTo>
                    <a:pt x="2290" y="775"/>
                  </a:lnTo>
                  <a:lnTo>
                    <a:pt x="2256" y="1347"/>
                  </a:lnTo>
                  <a:lnTo>
                    <a:pt x="2256" y="1886"/>
                  </a:lnTo>
                  <a:lnTo>
                    <a:pt x="2290" y="2424"/>
                  </a:lnTo>
                  <a:lnTo>
                    <a:pt x="2290" y="2458"/>
                  </a:lnTo>
                  <a:lnTo>
                    <a:pt x="2256" y="2458"/>
                  </a:lnTo>
                  <a:lnTo>
                    <a:pt x="2020" y="2424"/>
                  </a:lnTo>
                  <a:lnTo>
                    <a:pt x="808" y="2424"/>
                  </a:lnTo>
                  <a:lnTo>
                    <a:pt x="303" y="2391"/>
                  </a:lnTo>
                  <a:lnTo>
                    <a:pt x="236" y="1280"/>
                  </a:lnTo>
                  <a:lnTo>
                    <a:pt x="202" y="169"/>
                  </a:lnTo>
                  <a:close/>
                  <a:moveTo>
                    <a:pt x="741" y="0"/>
                  </a:moveTo>
                  <a:lnTo>
                    <a:pt x="168" y="34"/>
                  </a:lnTo>
                  <a:lnTo>
                    <a:pt x="135" y="34"/>
                  </a:lnTo>
                  <a:lnTo>
                    <a:pt x="101" y="101"/>
                  </a:lnTo>
                  <a:lnTo>
                    <a:pt x="67" y="101"/>
                  </a:lnTo>
                  <a:lnTo>
                    <a:pt x="34" y="169"/>
                  </a:lnTo>
                  <a:lnTo>
                    <a:pt x="0" y="775"/>
                  </a:lnTo>
                  <a:lnTo>
                    <a:pt x="0" y="1414"/>
                  </a:lnTo>
                  <a:lnTo>
                    <a:pt x="34" y="2020"/>
                  </a:lnTo>
                  <a:lnTo>
                    <a:pt x="101" y="2660"/>
                  </a:lnTo>
                  <a:lnTo>
                    <a:pt x="135" y="2694"/>
                  </a:lnTo>
                  <a:lnTo>
                    <a:pt x="168" y="2727"/>
                  </a:lnTo>
                  <a:lnTo>
                    <a:pt x="236" y="2727"/>
                  </a:lnTo>
                  <a:lnTo>
                    <a:pt x="303" y="2694"/>
                  </a:lnTo>
                  <a:lnTo>
                    <a:pt x="337" y="2660"/>
                  </a:lnTo>
                  <a:lnTo>
                    <a:pt x="337" y="2626"/>
                  </a:lnTo>
                  <a:lnTo>
                    <a:pt x="337" y="2559"/>
                  </a:lnTo>
                  <a:lnTo>
                    <a:pt x="808" y="2660"/>
                  </a:lnTo>
                  <a:lnTo>
                    <a:pt x="1313" y="2694"/>
                  </a:lnTo>
                  <a:lnTo>
                    <a:pt x="1818" y="2694"/>
                  </a:lnTo>
                  <a:lnTo>
                    <a:pt x="2054" y="2660"/>
                  </a:lnTo>
                  <a:lnTo>
                    <a:pt x="2256" y="2626"/>
                  </a:lnTo>
                  <a:lnTo>
                    <a:pt x="2323" y="2593"/>
                  </a:lnTo>
                  <a:lnTo>
                    <a:pt x="2323" y="2492"/>
                  </a:lnTo>
                  <a:lnTo>
                    <a:pt x="2357" y="2525"/>
                  </a:lnTo>
                  <a:lnTo>
                    <a:pt x="2391" y="2525"/>
                  </a:lnTo>
                  <a:lnTo>
                    <a:pt x="2458" y="2492"/>
                  </a:lnTo>
                  <a:lnTo>
                    <a:pt x="2458" y="2424"/>
                  </a:lnTo>
                  <a:lnTo>
                    <a:pt x="2492" y="1886"/>
                  </a:lnTo>
                  <a:lnTo>
                    <a:pt x="2525" y="1313"/>
                  </a:lnTo>
                  <a:lnTo>
                    <a:pt x="2492" y="775"/>
                  </a:lnTo>
                  <a:lnTo>
                    <a:pt x="2458" y="202"/>
                  </a:lnTo>
                  <a:lnTo>
                    <a:pt x="2492" y="169"/>
                  </a:lnTo>
                  <a:lnTo>
                    <a:pt x="2492" y="101"/>
                  </a:lnTo>
                  <a:lnTo>
                    <a:pt x="2458" y="34"/>
                  </a:lnTo>
                  <a:lnTo>
                    <a:pt x="1852" y="34"/>
                  </a:lnTo>
                  <a:lnTo>
                    <a:pt x="127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"/>
            <p:cNvSpPr/>
            <p:nvPr/>
          </p:nvSpPr>
          <p:spPr>
            <a:xfrm>
              <a:off x="3166486" y="4709574"/>
              <a:ext cx="128948" cy="123927"/>
            </a:xfrm>
            <a:custGeom>
              <a:avLst/>
              <a:gdLst/>
              <a:ahLst/>
              <a:cxnLst/>
              <a:rect l="l" t="t" r="r" b="b"/>
              <a:pathLst>
                <a:path w="2594" h="2493" extrusionOk="0">
                  <a:moveTo>
                    <a:pt x="135" y="1"/>
                  </a:moveTo>
                  <a:lnTo>
                    <a:pt x="102" y="35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1" y="1112"/>
                  </a:lnTo>
                  <a:lnTo>
                    <a:pt x="1" y="1752"/>
                  </a:lnTo>
                  <a:lnTo>
                    <a:pt x="34" y="2055"/>
                  </a:lnTo>
                  <a:lnTo>
                    <a:pt x="102" y="2391"/>
                  </a:lnTo>
                  <a:lnTo>
                    <a:pt x="135" y="2425"/>
                  </a:lnTo>
                  <a:lnTo>
                    <a:pt x="236" y="2425"/>
                  </a:lnTo>
                  <a:lnTo>
                    <a:pt x="270" y="2358"/>
                  </a:lnTo>
                  <a:lnTo>
                    <a:pt x="270" y="2055"/>
                  </a:lnTo>
                  <a:lnTo>
                    <a:pt x="236" y="1718"/>
                  </a:lnTo>
                  <a:lnTo>
                    <a:pt x="236" y="1112"/>
                  </a:lnTo>
                  <a:lnTo>
                    <a:pt x="236" y="674"/>
                  </a:lnTo>
                  <a:lnTo>
                    <a:pt x="236" y="237"/>
                  </a:lnTo>
                  <a:lnTo>
                    <a:pt x="472" y="270"/>
                  </a:lnTo>
                  <a:lnTo>
                    <a:pt x="2290" y="270"/>
                  </a:lnTo>
                  <a:lnTo>
                    <a:pt x="2324" y="304"/>
                  </a:lnTo>
                  <a:lnTo>
                    <a:pt x="2357" y="338"/>
                  </a:lnTo>
                  <a:lnTo>
                    <a:pt x="2391" y="338"/>
                  </a:lnTo>
                  <a:lnTo>
                    <a:pt x="2391" y="506"/>
                  </a:lnTo>
                  <a:lnTo>
                    <a:pt x="2357" y="674"/>
                  </a:lnTo>
                  <a:lnTo>
                    <a:pt x="2357" y="1011"/>
                  </a:lnTo>
                  <a:lnTo>
                    <a:pt x="2324" y="2223"/>
                  </a:lnTo>
                  <a:lnTo>
                    <a:pt x="2122" y="2189"/>
                  </a:lnTo>
                  <a:lnTo>
                    <a:pt x="1852" y="2189"/>
                  </a:lnTo>
                  <a:lnTo>
                    <a:pt x="1381" y="2223"/>
                  </a:lnTo>
                  <a:lnTo>
                    <a:pt x="775" y="2189"/>
                  </a:lnTo>
                  <a:lnTo>
                    <a:pt x="640" y="2189"/>
                  </a:lnTo>
                  <a:lnTo>
                    <a:pt x="472" y="2223"/>
                  </a:lnTo>
                  <a:lnTo>
                    <a:pt x="371" y="2257"/>
                  </a:lnTo>
                  <a:lnTo>
                    <a:pt x="270" y="2358"/>
                  </a:lnTo>
                  <a:lnTo>
                    <a:pt x="337" y="2425"/>
                  </a:lnTo>
                  <a:lnTo>
                    <a:pt x="472" y="2492"/>
                  </a:lnTo>
                  <a:lnTo>
                    <a:pt x="2088" y="2492"/>
                  </a:lnTo>
                  <a:lnTo>
                    <a:pt x="2357" y="2459"/>
                  </a:lnTo>
                  <a:lnTo>
                    <a:pt x="2391" y="2492"/>
                  </a:lnTo>
                  <a:lnTo>
                    <a:pt x="2458" y="2492"/>
                  </a:lnTo>
                  <a:lnTo>
                    <a:pt x="2526" y="2459"/>
                  </a:lnTo>
                  <a:lnTo>
                    <a:pt x="2559" y="2391"/>
                  </a:lnTo>
                  <a:lnTo>
                    <a:pt x="2559" y="1179"/>
                  </a:lnTo>
                  <a:lnTo>
                    <a:pt x="2593" y="641"/>
                  </a:lnTo>
                  <a:lnTo>
                    <a:pt x="2559" y="405"/>
                  </a:lnTo>
                  <a:lnTo>
                    <a:pt x="2526" y="136"/>
                  </a:lnTo>
                  <a:lnTo>
                    <a:pt x="2492" y="136"/>
                  </a:lnTo>
                  <a:lnTo>
                    <a:pt x="2458" y="169"/>
                  </a:lnTo>
                  <a:lnTo>
                    <a:pt x="2391" y="102"/>
                  </a:lnTo>
                  <a:lnTo>
                    <a:pt x="2290" y="68"/>
                  </a:lnTo>
                  <a:lnTo>
                    <a:pt x="2088" y="68"/>
                  </a:lnTo>
                  <a:lnTo>
                    <a:pt x="1650" y="102"/>
                  </a:lnTo>
                  <a:lnTo>
                    <a:pt x="943" y="68"/>
                  </a:lnTo>
                  <a:lnTo>
                    <a:pt x="573" y="68"/>
                  </a:lnTo>
                  <a:lnTo>
                    <a:pt x="203" y="102"/>
                  </a:lnTo>
                  <a:lnTo>
                    <a:pt x="203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3"/>
            <p:cNvSpPr/>
            <p:nvPr/>
          </p:nvSpPr>
          <p:spPr>
            <a:xfrm>
              <a:off x="3216693" y="4751430"/>
              <a:ext cx="36885" cy="33505"/>
            </a:xfrm>
            <a:custGeom>
              <a:avLst/>
              <a:gdLst/>
              <a:ahLst/>
              <a:cxnLst/>
              <a:rect l="l" t="t" r="r" b="b"/>
              <a:pathLst>
                <a:path w="742" h="674" extrusionOk="0">
                  <a:moveTo>
                    <a:pt x="68" y="1"/>
                  </a:moveTo>
                  <a:lnTo>
                    <a:pt x="1" y="68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34" y="203"/>
                  </a:lnTo>
                  <a:lnTo>
                    <a:pt x="68" y="337"/>
                  </a:lnTo>
                  <a:lnTo>
                    <a:pt x="102" y="438"/>
                  </a:lnTo>
                  <a:lnTo>
                    <a:pt x="169" y="573"/>
                  </a:lnTo>
                  <a:lnTo>
                    <a:pt x="270" y="674"/>
                  </a:lnTo>
                  <a:lnTo>
                    <a:pt x="405" y="674"/>
                  </a:lnTo>
                  <a:lnTo>
                    <a:pt x="438" y="640"/>
                  </a:lnTo>
                  <a:lnTo>
                    <a:pt x="506" y="506"/>
                  </a:lnTo>
                  <a:lnTo>
                    <a:pt x="607" y="371"/>
                  </a:lnTo>
                  <a:lnTo>
                    <a:pt x="708" y="270"/>
                  </a:lnTo>
                  <a:lnTo>
                    <a:pt x="741" y="203"/>
                  </a:lnTo>
                  <a:lnTo>
                    <a:pt x="741" y="135"/>
                  </a:lnTo>
                  <a:lnTo>
                    <a:pt x="741" y="102"/>
                  </a:lnTo>
                  <a:lnTo>
                    <a:pt x="708" y="68"/>
                  </a:lnTo>
                  <a:lnTo>
                    <a:pt x="640" y="68"/>
                  </a:lnTo>
                  <a:lnTo>
                    <a:pt x="573" y="102"/>
                  </a:lnTo>
                  <a:lnTo>
                    <a:pt x="472" y="169"/>
                  </a:lnTo>
                  <a:lnTo>
                    <a:pt x="405" y="270"/>
                  </a:lnTo>
                  <a:lnTo>
                    <a:pt x="304" y="405"/>
                  </a:lnTo>
                  <a:lnTo>
                    <a:pt x="236" y="236"/>
                  </a:lnTo>
                  <a:lnTo>
                    <a:pt x="203" y="68"/>
                  </a:lnTo>
                  <a:lnTo>
                    <a:pt x="203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3"/>
            <p:cNvSpPr/>
            <p:nvPr/>
          </p:nvSpPr>
          <p:spPr>
            <a:xfrm>
              <a:off x="3745558" y="4851844"/>
              <a:ext cx="138989" cy="16802"/>
            </a:xfrm>
            <a:custGeom>
              <a:avLst/>
              <a:gdLst/>
              <a:ahLst/>
              <a:cxnLst/>
              <a:rect l="l" t="t" r="r" b="b"/>
              <a:pathLst>
                <a:path w="2796" h="338" extrusionOk="0">
                  <a:moveTo>
                    <a:pt x="337" y="1"/>
                  </a:moveTo>
                  <a:lnTo>
                    <a:pt x="169" y="34"/>
                  </a:lnTo>
                  <a:lnTo>
                    <a:pt x="1" y="102"/>
                  </a:lnTo>
                  <a:lnTo>
                    <a:pt x="1" y="135"/>
                  </a:lnTo>
                  <a:lnTo>
                    <a:pt x="135" y="203"/>
                  </a:lnTo>
                  <a:lnTo>
                    <a:pt x="304" y="236"/>
                  </a:lnTo>
                  <a:lnTo>
                    <a:pt x="607" y="270"/>
                  </a:lnTo>
                  <a:lnTo>
                    <a:pt x="1247" y="270"/>
                  </a:lnTo>
                  <a:lnTo>
                    <a:pt x="2021" y="337"/>
                  </a:lnTo>
                  <a:lnTo>
                    <a:pt x="2391" y="337"/>
                  </a:lnTo>
                  <a:lnTo>
                    <a:pt x="2762" y="270"/>
                  </a:lnTo>
                  <a:lnTo>
                    <a:pt x="2795" y="236"/>
                  </a:lnTo>
                  <a:lnTo>
                    <a:pt x="2762" y="169"/>
                  </a:lnTo>
                  <a:lnTo>
                    <a:pt x="2459" y="102"/>
                  </a:lnTo>
                  <a:lnTo>
                    <a:pt x="2122" y="68"/>
                  </a:lnTo>
                  <a:lnTo>
                    <a:pt x="1449" y="68"/>
                  </a:lnTo>
                  <a:lnTo>
                    <a:pt x="70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3"/>
            <p:cNvSpPr/>
            <p:nvPr/>
          </p:nvSpPr>
          <p:spPr>
            <a:xfrm>
              <a:off x="4061912" y="4574015"/>
              <a:ext cx="15112" cy="120547"/>
            </a:xfrm>
            <a:custGeom>
              <a:avLst/>
              <a:gdLst/>
              <a:ahLst/>
              <a:cxnLst/>
              <a:rect l="l" t="t" r="r" b="b"/>
              <a:pathLst>
                <a:path w="304" h="2425" extrusionOk="0">
                  <a:moveTo>
                    <a:pt x="135" y="1"/>
                  </a:moveTo>
                  <a:lnTo>
                    <a:pt x="101" y="34"/>
                  </a:lnTo>
                  <a:lnTo>
                    <a:pt x="67" y="304"/>
                  </a:lnTo>
                  <a:lnTo>
                    <a:pt x="67" y="573"/>
                  </a:lnTo>
                  <a:lnTo>
                    <a:pt x="67" y="1112"/>
                  </a:lnTo>
                  <a:lnTo>
                    <a:pt x="34" y="1718"/>
                  </a:lnTo>
                  <a:lnTo>
                    <a:pt x="0" y="2055"/>
                  </a:lnTo>
                  <a:lnTo>
                    <a:pt x="34" y="2358"/>
                  </a:lnTo>
                  <a:lnTo>
                    <a:pt x="67" y="2391"/>
                  </a:lnTo>
                  <a:lnTo>
                    <a:pt x="101" y="2425"/>
                  </a:lnTo>
                  <a:lnTo>
                    <a:pt x="135" y="2425"/>
                  </a:lnTo>
                  <a:lnTo>
                    <a:pt x="168" y="2358"/>
                  </a:lnTo>
                  <a:lnTo>
                    <a:pt x="236" y="2055"/>
                  </a:lnTo>
                  <a:lnTo>
                    <a:pt x="269" y="1752"/>
                  </a:lnTo>
                  <a:lnTo>
                    <a:pt x="269" y="1112"/>
                  </a:lnTo>
                  <a:lnTo>
                    <a:pt x="303" y="573"/>
                  </a:lnTo>
                  <a:lnTo>
                    <a:pt x="269" y="304"/>
                  </a:lnTo>
                  <a:lnTo>
                    <a:pt x="236" y="34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3"/>
            <p:cNvSpPr/>
            <p:nvPr/>
          </p:nvSpPr>
          <p:spPr>
            <a:xfrm>
              <a:off x="3235136" y="4570684"/>
              <a:ext cx="115526" cy="123877"/>
            </a:xfrm>
            <a:custGeom>
              <a:avLst/>
              <a:gdLst/>
              <a:ahLst/>
              <a:cxnLst/>
              <a:rect l="l" t="t" r="r" b="b"/>
              <a:pathLst>
                <a:path w="2324" h="2492" extrusionOk="0">
                  <a:moveTo>
                    <a:pt x="1852" y="0"/>
                  </a:moveTo>
                  <a:lnTo>
                    <a:pt x="1380" y="34"/>
                  </a:lnTo>
                  <a:lnTo>
                    <a:pt x="135" y="34"/>
                  </a:lnTo>
                  <a:lnTo>
                    <a:pt x="67" y="68"/>
                  </a:lnTo>
                  <a:lnTo>
                    <a:pt x="34" y="135"/>
                  </a:lnTo>
                  <a:lnTo>
                    <a:pt x="34" y="202"/>
                  </a:lnTo>
                  <a:lnTo>
                    <a:pt x="67" y="236"/>
                  </a:lnTo>
                  <a:lnTo>
                    <a:pt x="34" y="472"/>
                  </a:lnTo>
                  <a:lnTo>
                    <a:pt x="34" y="708"/>
                  </a:lnTo>
                  <a:lnTo>
                    <a:pt x="34" y="1145"/>
                  </a:lnTo>
                  <a:lnTo>
                    <a:pt x="0" y="1718"/>
                  </a:lnTo>
                  <a:lnTo>
                    <a:pt x="34" y="2021"/>
                  </a:lnTo>
                  <a:lnTo>
                    <a:pt x="34" y="2290"/>
                  </a:lnTo>
                  <a:lnTo>
                    <a:pt x="34" y="2357"/>
                  </a:lnTo>
                  <a:lnTo>
                    <a:pt x="34" y="2425"/>
                  </a:lnTo>
                  <a:lnTo>
                    <a:pt x="67" y="2492"/>
                  </a:lnTo>
                  <a:lnTo>
                    <a:pt x="1818" y="2492"/>
                  </a:lnTo>
                  <a:lnTo>
                    <a:pt x="2020" y="2458"/>
                  </a:lnTo>
                  <a:lnTo>
                    <a:pt x="2121" y="2391"/>
                  </a:lnTo>
                  <a:lnTo>
                    <a:pt x="2188" y="2324"/>
                  </a:lnTo>
                  <a:lnTo>
                    <a:pt x="2121" y="2256"/>
                  </a:lnTo>
                  <a:lnTo>
                    <a:pt x="2020" y="2223"/>
                  </a:lnTo>
                  <a:lnTo>
                    <a:pt x="1818" y="2189"/>
                  </a:lnTo>
                  <a:lnTo>
                    <a:pt x="1414" y="2223"/>
                  </a:lnTo>
                  <a:lnTo>
                    <a:pt x="236" y="2256"/>
                  </a:lnTo>
                  <a:lnTo>
                    <a:pt x="269" y="1987"/>
                  </a:lnTo>
                  <a:lnTo>
                    <a:pt x="269" y="1718"/>
                  </a:lnTo>
                  <a:lnTo>
                    <a:pt x="269" y="1145"/>
                  </a:lnTo>
                  <a:lnTo>
                    <a:pt x="269" y="708"/>
                  </a:lnTo>
                  <a:lnTo>
                    <a:pt x="269" y="472"/>
                  </a:lnTo>
                  <a:lnTo>
                    <a:pt x="236" y="270"/>
                  </a:lnTo>
                  <a:lnTo>
                    <a:pt x="1953" y="270"/>
                  </a:lnTo>
                  <a:lnTo>
                    <a:pt x="2155" y="202"/>
                  </a:lnTo>
                  <a:lnTo>
                    <a:pt x="2222" y="169"/>
                  </a:lnTo>
                  <a:lnTo>
                    <a:pt x="2323" y="101"/>
                  </a:lnTo>
                  <a:lnTo>
                    <a:pt x="2323" y="68"/>
                  </a:lnTo>
                  <a:lnTo>
                    <a:pt x="2222" y="34"/>
                  </a:lnTo>
                  <a:lnTo>
                    <a:pt x="208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3"/>
            <p:cNvSpPr/>
            <p:nvPr/>
          </p:nvSpPr>
          <p:spPr>
            <a:xfrm>
              <a:off x="3988242" y="4289525"/>
              <a:ext cx="127258" cy="122187"/>
            </a:xfrm>
            <a:custGeom>
              <a:avLst/>
              <a:gdLst/>
              <a:ahLst/>
              <a:cxnLst/>
              <a:rect l="l" t="t" r="r" b="b"/>
              <a:pathLst>
                <a:path w="2560" h="2458" extrusionOk="0">
                  <a:moveTo>
                    <a:pt x="169" y="202"/>
                  </a:moveTo>
                  <a:lnTo>
                    <a:pt x="708" y="236"/>
                  </a:lnTo>
                  <a:lnTo>
                    <a:pt x="1246" y="270"/>
                  </a:lnTo>
                  <a:lnTo>
                    <a:pt x="2324" y="236"/>
                  </a:lnTo>
                  <a:lnTo>
                    <a:pt x="2324" y="707"/>
                  </a:lnTo>
                  <a:lnTo>
                    <a:pt x="2324" y="1145"/>
                  </a:lnTo>
                  <a:lnTo>
                    <a:pt x="2324" y="1684"/>
                  </a:lnTo>
                  <a:lnTo>
                    <a:pt x="2324" y="2222"/>
                  </a:lnTo>
                  <a:lnTo>
                    <a:pt x="2088" y="2189"/>
                  </a:lnTo>
                  <a:lnTo>
                    <a:pt x="607" y="2189"/>
                  </a:lnTo>
                  <a:lnTo>
                    <a:pt x="337" y="2256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36" y="674"/>
                  </a:lnTo>
                  <a:lnTo>
                    <a:pt x="169" y="202"/>
                  </a:lnTo>
                  <a:close/>
                  <a:moveTo>
                    <a:pt x="708" y="0"/>
                  </a:moveTo>
                  <a:lnTo>
                    <a:pt x="169" y="34"/>
                  </a:lnTo>
                  <a:lnTo>
                    <a:pt x="102" y="68"/>
                  </a:lnTo>
                  <a:lnTo>
                    <a:pt x="68" y="135"/>
                  </a:lnTo>
                  <a:lnTo>
                    <a:pt x="34" y="371"/>
                  </a:lnTo>
                  <a:lnTo>
                    <a:pt x="1" y="640"/>
                  </a:lnTo>
                  <a:lnTo>
                    <a:pt x="34" y="1145"/>
                  </a:lnTo>
                  <a:lnTo>
                    <a:pt x="68" y="1751"/>
                  </a:lnTo>
                  <a:lnTo>
                    <a:pt x="102" y="2054"/>
                  </a:lnTo>
                  <a:lnTo>
                    <a:pt x="169" y="2323"/>
                  </a:lnTo>
                  <a:lnTo>
                    <a:pt x="169" y="2391"/>
                  </a:lnTo>
                  <a:lnTo>
                    <a:pt x="304" y="2391"/>
                  </a:lnTo>
                  <a:lnTo>
                    <a:pt x="539" y="2424"/>
                  </a:lnTo>
                  <a:lnTo>
                    <a:pt x="1280" y="2424"/>
                  </a:lnTo>
                  <a:lnTo>
                    <a:pt x="1819" y="2458"/>
                  </a:lnTo>
                  <a:lnTo>
                    <a:pt x="2088" y="2458"/>
                  </a:lnTo>
                  <a:lnTo>
                    <a:pt x="2357" y="2424"/>
                  </a:lnTo>
                  <a:lnTo>
                    <a:pt x="2391" y="2458"/>
                  </a:lnTo>
                  <a:lnTo>
                    <a:pt x="2425" y="2458"/>
                  </a:lnTo>
                  <a:lnTo>
                    <a:pt x="2458" y="2424"/>
                  </a:lnTo>
                  <a:lnTo>
                    <a:pt x="2492" y="2391"/>
                  </a:lnTo>
                  <a:lnTo>
                    <a:pt x="2526" y="2121"/>
                  </a:lnTo>
                  <a:lnTo>
                    <a:pt x="2559" y="1852"/>
                  </a:lnTo>
                  <a:lnTo>
                    <a:pt x="2526" y="1313"/>
                  </a:lnTo>
                  <a:lnTo>
                    <a:pt x="2526" y="707"/>
                  </a:lnTo>
                  <a:lnTo>
                    <a:pt x="2526" y="404"/>
                  </a:lnTo>
                  <a:lnTo>
                    <a:pt x="2458" y="101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34"/>
                  </a:lnTo>
                  <a:lnTo>
                    <a:pt x="124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3"/>
            <p:cNvSpPr/>
            <p:nvPr/>
          </p:nvSpPr>
          <p:spPr>
            <a:xfrm>
              <a:off x="3845972" y="4286144"/>
              <a:ext cx="125567" cy="135659"/>
            </a:xfrm>
            <a:custGeom>
              <a:avLst/>
              <a:gdLst/>
              <a:ahLst/>
              <a:cxnLst/>
              <a:rect l="l" t="t" r="r" b="b"/>
              <a:pathLst>
                <a:path w="2526" h="2729" extrusionOk="0">
                  <a:moveTo>
                    <a:pt x="203" y="169"/>
                  </a:moveTo>
                  <a:lnTo>
                    <a:pt x="742" y="237"/>
                  </a:lnTo>
                  <a:lnTo>
                    <a:pt x="1280" y="270"/>
                  </a:lnTo>
                  <a:lnTo>
                    <a:pt x="2358" y="237"/>
                  </a:lnTo>
                  <a:lnTo>
                    <a:pt x="2358" y="237"/>
                  </a:lnTo>
                  <a:lnTo>
                    <a:pt x="2290" y="775"/>
                  </a:lnTo>
                  <a:lnTo>
                    <a:pt x="2257" y="1348"/>
                  </a:lnTo>
                  <a:lnTo>
                    <a:pt x="2257" y="1886"/>
                  </a:lnTo>
                  <a:lnTo>
                    <a:pt x="2290" y="2425"/>
                  </a:lnTo>
                  <a:lnTo>
                    <a:pt x="2290" y="2459"/>
                  </a:lnTo>
                  <a:lnTo>
                    <a:pt x="2257" y="2459"/>
                  </a:lnTo>
                  <a:lnTo>
                    <a:pt x="2021" y="2425"/>
                  </a:lnTo>
                  <a:lnTo>
                    <a:pt x="809" y="2425"/>
                  </a:lnTo>
                  <a:lnTo>
                    <a:pt x="304" y="2391"/>
                  </a:lnTo>
                  <a:lnTo>
                    <a:pt x="237" y="1280"/>
                  </a:lnTo>
                  <a:lnTo>
                    <a:pt x="203" y="169"/>
                  </a:lnTo>
                  <a:close/>
                  <a:moveTo>
                    <a:pt x="742" y="1"/>
                  </a:moveTo>
                  <a:lnTo>
                    <a:pt x="169" y="35"/>
                  </a:lnTo>
                  <a:lnTo>
                    <a:pt x="136" y="35"/>
                  </a:lnTo>
                  <a:lnTo>
                    <a:pt x="102" y="102"/>
                  </a:lnTo>
                  <a:lnTo>
                    <a:pt x="68" y="102"/>
                  </a:lnTo>
                  <a:lnTo>
                    <a:pt x="35" y="169"/>
                  </a:lnTo>
                  <a:lnTo>
                    <a:pt x="1" y="775"/>
                  </a:lnTo>
                  <a:lnTo>
                    <a:pt x="1" y="1415"/>
                  </a:lnTo>
                  <a:lnTo>
                    <a:pt x="35" y="2021"/>
                  </a:lnTo>
                  <a:lnTo>
                    <a:pt x="102" y="2661"/>
                  </a:lnTo>
                  <a:lnTo>
                    <a:pt x="136" y="2694"/>
                  </a:lnTo>
                  <a:lnTo>
                    <a:pt x="169" y="2728"/>
                  </a:lnTo>
                  <a:lnTo>
                    <a:pt x="237" y="2728"/>
                  </a:lnTo>
                  <a:lnTo>
                    <a:pt x="304" y="2694"/>
                  </a:lnTo>
                  <a:lnTo>
                    <a:pt x="338" y="2661"/>
                  </a:lnTo>
                  <a:lnTo>
                    <a:pt x="338" y="2627"/>
                  </a:lnTo>
                  <a:lnTo>
                    <a:pt x="338" y="2560"/>
                  </a:lnTo>
                  <a:lnTo>
                    <a:pt x="809" y="2661"/>
                  </a:lnTo>
                  <a:lnTo>
                    <a:pt x="1314" y="2694"/>
                  </a:lnTo>
                  <a:lnTo>
                    <a:pt x="1819" y="2694"/>
                  </a:lnTo>
                  <a:lnTo>
                    <a:pt x="2055" y="2661"/>
                  </a:lnTo>
                  <a:lnTo>
                    <a:pt x="2257" y="2627"/>
                  </a:lnTo>
                  <a:lnTo>
                    <a:pt x="2324" y="2593"/>
                  </a:lnTo>
                  <a:lnTo>
                    <a:pt x="2324" y="2492"/>
                  </a:lnTo>
                  <a:lnTo>
                    <a:pt x="2358" y="2526"/>
                  </a:lnTo>
                  <a:lnTo>
                    <a:pt x="2391" y="2526"/>
                  </a:lnTo>
                  <a:lnTo>
                    <a:pt x="2459" y="2492"/>
                  </a:lnTo>
                  <a:lnTo>
                    <a:pt x="2459" y="2425"/>
                  </a:lnTo>
                  <a:lnTo>
                    <a:pt x="2492" y="1886"/>
                  </a:lnTo>
                  <a:lnTo>
                    <a:pt x="2526" y="1314"/>
                  </a:lnTo>
                  <a:lnTo>
                    <a:pt x="2492" y="775"/>
                  </a:lnTo>
                  <a:lnTo>
                    <a:pt x="2459" y="203"/>
                  </a:lnTo>
                  <a:lnTo>
                    <a:pt x="2492" y="169"/>
                  </a:lnTo>
                  <a:lnTo>
                    <a:pt x="2492" y="102"/>
                  </a:lnTo>
                  <a:lnTo>
                    <a:pt x="2459" y="35"/>
                  </a:lnTo>
                  <a:lnTo>
                    <a:pt x="1853" y="35"/>
                  </a:lnTo>
                  <a:lnTo>
                    <a:pt x="128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3"/>
            <p:cNvSpPr/>
            <p:nvPr/>
          </p:nvSpPr>
          <p:spPr>
            <a:xfrm>
              <a:off x="3064382" y="4433435"/>
              <a:ext cx="15112" cy="120547"/>
            </a:xfrm>
            <a:custGeom>
              <a:avLst/>
              <a:gdLst/>
              <a:ahLst/>
              <a:cxnLst/>
              <a:rect l="l" t="t" r="r" b="b"/>
              <a:pathLst>
                <a:path w="304" h="2425" extrusionOk="0">
                  <a:moveTo>
                    <a:pt x="102" y="1"/>
                  </a:moveTo>
                  <a:lnTo>
                    <a:pt x="68" y="34"/>
                  </a:lnTo>
                  <a:lnTo>
                    <a:pt x="35" y="304"/>
                  </a:lnTo>
                  <a:lnTo>
                    <a:pt x="1" y="573"/>
                  </a:lnTo>
                  <a:lnTo>
                    <a:pt x="35" y="1112"/>
                  </a:lnTo>
                  <a:lnTo>
                    <a:pt x="35" y="1751"/>
                  </a:lnTo>
                  <a:lnTo>
                    <a:pt x="68" y="2054"/>
                  </a:lnTo>
                  <a:lnTo>
                    <a:pt x="136" y="2357"/>
                  </a:lnTo>
                  <a:lnTo>
                    <a:pt x="169" y="2425"/>
                  </a:lnTo>
                  <a:lnTo>
                    <a:pt x="203" y="2425"/>
                  </a:lnTo>
                  <a:lnTo>
                    <a:pt x="237" y="2391"/>
                  </a:lnTo>
                  <a:lnTo>
                    <a:pt x="270" y="2357"/>
                  </a:lnTo>
                  <a:lnTo>
                    <a:pt x="304" y="2054"/>
                  </a:lnTo>
                  <a:lnTo>
                    <a:pt x="270" y="1718"/>
                  </a:lnTo>
                  <a:lnTo>
                    <a:pt x="237" y="1112"/>
                  </a:lnTo>
                  <a:lnTo>
                    <a:pt x="237" y="573"/>
                  </a:lnTo>
                  <a:lnTo>
                    <a:pt x="203" y="304"/>
                  </a:lnTo>
                  <a:lnTo>
                    <a:pt x="169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3"/>
            <p:cNvSpPr/>
            <p:nvPr/>
          </p:nvSpPr>
          <p:spPr>
            <a:xfrm>
              <a:off x="3206652" y="4428414"/>
              <a:ext cx="128948" cy="123927"/>
            </a:xfrm>
            <a:custGeom>
              <a:avLst/>
              <a:gdLst/>
              <a:ahLst/>
              <a:cxnLst/>
              <a:rect l="l" t="t" r="r" b="b"/>
              <a:pathLst>
                <a:path w="2594" h="2493" extrusionOk="0">
                  <a:moveTo>
                    <a:pt x="135" y="1"/>
                  </a:moveTo>
                  <a:lnTo>
                    <a:pt x="102" y="34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1" y="1112"/>
                  </a:lnTo>
                  <a:lnTo>
                    <a:pt x="1" y="1751"/>
                  </a:lnTo>
                  <a:lnTo>
                    <a:pt x="34" y="2054"/>
                  </a:lnTo>
                  <a:lnTo>
                    <a:pt x="102" y="2391"/>
                  </a:lnTo>
                  <a:lnTo>
                    <a:pt x="135" y="2425"/>
                  </a:lnTo>
                  <a:lnTo>
                    <a:pt x="236" y="2425"/>
                  </a:lnTo>
                  <a:lnTo>
                    <a:pt x="270" y="2357"/>
                  </a:lnTo>
                  <a:lnTo>
                    <a:pt x="270" y="2054"/>
                  </a:lnTo>
                  <a:lnTo>
                    <a:pt x="236" y="1718"/>
                  </a:lnTo>
                  <a:lnTo>
                    <a:pt x="236" y="1112"/>
                  </a:lnTo>
                  <a:lnTo>
                    <a:pt x="236" y="674"/>
                  </a:lnTo>
                  <a:lnTo>
                    <a:pt x="236" y="236"/>
                  </a:lnTo>
                  <a:lnTo>
                    <a:pt x="472" y="270"/>
                  </a:lnTo>
                  <a:lnTo>
                    <a:pt x="2290" y="270"/>
                  </a:lnTo>
                  <a:lnTo>
                    <a:pt x="2324" y="304"/>
                  </a:lnTo>
                  <a:lnTo>
                    <a:pt x="2357" y="337"/>
                  </a:lnTo>
                  <a:lnTo>
                    <a:pt x="2391" y="337"/>
                  </a:lnTo>
                  <a:lnTo>
                    <a:pt x="2391" y="506"/>
                  </a:lnTo>
                  <a:lnTo>
                    <a:pt x="2357" y="674"/>
                  </a:lnTo>
                  <a:lnTo>
                    <a:pt x="2357" y="1011"/>
                  </a:lnTo>
                  <a:lnTo>
                    <a:pt x="2324" y="2223"/>
                  </a:lnTo>
                  <a:lnTo>
                    <a:pt x="2122" y="2189"/>
                  </a:lnTo>
                  <a:lnTo>
                    <a:pt x="1852" y="2189"/>
                  </a:lnTo>
                  <a:lnTo>
                    <a:pt x="1381" y="2223"/>
                  </a:lnTo>
                  <a:lnTo>
                    <a:pt x="775" y="2189"/>
                  </a:lnTo>
                  <a:lnTo>
                    <a:pt x="640" y="2189"/>
                  </a:lnTo>
                  <a:lnTo>
                    <a:pt x="472" y="2223"/>
                  </a:lnTo>
                  <a:lnTo>
                    <a:pt x="371" y="2256"/>
                  </a:lnTo>
                  <a:lnTo>
                    <a:pt x="270" y="2357"/>
                  </a:lnTo>
                  <a:lnTo>
                    <a:pt x="337" y="2425"/>
                  </a:lnTo>
                  <a:lnTo>
                    <a:pt x="472" y="2492"/>
                  </a:lnTo>
                  <a:lnTo>
                    <a:pt x="2088" y="2492"/>
                  </a:lnTo>
                  <a:lnTo>
                    <a:pt x="2357" y="2458"/>
                  </a:lnTo>
                  <a:lnTo>
                    <a:pt x="2391" y="2492"/>
                  </a:lnTo>
                  <a:lnTo>
                    <a:pt x="2458" y="2492"/>
                  </a:lnTo>
                  <a:lnTo>
                    <a:pt x="2526" y="2458"/>
                  </a:lnTo>
                  <a:lnTo>
                    <a:pt x="2559" y="2391"/>
                  </a:lnTo>
                  <a:lnTo>
                    <a:pt x="2559" y="1179"/>
                  </a:lnTo>
                  <a:lnTo>
                    <a:pt x="2593" y="640"/>
                  </a:lnTo>
                  <a:lnTo>
                    <a:pt x="2559" y="405"/>
                  </a:lnTo>
                  <a:lnTo>
                    <a:pt x="2526" y="135"/>
                  </a:lnTo>
                  <a:lnTo>
                    <a:pt x="2492" y="135"/>
                  </a:lnTo>
                  <a:lnTo>
                    <a:pt x="2458" y="169"/>
                  </a:lnTo>
                  <a:lnTo>
                    <a:pt x="2391" y="102"/>
                  </a:lnTo>
                  <a:lnTo>
                    <a:pt x="2290" y="68"/>
                  </a:lnTo>
                  <a:lnTo>
                    <a:pt x="2088" y="68"/>
                  </a:lnTo>
                  <a:lnTo>
                    <a:pt x="1650" y="102"/>
                  </a:lnTo>
                  <a:lnTo>
                    <a:pt x="943" y="68"/>
                  </a:lnTo>
                  <a:lnTo>
                    <a:pt x="573" y="68"/>
                  </a:lnTo>
                  <a:lnTo>
                    <a:pt x="203" y="102"/>
                  </a:lnTo>
                  <a:lnTo>
                    <a:pt x="203" y="3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3"/>
            <p:cNvSpPr/>
            <p:nvPr/>
          </p:nvSpPr>
          <p:spPr>
            <a:xfrm>
              <a:off x="3089485" y="4568994"/>
              <a:ext cx="128948" cy="123927"/>
            </a:xfrm>
            <a:custGeom>
              <a:avLst/>
              <a:gdLst/>
              <a:ahLst/>
              <a:cxnLst/>
              <a:rect l="l" t="t" r="r" b="b"/>
              <a:pathLst>
                <a:path w="2594" h="2493" extrusionOk="0">
                  <a:moveTo>
                    <a:pt x="2391" y="1"/>
                  </a:moveTo>
                  <a:lnTo>
                    <a:pt x="2391" y="34"/>
                  </a:lnTo>
                  <a:lnTo>
                    <a:pt x="2391" y="102"/>
                  </a:lnTo>
                  <a:lnTo>
                    <a:pt x="2021" y="68"/>
                  </a:lnTo>
                  <a:lnTo>
                    <a:pt x="1651" y="68"/>
                  </a:lnTo>
                  <a:lnTo>
                    <a:pt x="910" y="102"/>
                  </a:lnTo>
                  <a:lnTo>
                    <a:pt x="506" y="68"/>
                  </a:lnTo>
                  <a:lnTo>
                    <a:pt x="304" y="68"/>
                  </a:lnTo>
                  <a:lnTo>
                    <a:pt x="203" y="102"/>
                  </a:lnTo>
                  <a:lnTo>
                    <a:pt x="136" y="169"/>
                  </a:lnTo>
                  <a:lnTo>
                    <a:pt x="102" y="135"/>
                  </a:lnTo>
                  <a:lnTo>
                    <a:pt x="68" y="135"/>
                  </a:lnTo>
                  <a:lnTo>
                    <a:pt x="35" y="405"/>
                  </a:lnTo>
                  <a:lnTo>
                    <a:pt x="1" y="640"/>
                  </a:lnTo>
                  <a:lnTo>
                    <a:pt x="35" y="1179"/>
                  </a:lnTo>
                  <a:lnTo>
                    <a:pt x="35" y="2391"/>
                  </a:lnTo>
                  <a:lnTo>
                    <a:pt x="68" y="2459"/>
                  </a:lnTo>
                  <a:lnTo>
                    <a:pt x="136" y="2492"/>
                  </a:lnTo>
                  <a:lnTo>
                    <a:pt x="203" y="2492"/>
                  </a:lnTo>
                  <a:lnTo>
                    <a:pt x="237" y="2459"/>
                  </a:lnTo>
                  <a:lnTo>
                    <a:pt x="506" y="2492"/>
                  </a:lnTo>
                  <a:lnTo>
                    <a:pt x="2122" y="2492"/>
                  </a:lnTo>
                  <a:lnTo>
                    <a:pt x="2257" y="2425"/>
                  </a:lnTo>
                  <a:lnTo>
                    <a:pt x="2324" y="2358"/>
                  </a:lnTo>
                  <a:lnTo>
                    <a:pt x="2223" y="2257"/>
                  </a:lnTo>
                  <a:lnTo>
                    <a:pt x="2088" y="2223"/>
                  </a:lnTo>
                  <a:lnTo>
                    <a:pt x="1954" y="2189"/>
                  </a:lnTo>
                  <a:lnTo>
                    <a:pt x="1819" y="2189"/>
                  </a:lnTo>
                  <a:lnTo>
                    <a:pt x="1213" y="2223"/>
                  </a:lnTo>
                  <a:lnTo>
                    <a:pt x="742" y="2189"/>
                  </a:lnTo>
                  <a:lnTo>
                    <a:pt x="472" y="2189"/>
                  </a:lnTo>
                  <a:lnTo>
                    <a:pt x="270" y="2223"/>
                  </a:lnTo>
                  <a:lnTo>
                    <a:pt x="237" y="1011"/>
                  </a:lnTo>
                  <a:lnTo>
                    <a:pt x="237" y="674"/>
                  </a:lnTo>
                  <a:lnTo>
                    <a:pt x="203" y="506"/>
                  </a:lnTo>
                  <a:lnTo>
                    <a:pt x="169" y="337"/>
                  </a:lnTo>
                  <a:lnTo>
                    <a:pt x="237" y="337"/>
                  </a:lnTo>
                  <a:lnTo>
                    <a:pt x="270" y="304"/>
                  </a:lnTo>
                  <a:lnTo>
                    <a:pt x="304" y="270"/>
                  </a:lnTo>
                  <a:lnTo>
                    <a:pt x="2122" y="270"/>
                  </a:lnTo>
                  <a:lnTo>
                    <a:pt x="2358" y="236"/>
                  </a:lnTo>
                  <a:lnTo>
                    <a:pt x="2358" y="674"/>
                  </a:lnTo>
                  <a:lnTo>
                    <a:pt x="2358" y="1112"/>
                  </a:lnTo>
                  <a:lnTo>
                    <a:pt x="2324" y="1718"/>
                  </a:lnTo>
                  <a:lnTo>
                    <a:pt x="2324" y="2055"/>
                  </a:lnTo>
                  <a:lnTo>
                    <a:pt x="2324" y="2358"/>
                  </a:lnTo>
                  <a:lnTo>
                    <a:pt x="2358" y="2425"/>
                  </a:lnTo>
                  <a:lnTo>
                    <a:pt x="2459" y="2425"/>
                  </a:lnTo>
                  <a:lnTo>
                    <a:pt x="2492" y="2391"/>
                  </a:lnTo>
                  <a:lnTo>
                    <a:pt x="2560" y="2055"/>
                  </a:lnTo>
                  <a:lnTo>
                    <a:pt x="2593" y="1752"/>
                  </a:lnTo>
                  <a:lnTo>
                    <a:pt x="2593" y="1112"/>
                  </a:lnTo>
                  <a:lnTo>
                    <a:pt x="2593" y="573"/>
                  </a:lnTo>
                  <a:lnTo>
                    <a:pt x="2560" y="304"/>
                  </a:lnTo>
                  <a:lnTo>
                    <a:pt x="2492" y="34"/>
                  </a:lnTo>
                  <a:lnTo>
                    <a:pt x="245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3"/>
            <p:cNvSpPr/>
            <p:nvPr/>
          </p:nvSpPr>
          <p:spPr>
            <a:xfrm>
              <a:off x="3251838" y="4476981"/>
              <a:ext cx="43596" cy="35195"/>
            </a:xfrm>
            <a:custGeom>
              <a:avLst/>
              <a:gdLst/>
              <a:ahLst/>
              <a:cxnLst/>
              <a:rect l="l" t="t" r="r" b="b"/>
              <a:pathLst>
                <a:path w="877" h="708" extrusionOk="0">
                  <a:moveTo>
                    <a:pt x="34" y="0"/>
                  </a:moveTo>
                  <a:lnTo>
                    <a:pt x="1" y="34"/>
                  </a:lnTo>
                  <a:lnTo>
                    <a:pt x="1" y="67"/>
                  </a:lnTo>
                  <a:lnTo>
                    <a:pt x="34" y="101"/>
                  </a:lnTo>
                  <a:lnTo>
                    <a:pt x="135" y="168"/>
                  </a:lnTo>
                  <a:lnTo>
                    <a:pt x="236" y="202"/>
                  </a:lnTo>
                  <a:lnTo>
                    <a:pt x="169" y="404"/>
                  </a:lnTo>
                  <a:lnTo>
                    <a:pt x="135" y="606"/>
                  </a:lnTo>
                  <a:lnTo>
                    <a:pt x="169" y="673"/>
                  </a:lnTo>
                  <a:lnTo>
                    <a:pt x="203" y="707"/>
                  </a:lnTo>
                  <a:lnTo>
                    <a:pt x="270" y="707"/>
                  </a:lnTo>
                  <a:lnTo>
                    <a:pt x="304" y="640"/>
                  </a:lnTo>
                  <a:lnTo>
                    <a:pt x="371" y="438"/>
                  </a:lnTo>
                  <a:lnTo>
                    <a:pt x="405" y="202"/>
                  </a:lnTo>
                  <a:lnTo>
                    <a:pt x="438" y="236"/>
                  </a:lnTo>
                  <a:lnTo>
                    <a:pt x="741" y="236"/>
                  </a:lnTo>
                  <a:lnTo>
                    <a:pt x="842" y="202"/>
                  </a:lnTo>
                  <a:lnTo>
                    <a:pt x="876" y="168"/>
                  </a:lnTo>
                  <a:lnTo>
                    <a:pt x="876" y="101"/>
                  </a:lnTo>
                  <a:lnTo>
                    <a:pt x="876" y="67"/>
                  </a:lnTo>
                  <a:lnTo>
                    <a:pt x="842" y="34"/>
                  </a:lnTo>
                  <a:lnTo>
                    <a:pt x="77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3"/>
            <p:cNvSpPr/>
            <p:nvPr/>
          </p:nvSpPr>
          <p:spPr>
            <a:xfrm>
              <a:off x="3034257" y="4711264"/>
              <a:ext cx="113886" cy="123927"/>
            </a:xfrm>
            <a:custGeom>
              <a:avLst/>
              <a:gdLst/>
              <a:ahLst/>
              <a:cxnLst/>
              <a:rect l="l" t="t" r="r" b="b"/>
              <a:pathLst>
                <a:path w="2291" h="2493" extrusionOk="0">
                  <a:moveTo>
                    <a:pt x="237" y="1"/>
                  </a:moveTo>
                  <a:lnTo>
                    <a:pt x="102" y="34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68" y="169"/>
                  </a:lnTo>
                  <a:lnTo>
                    <a:pt x="169" y="203"/>
                  </a:lnTo>
                  <a:lnTo>
                    <a:pt x="371" y="270"/>
                  </a:lnTo>
                  <a:lnTo>
                    <a:pt x="2088" y="270"/>
                  </a:lnTo>
                  <a:lnTo>
                    <a:pt x="2055" y="472"/>
                  </a:lnTo>
                  <a:lnTo>
                    <a:pt x="2055" y="708"/>
                  </a:lnTo>
                  <a:lnTo>
                    <a:pt x="2055" y="1145"/>
                  </a:lnTo>
                  <a:lnTo>
                    <a:pt x="2055" y="1718"/>
                  </a:lnTo>
                  <a:lnTo>
                    <a:pt x="2055" y="1987"/>
                  </a:lnTo>
                  <a:lnTo>
                    <a:pt x="2088" y="2256"/>
                  </a:lnTo>
                  <a:lnTo>
                    <a:pt x="910" y="2223"/>
                  </a:lnTo>
                  <a:lnTo>
                    <a:pt x="506" y="2189"/>
                  </a:lnTo>
                  <a:lnTo>
                    <a:pt x="304" y="2223"/>
                  </a:lnTo>
                  <a:lnTo>
                    <a:pt x="203" y="2256"/>
                  </a:lnTo>
                  <a:lnTo>
                    <a:pt x="136" y="2324"/>
                  </a:lnTo>
                  <a:lnTo>
                    <a:pt x="203" y="2391"/>
                  </a:lnTo>
                  <a:lnTo>
                    <a:pt x="304" y="2458"/>
                  </a:lnTo>
                  <a:lnTo>
                    <a:pt x="506" y="2492"/>
                  </a:lnTo>
                  <a:lnTo>
                    <a:pt x="2257" y="2492"/>
                  </a:lnTo>
                  <a:lnTo>
                    <a:pt x="2290" y="2425"/>
                  </a:lnTo>
                  <a:lnTo>
                    <a:pt x="2290" y="2357"/>
                  </a:lnTo>
                  <a:lnTo>
                    <a:pt x="2290" y="2290"/>
                  </a:lnTo>
                  <a:lnTo>
                    <a:pt x="2290" y="2021"/>
                  </a:lnTo>
                  <a:lnTo>
                    <a:pt x="2290" y="1718"/>
                  </a:lnTo>
                  <a:lnTo>
                    <a:pt x="2290" y="1145"/>
                  </a:lnTo>
                  <a:lnTo>
                    <a:pt x="2290" y="708"/>
                  </a:lnTo>
                  <a:lnTo>
                    <a:pt x="2290" y="472"/>
                  </a:lnTo>
                  <a:lnTo>
                    <a:pt x="2257" y="236"/>
                  </a:lnTo>
                  <a:lnTo>
                    <a:pt x="2290" y="203"/>
                  </a:lnTo>
                  <a:lnTo>
                    <a:pt x="2290" y="135"/>
                  </a:lnTo>
                  <a:lnTo>
                    <a:pt x="2257" y="68"/>
                  </a:lnTo>
                  <a:lnTo>
                    <a:pt x="2189" y="34"/>
                  </a:lnTo>
                  <a:lnTo>
                    <a:pt x="944" y="34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3"/>
            <p:cNvSpPr/>
            <p:nvPr/>
          </p:nvSpPr>
          <p:spPr>
            <a:xfrm>
              <a:off x="3139692" y="4614181"/>
              <a:ext cx="36885" cy="53637"/>
            </a:xfrm>
            <a:custGeom>
              <a:avLst/>
              <a:gdLst/>
              <a:ahLst/>
              <a:cxnLst/>
              <a:rect l="l" t="t" r="r" b="b"/>
              <a:pathLst>
                <a:path w="742" h="1079" extrusionOk="0">
                  <a:moveTo>
                    <a:pt x="540" y="1"/>
                  </a:moveTo>
                  <a:lnTo>
                    <a:pt x="371" y="35"/>
                  </a:lnTo>
                  <a:lnTo>
                    <a:pt x="136" y="35"/>
                  </a:lnTo>
                  <a:lnTo>
                    <a:pt x="102" y="68"/>
                  </a:lnTo>
                  <a:lnTo>
                    <a:pt x="35" y="68"/>
                  </a:lnTo>
                  <a:lnTo>
                    <a:pt x="1" y="136"/>
                  </a:lnTo>
                  <a:lnTo>
                    <a:pt x="1" y="169"/>
                  </a:lnTo>
                  <a:lnTo>
                    <a:pt x="35" y="203"/>
                  </a:lnTo>
                  <a:lnTo>
                    <a:pt x="68" y="203"/>
                  </a:lnTo>
                  <a:lnTo>
                    <a:pt x="68" y="607"/>
                  </a:lnTo>
                  <a:lnTo>
                    <a:pt x="136" y="1011"/>
                  </a:lnTo>
                  <a:lnTo>
                    <a:pt x="169" y="1078"/>
                  </a:lnTo>
                  <a:lnTo>
                    <a:pt x="237" y="1078"/>
                  </a:lnTo>
                  <a:lnTo>
                    <a:pt x="304" y="1045"/>
                  </a:lnTo>
                  <a:lnTo>
                    <a:pt x="338" y="977"/>
                  </a:lnTo>
                  <a:lnTo>
                    <a:pt x="304" y="607"/>
                  </a:lnTo>
                  <a:lnTo>
                    <a:pt x="371" y="641"/>
                  </a:lnTo>
                  <a:lnTo>
                    <a:pt x="472" y="607"/>
                  </a:lnTo>
                  <a:lnTo>
                    <a:pt x="573" y="573"/>
                  </a:lnTo>
                  <a:lnTo>
                    <a:pt x="607" y="540"/>
                  </a:lnTo>
                  <a:lnTo>
                    <a:pt x="607" y="506"/>
                  </a:lnTo>
                  <a:lnTo>
                    <a:pt x="573" y="439"/>
                  </a:lnTo>
                  <a:lnTo>
                    <a:pt x="506" y="439"/>
                  </a:lnTo>
                  <a:lnTo>
                    <a:pt x="338" y="472"/>
                  </a:lnTo>
                  <a:lnTo>
                    <a:pt x="270" y="506"/>
                  </a:lnTo>
                  <a:lnTo>
                    <a:pt x="237" y="237"/>
                  </a:lnTo>
                  <a:lnTo>
                    <a:pt x="540" y="237"/>
                  </a:lnTo>
                  <a:lnTo>
                    <a:pt x="641" y="203"/>
                  </a:lnTo>
                  <a:lnTo>
                    <a:pt x="708" y="169"/>
                  </a:lnTo>
                  <a:lnTo>
                    <a:pt x="742" y="136"/>
                  </a:lnTo>
                  <a:lnTo>
                    <a:pt x="742" y="68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3"/>
            <p:cNvSpPr/>
            <p:nvPr/>
          </p:nvSpPr>
          <p:spPr>
            <a:xfrm>
              <a:off x="3271921" y="4289525"/>
              <a:ext cx="127258" cy="122187"/>
            </a:xfrm>
            <a:custGeom>
              <a:avLst/>
              <a:gdLst/>
              <a:ahLst/>
              <a:cxnLst/>
              <a:rect l="l" t="t" r="r" b="b"/>
              <a:pathLst>
                <a:path w="2560" h="2458" extrusionOk="0">
                  <a:moveTo>
                    <a:pt x="169" y="202"/>
                  </a:moveTo>
                  <a:lnTo>
                    <a:pt x="708" y="236"/>
                  </a:lnTo>
                  <a:lnTo>
                    <a:pt x="1246" y="270"/>
                  </a:lnTo>
                  <a:lnTo>
                    <a:pt x="2324" y="236"/>
                  </a:lnTo>
                  <a:lnTo>
                    <a:pt x="2324" y="707"/>
                  </a:lnTo>
                  <a:lnTo>
                    <a:pt x="2324" y="1145"/>
                  </a:lnTo>
                  <a:lnTo>
                    <a:pt x="2324" y="1684"/>
                  </a:lnTo>
                  <a:lnTo>
                    <a:pt x="2324" y="2222"/>
                  </a:lnTo>
                  <a:lnTo>
                    <a:pt x="2088" y="2189"/>
                  </a:lnTo>
                  <a:lnTo>
                    <a:pt x="607" y="2189"/>
                  </a:lnTo>
                  <a:lnTo>
                    <a:pt x="337" y="2256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36" y="674"/>
                  </a:lnTo>
                  <a:lnTo>
                    <a:pt x="169" y="202"/>
                  </a:lnTo>
                  <a:close/>
                  <a:moveTo>
                    <a:pt x="708" y="0"/>
                  </a:moveTo>
                  <a:lnTo>
                    <a:pt x="169" y="34"/>
                  </a:lnTo>
                  <a:lnTo>
                    <a:pt x="102" y="68"/>
                  </a:lnTo>
                  <a:lnTo>
                    <a:pt x="68" y="135"/>
                  </a:lnTo>
                  <a:lnTo>
                    <a:pt x="34" y="371"/>
                  </a:lnTo>
                  <a:lnTo>
                    <a:pt x="1" y="640"/>
                  </a:lnTo>
                  <a:lnTo>
                    <a:pt x="34" y="1145"/>
                  </a:lnTo>
                  <a:lnTo>
                    <a:pt x="68" y="1751"/>
                  </a:lnTo>
                  <a:lnTo>
                    <a:pt x="102" y="2054"/>
                  </a:lnTo>
                  <a:lnTo>
                    <a:pt x="169" y="2323"/>
                  </a:lnTo>
                  <a:lnTo>
                    <a:pt x="169" y="2391"/>
                  </a:lnTo>
                  <a:lnTo>
                    <a:pt x="304" y="2391"/>
                  </a:lnTo>
                  <a:lnTo>
                    <a:pt x="539" y="2424"/>
                  </a:lnTo>
                  <a:lnTo>
                    <a:pt x="1280" y="2424"/>
                  </a:lnTo>
                  <a:lnTo>
                    <a:pt x="1819" y="2458"/>
                  </a:lnTo>
                  <a:lnTo>
                    <a:pt x="2088" y="2458"/>
                  </a:lnTo>
                  <a:lnTo>
                    <a:pt x="2358" y="2424"/>
                  </a:lnTo>
                  <a:lnTo>
                    <a:pt x="2391" y="2458"/>
                  </a:lnTo>
                  <a:lnTo>
                    <a:pt x="2425" y="2458"/>
                  </a:lnTo>
                  <a:lnTo>
                    <a:pt x="2459" y="2424"/>
                  </a:lnTo>
                  <a:lnTo>
                    <a:pt x="2492" y="2391"/>
                  </a:lnTo>
                  <a:lnTo>
                    <a:pt x="2526" y="2121"/>
                  </a:lnTo>
                  <a:lnTo>
                    <a:pt x="2560" y="1852"/>
                  </a:lnTo>
                  <a:lnTo>
                    <a:pt x="2526" y="1313"/>
                  </a:lnTo>
                  <a:lnTo>
                    <a:pt x="2526" y="707"/>
                  </a:lnTo>
                  <a:lnTo>
                    <a:pt x="2526" y="404"/>
                  </a:lnTo>
                  <a:lnTo>
                    <a:pt x="2459" y="101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34"/>
                  </a:lnTo>
                  <a:lnTo>
                    <a:pt x="124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3"/>
            <p:cNvSpPr/>
            <p:nvPr/>
          </p:nvSpPr>
          <p:spPr>
            <a:xfrm>
              <a:off x="3072783" y="4754761"/>
              <a:ext cx="33505" cy="31864"/>
            </a:xfrm>
            <a:custGeom>
              <a:avLst/>
              <a:gdLst/>
              <a:ahLst/>
              <a:cxnLst/>
              <a:rect l="l" t="t" r="r" b="b"/>
              <a:pathLst>
                <a:path w="674" h="641" extrusionOk="0">
                  <a:moveTo>
                    <a:pt x="270" y="1"/>
                  </a:moveTo>
                  <a:lnTo>
                    <a:pt x="169" y="68"/>
                  </a:lnTo>
                  <a:lnTo>
                    <a:pt x="101" y="136"/>
                  </a:lnTo>
                  <a:lnTo>
                    <a:pt x="34" y="203"/>
                  </a:lnTo>
                  <a:lnTo>
                    <a:pt x="0" y="304"/>
                  </a:lnTo>
                  <a:lnTo>
                    <a:pt x="34" y="405"/>
                  </a:lnTo>
                  <a:lnTo>
                    <a:pt x="68" y="506"/>
                  </a:lnTo>
                  <a:lnTo>
                    <a:pt x="169" y="573"/>
                  </a:lnTo>
                  <a:lnTo>
                    <a:pt x="270" y="607"/>
                  </a:lnTo>
                  <a:lnTo>
                    <a:pt x="371" y="641"/>
                  </a:lnTo>
                  <a:lnTo>
                    <a:pt x="472" y="607"/>
                  </a:lnTo>
                  <a:lnTo>
                    <a:pt x="539" y="540"/>
                  </a:lnTo>
                  <a:lnTo>
                    <a:pt x="606" y="472"/>
                  </a:lnTo>
                  <a:lnTo>
                    <a:pt x="573" y="405"/>
                  </a:lnTo>
                  <a:lnTo>
                    <a:pt x="539" y="371"/>
                  </a:lnTo>
                  <a:lnTo>
                    <a:pt x="472" y="371"/>
                  </a:lnTo>
                  <a:lnTo>
                    <a:pt x="404" y="405"/>
                  </a:lnTo>
                  <a:lnTo>
                    <a:pt x="303" y="405"/>
                  </a:lnTo>
                  <a:lnTo>
                    <a:pt x="236" y="371"/>
                  </a:lnTo>
                  <a:lnTo>
                    <a:pt x="202" y="338"/>
                  </a:lnTo>
                  <a:lnTo>
                    <a:pt x="202" y="304"/>
                  </a:lnTo>
                  <a:lnTo>
                    <a:pt x="236" y="237"/>
                  </a:lnTo>
                  <a:lnTo>
                    <a:pt x="270" y="203"/>
                  </a:lnTo>
                  <a:lnTo>
                    <a:pt x="404" y="169"/>
                  </a:lnTo>
                  <a:lnTo>
                    <a:pt x="505" y="169"/>
                  </a:lnTo>
                  <a:lnTo>
                    <a:pt x="640" y="136"/>
                  </a:lnTo>
                  <a:lnTo>
                    <a:pt x="674" y="136"/>
                  </a:lnTo>
                  <a:lnTo>
                    <a:pt x="674" y="68"/>
                  </a:lnTo>
                  <a:lnTo>
                    <a:pt x="573" y="35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3"/>
            <p:cNvSpPr/>
            <p:nvPr/>
          </p:nvSpPr>
          <p:spPr>
            <a:xfrm>
              <a:off x="3074423" y="4430105"/>
              <a:ext cx="113886" cy="123877"/>
            </a:xfrm>
            <a:custGeom>
              <a:avLst/>
              <a:gdLst/>
              <a:ahLst/>
              <a:cxnLst/>
              <a:rect l="l" t="t" r="r" b="b"/>
              <a:pathLst>
                <a:path w="2291" h="2492" extrusionOk="0">
                  <a:moveTo>
                    <a:pt x="237" y="0"/>
                  </a:moveTo>
                  <a:lnTo>
                    <a:pt x="102" y="34"/>
                  </a:lnTo>
                  <a:lnTo>
                    <a:pt x="1" y="68"/>
                  </a:lnTo>
                  <a:lnTo>
                    <a:pt x="1" y="101"/>
                  </a:lnTo>
                  <a:lnTo>
                    <a:pt x="68" y="169"/>
                  </a:lnTo>
                  <a:lnTo>
                    <a:pt x="169" y="202"/>
                  </a:lnTo>
                  <a:lnTo>
                    <a:pt x="371" y="270"/>
                  </a:lnTo>
                  <a:lnTo>
                    <a:pt x="2088" y="270"/>
                  </a:lnTo>
                  <a:lnTo>
                    <a:pt x="2055" y="472"/>
                  </a:lnTo>
                  <a:lnTo>
                    <a:pt x="2055" y="707"/>
                  </a:lnTo>
                  <a:lnTo>
                    <a:pt x="2055" y="1145"/>
                  </a:lnTo>
                  <a:lnTo>
                    <a:pt x="2055" y="1717"/>
                  </a:lnTo>
                  <a:lnTo>
                    <a:pt x="2055" y="1987"/>
                  </a:lnTo>
                  <a:lnTo>
                    <a:pt x="2088" y="2256"/>
                  </a:lnTo>
                  <a:lnTo>
                    <a:pt x="910" y="2222"/>
                  </a:lnTo>
                  <a:lnTo>
                    <a:pt x="506" y="2189"/>
                  </a:lnTo>
                  <a:lnTo>
                    <a:pt x="304" y="2222"/>
                  </a:lnTo>
                  <a:lnTo>
                    <a:pt x="203" y="2256"/>
                  </a:lnTo>
                  <a:lnTo>
                    <a:pt x="136" y="2323"/>
                  </a:lnTo>
                  <a:lnTo>
                    <a:pt x="203" y="2391"/>
                  </a:lnTo>
                  <a:lnTo>
                    <a:pt x="304" y="2458"/>
                  </a:lnTo>
                  <a:lnTo>
                    <a:pt x="506" y="2492"/>
                  </a:lnTo>
                  <a:lnTo>
                    <a:pt x="2257" y="2492"/>
                  </a:lnTo>
                  <a:lnTo>
                    <a:pt x="2290" y="2424"/>
                  </a:lnTo>
                  <a:lnTo>
                    <a:pt x="2290" y="2357"/>
                  </a:lnTo>
                  <a:lnTo>
                    <a:pt x="2290" y="2290"/>
                  </a:lnTo>
                  <a:lnTo>
                    <a:pt x="2290" y="2020"/>
                  </a:lnTo>
                  <a:lnTo>
                    <a:pt x="2290" y="1717"/>
                  </a:lnTo>
                  <a:lnTo>
                    <a:pt x="2290" y="1145"/>
                  </a:lnTo>
                  <a:lnTo>
                    <a:pt x="2290" y="707"/>
                  </a:lnTo>
                  <a:lnTo>
                    <a:pt x="2290" y="472"/>
                  </a:lnTo>
                  <a:lnTo>
                    <a:pt x="2257" y="236"/>
                  </a:lnTo>
                  <a:lnTo>
                    <a:pt x="2290" y="202"/>
                  </a:lnTo>
                  <a:lnTo>
                    <a:pt x="2290" y="135"/>
                  </a:lnTo>
                  <a:lnTo>
                    <a:pt x="2257" y="68"/>
                  </a:lnTo>
                  <a:lnTo>
                    <a:pt x="2189" y="34"/>
                  </a:lnTo>
                  <a:lnTo>
                    <a:pt x="944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3"/>
            <p:cNvSpPr/>
            <p:nvPr/>
          </p:nvSpPr>
          <p:spPr>
            <a:xfrm>
              <a:off x="3116279" y="4475291"/>
              <a:ext cx="28484" cy="43546"/>
            </a:xfrm>
            <a:custGeom>
              <a:avLst/>
              <a:gdLst/>
              <a:ahLst/>
              <a:cxnLst/>
              <a:rect l="l" t="t" r="r" b="b"/>
              <a:pathLst>
                <a:path w="573" h="876" extrusionOk="0">
                  <a:moveTo>
                    <a:pt x="371" y="169"/>
                  </a:moveTo>
                  <a:lnTo>
                    <a:pt x="337" y="303"/>
                  </a:lnTo>
                  <a:lnTo>
                    <a:pt x="270" y="371"/>
                  </a:lnTo>
                  <a:lnTo>
                    <a:pt x="203" y="404"/>
                  </a:lnTo>
                  <a:lnTo>
                    <a:pt x="169" y="438"/>
                  </a:lnTo>
                  <a:lnTo>
                    <a:pt x="169" y="337"/>
                  </a:lnTo>
                  <a:lnTo>
                    <a:pt x="203" y="270"/>
                  </a:lnTo>
                  <a:lnTo>
                    <a:pt x="236" y="236"/>
                  </a:lnTo>
                  <a:lnTo>
                    <a:pt x="304" y="169"/>
                  </a:lnTo>
                  <a:close/>
                  <a:moveTo>
                    <a:pt x="405" y="0"/>
                  </a:moveTo>
                  <a:lnTo>
                    <a:pt x="236" y="34"/>
                  </a:lnTo>
                  <a:lnTo>
                    <a:pt x="102" y="135"/>
                  </a:lnTo>
                  <a:lnTo>
                    <a:pt x="68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1" y="337"/>
                  </a:lnTo>
                  <a:lnTo>
                    <a:pt x="1" y="472"/>
                  </a:lnTo>
                  <a:lnTo>
                    <a:pt x="34" y="741"/>
                  </a:lnTo>
                  <a:lnTo>
                    <a:pt x="68" y="808"/>
                  </a:lnTo>
                  <a:lnTo>
                    <a:pt x="102" y="808"/>
                  </a:lnTo>
                  <a:lnTo>
                    <a:pt x="135" y="775"/>
                  </a:lnTo>
                  <a:lnTo>
                    <a:pt x="169" y="741"/>
                  </a:lnTo>
                  <a:lnTo>
                    <a:pt x="169" y="606"/>
                  </a:lnTo>
                  <a:lnTo>
                    <a:pt x="203" y="674"/>
                  </a:lnTo>
                  <a:lnTo>
                    <a:pt x="270" y="775"/>
                  </a:lnTo>
                  <a:lnTo>
                    <a:pt x="371" y="842"/>
                  </a:lnTo>
                  <a:lnTo>
                    <a:pt x="472" y="876"/>
                  </a:lnTo>
                  <a:lnTo>
                    <a:pt x="539" y="876"/>
                  </a:lnTo>
                  <a:lnTo>
                    <a:pt x="573" y="808"/>
                  </a:lnTo>
                  <a:lnTo>
                    <a:pt x="573" y="741"/>
                  </a:lnTo>
                  <a:lnTo>
                    <a:pt x="506" y="674"/>
                  </a:lnTo>
                  <a:lnTo>
                    <a:pt x="405" y="640"/>
                  </a:lnTo>
                  <a:lnTo>
                    <a:pt x="337" y="539"/>
                  </a:lnTo>
                  <a:lnTo>
                    <a:pt x="472" y="438"/>
                  </a:lnTo>
                  <a:lnTo>
                    <a:pt x="573" y="270"/>
                  </a:lnTo>
                  <a:lnTo>
                    <a:pt x="573" y="169"/>
                  </a:lnTo>
                  <a:lnTo>
                    <a:pt x="573" y="68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3"/>
            <p:cNvSpPr/>
            <p:nvPr/>
          </p:nvSpPr>
          <p:spPr>
            <a:xfrm>
              <a:off x="3633462" y="4751430"/>
              <a:ext cx="46877" cy="41906"/>
            </a:xfrm>
            <a:custGeom>
              <a:avLst/>
              <a:gdLst/>
              <a:ahLst/>
              <a:cxnLst/>
              <a:rect l="l" t="t" r="r" b="b"/>
              <a:pathLst>
                <a:path w="943" h="843" extrusionOk="0">
                  <a:moveTo>
                    <a:pt x="67" y="1"/>
                  </a:moveTo>
                  <a:lnTo>
                    <a:pt x="34" y="34"/>
                  </a:lnTo>
                  <a:lnTo>
                    <a:pt x="0" y="102"/>
                  </a:lnTo>
                  <a:lnTo>
                    <a:pt x="0" y="674"/>
                  </a:lnTo>
                  <a:lnTo>
                    <a:pt x="34" y="741"/>
                  </a:lnTo>
                  <a:lnTo>
                    <a:pt x="101" y="775"/>
                  </a:lnTo>
                  <a:lnTo>
                    <a:pt x="168" y="741"/>
                  </a:lnTo>
                  <a:lnTo>
                    <a:pt x="202" y="674"/>
                  </a:lnTo>
                  <a:lnTo>
                    <a:pt x="202" y="438"/>
                  </a:lnTo>
                  <a:lnTo>
                    <a:pt x="303" y="640"/>
                  </a:lnTo>
                  <a:lnTo>
                    <a:pt x="337" y="674"/>
                  </a:lnTo>
                  <a:lnTo>
                    <a:pt x="438" y="674"/>
                  </a:lnTo>
                  <a:lnTo>
                    <a:pt x="471" y="640"/>
                  </a:lnTo>
                  <a:lnTo>
                    <a:pt x="673" y="438"/>
                  </a:lnTo>
                  <a:lnTo>
                    <a:pt x="707" y="607"/>
                  </a:lnTo>
                  <a:lnTo>
                    <a:pt x="774" y="775"/>
                  </a:lnTo>
                  <a:lnTo>
                    <a:pt x="808" y="842"/>
                  </a:lnTo>
                  <a:lnTo>
                    <a:pt x="875" y="809"/>
                  </a:lnTo>
                  <a:lnTo>
                    <a:pt x="943" y="775"/>
                  </a:lnTo>
                  <a:lnTo>
                    <a:pt x="943" y="674"/>
                  </a:lnTo>
                  <a:lnTo>
                    <a:pt x="875" y="573"/>
                  </a:lnTo>
                  <a:lnTo>
                    <a:pt x="875" y="438"/>
                  </a:lnTo>
                  <a:lnTo>
                    <a:pt x="875" y="304"/>
                  </a:lnTo>
                  <a:lnTo>
                    <a:pt x="875" y="169"/>
                  </a:lnTo>
                  <a:lnTo>
                    <a:pt x="875" y="102"/>
                  </a:lnTo>
                  <a:lnTo>
                    <a:pt x="842" y="68"/>
                  </a:lnTo>
                  <a:lnTo>
                    <a:pt x="774" y="34"/>
                  </a:lnTo>
                  <a:lnTo>
                    <a:pt x="707" y="68"/>
                  </a:lnTo>
                  <a:lnTo>
                    <a:pt x="404" y="405"/>
                  </a:lnTo>
                  <a:lnTo>
                    <a:pt x="202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3"/>
            <p:cNvSpPr/>
            <p:nvPr/>
          </p:nvSpPr>
          <p:spPr>
            <a:xfrm>
              <a:off x="2990761" y="4610850"/>
              <a:ext cx="38525" cy="53587"/>
            </a:xfrm>
            <a:custGeom>
              <a:avLst/>
              <a:gdLst/>
              <a:ahLst/>
              <a:cxnLst/>
              <a:rect l="l" t="t" r="r" b="b"/>
              <a:pathLst>
                <a:path w="775" h="1078" extrusionOk="0">
                  <a:moveTo>
                    <a:pt x="472" y="270"/>
                  </a:moveTo>
                  <a:lnTo>
                    <a:pt x="573" y="304"/>
                  </a:lnTo>
                  <a:lnTo>
                    <a:pt x="640" y="371"/>
                  </a:lnTo>
                  <a:lnTo>
                    <a:pt x="640" y="472"/>
                  </a:lnTo>
                  <a:lnTo>
                    <a:pt x="640" y="640"/>
                  </a:lnTo>
                  <a:lnTo>
                    <a:pt x="573" y="708"/>
                  </a:lnTo>
                  <a:lnTo>
                    <a:pt x="506" y="775"/>
                  </a:lnTo>
                  <a:lnTo>
                    <a:pt x="438" y="842"/>
                  </a:lnTo>
                  <a:lnTo>
                    <a:pt x="337" y="876"/>
                  </a:lnTo>
                  <a:lnTo>
                    <a:pt x="304" y="876"/>
                  </a:lnTo>
                  <a:lnTo>
                    <a:pt x="304" y="472"/>
                  </a:lnTo>
                  <a:lnTo>
                    <a:pt x="337" y="270"/>
                  </a:lnTo>
                  <a:close/>
                  <a:moveTo>
                    <a:pt x="304" y="1"/>
                  </a:moveTo>
                  <a:lnTo>
                    <a:pt x="236" y="68"/>
                  </a:lnTo>
                  <a:lnTo>
                    <a:pt x="203" y="169"/>
                  </a:lnTo>
                  <a:lnTo>
                    <a:pt x="135" y="405"/>
                  </a:lnTo>
                  <a:lnTo>
                    <a:pt x="102" y="640"/>
                  </a:lnTo>
                  <a:lnTo>
                    <a:pt x="135" y="876"/>
                  </a:lnTo>
                  <a:lnTo>
                    <a:pt x="34" y="910"/>
                  </a:lnTo>
                  <a:lnTo>
                    <a:pt x="1" y="910"/>
                  </a:lnTo>
                  <a:lnTo>
                    <a:pt x="1" y="977"/>
                  </a:lnTo>
                  <a:lnTo>
                    <a:pt x="1" y="1011"/>
                  </a:lnTo>
                  <a:lnTo>
                    <a:pt x="34" y="1044"/>
                  </a:lnTo>
                  <a:lnTo>
                    <a:pt x="135" y="1078"/>
                  </a:lnTo>
                  <a:lnTo>
                    <a:pt x="236" y="1078"/>
                  </a:lnTo>
                  <a:lnTo>
                    <a:pt x="337" y="1044"/>
                  </a:lnTo>
                  <a:lnTo>
                    <a:pt x="472" y="1011"/>
                  </a:lnTo>
                  <a:lnTo>
                    <a:pt x="640" y="842"/>
                  </a:lnTo>
                  <a:lnTo>
                    <a:pt x="708" y="741"/>
                  </a:lnTo>
                  <a:lnTo>
                    <a:pt x="775" y="674"/>
                  </a:lnTo>
                  <a:lnTo>
                    <a:pt x="775" y="573"/>
                  </a:lnTo>
                  <a:lnTo>
                    <a:pt x="775" y="438"/>
                  </a:lnTo>
                  <a:lnTo>
                    <a:pt x="741" y="337"/>
                  </a:lnTo>
                  <a:lnTo>
                    <a:pt x="708" y="236"/>
                  </a:lnTo>
                  <a:lnTo>
                    <a:pt x="640" y="203"/>
                  </a:lnTo>
                  <a:lnTo>
                    <a:pt x="539" y="169"/>
                  </a:lnTo>
                  <a:lnTo>
                    <a:pt x="337" y="169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3"/>
            <p:cNvSpPr/>
            <p:nvPr/>
          </p:nvSpPr>
          <p:spPr>
            <a:xfrm>
              <a:off x="2736345" y="4711264"/>
              <a:ext cx="127258" cy="122237"/>
            </a:xfrm>
            <a:custGeom>
              <a:avLst/>
              <a:gdLst/>
              <a:ahLst/>
              <a:cxnLst/>
              <a:rect l="l" t="t" r="r" b="b"/>
              <a:pathLst>
                <a:path w="2560" h="2459" extrusionOk="0">
                  <a:moveTo>
                    <a:pt x="169" y="203"/>
                  </a:moveTo>
                  <a:lnTo>
                    <a:pt x="708" y="236"/>
                  </a:lnTo>
                  <a:lnTo>
                    <a:pt x="1247" y="270"/>
                  </a:lnTo>
                  <a:lnTo>
                    <a:pt x="2324" y="236"/>
                  </a:lnTo>
                  <a:lnTo>
                    <a:pt x="2324" y="708"/>
                  </a:lnTo>
                  <a:lnTo>
                    <a:pt x="2324" y="1145"/>
                  </a:lnTo>
                  <a:lnTo>
                    <a:pt x="2324" y="1684"/>
                  </a:lnTo>
                  <a:lnTo>
                    <a:pt x="2324" y="2223"/>
                  </a:lnTo>
                  <a:lnTo>
                    <a:pt x="2088" y="2189"/>
                  </a:lnTo>
                  <a:lnTo>
                    <a:pt x="607" y="2189"/>
                  </a:lnTo>
                  <a:lnTo>
                    <a:pt x="338" y="2256"/>
                  </a:lnTo>
                  <a:lnTo>
                    <a:pt x="304" y="1684"/>
                  </a:lnTo>
                  <a:lnTo>
                    <a:pt x="237" y="1145"/>
                  </a:lnTo>
                  <a:lnTo>
                    <a:pt x="237" y="674"/>
                  </a:lnTo>
                  <a:lnTo>
                    <a:pt x="169" y="203"/>
                  </a:lnTo>
                  <a:close/>
                  <a:moveTo>
                    <a:pt x="708" y="1"/>
                  </a:moveTo>
                  <a:lnTo>
                    <a:pt x="169" y="34"/>
                  </a:lnTo>
                  <a:lnTo>
                    <a:pt x="102" y="68"/>
                  </a:lnTo>
                  <a:lnTo>
                    <a:pt x="68" y="135"/>
                  </a:lnTo>
                  <a:lnTo>
                    <a:pt x="35" y="371"/>
                  </a:lnTo>
                  <a:lnTo>
                    <a:pt x="1" y="640"/>
                  </a:lnTo>
                  <a:lnTo>
                    <a:pt x="35" y="1145"/>
                  </a:lnTo>
                  <a:lnTo>
                    <a:pt x="68" y="1751"/>
                  </a:lnTo>
                  <a:lnTo>
                    <a:pt x="102" y="2054"/>
                  </a:lnTo>
                  <a:lnTo>
                    <a:pt x="169" y="2324"/>
                  </a:lnTo>
                  <a:lnTo>
                    <a:pt x="169" y="2391"/>
                  </a:lnTo>
                  <a:lnTo>
                    <a:pt x="304" y="2391"/>
                  </a:lnTo>
                  <a:lnTo>
                    <a:pt x="540" y="2425"/>
                  </a:lnTo>
                  <a:lnTo>
                    <a:pt x="1280" y="2425"/>
                  </a:lnTo>
                  <a:lnTo>
                    <a:pt x="1819" y="2458"/>
                  </a:lnTo>
                  <a:lnTo>
                    <a:pt x="2088" y="2458"/>
                  </a:lnTo>
                  <a:lnTo>
                    <a:pt x="2358" y="2425"/>
                  </a:lnTo>
                  <a:lnTo>
                    <a:pt x="2391" y="2458"/>
                  </a:lnTo>
                  <a:lnTo>
                    <a:pt x="2425" y="2458"/>
                  </a:lnTo>
                  <a:lnTo>
                    <a:pt x="2459" y="2425"/>
                  </a:lnTo>
                  <a:lnTo>
                    <a:pt x="2492" y="2391"/>
                  </a:lnTo>
                  <a:lnTo>
                    <a:pt x="2526" y="2122"/>
                  </a:lnTo>
                  <a:lnTo>
                    <a:pt x="2560" y="1852"/>
                  </a:lnTo>
                  <a:lnTo>
                    <a:pt x="2526" y="1314"/>
                  </a:lnTo>
                  <a:lnTo>
                    <a:pt x="2526" y="708"/>
                  </a:lnTo>
                  <a:lnTo>
                    <a:pt x="2526" y="405"/>
                  </a:lnTo>
                  <a:lnTo>
                    <a:pt x="2459" y="102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34"/>
                  </a:lnTo>
                  <a:lnTo>
                    <a:pt x="12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3"/>
            <p:cNvSpPr/>
            <p:nvPr/>
          </p:nvSpPr>
          <p:spPr>
            <a:xfrm>
              <a:off x="3596627" y="4709574"/>
              <a:ext cx="128898" cy="123927"/>
            </a:xfrm>
            <a:custGeom>
              <a:avLst/>
              <a:gdLst/>
              <a:ahLst/>
              <a:cxnLst/>
              <a:rect l="l" t="t" r="r" b="b"/>
              <a:pathLst>
                <a:path w="2593" h="2493" extrusionOk="0">
                  <a:moveTo>
                    <a:pt x="707" y="1"/>
                  </a:moveTo>
                  <a:lnTo>
                    <a:pt x="438" y="35"/>
                  </a:lnTo>
                  <a:lnTo>
                    <a:pt x="337" y="68"/>
                  </a:lnTo>
                  <a:lnTo>
                    <a:pt x="236" y="136"/>
                  </a:lnTo>
                  <a:lnTo>
                    <a:pt x="303" y="203"/>
                  </a:lnTo>
                  <a:lnTo>
                    <a:pt x="404" y="237"/>
                  </a:lnTo>
                  <a:lnTo>
                    <a:pt x="640" y="270"/>
                  </a:lnTo>
                  <a:lnTo>
                    <a:pt x="1078" y="270"/>
                  </a:lnTo>
                  <a:lnTo>
                    <a:pt x="1751" y="338"/>
                  </a:lnTo>
                  <a:lnTo>
                    <a:pt x="2391" y="371"/>
                  </a:lnTo>
                  <a:lnTo>
                    <a:pt x="2391" y="775"/>
                  </a:lnTo>
                  <a:lnTo>
                    <a:pt x="2391" y="1146"/>
                  </a:lnTo>
                  <a:lnTo>
                    <a:pt x="2357" y="1684"/>
                  </a:lnTo>
                  <a:lnTo>
                    <a:pt x="2357" y="1954"/>
                  </a:lnTo>
                  <a:lnTo>
                    <a:pt x="2391" y="2223"/>
                  </a:lnTo>
                  <a:lnTo>
                    <a:pt x="1313" y="2189"/>
                  </a:lnTo>
                  <a:lnTo>
                    <a:pt x="775" y="2189"/>
                  </a:lnTo>
                  <a:lnTo>
                    <a:pt x="505" y="2223"/>
                  </a:lnTo>
                  <a:lnTo>
                    <a:pt x="270" y="2290"/>
                  </a:lnTo>
                  <a:lnTo>
                    <a:pt x="236" y="1752"/>
                  </a:lnTo>
                  <a:lnTo>
                    <a:pt x="236" y="1213"/>
                  </a:lnTo>
                  <a:lnTo>
                    <a:pt x="270" y="674"/>
                  </a:lnTo>
                  <a:lnTo>
                    <a:pt x="270" y="405"/>
                  </a:lnTo>
                  <a:lnTo>
                    <a:pt x="236" y="270"/>
                  </a:lnTo>
                  <a:lnTo>
                    <a:pt x="202" y="136"/>
                  </a:lnTo>
                  <a:lnTo>
                    <a:pt x="101" y="304"/>
                  </a:lnTo>
                  <a:lnTo>
                    <a:pt x="68" y="472"/>
                  </a:lnTo>
                  <a:lnTo>
                    <a:pt x="0" y="843"/>
                  </a:lnTo>
                  <a:lnTo>
                    <a:pt x="0" y="1583"/>
                  </a:lnTo>
                  <a:lnTo>
                    <a:pt x="0" y="1819"/>
                  </a:lnTo>
                  <a:lnTo>
                    <a:pt x="0" y="2088"/>
                  </a:lnTo>
                  <a:lnTo>
                    <a:pt x="0" y="2223"/>
                  </a:lnTo>
                  <a:lnTo>
                    <a:pt x="34" y="2324"/>
                  </a:lnTo>
                  <a:lnTo>
                    <a:pt x="101" y="2425"/>
                  </a:lnTo>
                  <a:lnTo>
                    <a:pt x="202" y="2459"/>
                  </a:lnTo>
                  <a:lnTo>
                    <a:pt x="270" y="2459"/>
                  </a:lnTo>
                  <a:lnTo>
                    <a:pt x="270" y="2425"/>
                  </a:lnTo>
                  <a:lnTo>
                    <a:pt x="270" y="2391"/>
                  </a:lnTo>
                  <a:lnTo>
                    <a:pt x="539" y="2459"/>
                  </a:lnTo>
                  <a:lnTo>
                    <a:pt x="775" y="2492"/>
                  </a:lnTo>
                  <a:lnTo>
                    <a:pt x="1313" y="2492"/>
                  </a:lnTo>
                  <a:lnTo>
                    <a:pt x="2391" y="2459"/>
                  </a:lnTo>
                  <a:lnTo>
                    <a:pt x="2458" y="2425"/>
                  </a:lnTo>
                  <a:lnTo>
                    <a:pt x="2492" y="2459"/>
                  </a:lnTo>
                  <a:lnTo>
                    <a:pt x="2525" y="2459"/>
                  </a:lnTo>
                  <a:lnTo>
                    <a:pt x="2559" y="2425"/>
                  </a:lnTo>
                  <a:lnTo>
                    <a:pt x="2593" y="2156"/>
                  </a:lnTo>
                  <a:lnTo>
                    <a:pt x="2593" y="1886"/>
                  </a:lnTo>
                  <a:lnTo>
                    <a:pt x="2593" y="1348"/>
                  </a:lnTo>
                  <a:lnTo>
                    <a:pt x="2593" y="708"/>
                  </a:lnTo>
                  <a:lnTo>
                    <a:pt x="2593" y="405"/>
                  </a:lnTo>
                  <a:lnTo>
                    <a:pt x="2559" y="68"/>
                  </a:lnTo>
                  <a:lnTo>
                    <a:pt x="2525" y="35"/>
                  </a:lnTo>
                  <a:lnTo>
                    <a:pt x="2458" y="35"/>
                  </a:lnTo>
                  <a:lnTo>
                    <a:pt x="2458" y="68"/>
                  </a:lnTo>
                  <a:lnTo>
                    <a:pt x="2424" y="169"/>
                  </a:lnTo>
                  <a:lnTo>
                    <a:pt x="1852" y="102"/>
                  </a:lnTo>
                  <a:lnTo>
                    <a:pt x="1246" y="35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3"/>
            <p:cNvSpPr/>
            <p:nvPr/>
          </p:nvSpPr>
          <p:spPr>
            <a:xfrm>
              <a:off x="2948905" y="4567354"/>
              <a:ext cx="125567" cy="135609"/>
            </a:xfrm>
            <a:custGeom>
              <a:avLst/>
              <a:gdLst/>
              <a:ahLst/>
              <a:cxnLst/>
              <a:rect l="l" t="t" r="r" b="b"/>
              <a:pathLst>
                <a:path w="2526" h="2728" extrusionOk="0">
                  <a:moveTo>
                    <a:pt x="2324" y="168"/>
                  </a:moveTo>
                  <a:lnTo>
                    <a:pt x="2257" y="1280"/>
                  </a:lnTo>
                  <a:lnTo>
                    <a:pt x="2223" y="2391"/>
                  </a:lnTo>
                  <a:lnTo>
                    <a:pt x="1718" y="2424"/>
                  </a:lnTo>
                  <a:lnTo>
                    <a:pt x="506" y="2424"/>
                  </a:lnTo>
                  <a:lnTo>
                    <a:pt x="270" y="2458"/>
                  </a:lnTo>
                  <a:lnTo>
                    <a:pt x="236" y="2458"/>
                  </a:lnTo>
                  <a:lnTo>
                    <a:pt x="236" y="2424"/>
                  </a:lnTo>
                  <a:lnTo>
                    <a:pt x="270" y="1886"/>
                  </a:lnTo>
                  <a:lnTo>
                    <a:pt x="270" y="1347"/>
                  </a:lnTo>
                  <a:lnTo>
                    <a:pt x="236" y="775"/>
                  </a:lnTo>
                  <a:lnTo>
                    <a:pt x="169" y="236"/>
                  </a:lnTo>
                  <a:lnTo>
                    <a:pt x="1247" y="269"/>
                  </a:lnTo>
                  <a:lnTo>
                    <a:pt x="1785" y="236"/>
                  </a:lnTo>
                  <a:lnTo>
                    <a:pt x="2324" y="168"/>
                  </a:lnTo>
                  <a:close/>
                  <a:moveTo>
                    <a:pt x="1247" y="0"/>
                  </a:moveTo>
                  <a:lnTo>
                    <a:pt x="674" y="34"/>
                  </a:lnTo>
                  <a:lnTo>
                    <a:pt x="68" y="34"/>
                  </a:lnTo>
                  <a:lnTo>
                    <a:pt x="34" y="101"/>
                  </a:lnTo>
                  <a:lnTo>
                    <a:pt x="34" y="168"/>
                  </a:lnTo>
                  <a:lnTo>
                    <a:pt x="68" y="202"/>
                  </a:lnTo>
                  <a:lnTo>
                    <a:pt x="34" y="775"/>
                  </a:lnTo>
                  <a:lnTo>
                    <a:pt x="1" y="1313"/>
                  </a:lnTo>
                  <a:lnTo>
                    <a:pt x="34" y="1886"/>
                  </a:lnTo>
                  <a:lnTo>
                    <a:pt x="68" y="2424"/>
                  </a:lnTo>
                  <a:lnTo>
                    <a:pt x="68" y="2492"/>
                  </a:lnTo>
                  <a:lnTo>
                    <a:pt x="102" y="2525"/>
                  </a:lnTo>
                  <a:lnTo>
                    <a:pt x="169" y="2525"/>
                  </a:lnTo>
                  <a:lnTo>
                    <a:pt x="203" y="2492"/>
                  </a:lnTo>
                  <a:lnTo>
                    <a:pt x="203" y="2593"/>
                  </a:lnTo>
                  <a:lnTo>
                    <a:pt x="270" y="2626"/>
                  </a:lnTo>
                  <a:lnTo>
                    <a:pt x="472" y="2660"/>
                  </a:lnTo>
                  <a:lnTo>
                    <a:pt x="708" y="2694"/>
                  </a:lnTo>
                  <a:lnTo>
                    <a:pt x="1213" y="2694"/>
                  </a:lnTo>
                  <a:lnTo>
                    <a:pt x="1718" y="2660"/>
                  </a:lnTo>
                  <a:lnTo>
                    <a:pt x="2189" y="2559"/>
                  </a:lnTo>
                  <a:lnTo>
                    <a:pt x="2189" y="2626"/>
                  </a:lnTo>
                  <a:lnTo>
                    <a:pt x="2189" y="2660"/>
                  </a:lnTo>
                  <a:lnTo>
                    <a:pt x="2223" y="2694"/>
                  </a:lnTo>
                  <a:lnTo>
                    <a:pt x="2290" y="2727"/>
                  </a:lnTo>
                  <a:lnTo>
                    <a:pt x="2358" y="2727"/>
                  </a:lnTo>
                  <a:lnTo>
                    <a:pt x="2391" y="2694"/>
                  </a:lnTo>
                  <a:lnTo>
                    <a:pt x="2425" y="2660"/>
                  </a:lnTo>
                  <a:lnTo>
                    <a:pt x="2492" y="2020"/>
                  </a:lnTo>
                  <a:lnTo>
                    <a:pt x="2526" y="1414"/>
                  </a:lnTo>
                  <a:lnTo>
                    <a:pt x="2526" y="775"/>
                  </a:lnTo>
                  <a:lnTo>
                    <a:pt x="2459" y="168"/>
                  </a:lnTo>
                  <a:lnTo>
                    <a:pt x="2459" y="101"/>
                  </a:lnTo>
                  <a:lnTo>
                    <a:pt x="2425" y="101"/>
                  </a:lnTo>
                  <a:lnTo>
                    <a:pt x="2391" y="34"/>
                  </a:lnTo>
                  <a:lnTo>
                    <a:pt x="2324" y="34"/>
                  </a:lnTo>
                  <a:lnTo>
                    <a:pt x="178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3"/>
            <p:cNvSpPr/>
            <p:nvPr/>
          </p:nvSpPr>
          <p:spPr>
            <a:xfrm>
              <a:off x="2784912" y="4751430"/>
              <a:ext cx="38525" cy="45236"/>
            </a:xfrm>
            <a:custGeom>
              <a:avLst/>
              <a:gdLst/>
              <a:ahLst/>
              <a:cxnLst/>
              <a:rect l="l" t="t" r="r" b="b"/>
              <a:pathLst>
                <a:path w="775" h="910" extrusionOk="0">
                  <a:moveTo>
                    <a:pt x="135" y="1"/>
                  </a:moveTo>
                  <a:lnTo>
                    <a:pt x="68" y="34"/>
                  </a:lnTo>
                  <a:lnTo>
                    <a:pt x="34" y="34"/>
                  </a:lnTo>
                  <a:lnTo>
                    <a:pt x="34" y="102"/>
                  </a:lnTo>
                  <a:lnTo>
                    <a:pt x="68" y="169"/>
                  </a:lnTo>
                  <a:lnTo>
                    <a:pt x="169" y="203"/>
                  </a:lnTo>
                  <a:lnTo>
                    <a:pt x="371" y="270"/>
                  </a:lnTo>
                  <a:lnTo>
                    <a:pt x="202" y="506"/>
                  </a:lnTo>
                  <a:lnTo>
                    <a:pt x="34" y="741"/>
                  </a:lnTo>
                  <a:lnTo>
                    <a:pt x="0" y="809"/>
                  </a:lnTo>
                  <a:lnTo>
                    <a:pt x="34" y="842"/>
                  </a:lnTo>
                  <a:lnTo>
                    <a:pt x="68" y="876"/>
                  </a:lnTo>
                  <a:lnTo>
                    <a:pt x="135" y="910"/>
                  </a:lnTo>
                  <a:lnTo>
                    <a:pt x="539" y="809"/>
                  </a:lnTo>
                  <a:lnTo>
                    <a:pt x="674" y="775"/>
                  </a:lnTo>
                  <a:lnTo>
                    <a:pt x="741" y="741"/>
                  </a:lnTo>
                  <a:lnTo>
                    <a:pt x="775" y="674"/>
                  </a:lnTo>
                  <a:lnTo>
                    <a:pt x="741" y="607"/>
                  </a:lnTo>
                  <a:lnTo>
                    <a:pt x="707" y="573"/>
                  </a:lnTo>
                  <a:lnTo>
                    <a:pt x="640" y="573"/>
                  </a:lnTo>
                  <a:lnTo>
                    <a:pt x="505" y="607"/>
                  </a:lnTo>
                  <a:lnTo>
                    <a:pt x="371" y="640"/>
                  </a:lnTo>
                  <a:lnTo>
                    <a:pt x="674" y="270"/>
                  </a:lnTo>
                  <a:lnTo>
                    <a:pt x="707" y="203"/>
                  </a:lnTo>
                  <a:lnTo>
                    <a:pt x="674" y="135"/>
                  </a:lnTo>
                  <a:lnTo>
                    <a:pt x="640" y="102"/>
                  </a:lnTo>
                  <a:lnTo>
                    <a:pt x="606" y="68"/>
                  </a:lnTo>
                  <a:lnTo>
                    <a:pt x="270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3"/>
            <p:cNvSpPr/>
            <p:nvPr/>
          </p:nvSpPr>
          <p:spPr>
            <a:xfrm>
              <a:off x="2413380" y="4709574"/>
              <a:ext cx="162353" cy="133968"/>
            </a:xfrm>
            <a:custGeom>
              <a:avLst/>
              <a:gdLst/>
              <a:ahLst/>
              <a:cxnLst/>
              <a:rect l="l" t="t" r="r" b="b"/>
              <a:pathLst>
                <a:path w="3266" h="2695" extrusionOk="0">
                  <a:moveTo>
                    <a:pt x="269" y="270"/>
                  </a:moveTo>
                  <a:lnTo>
                    <a:pt x="572" y="304"/>
                  </a:lnTo>
                  <a:lnTo>
                    <a:pt x="842" y="304"/>
                  </a:lnTo>
                  <a:lnTo>
                    <a:pt x="1414" y="338"/>
                  </a:lnTo>
                  <a:lnTo>
                    <a:pt x="2222" y="371"/>
                  </a:lnTo>
                  <a:lnTo>
                    <a:pt x="2996" y="439"/>
                  </a:lnTo>
                  <a:lnTo>
                    <a:pt x="2963" y="910"/>
                  </a:lnTo>
                  <a:lnTo>
                    <a:pt x="2929" y="1415"/>
                  </a:lnTo>
                  <a:lnTo>
                    <a:pt x="2963" y="1920"/>
                  </a:lnTo>
                  <a:lnTo>
                    <a:pt x="2996" y="2391"/>
                  </a:lnTo>
                  <a:lnTo>
                    <a:pt x="2424" y="2391"/>
                  </a:lnTo>
                  <a:lnTo>
                    <a:pt x="1616" y="2425"/>
                  </a:lnTo>
                  <a:lnTo>
                    <a:pt x="875" y="2425"/>
                  </a:lnTo>
                  <a:lnTo>
                    <a:pt x="572" y="2391"/>
                  </a:lnTo>
                  <a:lnTo>
                    <a:pt x="404" y="2324"/>
                  </a:lnTo>
                  <a:lnTo>
                    <a:pt x="404" y="2055"/>
                  </a:lnTo>
                  <a:lnTo>
                    <a:pt x="404" y="1752"/>
                  </a:lnTo>
                  <a:lnTo>
                    <a:pt x="370" y="1179"/>
                  </a:lnTo>
                  <a:lnTo>
                    <a:pt x="337" y="708"/>
                  </a:lnTo>
                  <a:lnTo>
                    <a:pt x="269" y="270"/>
                  </a:lnTo>
                  <a:close/>
                  <a:moveTo>
                    <a:pt x="135" y="1"/>
                  </a:moveTo>
                  <a:lnTo>
                    <a:pt x="101" y="35"/>
                  </a:lnTo>
                  <a:lnTo>
                    <a:pt x="67" y="102"/>
                  </a:lnTo>
                  <a:lnTo>
                    <a:pt x="67" y="136"/>
                  </a:lnTo>
                  <a:lnTo>
                    <a:pt x="34" y="169"/>
                  </a:lnTo>
                  <a:lnTo>
                    <a:pt x="0" y="203"/>
                  </a:lnTo>
                  <a:lnTo>
                    <a:pt x="34" y="237"/>
                  </a:lnTo>
                  <a:lnTo>
                    <a:pt x="67" y="237"/>
                  </a:lnTo>
                  <a:lnTo>
                    <a:pt x="67" y="775"/>
                  </a:lnTo>
                  <a:lnTo>
                    <a:pt x="101" y="1348"/>
                  </a:lnTo>
                  <a:lnTo>
                    <a:pt x="135" y="1886"/>
                  </a:lnTo>
                  <a:lnTo>
                    <a:pt x="135" y="2156"/>
                  </a:lnTo>
                  <a:lnTo>
                    <a:pt x="202" y="2425"/>
                  </a:lnTo>
                  <a:lnTo>
                    <a:pt x="202" y="2492"/>
                  </a:lnTo>
                  <a:lnTo>
                    <a:pt x="236" y="2526"/>
                  </a:lnTo>
                  <a:lnTo>
                    <a:pt x="337" y="2492"/>
                  </a:lnTo>
                  <a:lnTo>
                    <a:pt x="1010" y="2627"/>
                  </a:lnTo>
                  <a:lnTo>
                    <a:pt x="1717" y="2694"/>
                  </a:lnTo>
                  <a:lnTo>
                    <a:pt x="2390" y="2661"/>
                  </a:lnTo>
                  <a:lnTo>
                    <a:pt x="3064" y="2560"/>
                  </a:lnTo>
                  <a:lnTo>
                    <a:pt x="3131" y="2593"/>
                  </a:lnTo>
                  <a:lnTo>
                    <a:pt x="3199" y="2560"/>
                  </a:lnTo>
                  <a:lnTo>
                    <a:pt x="3232" y="2526"/>
                  </a:lnTo>
                  <a:lnTo>
                    <a:pt x="3266" y="2459"/>
                  </a:lnTo>
                  <a:lnTo>
                    <a:pt x="3232" y="1819"/>
                  </a:lnTo>
                  <a:lnTo>
                    <a:pt x="3232" y="1179"/>
                  </a:lnTo>
                  <a:lnTo>
                    <a:pt x="3266" y="641"/>
                  </a:lnTo>
                  <a:lnTo>
                    <a:pt x="3266" y="371"/>
                  </a:lnTo>
                  <a:lnTo>
                    <a:pt x="3232" y="102"/>
                  </a:lnTo>
                  <a:lnTo>
                    <a:pt x="3232" y="35"/>
                  </a:lnTo>
                  <a:lnTo>
                    <a:pt x="3131" y="35"/>
                  </a:lnTo>
                  <a:lnTo>
                    <a:pt x="3097" y="102"/>
                  </a:lnTo>
                  <a:lnTo>
                    <a:pt x="3064" y="237"/>
                  </a:lnTo>
                  <a:lnTo>
                    <a:pt x="2357" y="169"/>
                  </a:lnTo>
                  <a:lnTo>
                    <a:pt x="1650" y="102"/>
                  </a:lnTo>
                  <a:lnTo>
                    <a:pt x="943" y="68"/>
                  </a:lnTo>
                  <a:lnTo>
                    <a:pt x="606" y="68"/>
                  </a:lnTo>
                  <a:lnTo>
                    <a:pt x="269" y="102"/>
                  </a:lnTo>
                  <a:lnTo>
                    <a:pt x="236" y="68"/>
                  </a:lnTo>
                  <a:lnTo>
                    <a:pt x="202" y="35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3"/>
            <p:cNvSpPr/>
            <p:nvPr/>
          </p:nvSpPr>
          <p:spPr>
            <a:xfrm>
              <a:off x="2415020" y="4568994"/>
              <a:ext cx="232693" cy="130588"/>
            </a:xfrm>
            <a:custGeom>
              <a:avLst/>
              <a:gdLst/>
              <a:ahLst/>
              <a:cxnLst/>
              <a:rect l="l" t="t" r="r" b="b"/>
              <a:pathLst>
                <a:path w="4681" h="2627" extrusionOk="0">
                  <a:moveTo>
                    <a:pt x="2357" y="270"/>
                  </a:moveTo>
                  <a:lnTo>
                    <a:pt x="4479" y="337"/>
                  </a:lnTo>
                  <a:lnTo>
                    <a:pt x="4411" y="539"/>
                  </a:lnTo>
                  <a:lnTo>
                    <a:pt x="4411" y="742"/>
                  </a:lnTo>
                  <a:lnTo>
                    <a:pt x="4411" y="1112"/>
                  </a:lnTo>
                  <a:lnTo>
                    <a:pt x="4411" y="1684"/>
                  </a:lnTo>
                  <a:lnTo>
                    <a:pt x="4411" y="2257"/>
                  </a:lnTo>
                  <a:lnTo>
                    <a:pt x="3401" y="2223"/>
                  </a:lnTo>
                  <a:lnTo>
                    <a:pt x="2391" y="2189"/>
                  </a:lnTo>
                  <a:lnTo>
                    <a:pt x="1852" y="2189"/>
                  </a:lnTo>
                  <a:lnTo>
                    <a:pt x="1347" y="2223"/>
                  </a:lnTo>
                  <a:lnTo>
                    <a:pt x="809" y="2257"/>
                  </a:lnTo>
                  <a:lnTo>
                    <a:pt x="539" y="2324"/>
                  </a:lnTo>
                  <a:lnTo>
                    <a:pt x="304" y="2391"/>
                  </a:lnTo>
                  <a:lnTo>
                    <a:pt x="270" y="1213"/>
                  </a:lnTo>
                  <a:lnTo>
                    <a:pt x="304" y="742"/>
                  </a:lnTo>
                  <a:lnTo>
                    <a:pt x="270" y="506"/>
                  </a:lnTo>
                  <a:lnTo>
                    <a:pt x="236" y="270"/>
                  </a:lnTo>
                  <a:close/>
                  <a:moveTo>
                    <a:pt x="842" y="1"/>
                  </a:moveTo>
                  <a:lnTo>
                    <a:pt x="607" y="34"/>
                  </a:lnTo>
                  <a:lnTo>
                    <a:pt x="405" y="102"/>
                  </a:lnTo>
                  <a:lnTo>
                    <a:pt x="203" y="169"/>
                  </a:lnTo>
                  <a:lnTo>
                    <a:pt x="169" y="135"/>
                  </a:lnTo>
                  <a:lnTo>
                    <a:pt x="135" y="102"/>
                  </a:lnTo>
                  <a:lnTo>
                    <a:pt x="102" y="135"/>
                  </a:lnTo>
                  <a:lnTo>
                    <a:pt x="34" y="337"/>
                  </a:lnTo>
                  <a:lnTo>
                    <a:pt x="1" y="573"/>
                  </a:lnTo>
                  <a:lnTo>
                    <a:pt x="34" y="1011"/>
                  </a:lnTo>
                  <a:lnTo>
                    <a:pt x="68" y="2459"/>
                  </a:lnTo>
                  <a:lnTo>
                    <a:pt x="68" y="2492"/>
                  </a:lnTo>
                  <a:lnTo>
                    <a:pt x="102" y="2526"/>
                  </a:lnTo>
                  <a:lnTo>
                    <a:pt x="203" y="2560"/>
                  </a:lnTo>
                  <a:lnTo>
                    <a:pt x="270" y="2526"/>
                  </a:lnTo>
                  <a:lnTo>
                    <a:pt x="304" y="2492"/>
                  </a:lnTo>
                  <a:lnTo>
                    <a:pt x="304" y="2459"/>
                  </a:lnTo>
                  <a:lnTo>
                    <a:pt x="304" y="2425"/>
                  </a:lnTo>
                  <a:lnTo>
                    <a:pt x="741" y="2459"/>
                  </a:lnTo>
                  <a:lnTo>
                    <a:pt x="1213" y="2459"/>
                  </a:lnTo>
                  <a:lnTo>
                    <a:pt x="2122" y="2425"/>
                  </a:lnTo>
                  <a:lnTo>
                    <a:pt x="3267" y="2425"/>
                  </a:lnTo>
                  <a:lnTo>
                    <a:pt x="4445" y="2459"/>
                  </a:lnTo>
                  <a:lnTo>
                    <a:pt x="4445" y="2526"/>
                  </a:lnTo>
                  <a:lnTo>
                    <a:pt x="4479" y="2627"/>
                  </a:lnTo>
                  <a:lnTo>
                    <a:pt x="4613" y="2627"/>
                  </a:lnTo>
                  <a:lnTo>
                    <a:pt x="4647" y="2526"/>
                  </a:lnTo>
                  <a:lnTo>
                    <a:pt x="4681" y="1920"/>
                  </a:lnTo>
                  <a:lnTo>
                    <a:pt x="4681" y="1314"/>
                  </a:lnTo>
                  <a:lnTo>
                    <a:pt x="4681" y="809"/>
                  </a:lnTo>
                  <a:lnTo>
                    <a:pt x="4681" y="573"/>
                  </a:lnTo>
                  <a:lnTo>
                    <a:pt x="4613" y="337"/>
                  </a:lnTo>
                  <a:lnTo>
                    <a:pt x="4681" y="304"/>
                  </a:lnTo>
                  <a:lnTo>
                    <a:pt x="4681" y="236"/>
                  </a:lnTo>
                  <a:lnTo>
                    <a:pt x="4647" y="169"/>
                  </a:lnTo>
                  <a:lnTo>
                    <a:pt x="4580" y="135"/>
                  </a:lnTo>
                  <a:lnTo>
                    <a:pt x="3940" y="102"/>
                  </a:lnTo>
                  <a:lnTo>
                    <a:pt x="3334" y="68"/>
                  </a:lnTo>
                  <a:lnTo>
                    <a:pt x="2054" y="34"/>
                  </a:lnTo>
                  <a:lnTo>
                    <a:pt x="161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3"/>
            <p:cNvSpPr/>
            <p:nvPr/>
          </p:nvSpPr>
          <p:spPr>
            <a:xfrm>
              <a:off x="2555600" y="4289525"/>
              <a:ext cx="127258" cy="122187"/>
            </a:xfrm>
            <a:custGeom>
              <a:avLst/>
              <a:gdLst/>
              <a:ahLst/>
              <a:cxnLst/>
              <a:rect l="l" t="t" r="r" b="b"/>
              <a:pathLst>
                <a:path w="2560" h="2458" extrusionOk="0">
                  <a:moveTo>
                    <a:pt x="169" y="202"/>
                  </a:moveTo>
                  <a:lnTo>
                    <a:pt x="708" y="236"/>
                  </a:lnTo>
                  <a:lnTo>
                    <a:pt x="1247" y="270"/>
                  </a:lnTo>
                  <a:lnTo>
                    <a:pt x="2324" y="236"/>
                  </a:lnTo>
                  <a:lnTo>
                    <a:pt x="2324" y="707"/>
                  </a:lnTo>
                  <a:lnTo>
                    <a:pt x="2324" y="1145"/>
                  </a:lnTo>
                  <a:lnTo>
                    <a:pt x="2324" y="1684"/>
                  </a:lnTo>
                  <a:lnTo>
                    <a:pt x="2324" y="2222"/>
                  </a:lnTo>
                  <a:lnTo>
                    <a:pt x="2088" y="2189"/>
                  </a:lnTo>
                  <a:lnTo>
                    <a:pt x="1415" y="2189"/>
                  </a:lnTo>
                  <a:lnTo>
                    <a:pt x="1449" y="2155"/>
                  </a:lnTo>
                  <a:lnTo>
                    <a:pt x="1449" y="1953"/>
                  </a:lnTo>
                  <a:lnTo>
                    <a:pt x="1449" y="1751"/>
                  </a:lnTo>
                  <a:lnTo>
                    <a:pt x="1449" y="1347"/>
                  </a:lnTo>
                  <a:lnTo>
                    <a:pt x="1415" y="1280"/>
                  </a:lnTo>
                  <a:lnTo>
                    <a:pt x="1348" y="1246"/>
                  </a:lnTo>
                  <a:lnTo>
                    <a:pt x="1314" y="1280"/>
                  </a:lnTo>
                  <a:lnTo>
                    <a:pt x="1280" y="1347"/>
                  </a:lnTo>
                  <a:lnTo>
                    <a:pt x="1247" y="1751"/>
                  </a:lnTo>
                  <a:lnTo>
                    <a:pt x="1247" y="1987"/>
                  </a:lnTo>
                  <a:lnTo>
                    <a:pt x="1314" y="2155"/>
                  </a:lnTo>
                  <a:lnTo>
                    <a:pt x="1314" y="2189"/>
                  </a:lnTo>
                  <a:lnTo>
                    <a:pt x="573" y="2189"/>
                  </a:lnTo>
                  <a:lnTo>
                    <a:pt x="338" y="2256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36" y="674"/>
                  </a:lnTo>
                  <a:lnTo>
                    <a:pt x="169" y="202"/>
                  </a:lnTo>
                  <a:close/>
                  <a:moveTo>
                    <a:pt x="708" y="0"/>
                  </a:moveTo>
                  <a:lnTo>
                    <a:pt x="169" y="34"/>
                  </a:lnTo>
                  <a:lnTo>
                    <a:pt x="102" y="68"/>
                  </a:lnTo>
                  <a:lnTo>
                    <a:pt x="68" y="135"/>
                  </a:lnTo>
                  <a:lnTo>
                    <a:pt x="34" y="371"/>
                  </a:lnTo>
                  <a:lnTo>
                    <a:pt x="1" y="640"/>
                  </a:lnTo>
                  <a:lnTo>
                    <a:pt x="34" y="1145"/>
                  </a:lnTo>
                  <a:lnTo>
                    <a:pt x="68" y="1751"/>
                  </a:lnTo>
                  <a:lnTo>
                    <a:pt x="102" y="2054"/>
                  </a:lnTo>
                  <a:lnTo>
                    <a:pt x="169" y="2323"/>
                  </a:lnTo>
                  <a:lnTo>
                    <a:pt x="169" y="2391"/>
                  </a:lnTo>
                  <a:lnTo>
                    <a:pt x="304" y="2391"/>
                  </a:lnTo>
                  <a:lnTo>
                    <a:pt x="540" y="2424"/>
                  </a:lnTo>
                  <a:lnTo>
                    <a:pt x="1280" y="2424"/>
                  </a:lnTo>
                  <a:lnTo>
                    <a:pt x="1819" y="2458"/>
                  </a:lnTo>
                  <a:lnTo>
                    <a:pt x="2088" y="2458"/>
                  </a:lnTo>
                  <a:lnTo>
                    <a:pt x="2358" y="2424"/>
                  </a:lnTo>
                  <a:lnTo>
                    <a:pt x="2391" y="2458"/>
                  </a:lnTo>
                  <a:lnTo>
                    <a:pt x="2425" y="2458"/>
                  </a:lnTo>
                  <a:lnTo>
                    <a:pt x="2459" y="2424"/>
                  </a:lnTo>
                  <a:lnTo>
                    <a:pt x="2492" y="2391"/>
                  </a:lnTo>
                  <a:lnTo>
                    <a:pt x="2526" y="2121"/>
                  </a:lnTo>
                  <a:lnTo>
                    <a:pt x="2560" y="1852"/>
                  </a:lnTo>
                  <a:lnTo>
                    <a:pt x="2526" y="1313"/>
                  </a:lnTo>
                  <a:lnTo>
                    <a:pt x="2526" y="707"/>
                  </a:lnTo>
                  <a:lnTo>
                    <a:pt x="2526" y="404"/>
                  </a:lnTo>
                  <a:lnTo>
                    <a:pt x="2459" y="101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34"/>
                  </a:lnTo>
                  <a:lnTo>
                    <a:pt x="124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3"/>
            <p:cNvSpPr/>
            <p:nvPr/>
          </p:nvSpPr>
          <p:spPr>
            <a:xfrm>
              <a:off x="2594125" y="4707934"/>
              <a:ext cx="125567" cy="135609"/>
            </a:xfrm>
            <a:custGeom>
              <a:avLst/>
              <a:gdLst/>
              <a:ahLst/>
              <a:cxnLst/>
              <a:rect l="l" t="t" r="r" b="b"/>
              <a:pathLst>
                <a:path w="2526" h="2728" extrusionOk="0">
                  <a:moveTo>
                    <a:pt x="202" y="169"/>
                  </a:moveTo>
                  <a:lnTo>
                    <a:pt x="741" y="236"/>
                  </a:lnTo>
                  <a:lnTo>
                    <a:pt x="1280" y="270"/>
                  </a:lnTo>
                  <a:lnTo>
                    <a:pt x="2357" y="236"/>
                  </a:lnTo>
                  <a:lnTo>
                    <a:pt x="2290" y="775"/>
                  </a:lnTo>
                  <a:lnTo>
                    <a:pt x="2256" y="1347"/>
                  </a:lnTo>
                  <a:lnTo>
                    <a:pt x="2256" y="1886"/>
                  </a:lnTo>
                  <a:lnTo>
                    <a:pt x="2290" y="2424"/>
                  </a:lnTo>
                  <a:lnTo>
                    <a:pt x="2290" y="2458"/>
                  </a:lnTo>
                  <a:lnTo>
                    <a:pt x="2256" y="2458"/>
                  </a:lnTo>
                  <a:lnTo>
                    <a:pt x="2020" y="2424"/>
                  </a:lnTo>
                  <a:lnTo>
                    <a:pt x="808" y="2424"/>
                  </a:lnTo>
                  <a:lnTo>
                    <a:pt x="303" y="2391"/>
                  </a:lnTo>
                  <a:lnTo>
                    <a:pt x="236" y="1280"/>
                  </a:lnTo>
                  <a:lnTo>
                    <a:pt x="202" y="169"/>
                  </a:lnTo>
                  <a:close/>
                  <a:moveTo>
                    <a:pt x="741" y="0"/>
                  </a:moveTo>
                  <a:lnTo>
                    <a:pt x="169" y="34"/>
                  </a:lnTo>
                  <a:lnTo>
                    <a:pt x="135" y="34"/>
                  </a:lnTo>
                  <a:lnTo>
                    <a:pt x="101" y="101"/>
                  </a:lnTo>
                  <a:lnTo>
                    <a:pt x="68" y="101"/>
                  </a:lnTo>
                  <a:lnTo>
                    <a:pt x="34" y="169"/>
                  </a:lnTo>
                  <a:lnTo>
                    <a:pt x="0" y="775"/>
                  </a:lnTo>
                  <a:lnTo>
                    <a:pt x="0" y="1414"/>
                  </a:lnTo>
                  <a:lnTo>
                    <a:pt x="34" y="2020"/>
                  </a:lnTo>
                  <a:lnTo>
                    <a:pt x="101" y="2660"/>
                  </a:lnTo>
                  <a:lnTo>
                    <a:pt x="135" y="2694"/>
                  </a:lnTo>
                  <a:lnTo>
                    <a:pt x="169" y="2727"/>
                  </a:lnTo>
                  <a:lnTo>
                    <a:pt x="236" y="2727"/>
                  </a:lnTo>
                  <a:lnTo>
                    <a:pt x="303" y="2694"/>
                  </a:lnTo>
                  <a:lnTo>
                    <a:pt x="337" y="2660"/>
                  </a:lnTo>
                  <a:lnTo>
                    <a:pt x="337" y="2626"/>
                  </a:lnTo>
                  <a:lnTo>
                    <a:pt x="337" y="2559"/>
                  </a:lnTo>
                  <a:lnTo>
                    <a:pt x="808" y="2660"/>
                  </a:lnTo>
                  <a:lnTo>
                    <a:pt x="1313" y="2694"/>
                  </a:lnTo>
                  <a:lnTo>
                    <a:pt x="1818" y="2694"/>
                  </a:lnTo>
                  <a:lnTo>
                    <a:pt x="2054" y="2660"/>
                  </a:lnTo>
                  <a:lnTo>
                    <a:pt x="2256" y="2626"/>
                  </a:lnTo>
                  <a:lnTo>
                    <a:pt x="2323" y="2593"/>
                  </a:lnTo>
                  <a:lnTo>
                    <a:pt x="2323" y="2492"/>
                  </a:lnTo>
                  <a:lnTo>
                    <a:pt x="2357" y="2525"/>
                  </a:lnTo>
                  <a:lnTo>
                    <a:pt x="2391" y="2525"/>
                  </a:lnTo>
                  <a:lnTo>
                    <a:pt x="2458" y="2492"/>
                  </a:lnTo>
                  <a:lnTo>
                    <a:pt x="2458" y="2424"/>
                  </a:lnTo>
                  <a:lnTo>
                    <a:pt x="2492" y="1886"/>
                  </a:lnTo>
                  <a:lnTo>
                    <a:pt x="2525" y="1313"/>
                  </a:lnTo>
                  <a:lnTo>
                    <a:pt x="2492" y="775"/>
                  </a:lnTo>
                  <a:lnTo>
                    <a:pt x="2458" y="202"/>
                  </a:lnTo>
                  <a:lnTo>
                    <a:pt x="2492" y="169"/>
                  </a:lnTo>
                  <a:lnTo>
                    <a:pt x="2492" y="101"/>
                  </a:lnTo>
                  <a:lnTo>
                    <a:pt x="2458" y="34"/>
                  </a:lnTo>
                  <a:lnTo>
                    <a:pt x="1852" y="34"/>
                  </a:lnTo>
                  <a:lnTo>
                    <a:pt x="12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3"/>
            <p:cNvSpPr/>
            <p:nvPr/>
          </p:nvSpPr>
          <p:spPr>
            <a:xfrm>
              <a:off x="2696180" y="4851844"/>
              <a:ext cx="127258" cy="142320"/>
            </a:xfrm>
            <a:custGeom>
              <a:avLst/>
              <a:gdLst/>
              <a:ahLst/>
              <a:cxnLst/>
              <a:rect l="l" t="t" r="r" b="b"/>
              <a:pathLst>
                <a:path w="2560" h="2863" extrusionOk="0">
                  <a:moveTo>
                    <a:pt x="169" y="203"/>
                  </a:moveTo>
                  <a:lnTo>
                    <a:pt x="708" y="236"/>
                  </a:lnTo>
                  <a:lnTo>
                    <a:pt x="1247" y="270"/>
                  </a:lnTo>
                  <a:lnTo>
                    <a:pt x="2324" y="236"/>
                  </a:lnTo>
                  <a:lnTo>
                    <a:pt x="2324" y="708"/>
                  </a:lnTo>
                  <a:lnTo>
                    <a:pt x="2324" y="1145"/>
                  </a:lnTo>
                  <a:lnTo>
                    <a:pt x="2324" y="1886"/>
                  </a:lnTo>
                  <a:lnTo>
                    <a:pt x="2324" y="2627"/>
                  </a:lnTo>
                  <a:lnTo>
                    <a:pt x="2088" y="2593"/>
                  </a:lnTo>
                  <a:lnTo>
                    <a:pt x="607" y="2593"/>
                  </a:lnTo>
                  <a:lnTo>
                    <a:pt x="338" y="2660"/>
                  </a:lnTo>
                  <a:lnTo>
                    <a:pt x="304" y="1886"/>
                  </a:lnTo>
                  <a:lnTo>
                    <a:pt x="237" y="1145"/>
                  </a:lnTo>
                  <a:lnTo>
                    <a:pt x="237" y="674"/>
                  </a:lnTo>
                  <a:lnTo>
                    <a:pt x="169" y="203"/>
                  </a:lnTo>
                  <a:close/>
                  <a:moveTo>
                    <a:pt x="708" y="1"/>
                  </a:moveTo>
                  <a:lnTo>
                    <a:pt x="169" y="34"/>
                  </a:lnTo>
                  <a:lnTo>
                    <a:pt x="102" y="68"/>
                  </a:lnTo>
                  <a:lnTo>
                    <a:pt x="68" y="135"/>
                  </a:lnTo>
                  <a:lnTo>
                    <a:pt x="35" y="371"/>
                  </a:lnTo>
                  <a:lnTo>
                    <a:pt x="1" y="640"/>
                  </a:lnTo>
                  <a:lnTo>
                    <a:pt x="35" y="1145"/>
                  </a:lnTo>
                  <a:lnTo>
                    <a:pt x="68" y="1953"/>
                  </a:lnTo>
                  <a:lnTo>
                    <a:pt x="102" y="2391"/>
                  </a:lnTo>
                  <a:lnTo>
                    <a:pt x="169" y="2728"/>
                  </a:lnTo>
                  <a:lnTo>
                    <a:pt x="169" y="2795"/>
                  </a:lnTo>
                  <a:lnTo>
                    <a:pt x="304" y="2795"/>
                  </a:lnTo>
                  <a:lnTo>
                    <a:pt x="540" y="2829"/>
                  </a:lnTo>
                  <a:lnTo>
                    <a:pt x="1280" y="2829"/>
                  </a:lnTo>
                  <a:lnTo>
                    <a:pt x="1819" y="2862"/>
                  </a:lnTo>
                  <a:lnTo>
                    <a:pt x="2088" y="2862"/>
                  </a:lnTo>
                  <a:lnTo>
                    <a:pt x="2358" y="2829"/>
                  </a:lnTo>
                  <a:lnTo>
                    <a:pt x="2391" y="2862"/>
                  </a:lnTo>
                  <a:lnTo>
                    <a:pt x="2425" y="2862"/>
                  </a:lnTo>
                  <a:lnTo>
                    <a:pt x="2459" y="2829"/>
                  </a:lnTo>
                  <a:lnTo>
                    <a:pt x="2492" y="2795"/>
                  </a:lnTo>
                  <a:lnTo>
                    <a:pt x="2526" y="2458"/>
                  </a:lnTo>
                  <a:lnTo>
                    <a:pt x="2560" y="2054"/>
                  </a:lnTo>
                  <a:lnTo>
                    <a:pt x="2526" y="1314"/>
                  </a:lnTo>
                  <a:lnTo>
                    <a:pt x="2526" y="708"/>
                  </a:lnTo>
                  <a:lnTo>
                    <a:pt x="2526" y="405"/>
                  </a:lnTo>
                  <a:lnTo>
                    <a:pt x="2459" y="102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34"/>
                  </a:lnTo>
                  <a:lnTo>
                    <a:pt x="12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3"/>
            <p:cNvSpPr/>
            <p:nvPr/>
          </p:nvSpPr>
          <p:spPr>
            <a:xfrm>
              <a:off x="3740537" y="4714595"/>
              <a:ext cx="15112" cy="120596"/>
            </a:xfrm>
            <a:custGeom>
              <a:avLst/>
              <a:gdLst/>
              <a:ahLst/>
              <a:cxnLst/>
              <a:rect l="l" t="t" r="r" b="b"/>
              <a:pathLst>
                <a:path w="304" h="2426" extrusionOk="0">
                  <a:moveTo>
                    <a:pt x="102" y="1"/>
                  </a:moveTo>
                  <a:lnTo>
                    <a:pt x="68" y="35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34" y="1112"/>
                  </a:lnTo>
                  <a:lnTo>
                    <a:pt x="34" y="1752"/>
                  </a:lnTo>
                  <a:lnTo>
                    <a:pt x="68" y="2055"/>
                  </a:lnTo>
                  <a:lnTo>
                    <a:pt x="135" y="2358"/>
                  </a:lnTo>
                  <a:lnTo>
                    <a:pt x="169" y="2425"/>
                  </a:lnTo>
                  <a:lnTo>
                    <a:pt x="203" y="2425"/>
                  </a:lnTo>
                  <a:lnTo>
                    <a:pt x="236" y="2391"/>
                  </a:lnTo>
                  <a:lnTo>
                    <a:pt x="270" y="2358"/>
                  </a:lnTo>
                  <a:lnTo>
                    <a:pt x="304" y="2055"/>
                  </a:lnTo>
                  <a:lnTo>
                    <a:pt x="270" y="1718"/>
                  </a:lnTo>
                  <a:lnTo>
                    <a:pt x="236" y="1112"/>
                  </a:lnTo>
                  <a:lnTo>
                    <a:pt x="236" y="573"/>
                  </a:lnTo>
                  <a:lnTo>
                    <a:pt x="203" y="304"/>
                  </a:lnTo>
                  <a:lnTo>
                    <a:pt x="169" y="35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3"/>
            <p:cNvSpPr/>
            <p:nvPr/>
          </p:nvSpPr>
          <p:spPr>
            <a:xfrm>
              <a:off x="3902890" y="4863576"/>
              <a:ext cx="15112" cy="135609"/>
            </a:xfrm>
            <a:custGeom>
              <a:avLst/>
              <a:gdLst/>
              <a:ahLst/>
              <a:cxnLst/>
              <a:rect l="l" t="t" r="r" b="b"/>
              <a:pathLst>
                <a:path w="304" h="2728" extrusionOk="0">
                  <a:moveTo>
                    <a:pt x="169" y="0"/>
                  </a:moveTo>
                  <a:lnTo>
                    <a:pt x="102" y="236"/>
                  </a:lnTo>
                  <a:lnTo>
                    <a:pt x="68" y="505"/>
                  </a:lnTo>
                  <a:lnTo>
                    <a:pt x="68" y="1010"/>
                  </a:lnTo>
                  <a:lnTo>
                    <a:pt x="1" y="1852"/>
                  </a:lnTo>
                  <a:lnTo>
                    <a:pt x="1" y="2256"/>
                  </a:lnTo>
                  <a:lnTo>
                    <a:pt x="34" y="2660"/>
                  </a:lnTo>
                  <a:lnTo>
                    <a:pt x="68" y="2694"/>
                  </a:lnTo>
                  <a:lnTo>
                    <a:pt x="102" y="2727"/>
                  </a:lnTo>
                  <a:lnTo>
                    <a:pt x="169" y="2727"/>
                  </a:lnTo>
                  <a:lnTo>
                    <a:pt x="203" y="2660"/>
                  </a:lnTo>
                  <a:lnTo>
                    <a:pt x="236" y="2357"/>
                  </a:lnTo>
                  <a:lnTo>
                    <a:pt x="236" y="2054"/>
                  </a:lnTo>
                  <a:lnTo>
                    <a:pt x="270" y="1414"/>
                  </a:lnTo>
                  <a:lnTo>
                    <a:pt x="304" y="707"/>
                  </a:lnTo>
                  <a:lnTo>
                    <a:pt x="270" y="337"/>
                  </a:lnTo>
                  <a:lnTo>
                    <a:pt x="270" y="169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3"/>
            <p:cNvSpPr/>
            <p:nvPr/>
          </p:nvSpPr>
          <p:spPr>
            <a:xfrm>
              <a:off x="4113760" y="4942217"/>
              <a:ext cx="23513" cy="35195"/>
            </a:xfrm>
            <a:custGeom>
              <a:avLst/>
              <a:gdLst/>
              <a:ahLst/>
              <a:cxnLst/>
              <a:rect l="l" t="t" r="r" b="b"/>
              <a:pathLst>
                <a:path w="473" h="708" extrusionOk="0">
                  <a:moveTo>
                    <a:pt x="304" y="1"/>
                  </a:moveTo>
                  <a:lnTo>
                    <a:pt x="203" y="68"/>
                  </a:lnTo>
                  <a:lnTo>
                    <a:pt x="135" y="135"/>
                  </a:lnTo>
                  <a:lnTo>
                    <a:pt x="68" y="236"/>
                  </a:lnTo>
                  <a:lnTo>
                    <a:pt x="1" y="371"/>
                  </a:lnTo>
                  <a:lnTo>
                    <a:pt x="1" y="438"/>
                  </a:lnTo>
                  <a:lnTo>
                    <a:pt x="34" y="438"/>
                  </a:lnTo>
                  <a:lnTo>
                    <a:pt x="68" y="472"/>
                  </a:lnTo>
                  <a:lnTo>
                    <a:pt x="135" y="438"/>
                  </a:lnTo>
                  <a:lnTo>
                    <a:pt x="169" y="506"/>
                  </a:lnTo>
                  <a:lnTo>
                    <a:pt x="304" y="674"/>
                  </a:lnTo>
                  <a:lnTo>
                    <a:pt x="371" y="708"/>
                  </a:lnTo>
                  <a:lnTo>
                    <a:pt x="405" y="674"/>
                  </a:lnTo>
                  <a:lnTo>
                    <a:pt x="438" y="640"/>
                  </a:lnTo>
                  <a:lnTo>
                    <a:pt x="438" y="573"/>
                  </a:lnTo>
                  <a:lnTo>
                    <a:pt x="337" y="438"/>
                  </a:lnTo>
                  <a:lnTo>
                    <a:pt x="236" y="337"/>
                  </a:lnTo>
                  <a:lnTo>
                    <a:pt x="438" y="203"/>
                  </a:lnTo>
                  <a:lnTo>
                    <a:pt x="472" y="135"/>
                  </a:lnTo>
                  <a:lnTo>
                    <a:pt x="472" y="68"/>
                  </a:lnTo>
                  <a:lnTo>
                    <a:pt x="438" y="34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3"/>
            <p:cNvSpPr/>
            <p:nvPr/>
          </p:nvSpPr>
          <p:spPr>
            <a:xfrm>
              <a:off x="4065243" y="4915473"/>
              <a:ext cx="128898" cy="87042"/>
            </a:xfrm>
            <a:custGeom>
              <a:avLst/>
              <a:gdLst/>
              <a:ahLst/>
              <a:cxnLst/>
              <a:rect l="l" t="t" r="r" b="b"/>
              <a:pathLst>
                <a:path w="2593" h="1751" extrusionOk="0">
                  <a:moveTo>
                    <a:pt x="169" y="236"/>
                  </a:moveTo>
                  <a:lnTo>
                    <a:pt x="438" y="303"/>
                  </a:lnTo>
                  <a:lnTo>
                    <a:pt x="674" y="337"/>
                  </a:lnTo>
                  <a:lnTo>
                    <a:pt x="1212" y="370"/>
                  </a:lnTo>
                  <a:lnTo>
                    <a:pt x="1751" y="370"/>
                  </a:lnTo>
                  <a:lnTo>
                    <a:pt x="2020" y="337"/>
                  </a:lnTo>
                  <a:lnTo>
                    <a:pt x="2290" y="303"/>
                  </a:lnTo>
                  <a:lnTo>
                    <a:pt x="2323" y="943"/>
                  </a:lnTo>
                  <a:lnTo>
                    <a:pt x="2391" y="1414"/>
                  </a:lnTo>
                  <a:lnTo>
                    <a:pt x="2121" y="1380"/>
                  </a:lnTo>
                  <a:lnTo>
                    <a:pt x="505" y="1380"/>
                  </a:lnTo>
                  <a:lnTo>
                    <a:pt x="202" y="1448"/>
                  </a:lnTo>
                  <a:lnTo>
                    <a:pt x="202" y="808"/>
                  </a:lnTo>
                  <a:lnTo>
                    <a:pt x="202" y="505"/>
                  </a:lnTo>
                  <a:lnTo>
                    <a:pt x="202" y="370"/>
                  </a:lnTo>
                  <a:lnTo>
                    <a:pt x="169" y="236"/>
                  </a:lnTo>
                  <a:close/>
                  <a:moveTo>
                    <a:pt x="2290" y="0"/>
                  </a:moveTo>
                  <a:lnTo>
                    <a:pt x="2290" y="34"/>
                  </a:lnTo>
                  <a:lnTo>
                    <a:pt x="2290" y="135"/>
                  </a:lnTo>
                  <a:lnTo>
                    <a:pt x="1818" y="135"/>
                  </a:lnTo>
                  <a:lnTo>
                    <a:pt x="1381" y="168"/>
                  </a:lnTo>
                  <a:lnTo>
                    <a:pt x="775" y="135"/>
                  </a:lnTo>
                  <a:lnTo>
                    <a:pt x="472" y="101"/>
                  </a:lnTo>
                  <a:lnTo>
                    <a:pt x="169" y="135"/>
                  </a:lnTo>
                  <a:lnTo>
                    <a:pt x="101" y="135"/>
                  </a:lnTo>
                  <a:lnTo>
                    <a:pt x="68" y="168"/>
                  </a:lnTo>
                  <a:lnTo>
                    <a:pt x="34" y="303"/>
                  </a:lnTo>
                  <a:lnTo>
                    <a:pt x="0" y="438"/>
                  </a:lnTo>
                  <a:lnTo>
                    <a:pt x="0" y="707"/>
                  </a:lnTo>
                  <a:lnTo>
                    <a:pt x="0" y="1515"/>
                  </a:lnTo>
                  <a:lnTo>
                    <a:pt x="34" y="1582"/>
                  </a:lnTo>
                  <a:lnTo>
                    <a:pt x="101" y="1616"/>
                  </a:lnTo>
                  <a:lnTo>
                    <a:pt x="169" y="1582"/>
                  </a:lnTo>
                  <a:lnTo>
                    <a:pt x="202" y="1549"/>
                  </a:lnTo>
                  <a:lnTo>
                    <a:pt x="472" y="1582"/>
                  </a:lnTo>
                  <a:lnTo>
                    <a:pt x="707" y="1616"/>
                  </a:lnTo>
                  <a:lnTo>
                    <a:pt x="1212" y="1582"/>
                  </a:lnTo>
                  <a:lnTo>
                    <a:pt x="1818" y="1616"/>
                  </a:lnTo>
                  <a:lnTo>
                    <a:pt x="2121" y="1582"/>
                  </a:lnTo>
                  <a:lnTo>
                    <a:pt x="2391" y="1549"/>
                  </a:lnTo>
                  <a:lnTo>
                    <a:pt x="2458" y="1751"/>
                  </a:lnTo>
                  <a:lnTo>
                    <a:pt x="2525" y="1751"/>
                  </a:lnTo>
                  <a:lnTo>
                    <a:pt x="2559" y="1717"/>
                  </a:lnTo>
                  <a:lnTo>
                    <a:pt x="2593" y="1515"/>
                  </a:lnTo>
                  <a:lnTo>
                    <a:pt x="2593" y="1347"/>
                  </a:lnTo>
                  <a:lnTo>
                    <a:pt x="2525" y="943"/>
                  </a:lnTo>
                  <a:lnTo>
                    <a:pt x="2492" y="606"/>
                  </a:lnTo>
                  <a:lnTo>
                    <a:pt x="2458" y="269"/>
                  </a:lnTo>
                  <a:lnTo>
                    <a:pt x="2458" y="236"/>
                  </a:lnTo>
                  <a:lnTo>
                    <a:pt x="2492" y="202"/>
                  </a:lnTo>
                  <a:lnTo>
                    <a:pt x="2458" y="168"/>
                  </a:lnTo>
                  <a:lnTo>
                    <a:pt x="2424" y="168"/>
                  </a:lnTo>
                  <a:lnTo>
                    <a:pt x="2391" y="34"/>
                  </a:lnTo>
                  <a:lnTo>
                    <a:pt x="235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3"/>
            <p:cNvSpPr/>
            <p:nvPr/>
          </p:nvSpPr>
          <p:spPr>
            <a:xfrm>
              <a:off x="4189070" y="4190751"/>
              <a:ext cx="137299" cy="93803"/>
            </a:xfrm>
            <a:custGeom>
              <a:avLst/>
              <a:gdLst/>
              <a:ahLst/>
              <a:cxnLst/>
              <a:rect l="l" t="t" r="r" b="b"/>
              <a:pathLst>
                <a:path w="2762" h="1887" extrusionOk="0">
                  <a:moveTo>
                    <a:pt x="1415" y="1"/>
                  </a:moveTo>
                  <a:lnTo>
                    <a:pt x="1078" y="34"/>
                  </a:lnTo>
                  <a:lnTo>
                    <a:pt x="742" y="68"/>
                  </a:lnTo>
                  <a:lnTo>
                    <a:pt x="405" y="102"/>
                  </a:lnTo>
                  <a:lnTo>
                    <a:pt x="102" y="203"/>
                  </a:lnTo>
                  <a:lnTo>
                    <a:pt x="34" y="169"/>
                  </a:lnTo>
                  <a:lnTo>
                    <a:pt x="1" y="237"/>
                  </a:lnTo>
                  <a:lnTo>
                    <a:pt x="1" y="607"/>
                  </a:lnTo>
                  <a:lnTo>
                    <a:pt x="34" y="1011"/>
                  </a:lnTo>
                  <a:lnTo>
                    <a:pt x="34" y="1348"/>
                  </a:lnTo>
                  <a:lnTo>
                    <a:pt x="102" y="1684"/>
                  </a:lnTo>
                  <a:lnTo>
                    <a:pt x="135" y="1718"/>
                  </a:lnTo>
                  <a:lnTo>
                    <a:pt x="237" y="1718"/>
                  </a:lnTo>
                  <a:lnTo>
                    <a:pt x="237" y="1651"/>
                  </a:lnTo>
                  <a:lnTo>
                    <a:pt x="237" y="1280"/>
                  </a:lnTo>
                  <a:lnTo>
                    <a:pt x="203" y="876"/>
                  </a:lnTo>
                  <a:lnTo>
                    <a:pt x="169" y="573"/>
                  </a:lnTo>
                  <a:lnTo>
                    <a:pt x="102" y="237"/>
                  </a:lnTo>
                  <a:lnTo>
                    <a:pt x="102" y="237"/>
                  </a:lnTo>
                  <a:lnTo>
                    <a:pt x="439" y="270"/>
                  </a:lnTo>
                  <a:lnTo>
                    <a:pt x="742" y="304"/>
                  </a:lnTo>
                  <a:lnTo>
                    <a:pt x="1348" y="270"/>
                  </a:lnTo>
                  <a:lnTo>
                    <a:pt x="1987" y="270"/>
                  </a:lnTo>
                  <a:lnTo>
                    <a:pt x="2290" y="304"/>
                  </a:lnTo>
                  <a:lnTo>
                    <a:pt x="2593" y="338"/>
                  </a:lnTo>
                  <a:lnTo>
                    <a:pt x="2560" y="540"/>
                  </a:lnTo>
                  <a:lnTo>
                    <a:pt x="2526" y="775"/>
                  </a:lnTo>
                  <a:lnTo>
                    <a:pt x="2526" y="1213"/>
                  </a:lnTo>
                  <a:lnTo>
                    <a:pt x="2560" y="1684"/>
                  </a:lnTo>
                  <a:lnTo>
                    <a:pt x="2560" y="1684"/>
                  </a:lnTo>
                  <a:lnTo>
                    <a:pt x="2257" y="1651"/>
                  </a:lnTo>
                  <a:lnTo>
                    <a:pt x="1415" y="1651"/>
                  </a:lnTo>
                  <a:lnTo>
                    <a:pt x="843" y="1583"/>
                  </a:lnTo>
                  <a:lnTo>
                    <a:pt x="540" y="1583"/>
                  </a:lnTo>
                  <a:lnTo>
                    <a:pt x="270" y="1651"/>
                  </a:lnTo>
                  <a:lnTo>
                    <a:pt x="506" y="1752"/>
                  </a:lnTo>
                  <a:lnTo>
                    <a:pt x="742" y="1785"/>
                  </a:lnTo>
                  <a:lnTo>
                    <a:pt x="1280" y="1819"/>
                  </a:lnTo>
                  <a:lnTo>
                    <a:pt x="1583" y="1853"/>
                  </a:lnTo>
                  <a:lnTo>
                    <a:pt x="1954" y="1886"/>
                  </a:lnTo>
                  <a:lnTo>
                    <a:pt x="2290" y="1853"/>
                  </a:lnTo>
                  <a:lnTo>
                    <a:pt x="2593" y="1785"/>
                  </a:lnTo>
                  <a:lnTo>
                    <a:pt x="2694" y="1785"/>
                  </a:lnTo>
                  <a:lnTo>
                    <a:pt x="2728" y="1752"/>
                  </a:lnTo>
                  <a:lnTo>
                    <a:pt x="2728" y="1718"/>
                  </a:lnTo>
                  <a:lnTo>
                    <a:pt x="2694" y="876"/>
                  </a:lnTo>
                  <a:lnTo>
                    <a:pt x="2728" y="607"/>
                  </a:lnTo>
                  <a:lnTo>
                    <a:pt x="2728" y="338"/>
                  </a:lnTo>
                  <a:lnTo>
                    <a:pt x="2762" y="304"/>
                  </a:lnTo>
                  <a:lnTo>
                    <a:pt x="2762" y="237"/>
                  </a:lnTo>
                  <a:lnTo>
                    <a:pt x="2762" y="169"/>
                  </a:lnTo>
                  <a:lnTo>
                    <a:pt x="2694" y="135"/>
                  </a:lnTo>
                  <a:lnTo>
                    <a:pt x="2391" y="68"/>
                  </a:lnTo>
                  <a:lnTo>
                    <a:pt x="2055" y="34"/>
                  </a:lnTo>
                  <a:lnTo>
                    <a:pt x="141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3"/>
            <p:cNvSpPr/>
            <p:nvPr/>
          </p:nvSpPr>
          <p:spPr>
            <a:xfrm>
              <a:off x="3712103" y="4615871"/>
              <a:ext cx="41906" cy="45236"/>
            </a:xfrm>
            <a:custGeom>
              <a:avLst/>
              <a:gdLst/>
              <a:ahLst/>
              <a:cxnLst/>
              <a:rect l="l" t="t" r="r" b="b"/>
              <a:pathLst>
                <a:path w="843" h="910" extrusionOk="0">
                  <a:moveTo>
                    <a:pt x="34" y="1"/>
                  </a:moveTo>
                  <a:lnTo>
                    <a:pt x="0" y="135"/>
                  </a:lnTo>
                  <a:lnTo>
                    <a:pt x="0" y="270"/>
                  </a:lnTo>
                  <a:lnTo>
                    <a:pt x="34" y="708"/>
                  </a:lnTo>
                  <a:lnTo>
                    <a:pt x="34" y="741"/>
                  </a:lnTo>
                  <a:lnTo>
                    <a:pt x="68" y="775"/>
                  </a:lnTo>
                  <a:lnTo>
                    <a:pt x="169" y="775"/>
                  </a:lnTo>
                  <a:lnTo>
                    <a:pt x="404" y="573"/>
                  </a:lnTo>
                  <a:lnTo>
                    <a:pt x="438" y="640"/>
                  </a:lnTo>
                  <a:lnTo>
                    <a:pt x="505" y="775"/>
                  </a:lnTo>
                  <a:lnTo>
                    <a:pt x="573" y="876"/>
                  </a:lnTo>
                  <a:lnTo>
                    <a:pt x="640" y="910"/>
                  </a:lnTo>
                  <a:lnTo>
                    <a:pt x="674" y="910"/>
                  </a:lnTo>
                  <a:lnTo>
                    <a:pt x="707" y="876"/>
                  </a:lnTo>
                  <a:lnTo>
                    <a:pt x="707" y="809"/>
                  </a:lnTo>
                  <a:lnTo>
                    <a:pt x="640" y="708"/>
                  </a:lnTo>
                  <a:lnTo>
                    <a:pt x="539" y="573"/>
                  </a:lnTo>
                  <a:lnTo>
                    <a:pt x="505" y="539"/>
                  </a:lnTo>
                  <a:lnTo>
                    <a:pt x="472" y="506"/>
                  </a:lnTo>
                  <a:lnTo>
                    <a:pt x="438" y="506"/>
                  </a:lnTo>
                  <a:lnTo>
                    <a:pt x="539" y="438"/>
                  </a:lnTo>
                  <a:lnTo>
                    <a:pt x="674" y="337"/>
                  </a:lnTo>
                  <a:lnTo>
                    <a:pt x="775" y="337"/>
                  </a:lnTo>
                  <a:lnTo>
                    <a:pt x="842" y="270"/>
                  </a:lnTo>
                  <a:lnTo>
                    <a:pt x="842" y="203"/>
                  </a:lnTo>
                  <a:lnTo>
                    <a:pt x="842" y="169"/>
                  </a:lnTo>
                  <a:lnTo>
                    <a:pt x="775" y="135"/>
                  </a:lnTo>
                  <a:lnTo>
                    <a:pt x="741" y="102"/>
                  </a:lnTo>
                  <a:lnTo>
                    <a:pt x="640" y="102"/>
                  </a:lnTo>
                  <a:lnTo>
                    <a:pt x="472" y="203"/>
                  </a:lnTo>
                  <a:lnTo>
                    <a:pt x="337" y="337"/>
                  </a:lnTo>
                  <a:lnTo>
                    <a:pt x="169" y="506"/>
                  </a:lnTo>
                  <a:lnTo>
                    <a:pt x="169" y="337"/>
                  </a:lnTo>
                  <a:lnTo>
                    <a:pt x="135" y="169"/>
                  </a:lnTo>
                  <a:lnTo>
                    <a:pt x="135" y="102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3"/>
            <p:cNvSpPr/>
            <p:nvPr/>
          </p:nvSpPr>
          <p:spPr>
            <a:xfrm>
              <a:off x="4307927" y="3266940"/>
              <a:ext cx="590853" cy="1874514"/>
            </a:xfrm>
            <a:custGeom>
              <a:avLst/>
              <a:gdLst/>
              <a:ahLst/>
              <a:cxnLst/>
              <a:rect l="l" t="t" r="r" b="b"/>
              <a:pathLst>
                <a:path w="11886" h="37709" extrusionOk="0">
                  <a:moveTo>
                    <a:pt x="11885" y="0"/>
                  </a:moveTo>
                  <a:lnTo>
                    <a:pt x="11683" y="303"/>
                  </a:lnTo>
                  <a:lnTo>
                    <a:pt x="11515" y="606"/>
                  </a:lnTo>
                  <a:lnTo>
                    <a:pt x="11279" y="1279"/>
                  </a:lnTo>
                  <a:lnTo>
                    <a:pt x="10437" y="3266"/>
                  </a:lnTo>
                  <a:lnTo>
                    <a:pt x="8720" y="7508"/>
                  </a:lnTo>
                  <a:lnTo>
                    <a:pt x="5252" y="15959"/>
                  </a:lnTo>
                  <a:lnTo>
                    <a:pt x="5252" y="16026"/>
                  </a:lnTo>
                  <a:lnTo>
                    <a:pt x="4646" y="15992"/>
                  </a:lnTo>
                  <a:lnTo>
                    <a:pt x="2896" y="15992"/>
                  </a:lnTo>
                  <a:lnTo>
                    <a:pt x="2189" y="15959"/>
                  </a:lnTo>
                  <a:lnTo>
                    <a:pt x="1448" y="15891"/>
                  </a:lnTo>
                  <a:lnTo>
                    <a:pt x="707" y="15891"/>
                  </a:lnTo>
                  <a:lnTo>
                    <a:pt x="371" y="15925"/>
                  </a:lnTo>
                  <a:lnTo>
                    <a:pt x="34" y="15992"/>
                  </a:lnTo>
                  <a:lnTo>
                    <a:pt x="0" y="16026"/>
                  </a:lnTo>
                  <a:lnTo>
                    <a:pt x="34" y="16060"/>
                  </a:lnTo>
                  <a:lnTo>
                    <a:pt x="337" y="16127"/>
                  </a:lnTo>
                  <a:lnTo>
                    <a:pt x="640" y="16194"/>
                  </a:lnTo>
                  <a:lnTo>
                    <a:pt x="1313" y="16228"/>
                  </a:lnTo>
                  <a:lnTo>
                    <a:pt x="2660" y="16228"/>
                  </a:lnTo>
                  <a:lnTo>
                    <a:pt x="3838" y="16295"/>
                  </a:lnTo>
                  <a:lnTo>
                    <a:pt x="4444" y="16329"/>
                  </a:lnTo>
                  <a:lnTo>
                    <a:pt x="5050" y="16329"/>
                  </a:lnTo>
                  <a:lnTo>
                    <a:pt x="5623" y="16767"/>
                  </a:lnTo>
                  <a:lnTo>
                    <a:pt x="5892" y="16969"/>
                  </a:lnTo>
                  <a:lnTo>
                    <a:pt x="6094" y="17238"/>
                  </a:lnTo>
                  <a:lnTo>
                    <a:pt x="6296" y="17507"/>
                  </a:lnTo>
                  <a:lnTo>
                    <a:pt x="6465" y="17777"/>
                  </a:lnTo>
                  <a:lnTo>
                    <a:pt x="6566" y="18113"/>
                  </a:lnTo>
                  <a:lnTo>
                    <a:pt x="6633" y="18484"/>
                  </a:lnTo>
                  <a:lnTo>
                    <a:pt x="6667" y="18821"/>
                  </a:lnTo>
                  <a:lnTo>
                    <a:pt x="6667" y="19157"/>
                  </a:lnTo>
                  <a:lnTo>
                    <a:pt x="6633" y="19864"/>
                  </a:lnTo>
                  <a:lnTo>
                    <a:pt x="6532" y="21278"/>
                  </a:lnTo>
                  <a:lnTo>
                    <a:pt x="6397" y="24039"/>
                  </a:lnTo>
                  <a:lnTo>
                    <a:pt x="6364" y="26833"/>
                  </a:lnTo>
                  <a:lnTo>
                    <a:pt x="6330" y="29561"/>
                  </a:lnTo>
                  <a:lnTo>
                    <a:pt x="6330" y="32288"/>
                  </a:lnTo>
                  <a:lnTo>
                    <a:pt x="6364" y="37708"/>
                  </a:lnTo>
                  <a:lnTo>
                    <a:pt x="6667" y="37708"/>
                  </a:lnTo>
                  <a:lnTo>
                    <a:pt x="6599" y="31884"/>
                  </a:lnTo>
                  <a:lnTo>
                    <a:pt x="6599" y="28955"/>
                  </a:lnTo>
                  <a:lnTo>
                    <a:pt x="6633" y="26025"/>
                  </a:lnTo>
                  <a:lnTo>
                    <a:pt x="6700" y="22995"/>
                  </a:lnTo>
                  <a:lnTo>
                    <a:pt x="6835" y="19932"/>
                  </a:lnTo>
                  <a:lnTo>
                    <a:pt x="6869" y="19326"/>
                  </a:lnTo>
                  <a:lnTo>
                    <a:pt x="6869" y="18719"/>
                  </a:lnTo>
                  <a:lnTo>
                    <a:pt x="6869" y="18450"/>
                  </a:lnTo>
                  <a:lnTo>
                    <a:pt x="6801" y="18147"/>
                  </a:lnTo>
                  <a:lnTo>
                    <a:pt x="6734" y="17844"/>
                  </a:lnTo>
                  <a:lnTo>
                    <a:pt x="6633" y="17575"/>
                  </a:lnTo>
                  <a:lnTo>
                    <a:pt x="6532" y="17373"/>
                  </a:lnTo>
                  <a:lnTo>
                    <a:pt x="6397" y="17171"/>
                  </a:lnTo>
                  <a:lnTo>
                    <a:pt x="6094" y="16868"/>
                  </a:lnTo>
                  <a:lnTo>
                    <a:pt x="5757" y="16565"/>
                  </a:lnTo>
                  <a:lnTo>
                    <a:pt x="5387" y="16329"/>
                  </a:lnTo>
                  <a:lnTo>
                    <a:pt x="5791" y="16262"/>
                  </a:lnTo>
                  <a:lnTo>
                    <a:pt x="5825" y="16262"/>
                  </a:lnTo>
                  <a:lnTo>
                    <a:pt x="5858" y="16194"/>
                  </a:lnTo>
                  <a:lnTo>
                    <a:pt x="5858" y="16127"/>
                  </a:lnTo>
                  <a:lnTo>
                    <a:pt x="5791" y="16093"/>
                  </a:lnTo>
                  <a:lnTo>
                    <a:pt x="5454" y="16060"/>
                  </a:lnTo>
                  <a:lnTo>
                    <a:pt x="5454" y="16026"/>
                  </a:lnTo>
                  <a:lnTo>
                    <a:pt x="7138" y="11919"/>
                  </a:lnTo>
                  <a:lnTo>
                    <a:pt x="8821" y="7811"/>
                  </a:lnTo>
                  <a:lnTo>
                    <a:pt x="10437" y="3805"/>
                  </a:lnTo>
                  <a:lnTo>
                    <a:pt x="11245" y="1818"/>
                  </a:lnTo>
                  <a:lnTo>
                    <a:pt x="11649" y="943"/>
                  </a:lnTo>
                  <a:lnTo>
                    <a:pt x="11818" y="471"/>
                  </a:lnTo>
                  <a:lnTo>
                    <a:pt x="11851" y="236"/>
                  </a:lnTo>
                  <a:lnTo>
                    <a:pt x="11885" y="34"/>
                  </a:lnTo>
                  <a:lnTo>
                    <a:pt x="1188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3"/>
            <p:cNvSpPr/>
            <p:nvPr/>
          </p:nvSpPr>
          <p:spPr>
            <a:xfrm>
              <a:off x="2634291" y="4426774"/>
              <a:ext cx="125567" cy="135609"/>
            </a:xfrm>
            <a:custGeom>
              <a:avLst/>
              <a:gdLst/>
              <a:ahLst/>
              <a:cxnLst/>
              <a:rect l="l" t="t" r="r" b="b"/>
              <a:pathLst>
                <a:path w="2526" h="2728" extrusionOk="0">
                  <a:moveTo>
                    <a:pt x="202" y="168"/>
                  </a:moveTo>
                  <a:lnTo>
                    <a:pt x="741" y="236"/>
                  </a:lnTo>
                  <a:lnTo>
                    <a:pt x="1280" y="269"/>
                  </a:lnTo>
                  <a:lnTo>
                    <a:pt x="2357" y="236"/>
                  </a:lnTo>
                  <a:lnTo>
                    <a:pt x="2290" y="774"/>
                  </a:lnTo>
                  <a:lnTo>
                    <a:pt x="2256" y="1347"/>
                  </a:lnTo>
                  <a:lnTo>
                    <a:pt x="2256" y="1885"/>
                  </a:lnTo>
                  <a:lnTo>
                    <a:pt x="2290" y="2424"/>
                  </a:lnTo>
                  <a:lnTo>
                    <a:pt x="2290" y="2458"/>
                  </a:lnTo>
                  <a:lnTo>
                    <a:pt x="2256" y="2458"/>
                  </a:lnTo>
                  <a:lnTo>
                    <a:pt x="2020" y="2424"/>
                  </a:lnTo>
                  <a:lnTo>
                    <a:pt x="808" y="2424"/>
                  </a:lnTo>
                  <a:lnTo>
                    <a:pt x="303" y="2390"/>
                  </a:lnTo>
                  <a:lnTo>
                    <a:pt x="236" y="1279"/>
                  </a:lnTo>
                  <a:lnTo>
                    <a:pt x="202" y="168"/>
                  </a:lnTo>
                  <a:close/>
                  <a:moveTo>
                    <a:pt x="741" y="0"/>
                  </a:moveTo>
                  <a:lnTo>
                    <a:pt x="169" y="34"/>
                  </a:lnTo>
                  <a:lnTo>
                    <a:pt x="135" y="34"/>
                  </a:lnTo>
                  <a:lnTo>
                    <a:pt x="101" y="101"/>
                  </a:lnTo>
                  <a:lnTo>
                    <a:pt x="68" y="101"/>
                  </a:lnTo>
                  <a:lnTo>
                    <a:pt x="34" y="168"/>
                  </a:lnTo>
                  <a:lnTo>
                    <a:pt x="0" y="774"/>
                  </a:lnTo>
                  <a:lnTo>
                    <a:pt x="0" y="1414"/>
                  </a:lnTo>
                  <a:lnTo>
                    <a:pt x="34" y="2020"/>
                  </a:lnTo>
                  <a:lnTo>
                    <a:pt x="101" y="2660"/>
                  </a:lnTo>
                  <a:lnTo>
                    <a:pt x="135" y="2693"/>
                  </a:lnTo>
                  <a:lnTo>
                    <a:pt x="169" y="2727"/>
                  </a:lnTo>
                  <a:lnTo>
                    <a:pt x="236" y="2727"/>
                  </a:lnTo>
                  <a:lnTo>
                    <a:pt x="303" y="2693"/>
                  </a:lnTo>
                  <a:lnTo>
                    <a:pt x="337" y="2660"/>
                  </a:lnTo>
                  <a:lnTo>
                    <a:pt x="337" y="2626"/>
                  </a:lnTo>
                  <a:lnTo>
                    <a:pt x="337" y="2559"/>
                  </a:lnTo>
                  <a:lnTo>
                    <a:pt x="808" y="2660"/>
                  </a:lnTo>
                  <a:lnTo>
                    <a:pt x="1313" y="2693"/>
                  </a:lnTo>
                  <a:lnTo>
                    <a:pt x="1818" y="2693"/>
                  </a:lnTo>
                  <a:lnTo>
                    <a:pt x="2054" y="2660"/>
                  </a:lnTo>
                  <a:lnTo>
                    <a:pt x="2256" y="2626"/>
                  </a:lnTo>
                  <a:lnTo>
                    <a:pt x="2323" y="2592"/>
                  </a:lnTo>
                  <a:lnTo>
                    <a:pt x="2323" y="2491"/>
                  </a:lnTo>
                  <a:lnTo>
                    <a:pt x="2357" y="2525"/>
                  </a:lnTo>
                  <a:lnTo>
                    <a:pt x="2391" y="2525"/>
                  </a:lnTo>
                  <a:lnTo>
                    <a:pt x="2458" y="2491"/>
                  </a:lnTo>
                  <a:lnTo>
                    <a:pt x="2458" y="2424"/>
                  </a:lnTo>
                  <a:lnTo>
                    <a:pt x="2492" y="1885"/>
                  </a:lnTo>
                  <a:lnTo>
                    <a:pt x="2525" y="1313"/>
                  </a:lnTo>
                  <a:lnTo>
                    <a:pt x="2492" y="774"/>
                  </a:lnTo>
                  <a:lnTo>
                    <a:pt x="2458" y="202"/>
                  </a:lnTo>
                  <a:lnTo>
                    <a:pt x="2492" y="168"/>
                  </a:lnTo>
                  <a:lnTo>
                    <a:pt x="2492" y="101"/>
                  </a:lnTo>
                  <a:lnTo>
                    <a:pt x="2458" y="34"/>
                  </a:lnTo>
                  <a:lnTo>
                    <a:pt x="1852" y="34"/>
                  </a:lnTo>
                  <a:lnTo>
                    <a:pt x="12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3"/>
            <p:cNvSpPr/>
            <p:nvPr/>
          </p:nvSpPr>
          <p:spPr>
            <a:xfrm>
              <a:off x="3665227" y="4567354"/>
              <a:ext cx="125567" cy="135609"/>
            </a:xfrm>
            <a:custGeom>
              <a:avLst/>
              <a:gdLst/>
              <a:ahLst/>
              <a:cxnLst/>
              <a:rect l="l" t="t" r="r" b="b"/>
              <a:pathLst>
                <a:path w="2526" h="2728" extrusionOk="0">
                  <a:moveTo>
                    <a:pt x="2324" y="168"/>
                  </a:moveTo>
                  <a:lnTo>
                    <a:pt x="2256" y="1280"/>
                  </a:lnTo>
                  <a:lnTo>
                    <a:pt x="2223" y="2391"/>
                  </a:lnTo>
                  <a:lnTo>
                    <a:pt x="1718" y="2424"/>
                  </a:lnTo>
                  <a:lnTo>
                    <a:pt x="506" y="2424"/>
                  </a:lnTo>
                  <a:lnTo>
                    <a:pt x="270" y="2458"/>
                  </a:lnTo>
                  <a:lnTo>
                    <a:pt x="236" y="2458"/>
                  </a:lnTo>
                  <a:lnTo>
                    <a:pt x="236" y="2424"/>
                  </a:lnTo>
                  <a:lnTo>
                    <a:pt x="270" y="1886"/>
                  </a:lnTo>
                  <a:lnTo>
                    <a:pt x="270" y="1347"/>
                  </a:lnTo>
                  <a:lnTo>
                    <a:pt x="236" y="775"/>
                  </a:lnTo>
                  <a:lnTo>
                    <a:pt x="169" y="236"/>
                  </a:lnTo>
                  <a:lnTo>
                    <a:pt x="1246" y="269"/>
                  </a:lnTo>
                  <a:lnTo>
                    <a:pt x="1785" y="236"/>
                  </a:lnTo>
                  <a:lnTo>
                    <a:pt x="2324" y="168"/>
                  </a:lnTo>
                  <a:close/>
                  <a:moveTo>
                    <a:pt x="1246" y="0"/>
                  </a:moveTo>
                  <a:lnTo>
                    <a:pt x="674" y="34"/>
                  </a:lnTo>
                  <a:lnTo>
                    <a:pt x="68" y="34"/>
                  </a:lnTo>
                  <a:lnTo>
                    <a:pt x="34" y="101"/>
                  </a:lnTo>
                  <a:lnTo>
                    <a:pt x="34" y="168"/>
                  </a:lnTo>
                  <a:lnTo>
                    <a:pt x="68" y="202"/>
                  </a:lnTo>
                  <a:lnTo>
                    <a:pt x="34" y="775"/>
                  </a:lnTo>
                  <a:lnTo>
                    <a:pt x="1" y="1313"/>
                  </a:lnTo>
                  <a:lnTo>
                    <a:pt x="34" y="1886"/>
                  </a:lnTo>
                  <a:lnTo>
                    <a:pt x="68" y="2424"/>
                  </a:lnTo>
                  <a:lnTo>
                    <a:pt x="68" y="2492"/>
                  </a:lnTo>
                  <a:lnTo>
                    <a:pt x="102" y="2525"/>
                  </a:lnTo>
                  <a:lnTo>
                    <a:pt x="169" y="2525"/>
                  </a:lnTo>
                  <a:lnTo>
                    <a:pt x="203" y="2492"/>
                  </a:lnTo>
                  <a:lnTo>
                    <a:pt x="203" y="2593"/>
                  </a:lnTo>
                  <a:lnTo>
                    <a:pt x="270" y="2626"/>
                  </a:lnTo>
                  <a:lnTo>
                    <a:pt x="472" y="2660"/>
                  </a:lnTo>
                  <a:lnTo>
                    <a:pt x="708" y="2694"/>
                  </a:lnTo>
                  <a:lnTo>
                    <a:pt x="1213" y="2694"/>
                  </a:lnTo>
                  <a:lnTo>
                    <a:pt x="1718" y="2660"/>
                  </a:lnTo>
                  <a:lnTo>
                    <a:pt x="2189" y="2559"/>
                  </a:lnTo>
                  <a:lnTo>
                    <a:pt x="2189" y="2626"/>
                  </a:lnTo>
                  <a:lnTo>
                    <a:pt x="2189" y="2660"/>
                  </a:lnTo>
                  <a:lnTo>
                    <a:pt x="2223" y="2694"/>
                  </a:lnTo>
                  <a:lnTo>
                    <a:pt x="2290" y="2727"/>
                  </a:lnTo>
                  <a:lnTo>
                    <a:pt x="2357" y="2727"/>
                  </a:lnTo>
                  <a:lnTo>
                    <a:pt x="2391" y="2694"/>
                  </a:lnTo>
                  <a:lnTo>
                    <a:pt x="2425" y="2660"/>
                  </a:lnTo>
                  <a:lnTo>
                    <a:pt x="2492" y="2020"/>
                  </a:lnTo>
                  <a:lnTo>
                    <a:pt x="2526" y="1414"/>
                  </a:lnTo>
                  <a:lnTo>
                    <a:pt x="2526" y="775"/>
                  </a:lnTo>
                  <a:lnTo>
                    <a:pt x="2458" y="168"/>
                  </a:lnTo>
                  <a:lnTo>
                    <a:pt x="2458" y="101"/>
                  </a:lnTo>
                  <a:lnTo>
                    <a:pt x="2425" y="101"/>
                  </a:lnTo>
                  <a:lnTo>
                    <a:pt x="2391" y="34"/>
                  </a:lnTo>
                  <a:lnTo>
                    <a:pt x="2324" y="34"/>
                  </a:lnTo>
                  <a:lnTo>
                    <a:pt x="178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3"/>
            <p:cNvSpPr/>
            <p:nvPr/>
          </p:nvSpPr>
          <p:spPr>
            <a:xfrm>
              <a:off x="3882807" y="4709574"/>
              <a:ext cx="128898" cy="123927"/>
            </a:xfrm>
            <a:custGeom>
              <a:avLst/>
              <a:gdLst/>
              <a:ahLst/>
              <a:cxnLst/>
              <a:rect l="l" t="t" r="r" b="b"/>
              <a:pathLst>
                <a:path w="2593" h="2493" extrusionOk="0">
                  <a:moveTo>
                    <a:pt x="135" y="1"/>
                  </a:moveTo>
                  <a:lnTo>
                    <a:pt x="102" y="35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1" y="1112"/>
                  </a:lnTo>
                  <a:lnTo>
                    <a:pt x="1" y="1752"/>
                  </a:lnTo>
                  <a:lnTo>
                    <a:pt x="34" y="2055"/>
                  </a:lnTo>
                  <a:lnTo>
                    <a:pt x="102" y="2391"/>
                  </a:lnTo>
                  <a:lnTo>
                    <a:pt x="135" y="2425"/>
                  </a:lnTo>
                  <a:lnTo>
                    <a:pt x="236" y="2425"/>
                  </a:lnTo>
                  <a:lnTo>
                    <a:pt x="270" y="2358"/>
                  </a:lnTo>
                  <a:lnTo>
                    <a:pt x="270" y="2055"/>
                  </a:lnTo>
                  <a:lnTo>
                    <a:pt x="236" y="1718"/>
                  </a:lnTo>
                  <a:lnTo>
                    <a:pt x="236" y="1112"/>
                  </a:lnTo>
                  <a:lnTo>
                    <a:pt x="236" y="674"/>
                  </a:lnTo>
                  <a:lnTo>
                    <a:pt x="236" y="237"/>
                  </a:lnTo>
                  <a:lnTo>
                    <a:pt x="472" y="270"/>
                  </a:lnTo>
                  <a:lnTo>
                    <a:pt x="2290" y="270"/>
                  </a:lnTo>
                  <a:lnTo>
                    <a:pt x="2324" y="304"/>
                  </a:lnTo>
                  <a:lnTo>
                    <a:pt x="2357" y="338"/>
                  </a:lnTo>
                  <a:lnTo>
                    <a:pt x="2391" y="338"/>
                  </a:lnTo>
                  <a:lnTo>
                    <a:pt x="2391" y="506"/>
                  </a:lnTo>
                  <a:lnTo>
                    <a:pt x="2357" y="674"/>
                  </a:lnTo>
                  <a:lnTo>
                    <a:pt x="2357" y="1011"/>
                  </a:lnTo>
                  <a:lnTo>
                    <a:pt x="2324" y="2223"/>
                  </a:lnTo>
                  <a:lnTo>
                    <a:pt x="2122" y="2189"/>
                  </a:lnTo>
                  <a:lnTo>
                    <a:pt x="1852" y="2189"/>
                  </a:lnTo>
                  <a:lnTo>
                    <a:pt x="1381" y="2223"/>
                  </a:lnTo>
                  <a:lnTo>
                    <a:pt x="775" y="2189"/>
                  </a:lnTo>
                  <a:lnTo>
                    <a:pt x="640" y="2189"/>
                  </a:lnTo>
                  <a:lnTo>
                    <a:pt x="472" y="2223"/>
                  </a:lnTo>
                  <a:lnTo>
                    <a:pt x="371" y="2257"/>
                  </a:lnTo>
                  <a:lnTo>
                    <a:pt x="270" y="2358"/>
                  </a:lnTo>
                  <a:lnTo>
                    <a:pt x="337" y="2425"/>
                  </a:lnTo>
                  <a:lnTo>
                    <a:pt x="472" y="2492"/>
                  </a:lnTo>
                  <a:lnTo>
                    <a:pt x="2088" y="2492"/>
                  </a:lnTo>
                  <a:lnTo>
                    <a:pt x="2357" y="2459"/>
                  </a:lnTo>
                  <a:lnTo>
                    <a:pt x="2391" y="2492"/>
                  </a:lnTo>
                  <a:lnTo>
                    <a:pt x="2458" y="2492"/>
                  </a:lnTo>
                  <a:lnTo>
                    <a:pt x="2526" y="2459"/>
                  </a:lnTo>
                  <a:lnTo>
                    <a:pt x="2559" y="2391"/>
                  </a:lnTo>
                  <a:lnTo>
                    <a:pt x="2559" y="1179"/>
                  </a:lnTo>
                  <a:lnTo>
                    <a:pt x="2593" y="641"/>
                  </a:lnTo>
                  <a:lnTo>
                    <a:pt x="2559" y="405"/>
                  </a:lnTo>
                  <a:lnTo>
                    <a:pt x="2526" y="136"/>
                  </a:lnTo>
                  <a:lnTo>
                    <a:pt x="2492" y="136"/>
                  </a:lnTo>
                  <a:lnTo>
                    <a:pt x="2458" y="169"/>
                  </a:lnTo>
                  <a:lnTo>
                    <a:pt x="2391" y="102"/>
                  </a:lnTo>
                  <a:lnTo>
                    <a:pt x="2290" y="68"/>
                  </a:lnTo>
                  <a:lnTo>
                    <a:pt x="2088" y="68"/>
                  </a:lnTo>
                  <a:lnTo>
                    <a:pt x="1650" y="102"/>
                  </a:lnTo>
                  <a:lnTo>
                    <a:pt x="943" y="68"/>
                  </a:lnTo>
                  <a:lnTo>
                    <a:pt x="573" y="68"/>
                  </a:lnTo>
                  <a:lnTo>
                    <a:pt x="203" y="102"/>
                  </a:lnTo>
                  <a:lnTo>
                    <a:pt x="203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3"/>
            <p:cNvSpPr/>
            <p:nvPr/>
          </p:nvSpPr>
          <p:spPr>
            <a:xfrm>
              <a:off x="3926303" y="4734678"/>
              <a:ext cx="33554" cy="33554"/>
            </a:xfrm>
            <a:custGeom>
              <a:avLst/>
              <a:gdLst/>
              <a:ahLst/>
              <a:cxnLst/>
              <a:rect l="l" t="t" r="r" b="b"/>
              <a:pathLst>
                <a:path w="675" h="675" extrusionOk="0">
                  <a:moveTo>
                    <a:pt x="1" y="1"/>
                  </a:moveTo>
                  <a:lnTo>
                    <a:pt x="1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169" y="237"/>
                  </a:lnTo>
                  <a:lnTo>
                    <a:pt x="338" y="304"/>
                  </a:lnTo>
                  <a:lnTo>
                    <a:pt x="68" y="506"/>
                  </a:lnTo>
                  <a:lnTo>
                    <a:pt x="35" y="573"/>
                  </a:lnTo>
                  <a:lnTo>
                    <a:pt x="68" y="641"/>
                  </a:lnTo>
                  <a:lnTo>
                    <a:pt x="136" y="674"/>
                  </a:lnTo>
                  <a:lnTo>
                    <a:pt x="203" y="674"/>
                  </a:lnTo>
                  <a:lnTo>
                    <a:pt x="405" y="506"/>
                  </a:lnTo>
                  <a:lnTo>
                    <a:pt x="641" y="371"/>
                  </a:lnTo>
                  <a:lnTo>
                    <a:pt x="674" y="304"/>
                  </a:lnTo>
                  <a:lnTo>
                    <a:pt x="674" y="237"/>
                  </a:lnTo>
                  <a:lnTo>
                    <a:pt x="674" y="203"/>
                  </a:lnTo>
                  <a:lnTo>
                    <a:pt x="607" y="169"/>
                  </a:lnTo>
                  <a:lnTo>
                    <a:pt x="338" y="68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3"/>
            <p:cNvSpPr/>
            <p:nvPr/>
          </p:nvSpPr>
          <p:spPr>
            <a:xfrm>
              <a:off x="2856892" y="4195772"/>
              <a:ext cx="135609" cy="83761"/>
            </a:xfrm>
            <a:custGeom>
              <a:avLst/>
              <a:gdLst/>
              <a:ahLst/>
              <a:cxnLst/>
              <a:rect l="l" t="t" r="r" b="b"/>
              <a:pathLst>
                <a:path w="2728" h="1685" extrusionOk="0">
                  <a:moveTo>
                    <a:pt x="67" y="1"/>
                  </a:moveTo>
                  <a:lnTo>
                    <a:pt x="67" y="68"/>
                  </a:lnTo>
                  <a:lnTo>
                    <a:pt x="34" y="439"/>
                  </a:lnTo>
                  <a:lnTo>
                    <a:pt x="0" y="809"/>
                  </a:lnTo>
                  <a:lnTo>
                    <a:pt x="0" y="1550"/>
                  </a:lnTo>
                  <a:lnTo>
                    <a:pt x="0" y="1617"/>
                  </a:lnTo>
                  <a:lnTo>
                    <a:pt x="67" y="1651"/>
                  </a:lnTo>
                  <a:lnTo>
                    <a:pt x="135" y="1617"/>
                  </a:lnTo>
                  <a:lnTo>
                    <a:pt x="168" y="1550"/>
                  </a:lnTo>
                  <a:lnTo>
                    <a:pt x="202" y="843"/>
                  </a:lnTo>
                  <a:lnTo>
                    <a:pt x="202" y="169"/>
                  </a:lnTo>
                  <a:lnTo>
                    <a:pt x="842" y="203"/>
                  </a:lnTo>
                  <a:lnTo>
                    <a:pt x="1481" y="203"/>
                  </a:lnTo>
                  <a:lnTo>
                    <a:pt x="2054" y="237"/>
                  </a:lnTo>
                  <a:lnTo>
                    <a:pt x="2323" y="237"/>
                  </a:lnTo>
                  <a:lnTo>
                    <a:pt x="2593" y="169"/>
                  </a:lnTo>
                  <a:lnTo>
                    <a:pt x="2525" y="472"/>
                  </a:lnTo>
                  <a:lnTo>
                    <a:pt x="2525" y="809"/>
                  </a:lnTo>
                  <a:lnTo>
                    <a:pt x="2525" y="1415"/>
                  </a:lnTo>
                  <a:lnTo>
                    <a:pt x="875" y="1415"/>
                  </a:lnTo>
                  <a:lnTo>
                    <a:pt x="606" y="1449"/>
                  </a:lnTo>
                  <a:lnTo>
                    <a:pt x="337" y="1516"/>
                  </a:lnTo>
                  <a:lnTo>
                    <a:pt x="606" y="1583"/>
                  </a:lnTo>
                  <a:lnTo>
                    <a:pt x="842" y="1617"/>
                  </a:lnTo>
                  <a:lnTo>
                    <a:pt x="1953" y="1617"/>
                  </a:lnTo>
                  <a:lnTo>
                    <a:pt x="2458" y="1583"/>
                  </a:lnTo>
                  <a:lnTo>
                    <a:pt x="2458" y="1617"/>
                  </a:lnTo>
                  <a:lnTo>
                    <a:pt x="2492" y="1651"/>
                  </a:lnTo>
                  <a:lnTo>
                    <a:pt x="2559" y="1684"/>
                  </a:lnTo>
                  <a:lnTo>
                    <a:pt x="2626" y="1651"/>
                  </a:lnTo>
                  <a:lnTo>
                    <a:pt x="2660" y="1617"/>
                  </a:lnTo>
                  <a:lnTo>
                    <a:pt x="2660" y="1550"/>
                  </a:lnTo>
                  <a:lnTo>
                    <a:pt x="2694" y="1482"/>
                  </a:lnTo>
                  <a:lnTo>
                    <a:pt x="2727" y="775"/>
                  </a:lnTo>
                  <a:lnTo>
                    <a:pt x="2727" y="405"/>
                  </a:lnTo>
                  <a:lnTo>
                    <a:pt x="2660" y="68"/>
                  </a:lnTo>
                  <a:lnTo>
                    <a:pt x="2626" y="68"/>
                  </a:lnTo>
                  <a:lnTo>
                    <a:pt x="2593" y="102"/>
                  </a:lnTo>
                  <a:lnTo>
                    <a:pt x="2357" y="34"/>
                  </a:lnTo>
                  <a:lnTo>
                    <a:pt x="2054" y="1"/>
                  </a:lnTo>
                  <a:lnTo>
                    <a:pt x="505" y="1"/>
                  </a:lnTo>
                  <a:lnTo>
                    <a:pt x="202" y="34"/>
                  </a:lnTo>
                  <a:lnTo>
                    <a:pt x="1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3"/>
            <p:cNvSpPr/>
            <p:nvPr/>
          </p:nvSpPr>
          <p:spPr>
            <a:xfrm>
              <a:off x="2821747" y="4478621"/>
              <a:ext cx="48567" cy="35195"/>
            </a:xfrm>
            <a:custGeom>
              <a:avLst/>
              <a:gdLst/>
              <a:ahLst/>
              <a:cxnLst/>
              <a:rect l="l" t="t" r="r" b="b"/>
              <a:pathLst>
                <a:path w="977" h="708" extrusionOk="0">
                  <a:moveTo>
                    <a:pt x="875" y="1"/>
                  </a:moveTo>
                  <a:lnTo>
                    <a:pt x="842" y="34"/>
                  </a:lnTo>
                  <a:lnTo>
                    <a:pt x="774" y="135"/>
                  </a:lnTo>
                  <a:lnTo>
                    <a:pt x="707" y="236"/>
                  </a:lnTo>
                  <a:lnTo>
                    <a:pt x="606" y="506"/>
                  </a:lnTo>
                  <a:lnTo>
                    <a:pt x="539" y="371"/>
                  </a:lnTo>
                  <a:lnTo>
                    <a:pt x="471" y="270"/>
                  </a:lnTo>
                  <a:lnTo>
                    <a:pt x="539" y="169"/>
                  </a:lnTo>
                  <a:lnTo>
                    <a:pt x="539" y="102"/>
                  </a:lnTo>
                  <a:lnTo>
                    <a:pt x="505" y="68"/>
                  </a:lnTo>
                  <a:lnTo>
                    <a:pt x="438" y="34"/>
                  </a:lnTo>
                  <a:lnTo>
                    <a:pt x="370" y="68"/>
                  </a:lnTo>
                  <a:lnTo>
                    <a:pt x="168" y="405"/>
                  </a:lnTo>
                  <a:lnTo>
                    <a:pt x="168" y="337"/>
                  </a:lnTo>
                  <a:lnTo>
                    <a:pt x="135" y="203"/>
                  </a:lnTo>
                  <a:lnTo>
                    <a:pt x="135" y="169"/>
                  </a:lnTo>
                  <a:lnTo>
                    <a:pt x="101" y="135"/>
                  </a:lnTo>
                  <a:lnTo>
                    <a:pt x="67" y="135"/>
                  </a:lnTo>
                  <a:lnTo>
                    <a:pt x="34" y="169"/>
                  </a:lnTo>
                  <a:lnTo>
                    <a:pt x="0" y="236"/>
                  </a:lnTo>
                  <a:lnTo>
                    <a:pt x="0" y="371"/>
                  </a:lnTo>
                  <a:lnTo>
                    <a:pt x="67" y="607"/>
                  </a:lnTo>
                  <a:lnTo>
                    <a:pt x="101" y="674"/>
                  </a:lnTo>
                  <a:lnTo>
                    <a:pt x="202" y="674"/>
                  </a:lnTo>
                  <a:lnTo>
                    <a:pt x="236" y="640"/>
                  </a:lnTo>
                  <a:lnTo>
                    <a:pt x="370" y="405"/>
                  </a:lnTo>
                  <a:lnTo>
                    <a:pt x="404" y="472"/>
                  </a:lnTo>
                  <a:lnTo>
                    <a:pt x="505" y="607"/>
                  </a:lnTo>
                  <a:lnTo>
                    <a:pt x="640" y="708"/>
                  </a:lnTo>
                  <a:lnTo>
                    <a:pt x="707" y="708"/>
                  </a:lnTo>
                  <a:lnTo>
                    <a:pt x="741" y="640"/>
                  </a:lnTo>
                  <a:lnTo>
                    <a:pt x="842" y="371"/>
                  </a:lnTo>
                  <a:lnTo>
                    <a:pt x="976" y="102"/>
                  </a:lnTo>
                  <a:lnTo>
                    <a:pt x="943" y="34"/>
                  </a:lnTo>
                  <a:lnTo>
                    <a:pt x="90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3"/>
            <p:cNvSpPr/>
            <p:nvPr/>
          </p:nvSpPr>
          <p:spPr>
            <a:xfrm>
              <a:off x="2776561" y="4430105"/>
              <a:ext cx="127208" cy="122237"/>
            </a:xfrm>
            <a:custGeom>
              <a:avLst/>
              <a:gdLst/>
              <a:ahLst/>
              <a:cxnLst/>
              <a:rect l="l" t="t" r="r" b="b"/>
              <a:pathLst>
                <a:path w="2559" h="2459" extrusionOk="0">
                  <a:moveTo>
                    <a:pt x="168" y="202"/>
                  </a:moveTo>
                  <a:lnTo>
                    <a:pt x="707" y="236"/>
                  </a:lnTo>
                  <a:lnTo>
                    <a:pt x="1246" y="270"/>
                  </a:lnTo>
                  <a:lnTo>
                    <a:pt x="2323" y="236"/>
                  </a:lnTo>
                  <a:lnTo>
                    <a:pt x="2323" y="707"/>
                  </a:lnTo>
                  <a:lnTo>
                    <a:pt x="2323" y="1145"/>
                  </a:lnTo>
                  <a:lnTo>
                    <a:pt x="2323" y="1684"/>
                  </a:lnTo>
                  <a:lnTo>
                    <a:pt x="2323" y="2222"/>
                  </a:lnTo>
                  <a:lnTo>
                    <a:pt x="2087" y="2189"/>
                  </a:lnTo>
                  <a:lnTo>
                    <a:pt x="606" y="2189"/>
                  </a:lnTo>
                  <a:lnTo>
                    <a:pt x="337" y="2256"/>
                  </a:lnTo>
                  <a:lnTo>
                    <a:pt x="303" y="1684"/>
                  </a:lnTo>
                  <a:lnTo>
                    <a:pt x="236" y="1145"/>
                  </a:lnTo>
                  <a:lnTo>
                    <a:pt x="236" y="674"/>
                  </a:lnTo>
                  <a:lnTo>
                    <a:pt x="168" y="202"/>
                  </a:lnTo>
                  <a:close/>
                  <a:moveTo>
                    <a:pt x="707" y="0"/>
                  </a:moveTo>
                  <a:lnTo>
                    <a:pt x="168" y="34"/>
                  </a:lnTo>
                  <a:lnTo>
                    <a:pt x="101" y="68"/>
                  </a:lnTo>
                  <a:lnTo>
                    <a:pt x="67" y="135"/>
                  </a:lnTo>
                  <a:lnTo>
                    <a:pt x="34" y="371"/>
                  </a:lnTo>
                  <a:lnTo>
                    <a:pt x="0" y="640"/>
                  </a:lnTo>
                  <a:lnTo>
                    <a:pt x="34" y="1145"/>
                  </a:lnTo>
                  <a:lnTo>
                    <a:pt x="67" y="1751"/>
                  </a:lnTo>
                  <a:lnTo>
                    <a:pt x="101" y="2054"/>
                  </a:lnTo>
                  <a:lnTo>
                    <a:pt x="168" y="2323"/>
                  </a:lnTo>
                  <a:lnTo>
                    <a:pt x="168" y="2391"/>
                  </a:lnTo>
                  <a:lnTo>
                    <a:pt x="303" y="2391"/>
                  </a:lnTo>
                  <a:lnTo>
                    <a:pt x="539" y="2424"/>
                  </a:lnTo>
                  <a:lnTo>
                    <a:pt x="1279" y="2424"/>
                  </a:lnTo>
                  <a:lnTo>
                    <a:pt x="1818" y="2458"/>
                  </a:lnTo>
                  <a:lnTo>
                    <a:pt x="2087" y="2458"/>
                  </a:lnTo>
                  <a:lnTo>
                    <a:pt x="2357" y="2424"/>
                  </a:lnTo>
                  <a:lnTo>
                    <a:pt x="2390" y="2458"/>
                  </a:lnTo>
                  <a:lnTo>
                    <a:pt x="2424" y="2458"/>
                  </a:lnTo>
                  <a:lnTo>
                    <a:pt x="2458" y="2424"/>
                  </a:lnTo>
                  <a:lnTo>
                    <a:pt x="2491" y="2391"/>
                  </a:lnTo>
                  <a:lnTo>
                    <a:pt x="2525" y="2121"/>
                  </a:lnTo>
                  <a:lnTo>
                    <a:pt x="2559" y="1852"/>
                  </a:lnTo>
                  <a:lnTo>
                    <a:pt x="2525" y="1313"/>
                  </a:lnTo>
                  <a:lnTo>
                    <a:pt x="2525" y="707"/>
                  </a:lnTo>
                  <a:lnTo>
                    <a:pt x="2525" y="404"/>
                  </a:lnTo>
                  <a:lnTo>
                    <a:pt x="2458" y="101"/>
                  </a:lnTo>
                  <a:lnTo>
                    <a:pt x="2424" y="68"/>
                  </a:lnTo>
                  <a:lnTo>
                    <a:pt x="2390" y="34"/>
                  </a:lnTo>
                  <a:lnTo>
                    <a:pt x="2323" y="34"/>
                  </a:lnTo>
                  <a:lnTo>
                    <a:pt x="124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3"/>
            <p:cNvSpPr/>
            <p:nvPr/>
          </p:nvSpPr>
          <p:spPr>
            <a:xfrm>
              <a:off x="2716263" y="4609160"/>
              <a:ext cx="30174" cy="46926"/>
            </a:xfrm>
            <a:custGeom>
              <a:avLst/>
              <a:gdLst/>
              <a:ahLst/>
              <a:cxnLst/>
              <a:rect l="l" t="t" r="r" b="b"/>
              <a:pathLst>
                <a:path w="607" h="944" extrusionOk="0">
                  <a:moveTo>
                    <a:pt x="338" y="1"/>
                  </a:moveTo>
                  <a:lnTo>
                    <a:pt x="270" y="35"/>
                  </a:lnTo>
                  <a:lnTo>
                    <a:pt x="237" y="68"/>
                  </a:lnTo>
                  <a:lnTo>
                    <a:pt x="102" y="506"/>
                  </a:lnTo>
                  <a:lnTo>
                    <a:pt x="35" y="641"/>
                  </a:lnTo>
                  <a:lnTo>
                    <a:pt x="1" y="742"/>
                  </a:lnTo>
                  <a:lnTo>
                    <a:pt x="35" y="843"/>
                  </a:lnTo>
                  <a:lnTo>
                    <a:pt x="68" y="876"/>
                  </a:lnTo>
                  <a:lnTo>
                    <a:pt x="169" y="809"/>
                  </a:lnTo>
                  <a:lnTo>
                    <a:pt x="237" y="742"/>
                  </a:lnTo>
                  <a:lnTo>
                    <a:pt x="371" y="742"/>
                  </a:lnTo>
                  <a:lnTo>
                    <a:pt x="405" y="809"/>
                  </a:lnTo>
                  <a:lnTo>
                    <a:pt x="439" y="910"/>
                  </a:lnTo>
                  <a:lnTo>
                    <a:pt x="472" y="944"/>
                  </a:lnTo>
                  <a:lnTo>
                    <a:pt x="540" y="944"/>
                  </a:lnTo>
                  <a:lnTo>
                    <a:pt x="573" y="910"/>
                  </a:lnTo>
                  <a:lnTo>
                    <a:pt x="607" y="843"/>
                  </a:lnTo>
                  <a:lnTo>
                    <a:pt x="573" y="708"/>
                  </a:lnTo>
                  <a:lnTo>
                    <a:pt x="607" y="674"/>
                  </a:lnTo>
                  <a:lnTo>
                    <a:pt x="607" y="641"/>
                  </a:lnTo>
                  <a:lnTo>
                    <a:pt x="607" y="607"/>
                  </a:lnTo>
                  <a:lnTo>
                    <a:pt x="573" y="607"/>
                  </a:lnTo>
                  <a:lnTo>
                    <a:pt x="540" y="472"/>
                  </a:lnTo>
                  <a:lnTo>
                    <a:pt x="439" y="68"/>
                  </a:lnTo>
                  <a:lnTo>
                    <a:pt x="405" y="35"/>
                  </a:lnTo>
                  <a:lnTo>
                    <a:pt x="33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3"/>
            <p:cNvSpPr/>
            <p:nvPr/>
          </p:nvSpPr>
          <p:spPr>
            <a:xfrm>
              <a:off x="2804995" y="4570684"/>
              <a:ext cx="125567" cy="122237"/>
            </a:xfrm>
            <a:custGeom>
              <a:avLst/>
              <a:gdLst/>
              <a:ahLst/>
              <a:cxnLst/>
              <a:rect l="l" t="t" r="r" b="b"/>
              <a:pathLst>
                <a:path w="2526" h="2459" extrusionOk="0">
                  <a:moveTo>
                    <a:pt x="2357" y="202"/>
                  </a:moveTo>
                  <a:lnTo>
                    <a:pt x="2323" y="674"/>
                  </a:lnTo>
                  <a:lnTo>
                    <a:pt x="2323" y="1145"/>
                  </a:lnTo>
                  <a:lnTo>
                    <a:pt x="2256" y="1684"/>
                  </a:lnTo>
                  <a:lnTo>
                    <a:pt x="2222" y="2256"/>
                  </a:lnTo>
                  <a:lnTo>
                    <a:pt x="1953" y="2189"/>
                  </a:lnTo>
                  <a:lnTo>
                    <a:pt x="472" y="2189"/>
                  </a:lnTo>
                  <a:lnTo>
                    <a:pt x="236" y="2223"/>
                  </a:lnTo>
                  <a:lnTo>
                    <a:pt x="236" y="1684"/>
                  </a:lnTo>
                  <a:lnTo>
                    <a:pt x="236" y="1145"/>
                  </a:lnTo>
                  <a:lnTo>
                    <a:pt x="236" y="708"/>
                  </a:lnTo>
                  <a:lnTo>
                    <a:pt x="236" y="236"/>
                  </a:lnTo>
                  <a:lnTo>
                    <a:pt x="1313" y="270"/>
                  </a:lnTo>
                  <a:lnTo>
                    <a:pt x="1852" y="236"/>
                  </a:lnTo>
                  <a:lnTo>
                    <a:pt x="2357" y="202"/>
                  </a:lnTo>
                  <a:close/>
                  <a:moveTo>
                    <a:pt x="1313" y="0"/>
                  </a:moveTo>
                  <a:lnTo>
                    <a:pt x="236" y="34"/>
                  </a:lnTo>
                  <a:lnTo>
                    <a:pt x="169" y="34"/>
                  </a:lnTo>
                  <a:lnTo>
                    <a:pt x="135" y="68"/>
                  </a:lnTo>
                  <a:lnTo>
                    <a:pt x="101" y="101"/>
                  </a:lnTo>
                  <a:lnTo>
                    <a:pt x="34" y="404"/>
                  </a:lnTo>
                  <a:lnTo>
                    <a:pt x="34" y="708"/>
                  </a:lnTo>
                  <a:lnTo>
                    <a:pt x="0" y="1314"/>
                  </a:lnTo>
                  <a:lnTo>
                    <a:pt x="0" y="1852"/>
                  </a:lnTo>
                  <a:lnTo>
                    <a:pt x="34" y="2122"/>
                  </a:lnTo>
                  <a:lnTo>
                    <a:pt x="68" y="2391"/>
                  </a:lnTo>
                  <a:lnTo>
                    <a:pt x="101" y="2425"/>
                  </a:lnTo>
                  <a:lnTo>
                    <a:pt x="135" y="2458"/>
                  </a:lnTo>
                  <a:lnTo>
                    <a:pt x="169" y="2458"/>
                  </a:lnTo>
                  <a:lnTo>
                    <a:pt x="202" y="2425"/>
                  </a:lnTo>
                  <a:lnTo>
                    <a:pt x="472" y="2458"/>
                  </a:lnTo>
                  <a:lnTo>
                    <a:pt x="741" y="2458"/>
                  </a:lnTo>
                  <a:lnTo>
                    <a:pt x="1280" y="2425"/>
                  </a:lnTo>
                  <a:lnTo>
                    <a:pt x="2020" y="2425"/>
                  </a:lnTo>
                  <a:lnTo>
                    <a:pt x="2256" y="2391"/>
                  </a:lnTo>
                  <a:lnTo>
                    <a:pt x="2357" y="2391"/>
                  </a:lnTo>
                  <a:lnTo>
                    <a:pt x="2391" y="2324"/>
                  </a:lnTo>
                  <a:lnTo>
                    <a:pt x="2458" y="2054"/>
                  </a:lnTo>
                  <a:lnTo>
                    <a:pt x="2492" y="1751"/>
                  </a:lnTo>
                  <a:lnTo>
                    <a:pt x="2525" y="1145"/>
                  </a:lnTo>
                  <a:lnTo>
                    <a:pt x="2525" y="640"/>
                  </a:lnTo>
                  <a:lnTo>
                    <a:pt x="2525" y="371"/>
                  </a:lnTo>
                  <a:lnTo>
                    <a:pt x="2492" y="135"/>
                  </a:lnTo>
                  <a:lnTo>
                    <a:pt x="2458" y="68"/>
                  </a:lnTo>
                  <a:lnTo>
                    <a:pt x="2391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3"/>
            <p:cNvSpPr/>
            <p:nvPr/>
          </p:nvSpPr>
          <p:spPr>
            <a:xfrm>
              <a:off x="2853512" y="4617561"/>
              <a:ext cx="31864" cy="43546"/>
            </a:xfrm>
            <a:custGeom>
              <a:avLst/>
              <a:gdLst/>
              <a:ahLst/>
              <a:cxnLst/>
              <a:rect l="l" t="t" r="r" b="b"/>
              <a:pathLst>
                <a:path w="641" h="876" extrusionOk="0">
                  <a:moveTo>
                    <a:pt x="337" y="0"/>
                  </a:moveTo>
                  <a:lnTo>
                    <a:pt x="203" y="68"/>
                  </a:lnTo>
                  <a:lnTo>
                    <a:pt x="135" y="101"/>
                  </a:lnTo>
                  <a:lnTo>
                    <a:pt x="102" y="169"/>
                  </a:lnTo>
                  <a:lnTo>
                    <a:pt x="102" y="236"/>
                  </a:lnTo>
                  <a:lnTo>
                    <a:pt x="102" y="303"/>
                  </a:lnTo>
                  <a:lnTo>
                    <a:pt x="169" y="438"/>
                  </a:lnTo>
                  <a:lnTo>
                    <a:pt x="270" y="505"/>
                  </a:lnTo>
                  <a:lnTo>
                    <a:pt x="438" y="573"/>
                  </a:lnTo>
                  <a:lnTo>
                    <a:pt x="405" y="606"/>
                  </a:lnTo>
                  <a:lnTo>
                    <a:pt x="371" y="674"/>
                  </a:lnTo>
                  <a:lnTo>
                    <a:pt x="304" y="707"/>
                  </a:lnTo>
                  <a:lnTo>
                    <a:pt x="236" y="707"/>
                  </a:lnTo>
                  <a:lnTo>
                    <a:pt x="135" y="640"/>
                  </a:lnTo>
                  <a:lnTo>
                    <a:pt x="34" y="640"/>
                  </a:lnTo>
                  <a:lnTo>
                    <a:pt x="1" y="674"/>
                  </a:lnTo>
                  <a:lnTo>
                    <a:pt x="1" y="741"/>
                  </a:lnTo>
                  <a:lnTo>
                    <a:pt x="34" y="775"/>
                  </a:lnTo>
                  <a:lnTo>
                    <a:pt x="135" y="842"/>
                  </a:lnTo>
                  <a:lnTo>
                    <a:pt x="236" y="876"/>
                  </a:lnTo>
                  <a:lnTo>
                    <a:pt x="337" y="876"/>
                  </a:lnTo>
                  <a:lnTo>
                    <a:pt x="472" y="842"/>
                  </a:lnTo>
                  <a:lnTo>
                    <a:pt x="539" y="775"/>
                  </a:lnTo>
                  <a:lnTo>
                    <a:pt x="607" y="674"/>
                  </a:lnTo>
                  <a:lnTo>
                    <a:pt x="640" y="573"/>
                  </a:lnTo>
                  <a:lnTo>
                    <a:pt x="607" y="438"/>
                  </a:lnTo>
                  <a:lnTo>
                    <a:pt x="573" y="404"/>
                  </a:lnTo>
                  <a:lnTo>
                    <a:pt x="506" y="371"/>
                  </a:lnTo>
                  <a:lnTo>
                    <a:pt x="371" y="337"/>
                  </a:lnTo>
                  <a:lnTo>
                    <a:pt x="304" y="303"/>
                  </a:lnTo>
                  <a:lnTo>
                    <a:pt x="304" y="236"/>
                  </a:lnTo>
                  <a:lnTo>
                    <a:pt x="304" y="202"/>
                  </a:lnTo>
                  <a:lnTo>
                    <a:pt x="371" y="169"/>
                  </a:lnTo>
                  <a:lnTo>
                    <a:pt x="539" y="169"/>
                  </a:lnTo>
                  <a:lnTo>
                    <a:pt x="539" y="135"/>
                  </a:lnTo>
                  <a:lnTo>
                    <a:pt x="506" y="68"/>
                  </a:lnTo>
                  <a:lnTo>
                    <a:pt x="472" y="3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3"/>
            <p:cNvSpPr/>
            <p:nvPr/>
          </p:nvSpPr>
          <p:spPr>
            <a:xfrm>
              <a:off x="2659394" y="4568994"/>
              <a:ext cx="128898" cy="123927"/>
            </a:xfrm>
            <a:custGeom>
              <a:avLst/>
              <a:gdLst/>
              <a:ahLst/>
              <a:cxnLst/>
              <a:rect l="l" t="t" r="r" b="b"/>
              <a:pathLst>
                <a:path w="2593" h="2493" extrusionOk="0">
                  <a:moveTo>
                    <a:pt x="1886" y="1"/>
                  </a:moveTo>
                  <a:lnTo>
                    <a:pt x="1347" y="34"/>
                  </a:lnTo>
                  <a:lnTo>
                    <a:pt x="741" y="102"/>
                  </a:lnTo>
                  <a:lnTo>
                    <a:pt x="169" y="169"/>
                  </a:lnTo>
                  <a:lnTo>
                    <a:pt x="135" y="68"/>
                  </a:lnTo>
                  <a:lnTo>
                    <a:pt x="135" y="34"/>
                  </a:lnTo>
                  <a:lnTo>
                    <a:pt x="68" y="34"/>
                  </a:lnTo>
                  <a:lnTo>
                    <a:pt x="34" y="68"/>
                  </a:lnTo>
                  <a:lnTo>
                    <a:pt x="0" y="405"/>
                  </a:lnTo>
                  <a:lnTo>
                    <a:pt x="0" y="708"/>
                  </a:lnTo>
                  <a:lnTo>
                    <a:pt x="0" y="1348"/>
                  </a:lnTo>
                  <a:lnTo>
                    <a:pt x="0" y="1886"/>
                  </a:lnTo>
                  <a:lnTo>
                    <a:pt x="0" y="2156"/>
                  </a:lnTo>
                  <a:lnTo>
                    <a:pt x="34" y="2425"/>
                  </a:lnTo>
                  <a:lnTo>
                    <a:pt x="68" y="2459"/>
                  </a:lnTo>
                  <a:lnTo>
                    <a:pt x="101" y="2459"/>
                  </a:lnTo>
                  <a:lnTo>
                    <a:pt x="135" y="2425"/>
                  </a:lnTo>
                  <a:lnTo>
                    <a:pt x="202" y="2459"/>
                  </a:lnTo>
                  <a:lnTo>
                    <a:pt x="1280" y="2492"/>
                  </a:lnTo>
                  <a:lnTo>
                    <a:pt x="1818" y="2492"/>
                  </a:lnTo>
                  <a:lnTo>
                    <a:pt x="2054" y="2459"/>
                  </a:lnTo>
                  <a:lnTo>
                    <a:pt x="2323" y="2391"/>
                  </a:lnTo>
                  <a:lnTo>
                    <a:pt x="2323" y="2425"/>
                  </a:lnTo>
                  <a:lnTo>
                    <a:pt x="2323" y="2459"/>
                  </a:lnTo>
                  <a:lnTo>
                    <a:pt x="2391" y="2459"/>
                  </a:lnTo>
                  <a:lnTo>
                    <a:pt x="2492" y="2425"/>
                  </a:lnTo>
                  <a:lnTo>
                    <a:pt x="2559" y="2324"/>
                  </a:lnTo>
                  <a:lnTo>
                    <a:pt x="2593" y="2223"/>
                  </a:lnTo>
                  <a:lnTo>
                    <a:pt x="2593" y="2088"/>
                  </a:lnTo>
                  <a:lnTo>
                    <a:pt x="2593" y="1819"/>
                  </a:lnTo>
                  <a:lnTo>
                    <a:pt x="2593" y="1583"/>
                  </a:lnTo>
                  <a:lnTo>
                    <a:pt x="2593" y="843"/>
                  </a:lnTo>
                  <a:lnTo>
                    <a:pt x="2525" y="472"/>
                  </a:lnTo>
                  <a:lnTo>
                    <a:pt x="2492" y="304"/>
                  </a:lnTo>
                  <a:lnTo>
                    <a:pt x="2391" y="135"/>
                  </a:lnTo>
                  <a:lnTo>
                    <a:pt x="2357" y="270"/>
                  </a:lnTo>
                  <a:lnTo>
                    <a:pt x="2323" y="405"/>
                  </a:lnTo>
                  <a:lnTo>
                    <a:pt x="2323" y="674"/>
                  </a:lnTo>
                  <a:lnTo>
                    <a:pt x="2357" y="1213"/>
                  </a:lnTo>
                  <a:lnTo>
                    <a:pt x="2357" y="1752"/>
                  </a:lnTo>
                  <a:lnTo>
                    <a:pt x="2323" y="2290"/>
                  </a:lnTo>
                  <a:lnTo>
                    <a:pt x="2088" y="2223"/>
                  </a:lnTo>
                  <a:lnTo>
                    <a:pt x="1818" y="2189"/>
                  </a:lnTo>
                  <a:lnTo>
                    <a:pt x="1280" y="2189"/>
                  </a:lnTo>
                  <a:lnTo>
                    <a:pt x="202" y="2223"/>
                  </a:lnTo>
                  <a:lnTo>
                    <a:pt x="202" y="2223"/>
                  </a:lnTo>
                  <a:lnTo>
                    <a:pt x="236" y="1954"/>
                  </a:lnTo>
                  <a:lnTo>
                    <a:pt x="236" y="1684"/>
                  </a:lnTo>
                  <a:lnTo>
                    <a:pt x="202" y="1146"/>
                  </a:lnTo>
                  <a:lnTo>
                    <a:pt x="202" y="775"/>
                  </a:lnTo>
                  <a:lnTo>
                    <a:pt x="202" y="371"/>
                  </a:lnTo>
                  <a:lnTo>
                    <a:pt x="842" y="337"/>
                  </a:lnTo>
                  <a:lnTo>
                    <a:pt x="1515" y="270"/>
                  </a:lnTo>
                  <a:lnTo>
                    <a:pt x="1953" y="270"/>
                  </a:lnTo>
                  <a:lnTo>
                    <a:pt x="2189" y="236"/>
                  </a:lnTo>
                  <a:lnTo>
                    <a:pt x="2290" y="203"/>
                  </a:lnTo>
                  <a:lnTo>
                    <a:pt x="2357" y="135"/>
                  </a:lnTo>
                  <a:lnTo>
                    <a:pt x="2256" y="68"/>
                  </a:lnTo>
                  <a:lnTo>
                    <a:pt x="2121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3"/>
            <p:cNvSpPr/>
            <p:nvPr/>
          </p:nvSpPr>
          <p:spPr>
            <a:xfrm>
              <a:off x="2927182" y="4754761"/>
              <a:ext cx="40215" cy="38575"/>
            </a:xfrm>
            <a:custGeom>
              <a:avLst/>
              <a:gdLst/>
              <a:ahLst/>
              <a:cxnLst/>
              <a:rect l="l" t="t" r="r" b="b"/>
              <a:pathLst>
                <a:path w="809" h="776" extrusionOk="0">
                  <a:moveTo>
                    <a:pt x="741" y="1"/>
                  </a:moveTo>
                  <a:lnTo>
                    <a:pt x="539" y="102"/>
                  </a:lnTo>
                  <a:lnTo>
                    <a:pt x="404" y="237"/>
                  </a:lnTo>
                  <a:lnTo>
                    <a:pt x="202" y="102"/>
                  </a:lnTo>
                  <a:lnTo>
                    <a:pt x="135" y="102"/>
                  </a:lnTo>
                  <a:lnTo>
                    <a:pt x="101" y="169"/>
                  </a:lnTo>
                  <a:lnTo>
                    <a:pt x="101" y="203"/>
                  </a:lnTo>
                  <a:lnTo>
                    <a:pt x="269" y="371"/>
                  </a:lnTo>
                  <a:lnTo>
                    <a:pt x="168" y="472"/>
                  </a:lnTo>
                  <a:lnTo>
                    <a:pt x="67" y="573"/>
                  </a:lnTo>
                  <a:lnTo>
                    <a:pt x="34" y="607"/>
                  </a:lnTo>
                  <a:lnTo>
                    <a:pt x="0" y="674"/>
                  </a:lnTo>
                  <a:lnTo>
                    <a:pt x="34" y="742"/>
                  </a:lnTo>
                  <a:lnTo>
                    <a:pt x="101" y="775"/>
                  </a:lnTo>
                  <a:lnTo>
                    <a:pt x="202" y="742"/>
                  </a:lnTo>
                  <a:lnTo>
                    <a:pt x="303" y="674"/>
                  </a:lnTo>
                  <a:lnTo>
                    <a:pt x="438" y="472"/>
                  </a:lnTo>
                  <a:lnTo>
                    <a:pt x="673" y="573"/>
                  </a:lnTo>
                  <a:lnTo>
                    <a:pt x="741" y="573"/>
                  </a:lnTo>
                  <a:lnTo>
                    <a:pt x="808" y="506"/>
                  </a:lnTo>
                  <a:lnTo>
                    <a:pt x="774" y="439"/>
                  </a:lnTo>
                  <a:lnTo>
                    <a:pt x="741" y="371"/>
                  </a:lnTo>
                  <a:lnTo>
                    <a:pt x="572" y="338"/>
                  </a:lnTo>
                  <a:lnTo>
                    <a:pt x="640" y="270"/>
                  </a:lnTo>
                  <a:lnTo>
                    <a:pt x="774" y="35"/>
                  </a:lnTo>
                  <a:lnTo>
                    <a:pt x="77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3"/>
            <p:cNvSpPr/>
            <p:nvPr/>
          </p:nvSpPr>
          <p:spPr>
            <a:xfrm>
              <a:off x="2985741" y="4287835"/>
              <a:ext cx="128898" cy="123877"/>
            </a:xfrm>
            <a:custGeom>
              <a:avLst/>
              <a:gdLst/>
              <a:ahLst/>
              <a:cxnLst/>
              <a:rect l="l" t="t" r="r" b="b"/>
              <a:pathLst>
                <a:path w="2593" h="2492" extrusionOk="0">
                  <a:moveTo>
                    <a:pt x="135" y="1"/>
                  </a:moveTo>
                  <a:lnTo>
                    <a:pt x="102" y="34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1" y="1112"/>
                  </a:lnTo>
                  <a:lnTo>
                    <a:pt x="1" y="1751"/>
                  </a:lnTo>
                  <a:lnTo>
                    <a:pt x="34" y="2054"/>
                  </a:lnTo>
                  <a:lnTo>
                    <a:pt x="102" y="2391"/>
                  </a:lnTo>
                  <a:lnTo>
                    <a:pt x="135" y="2425"/>
                  </a:lnTo>
                  <a:lnTo>
                    <a:pt x="236" y="2425"/>
                  </a:lnTo>
                  <a:lnTo>
                    <a:pt x="270" y="2357"/>
                  </a:lnTo>
                  <a:lnTo>
                    <a:pt x="270" y="2054"/>
                  </a:lnTo>
                  <a:lnTo>
                    <a:pt x="236" y="1718"/>
                  </a:lnTo>
                  <a:lnTo>
                    <a:pt x="236" y="1112"/>
                  </a:lnTo>
                  <a:lnTo>
                    <a:pt x="236" y="674"/>
                  </a:lnTo>
                  <a:lnTo>
                    <a:pt x="236" y="236"/>
                  </a:lnTo>
                  <a:lnTo>
                    <a:pt x="472" y="270"/>
                  </a:lnTo>
                  <a:lnTo>
                    <a:pt x="2290" y="270"/>
                  </a:lnTo>
                  <a:lnTo>
                    <a:pt x="2324" y="304"/>
                  </a:lnTo>
                  <a:lnTo>
                    <a:pt x="2357" y="337"/>
                  </a:lnTo>
                  <a:lnTo>
                    <a:pt x="2391" y="337"/>
                  </a:lnTo>
                  <a:lnTo>
                    <a:pt x="2391" y="506"/>
                  </a:lnTo>
                  <a:lnTo>
                    <a:pt x="2357" y="674"/>
                  </a:lnTo>
                  <a:lnTo>
                    <a:pt x="2357" y="1011"/>
                  </a:lnTo>
                  <a:lnTo>
                    <a:pt x="2324" y="2223"/>
                  </a:lnTo>
                  <a:lnTo>
                    <a:pt x="2122" y="2189"/>
                  </a:lnTo>
                  <a:lnTo>
                    <a:pt x="1852" y="2189"/>
                  </a:lnTo>
                  <a:lnTo>
                    <a:pt x="1381" y="2223"/>
                  </a:lnTo>
                  <a:lnTo>
                    <a:pt x="775" y="2189"/>
                  </a:lnTo>
                  <a:lnTo>
                    <a:pt x="640" y="2189"/>
                  </a:lnTo>
                  <a:lnTo>
                    <a:pt x="472" y="2223"/>
                  </a:lnTo>
                  <a:lnTo>
                    <a:pt x="371" y="2256"/>
                  </a:lnTo>
                  <a:lnTo>
                    <a:pt x="270" y="2357"/>
                  </a:lnTo>
                  <a:lnTo>
                    <a:pt x="337" y="2425"/>
                  </a:lnTo>
                  <a:lnTo>
                    <a:pt x="472" y="2492"/>
                  </a:lnTo>
                  <a:lnTo>
                    <a:pt x="2088" y="2492"/>
                  </a:lnTo>
                  <a:lnTo>
                    <a:pt x="2357" y="2458"/>
                  </a:lnTo>
                  <a:lnTo>
                    <a:pt x="2391" y="2492"/>
                  </a:lnTo>
                  <a:lnTo>
                    <a:pt x="2458" y="2492"/>
                  </a:lnTo>
                  <a:lnTo>
                    <a:pt x="2526" y="2458"/>
                  </a:lnTo>
                  <a:lnTo>
                    <a:pt x="2559" y="2391"/>
                  </a:lnTo>
                  <a:lnTo>
                    <a:pt x="2559" y="1179"/>
                  </a:lnTo>
                  <a:lnTo>
                    <a:pt x="2593" y="640"/>
                  </a:lnTo>
                  <a:lnTo>
                    <a:pt x="2559" y="405"/>
                  </a:lnTo>
                  <a:lnTo>
                    <a:pt x="2526" y="135"/>
                  </a:lnTo>
                  <a:lnTo>
                    <a:pt x="2492" y="135"/>
                  </a:lnTo>
                  <a:lnTo>
                    <a:pt x="2458" y="169"/>
                  </a:lnTo>
                  <a:lnTo>
                    <a:pt x="2391" y="102"/>
                  </a:lnTo>
                  <a:lnTo>
                    <a:pt x="2290" y="68"/>
                  </a:lnTo>
                  <a:lnTo>
                    <a:pt x="2088" y="68"/>
                  </a:lnTo>
                  <a:lnTo>
                    <a:pt x="1650" y="102"/>
                  </a:lnTo>
                  <a:lnTo>
                    <a:pt x="943" y="68"/>
                  </a:lnTo>
                  <a:lnTo>
                    <a:pt x="573" y="68"/>
                  </a:lnTo>
                  <a:lnTo>
                    <a:pt x="203" y="102"/>
                  </a:lnTo>
                  <a:lnTo>
                    <a:pt x="203" y="3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3"/>
            <p:cNvSpPr/>
            <p:nvPr/>
          </p:nvSpPr>
          <p:spPr>
            <a:xfrm>
              <a:off x="3129651" y="4286144"/>
              <a:ext cx="125617" cy="135659"/>
            </a:xfrm>
            <a:custGeom>
              <a:avLst/>
              <a:gdLst/>
              <a:ahLst/>
              <a:cxnLst/>
              <a:rect l="l" t="t" r="r" b="b"/>
              <a:pathLst>
                <a:path w="2527" h="2729" extrusionOk="0">
                  <a:moveTo>
                    <a:pt x="203" y="169"/>
                  </a:moveTo>
                  <a:lnTo>
                    <a:pt x="742" y="237"/>
                  </a:lnTo>
                  <a:lnTo>
                    <a:pt x="1280" y="270"/>
                  </a:lnTo>
                  <a:lnTo>
                    <a:pt x="2358" y="237"/>
                  </a:lnTo>
                  <a:lnTo>
                    <a:pt x="2290" y="775"/>
                  </a:lnTo>
                  <a:lnTo>
                    <a:pt x="2257" y="1348"/>
                  </a:lnTo>
                  <a:lnTo>
                    <a:pt x="2257" y="1886"/>
                  </a:lnTo>
                  <a:lnTo>
                    <a:pt x="2290" y="2425"/>
                  </a:lnTo>
                  <a:lnTo>
                    <a:pt x="2290" y="2459"/>
                  </a:lnTo>
                  <a:lnTo>
                    <a:pt x="2257" y="2459"/>
                  </a:lnTo>
                  <a:lnTo>
                    <a:pt x="2021" y="2425"/>
                  </a:lnTo>
                  <a:lnTo>
                    <a:pt x="809" y="2425"/>
                  </a:lnTo>
                  <a:lnTo>
                    <a:pt x="304" y="2391"/>
                  </a:lnTo>
                  <a:lnTo>
                    <a:pt x="237" y="1280"/>
                  </a:lnTo>
                  <a:lnTo>
                    <a:pt x="203" y="169"/>
                  </a:lnTo>
                  <a:close/>
                  <a:moveTo>
                    <a:pt x="742" y="1"/>
                  </a:moveTo>
                  <a:lnTo>
                    <a:pt x="169" y="35"/>
                  </a:lnTo>
                  <a:lnTo>
                    <a:pt x="136" y="35"/>
                  </a:lnTo>
                  <a:lnTo>
                    <a:pt x="102" y="102"/>
                  </a:lnTo>
                  <a:lnTo>
                    <a:pt x="68" y="102"/>
                  </a:lnTo>
                  <a:lnTo>
                    <a:pt x="35" y="169"/>
                  </a:lnTo>
                  <a:lnTo>
                    <a:pt x="1" y="775"/>
                  </a:lnTo>
                  <a:lnTo>
                    <a:pt x="1" y="1415"/>
                  </a:lnTo>
                  <a:lnTo>
                    <a:pt x="35" y="2021"/>
                  </a:lnTo>
                  <a:lnTo>
                    <a:pt x="102" y="2661"/>
                  </a:lnTo>
                  <a:lnTo>
                    <a:pt x="136" y="2694"/>
                  </a:lnTo>
                  <a:lnTo>
                    <a:pt x="169" y="2728"/>
                  </a:lnTo>
                  <a:lnTo>
                    <a:pt x="237" y="2728"/>
                  </a:lnTo>
                  <a:lnTo>
                    <a:pt x="304" y="2694"/>
                  </a:lnTo>
                  <a:lnTo>
                    <a:pt x="338" y="2661"/>
                  </a:lnTo>
                  <a:lnTo>
                    <a:pt x="338" y="2627"/>
                  </a:lnTo>
                  <a:lnTo>
                    <a:pt x="338" y="2560"/>
                  </a:lnTo>
                  <a:lnTo>
                    <a:pt x="809" y="2661"/>
                  </a:lnTo>
                  <a:lnTo>
                    <a:pt x="1314" y="2694"/>
                  </a:lnTo>
                  <a:lnTo>
                    <a:pt x="1819" y="2694"/>
                  </a:lnTo>
                  <a:lnTo>
                    <a:pt x="2055" y="2661"/>
                  </a:lnTo>
                  <a:lnTo>
                    <a:pt x="2257" y="2627"/>
                  </a:lnTo>
                  <a:lnTo>
                    <a:pt x="2324" y="2593"/>
                  </a:lnTo>
                  <a:lnTo>
                    <a:pt x="2324" y="2492"/>
                  </a:lnTo>
                  <a:lnTo>
                    <a:pt x="2358" y="2526"/>
                  </a:lnTo>
                  <a:lnTo>
                    <a:pt x="2391" y="2526"/>
                  </a:lnTo>
                  <a:lnTo>
                    <a:pt x="2459" y="2492"/>
                  </a:lnTo>
                  <a:lnTo>
                    <a:pt x="2459" y="2425"/>
                  </a:lnTo>
                  <a:lnTo>
                    <a:pt x="2492" y="1886"/>
                  </a:lnTo>
                  <a:lnTo>
                    <a:pt x="2526" y="1314"/>
                  </a:lnTo>
                  <a:lnTo>
                    <a:pt x="2492" y="775"/>
                  </a:lnTo>
                  <a:lnTo>
                    <a:pt x="2459" y="203"/>
                  </a:lnTo>
                  <a:lnTo>
                    <a:pt x="2492" y="169"/>
                  </a:lnTo>
                  <a:lnTo>
                    <a:pt x="2492" y="102"/>
                  </a:lnTo>
                  <a:lnTo>
                    <a:pt x="2459" y="35"/>
                  </a:lnTo>
                  <a:lnTo>
                    <a:pt x="1853" y="35"/>
                  </a:lnTo>
                  <a:lnTo>
                    <a:pt x="128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3"/>
            <p:cNvSpPr/>
            <p:nvPr/>
          </p:nvSpPr>
          <p:spPr>
            <a:xfrm>
              <a:off x="2880306" y="4709574"/>
              <a:ext cx="128898" cy="123927"/>
            </a:xfrm>
            <a:custGeom>
              <a:avLst/>
              <a:gdLst/>
              <a:ahLst/>
              <a:cxnLst/>
              <a:rect l="l" t="t" r="r" b="b"/>
              <a:pathLst>
                <a:path w="2593" h="2493" extrusionOk="0">
                  <a:moveTo>
                    <a:pt x="707" y="1"/>
                  </a:moveTo>
                  <a:lnTo>
                    <a:pt x="438" y="35"/>
                  </a:lnTo>
                  <a:lnTo>
                    <a:pt x="337" y="68"/>
                  </a:lnTo>
                  <a:lnTo>
                    <a:pt x="236" y="136"/>
                  </a:lnTo>
                  <a:lnTo>
                    <a:pt x="303" y="203"/>
                  </a:lnTo>
                  <a:lnTo>
                    <a:pt x="404" y="237"/>
                  </a:lnTo>
                  <a:lnTo>
                    <a:pt x="640" y="270"/>
                  </a:lnTo>
                  <a:lnTo>
                    <a:pt x="1078" y="270"/>
                  </a:lnTo>
                  <a:lnTo>
                    <a:pt x="1751" y="338"/>
                  </a:lnTo>
                  <a:lnTo>
                    <a:pt x="2391" y="371"/>
                  </a:lnTo>
                  <a:lnTo>
                    <a:pt x="2391" y="775"/>
                  </a:lnTo>
                  <a:lnTo>
                    <a:pt x="2391" y="1146"/>
                  </a:lnTo>
                  <a:lnTo>
                    <a:pt x="2357" y="1684"/>
                  </a:lnTo>
                  <a:lnTo>
                    <a:pt x="2357" y="1954"/>
                  </a:lnTo>
                  <a:lnTo>
                    <a:pt x="2391" y="2223"/>
                  </a:lnTo>
                  <a:lnTo>
                    <a:pt x="1313" y="2189"/>
                  </a:lnTo>
                  <a:lnTo>
                    <a:pt x="775" y="2189"/>
                  </a:lnTo>
                  <a:lnTo>
                    <a:pt x="505" y="2223"/>
                  </a:lnTo>
                  <a:lnTo>
                    <a:pt x="270" y="2290"/>
                  </a:lnTo>
                  <a:lnTo>
                    <a:pt x="236" y="1752"/>
                  </a:lnTo>
                  <a:lnTo>
                    <a:pt x="236" y="1213"/>
                  </a:lnTo>
                  <a:lnTo>
                    <a:pt x="270" y="674"/>
                  </a:lnTo>
                  <a:lnTo>
                    <a:pt x="270" y="405"/>
                  </a:lnTo>
                  <a:lnTo>
                    <a:pt x="236" y="270"/>
                  </a:lnTo>
                  <a:lnTo>
                    <a:pt x="202" y="136"/>
                  </a:lnTo>
                  <a:lnTo>
                    <a:pt x="101" y="304"/>
                  </a:lnTo>
                  <a:lnTo>
                    <a:pt x="68" y="472"/>
                  </a:lnTo>
                  <a:lnTo>
                    <a:pt x="0" y="843"/>
                  </a:lnTo>
                  <a:lnTo>
                    <a:pt x="0" y="1583"/>
                  </a:lnTo>
                  <a:lnTo>
                    <a:pt x="0" y="1819"/>
                  </a:lnTo>
                  <a:lnTo>
                    <a:pt x="0" y="2088"/>
                  </a:lnTo>
                  <a:lnTo>
                    <a:pt x="0" y="2223"/>
                  </a:lnTo>
                  <a:lnTo>
                    <a:pt x="34" y="2324"/>
                  </a:lnTo>
                  <a:lnTo>
                    <a:pt x="101" y="2425"/>
                  </a:lnTo>
                  <a:lnTo>
                    <a:pt x="202" y="2459"/>
                  </a:lnTo>
                  <a:lnTo>
                    <a:pt x="270" y="2459"/>
                  </a:lnTo>
                  <a:lnTo>
                    <a:pt x="270" y="2425"/>
                  </a:lnTo>
                  <a:lnTo>
                    <a:pt x="270" y="2391"/>
                  </a:lnTo>
                  <a:lnTo>
                    <a:pt x="539" y="2459"/>
                  </a:lnTo>
                  <a:lnTo>
                    <a:pt x="775" y="2492"/>
                  </a:lnTo>
                  <a:lnTo>
                    <a:pt x="1313" y="2492"/>
                  </a:lnTo>
                  <a:lnTo>
                    <a:pt x="2391" y="2459"/>
                  </a:lnTo>
                  <a:lnTo>
                    <a:pt x="2458" y="2425"/>
                  </a:lnTo>
                  <a:lnTo>
                    <a:pt x="2492" y="2459"/>
                  </a:lnTo>
                  <a:lnTo>
                    <a:pt x="2526" y="2459"/>
                  </a:lnTo>
                  <a:lnTo>
                    <a:pt x="2559" y="2425"/>
                  </a:lnTo>
                  <a:lnTo>
                    <a:pt x="2593" y="2156"/>
                  </a:lnTo>
                  <a:lnTo>
                    <a:pt x="2593" y="1886"/>
                  </a:lnTo>
                  <a:lnTo>
                    <a:pt x="2593" y="1348"/>
                  </a:lnTo>
                  <a:lnTo>
                    <a:pt x="2593" y="708"/>
                  </a:lnTo>
                  <a:lnTo>
                    <a:pt x="2593" y="405"/>
                  </a:lnTo>
                  <a:lnTo>
                    <a:pt x="2559" y="68"/>
                  </a:lnTo>
                  <a:lnTo>
                    <a:pt x="2526" y="35"/>
                  </a:lnTo>
                  <a:lnTo>
                    <a:pt x="2458" y="35"/>
                  </a:lnTo>
                  <a:lnTo>
                    <a:pt x="2458" y="68"/>
                  </a:lnTo>
                  <a:lnTo>
                    <a:pt x="2425" y="169"/>
                  </a:lnTo>
                  <a:lnTo>
                    <a:pt x="1852" y="102"/>
                  </a:lnTo>
                  <a:lnTo>
                    <a:pt x="1246" y="35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3"/>
            <p:cNvSpPr/>
            <p:nvPr/>
          </p:nvSpPr>
          <p:spPr>
            <a:xfrm>
              <a:off x="2751408" y="4346393"/>
              <a:ext cx="38575" cy="45236"/>
            </a:xfrm>
            <a:custGeom>
              <a:avLst/>
              <a:gdLst/>
              <a:ahLst/>
              <a:cxnLst/>
              <a:rect l="l" t="t" r="r" b="b"/>
              <a:pathLst>
                <a:path w="776" h="910" extrusionOk="0">
                  <a:moveTo>
                    <a:pt x="304" y="1"/>
                  </a:moveTo>
                  <a:lnTo>
                    <a:pt x="169" y="68"/>
                  </a:lnTo>
                  <a:lnTo>
                    <a:pt x="136" y="136"/>
                  </a:lnTo>
                  <a:lnTo>
                    <a:pt x="102" y="169"/>
                  </a:lnTo>
                  <a:lnTo>
                    <a:pt x="136" y="237"/>
                  </a:lnTo>
                  <a:lnTo>
                    <a:pt x="169" y="270"/>
                  </a:lnTo>
                  <a:lnTo>
                    <a:pt x="203" y="270"/>
                  </a:lnTo>
                  <a:lnTo>
                    <a:pt x="371" y="203"/>
                  </a:lnTo>
                  <a:lnTo>
                    <a:pt x="237" y="472"/>
                  </a:lnTo>
                  <a:lnTo>
                    <a:pt x="35" y="742"/>
                  </a:lnTo>
                  <a:lnTo>
                    <a:pt x="1" y="809"/>
                  </a:lnTo>
                  <a:lnTo>
                    <a:pt x="1" y="843"/>
                  </a:lnTo>
                  <a:lnTo>
                    <a:pt x="35" y="910"/>
                  </a:lnTo>
                  <a:lnTo>
                    <a:pt x="102" y="910"/>
                  </a:lnTo>
                  <a:lnTo>
                    <a:pt x="439" y="876"/>
                  </a:lnTo>
                  <a:lnTo>
                    <a:pt x="607" y="876"/>
                  </a:lnTo>
                  <a:lnTo>
                    <a:pt x="742" y="809"/>
                  </a:lnTo>
                  <a:lnTo>
                    <a:pt x="775" y="775"/>
                  </a:lnTo>
                  <a:lnTo>
                    <a:pt x="775" y="742"/>
                  </a:lnTo>
                  <a:lnTo>
                    <a:pt x="775" y="708"/>
                  </a:lnTo>
                  <a:lnTo>
                    <a:pt x="742" y="674"/>
                  </a:lnTo>
                  <a:lnTo>
                    <a:pt x="439" y="674"/>
                  </a:lnTo>
                  <a:lnTo>
                    <a:pt x="338" y="708"/>
                  </a:lnTo>
                  <a:lnTo>
                    <a:pt x="506" y="439"/>
                  </a:lnTo>
                  <a:lnTo>
                    <a:pt x="607" y="136"/>
                  </a:lnTo>
                  <a:lnTo>
                    <a:pt x="607" y="68"/>
                  </a:lnTo>
                  <a:lnTo>
                    <a:pt x="54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3"/>
            <p:cNvSpPr/>
            <p:nvPr/>
          </p:nvSpPr>
          <p:spPr>
            <a:xfrm>
              <a:off x="2853512" y="4289525"/>
              <a:ext cx="113886" cy="123877"/>
            </a:xfrm>
            <a:custGeom>
              <a:avLst/>
              <a:gdLst/>
              <a:ahLst/>
              <a:cxnLst/>
              <a:rect l="l" t="t" r="r" b="b"/>
              <a:pathLst>
                <a:path w="2291" h="2492" extrusionOk="0">
                  <a:moveTo>
                    <a:pt x="236" y="0"/>
                  </a:moveTo>
                  <a:lnTo>
                    <a:pt x="102" y="34"/>
                  </a:lnTo>
                  <a:lnTo>
                    <a:pt x="1" y="68"/>
                  </a:lnTo>
                  <a:lnTo>
                    <a:pt x="1" y="101"/>
                  </a:lnTo>
                  <a:lnTo>
                    <a:pt x="68" y="169"/>
                  </a:lnTo>
                  <a:lnTo>
                    <a:pt x="169" y="202"/>
                  </a:lnTo>
                  <a:lnTo>
                    <a:pt x="371" y="270"/>
                  </a:lnTo>
                  <a:lnTo>
                    <a:pt x="2088" y="270"/>
                  </a:lnTo>
                  <a:lnTo>
                    <a:pt x="2054" y="472"/>
                  </a:lnTo>
                  <a:lnTo>
                    <a:pt x="2054" y="707"/>
                  </a:lnTo>
                  <a:lnTo>
                    <a:pt x="2054" y="1145"/>
                  </a:lnTo>
                  <a:lnTo>
                    <a:pt x="2054" y="1717"/>
                  </a:lnTo>
                  <a:lnTo>
                    <a:pt x="2054" y="1987"/>
                  </a:lnTo>
                  <a:lnTo>
                    <a:pt x="2088" y="2256"/>
                  </a:lnTo>
                  <a:lnTo>
                    <a:pt x="910" y="2222"/>
                  </a:lnTo>
                  <a:lnTo>
                    <a:pt x="506" y="2189"/>
                  </a:lnTo>
                  <a:lnTo>
                    <a:pt x="304" y="2222"/>
                  </a:lnTo>
                  <a:lnTo>
                    <a:pt x="203" y="2256"/>
                  </a:lnTo>
                  <a:lnTo>
                    <a:pt x="135" y="2323"/>
                  </a:lnTo>
                  <a:lnTo>
                    <a:pt x="203" y="2391"/>
                  </a:lnTo>
                  <a:lnTo>
                    <a:pt x="304" y="2458"/>
                  </a:lnTo>
                  <a:lnTo>
                    <a:pt x="506" y="2492"/>
                  </a:lnTo>
                  <a:lnTo>
                    <a:pt x="2256" y="2492"/>
                  </a:lnTo>
                  <a:lnTo>
                    <a:pt x="2290" y="2424"/>
                  </a:lnTo>
                  <a:lnTo>
                    <a:pt x="2290" y="2357"/>
                  </a:lnTo>
                  <a:lnTo>
                    <a:pt x="2290" y="2290"/>
                  </a:lnTo>
                  <a:lnTo>
                    <a:pt x="2290" y="2020"/>
                  </a:lnTo>
                  <a:lnTo>
                    <a:pt x="2290" y="1717"/>
                  </a:lnTo>
                  <a:lnTo>
                    <a:pt x="2290" y="1145"/>
                  </a:lnTo>
                  <a:lnTo>
                    <a:pt x="2290" y="707"/>
                  </a:lnTo>
                  <a:lnTo>
                    <a:pt x="2290" y="472"/>
                  </a:lnTo>
                  <a:lnTo>
                    <a:pt x="2256" y="236"/>
                  </a:lnTo>
                  <a:lnTo>
                    <a:pt x="2290" y="202"/>
                  </a:lnTo>
                  <a:lnTo>
                    <a:pt x="2290" y="135"/>
                  </a:lnTo>
                  <a:lnTo>
                    <a:pt x="2256" y="68"/>
                  </a:lnTo>
                  <a:lnTo>
                    <a:pt x="2189" y="34"/>
                  </a:lnTo>
                  <a:lnTo>
                    <a:pt x="943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3"/>
            <p:cNvSpPr/>
            <p:nvPr/>
          </p:nvSpPr>
          <p:spPr>
            <a:xfrm>
              <a:off x="2893678" y="4346393"/>
              <a:ext cx="36885" cy="53637"/>
            </a:xfrm>
            <a:custGeom>
              <a:avLst/>
              <a:gdLst/>
              <a:ahLst/>
              <a:cxnLst/>
              <a:rect l="l" t="t" r="r" b="b"/>
              <a:pathLst>
                <a:path w="742" h="1079" extrusionOk="0">
                  <a:moveTo>
                    <a:pt x="337" y="1"/>
                  </a:moveTo>
                  <a:lnTo>
                    <a:pt x="236" y="35"/>
                  </a:lnTo>
                  <a:lnTo>
                    <a:pt x="135" y="102"/>
                  </a:lnTo>
                  <a:lnTo>
                    <a:pt x="34" y="203"/>
                  </a:lnTo>
                  <a:lnTo>
                    <a:pt x="1" y="237"/>
                  </a:lnTo>
                  <a:lnTo>
                    <a:pt x="34" y="304"/>
                  </a:lnTo>
                  <a:lnTo>
                    <a:pt x="68" y="338"/>
                  </a:lnTo>
                  <a:lnTo>
                    <a:pt x="135" y="304"/>
                  </a:lnTo>
                  <a:lnTo>
                    <a:pt x="236" y="237"/>
                  </a:lnTo>
                  <a:lnTo>
                    <a:pt x="337" y="203"/>
                  </a:lnTo>
                  <a:lnTo>
                    <a:pt x="371" y="169"/>
                  </a:lnTo>
                  <a:lnTo>
                    <a:pt x="438" y="203"/>
                  </a:lnTo>
                  <a:lnTo>
                    <a:pt x="438" y="237"/>
                  </a:lnTo>
                  <a:lnTo>
                    <a:pt x="472" y="304"/>
                  </a:lnTo>
                  <a:lnTo>
                    <a:pt x="371" y="371"/>
                  </a:lnTo>
                  <a:lnTo>
                    <a:pt x="270" y="506"/>
                  </a:lnTo>
                  <a:lnTo>
                    <a:pt x="169" y="674"/>
                  </a:lnTo>
                  <a:lnTo>
                    <a:pt x="169" y="708"/>
                  </a:lnTo>
                  <a:lnTo>
                    <a:pt x="203" y="775"/>
                  </a:lnTo>
                  <a:lnTo>
                    <a:pt x="472" y="775"/>
                  </a:lnTo>
                  <a:lnTo>
                    <a:pt x="472" y="910"/>
                  </a:lnTo>
                  <a:lnTo>
                    <a:pt x="203" y="910"/>
                  </a:lnTo>
                  <a:lnTo>
                    <a:pt x="169" y="944"/>
                  </a:lnTo>
                  <a:lnTo>
                    <a:pt x="169" y="1011"/>
                  </a:lnTo>
                  <a:lnTo>
                    <a:pt x="236" y="1045"/>
                  </a:lnTo>
                  <a:lnTo>
                    <a:pt x="337" y="1078"/>
                  </a:lnTo>
                  <a:lnTo>
                    <a:pt x="506" y="1078"/>
                  </a:lnTo>
                  <a:lnTo>
                    <a:pt x="607" y="1045"/>
                  </a:lnTo>
                  <a:lnTo>
                    <a:pt x="674" y="977"/>
                  </a:lnTo>
                  <a:lnTo>
                    <a:pt x="708" y="910"/>
                  </a:lnTo>
                  <a:lnTo>
                    <a:pt x="741" y="843"/>
                  </a:lnTo>
                  <a:lnTo>
                    <a:pt x="708" y="708"/>
                  </a:lnTo>
                  <a:lnTo>
                    <a:pt x="640" y="641"/>
                  </a:lnTo>
                  <a:lnTo>
                    <a:pt x="539" y="607"/>
                  </a:lnTo>
                  <a:lnTo>
                    <a:pt x="438" y="573"/>
                  </a:lnTo>
                  <a:lnTo>
                    <a:pt x="539" y="472"/>
                  </a:lnTo>
                  <a:lnTo>
                    <a:pt x="607" y="371"/>
                  </a:lnTo>
                  <a:lnTo>
                    <a:pt x="640" y="270"/>
                  </a:lnTo>
                  <a:lnTo>
                    <a:pt x="607" y="136"/>
                  </a:lnTo>
                  <a:lnTo>
                    <a:pt x="573" y="68"/>
                  </a:lnTo>
                  <a:lnTo>
                    <a:pt x="472" y="35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"/>
            <p:cNvSpPr/>
            <p:nvPr/>
          </p:nvSpPr>
          <p:spPr>
            <a:xfrm>
              <a:off x="2843471" y="4292855"/>
              <a:ext cx="15112" cy="120547"/>
            </a:xfrm>
            <a:custGeom>
              <a:avLst/>
              <a:gdLst/>
              <a:ahLst/>
              <a:cxnLst/>
              <a:rect l="l" t="t" r="r" b="b"/>
              <a:pathLst>
                <a:path w="304" h="2425" extrusionOk="0">
                  <a:moveTo>
                    <a:pt x="102" y="1"/>
                  </a:moveTo>
                  <a:lnTo>
                    <a:pt x="68" y="34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34" y="1112"/>
                  </a:lnTo>
                  <a:lnTo>
                    <a:pt x="34" y="1751"/>
                  </a:lnTo>
                  <a:lnTo>
                    <a:pt x="68" y="2054"/>
                  </a:lnTo>
                  <a:lnTo>
                    <a:pt x="135" y="2357"/>
                  </a:lnTo>
                  <a:lnTo>
                    <a:pt x="169" y="2425"/>
                  </a:lnTo>
                  <a:lnTo>
                    <a:pt x="203" y="2425"/>
                  </a:lnTo>
                  <a:lnTo>
                    <a:pt x="236" y="2391"/>
                  </a:lnTo>
                  <a:lnTo>
                    <a:pt x="270" y="2357"/>
                  </a:lnTo>
                  <a:lnTo>
                    <a:pt x="304" y="2054"/>
                  </a:lnTo>
                  <a:lnTo>
                    <a:pt x="270" y="1718"/>
                  </a:lnTo>
                  <a:lnTo>
                    <a:pt x="236" y="1112"/>
                  </a:lnTo>
                  <a:lnTo>
                    <a:pt x="236" y="573"/>
                  </a:lnTo>
                  <a:lnTo>
                    <a:pt x="203" y="304"/>
                  </a:lnTo>
                  <a:lnTo>
                    <a:pt x="169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"/>
            <p:cNvSpPr/>
            <p:nvPr/>
          </p:nvSpPr>
          <p:spPr>
            <a:xfrm>
              <a:off x="2709601" y="4190751"/>
              <a:ext cx="137299" cy="93803"/>
            </a:xfrm>
            <a:custGeom>
              <a:avLst/>
              <a:gdLst/>
              <a:ahLst/>
              <a:cxnLst/>
              <a:rect l="l" t="t" r="r" b="b"/>
              <a:pathLst>
                <a:path w="2762" h="1887" extrusionOk="0">
                  <a:moveTo>
                    <a:pt x="1414" y="1"/>
                  </a:moveTo>
                  <a:lnTo>
                    <a:pt x="1078" y="34"/>
                  </a:lnTo>
                  <a:lnTo>
                    <a:pt x="741" y="68"/>
                  </a:lnTo>
                  <a:lnTo>
                    <a:pt x="404" y="102"/>
                  </a:lnTo>
                  <a:lnTo>
                    <a:pt x="101" y="203"/>
                  </a:lnTo>
                  <a:lnTo>
                    <a:pt x="34" y="169"/>
                  </a:lnTo>
                  <a:lnTo>
                    <a:pt x="0" y="237"/>
                  </a:lnTo>
                  <a:lnTo>
                    <a:pt x="0" y="607"/>
                  </a:lnTo>
                  <a:lnTo>
                    <a:pt x="34" y="1011"/>
                  </a:lnTo>
                  <a:lnTo>
                    <a:pt x="34" y="1348"/>
                  </a:lnTo>
                  <a:lnTo>
                    <a:pt x="101" y="1684"/>
                  </a:lnTo>
                  <a:lnTo>
                    <a:pt x="135" y="1718"/>
                  </a:lnTo>
                  <a:lnTo>
                    <a:pt x="236" y="1718"/>
                  </a:lnTo>
                  <a:lnTo>
                    <a:pt x="236" y="1651"/>
                  </a:lnTo>
                  <a:lnTo>
                    <a:pt x="236" y="1280"/>
                  </a:lnTo>
                  <a:lnTo>
                    <a:pt x="202" y="876"/>
                  </a:lnTo>
                  <a:lnTo>
                    <a:pt x="169" y="573"/>
                  </a:lnTo>
                  <a:lnTo>
                    <a:pt x="101" y="237"/>
                  </a:lnTo>
                  <a:lnTo>
                    <a:pt x="438" y="270"/>
                  </a:lnTo>
                  <a:lnTo>
                    <a:pt x="741" y="304"/>
                  </a:lnTo>
                  <a:lnTo>
                    <a:pt x="1347" y="270"/>
                  </a:lnTo>
                  <a:lnTo>
                    <a:pt x="1987" y="270"/>
                  </a:lnTo>
                  <a:lnTo>
                    <a:pt x="2290" y="304"/>
                  </a:lnTo>
                  <a:lnTo>
                    <a:pt x="2593" y="338"/>
                  </a:lnTo>
                  <a:lnTo>
                    <a:pt x="2559" y="540"/>
                  </a:lnTo>
                  <a:lnTo>
                    <a:pt x="2525" y="775"/>
                  </a:lnTo>
                  <a:lnTo>
                    <a:pt x="2525" y="1213"/>
                  </a:lnTo>
                  <a:lnTo>
                    <a:pt x="2559" y="1684"/>
                  </a:lnTo>
                  <a:lnTo>
                    <a:pt x="2559" y="1684"/>
                  </a:lnTo>
                  <a:lnTo>
                    <a:pt x="2256" y="1651"/>
                  </a:lnTo>
                  <a:lnTo>
                    <a:pt x="1414" y="1651"/>
                  </a:lnTo>
                  <a:lnTo>
                    <a:pt x="842" y="1583"/>
                  </a:lnTo>
                  <a:lnTo>
                    <a:pt x="539" y="1583"/>
                  </a:lnTo>
                  <a:lnTo>
                    <a:pt x="270" y="1651"/>
                  </a:lnTo>
                  <a:lnTo>
                    <a:pt x="505" y="1752"/>
                  </a:lnTo>
                  <a:lnTo>
                    <a:pt x="741" y="1785"/>
                  </a:lnTo>
                  <a:lnTo>
                    <a:pt x="1280" y="1819"/>
                  </a:lnTo>
                  <a:lnTo>
                    <a:pt x="1583" y="1853"/>
                  </a:lnTo>
                  <a:lnTo>
                    <a:pt x="1953" y="1886"/>
                  </a:lnTo>
                  <a:lnTo>
                    <a:pt x="2290" y="1853"/>
                  </a:lnTo>
                  <a:lnTo>
                    <a:pt x="2593" y="1785"/>
                  </a:lnTo>
                  <a:lnTo>
                    <a:pt x="2694" y="1785"/>
                  </a:lnTo>
                  <a:lnTo>
                    <a:pt x="2727" y="1752"/>
                  </a:lnTo>
                  <a:lnTo>
                    <a:pt x="2727" y="1718"/>
                  </a:lnTo>
                  <a:lnTo>
                    <a:pt x="2694" y="876"/>
                  </a:lnTo>
                  <a:lnTo>
                    <a:pt x="2727" y="607"/>
                  </a:lnTo>
                  <a:lnTo>
                    <a:pt x="2727" y="338"/>
                  </a:lnTo>
                  <a:lnTo>
                    <a:pt x="2761" y="304"/>
                  </a:lnTo>
                  <a:lnTo>
                    <a:pt x="2761" y="237"/>
                  </a:lnTo>
                  <a:lnTo>
                    <a:pt x="2761" y="169"/>
                  </a:lnTo>
                  <a:lnTo>
                    <a:pt x="2694" y="135"/>
                  </a:lnTo>
                  <a:lnTo>
                    <a:pt x="2391" y="68"/>
                  </a:lnTo>
                  <a:lnTo>
                    <a:pt x="2054" y="34"/>
                  </a:lnTo>
                  <a:lnTo>
                    <a:pt x="141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"/>
            <p:cNvSpPr/>
            <p:nvPr/>
          </p:nvSpPr>
          <p:spPr>
            <a:xfrm>
              <a:off x="2677787" y="4468580"/>
              <a:ext cx="40215" cy="51947"/>
            </a:xfrm>
            <a:custGeom>
              <a:avLst/>
              <a:gdLst/>
              <a:ahLst/>
              <a:cxnLst/>
              <a:rect l="l" t="t" r="r" b="b"/>
              <a:pathLst>
                <a:path w="809" h="1045" extrusionOk="0">
                  <a:moveTo>
                    <a:pt x="472" y="236"/>
                  </a:moveTo>
                  <a:lnTo>
                    <a:pt x="506" y="270"/>
                  </a:lnTo>
                  <a:lnTo>
                    <a:pt x="506" y="371"/>
                  </a:lnTo>
                  <a:lnTo>
                    <a:pt x="472" y="438"/>
                  </a:lnTo>
                  <a:lnTo>
                    <a:pt x="438" y="506"/>
                  </a:lnTo>
                  <a:lnTo>
                    <a:pt x="371" y="539"/>
                  </a:lnTo>
                  <a:lnTo>
                    <a:pt x="236" y="573"/>
                  </a:lnTo>
                  <a:lnTo>
                    <a:pt x="236" y="438"/>
                  </a:lnTo>
                  <a:lnTo>
                    <a:pt x="304" y="337"/>
                  </a:lnTo>
                  <a:lnTo>
                    <a:pt x="371" y="270"/>
                  </a:lnTo>
                  <a:lnTo>
                    <a:pt x="405" y="270"/>
                  </a:lnTo>
                  <a:lnTo>
                    <a:pt x="472" y="236"/>
                  </a:lnTo>
                  <a:close/>
                  <a:moveTo>
                    <a:pt x="438" y="1"/>
                  </a:moveTo>
                  <a:lnTo>
                    <a:pt x="337" y="34"/>
                  </a:lnTo>
                  <a:lnTo>
                    <a:pt x="236" y="102"/>
                  </a:lnTo>
                  <a:lnTo>
                    <a:pt x="169" y="169"/>
                  </a:lnTo>
                  <a:lnTo>
                    <a:pt x="68" y="337"/>
                  </a:lnTo>
                  <a:lnTo>
                    <a:pt x="1" y="506"/>
                  </a:lnTo>
                  <a:lnTo>
                    <a:pt x="1" y="674"/>
                  </a:lnTo>
                  <a:lnTo>
                    <a:pt x="68" y="741"/>
                  </a:lnTo>
                  <a:lnTo>
                    <a:pt x="135" y="809"/>
                  </a:lnTo>
                  <a:lnTo>
                    <a:pt x="304" y="809"/>
                  </a:lnTo>
                  <a:lnTo>
                    <a:pt x="438" y="741"/>
                  </a:lnTo>
                  <a:lnTo>
                    <a:pt x="438" y="809"/>
                  </a:lnTo>
                  <a:lnTo>
                    <a:pt x="506" y="876"/>
                  </a:lnTo>
                  <a:lnTo>
                    <a:pt x="539" y="943"/>
                  </a:lnTo>
                  <a:lnTo>
                    <a:pt x="708" y="1044"/>
                  </a:lnTo>
                  <a:lnTo>
                    <a:pt x="775" y="1044"/>
                  </a:lnTo>
                  <a:lnTo>
                    <a:pt x="809" y="977"/>
                  </a:lnTo>
                  <a:lnTo>
                    <a:pt x="775" y="943"/>
                  </a:lnTo>
                  <a:lnTo>
                    <a:pt x="674" y="842"/>
                  </a:lnTo>
                  <a:lnTo>
                    <a:pt x="607" y="775"/>
                  </a:lnTo>
                  <a:lnTo>
                    <a:pt x="539" y="674"/>
                  </a:lnTo>
                  <a:lnTo>
                    <a:pt x="640" y="607"/>
                  </a:lnTo>
                  <a:lnTo>
                    <a:pt x="674" y="506"/>
                  </a:lnTo>
                  <a:lnTo>
                    <a:pt x="741" y="405"/>
                  </a:lnTo>
                  <a:lnTo>
                    <a:pt x="741" y="304"/>
                  </a:lnTo>
                  <a:lnTo>
                    <a:pt x="741" y="203"/>
                  </a:lnTo>
                  <a:lnTo>
                    <a:pt x="708" y="135"/>
                  </a:lnTo>
                  <a:lnTo>
                    <a:pt x="640" y="68"/>
                  </a:lnTo>
                  <a:lnTo>
                    <a:pt x="57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3"/>
            <p:cNvSpPr/>
            <p:nvPr/>
          </p:nvSpPr>
          <p:spPr>
            <a:xfrm>
              <a:off x="2979030" y="4476981"/>
              <a:ext cx="28534" cy="8401"/>
            </a:xfrm>
            <a:custGeom>
              <a:avLst/>
              <a:gdLst/>
              <a:ahLst/>
              <a:cxnLst/>
              <a:rect l="l" t="t" r="r" b="b"/>
              <a:pathLst>
                <a:path w="574" h="169" extrusionOk="0">
                  <a:moveTo>
                    <a:pt x="35" y="0"/>
                  </a:moveTo>
                  <a:lnTo>
                    <a:pt x="1" y="34"/>
                  </a:lnTo>
                  <a:lnTo>
                    <a:pt x="35" y="101"/>
                  </a:lnTo>
                  <a:lnTo>
                    <a:pt x="68" y="135"/>
                  </a:lnTo>
                  <a:lnTo>
                    <a:pt x="203" y="168"/>
                  </a:lnTo>
                  <a:lnTo>
                    <a:pt x="439" y="168"/>
                  </a:lnTo>
                  <a:lnTo>
                    <a:pt x="540" y="135"/>
                  </a:lnTo>
                  <a:lnTo>
                    <a:pt x="573" y="101"/>
                  </a:lnTo>
                  <a:lnTo>
                    <a:pt x="573" y="67"/>
                  </a:lnTo>
                  <a:lnTo>
                    <a:pt x="540" y="3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"/>
            <p:cNvSpPr/>
            <p:nvPr/>
          </p:nvSpPr>
          <p:spPr>
            <a:xfrm>
              <a:off x="2920471" y="4428414"/>
              <a:ext cx="128898" cy="123927"/>
            </a:xfrm>
            <a:custGeom>
              <a:avLst/>
              <a:gdLst/>
              <a:ahLst/>
              <a:cxnLst/>
              <a:rect l="l" t="t" r="r" b="b"/>
              <a:pathLst>
                <a:path w="2593" h="2493" extrusionOk="0">
                  <a:moveTo>
                    <a:pt x="707" y="1"/>
                  </a:moveTo>
                  <a:lnTo>
                    <a:pt x="438" y="34"/>
                  </a:lnTo>
                  <a:lnTo>
                    <a:pt x="337" y="68"/>
                  </a:lnTo>
                  <a:lnTo>
                    <a:pt x="236" y="135"/>
                  </a:lnTo>
                  <a:lnTo>
                    <a:pt x="303" y="203"/>
                  </a:lnTo>
                  <a:lnTo>
                    <a:pt x="404" y="236"/>
                  </a:lnTo>
                  <a:lnTo>
                    <a:pt x="640" y="270"/>
                  </a:lnTo>
                  <a:lnTo>
                    <a:pt x="1078" y="270"/>
                  </a:lnTo>
                  <a:lnTo>
                    <a:pt x="1751" y="337"/>
                  </a:lnTo>
                  <a:lnTo>
                    <a:pt x="2391" y="371"/>
                  </a:lnTo>
                  <a:lnTo>
                    <a:pt x="2391" y="775"/>
                  </a:lnTo>
                  <a:lnTo>
                    <a:pt x="2391" y="1145"/>
                  </a:lnTo>
                  <a:lnTo>
                    <a:pt x="2357" y="1684"/>
                  </a:lnTo>
                  <a:lnTo>
                    <a:pt x="2357" y="1953"/>
                  </a:lnTo>
                  <a:lnTo>
                    <a:pt x="2391" y="2223"/>
                  </a:lnTo>
                  <a:lnTo>
                    <a:pt x="1314" y="2189"/>
                  </a:lnTo>
                  <a:lnTo>
                    <a:pt x="775" y="2189"/>
                  </a:lnTo>
                  <a:lnTo>
                    <a:pt x="505" y="2223"/>
                  </a:lnTo>
                  <a:lnTo>
                    <a:pt x="270" y="2290"/>
                  </a:lnTo>
                  <a:lnTo>
                    <a:pt x="236" y="1751"/>
                  </a:lnTo>
                  <a:lnTo>
                    <a:pt x="236" y="1213"/>
                  </a:lnTo>
                  <a:lnTo>
                    <a:pt x="270" y="674"/>
                  </a:lnTo>
                  <a:lnTo>
                    <a:pt x="270" y="405"/>
                  </a:lnTo>
                  <a:lnTo>
                    <a:pt x="236" y="270"/>
                  </a:lnTo>
                  <a:lnTo>
                    <a:pt x="202" y="135"/>
                  </a:lnTo>
                  <a:lnTo>
                    <a:pt x="101" y="304"/>
                  </a:lnTo>
                  <a:lnTo>
                    <a:pt x="68" y="472"/>
                  </a:lnTo>
                  <a:lnTo>
                    <a:pt x="0" y="842"/>
                  </a:lnTo>
                  <a:lnTo>
                    <a:pt x="0" y="1583"/>
                  </a:lnTo>
                  <a:lnTo>
                    <a:pt x="0" y="1819"/>
                  </a:lnTo>
                  <a:lnTo>
                    <a:pt x="0" y="2088"/>
                  </a:lnTo>
                  <a:lnTo>
                    <a:pt x="0" y="2223"/>
                  </a:lnTo>
                  <a:lnTo>
                    <a:pt x="34" y="2324"/>
                  </a:lnTo>
                  <a:lnTo>
                    <a:pt x="101" y="2425"/>
                  </a:lnTo>
                  <a:lnTo>
                    <a:pt x="202" y="2458"/>
                  </a:lnTo>
                  <a:lnTo>
                    <a:pt x="270" y="2458"/>
                  </a:lnTo>
                  <a:lnTo>
                    <a:pt x="270" y="2425"/>
                  </a:lnTo>
                  <a:lnTo>
                    <a:pt x="270" y="2391"/>
                  </a:lnTo>
                  <a:lnTo>
                    <a:pt x="539" y="2458"/>
                  </a:lnTo>
                  <a:lnTo>
                    <a:pt x="775" y="2492"/>
                  </a:lnTo>
                  <a:lnTo>
                    <a:pt x="1314" y="2492"/>
                  </a:lnTo>
                  <a:lnTo>
                    <a:pt x="2391" y="2458"/>
                  </a:lnTo>
                  <a:lnTo>
                    <a:pt x="2458" y="2425"/>
                  </a:lnTo>
                  <a:lnTo>
                    <a:pt x="2492" y="2458"/>
                  </a:lnTo>
                  <a:lnTo>
                    <a:pt x="2526" y="2458"/>
                  </a:lnTo>
                  <a:lnTo>
                    <a:pt x="2559" y="2425"/>
                  </a:lnTo>
                  <a:lnTo>
                    <a:pt x="2593" y="2155"/>
                  </a:lnTo>
                  <a:lnTo>
                    <a:pt x="2593" y="1886"/>
                  </a:lnTo>
                  <a:lnTo>
                    <a:pt x="2593" y="1347"/>
                  </a:lnTo>
                  <a:lnTo>
                    <a:pt x="2593" y="708"/>
                  </a:lnTo>
                  <a:lnTo>
                    <a:pt x="2593" y="405"/>
                  </a:lnTo>
                  <a:lnTo>
                    <a:pt x="2559" y="68"/>
                  </a:lnTo>
                  <a:lnTo>
                    <a:pt x="2526" y="34"/>
                  </a:lnTo>
                  <a:lnTo>
                    <a:pt x="2458" y="34"/>
                  </a:lnTo>
                  <a:lnTo>
                    <a:pt x="2458" y="68"/>
                  </a:lnTo>
                  <a:lnTo>
                    <a:pt x="2425" y="169"/>
                  </a:lnTo>
                  <a:lnTo>
                    <a:pt x="1852" y="102"/>
                  </a:lnTo>
                  <a:lnTo>
                    <a:pt x="1246" y="34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"/>
            <p:cNvSpPr/>
            <p:nvPr/>
          </p:nvSpPr>
          <p:spPr>
            <a:xfrm>
              <a:off x="2970678" y="4478621"/>
              <a:ext cx="33505" cy="40215"/>
            </a:xfrm>
            <a:custGeom>
              <a:avLst/>
              <a:gdLst/>
              <a:ahLst/>
              <a:cxnLst/>
              <a:rect l="l" t="t" r="r" b="b"/>
              <a:pathLst>
                <a:path w="674" h="809" extrusionOk="0">
                  <a:moveTo>
                    <a:pt x="101" y="1"/>
                  </a:moveTo>
                  <a:lnTo>
                    <a:pt x="101" y="34"/>
                  </a:lnTo>
                  <a:lnTo>
                    <a:pt x="68" y="337"/>
                  </a:lnTo>
                  <a:lnTo>
                    <a:pt x="34" y="640"/>
                  </a:lnTo>
                  <a:lnTo>
                    <a:pt x="68" y="674"/>
                  </a:lnTo>
                  <a:lnTo>
                    <a:pt x="101" y="674"/>
                  </a:lnTo>
                  <a:lnTo>
                    <a:pt x="34" y="708"/>
                  </a:lnTo>
                  <a:lnTo>
                    <a:pt x="0" y="708"/>
                  </a:lnTo>
                  <a:lnTo>
                    <a:pt x="0" y="741"/>
                  </a:lnTo>
                  <a:lnTo>
                    <a:pt x="169" y="809"/>
                  </a:lnTo>
                  <a:lnTo>
                    <a:pt x="371" y="809"/>
                  </a:lnTo>
                  <a:lnTo>
                    <a:pt x="539" y="775"/>
                  </a:lnTo>
                  <a:lnTo>
                    <a:pt x="607" y="775"/>
                  </a:lnTo>
                  <a:lnTo>
                    <a:pt x="640" y="708"/>
                  </a:lnTo>
                  <a:lnTo>
                    <a:pt x="674" y="674"/>
                  </a:lnTo>
                  <a:lnTo>
                    <a:pt x="640" y="640"/>
                  </a:lnTo>
                  <a:lnTo>
                    <a:pt x="573" y="607"/>
                  </a:lnTo>
                  <a:lnTo>
                    <a:pt x="506" y="607"/>
                  </a:lnTo>
                  <a:lnTo>
                    <a:pt x="371" y="640"/>
                  </a:lnTo>
                  <a:lnTo>
                    <a:pt x="169" y="674"/>
                  </a:lnTo>
                  <a:lnTo>
                    <a:pt x="203" y="640"/>
                  </a:lnTo>
                  <a:lnTo>
                    <a:pt x="203" y="405"/>
                  </a:lnTo>
                  <a:lnTo>
                    <a:pt x="236" y="405"/>
                  </a:lnTo>
                  <a:lnTo>
                    <a:pt x="304" y="438"/>
                  </a:lnTo>
                  <a:lnTo>
                    <a:pt x="438" y="438"/>
                  </a:lnTo>
                  <a:lnTo>
                    <a:pt x="506" y="405"/>
                  </a:lnTo>
                  <a:lnTo>
                    <a:pt x="539" y="371"/>
                  </a:lnTo>
                  <a:lnTo>
                    <a:pt x="539" y="304"/>
                  </a:lnTo>
                  <a:lnTo>
                    <a:pt x="506" y="270"/>
                  </a:lnTo>
                  <a:lnTo>
                    <a:pt x="405" y="236"/>
                  </a:lnTo>
                  <a:lnTo>
                    <a:pt x="236" y="236"/>
                  </a:lnTo>
                  <a:lnTo>
                    <a:pt x="169" y="270"/>
                  </a:lnTo>
                  <a:lnTo>
                    <a:pt x="169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3"/>
            <p:cNvSpPr/>
            <p:nvPr/>
          </p:nvSpPr>
          <p:spPr>
            <a:xfrm>
              <a:off x="3029237" y="4349773"/>
              <a:ext cx="40215" cy="45236"/>
            </a:xfrm>
            <a:custGeom>
              <a:avLst/>
              <a:gdLst/>
              <a:ahLst/>
              <a:cxnLst/>
              <a:rect l="l" t="t" r="r" b="b"/>
              <a:pathLst>
                <a:path w="809" h="910" extrusionOk="0">
                  <a:moveTo>
                    <a:pt x="439" y="0"/>
                  </a:moveTo>
                  <a:lnTo>
                    <a:pt x="304" y="101"/>
                  </a:lnTo>
                  <a:lnTo>
                    <a:pt x="203" y="270"/>
                  </a:lnTo>
                  <a:lnTo>
                    <a:pt x="35" y="573"/>
                  </a:lnTo>
                  <a:lnTo>
                    <a:pt x="1" y="640"/>
                  </a:lnTo>
                  <a:lnTo>
                    <a:pt x="35" y="674"/>
                  </a:lnTo>
                  <a:lnTo>
                    <a:pt x="68" y="707"/>
                  </a:lnTo>
                  <a:lnTo>
                    <a:pt x="102" y="741"/>
                  </a:lnTo>
                  <a:lnTo>
                    <a:pt x="573" y="741"/>
                  </a:lnTo>
                  <a:lnTo>
                    <a:pt x="573" y="808"/>
                  </a:lnTo>
                  <a:lnTo>
                    <a:pt x="641" y="909"/>
                  </a:lnTo>
                  <a:lnTo>
                    <a:pt x="674" y="909"/>
                  </a:lnTo>
                  <a:lnTo>
                    <a:pt x="708" y="876"/>
                  </a:lnTo>
                  <a:lnTo>
                    <a:pt x="742" y="808"/>
                  </a:lnTo>
                  <a:lnTo>
                    <a:pt x="742" y="707"/>
                  </a:lnTo>
                  <a:lnTo>
                    <a:pt x="775" y="674"/>
                  </a:lnTo>
                  <a:lnTo>
                    <a:pt x="809" y="640"/>
                  </a:lnTo>
                  <a:lnTo>
                    <a:pt x="809" y="573"/>
                  </a:lnTo>
                  <a:lnTo>
                    <a:pt x="742" y="505"/>
                  </a:lnTo>
                  <a:lnTo>
                    <a:pt x="775" y="337"/>
                  </a:lnTo>
                  <a:lnTo>
                    <a:pt x="775" y="303"/>
                  </a:lnTo>
                  <a:lnTo>
                    <a:pt x="742" y="303"/>
                  </a:lnTo>
                  <a:lnTo>
                    <a:pt x="607" y="505"/>
                  </a:lnTo>
                  <a:lnTo>
                    <a:pt x="270" y="539"/>
                  </a:lnTo>
                  <a:lnTo>
                    <a:pt x="405" y="303"/>
                  </a:lnTo>
                  <a:lnTo>
                    <a:pt x="506" y="3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3"/>
            <p:cNvSpPr/>
            <p:nvPr/>
          </p:nvSpPr>
          <p:spPr>
            <a:xfrm>
              <a:off x="3176528" y="4354794"/>
              <a:ext cx="36885" cy="48567"/>
            </a:xfrm>
            <a:custGeom>
              <a:avLst/>
              <a:gdLst/>
              <a:ahLst/>
              <a:cxnLst/>
              <a:rect l="l" t="t" r="r" b="b"/>
              <a:pathLst>
                <a:path w="742" h="977" extrusionOk="0">
                  <a:moveTo>
                    <a:pt x="539" y="0"/>
                  </a:moveTo>
                  <a:lnTo>
                    <a:pt x="405" y="34"/>
                  </a:lnTo>
                  <a:lnTo>
                    <a:pt x="102" y="135"/>
                  </a:lnTo>
                  <a:lnTo>
                    <a:pt x="68" y="202"/>
                  </a:lnTo>
                  <a:lnTo>
                    <a:pt x="68" y="236"/>
                  </a:lnTo>
                  <a:lnTo>
                    <a:pt x="169" y="539"/>
                  </a:lnTo>
                  <a:lnTo>
                    <a:pt x="203" y="606"/>
                  </a:lnTo>
                  <a:lnTo>
                    <a:pt x="304" y="606"/>
                  </a:lnTo>
                  <a:lnTo>
                    <a:pt x="405" y="539"/>
                  </a:lnTo>
                  <a:lnTo>
                    <a:pt x="472" y="539"/>
                  </a:lnTo>
                  <a:lnTo>
                    <a:pt x="539" y="573"/>
                  </a:lnTo>
                  <a:lnTo>
                    <a:pt x="573" y="640"/>
                  </a:lnTo>
                  <a:lnTo>
                    <a:pt x="573" y="674"/>
                  </a:lnTo>
                  <a:lnTo>
                    <a:pt x="472" y="707"/>
                  </a:lnTo>
                  <a:lnTo>
                    <a:pt x="270" y="741"/>
                  </a:lnTo>
                  <a:lnTo>
                    <a:pt x="102" y="775"/>
                  </a:lnTo>
                  <a:lnTo>
                    <a:pt x="34" y="808"/>
                  </a:lnTo>
                  <a:lnTo>
                    <a:pt x="1" y="876"/>
                  </a:lnTo>
                  <a:lnTo>
                    <a:pt x="1" y="943"/>
                  </a:lnTo>
                  <a:lnTo>
                    <a:pt x="34" y="977"/>
                  </a:lnTo>
                  <a:lnTo>
                    <a:pt x="102" y="977"/>
                  </a:lnTo>
                  <a:lnTo>
                    <a:pt x="169" y="943"/>
                  </a:lnTo>
                  <a:lnTo>
                    <a:pt x="270" y="909"/>
                  </a:lnTo>
                  <a:lnTo>
                    <a:pt x="438" y="909"/>
                  </a:lnTo>
                  <a:lnTo>
                    <a:pt x="607" y="876"/>
                  </a:lnTo>
                  <a:lnTo>
                    <a:pt x="674" y="808"/>
                  </a:lnTo>
                  <a:lnTo>
                    <a:pt x="708" y="741"/>
                  </a:lnTo>
                  <a:lnTo>
                    <a:pt x="741" y="674"/>
                  </a:lnTo>
                  <a:lnTo>
                    <a:pt x="741" y="573"/>
                  </a:lnTo>
                  <a:lnTo>
                    <a:pt x="674" y="505"/>
                  </a:lnTo>
                  <a:lnTo>
                    <a:pt x="640" y="438"/>
                  </a:lnTo>
                  <a:lnTo>
                    <a:pt x="539" y="404"/>
                  </a:lnTo>
                  <a:lnTo>
                    <a:pt x="472" y="371"/>
                  </a:lnTo>
                  <a:lnTo>
                    <a:pt x="304" y="404"/>
                  </a:lnTo>
                  <a:lnTo>
                    <a:pt x="270" y="270"/>
                  </a:lnTo>
                  <a:lnTo>
                    <a:pt x="506" y="202"/>
                  </a:lnTo>
                  <a:lnTo>
                    <a:pt x="708" y="101"/>
                  </a:lnTo>
                  <a:lnTo>
                    <a:pt x="741" y="68"/>
                  </a:lnTo>
                  <a:lnTo>
                    <a:pt x="708" y="34"/>
                  </a:lnTo>
                  <a:lnTo>
                    <a:pt x="5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"/>
            <p:cNvSpPr/>
            <p:nvPr/>
          </p:nvSpPr>
          <p:spPr>
            <a:xfrm>
              <a:off x="3896179" y="4359815"/>
              <a:ext cx="31864" cy="36835"/>
            </a:xfrm>
            <a:custGeom>
              <a:avLst/>
              <a:gdLst/>
              <a:ahLst/>
              <a:cxnLst/>
              <a:rect l="l" t="t" r="r" b="b"/>
              <a:pathLst>
                <a:path w="641" h="741" extrusionOk="0">
                  <a:moveTo>
                    <a:pt x="405" y="371"/>
                  </a:moveTo>
                  <a:lnTo>
                    <a:pt x="371" y="438"/>
                  </a:lnTo>
                  <a:lnTo>
                    <a:pt x="338" y="505"/>
                  </a:lnTo>
                  <a:lnTo>
                    <a:pt x="270" y="539"/>
                  </a:lnTo>
                  <a:lnTo>
                    <a:pt x="203" y="539"/>
                  </a:lnTo>
                  <a:lnTo>
                    <a:pt x="169" y="505"/>
                  </a:lnTo>
                  <a:lnTo>
                    <a:pt x="203" y="472"/>
                  </a:lnTo>
                  <a:lnTo>
                    <a:pt x="237" y="438"/>
                  </a:lnTo>
                  <a:lnTo>
                    <a:pt x="338" y="371"/>
                  </a:lnTo>
                  <a:close/>
                  <a:moveTo>
                    <a:pt x="405" y="0"/>
                  </a:moveTo>
                  <a:lnTo>
                    <a:pt x="270" y="34"/>
                  </a:lnTo>
                  <a:lnTo>
                    <a:pt x="203" y="68"/>
                  </a:lnTo>
                  <a:lnTo>
                    <a:pt x="169" y="135"/>
                  </a:lnTo>
                  <a:lnTo>
                    <a:pt x="169" y="169"/>
                  </a:lnTo>
                  <a:lnTo>
                    <a:pt x="203" y="236"/>
                  </a:lnTo>
                  <a:lnTo>
                    <a:pt x="136" y="270"/>
                  </a:lnTo>
                  <a:lnTo>
                    <a:pt x="35" y="371"/>
                  </a:lnTo>
                  <a:lnTo>
                    <a:pt x="1" y="472"/>
                  </a:lnTo>
                  <a:lnTo>
                    <a:pt x="1" y="573"/>
                  </a:lnTo>
                  <a:lnTo>
                    <a:pt x="35" y="674"/>
                  </a:lnTo>
                  <a:lnTo>
                    <a:pt x="136" y="741"/>
                  </a:lnTo>
                  <a:lnTo>
                    <a:pt x="270" y="741"/>
                  </a:lnTo>
                  <a:lnTo>
                    <a:pt x="371" y="707"/>
                  </a:lnTo>
                  <a:lnTo>
                    <a:pt x="472" y="674"/>
                  </a:lnTo>
                  <a:lnTo>
                    <a:pt x="573" y="539"/>
                  </a:lnTo>
                  <a:lnTo>
                    <a:pt x="607" y="404"/>
                  </a:lnTo>
                  <a:lnTo>
                    <a:pt x="641" y="270"/>
                  </a:lnTo>
                  <a:lnTo>
                    <a:pt x="607" y="135"/>
                  </a:lnTo>
                  <a:lnTo>
                    <a:pt x="573" y="3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"/>
            <p:cNvSpPr/>
            <p:nvPr/>
          </p:nvSpPr>
          <p:spPr>
            <a:xfrm>
              <a:off x="1973198" y="3258539"/>
              <a:ext cx="2344821" cy="1882915"/>
            </a:xfrm>
            <a:custGeom>
              <a:avLst/>
              <a:gdLst/>
              <a:ahLst/>
              <a:cxnLst/>
              <a:rect l="l" t="t" r="r" b="b"/>
              <a:pathLst>
                <a:path w="47170" h="37878" extrusionOk="0">
                  <a:moveTo>
                    <a:pt x="5960" y="26161"/>
                  </a:moveTo>
                  <a:lnTo>
                    <a:pt x="5960" y="28955"/>
                  </a:lnTo>
                  <a:lnTo>
                    <a:pt x="5690" y="29056"/>
                  </a:lnTo>
                  <a:lnTo>
                    <a:pt x="5488" y="29157"/>
                  </a:lnTo>
                  <a:lnTo>
                    <a:pt x="5286" y="29326"/>
                  </a:lnTo>
                  <a:lnTo>
                    <a:pt x="5118" y="29494"/>
                  </a:lnTo>
                  <a:lnTo>
                    <a:pt x="4950" y="29696"/>
                  </a:lnTo>
                  <a:lnTo>
                    <a:pt x="4781" y="29932"/>
                  </a:lnTo>
                  <a:lnTo>
                    <a:pt x="4680" y="30167"/>
                  </a:lnTo>
                  <a:lnTo>
                    <a:pt x="4546" y="30437"/>
                  </a:lnTo>
                  <a:lnTo>
                    <a:pt x="4377" y="30942"/>
                  </a:lnTo>
                  <a:lnTo>
                    <a:pt x="4243" y="31480"/>
                  </a:lnTo>
                  <a:lnTo>
                    <a:pt x="4175" y="32019"/>
                  </a:lnTo>
                  <a:lnTo>
                    <a:pt x="4142" y="32490"/>
                  </a:lnTo>
                  <a:lnTo>
                    <a:pt x="4108" y="32894"/>
                  </a:lnTo>
                  <a:lnTo>
                    <a:pt x="4108" y="33298"/>
                  </a:lnTo>
                  <a:lnTo>
                    <a:pt x="4175" y="33702"/>
                  </a:lnTo>
                  <a:lnTo>
                    <a:pt x="4209" y="34106"/>
                  </a:lnTo>
                  <a:lnTo>
                    <a:pt x="4209" y="34106"/>
                  </a:lnTo>
                  <a:lnTo>
                    <a:pt x="3906" y="33871"/>
                  </a:lnTo>
                  <a:lnTo>
                    <a:pt x="3603" y="33601"/>
                  </a:lnTo>
                  <a:lnTo>
                    <a:pt x="3333" y="33332"/>
                  </a:lnTo>
                  <a:lnTo>
                    <a:pt x="3131" y="33063"/>
                  </a:lnTo>
                  <a:lnTo>
                    <a:pt x="2963" y="32760"/>
                  </a:lnTo>
                  <a:lnTo>
                    <a:pt x="2795" y="32457"/>
                  </a:lnTo>
                  <a:lnTo>
                    <a:pt x="2660" y="32120"/>
                  </a:lnTo>
                  <a:lnTo>
                    <a:pt x="2559" y="31783"/>
                  </a:lnTo>
                  <a:lnTo>
                    <a:pt x="2492" y="31413"/>
                  </a:lnTo>
                  <a:lnTo>
                    <a:pt x="2424" y="31076"/>
                  </a:lnTo>
                  <a:lnTo>
                    <a:pt x="2391" y="30706"/>
                  </a:lnTo>
                  <a:lnTo>
                    <a:pt x="2391" y="30369"/>
                  </a:lnTo>
                  <a:lnTo>
                    <a:pt x="2424" y="29965"/>
                  </a:lnTo>
                  <a:lnTo>
                    <a:pt x="2458" y="29595"/>
                  </a:lnTo>
                  <a:lnTo>
                    <a:pt x="2559" y="29225"/>
                  </a:lnTo>
                  <a:lnTo>
                    <a:pt x="2660" y="28854"/>
                  </a:lnTo>
                  <a:lnTo>
                    <a:pt x="2795" y="28484"/>
                  </a:lnTo>
                  <a:lnTo>
                    <a:pt x="2997" y="28147"/>
                  </a:lnTo>
                  <a:lnTo>
                    <a:pt x="3199" y="27811"/>
                  </a:lnTo>
                  <a:lnTo>
                    <a:pt x="3434" y="27508"/>
                  </a:lnTo>
                  <a:lnTo>
                    <a:pt x="3704" y="27238"/>
                  </a:lnTo>
                  <a:lnTo>
                    <a:pt x="3973" y="27002"/>
                  </a:lnTo>
                  <a:lnTo>
                    <a:pt x="4276" y="26800"/>
                  </a:lnTo>
                  <a:lnTo>
                    <a:pt x="4579" y="26632"/>
                  </a:lnTo>
                  <a:lnTo>
                    <a:pt x="4916" y="26497"/>
                  </a:lnTo>
                  <a:lnTo>
                    <a:pt x="5253" y="26363"/>
                  </a:lnTo>
                  <a:lnTo>
                    <a:pt x="5960" y="26161"/>
                  </a:lnTo>
                  <a:close/>
                  <a:moveTo>
                    <a:pt x="5960" y="29157"/>
                  </a:moveTo>
                  <a:lnTo>
                    <a:pt x="5993" y="32356"/>
                  </a:lnTo>
                  <a:lnTo>
                    <a:pt x="6027" y="33904"/>
                  </a:lnTo>
                  <a:lnTo>
                    <a:pt x="5859" y="34106"/>
                  </a:lnTo>
                  <a:lnTo>
                    <a:pt x="5724" y="34241"/>
                  </a:lnTo>
                  <a:lnTo>
                    <a:pt x="5556" y="34342"/>
                  </a:lnTo>
                  <a:lnTo>
                    <a:pt x="5387" y="34409"/>
                  </a:lnTo>
                  <a:lnTo>
                    <a:pt x="5017" y="34409"/>
                  </a:lnTo>
                  <a:lnTo>
                    <a:pt x="4815" y="34376"/>
                  </a:lnTo>
                  <a:lnTo>
                    <a:pt x="4647" y="34308"/>
                  </a:lnTo>
                  <a:lnTo>
                    <a:pt x="4546" y="33904"/>
                  </a:lnTo>
                  <a:lnTo>
                    <a:pt x="4478" y="33534"/>
                  </a:lnTo>
                  <a:lnTo>
                    <a:pt x="4445" y="33130"/>
                  </a:lnTo>
                  <a:lnTo>
                    <a:pt x="4445" y="32726"/>
                  </a:lnTo>
                  <a:lnTo>
                    <a:pt x="4478" y="32221"/>
                  </a:lnTo>
                  <a:lnTo>
                    <a:pt x="4512" y="31716"/>
                  </a:lnTo>
                  <a:lnTo>
                    <a:pt x="4647" y="31211"/>
                  </a:lnTo>
                  <a:lnTo>
                    <a:pt x="4781" y="30740"/>
                  </a:lnTo>
                  <a:lnTo>
                    <a:pt x="5017" y="30302"/>
                  </a:lnTo>
                  <a:lnTo>
                    <a:pt x="5253" y="29864"/>
                  </a:lnTo>
                  <a:lnTo>
                    <a:pt x="5589" y="29494"/>
                  </a:lnTo>
                  <a:lnTo>
                    <a:pt x="5960" y="29157"/>
                  </a:lnTo>
                  <a:close/>
                  <a:moveTo>
                    <a:pt x="6027" y="34342"/>
                  </a:moveTo>
                  <a:lnTo>
                    <a:pt x="6027" y="35352"/>
                  </a:lnTo>
                  <a:lnTo>
                    <a:pt x="6061" y="36396"/>
                  </a:lnTo>
                  <a:lnTo>
                    <a:pt x="5892" y="36396"/>
                  </a:lnTo>
                  <a:lnTo>
                    <a:pt x="5791" y="36329"/>
                  </a:lnTo>
                  <a:lnTo>
                    <a:pt x="5556" y="36127"/>
                  </a:lnTo>
                  <a:lnTo>
                    <a:pt x="5320" y="35857"/>
                  </a:lnTo>
                  <a:lnTo>
                    <a:pt x="5185" y="35723"/>
                  </a:lnTo>
                  <a:lnTo>
                    <a:pt x="5051" y="35487"/>
                  </a:lnTo>
                  <a:lnTo>
                    <a:pt x="4950" y="35251"/>
                  </a:lnTo>
                  <a:lnTo>
                    <a:pt x="4781" y="34746"/>
                  </a:lnTo>
                  <a:lnTo>
                    <a:pt x="4714" y="34611"/>
                  </a:lnTo>
                  <a:lnTo>
                    <a:pt x="4714" y="34611"/>
                  </a:lnTo>
                  <a:lnTo>
                    <a:pt x="5084" y="34679"/>
                  </a:lnTo>
                  <a:lnTo>
                    <a:pt x="5421" y="34645"/>
                  </a:lnTo>
                  <a:lnTo>
                    <a:pt x="5556" y="34611"/>
                  </a:lnTo>
                  <a:lnTo>
                    <a:pt x="5724" y="34544"/>
                  </a:lnTo>
                  <a:lnTo>
                    <a:pt x="5859" y="34443"/>
                  </a:lnTo>
                  <a:lnTo>
                    <a:pt x="6027" y="34342"/>
                  </a:lnTo>
                  <a:close/>
                  <a:moveTo>
                    <a:pt x="34" y="1"/>
                  </a:moveTo>
                  <a:lnTo>
                    <a:pt x="0" y="34"/>
                  </a:lnTo>
                  <a:lnTo>
                    <a:pt x="0" y="102"/>
                  </a:lnTo>
                  <a:lnTo>
                    <a:pt x="303" y="1112"/>
                  </a:lnTo>
                  <a:lnTo>
                    <a:pt x="640" y="2122"/>
                  </a:lnTo>
                  <a:lnTo>
                    <a:pt x="1347" y="4142"/>
                  </a:lnTo>
                  <a:lnTo>
                    <a:pt x="2761" y="8317"/>
                  </a:lnTo>
                  <a:lnTo>
                    <a:pt x="3502" y="10337"/>
                  </a:lnTo>
                  <a:lnTo>
                    <a:pt x="4276" y="12323"/>
                  </a:lnTo>
                  <a:lnTo>
                    <a:pt x="5118" y="14310"/>
                  </a:lnTo>
                  <a:lnTo>
                    <a:pt x="5993" y="16262"/>
                  </a:lnTo>
                  <a:lnTo>
                    <a:pt x="6027" y="16296"/>
                  </a:lnTo>
                  <a:lnTo>
                    <a:pt x="5993" y="16363"/>
                  </a:lnTo>
                  <a:lnTo>
                    <a:pt x="6027" y="16397"/>
                  </a:lnTo>
                  <a:lnTo>
                    <a:pt x="6027" y="16431"/>
                  </a:lnTo>
                  <a:lnTo>
                    <a:pt x="6094" y="16464"/>
                  </a:lnTo>
                  <a:lnTo>
                    <a:pt x="6498" y="16464"/>
                  </a:lnTo>
                  <a:lnTo>
                    <a:pt x="6397" y="16565"/>
                  </a:lnTo>
                  <a:lnTo>
                    <a:pt x="6296" y="16700"/>
                  </a:lnTo>
                  <a:lnTo>
                    <a:pt x="6162" y="17037"/>
                  </a:lnTo>
                  <a:lnTo>
                    <a:pt x="6094" y="17340"/>
                  </a:lnTo>
                  <a:lnTo>
                    <a:pt x="6061" y="17643"/>
                  </a:lnTo>
                  <a:lnTo>
                    <a:pt x="6027" y="18316"/>
                  </a:lnTo>
                  <a:lnTo>
                    <a:pt x="6027" y="18956"/>
                  </a:lnTo>
                  <a:lnTo>
                    <a:pt x="6027" y="19562"/>
                  </a:lnTo>
                  <a:lnTo>
                    <a:pt x="5960" y="22760"/>
                  </a:lnTo>
                  <a:lnTo>
                    <a:pt x="5960" y="25959"/>
                  </a:lnTo>
                  <a:lnTo>
                    <a:pt x="5960" y="26060"/>
                  </a:lnTo>
                  <a:lnTo>
                    <a:pt x="5556" y="26060"/>
                  </a:lnTo>
                  <a:lnTo>
                    <a:pt x="5152" y="26127"/>
                  </a:lnTo>
                  <a:lnTo>
                    <a:pt x="4748" y="26262"/>
                  </a:lnTo>
                  <a:lnTo>
                    <a:pt x="4344" y="26430"/>
                  </a:lnTo>
                  <a:lnTo>
                    <a:pt x="3973" y="26632"/>
                  </a:lnTo>
                  <a:lnTo>
                    <a:pt x="3636" y="26901"/>
                  </a:lnTo>
                  <a:lnTo>
                    <a:pt x="3333" y="27171"/>
                  </a:lnTo>
                  <a:lnTo>
                    <a:pt x="3064" y="27474"/>
                  </a:lnTo>
                  <a:lnTo>
                    <a:pt x="2795" y="27912"/>
                  </a:lnTo>
                  <a:lnTo>
                    <a:pt x="2559" y="28349"/>
                  </a:lnTo>
                  <a:lnTo>
                    <a:pt x="2391" y="28787"/>
                  </a:lnTo>
                  <a:lnTo>
                    <a:pt x="2222" y="29258"/>
                  </a:lnTo>
                  <a:lnTo>
                    <a:pt x="2155" y="29730"/>
                  </a:lnTo>
                  <a:lnTo>
                    <a:pt x="2088" y="30235"/>
                  </a:lnTo>
                  <a:lnTo>
                    <a:pt x="2088" y="30706"/>
                  </a:lnTo>
                  <a:lnTo>
                    <a:pt x="2121" y="31211"/>
                  </a:lnTo>
                  <a:lnTo>
                    <a:pt x="2222" y="31649"/>
                  </a:lnTo>
                  <a:lnTo>
                    <a:pt x="2323" y="32053"/>
                  </a:lnTo>
                  <a:lnTo>
                    <a:pt x="2458" y="32457"/>
                  </a:lnTo>
                  <a:lnTo>
                    <a:pt x="2660" y="32861"/>
                  </a:lnTo>
                  <a:lnTo>
                    <a:pt x="2862" y="33231"/>
                  </a:lnTo>
                  <a:lnTo>
                    <a:pt x="3131" y="33601"/>
                  </a:lnTo>
                  <a:lnTo>
                    <a:pt x="3434" y="33904"/>
                  </a:lnTo>
                  <a:lnTo>
                    <a:pt x="3771" y="34174"/>
                  </a:lnTo>
                  <a:lnTo>
                    <a:pt x="4041" y="34342"/>
                  </a:lnTo>
                  <a:lnTo>
                    <a:pt x="4310" y="34477"/>
                  </a:lnTo>
                  <a:lnTo>
                    <a:pt x="4411" y="34813"/>
                  </a:lnTo>
                  <a:lnTo>
                    <a:pt x="4546" y="35150"/>
                  </a:lnTo>
                  <a:lnTo>
                    <a:pt x="4714" y="35487"/>
                  </a:lnTo>
                  <a:lnTo>
                    <a:pt x="4882" y="35790"/>
                  </a:lnTo>
                  <a:lnTo>
                    <a:pt x="5084" y="36059"/>
                  </a:lnTo>
                  <a:lnTo>
                    <a:pt x="5320" y="36329"/>
                  </a:lnTo>
                  <a:lnTo>
                    <a:pt x="5589" y="36531"/>
                  </a:lnTo>
                  <a:lnTo>
                    <a:pt x="5859" y="36733"/>
                  </a:lnTo>
                  <a:lnTo>
                    <a:pt x="5993" y="36766"/>
                  </a:lnTo>
                  <a:lnTo>
                    <a:pt x="6061" y="36699"/>
                  </a:lnTo>
                  <a:lnTo>
                    <a:pt x="6128" y="37305"/>
                  </a:lnTo>
                  <a:lnTo>
                    <a:pt x="6195" y="37877"/>
                  </a:lnTo>
                  <a:lnTo>
                    <a:pt x="6431" y="37877"/>
                  </a:lnTo>
                  <a:lnTo>
                    <a:pt x="6330" y="36935"/>
                  </a:lnTo>
                  <a:lnTo>
                    <a:pt x="6296" y="35958"/>
                  </a:lnTo>
                  <a:lnTo>
                    <a:pt x="6263" y="34982"/>
                  </a:lnTo>
                  <a:lnTo>
                    <a:pt x="6263" y="34039"/>
                  </a:lnTo>
                  <a:lnTo>
                    <a:pt x="6296" y="33938"/>
                  </a:lnTo>
                  <a:lnTo>
                    <a:pt x="6263" y="33871"/>
                  </a:lnTo>
                  <a:lnTo>
                    <a:pt x="6263" y="32894"/>
                  </a:lnTo>
                  <a:lnTo>
                    <a:pt x="6195" y="30100"/>
                  </a:lnTo>
                  <a:lnTo>
                    <a:pt x="6195" y="27306"/>
                  </a:lnTo>
                  <a:lnTo>
                    <a:pt x="6195" y="24511"/>
                  </a:lnTo>
                  <a:lnTo>
                    <a:pt x="6195" y="21717"/>
                  </a:lnTo>
                  <a:lnTo>
                    <a:pt x="6263" y="19057"/>
                  </a:lnTo>
                  <a:lnTo>
                    <a:pt x="6229" y="18417"/>
                  </a:lnTo>
                  <a:lnTo>
                    <a:pt x="6229" y="18047"/>
                  </a:lnTo>
                  <a:lnTo>
                    <a:pt x="6229" y="17643"/>
                  </a:lnTo>
                  <a:lnTo>
                    <a:pt x="6296" y="17272"/>
                  </a:lnTo>
                  <a:lnTo>
                    <a:pt x="6397" y="16936"/>
                  </a:lnTo>
                  <a:lnTo>
                    <a:pt x="6465" y="16801"/>
                  </a:lnTo>
                  <a:lnTo>
                    <a:pt x="6532" y="16666"/>
                  </a:lnTo>
                  <a:lnTo>
                    <a:pt x="6667" y="16565"/>
                  </a:lnTo>
                  <a:lnTo>
                    <a:pt x="6768" y="16464"/>
                  </a:lnTo>
                  <a:lnTo>
                    <a:pt x="8013" y="16431"/>
                  </a:lnTo>
                  <a:lnTo>
                    <a:pt x="9225" y="16431"/>
                  </a:lnTo>
                  <a:lnTo>
                    <a:pt x="10471" y="16363"/>
                  </a:lnTo>
                  <a:lnTo>
                    <a:pt x="11683" y="16262"/>
                  </a:lnTo>
                  <a:lnTo>
                    <a:pt x="11683" y="16397"/>
                  </a:lnTo>
                  <a:lnTo>
                    <a:pt x="11683" y="16532"/>
                  </a:lnTo>
                  <a:lnTo>
                    <a:pt x="11683" y="16801"/>
                  </a:lnTo>
                  <a:lnTo>
                    <a:pt x="11750" y="17407"/>
                  </a:lnTo>
                  <a:lnTo>
                    <a:pt x="11851" y="18013"/>
                  </a:lnTo>
                  <a:lnTo>
                    <a:pt x="11885" y="18080"/>
                  </a:lnTo>
                  <a:lnTo>
                    <a:pt x="11952" y="18080"/>
                  </a:lnTo>
                  <a:lnTo>
                    <a:pt x="11986" y="18114"/>
                  </a:lnTo>
                  <a:lnTo>
                    <a:pt x="13030" y="18181"/>
                  </a:lnTo>
                  <a:lnTo>
                    <a:pt x="14107" y="18181"/>
                  </a:lnTo>
                  <a:lnTo>
                    <a:pt x="16195" y="18148"/>
                  </a:lnTo>
                  <a:lnTo>
                    <a:pt x="20706" y="18148"/>
                  </a:lnTo>
                  <a:lnTo>
                    <a:pt x="29393" y="18181"/>
                  </a:lnTo>
                  <a:lnTo>
                    <a:pt x="47001" y="18181"/>
                  </a:lnTo>
                  <a:lnTo>
                    <a:pt x="47035" y="18148"/>
                  </a:lnTo>
                  <a:lnTo>
                    <a:pt x="47102" y="18114"/>
                  </a:lnTo>
                  <a:lnTo>
                    <a:pt x="47136" y="18047"/>
                  </a:lnTo>
                  <a:lnTo>
                    <a:pt x="47136" y="17979"/>
                  </a:lnTo>
                  <a:lnTo>
                    <a:pt x="47136" y="17946"/>
                  </a:lnTo>
                  <a:lnTo>
                    <a:pt x="47068" y="17912"/>
                  </a:lnTo>
                  <a:lnTo>
                    <a:pt x="47068" y="17744"/>
                  </a:lnTo>
                  <a:lnTo>
                    <a:pt x="47068" y="17542"/>
                  </a:lnTo>
                  <a:lnTo>
                    <a:pt x="47102" y="17542"/>
                  </a:lnTo>
                  <a:lnTo>
                    <a:pt x="47136" y="17508"/>
                  </a:lnTo>
                  <a:lnTo>
                    <a:pt x="47169" y="17407"/>
                  </a:lnTo>
                  <a:lnTo>
                    <a:pt x="47136" y="17306"/>
                  </a:lnTo>
                  <a:lnTo>
                    <a:pt x="47102" y="17272"/>
                  </a:lnTo>
                  <a:lnTo>
                    <a:pt x="47035" y="17272"/>
                  </a:lnTo>
                  <a:lnTo>
                    <a:pt x="47035" y="16902"/>
                  </a:lnTo>
                  <a:lnTo>
                    <a:pt x="47035" y="16565"/>
                  </a:lnTo>
                  <a:lnTo>
                    <a:pt x="47001" y="16363"/>
                  </a:lnTo>
                  <a:lnTo>
                    <a:pt x="46900" y="16229"/>
                  </a:lnTo>
                  <a:lnTo>
                    <a:pt x="46833" y="16330"/>
                  </a:lnTo>
                  <a:lnTo>
                    <a:pt x="46799" y="16464"/>
                  </a:lnTo>
                  <a:lnTo>
                    <a:pt x="46799" y="16767"/>
                  </a:lnTo>
                  <a:lnTo>
                    <a:pt x="46833" y="17340"/>
                  </a:lnTo>
                  <a:lnTo>
                    <a:pt x="38079" y="17474"/>
                  </a:lnTo>
                  <a:lnTo>
                    <a:pt x="33702" y="17508"/>
                  </a:lnTo>
                  <a:lnTo>
                    <a:pt x="29325" y="17542"/>
                  </a:lnTo>
                  <a:lnTo>
                    <a:pt x="24881" y="17542"/>
                  </a:lnTo>
                  <a:lnTo>
                    <a:pt x="20437" y="17508"/>
                  </a:lnTo>
                  <a:lnTo>
                    <a:pt x="16296" y="17441"/>
                  </a:lnTo>
                  <a:lnTo>
                    <a:pt x="14141" y="17407"/>
                  </a:lnTo>
                  <a:lnTo>
                    <a:pt x="13064" y="17373"/>
                  </a:lnTo>
                  <a:lnTo>
                    <a:pt x="12525" y="17373"/>
                  </a:lnTo>
                  <a:lnTo>
                    <a:pt x="12256" y="17407"/>
                  </a:lnTo>
                  <a:lnTo>
                    <a:pt x="11986" y="17474"/>
                  </a:lnTo>
                  <a:lnTo>
                    <a:pt x="11986" y="17508"/>
                  </a:lnTo>
                  <a:lnTo>
                    <a:pt x="12222" y="17542"/>
                  </a:lnTo>
                  <a:lnTo>
                    <a:pt x="12458" y="17609"/>
                  </a:lnTo>
                  <a:lnTo>
                    <a:pt x="12929" y="17643"/>
                  </a:lnTo>
                  <a:lnTo>
                    <a:pt x="13872" y="17643"/>
                  </a:lnTo>
                  <a:lnTo>
                    <a:pt x="16026" y="17676"/>
                  </a:lnTo>
                  <a:lnTo>
                    <a:pt x="20437" y="17744"/>
                  </a:lnTo>
                  <a:lnTo>
                    <a:pt x="24881" y="17777"/>
                  </a:lnTo>
                  <a:lnTo>
                    <a:pt x="29325" y="17811"/>
                  </a:lnTo>
                  <a:lnTo>
                    <a:pt x="33702" y="17777"/>
                  </a:lnTo>
                  <a:lnTo>
                    <a:pt x="38079" y="17710"/>
                  </a:lnTo>
                  <a:lnTo>
                    <a:pt x="46833" y="17575"/>
                  </a:lnTo>
                  <a:lnTo>
                    <a:pt x="46833" y="17777"/>
                  </a:lnTo>
                  <a:lnTo>
                    <a:pt x="46833" y="17946"/>
                  </a:lnTo>
                  <a:lnTo>
                    <a:pt x="38113" y="17979"/>
                  </a:lnTo>
                  <a:lnTo>
                    <a:pt x="29393" y="17979"/>
                  </a:lnTo>
                  <a:lnTo>
                    <a:pt x="20706" y="17946"/>
                  </a:lnTo>
                  <a:lnTo>
                    <a:pt x="16464" y="17946"/>
                  </a:lnTo>
                  <a:lnTo>
                    <a:pt x="14276" y="17912"/>
                  </a:lnTo>
                  <a:lnTo>
                    <a:pt x="13165" y="17946"/>
                  </a:lnTo>
                  <a:lnTo>
                    <a:pt x="12087" y="17979"/>
                  </a:lnTo>
                  <a:lnTo>
                    <a:pt x="11986" y="17508"/>
                  </a:lnTo>
                  <a:lnTo>
                    <a:pt x="11919" y="17070"/>
                  </a:lnTo>
                  <a:lnTo>
                    <a:pt x="11885" y="16666"/>
                  </a:lnTo>
                  <a:lnTo>
                    <a:pt x="11885" y="16363"/>
                  </a:lnTo>
                  <a:lnTo>
                    <a:pt x="11885" y="16296"/>
                  </a:lnTo>
                  <a:lnTo>
                    <a:pt x="11851" y="16229"/>
                  </a:lnTo>
                  <a:lnTo>
                    <a:pt x="11885" y="16195"/>
                  </a:lnTo>
                  <a:lnTo>
                    <a:pt x="11885" y="16161"/>
                  </a:lnTo>
                  <a:lnTo>
                    <a:pt x="11851" y="16128"/>
                  </a:lnTo>
                  <a:lnTo>
                    <a:pt x="11818" y="16060"/>
                  </a:lnTo>
                  <a:lnTo>
                    <a:pt x="11750" y="16027"/>
                  </a:lnTo>
                  <a:lnTo>
                    <a:pt x="10370" y="16027"/>
                  </a:lnTo>
                  <a:lnTo>
                    <a:pt x="8990" y="16094"/>
                  </a:lnTo>
                  <a:lnTo>
                    <a:pt x="7576" y="16161"/>
                  </a:lnTo>
                  <a:lnTo>
                    <a:pt x="6229" y="16262"/>
                  </a:lnTo>
                  <a:lnTo>
                    <a:pt x="6229" y="16195"/>
                  </a:lnTo>
                  <a:lnTo>
                    <a:pt x="6229" y="16128"/>
                  </a:lnTo>
                  <a:lnTo>
                    <a:pt x="5320" y="14141"/>
                  </a:lnTo>
                  <a:lnTo>
                    <a:pt x="4512" y="12088"/>
                  </a:lnTo>
                  <a:lnTo>
                    <a:pt x="3704" y="10067"/>
                  </a:lnTo>
                  <a:lnTo>
                    <a:pt x="2929" y="7980"/>
                  </a:lnTo>
                  <a:lnTo>
                    <a:pt x="1549" y="4075"/>
                  </a:lnTo>
                  <a:lnTo>
                    <a:pt x="876" y="2054"/>
                  </a:lnTo>
                  <a:lnTo>
                    <a:pt x="505" y="1044"/>
                  </a:lnTo>
                  <a:lnTo>
                    <a:pt x="101" y="34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3"/>
            <p:cNvSpPr/>
            <p:nvPr/>
          </p:nvSpPr>
          <p:spPr>
            <a:xfrm>
              <a:off x="2021714" y="4870287"/>
              <a:ext cx="13471" cy="18442"/>
            </a:xfrm>
            <a:custGeom>
              <a:avLst/>
              <a:gdLst/>
              <a:ahLst/>
              <a:cxnLst/>
              <a:rect l="l" t="t" r="r" b="b"/>
              <a:pathLst>
                <a:path w="271" h="371" extrusionOk="0">
                  <a:moveTo>
                    <a:pt x="1" y="0"/>
                  </a:moveTo>
                  <a:lnTo>
                    <a:pt x="1" y="67"/>
                  </a:lnTo>
                  <a:lnTo>
                    <a:pt x="34" y="303"/>
                  </a:lnTo>
                  <a:lnTo>
                    <a:pt x="34" y="337"/>
                  </a:lnTo>
                  <a:lnTo>
                    <a:pt x="68" y="370"/>
                  </a:lnTo>
                  <a:lnTo>
                    <a:pt x="169" y="370"/>
                  </a:lnTo>
                  <a:lnTo>
                    <a:pt x="236" y="303"/>
                  </a:lnTo>
                  <a:lnTo>
                    <a:pt x="270" y="269"/>
                  </a:lnTo>
                  <a:lnTo>
                    <a:pt x="236" y="236"/>
                  </a:lnTo>
                  <a:lnTo>
                    <a:pt x="169" y="3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3"/>
            <p:cNvSpPr/>
            <p:nvPr/>
          </p:nvSpPr>
          <p:spPr>
            <a:xfrm>
              <a:off x="1112916" y="4369856"/>
              <a:ext cx="286280" cy="771599"/>
            </a:xfrm>
            <a:custGeom>
              <a:avLst/>
              <a:gdLst/>
              <a:ahLst/>
              <a:cxnLst/>
              <a:rect l="l" t="t" r="r" b="b"/>
              <a:pathLst>
                <a:path w="5759" h="15522" extrusionOk="0">
                  <a:moveTo>
                    <a:pt x="1651" y="202"/>
                  </a:moveTo>
                  <a:lnTo>
                    <a:pt x="1853" y="236"/>
                  </a:lnTo>
                  <a:lnTo>
                    <a:pt x="2021" y="270"/>
                  </a:lnTo>
                  <a:lnTo>
                    <a:pt x="2189" y="371"/>
                  </a:lnTo>
                  <a:lnTo>
                    <a:pt x="2324" y="505"/>
                  </a:lnTo>
                  <a:lnTo>
                    <a:pt x="2459" y="674"/>
                  </a:lnTo>
                  <a:lnTo>
                    <a:pt x="2560" y="842"/>
                  </a:lnTo>
                  <a:lnTo>
                    <a:pt x="2425" y="909"/>
                  </a:lnTo>
                  <a:lnTo>
                    <a:pt x="2290" y="1010"/>
                  </a:lnTo>
                  <a:lnTo>
                    <a:pt x="2223" y="1145"/>
                  </a:lnTo>
                  <a:lnTo>
                    <a:pt x="2189" y="1313"/>
                  </a:lnTo>
                  <a:lnTo>
                    <a:pt x="2156" y="1448"/>
                  </a:lnTo>
                  <a:lnTo>
                    <a:pt x="2189" y="1583"/>
                  </a:lnTo>
                  <a:lnTo>
                    <a:pt x="2223" y="1684"/>
                  </a:lnTo>
                  <a:lnTo>
                    <a:pt x="2324" y="1785"/>
                  </a:lnTo>
                  <a:lnTo>
                    <a:pt x="2425" y="1818"/>
                  </a:lnTo>
                  <a:lnTo>
                    <a:pt x="2593" y="1818"/>
                  </a:lnTo>
                  <a:lnTo>
                    <a:pt x="2661" y="1785"/>
                  </a:lnTo>
                  <a:lnTo>
                    <a:pt x="2694" y="1717"/>
                  </a:lnTo>
                  <a:lnTo>
                    <a:pt x="2694" y="1650"/>
                  </a:lnTo>
                  <a:lnTo>
                    <a:pt x="2728" y="1650"/>
                  </a:lnTo>
                  <a:lnTo>
                    <a:pt x="2728" y="1751"/>
                  </a:lnTo>
                  <a:lnTo>
                    <a:pt x="2694" y="1953"/>
                  </a:lnTo>
                  <a:lnTo>
                    <a:pt x="2627" y="2121"/>
                  </a:lnTo>
                  <a:lnTo>
                    <a:pt x="2526" y="2256"/>
                  </a:lnTo>
                  <a:lnTo>
                    <a:pt x="2391" y="2357"/>
                  </a:lnTo>
                  <a:lnTo>
                    <a:pt x="2257" y="2424"/>
                  </a:lnTo>
                  <a:lnTo>
                    <a:pt x="2055" y="2492"/>
                  </a:lnTo>
                  <a:lnTo>
                    <a:pt x="1853" y="2458"/>
                  </a:lnTo>
                  <a:lnTo>
                    <a:pt x="1819" y="2492"/>
                  </a:lnTo>
                  <a:lnTo>
                    <a:pt x="1785" y="2492"/>
                  </a:lnTo>
                  <a:lnTo>
                    <a:pt x="1785" y="2559"/>
                  </a:lnTo>
                  <a:lnTo>
                    <a:pt x="1785" y="2593"/>
                  </a:lnTo>
                  <a:lnTo>
                    <a:pt x="1853" y="3030"/>
                  </a:lnTo>
                  <a:lnTo>
                    <a:pt x="1920" y="3434"/>
                  </a:lnTo>
                  <a:lnTo>
                    <a:pt x="2122" y="4276"/>
                  </a:lnTo>
                  <a:lnTo>
                    <a:pt x="2257" y="4815"/>
                  </a:lnTo>
                  <a:lnTo>
                    <a:pt x="2290" y="5387"/>
                  </a:lnTo>
                  <a:lnTo>
                    <a:pt x="2290" y="5623"/>
                  </a:lnTo>
                  <a:lnTo>
                    <a:pt x="2257" y="5926"/>
                  </a:lnTo>
                  <a:lnTo>
                    <a:pt x="2223" y="6027"/>
                  </a:lnTo>
                  <a:lnTo>
                    <a:pt x="2156" y="6128"/>
                  </a:lnTo>
                  <a:lnTo>
                    <a:pt x="2088" y="6162"/>
                  </a:lnTo>
                  <a:lnTo>
                    <a:pt x="1987" y="6128"/>
                  </a:lnTo>
                  <a:lnTo>
                    <a:pt x="1853" y="5993"/>
                  </a:lnTo>
                  <a:lnTo>
                    <a:pt x="1752" y="5825"/>
                  </a:lnTo>
                  <a:lnTo>
                    <a:pt x="1550" y="5455"/>
                  </a:lnTo>
                  <a:lnTo>
                    <a:pt x="1381" y="5051"/>
                  </a:lnTo>
                  <a:lnTo>
                    <a:pt x="1280" y="4613"/>
                  </a:lnTo>
                  <a:lnTo>
                    <a:pt x="1213" y="4141"/>
                  </a:lnTo>
                  <a:lnTo>
                    <a:pt x="1179" y="3704"/>
                  </a:lnTo>
                  <a:lnTo>
                    <a:pt x="1146" y="2896"/>
                  </a:lnTo>
                  <a:lnTo>
                    <a:pt x="1146" y="2828"/>
                  </a:lnTo>
                  <a:lnTo>
                    <a:pt x="1146" y="2761"/>
                  </a:lnTo>
                  <a:lnTo>
                    <a:pt x="1112" y="2727"/>
                  </a:lnTo>
                  <a:lnTo>
                    <a:pt x="1045" y="2694"/>
                  </a:lnTo>
                  <a:lnTo>
                    <a:pt x="809" y="2660"/>
                  </a:lnTo>
                  <a:lnTo>
                    <a:pt x="641" y="2593"/>
                  </a:lnTo>
                  <a:lnTo>
                    <a:pt x="472" y="2492"/>
                  </a:lnTo>
                  <a:lnTo>
                    <a:pt x="371" y="2357"/>
                  </a:lnTo>
                  <a:lnTo>
                    <a:pt x="304" y="2189"/>
                  </a:lnTo>
                  <a:lnTo>
                    <a:pt x="270" y="1987"/>
                  </a:lnTo>
                  <a:lnTo>
                    <a:pt x="237" y="1785"/>
                  </a:lnTo>
                  <a:lnTo>
                    <a:pt x="270" y="1583"/>
                  </a:lnTo>
                  <a:lnTo>
                    <a:pt x="304" y="1381"/>
                  </a:lnTo>
                  <a:lnTo>
                    <a:pt x="371" y="1179"/>
                  </a:lnTo>
                  <a:lnTo>
                    <a:pt x="472" y="977"/>
                  </a:lnTo>
                  <a:lnTo>
                    <a:pt x="573" y="775"/>
                  </a:lnTo>
                  <a:lnTo>
                    <a:pt x="708" y="606"/>
                  </a:lnTo>
                  <a:lnTo>
                    <a:pt x="843" y="472"/>
                  </a:lnTo>
                  <a:lnTo>
                    <a:pt x="1011" y="371"/>
                  </a:lnTo>
                  <a:lnTo>
                    <a:pt x="1179" y="270"/>
                  </a:lnTo>
                  <a:lnTo>
                    <a:pt x="1415" y="202"/>
                  </a:lnTo>
                  <a:close/>
                  <a:moveTo>
                    <a:pt x="1314" y="0"/>
                  </a:moveTo>
                  <a:lnTo>
                    <a:pt x="1045" y="68"/>
                  </a:lnTo>
                  <a:lnTo>
                    <a:pt x="843" y="169"/>
                  </a:lnTo>
                  <a:lnTo>
                    <a:pt x="641" y="337"/>
                  </a:lnTo>
                  <a:lnTo>
                    <a:pt x="472" y="505"/>
                  </a:lnTo>
                  <a:lnTo>
                    <a:pt x="304" y="741"/>
                  </a:lnTo>
                  <a:lnTo>
                    <a:pt x="203" y="977"/>
                  </a:lnTo>
                  <a:lnTo>
                    <a:pt x="102" y="1246"/>
                  </a:lnTo>
                  <a:lnTo>
                    <a:pt x="35" y="1515"/>
                  </a:lnTo>
                  <a:lnTo>
                    <a:pt x="1" y="1751"/>
                  </a:lnTo>
                  <a:lnTo>
                    <a:pt x="35" y="2020"/>
                  </a:lnTo>
                  <a:lnTo>
                    <a:pt x="68" y="2256"/>
                  </a:lnTo>
                  <a:lnTo>
                    <a:pt x="169" y="2458"/>
                  </a:lnTo>
                  <a:lnTo>
                    <a:pt x="270" y="2660"/>
                  </a:lnTo>
                  <a:lnTo>
                    <a:pt x="472" y="2795"/>
                  </a:lnTo>
                  <a:lnTo>
                    <a:pt x="674" y="2896"/>
                  </a:lnTo>
                  <a:lnTo>
                    <a:pt x="944" y="2929"/>
                  </a:lnTo>
                  <a:lnTo>
                    <a:pt x="910" y="3367"/>
                  </a:lnTo>
                  <a:lnTo>
                    <a:pt x="944" y="3872"/>
                  </a:lnTo>
                  <a:lnTo>
                    <a:pt x="1011" y="4377"/>
                  </a:lnTo>
                  <a:lnTo>
                    <a:pt x="1112" y="4916"/>
                  </a:lnTo>
                  <a:lnTo>
                    <a:pt x="1280" y="5421"/>
                  </a:lnTo>
                  <a:lnTo>
                    <a:pt x="1482" y="5859"/>
                  </a:lnTo>
                  <a:lnTo>
                    <a:pt x="1617" y="6061"/>
                  </a:lnTo>
                  <a:lnTo>
                    <a:pt x="1785" y="6229"/>
                  </a:lnTo>
                  <a:lnTo>
                    <a:pt x="1920" y="6397"/>
                  </a:lnTo>
                  <a:lnTo>
                    <a:pt x="2122" y="6498"/>
                  </a:lnTo>
                  <a:lnTo>
                    <a:pt x="2156" y="6902"/>
                  </a:lnTo>
                  <a:lnTo>
                    <a:pt x="2223" y="7306"/>
                  </a:lnTo>
                  <a:lnTo>
                    <a:pt x="2324" y="7643"/>
                  </a:lnTo>
                  <a:lnTo>
                    <a:pt x="2492" y="8013"/>
                  </a:lnTo>
                  <a:lnTo>
                    <a:pt x="2661" y="8350"/>
                  </a:lnTo>
                  <a:lnTo>
                    <a:pt x="2863" y="8653"/>
                  </a:lnTo>
                  <a:lnTo>
                    <a:pt x="3334" y="9293"/>
                  </a:lnTo>
                  <a:lnTo>
                    <a:pt x="3839" y="9899"/>
                  </a:lnTo>
                  <a:lnTo>
                    <a:pt x="4344" y="10505"/>
                  </a:lnTo>
                  <a:lnTo>
                    <a:pt x="4816" y="11111"/>
                  </a:lnTo>
                  <a:lnTo>
                    <a:pt x="5018" y="11447"/>
                  </a:lnTo>
                  <a:lnTo>
                    <a:pt x="5220" y="11750"/>
                  </a:lnTo>
                  <a:lnTo>
                    <a:pt x="5321" y="11986"/>
                  </a:lnTo>
                  <a:lnTo>
                    <a:pt x="5422" y="12222"/>
                  </a:lnTo>
                  <a:lnTo>
                    <a:pt x="5455" y="12424"/>
                  </a:lnTo>
                  <a:lnTo>
                    <a:pt x="5455" y="12659"/>
                  </a:lnTo>
                  <a:lnTo>
                    <a:pt x="5455" y="12862"/>
                  </a:lnTo>
                  <a:lnTo>
                    <a:pt x="5422" y="13064"/>
                  </a:lnTo>
                  <a:lnTo>
                    <a:pt x="5321" y="13501"/>
                  </a:lnTo>
                  <a:lnTo>
                    <a:pt x="5051" y="14343"/>
                  </a:lnTo>
                  <a:lnTo>
                    <a:pt x="4917" y="14781"/>
                  </a:lnTo>
                  <a:lnTo>
                    <a:pt x="4849" y="15218"/>
                  </a:lnTo>
                  <a:lnTo>
                    <a:pt x="4849" y="15521"/>
                  </a:lnTo>
                  <a:lnTo>
                    <a:pt x="5186" y="15521"/>
                  </a:lnTo>
                  <a:lnTo>
                    <a:pt x="5152" y="15185"/>
                  </a:lnTo>
                  <a:lnTo>
                    <a:pt x="5186" y="14882"/>
                  </a:lnTo>
                  <a:lnTo>
                    <a:pt x="5287" y="14579"/>
                  </a:lnTo>
                  <a:lnTo>
                    <a:pt x="5388" y="14242"/>
                  </a:lnTo>
                  <a:lnTo>
                    <a:pt x="5624" y="13636"/>
                  </a:lnTo>
                  <a:lnTo>
                    <a:pt x="5725" y="13333"/>
                  </a:lnTo>
                  <a:lnTo>
                    <a:pt x="5758" y="12996"/>
                  </a:lnTo>
                  <a:lnTo>
                    <a:pt x="5758" y="12727"/>
                  </a:lnTo>
                  <a:lnTo>
                    <a:pt x="5725" y="12424"/>
                  </a:lnTo>
                  <a:lnTo>
                    <a:pt x="5657" y="12121"/>
                  </a:lnTo>
                  <a:lnTo>
                    <a:pt x="5590" y="11851"/>
                  </a:lnTo>
                  <a:lnTo>
                    <a:pt x="5455" y="11548"/>
                  </a:lnTo>
                  <a:lnTo>
                    <a:pt x="5287" y="11279"/>
                  </a:lnTo>
                  <a:lnTo>
                    <a:pt x="4917" y="10740"/>
                  </a:lnTo>
                  <a:lnTo>
                    <a:pt x="4512" y="10202"/>
                  </a:lnTo>
                  <a:lnTo>
                    <a:pt x="3637" y="9225"/>
                  </a:lnTo>
                  <a:lnTo>
                    <a:pt x="3368" y="8889"/>
                  </a:lnTo>
                  <a:lnTo>
                    <a:pt x="3132" y="8552"/>
                  </a:lnTo>
                  <a:lnTo>
                    <a:pt x="2930" y="8249"/>
                  </a:lnTo>
                  <a:lnTo>
                    <a:pt x="2762" y="7912"/>
                  </a:lnTo>
                  <a:lnTo>
                    <a:pt x="2627" y="7542"/>
                  </a:lnTo>
                  <a:lnTo>
                    <a:pt x="2492" y="7172"/>
                  </a:lnTo>
                  <a:lnTo>
                    <a:pt x="2391" y="6801"/>
                  </a:lnTo>
                  <a:lnTo>
                    <a:pt x="2324" y="6397"/>
                  </a:lnTo>
                  <a:lnTo>
                    <a:pt x="2425" y="6162"/>
                  </a:lnTo>
                  <a:lnTo>
                    <a:pt x="2492" y="5960"/>
                  </a:lnTo>
                  <a:lnTo>
                    <a:pt x="2526" y="5724"/>
                  </a:lnTo>
                  <a:lnTo>
                    <a:pt x="2560" y="5488"/>
                  </a:lnTo>
                  <a:lnTo>
                    <a:pt x="2526" y="5017"/>
                  </a:lnTo>
                  <a:lnTo>
                    <a:pt x="2459" y="4545"/>
                  </a:lnTo>
                  <a:lnTo>
                    <a:pt x="2358" y="4074"/>
                  </a:lnTo>
                  <a:lnTo>
                    <a:pt x="2223" y="3603"/>
                  </a:lnTo>
                  <a:lnTo>
                    <a:pt x="2122" y="3131"/>
                  </a:lnTo>
                  <a:lnTo>
                    <a:pt x="2021" y="2694"/>
                  </a:lnTo>
                  <a:lnTo>
                    <a:pt x="2257" y="2694"/>
                  </a:lnTo>
                  <a:lnTo>
                    <a:pt x="2459" y="2626"/>
                  </a:lnTo>
                  <a:lnTo>
                    <a:pt x="2593" y="2492"/>
                  </a:lnTo>
                  <a:lnTo>
                    <a:pt x="2728" y="2323"/>
                  </a:lnTo>
                  <a:lnTo>
                    <a:pt x="2863" y="2088"/>
                  </a:lnTo>
                  <a:lnTo>
                    <a:pt x="2930" y="1886"/>
                  </a:lnTo>
                  <a:lnTo>
                    <a:pt x="2964" y="1650"/>
                  </a:lnTo>
                  <a:lnTo>
                    <a:pt x="2964" y="1414"/>
                  </a:lnTo>
                  <a:lnTo>
                    <a:pt x="2930" y="1111"/>
                  </a:lnTo>
                  <a:lnTo>
                    <a:pt x="2829" y="808"/>
                  </a:lnTo>
                  <a:lnTo>
                    <a:pt x="2694" y="539"/>
                  </a:lnTo>
                  <a:lnTo>
                    <a:pt x="2459" y="337"/>
                  </a:lnTo>
                  <a:lnTo>
                    <a:pt x="2223" y="169"/>
                  </a:lnTo>
                  <a:lnTo>
                    <a:pt x="1954" y="34"/>
                  </a:lnTo>
                  <a:lnTo>
                    <a:pt x="161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3"/>
            <p:cNvSpPr/>
            <p:nvPr/>
          </p:nvSpPr>
          <p:spPr>
            <a:xfrm>
              <a:off x="1151442" y="4383228"/>
              <a:ext cx="35195" cy="115526"/>
            </a:xfrm>
            <a:custGeom>
              <a:avLst/>
              <a:gdLst/>
              <a:ahLst/>
              <a:cxnLst/>
              <a:rect l="l" t="t" r="r" b="b"/>
              <a:pathLst>
                <a:path w="708" h="2324" extrusionOk="0">
                  <a:moveTo>
                    <a:pt x="640" y="1"/>
                  </a:moveTo>
                  <a:lnTo>
                    <a:pt x="606" y="34"/>
                  </a:lnTo>
                  <a:lnTo>
                    <a:pt x="472" y="102"/>
                  </a:lnTo>
                  <a:lnTo>
                    <a:pt x="371" y="236"/>
                  </a:lnTo>
                  <a:lnTo>
                    <a:pt x="202" y="506"/>
                  </a:lnTo>
                  <a:lnTo>
                    <a:pt x="68" y="842"/>
                  </a:lnTo>
                  <a:lnTo>
                    <a:pt x="0" y="1213"/>
                  </a:lnTo>
                  <a:lnTo>
                    <a:pt x="0" y="1549"/>
                  </a:lnTo>
                  <a:lnTo>
                    <a:pt x="0" y="1718"/>
                  </a:lnTo>
                  <a:lnTo>
                    <a:pt x="68" y="1886"/>
                  </a:lnTo>
                  <a:lnTo>
                    <a:pt x="135" y="2021"/>
                  </a:lnTo>
                  <a:lnTo>
                    <a:pt x="236" y="2155"/>
                  </a:lnTo>
                  <a:lnTo>
                    <a:pt x="371" y="2256"/>
                  </a:lnTo>
                  <a:lnTo>
                    <a:pt x="505" y="2324"/>
                  </a:lnTo>
                  <a:lnTo>
                    <a:pt x="573" y="2324"/>
                  </a:lnTo>
                  <a:lnTo>
                    <a:pt x="606" y="2290"/>
                  </a:lnTo>
                  <a:lnTo>
                    <a:pt x="640" y="2223"/>
                  </a:lnTo>
                  <a:lnTo>
                    <a:pt x="606" y="2155"/>
                  </a:lnTo>
                  <a:lnTo>
                    <a:pt x="404" y="1953"/>
                  </a:lnTo>
                  <a:lnTo>
                    <a:pt x="303" y="1684"/>
                  </a:lnTo>
                  <a:lnTo>
                    <a:pt x="236" y="1415"/>
                  </a:lnTo>
                  <a:lnTo>
                    <a:pt x="236" y="1145"/>
                  </a:lnTo>
                  <a:lnTo>
                    <a:pt x="270" y="876"/>
                  </a:lnTo>
                  <a:lnTo>
                    <a:pt x="371" y="607"/>
                  </a:lnTo>
                  <a:lnTo>
                    <a:pt x="505" y="371"/>
                  </a:lnTo>
                  <a:lnTo>
                    <a:pt x="674" y="135"/>
                  </a:lnTo>
                  <a:lnTo>
                    <a:pt x="707" y="68"/>
                  </a:lnTo>
                  <a:lnTo>
                    <a:pt x="674" y="34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3"/>
            <p:cNvSpPr/>
            <p:nvPr/>
          </p:nvSpPr>
          <p:spPr>
            <a:xfrm>
              <a:off x="2031756" y="4922134"/>
              <a:ext cx="31864" cy="102154"/>
            </a:xfrm>
            <a:custGeom>
              <a:avLst/>
              <a:gdLst/>
              <a:ahLst/>
              <a:cxnLst/>
              <a:rect l="l" t="t" r="r" b="b"/>
              <a:pathLst>
                <a:path w="641" h="2055" extrusionOk="0">
                  <a:moveTo>
                    <a:pt x="102" y="1"/>
                  </a:moveTo>
                  <a:lnTo>
                    <a:pt x="68" y="34"/>
                  </a:lnTo>
                  <a:lnTo>
                    <a:pt x="1" y="203"/>
                  </a:lnTo>
                  <a:lnTo>
                    <a:pt x="1" y="405"/>
                  </a:lnTo>
                  <a:lnTo>
                    <a:pt x="68" y="741"/>
                  </a:lnTo>
                  <a:lnTo>
                    <a:pt x="169" y="1347"/>
                  </a:lnTo>
                  <a:lnTo>
                    <a:pt x="236" y="1651"/>
                  </a:lnTo>
                  <a:lnTo>
                    <a:pt x="337" y="1954"/>
                  </a:lnTo>
                  <a:lnTo>
                    <a:pt x="371" y="1987"/>
                  </a:lnTo>
                  <a:lnTo>
                    <a:pt x="438" y="2021"/>
                  </a:lnTo>
                  <a:lnTo>
                    <a:pt x="539" y="2055"/>
                  </a:lnTo>
                  <a:lnTo>
                    <a:pt x="573" y="2021"/>
                  </a:lnTo>
                  <a:lnTo>
                    <a:pt x="640" y="1987"/>
                  </a:lnTo>
                  <a:lnTo>
                    <a:pt x="640" y="1920"/>
                  </a:lnTo>
                  <a:lnTo>
                    <a:pt x="640" y="1853"/>
                  </a:lnTo>
                  <a:lnTo>
                    <a:pt x="472" y="1415"/>
                  </a:lnTo>
                  <a:lnTo>
                    <a:pt x="371" y="977"/>
                  </a:lnTo>
                  <a:lnTo>
                    <a:pt x="236" y="68"/>
                  </a:lnTo>
                  <a:lnTo>
                    <a:pt x="203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3"/>
            <p:cNvSpPr/>
            <p:nvPr/>
          </p:nvSpPr>
          <p:spPr>
            <a:xfrm>
              <a:off x="4336361" y="4195772"/>
              <a:ext cx="135609" cy="83761"/>
            </a:xfrm>
            <a:custGeom>
              <a:avLst/>
              <a:gdLst/>
              <a:ahLst/>
              <a:cxnLst/>
              <a:rect l="l" t="t" r="r" b="b"/>
              <a:pathLst>
                <a:path w="2728" h="1685" extrusionOk="0">
                  <a:moveTo>
                    <a:pt x="68" y="1"/>
                  </a:moveTo>
                  <a:lnTo>
                    <a:pt x="68" y="68"/>
                  </a:lnTo>
                  <a:lnTo>
                    <a:pt x="34" y="439"/>
                  </a:lnTo>
                  <a:lnTo>
                    <a:pt x="1" y="809"/>
                  </a:lnTo>
                  <a:lnTo>
                    <a:pt x="1" y="1550"/>
                  </a:lnTo>
                  <a:lnTo>
                    <a:pt x="1" y="1617"/>
                  </a:lnTo>
                  <a:lnTo>
                    <a:pt x="68" y="1651"/>
                  </a:lnTo>
                  <a:lnTo>
                    <a:pt x="135" y="1617"/>
                  </a:lnTo>
                  <a:lnTo>
                    <a:pt x="169" y="1550"/>
                  </a:lnTo>
                  <a:lnTo>
                    <a:pt x="203" y="843"/>
                  </a:lnTo>
                  <a:lnTo>
                    <a:pt x="203" y="169"/>
                  </a:lnTo>
                  <a:lnTo>
                    <a:pt x="842" y="203"/>
                  </a:lnTo>
                  <a:lnTo>
                    <a:pt x="1482" y="203"/>
                  </a:lnTo>
                  <a:lnTo>
                    <a:pt x="2054" y="237"/>
                  </a:lnTo>
                  <a:lnTo>
                    <a:pt x="2324" y="237"/>
                  </a:lnTo>
                  <a:lnTo>
                    <a:pt x="2593" y="169"/>
                  </a:lnTo>
                  <a:lnTo>
                    <a:pt x="2593" y="169"/>
                  </a:lnTo>
                  <a:lnTo>
                    <a:pt x="2526" y="472"/>
                  </a:lnTo>
                  <a:lnTo>
                    <a:pt x="2526" y="809"/>
                  </a:lnTo>
                  <a:lnTo>
                    <a:pt x="2526" y="1415"/>
                  </a:lnTo>
                  <a:lnTo>
                    <a:pt x="876" y="1415"/>
                  </a:lnTo>
                  <a:lnTo>
                    <a:pt x="607" y="1449"/>
                  </a:lnTo>
                  <a:lnTo>
                    <a:pt x="337" y="1516"/>
                  </a:lnTo>
                  <a:lnTo>
                    <a:pt x="607" y="1583"/>
                  </a:lnTo>
                  <a:lnTo>
                    <a:pt x="842" y="1617"/>
                  </a:lnTo>
                  <a:lnTo>
                    <a:pt x="1953" y="1617"/>
                  </a:lnTo>
                  <a:lnTo>
                    <a:pt x="2458" y="1583"/>
                  </a:lnTo>
                  <a:lnTo>
                    <a:pt x="2458" y="1617"/>
                  </a:lnTo>
                  <a:lnTo>
                    <a:pt x="2492" y="1651"/>
                  </a:lnTo>
                  <a:lnTo>
                    <a:pt x="2559" y="1684"/>
                  </a:lnTo>
                  <a:lnTo>
                    <a:pt x="2627" y="1651"/>
                  </a:lnTo>
                  <a:lnTo>
                    <a:pt x="2660" y="1617"/>
                  </a:lnTo>
                  <a:lnTo>
                    <a:pt x="2660" y="1550"/>
                  </a:lnTo>
                  <a:lnTo>
                    <a:pt x="2694" y="1482"/>
                  </a:lnTo>
                  <a:lnTo>
                    <a:pt x="2728" y="775"/>
                  </a:lnTo>
                  <a:lnTo>
                    <a:pt x="2728" y="405"/>
                  </a:lnTo>
                  <a:lnTo>
                    <a:pt x="2660" y="68"/>
                  </a:lnTo>
                  <a:lnTo>
                    <a:pt x="2627" y="68"/>
                  </a:lnTo>
                  <a:lnTo>
                    <a:pt x="2593" y="102"/>
                  </a:lnTo>
                  <a:lnTo>
                    <a:pt x="2357" y="34"/>
                  </a:lnTo>
                  <a:lnTo>
                    <a:pt x="2054" y="1"/>
                  </a:lnTo>
                  <a:lnTo>
                    <a:pt x="506" y="1"/>
                  </a:lnTo>
                  <a:lnTo>
                    <a:pt x="203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3"/>
            <p:cNvSpPr/>
            <p:nvPr/>
          </p:nvSpPr>
          <p:spPr>
            <a:xfrm>
              <a:off x="2413380" y="4286144"/>
              <a:ext cx="125567" cy="135659"/>
            </a:xfrm>
            <a:custGeom>
              <a:avLst/>
              <a:gdLst/>
              <a:ahLst/>
              <a:cxnLst/>
              <a:rect l="l" t="t" r="r" b="b"/>
              <a:pathLst>
                <a:path w="2526" h="2729" extrusionOk="0">
                  <a:moveTo>
                    <a:pt x="202" y="169"/>
                  </a:moveTo>
                  <a:lnTo>
                    <a:pt x="741" y="237"/>
                  </a:lnTo>
                  <a:lnTo>
                    <a:pt x="1279" y="270"/>
                  </a:lnTo>
                  <a:lnTo>
                    <a:pt x="2357" y="237"/>
                  </a:lnTo>
                  <a:lnTo>
                    <a:pt x="2357" y="237"/>
                  </a:lnTo>
                  <a:lnTo>
                    <a:pt x="2289" y="775"/>
                  </a:lnTo>
                  <a:lnTo>
                    <a:pt x="2256" y="1348"/>
                  </a:lnTo>
                  <a:lnTo>
                    <a:pt x="2256" y="1886"/>
                  </a:lnTo>
                  <a:lnTo>
                    <a:pt x="2289" y="2425"/>
                  </a:lnTo>
                  <a:lnTo>
                    <a:pt x="2289" y="2459"/>
                  </a:lnTo>
                  <a:lnTo>
                    <a:pt x="2256" y="2459"/>
                  </a:lnTo>
                  <a:lnTo>
                    <a:pt x="2020" y="2425"/>
                  </a:lnTo>
                  <a:lnTo>
                    <a:pt x="808" y="2425"/>
                  </a:lnTo>
                  <a:lnTo>
                    <a:pt x="303" y="2391"/>
                  </a:lnTo>
                  <a:lnTo>
                    <a:pt x="236" y="1280"/>
                  </a:lnTo>
                  <a:lnTo>
                    <a:pt x="202" y="169"/>
                  </a:lnTo>
                  <a:close/>
                  <a:moveTo>
                    <a:pt x="741" y="1"/>
                  </a:moveTo>
                  <a:lnTo>
                    <a:pt x="168" y="35"/>
                  </a:lnTo>
                  <a:lnTo>
                    <a:pt x="135" y="35"/>
                  </a:lnTo>
                  <a:lnTo>
                    <a:pt x="101" y="102"/>
                  </a:lnTo>
                  <a:lnTo>
                    <a:pt x="67" y="102"/>
                  </a:lnTo>
                  <a:lnTo>
                    <a:pt x="34" y="169"/>
                  </a:lnTo>
                  <a:lnTo>
                    <a:pt x="0" y="775"/>
                  </a:lnTo>
                  <a:lnTo>
                    <a:pt x="0" y="1415"/>
                  </a:lnTo>
                  <a:lnTo>
                    <a:pt x="34" y="2021"/>
                  </a:lnTo>
                  <a:lnTo>
                    <a:pt x="101" y="2661"/>
                  </a:lnTo>
                  <a:lnTo>
                    <a:pt x="135" y="2694"/>
                  </a:lnTo>
                  <a:lnTo>
                    <a:pt x="168" y="2728"/>
                  </a:lnTo>
                  <a:lnTo>
                    <a:pt x="236" y="2728"/>
                  </a:lnTo>
                  <a:lnTo>
                    <a:pt x="303" y="2694"/>
                  </a:lnTo>
                  <a:lnTo>
                    <a:pt x="337" y="2661"/>
                  </a:lnTo>
                  <a:lnTo>
                    <a:pt x="337" y="2627"/>
                  </a:lnTo>
                  <a:lnTo>
                    <a:pt x="337" y="2560"/>
                  </a:lnTo>
                  <a:lnTo>
                    <a:pt x="808" y="2661"/>
                  </a:lnTo>
                  <a:lnTo>
                    <a:pt x="1313" y="2694"/>
                  </a:lnTo>
                  <a:lnTo>
                    <a:pt x="1818" y="2694"/>
                  </a:lnTo>
                  <a:lnTo>
                    <a:pt x="2054" y="2661"/>
                  </a:lnTo>
                  <a:lnTo>
                    <a:pt x="2256" y="2627"/>
                  </a:lnTo>
                  <a:lnTo>
                    <a:pt x="2323" y="2593"/>
                  </a:lnTo>
                  <a:lnTo>
                    <a:pt x="2323" y="2492"/>
                  </a:lnTo>
                  <a:lnTo>
                    <a:pt x="2357" y="2526"/>
                  </a:lnTo>
                  <a:lnTo>
                    <a:pt x="2390" y="2526"/>
                  </a:lnTo>
                  <a:lnTo>
                    <a:pt x="2458" y="2492"/>
                  </a:lnTo>
                  <a:lnTo>
                    <a:pt x="2458" y="2425"/>
                  </a:lnTo>
                  <a:lnTo>
                    <a:pt x="2491" y="1886"/>
                  </a:lnTo>
                  <a:lnTo>
                    <a:pt x="2525" y="1314"/>
                  </a:lnTo>
                  <a:lnTo>
                    <a:pt x="2491" y="775"/>
                  </a:lnTo>
                  <a:lnTo>
                    <a:pt x="2458" y="203"/>
                  </a:lnTo>
                  <a:lnTo>
                    <a:pt x="2491" y="169"/>
                  </a:lnTo>
                  <a:lnTo>
                    <a:pt x="2491" y="102"/>
                  </a:lnTo>
                  <a:lnTo>
                    <a:pt x="2458" y="35"/>
                  </a:lnTo>
                  <a:lnTo>
                    <a:pt x="1852" y="35"/>
                  </a:lnTo>
                  <a:lnTo>
                    <a:pt x="127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"/>
            <p:cNvSpPr/>
            <p:nvPr/>
          </p:nvSpPr>
          <p:spPr>
            <a:xfrm>
              <a:off x="4132202" y="4287835"/>
              <a:ext cx="128898" cy="123877"/>
            </a:xfrm>
            <a:custGeom>
              <a:avLst/>
              <a:gdLst/>
              <a:ahLst/>
              <a:cxnLst/>
              <a:rect l="l" t="t" r="r" b="b"/>
              <a:pathLst>
                <a:path w="2593" h="2492" extrusionOk="0">
                  <a:moveTo>
                    <a:pt x="707" y="1"/>
                  </a:moveTo>
                  <a:lnTo>
                    <a:pt x="438" y="34"/>
                  </a:lnTo>
                  <a:lnTo>
                    <a:pt x="337" y="68"/>
                  </a:lnTo>
                  <a:lnTo>
                    <a:pt x="236" y="135"/>
                  </a:lnTo>
                  <a:lnTo>
                    <a:pt x="303" y="203"/>
                  </a:lnTo>
                  <a:lnTo>
                    <a:pt x="404" y="236"/>
                  </a:lnTo>
                  <a:lnTo>
                    <a:pt x="640" y="270"/>
                  </a:lnTo>
                  <a:lnTo>
                    <a:pt x="1077" y="270"/>
                  </a:lnTo>
                  <a:lnTo>
                    <a:pt x="1751" y="337"/>
                  </a:lnTo>
                  <a:lnTo>
                    <a:pt x="2391" y="371"/>
                  </a:lnTo>
                  <a:lnTo>
                    <a:pt x="2391" y="775"/>
                  </a:lnTo>
                  <a:lnTo>
                    <a:pt x="2391" y="1145"/>
                  </a:lnTo>
                  <a:lnTo>
                    <a:pt x="2357" y="1684"/>
                  </a:lnTo>
                  <a:lnTo>
                    <a:pt x="2357" y="1953"/>
                  </a:lnTo>
                  <a:lnTo>
                    <a:pt x="2391" y="2223"/>
                  </a:lnTo>
                  <a:lnTo>
                    <a:pt x="1313" y="2189"/>
                  </a:lnTo>
                  <a:lnTo>
                    <a:pt x="774" y="2189"/>
                  </a:lnTo>
                  <a:lnTo>
                    <a:pt x="505" y="2223"/>
                  </a:lnTo>
                  <a:lnTo>
                    <a:pt x="269" y="2290"/>
                  </a:lnTo>
                  <a:lnTo>
                    <a:pt x="236" y="1751"/>
                  </a:lnTo>
                  <a:lnTo>
                    <a:pt x="236" y="1213"/>
                  </a:lnTo>
                  <a:lnTo>
                    <a:pt x="269" y="674"/>
                  </a:lnTo>
                  <a:lnTo>
                    <a:pt x="269" y="405"/>
                  </a:lnTo>
                  <a:lnTo>
                    <a:pt x="236" y="270"/>
                  </a:lnTo>
                  <a:lnTo>
                    <a:pt x="202" y="135"/>
                  </a:lnTo>
                  <a:lnTo>
                    <a:pt x="101" y="304"/>
                  </a:lnTo>
                  <a:lnTo>
                    <a:pt x="67" y="472"/>
                  </a:lnTo>
                  <a:lnTo>
                    <a:pt x="0" y="842"/>
                  </a:lnTo>
                  <a:lnTo>
                    <a:pt x="0" y="1583"/>
                  </a:lnTo>
                  <a:lnTo>
                    <a:pt x="0" y="1819"/>
                  </a:lnTo>
                  <a:lnTo>
                    <a:pt x="0" y="2088"/>
                  </a:lnTo>
                  <a:lnTo>
                    <a:pt x="0" y="2223"/>
                  </a:lnTo>
                  <a:lnTo>
                    <a:pt x="34" y="2324"/>
                  </a:lnTo>
                  <a:lnTo>
                    <a:pt x="101" y="2425"/>
                  </a:lnTo>
                  <a:lnTo>
                    <a:pt x="202" y="2458"/>
                  </a:lnTo>
                  <a:lnTo>
                    <a:pt x="269" y="2458"/>
                  </a:lnTo>
                  <a:lnTo>
                    <a:pt x="269" y="2425"/>
                  </a:lnTo>
                  <a:lnTo>
                    <a:pt x="269" y="2391"/>
                  </a:lnTo>
                  <a:lnTo>
                    <a:pt x="539" y="2458"/>
                  </a:lnTo>
                  <a:lnTo>
                    <a:pt x="774" y="2492"/>
                  </a:lnTo>
                  <a:lnTo>
                    <a:pt x="1313" y="2492"/>
                  </a:lnTo>
                  <a:lnTo>
                    <a:pt x="2391" y="2458"/>
                  </a:lnTo>
                  <a:lnTo>
                    <a:pt x="2458" y="2425"/>
                  </a:lnTo>
                  <a:lnTo>
                    <a:pt x="2492" y="2458"/>
                  </a:lnTo>
                  <a:lnTo>
                    <a:pt x="2525" y="2458"/>
                  </a:lnTo>
                  <a:lnTo>
                    <a:pt x="2559" y="2425"/>
                  </a:lnTo>
                  <a:lnTo>
                    <a:pt x="2593" y="2155"/>
                  </a:lnTo>
                  <a:lnTo>
                    <a:pt x="2593" y="1886"/>
                  </a:lnTo>
                  <a:lnTo>
                    <a:pt x="2593" y="1347"/>
                  </a:lnTo>
                  <a:lnTo>
                    <a:pt x="2593" y="708"/>
                  </a:lnTo>
                  <a:lnTo>
                    <a:pt x="2593" y="405"/>
                  </a:lnTo>
                  <a:lnTo>
                    <a:pt x="2559" y="68"/>
                  </a:lnTo>
                  <a:lnTo>
                    <a:pt x="2525" y="34"/>
                  </a:lnTo>
                  <a:lnTo>
                    <a:pt x="2458" y="34"/>
                  </a:lnTo>
                  <a:lnTo>
                    <a:pt x="2458" y="68"/>
                  </a:lnTo>
                  <a:lnTo>
                    <a:pt x="2424" y="169"/>
                  </a:lnTo>
                  <a:lnTo>
                    <a:pt x="1852" y="102"/>
                  </a:lnTo>
                  <a:lnTo>
                    <a:pt x="1246" y="34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3"/>
            <p:cNvSpPr/>
            <p:nvPr/>
          </p:nvSpPr>
          <p:spPr>
            <a:xfrm>
              <a:off x="4041829" y="4192441"/>
              <a:ext cx="127208" cy="88732"/>
            </a:xfrm>
            <a:custGeom>
              <a:avLst/>
              <a:gdLst/>
              <a:ahLst/>
              <a:cxnLst/>
              <a:rect l="l" t="t" r="r" b="b"/>
              <a:pathLst>
                <a:path w="2559" h="1785" extrusionOk="0">
                  <a:moveTo>
                    <a:pt x="168" y="203"/>
                  </a:moveTo>
                  <a:lnTo>
                    <a:pt x="404" y="236"/>
                  </a:lnTo>
                  <a:lnTo>
                    <a:pt x="673" y="270"/>
                  </a:lnTo>
                  <a:lnTo>
                    <a:pt x="1178" y="270"/>
                  </a:lnTo>
                  <a:lnTo>
                    <a:pt x="2323" y="371"/>
                  </a:lnTo>
                  <a:lnTo>
                    <a:pt x="2289" y="607"/>
                  </a:lnTo>
                  <a:lnTo>
                    <a:pt x="2289" y="842"/>
                  </a:lnTo>
                  <a:lnTo>
                    <a:pt x="2323" y="1448"/>
                  </a:lnTo>
                  <a:lnTo>
                    <a:pt x="1246" y="1516"/>
                  </a:lnTo>
                  <a:lnTo>
                    <a:pt x="741" y="1516"/>
                  </a:lnTo>
                  <a:lnTo>
                    <a:pt x="505" y="1549"/>
                  </a:lnTo>
                  <a:lnTo>
                    <a:pt x="236" y="1583"/>
                  </a:lnTo>
                  <a:lnTo>
                    <a:pt x="202" y="876"/>
                  </a:lnTo>
                  <a:lnTo>
                    <a:pt x="168" y="203"/>
                  </a:lnTo>
                  <a:close/>
                  <a:moveTo>
                    <a:pt x="673" y="0"/>
                  </a:moveTo>
                  <a:lnTo>
                    <a:pt x="404" y="34"/>
                  </a:lnTo>
                  <a:lnTo>
                    <a:pt x="135" y="101"/>
                  </a:lnTo>
                  <a:lnTo>
                    <a:pt x="101" y="101"/>
                  </a:lnTo>
                  <a:lnTo>
                    <a:pt x="67" y="135"/>
                  </a:lnTo>
                  <a:lnTo>
                    <a:pt x="34" y="506"/>
                  </a:lnTo>
                  <a:lnTo>
                    <a:pt x="0" y="876"/>
                  </a:lnTo>
                  <a:lnTo>
                    <a:pt x="34" y="1246"/>
                  </a:lnTo>
                  <a:lnTo>
                    <a:pt x="67" y="1583"/>
                  </a:lnTo>
                  <a:lnTo>
                    <a:pt x="101" y="1650"/>
                  </a:lnTo>
                  <a:lnTo>
                    <a:pt x="202" y="1650"/>
                  </a:lnTo>
                  <a:lnTo>
                    <a:pt x="236" y="1617"/>
                  </a:lnTo>
                  <a:lnTo>
                    <a:pt x="471" y="1718"/>
                  </a:lnTo>
                  <a:lnTo>
                    <a:pt x="741" y="1751"/>
                  </a:lnTo>
                  <a:lnTo>
                    <a:pt x="1010" y="1785"/>
                  </a:lnTo>
                  <a:lnTo>
                    <a:pt x="1279" y="1785"/>
                  </a:lnTo>
                  <a:lnTo>
                    <a:pt x="1818" y="1751"/>
                  </a:lnTo>
                  <a:lnTo>
                    <a:pt x="2357" y="1650"/>
                  </a:lnTo>
                  <a:lnTo>
                    <a:pt x="2357" y="1718"/>
                  </a:lnTo>
                  <a:lnTo>
                    <a:pt x="2390" y="1751"/>
                  </a:lnTo>
                  <a:lnTo>
                    <a:pt x="2458" y="1785"/>
                  </a:lnTo>
                  <a:lnTo>
                    <a:pt x="2525" y="1751"/>
                  </a:lnTo>
                  <a:lnTo>
                    <a:pt x="2559" y="1718"/>
                  </a:lnTo>
                  <a:lnTo>
                    <a:pt x="2559" y="1650"/>
                  </a:lnTo>
                  <a:lnTo>
                    <a:pt x="2491" y="1011"/>
                  </a:lnTo>
                  <a:lnTo>
                    <a:pt x="2458" y="371"/>
                  </a:lnTo>
                  <a:lnTo>
                    <a:pt x="2491" y="304"/>
                  </a:lnTo>
                  <a:lnTo>
                    <a:pt x="2491" y="236"/>
                  </a:lnTo>
                  <a:lnTo>
                    <a:pt x="2458" y="203"/>
                  </a:lnTo>
                  <a:lnTo>
                    <a:pt x="2390" y="169"/>
                  </a:lnTo>
                  <a:lnTo>
                    <a:pt x="1852" y="101"/>
                  </a:lnTo>
                  <a:lnTo>
                    <a:pt x="1246" y="34"/>
                  </a:lnTo>
                  <a:lnTo>
                    <a:pt x="97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3"/>
            <p:cNvSpPr/>
            <p:nvPr/>
          </p:nvSpPr>
          <p:spPr>
            <a:xfrm>
              <a:off x="4209153" y="4430105"/>
              <a:ext cx="127258" cy="122237"/>
            </a:xfrm>
            <a:custGeom>
              <a:avLst/>
              <a:gdLst/>
              <a:ahLst/>
              <a:cxnLst/>
              <a:rect l="l" t="t" r="r" b="b"/>
              <a:pathLst>
                <a:path w="2560" h="2459" extrusionOk="0">
                  <a:moveTo>
                    <a:pt x="169" y="202"/>
                  </a:moveTo>
                  <a:lnTo>
                    <a:pt x="708" y="236"/>
                  </a:lnTo>
                  <a:lnTo>
                    <a:pt x="1247" y="270"/>
                  </a:lnTo>
                  <a:lnTo>
                    <a:pt x="2324" y="236"/>
                  </a:lnTo>
                  <a:lnTo>
                    <a:pt x="2324" y="707"/>
                  </a:lnTo>
                  <a:lnTo>
                    <a:pt x="2324" y="1145"/>
                  </a:lnTo>
                  <a:lnTo>
                    <a:pt x="2324" y="1684"/>
                  </a:lnTo>
                  <a:lnTo>
                    <a:pt x="2324" y="2222"/>
                  </a:lnTo>
                  <a:lnTo>
                    <a:pt x="2088" y="2189"/>
                  </a:lnTo>
                  <a:lnTo>
                    <a:pt x="607" y="2189"/>
                  </a:lnTo>
                  <a:lnTo>
                    <a:pt x="338" y="2256"/>
                  </a:lnTo>
                  <a:lnTo>
                    <a:pt x="304" y="1684"/>
                  </a:lnTo>
                  <a:lnTo>
                    <a:pt x="237" y="1145"/>
                  </a:lnTo>
                  <a:lnTo>
                    <a:pt x="237" y="674"/>
                  </a:lnTo>
                  <a:lnTo>
                    <a:pt x="169" y="202"/>
                  </a:lnTo>
                  <a:close/>
                  <a:moveTo>
                    <a:pt x="708" y="0"/>
                  </a:moveTo>
                  <a:lnTo>
                    <a:pt x="169" y="34"/>
                  </a:lnTo>
                  <a:lnTo>
                    <a:pt x="102" y="68"/>
                  </a:lnTo>
                  <a:lnTo>
                    <a:pt x="68" y="135"/>
                  </a:lnTo>
                  <a:lnTo>
                    <a:pt x="35" y="371"/>
                  </a:lnTo>
                  <a:lnTo>
                    <a:pt x="1" y="640"/>
                  </a:lnTo>
                  <a:lnTo>
                    <a:pt x="35" y="1145"/>
                  </a:lnTo>
                  <a:lnTo>
                    <a:pt x="68" y="1751"/>
                  </a:lnTo>
                  <a:lnTo>
                    <a:pt x="102" y="2054"/>
                  </a:lnTo>
                  <a:lnTo>
                    <a:pt x="169" y="2323"/>
                  </a:lnTo>
                  <a:lnTo>
                    <a:pt x="169" y="2391"/>
                  </a:lnTo>
                  <a:lnTo>
                    <a:pt x="304" y="2391"/>
                  </a:lnTo>
                  <a:lnTo>
                    <a:pt x="540" y="2424"/>
                  </a:lnTo>
                  <a:lnTo>
                    <a:pt x="1280" y="2424"/>
                  </a:lnTo>
                  <a:lnTo>
                    <a:pt x="1819" y="2458"/>
                  </a:lnTo>
                  <a:lnTo>
                    <a:pt x="2088" y="2458"/>
                  </a:lnTo>
                  <a:lnTo>
                    <a:pt x="2358" y="2424"/>
                  </a:lnTo>
                  <a:lnTo>
                    <a:pt x="2391" y="2458"/>
                  </a:lnTo>
                  <a:lnTo>
                    <a:pt x="2425" y="2458"/>
                  </a:lnTo>
                  <a:lnTo>
                    <a:pt x="2459" y="2424"/>
                  </a:lnTo>
                  <a:lnTo>
                    <a:pt x="2492" y="2391"/>
                  </a:lnTo>
                  <a:lnTo>
                    <a:pt x="2526" y="2121"/>
                  </a:lnTo>
                  <a:lnTo>
                    <a:pt x="2560" y="1852"/>
                  </a:lnTo>
                  <a:lnTo>
                    <a:pt x="2526" y="1313"/>
                  </a:lnTo>
                  <a:lnTo>
                    <a:pt x="2526" y="707"/>
                  </a:lnTo>
                  <a:lnTo>
                    <a:pt x="2526" y="404"/>
                  </a:lnTo>
                  <a:lnTo>
                    <a:pt x="2459" y="101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34"/>
                  </a:lnTo>
                  <a:lnTo>
                    <a:pt x="124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"/>
            <p:cNvSpPr/>
            <p:nvPr/>
          </p:nvSpPr>
          <p:spPr>
            <a:xfrm>
              <a:off x="4237637" y="4570684"/>
              <a:ext cx="125567" cy="122237"/>
            </a:xfrm>
            <a:custGeom>
              <a:avLst/>
              <a:gdLst/>
              <a:ahLst/>
              <a:cxnLst/>
              <a:rect l="l" t="t" r="r" b="b"/>
              <a:pathLst>
                <a:path w="2526" h="2459" extrusionOk="0">
                  <a:moveTo>
                    <a:pt x="2357" y="202"/>
                  </a:moveTo>
                  <a:lnTo>
                    <a:pt x="2323" y="674"/>
                  </a:lnTo>
                  <a:lnTo>
                    <a:pt x="2323" y="1145"/>
                  </a:lnTo>
                  <a:lnTo>
                    <a:pt x="2256" y="1684"/>
                  </a:lnTo>
                  <a:lnTo>
                    <a:pt x="2222" y="2256"/>
                  </a:lnTo>
                  <a:lnTo>
                    <a:pt x="1953" y="2189"/>
                  </a:lnTo>
                  <a:lnTo>
                    <a:pt x="472" y="2189"/>
                  </a:lnTo>
                  <a:lnTo>
                    <a:pt x="236" y="2223"/>
                  </a:lnTo>
                  <a:lnTo>
                    <a:pt x="236" y="1684"/>
                  </a:lnTo>
                  <a:lnTo>
                    <a:pt x="236" y="1145"/>
                  </a:lnTo>
                  <a:lnTo>
                    <a:pt x="236" y="708"/>
                  </a:lnTo>
                  <a:lnTo>
                    <a:pt x="236" y="236"/>
                  </a:lnTo>
                  <a:lnTo>
                    <a:pt x="1313" y="270"/>
                  </a:lnTo>
                  <a:lnTo>
                    <a:pt x="1852" y="236"/>
                  </a:lnTo>
                  <a:lnTo>
                    <a:pt x="2357" y="202"/>
                  </a:lnTo>
                  <a:close/>
                  <a:moveTo>
                    <a:pt x="1313" y="0"/>
                  </a:moveTo>
                  <a:lnTo>
                    <a:pt x="236" y="34"/>
                  </a:lnTo>
                  <a:lnTo>
                    <a:pt x="169" y="34"/>
                  </a:lnTo>
                  <a:lnTo>
                    <a:pt x="135" y="68"/>
                  </a:lnTo>
                  <a:lnTo>
                    <a:pt x="101" y="101"/>
                  </a:lnTo>
                  <a:lnTo>
                    <a:pt x="34" y="404"/>
                  </a:lnTo>
                  <a:lnTo>
                    <a:pt x="34" y="708"/>
                  </a:lnTo>
                  <a:lnTo>
                    <a:pt x="0" y="1314"/>
                  </a:lnTo>
                  <a:lnTo>
                    <a:pt x="0" y="1852"/>
                  </a:lnTo>
                  <a:lnTo>
                    <a:pt x="34" y="2122"/>
                  </a:lnTo>
                  <a:lnTo>
                    <a:pt x="68" y="2391"/>
                  </a:lnTo>
                  <a:lnTo>
                    <a:pt x="101" y="2425"/>
                  </a:lnTo>
                  <a:lnTo>
                    <a:pt x="135" y="2458"/>
                  </a:lnTo>
                  <a:lnTo>
                    <a:pt x="169" y="2458"/>
                  </a:lnTo>
                  <a:lnTo>
                    <a:pt x="202" y="2425"/>
                  </a:lnTo>
                  <a:lnTo>
                    <a:pt x="472" y="2458"/>
                  </a:lnTo>
                  <a:lnTo>
                    <a:pt x="741" y="2458"/>
                  </a:lnTo>
                  <a:lnTo>
                    <a:pt x="1280" y="2425"/>
                  </a:lnTo>
                  <a:lnTo>
                    <a:pt x="2020" y="2425"/>
                  </a:lnTo>
                  <a:lnTo>
                    <a:pt x="2256" y="2391"/>
                  </a:lnTo>
                  <a:lnTo>
                    <a:pt x="2357" y="2391"/>
                  </a:lnTo>
                  <a:lnTo>
                    <a:pt x="2391" y="2324"/>
                  </a:lnTo>
                  <a:lnTo>
                    <a:pt x="2458" y="2054"/>
                  </a:lnTo>
                  <a:lnTo>
                    <a:pt x="2492" y="1751"/>
                  </a:lnTo>
                  <a:lnTo>
                    <a:pt x="2525" y="1145"/>
                  </a:lnTo>
                  <a:lnTo>
                    <a:pt x="2525" y="640"/>
                  </a:lnTo>
                  <a:lnTo>
                    <a:pt x="2525" y="371"/>
                  </a:lnTo>
                  <a:lnTo>
                    <a:pt x="2492" y="135"/>
                  </a:lnTo>
                  <a:lnTo>
                    <a:pt x="2458" y="68"/>
                  </a:lnTo>
                  <a:lnTo>
                    <a:pt x="2391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"/>
            <p:cNvSpPr/>
            <p:nvPr/>
          </p:nvSpPr>
          <p:spPr>
            <a:xfrm>
              <a:off x="3896179" y="4195772"/>
              <a:ext cx="132278" cy="80381"/>
            </a:xfrm>
            <a:custGeom>
              <a:avLst/>
              <a:gdLst/>
              <a:ahLst/>
              <a:cxnLst/>
              <a:rect l="l" t="t" r="r" b="b"/>
              <a:pathLst>
                <a:path w="2661" h="1617" extrusionOk="0">
                  <a:moveTo>
                    <a:pt x="2189" y="203"/>
                  </a:moveTo>
                  <a:lnTo>
                    <a:pt x="2358" y="237"/>
                  </a:lnTo>
                  <a:lnTo>
                    <a:pt x="2391" y="270"/>
                  </a:lnTo>
                  <a:lnTo>
                    <a:pt x="2459" y="237"/>
                  </a:lnTo>
                  <a:lnTo>
                    <a:pt x="2459" y="371"/>
                  </a:lnTo>
                  <a:lnTo>
                    <a:pt x="2425" y="506"/>
                  </a:lnTo>
                  <a:lnTo>
                    <a:pt x="2425" y="775"/>
                  </a:lnTo>
                  <a:lnTo>
                    <a:pt x="2425" y="1078"/>
                  </a:lnTo>
                  <a:lnTo>
                    <a:pt x="2459" y="1381"/>
                  </a:lnTo>
                  <a:lnTo>
                    <a:pt x="1280" y="1381"/>
                  </a:lnTo>
                  <a:lnTo>
                    <a:pt x="708" y="1415"/>
                  </a:lnTo>
                  <a:lnTo>
                    <a:pt x="136" y="1482"/>
                  </a:lnTo>
                  <a:lnTo>
                    <a:pt x="169" y="1280"/>
                  </a:lnTo>
                  <a:lnTo>
                    <a:pt x="203" y="1078"/>
                  </a:lnTo>
                  <a:lnTo>
                    <a:pt x="203" y="708"/>
                  </a:lnTo>
                  <a:lnTo>
                    <a:pt x="203" y="439"/>
                  </a:lnTo>
                  <a:lnTo>
                    <a:pt x="203" y="304"/>
                  </a:lnTo>
                  <a:lnTo>
                    <a:pt x="203" y="203"/>
                  </a:lnTo>
                  <a:lnTo>
                    <a:pt x="371" y="237"/>
                  </a:lnTo>
                  <a:lnTo>
                    <a:pt x="1651" y="237"/>
                  </a:lnTo>
                  <a:lnTo>
                    <a:pt x="1987" y="203"/>
                  </a:lnTo>
                  <a:close/>
                  <a:moveTo>
                    <a:pt x="708" y="1"/>
                  </a:moveTo>
                  <a:lnTo>
                    <a:pt x="439" y="34"/>
                  </a:lnTo>
                  <a:lnTo>
                    <a:pt x="136" y="68"/>
                  </a:lnTo>
                  <a:lnTo>
                    <a:pt x="136" y="102"/>
                  </a:lnTo>
                  <a:lnTo>
                    <a:pt x="35" y="102"/>
                  </a:lnTo>
                  <a:lnTo>
                    <a:pt x="35" y="136"/>
                  </a:lnTo>
                  <a:lnTo>
                    <a:pt x="68" y="136"/>
                  </a:lnTo>
                  <a:lnTo>
                    <a:pt x="35" y="270"/>
                  </a:lnTo>
                  <a:lnTo>
                    <a:pt x="35" y="439"/>
                  </a:lnTo>
                  <a:lnTo>
                    <a:pt x="35" y="708"/>
                  </a:lnTo>
                  <a:lnTo>
                    <a:pt x="1" y="1078"/>
                  </a:lnTo>
                  <a:lnTo>
                    <a:pt x="1" y="1280"/>
                  </a:lnTo>
                  <a:lnTo>
                    <a:pt x="35" y="1482"/>
                  </a:lnTo>
                  <a:lnTo>
                    <a:pt x="68" y="1516"/>
                  </a:lnTo>
                  <a:lnTo>
                    <a:pt x="68" y="1550"/>
                  </a:lnTo>
                  <a:lnTo>
                    <a:pt x="102" y="1583"/>
                  </a:lnTo>
                  <a:lnTo>
                    <a:pt x="708" y="1617"/>
                  </a:lnTo>
                  <a:lnTo>
                    <a:pt x="1314" y="1617"/>
                  </a:lnTo>
                  <a:lnTo>
                    <a:pt x="2492" y="1583"/>
                  </a:lnTo>
                  <a:lnTo>
                    <a:pt x="2593" y="1583"/>
                  </a:lnTo>
                  <a:lnTo>
                    <a:pt x="2627" y="1550"/>
                  </a:lnTo>
                  <a:lnTo>
                    <a:pt x="2661" y="1482"/>
                  </a:lnTo>
                  <a:lnTo>
                    <a:pt x="2661" y="1449"/>
                  </a:lnTo>
                  <a:lnTo>
                    <a:pt x="2627" y="1381"/>
                  </a:lnTo>
                  <a:lnTo>
                    <a:pt x="2627" y="1078"/>
                  </a:lnTo>
                  <a:lnTo>
                    <a:pt x="2593" y="775"/>
                  </a:lnTo>
                  <a:lnTo>
                    <a:pt x="2627" y="439"/>
                  </a:lnTo>
                  <a:lnTo>
                    <a:pt x="2593" y="270"/>
                  </a:lnTo>
                  <a:lnTo>
                    <a:pt x="2560" y="136"/>
                  </a:lnTo>
                  <a:lnTo>
                    <a:pt x="2526" y="136"/>
                  </a:lnTo>
                  <a:lnTo>
                    <a:pt x="2492" y="102"/>
                  </a:lnTo>
                  <a:lnTo>
                    <a:pt x="2459" y="68"/>
                  </a:lnTo>
                  <a:lnTo>
                    <a:pt x="2324" y="34"/>
                  </a:lnTo>
                  <a:lnTo>
                    <a:pt x="2189" y="1"/>
                  </a:lnTo>
                  <a:lnTo>
                    <a:pt x="1886" y="1"/>
                  </a:lnTo>
                  <a:lnTo>
                    <a:pt x="1280" y="34"/>
                  </a:lnTo>
                  <a:lnTo>
                    <a:pt x="70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3"/>
            <p:cNvSpPr/>
            <p:nvPr/>
          </p:nvSpPr>
          <p:spPr>
            <a:xfrm>
              <a:off x="2699560" y="4287835"/>
              <a:ext cx="128898" cy="123877"/>
            </a:xfrm>
            <a:custGeom>
              <a:avLst/>
              <a:gdLst/>
              <a:ahLst/>
              <a:cxnLst/>
              <a:rect l="l" t="t" r="r" b="b"/>
              <a:pathLst>
                <a:path w="2593" h="2492" extrusionOk="0">
                  <a:moveTo>
                    <a:pt x="707" y="1"/>
                  </a:moveTo>
                  <a:lnTo>
                    <a:pt x="438" y="34"/>
                  </a:lnTo>
                  <a:lnTo>
                    <a:pt x="337" y="68"/>
                  </a:lnTo>
                  <a:lnTo>
                    <a:pt x="236" y="135"/>
                  </a:lnTo>
                  <a:lnTo>
                    <a:pt x="303" y="203"/>
                  </a:lnTo>
                  <a:lnTo>
                    <a:pt x="404" y="236"/>
                  </a:lnTo>
                  <a:lnTo>
                    <a:pt x="640" y="270"/>
                  </a:lnTo>
                  <a:lnTo>
                    <a:pt x="1078" y="270"/>
                  </a:lnTo>
                  <a:lnTo>
                    <a:pt x="1751" y="337"/>
                  </a:lnTo>
                  <a:lnTo>
                    <a:pt x="2391" y="371"/>
                  </a:lnTo>
                  <a:lnTo>
                    <a:pt x="2391" y="775"/>
                  </a:lnTo>
                  <a:lnTo>
                    <a:pt x="2391" y="1145"/>
                  </a:lnTo>
                  <a:lnTo>
                    <a:pt x="2357" y="1684"/>
                  </a:lnTo>
                  <a:lnTo>
                    <a:pt x="2357" y="1953"/>
                  </a:lnTo>
                  <a:lnTo>
                    <a:pt x="2391" y="2223"/>
                  </a:lnTo>
                  <a:lnTo>
                    <a:pt x="1313" y="2189"/>
                  </a:lnTo>
                  <a:lnTo>
                    <a:pt x="775" y="2189"/>
                  </a:lnTo>
                  <a:lnTo>
                    <a:pt x="505" y="2223"/>
                  </a:lnTo>
                  <a:lnTo>
                    <a:pt x="270" y="2290"/>
                  </a:lnTo>
                  <a:lnTo>
                    <a:pt x="236" y="1751"/>
                  </a:lnTo>
                  <a:lnTo>
                    <a:pt x="236" y="1213"/>
                  </a:lnTo>
                  <a:lnTo>
                    <a:pt x="270" y="674"/>
                  </a:lnTo>
                  <a:lnTo>
                    <a:pt x="270" y="405"/>
                  </a:lnTo>
                  <a:lnTo>
                    <a:pt x="236" y="270"/>
                  </a:lnTo>
                  <a:lnTo>
                    <a:pt x="202" y="135"/>
                  </a:lnTo>
                  <a:lnTo>
                    <a:pt x="101" y="304"/>
                  </a:lnTo>
                  <a:lnTo>
                    <a:pt x="68" y="472"/>
                  </a:lnTo>
                  <a:lnTo>
                    <a:pt x="0" y="842"/>
                  </a:lnTo>
                  <a:lnTo>
                    <a:pt x="0" y="1583"/>
                  </a:lnTo>
                  <a:lnTo>
                    <a:pt x="0" y="1819"/>
                  </a:lnTo>
                  <a:lnTo>
                    <a:pt x="0" y="2088"/>
                  </a:lnTo>
                  <a:lnTo>
                    <a:pt x="0" y="2223"/>
                  </a:lnTo>
                  <a:lnTo>
                    <a:pt x="34" y="2324"/>
                  </a:lnTo>
                  <a:lnTo>
                    <a:pt x="101" y="2425"/>
                  </a:lnTo>
                  <a:lnTo>
                    <a:pt x="202" y="2458"/>
                  </a:lnTo>
                  <a:lnTo>
                    <a:pt x="270" y="2458"/>
                  </a:lnTo>
                  <a:lnTo>
                    <a:pt x="270" y="2425"/>
                  </a:lnTo>
                  <a:lnTo>
                    <a:pt x="270" y="2391"/>
                  </a:lnTo>
                  <a:lnTo>
                    <a:pt x="539" y="2458"/>
                  </a:lnTo>
                  <a:lnTo>
                    <a:pt x="775" y="2492"/>
                  </a:lnTo>
                  <a:lnTo>
                    <a:pt x="1313" y="2492"/>
                  </a:lnTo>
                  <a:lnTo>
                    <a:pt x="2391" y="2458"/>
                  </a:lnTo>
                  <a:lnTo>
                    <a:pt x="2458" y="2425"/>
                  </a:lnTo>
                  <a:lnTo>
                    <a:pt x="2492" y="2458"/>
                  </a:lnTo>
                  <a:lnTo>
                    <a:pt x="2525" y="2458"/>
                  </a:lnTo>
                  <a:lnTo>
                    <a:pt x="2559" y="2425"/>
                  </a:lnTo>
                  <a:lnTo>
                    <a:pt x="2593" y="2155"/>
                  </a:lnTo>
                  <a:lnTo>
                    <a:pt x="2593" y="1886"/>
                  </a:lnTo>
                  <a:lnTo>
                    <a:pt x="2593" y="1347"/>
                  </a:lnTo>
                  <a:lnTo>
                    <a:pt x="2593" y="708"/>
                  </a:lnTo>
                  <a:lnTo>
                    <a:pt x="2593" y="405"/>
                  </a:lnTo>
                  <a:lnTo>
                    <a:pt x="2559" y="68"/>
                  </a:lnTo>
                  <a:lnTo>
                    <a:pt x="2525" y="34"/>
                  </a:lnTo>
                  <a:lnTo>
                    <a:pt x="2458" y="34"/>
                  </a:lnTo>
                  <a:lnTo>
                    <a:pt x="2458" y="68"/>
                  </a:lnTo>
                  <a:lnTo>
                    <a:pt x="2424" y="169"/>
                  </a:lnTo>
                  <a:lnTo>
                    <a:pt x="1852" y="102"/>
                  </a:lnTo>
                  <a:lnTo>
                    <a:pt x="1246" y="34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"/>
            <p:cNvSpPr/>
            <p:nvPr/>
          </p:nvSpPr>
          <p:spPr>
            <a:xfrm>
              <a:off x="3005823" y="4195772"/>
              <a:ext cx="137299" cy="80381"/>
            </a:xfrm>
            <a:custGeom>
              <a:avLst/>
              <a:gdLst/>
              <a:ahLst/>
              <a:cxnLst/>
              <a:rect l="l" t="t" r="r" b="b"/>
              <a:pathLst>
                <a:path w="2762" h="1617" extrusionOk="0">
                  <a:moveTo>
                    <a:pt x="135" y="136"/>
                  </a:moveTo>
                  <a:lnTo>
                    <a:pt x="438" y="203"/>
                  </a:lnTo>
                  <a:lnTo>
                    <a:pt x="741" y="237"/>
                  </a:lnTo>
                  <a:lnTo>
                    <a:pt x="1347" y="237"/>
                  </a:lnTo>
                  <a:lnTo>
                    <a:pt x="2593" y="203"/>
                  </a:lnTo>
                  <a:lnTo>
                    <a:pt x="2593" y="203"/>
                  </a:lnTo>
                  <a:lnTo>
                    <a:pt x="2559" y="506"/>
                  </a:lnTo>
                  <a:lnTo>
                    <a:pt x="2526" y="775"/>
                  </a:lnTo>
                  <a:lnTo>
                    <a:pt x="2559" y="1381"/>
                  </a:lnTo>
                  <a:lnTo>
                    <a:pt x="2223" y="1415"/>
                  </a:lnTo>
                  <a:lnTo>
                    <a:pt x="1886" y="1415"/>
                  </a:lnTo>
                  <a:lnTo>
                    <a:pt x="1246" y="1381"/>
                  </a:lnTo>
                  <a:lnTo>
                    <a:pt x="708" y="1348"/>
                  </a:lnTo>
                  <a:lnTo>
                    <a:pt x="438" y="1381"/>
                  </a:lnTo>
                  <a:lnTo>
                    <a:pt x="203" y="1449"/>
                  </a:lnTo>
                  <a:lnTo>
                    <a:pt x="169" y="775"/>
                  </a:lnTo>
                  <a:lnTo>
                    <a:pt x="169" y="439"/>
                  </a:lnTo>
                  <a:lnTo>
                    <a:pt x="135" y="136"/>
                  </a:lnTo>
                  <a:close/>
                  <a:moveTo>
                    <a:pt x="708" y="1"/>
                  </a:moveTo>
                  <a:lnTo>
                    <a:pt x="102" y="68"/>
                  </a:lnTo>
                  <a:lnTo>
                    <a:pt x="68" y="102"/>
                  </a:lnTo>
                  <a:lnTo>
                    <a:pt x="102" y="136"/>
                  </a:lnTo>
                  <a:lnTo>
                    <a:pt x="1" y="439"/>
                  </a:lnTo>
                  <a:lnTo>
                    <a:pt x="1" y="809"/>
                  </a:lnTo>
                  <a:lnTo>
                    <a:pt x="34" y="1516"/>
                  </a:lnTo>
                  <a:lnTo>
                    <a:pt x="68" y="1550"/>
                  </a:lnTo>
                  <a:lnTo>
                    <a:pt x="135" y="1583"/>
                  </a:lnTo>
                  <a:lnTo>
                    <a:pt x="169" y="1583"/>
                  </a:lnTo>
                  <a:lnTo>
                    <a:pt x="203" y="1516"/>
                  </a:lnTo>
                  <a:lnTo>
                    <a:pt x="506" y="1550"/>
                  </a:lnTo>
                  <a:lnTo>
                    <a:pt x="809" y="1550"/>
                  </a:lnTo>
                  <a:lnTo>
                    <a:pt x="1415" y="1583"/>
                  </a:lnTo>
                  <a:lnTo>
                    <a:pt x="2021" y="1617"/>
                  </a:lnTo>
                  <a:lnTo>
                    <a:pt x="2593" y="1583"/>
                  </a:lnTo>
                  <a:lnTo>
                    <a:pt x="2660" y="1583"/>
                  </a:lnTo>
                  <a:lnTo>
                    <a:pt x="2728" y="1550"/>
                  </a:lnTo>
                  <a:lnTo>
                    <a:pt x="2761" y="1550"/>
                  </a:lnTo>
                  <a:lnTo>
                    <a:pt x="2761" y="1482"/>
                  </a:lnTo>
                  <a:lnTo>
                    <a:pt x="2761" y="1415"/>
                  </a:lnTo>
                  <a:lnTo>
                    <a:pt x="2761" y="775"/>
                  </a:lnTo>
                  <a:lnTo>
                    <a:pt x="2761" y="439"/>
                  </a:lnTo>
                  <a:lnTo>
                    <a:pt x="2694" y="102"/>
                  </a:lnTo>
                  <a:lnTo>
                    <a:pt x="2694" y="68"/>
                  </a:lnTo>
                  <a:lnTo>
                    <a:pt x="2660" y="34"/>
                  </a:lnTo>
                  <a:lnTo>
                    <a:pt x="1347" y="34"/>
                  </a:lnTo>
                  <a:lnTo>
                    <a:pt x="70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"/>
            <p:cNvSpPr/>
            <p:nvPr/>
          </p:nvSpPr>
          <p:spPr>
            <a:xfrm>
              <a:off x="4092037" y="4568994"/>
              <a:ext cx="128898" cy="123927"/>
            </a:xfrm>
            <a:custGeom>
              <a:avLst/>
              <a:gdLst/>
              <a:ahLst/>
              <a:cxnLst/>
              <a:rect l="l" t="t" r="r" b="b"/>
              <a:pathLst>
                <a:path w="2593" h="2493" extrusionOk="0">
                  <a:moveTo>
                    <a:pt x="1885" y="1"/>
                  </a:moveTo>
                  <a:lnTo>
                    <a:pt x="1347" y="34"/>
                  </a:lnTo>
                  <a:lnTo>
                    <a:pt x="741" y="102"/>
                  </a:lnTo>
                  <a:lnTo>
                    <a:pt x="168" y="169"/>
                  </a:lnTo>
                  <a:lnTo>
                    <a:pt x="135" y="68"/>
                  </a:lnTo>
                  <a:lnTo>
                    <a:pt x="135" y="34"/>
                  </a:lnTo>
                  <a:lnTo>
                    <a:pt x="67" y="34"/>
                  </a:lnTo>
                  <a:lnTo>
                    <a:pt x="34" y="68"/>
                  </a:lnTo>
                  <a:lnTo>
                    <a:pt x="0" y="405"/>
                  </a:lnTo>
                  <a:lnTo>
                    <a:pt x="0" y="708"/>
                  </a:lnTo>
                  <a:lnTo>
                    <a:pt x="0" y="1348"/>
                  </a:lnTo>
                  <a:lnTo>
                    <a:pt x="0" y="1886"/>
                  </a:lnTo>
                  <a:lnTo>
                    <a:pt x="0" y="2156"/>
                  </a:lnTo>
                  <a:lnTo>
                    <a:pt x="34" y="2425"/>
                  </a:lnTo>
                  <a:lnTo>
                    <a:pt x="67" y="2459"/>
                  </a:lnTo>
                  <a:lnTo>
                    <a:pt x="101" y="2459"/>
                  </a:lnTo>
                  <a:lnTo>
                    <a:pt x="135" y="2425"/>
                  </a:lnTo>
                  <a:lnTo>
                    <a:pt x="202" y="2459"/>
                  </a:lnTo>
                  <a:lnTo>
                    <a:pt x="1279" y="2492"/>
                  </a:lnTo>
                  <a:lnTo>
                    <a:pt x="1818" y="2492"/>
                  </a:lnTo>
                  <a:lnTo>
                    <a:pt x="2054" y="2459"/>
                  </a:lnTo>
                  <a:lnTo>
                    <a:pt x="2323" y="2391"/>
                  </a:lnTo>
                  <a:lnTo>
                    <a:pt x="2323" y="2425"/>
                  </a:lnTo>
                  <a:lnTo>
                    <a:pt x="2323" y="2459"/>
                  </a:lnTo>
                  <a:lnTo>
                    <a:pt x="2391" y="2459"/>
                  </a:lnTo>
                  <a:lnTo>
                    <a:pt x="2492" y="2425"/>
                  </a:lnTo>
                  <a:lnTo>
                    <a:pt x="2559" y="2324"/>
                  </a:lnTo>
                  <a:lnTo>
                    <a:pt x="2593" y="2223"/>
                  </a:lnTo>
                  <a:lnTo>
                    <a:pt x="2593" y="2088"/>
                  </a:lnTo>
                  <a:lnTo>
                    <a:pt x="2593" y="1819"/>
                  </a:lnTo>
                  <a:lnTo>
                    <a:pt x="2593" y="1583"/>
                  </a:lnTo>
                  <a:lnTo>
                    <a:pt x="2593" y="843"/>
                  </a:lnTo>
                  <a:lnTo>
                    <a:pt x="2525" y="472"/>
                  </a:lnTo>
                  <a:lnTo>
                    <a:pt x="2492" y="304"/>
                  </a:lnTo>
                  <a:lnTo>
                    <a:pt x="2391" y="135"/>
                  </a:lnTo>
                  <a:lnTo>
                    <a:pt x="2357" y="270"/>
                  </a:lnTo>
                  <a:lnTo>
                    <a:pt x="2323" y="405"/>
                  </a:lnTo>
                  <a:lnTo>
                    <a:pt x="2323" y="674"/>
                  </a:lnTo>
                  <a:lnTo>
                    <a:pt x="2357" y="1213"/>
                  </a:lnTo>
                  <a:lnTo>
                    <a:pt x="2357" y="1752"/>
                  </a:lnTo>
                  <a:lnTo>
                    <a:pt x="2323" y="2290"/>
                  </a:lnTo>
                  <a:lnTo>
                    <a:pt x="2087" y="2223"/>
                  </a:lnTo>
                  <a:lnTo>
                    <a:pt x="1818" y="2189"/>
                  </a:lnTo>
                  <a:lnTo>
                    <a:pt x="1279" y="2189"/>
                  </a:lnTo>
                  <a:lnTo>
                    <a:pt x="202" y="2223"/>
                  </a:lnTo>
                  <a:lnTo>
                    <a:pt x="202" y="2223"/>
                  </a:lnTo>
                  <a:lnTo>
                    <a:pt x="236" y="1954"/>
                  </a:lnTo>
                  <a:lnTo>
                    <a:pt x="236" y="1684"/>
                  </a:lnTo>
                  <a:lnTo>
                    <a:pt x="202" y="1146"/>
                  </a:lnTo>
                  <a:lnTo>
                    <a:pt x="202" y="775"/>
                  </a:lnTo>
                  <a:lnTo>
                    <a:pt x="202" y="371"/>
                  </a:lnTo>
                  <a:lnTo>
                    <a:pt x="842" y="337"/>
                  </a:lnTo>
                  <a:lnTo>
                    <a:pt x="1515" y="270"/>
                  </a:lnTo>
                  <a:lnTo>
                    <a:pt x="1953" y="270"/>
                  </a:lnTo>
                  <a:lnTo>
                    <a:pt x="2189" y="236"/>
                  </a:lnTo>
                  <a:lnTo>
                    <a:pt x="2290" y="203"/>
                  </a:lnTo>
                  <a:lnTo>
                    <a:pt x="2357" y="135"/>
                  </a:lnTo>
                  <a:lnTo>
                    <a:pt x="2256" y="68"/>
                  </a:lnTo>
                  <a:lnTo>
                    <a:pt x="2121" y="34"/>
                  </a:lnTo>
                  <a:lnTo>
                    <a:pt x="188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3"/>
            <p:cNvSpPr/>
            <p:nvPr/>
          </p:nvSpPr>
          <p:spPr>
            <a:xfrm>
              <a:off x="3608358" y="4192441"/>
              <a:ext cx="127208" cy="88732"/>
            </a:xfrm>
            <a:custGeom>
              <a:avLst/>
              <a:gdLst/>
              <a:ahLst/>
              <a:cxnLst/>
              <a:rect l="l" t="t" r="r" b="b"/>
              <a:pathLst>
                <a:path w="2559" h="1785" extrusionOk="0">
                  <a:moveTo>
                    <a:pt x="2390" y="203"/>
                  </a:moveTo>
                  <a:lnTo>
                    <a:pt x="2357" y="876"/>
                  </a:lnTo>
                  <a:lnTo>
                    <a:pt x="2323" y="1583"/>
                  </a:lnTo>
                  <a:lnTo>
                    <a:pt x="2087" y="1549"/>
                  </a:lnTo>
                  <a:lnTo>
                    <a:pt x="1852" y="1516"/>
                  </a:lnTo>
                  <a:lnTo>
                    <a:pt x="1347" y="1516"/>
                  </a:lnTo>
                  <a:lnTo>
                    <a:pt x="236" y="1448"/>
                  </a:lnTo>
                  <a:lnTo>
                    <a:pt x="269" y="842"/>
                  </a:lnTo>
                  <a:lnTo>
                    <a:pt x="269" y="607"/>
                  </a:lnTo>
                  <a:lnTo>
                    <a:pt x="236" y="371"/>
                  </a:lnTo>
                  <a:lnTo>
                    <a:pt x="1380" y="270"/>
                  </a:lnTo>
                  <a:lnTo>
                    <a:pt x="1885" y="270"/>
                  </a:lnTo>
                  <a:lnTo>
                    <a:pt x="2155" y="236"/>
                  </a:lnTo>
                  <a:lnTo>
                    <a:pt x="2390" y="203"/>
                  </a:lnTo>
                  <a:close/>
                  <a:moveTo>
                    <a:pt x="1616" y="0"/>
                  </a:moveTo>
                  <a:lnTo>
                    <a:pt x="1313" y="34"/>
                  </a:lnTo>
                  <a:lnTo>
                    <a:pt x="741" y="101"/>
                  </a:lnTo>
                  <a:lnTo>
                    <a:pt x="168" y="169"/>
                  </a:lnTo>
                  <a:lnTo>
                    <a:pt x="101" y="203"/>
                  </a:lnTo>
                  <a:lnTo>
                    <a:pt x="67" y="236"/>
                  </a:lnTo>
                  <a:lnTo>
                    <a:pt x="67" y="304"/>
                  </a:lnTo>
                  <a:lnTo>
                    <a:pt x="101" y="371"/>
                  </a:lnTo>
                  <a:lnTo>
                    <a:pt x="67" y="1011"/>
                  </a:lnTo>
                  <a:lnTo>
                    <a:pt x="0" y="1650"/>
                  </a:lnTo>
                  <a:lnTo>
                    <a:pt x="0" y="1718"/>
                  </a:lnTo>
                  <a:lnTo>
                    <a:pt x="34" y="1751"/>
                  </a:lnTo>
                  <a:lnTo>
                    <a:pt x="101" y="1785"/>
                  </a:lnTo>
                  <a:lnTo>
                    <a:pt x="202" y="1751"/>
                  </a:lnTo>
                  <a:lnTo>
                    <a:pt x="202" y="1718"/>
                  </a:lnTo>
                  <a:lnTo>
                    <a:pt x="236" y="1650"/>
                  </a:lnTo>
                  <a:lnTo>
                    <a:pt x="741" y="1751"/>
                  </a:lnTo>
                  <a:lnTo>
                    <a:pt x="1313" y="1785"/>
                  </a:lnTo>
                  <a:lnTo>
                    <a:pt x="1582" y="1785"/>
                  </a:lnTo>
                  <a:lnTo>
                    <a:pt x="1852" y="1751"/>
                  </a:lnTo>
                  <a:lnTo>
                    <a:pt x="2121" y="1718"/>
                  </a:lnTo>
                  <a:lnTo>
                    <a:pt x="2357" y="1617"/>
                  </a:lnTo>
                  <a:lnTo>
                    <a:pt x="2390" y="1650"/>
                  </a:lnTo>
                  <a:lnTo>
                    <a:pt x="2491" y="1650"/>
                  </a:lnTo>
                  <a:lnTo>
                    <a:pt x="2491" y="1583"/>
                  </a:lnTo>
                  <a:lnTo>
                    <a:pt x="2525" y="1246"/>
                  </a:lnTo>
                  <a:lnTo>
                    <a:pt x="2559" y="876"/>
                  </a:lnTo>
                  <a:lnTo>
                    <a:pt x="2559" y="506"/>
                  </a:lnTo>
                  <a:lnTo>
                    <a:pt x="2491" y="135"/>
                  </a:lnTo>
                  <a:lnTo>
                    <a:pt x="2491" y="101"/>
                  </a:lnTo>
                  <a:lnTo>
                    <a:pt x="2458" y="101"/>
                  </a:lnTo>
                  <a:lnTo>
                    <a:pt x="2188" y="34"/>
                  </a:lnTo>
                  <a:lnTo>
                    <a:pt x="188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"/>
            <p:cNvSpPr/>
            <p:nvPr/>
          </p:nvSpPr>
          <p:spPr>
            <a:xfrm>
              <a:off x="3154755" y="4195772"/>
              <a:ext cx="137299" cy="80381"/>
            </a:xfrm>
            <a:custGeom>
              <a:avLst/>
              <a:gdLst/>
              <a:ahLst/>
              <a:cxnLst/>
              <a:rect l="l" t="t" r="r" b="b"/>
              <a:pathLst>
                <a:path w="2762" h="1617" extrusionOk="0">
                  <a:moveTo>
                    <a:pt x="2661" y="136"/>
                  </a:moveTo>
                  <a:lnTo>
                    <a:pt x="2593" y="439"/>
                  </a:lnTo>
                  <a:lnTo>
                    <a:pt x="2593" y="775"/>
                  </a:lnTo>
                  <a:lnTo>
                    <a:pt x="2560" y="1449"/>
                  </a:lnTo>
                  <a:lnTo>
                    <a:pt x="2324" y="1381"/>
                  </a:lnTo>
                  <a:lnTo>
                    <a:pt x="2055" y="1348"/>
                  </a:lnTo>
                  <a:lnTo>
                    <a:pt x="1516" y="1381"/>
                  </a:lnTo>
                  <a:lnTo>
                    <a:pt x="876" y="1415"/>
                  </a:lnTo>
                  <a:lnTo>
                    <a:pt x="540" y="1415"/>
                  </a:lnTo>
                  <a:lnTo>
                    <a:pt x="237" y="1381"/>
                  </a:lnTo>
                  <a:lnTo>
                    <a:pt x="237" y="775"/>
                  </a:lnTo>
                  <a:lnTo>
                    <a:pt x="237" y="506"/>
                  </a:lnTo>
                  <a:lnTo>
                    <a:pt x="203" y="203"/>
                  </a:lnTo>
                  <a:lnTo>
                    <a:pt x="203" y="203"/>
                  </a:lnTo>
                  <a:lnTo>
                    <a:pt x="1415" y="237"/>
                  </a:lnTo>
                  <a:lnTo>
                    <a:pt x="2055" y="237"/>
                  </a:lnTo>
                  <a:lnTo>
                    <a:pt x="2358" y="203"/>
                  </a:lnTo>
                  <a:lnTo>
                    <a:pt x="2661" y="136"/>
                  </a:lnTo>
                  <a:close/>
                  <a:moveTo>
                    <a:pt x="2055" y="1"/>
                  </a:moveTo>
                  <a:lnTo>
                    <a:pt x="1415" y="34"/>
                  </a:lnTo>
                  <a:lnTo>
                    <a:pt x="136" y="34"/>
                  </a:lnTo>
                  <a:lnTo>
                    <a:pt x="102" y="68"/>
                  </a:lnTo>
                  <a:lnTo>
                    <a:pt x="68" y="102"/>
                  </a:lnTo>
                  <a:lnTo>
                    <a:pt x="35" y="439"/>
                  </a:lnTo>
                  <a:lnTo>
                    <a:pt x="1" y="775"/>
                  </a:lnTo>
                  <a:lnTo>
                    <a:pt x="35" y="1415"/>
                  </a:lnTo>
                  <a:lnTo>
                    <a:pt x="1" y="1482"/>
                  </a:lnTo>
                  <a:lnTo>
                    <a:pt x="1" y="1550"/>
                  </a:lnTo>
                  <a:lnTo>
                    <a:pt x="68" y="1550"/>
                  </a:lnTo>
                  <a:lnTo>
                    <a:pt x="102" y="1583"/>
                  </a:lnTo>
                  <a:lnTo>
                    <a:pt x="169" y="1583"/>
                  </a:lnTo>
                  <a:lnTo>
                    <a:pt x="775" y="1617"/>
                  </a:lnTo>
                  <a:lnTo>
                    <a:pt x="1348" y="1583"/>
                  </a:lnTo>
                  <a:lnTo>
                    <a:pt x="1954" y="1550"/>
                  </a:lnTo>
                  <a:lnTo>
                    <a:pt x="2257" y="1550"/>
                  </a:lnTo>
                  <a:lnTo>
                    <a:pt x="2560" y="1516"/>
                  </a:lnTo>
                  <a:lnTo>
                    <a:pt x="2593" y="1583"/>
                  </a:lnTo>
                  <a:lnTo>
                    <a:pt x="2661" y="1583"/>
                  </a:lnTo>
                  <a:lnTo>
                    <a:pt x="2694" y="1550"/>
                  </a:lnTo>
                  <a:lnTo>
                    <a:pt x="2728" y="1516"/>
                  </a:lnTo>
                  <a:lnTo>
                    <a:pt x="2762" y="809"/>
                  </a:lnTo>
                  <a:lnTo>
                    <a:pt x="2762" y="439"/>
                  </a:lnTo>
                  <a:lnTo>
                    <a:pt x="2694" y="136"/>
                  </a:lnTo>
                  <a:lnTo>
                    <a:pt x="2694" y="102"/>
                  </a:lnTo>
                  <a:lnTo>
                    <a:pt x="2694" y="68"/>
                  </a:lnTo>
                  <a:lnTo>
                    <a:pt x="20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3"/>
            <p:cNvSpPr/>
            <p:nvPr/>
          </p:nvSpPr>
          <p:spPr>
            <a:xfrm>
              <a:off x="2562311" y="4192441"/>
              <a:ext cx="127258" cy="88732"/>
            </a:xfrm>
            <a:custGeom>
              <a:avLst/>
              <a:gdLst/>
              <a:ahLst/>
              <a:cxnLst/>
              <a:rect l="l" t="t" r="r" b="b"/>
              <a:pathLst>
                <a:path w="2560" h="1785" extrusionOk="0">
                  <a:moveTo>
                    <a:pt x="169" y="203"/>
                  </a:moveTo>
                  <a:lnTo>
                    <a:pt x="405" y="236"/>
                  </a:lnTo>
                  <a:lnTo>
                    <a:pt x="674" y="270"/>
                  </a:lnTo>
                  <a:lnTo>
                    <a:pt x="1179" y="270"/>
                  </a:lnTo>
                  <a:lnTo>
                    <a:pt x="2324" y="371"/>
                  </a:lnTo>
                  <a:lnTo>
                    <a:pt x="2290" y="607"/>
                  </a:lnTo>
                  <a:lnTo>
                    <a:pt x="2290" y="842"/>
                  </a:lnTo>
                  <a:lnTo>
                    <a:pt x="2324" y="1448"/>
                  </a:lnTo>
                  <a:lnTo>
                    <a:pt x="1246" y="1516"/>
                  </a:lnTo>
                  <a:lnTo>
                    <a:pt x="741" y="1516"/>
                  </a:lnTo>
                  <a:lnTo>
                    <a:pt x="506" y="1549"/>
                  </a:lnTo>
                  <a:lnTo>
                    <a:pt x="236" y="1583"/>
                  </a:lnTo>
                  <a:lnTo>
                    <a:pt x="203" y="876"/>
                  </a:lnTo>
                  <a:lnTo>
                    <a:pt x="169" y="203"/>
                  </a:lnTo>
                  <a:close/>
                  <a:moveTo>
                    <a:pt x="674" y="0"/>
                  </a:moveTo>
                  <a:lnTo>
                    <a:pt x="405" y="34"/>
                  </a:lnTo>
                  <a:lnTo>
                    <a:pt x="135" y="101"/>
                  </a:lnTo>
                  <a:lnTo>
                    <a:pt x="101" y="101"/>
                  </a:lnTo>
                  <a:lnTo>
                    <a:pt x="68" y="135"/>
                  </a:lnTo>
                  <a:lnTo>
                    <a:pt x="34" y="506"/>
                  </a:lnTo>
                  <a:lnTo>
                    <a:pt x="0" y="876"/>
                  </a:lnTo>
                  <a:lnTo>
                    <a:pt x="34" y="1246"/>
                  </a:lnTo>
                  <a:lnTo>
                    <a:pt x="68" y="1583"/>
                  </a:lnTo>
                  <a:lnTo>
                    <a:pt x="101" y="1650"/>
                  </a:lnTo>
                  <a:lnTo>
                    <a:pt x="203" y="1650"/>
                  </a:lnTo>
                  <a:lnTo>
                    <a:pt x="236" y="1617"/>
                  </a:lnTo>
                  <a:lnTo>
                    <a:pt x="472" y="1718"/>
                  </a:lnTo>
                  <a:lnTo>
                    <a:pt x="741" y="1751"/>
                  </a:lnTo>
                  <a:lnTo>
                    <a:pt x="1011" y="1785"/>
                  </a:lnTo>
                  <a:lnTo>
                    <a:pt x="1280" y="1785"/>
                  </a:lnTo>
                  <a:lnTo>
                    <a:pt x="1819" y="1751"/>
                  </a:lnTo>
                  <a:lnTo>
                    <a:pt x="2357" y="1650"/>
                  </a:lnTo>
                  <a:lnTo>
                    <a:pt x="2357" y="1718"/>
                  </a:lnTo>
                  <a:lnTo>
                    <a:pt x="2391" y="1751"/>
                  </a:lnTo>
                  <a:lnTo>
                    <a:pt x="2458" y="1785"/>
                  </a:lnTo>
                  <a:lnTo>
                    <a:pt x="2526" y="1751"/>
                  </a:lnTo>
                  <a:lnTo>
                    <a:pt x="2559" y="1718"/>
                  </a:lnTo>
                  <a:lnTo>
                    <a:pt x="2559" y="1650"/>
                  </a:lnTo>
                  <a:lnTo>
                    <a:pt x="2492" y="1011"/>
                  </a:lnTo>
                  <a:lnTo>
                    <a:pt x="2458" y="371"/>
                  </a:lnTo>
                  <a:lnTo>
                    <a:pt x="2492" y="304"/>
                  </a:lnTo>
                  <a:lnTo>
                    <a:pt x="2492" y="236"/>
                  </a:lnTo>
                  <a:lnTo>
                    <a:pt x="2458" y="203"/>
                  </a:lnTo>
                  <a:lnTo>
                    <a:pt x="2391" y="169"/>
                  </a:lnTo>
                  <a:lnTo>
                    <a:pt x="1852" y="101"/>
                  </a:lnTo>
                  <a:lnTo>
                    <a:pt x="1246" y="34"/>
                  </a:lnTo>
                  <a:lnTo>
                    <a:pt x="97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3"/>
            <p:cNvSpPr/>
            <p:nvPr/>
          </p:nvSpPr>
          <p:spPr>
            <a:xfrm>
              <a:off x="3748938" y="4195772"/>
              <a:ext cx="133919" cy="80381"/>
            </a:xfrm>
            <a:custGeom>
              <a:avLst/>
              <a:gdLst/>
              <a:ahLst/>
              <a:cxnLst/>
              <a:rect l="l" t="t" r="r" b="b"/>
              <a:pathLst>
                <a:path w="2694" h="1617" extrusionOk="0">
                  <a:moveTo>
                    <a:pt x="2492" y="203"/>
                  </a:moveTo>
                  <a:lnTo>
                    <a:pt x="2458" y="304"/>
                  </a:lnTo>
                  <a:lnTo>
                    <a:pt x="2458" y="439"/>
                  </a:lnTo>
                  <a:lnTo>
                    <a:pt x="2492" y="708"/>
                  </a:lnTo>
                  <a:lnTo>
                    <a:pt x="2492" y="1078"/>
                  </a:lnTo>
                  <a:lnTo>
                    <a:pt x="2492" y="1280"/>
                  </a:lnTo>
                  <a:lnTo>
                    <a:pt x="2525" y="1482"/>
                  </a:lnTo>
                  <a:lnTo>
                    <a:pt x="1987" y="1415"/>
                  </a:lnTo>
                  <a:lnTo>
                    <a:pt x="1381" y="1381"/>
                  </a:lnTo>
                  <a:lnTo>
                    <a:pt x="236" y="1381"/>
                  </a:lnTo>
                  <a:lnTo>
                    <a:pt x="236" y="1078"/>
                  </a:lnTo>
                  <a:lnTo>
                    <a:pt x="236" y="775"/>
                  </a:lnTo>
                  <a:lnTo>
                    <a:pt x="236" y="506"/>
                  </a:lnTo>
                  <a:lnTo>
                    <a:pt x="236" y="371"/>
                  </a:lnTo>
                  <a:lnTo>
                    <a:pt x="202" y="237"/>
                  </a:lnTo>
                  <a:lnTo>
                    <a:pt x="202" y="237"/>
                  </a:lnTo>
                  <a:lnTo>
                    <a:pt x="269" y="270"/>
                  </a:lnTo>
                  <a:lnTo>
                    <a:pt x="337" y="237"/>
                  </a:lnTo>
                  <a:lnTo>
                    <a:pt x="505" y="203"/>
                  </a:lnTo>
                  <a:lnTo>
                    <a:pt x="673" y="203"/>
                  </a:lnTo>
                  <a:lnTo>
                    <a:pt x="1010" y="237"/>
                  </a:lnTo>
                  <a:lnTo>
                    <a:pt x="2290" y="237"/>
                  </a:lnTo>
                  <a:lnTo>
                    <a:pt x="2492" y="203"/>
                  </a:lnTo>
                  <a:close/>
                  <a:moveTo>
                    <a:pt x="471" y="1"/>
                  </a:moveTo>
                  <a:lnTo>
                    <a:pt x="337" y="34"/>
                  </a:lnTo>
                  <a:lnTo>
                    <a:pt x="202" y="68"/>
                  </a:lnTo>
                  <a:lnTo>
                    <a:pt x="168" y="102"/>
                  </a:lnTo>
                  <a:lnTo>
                    <a:pt x="135" y="136"/>
                  </a:lnTo>
                  <a:lnTo>
                    <a:pt x="67" y="270"/>
                  </a:lnTo>
                  <a:lnTo>
                    <a:pt x="67" y="439"/>
                  </a:lnTo>
                  <a:lnTo>
                    <a:pt x="67" y="775"/>
                  </a:lnTo>
                  <a:lnTo>
                    <a:pt x="67" y="1078"/>
                  </a:lnTo>
                  <a:lnTo>
                    <a:pt x="67" y="1381"/>
                  </a:lnTo>
                  <a:lnTo>
                    <a:pt x="0" y="1449"/>
                  </a:lnTo>
                  <a:lnTo>
                    <a:pt x="0" y="1482"/>
                  </a:lnTo>
                  <a:lnTo>
                    <a:pt x="34" y="1550"/>
                  </a:lnTo>
                  <a:lnTo>
                    <a:pt x="101" y="1583"/>
                  </a:lnTo>
                  <a:lnTo>
                    <a:pt x="168" y="1583"/>
                  </a:lnTo>
                  <a:lnTo>
                    <a:pt x="1381" y="1617"/>
                  </a:lnTo>
                  <a:lnTo>
                    <a:pt x="1987" y="1617"/>
                  </a:lnTo>
                  <a:lnTo>
                    <a:pt x="2559" y="1583"/>
                  </a:lnTo>
                  <a:lnTo>
                    <a:pt x="2593" y="1550"/>
                  </a:lnTo>
                  <a:lnTo>
                    <a:pt x="2593" y="1516"/>
                  </a:lnTo>
                  <a:lnTo>
                    <a:pt x="2626" y="1482"/>
                  </a:lnTo>
                  <a:lnTo>
                    <a:pt x="2694" y="1280"/>
                  </a:lnTo>
                  <a:lnTo>
                    <a:pt x="2694" y="1078"/>
                  </a:lnTo>
                  <a:lnTo>
                    <a:pt x="2660" y="708"/>
                  </a:lnTo>
                  <a:lnTo>
                    <a:pt x="2660" y="439"/>
                  </a:lnTo>
                  <a:lnTo>
                    <a:pt x="2626" y="270"/>
                  </a:lnTo>
                  <a:lnTo>
                    <a:pt x="2593" y="136"/>
                  </a:lnTo>
                  <a:lnTo>
                    <a:pt x="2626" y="136"/>
                  </a:lnTo>
                  <a:lnTo>
                    <a:pt x="2626" y="102"/>
                  </a:lnTo>
                  <a:lnTo>
                    <a:pt x="2559" y="102"/>
                  </a:lnTo>
                  <a:lnTo>
                    <a:pt x="2559" y="68"/>
                  </a:lnTo>
                  <a:lnTo>
                    <a:pt x="2525" y="68"/>
                  </a:lnTo>
                  <a:lnTo>
                    <a:pt x="2256" y="34"/>
                  </a:lnTo>
                  <a:lnTo>
                    <a:pt x="1953" y="1"/>
                  </a:lnTo>
                  <a:lnTo>
                    <a:pt x="1381" y="34"/>
                  </a:lnTo>
                  <a:lnTo>
                    <a:pt x="77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3"/>
            <p:cNvSpPr/>
            <p:nvPr/>
          </p:nvSpPr>
          <p:spPr>
            <a:xfrm>
              <a:off x="3790744" y="4430105"/>
              <a:ext cx="113886" cy="123877"/>
            </a:xfrm>
            <a:custGeom>
              <a:avLst/>
              <a:gdLst/>
              <a:ahLst/>
              <a:cxnLst/>
              <a:rect l="l" t="t" r="r" b="b"/>
              <a:pathLst>
                <a:path w="2291" h="2492" extrusionOk="0">
                  <a:moveTo>
                    <a:pt x="237" y="0"/>
                  </a:moveTo>
                  <a:lnTo>
                    <a:pt x="102" y="34"/>
                  </a:lnTo>
                  <a:lnTo>
                    <a:pt x="1" y="68"/>
                  </a:lnTo>
                  <a:lnTo>
                    <a:pt x="1" y="101"/>
                  </a:lnTo>
                  <a:lnTo>
                    <a:pt x="68" y="169"/>
                  </a:lnTo>
                  <a:lnTo>
                    <a:pt x="169" y="202"/>
                  </a:lnTo>
                  <a:lnTo>
                    <a:pt x="371" y="270"/>
                  </a:lnTo>
                  <a:lnTo>
                    <a:pt x="2088" y="270"/>
                  </a:lnTo>
                  <a:lnTo>
                    <a:pt x="2055" y="472"/>
                  </a:lnTo>
                  <a:lnTo>
                    <a:pt x="2055" y="707"/>
                  </a:lnTo>
                  <a:lnTo>
                    <a:pt x="2055" y="1145"/>
                  </a:lnTo>
                  <a:lnTo>
                    <a:pt x="2055" y="1717"/>
                  </a:lnTo>
                  <a:lnTo>
                    <a:pt x="2055" y="1987"/>
                  </a:lnTo>
                  <a:lnTo>
                    <a:pt x="2088" y="2256"/>
                  </a:lnTo>
                  <a:lnTo>
                    <a:pt x="910" y="2222"/>
                  </a:lnTo>
                  <a:lnTo>
                    <a:pt x="506" y="2189"/>
                  </a:lnTo>
                  <a:lnTo>
                    <a:pt x="304" y="2222"/>
                  </a:lnTo>
                  <a:lnTo>
                    <a:pt x="203" y="2256"/>
                  </a:lnTo>
                  <a:lnTo>
                    <a:pt x="136" y="2323"/>
                  </a:lnTo>
                  <a:lnTo>
                    <a:pt x="203" y="2391"/>
                  </a:lnTo>
                  <a:lnTo>
                    <a:pt x="304" y="2458"/>
                  </a:lnTo>
                  <a:lnTo>
                    <a:pt x="506" y="2492"/>
                  </a:lnTo>
                  <a:lnTo>
                    <a:pt x="2257" y="2492"/>
                  </a:lnTo>
                  <a:lnTo>
                    <a:pt x="2290" y="2424"/>
                  </a:lnTo>
                  <a:lnTo>
                    <a:pt x="2290" y="2357"/>
                  </a:lnTo>
                  <a:lnTo>
                    <a:pt x="2290" y="2290"/>
                  </a:lnTo>
                  <a:lnTo>
                    <a:pt x="2290" y="2020"/>
                  </a:lnTo>
                  <a:lnTo>
                    <a:pt x="2290" y="1717"/>
                  </a:lnTo>
                  <a:lnTo>
                    <a:pt x="2290" y="1145"/>
                  </a:lnTo>
                  <a:lnTo>
                    <a:pt x="2290" y="707"/>
                  </a:lnTo>
                  <a:lnTo>
                    <a:pt x="2290" y="472"/>
                  </a:lnTo>
                  <a:lnTo>
                    <a:pt x="2257" y="236"/>
                  </a:lnTo>
                  <a:lnTo>
                    <a:pt x="2290" y="202"/>
                  </a:lnTo>
                  <a:lnTo>
                    <a:pt x="2290" y="135"/>
                  </a:lnTo>
                  <a:lnTo>
                    <a:pt x="2257" y="68"/>
                  </a:lnTo>
                  <a:lnTo>
                    <a:pt x="2189" y="34"/>
                  </a:lnTo>
                  <a:lnTo>
                    <a:pt x="944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3"/>
            <p:cNvSpPr/>
            <p:nvPr/>
          </p:nvSpPr>
          <p:spPr>
            <a:xfrm>
              <a:off x="3822559" y="4476981"/>
              <a:ext cx="38525" cy="40215"/>
            </a:xfrm>
            <a:custGeom>
              <a:avLst/>
              <a:gdLst/>
              <a:ahLst/>
              <a:cxnLst/>
              <a:rect l="l" t="t" r="r" b="b"/>
              <a:pathLst>
                <a:path w="775" h="809" extrusionOk="0">
                  <a:moveTo>
                    <a:pt x="337" y="202"/>
                  </a:moveTo>
                  <a:lnTo>
                    <a:pt x="337" y="236"/>
                  </a:lnTo>
                  <a:lnTo>
                    <a:pt x="405" y="269"/>
                  </a:lnTo>
                  <a:lnTo>
                    <a:pt x="539" y="269"/>
                  </a:lnTo>
                  <a:lnTo>
                    <a:pt x="573" y="438"/>
                  </a:lnTo>
                  <a:lnTo>
                    <a:pt x="539" y="505"/>
                  </a:lnTo>
                  <a:lnTo>
                    <a:pt x="506" y="572"/>
                  </a:lnTo>
                  <a:lnTo>
                    <a:pt x="438" y="606"/>
                  </a:lnTo>
                  <a:lnTo>
                    <a:pt x="371" y="640"/>
                  </a:lnTo>
                  <a:lnTo>
                    <a:pt x="304" y="606"/>
                  </a:lnTo>
                  <a:lnTo>
                    <a:pt x="236" y="572"/>
                  </a:lnTo>
                  <a:lnTo>
                    <a:pt x="203" y="505"/>
                  </a:lnTo>
                  <a:lnTo>
                    <a:pt x="203" y="438"/>
                  </a:lnTo>
                  <a:lnTo>
                    <a:pt x="236" y="269"/>
                  </a:lnTo>
                  <a:lnTo>
                    <a:pt x="337" y="202"/>
                  </a:lnTo>
                  <a:close/>
                  <a:moveTo>
                    <a:pt x="337" y="0"/>
                  </a:moveTo>
                  <a:lnTo>
                    <a:pt x="203" y="67"/>
                  </a:lnTo>
                  <a:lnTo>
                    <a:pt x="102" y="168"/>
                  </a:lnTo>
                  <a:lnTo>
                    <a:pt x="34" y="303"/>
                  </a:lnTo>
                  <a:lnTo>
                    <a:pt x="1" y="438"/>
                  </a:lnTo>
                  <a:lnTo>
                    <a:pt x="34" y="606"/>
                  </a:lnTo>
                  <a:lnTo>
                    <a:pt x="135" y="741"/>
                  </a:lnTo>
                  <a:lnTo>
                    <a:pt x="236" y="808"/>
                  </a:lnTo>
                  <a:lnTo>
                    <a:pt x="506" y="808"/>
                  </a:lnTo>
                  <a:lnTo>
                    <a:pt x="607" y="741"/>
                  </a:lnTo>
                  <a:lnTo>
                    <a:pt x="708" y="606"/>
                  </a:lnTo>
                  <a:lnTo>
                    <a:pt x="775" y="438"/>
                  </a:lnTo>
                  <a:lnTo>
                    <a:pt x="741" y="269"/>
                  </a:lnTo>
                  <a:lnTo>
                    <a:pt x="708" y="135"/>
                  </a:lnTo>
                  <a:lnTo>
                    <a:pt x="640" y="67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3"/>
            <p:cNvSpPr/>
            <p:nvPr/>
          </p:nvSpPr>
          <p:spPr>
            <a:xfrm>
              <a:off x="3750579" y="4711264"/>
              <a:ext cx="113886" cy="123927"/>
            </a:xfrm>
            <a:custGeom>
              <a:avLst/>
              <a:gdLst/>
              <a:ahLst/>
              <a:cxnLst/>
              <a:rect l="l" t="t" r="r" b="b"/>
              <a:pathLst>
                <a:path w="2291" h="2493" extrusionOk="0">
                  <a:moveTo>
                    <a:pt x="236" y="1"/>
                  </a:moveTo>
                  <a:lnTo>
                    <a:pt x="102" y="34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68" y="169"/>
                  </a:lnTo>
                  <a:lnTo>
                    <a:pt x="169" y="203"/>
                  </a:lnTo>
                  <a:lnTo>
                    <a:pt x="371" y="270"/>
                  </a:lnTo>
                  <a:lnTo>
                    <a:pt x="2088" y="270"/>
                  </a:lnTo>
                  <a:lnTo>
                    <a:pt x="2055" y="472"/>
                  </a:lnTo>
                  <a:lnTo>
                    <a:pt x="2055" y="708"/>
                  </a:lnTo>
                  <a:lnTo>
                    <a:pt x="2055" y="1145"/>
                  </a:lnTo>
                  <a:lnTo>
                    <a:pt x="2055" y="1718"/>
                  </a:lnTo>
                  <a:lnTo>
                    <a:pt x="2055" y="1987"/>
                  </a:lnTo>
                  <a:lnTo>
                    <a:pt x="2088" y="2256"/>
                  </a:lnTo>
                  <a:lnTo>
                    <a:pt x="910" y="2223"/>
                  </a:lnTo>
                  <a:lnTo>
                    <a:pt x="506" y="2189"/>
                  </a:lnTo>
                  <a:lnTo>
                    <a:pt x="304" y="2223"/>
                  </a:lnTo>
                  <a:lnTo>
                    <a:pt x="203" y="2256"/>
                  </a:lnTo>
                  <a:lnTo>
                    <a:pt x="135" y="2324"/>
                  </a:lnTo>
                  <a:lnTo>
                    <a:pt x="203" y="2391"/>
                  </a:lnTo>
                  <a:lnTo>
                    <a:pt x="304" y="2458"/>
                  </a:lnTo>
                  <a:lnTo>
                    <a:pt x="506" y="2492"/>
                  </a:lnTo>
                  <a:lnTo>
                    <a:pt x="2257" y="2492"/>
                  </a:lnTo>
                  <a:lnTo>
                    <a:pt x="2290" y="2425"/>
                  </a:lnTo>
                  <a:lnTo>
                    <a:pt x="2290" y="2357"/>
                  </a:lnTo>
                  <a:lnTo>
                    <a:pt x="2290" y="2290"/>
                  </a:lnTo>
                  <a:lnTo>
                    <a:pt x="2290" y="2021"/>
                  </a:lnTo>
                  <a:lnTo>
                    <a:pt x="2290" y="1718"/>
                  </a:lnTo>
                  <a:lnTo>
                    <a:pt x="2290" y="1145"/>
                  </a:lnTo>
                  <a:lnTo>
                    <a:pt x="2290" y="708"/>
                  </a:lnTo>
                  <a:lnTo>
                    <a:pt x="2290" y="472"/>
                  </a:lnTo>
                  <a:lnTo>
                    <a:pt x="2257" y="236"/>
                  </a:lnTo>
                  <a:lnTo>
                    <a:pt x="2290" y="203"/>
                  </a:lnTo>
                  <a:lnTo>
                    <a:pt x="2290" y="135"/>
                  </a:lnTo>
                  <a:lnTo>
                    <a:pt x="2257" y="68"/>
                  </a:lnTo>
                  <a:lnTo>
                    <a:pt x="2189" y="34"/>
                  </a:lnTo>
                  <a:lnTo>
                    <a:pt x="944" y="34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3"/>
            <p:cNvSpPr/>
            <p:nvPr/>
          </p:nvSpPr>
          <p:spPr>
            <a:xfrm>
              <a:off x="3859394" y="4615871"/>
              <a:ext cx="36835" cy="43546"/>
            </a:xfrm>
            <a:custGeom>
              <a:avLst/>
              <a:gdLst/>
              <a:ahLst/>
              <a:cxnLst/>
              <a:rect l="l" t="t" r="r" b="b"/>
              <a:pathLst>
                <a:path w="741" h="876" extrusionOk="0">
                  <a:moveTo>
                    <a:pt x="236" y="1"/>
                  </a:moveTo>
                  <a:lnTo>
                    <a:pt x="169" y="68"/>
                  </a:lnTo>
                  <a:lnTo>
                    <a:pt x="101" y="135"/>
                  </a:lnTo>
                  <a:lnTo>
                    <a:pt x="34" y="337"/>
                  </a:lnTo>
                  <a:lnTo>
                    <a:pt x="0" y="573"/>
                  </a:lnTo>
                  <a:lnTo>
                    <a:pt x="0" y="775"/>
                  </a:lnTo>
                  <a:lnTo>
                    <a:pt x="34" y="842"/>
                  </a:lnTo>
                  <a:lnTo>
                    <a:pt x="68" y="876"/>
                  </a:lnTo>
                  <a:lnTo>
                    <a:pt x="438" y="876"/>
                  </a:lnTo>
                  <a:lnTo>
                    <a:pt x="573" y="842"/>
                  </a:lnTo>
                  <a:lnTo>
                    <a:pt x="707" y="775"/>
                  </a:lnTo>
                  <a:lnTo>
                    <a:pt x="741" y="741"/>
                  </a:lnTo>
                  <a:lnTo>
                    <a:pt x="741" y="708"/>
                  </a:lnTo>
                  <a:lnTo>
                    <a:pt x="707" y="640"/>
                  </a:lnTo>
                  <a:lnTo>
                    <a:pt x="606" y="607"/>
                  </a:lnTo>
                  <a:lnTo>
                    <a:pt x="472" y="607"/>
                  </a:lnTo>
                  <a:lnTo>
                    <a:pt x="236" y="640"/>
                  </a:lnTo>
                  <a:lnTo>
                    <a:pt x="270" y="304"/>
                  </a:lnTo>
                  <a:lnTo>
                    <a:pt x="303" y="169"/>
                  </a:lnTo>
                  <a:lnTo>
                    <a:pt x="303" y="102"/>
                  </a:lnTo>
                  <a:lnTo>
                    <a:pt x="270" y="34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3"/>
            <p:cNvSpPr/>
            <p:nvPr/>
          </p:nvSpPr>
          <p:spPr>
            <a:xfrm>
              <a:off x="3780703" y="4433435"/>
              <a:ext cx="15112" cy="120547"/>
            </a:xfrm>
            <a:custGeom>
              <a:avLst/>
              <a:gdLst/>
              <a:ahLst/>
              <a:cxnLst/>
              <a:rect l="l" t="t" r="r" b="b"/>
              <a:pathLst>
                <a:path w="304" h="2425" extrusionOk="0">
                  <a:moveTo>
                    <a:pt x="102" y="1"/>
                  </a:moveTo>
                  <a:lnTo>
                    <a:pt x="68" y="34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34" y="1112"/>
                  </a:lnTo>
                  <a:lnTo>
                    <a:pt x="34" y="1751"/>
                  </a:lnTo>
                  <a:lnTo>
                    <a:pt x="68" y="2054"/>
                  </a:lnTo>
                  <a:lnTo>
                    <a:pt x="135" y="2357"/>
                  </a:lnTo>
                  <a:lnTo>
                    <a:pt x="169" y="2425"/>
                  </a:lnTo>
                  <a:lnTo>
                    <a:pt x="203" y="2425"/>
                  </a:lnTo>
                  <a:lnTo>
                    <a:pt x="237" y="2391"/>
                  </a:lnTo>
                  <a:lnTo>
                    <a:pt x="270" y="2357"/>
                  </a:lnTo>
                  <a:lnTo>
                    <a:pt x="304" y="2054"/>
                  </a:lnTo>
                  <a:lnTo>
                    <a:pt x="270" y="1718"/>
                  </a:lnTo>
                  <a:lnTo>
                    <a:pt x="237" y="1112"/>
                  </a:lnTo>
                  <a:lnTo>
                    <a:pt x="237" y="573"/>
                  </a:lnTo>
                  <a:lnTo>
                    <a:pt x="203" y="304"/>
                  </a:lnTo>
                  <a:lnTo>
                    <a:pt x="169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3"/>
            <p:cNvSpPr/>
            <p:nvPr/>
          </p:nvSpPr>
          <p:spPr>
            <a:xfrm>
              <a:off x="3805806" y="4568994"/>
              <a:ext cx="128948" cy="123927"/>
            </a:xfrm>
            <a:custGeom>
              <a:avLst/>
              <a:gdLst/>
              <a:ahLst/>
              <a:cxnLst/>
              <a:rect l="l" t="t" r="r" b="b"/>
              <a:pathLst>
                <a:path w="2594" h="2493" extrusionOk="0">
                  <a:moveTo>
                    <a:pt x="2391" y="1"/>
                  </a:moveTo>
                  <a:lnTo>
                    <a:pt x="2391" y="34"/>
                  </a:lnTo>
                  <a:lnTo>
                    <a:pt x="2391" y="102"/>
                  </a:lnTo>
                  <a:lnTo>
                    <a:pt x="2021" y="68"/>
                  </a:lnTo>
                  <a:lnTo>
                    <a:pt x="1651" y="68"/>
                  </a:lnTo>
                  <a:lnTo>
                    <a:pt x="910" y="102"/>
                  </a:lnTo>
                  <a:lnTo>
                    <a:pt x="506" y="68"/>
                  </a:lnTo>
                  <a:lnTo>
                    <a:pt x="304" y="68"/>
                  </a:lnTo>
                  <a:lnTo>
                    <a:pt x="203" y="102"/>
                  </a:lnTo>
                  <a:lnTo>
                    <a:pt x="136" y="169"/>
                  </a:lnTo>
                  <a:lnTo>
                    <a:pt x="102" y="135"/>
                  </a:lnTo>
                  <a:lnTo>
                    <a:pt x="68" y="135"/>
                  </a:lnTo>
                  <a:lnTo>
                    <a:pt x="35" y="405"/>
                  </a:lnTo>
                  <a:lnTo>
                    <a:pt x="1" y="640"/>
                  </a:lnTo>
                  <a:lnTo>
                    <a:pt x="35" y="1179"/>
                  </a:lnTo>
                  <a:lnTo>
                    <a:pt x="35" y="2391"/>
                  </a:lnTo>
                  <a:lnTo>
                    <a:pt x="68" y="2459"/>
                  </a:lnTo>
                  <a:lnTo>
                    <a:pt x="136" y="2492"/>
                  </a:lnTo>
                  <a:lnTo>
                    <a:pt x="203" y="2492"/>
                  </a:lnTo>
                  <a:lnTo>
                    <a:pt x="237" y="2459"/>
                  </a:lnTo>
                  <a:lnTo>
                    <a:pt x="506" y="2492"/>
                  </a:lnTo>
                  <a:lnTo>
                    <a:pt x="2122" y="2492"/>
                  </a:lnTo>
                  <a:lnTo>
                    <a:pt x="2257" y="2425"/>
                  </a:lnTo>
                  <a:lnTo>
                    <a:pt x="2324" y="2358"/>
                  </a:lnTo>
                  <a:lnTo>
                    <a:pt x="2223" y="2257"/>
                  </a:lnTo>
                  <a:lnTo>
                    <a:pt x="2088" y="2223"/>
                  </a:lnTo>
                  <a:lnTo>
                    <a:pt x="1954" y="2189"/>
                  </a:lnTo>
                  <a:lnTo>
                    <a:pt x="1819" y="2189"/>
                  </a:lnTo>
                  <a:lnTo>
                    <a:pt x="1213" y="2223"/>
                  </a:lnTo>
                  <a:lnTo>
                    <a:pt x="742" y="2189"/>
                  </a:lnTo>
                  <a:lnTo>
                    <a:pt x="472" y="2189"/>
                  </a:lnTo>
                  <a:lnTo>
                    <a:pt x="270" y="2223"/>
                  </a:lnTo>
                  <a:lnTo>
                    <a:pt x="237" y="1011"/>
                  </a:lnTo>
                  <a:lnTo>
                    <a:pt x="237" y="674"/>
                  </a:lnTo>
                  <a:lnTo>
                    <a:pt x="203" y="506"/>
                  </a:lnTo>
                  <a:lnTo>
                    <a:pt x="169" y="337"/>
                  </a:lnTo>
                  <a:lnTo>
                    <a:pt x="237" y="337"/>
                  </a:lnTo>
                  <a:lnTo>
                    <a:pt x="270" y="304"/>
                  </a:lnTo>
                  <a:lnTo>
                    <a:pt x="304" y="270"/>
                  </a:lnTo>
                  <a:lnTo>
                    <a:pt x="2122" y="270"/>
                  </a:lnTo>
                  <a:lnTo>
                    <a:pt x="2358" y="236"/>
                  </a:lnTo>
                  <a:lnTo>
                    <a:pt x="2358" y="674"/>
                  </a:lnTo>
                  <a:lnTo>
                    <a:pt x="2358" y="1112"/>
                  </a:lnTo>
                  <a:lnTo>
                    <a:pt x="2324" y="1718"/>
                  </a:lnTo>
                  <a:lnTo>
                    <a:pt x="2324" y="2055"/>
                  </a:lnTo>
                  <a:lnTo>
                    <a:pt x="2324" y="2358"/>
                  </a:lnTo>
                  <a:lnTo>
                    <a:pt x="2358" y="2425"/>
                  </a:lnTo>
                  <a:lnTo>
                    <a:pt x="2459" y="2425"/>
                  </a:lnTo>
                  <a:lnTo>
                    <a:pt x="2492" y="2391"/>
                  </a:lnTo>
                  <a:lnTo>
                    <a:pt x="2560" y="2055"/>
                  </a:lnTo>
                  <a:lnTo>
                    <a:pt x="2593" y="1752"/>
                  </a:lnTo>
                  <a:lnTo>
                    <a:pt x="2593" y="1112"/>
                  </a:lnTo>
                  <a:lnTo>
                    <a:pt x="2593" y="573"/>
                  </a:lnTo>
                  <a:lnTo>
                    <a:pt x="2560" y="304"/>
                  </a:lnTo>
                  <a:lnTo>
                    <a:pt x="2492" y="34"/>
                  </a:lnTo>
                  <a:lnTo>
                    <a:pt x="245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3"/>
            <p:cNvSpPr/>
            <p:nvPr/>
          </p:nvSpPr>
          <p:spPr>
            <a:xfrm>
              <a:off x="4066933" y="4426774"/>
              <a:ext cx="125567" cy="135609"/>
            </a:xfrm>
            <a:custGeom>
              <a:avLst/>
              <a:gdLst/>
              <a:ahLst/>
              <a:cxnLst/>
              <a:rect l="l" t="t" r="r" b="b"/>
              <a:pathLst>
                <a:path w="2526" h="2728" extrusionOk="0">
                  <a:moveTo>
                    <a:pt x="202" y="168"/>
                  </a:moveTo>
                  <a:lnTo>
                    <a:pt x="741" y="236"/>
                  </a:lnTo>
                  <a:lnTo>
                    <a:pt x="1279" y="269"/>
                  </a:lnTo>
                  <a:lnTo>
                    <a:pt x="2357" y="236"/>
                  </a:lnTo>
                  <a:lnTo>
                    <a:pt x="2289" y="774"/>
                  </a:lnTo>
                  <a:lnTo>
                    <a:pt x="2256" y="1347"/>
                  </a:lnTo>
                  <a:lnTo>
                    <a:pt x="2256" y="1885"/>
                  </a:lnTo>
                  <a:lnTo>
                    <a:pt x="2289" y="2424"/>
                  </a:lnTo>
                  <a:lnTo>
                    <a:pt x="2289" y="2458"/>
                  </a:lnTo>
                  <a:lnTo>
                    <a:pt x="2256" y="2458"/>
                  </a:lnTo>
                  <a:lnTo>
                    <a:pt x="2020" y="2424"/>
                  </a:lnTo>
                  <a:lnTo>
                    <a:pt x="808" y="2424"/>
                  </a:lnTo>
                  <a:lnTo>
                    <a:pt x="303" y="2390"/>
                  </a:lnTo>
                  <a:lnTo>
                    <a:pt x="236" y="1279"/>
                  </a:lnTo>
                  <a:lnTo>
                    <a:pt x="202" y="168"/>
                  </a:lnTo>
                  <a:close/>
                  <a:moveTo>
                    <a:pt x="741" y="0"/>
                  </a:moveTo>
                  <a:lnTo>
                    <a:pt x="168" y="34"/>
                  </a:lnTo>
                  <a:lnTo>
                    <a:pt x="135" y="34"/>
                  </a:lnTo>
                  <a:lnTo>
                    <a:pt x="101" y="101"/>
                  </a:lnTo>
                  <a:lnTo>
                    <a:pt x="67" y="101"/>
                  </a:lnTo>
                  <a:lnTo>
                    <a:pt x="34" y="168"/>
                  </a:lnTo>
                  <a:lnTo>
                    <a:pt x="0" y="774"/>
                  </a:lnTo>
                  <a:lnTo>
                    <a:pt x="0" y="1414"/>
                  </a:lnTo>
                  <a:lnTo>
                    <a:pt x="34" y="2020"/>
                  </a:lnTo>
                  <a:lnTo>
                    <a:pt x="101" y="2660"/>
                  </a:lnTo>
                  <a:lnTo>
                    <a:pt x="135" y="2693"/>
                  </a:lnTo>
                  <a:lnTo>
                    <a:pt x="168" y="2727"/>
                  </a:lnTo>
                  <a:lnTo>
                    <a:pt x="236" y="2727"/>
                  </a:lnTo>
                  <a:lnTo>
                    <a:pt x="303" y="2693"/>
                  </a:lnTo>
                  <a:lnTo>
                    <a:pt x="337" y="2660"/>
                  </a:lnTo>
                  <a:lnTo>
                    <a:pt x="337" y="2626"/>
                  </a:lnTo>
                  <a:lnTo>
                    <a:pt x="337" y="2559"/>
                  </a:lnTo>
                  <a:lnTo>
                    <a:pt x="808" y="2660"/>
                  </a:lnTo>
                  <a:lnTo>
                    <a:pt x="1313" y="2693"/>
                  </a:lnTo>
                  <a:lnTo>
                    <a:pt x="1818" y="2693"/>
                  </a:lnTo>
                  <a:lnTo>
                    <a:pt x="2054" y="2660"/>
                  </a:lnTo>
                  <a:lnTo>
                    <a:pt x="2256" y="2626"/>
                  </a:lnTo>
                  <a:lnTo>
                    <a:pt x="2323" y="2592"/>
                  </a:lnTo>
                  <a:lnTo>
                    <a:pt x="2323" y="2491"/>
                  </a:lnTo>
                  <a:lnTo>
                    <a:pt x="2357" y="2525"/>
                  </a:lnTo>
                  <a:lnTo>
                    <a:pt x="2390" y="2525"/>
                  </a:lnTo>
                  <a:lnTo>
                    <a:pt x="2458" y="2491"/>
                  </a:lnTo>
                  <a:lnTo>
                    <a:pt x="2458" y="2424"/>
                  </a:lnTo>
                  <a:lnTo>
                    <a:pt x="2491" y="1885"/>
                  </a:lnTo>
                  <a:lnTo>
                    <a:pt x="2525" y="1313"/>
                  </a:lnTo>
                  <a:lnTo>
                    <a:pt x="2491" y="774"/>
                  </a:lnTo>
                  <a:lnTo>
                    <a:pt x="2458" y="202"/>
                  </a:lnTo>
                  <a:lnTo>
                    <a:pt x="2491" y="168"/>
                  </a:lnTo>
                  <a:lnTo>
                    <a:pt x="2491" y="101"/>
                  </a:lnTo>
                  <a:lnTo>
                    <a:pt x="2458" y="34"/>
                  </a:lnTo>
                  <a:lnTo>
                    <a:pt x="1852" y="34"/>
                  </a:lnTo>
                  <a:lnTo>
                    <a:pt x="127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3"/>
            <p:cNvSpPr/>
            <p:nvPr/>
          </p:nvSpPr>
          <p:spPr>
            <a:xfrm>
              <a:off x="3951407" y="4570684"/>
              <a:ext cx="115576" cy="123877"/>
            </a:xfrm>
            <a:custGeom>
              <a:avLst/>
              <a:gdLst/>
              <a:ahLst/>
              <a:cxnLst/>
              <a:rect l="l" t="t" r="r" b="b"/>
              <a:pathLst>
                <a:path w="2325" h="2492" extrusionOk="0">
                  <a:moveTo>
                    <a:pt x="1853" y="0"/>
                  </a:moveTo>
                  <a:lnTo>
                    <a:pt x="1381" y="34"/>
                  </a:lnTo>
                  <a:lnTo>
                    <a:pt x="136" y="34"/>
                  </a:lnTo>
                  <a:lnTo>
                    <a:pt x="68" y="68"/>
                  </a:lnTo>
                  <a:lnTo>
                    <a:pt x="35" y="135"/>
                  </a:lnTo>
                  <a:lnTo>
                    <a:pt x="35" y="202"/>
                  </a:lnTo>
                  <a:lnTo>
                    <a:pt x="68" y="236"/>
                  </a:lnTo>
                  <a:lnTo>
                    <a:pt x="35" y="472"/>
                  </a:lnTo>
                  <a:lnTo>
                    <a:pt x="35" y="708"/>
                  </a:lnTo>
                  <a:lnTo>
                    <a:pt x="35" y="1145"/>
                  </a:lnTo>
                  <a:lnTo>
                    <a:pt x="1" y="1718"/>
                  </a:lnTo>
                  <a:lnTo>
                    <a:pt x="35" y="2021"/>
                  </a:lnTo>
                  <a:lnTo>
                    <a:pt x="35" y="2290"/>
                  </a:lnTo>
                  <a:lnTo>
                    <a:pt x="35" y="2357"/>
                  </a:lnTo>
                  <a:lnTo>
                    <a:pt x="35" y="2425"/>
                  </a:lnTo>
                  <a:lnTo>
                    <a:pt x="68" y="2492"/>
                  </a:lnTo>
                  <a:lnTo>
                    <a:pt x="1819" y="2492"/>
                  </a:lnTo>
                  <a:lnTo>
                    <a:pt x="2021" y="2458"/>
                  </a:lnTo>
                  <a:lnTo>
                    <a:pt x="2122" y="2391"/>
                  </a:lnTo>
                  <a:lnTo>
                    <a:pt x="2189" y="2324"/>
                  </a:lnTo>
                  <a:lnTo>
                    <a:pt x="2122" y="2256"/>
                  </a:lnTo>
                  <a:lnTo>
                    <a:pt x="2021" y="2223"/>
                  </a:lnTo>
                  <a:lnTo>
                    <a:pt x="1819" y="2189"/>
                  </a:lnTo>
                  <a:lnTo>
                    <a:pt x="1415" y="2223"/>
                  </a:lnTo>
                  <a:lnTo>
                    <a:pt x="237" y="2256"/>
                  </a:lnTo>
                  <a:lnTo>
                    <a:pt x="270" y="1987"/>
                  </a:lnTo>
                  <a:lnTo>
                    <a:pt x="270" y="1718"/>
                  </a:lnTo>
                  <a:lnTo>
                    <a:pt x="270" y="1145"/>
                  </a:lnTo>
                  <a:lnTo>
                    <a:pt x="270" y="708"/>
                  </a:lnTo>
                  <a:lnTo>
                    <a:pt x="270" y="472"/>
                  </a:lnTo>
                  <a:lnTo>
                    <a:pt x="237" y="270"/>
                  </a:lnTo>
                  <a:lnTo>
                    <a:pt x="1954" y="270"/>
                  </a:lnTo>
                  <a:lnTo>
                    <a:pt x="2156" y="202"/>
                  </a:lnTo>
                  <a:lnTo>
                    <a:pt x="2223" y="169"/>
                  </a:lnTo>
                  <a:lnTo>
                    <a:pt x="2324" y="101"/>
                  </a:lnTo>
                  <a:lnTo>
                    <a:pt x="2324" y="68"/>
                  </a:lnTo>
                  <a:lnTo>
                    <a:pt x="2223" y="34"/>
                  </a:lnTo>
                  <a:lnTo>
                    <a:pt x="208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3"/>
            <p:cNvSpPr/>
            <p:nvPr/>
          </p:nvSpPr>
          <p:spPr>
            <a:xfrm>
              <a:off x="3961448" y="4473601"/>
              <a:ext cx="45236" cy="36885"/>
            </a:xfrm>
            <a:custGeom>
              <a:avLst/>
              <a:gdLst/>
              <a:ahLst/>
              <a:cxnLst/>
              <a:rect l="l" t="t" r="r" b="b"/>
              <a:pathLst>
                <a:path w="910" h="742" extrusionOk="0">
                  <a:moveTo>
                    <a:pt x="506" y="169"/>
                  </a:moveTo>
                  <a:lnTo>
                    <a:pt x="641" y="203"/>
                  </a:lnTo>
                  <a:lnTo>
                    <a:pt x="742" y="236"/>
                  </a:lnTo>
                  <a:lnTo>
                    <a:pt x="674" y="337"/>
                  </a:lnTo>
                  <a:lnTo>
                    <a:pt x="540" y="405"/>
                  </a:lnTo>
                  <a:lnTo>
                    <a:pt x="270" y="405"/>
                  </a:lnTo>
                  <a:lnTo>
                    <a:pt x="270" y="203"/>
                  </a:lnTo>
                  <a:lnTo>
                    <a:pt x="371" y="203"/>
                  </a:lnTo>
                  <a:lnTo>
                    <a:pt x="506" y="169"/>
                  </a:lnTo>
                  <a:close/>
                  <a:moveTo>
                    <a:pt x="506" y="1"/>
                  </a:moveTo>
                  <a:lnTo>
                    <a:pt x="371" y="34"/>
                  </a:lnTo>
                  <a:lnTo>
                    <a:pt x="270" y="102"/>
                  </a:lnTo>
                  <a:lnTo>
                    <a:pt x="203" y="68"/>
                  </a:lnTo>
                  <a:lnTo>
                    <a:pt x="169" y="68"/>
                  </a:lnTo>
                  <a:lnTo>
                    <a:pt x="136" y="102"/>
                  </a:lnTo>
                  <a:lnTo>
                    <a:pt x="102" y="236"/>
                  </a:lnTo>
                  <a:lnTo>
                    <a:pt x="102" y="371"/>
                  </a:lnTo>
                  <a:lnTo>
                    <a:pt x="35" y="405"/>
                  </a:lnTo>
                  <a:lnTo>
                    <a:pt x="1" y="438"/>
                  </a:lnTo>
                  <a:lnTo>
                    <a:pt x="1" y="506"/>
                  </a:lnTo>
                  <a:lnTo>
                    <a:pt x="68" y="539"/>
                  </a:lnTo>
                  <a:lnTo>
                    <a:pt x="68" y="573"/>
                  </a:lnTo>
                  <a:lnTo>
                    <a:pt x="102" y="640"/>
                  </a:lnTo>
                  <a:lnTo>
                    <a:pt x="102" y="708"/>
                  </a:lnTo>
                  <a:lnTo>
                    <a:pt x="169" y="741"/>
                  </a:lnTo>
                  <a:lnTo>
                    <a:pt x="203" y="741"/>
                  </a:lnTo>
                  <a:lnTo>
                    <a:pt x="237" y="708"/>
                  </a:lnTo>
                  <a:lnTo>
                    <a:pt x="270" y="674"/>
                  </a:lnTo>
                  <a:lnTo>
                    <a:pt x="270" y="640"/>
                  </a:lnTo>
                  <a:lnTo>
                    <a:pt x="270" y="573"/>
                  </a:lnTo>
                  <a:lnTo>
                    <a:pt x="506" y="573"/>
                  </a:lnTo>
                  <a:lnTo>
                    <a:pt x="674" y="539"/>
                  </a:lnTo>
                  <a:lnTo>
                    <a:pt x="775" y="472"/>
                  </a:lnTo>
                  <a:lnTo>
                    <a:pt x="843" y="405"/>
                  </a:lnTo>
                  <a:lnTo>
                    <a:pt x="910" y="304"/>
                  </a:lnTo>
                  <a:lnTo>
                    <a:pt x="910" y="203"/>
                  </a:lnTo>
                  <a:lnTo>
                    <a:pt x="910" y="169"/>
                  </a:lnTo>
                  <a:lnTo>
                    <a:pt x="876" y="135"/>
                  </a:lnTo>
                  <a:lnTo>
                    <a:pt x="708" y="3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3"/>
            <p:cNvSpPr/>
            <p:nvPr/>
          </p:nvSpPr>
          <p:spPr>
            <a:xfrm>
              <a:off x="3922973" y="4428414"/>
              <a:ext cx="128948" cy="123927"/>
            </a:xfrm>
            <a:custGeom>
              <a:avLst/>
              <a:gdLst/>
              <a:ahLst/>
              <a:cxnLst/>
              <a:rect l="l" t="t" r="r" b="b"/>
              <a:pathLst>
                <a:path w="2594" h="2493" extrusionOk="0">
                  <a:moveTo>
                    <a:pt x="135" y="1"/>
                  </a:moveTo>
                  <a:lnTo>
                    <a:pt x="102" y="34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1" y="1112"/>
                  </a:lnTo>
                  <a:lnTo>
                    <a:pt x="1" y="1751"/>
                  </a:lnTo>
                  <a:lnTo>
                    <a:pt x="34" y="2054"/>
                  </a:lnTo>
                  <a:lnTo>
                    <a:pt x="102" y="2391"/>
                  </a:lnTo>
                  <a:lnTo>
                    <a:pt x="135" y="2425"/>
                  </a:lnTo>
                  <a:lnTo>
                    <a:pt x="236" y="2425"/>
                  </a:lnTo>
                  <a:lnTo>
                    <a:pt x="270" y="2357"/>
                  </a:lnTo>
                  <a:lnTo>
                    <a:pt x="270" y="2054"/>
                  </a:lnTo>
                  <a:lnTo>
                    <a:pt x="236" y="1718"/>
                  </a:lnTo>
                  <a:lnTo>
                    <a:pt x="236" y="1112"/>
                  </a:lnTo>
                  <a:lnTo>
                    <a:pt x="236" y="674"/>
                  </a:lnTo>
                  <a:lnTo>
                    <a:pt x="236" y="236"/>
                  </a:lnTo>
                  <a:lnTo>
                    <a:pt x="472" y="270"/>
                  </a:lnTo>
                  <a:lnTo>
                    <a:pt x="2290" y="270"/>
                  </a:lnTo>
                  <a:lnTo>
                    <a:pt x="2324" y="304"/>
                  </a:lnTo>
                  <a:lnTo>
                    <a:pt x="2357" y="337"/>
                  </a:lnTo>
                  <a:lnTo>
                    <a:pt x="2391" y="337"/>
                  </a:lnTo>
                  <a:lnTo>
                    <a:pt x="2391" y="506"/>
                  </a:lnTo>
                  <a:lnTo>
                    <a:pt x="2357" y="674"/>
                  </a:lnTo>
                  <a:lnTo>
                    <a:pt x="2357" y="1011"/>
                  </a:lnTo>
                  <a:lnTo>
                    <a:pt x="2324" y="2223"/>
                  </a:lnTo>
                  <a:lnTo>
                    <a:pt x="2122" y="2189"/>
                  </a:lnTo>
                  <a:lnTo>
                    <a:pt x="1852" y="2189"/>
                  </a:lnTo>
                  <a:lnTo>
                    <a:pt x="1381" y="2223"/>
                  </a:lnTo>
                  <a:lnTo>
                    <a:pt x="775" y="2189"/>
                  </a:lnTo>
                  <a:lnTo>
                    <a:pt x="640" y="2189"/>
                  </a:lnTo>
                  <a:lnTo>
                    <a:pt x="472" y="2223"/>
                  </a:lnTo>
                  <a:lnTo>
                    <a:pt x="371" y="2256"/>
                  </a:lnTo>
                  <a:lnTo>
                    <a:pt x="270" y="2357"/>
                  </a:lnTo>
                  <a:lnTo>
                    <a:pt x="337" y="2425"/>
                  </a:lnTo>
                  <a:lnTo>
                    <a:pt x="472" y="2492"/>
                  </a:lnTo>
                  <a:lnTo>
                    <a:pt x="2088" y="2492"/>
                  </a:lnTo>
                  <a:lnTo>
                    <a:pt x="2357" y="2458"/>
                  </a:lnTo>
                  <a:lnTo>
                    <a:pt x="2391" y="2492"/>
                  </a:lnTo>
                  <a:lnTo>
                    <a:pt x="2458" y="2492"/>
                  </a:lnTo>
                  <a:lnTo>
                    <a:pt x="2526" y="2458"/>
                  </a:lnTo>
                  <a:lnTo>
                    <a:pt x="2559" y="2391"/>
                  </a:lnTo>
                  <a:lnTo>
                    <a:pt x="2559" y="1179"/>
                  </a:lnTo>
                  <a:lnTo>
                    <a:pt x="2593" y="640"/>
                  </a:lnTo>
                  <a:lnTo>
                    <a:pt x="2559" y="405"/>
                  </a:lnTo>
                  <a:lnTo>
                    <a:pt x="2526" y="135"/>
                  </a:lnTo>
                  <a:lnTo>
                    <a:pt x="2492" y="135"/>
                  </a:lnTo>
                  <a:lnTo>
                    <a:pt x="2458" y="169"/>
                  </a:lnTo>
                  <a:lnTo>
                    <a:pt x="2391" y="102"/>
                  </a:lnTo>
                  <a:lnTo>
                    <a:pt x="2290" y="68"/>
                  </a:lnTo>
                  <a:lnTo>
                    <a:pt x="2088" y="68"/>
                  </a:lnTo>
                  <a:lnTo>
                    <a:pt x="1650" y="102"/>
                  </a:lnTo>
                  <a:lnTo>
                    <a:pt x="943" y="68"/>
                  </a:lnTo>
                  <a:lnTo>
                    <a:pt x="573" y="68"/>
                  </a:lnTo>
                  <a:lnTo>
                    <a:pt x="203" y="102"/>
                  </a:lnTo>
                  <a:lnTo>
                    <a:pt x="203" y="3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3"/>
            <p:cNvSpPr/>
            <p:nvPr/>
          </p:nvSpPr>
          <p:spPr>
            <a:xfrm>
              <a:off x="4247679" y="4873617"/>
              <a:ext cx="45236" cy="30174"/>
            </a:xfrm>
            <a:custGeom>
              <a:avLst/>
              <a:gdLst/>
              <a:ahLst/>
              <a:cxnLst/>
              <a:rect l="l" t="t" r="r" b="b"/>
              <a:pathLst>
                <a:path w="910" h="607" extrusionOk="0">
                  <a:moveTo>
                    <a:pt x="438" y="0"/>
                  </a:moveTo>
                  <a:lnTo>
                    <a:pt x="303" y="68"/>
                  </a:lnTo>
                  <a:lnTo>
                    <a:pt x="202" y="202"/>
                  </a:lnTo>
                  <a:lnTo>
                    <a:pt x="101" y="303"/>
                  </a:lnTo>
                  <a:lnTo>
                    <a:pt x="34" y="371"/>
                  </a:lnTo>
                  <a:lnTo>
                    <a:pt x="0" y="438"/>
                  </a:lnTo>
                  <a:lnTo>
                    <a:pt x="34" y="472"/>
                  </a:lnTo>
                  <a:lnTo>
                    <a:pt x="68" y="505"/>
                  </a:lnTo>
                  <a:lnTo>
                    <a:pt x="202" y="472"/>
                  </a:lnTo>
                  <a:lnTo>
                    <a:pt x="303" y="371"/>
                  </a:lnTo>
                  <a:lnTo>
                    <a:pt x="472" y="236"/>
                  </a:lnTo>
                  <a:lnTo>
                    <a:pt x="606" y="404"/>
                  </a:lnTo>
                  <a:lnTo>
                    <a:pt x="775" y="573"/>
                  </a:lnTo>
                  <a:lnTo>
                    <a:pt x="808" y="606"/>
                  </a:lnTo>
                  <a:lnTo>
                    <a:pt x="876" y="573"/>
                  </a:lnTo>
                  <a:lnTo>
                    <a:pt x="909" y="539"/>
                  </a:lnTo>
                  <a:lnTo>
                    <a:pt x="876" y="472"/>
                  </a:lnTo>
                  <a:lnTo>
                    <a:pt x="741" y="303"/>
                  </a:lnTo>
                  <a:lnTo>
                    <a:pt x="573" y="135"/>
                  </a:lnTo>
                  <a:lnTo>
                    <a:pt x="573" y="101"/>
                  </a:lnTo>
                  <a:lnTo>
                    <a:pt x="539" y="3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3"/>
            <p:cNvSpPr/>
            <p:nvPr/>
          </p:nvSpPr>
          <p:spPr>
            <a:xfrm>
              <a:off x="4386568" y="4353104"/>
              <a:ext cx="56968" cy="40215"/>
            </a:xfrm>
            <a:custGeom>
              <a:avLst/>
              <a:gdLst/>
              <a:ahLst/>
              <a:cxnLst/>
              <a:rect l="l" t="t" r="r" b="b"/>
              <a:pathLst>
                <a:path w="1146" h="809" extrusionOk="0">
                  <a:moveTo>
                    <a:pt x="304" y="1"/>
                  </a:moveTo>
                  <a:lnTo>
                    <a:pt x="203" y="68"/>
                  </a:lnTo>
                  <a:lnTo>
                    <a:pt x="135" y="169"/>
                  </a:lnTo>
                  <a:lnTo>
                    <a:pt x="68" y="270"/>
                  </a:lnTo>
                  <a:lnTo>
                    <a:pt x="1" y="405"/>
                  </a:lnTo>
                  <a:lnTo>
                    <a:pt x="1" y="472"/>
                  </a:lnTo>
                  <a:lnTo>
                    <a:pt x="34" y="506"/>
                  </a:lnTo>
                  <a:lnTo>
                    <a:pt x="371" y="775"/>
                  </a:lnTo>
                  <a:lnTo>
                    <a:pt x="438" y="809"/>
                  </a:lnTo>
                  <a:lnTo>
                    <a:pt x="506" y="775"/>
                  </a:lnTo>
                  <a:lnTo>
                    <a:pt x="539" y="708"/>
                  </a:lnTo>
                  <a:lnTo>
                    <a:pt x="539" y="674"/>
                  </a:lnTo>
                  <a:lnTo>
                    <a:pt x="506" y="640"/>
                  </a:lnTo>
                  <a:lnTo>
                    <a:pt x="304" y="472"/>
                  </a:lnTo>
                  <a:lnTo>
                    <a:pt x="674" y="438"/>
                  </a:lnTo>
                  <a:lnTo>
                    <a:pt x="1044" y="405"/>
                  </a:lnTo>
                  <a:lnTo>
                    <a:pt x="1112" y="371"/>
                  </a:lnTo>
                  <a:lnTo>
                    <a:pt x="1145" y="304"/>
                  </a:lnTo>
                  <a:lnTo>
                    <a:pt x="1112" y="236"/>
                  </a:lnTo>
                  <a:lnTo>
                    <a:pt x="1044" y="203"/>
                  </a:lnTo>
                  <a:lnTo>
                    <a:pt x="674" y="236"/>
                  </a:lnTo>
                  <a:lnTo>
                    <a:pt x="304" y="304"/>
                  </a:lnTo>
                  <a:lnTo>
                    <a:pt x="438" y="135"/>
                  </a:lnTo>
                  <a:lnTo>
                    <a:pt x="438" y="102"/>
                  </a:lnTo>
                  <a:lnTo>
                    <a:pt x="438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3"/>
            <p:cNvSpPr/>
            <p:nvPr/>
          </p:nvSpPr>
          <p:spPr>
            <a:xfrm>
              <a:off x="4165657" y="4704553"/>
              <a:ext cx="309693" cy="138989"/>
            </a:xfrm>
            <a:custGeom>
              <a:avLst/>
              <a:gdLst/>
              <a:ahLst/>
              <a:cxnLst/>
              <a:rect l="l" t="t" r="r" b="b"/>
              <a:pathLst>
                <a:path w="6230" h="2796" extrusionOk="0">
                  <a:moveTo>
                    <a:pt x="3839" y="1"/>
                  </a:moveTo>
                  <a:lnTo>
                    <a:pt x="1953" y="35"/>
                  </a:lnTo>
                  <a:lnTo>
                    <a:pt x="1011" y="35"/>
                  </a:lnTo>
                  <a:lnTo>
                    <a:pt x="539" y="102"/>
                  </a:lnTo>
                  <a:lnTo>
                    <a:pt x="101" y="203"/>
                  </a:lnTo>
                  <a:lnTo>
                    <a:pt x="68" y="237"/>
                  </a:lnTo>
                  <a:lnTo>
                    <a:pt x="101" y="270"/>
                  </a:lnTo>
                  <a:lnTo>
                    <a:pt x="135" y="270"/>
                  </a:lnTo>
                  <a:lnTo>
                    <a:pt x="34" y="506"/>
                  </a:lnTo>
                  <a:lnTo>
                    <a:pt x="0" y="775"/>
                  </a:lnTo>
                  <a:lnTo>
                    <a:pt x="0" y="1314"/>
                  </a:lnTo>
                  <a:lnTo>
                    <a:pt x="34" y="1954"/>
                  </a:lnTo>
                  <a:lnTo>
                    <a:pt x="135" y="2593"/>
                  </a:lnTo>
                  <a:lnTo>
                    <a:pt x="169" y="2627"/>
                  </a:lnTo>
                  <a:lnTo>
                    <a:pt x="202" y="2661"/>
                  </a:lnTo>
                  <a:lnTo>
                    <a:pt x="303" y="2661"/>
                  </a:lnTo>
                  <a:lnTo>
                    <a:pt x="977" y="2762"/>
                  </a:lnTo>
                  <a:lnTo>
                    <a:pt x="1684" y="2795"/>
                  </a:lnTo>
                  <a:lnTo>
                    <a:pt x="2391" y="2762"/>
                  </a:lnTo>
                  <a:lnTo>
                    <a:pt x="3098" y="2728"/>
                  </a:lnTo>
                  <a:lnTo>
                    <a:pt x="4478" y="2661"/>
                  </a:lnTo>
                  <a:lnTo>
                    <a:pt x="5185" y="2627"/>
                  </a:lnTo>
                  <a:lnTo>
                    <a:pt x="5892" y="2661"/>
                  </a:lnTo>
                  <a:lnTo>
                    <a:pt x="5926" y="2728"/>
                  </a:lnTo>
                  <a:lnTo>
                    <a:pt x="6027" y="2728"/>
                  </a:lnTo>
                  <a:lnTo>
                    <a:pt x="6094" y="2694"/>
                  </a:lnTo>
                  <a:lnTo>
                    <a:pt x="6128" y="2627"/>
                  </a:lnTo>
                  <a:lnTo>
                    <a:pt x="6195" y="1348"/>
                  </a:lnTo>
                  <a:lnTo>
                    <a:pt x="6229" y="708"/>
                  </a:lnTo>
                  <a:lnTo>
                    <a:pt x="6229" y="405"/>
                  </a:lnTo>
                  <a:lnTo>
                    <a:pt x="6195" y="102"/>
                  </a:lnTo>
                  <a:lnTo>
                    <a:pt x="6162" y="68"/>
                  </a:lnTo>
                  <a:lnTo>
                    <a:pt x="6128" y="35"/>
                  </a:lnTo>
                  <a:lnTo>
                    <a:pt x="6094" y="68"/>
                  </a:lnTo>
                  <a:lnTo>
                    <a:pt x="6061" y="102"/>
                  </a:lnTo>
                  <a:lnTo>
                    <a:pt x="5960" y="641"/>
                  </a:lnTo>
                  <a:lnTo>
                    <a:pt x="5926" y="1247"/>
                  </a:lnTo>
                  <a:lnTo>
                    <a:pt x="5892" y="2425"/>
                  </a:lnTo>
                  <a:lnTo>
                    <a:pt x="5185" y="2391"/>
                  </a:lnTo>
                  <a:lnTo>
                    <a:pt x="4512" y="2391"/>
                  </a:lnTo>
                  <a:lnTo>
                    <a:pt x="3132" y="2459"/>
                  </a:lnTo>
                  <a:lnTo>
                    <a:pt x="1751" y="2526"/>
                  </a:lnTo>
                  <a:lnTo>
                    <a:pt x="1044" y="2560"/>
                  </a:lnTo>
                  <a:lnTo>
                    <a:pt x="371" y="2526"/>
                  </a:lnTo>
                  <a:lnTo>
                    <a:pt x="270" y="1920"/>
                  </a:lnTo>
                  <a:lnTo>
                    <a:pt x="236" y="1314"/>
                  </a:lnTo>
                  <a:lnTo>
                    <a:pt x="236" y="775"/>
                  </a:lnTo>
                  <a:lnTo>
                    <a:pt x="236" y="506"/>
                  </a:lnTo>
                  <a:lnTo>
                    <a:pt x="169" y="270"/>
                  </a:lnTo>
                  <a:lnTo>
                    <a:pt x="505" y="304"/>
                  </a:lnTo>
                  <a:lnTo>
                    <a:pt x="1482" y="304"/>
                  </a:lnTo>
                  <a:lnTo>
                    <a:pt x="2122" y="270"/>
                  </a:lnTo>
                  <a:lnTo>
                    <a:pt x="2761" y="237"/>
                  </a:lnTo>
                  <a:lnTo>
                    <a:pt x="4108" y="203"/>
                  </a:lnTo>
                  <a:lnTo>
                    <a:pt x="5354" y="203"/>
                  </a:lnTo>
                  <a:lnTo>
                    <a:pt x="5623" y="237"/>
                  </a:lnTo>
                  <a:lnTo>
                    <a:pt x="5724" y="237"/>
                  </a:lnTo>
                  <a:lnTo>
                    <a:pt x="5791" y="270"/>
                  </a:lnTo>
                  <a:lnTo>
                    <a:pt x="5859" y="304"/>
                  </a:lnTo>
                  <a:lnTo>
                    <a:pt x="5892" y="304"/>
                  </a:lnTo>
                  <a:lnTo>
                    <a:pt x="5960" y="270"/>
                  </a:lnTo>
                  <a:lnTo>
                    <a:pt x="5960" y="203"/>
                  </a:lnTo>
                  <a:lnTo>
                    <a:pt x="5926" y="102"/>
                  </a:lnTo>
                  <a:lnTo>
                    <a:pt x="5859" y="68"/>
                  </a:lnTo>
                  <a:lnTo>
                    <a:pt x="5791" y="35"/>
                  </a:lnTo>
                  <a:lnTo>
                    <a:pt x="569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3"/>
            <p:cNvSpPr/>
            <p:nvPr/>
          </p:nvSpPr>
          <p:spPr>
            <a:xfrm>
              <a:off x="3779062" y="4736368"/>
              <a:ext cx="45236" cy="26843"/>
            </a:xfrm>
            <a:custGeom>
              <a:avLst/>
              <a:gdLst/>
              <a:ahLst/>
              <a:cxnLst/>
              <a:rect l="l" t="t" r="r" b="b"/>
              <a:pathLst>
                <a:path w="910" h="540" extrusionOk="0">
                  <a:moveTo>
                    <a:pt x="741" y="1"/>
                  </a:moveTo>
                  <a:lnTo>
                    <a:pt x="573" y="34"/>
                  </a:lnTo>
                  <a:lnTo>
                    <a:pt x="404" y="102"/>
                  </a:lnTo>
                  <a:lnTo>
                    <a:pt x="67" y="236"/>
                  </a:lnTo>
                  <a:lnTo>
                    <a:pt x="34" y="270"/>
                  </a:lnTo>
                  <a:lnTo>
                    <a:pt x="0" y="337"/>
                  </a:lnTo>
                  <a:lnTo>
                    <a:pt x="34" y="405"/>
                  </a:lnTo>
                  <a:lnTo>
                    <a:pt x="67" y="438"/>
                  </a:lnTo>
                  <a:lnTo>
                    <a:pt x="775" y="539"/>
                  </a:lnTo>
                  <a:lnTo>
                    <a:pt x="842" y="539"/>
                  </a:lnTo>
                  <a:lnTo>
                    <a:pt x="876" y="506"/>
                  </a:lnTo>
                  <a:lnTo>
                    <a:pt x="909" y="472"/>
                  </a:lnTo>
                  <a:lnTo>
                    <a:pt x="909" y="438"/>
                  </a:lnTo>
                  <a:lnTo>
                    <a:pt x="876" y="371"/>
                  </a:lnTo>
                  <a:lnTo>
                    <a:pt x="842" y="337"/>
                  </a:lnTo>
                  <a:lnTo>
                    <a:pt x="505" y="270"/>
                  </a:lnTo>
                  <a:lnTo>
                    <a:pt x="674" y="203"/>
                  </a:lnTo>
                  <a:lnTo>
                    <a:pt x="775" y="102"/>
                  </a:lnTo>
                  <a:lnTo>
                    <a:pt x="808" y="34"/>
                  </a:lnTo>
                  <a:lnTo>
                    <a:pt x="74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3"/>
            <p:cNvSpPr/>
            <p:nvPr/>
          </p:nvSpPr>
          <p:spPr>
            <a:xfrm>
              <a:off x="4348093" y="4920494"/>
              <a:ext cx="127258" cy="82021"/>
            </a:xfrm>
            <a:custGeom>
              <a:avLst/>
              <a:gdLst/>
              <a:ahLst/>
              <a:cxnLst/>
              <a:rect l="l" t="t" r="r" b="b"/>
              <a:pathLst>
                <a:path w="2560" h="1650" extrusionOk="0">
                  <a:moveTo>
                    <a:pt x="371" y="0"/>
                  </a:moveTo>
                  <a:lnTo>
                    <a:pt x="34" y="67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0" y="168"/>
                  </a:lnTo>
                  <a:lnTo>
                    <a:pt x="68" y="202"/>
                  </a:lnTo>
                  <a:lnTo>
                    <a:pt x="707" y="236"/>
                  </a:lnTo>
                  <a:lnTo>
                    <a:pt x="1347" y="236"/>
                  </a:lnTo>
                  <a:lnTo>
                    <a:pt x="1818" y="269"/>
                  </a:lnTo>
                  <a:lnTo>
                    <a:pt x="2323" y="269"/>
                  </a:lnTo>
                  <a:lnTo>
                    <a:pt x="2391" y="539"/>
                  </a:lnTo>
                  <a:lnTo>
                    <a:pt x="2391" y="842"/>
                  </a:lnTo>
                  <a:lnTo>
                    <a:pt x="2357" y="1414"/>
                  </a:lnTo>
                  <a:lnTo>
                    <a:pt x="404" y="1414"/>
                  </a:lnTo>
                  <a:lnTo>
                    <a:pt x="169" y="1481"/>
                  </a:lnTo>
                  <a:lnTo>
                    <a:pt x="135" y="1515"/>
                  </a:lnTo>
                  <a:lnTo>
                    <a:pt x="169" y="1549"/>
                  </a:lnTo>
                  <a:lnTo>
                    <a:pt x="404" y="1616"/>
                  </a:lnTo>
                  <a:lnTo>
                    <a:pt x="1212" y="1616"/>
                  </a:lnTo>
                  <a:lnTo>
                    <a:pt x="2458" y="1650"/>
                  </a:lnTo>
                  <a:lnTo>
                    <a:pt x="2525" y="1616"/>
                  </a:lnTo>
                  <a:lnTo>
                    <a:pt x="2559" y="1549"/>
                  </a:lnTo>
                  <a:lnTo>
                    <a:pt x="2559" y="1212"/>
                  </a:lnTo>
                  <a:lnTo>
                    <a:pt x="2525" y="875"/>
                  </a:lnTo>
                  <a:lnTo>
                    <a:pt x="2391" y="236"/>
                  </a:lnTo>
                  <a:lnTo>
                    <a:pt x="2458" y="236"/>
                  </a:lnTo>
                  <a:lnTo>
                    <a:pt x="2492" y="168"/>
                  </a:lnTo>
                  <a:lnTo>
                    <a:pt x="2458" y="135"/>
                  </a:lnTo>
                  <a:lnTo>
                    <a:pt x="2424" y="101"/>
                  </a:lnTo>
                  <a:lnTo>
                    <a:pt x="2357" y="101"/>
                  </a:lnTo>
                  <a:lnTo>
                    <a:pt x="2357" y="34"/>
                  </a:lnTo>
                  <a:lnTo>
                    <a:pt x="2323" y="0"/>
                  </a:lnTo>
                  <a:lnTo>
                    <a:pt x="2290" y="0"/>
                  </a:lnTo>
                  <a:lnTo>
                    <a:pt x="2290" y="34"/>
                  </a:lnTo>
                  <a:lnTo>
                    <a:pt x="2290" y="67"/>
                  </a:lnTo>
                  <a:lnTo>
                    <a:pt x="2054" y="34"/>
                  </a:lnTo>
                  <a:lnTo>
                    <a:pt x="18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3"/>
            <p:cNvSpPr/>
            <p:nvPr/>
          </p:nvSpPr>
          <p:spPr>
            <a:xfrm>
              <a:off x="4204133" y="4851844"/>
              <a:ext cx="123927" cy="149031"/>
            </a:xfrm>
            <a:custGeom>
              <a:avLst/>
              <a:gdLst/>
              <a:ahLst/>
              <a:cxnLst/>
              <a:rect l="l" t="t" r="r" b="b"/>
              <a:pathLst>
                <a:path w="2493" h="2998" extrusionOk="0">
                  <a:moveTo>
                    <a:pt x="270" y="1482"/>
                  </a:moveTo>
                  <a:lnTo>
                    <a:pt x="506" y="1549"/>
                  </a:lnTo>
                  <a:lnTo>
                    <a:pt x="708" y="1583"/>
                  </a:lnTo>
                  <a:lnTo>
                    <a:pt x="1179" y="1617"/>
                  </a:lnTo>
                  <a:lnTo>
                    <a:pt x="1718" y="1650"/>
                  </a:lnTo>
                  <a:lnTo>
                    <a:pt x="1987" y="1650"/>
                  </a:lnTo>
                  <a:lnTo>
                    <a:pt x="2257" y="1617"/>
                  </a:lnTo>
                  <a:lnTo>
                    <a:pt x="2257" y="2155"/>
                  </a:lnTo>
                  <a:lnTo>
                    <a:pt x="2257" y="2391"/>
                  </a:lnTo>
                  <a:lnTo>
                    <a:pt x="2257" y="2660"/>
                  </a:lnTo>
                  <a:lnTo>
                    <a:pt x="1785" y="2660"/>
                  </a:lnTo>
                  <a:lnTo>
                    <a:pt x="1348" y="2694"/>
                  </a:lnTo>
                  <a:lnTo>
                    <a:pt x="809" y="2728"/>
                  </a:lnTo>
                  <a:lnTo>
                    <a:pt x="540" y="2761"/>
                  </a:lnTo>
                  <a:lnTo>
                    <a:pt x="304" y="2795"/>
                  </a:lnTo>
                  <a:lnTo>
                    <a:pt x="278" y="2821"/>
                  </a:lnTo>
                  <a:lnTo>
                    <a:pt x="278" y="2821"/>
                  </a:lnTo>
                  <a:lnTo>
                    <a:pt x="304" y="2559"/>
                  </a:lnTo>
                  <a:lnTo>
                    <a:pt x="304" y="2189"/>
                  </a:lnTo>
                  <a:lnTo>
                    <a:pt x="270" y="1482"/>
                  </a:lnTo>
                  <a:close/>
                  <a:moveTo>
                    <a:pt x="1718" y="1"/>
                  </a:moveTo>
                  <a:lnTo>
                    <a:pt x="1146" y="34"/>
                  </a:lnTo>
                  <a:lnTo>
                    <a:pt x="674" y="68"/>
                  </a:lnTo>
                  <a:lnTo>
                    <a:pt x="203" y="135"/>
                  </a:lnTo>
                  <a:lnTo>
                    <a:pt x="169" y="68"/>
                  </a:lnTo>
                  <a:lnTo>
                    <a:pt x="136" y="68"/>
                  </a:lnTo>
                  <a:lnTo>
                    <a:pt x="35" y="405"/>
                  </a:lnTo>
                  <a:lnTo>
                    <a:pt x="35" y="708"/>
                  </a:lnTo>
                  <a:lnTo>
                    <a:pt x="35" y="1381"/>
                  </a:lnTo>
                  <a:lnTo>
                    <a:pt x="1" y="2155"/>
                  </a:lnTo>
                  <a:lnTo>
                    <a:pt x="35" y="2526"/>
                  </a:lnTo>
                  <a:lnTo>
                    <a:pt x="68" y="2930"/>
                  </a:lnTo>
                  <a:lnTo>
                    <a:pt x="136" y="2963"/>
                  </a:lnTo>
                  <a:lnTo>
                    <a:pt x="169" y="2997"/>
                  </a:lnTo>
                  <a:lnTo>
                    <a:pt x="237" y="2963"/>
                  </a:lnTo>
                  <a:lnTo>
                    <a:pt x="270" y="2896"/>
                  </a:lnTo>
                  <a:lnTo>
                    <a:pt x="276" y="2835"/>
                  </a:lnTo>
                  <a:lnTo>
                    <a:pt x="304" y="2862"/>
                  </a:lnTo>
                  <a:lnTo>
                    <a:pt x="540" y="2896"/>
                  </a:lnTo>
                  <a:lnTo>
                    <a:pt x="1348" y="2896"/>
                  </a:lnTo>
                  <a:lnTo>
                    <a:pt x="1819" y="2862"/>
                  </a:lnTo>
                  <a:lnTo>
                    <a:pt x="2290" y="2829"/>
                  </a:lnTo>
                  <a:lnTo>
                    <a:pt x="2324" y="2896"/>
                  </a:lnTo>
                  <a:lnTo>
                    <a:pt x="2358" y="2930"/>
                  </a:lnTo>
                  <a:lnTo>
                    <a:pt x="2391" y="2896"/>
                  </a:lnTo>
                  <a:lnTo>
                    <a:pt x="2425" y="2829"/>
                  </a:lnTo>
                  <a:lnTo>
                    <a:pt x="2459" y="2761"/>
                  </a:lnTo>
                  <a:lnTo>
                    <a:pt x="2425" y="2694"/>
                  </a:lnTo>
                  <a:lnTo>
                    <a:pt x="2459" y="2425"/>
                  </a:lnTo>
                  <a:lnTo>
                    <a:pt x="2492" y="2155"/>
                  </a:lnTo>
                  <a:lnTo>
                    <a:pt x="2492" y="1617"/>
                  </a:lnTo>
                  <a:lnTo>
                    <a:pt x="2492" y="876"/>
                  </a:lnTo>
                  <a:lnTo>
                    <a:pt x="2492" y="506"/>
                  </a:lnTo>
                  <a:lnTo>
                    <a:pt x="2425" y="135"/>
                  </a:lnTo>
                  <a:lnTo>
                    <a:pt x="2391" y="135"/>
                  </a:lnTo>
                  <a:lnTo>
                    <a:pt x="2324" y="438"/>
                  </a:lnTo>
                  <a:lnTo>
                    <a:pt x="2290" y="775"/>
                  </a:lnTo>
                  <a:lnTo>
                    <a:pt x="2290" y="1415"/>
                  </a:lnTo>
                  <a:lnTo>
                    <a:pt x="2290" y="1448"/>
                  </a:lnTo>
                  <a:lnTo>
                    <a:pt x="2021" y="1415"/>
                  </a:lnTo>
                  <a:lnTo>
                    <a:pt x="1718" y="1381"/>
                  </a:lnTo>
                  <a:lnTo>
                    <a:pt x="1179" y="1381"/>
                  </a:lnTo>
                  <a:lnTo>
                    <a:pt x="708" y="1347"/>
                  </a:lnTo>
                  <a:lnTo>
                    <a:pt x="472" y="1347"/>
                  </a:lnTo>
                  <a:lnTo>
                    <a:pt x="270" y="1381"/>
                  </a:lnTo>
                  <a:lnTo>
                    <a:pt x="270" y="842"/>
                  </a:lnTo>
                  <a:lnTo>
                    <a:pt x="270" y="573"/>
                  </a:lnTo>
                  <a:lnTo>
                    <a:pt x="237" y="304"/>
                  </a:lnTo>
                  <a:lnTo>
                    <a:pt x="775" y="270"/>
                  </a:lnTo>
                  <a:lnTo>
                    <a:pt x="1280" y="236"/>
                  </a:lnTo>
                  <a:lnTo>
                    <a:pt x="1785" y="203"/>
                  </a:lnTo>
                  <a:lnTo>
                    <a:pt x="2290" y="169"/>
                  </a:lnTo>
                  <a:lnTo>
                    <a:pt x="2358" y="135"/>
                  </a:lnTo>
                  <a:lnTo>
                    <a:pt x="2358" y="68"/>
                  </a:lnTo>
                  <a:lnTo>
                    <a:pt x="232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3"/>
            <p:cNvSpPr/>
            <p:nvPr/>
          </p:nvSpPr>
          <p:spPr>
            <a:xfrm>
              <a:off x="4344713" y="4932176"/>
              <a:ext cx="8451" cy="70340"/>
            </a:xfrm>
            <a:custGeom>
              <a:avLst/>
              <a:gdLst/>
              <a:ahLst/>
              <a:cxnLst/>
              <a:rect l="l" t="t" r="r" b="b"/>
              <a:pathLst>
                <a:path w="170" h="1415" extrusionOk="0">
                  <a:moveTo>
                    <a:pt x="102" y="1"/>
                  </a:moveTo>
                  <a:lnTo>
                    <a:pt x="35" y="102"/>
                  </a:lnTo>
                  <a:lnTo>
                    <a:pt x="1" y="236"/>
                  </a:lnTo>
                  <a:lnTo>
                    <a:pt x="1" y="506"/>
                  </a:lnTo>
                  <a:lnTo>
                    <a:pt x="1" y="1314"/>
                  </a:lnTo>
                  <a:lnTo>
                    <a:pt x="1" y="1381"/>
                  </a:lnTo>
                  <a:lnTo>
                    <a:pt x="68" y="1415"/>
                  </a:lnTo>
                  <a:lnTo>
                    <a:pt x="136" y="1381"/>
                  </a:lnTo>
                  <a:lnTo>
                    <a:pt x="169" y="1314"/>
                  </a:lnTo>
                  <a:lnTo>
                    <a:pt x="169" y="506"/>
                  </a:lnTo>
                  <a:lnTo>
                    <a:pt x="169" y="236"/>
                  </a:lnTo>
                  <a:lnTo>
                    <a:pt x="169" y="102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3"/>
            <p:cNvSpPr/>
            <p:nvPr/>
          </p:nvSpPr>
          <p:spPr>
            <a:xfrm>
              <a:off x="4394920" y="4942217"/>
              <a:ext cx="28534" cy="38575"/>
            </a:xfrm>
            <a:custGeom>
              <a:avLst/>
              <a:gdLst/>
              <a:ahLst/>
              <a:cxnLst/>
              <a:rect l="l" t="t" r="r" b="b"/>
              <a:pathLst>
                <a:path w="574" h="776" extrusionOk="0">
                  <a:moveTo>
                    <a:pt x="169" y="1"/>
                  </a:moveTo>
                  <a:lnTo>
                    <a:pt x="136" y="68"/>
                  </a:lnTo>
                  <a:lnTo>
                    <a:pt x="136" y="135"/>
                  </a:lnTo>
                  <a:lnTo>
                    <a:pt x="169" y="203"/>
                  </a:lnTo>
                  <a:lnTo>
                    <a:pt x="237" y="270"/>
                  </a:lnTo>
                  <a:lnTo>
                    <a:pt x="304" y="337"/>
                  </a:lnTo>
                  <a:lnTo>
                    <a:pt x="270" y="371"/>
                  </a:lnTo>
                  <a:lnTo>
                    <a:pt x="35" y="573"/>
                  </a:lnTo>
                  <a:lnTo>
                    <a:pt x="35" y="607"/>
                  </a:lnTo>
                  <a:lnTo>
                    <a:pt x="1" y="674"/>
                  </a:lnTo>
                  <a:lnTo>
                    <a:pt x="68" y="741"/>
                  </a:lnTo>
                  <a:lnTo>
                    <a:pt x="136" y="775"/>
                  </a:lnTo>
                  <a:lnTo>
                    <a:pt x="169" y="775"/>
                  </a:lnTo>
                  <a:lnTo>
                    <a:pt x="203" y="741"/>
                  </a:lnTo>
                  <a:lnTo>
                    <a:pt x="405" y="539"/>
                  </a:lnTo>
                  <a:lnTo>
                    <a:pt x="506" y="438"/>
                  </a:lnTo>
                  <a:lnTo>
                    <a:pt x="540" y="405"/>
                  </a:lnTo>
                  <a:lnTo>
                    <a:pt x="573" y="337"/>
                  </a:lnTo>
                  <a:lnTo>
                    <a:pt x="573" y="304"/>
                  </a:lnTo>
                  <a:lnTo>
                    <a:pt x="540" y="236"/>
                  </a:lnTo>
                  <a:lnTo>
                    <a:pt x="439" y="135"/>
                  </a:lnTo>
                  <a:lnTo>
                    <a:pt x="371" y="102"/>
                  </a:lnTo>
                  <a:lnTo>
                    <a:pt x="304" y="68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3"/>
            <p:cNvSpPr/>
            <p:nvPr/>
          </p:nvSpPr>
          <p:spPr>
            <a:xfrm>
              <a:off x="4399940" y="4500394"/>
              <a:ext cx="55327" cy="45236"/>
            </a:xfrm>
            <a:custGeom>
              <a:avLst/>
              <a:gdLst/>
              <a:ahLst/>
              <a:cxnLst/>
              <a:rect l="l" t="t" r="r" b="b"/>
              <a:pathLst>
                <a:path w="1113" h="910" extrusionOk="0">
                  <a:moveTo>
                    <a:pt x="944" y="0"/>
                  </a:moveTo>
                  <a:lnTo>
                    <a:pt x="876" y="34"/>
                  </a:lnTo>
                  <a:lnTo>
                    <a:pt x="876" y="101"/>
                  </a:lnTo>
                  <a:lnTo>
                    <a:pt x="876" y="236"/>
                  </a:lnTo>
                  <a:lnTo>
                    <a:pt x="843" y="337"/>
                  </a:lnTo>
                  <a:lnTo>
                    <a:pt x="775" y="438"/>
                  </a:lnTo>
                  <a:lnTo>
                    <a:pt x="641" y="472"/>
                  </a:lnTo>
                  <a:lnTo>
                    <a:pt x="405" y="472"/>
                  </a:lnTo>
                  <a:lnTo>
                    <a:pt x="405" y="404"/>
                  </a:lnTo>
                  <a:lnTo>
                    <a:pt x="405" y="337"/>
                  </a:lnTo>
                  <a:lnTo>
                    <a:pt x="439" y="236"/>
                  </a:lnTo>
                  <a:lnTo>
                    <a:pt x="439" y="202"/>
                  </a:lnTo>
                  <a:lnTo>
                    <a:pt x="371" y="202"/>
                  </a:lnTo>
                  <a:lnTo>
                    <a:pt x="237" y="303"/>
                  </a:lnTo>
                  <a:lnTo>
                    <a:pt x="68" y="337"/>
                  </a:lnTo>
                  <a:lnTo>
                    <a:pt x="1" y="371"/>
                  </a:lnTo>
                  <a:lnTo>
                    <a:pt x="1" y="472"/>
                  </a:lnTo>
                  <a:lnTo>
                    <a:pt x="169" y="842"/>
                  </a:lnTo>
                  <a:lnTo>
                    <a:pt x="203" y="909"/>
                  </a:lnTo>
                  <a:lnTo>
                    <a:pt x="371" y="909"/>
                  </a:lnTo>
                  <a:lnTo>
                    <a:pt x="405" y="876"/>
                  </a:lnTo>
                  <a:lnTo>
                    <a:pt x="405" y="808"/>
                  </a:lnTo>
                  <a:lnTo>
                    <a:pt x="371" y="674"/>
                  </a:lnTo>
                  <a:lnTo>
                    <a:pt x="607" y="674"/>
                  </a:lnTo>
                  <a:lnTo>
                    <a:pt x="809" y="640"/>
                  </a:lnTo>
                  <a:lnTo>
                    <a:pt x="944" y="539"/>
                  </a:lnTo>
                  <a:lnTo>
                    <a:pt x="1045" y="371"/>
                  </a:lnTo>
                  <a:lnTo>
                    <a:pt x="1112" y="236"/>
                  </a:lnTo>
                  <a:lnTo>
                    <a:pt x="1078" y="68"/>
                  </a:lnTo>
                  <a:lnTo>
                    <a:pt x="10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3"/>
            <p:cNvSpPr/>
            <p:nvPr/>
          </p:nvSpPr>
          <p:spPr>
            <a:xfrm>
              <a:off x="4269402" y="4289525"/>
              <a:ext cx="202568" cy="125567"/>
            </a:xfrm>
            <a:custGeom>
              <a:avLst/>
              <a:gdLst/>
              <a:ahLst/>
              <a:cxnLst/>
              <a:rect l="l" t="t" r="r" b="b"/>
              <a:pathLst>
                <a:path w="4075" h="2526" extrusionOk="0">
                  <a:moveTo>
                    <a:pt x="2930" y="236"/>
                  </a:moveTo>
                  <a:lnTo>
                    <a:pt x="3839" y="270"/>
                  </a:lnTo>
                  <a:lnTo>
                    <a:pt x="3839" y="1280"/>
                  </a:lnTo>
                  <a:lnTo>
                    <a:pt x="3873" y="2256"/>
                  </a:lnTo>
                  <a:lnTo>
                    <a:pt x="2055" y="2189"/>
                  </a:lnTo>
                  <a:lnTo>
                    <a:pt x="1112" y="2189"/>
                  </a:lnTo>
                  <a:lnTo>
                    <a:pt x="237" y="2222"/>
                  </a:lnTo>
                  <a:lnTo>
                    <a:pt x="203" y="2222"/>
                  </a:lnTo>
                  <a:lnTo>
                    <a:pt x="237" y="2189"/>
                  </a:lnTo>
                  <a:lnTo>
                    <a:pt x="237" y="1953"/>
                  </a:lnTo>
                  <a:lnTo>
                    <a:pt x="237" y="1717"/>
                  </a:lnTo>
                  <a:lnTo>
                    <a:pt x="203" y="1246"/>
                  </a:lnTo>
                  <a:lnTo>
                    <a:pt x="203" y="741"/>
                  </a:lnTo>
                  <a:lnTo>
                    <a:pt x="237" y="236"/>
                  </a:lnTo>
                  <a:close/>
                  <a:moveTo>
                    <a:pt x="1112" y="0"/>
                  </a:moveTo>
                  <a:lnTo>
                    <a:pt x="237" y="68"/>
                  </a:lnTo>
                  <a:lnTo>
                    <a:pt x="203" y="101"/>
                  </a:lnTo>
                  <a:lnTo>
                    <a:pt x="136" y="101"/>
                  </a:lnTo>
                  <a:lnTo>
                    <a:pt x="102" y="135"/>
                  </a:lnTo>
                  <a:lnTo>
                    <a:pt x="35" y="674"/>
                  </a:lnTo>
                  <a:lnTo>
                    <a:pt x="1" y="1246"/>
                  </a:lnTo>
                  <a:lnTo>
                    <a:pt x="1" y="1751"/>
                  </a:lnTo>
                  <a:lnTo>
                    <a:pt x="35" y="1987"/>
                  </a:lnTo>
                  <a:lnTo>
                    <a:pt x="136" y="2189"/>
                  </a:lnTo>
                  <a:lnTo>
                    <a:pt x="169" y="2222"/>
                  </a:lnTo>
                  <a:lnTo>
                    <a:pt x="169" y="2290"/>
                  </a:lnTo>
                  <a:lnTo>
                    <a:pt x="203" y="2323"/>
                  </a:lnTo>
                  <a:lnTo>
                    <a:pt x="641" y="2391"/>
                  </a:lnTo>
                  <a:lnTo>
                    <a:pt x="1112" y="2458"/>
                  </a:lnTo>
                  <a:lnTo>
                    <a:pt x="2021" y="2525"/>
                  </a:lnTo>
                  <a:lnTo>
                    <a:pt x="2964" y="2525"/>
                  </a:lnTo>
                  <a:lnTo>
                    <a:pt x="3873" y="2458"/>
                  </a:lnTo>
                  <a:lnTo>
                    <a:pt x="3906" y="2525"/>
                  </a:lnTo>
                  <a:lnTo>
                    <a:pt x="3974" y="2525"/>
                  </a:lnTo>
                  <a:lnTo>
                    <a:pt x="4041" y="2492"/>
                  </a:lnTo>
                  <a:lnTo>
                    <a:pt x="4075" y="2424"/>
                  </a:lnTo>
                  <a:lnTo>
                    <a:pt x="4075" y="1280"/>
                  </a:lnTo>
                  <a:lnTo>
                    <a:pt x="4041" y="707"/>
                  </a:lnTo>
                  <a:lnTo>
                    <a:pt x="4007" y="169"/>
                  </a:lnTo>
                  <a:lnTo>
                    <a:pt x="4007" y="101"/>
                  </a:lnTo>
                  <a:lnTo>
                    <a:pt x="3974" y="68"/>
                  </a:lnTo>
                  <a:lnTo>
                    <a:pt x="3873" y="68"/>
                  </a:lnTo>
                  <a:lnTo>
                    <a:pt x="296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3"/>
            <p:cNvSpPr/>
            <p:nvPr/>
          </p:nvSpPr>
          <p:spPr>
            <a:xfrm>
              <a:off x="4348093" y="4430105"/>
              <a:ext cx="132278" cy="262817"/>
            </a:xfrm>
            <a:custGeom>
              <a:avLst/>
              <a:gdLst/>
              <a:ahLst/>
              <a:cxnLst/>
              <a:rect l="l" t="t" r="r" b="b"/>
              <a:pathLst>
                <a:path w="2661" h="5287" extrusionOk="0">
                  <a:moveTo>
                    <a:pt x="2492" y="202"/>
                  </a:moveTo>
                  <a:lnTo>
                    <a:pt x="2424" y="472"/>
                  </a:lnTo>
                  <a:lnTo>
                    <a:pt x="2391" y="775"/>
                  </a:lnTo>
                  <a:lnTo>
                    <a:pt x="2391" y="1347"/>
                  </a:lnTo>
                  <a:lnTo>
                    <a:pt x="2424" y="1953"/>
                  </a:lnTo>
                  <a:lnTo>
                    <a:pt x="2424" y="2525"/>
                  </a:lnTo>
                  <a:lnTo>
                    <a:pt x="2391" y="3771"/>
                  </a:lnTo>
                  <a:lnTo>
                    <a:pt x="2323" y="5017"/>
                  </a:lnTo>
                  <a:lnTo>
                    <a:pt x="1684" y="5017"/>
                  </a:lnTo>
                  <a:lnTo>
                    <a:pt x="1313" y="4983"/>
                  </a:lnTo>
                  <a:lnTo>
                    <a:pt x="1111" y="4983"/>
                  </a:lnTo>
                  <a:lnTo>
                    <a:pt x="943" y="5017"/>
                  </a:lnTo>
                  <a:lnTo>
                    <a:pt x="977" y="4344"/>
                  </a:lnTo>
                  <a:lnTo>
                    <a:pt x="977" y="3704"/>
                  </a:lnTo>
                  <a:lnTo>
                    <a:pt x="909" y="2424"/>
                  </a:lnTo>
                  <a:lnTo>
                    <a:pt x="943" y="2357"/>
                  </a:lnTo>
                  <a:lnTo>
                    <a:pt x="943" y="2290"/>
                  </a:lnTo>
                  <a:lnTo>
                    <a:pt x="909" y="2222"/>
                  </a:lnTo>
                  <a:lnTo>
                    <a:pt x="808" y="2222"/>
                  </a:lnTo>
                  <a:lnTo>
                    <a:pt x="303" y="2323"/>
                  </a:lnTo>
                  <a:lnTo>
                    <a:pt x="270" y="1751"/>
                  </a:lnTo>
                  <a:lnTo>
                    <a:pt x="236" y="1179"/>
                  </a:lnTo>
                  <a:lnTo>
                    <a:pt x="236" y="674"/>
                  </a:lnTo>
                  <a:lnTo>
                    <a:pt x="236" y="438"/>
                  </a:lnTo>
                  <a:lnTo>
                    <a:pt x="202" y="202"/>
                  </a:lnTo>
                  <a:lnTo>
                    <a:pt x="202" y="202"/>
                  </a:lnTo>
                  <a:lnTo>
                    <a:pt x="775" y="236"/>
                  </a:lnTo>
                  <a:lnTo>
                    <a:pt x="1347" y="236"/>
                  </a:lnTo>
                  <a:lnTo>
                    <a:pt x="2458" y="202"/>
                  </a:lnTo>
                  <a:close/>
                  <a:moveTo>
                    <a:pt x="775" y="0"/>
                  </a:moveTo>
                  <a:lnTo>
                    <a:pt x="202" y="68"/>
                  </a:lnTo>
                  <a:lnTo>
                    <a:pt x="169" y="101"/>
                  </a:lnTo>
                  <a:lnTo>
                    <a:pt x="101" y="68"/>
                  </a:lnTo>
                  <a:lnTo>
                    <a:pt x="68" y="101"/>
                  </a:lnTo>
                  <a:lnTo>
                    <a:pt x="0" y="371"/>
                  </a:lnTo>
                  <a:lnTo>
                    <a:pt x="0" y="640"/>
                  </a:lnTo>
                  <a:lnTo>
                    <a:pt x="0" y="1179"/>
                  </a:lnTo>
                  <a:lnTo>
                    <a:pt x="0" y="1785"/>
                  </a:lnTo>
                  <a:lnTo>
                    <a:pt x="0" y="2121"/>
                  </a:lnTo>
                  <a:lnTo>
                    <a:pt x="68" y="2424"/>
                  </a:lnTo>
                  <a:lnTo>
                    <a:pt x="68" y="2458"/>
                  </a:lnTo>
                  <a:lnTo>
                    <a:pt x="135" y="2492"/>
                  </a:lnTo>
                  <a:lnTo>
                    <a:pt x="270" y="2492"/>
                  </a:lnTo>
                  <a:lnTo>
                    <a:pt x="741" y="2458"/>
                  </a:lnTo>
                  <a:lnTo>
                    <a:pt x="741" y="3805"/>
                  </a:lnTo>
                  <a:lnTo>
                    <a:pt x="741" y="4478"/>
                  </a:lnTo>
                  <a:lnTo>
                    <a:pt x="775" y="5152"/>
                  </a:lnTo>
                  <a:lnTo>
                    <a:pt x="808" y="5185"/>
                  </a:lnTo>
                  <a:lnTo>
                    <a:pt x="876" y="5219"/>
                  </a:lnTo>
                  <a:lnTo>
                    <a:pt x="909" y="5185"/>
                  </a:lnTo>
                  <a:lnTo>
                    <a:pt x="943" y="5152"/>
                  </a:lnTo>
                  <a:lnTo>
                    <a:pt x="943" y="5118"/>
                  </a:lnTo>
                  <a:lnTo>
                    <a:pt x="1078" y="5185"/>
                  </a:lnTo>
                  <a:lnTo>
                    <a:pt x="1246" y="5219"/>
                  </a:lnTo>
                  <a:lnTo>
                    <a:pt x="1549" y="5219"/>
                  </a:lnTo>
                  <a:lnTo>
                    <a:pt x="1953" y="5253"/>
                  </a:lnTo>
                  <a:lnTo>
                    <a:pt x="2357" y="5253"/>
                  </a:lnTo>
                  <a:lnTo>
                    <a:pt x="2424" y="5286"/>
                  </a:lnTo>
                  <a:lnTo>
                    <a:pt x="2492" y="5253"/>
                  </a:lnTo>
                  <a:lnTo>
                    <a:pt x="2525" y="5253"/>
                  </a:lnTo>
                  <a:lnTo>
                    <a:pt x="2593" y="5219"/>
                  </a:lnTo>
                  <a:lnTo>
                    <a:pt x="2626" y="5152"/>
                  </a:lnTo>
                  <a:lnTo>
                    <a:pt x="2593" y="5084"/>
                  </a:lnTo>
                  <a:lnTo>
                    <a:pt x="2525" y="5017"/>
                  </a:lnTo>
                  <a:lnTo>
                    <a:pt x="2593" y="3771"/>
                  </a:lnTo>
                  <a:lnTo>
                    <a:pt x="2626" y="2525"/>
                  </a:lnTo>
                  <a:lnTo>
                    <a:pt x="2660" y="1347"/>
                  </a:lnTo>
                  <a:lnTo>
                    <a:pt x="2660" y="741"/>
                  </a:lnTo>
                  <a:lnTo>
                    <a:pt x="2593" y="438"/>
                  </a:lnTo>
                  <a:lnTo>
                    <a:pt x="2525" y="169"/>
                  </a:lnTo>
                  <a:lnTo>
                    <a:pt x="2559" y="135"/>
                  </a:lnTo>
                  <a:lnTo>
                    <a:pt x="2559" y="68"/>
                  </a:lnTo>
                  <a:lnTo>
                    <a:pt x="252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3"/>
            <p:cNvSpPr/>
            <p:nvPr/>
          </p:nvSpPr>
          <p:spPr>
            <a:xfrm>
              <a:off x="4252699" y="4947238"/>
              <a:ext cx="41856" cy="25153"/>
            </a:xfrm>
            <a:custGeom>
              <a:avLst/>
              <a:gdLst/>
              <a:ahLst/>
              <a:cxnLst/>
              <a:rect l="l" t="t" r="r" b="b"/>
              <a:pathLst>
                <a:path w="842" h="506" extrusionOk="0">
                  <a:moveTo>
                    <a:pt x="34" y="1"/>
                  </a:moveTo>
                  <a:lnTo>
                    <a:pt x="0" y="68"/>
                  </a:lnTo>
                  <a:lnTo>
                    <a:pt x="0" y="135"/>
                  </a:lnTo>
                  <a:lnTo>
                    <a:pt x="101" y="304"/>
                  </a:lnTo>
                  <a:lnTo>
                    <a:pt x="236" y="472"/>
                  </a:lnTo>
                  <a:lnTo>
                    <a:pt x="270" y="506"/>
                  </a:lnTo>
                  <a:lnTo>
                    <a:pt x="303" y="506"/>
                  </a:lnTo>
                  <a:lnTo>
                    <a:pt x="371" y="472"/>
                  </a:lnTo>
                  <a:lnTo>
                    <a:pt x="472" y="472"/>
                  </a:lnTo>
                  <a:lnTo>
                    <a:pt x="640" y="304"/>
                  </a:lnTo>
                  <a:lnTo>
                    <a:pt x="842" y="169"/>
                  </a:lnTo>
                  <a:lnTo>
                    <a:pt x="842" y="102"/>
                  </a:lnTo>
                  <a:lnTo>
                    <a:pt x="842" y="34"/>
                  </a:lnTo>
                  <a:lnTo>
                    <a:pt x="775" y="1"/>
                  </a:lnTo>
                  <a:lnTo>
                    <a:pt x="707" y="1"/>
                  </a:lnTo>
                  <a:lnTo>
                    <a:pt x="539" y="135"/>
                  </a:lnTo>
                  <a:lnTo>
                    <a:pt x="371" y="304"/>
                  </a:lnTo>
                  <a:lnTo>
                    <a:pt x="270" y="169"/>
                  </a:lnTo>
                  <a:lnTo>
                    <a:pt x="135" y="34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3"/>
            <p:cNvSpPr/>
            <p:nvPr/>
          </p:nvSpPr>
          <p:spPr>
            <a:xfrm>
              <a:off x="2443504" y="4492043"/>
              <a:ext cx="56918" cy="46877"/>
            </a:xfrm>
            <a:custGeom>
              <a:avLst/>
              <a:gdLst/>
              <a:ahLst/>
              <a:cxnLst/>
              <a:rect l="l" t="t" r="r" b="b"/>
              <a:pathLst>
                <a:path w="1145" h="943" extrusionOk="0">
                  <a:moveTo>
                    <a:pt x="1044" y="0"/>
                  </a:moveTo>
                  <a:lnTo>
                    <a:pt x="1010" y="34"/>
                  </a:lnTo>
                  <a:lnTo>
                    <a:pt x="976" y="236"/>
                  </a:lnTo>
                  <a:lnTo>
                    <a:pt x="976" y="438"/>
                  </a:lnTo>
                  <a:lnTo>
                    <a:pt x="976" y="505"/>
                  </a:lnTo>
                  <a:lnTo>
                    <a:pt x="943" y="471"/>
                  </a:lnTo>
                  <a:lnTo>
                    <a:pt x="774" y="337"/>
                  </a:lnTo>
                  <a:lnTo>
                    <a:pt x="640" y="202"/>
                  </a:lnTo>
                  <a:lnTo>
                    <a:pt x="572" y="168"/>
                  </a:lnTo>
                  <a:lnTo>
                    <a:pt x="505" y="202"/>
                  </a:lnTo>
                  <a:lnTo>
                    <a:pt x="471" y="236"/>
                  </a:lnTo>
                  <a:lnTo>
                    <a:pt x="471" y="303"/>
                  </a:lnTo>
                  <a:lnTo>
                    <a:pt x="471" y="337"/>
                  </a:lnTo>
                  <a:lnTo>
                    <a:pt x="606" y="471"/>
                  </a:lnTo>
                  <a:lnTo>
                    <a:pt x="370" y="471"/>
                  </a:lnTo>
                  <a:lnTo>
                    <a:pt x="202" y="438"/>
                  </a:lnTo>
                  <a:lnTo>
                    <a:pt x="101" y="438"/>
                  </a:lnTo>
                  <a:lnTo>
                    <a:pt x="34" y="471"/>
                  </a:lnTo>
                  <a:lnTo>
                    <a:pt x="0" y="505"/>
                  </a:lnTo>
                  <a:lnTo>
                    <a:pt x="34" y="539"/>
                  </a:lnTo>
                  <a:lnTo>
                    <a:pt x="67" y="572"/>
                  </a:lnTo>
                  <a:lnTo>
                    <a:pt x="168" y="606"/>
                  </a:lnTo>
                  <a:lnTo>
                    <a:pt x="303" y="640"/>
                  </a:lnTo>
                  <a:lnTo>
                    <a:pt x="606" y="673"/>
                  </a:lnTo>
                  <a:lnTo>
                    <a:pt x="471" y="741"/>
                  </a:lnTo>
                  <a:lnTo>
                    <a:pt x="438" y="774"/>
                  </a:lnTo>
                  <a:lnTo>
                    <a:pt x="438" y="842"/>
                  </a:lnTo>
                  <a:lnTo>
                    <a:pt x="471" y="909"/>
                  </a:lnTo>
                  <a:lnTo>
                    <a:pt x="539" y="909"/>
                  </a:lnTo>
                  <a:lnTo>
                    <a:pt x="774" y="808"/>
                  </a:lnTo>
                  <a:lnTo>
                    <a:pt x="976" y="640"/>
                  </a:lnTo>
                  <a:lnTo>
                    <a:pt x="976" y="842"/>
                  </a:lnTo>
                  <a:lnTo>
                    <a:pt x="1010" y="909"/>
                  </a:lnTo>
                  <a:lnTo>
                    <a:pt x="1044" y="943"/>
                  </a:lnTo>
                  <a:lnTo>
                    <a:pt x="1111" y="909"/>
                  </a:lnTo>
                  <a:lnTo>
                    <a:pt x="1145" y="842"/>
                  </a:lnTo>
                  <a:lnTo>
                    <a:pt x="1145" y="438"/>
                  </a:lnTo>
                  <a:lnTo>
                    <a:pt x="1145" y="236"/>
                  </a:lnTo>
                  <a:lnTo>
                    <a:pt x="1111" y="34"/>
                  </a:lnTo>
                  <a:lnTo>
                    <a:pt x="1077" y="34"/>
                  </a:lnTo>
                  <a:lnTo>
                    <a:pt x="104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3"/>
            <p:cNvSpPr/>
            <p:nvPr/>
          </p:nvSpPr>
          <p:spPr>
            <a:xfrm>
              <a:off x="4026767" y="4707934"/>
              <a:ext cx="125567" cy="135609"/>
            </a:xfrm>
            <a:custGeom>
              <a:avLst/>
              <a:gdLst/>
              <a:ahLst/>
              <a:cxnLst/>
              <a:rect l="l" t="t" r="r" b="b"/>
              <a:pathLst>
                <a:path w="2526" h="2728" extrusionOk="0">
                  <a:moveTo>
                    <a:pt x="202" y="169"/>
                  </a:moveTo>
                  <a:lnTo>
                    <a:pt x="741" y="236"/>
                  </a:lnTo>
                  <a:lnTo>
                    <a:pt x="1279" y="270"/>
                  </a:lnTo>
                  <a:lnTo>
                    <a:pt x="2357" y="236"/>
                  </a:lnTo>
                  <a:lnTo>
                    <a:pt x="2357" y="236"/>
                  </a:lnTo>
                  <a:lnTo>
                    <a:pt x="2289" y="775"/>
                  </a:lnTo>
                  <a:lnTo>
                    <a:pt x="2256" y="1347"/>
                  </a:lnTo>
                  <a:lnTo>
                    <a:pt x="2256" y="1886"/>
                  </a:lnTo>
                  <a:lnTo>
                    <a:pt x="2289" y="2424"/>
                  </a:lnTo>
                  <a:lnTo>
                    <a:pt x="2289" y="2458"/>
                  </a:lnTo>
                  <a:lnTo>
                    <a:pt x="2256" y="2458"/>
                  </a:lnTo>
                  <a:lnTo>
                    <a:pt x="2020" y="2424"/>
                  </a:lnTo>
                  <a:lnTo>
                    <a:pt x="808" y="2424"/>
                  </a:lnTo>
                  <a:lnTo>
                    <a:pt x="303" y="2391"/>
                  </a:lnTo>
                  <a:lnTo>
                    <a:pt x="236" y="1280"/>
                  </a:lnTo>
                  <a:lnTo>
                    <a:pt x="202" y="169"/>
                  </a:lnTo>
                  <a:close/>
                  <a:moveTo>
                    <a:pt x="741" y="0"/>
                  </a:moveTo>
                  <a:lnTo>
                    <a:pt x="168" y="34"/>
                  </a:lnTo>
                  <a:lnTo>
                    <a:pt x="135" y="34"/>
                  </a:lnTo>
                  <a:lnTo>
                    <a:pt x="101" y="101"/>
                  </a:lnTo>
                  <a:lnTo>
                    <a:pt x="67" y="101"/>
                  </a:lnTo>
                  <a:lnTo>
                    <a:pt x="34" y="169"/>
                  </a:lnTo>
                  <a:lnTo>
                    <a:pt x="0" y="775"/>
                  </a:lnTo>
                  <a:lnTo>
                    <a:pt x="0" y="1414"/>
                  </a:lnTo>
                  <a:lnTo>
                    <a:pt x="34" y="2020"/>
                  </a:lnTo>
                  <a:lnTo>
                    <a:pt x="101" y="2660"/>
                  </a:lnTo>
                  <a:lnTo>
                    <a:pt x="135" y="2694"/>
                  </a:lnTo>
                  <a:lnTo>
                    <a:pt x="168" y="2727"/>
                  </a:lnTo>
                  <a:lnTo>
                    <a:pt x="236" y="2727"/>
                  </a:lnTo>
                  <a:lnTo>
                    <a:pt x="303" y="2694"/>
                  </a:lnTo>
                  <a:lnTo>
                    <a:pt x="337" y="2660"/>
                  </a:lnTo>
                  <a:lnTo>
                    <a:pt x="337" y="2626"/>
                  </a:lnTo>
                  <a:lnTo>
                    <a:pt x="337" y="2559"/>
                  </a:lnTo>
                  <a:lnTo>
                    <a:pt x="808" y="2660"/>
                  </a:lnTo>
                  <a:lnTo>
                    <a:pt x="1313" y="2694"/>
                  </a:lnTo>
                  <a:lnTo>
                    <a:pt x="1818" y="2694"/>
                  </a:lnTo>
                  <a:lnTo>
                    <a:pt x="2054" y="2660"/>
                  </a:lnTo>
                  <a:lnTo>
                    <a:pt x="2256" y="2626"/>
                  </a:lnTo>
                  <a:lnTo>
                    <a:pt x="2323" y="2593"/>
                  </a:lnTo>
                  <a:lnTo>
                    <a:pt x="2323" y="2492"/>
                  </a:lnTo>
                  <a:lnTo>
                    <a:pt x="2357" y="2525"/>
                  </a:lnTo>
                  <a:lnTo>
                    <a:pt x="2390" y="2525"/>
                  </a:lnTo>
                  <a:lnTo>
                    <a:pt x="2458" y="2492"/>
                  </a:lnTo>
                  <a:lnTo>
                    <a:pt x="2458" y="2424"/>
                  </a:lnTo>
                  <a:lnTo>
                    <a:pt x="2491" y="1886"/>
                  </a:lnTo>
                  <a:lnTo>
                    <a:pt x="2525" y="1313"/>
                  </a:lnTo>
                  <a:lnTo>
                    <a:pt x="2491" y="775"/>
                  </a:lnTo>
                  <a:lnTo>
                    <a:pt x="2458" y="202"/>
                  </a:lnTo>
                  <a:lnTo>
                    <a:pt x="2491" y="169"/>
                  </a:lnTo>
                  <a:lnTo>
                    <a:pt x="2491" y="101"/>
                  </a:lnTo>
                  <a:lnTo>
                    <a:pt x="2458" y="34"/>
                  </a:lnTo>
                  <a:lnTo>
                    <a:pt x="1852" y="34"/>
                  </a:lnTo>
                  <a:lnTo>
                    <a:pt x="127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3"/>
            <p:cNvSpPr/>
            <p:nvPr/>
          </p:nvSpPr>
          <p:spPr>
            <a:xfrm>
              <a:off x="2553959" y="4848514"/>
              <a:ext cx="125567" cy="155692"/>
            </a:xfrm>
            <a:custGeom>
              <a:avLst/>
              <a:gdLst/>
              <a:ahLst/>
              <a:cxnLst/>
              <a:rect l="l" t="t" r="r" b="b"/>
              <a:pathLst>
                <a:path w="2526" h="3132" extrusionOk="0">
                  <a:moveTo>
                    <a:pt x="202" y="169"/>
                  </a:moveTo>
                  <a:lnTo>
                    <a:pt x="741" y="236"/>
                  </a:lnTo>
                  <a:lnTo>
                    <a:pt x="1280" y="270"/>
                  </a:lnTo>
                  <a:lnTo>
                    <a:pt x="2357" y="236"/>
                  </a:lnTo>
                  <a:lnTo>
                    <a:pt x="2290" y="842"/>
                  </a:lnTo>
                  <a:lnTo>
                    <a:pt x="2256" y="1549"/>
                  </a:lnTo>
                  <a:lnTo>
                    <a:pt x="2256" y="2222"/>
                  </a:lnTo>
                  <a:lnTo>
                    <a:pt x="2290" y="2828"/>
                  </a:lnTo>
                  <a:lnTo>
                    <a:pt x="2290" y="2862"/>
                  </a:lnTo>
                  <a:lnTo>
                    <a:pt x="2256" y="2862"/>
                  </a:lnTo>
                  <a:lnTo>
                    <a:pt x="2020" y="2828"/>
                  </a:lnTo>
                  <a:lnTo>
                    <a:pt x="808" y="2828"/>
                  </a:lnTo>
                  <a:lnTo>
                    <a:pt x="303" y="2795"/>
                  </a:lnTo>
                  <a:lnTo>
                    <a:pt x="236" y="1482"/>
                  </a:lnTo>
                  <a:lnTo>
                    <a:pt x="202" y="169"/>
                  </a:lnTo>
                  <a:close/>
                  <a:moveTo>
                    <a:pt x="741" y="0"/>
                  </a:moveTo>
                  <a:lnTo>
                    <a:pt x="168" y="34"/>
                  </a:lnTo>
                  <a:lnTo>
                    <a:pt x="135" y="34"/>
                  </a:lnTo>
                  <a:lnTo>
                    <a:pt x="101" y="101"/>
                  </a:lnTo>
                  <a:lnTo>
                    <a:pt x="67" y="101"/>
                  </a:lnTo>
                  <a:lnTo>
                    <a:pt x="34" y="169"/>
                  </a:lnTo>
                  <a:lnTo>
                    <a:pt x="0" y="842"/>
                  </a:lnTo>
                  <a:lnTo>
                    <a:pt x="0" y="1616"/>
                  </a:lnTo>
                  <a:lnTo>
                    <a:pt x="34" y="2391"/>
                  </a:lnTo>
                  <a:lnTo>
                    <a:pt x="101" y="3064"/>
                  </a:lnTo>
                  <a:lnTo>
                    <a:pt x="135" y="3098"/>
                  </a:lnTo>
                  <a:lnTo>
                    <a:pt x="168" y="3132"/>
                  </a:lnTo>
                  <a:lnTo>
                    <a:pt x="236" y="3132"/>
                  </a:lnTo>
                  <a:lnTo>
                    <a:pt x="303" y="3098"/>
                  </a:lnTo>
                  <a:lnTo>
                    <a:pt x="337" y="3064"/>
                  </a:lnTo>
                  <a:lnTo>
                    <a:pt x="337" y="3030"/>
                  </a:lnTo>
                  <a:lnTo>
                    <a:pt x="337" y="2963"/>
                  </a:lnTo>
                  <a:lnTo>
                    <a:pt x="808" y="3064"/>
                  </a:lnTo>
                  <a:lnTo>
                    <a:pt x="1313" y="3098"/>
                  </a:lnTo>
                  <a:lnTo>
                    <a:pt x="1818" y="3098"/>
                  </a:lnTo>
                  <a:lnTo>
                    <a:pt x="2054" y="3064"/>
                  </a:lnTo>
                  <a:lnTo>
                    <a:pt x="2256" y="3030"/>
                  </a:lnTo>
                  <a:lnTo>
                    <a:pt x="2323" y="2997"/>
                  </a:lnTo>
                  <a:lnTo>
                    <a:pt x="2323" y="2896"/>
                  </a:lnTo>
                  <a:lnTo>
                    <a:pt x="2357" y="2929"/>
                  </a:lnTo>
                  <a:lnTo>
                    <a:pt x="2391" y="2929"/>
                  </a:lnTo>
                  <a:lnTo>
                    <a:pt x="2458" y="2896"/>
                  </a:lnTo>
                  <a:lnTo>
                    <a:pt x="2458" y="2828"/>
                  </a:lnTo>
                  <a:lnTo>
                    <a:pt x="2492" y="2222"/>
                  </a:lnTo>
                  <a:lnTo>
                    <a:pt x="2525" y="1515"/>
                  </a:lnTo>
                  <a:lnTo>
                    <a:pt x="2492" y="808"/>
                  </a:lnTo>
                  <a:lnTo>
                    <a:pt x="2458" y="202"/>
                  </a:lnTo>
                  <a:lnTo>
                    <a:pt x="2492" y="169"/>
                  </a:lnTo>
                  <a:lnTo>
                    <a:pt x="2492" y="101"/>
                  </a:lnTo>
                  <a:lnTo>
                    <a:pt x="2458" y="34"/>
                  </a:lnTo>
                  <a:lnTo>
                    <a:pt x="1852" y="34"/>
                  </a:lnTo>
                  <a:lnTo>
                    <a:pt x="12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3"/>
            <p:cNvSpPr/>
            <p:nvPr/>
          </p:nvSpPr>
          <p:spPr>
            <a:xfrm>
              <a:off x="2409999" y="4426774"/>
              <a:ext cx="205899" cy="130588"/>
            </a:xfrm>
            <a:custGeom>
              <a:avLst/>
              <a:gdLst/>
              <a:ahLst/>
              <a:cxnLst/>
              <a:rect l="l" t="t" r="r" b="b"/>
              <a:pathLst>
                <a:path w="4142" h="2627" extrusionOk="0">
                  <a:moveTo>
                    <a:pt x="1112" y="202"/>
                  </a:moveTo>
                  <a:lnTo>
                    <a:pt x="1953" y="236"/>
                  </a:lnTo>
                  <a:lnTo>
                    <a:pt x="2896" y="269"/>
                  </a:lnTo>
                  <a:lnTo>
                    <a:pt x="3873" y="370"/>
                  </a:lnTo>
                  <a:lnTo>
                    <a:pt x="3873" y="1414"/>
                  </a:lnTo>
                  <a:lnTo>
                    <a:pt x="3805" y="1885"/>
                  </a:lnTo>
                  <a:lnTo>
                    <a:pt x="3805" y="2357"/>
                  </a:lnTo>
                  <a:lnTo>
                    <a:pt x="3671" y="2289"/>
                  </a:lnTo>
                  <a:lnTo>
                    <a:pt x="3536" y="2222"/>
                  </a:lnTo>
                  <a:lnTo>
                    <a:pt x="3233" y="2188"/>
                  </a:lnTo>
                  <a:lnTo>
                    <a:pt x="2930" y="2222"/>
                  </a:lnTo>
                  <a:lnTo>
                    <a:pt x="2660" y="2222"/>
                  </a:lnTo>
                  <a:lnTo>
                    <a:pt x="2088" y="2289"/>
                  </a:lnTo>
                  <a:lnTo>
                    <a:pt x="1549" y="2323"/>
                  </a:lnTo>
                  <a:lnTo>
                    <a:pt x="943" y="2323"/>
                  </a:lnTo>
                  <a:lnTo>
                    <a:pt x="640" y="2289"/>
                  </a:lnTo>
                  <a:lnTo>
                    <a:pt x="337" y="2323"/>
                  </a:lnTo>
                  <a:lnTo>
                    <a:pt x="270" y="1751"/>
                  </a:lnTo>
                  <a:lnTo>
                    <a:pt x="236" y="1178"/>
                  </a:lnTo>
                  <a:lnTo>
                    <a:pt x="270" y="707"/>
                  </a:lnTo>
                  <a:lnTo>
                    <a:pt x="270" y="471"/>
                  </a:lnTo>
                  <a:lnTo>
                    <a:pt x="236" y="269"/>
                  </a:lnTo>
                  <a:lnTo>
                    <a:pt x="270" y="269"/>
                  </a:lnTo>
                  <a:lnTo>
                    <a:pt x="674" y="202"/>
                  </a:lnTo>
                  <a:close/>
                  <a:moveTo>
                    <a:pt x="775" y="0"/>
                  </a:moveTo>
                  <a:lnTo>
                    <a:pt x="539" y="34"/>
                  </a:lnTo>
                  <a:lnTo>
                    <a:pt x="304" y="101"/>
                  </a:lnTo>
                  <a:lnTo>
                    <a:pt x="270" y="101"/>
                  </a:lnTo>
                  <a:lnTo>
                    <a:pt x="236" y="135"/>
                  </a:lnTo>
                  <a:lnTo>
                    <a:pt x="236" y="236"/>
                  </a:lnTo>
                  <a:lnTo>
                    <a:pt x="203" y="135"/>
                  </a:lnTo>
                  <a:lnTo>
                    <a:pt x="169" y="135"/>
                  </a:lnTo>
                  <a:lnTo>
                    <a:pt x="102" y="236"/>
                  </a:lnTo>
                  <a:lnTo>
                    <a:pt x="68" y="370"/>
                  </a:lnTo>
                  <a:lnTo>
                    <a:pt x="1" y="640"/>
                  </a:lnTo>
                  <a:lnTo>
                    <a:pt x="1" y="1178"/>
                  </a:lnTo>
                  <a:lnTo>
                    <a:pt x="34" y="1784"/>
                  </a:lnTo>
                  <a:lnTo>
                    <a:pt x="102" y="2390"/>
                  </a:lnTo>
                  <a:lnTo>
                    <a:pt x="169" y="2458"/>
                  </a:lnTo>
                  <a:lnTo>
                    <a:pt x="304" y="2458"/>
                  </a:lnTo>
                  <a:lnTo>
                    <a:pt x="337" y="2390"/>
                  </a:lnTo>
                  <a:lnTo>
                    <a:pt x="539" y="2458"/>
                  </a:lnTo>
                  <a:lnTo>
                    <a:pt x="741" y="2491"/>
                  </a:lnTo>
                  <a:lnTo>
                    <a:pt x="1145" y="2559"/>
                  </a:lnTo>
                  <a:lnTo>
                    <a:pt x="1583" y="2559"/>
                  </a:lnTo>
                  <a:lnTo>
                    <a:pt x="1987" y="2525"/>
                  </a:lnTo>
                  <a:lnTo>
                    <a:pt x="2458" y="2491"/>
                  </a:lnTo>
                  <a:lnTo>
                    <a:pt x="2896" y="2491"/>
                  </a:lnTo>
                  <a:lnTo>
                    <a:pt x="3334" y="2525"/>
                  </a:lnTo>
                  <a:lnTo>
                    <a:pt x="3805" y="2559"/>
                  </a:lnTo>
                  <a:lnTo>
                    <a:pt x="3839" y="2626"/>
                  </a:lnTo>
                  <a:lnTo>
                    <a:pt x="3940" y="2626"/>
                  </a:lnTo>
                  <a:lnTo>
                    <a:pt x="3974" y="2559"/>
                  </a:lnTo>
                  <a:lnTo>
                    <a:pt x="4075" y="2289"/>
                  </a:lnTo>
                  <a:lnTo>
                    <a:pt x="4108" y="2020"/>
                  </a:lnTo>
                  <a:lnTo>
                    <a:pt x="4142" y="1414"/>
                  </a:lnTo>
                  <a:lnTo>
                    <a:pt x="4142" y="741"/>
                  </a:lnTo>
                  <a:lnTo>
                    <a:pt x="4108" y="404"/>
                  </a:lnTo>
                  <a:lnTo>
                    <a:pt x="4075" y="67"/>
                  </a:lnTo>
                  <a:lnTo>
                    <a:pt x="4041" y="0"/>
                  </a:lnTo>
                  <a:lnTo>
                    <a:pt x="3974" y="0"/>
                  </a:lnTo>
                  <a:lnTo>
                    <a:pt x="3906" y="34"/>
                  </a:lnTo>
                  <a:lnTo>
                    <a:pt x="3873" y="101"/>
                  </a:lnTo>
                  <a:lnTo>
                    <a:pt x="3873" y="168"/>
                  </a:lnTo>
                  <a:lnTo>
                    <a:pt x="3031" y="67"/>
                  </a:lnTo>
                  <a:lnTo>
                    <a:pt x="2189" y="34"/>
                  </a:lnTo>
                  <a:lnTo>
                    <a:pt x="124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3"/>
            <p:cNvSpPr/>
            <p:nvPr/>
          </p:nvSpPr>
          <p:spPr>
            <a:xfrm>
              <a:off x="2416710" y="4195772"/>
              <a:ext cx="132278" cy="80381"/>
            </a:xfrm>
            <a:custGeom>
              <a:avLst/>
              <a:gdLst/>
              <a:ahLst/>
              <a:cxnLst/>
              <a:rect l="l" t="t" r="r" b="b"/>
              <a:pathLst>
                <a:path w="2661" h="1617" extrusionOk="0">
                  <a:moveTo>
                    <a:pt x="2189" y="203"/>
                  </a:moveTo>
                  <a:lnTo>
                    <a:pt x="2357" y="237"/>
                  </a:lnTo>
                  <a:lnTo>
                    <a:pt x="2391" y="270"/>
                  </a:lnTo>
                  <a:lnTo>
                    <a:pt x="2458" y="237"/>
                  </a:lnTo>
                  <a:lnTo>
                    <a:pt x="2458" y="371"/>
                  </a:lnTo>
                  <a:lnTo>
                    <a:pt x="2424" y="506"/>
                  </a:lnTo>
                  <a:lnTo>
                    <a:pt x="2424" y="775"/>
                  </a:lnTo>
                  <a:lnTo>
                    <a:pt x="2424" y="1078"/>
                  </a:lnTo>
                  <a:lnTo>
                    <a:pt x="2458" y="1381"/>
                  </a:lnTo>
                  <a:lnTo>
                    <a:pt x="1280" y="1381"/>
                  </a:lnTo>
                  <a:lnTo>
                    <a:pt x="707" y="1415"/>
                  </a:lnTo>
                  <a:lnTo>
                    <a:pt x="135" y="1482"/>
                  </a:lnTo>
                  <a:lnTo>
                    <a:pt x="169" y="1280"/>
                  </a:lnTo>
                  <a:lnTo>
                    <a:pt x="202" y="1078"/>
                  </a:lnTo>
                  <a:lnTo>
                    <a:pt x="202" y="708"/>
                  </a:lnTo>
                  <a:lnTo>
                    <a:pt x="202" y="439"/>
                  </a:lnTo>
                  <a:lnTo>
                    <a:pt x="202" y="304"/>
                  </a:lnTo>
                  <a:lnTo>
                    <a:pt x="202" y="203"/>
                  </a:lnTo>
                  <a:lnTo>
                    <a:pt x="371" y="237"/>
                  </a:lnTo>
                  <a:lnTo>
                    <a:pt x="1650" y="237"/>
                  </a:lnTo>
                  <a:lnTo>
                    <a:pt x="1987" y="203"/>
                  </a:lnTo>
                  <a:close/>
                  <a:moveTo>
                    <a:pt x="707" y="1"/>
                  </a:moveTo>
                  <a:lnTo>
                    <a:pt x="438" y="34"/>
                  </a:lnTo>
                  <a:lnTo>
                    <a:pt x="135" y="68"/>
                  </a:lnTo>
                  <a:lnTo>
                    <a:pt x="135" y="102"/>
                  </a:lnTo>
                  <a:lnTo>
                    <a:pt x="34" y="102"/>
                  </a:lnTo>
                  <a:lnTo>
                    <a:pt x="34" y="136"/>
                  </a:lnTo>
                  <a:lnTo>
                    <a:pt x="68" y="136"/>
                  </a:lnTo>
                  <a:lnTo>
                    <a:pt x="34" y="270"/>
                  </a:lnTo>
                  <a:lnTo>
                    <a:pt x="34" y="439"/>
                  </a:lnTo>
                  <a:lnTo>
                    <a:pt x="34" y="708"/>
                  </a:lnTo>
                  <a:lnTo>
                    <a:pt x="0" y="1078"/>
                  </a:lnTo>
                  <a:lnTo>
                    <a:pt x="0" y="1280"/>
                  </a:lnTo>
                  <a:lnTo>
                    <a:pt x="34" y="1482"/>
                  </a:lnTo>
                  <a:lnTo>
                    <a:pt x="68" y="1516"/>
                  </a:lnTo>
                  <a:lnTo>
                    <a:pt x="68" y="1550"/>
                  </a:lnTo>
                  <a:lnTo>
                    <a:pt x="101" y="1583"/>
                  </a:lnTo>
                  <a:lnTo>
                    <a:pt x="707" y="1617"/>
                  </a:lnTo>
                  <a:lnTo>
                    <a:pt x="1313" y="1617"/>
                  </a:lnTo>
                  <a:lnTo>
                    <a:pt x="2492" y="1583"/>
                  </a:lnTo>
                  <a:lnTo>
                    <a:pt x="2593" y="1583"/>
                  </a:lnTo>
                  <a:lnTo>
                    <a:pt x="2626" y="1550"/>
                  </a:lnTo>
                  <a:lnTo>
                    <a:pt x="2660" y="1482"/>
                  </a:lnTo>
                  <a:lnTo>
                    <a:pt x="2660" y="1449"/>
                  </a:lnTo>
                  <a:lnTo>
                    <a:pt x="2626" y="1381"/>
                  </a:lnTo>
                  <a:lnTo>
                    <a:pt x="2626" y="1078"/>
                  </a:lnTo>
                  <a:lnTo>
                    <a:pt x="2593" y="775"/>
                  </a:lnTo>
                  <a:lnTo>
                    <a:pt x="2626" y="439"/>
                  </a:lnTo>
                  <a:lnTo>
                    <a:pt x="2593" y="270"/>
                  </a:lnTo>
                  <a:lnTo>
                    <a:pt x="2559" y="136"/>
                  </a:lnTo>
                  <a:lnTo>
                    <a:pt x="2525" y="136"/>
                  </a:lnTo>
                  <a:lnTo>
                    <a:pt x="2492" y="102"/>
                  </a:lnTo>
                  <a:lnTo>
                    <a:pt x="2458" y="68"/>
                  </a:lnTo>
                  <a:lnTo>
                    <a:pt x="2323" y="34"/>
                  </a:lnTo>
                  <a:lnTo>
                    <a:pt x="2189" y="1"/>
                  </a:lnTo>
                  <a:lnTo>
                    <a:pt x="1886" y="1"/>
                  </a:lnTo>
                  <a:lnTo>
                    <a:pt x="1280" y="34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3"/>
            <p:cNvSpPr/>
            <p:nvPr/>
          </p:nvSpPr>
          <p:spPr>
            <a:xfrm>
              <a:off x="2409999" y="4850204"/>
              <a:ext cx="128948" cy="143960"/>
            </a:xfrm>
            <a:custGeom>
              <a:avLst/>
              <a:gdLst/>
              <a:ahLst/>
              <a:cxnLst/>
              <a:rect l="l" t="t" r="r" b="b"/>
              <a:pathLst>
                <a:path w="2594" h="2896" extrusionOk="0">
                  <a:moveTo>
                    <a:pt x="135" y="0"/>
                  </a:moveTo>
                  <a:lnTo>
                    <a:pt x="102" y="34"/>
                  </a:lnTo>
                  <a:lnTo>
                    <a:pt x="34" y="303"/>
                  </a:lnTo>
                  <a:lnTo>
                    <a:pt x="1" y="572"/>
                  </a:lnTo>
                  <a:lnTo>
                    <a:pt x="1" y="1111"/>
                  </a:lnTo>
                  <a:lnTo>
                    <a:pt x="1" y="1953"/>
                  </a:lnTo>
                  <a:lnTo>
                    <a:pt x="34" y="2390"/>
                  </a:lnTo>
                  <a:lnTo>
                    <a:pt x="102" y="2794"/>
                  </a:lnTo>
                  <a:lnTo>
                    <a:pt x="135" y="2828"/>
                  </a:lnTo>
                  <a:lnTo>
                    <a:pt x="236" y="2828"/>
                  </a:lnTo>
                  <a:lnTo>
                    <a:pt x="270" y="2761"/>
                  </a:lnTo>
                  <a:lnTo>
                    <a:pt x="270" y="2390"/>
                  </a:lnTo>
                  <a:lnTo>
                    <a:pt x="236" y="1919"/>
                  </a:lnTo>
                  <a:lnTo>
                    <a:pt x="236" y="1111"/>
                  </a:lnTo>
                  <a:lnTo>
                    <a:pt x="236" y="673"/>
                  </a:lnTo>
                  <a:lnTo>
                    <a:pt x="236" y="236"/>
                  </a:lnTo>
                  <a:lnTo>
                    <a:pt x="472" y="269"/>
                  </a:lnTo>
                  <a:lnTo>
                    <a:pt x="2290" y="269"/>
                  </a:lnTo>
                  <a:lnTo>
                    <a:pt x="2324" y="303"/>
                  </a:lnTo>
                  <a:lnTo>
                    <a:pt x="2357" y="337"/>
                  </a:lnTo>
                  <a:lnTo>
                    <a:pt x="2391" y="337"/>
                  </a:lnTo>
                  <a:lnTo>
                    <a:pt x="2391" y="505"/>
                  </a:lnTo>
                  <a:lnTo>
                    <a:pt x="2357" y="673"/>
                  </a:lnTo>
                  <a:lnTo>
                    <a:pt x="2357" y="1010"/>
                  </a:lnTo>
                  <a:lnTo>
                    <a:pt x="2324" y="1818"/>
                  </a:lnTo>
                  <a:lnTo>
                    <a:pt x="2324" y="2626"/>
                  </a:lnTo>
                  <a:lnTo>
                    <a:pt x="2122" y="2592"/>
                  </a:lnTo>
                  <a:lnTo>
                    <a:pt x="1852" y="2592"/>
                  </a:lnTo>
                  <a:lnTo>
                    <a:pt x="1381" y="2626"/>
                  </a:lnTo>
                  <a:lnTo>
                    <a:pt x="775" y="2592"/>
                  </a:lnTo>
                  <a:lnTo>
                    <a:pt x="640" y="2592"/>
                  </a:lnTo>
                  <a:lnTo>
                    <a:pt x="472" y="2626"/>
                  </a:lnTo>
                  <a:lnTo>
                    <a:pt x="371" y="2660"/>
                  </a:lnTo>
                  <a:lnTo>
                    <a:pt x="270" y="2761"/>
                  </a:lnTo>
                  <a:lnTo>
                    <a:pt x="337" y="2828"/>
                  </a:lnTo>
                  <a:lnTo>
                    <a:pt x="472" y="2895"/>
                  </a:lnTo>
                  <a:lnTo>
                    <a:pt x="2088" y="2895"/>
                  </a:lnTo>
                  <a:lnTo>
                    <a:pt x="2357" y="2862"/>
                  </a:lnTo>
                  <a:lnTo>
                    <a:pt x="2391" y="2895"/>
                  </a:lnTo>
                  <a:lnTo>
                    <a:pt x="2458" y="2895"/>
                  </a:lnTo>
                  <a:lnTo>
                    <a:pt x="2526" y="2862"/>
                  </a:lnTo>
                  <a:lnTo>
                    <a:pt x="2559" y="2794"/>
                  </a:lnTo>
                  <a:lnTo>
                    <a:pt x="2559" y="1178"/>
                  </a:lnTo>
                  <a:lnTo>
                    <a:pt x="2593" y="640"/>
                  </a:lnTo>
                  <a:lnTo>
                    <a:pt x="2559" y="404"/>
                  </a:lnTo>
                  <a:lnTo>
                    <a:pt x="2526" y="135"/>
                  </a:lnTo>
                  <a:lnTo>
                    <a:pt x="2492" y="135"/>
                  </a:lnTo>
                  <a:lnTo>
                    <a:pt x="2458" y="168"/>
                  </a:lnTo>
                  <a:lnTo>
                    <a:pt x="2391" y="101"/>
                  </a:lnTo>
                  <a:lnTo>
                    <a:pt x="2290" y="67"/>
                  </a:lnTo>
                  <a:lnTo>
                    <a:pt x="2088" y="67"/>
                  </a:lnTo>
                  <a:lnTo>
                    <a:pt x="1650" y="101"/>
                  </a:lnTo>
                  <a:lnTo>
                    <a:pt x="943" y="67"/>
                  </a:lnTo>
                  <a:lnTo>
                    <a:pt x="573" y="67"/>
                  </a:lnTo>
                  <a:lnTo>
                    <a:pt x="203" y="101"/>
                  </a:lnTo>
                  <a:lnTo>
                    <a:pt x="203" y="34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"/>
            <p:cNvSpPr/>
            <p:nvPr/>
          </p:nvSpPr>
          <p:spPr>
            <a:xfrm>
              <a:off x="3735516" y="4850204"/>
              <a:ext cx="160712" cy="143960"/>
            </a:xfrm>
            <a:custGeom>
              <a:avLst/>
              <a:gdLst/>
              <a:ahLst/>
              <a:cxnLst/>
              <a:rect l="l" t="t" r="r" b="b"/>
              <a:pathLst>
                <a:path w="3233" h="2896" extrusionOk="0">
                  <a:moveTo>
                    <a:pt x="3031" y="0"/>
                  </a:moveTo>
                  <a:lnTo>
                    <a:pt x="2997" y="337"/>
                  </a:lnTo>
                  <a:lnTo>
                    <a:pt x="2997" y="640"/>
                  </a:lnTo>
                  <a:lnTo>
                    <a:pt x="2997" y="1313"/>
                  </a:lnTo>
                  <a:lnTo>
                    <a:pt x="2997" y="2020"/>
                  </a:lnTo>
                  <a:lnTo>
                    <a:pt x="2997" y="2357"/>
                  </a:lnTo>
                  <a:lnTo>
                    <a:pt x="3031" y="2727"/>
                  </a:lnTo>
                  <a:lnTo>
                    <a:pt x="2997" y="2693"/>
                  </a:lnTo>
                  <a:lnTo>
                    <a:pt x="203" y="2693"/>
                  </a:lnTo>
                  <a:lnTo>
                    <a:pt x="270" y="2357"/>
                  </a:lnTo>
                  <a:lnTo>
                    <a:pt x="270" y="1986"/>
                  </a:lnTo>
                  <a:lnTo>
                    <a:pt x="236" y="1279"/>
                  </a:lnTo>
                  <a:lnTo>
                    <a:pt x="236" y="640"/>
                  </a:lnTo>
                  <a:lnTo>
                    <a:pt x="203" y="337"/>
                  </a:lnTo>
                  <a:lnTo>
                    <a:pt x="135" y="34"/>
                  </a:lnTo>
                  <a:lnTo>
                    <a:pt x="102" y="34"/>
                  </a:lnTo>
                  <a:lnTo>
                    <a:pt x="34" y="337"/>
                  </a:lnTo>
                  <a:lnTo>
                    <a:pt x="1" y="640"/>
                  </a:lnTo>
                  <a:lnTo>
                    <a:pt x="1" y="1279"/>
                  </a:lnTo>
                  <a:lnTo>
                    <a:pt x="1" y="2020"/>
                  </a:lnTo>
                  <a:lnTo>
                    <a:pt x="34" y="2390"/>
                  </a:lnTo>
                  <a:lnTo>
                    <a:pt x="68" y="2761"/>
                  </a:lnTo>
                  <a:lnTo>
                    <a:pt x="102" y="2794"/>
                  </a:lnTo>
                  <a:lnTo>
                    <a:pt x="135" y="2794"/>
                  </a:lnTo>
                  <a:lnTo>
                    <a:pt x="270" y="2761"/>
                  </a:lnTo>
                  <a:lnTo>
                    <a:pt x="337" y="2828"/>
                  </a:lnTo>
                  <a:lnTo>
                    <a:pt x="438" y="2862"/>
                  </a:lnTo>
                  <a:lnTo>
                    <a:pt x="674" y="2895"/>
                  </a:lnTo>
                  <a:lnTo>
                    <a:pt x="1179" y="2862"/>
                  </a:lnTo>
                  <a:lnTo>
                    <a:pt x="2122" y="2895"/>
                  </a:lnTo>
                  <a:lnTo>
                    <a:pt x="3031" y="2862"/>
                  </a:lnTo>
                  <a:lnTo>
                    <a:pt x="3065" y="2862"/>
                  </a:lnTo>
                  <a:lnTo>
                    <a:pt x="3065" y="2828"/>
                  </a:lnTo>
                  <a:lnTo>
                    <a:pt x="3132" y="2828"/>
                  </a:lnTo>
                  <a:lnTo>
                    <a:pt x="3166" y="2794"/>
                  </a:lnTo>
                  <a:lnTo>
                    <a:pt x="3199" y="2491"/>
                  </a:lnTo>
                  <a:lnTo>
                    <a:pt x="3233" y="2155"/>
                  </a:lnTo>
                  <a:lnTo>
                    <a:pt x="3233" y="1515"/>
                  </a:lnTo>
                  <a:lnTo>
                    <a:pt x="3233" y="741"/>
                  </a:lnTo>
                  <a:lnTo>
                    <a:pt x="3199" y="370"/>
                  </a:lnTo>
                  <a:lnTo>
                    <a:pt x="31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"/>
            <p:cNvSpPr/>
            <p:nvPr/>
          </p:nvSpPr>
          <p:spPr>
            <a:xfrm>
              <a:off x="3912931" y="4850204"/>
              <a:ext cx="130588" cy="150671"/>
            </a:xfrm>
            <a:custGeom>
              <a:avLst/>
              <a:gdLst/>
              <a:ahLst/>
              <a:cxnLst/>
              <a:rect l="l" t="t" r="r" b="b"/>
              <a:pathLst>
                <a:path w="2627" h="3031" extrusionOk="0">
                  <a:moveTo>
                    <a:pt x="2458" y="0"/>
                  </a:moveTo>
                  <a:lnTo>
                    <a:pt x="2425" y="67"/>
                  </a:lnTo>
                  <a:lnTo>
                    <a:pt x="2122" y="34"/>
                  </a:lnTo>
                  <a:lnTo>
                    <a:pt x="1852" y="67"/>
                  </a:lnTo>
                  <a:lnTo>
                    <a:pt x="1246" y="135"/>
                  </a:lnTo>
                  <a:lnTo>
                    <a:pt x="943" y="135"/>
                  </a:lnTo>
                  <a:lnTo>
                    <a:pt x="640" y="67"/>
                  </a:lnTo>
                  <a:lnTo>
                    <a:pt x="337" y="34"/>
                  </a:lnTo>
                  <a:lnTo>
                    <a:pt x="203" y="67"/>
                  </a:lnTo>
                  <a:lnTo>
                    <a:pt x="34" y="135"/>
                  </a:lnTo>
                  <a:lnTo>
                    <a:pt x="34" y="168"/>
                  </a:lnTo>
                  <a:lnTo>
                    <a:pt x="34" y="202"/>
                  </a:lnTo>
                  <a:lnTo>
                    <a:pt x="68" y="236"/>
                  </a:lnTo>
                  <a:lnTo>
                    <a:pt x="304" y="303"/>
                  </a:lnTo>
                  <a:lnTo>
                    <a:pt x="573" y="337"/>
                  </a:lnTo>
                  <a:lnTo>
                    <a:pt x="1078" y="370"/>
                  </a:lnTo>
                  <a:lnTo>
                    <a:pt x="1246" y="404"/>
                  </a:lnTo>
                  <a:lnTo>
                    <a:pt x="1415" y="370"/>
                  </a:lnTo>
                  <a:lnTo>
                    <a:pt x="1718" y="337"/>
                  </a:lnTo>
                  <a:lnTo>
                    <a:pt x="2054" y="303"/>
                  </a:lnTo>
                  <a:lnTo>
                    <a:pt x="2425" y="303"/>
                  </a:lnTo>
                  <a:lnTo>
                    <a:pt x="2391" y="808"/>
                  </a:lnTo>
                  <a:lnTo>
                    <a:pt x="2391" y="1347"/>
                  </a:lnTo>
                  <a:lnTo>
                    <a:pt x="2357" y="2020"/>
                  </a:lnTo>
                  <a:lnTo>
                    <a:pt x="2357" y="2357"/>
                  </a:lnTo>
                  <a:lnTo>
                    <a:pt x="2391" y="2693"/>
                  </a:lnTo>
                  <a:lnTo>
                    <a:pt x="2324" y="2693"/>
                  </a:lnTo>
                  <a:lnTo>
                    <a:pt x="1684" y="2727"/>
                  </a:lnTo>
                  <a:lnTo>
                    <a:pt x="1044" y="2794"/>
                  </a:lnTo>
                  <a:lnTo>
                    <a:pt x="506" y="2828"/>
                  </a:lnTo>
                  <a:lnTo>
                    <a:pt x="270" y="2862"/>
                  </a:lnTo>
                  <a:lnTo>
                    <a:pt x="1" y="2963"/>
                  </a:lnTo>
                  <a:lnTo>
                    <a:pt x="34" y="2996"/>
                  </a:lnTo>
                  <a:lnTo>
                    <a:pt x="270" y="3030"/>
                  </a:lnTo>
                  <a:lnTo>
                    <a:pt x="539" y="3030"/>
                  </a:lnTo>
                  <a:lnTo>
                    <a:pt x="1044" y="2963"/>
                  </a:lnTo>
                  <a:lnTo>
                    <a:pt x="1684" y="2929"/>
                  </a:lnTo>
                  <a:lnTo>
                    <a:pt x="2324" y="2895"/>
                  </a:lnTo>
                  <a:lnTo>
                    <a:pt x="2391" y="2862"/>
                  </a:lnTo>
                  <a:lnTo>
                    <a:pt x="2425" y="2828"/>
                  </a:lnTo>
                  <a:lnTo>
                    <a:pt x="2425" y="2862"/>
                  </a:lnTo>
                  <a:lnTo>
                    <a:pt x="2492" y="2862"/>
                  </a:lnTo>
                  <a:lnTo>
                    <a:pt x="2526" y="2828"/>
                  </a:lnTo>
                  <a:lnTo>
                    <a:pt x="2559" y="2525"/>
                  </a:lnTo>
                  <a:lnTo>
                    <a:pt x="2593" y="2188"/>
                  </a:lnTo>
                  <a:lnTo>
                    <a:pt x="2593" y="1549"/>
                  </a:lnTo>
                  <a:lnTo>
                    <a:pt x="2627" y="808"/>
                  </a:lnTo>
                  <a:lnTo>
                    <a:pt x="2627" y="438"/>
                  </a:lnTo>
                  <a:lnTo>
                    <a:pt x="2593" y="67"/>
                  </a:lnTo>
                  <a:lnTo>
                    <a:pt x="2559" y="34"/>
                  </a:lnTo>
                  <a:lnTo>
                    <a:pt x="252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"/>
            <p:cNvSpPr/>
            <p:nvPr/>
          </p:nvSpPr>
          <p:spPr>
            <a:xfrm>
              <a:off x="3022576" y="4850204"/>
              <a:ext cx="697928" cy="155692"/>
            </a:xfrm>
            <a:custGeom>
              <a:avLst/>
              <a:gdLst/>
              <a:ahLst/>
              <a:cxnLst/>
              <a:rect l="l" t="t" r="r" b="b"/>
              <a:pathLst>
                <a:path w="14040" h="3132" extrusionOk="0">
                  <a:moveTo>
                    <a:pt x="101" y="202"/>
                  </a:moveTo>
                  <a:lnTo>
                    <a:pt x="1818" y="269"/>
                  </a:lnTo>
                  <a:lnTo>
                    <a:pt x="3569" y="337"/>
                  </a:lnTo>
                  <a:lnTo>
                    <a:pt x="7003" y="370"/>
                  </a:lnTo>
                  <a:lnTo>
                    <a:pt x="13703" y="505"/>
                  </a:lnTo>
                  <a:lnTo>
                    <a:pt x="13703" y="875"/>
                  </a:lnTo>
                  <a:lnTo>
                    <a:pt x="13703" y="1212"/>
                  </a:lnTo>
                  <a:lnTo>
                    <a:pt x="13703" y="2862"/>
                  </a:lnTo>
                  <a:lnTo>
                    <a:pt x="13669" y="2828"/>
                  </a:lnTo>
                  <a:lnTo>
                    <a:pt x="13299" y="2761"/>
                  </a:lnTo>
                  <a:lnTo>
                    <a:pt x="12929" y="2727"/>
                  </a:lnTo>
                  <a:lnTo>
                    <a:pt x="12558" y="2693"/>
                  </a:lnTo>
                  <a:lnTo>
                    <a:pt x="11481" y="2693"/>
                  </a:lnTo>
                  <a:lnTo>
                    <a:pt x="10740" y="2761"/>
                  </a:lnTo>
                  <a:lnTo>
                    <a:pt x="9899" y="2828"/>
                  </a:lnTo>
                  <a:lnTo>
                    <a:pt x="9023" y="2862"/>
                  </a:lnTo>
                  <a:lnTo>
                    <a:pt x="7272" y="2895"/>
                  </a:lnTo>
                  <a:lnTo>
                    <a:pt x="5555" y="2862"/>
                  </a:lnTo>
                  <a:lnTo>
                    <a:pt x="3805" y="2794"/>
                  </a:lnTo>
                  <a:lnTo>
                    <a:pt x="2088" y="2761"/>
                  </a:lnTo>
                  <a:lnTo>
                    <a:pt x="1212" y="2794"/>
                  </a:lnTo>
                  <a:lnTo>
                    <a:pt x="371" y="2828"/>
                  </a:lnTo>
                  <a:lnTo>
                    <a:pt x="371" y="2491"/>
                  </a:lnTo>
                  <a:lnTo>
                    <a:pt x="337" y="2121"/>
                  </a:lnTo>
                  <a:lnTo>
                    <a:pt x="270" y="1448"/>
                  </a:lnTo>
                  <a:lnTo>
                    <a:pt x="202" y="808"/>
                  </a:lnTo>
                  <a:lnTo>
                    <a:pt x="169" y="505"/>
                  </a:lnTo>
                  <a:lnTo>
                    <a:pt x="101" y="202"/>
                  </a:lnTo>
                  <a:close/>
                  <a:moveTo>
                    <a:pt x="101" y="0"/>
                  </a:moveTo>
                  <a:lnTo>
                    <a:pt x="68" y="34"/>
                  </a:lnTo>
                  <a:lnTo>
                    <a:pt x="34" y="67"/>
                  </a:lnTo>
                  <a:lnTo>
                    <a:pt x="34" y="101"/>
                  </a:lnTo>
                  <a:lnTo>
                    <a:pt x="34" y="135"/>
                  </a:lnTo>
                  <a:lnTo>
                    <a:pt x="0" y="471"/>
                  </a:lnTo>
                  <a:lnTo>
                    <a:pt x="0" y="774"/>
                  </a:lnTo>
                  <a:lnTo>
                    <a:pt x="34" y="1448"/>
                  </a:lnTo>
                  <a:lnTo>
                    <a:pt x="68" y="2222"/>
                  </a:lnTo>
                  <a:lnTo>
                    <a:pt x="101" y="2626"/>
                  </a:lnTo>
                  <a:lnTo>
                    <a:pt x="202" y="2996"/>
                  </a:lnTo>
                  <a:lnTo>
                    <a:pt x="236" y="3030"/>
                  </a:lnTo>
                  <a:lnTo>
                    <a:pt x="270" y="3064"/>
                  </a:lnTo>
                  <a:lnTo>
                    <a:pt x="303" y="3030"/>
                  </a:lnTo>
                  <a:lnTo>
                    <a:pt x="337" y="2996"/>
                  </a:lnTo>
                  <a:lnTo>
                    <a:pt x="1179" y="3030"/>
                  </a:lnTo>
                  <a:lnTo>
                    <a:pt x="2020" y="3098"/>
                  </a:lnTo>
                  <a:lnTo>
                    <a:pt x="5353" y="3098"/>
                  </a:lnTo>
                  <a:lnTo>
                    <a:pt x="7037" y="3131"/>
                  </a:lnTo>
                  <a:lnTo>
                    <a:pt x="8653" y="3131"/>
                  </a:lnTo>
                  <a:lnTo>
                    <a:pt x="9461" y="3098"/>
                  </a:lnTo>
                  <a:lnTo>
                    <a:pt x="10269" y="3064"/>
                  </a:lnTo>
                  <a:lnTo>
                    <a:pt x="11111" y="2996"/>
                  </a:lnTo>
                  <a:lnTo>
                    <a:pt x="11919" y="2929"/>
                  </a:lnTo>
                  <a:lnTo>
                    <a:pt x="12356" y="2929"/>
                  </a:lnTo>
                  <a:lnTo>
                    <a:pt x="12760" y="2963"/>
                  </a:lnTo>
                  <a:lnTo>
                    <a:pt x="13164" y="2996"/>
                  </a:lnTo>
                  <a:lnTo>
                    <a:pt x="13568" y="3098"/>
                  </a:lnTo>
                  <a:lnTo>
                    <a:pt x="13636" y="3098"/>
                  </a:lnTo>
                  <a:lnTo>
                    <a:pt x="13703" y="3064"/>
                  </a:lnTo>
                  <a:lnTo>
                    <a:pt x="13737" y="2963"/>
                  </a:lnTo>
                  <a:lnTo>
                    <a:pt x="13804" y="2996"/>
                  </a:lnTo>
                  <a:lnTo>
                    <a:pt x="13871" y="2996"/>
                  </a:lnTo>
                  <a:lnTo>
                    <a:pt x="13939" y="2963"/>
                  </a:lnTo>
                  <a:lnTo>
                    <a:pt x="13972" y="2862"/>
                  </a:lnTo>
                  <a:lnTo>
                    <a:pt x="13972" y="1414"/>
                  </a:lnTo>
                  <a:lnTo>
                    <a:pt x="13972" y="976"/>
                  </a:lnTo>
                  <a:lnTo>
                    <a:pt x="13972" y="741"/>
                  </a:lnTo>
                  <a:lnTo>
                    <a:pt x="13972" y="505"/>
                  </a:lnTo>
                  <a:lnTo>
                    <a:pt x="14006" y="438"/>
                  </a:lnTo>
                  <a:lnTo>
                    <a:pt x="14040" y="370"/>
                  </a:lnTo>
                  <a:lnTo>
                    <a:pt x="14006" y="303"/>
                  </a:lnTo>
                  <a:lnTo>
                    <a:pt x="13905" y="269"/>
                  </a:lnTo>
                  <a:lnTo>
                    <a:pt x="13871" y="269"/>
                  </a:lnTo>
                  <a:lnTo>
                    <a:pt x="13838" y="168"/>
                  </a:lnTo>
                  <a:lnTo>
                    <a:pt x="13804" y="269"/>
                  </a:lnTo>
                  <a:lnTo>
                    <a:pt x="7003" y="135"/>
                  </a:lnTo>
                  <a:lnTo>
                    <a:pt x="3569" y="34"/>
                  </a:lnTo>
                  <a:lnTo>
                    <a:pt x="18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3"/>
            <p:cNvSpPr/>
            <p:nvPr/>
          </p:nvSpPr>
          <p:spPr>
            <a:xfrm>
              <a:off x="2843471" y="4845183"/>
              <a:ext cx="169113" cy="157332"/>
            </a:xfrm>
            <a:custGeom>
              <a:avLst/>
              <a:gdLst/>
              <a:ahLst/>
              <a:cxnLst/>
              <a:rect l="l" t="t" r="r" b="b"/>
              <a:pathLst>
                <a:path w="3402" h="3165" extrusionOk="0">
                  <a:moveTo>
                    <a:pt x="1347" y="0"/>
                  </a:moveTo>
                  <a:lnTo>
                    <a:pt x="943" y="34"/>
                  </a:lnTo>
                  <a:lnTo>
                    <a:pt x="573" y="101"/>
                  </a:lnTo>
                  <a:lnTo>
                    <a:pt x="236" y="168"/>
                  </a:lnTo>
                  <a:lnTo>
                    <a:pt x="169" y="101"/>
                  </a:lnTo>
                  <a:lnTo>
                    <a:pt x="135" y="67"/>
                  </a:lnTo>
                  <a:lnTo>
                    <a:pt x="68" y="101"/>
                  </a:lnTo>
                  <a:lnTo>
                    <a:pt x="1" y="135"/>
                  </a:lnTo>
                  <a:lnTo>
                    <a:pt x="1" y="202"/>
                  </a:lnTo>
                  <a:lnTo>
                    <a:pt x="34" y="269"/>
                  </a:lnTo>
                  <a:lnTo>
                    <a:pt x="68" y="269"/>
                  </a:lnTo>
                  <a:lnTo>
                    <a:pt x="34" y="505"/>
                  </a:lnTo>
                  <a:lnTo>
                    <a:pt x="34" y="842"/>
                  </a:lnTo>
                  <a:lnTo>
                    <a:pt x="34" y="1717"/>
                  </a:lnTo>
                  <a:lnTo>
                    <a:pt x="34" y="2963"/>
                  </a:lnTo>
                  <a:lnTo>
                    <a:pt x="68" y="3064"/>
                  </a:lnTo>
                  <a:lnTo>
                    <a:pt x="236" y="3064"/>
                  </a:lnTo>
                  <a:lnTo>
                    <a:pt x="236" y="3030"/>
                  </a:lnTo>
                  <a:lnTo>
                    <a:pt x="270" y="2963"/>
                  </a:lnTo>
                  <a:lnTo>
                    <a:pt x="236" y="1953"/>
                  </a:lnTo>
                  <a:lnTo>
                    <a:pt x="236" y="943"/>
                  </a:lnTo>
                  <a:lnTo>
                    <a:pt x="270" y="673"/>
                  </a:lnTo>
                  <a:lnTo>
                    <a:pt x="304" y="505"/>
                  </a:lnTo>
                  <a:lnTo>
                    <a:pt x="304" y="370"/>
                  </a:lnTo>
                  <a:lnTo>
                    <a:pt x="977" y="303"/>
                  </a:lnTo>
                  <a:lnTo>
                    <a:pt x="1684" y="269"/>
                  </a:lnTo>
                  <a:lnTo>
                    <a:pt x="2054" y="303"/>
                  </a:lnTo>
                  <a:lnTo>
                    <a:pt x="2425" y="370"/>
                  </a:lnTo>
                  <a:lnTo>
                    <a:pt x="2795" y="404"/>
                  </a:lnTo>
                  <a:lnTo>
                    <a:pt x="3166" y="471"/>
                  </a:lnTo>
                  <a:lnTo>
                    <a:pt x="3199" y="438"/>
                  </a:lnTo>
                  <a:lnTo>
                    <a:pt x="3199" y="438"/>
                  </a:lnTo>
                  <a:lnTo>
                    <a:pt x="3166" y="673"/>
                  </a:lnTo>
                  <a:lnTo>
                    <a:pt x="3166" y="909"/>
                  </a:lnTo>
                  <a:lnTo>
                    <a:pt x="3132" y="1380"/>
                  </a:lnTo>
                  <a:lnTo>
                    <a:pt x="3098" y="2188"/>
                  </a:lnTo>
                  <a:lnTo>
                    <a:pt x="3132" y="2592"/>
                  </a:lnTo>
                  <a:lnTo>
                    <a:pt x="3166" y="2996"/>
                  </a:lnTo>
                  <a:lnTo>
                    <a:pt x="2762" y="2895"/>
                  </a:lnTo>
                  <a:lnTo>
                    <a:pt x="2357" y="2862"/>
                  </a:lnTo>
                  <a:lnTo>
                    <a:pt x="1516" y="2828"/>
                  </a:lnTo>
                  <a:lnTo>
                    <a:pt x="1179" y="2794"/>
                  </a:lnTo>
                  <a:lnTo>
                    <a:pt x="876" y="2761"/>
                  </a:lnTo>
                  <a:lnTo>
                    <a:pt x="708" y="2794"/>
                  </a:lnTo>
                  <a:lnTo>
                    <a:pt x="539" y="2828"/>
                  </a:lnTo>
                  <a:lnTo>
                    <a:pt x="405" y="2895"/>
                  </a:lnTo>
                  <a:lnTo>
                    <a:pt x="270" y="2963"/>
                  </a:lnTo>
                  <a:lnTo>
                    <a:pt x="438" y="3030"/>
                  </a:lnTo>
                  <a:lnTo>
                    <a:pt x="607" y="3064"/>
                  </a:lnTo>
                  <a:lnTo>
                    <a:pt x="1718" y="3064"/>
                  </a:lnTo>
                  <a:lnTo>
                    <a:pt x="2492" y="3165"/>
                  </a:lnTo>
                  <a:lnTo>
                    <a:pt x="2896" y="3165"/>
                  </a:lnTo>
                  <a:lnTo>
                    <a:pt x="3300" y="3131"/>
                  </a:lnTo>
                  <a:lnTo>
                    <a:pt x="3401" y="3064"/>
                  </a:lnTo>
                  <a:lnTo>
                    <a:pt x="3401" y="3030"/>
                  </a:lnTo>
                  <a:lnTo>
                    <a:pt x="3401" y="2996"/>
                  </a:lnTo>
                  <a:lnTo>
                    <a:pt x="3368" y="2592"/>
                  </a:lnTo>
                  <a:lnTo>
                    <a:pt x="3334" y="2188"/>
                  </a:lnTo>
                  <a:lnTo>
                    <a:pt x="3368" y="1380"/>
                  </a:lnTo>
                  <a:lnTo>
                    <a:pt x="3401" y="808"/>
                  </a:lnTo>
                  <a:lnTo>
                    <a:pt x="3401" y="505"/>
                  </a:lnTo>
                  <a:lnTo>
                    <a:pt x="3334" y="202"/>
                  </a:lnTo>
                  <a:lnTo>
                    <a:pt x="3300" y="202"/>
                  </a:lnTo>
                  <a:lnTo>
                    <a:pt x="3233" y="337"/>
                  </a:lnTo>
                  <a:lnTo>
                    <a:pt x="3199" y="303"/>
                  </a:lnTo>
                  <a:lnTo>
                    <a:pt x="2863" y="168"/>
                  </a:lnTo>
                  <a:lnTo>
                    <a:pt x="2526" y="101"/>
                  </a:lnTo>
                  <a:lnTo>
                    <a:pt x="2122" y="34"/>
                  </a:lnTo>
                  <a:lnTo>
                    <a:pt x="175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7" name="Google Shape;477;p3"/>
          <p:cNvSpPr txBox="1">
            <a:spLocks noGrp="1"/>
          </p:cNvSpPr>
          <p:nvPr>
            <p:ph type="ctrTitle"/>
          </p:nvPr>
        </p:nvSpPr>
        <p:spPr>
          <a:xfrm>
            <a:off x="1557875" y="1411894"/>
            <a:ext cx="60282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 b="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 b="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 b="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 b="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 b="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 b="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 b="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 b="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 b="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8" name="Google Shape;478;p3"/>
          <p:cNvSpPr txBox="1">
            <a:spLocks noGrp="1"/>
          </p:cNvSpPr>
          <p:nvPr>
            <p:ph type="subTitle" idx="1"/>
          </p:nvPr>
        </p:nvSpPr>
        <p:spPr>
          <a:xfrm>
            <a:off x="1557875" y="2497163"/>
            <a:ext cx="6028200" cy="7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79" name="Google Shape;479;p3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4"/>
          <p:cNvSpPr txBox="1">
            <a:spLocks noGrp="1"/>
          </p:cNvSpPr>
          <p:nvPr>
            <p:ph type="body" idx="1"/>
          </p:nvPr>
        </p:nvSpPr>
        <p:spPr>
          <a:xfrm>
            <a:off x="1832400" y="1990350"/>
            <a:ext cx="5479200" cy="81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55600" algn="ctr" rtl="0">
              <a:spcBef>
                <a:spcPts val="600"/>
              </a:spcBef>
              <a:spcAft>
                <a:spcPts val="0"/>
              </a:spcAft>
              <a:buSzPts val="2000"/>
              <a:buChar char="✖"/>
              <a:defRPr sz="2000" i="1">
                <a:solidFill>
                  <a:schemeClr val="accent1"/>
                </a:solidFill>
              </a:defRPr>
            </a:lvl1pPr>
            <a:lvl2pPr marL="914400" lvl="1" indent="-355600" algn="ctr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 i="1">
                <a:solidFill>
                  <a:schemeClr val="accent1"/>
                </a:solidFill>
              </a:defRPr>
            </a:lvl2pPr>
            <a:lvl3pPr marL="1371600" lvl="2" indent="-355600" algn="ctr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 i="1">
                <a:solidFill>
                  <a:schemeClr val="accent1"/>
                </a:solidFill>
              </a:defRPr>
            </a:lvl3pPr>
            <a:lvl4pPr marL="1828800" lvl="3" indent="-35560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●"/>
              <a:defRPr sz="2000" i="1">
                <a:solidFill>
                  <a:schemeClr val="accent1"/>
                </a:solidFill>
              </a:defRPr>
            </a:lvl4pPr>
            <a:lvl5pPr marL="2286000" lvl="4" indent="-35560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○"/>
              <a:defRPr sz="2000" i="1">
                <a:solidFill>
                  <a:schemeClr val="accent1"/>
                </a:solidFill>
              </a:defRPr>
            </a:lvl5pPr>
            <a:lvl6pPr marL="2743200" lvl="5" indent="-35560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■"/>
              <a:defRPr sz="2000" i="1">
                <a:solidFill>
                  <a:schemeClr val="accent1"/>
                </a:solidFill>
              </a:defRPr>
            </a:lvl6pPr>
            <a:lvl7pPr marL="3200400" lvl="6" indent="-35560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●"/>
              <a:defRPr sz="2000" i="1">
                <a:solidFill>
                  <a:schemeClr val="accent1"/>
                </a:solidFill>
              </a:defRPr>
            </a:lvl7pPr>
            <a:lvl8pPr marL="3657600" lvl="7" indent="-35560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○"/>
              <a:defRPr sz="2000" i="1">
                <a:solidFill>
                  <a:schemeClr val="accent1"/>
                </a:solidFill>
              </a:defRPr>
            </a:lvl8pPr>
            <a:lvl9pPr marL="4114800" lvl="8" indent="-3556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■"/>
              <a:defRPr sz="2000" i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482" name="Google Shape;482;p4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rgbClr val="F55D4B"/>
                </a:solidFill>
              </a:defRPr>
            </a:lvl1pPr>
            <a:lvl2pPr lvl="1">
              <a:buNone/>
              <a:defRPr>
                <a:solidFill>
                  <a:srgbClr val="F55D4B"/>
                </a:solidFill>
              </a:defRPr>
            </a:lvl2pPr>
            <a:lvl3pPr lvl="2">
              <a:buNone/>
              <a:defRPr>
                <a:solidFill>
                  <a:srgbClr val="F55D4B"/>
                </a:solidFill>
              </a:defRPr>
            </a:lvl3pPr>
            <a:lvl4pPr lvl="3">
              <a:buNone/>
              <a:defRPr>
                <a:solidFill>
                  <a:srgbClr val="F55D4B"/>
                </a:solidFill>
              </a:defRPr>
            </a:lvl4pPr>
            <a:lvl5pPr lvl="4">
              <a:buNone/>
              <a:defRPr>
                <a:solidFill>
                  <a:srgbClr val="F55D4B"/>
                </a:solidFill>
              </a:defRPr>
            </a:lvl5pPr>
            <a:lvl6pPr lvl="5">
              <a:buNone/>
              <a:defRPr>
                <a:solidFill>
                  <a:srgbClr val="F55D4B"/>
                </a:solidFill>
              </a:defRPr>
            </a:lvl6pPr>
            <a:lvl7pPr lvl="6">
              <a:buNone/>
              <a:defRPr>
                <a:solidFill>
                  <a:srgbClr val="F55D4B"/>
                </a:solidFill>
              </a:defRPr>
            </a:lvl7pPr>
            <a:lvl8pPr lvl="7">
              <a:buNone/>
              <a:defRPr>
                <a:solidFill>
                  <a:srgbClr val="F55D4B"/>
                </a:solidFill>
              </a:defRPr>
            </a:lvl8pPr>
            <a:lvl9pPr lvl="8">
              <a:buNone/>
              <a:defRPr>
                <a:solidFill>
                  <a:srgbClr val="F55D4B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483" name="Google Shape;483;p4"/>
          <p:cNvGrpSpPr/>
          <p:nvPr/>
        </p:nvGrpSpPr>
        <p:grpSpPr>
          <a:xfrm>
            <a:off x="1907265" y="-6002"/>
            <a:ext cx="5329471" cy="1572280"/>
            <a:chOff x="1045264" y="-6007"/>
            <a:chExt cx="7118300" cy="2100014"/>
          </a:xfrm>
        </p:grpSpPr>
        <p:sp>
          <p:nvSpPr>
            <p:cNvPr id="484" name="Google Shape;484;p4"/>
            <p:cNvSpPr/>
            <p:nvPr/>
          </p:nvSpPr>
          <p:spPr>
            <a:xfrm>
              <a:off x="1803411" y="-6007"/>
              <a:ext cx="5944150" cy="724669"/>
            </a:xfrm>
            <a:custGeom>
              <a:avLst/>
              <a:gdLst/>
              <a:ahLst/>
              <a:cxnLst/>
              <a:rect l="l" t="t" r="r" b="b"/>
              <a:pathLst>
                <a:path w="89490" h="10910" extrusionOk="0">
                  <a:moveTo>
                    <a:pt x="89187" y="1"/>
                  </a:moveTo>
                  <a:lnTo>
                    <a:pt x="87840" y="2458"/>
                  </a:lnTo>
                  <a:lnTo>
                    <a:pt x="87133" y="3671"/>
                  </a:lnTo>
                  <a:lnTo>
                    <a:pt x="86426" y="4883"/>
                  </a:lnTo>
                  <a:lnTo>
                    <a:pt x="85551" y="6297"/>
                  </a:lnTo>
                  <a:lnTo>
                    <a:pt x="84642" y="7677"/>
                  </a:lnTo>
                  <a:lnTo>
                    <a:pt x="83733" y="9057"/>
                  </a:lnTo>
                  <a:lnTo>
                    <a:pt x="82823" y="10438"/>
                  </a:lnTo>
                  <a:lnTo>
                    <a:pt x="82756" y="10404"/>
                  </a:lnTo>
                  <a:lnTo>
                    <a:pt x="69289" y="10471"/>
                  </a:lnTo>
                  <a:lnTo>
                    <a:pt x="55822" y="10539"/>
                  </a:lnTo>
                  <a:lnTo>
                    <a:pt x="28887" y="10606"/>
                  </a:lnTo>
                  <a:lnTo>
                    <a:pt x="14477" y="10606"/>
                  </a:lnTo>
                  <a:lnTo>
                    <a:pt x="7272" y="10640"/>
                  </a:lnTo>
                  <a:lnTo>
                    <a:pt x="67" y="10707"/>
                  </a:lnTo>
                  <a:lnTo>
                    <a:pt x="0" y="10741"/>
                  </a:lnTo>
                  <a:lnTo>
                    <a:pt x="0" y="10775"/>
                  </a:lnTo>
                  <a:lnTo>
                    <a:pt x="0" y="10842"/>
                  </a:lnTo>
                  <a:lnTo>
                    <a:pt x="67" y="10876"/>
                  </a:lnTo>
                  <a:lnTo>
                    <a:pt x="6801" y="10909"/>
                  </a:lnTo>
                  <a:lnTo>
                    <a:pt x="13535" y="10876"/>
                  </a:lnTo>
                  <a:lnTo>
                    <a:pt x="27002" y="10808"/>
                  </a:lnTo>
                  <a:lnTo>
                    <a:pt x="53936" y="10741"/>
                  </a:lnTo>
                  <a:lnTo>
                    <a:pt x="68346" y="10674"/>
                  </a:lnTo>
                  <a:lnTo>
                    <a:pt x="82756" y="10640"/>
                  </a:lnTo>
                  <a:lnTo>
                    <a:pt x="82823" y="10674"/>
                  </a:lnTo>
                  <a:lnTo>
                    <a:pt x="82857" y="10640"/>
                  </a:lnTo>
                  <a:lnTo>
                    <a:pt x="83362" y="10000"/>
                  </a:lnTo>
                  <a:lnTo>
                    <a:pt x="83867" y="9360"/>
                  </a:lnTo>
                  <a:lnTo>
                    <a:pt x="84776" y="8014"/>
                  </a:lnTo>
                  <a:lnTo>
                    <a:pt x="85685" y="6633"/>
                  </a:lnTo>
                  <a:lnTo>
                    <a:pt x="86527" y="5219"/>
                  </a:lnTo>
                  <a:lnTo>
                    <a:pt x="87301" y="3940"/>
                  </a:lnTo>
                  <a:lnTo>
                    <a:pt x="88042" y="2661"/>
                  </a:lnTo>
                  <a:lnTo>
                    <a:pt x="88783" y="1347"/>
                  </a:lnTo>
                  <a:lnTo>
                    <a:pt x="8949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4"/>
            <p:cNvSpPr/>
            <p:nvPr/>
          </p:nvSpPr>
          <p:spPr>
            <a:xfrm>
              <a:off x="1045264" y="-6007"/>
              <a:ext cx="7118300" cy="2100014"/>
            </a:xfrm>
            <a:custGeom>
              <a:avLst/>
              <a:gdLst/>
              <a:ahLst/>
              <a:cxnLst/>
              <a:rect l="l" t="t" r="r" b="b"/>
              <a:pathLst>
                <a:path w="107167" h="31616" extrusionOk="0">
                  <a:moveTo>
                    <a:pt x="98850" y="8889"/>
                  </a:moveTo>
                  <a:lnTo>
                    <a:pt x="99456" y="9057"/>
                  </a:lnTo>
                  <a:lnTo>
                    <a:pt x="100062" y="9192"/>
                  </a:lnTo>
                  <a:lnTo>
                    <a:pt x="100702" y="9360"/>
                  </a:lnTo>
                  <a:lnTo>
                    <a:pt x="101308" y="9529"/>
                  </a:lnTo>
                  <a:lnTo>
                    <a:pt x="102048" y="9798"/>
                  </a:lnTo>
                  <a:lnTo>
                    <a:pt x="102789" y="10168"/>
                  </a:lnTo>
                  <a:lnTo>
                    <a:pt x="103496" y="10572"/>
                  </a:lnTo>
                  <a:lnTo>
                    <a:pt x="104136" y="11078"/>
                  </a:lnTo>
                  <a:lnTo>
                    <a:pt x="104675" y="11515"/>
                  </a:lnTo>
                  <a:lnTo>
                    <a:pt x="105146" y="12054"/>
                  </a:lnTo>
                  <a:lnTo>
                    <a:pt x="105550" y="12593"/>
                  </a:lnTo>
                  <a:lnTo>
                    <a:pt x="105920" y="13199"/>
                  </a:lnTo>
                  <a:lnTo>
                    <a:pt x="106223" y="13805"/>
                  </a:lnTo>
                  <a:lnTo>
                    <a:pt x="106493" y="14444"/>
                  </a:lnTo>
                  <a:lnTo>
                    <a:pt x="106695" y="15118"/>
                  </a:lnTo>
                  <a:lnTo>
                    <a:pt x="106829" y="15791"/>
                  </a:lnTo>
                  <a:lnTo>
                    <a:pt x="106728" y="15825"/>
                  </a:lnTo>
                  <a:lnTo>
                    <a:pt x="106594" y="15825"/>
                  </a:lnTo>
                  <a:lnTo>
                    <a:pt x="106493" y="15858"/>
                  </a:lnTo>
                  <a:lnTo>
                    <a:pt x="106459" y="15892"/>
                  </a:lnTo>
                  <a:lnTo>
                    <a:pt x="106425" y="15926"/>
                  </a:lnTo>
                  <a:lnTo>
                    <a:pt x="106425" y="15959"/>
                  </a:lnTo>
                  <a:lnTo>
                    <a:pt x="106459" y="15993"/>
                  </a:lnTo>
                  <a:lnTo>
                    <a:pt x="106560" y="16027"/>
                  </a:lnTo>
                  <a:lnTo>
                    <a:pt x="106661" y="16060"/>
                  </a:lnTo>
                  <a:lnTo>
                    <a:pt x="106863" y="16027"/>
                  </a:lnTo>
                  <a:lnTo>
                    <a:pt x="106930" y="16262"/>
                  </a:lnTo>
                  <a:lnTo>
                    <a:pt x="106930" y="16296"/>
                  </a:lnTo>
                  <a:lnTo>
                    <a:pt x="106998" y="16330"/>
                  </a:lnTo>
                  <a:lnTo>
                    <a:pt x="106964" y="16969"/>
                  </a:lnTo>
                  <a:lnTo>
                    <a:pt x="106526" y="17037"/>
                  </a:lnTo>
                  <a:lnTo>
                    <a:pt x="106493" y="16767"/>
                  </a:lnTo>
                  <a:lnTo>
                    <a:pt x="106459" y="16532"/>
                  </a:lnTo>
                  <a:lnTo>
                    <a:pt x="106493" y="16431"/>
                  </a:lnTo>
                  <a:lnTo>
                    <a:pt x="106425" y="16094"/>
                  </a:lnTo>
                  <a:lnTo>
                    <a:pt x="106324" y="15757"/>
                  </a:lnTo>
                  <a:lnTo>
                    <a:pt x="106190" y="15421"/>
                  </a:lnTo>
                  <a:lnTo>
                    <a:pt x="106055" y="15118"/>
                  </a:lnTo>
                  <a:lnTo>
                    <a:pt x="105887" y="14815"/>
                  </a:lnTo>
                  <a:lnTo>
                    <a:pt x="105685" y="14512"/>
                  </a:lnTo>
                  <a:lnTo>
                    <a:pt x="105281" y="13939"/>
                  </a:lnTo>
                  <a:lnTo>
                    <a:pt x="104809" y="13434"/>
                  </a:lnTo>
                  <a:lnTo>
                    <a:pt x="104271" y="12929"/>
                  </a:lnTo>
                  <a:lnTo>
                    <a:pt x="103732" y="12458"/>
                  </a:lnTo>
                  <a:lnTo>
                    <a:pt x="103193" y="12054"/>
                  </a:lnTo>
                  <a:lnTo>
                    <a:pt x="102587" y="11583"/>
                  </a:lnTo>
                  <a:lnTo>
                    <a:pt x="101947" y="11212"/>
                  </a:lnTo>
                  <a:lnTo>
                    <a:pt x="101274" y="10876"/>
                  </a:lnTo>
                  <a:lnTo>
                    <a:pt x="100601" y="10572"/>
                  </a:lnTo>
                  <a:lnTo>
                    <a:pt x="99995" y="10337"/>
                  </a:lnTo>
                  <a:lnTo>
                    <a:pt x="99355" y="10168"/>
                  </a:lnTo>
                  <a:lnTo>
                    <a:pt x="98715" y="10000"/>
                  </a:lnTo>
                  <a:lnTo>
                    <a:pt x="98379" y="9966"/>
                  </a:lnTo>
                  <a:lnTo>
                    <a:pt x="98042" y="9933"/>
                  </a:lnTo>
                  <a:lnTo>
                    <a:pt x="98850" y="8889"/>
                  </a:lnTo>
                  <a:close/>
                  <a:moveTo>
                    <a:pt x="106324" y="19865"/>
                  </a:moveTo>
                  <a:lnTo>
                    <a:pt x="106392" y="19899"/>
                  </a:lnTo>
                  <a:lnTo>
                    <a:pt x="106324" y="20303"/>
                  </a:lnTo>
                  <a:lnTo>
                    <a:pt x="106257" y="20639"/>
                  </a:lnTo>
                  <a:lnTo>
                    <a:pt x="106190" y="20774"/>
                  </a:lnTo>
                  <a:lnTo>
                    <a:pt x="106156" y="20942"/>
                  </a:lnTo>
                  <a:lnTo>
                    <a:pt x="106055" y="20808"/>
                  </a:lnTo>
                  <a:lnTo>
                    <a:pt x="106021" y="20639"/>
                  </a:lnTo>
                  <a:lnTo>
                    <a:pt x="106021" y="20471"/>
                  </a:lnTo>
                  <a:lnTo>
                    <a:pt x="106089" y="20303"/>
                  </a:lnTo>
                  <a:lnTo>
                    <a:pt x="106190" y="20067"/>
                  </a:lnTo>
                  <a:lnTo>
                    <a:pt x="106324" y="19865"/>
                  </a:lnTo>
                  <a:close/>
                  <a:moveTo>
                    <a:pt x="91712" y="20168"/>
                  </a:moveTo>
                  <a:lnTo>
                    <a:pt x="91881" y="20202"/>
                  </a:lnTo>
                  <a:lnTo>
                    <a:pt x="91813" y="20740"/>
                  </a:lnTo>
                  <a:lnTo>
                    <a:pt x="91780" y="21313"/>
                  </a:lnTo>
                  <a:lnTo>
                    <a:pt x="91746" y="20740"/>
                  </a:lnTo>
                  <a:lnTo>
                    <a:pt x="91712" y="20168"/>
                  </a:lnTo>
                  <a:close/>
                  <a:moveTo>
                    <a:pt x="64004" y="14242"/>
                  </a:moveTo>
                  <a:lnTo>
                    <a:pt x="64004" y="14276"/>
                  </a:lnTo>
                  <a:lnTo>
                    <a:pt x="64004" y="14343"/>
                  </a:lnTo>
                  <a:lnTo>
                    <a:pt x="64239" y="14848"/>
                  </a:lnTo>
                  <a:lnTo>
                    <a:pt x="64475" y="15387"/>
                  </a:lnTo>
                  <a:lnTo>
                    <a:pt x="64643" y="15926"/>
                  </a:lnTo>
                  <a:lnTo>
                    <a:pt x="64812" y="16498"/>
                  </a:lnTo>
                  <a:lnTo>
                    <a:pt x="64913" y="17037"/>
                  </a:lnTo>
                  <a:lnTo>
                    <a:pt x="64980" y="17609"/>
                  </a:lnTo>
                  <a:lnTo>
                    <a:pt x="65014" y="18181"/>
                  </a:lnTo>
                  <a:lnTo>
                    <a:pt x="64946" y="18754"/>
                  </a:lnTo>
                  <a:lnTo>
                    <a:pt x="64879" y="19057"/>
                  </a:lnTo>
                  <a:lnTo>
                    <a:pt x="64812" y="19326"/>
                  </a:lnTo>
                  <a:lnTo>
                    <a:pt x="64711" y="19562"/>
                  </a:lnTo>
                  <a:lnTo>
                    <a:pt x="64576" y="19798"/>
                  </a:lnTo>
                  <a:lnTo>
                    <a:pt x="64441" y="20033"/>
                  </a:lnTo>
                  <a:lnTo>
                    <a:pt x="64273" y="20235"/>
                  </a:lnTo>
                  <a:lnTo>
                    <a:pt x="64105" y="20437"/>
                  </a:lnTo>
                  <a:lnTo>
                    <a:pt x="63936" y="20639"/>
                  </a:lnTo>
                  <a:lnTo>
                    <a:pt x="63499" y="20942"/>
                  </a:lnTo>
                  <a:lnTo>
                    <a:pt x="63061" y="21212"/>
                  </a:lnTo>
                  <a:lnTo>
                    <a:pt x="62556" y="21380"/>
                  </a:lnTo>
                  <a:lnTo>
                    <a:pt x="61984" y="21548"/>
                  </a:lnTo>
                  <a:lnTo>
                    <a:pt x="61445" y="21616"/>
                  </a:lnTo>
                  <a:lnTo>
                    <a:pt x="60906" y="21683"/>
                  </a:lnTo>
                  <a:lnTo>
                    <a:pt x="60334" y="21717"/>
                  </a:lnTo>
                  <a:lnTo>
                    <a:pt x="59795" y="21750"/>
                  </a:lnTo>
                  <a:lnTo>
                    <a:pt x="57573" y="21750"/>
                  </a:lnTo>
                  <a:lnTo>
                    <a:pt x="52792" y="21851"/>
                  </a:lnTo>
                  <a:lnTo>
                    <a:pt x="48045" y="21919"/>
                  </a:lnTo>
                  <a:lnTo>
                    <a:pt x="43298" y="22020"/>
                  </a:lnTo>
                  <a:lnTo>
                    <a:pt x="42961" y="21986"/>
                  </a:lnTo>
                  <a:lnTo>
                    <a:pt x="42658" y="21952"/>
                  </a:lnTo>
                  <a:lnTo>
                    <a:pt x="42355" y="21851"/>
                  </a:lnTo>
                  <a:lnTo>
                    <a:pt x="42119" y="21717"/>
                  </a:lnTo>
                  <a:lnTo>
                    <a:pt x="41884" y="21582"/>
                  </a:lnTo>
                  <a:lnTo>
                    <a:pt x="41715" y="21380"/>
                  </a:lnTo>
                  <a:lnTo>
                    <a:pt x="41513" y="21178"/>
                  </a:lnTo>
                  <a:lnTo>
                    <a:pt x="41379" y="20942"/>
                  </a:lnTo>
                  <a:lnTo>
                    <a:pt x="41244" y="20707"/>
                  </a:lnTo>
                  <a:lnTo>
                    <a:pt x="41143" y="20437"/>
                  </a:lnTo>
                  <a:lnTo>
                    <a:pt x="40941" y="19865"/>
                  </a:lnTo>
                  <a:lnTo>
                    <a:pt x="40840" y="19259"/>
                  </a:lnTo>
                  <a:lnTo>
                    <a:pt x="40739" y="18687"/>
                  </a:lnTo>
                  <a:lnTo>
                    <a:pt x="40672" y="18114"/>
                  </a:lnTo>
                  <a:lnTo>
                    <a:pt x="40672" y="17575"/>
                  </a:lnTo>
                  <a:lnTo>
                    <a:pt x="40705" y="17037"/>
                  </a:lnTo>
                  <a:lnTo>
                    <a:pt x="40739" y="16498"/>
                  </a:lnTo>
                  <a:lnTo>
                    <a:pt x="40840" y="15959"/>
                  </a:lnTo>
                  <a:lnTo>
                    <a:pt x="40941" y="15421"/>
                  </a:lnTo>
                  <a:lnTo>
                    <a:pt x="41076" y="14882"/>
                  </a:lnTo>
                  <a:lnTo>
                    <a:pt x="41210" y="14343"/>
                  </a:lnTo>
                  <a:lnTo>
                    <a:pt x="52624" y="14242"/>
                  </a:lnTo>
                  <a:close/>
                  <a:moveTo>
                    <a:pt x="89288" y="20639"/>
                  </a:moveTo>
                  <a:lnTo>
                    <a:pt x="89322" y="20774"/>
                  </a:lnTo>
                  <a:lnTo>
                    <a:pt x="89389" y="20875"/>
                  </a:lnTo>
                  <a:lnTo>
                    <a:pt x="89457" y="20942"/>
                  </a:lnTo>
                  <a:lnTo>
                    <a:pt x="89558" y="21010"/>
                  </a:lnTo>
                  <a:lnTo>
                    <a:pt x="89793" y="21043"/>
                  </a:lnTo>
                  <a:lnTo>
                    <a:pt x="89928" y="21077"/>
                  </a:lnTo>
                  <a:lnTo>
                    <a:pt x="90029" y="21043"/>
                  </a:lnTo>
                  <a:lnTo>
                    <a:pt x="89928" y="22121"/>
                  </a:lnTo>
                  <a:lnTo>
                    <a:pt x="89861" y="23232"/>
                  </a:lnTo>
                  <a:lnTo>
                    <a:pt x="89760" y="25420"/>
                  </a:lnTo>
                  <a:lnTo>
                    <a:pt x="89558" y="25521"/>
                  </a:lnTo>
                  <a:lnTo>
                    <a:pt x="89389" y="25656"/>
                  </a:lnTo>
                  <a:lnTo>
                    <a:pt x="89255" y="25790"/>
                  </a:lnTo>
                  <a:lnTo>
                    <a:pt x="89154" y="25959"/>
                  </a:lnTo>
                  <a:lnTo>
                    <a:pt x="89120" y="25790"/>
                  </a:lnTo>
                  <a:lnTo>
                    <a:pt x="89086" y="25790"/>
                  </a:lnTo>
                  <a:lnTo>
                    <a:pt x="88985" y="25117"/>
                  </a:lnTo>
                  <a:lnTo>
                    <a:pt x="88985" y="24444"/>
                  </a:lnTo>
                  <a:lnTo>
                    <a:pt x="88985" y="23770"/>
                  </a:lnTo>
                  <a:lnTo>
                    <a:pt x="89019" y="23097"/>
                  </a:lnTo>
                  <a:lnTo>
                    <a:pt x="89053" y="22255"/>
                  </a:lnTo>
                  <a:lnTo>
                    <a:pt x="89086" y="21851"/>
                  </a:lnTo>
                  <a:lnTo>
                    <a:pt x="89154" y="21447"/>
                  </a:lnTo>
                  <a:lnTo>
                    <a:pt x="89221" y="21043"/>
                  </a:lnTo>
                  <a:lnTo>
                    <a:pt x="89255" y="20841"/>
                  </a:lnTo>
                  <a:lnTo>
                    <a:pt x="89288" y="20639"/>
                  </a:lnTo>
                  <a:close/>
                  <a:moveTo>
                    <a:pt x="92015" y="20202"/>
                  </a:moveTo>
                  <a:lnTo>
                    <a:pt x="92015" y="20235"/>
                  </a:lnTo>
                  <a:lnTo>
                    <a:pt x="92015" y="20303"/>
                  </a:lnTo>
                  <a:lnTo>
                    <a:pt x="92083" y="20370"/>
                  </a:lnTo>
                  <a:lnTo>
                    <a:pt x="92015" y="21043"/>
                  </a:lnTo>
                  <a:lnTo>
                    <a:pt x="91982" y="21717"/>
                  </a:lnTo>
                  <a:lnTo>
                    <a:pt x="91914" y="23097"/>
                  </a:lnTo>
                  <a:lnTo>
                    <a:pt x="91679" y="26598"/>
                  </a:lnTo>
                  <a:lnTo>
                    <a:pt x="91645" y="26598"/>
                  </a:lnTo>
                  <a:lnTo>
                    <a:pt x="91813" y="23501"/>
                  </a:lnTo>
                  <a:lnTo>
                    <a:pt x="91914" y="21851"/>
                  </a:lnTo>
                  <a:lnTo>
                    <a:pt x="91948" y="21010"/>
                  </a:lnTo>
                  <a:lnTo>
                    <a:pt x="91948" y="20202"/>
                  </a:lnTo>
                  <a:close/>
                  <a:moveTo>
                    <a:pt x="91140" y="19865"/>
                  </a:moveTo>
                  <a:lnTo>
                    <a:pt x="91275" y="19932"/>
                  </a:lnTo>
                  <a:lnTo>
                    <a:pt x="91342" y="20000"/>
                  </a:lnTo>
                  <a:lnTo>
                    <a:pt x="91376" y="20067"/>
                  </a:lnTo>
                  <a:lnTo>
                    <a:pt x="91443" y="20235"/>
                  </a:lnTo>
                  <a:lnTo>
                    <a:pt x="91477" y="20303"/>
                  </a:lnTo>
                  <a:lnTo>
                    <a:pt x="91544" y="20303"/>
                  </a:lnTo>
                  <a:lnTo>
                    <a:pt x="91510" y="21818"/>
                  </a:lnTo>
                  <a:lnTo>
                    <a:pt x="91443" y="23333"/>
                  </a:lnTo>
                  <a:lnTo>
                    <a:pt x="91275" y="26329"/>
                  </a:lnTo>
                  <a:lnTo>
                    <a:pt x="91241" y="26363"/>
                  </a:lnTo>
                  <a:lnTo>
                    <a:pt x="91207" y="26363"/>
                  </a:lnTo>
                  <a:lnTo>
                    <a:pt x="91106" y="26531"/>
                  </a:lnTo>
                  <a:lnTo>
                    <a:pt x="91005" y="26666"/>
                  </a:lnTo>
                  <a:lnTo>
                    <a:pt x="91005" y="26666"/>
                  </a:lnTo>
                  <a:lnTo>
                    <a:pt x="91106" y="23501"/>
                  </a:lnTo>
                  <a:lnTo>
                    <a:pt x="91174" y="21683"/>
                  </a:lnTo>
                  <a:lnTo>
                    <a:pt x="91174" y="20774"/>
                  </a:lnTo>
                  <a:lnTo>
                    <a:pt x="91140" y="19865"/>
                  </a:lnTo>
                  <a:close/>
                  <a:moveTo>
                    <a:pt x="91039" y="19865"/>
                  </a:moveTo>
                  <a:lnTo>
                    <a:pt x="90972" y="20707"/>
                  </a:lnTo>
                  <a:lnTo>
                    <a:pt x="90938" y="21548"/>
                  </a:lnTo>
                  <a:lnTo>
                    <a:pt x="90938" y="23232"/>
                  </a:lnTo>
                  <a:lnTo>
                    <a:pt x="90770" y="26733"/>
                  </a:lnTo>
                  <a:lnTo>
                    <a:pt x="90669" y="26733"/>
                  </a:lnTo>
                  <a:lnTo>
                    <a:pt x="90568" y="26700"/>
                  </a:lnTo>
                  <a:lnTo>
                    <a:pt x="90366" y="26598"/>
                  </a:lnTo>
                  <a:lnTo>
                    <a:pt x="90231" y="26497"/>
                  </a:lnTo>
                  <a:lnTo>
                    <a:pt x="90130" y="26396"/>
                  </a:lnTo>
                  <a:lnTo>
                    <a:pt x="89928" y="26161"/>
                  </a:lnTo>
                  <a:lnTo>
                    <a:pt x="89995" y="25588"/>
                  </a:lnTo>
                  <a:lnTo>
                    <a:pt x="90063" y="25521"/>
                  </a:lnTo>
                  <a:lnTo>
                    <a:pt x="90063" y="25454"/>
                  </a:lnTo>
                  <a:lnTo>
                    <a:pt x="90029" y="25386"/>
                  </a:lnTo>
                  <a:lnTo>
                    <a:pt x="90130" y="24141"/>
                  </a:lnTo>
                  <a:lnTo>
                    <a:pt x="90231" y="22895"/>
                  </a:lnTo>
                  <a:lnTo>
                    <a:pt x="90298" y="21649"/>
                  </a:lnTo>
                  <a:lnTo>
                    <a:pt x="90298" y="21043"/>
                  </a:lnTo>
                  <a:lnTo>
                    <a:pt x="90298" y="20437"/>
                  </a:lnTo>
                  <a:lnTo>
                    <a:pt x="90568" y="20168"/>
                  </a:lnTo>
                  <a:lnTo>
                    <a:pt x="90837" y="19966"/>
                  </a:lnTo>
                  <a:lnTo>
                    <a:pt x="90938" y="19899"/>
                  </a:lnTo>
                  <a:lnTo>
                    <a:pt x="91039" y="19865"/>
                  </a:lnTo>
                  <a:close/>
                  <a:moveTo>
                    <a:pt x="92756" y="19798"/>
                  </a:moveTo>
                  <a:lnTo>
                    <a:pt x="92891" y="19831"/>
                  </a:lnTo>
                  <a:lnTo>
                    <a:pt x="93059" y="19899"/>
                  </a:lnTo>
                  <a:lnTo>
                    <a:pt x="93227" y="20000"/>
                  </a:lnTo>
                  <a:lnTo>
                    <a:pt x="93396" y="20168"/>
                  </a:lnTo>
                  <a:lnTo>
                    <a:pt x="93429" y="20404"/>
                  </a:lnTo>
                  <a:lnTo>
                    <a:pt x="93396" y="20639"/>
                  </a:lnTo>
                  <a:lnTo>
                    <a:pt x="93396" y="21144"/>
                  </a:lnTo>
                  <a:lnTo>
                    <a:pt x="93328" y="23265"/>
                  </a:lnTo>
                  <a:lnTo>
                    <a:pt x="93295" y="24343"/>
                  </a:lnTo>
                  <a:lnTo>
                    <a:pt x="93261" y="25420"/>
                  </a:lnTo>
                  <a:lnTo>
                    <a:pt x="93261" y="25959"/>
                  </a:lnTo>
                  <a:lnTo>
                    <a:pt x="93194" y="26531"/>
                  </a:lnTo>
                  <a:lnTo>
                    <a:pt x="93126" y="26767"/>
                  </a:lnTo>
                  <a:lnTo>
                    <a:pt x="93025" y="26935"/>
                  </a:lnTo>
                  <a:lnTo>
                    <a:pt x="92857" y="27036"/>
                  </a:lnTo>
                  <a:lnTo>
                    <a:pt x="92655" y="27104"/>
                  </a:lnTo>
                  <a:lnTo>
                    <a:pt x="92453" y="27104"/>
                  </a:lnTo>
                  <a:lnTo>
                    <a:pt x="92251" y="27070"/>
                  </a:lnTo>
                  <a:lnTo>
                    <a:pt x="92015" y="27036"/>
                  </a:lnTo>
                  <a:lnTo>
                    <a:pt x="91847" y="26935"/>
                  </a:lnTo>
                  <a:lnTo>
                    <a:pt x="91881" y="26902"/>
                  </a:lnTo>
                  <a:lnTo>
                    <a:pt x="91881" y="26834"/>
                  </a:lnTo>
                  <a:lnTo>
                    <a:pt x="92116" y="23366"/>
                  </a:lnTo>
                  <a:lnTo>
                    <a:pt x="92251" y="21784"/>
                  </a:lnTo>
                  <a:lnTo>
                    <a:pt x="92285" y="21010"/>
                  </a:lnTo>
                  <a:lnTo>
                    <a:pt x="92318" y="20202"/>
                  </a:lnTo>
                  <a:lnTo>
                    <a:pt x="92352" y="20168"/>
                  </a:lnTo>
                  <a:lnTo>
                    <a:pt x="92419" y="20000"/>
                  </a:lnTo>
                  <a:lnTo>
                    <a:pt x="92520" y="19899"/>
                  </a:lnTo>
                  <a:lnTo>
                    <a:pt x="92655" y="19831"/>
                  </a:lnTo>
                  <a:lnTo>
                    <a:pt x="92756" y="19798"/>
                  </a:lnTo>
                  <a:close/>
                  <a:moveTo>
                    <a:pt x="90467" y="14444"/>
                  </a:moveTo>
                  <a:lnTo>
                    <a:pt x="90265" y="14781"/>
                  </a:lnTo>
                  <a:lnTo>
                    <a:pt x="90096" y="15118"/>
                  </a:lnTo>
                  <a:lnTo>
                    <a:pt x="89962" y="15522"/>
                  </a:lnTo>
                  <a:lnTo>
                    <a:pt x="89827" y="15926"/>
                  </a:lnTo>
                  <a:lnTo>
                    <a:pt x="89659" y="16767"/>
                  </a:lnTo>
                  <a:lnTo>
                    <a:pt x="89524" y="17542"/>
                  </a:lnTo>
                  <a:lnTo>
                    <a:pt x="89423" y="18249"/>
                  </a:lnTo>
                  <a:lnTo>
                    <a:pt x="89356" y="18990"/>
                  </a:lnTo>
                  <a:lnTo>
                    <a:pt x="89322" y="19730"/>
                  </a:lnTo>
                  <a:lnTo>
                    <a:pt x="89356" y="20471"/>
                  </a:lnTo>
                  <a:lnTo>
                    <a:pt x="89288" y="20505"/>
                  </a:lnTo>
                  <a:lnTo>
                    <a:pt x="89288" y="20572"/>
                  </a:lnTo>
                  <a:lnTo>
                    <a:pt x="89288" y="20606"/>
                  </a:lnTo>
                  <a:lnTo>
                    <a:pt x="89255" y="20505"/>
                  </a:lnTo>
                  <a:lnTo>
                    <a:pt x="89086" y="20774"/>
                  </a:lnTo>
                  <a:lnTo>
                    <a:pt x="88952" y="21077"/>
                  </a:lnTo>
                  <a:lnTo>
                    <a:pt x="88884" y="21414"/>
                  </a:lnTo>
                  <a:lnTo>
                    <a:pt x="88817" y="21750"/>
                  </a:lnTo>
                  <a:lnTo>
                    <a:pt x="88783" y="22457"/>
                  </a:lnTo>
                  <a:lnTo>
                    <a:pt x="88783" y="23097"/>
                  </a:lnTo>
                  <a:lnTo>
                    <a:pt x="88750" y="23871"/>
                  </a:lnTo>
                  <a:lnTo>
                    <a:pt x="88716" y="24679"/>
                  </a:lnTo>
                  <a:lnTo>
                    <a:pt x="88750" y="25083"/>
                  </a:lnTo>
                  <a:lnTo>
                    <a:pt x="88783" y="25487"/>
                  </a:lnTo>
                  <a:lnTo>
                    <a:pt x="88851" y="25858"/>
                  </a:lnTo>
                  <a:lnTo>
                    <a:pt x="88952" y="26262"/>
                  </a:lnTo>
                  <a:lnTo>
                    <a:pt x="88985" y="26295"/>
                  </a:lnTo>
                  <a:lnTo>
                    <a:pt x="88918" y="26598"/>
                  </a:lnTo>
                  <a:lnTo>
                    <a:pt x="88851" y="26868"/>
                  </a:lnTo>
                  <a:lnTo>
                    <a:pt x="88716" y="27137"/>
                  </a:lnTo>
                  <a:lnTo>
                    <a:pt x="88548" y="27407"/>
                  </a:lnTo>
                  <a:lnTo>
                    <a:pt x="88413" y="27036"/>
                  </a:lnTo>
                  <a:lnTo>
                    <a:pt x="88278" y="26666"/>
                  </a:lnTo>
                  <a:lnTo>
                    <a:pt x="88211" y="26262"/>
                  </a:lnTo>
                  <a:lnTo>
                    <a:pt x="88177" y="25858"/>
                  </a:lnTo>
                  <a:lnTo>
                    <a:pt x="88110" y="25083"/>
                  </a:lnTo>
                  <a:lnTo>
                    <a:pt x="88076" y="24275"/>
                  </a:lnTo>
                  <a:lnTo>
                    <a:pt x="88009" y="22558"/>
                  </a:lnTo>
                  <a:lnTo>
                    <a:pt x="88009" y="21717"/>
                  </a:lnTo>
                  <a:lnTo>
                    <a:pt x="88043" y="20841"/>
                  </a:lnTo>
                  <a:lnTo>
                    <a:pt x="88110" y="20000"/>
                  </a:lnTo>
                  <a:lnTo>
                    <a:pt x="88211" y="19192"/>
                  </a:lnTo>
                  <a:lnTo>
                    <a:pt x="88346" y="18350"/>
                  </a:lnTo>
                  <a:lnTo>
                    <a:pt x="88514" y="17542"/>
                  </a:lnTo>
                  <a:lnTo>
                    <a:pt x="88750" y="16734"/>
                  </a:lnTo>
                  <a:lnTo>
                    <a:pt x="89053" y="15959"/>
                  </a:lnTo>
                  <a:lnTo>
                    <a:pt x="89389" y="15185"/>
                  </a:lnTo>
                  <a:lnTo>
                    <a:pt x="89726" y="14444"/>
                  </a:lnTo>
                  <a:close/>
                  <a:moveTo>
                    <a:pt x="99692" y="22558"/>
                  </a:moveTo>
                  <a:lnTo>
                    <a:pt x="99826" y="22626"/>
                  </a:lnTo>
                  <a:lnTo>
                    <a:pt x="99961" y="22727"/>
                  </a:lnTo>
                  <a:lnTo>
                    <a:pt x="100096" y="22861"/>
                  </a:lnTo>
                  <a:lnTo>
                    <a:pt x="100230" y="23030"/>
                  </a:lnTo>
                  <a:lnTo>
                    <a:pt x="100264" y="23198"/>
                  </a:lnTo>
                  <a:lnTo>
                    <a:pt x="100264" y="23366"/>
                  </a:lnTo>
                  <a:lnTo>
                    <a:pt x="100230" y="23737"/>
                  </a:lnTo>
                  <a:lnTo>
                    <a:pt x="100264" y="23804"/>
                  </a:lnTo>
                  <a:lnTo>
                    <a:pt x="100331" y="23838"/>
                  </a:lnTo>
                  <a:lnTo>
                    <a:pt x="99860" y="24309"/>
                  </a:lnTo>
                  <a:lnTo>
                    <a:pt x="99389" y="24780"/>
                  </a:lnTo>
                  <a:lnTo>
                    <a:pt x="98547" y="25790"/>
                  </a:lnTo>
                  <a:lnTo>
                    <a:pt x="97907" y="26464"/>
                  </a:lnTo>
                  <a:lnTo>
                    <a:pt x="97200" y="27104"/>
                  </a:lnTo>
                  <a:lnTo>
                    <a:pt x="96527" y="27710"/>
                  </a:lnTo>
                  <a:lnTo>
                    <a:pt x="95887" y="28383"/>
                  </a:lnTo>
                  <a:lnTo>
                    <a:pt x="95584" y="28383"/>
                  </a:lnTo>
                  <a:lnTo>
                    <a:pt x="95450" y="28349"/>
                  </a:lnTo>
                  <a:lnTo>
                    <a:pt x="95349" y="28282"/>
                  </a:lnTo>
                  <a:lnTo>
                    <a:pt x="95180" y="28080"/>
                  </a:lnTo>
                  <a:lnTo>
                    <a:pt x="95012" y="27878"/>
                  </a:lnTo>
                  <a:lnTo>
                    <a:pt x="94978" y="27811"/>
                  </a:lnTo>
                  <a:lnTo>
                    <a:pt x="94945" y="27710"/>
                  </a:lnTo>
                  <a:lnTo>
                    <a:pt x="94945" y="27508"/>
                  </a:lnTo>
                  <a:lnTo>
                    <a:pt x="95012" y="27339"/>
                  </a:lnTo>
                  <a:lnTo>
                    <a:pt x="95147" y="27137"/>
                  </a:lnTo>
                  <a:lnTo>
                    <a:pt x="95416" y="26801"/>
                  </a:lnTo>
                  <a:lnTo>
                    <a:pt x="95652" y="26531"/>
                  </a:lnTo>
                  <a:lnTo>
                    <a:pt x="96931" y="24949"/>
                  </a:lnTo>
                  <a:lnTo>
                    <a:pt x="97604" y="24208"/>
                  </a:lnTo>
                  <a:lnTo>
                    <a:pt x="98278" y="23467"/>
                  </a:lnTo>
                  <a:lnTo>
                    <a:pt x="98682" y="23063"/>
                  </a:lnTo>
                  <a:lnTo>
                    <a:pt x="98884" y="22861"/>
                  </a:lnTo>
                  <a:lnTo>
                    <a:pt x="99119" y="22693"/>
                  </a:lnTo>
                  <a:lnTo>
                    <a:pt x="99254" y="22626"/>
                  </a:lnTo>
                  <a:lnTo>
                    <a:pt x="99389" y="22558"/>
                  </a:lnTo>
                  <a:close/>
                  <a:moveTo>
                    <a:pt x="100870" y="23905"/>
                  </a:moveTo>
                  <a:lnTo>
                    <a:pt x="100971" y="23972"/>
                  </a:lnTo>
                  <a:lnTo>
                    <a:pt x="98648" y="26464"/>
                  </a:lnTo>
                  <a:lnTo>
                    <a:pt x="97402" y="27743"/>
                  </a:lnTo>
                  <a:lnTo>
                    <a:pt x="96796" y="28383"/>
                  </a:lnTo>
                  <a:lnTo>
                    <a:pt x="96258" y="29090"/>
                  </a:lnTo>
                  <a:lnTo>
                    <a:pt x="96123" y="28989"/>
                  </a:lnTo>
                  <a:lnTo>
                    <a:pt x="96022" y="28922"/>
                  </a:lnTo>
                  <a:lnTo>
                    <a:pt x="96022" y="28888"/>
                  </a:lnTo>
                  <a:lnTo>
                    <a:pt x="96359" y="28652"/>
                  </a:lnTo>
                  <a:lnTo>
                    <a:pt x="96695" y="28383"/>
                  </a:lnTo>
                  <a:lnTo>
                    <a:pt x="96998" y="28080"/>
                  </a:lnTo>
                  <a:lnTo>
                    <a:pt x="97301" y="27777"/>
                  </a:lnTo>
                  <a:lnTo>
                    <a:pt x="97874" y="27137"/>
                  </a:lnTo>
                  <a:lnTo>
                    <a:pt x="98446" y="26497"/>
                  </a:lnTo>
                  <a:lnTo>
                    <a:pt x="99624" y="25184"/>
                  </a:lnTo>
                  <a:lnTo>
                    <a:pt x="100230" y="24511"/>
                  </a:lnTo>
                  <a:lnTo>
                    <a:pt x="100870" y="23905"/>
                  </a:lnTo>
                  <a:close/>
                  <a:moveTo>
                    <a:pt x="101308" y="24511"/>
                  </a:moveTo>
                  <a:lnTo>
                    <a:pt x="101409" y="24780"/>
                  </a:lnTo>
                  <a:lnTo>
                    <a:pt x="101510" y="25016"/>
                  </a:lnTo>
                  <a:lnTo>
                    <a:pt x="101543" y="25252"/>
                  </a:lnTo>
                  <a:lnTo>
                    <a:pt x="101038" y="25790"/>
                  </a:lnTo>
                  <a:lnTo>
                    <a:pt x="100466" y="26295"/>
                  </a:lnTo>
                  <a:lnTo>
                    <a:pt x="99321" y="27339"/>
                  </a:lnTo>
                  <a:lnTo>
                    <a:pt x="98783" y="27878"/>
                  </a:lnTo>
                  <a:lnTo>
                    <a:pt x="98244" y="28417"/>
                  </a:lnTo>
                  <a:lnTo>
                    <a:pt x="97806" y="29023"/>
                  </a:lnTo>
                  <a:lnTo>
                    <a:pt x="97604" y="29326"/>
                  </a:lnTo>
                  <a:lnTo>
                    <a:pt x="97402" y="29629"/>
                  </a:lnTo>
                  <a:lnTo>
                    <a:pt x="96965" y="29561"/>
                  </a:lnTo>
                  <a:lnTo>
                    <a:pt x="96763" y="29494"/>
                  </a:lnTo>
                  <a:lnTo>
                    <a:pt x="96594" y="29393"/>
                  </a:lnTo>
                  <a:lnTo>
                    <a:pt x="96931" y="29090"/>
                  </a:lnTo>
                  <a:lnTo>
                    <a:pt x="97234" y="28787"/>
                  </a:lnTo>
                  <a:lnTo>
                    <a:pt x="97840" y="28147"/>
                  </a:lnTo>
                  <a:lnTo>
                    <a:pt x="98412" y="27508"/>
                  </a:lnTo>
                  <a:lnTo>
                    <a:pt x="98985" y="26868"/>
                  </a:lnTo>
                  <a:lnTo>
                    <a:pt x="100129" y="25689"/>
                  </a:lnTo>
                  <a:lnTo>
                    <a:pt x="101308" y="24511"/>
                  </a:lnTo>
                  <a:close/>
                  <a:moveTo>
                    <a:pt x="101274" y="25858"/>
                  </a:moveTo>
                  <a:lnTo>
                    <a:pt x="101308" y="25891"/>
                  </a:lnTo>
                  <a:lnTo>
                    <a:pt x="101442" y="26026"/>
                  </a:lnTo>
                  <a:lnTo>
                    <a:pt x="101611" y="26093"/>
                  </a:lnTo>
                  <a:lnTo>
                    <a:pt x="101813" y="26127"/>
                  </a:lnTo>
                  <a:lnTo>
                    <a:pt x="101981" y="26093"/>
                  </a:lnTo>
                  <a:lnTo>
                    <a:pt x="101678" y="26666"/>
                  </a:lnTo>
                  <a:lnTo>
                    <a:pt x="101308" y="27205"/>
                  </a:lnTo>
                  <a:lnTo>
                    <a:pt x="100870" y="27710"/>
                  </a:lnTo>
                  <a:lnTo>
                    <a:pt x="100432" y="28181"/>
                  </a:lnTo>
                  <a:lnTo>
                    <a:pt x="99456" y="29191"/>
                  </a:lnTo>
                  <a:lnTo>
                    <a:pt x="98783" y="29797"/>
                  </a:lnTo>
                  <a:lnTo>
                    <a:pt x="98547" y="29999"/>
                  </a:lnTo>
                  <a:lnTo>
                    <a:pt x="98345" y="30100"/>
                  </a:lnTo>
                  <a:lnTo>
                    <a:pt x="98345" y="29864"/>
                  </a:lnTo>
                  <a:lnTo>
                    <a:pt x="98379" y="29831"/>
                  </a:lnTo>
                  <a:lnTo>
                    <a:pt x="98379" y="29763"/>
                  </a:lnTo>
                  <a:lnTo>
                    <a:pt x="98345" y="29696"/>
                  </a:lnTo>
                  <a:lnTo>
                    <a:pt x="98244" y="29460"/>
                  </a:lnTo>
                  <a:lnTo>
                    <a:pt x="98210" y="29393"/>
                  </a:lnTo>
                  <a:lnTo>
                    <a:pt x="98109" y="29292"/>
                  </a:lnTo>
                  <a:lnTo>
                    <a:pt x="98042" y="29225"/>
                  </a:lnTo>
                  <a:lnTo>
                    <a:pt x="97941" y="29191"/>
                  </a:lnTo>
                  <a:lnTo>
                    <a:pt x="98682" y="28383"/>
                  </a:lnTo>
                  <a:lnTo>
                    <a:pt x="99456" y="27575"/>
                  </a:lnTo>
                  <a:lnTo>
                    <a:pt x="100365" y="26733"/>
                  </a:lnTo>
                  <a:lnTo>
                    <a:pt x="100836" y="26295"/>
                  </a:lnTo>
                  <a:lnTo>
                    <a:pt x="101274" y="25858"/>
                  </a:lnTo>
                  <a:close/>
                  <a:moveTo>
                    <a:pt x="106930" y="17171"/>
                  </a:moveTo>
                  <a:lnTo>
                    <a:pt x="106930" y="18114"/>
                  </a:lnTo>
                  <a:lnTo>
                    <a:pt x="106897" y="19023"/>
                  </a:lnTo>
                  <a:lnTo>
                    <a:pt x="106863" y="19495"/>
                  </a:lnTo>
                  <a:lnTo>
                    <a:pt x="106829" y="19932"/>
                  </a:lnTo>
                  <a:lnTo>
                    <a:pt x="106728" y="20404"/>
                  </a:lnTo>
                  <a:lnTo>
                    <a:pt x="106627" y="20841"/>
                  </a:lnTo>
                  <a:lnTo>
                    <a:pt x="106425" y="21380"/>
                  </a:lnTo>
                  <a:lnTo>
                    <a:pt x="106190" y="21919"/>
                  </a:lnTo>
                  <a:lnTo>
                    <a:pt x="105954" y="22457"/>
                  </a:lnTo>
                  <a:lnTo>
                    <a:pt x="105685" y="22996"/>
                  </a:lnTo>
                  <a:lnTo>
                    <a:pt x="105382" y="23535"/>
                  </a:lnTo>
                  <a:lnTo>
                    <a:pt x="105079" y="24040"/>
                  </a:lnTo>
                  <a:lnTo>
                    <a:pt x="104405" y="25016"/>
                  </a:lnTo>
                  <a:lnTo>
                    <a:pt x="104069" y="25487"/>
                  </a:lnTo>
                  <a:lnTo>
                    <a:pt x="103698" y="25925"/>
                  </a:lnTo>
                  <a:lnTo>
                    <a:pt x="102890" y="26801"/>
                  </a:lnTo>
                  <a:lnTo>
                    <a:pt x="102015" y="27642"/>
                  </a:lnTo>
                  <a:lnTo>
                    <a:pt x="101173" y="28450"/>
                  </a:lnTo>
                  <a:lnTo>
                    <a:pt x="100298" y="29225"/>
                  </a:lnTo>
                  <a:lnTo>
                    <a:pt x="99422" y="29965"/>
                  </a:lnTo>
                  <a:lnTo>
                    <a:pt x="98513" y="30672"/>
                  </a:lnTo>
                  <a:lnTo>
                    <a:pt x="97571" y="31346"/>
                  </a:lnTo>
                  <a:lnTo>
                    <a:pt x="97571" y="31177"/>
                  </a:lnTo>
                  <a:lnTo>
                    <a:pt x="97604" y="31043"/>
                  </a:lnTo>
                  <a:lnTo>
                    <a:pt x="97705" y="30740"/>
                  </a:lnTo>
                  <a:lnTo>
                    <a:pt x="97874" y="30403"/>
                  </a:lnTo>
                  <a:lnTo>
                    <a:pt x="98109" y="30134"/>
                  </a:lnTo>
                  <a:lnTo>
                    <a:pt x="98109" y="30201"/>
                  </a:lnTo>
                  <a:lnTo>
                    <a:pt x="98109" y="30268"/>
                  </a:lnTo>
                  <a:lnTo>
                    <a:pt x="98143" y="30302"/>
                  </a:lnTo>
                  <a:lnTo>
                    <a:pt x="98210" y="30336"/>
                  </a:lnTo>
                  <a:lnTo>
                    <a:pt x="98311" y="30302"/>
                  </a:lnTo>
                  <a:lnTo>
                    <a:pt x="98345" y="30235"/>
                  </a:lnTo>
                  <a:lnTo>
                    <a:pt x="98480" y="30235"/>
                  </a:lnTo>
                  <a:lnTo>
                    <a:pt x="98581" y="30167"/>
                  </a:lnTo>
                  <a:lnTo>
                    <a:pt x="98783" y="29999"/>
                  </a:lnTo>
                  <a:lnTo>
                    <a:pt x="100230" y="28619"/>
                  </a:lnTo>
                  <a:lnTo>
                    <a:pt x="100803" y="28080"/>
                  </a:lnTo>
                  <a:lnTo>
                    <a:pt x="101341" y="27474"/>
                  </a:lnTo>
                  <a:lnTo>
                    <a:pt x="101577" y="27171"/>
                  </a:lnTo>
                  <a:lnTo>
                    <a:pt x="101813" y="26834"/>
                  </a:lnTo>
                  <a:lnTo>
                    <a:pt x="102015" y="26497"/>
                  </a:lnTo>
                  <a:lnTo>
                    <a:pt x="102183" y="26127"/>
                  </a:lnTo>
                  <a:lnTo>
                    <a:pt x="102217" y="26060"/>
                  </a:lnTo>
                  <a:lnTo>
                    <a:pt x="102183" y="25992"/>
                  </a:lnTo>
                  <a:lnTo>
                    <a:pt x="102419" y="25858"/>
                  </a:lnTo>
                  <a:lnTo>
                    <a:pt x="102654" y="25656"/>
                  </a:lnTo>
                  <a:lnTo>
                    <a:pt x="102857" y="25454"/>
                  </a:lnTo>
                  <a:lnTo>
                    <a:pt x="103092" y="25218"/>
                  </a:lnTo>
                  <a:lnTo>
                    <a:pt x="103732" y="24410"/>
                  </a:lnTo>
                  <a:lnTo>
                    <a:pt x="104405" y="23669"/>
                  </a:lnTo>
                  <a:lnTo>
                    <a:pt x="104742" y="23265"/>
                  </a:lnTo>
                  <a:lnTo>
                    <a:pt x="105079" y="22895"/>
                  </a:lnTo>
                  <a:lnTo>
                    <a:pt x="105348" y="22491"/>
                  </a:lnTo>
                  <a:lnTo>
                    <a:pt x="105617" y="22053"/>
                  </a:lnTo>
                  <a:lnTo>
                    <a:pt x="105819" y="21616"/>
                  </a:lnTo>
                  <a:lnTo>
                    <a:pt x="105988" y="21144"/>
                  </a:lnTo>
                  <a:lnTo>
                    <a:pt x="106055" y="21144"/>
                  </a:lnTo>
                  <a:lnTo>
                    <a:pt x="106156" y="21111"/>
                  </a:lnTo>
                  <a:lnTo>
                    <a:pt x="106190" y="21111"/>
                  </a:lnTo>
                  <a:lnTo>
                    <a:pt x="106190" y="21144"/>
                  </a:lnTo>
                  <a:lnTo>
                    <a:pt x="106223" y="21111"/>
                  </a:lnTo>
                  <a:lnTo>
                    <a:pt x="106358" y="20976"/>
                  </a:lnTo>
                  <a:lnTo>
                    <a:pt x="106425" y="20774"/>
                  </a:lnTo>
                  <a:lnTo>
                    <a:pt x="106493" y="20370"/>
                  </a:lnTo>
                  <a:lnTo>
                    <a:pt x="106560" y="20033"/>
                  </a:lnTo>
                  <a:lnTo>
                    <a:pt x="106526" y="19697"/>
                  </a:lnTo>
                  <a:lnTo>
                    <a:pt x="106560" y="19663"/>
                  </a:lnTo>
                  <a:lnTo>
                    <a:pt x="106526" y="19596"/>
                  </a:lnTo>
                  <a:lnTo>
                    <a:pt x="106560" y="18990"/>
                  </a:lnTo>
                  <a:lnTo>
                    <a:pt x="106594" y="18417"/>
                  </a:lnTo>
                  <a:lnTo>
                    <a:pt x="106627" y="17845"/>
                  </a:lnTo>
                  <a:lnTo>
                    <a:pt x="106627" y="17508"/>
                  </a:lnTo>
                  <a:lnTo>
                    <a:pt x="106560" y="17239"/>
                  </a:lnTo>
                  <a:lnTo>
                    <a:pt x="106930" y="17171"/>
                  </a:lnTo>
                  <a:close/>
                  <a:moveTo>
                    <a:pt x="1" y="1"/>
                  </a:moveTo>
                  <a:lnTo>
                    <a:pt x="607" y="1011"/>
                  </a:lnTo>
                  <a:lnTo>
                    <a:pt x="1246" y="2021"/>
                  </a:lnTo>
                  <a:lnTo>
                    <a:pt x="2559" y="3974"/>
                  </a:lnTo>
                  <a:lnTo>
                    <a:pt x="4175" y="6263"/>
                  </a:lnTo>
                  <a:lnTo>
                    <a:pt x="5792" y="8519"/>
                  </a:lnTo>
                  <a:lnTo>
                    <a:pt x="7408" y="10640"/>
                  </a:lnTo>
                  <a:lnTo>
                    <a:pt x="9091" y="12727"/>
                  </a:lnTo>
                  <a:lnTo>
                    <a:pt x="9394" y="13098"/>
                  </a:lnTo>
                  <a:lnTo>
                    <a:pt x="9764" y="13468"/>
                  </a:lnTo>
                  <a:lnTo>
                    <a:pt x="10101" y="13805"/>
                  </a:lnTo>
                  <a:lnTo>
                    <a:pt x="10505" y="14074"/>
                  </a:lnTo>
                  <a:lnTo>
                    <a:pt x="10943" y="14343"/>
                  </a:lnTo>
                  <a:lnTo>
                    <a:pt x="11380" y="14512"/>
                  </a:lnTo>
                  <a:lnTo>
                    <a:pt x="11616" y="14579"/>
                  </a:lnTo>
                  <a:lnTo>
                    <a:pt x="11852" y="14646"/>
                  </a:lnTo>
                  <a:lnTo>
                    <a:pt x="12357" y="14646"/>
                  </a:lnTo>
                  <a:lnTo>
                    <a:pt x="12357" y="14747"/>
                  </a:lnTo>
                  <a:lnTo>
                    <a:pt x="12390" y="14781"/>
                  </a:lnTo>
                  <a:lnTo>
                    <a:pt x="12424" y="14781"/>
                  </a:lnTo>
                  <a:lnTo>
                    <a:pt x="19090" y="14714"/>
                  </a:lnTo>
                  <a:lnTo>
                    <a:pt x="25723" y="14613"/>
                  </a:lnTo>
                  <a:lnTo>
                    <a:pt x="32389" y="14478"/>
                  </a:lnTo>
                  <a:lnTo>
                    <a:pt x="39056" y="14377"/>
                  </a:lnTo>
                  <a:lnTo>
                    <a:pt x="41008" y="14343"/>
                  </a:lnTo>
                  <a:lnTo>
                    <a:pt x="40806" y="14882"/>
                  </a:lnTo>
                  <a:lnTo>
                    <a:pt x="40672" y="15454"/>
                  </a:lnTo>
                  <a:lnTo>
                    <a:pt x="40537" y="16027"/>
                  </a:lnTo>
                  <a:lnTo>
                    <a:pt x="40470" y="16599"/>
                  </a:lnTo>
                  <a:lnTo>
                    <a:pt x="40436" y="17171"/>
                  </a:lnTo>
                  <a:lnTo>
                    <a:pt x="40436" y="17744"/>
                  </a:lnTo>
                  <a:lnTo>
                    <a:pt x="40470" y="18350"/>
                  </a:lnTo>
                  <a:lnTo>
                    <a:pt x="40503" y="18922"/>
                  </a:lnTo>
                  <a:lnTo>
                    <a:pt x="40571" y="19360"/>
                  </a:lnTo>
                  <a:lnTo>
                    <a:pt x="40672" y="19831"/>
                  </a:lnTo>
                  <a:lnTo>
                    <a:pt x="40806" y="20303"/>
                  </a:lnTo>
                  <a:lnTo>
                    <a:pt x="40975" y="20740"/>
                  </a:lnTo>
                  <a:lnTo>
                    <a:pt x="41177" y="21178"/>
                  </a:lnTo>
                  <a:lnTo>
                    <a:pt x="41446" y="21548"/>
                  </a:lnTo>
                  <a:lnTo>
                    <a:pt x="41614" y="21717"/>
                  </a:lnTo>
                  <a:lnTo>
                    <a:pt x="41783" y="21851"/>
                  </a:lnTo>
                  <a:lnTo>
                    <a:pt x="41985" y="21986"/>
                  </a:lnTo>
                  <a:lnTo>
                    <a:pt x="42187" y="22121"/>
                  </a:lnTo>
                  <a:lnTo>
                    <a:pt x="42389" y="22188"/>
                  </a:lnTo>
                  <a:lnTo>
                    <a:pt x="42624" y="22255"/>
                  </a:lnTo>
                  <a:lnTo>
                    <a:pt x="42860" y="22289"/>
                  </a:lnTo>
                  <a:lnTo>
                    <a:pt x="43567" y="22289"/>
                  </a:lnTo>
                  <a:lnTo>
                    <a:pt x="44038" y="22255"/>
                  </a:lnTo>
                  <a:lnTo>
                    <a:pt x="46968" y="22222"/>
                  </a:lnTo>
                  <a:lnTo>
                    <a:pt x="52792" y="22087"/>
                  </a:lnTo>
                  <a:lnTo>
                    <a:pt x="58347" y="21986"/>
                  </a:lnTo>
                  <a:lnTo>
                    <a:pt x="59526" y="21986"/>
                  </a:lnTo>
                  <a:lnTo>
                    <a:pt x="60738" y="21952"/>
                  </a:lnTo>
                  <a:lnTo>
                    <a:pt x="61310" y="21919"/>
                  </a:lnTo>
                  <a:lnTo>
                    <a:pt x="61916" y="21818"/>
                  </a:lnTo>
                  <a:lnTo>
                    <a:pt x="62489" y="21683"/>
                  </a:lnTo>
                  <a:lnTo>
                    <a:pt x="63061" y="21515"/>
                  </a:lnTo>
                  <a:lnTo>
                    <a:pt x="63499" y="21313"/>
                  </a:lnTo>
                  <a:lnTo>
                    <a:pt x="63903" y="21043"/>
                  </a:lnTo>
                  <a:lnTo>
                    <a:pt x="64239" y="20740"/>
                  </a:lnTo>
                  <a:lnTo>
                    <a:pt x="64542" y="20370"/>
                  </a:lnTo>
                  <a:lnTo>
                    <a:pt x="64778" y="19966"/>
                  </a:lnTo>
                  <a:lnTo>
                    <a:pt x="64980" y="19562"/>
                  </a:lnTo>
                  <a:lnTo>
                    <a:pt x="65115" y="19091"/>
                  </a:lnTo>
                  <a:lnTo>
                    <a:pt x="65216" y="18619"/>
                  </a:lnTo>
                  <a:lnTo>
                    <a:pt x="65283" y="18047"/>
                  </a:lnTo>
                  <a:lnTo>
                    <a:pt x="65283" y="17474"/>
                  </a:lnTo>
                  <a:lnTo>
                    <a:pt x="65182" y="16936"/>
                  </a:lnTo>
                  <a:lnTo>
                    <a:pt x="65081" y="16363"/>
                  </a:lnTo>
                  <a:lnTo>
                    <a:pt x="64913" y="15825"/>
                  </a:lnTo>
                  <a:lnTo>
                    <a:pt x="64711" y="15286"/>
                  </a:lnTo>
                  <a:lnTo>
                    <a:pt x="64239" y="14242"/>
                  </a:lnTo>
                  <a:lnTo>
                    <a:pt x="71848" y="14242"/>
                  </a:lnTo>
                  <a:lnTo>
                    <a:pt x="77774" y="14276"/>
                  </a:lnTo>
                  <a:lnTo>
                    <a:pt x="89625" y="14444"/>
                  </a:lnTo>
                  <a:lnTo>
                    <a:pt x="89389" y="14747"/>
                  </a:lnTo>
                  <a:lnTo>
                    <a:pt x="89187" y="15118"/>
                  </a:lnTo>
                  <a:lnTo>
                    <a:pt x="88985" y="15454"/>
                  </a:lnTo>
                  <a:lnTo>
                    <a:pt x="88817" y="15825"/>
                  </a:lnTo>
                  <a:lnTo>
                    <a:pt x="88514" y="16599"/>
                  </a:lnTo>
                  <a:lnTo>
                    <a:pt x="88278" y="17373"/>
                  </a:lnTo>
                  <a:lnTo>
                    <a:pt x="88110" y="18181"/>
                  </a:lnTo>
                  <a:lnTo>
                    <a:pt x="87975" y="18990"/>
                  </a:lnTo>
                  <a:lnTo>
                    <a:pt x="87874" y="19798"/>
                  </a:lnTo>
                  <a:lnTo>
                    <a:pt x="87773" y="20572"/>
                  </a:lnTo>
                  <a:lnTo>
                    <a:pt x="87740" y="21582"/>
                  </a:lnTo>
                  <a:lnTo>
                    <a:pt x="87740" y="22558"/>
                  </a:lnTo>
                  <a:lnTo>
                    <a:pt x="87773" y="23568"/>
                  </a:lnTo>
                  <a:lnTo>
                    <a:pt x="87841" y="24545"/>
                  </a:lnTo>
                  <a:lnTo>
                    <a:pt x="87874" y="25353"/>
                  </a:lnTo>
                  <a:lnTo>
                    <a:pt x="87942" y="26161"/>
                  </a:lnTo>
                  <a:lnTo>
                    <a:pt x="88043" y="26565"/>
                  </a:lnTo>
                  <a:lnTo>
                    <a:pt x="88110" y="26935"/>
                  </a:lnTo>
                  <a:lnTo>
                    <a:pt x="88245" y="27339"/>
                  </a:lnTo>
                  <a:lnTo>
                    <a:pt x="88413" y="27676"/>
                  </a:lnTo>
                  <a:lnTo>
                    <a:pt x="88480" y="27710"/>
                  </a:lnTo>
                  <a:lnTo>
                    <a:pt x="88514" y="27743"/>
                  </a:lnTo>
                  <a:lnTo>
                    <a:pt x="88581" y="27743"/>
                  </a:lnTo>
                  <a:lnTo>
                    <a:pt x="88615" y="27710"/>
                  </a:lnTo>
                  <a:lnTo>
                    <a:pt x="88851" y="27407"/>
                  </a:lnTo>
                  <a:lnTo>
                    <a:pt x="89053" y="27036"/>
                  </a:lnTo>
                  <a:lnTo>
                    <a:pt x="89154" y="26700"/>
                  </a:lnTo>
                  <a:lnTo>
                    <a:pt x="89187" y="26497"/>
                  </a:lnTo>
                  <a:lnTo>
                    <a:pt x="89221" y="26295"/>
                  </a:lnTo>
                  <a:lnTo>
                    <a:pt x="89255" y="26295"/>
                  </a:lnTo>
                  <a:lnTo>
                    <a:pt x="89255" y="26262"/>
                  </a:lnTo>
                  <a:lnTo>
                    <a:pt x="89288" y="26228"/>
                  </a:lnTo>
                  <a:lnTo>
                    <a:pt x="89255" y="26194"/>
                  </a:lnTo>
                  <a:lnTo>
                    <a:pt x="89288" y="26093"/>
                  </a:lnTo>
                  <a:lnTo>
                    <a:pt x="89356" y="25992"/>
                  </a:lnTo>
                  <a:lnTo>
                    <a:pt x="89457" y="25858"/>
                  </a:lnTo>
                  <a:lnTo>
                    <a:pt x="89591" y="25757"/>
                  </a:lnTo>
                  <a:lnTo>
                    <a:pt x="89726" y="25723"/>
                  </a:lnTo>
                  <a:lnTo>
                    <a:pt x="89692" y="26228"/>
                  </a:lnTo>
                  <a:lnTo>
                    <a:pt x="89692" y="26295"/>
                  </a:lnTo>
                  <a:lnTo>
                    <a:pt x="89726" y="26329"/>
                  </a:lnTo>
                  <a:lnTo>
                    <a:pt x="89827" y="26329"/>
                  </a:lnTo>
                  <a:lnTo>
                    <a:pt x="89995" y="26565"/>
                  </a:lnTo>
                  <a:lnTo>
                    <a:pt x="90197" y="26733"/>
                  </a:lnTo>
                  <a:lnTo>
                    <a:pt x="90433" y="26868"/>
                  </a:lnTo>
                  <a:lnTo>
                    <a:pt x="90669" y="26969"/>
                  </a:lnTo>
                  <a:lnTo>
                    <a:pt x="90770" y="26969"/>
                  </a:lnTo>
                  <a:lnTo>
                    <a:pt x="90770" y="27171"/>
                  </a:lnTo>
                  <a:lnTo>
                    <a:pt x="90770" y="27205"/>
                  </a:lnTo>
                  <a:lnTo>
                    <a:pt x="90803" y="27238"/>
                  </a:lnTo>
                  <a:lnTo>
                    <a:pt x="90871" y="27272"/>
                  </a:lnTo>
                  <a:lnTo>
                    <a:pt x="90972" y="27238"/>
                  </a:lnTo>
                  <a:lnTo>
                    <a:pt x="91005" y="27205"/>
                  </a:lnTo>
                  <a:lnTo>
                    <a:pt x="91005" y="27171"/>
                  </a:lnTo>
                  <a:lnTo>
                    <a:pt x="91005" y="26935"/>
                  </a:lnTo>
                  <a:lnTo>
                    <a:pt x="91140" y="26868"/>
                  </a:lnTo>
                  <a:lnTo>
                    <a:pt x="91241" y="26767"/>
                  </a:lnTo>
                  <a:lnTo>
                    <a:pt x="91241" y="26834"/>
                  </a:lnTo>
                  <a:lnTo>
                    <a:pt x="91308" y="26868"/>
                  </a:lnTo>
                  <a:lnTo>
                    <a:pt x="91679" y="26868"/>
                  </a:lnTo>
                  <a:lnTo>
                    <a:pt x="91679" y="26902"/>
                  </a:lnTo>
                  <a:lnTo>
                    <a:pt x="91712" y="26935"/>
                  </a:lnTo>
                  <a:lnTo>
                    <a:pt x="91746" y="26935"/>
                  </a:lnTo>
                  <a:lnTo>
                    <a:pt x="91914" y="27104"/>
                  </a:lnTo>
                  <a:lnTo>
                    <a:pt x="92116" y="27238"/>
                  </a:lnTo>
                  <a:lnTo>
                    <a:pt x="92285" y="27306"/>
                  </a:lnTo>
                  <a:lnTo>
                    <a:pt x="92487" y="27339"/>
                  </a:lnTo>
                  <a:lnTo>
                    <a:pt x="92689" y="27339"/>
                  </a:lnTo>
                  <a:lnTo>
                    <a:pt x="92891" y="27238"/>
                  </a:lnTo>
                  <a:lnTo>
                    <a:pt x="93059" y="27104"/>
                  </a:lnTo>
                  <a:lnTo>
                    <a:pt x="93194" y="26935"/>
                  </a:lnTo>
                  <a:lnTo>
                    <a:pt x="93295" y="26801"/>
                  </a:lnTo>
                  <a:lnTo>
                    <a:pt x="93328" y="26632"/>
                  </a:lnTo>
                  <a:lnTo>
                    <a:pt x="93396" y="26329"/>
                  </a:lnTo>
                  <a:lnTo>
                    <a:pt x="93429" y="25992"/>
                  </a:lnTo>
                  <a:lnTo>
                    <a:pt x="93429" y="25656"/>
                  </a:lnTo>
                  <a:lnTo>
                    <a:pt x="93530" y="23265"/>
                  </a:lnTo>
                  <a:lnTo>
                    <a:pt x="93598" y="21144"/>
                  </a:lnTo>
                  <a:lnTo>
                    <a:pt x="93631" y="20740"/>
                  </a:lnTo>
                  <a:lnTo>
                    <a:pt x="93631" y="20336"/>
                  </a:lnTo>
                  <a:lnTo>
                    <a:pt x="93631" y="20134"/>
                  </a:lnTo>
                  <a:lnTo>
                    <a:pt x="93598" y="19966"/>
                  </a:lnTo>
                  <a:lnTo>
                    <a:pt x="93530" y="19764"/>
                  </a:lnTo>
                  <a:lnTo>
                    <a:pt x="93463" y="19596"/>
                  </a:lnTo>
                  <a:lnTo>
                    <a:pt x="93328" y="19461"/>
                  </a:lnTo>
                  <a:lnTo>
                    <a:pt x="93160" y="19394"/>
                  </a:lnTo>
                  <a:lnTo>
                    <a:pt x="93025" y="19360"/>
                  </a:lnTo>
                  <a:lnTo>
                    <a:pt x="92857" y="19394"/>
                  </a:lnTo>
                  <a:lnTo>
                    <a:pt x="92722" y="19495"/>
                  </a:lnTo>
                  <a:lnTo>
                    <a:pt x="92554" y="19596"/>
                  </a:lnTo>
                  <a:lnTo>
                    <a:pt x="92285" y="19831"/>
                  </a:lnTo>
                  <a:lnTo>
                    <a:pt x="92251" y="19798"/>
                  </a:lnTo>
                  <a:lnTo>
                    <a:pt x="92217" y="19798"/>
                  </a:lnTo>
                  <a:lnTo>
                    <a:pt x="92184" y="19831"/>
                  </a:lnTo>
                  <a:lnTo>
                    <a:pt x="92150" y="19865"/>
                  </a:lnTo>
                  <a:lnTo>
                    <a:pt x="92150" y="19932"/>
                  </a:lnTo>
                  <a:lnTo>
                    <a:pt x="91914" y="19966"/>
                  </a:lnTo>
                  <a:lnTo>
                    <a:pt x="91679" y="19966"/>
                  </a:lnTo>
                  <a:lnTo>
                    <a:pt x="91645" y="19932"/>
                  </a:lnTo>
                  <a:lnTo>
                    <a:pt x="91578" y="19932"/>
                  </a:lnTo>
                  <a:lnTo>
                    <a:pt x="91544" y="19966"/>
                  </a:lnTo>
                  <a:lnTo>
                    <a:pt x="91510" y="19899"/>
                  </a:lnTo>
                  <a:lnTo>
                    <a:pt x="91342" y="19764"/>
                  </a:lnTo>
                  <a:lnTo>
                    <a:pt x="91241" y="19663"/>
                  </a:lnTo>
                  <a:lnTo>
                    <a:pt x="91140" y="19663"/>
                  </a:lnTo>
                  <a:lnTo>
                    <a:pt x="90904" y="19730"/>
                  </a:lnTo>
                  <a:lnTo>
                    <a:pt x="90669" y="19865"/>
                  </a:lnTo>
                  <a:lnTo>
                    <a:pt x="90433" y="20033"/>
                  </a:lnTo>
                  <a:lnTo>
                    <a:pt x="90265" y="20235"/>
                  </a:lnTo>
                  <a:lnTo>
                    <a:pt x="90231" y="20202"/>
                  </a:lnTo>
                  <a:lnTo>
                    <a:pt x="90164" y="20202"/>
                  </a:lnTo>
                  <a:lnTo>
                    <a:pt x="90130" y="20235"/>
                  </a:lnTo>
                  <a:lnTo>
                    <a:pt x="90063" y="20808"/>
                  </a:lnTo>
                  <a:lnTo>
                    <a:pt x="89659" y="20808"/>
                  </a:lnTo>
                  <a:lnTo>
                    <a:pt x="89591" y="20740"/>
                  </a:lnTo>
                  <a:lnTo>
                    <a:pt x="89625" y="19899"/>
                  </a:lnTo>
                  <a:lnTo>
                    <a:pt x="89659" y="19057"/>
                  </a:lnTo>
                  <a:lnTo>
                    <a:pt x="89692" y="18215"/>
                  </a:lnTo>
                  <a:lnTo>
                    <a:pt x="89827" y="17340"/>
                  </a:lnTo>
                  <a:lnTo>
                    <a:pt x="89962" y="16633"/>
                  </a:lnTo>
                  <a:lnTo>
                    <a:pt x="90130" y="15892"/>
                  </a:lnTo>
                  <a:lnTo>
                    <a:pt x="90366" y="15185"/>
                  </a:lnTo>
                  <a:lnTo>
                    <a:pt x="90467" y="14815"/>
                  </a:lnTo>
                  <a:lnTo>
                    <a:pt x="90500" y="14478"/>
                  </a:lnTo>
                  <a:lnTo>
                    <a:pt x="90500" y="14444"/>
                  </a:lnTo>
                  <a:lnTo>
                    <a:pt x="92756" y="14478"/>
                  </a:lnTo>
                  <a:lnTo>
                    <a:pt x="92992" y="14545"/>
                  </a:lnTo>
                  <a:lnTo>
                    <a:pt x="93497" y="14545"/>
                  </a:lnTo>
                  <a:lnTo>
                    <a:pt x="93732" y="14512"/>
                  </a:lnTo>
                  <a:lnTo>
                    <a:pt x="93901" y="14512"/>
                  </a:lnTo>
                  <a:lnTo>
                    <a:pt x="93968" y="14478"/>
                  </a:lnTo>
                  <a:lnTo>
                    <a:pt x="94002" y="14411"/>
                  </a:lnTo>
                  <a:lnTo>
                    <a:pt x="94271" y="14276"/>
                  </a:lnTo>
                  <a:lnTo>
                    <a:pt x="94507" y="14141"/>
                  </a:lnTo>
                  <a:lnTo>
                    <a:pt x="94743" y="13973"/>
                  </a:lnTo>
                  <a:lnTo>
                    <a:pt x="94978" y="13771"/>
                  </a:lnTo>
                  <a:lnTo>
                    <a:pt x="95382" y="13367"/>
                  </a:lnTo>
                  <a:lnTo>
                    <a:pt x="95753" y="12929"/>
                  </a:lnTo>
                  <a:lnTo>
                    <a:pt x="96325" y="12155"/>
                  </a:lnTo>
                  <a:lnTo>
                    <a:pt x="96392" y="12155"/>
                  </a:lnTo>
                  <a:lnTo>
                    <a:pt x="96426" y="12121"/>
                  </a:lnTo>
                  <a:lnTo>
                    <a:pt x="96426" y="12054"/>
                  </a:lnTo>
                  <a:lnTo>
                    <a:pt x="97907" y="10135"/>
                  </a:lnTo>
                  <a:lnTo>
                    <a:pt x="98446" y="10303"/>
                  </a:lnTo>
                  <a:lnTo>
                    <a:pt x="98985" y="10404"/>
                  </a:lnTo>
                  <a:lnTo>
                    <a:pt x="99557" y="10505"/>
                  </a:lnTo>
                  <a:lnTo>
                    <a:pt x="100096" y="10640"/>
                  </a:lnTo>
                  <a:lnTo>
                    <a:pt x="100769" y="10876"/>
                  </a:lnTo>
                  <a:lnTo>
                    <a:pt x="101442" y="11179"/>
                  </a:lnTo>
                  <a:lnTo>
                    <a:pt x="102082" y="11549"/>
                  </a:lnTo>
                  <a:lnTo>
                    <a:pt x="102722" y="11953"/>
                  </a:lnTo>
                  <a:lnTo>
                    <a:pt x="103294" y="12391"/>
                  </a:lnTo>
                  <a:lnTo>
                    <a:pt x="103867" y="12862"/>
                  </a:lnTo>
                  <a:lnTo>
                    <a:pt x="104405" y="13367"/>
                  </a:lnTo>
                  <a:lnTo>
                    <a:pt x="104910" y="13906"/>
                  </a:lnTo>
                  <a:lnTo>
                    <a:pt x="105382" y="14512"/>
                  </a:lnTo>
                  <a:lnTo>
                    <a:pt x="105584" y="14815"/>
                  </a:lnTo>
                  <a:lnTo>
                    <a:pt x="105752" y="15118"/>
                  </a:lnTo>
                  <a:lnTo>
                    <a:pt x="105920" y="15454"/>
                  </a:lnTo>
                  <a:lnTo>
                    <a:pt x="106055" y="15791"/>
                  </a:lnTo>
                  <a:lnTo>
                    <a:pt x="106156" y="16128"/>
                  </a:lnTo>
                  <a:lnTo>
                    <a:pt x="106223" y="16498"/>
                  </a:lnTo>
                  <a:lnTo>
                    <a:pt x="106257" y="16565"/>
                  </a:lnTo>
                  <a:lnTo>
                    <a:pt x="106291" y="16599"/>
                  </a:lnTo>
                  <a:lnTo>
                    <a:pt x="106291" y="16902"/>
                  </a:lnTo>
                  <a:lnTo>
                    <a:pt x="106324" y="17171"/>
                  </a:lnTo>
                  <a:lnTo>
                    <a:pt x="106358" y="17239"/>
                  </a:lnTo>
                  <a:lnTo>
                    <a:pt x="106425" y="17272"/>
                  </a:lnTo>
                  <a:lnTo>
                    <a:pt x="106392" y="17542"/>
                  </a:lnTo>
                  <a:lnTo>
                    <a:pt x="106392" y="17878"/>
                  </a:lnTo>
                  <a:lnTo>
                    <a:pt x="106425" y="18417"/>
                  </a:lnTo>
                  <a:lnTo>
                    <a:pt x="106392" y="19023"/>
                  </a:lnTo>
                  <a:lnTo>
                    <a:pt x="106324" y="19596"/>
                  </a:lnTo>
                  <a:lnTo>
                    <a:pt x="106223" y="19663"/>
                  </a:lnTo>
                  <a:lnTo>
                    <a:pt x="106156" y="19730"/>
                  </a:lnTo>
                  <a:lnTo>
                    <a:pt x="105988" y="19966"/>
                  </a:lnTo>
                  <a:lnTo>
                    <a:pt x="105887" y="20202"/>
                  </a:lnTo>
                  <a:lnTo>
                    <a:pt x="105819" y="20404"/>
                  </a:lnTo>
                  <a:lnTo>
                    <a:pt x="105786" y="20673"/>
                  </a:lnTo>
                  <a:lnTo>
                    <a:pt x="105786" y="20808"/>
                  </a:lnTo>
                  <a:lnTo>
                    <a:pt x="105853" y="20976"/>
                  </a:lnTo>
                  <a:lnTo>
                    <a:pt x="105718" y="21313"/>
                  </a:lnTo>
                  <a:lnTo>
                    <a:pt x="105550" y="21683"/>
                  </a:lnTo>
                  <a:lnTo>
                    <a:pt x="105382" y="21986"/>
                  </a:lnTo>
                  <a:lnTo>
                    <a:pt x="105180" y="22323"/>
                  </a:lnTo>
                  <a:lnTo>
                    <a:pt x="104742" y="22929"/>
                  </a:lnTo>
                  <a:lnTo>
                    <a:pt x="104237" y="23501"/>
                  </a:lnTo>
                  <a:lnTo>
                    <a:pt x="103059" y="24814"/>
                  </a:lnTo>
                  <a:lnTo>
                    <a:pt x="102722" y="25184"/>
                  </a:lnTo>
                  <a:lnTo>
                    <a:pt x="102553" y="25420"/>
                  </a:lnTo>
                  <a:lnTo>
                    <a:pt x="102351" y="25622"/>
                  </a:lnTo>
                  <a:lnTo>
                    <a:pt x="102116" y="25757"/>
                  </a:lnTo>
                  <a:lnTo>
                    <a:pt x="101880" y="25858"/>
                  </a:lnTo>
                  <a:lnTo>
                    <a:pt x="101745" y="25891"/>
                  </a:lnTo>
                  <a:lnTo>
                    <a:pt x="101644" y="25891"/>
                  </a:lnTo>
                  <a:lnTo>
                    <a:pt x="101510" y="25858"/>
                  </a:lnTo>
                  <a:lnTo>
                    <a:pt x="101375" y="25790"/>
                  </a:lnTo>
                  <a:lnTo>
                    <a:pt x="101341" y="25790"/>
                  </a:lnTo>
                  <a:lnTo>
                    <a:pt x="101712" y="25420"/>
                  </a:lnTo>
                  <a:lnTo>
                    <a:pt x="101779" y="25386"/>
                  </a:lnTo>
                  <a:lnTo>
                    <a:pt x="101813" y="25319"/>
                  </a:lnTo>
                  <a:lnTo>
                    <a:pt x="101813" y="25285"/>
                  </a:lnTo>
                  <a:lnTo>
                    <a:pt x="101813" y="25252"/>
                  </a:lnTo>
                  <a:lnTo>
                    <a:pt x="101813" y="25218"/>
                  </a:lnTo>
                  <a:lnTo>
                    <a:pt x="101712" y="24881"/>
                  </a:lnTo>
                  <a:lnTo>
                    <a:pt x="101577" y="24545"/>
                  </a:lnTo>
                  <a:lnTo>
                    <a:pt x="101476" y="24343"/>
                  </a:lnTo>
                  <a:lnTo>
                    <a:pt x="101510" y="24309"/>
                  </a:lnTo>
                  <a:lnTo>
                    <a:pt x="101543" y="24275"/>
                  </a:lnTo>
                  <a:lnTo>
                    <a:pt x="101510" y="24208"/>
                  </a:lnTo>
                  <a:lnTo>
                    <a:pt x="101442" y="24174"/>
                  </a:lnTo>
                  <a:lnTo>
                    <a:pt x="101375" y="24208"/>
                  </a:lnTo>
                  <a:lnTo>
                    <a:pt x="101308" y="24141"/>
                  </a:lnTo>
                  <a:lnTo>
                    <a:pt x="101207" y="24141"/>
                  </a:lnTo>
                  <a:lnTo>
                    <a:pt x="101173" y="24174"/>
                  </a:lnTo>
                  <a:lnTo>
                    <a:pt x="101173" y="24208"/>
                  </a:lnTo>
                  <a:lnTo>
                    <a:pt x="101207" y="24242"/>
                  </a:lnTo>
                  <a:lnTo>
                    <a:pt x="101207" y="24275"/>
                  </a:lnTo>
                  <a:lnTo>
                    <a:pt x="101207" y="24309"/>
                  </a:lnTo>
                  <a:lnTo>
                    <a:pt x="101240" y="24343"/>
                  </a:lnTo>
                  <a:lnTo>
                    <a:pt x="100062" y="25555"/>
                  </a:lnTo>
                  <a:lnTo>
                    <a:pt x="98884" y="26733"/>
                  </a:lnTo>
                  <a:lnTo>
                    <a:pt x="97638" y="28013"/>
                  </a:lnTo>
                  <a:lnTo>
                    <a:pt x="97066" y="28652"/>
                  </a:lnTo>
                  <a:lnTo>
                    <a:pt x="96796" y="28989"/>
                  </a:lnTo>
                  <a:lnTo>
                    <a:pt x="96561" y="29359"/>
                  </a:lnTo>
                  <a:lnTo>
                    <a:pt x="96325" y="29191"/>
                  </a:lnTo>
                  <a:lnTo>
                    <a:pt x="96998" y="28585"/>
                  </a:lnTo>
                  <a:lnTo>
                    <a:pt x="97604" y="27912"/>
                  </a:lnTo>
                  <a:lnTo>
                    <a:pt x="98816" y="26598"/>
                  </a:lnTo>
                  <a:lnTo>
                    <a:pt x="101308" y="23871"/>
                  </a:lnTo>
                  <a:lnTo>
                    <a:pt x="101341" y="23804"/>
                  </a:lnTo>
                  <a:lnTo>
                    <a:pt x="101308" y="23770"/>
                  </a:lnTo>
                  <a:lnTo>
                    <a:pt x="101240" y="23737"/>
                  </a:lnTo>
                  <a:lnTo>
                    <a:pt x="101173" y="23770"/>
                  </a:lnTo>
                  <a:lnTo>
                    <a:pt x="101072" y="23871"/>
                  </a:lnTo>
                  <a:lnTo>
                    <a:pt x="101005" y="23770"/>
                  </a:lnTo>
                  <a:lnTo>
                    <a:pt x="101106" y="23669"/>
                  </a:lnTo>
                  <a:lnTo>
                    <a:pt x="101139" y="23636"/>
                  </a:lnTo>
                  <a:lnTo>
                    <a:pt x="101139" y="23602"/>
                  </a:lnTo>
                  <a:lnTo>
                    <a:pt x="101072" y="23602"/>
                  </a:lnTo>
                  <a:lnTo>
                    <a:pt x="100971" y="23703"/>
                  </a:lnTo>
                  <a:lnTo>
                    <a:pt x="100870" y="23568"/>
                  </a:lnTo>
                  <a:lnTo>
                    <a:pt x="100803" y="23501"/>
                  </a:lnTo>
                  <a:lnTo>
                    <a:pt x="100735" y="23535"/>
                  </a:lnTo>
                  <a:lnTo>
                    <a:pt x="100466" y="23737"/>
                  </a:lnTo>
                  <a:lnTo>
                    <a:pt x="100466" y="23501"/>
                  </a:lnTo>
                  <a:lnTo>
                    <a:pt x="100466" y="23232"/>
                  </a:lnTo>
                  <a:lnTo>
                    <a:pt x="100399" y="22962"/>
                  </a:lnTo>
                  <a:lnTo>
                    <a:pt x="100331" y="22727"/>
                  </a:lnTo>
                  <a:lnTo>
                    <a:pt x="100230" y="22525"/>
                  </a:lnTo>
                  <a:lnTo>
                    <a:pt x="100129" y="22457"/>
                  </a:lnTo>
                  <a:lnTo>
                    <a:pt x="100062" y="22390"/>
                  </a:lnTo>
                  <a:lnTo>
                    <a:pt x="99961" y="22323"/>
                  </a:lnTo>
                  <a:lnTo>
                    <a:pt x="99826" y="22289"/>
                  </a:lnTo>
                  <a:lnTo>
                    <a:pt x="99557" y="22289"/>
                  </a:lnTo>
                  <a:lnTo>
                    <a:pt x="99220" y="22390"/>
                  </a:lnTo>
                  <a:lnTo>
                    <a:pt x="98951" y="22525"/>
                  </a:lnTo>
                  <a:lnTo>
                    <a:pt x="98715" y="22727"/>
                  </a:lnTo>
                  <a:lnTo>
                    <a:pt x="98480" y="22929"/>
                  </a:lnTo>
                  <a:lnTo>
                    <a:pt x="97672" y="23737"/>
                  </a:lnTo>
                  <a:lnTo>
                    <a:pt x="96931" y="24612"/>
                  </a:lnTo>
                  <a:lnTo>
                    <a:pt x="96291" y="25386"/>
                  </a:lnTo>
                  <a:lnTo>
                    <a:pt x="95652" y="26161"/>
                  </a:lnTo>
                  <a:lnTo>
                    <a:pt x="95147" y="26767"/>
                  </a:lnTo>
                  <a:lnTo>
                    <a:pt x="94911" y="27070"/>
                  </a:lnTo>
                  <a:lnTo>
                    <a:pt x="94810" y="27272"/>
                  </a:lnTo>
                  <a:lnTo>
                    <a:pt x="94743" y="27440"/>
                  </a:lnTo>
                  <a:lnTo>
                    <a:pt x="94709" y="27541"/>
                  </a:lnTo>
                  <a:lnTo>
                    <a:pt x="94709" y="27676"/>
                  </a:lnTo>
                  <a:lnTo>
                    <a:pt x="94743" y="27777"/>
                  </a:lnTo>
                  <a:lnTo>
                    <a:pt x="94776" y="27912"/>
                  </a:lnTo>
                  <a:lnTo>
                    <a:pt x="94911" y="28114"/>
                  </a:lnTo>
                  <a:lnTo>
                    <a:pt x="95046" y="28316"/>
                  </a:lnTo>
                  <a:lnTo>
                    <a:pt x="95248" y="28484"/>
                  </a:lnTo>
                  <a:lnTo>
                    <a:pt x="95416" y="28585"/>
                  </a:lnTo>
                  <a:lnTo>
                    <a:pt x="95584" y="28619"/>
                  </a:lnTo>
                  <a:lnTo>
                    <a:pt x="95786" y="28585"/>
                  </a:lnTo>
                  <a:lnTo>
                    <a:pt x="95854" y="28585"/>
                  </a:lnTo>
                  <a:lnTo>
                    <a:pt x="95854" y="28551"/>
                  </a:lnTo>
                  <a:lnTo>
                    <a:pt x="95887" y="28551"/>
                  </a:lnTo>
                  <a:lnTo>
                    <a:pt x="95921" y="28518"/>
                  </a:lnTo>
                  <a:lnTo>
                    <a:pt x="96628" y="27945"/>
                  </a:lnTo>
                  <a:lnTo>
                    <a:pt x="97268" y="27339"/>
                  </a:lnTo>
                  <a:lnTo>
                    <a:pt x="97907" y="26733"/>
                  </a:lnTo>
                  <a:lnTo>
                    <a:pt x="98513" y="26093"/>
                  </a:lnTo>
                  <a:lnTo>
                    <a:pt x="99119" y="25386"/>
                  </a:lnTo>
                  <a:lnTo>
                    <a:pt x="99725" y="24713"/>
                  </a:lnTo>
                  <a:lnTo>
                    <a:pt x="99995" y="24376"/>
                  </a:lnTo>
                  <a:lnTo>
                    <a:pt x="100331" y="24073"/>
                  </a:lnTo>
                  <a:lnTo>
                    <a:pt x="100500" y="23939"/>
                  </a:lnTo>
                  <a:lnTo>
                    <a:pt x="100601" y="23838"/>
                  </a:lnTo>
                  <a:lnTo>
                    <a:pt x="100702" y="23838"/>
                  </a:lnTo>
                  <a:lnTo>
                    <a:pt x="100803" y="23871"/>
                  </a:lnTo>
                  <a:lnTo>
                    <a:pt x="100230" y="24444"/>
                  </a:lnTo>
                  <a:lnTo>
                    <a:pt x="99658" y="25050"/>
                  </a:lnTo>
                  <a:lnTo>
                    <a:pt x="98513" y="26262"/>
                  </a:lnTo>
                  <a:lnTo>
                    <a:pt x="97907" y="26935"/>
                  </a:lnTo>
                  <a:lnTo>
                    <a:pt x="97268" y="27609"/>
                  </a:lnTo>
                  <a:lnTo>
                    <a:pt x="96965" y="27912"/>
                  </a:lnTo>
                  <a:lnTo>
                    <a:pt x="96628" y="28215"/>
                  </a:lnTo>
                  <a:lnTo>
                    <a:pt x="96291" y="28518"/>
                  </a:lnTo>
                  <a:lnTo>
                    <a:pt x="95955" y="28821"/>
                  </a:lnTo>
                  <a:lnTo>
                    <a:pt x="95955" y="28787"/>
                  </a:lnTo>
                  <a:lnTo>
                    <a:pt x="95921" y="28686"/>
                  </a:lnTo>
                  <a:lnTo>
                    <a:pt x="95887" y="28686"/>
                  </a:lnTo>
                  <a:lnTo>
                    <a:pt x="95887" y="28652"/>
                  </a:lnTo>
                  <a:lnTo>
                    <a:pt x="95820" y="28652"/>
                  </a:lnTo>
                  <a:lnTo>
                    <a:pt x="95753" y="28686"/>
                  </a:lnTo>
                  <a:lnTo>
                    <a:pt x="95753" y="28753"/>
                  </a:lnTo>
                  <a:lnTo>
                    <a:pt x="95820" y="28922"/>
                  </a:lnTo>
                  <a:lnTo>
                    <a:pt x="95887" y="29056"/>
                  </a:lnTo>
                  <a:lnTo>
                    <a:pt x="96022" y="29191"/>
                  </a:lnTo>
                  <a:lnTo>
                    <a:pt x="96157" y="29258"/>
                  </a:lnTo>
                  <a:lnTo>
                    <a:pt x="96224" y="29258"/>
                  </a:lnTo>
                  <a:lnTo>
                    <a:pt x="96291" y="29427"/>
                  </a:lnTo>
                  <a:lnTo>
                    <a:pt x="96392" y="29561"/>
                  </a:lnTo>
                  <a:lnTo>
                    <a:pt x="96561" y="29662"/>
                  </a:lnTo>
                  <a:lnTo>
                    <a:pt x="96729" y="29730"/>
                  </a:lnTo>
                  <a:lnTo>
                    <a:pt x="97133" y="29831"/>
                  </a:lnTo>
                  <a:lnTo>
                    <a:pt x="97436" y="29898"/>
                  </a:lnTo>
                  <a:lnTo>
                    <a:pt x="97537" y="29864"/>
                  </a:lnTo>
                  <a:lnTo>
                    <a:pt x="97571" y="29831"/>
                  </a:lnTo>
                  <a:lnTo>
                    <a:pt x="97571" y="29730"/>
                  </a:lnTo>
                  <a:lnTo>
                    <a:pt x="97503" y="29662"/>
                  </a:lnTo>
                  <a:lnTo>
                    <a:pt x="97806" y="29359"/>
                  </a:lnTo>
                  <a:lnTo>
                    <a:pt x="97975" y="29460"/>
                  </a:lnTo>
                  <a:lnTo>
                    <a:pt x="98042" y="29561"/>
                  </a:lnTo>
                  <a:lnTo>
                    <a:pt x="98076" y="29662"/>
                  </a:lnTo>
                  <a:lnTo>
                    <a:pt x="98109" y="29797"/>
                  </a:lnTo>
                  <a:lnTo>
                    <a:pt x="97941" y="30033"/>
                  </a:lnTo>
                  <a:lnTo>
                    <a:pt x="97773" y="30235"/>
                  </a:lnTo>
                  <a:lnTo>
                    <a:pt x="97604" y="30470"/>
                  </a:lnTo>
                  <a:lnTo>
                    <a:pt x="97470" y="30740"/>
                  </a:lnTo>
                  <a:lnTo>
                    <a:pt x="97402" y="30908"/>
                  </a:lnTo>
                  <a:lnTo>
                    <a:pt x="97369" y="31110"/>
                  </a:lnTo>
                  <a:lnTo>
                    <a:pt x="97369" y="31312"/>
                  </a:lnTo>
                  <a:lnTo>
                    <a:pt x="97402" y="31379"/>
                  </a:lnTo>
                  <a:lnTo>
                    <a:pt x="97470" y="31447"/>
                  </a:lnTo>
                  <a:lnTo>
                    <a:pt x="97436" y="31514"/>
                  </a:lnTo>
                  <a:lnTo>
                    <a:pt x="97470" y="31581"/>
                  </a:lnTo>
                  <a:lnTo>
                    <a:pt x="97537" y="31615"/>
                  </a:lnTo>
                  <a:lnTo>
                    <a:pt x="97604" y="31581"/>
                  </a:lnTo>
                  <a:lnTo>
                    <a:pt x="98547" y="30908"/>
                  </a:lnTo>
                  <a:lnTo>
                    <a:pt x="99490" y="30201"/>
                  </a:lnTo>
                  <a:lnTo>
                    <a:pt x="100399" y="29494"/>
                  </a:lnTo>
                  <a:lnTo>
                    <a:pt x="101274" y="28720"/>
                  </a:lnTo>
                  <a:lnTo>
                    <a:pt x="102149" y="27912"/>
                  </a:lnTo>
                  <a:lnTo>
                    <a:pt x="102958" y="27070"/>
                  </a:lnTo>
                  <a:lnTo>
                    <a:pt x="103732" y="26228"/>
                  </a:lnTo>
                  <a:lnTo>
                    <a:pt x="104473" y="25319"/>
                  </a:lnTo>
                  <a:lnTo>
                    <a:pt x="104809" y="24848"/>
                  </a:lnTo>
                  <a:lnTo>
                    <a:pt x="105146" y="24343"/>
                  </a:lnTo>
                  <a:lnTo>
                    <a:pt x="105449" y="23838"/>
                  </a:lnTo>
                  <a:lnTo>
                    <a:pt x="105752" y="23299"/>
                  </a:lnTo>
                  <a:lnTo>
                    <a:pt x="106257" y="22222"/>
                  </a:lnTo>
                  <a:lnTo>
                    <a:pt x="106728" y="21111"/>
                  </a:lnTo>
                  <a:lnTo>
                    <a:pt x="106897" y="20606"/>
                  </a:lnTo>
                  <a:lnTo>
                    <a:pt x="106998" y="20067"/>
                  </a:lnTo>
                  <a:lnTo>
                    <a:pt x="107065" y="19528"/>
                  </a:lnTo>
                  <a:lnTo>
                    <a:pt x="107099" y="18990"/>
                  </a:lnTo>
                  <a:lnTo>
                    <a:pt x="107166" y="17104"/>
                  </a:lnTo>
                  <a:lnTo>
                    <a:pt x="107166" y="17037"/>
                  </a:lnTo>
                  <a:lnTo>
                    <a:pt x="107166" y="16969"/>
                  </a:lnTo>
                  <a:lnTo>
                    <a:pt x="107132" y="16027"/>
                  </a:lnTo>
                  <a:lnTo>
                    <a:pt x="107099" y="15993"/>
                  </a:lnTo>
                  <a:lnTo>
                    <a:pt x="107031" y="15993"/>
                  </a:lnTo>
                  <a:lnTo>
                    <a:pt x="106998" y="16027"/>
                  </a:lnTo>
                  <a:lnTo>
                    <a:pt x="106998" y="15993"/>
                  </a:lnTo>
                  <a:lnTo>
                    <a:pt x="107099" y="15892"/>
                  </a:lnTo>
                  <a:lnTo>
                    <a:pt x="107132" y="15825"/>
                  </a:lnTo>
                  <a:lnTo>
                    <a:pt x="107099" y="15791"/>
                  </a:lnTo>
                  <a:lnTo>
                    <a:pt x="107031" y="15724"/>
                  </a:lnTo>
                  <a:lnTo>
                    <a:pt x="106964" y="15724"/>
                  </a:lnTo>
                  <a:lnTo>
                    <a:pt x="106829" y="15050"/>
                  </a:lnTo>
                  <a:lnTo>
                    <a:pt x="106627" y="14411"/>
                  </a:lnTo>
                  <a:lnTo>
                    <a:pt x="106392" y="13805"/>
                  </a:lnTo>
                  <a:lnTo>
                    <a:pt x="106089" y="13199"/>
                  </a:lnTo>
                  <a:lnTo>
                    <a:pt x="105752" y="12626"/>
                  </a:lnTo>
                  <a:lnTo>
                    <a:pt x="105382" y="12088"/>
                  </a:lnTo>
                  <a:lnTo>
                    <a:pt x="104944" y="11549"/>
                  </a:lnTo>
                  <a:lnTo>
                    <a:pt x="104439" y="11078"/>
                  </a:lnTo>
                  <a:lnTo>
                    <a:pt x="104170" y="10842"/>
                  </a:lnTo>
                  <a:lnTo>
                    <a:pt x="103867" y="10606"/>
                  </a:lnTo>
                  <a:lnTo>
                    <a:pt x="103261" y="10202"/>
                  </a:lnTo>
                  <a:lnTo>
                    <a:pt x="102621" y="9865"/>
                  </a:lnTo>
                  <a:lnTo>
                    <a:pt x="101981" y="9562"/>
                  </a:lnTo>
                  <a:lnTo>
                    <a:pt x="101274" y="9293"/>
                  </a:lnTo>
                  <a:lnTo>
                    <a:pt x="100500" y="9024"/>
                  </a:lnTo>
                  <a:lnTo>
                    <a:pt x="100129" y="8923"/>
                  </a:lnTo>
                  <a:lnTo>
                    <a:pt x="99725" y="8822"/>
                  </a:lnTo>
                  <a:lnTo>
                    <a:pt x="99321" y="8788"/>
                  </a:lnTo>
                  <a:lnTo>
                    <a:pt x="98951" y="8754"/>
                  </a:lnTo>
                  <a:lnTo>
                    <a:pt x="99187" y="8485"/>
                  </a:lnTo>
                  <a:lnTo>
                    <a:pt x="105718" y="1"/>
                  </a:lnTo>
                  <a:lnTo>
                    <a:pt x="105415" y="1"/>
                  </a:lnTo>
                  <a:lnTo>
                    <a:pt x="99826" y="7273"/>
                  </a:lnTo>
                  <a:lnTo>
                    <a:pt x="97739" y="9933"/>
                  </a:lnTo>
                  <a:lnTo>
                    <a:pt x="97537" y="9966"/>
                  </a:lnTo>
                  <a:lnTo>
                    <a:pt x="97672" y="10034"/>
                  </a:lnTo>
                  <a:lnTo>
                    <a:pt x="96695" y="11313"/>
                  </a:lnTo>
                  <a:lnTo>
                    <a:pt x="96224" y="11919"/>
                  </a:lnTo>
                  <a:lnTo>
                    <a:pt x="69424" y="12054"/>
                  </a:lnTo>
                  <a:lnTo>
                    <a:pt x="42624" y="12088"/>
                  </a:lnTo>
                  <a:lnTo>
                    <a:pt x="34308" y="12088"/>
                  </a:lnTo>
                  <a:lnTo>
                    <a:pt x="25959" y="12054"/>
                  </a:lnTo>
                  <a:lnTo>
                    <a:pt x="17643" y="12020"/>
                  </a:lnTo>
                  <a:lnTo>
                    <a:pt x="13502" y="12054"/>
                  </a:lnTo>
                  <a:lnTo>
                    <a:pt x="9327" y="12088"/>
                  </a:lnTo>
                  <a:lnTo>
                    <a:pt x="9259" y="12121"/>
                  </a:lnTo>
                  <a:lnTo>
                    <a:pt x="9226" y="12189"/>
                  </a:lnTo>
                  <a:lnTo>
                    <a:pt x="9259" y="12256"/>
                  </a:lnTo>
                  <a:lnTo>
                    <a:pt x="9327" y="12290"/>
                  </a:lnTo>
                  <a:lnTo>
                    <a:pt x="16027" y="12357"/>
                  </a:lnTo>
                  <a:lnTo>
                    <a:pt x="22760" y="12357"/>
                  </a:lnTo>
                  <a:lnTo>
                    <a:pt x="36194" y="12323"/>
                  </a:lnTo>
                  <a:lnTo>
                    <a:pt x="63027" y="12290"/>
                  </a:lnTo>
                  <a:lnTo>
                    <a:pt x="79558" y="12256"/>
                  </a:lnTo>
                  <a:lnTo>
                    <a:pt x="96056" y="12155"/>
                  </a:lnTo>
                  <a:lnTo>
                    <a:pt x="95584" y="12795"/>
                  </a:lnTo>
                  <a:lnTo>
                    <a:pt x="95315" y="13131"/>
                  </a:lnTo>
                  <a:lnTo>
                    <a:pt x="95046" y="13401"/>
                  </a:lnTo>
                  <a:lnTo>
                    <a:pt x="94743" y="13704"/>
                  </a:lnTo>
                  <a:lnTo>
                    <a:pt x="94439" y="13939"/>
                  </a:lnTo>
                  <a:lnTo>
                    <a:pt x="94136" y="14108"/>
                  </a:lnTo>
                  <a:lnTo>
                    <a:pt x="93800" y="14276"/>
                  </a:lnTo>
                  <a:lnTo>
                    <a:pt x="87100" y="14175"/>
                  </a:lnTo>
                  <a:lnTo>
                    <a:pt x="80366" y="14074"/>
                  </a:lnTo>
                  <a:lnTo>
                    <a:pt x="73666" y="14040"/>
                  </a:lnTo>
                  <a:lnTo>
                    <a:pt x="66966" y="14007"/>
                  </a:lnTo>
                  <a:lnTo>
                    <a:pt x="53533" y="14007"/>
                  </a:lnTo>
                  <a:lnTo>
                    <a:pt x="46833" y="14074"/>
                  </a:lnTo>
                  <a:lnTo>
                    <a:pt x="40133" y="14141"/>
                  </a:lnTo>
                  <a:lnTo>
                    <a:pt x="26295" y="14310"/>
                  </a:lnTo>
                  <a:lnTo>
                    <a:pt x="19393" y="14444"/>
                  </a:lnTo>
                  <a:lnTo>
                    <a:pt x="12458" y="14613"/>
                  </a:lnTo>
                  <a:lnTo>
                    <a:pt x="12458" y="14613"/>
                  </a:lnTo>
                  <a:lnTo>
                    <a:pt x="12491" y="14512"/>
                  </a:lnTo>
                  <a:lnTo>
                    <a:pt x="12491" y="14444"/>
                  </a:lnTo>
                  <a:lnTo>
                    <a:pt x="12458" y="14377"/>
                  </a:lnTo>
                  <a:lnTo>
                    <a:pt x="12357" y="14343"/>
                  </a:lnTo>
                  <a:lnTo>
                    <a:pt x="12087" y="14343"/>
                  </a:lnTo>
                  <a:lnTo>
                    <a:pt x="11784" y="14310"/>
                  </a:lnTo>
                  <a:lnTo>
                    <a:pt x="11549" y="14276"/>
                  </a:lnTo>
                  <a:lnTo>
                    <a:pt x="11279" y="14175"/>
                  </a:lnTo>
                  <a:lnTo>
                    <a:pt x="11044" y="14074"/>
                  </a:lnTo>
                  <a:lnTo>
                    <a:pt x="10808" y="13939"/>
                  </a:lnTo>
                  <a:lnTo>
                    <a:pt x="10337" y="13603"/>
                  </a:lnTo>
                  <a:lnTo>
                    <a:pt x="9933" y="13232"/>
                  </a:lnTo>
                  <a:lnTo>
                    <a:pt x="9562" y="12795"/>
                  </a:lnTo>
                  <a:lnTo>
                    <a:pt x="8855" y="11953"/>
                  </a:lnTo>
                  <a:lnTo>
                    <a:pt x="7206" y="9865"/>
                  </a:lnTo>
                  <a:lnTo>
                    <a:pt x="5623" y="7778"/>
                  </a:lnTo>
                  <a:lnTo>
                    <a:pt x="4108" y="5691"/>
                  </a:lnTo>
                  <a:lnTo>
                    <a:pt x="2694" y="3603"/>
                  </a:lnTo>
                  <a:lnTo>
                    <a:pt x="2088" y="2728"/>
                  </a:lnTo>
                  <a:lnTo>
                    <a:pt x="1516" y="1819"/>
                  </a:lnTo>
                  <a:lnTo>
                    <a:pt x="943" y="910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4"/>
            <p:cNvSpPr/>
            <p:nvPr/>
          </p:nvSpPr>
          <p:spPr>
            <a:xfrm>
              <a:off x="1324836" y="-6007"/>
              <a:ext cx="487541" cy="711252"/>
            </a:xfrm>
            <a:custGeom>
              <a:avLst/>
              <a:gdLst/>
              <a:ahLst/>
              <a:cxnLst/>
              <a:rect l="l" t="t" r="r" b="b"/>
              <a:pathLst>
                <a:path w="7340" h="10708" extrusionOk="0">
                  <a:moveTo>
                    <a:pt x="0" y="1"/>
                  </a:moveTo>
                  <a:lnTo>
                    <a:pt x="236" y="405"/>
                  </a:lnTo>
                  <a:lnTo>
                    <a:pt x="472" y="775"/>
                  </a:lnTo>
                  <a:lnTo>
                    <a:pt x="977" y="1516"/>
                  </a:lnTo>
                  <a:lnTo>
                    <a:pt x="1953" y="3031"/>
                  </a:lnTo>
                  <a:lnTo>
                    <a:pt x="2963" y="4512"/>
                  </a:lnTo>
                  <a:lnTo>
                    <a:pt x="7037" y="10640"/>
                  </a:lnTo>
                  <a:lnTo>
                    <a:pt x="7104" y="10674"/>
                  </a:lnTo>
                  <a:lnTo>
                    <a:pt x="7138" y="10707"/>
                  </a:lnTo>
                  <a:lnTo>
                    <a:pt x="7205" y="10707"/>
                  </a:lnTo>
                  <a:lnTo>
                    <a:pt x="7272" y="10674"/>
                  </a:lnTo>
                  <a:lnTo>
                    <a:pt x="7306" y="10640"/>
                  </a:lnTo>
                  <a:lnTo>
                    <a:pt x="7340" y="10606"/>
                  </a:lnTo>
                  <a:lnTo>
                    <a:pt x="7340" y="10539"/>
                  </a:lnTo>
                  <a:lnTo>
                    <a:pt x="7306" y="10471"/>
                  </a:lnTo>
                  <a:lnTo>
                    <a:pt x="3401" y="4546"/>
                  </a:lnTo>
                  <a:lnTo>
                    <a:pt x="1381" y="1583"/>
                  </a:lnTo>
                  <a:lnTo>
                    <a:pt x="909" y="876"/>
                  </a:lnTo>
                  <a:lnTo>
                    <a:pt x="472" y="135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7" name="Google Shape;487;p4"/>
          <p:cNvGrpSpPr/>
          <p:nvPr/>
        </p:nvGrpSpPr>
        <p:grpSpPr>
          <a:xfrm>
            <a:off x="-7999" y="2430147"/>
            <a:ext cx="1642550" cy="1505293"/>
            <a:chOff x="-7997" y="3247832"/>
            <a:chExt cx="2193869" cy="2010543"/>
          </a:xfrm>
        </p:grpSpPr>
        <p:sp>
          <p:nvSpPr>
            <p:cNvPr id="488" name="Google Shape;488;p4"/>
            <p:cNvSpPr/>
            <p:nvPr/>
          </p:nvSpPr>
          <p:spPr>
            <a:xfrm>
              <a:off x="-7997" y="4475586"/>
              <a:ext cx="315374" cy="89538"/>
            </a:xfrm>
            <a:custGeom>
              <a:avLst/>
              <a:gdLst/>
              <a:ahLst/>
              <a:cxnLst/>
              <a:rect l="l" t="t" r="r" b="b"/>
              <a:pathLst>
                <a:path w="4748" h="1348" extrusionOk="0">
                  <a:moveTo>
                    <a:pt x="4714" y="1"/>
                  </a:moveTo>
                  <a:lnTo>
                    <a:pt x="3737" y="203"/>
                  </a:lnTo>
                  <a:lnTo>
                    <a:pt x="2727" y="438"/>
                  </a:lnTo>
                  <a:lnTo>
                    <a:pt x="1751" y="708"/>
                  </a:lnTo>
                  <a:lnTo>
                    <a:pt x="774" y="943"/>
                  </a:lnTo>
                  <a:lnTo>
                    <a:pt x="0" y="1112"/>
                  </a:lnTo>
                  <a:lnTo>
                    <a:pt x="0" y="1347"/>
                  </a:lnTo>
                  <a:lnTo>
                    <a:pt x="1313" y="1044"/>
                  </a:lnTo>
                  <a:lnTo>
                    <a:pt x="2188" y="842"/>
                  </a:lnTo>
                  <a:lnTo>
                    <a:pt x="3064" y="640"/>
                  </a:lnTo>
                  <a:lnTo>
                    <a:pt x="3905" y="371"/>
                  </a:lnTo>
                  <a:lnTo>
                    <a:pt x="4343" y="236"/>
                  </a:lnTo>
                  <a:lnTo>
                    <a:pt x="4747" y="68"/>
                  </a:lnTo>
                  <a:lnTo>
                    <a:pt x="4747" y="34"/>
                  </a:lnTo>
                  <a:lnTo>
                    <a:pt x="471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4"/>
            <p:cNvSpPr/>
            <p:nvPr/>
          </p:nvSpPr>
          <p:spPr>
            <a:xfrm>
              <a:off x="-7997" y="4374956"/>
              <a:ext cx="310857" cy="96246"/>
            </a:xfrm>
            <a:custGeom>
              <a:avLst/>
              <a:gdLst/>
              <a:ahLst/>
              <a:cxnLst/>
              <a:rect l="l" t="t" r="r" b="b"/>
              <a:pathLst>
                <a:path w="4680" h="1449" extrusionOk="0">
                  <a:moveTo>
                    <a:pt x="4646" y="0"/>
                  </a:moveTo>
                  <a:lnTo>
                    <a:pt x="4209" y="68"/>
                  </a:lnTo>
                  <a:lnTo>
                    <a:pt x="3737" y="169"/>
                  </a:lnTo>
                  <a:lnTo>
                    <a:pt x="2828" y="371"/>
                  </a:lnTo>
                  <a:lnTo>
                    <a:pt x="1044" y="909"/>
                  </a:lnTo>
                  <a:lnTo>
                    <a:pt x="0" y="1145"/>
                  </a:lnTo>
                  <a:lnTo>
                    <a:pt x="0" y="1448"/>
                  </a:lnTo>
                  <a:lnTo>
                    <a:pt x="1111" y="1145"/>
                  </a:lnTo>
                  <a:lnTo>
                    <a:pt x="2895" y="640"/>
                  </a:lnTo>
                  <a:lnTo>
                    <a:pt x="3804" y="371"/>
                  </a:lnTo>
                  <a:lnTo>
                    <a:pt x="4242" y="202"/>
                  </a:lnTo>
                  <a:lnTo>
                    <a:pt x="4680" y="34"/>
                  </a:lnTo>
                  <a:lnTo>
                    <a:pt x="468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4"/>
            <p:cNvSpPr/>
            <p:nvPr/>
          </p:nvSpPr>
          <p:spPr>
            <a:xfrm>
              <a:off x="-7997" y="4187113"/>
              <a:ext cx="257188" cy="62703"/>
            </a:xfrm>
            <a:custGeom>
              <a:avLst/>
              <a:gdLst/>
              <a:ahLst/>
              <a:cxnLst/>
              <a:rect l="l" t="t" r="r" b="b"/>
              <a:pathLst>
                <a:path w="3872" h="944" extrusionOk="0">
                  <a:moveTo>
                    <a:pt x="3064" y="0"/>
                  </a:moveTo>
                  <a:lnTo>
                    <a:pt x="2323" y="135"/>
                  </a:lnTo>
                  <a:lnTo>
                    <a:pt x="1582" y="270"/>
                  </a:lnTo>
                  <a:lnTo>
                    <a:pt x="842" y="472"/>
                  </a:lnTo>
                  <a:lnTo>
                    <a:pt x="0" y="707"/>
                  </a:lnTo>
                  <a:lnTo>
                    <a:pt x="0" y="943"/>
                  </a:lnTo>
                  <a:lnTo>
                    <a:pt x="909" y="674"/>
                  </a:lnTo>
                  <a:lnTo>
                    <a:pt x="1616" y="505"/>
                  </a:lnTo>
                  <a:lnTo>
                    <a:pt x="2357" y="337"/>
                  </a:lnTo>
                  <a:lnTo>
                    <a:pt x="3838" y="34"/>
                  </a:lnTo>
                  <a:lnTo>
                    <a:pt x="3872" y="34"/>
                  </a:lnTo>
                  <a:lnTo>
                    <a:pt x="383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4"/>
            <p:cNvSpPr/>
            <p:nvPr/>
          </p:nvSpPr>
          <p:spPr>
            <a:xfrm>
              <a:off x="-7997" y="4238524"/>
              <a:ext cx="261705" cy="85087"/>
            </a:xfrm>
            <a:custGeom>
              <a:avLst/>
              <a:gdLst/>
              <a:ahLst/>
              <a:cxnLst/>
              <a:rect l="l" t="t" r="r" b="b"/>
              <a:pathLst>
                <a:path w="3940" h="1281" extrusionOk="0">
                  <a:moveTo>
                    <a:pt x="3905" y="1"/>
                  </a:moveTo>
                  <a:lnTo>
                    <a:pt x="3535" y="68"/>
                  </a:lnTo>
                  <a:lnTo>
                    <a:pt x="3165" y="169"/>
                  </a:lnTo>
                  <a:lnTo>
                    <a:pt x="2390" y="371"/>
                  </a:lnTo>
                  <a:lnTo>
                    <a:pt x="909" y="842"/>
                  </a:lnTo>
                  <a:lnTo>
                    <a:pt x="0" y="1078"/>
                  </a:lnTo>
                  <a:lnTo>
                    <a:pt x="0" y="1280"/>
                  </a:lnTo>
                  <a:lnTo>
                    <a:pt x="976" y="1011"/>
                  </a:lnTo>
                  <a:lnTo>
                    <a:pt x="2458" y="607"/>
                  </a:lnTo>
                  <a:lnTo>
                    <a:pt x="3232" y="337"/>
                  </a:lnTo>
                  <a:lnTo>
                    <a:pt x="3569" y="203"/>
                  </a:lnTo>
                  <a:lnTo>
                    <a:pt x="3939" y="34"/>
                  </a:lnTo>
                  <a:lnTo>
                    <a:pt x="390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4"/>
            <p:cNvSpPr/>
            <p:nvPr/>
          </p:nvSpPr>
          <p:spPr>
            <a:xfrm>
              <a:off x="-7997" y="4634336"/>
              <a:ext cx="373494" cy="98505"/>
            </a:xfrm>
            <a:custGeom>
              <a:avLst/>
              <a:gdLst/>
              <a:ahLst/>
              <a:cxnLst/>
              <a:rect l="l" t="t" r="r" b="b"/>
              <a:pathLst>
                <a:path w="5623" h="1483" extrusionOk="0">
                  <a:moveTo>
                    <a:pt x="5589" y="1"/>
                  </a:moveTo>
                  <a:lnTo>
                    <a:pt x="4646" y="304"/>
                  </a:lnTo>
                  <a:lnTo>
                    <a:pt x="3703" y="540"/>
                  </a:lnTo>
                  <a:lnTo>
                    <a:pt x="2761" y="775"/>
                  </a:lnTo>
                  <a:lnTo>
                    <a:pt x="1784" y="910"/>
                  </a:lnTo>
                  <a:lnTo>
                    <a:pt x="909" y="1045"/>
                  </a:lnTo>
                  <a:lnTo>
                    <a:pt x="0" y="1179"/>
                  </a:lnTo>
                  <a:lnTo>
                    <a:pt x="0" y="1482"/>
                  </a:lnTo>
                  <a:lnTo>
                    <a:pt x="909" y="1314"/>
                  </a:lnTo>
                  <a:lnTo>
                    <a:pt x="1852" y="1146"/>
                  </a:lnTo>
                  <a:lnTo>
                    <a:pt x="2828" y="1011"/>
                  </a:lnTo>
                  <a:lnTo>
                    <a:pt x="3333" y="944"/>
                  </a:lnTo>
                  <a:lnTo>
                    <a:pt x="3804" y="843"/>
                  </a:lnTo>
                  <a:lnTo>
                    <a:pt x="4310" y="708"/>
                  </a:lnTo>
                  <a:lnTo>
                    <a:pt x="4747" y="540"/>
                  </a:lnTo>
                  <a:lnTo>
                    <a:pt x="5185" y="304"/>
                  </a:lnTo>
                  <a:lnTo>
                    <a:pt x="5589" y="35"/>
                  </a:lnTo>
                  <a:lnTo>
                    <a:pt x="5623" y="35"/>
                  </a:lnTo>
                  <a:lnTo>
                    <a:pt x="558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4"/>
            <p:cNvSpPr/>
            <p:nvPr/>
          </p:nvSpPr>
          <p:spPr>
            <a:xfrm>
              <a:off x="-7997" y="4558348"/>
              <a:ext cx="225903" cy="69345"/>
            </a:xfrm>
            <a:custGeom>
              <a:avLst/>
              <a:gdLst/>
              <a:ahLst/>
              <a:cxnLst/>
              <a:rect l="l" t="t" r="r" b="b"/>
              <a:pathLst>
                <a:path w="3401" h="1044" extrusionOk="0">
                  <a:moveTo>
                    <a:pt x="3367" y="0"/>
                  </a:moveTo>
                  <a:lnTo>
                    <a:pt x="2525" y="236"/>
                  </a:lnTo>
                  <a:lnTo>
                    <a:pt x="1683" y="438"/>
                  </a:lnTo>
                  <a:lnTo>
                    <a:pt x="0" y="775"/>
                  </a:lnTo>
                  <a:lnTo>
                    <a:pt x="0" y="1044"/>
                  </a:lnTo>
                  <a:lnTo>
                    <a:pt x="236" y="977"/>
                  </a:lnTo>
                  <a:lnTo>
                    <a:pt x="1044" y="842"/>
                  </a:lnTo>
                  <a:lnTo>
                    <a:pt x="1852" y="640"/>
                  </a:lnTo>
                  <a:lnTo>
                    <a:pt x="2626" y="371"/>
                  </a:lnTo>
                  <a:lnTo>
                    <a:pt x="2996" y="236"/>
                  </a:lnTo>
                  <a:lnTo>
                    <a:pt x="3367" y="34"/>
                  </a:lnTo>
                  <a:lnTo>
                    <a:pt x="340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4"/>
            <p:cNvSpPr/>
            <p:nvPr/>
          </p:nvSpPr>
          <p:spPr>
            <a:xfrm>
              <a:off x="-7997" y="4685813"/>
              <a:ext cx="382461" cy="93988"/>
            </a:xfrm>
            <a:custGeom>
              <a:avLst/>
              <a:gdLst/>
              <a:ahLst/>
              <a:cxnLst/>
              <a:rect l="l" t="t" r="r" b="b"/>
              <a:pathLst>
                <a:path w="5758" h="1415" extrusionOk="0">
                  <a:moveTo>
                    <a:pt x="5757" y="0"/>
                  </a:moveTo>
                  <a:lnTo>
                    <a:pt x="5286" y="34"/>
                  </a:lnTo>
                  <a:lnTo>
                    <a:pt x="4815" y="101"/>
                  </a:lnTo>
                  <a:lnTo>
                    <a:pt x="3905" y="270"/>
                  </a:lnTo>
                  <a:lnTo>
                    <a:pt x="2087" y="707"/>
                  </a:lnTo>
                  <a:lnTo>
                    <a:pt x="0" y="1179"/>
                  </a:lnTo>
                  <a:lnTo>
                    <a:pt x="0" y="1414"/>
                  </a:lnTo>
                  <a:lnTo>
                    <a:pt x="2121" y="909"/>
                  </a:lnTo>
                  <a:lnTo>
                    <a:pt x="3973" y="539"/>
                  </a:lnTo>
                  <a:lnTo>
                    <a:pt x="4882" y="337"/>
                  </a:lnTo>
                  <a:lnTo>
                    <a:pt x="5320" y="202"/>
                  </a:lnTo>
                  <a:lnTo>
                    <a:pt x="5757" y="34"/>
                  </a:lnTo>
                  <a:lnTo>
                    <a:pt x="575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4"/>
            <p:cNvSpPr/>
            <p:nvPr/>
          </p:nvSpPr>
          <p:spPr>
            <a:xfrm>
              <a:off x="1658012" y="4408499"/>
              <a:ext cx="382461" cy="335500"/>
            </a:xfrm>
            <a:custGeom>
              <a:avLst/>
              <a:gdLst/>
              <a:ahLst/>
              <a:cxnLst/>
              <a:rect l="l" t="t" r="r" b="b"/>
              <a:pathLst>
                <a:path w="5758" h="5051" extrusionOk="0">
                  <a:moveTo>
                    <a:pt x="2627" y="169"/>
                  </a:moveTo>
                  <a:lnTo>
                    <a:pt x="1852" y="202"/>
                  </a:lnTo>
                  <a:lnTo>
                    <a:pt x="1145" y="303"/>
                  </a:lnTo>
                  <a:lnTo>
                    <a:pt x="1482" y="202"/>
                  </a:lnTo>
                  <a:lnTo>
                    <a:pt x="1852" y="169"/>
                  </a:lnTo>
                  <a:close/>
                  <a:moveTo>
                    <a:pt x="1044" y="303"/>
                  </a:moveTo>
                  <a:lnTo>
                    <a:pt x="1044" y="337"/>
                  </a:lnTo>
                  <a:lnTo>
                    <a:pt x="1078" y="371"/>
                  </a:lnTo>
                  <a:lnTo>
                    <a:pt x="2425" y="371"/>
                  </a:lnTo>
                  <a:lnTo>
                    <a:pt x="3132" y="404"/>
                  </a:lnTo>
                  <a:lnTo>
                    <a:pt x="3873" y="404"/>
                  </a:lnTo>
                  <a:lnTo>
                    <a:pt x="4176" y="505"/>
                  </a:lnTo>
                  <a:lnTo>
                    <a:pt x="4479" y="607"/>
                  </a:lnTo>
                  <a:lnTo>
                    <a:pt x="4815" y="809"/>
                  </a:lnTo>
                  <a:lnTo>
                    <a:pt x="5085" y="1011"/>
                  </a:lnTo>
                  <a:lnTo>
                    <a:pt x="5287" y="1280"/>
                  </a:lnTo>
                  <a:lnTo>
                    <a:pt x="5421" y="1549"/>
                  </a:lnTo>
                  <a:lnTo>
                    <a:pt x="5388" y="1516"/>
                  </a:lnTo>
                  <a:lnTo>
                    <a:pt x="5219" y="1415"/>
                  </a:lnTo>
                  <a:lnTo>
                    <a:pt x="5219" y="1347"/>
                  </a:lnTo>
                  <a:lnTo>
                    <a:pt x="5152" y="1314"/>
                  </a:lnTo>
                  <a:lnTo>
                    <a:pt x="4613" y="1213"/>
                  </a:lnTo>
                  <a:lnTo>
                    <a:pt x="4041" y="1179"/>
                  </a:lnTo>
                  <a:lnTo>
                    <a:pt x="3502" y="1145"/>
                  </a:lnTo>
                  <a:lnTo>
                    <a:pt x="2930" y="1179"/>
                  </a:lnTo>
                  <a:lnTo>
                    <a:pt x="2290" y="1179"/>
                  </a:lnTo>
                  <a:lnTo>
                    <a:pt x="1617" y="1145"/>
                  </a:lnTo>
                  <a:lnTo>
                    <a:pt x="977" y="1145"/>
                  </a:lnTo>
                  <a:lnTo>
                    <a:pt x="304" y="1213"/>
                  </a:lnTo>
                  <a:lnTo>
                    <a:pt x="438" y="977"/>
                  </a:lnTo>
                  <a:lnTo>
                    <a:pt x="573" y="741"/>
                  </a:lnTo>
                  <a:lnTo>
                    <a:pt x="741" y="539"/>
                  </a:lnTo>
                  <a:lnTo>
                    <a:pt x="943" y="337"/>
                  </a:lnTo>
                  <a:lnTo>
                    <a:pt x="1044" y="303"/>
                  </a:lnTo>
                  <a:close/>
                  <a:moveTo>
                    <a:pt x="3772" y="1347"/>
                  </a:moveTo>
                  <a:lnTo>
                    <a:pt x="4445" y="1415"/>
                  </a:lnTo>
                  <a:lnTo>
                    <a:pt x="5118" y="1516"/>
                  </a:lnTo>
                  <a:lnTo>
                    <a:pt x="5152" y="1516"/>
                  </a:lnTo>
                  <a:lnTo>
                    <a:pt x="5287" y="1617"/>
                  </a:lnTo>
                  <a:lnTo>
                    <a:pt x="5489" y="1785"/>
                  </a:lnTo>
                  <a:lnTo>
                    <a:pt x="5522" y="2122"/>
                  </a:lnTo>
                  <a:lnTo>
                    <a:pt x="5522" y="2458"/>
                  </a:lnTo>
                  <a:lnTo>
                    <a:pt x="5455" y="2795"/>
                  </a:lnTo>
                  <a:lnTo>
                    <a:pt x="5320" y="3132"/>
                  </a:lnTo>
                  <a:lnTo>
                    <a:pt x="5186" y="2896"/>
                  </a:lnTo>
                  <a:lnTo>
                    <a:pt x="4984" y="2660"/>
                  </a:lnTo>
                  <a:lnTo>
                    <a:pt x="4613" y="2256"/>
                  </a:lnTo>
                  <a:lnTo>
                    <a:pt x="4142" y="1718"/>
                  </a:lnTo>
                  <a:lnTo>
                    <a:pt x="3974" y="1516"/>
                  </a:lnTo>
                  <a:lnTo>
                    <a:pt x="3873" y="1415"/>
                  </a:lnTo>
                  <a:lnTo>
                    <a:pt x="3704" y="1347"/>
                  </a:lnTo>
                  <a:close/>
                  <a:moveTo>
                    <a:pt x="270" y="1280"/>
                  </a:moveTo>
                  <a:lnTo>
                    <a:pt x="539" y="1347"/>
                  </a:lnTo>
                  <a:lnTo>
                    <a:pt x="809" y="1381"/>
                  </a:lnTo>
                  <a:lnTo>
                    <a:pt x="1347" y="1415"/>
                  </a:lnTo>
                  <a:lnTo>
                    <a:pt x="1920" y="1415"/>
                  </a:lnTo>
                  <a:lnTo>
                    <a:pt x="2425" y="1381"/>
                  </a:lnTo>
                  <a:lnTo>
                    <a:pt x="3098" y="1347"/>
                  </a:lnTo>
                  <a:lnTo>
                    <a:pt x="3704" y="1347"/>
                  </a:lnTo>
                  <a:lnTo>
                    <a:pt x="3704" y="1381"/>
                  </a:lnTo>
                  <a:lnTo>
                    <a:pt x="3738" y="1482"/>
                  </a:lnTo>
                  <a:lnTo>
                    <a:pt x="3805" y="1617"/>
                  </a:lnTo>
                  <a:lnTo>
                    <a:pt x="3974" y="1886"/>
                  </a:lnTo>
                  <a:lnTo>
                    <a:pt x="4378" y="2290"/>
                  </a:lnTo>
                  <a:lnTo>
                    <a:pt x="4782" y="2829"/>
                  </a:lnTo>
                  <a:lnTo>
                    <a:pt x="5017" y="3098"/>
                  </a:lnTo>
                  <a:lnTo>
                    <a:pt x="5118" y="3199"/>
                  </a:lnTo>
                  <a:lnTo>
                    <a:pt x="5253" y="3266"/>
                  </a:lnTo>
                  <a:lnTo>
                    <a:pt x="5017" y="3704"/>
                  </a:lnTo>
                  <a:lnTo>
                    <a:pt x="4714" y="4108"/>
                  </a:lnTo>
                  <a:lnTo>
                    <a:pt x="4512" y="4344"/>
                  </a:lnTo>
                  <a:lnTo>
                    <a:pt x="4310" y="4512"/>
                  </a:lnTo>
                  <a:lnTo>
                    <a:pt x="4075" y="4647"/>
                  </a:lnTo>
                  <a:lnTo>
                    <a:pt x="3839" y="4748"/>
                  </a:lnTo>
                  <a:lnTo>
                    <a:pt x="3603" y="4815"/>
                  </a:lnTo>
                  <a:lnTo>
                    <a:pt x="3334" y="4849"/>
                  </a:lnTo>
                  <a:lnTo>
                    <a:pt x="3064" y="4849"/>
                  </a:lnTo>
                  <a:lnTo>
                    <a:pt x="2761" y="4815"/>
                  </a:lnTo>
                  <a:lnTo>
                    <a:pt x="2324" y="4714"/>
                  </a:lnTo>
                  <a:lnTo>
                    <a:pt x="1920" y="4613"/>
                  </a:lnTo>
                  <a:lnTo>
                    <a:pt x="1516" y="4445"/>
                  </a:lnTo>
                  <a:lnTo>
                    <a:pt x="1145" y="4243"/>
                  </a:lnTo>
                  <a:lnTo>
                    <a:pt x="910" y="4074"/>
                  </a:lnTo>
                  <a:lnTo>
                    <a:pt x="708" y="3872"/>
                  </a:lnTo>
                  <a:lnTo>
                    <a:pt x="539" y="3603"/>
                  </a:lnTo>
                  <a:lnTo>
                    <a:pt x="438" y="3334"/>
                  </a:lnTo>
                  <a:lnTo>
                    <a:pt x="337" y="3064"/>
                  </a:lnTo>
                  <a:lnTo>
                    <a:pt x="304" y="2761"/>
                  </a:lnTo>
                  <a:lnTo>
                    <a:pt x="203" y="2189"/>
                  </a:lnTo>
                  <a:lnTo>
                    <a:pt x="203" y="1953"/>
                  </a:lnTo>
                  <a:lnTo>
                    <a:pt x="203" y="1718"/>
                  </a:lnTo>
                  <a:lnTo>
                    <a:pt x="236" y="1482"/>
                  </a:lnTo>
                  <a:lnTo>
                    <a:pt x="270" y="1280"/>
                  </a:lnTo>
                  <a:close/>
                  <a:moveTo>
                    <a:pt x="1684" y="0"/>
                  </a:moveTo>
                  <a:lnTo>
                    <a:pt x="1347" y="34"/>
                  </a:lnTo>
                  <a:lnTo>
                    <a:pt x="1011" y="101"/>
                  </a:lnTo>
                  <a:lnTo>
                    <a:pt x="708" y="236"/>
                  </a:lnTo>
                  <a:lnTo>
                    <a:pt x="405" y="371"/>
                  </a:lnTo>
                  <a:lnTo>
                    <a:pt x="371" y="438"/>
                  </a:lnTo>
                  <a:lnTo>
                    <a:pt x="371" y="472"/>
                  </a:lnTo>
                  <a:lnTo>
                    <a:pt x="405" y="539"/>
                  </a:lnTo>
                  <a:lnTo>
                    <a:pt x="438" y="573"/>
                  </a:lnTo>
                  <a:lnTo>
                    <a:pt x="304" y="708"/>
                  </a:lnTo>
                  <a:lnTo>
                    <a:pt x="203" y="910"/>
                  </a:lnTo>
                  <a:lnTo>
                    <a:pt x="102" y="1112"/>
                  </a:lnTo>
                  <a:lnTo>
                    <a:pt x="34" y="1314"/>
                  </a:lnTo>
                  <a:lnTo>
                    <a:pt x="1" y="1549"/>
                  </a:lnTo>
                  <a:lnTo>
                    <a:pt x="1" y="1819"/>
                  </a:lnTo>
                  <a:lnTo>
                    <a:pt x="1" y="2324"/>
                  </a:lnTo>
                  <a:lnTo>
                    <a:pt x="68" y="2829"/>
                  </a:lnTo>
                  <a:lnTo>
                    <a:pt x="203" y="3300"/>
                  </a:lnTo>
                  <a:lnTo>
                    <a:pt x="371" y="3704"/>
                  </a:lnTo>
                  <a:lnTo>
                    <a:pt x="573" y="4041"/>
                  </a:lnTo>
                  <a:lnTo>
                    <a:pt x="741" y="4209"/>
                  </a:lnTo>
                  <a:lnTo>
                    <a:pt x="943" y="4377"/>
                  </a:lnTo>
                  <a:lnTo>
                    <a:pt x="1145" y="4512"/>
                  </a:lnTo>
                  <a:lnTo>
                    <a:pt x="1347" y="4613"/>
                  </a:lnTo>
                  <a:lnTo>
                    <a:pt x="1819" y="4781"/>
                  </a:lnTo>
                  <a:lnTo>
                    <a:pt x="2290" y="4916"/>
                  </a:lnTo>
                  <a:lnTo>
                    <a:pt x="2829" y="5017"/>
                  </a:lnTo>
                  <a:lnTo>
                    <a:pt x="3098" y="5051"/>
                  </a:lnTo>
                  <a:lnTo>
                    <a:pt x="3367" y="5051"/>
                  </a:lnTo>
                  <a:lnTo>
                    <a:pt x="3637" y="5017"/>
                  </a:lnTo>
                  <a:lnTo>
                    <a:pt x="3906" y="4950"/>
                  </a:lnTo>
                  <a:lnTo>
                    <a:pt x="4142" y="4849"/>
                  </a:lnTo>
                  <a:lnTo>
                    <a:pt x="4411" y="4680"/>
                  </a:lnTo>
                  <a:lnTo>
                    <a:pt x="4782" y="4310"/>
                  </a:lnTo>
                  <a:lnTo>
                    <a:pt x="5152" y="3872"/>
                  </a:lnTo>
                  <a:lnTo>
                    <a:pt x="5320" y="3637"/>
                  </a:lnTo>
                  <a:lnTo>
                    <a:pt x="5455" y="3401"/>
                  </a:lnTo>
                  <a:lnTo>
                    <a:pt x="5556" y="3132"/>
                  </a:lnTo>
                  <a:lnTo>
                    <a:pt x="5657" y="2896"/>
                  </a:lnTo>
                  <a:lnTo>
                    <a:pt x="5724" y="2627"/>
                  </a:lnTo>
                  <a:lnTo>
                    <a:pt x="5758" y="2357"/>
                  </a:lnTo>
                  <a:lnTo>
                    <a:pt x="5758" y="2088"/>
                  </a:lnTo>
                  <a:lnTo>
                    <a:pt x="5724" y="1819"/>
                  </a:lnTo>
                  <a:lnTo>
                    <a:pt x="5657" y="1583"/>
                  </a:lnTo>
                  <a:lnTo>
                    <a:pt x="5556" y="1347"/>
                  </a:lnTo>
                  <a:lnTo>
                    <a:pt x="5421" y="1112"/>
                  </a:lnTo>
                  <a:lnTo>
                    <a:pt x="5219" y="876"/>
                  </a:lnTo>
                  <a:lnTo>
                    <a:pt x="4984" y="674"/>
                  </a:lnTo>
                  <a:lnTo>
                    <a:pt x="4748" y="505"/>
                  </a:lnTo>
                  <a:lnTo>
                    <a:pt x="4479" y="371"/>
                  </a:lnTo>
                  <a:lnTo>
                    <a:pt x="4176" y="270"/>
                  </a:lnTo>
                  <a:lnTo>
                    <a:pt x="3906" y="202"/>
                  </a:lnTo>
                  <a:lnTo>
                    <a:pt x="3603" y="135"/>
                  </a:lnTo>
                  <a:lnTo>
                    <a:pt x="2997" y="68"/>
                  </a:lnTo>
                  <a:lnTo>
                    <a:pt x="232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4"/>
            <p:cNvSpPr/>
            <p:nvPr/>
          </p:nvSpPr>
          <p:spPr>
            <a:xfrm>
              <a:off x="-7997" y="4735032"/>
              <a:ext cx="375752" cy="102888"/>
            </a:xfrm>
            <a:custGeom>
              <a:avLst/>
              <a:gdLst/>
              <a:ahLst/>
              <a:cxnLst/>
              <a:rect l="l" t="t" r="r" b="b"/>
              <a:pathLst>
                <a:path w="5657" h="1549" extrusionOk="0">
                  <a:moveTo>
                    <a:pt x="5623" y="0"/>
                  </a:moveTo>
                  <a:lnTo>
                    <a:pt x="4512" y="269"/>
                  </a:lnTo>
                  <a:lnTo>
                    <a:pt x="3400" y="572"/>
                  </a:lnTo>
                  <a:lnTo>
                    <a:pt x="2289" y="875"/>
                  </a:lnTo>
                  <a:lnTo>
                    <a:pt x="1178" y="1145"/>
                  </a:lnTo>
                  <a:lnTo>
                    <a:pt x="606" y="1246"/>
                  </a:lnTo>
                  <a:lnTo>
                    <a:pt x="0" y="1347"/>
                  </a:lnTo>
                  <a:lnTo>
                    <a:pt x="0" y="1549"/>
                  </a:lnTo>
                  <a:lnTo>
                    <a:pt x="1246" y="1347"/>
                  </a:lnTo>
                  <a:lnTo>
                    <a:pt x="2357" y="1111"/>
                  </a:lnTo>
                  <a:lnTo>
                    <a:pt x="3468" y="808"/>
                  </a:lnTo>
                  <a:lnTo>
                    <a:pt x="4579" y="471"/>
                  </a:lnTo>
                  <a:lnTo>
                    <a:pt x="5656" y="34"/>
                  </a:lnTo>
                  <a:lnTo>
                    <a:pt x="562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4"/>
            <p:cNvSpPr/>
            <p:nvPr/>
          </p:nvSpPr>
          <p:spPr>
            <a:xfrm>
              <a:off x="-7997" y="3985853"/>
              <a:ext cx="216936" cy="73862"/>
            </a:xfrm>
            <a:custGeom>
              <a:avLst/>
              <a:gdLst/>
              <a:ahLst/>
              <a:cxnLst/>
              <a:rect l="l" t="t" r="r" b="b"/>
              <a:pathLst>
                <a:path w="3266" h="1112" extrusionOk="0">
                  <a:moveTo>
                    <a:pt x="3030" y="0"/>
                  </a:moveTo>
                  <a:lnTo>
                    <a:pt x="2794" y="34"/>
                  </a:lnTo>
                  <a:lnTo>
                    <a:pt x="1986" y="236"/>
                  </a:lnTo>
                  <a:lnTo>
                    <a:pt x="1178" y="472"/>
                  </a:lnTo>
                  <a:lnTo>
                    <a:pt x="640" y="606"/>
                  </a:lnTo>
                  <a:lnTo>
                    <a:pt x="0" y="741"/>
                  </a:lnTo>
                  <a:lnTo>
                    <a:pt x="0" y="1111"/>
                  </a:lnTo>
                  <a:lnTo>
                    <a:pt x="774" y="876"/>
                  </a:lnTo>
                  <a:lnTo>
                    <a:pt x="1953" y="539"/>
                  </a:lnTo>
                  <a:lnTo>
                    <a:pt x="2592" y="404"/>
                  </a:lnTo>
                  <a:lnTo>
                    <a:pt x="2929" y="303"/>
                  </a:lnTo>
                  <a:lnTo>
                    <a:pt x="3030" y="236"/>
                  </a:lnTo>
                  <a:lnTo>
                    <a:pt x="3131" y="135"/>
                  </a:lnTo>
                  <a:lnTo>
                    <a:pt x="3131" y="135"/>
                  </a:lnTo>
                  <a:lnTo>
                    <a:pt x="3097" y="202"/>
                  </a:lnTo>
                  <a:lnTo>
                    <a:pt x="3131" y="236"/>
                  </a:lnTo>
                  <a:lnTo>
                    <a:pt x="3232" y="236"/>
                  </a:lnTo>
                  <a:lnTo>
                    <a:pt x="3266" y="169"/>
                  </a:lnTo>
                  <a:lnTo>
                    <a:pt x="3266" y="135"/>
                  </a:lnTo>
                  <a:lnTo>
                    <a:pt x="3266" y="68"/>
                  </a:lnTo>
                  <a:lnTo>
                    <a:pt x="316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4"/>
            <p:cNvSpPr/>
            <p:nvPr/>
          </p:nvSpPr>
          <p:spPr>
            <a:xfrm>
              <a:off x="-7997" y="4424175"/>
              <a:ext cx="324275" cy="93988"/>
            </a:xfrm>
            <a:custGeom>
              <a:avLst/>
              <a:gdLst/>
              <a:ahLst/>
              <a:cxnLst/>
              <a:rect l="l" t="t" r="r" b="b"/>
              <a:pathLst>
                <a:path w="4882" h="1415" extrusionOk="0">
                  <a:moveTo>
                    <a:pt x="4848" y="0"/>
                  </a:moveTo>
                  <a:lnTo>
                    <a:pt x="4411" y="168"/>
                  </a:lnTo>
                  <a:lnTo>
                    <a:pt x="3939" y="303"/>
                  </a:lnTo>
                  <a:lnTo>
                    <a:pt x="3030" y="505"/>
                  </a:lnTo>
                  <a:lnTo>
                    <a:pt x="2087" y="674"/>
                  </a:lnTo>
                  <a:lnTo>
                    <a:pt x="1178" y="842"/>
                  </a:lnTo>
                  <a:lnTo>
                    <a:pt x="0" y="1145"/>
                  </a:lnTo>
                  <a:lnTo>
                    <a:pt x="0" y="1414"/>
                  </a:lnTo>
                  <a:lnTo>
                    <a:pt x="741" y="1212"/>
                  </a:lnTo>
                  <a:lnTo>
                    <a:pt x="1481" y="1010"/>
                  </a:lnTo>
                  <a:lnTo>
                    <a:pt x="2357" y="842"/>
                  </a:lnTo>
                  <a:lnTo>
                    <a:pt x="3232" y="674"/>
                  </a:lnTo>
                  <a:lnTo>
                    <a:pt x="3636" y="573"/>
                  </a:lnTo>
                  <a:lnTo>
                    <a:pt x="4074" y="438"/>
                  </a:lnTo>
                  <a:lnTo>
                    <a:pt x="4478" y="269"/>
                  </a:lnTo>
                  <a:lnTo>
                    <a:pt x="4848" y="34"/>
                  </a:lnTo>
                  <a:lnTo>
                    <a:pt x="4882" y="34"/>
                  </a:lnTo>
                  <a:lnTo>
                    <a:pt x="484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4"/>
            <p:cNvSpPr/>
            <p:nvPr/>
          </p:nvSpPr>
          <p:spPr>
            <a:xfrm>
              <a:off x="-7997" y="4030555"/>
              <a:ext cx="216936" cy="67153"/>
            </a:xfrm>
            <a:custGeom>
              <a:avLst/>
              <a:gdLst/>
              <a:ahLst/>
              <a:cxnLst/>
              <a:rect l="l" t="t" r="r" b="b"/>
              <a:pathLst>
                <a:path w="3266" h="1011" extrusionOk="0">
                  <a:moveTo>
                    <a:pt x="3266" y="1"/>
                  </a:moveTo>
                  <a:lnTo>
                    <a:pt x="2929" y="135"/>
                  </a:lnTo>
                  <a:lnTo>
                    <a:pt x="2592" y="270"/>
                  </a:lnTo>
                  <a:lnTo>
                    <a:pt x="2256" y="337"/>
                  </a:lnTo>
                  <a:lnTo>
                    <a:pt x="1919" y="438"/>
                  </a:lnTo>
                  <a:lnTo>
                    <a:pt x="1212" y="539"/>
                  </a:lnTo>
                  <a:lnTo>
                    <a:pt x="505" y="640"/>
                  </a:lnTo>
                  <a:lnTo>
                    <a:pt x="0" y="775"/>
                  </a:lnTo>
                  <a:lnTo>
                    <a:pt x="0" y="1011"/>
                  </a:lnTo>
                  <a:lnTo>
                    <a:pt x="370" y="910"/>
                  </a:lnTo>
                  <a:lnTo>
                    <a:pt x="774" y="809"/>
                  </a:lnTo>
                  <a:lnTo>
                    <a:pt x="1448" y="674"/>
                  </a:lnTo>
                  <a:lnTo>
                    <a:pt x="2087" y="539"/>
                  </a:lnTo>
                  <a:lnTo>
                    <a:pt x="2390" y="438"/>
                  </a:lnTo>
                  <a:lnTo>
                    <a:pt x="2693" y="337"/>
                  </a:lnTo>
                  <a:lnTo>
                    <a:pt x="2963" y="203"/>
                  </a:lnTo>
                  <a:lnTo>
                    <a:pt x="326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4"/>
            <p:cNvSpPr/>
            <p:nvPr/>
          </p:nvSpPr>
          <p:spPr>
            <a:xfrm>
              <a:off x="-7997" y="4126735"/>
              <a:ext cx="239320" cy="73862"/>
            </a:xfrm>
            <a:custGeom>
              <a:avLst/>
              <a:gdLst/>
              <a:ahLst/>
              <a:cxnLst/>
              <a:rect l="l" t="t" r="r" b="b"/>
              <a:pathLst>
                <a:path w="3603" h="1112" extrusionOk="0">
                  <a:moveTo>
                    <a:pt x="3569" y="0"/>
                  </a:moveTo>
                  <a:lnTo>
                    <a:pt x="2020" y="505"/>
                  </a:lnTo>
                  <a:lnTo>
                    <a:pt x="1246" y="707"/>
                  </a:lnTo>
                  <a:lnTo>
                    <a:pt x="438" y="909"/>
                  </a:lnTo>
                  <a:lnTo>
                    <a:pt x="0" y="943"/>
                  </a:lnTo>
                  <a:lnTo>
                    <a:pt x="0" y="1111"/>
                  </a:lnTo>
                  <a:lnTo>
                    <a:pt x="741" y="1010"/>
                  </a:lnTo>
                  <a:lnTo>
                    <a:pt x="1481" y="842"/>
                  </a:lnTo>
                  <a:lnTo>
                    <a:pt x="2188" y="606"/>
                  </a:lnTo>
                  <a:lnTo>
                    <a:pt x="2895" y="337"/>
                  </a:lnTo>
                  <a:lnTo>
                    <a:pt x="3602" y="34"/>
                  </a:lnTo>
                  <a:lnTo>
                    <a:pt x="360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4"/>
            <p:cNvSpPr/>
            <p:nvPr/>
          </p:nvSpPr>
          <p:spPr>
            <a:xfrm>
              <a:off x="-7997" y="4310127"/>
              <a:ext cx="143140" cy="53736"/>
            </a:xfrm>
            <a:custGeom>
              <a:avLst/>
              <a:gdLst/>
              <a:ahLst/>
              <a:cxnLst/>
              <a:rect l="l" t="t" r="r" b="b"/>
              <a:pathLst>
                <a:path w="2155" h="809" extrusionOk="0">
                  <a:moveTo>
                    <a:pt x="2121" y="0"/>
                  </a:moveTo>
                  <a:lnTo>
                    <a:pt x="1582" y="236"/>
                  </a:lnTo>
                  <a:lnTo>
                    <a:pt x="1077" y="370"/>
                  </a:lnTo>
                  <a:lnTo>
                    <a:pt x="539" y="505"/>
                  </a:lnTo>
                  <a:lnTo>
                    <a:pt x="0" y="640"/>
                  </a:lnTo>
                  <a:lnTo>
                    <a:pt x="0" y="808"/>
                  </a:lnTo>
                  <a:lnTo>
                    <a:pt x="572" y="707"/>
                  </a:lnTo>
                  <a:lnTo>
                    <a:pt x="1111" y="539"/>
                  </a:lnTo>
                  <a:lnTo>
                    <a:pt x="1380" y="471"/>
                  </a:lnTo>
                  <a:lnTo>
                    <a:pt x="1650" y="337"/>
                  </a:lnTo>
                  <a:lnTo>
                    <a:pt x="1885" y="202"/>
                  </a:lnTo>
                  <a:lnTo>
                    <a:pt x="2155" y="67"/>
                  </a:lnTo>
                  <a:lnTo>
                    <a:pt x="2155" y="34"/>
                  </a:lnTo>
                  <a:lnTo>
                    <a:pt x="212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4"/>
            <p:cNvSpPr/>
            <p:nvPr/>
          </p:nvSpPr>
          <p:spPr>
            <a:xfrm>
              <a:off x="-7997" y="4075257"/>
              <a:ext cx="248287" cy="91796"/>
            </a:xfrm>
            <a:custGeom>
              <a:avLst/>
              <a:gdLst/>
              <a:ahLst/>
              <a:cxnLst/>
              <a:rect l="l" t="t" r="r" b="b"/>
              <a:pathLst>
                <a:path w="3738" h="1382" extrusionOk="0">
                  <a:moveTo>
                    <a:pt x="3670" y="1"/>
                  </a:moveTo>
                  <a:lnTo>
                    <a:pt x="0" y="1078"/>
                  </a:lnTo>
                  <a:lnTo>
                    <a:pt x="0" y="1381"/>
                  </a:lnTo>
                  <a:lnTo>
                    <a:pt x="976" y="1146"/>
                  </a:lnTo>
                  <a:lnTo>
                    <a:pt x="1919" y="843"/>
                  </a:lnTo>
                  <a:lnTo>
                    <a:pt x="2828" y="506"/>
                  </a:lnTo>
                  <a:lnTo>
                    <a:pt x="3266" y="304"/>
                  </a:lnTo>
                  <a:lnTo>
                    <a:pt x="3703" y="102"/>
                  </a:lnTo>
                  <a:lnTo>
                    <a:pt x="3737" y="68"/>
                  </a:lnTo>
                  <a:lnTo>
                    <a:pt x="3737" y="35"/>
                  </a:lnTo>
                  <a:lnTo>
                    <a:pt x="370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4"/>
            <p:cNvSpPr/>
            <p:nvPr/>
          </p:nvSpPr>
          <p:spPr>
            <a:xfrm>
              <a:off x="381106" y="3464768"/>
              <a:ext cx="715702" cy="201327"/>
            </a:xfrm>
            <a:custGeom>
              <a:avLst/>
              <a:gdLst/>
              <a:ahLst/>
              <a:cxnLst/>
              <a:rect l="l" t="t" r="r" b="b"/>
              <a:pathLst>
                <a:path w="10775" h="3031" extrusionOk="0">
                  <a:moveTo>
                    <a:pt x="10673" y="1"/>
                  </a:moveTo>
                  <a:lnTo>
                    <a:pt x="5320" y="1448"/>
                  </a:lnTo>
                  <a:lnTo>
                    <a:pt x="2525" y="2223"/>
                  </a:lnTo>
                  <a:lnTo>
                    <a:pt x="1246" y="2559"/>
                  </a:lnTo>
                  <a:lnTo>
                    <a:pt x="606" y="2761"/>
                  </a:lnTo>
                  <a:lnTo>
                    <a:pt x="303" y="2862"/>
                  </a:lnTo>
                  <a:lnTo>
                    <a:pt x="0" y="2997"/>
                  </a:lnTo>
                  <a:lnTo>
                    <a:pt x="0" y="3031"/>
                  </a:lnTo>
                  <a:lnTo>
                    <a:pt x="573" y="2930"/>
                  </a:lnTo>
                  <a:lnTo>
                    <a:pt x="1179" y="2795"/>
                  </a:lnTo>
                  <a:lnTo>
                    <a:pt x="2323" y="2458"/>
                  </a:lnTo>
                  <a:lnTo>
                    <a:pt x="5118" y="1684"/>
                  </a:lnTo>
                  <a:lnTo>
                    <a:pt x="10740" y="169"/>
                  </a:lnTo>
                  <a:lnTo>
                    <a:pt x="10774" y="102"/>
                  </a:lnTo>
                  <a:lnTo>
                    <a:pt x="10774" y="68"/>
                  </a:lnTo>
                  <a:lnTo>
                    <a:pt x="1074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4"/>
            <p:cNvSpPr/>
            <p:nvPr/>
          </p:nvSpPr>
          <p:spPr>
            <a:xfrm>
              <a:off x="1067649" y="4327995"/>
              <a:ext cx="51477" cy="26901"/>
            </a:xfrm>
            <a:custGeom>
              <a:avLst/>
              <a:gdLst/>
              <a:ahLst/>
              <a:cxnLst/>
              <a:rect l="l" t="t" r="r" b="b"/>
              <a:pathLst>
                <a:path w="775" h="405" extrusionOk="0">
                  <a:moveTo>
                    <a:pt x="135" y="0"/>
                  </a:moveTo>
                  <a:lnTo>
                    <a:pt x="34" y="34"/>
                  </a:lnTo>
                  <a:lnTo>
                    <a:pt x="0" y="135"/>
                  </a:lnTo>
                  <a:lnTo>
                    <a:pt x="0" y="202"/>
                  </a:lnTo>
                  <a:lnTo>
                    <a:pt x="34" y="236"/>
                  </a:lnTo>
                  <a:lnTo>
                    <a:pt x="68" y="270"/>
                  </a:lnTo>
                  <a:lnTo>
                    <a:pt x="303" y="270"/>
                  </a:lnTo>
                  <a:lnTo>
                    <a:pt x="404" y="337"/>
                  </a:lnTo>
                  <a:lnTo>
                    <a:pt x="505" y="404"/>
                  </a:lnTo>
                  <a:lnTo>
                    <a:pt x="606" y="404"/>
                  </a:lnTo>
                  <a:lnTo>
                    <a:pt x="741" y="337"/>
                  </a:lnTo>
                  <a:lnTo>
                    <a:pt x="741" y="303"/>
                  </a:lnTo>
                  <a:lnTo>
                    <a:pt x="775" y="270"/>
                  </a:lnTo>
                  <a:lnTo>
                    <a:pt x="741" y="169"/>
                  </a:lnTo>
                  <a:lnTo>
                    <a:pt x="674" y="101"/>
                  </a:lnTo>
                  <a:lnTo>
                    <a:pt x="606" y="101"/>
                  </a:lnTo>
                  <a:lnTo>
                    <a:pt x="573" y="135"/>
                  </a:lnTo>
                  <a:lnTo>
                    <a:pt x="505" y="68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4"/>
            <p:cNvSpPr/>
            <p:nvPr/>
          </p:nvSpPr>
          <p:spPr>
            <a:xfrm>
              <a:off x="2042664" y="4482294"/>
              <a:ext cx="64895" cy="24643"/>
            </a:xfrm>
            <a:custGeom>
              <a:avLst/>
              <a:gdLst/>
              <a:ahLst/>
              <a:cxnLst/>
              <a:rect l="l" t="t" r="r" b="b"/>
              <a:pathLst>
                <a:path w="977" h="371" extrusionOk="0">
                  <a:moveTo>
                    <a:pt x="236" y="1"/>
                  </a:moveTo>
                  <a:lnTo>
                    <a:pt x="135" y="34"/>
                  </a:lnTo>
                  <a:lnTo>
                    <a:pt x="34" y="102"/>
                  </a:lnTo>
                  <a:lnTo>
                    <a:pt x="1" y="102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34" y="203"/>
                  </a:lnTo>
                  <a:lnTo>
                    <a:pt x="203" y="236"/>
                  </a:lnTo>
                  <a:lnTo>
                    <a:pt x="371" y="270"/>
                  </a:lnTo>
                  <a:lnTo>
                    <a:pt x="607" y="304"/>
                  </a:lnTo>
                  <a:lnTo>
                    <a:pt x="809" y="371"/>
                  </a:lnTo>
                  <a:lnTo>
                    <a:pt x="910" y="371"/>
                  </a:lnTo>
                  <a:lnTo>
                    <a:pt x="977" y="304"/>
                  </a:lnTo>
                  <a:lnTo>
                    <a:pt x="977" y="203"/>
                  </a:lnTo>
                  <a:lnTo>
                    <a:pt x="910" y="135"/>
                  </a:lnTo>
                  <a:lnTo>
                    <a:pt x="708" y="34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4"/>
            <p:cNvSpPr/>
            <p:nvPr/>
          </p:nvSpPr>
          <p:spPr>
            <a:xfrm>
              <a:off x="-7997" y="3247832"/>
              <a:ext cx="2193869" cy="2010543"/>
            </a:xfrm>
            <a:custGeom>
              <a:avLst/>
              <a:gdLst/>
              <a:ahLst/>
              <a:cxnLst/>
              <a:rect l="l" t="t" r="r" b="b"/>
              <a:pathLst>
                <a:path w="33029" h="30269" extrusionOk="0">
                  <a:moveTo>
                    <a:pt x="18484" y="16498"/>
                  </a:moveTo>
                  <a:lnTo>
                    <a:pt x="18080" y="16700"/>
                  </a:lnTo>
                  <a:lnTo>
                    <a:pt x="17777" y="16868"/>
                  </a:lnTo>
                  <a:lnTo>
                    <a:pt x="17642" y="16969"/>
                  </a:lnTo>
                  <a:lnTo>
                    <a:pt x="17507" y="17104"/>
                  </a:lnTo>
                  <a:lnTo>
                    <a:pt x="17642" y="16868"/>
                  </a:lnTo>
                  <a:lnTo>
                    <a:pt x="17844" y="16633"/>
                  </a:lnTo>
                  <a:lnTo>
                    <a:pt x="18181" y="16565"/>
                  </a:lnTo>
                  <a:lnTo>
                    <a:pt x="18484" y="16498"/>
                  </a:lnTo>
                  <a:close/>
                  <a:moveTo>
                    <a:pt x="19022" y="16464"/>
                  </a:moveTo>
                  <a:lnTo>
                    <a:pt x="19325" y="16498"/>
                  </a:lnTo>
                  <a:lnTo>
                    <a:pt x="19628" y="16532"/>
                  </a:lnTo>
                  <a:lnTo>
                    <a:pt x="20234" y="16633"/>
                  </a:lnTo>
                  <a:lnTo>
                    <a:pt x="20841" y="16835"/>
                  </a:lnTo>
                  <a:lnTo>
                    <a:pt x="21413" y="17037"/>
                  </a:lnTo>
                  <a:lnTo>
                    <a:pt x="21682" y="17104"/>
                  </a:lnTo>
                  <a:lnTo>
                    <a:pt x="21918" y="17205"/>
                  </a:lnTo>
                  <a:lnTo>
                    <a:pt x="22120" y="17373"/>
                  </a:lnTo>
                  <a:lnTo>
                    <a:pt x="22322" y="17542"/>
                  </a:lnTo>
                  <a:lnTo>
                    <a:pt x="22389" y="17744"/>
                  </a:lnTo>
                  <a:lnTo>
                    <a:pt x="22457" y="17912"/>
                  </a:lnTo>
                  <a:lnTo>
                    <a:pt x="22423" y="17912"/>
                  </a:lnTo>
                  <a:lnTo>
                    <a:pt x="21952" y="17878"/>
                  </a:lnTo>
                  <a:lnTo>
                    <a:pt x="21480" y="17777"/>
                  </a:lnTo>
                  <a:lnTo>
                    <a:pt x="20975" y="17676"/>
                  </a:lnTo>
                  <a:lnTo>
                    <a:pt x="20538" y="17575"/>
                  </a:lnTo>
                  <a:lnTo>
                    <a:pt x="19830" y="17373"/>
                  </a:lnTo>
                  <a:lnTo>
                    <a:pt x="19494" y="17306"/>
                  </a:lnTo>
                  <a:lnTo>
                    <a:pt x="19157" y="17272"/>
                  </a:lnTo>
                  <a:lnTo>
                    <a:pt x="18888" y="17272"/>
                  </a:lnTo>
                  <a:lnTo>
                    <a:pt x="18618" y="17373"/>
                  </a:lnTo>
                  <a:lnTo>
                    <a:pt x="18383" y="17474"/>
                  </a:lnTo>
                  <a:lnTo>
                    <a:pt x="18147" y="17643"/>
                  </a:lnTo>
                  <a:lnTo>
                    <a:pt x="17911" y="17811"/>
                  </a:lnTo>
                  <a:lnTo>
                    <a:pt x="17709" y="18013"/>
                  </a:lnTo>
                  <a:lnTo>
                    <a:pt x="17373" y="18417"/>
                  </a:lnTo>
                  <a:lnTo>
                    <a:pt x="17373" y="18316"/>
                  </a:lnTo>
                  <a:lnTo>
                    <a:pt x="17339" y="18013"/>
                  </a:lnTo>
                  <a:lnTo>
                    <a:pt x="17339" y="17777"/>
                  </a:lnTo>
                  <a:lnTo>
                    <a:pt x="17373" y="17508"/>
                  </a:lnTo>
                  <a:lnTo>
                    <a:pt x="17440" y="17272"/>
                  </a:lnTo>
                  <a:lnTo>
                    <a:pt x="17608" y="17205"/>
                  </a:lnTo>
                  <a:lnTo>
                    <a:pt x="17810" y="17104"/>
                  </a:lnTo>
                  <a:lnTo>
                    <a:pt x="18147" y="16868"/>
                  </a:lnTo>
                  <a:lnTo>
                    <a:pt x="18585" y="16666"/>
                  </a:lnTo>
                  <a:lnTo>
                    <a:pt x="19022" y="16464"/>
                  </a:lnTo>
                  <a:close/>
                  <a:moveTo>
                    <a:pt x="23803" y="18047"/>
                  </a:moveTo>
                  <a:lnTo>
                    <a:pt x="24039" y="18081"/>
                  </a:lnTo>
                  <a:lnTo>
                    <a:pt x="24207" y="18148"/>
                  </a:lnTo>
                  <a:lnTo>
                    <a:pt x="24376" y="18249"/>
                  </a:lnTo>
                  <a:lnTo>
                    <a:pt x="24510" y="18384"/>
                  </a:lnTo>
                  <a:lnTo>
                    <a:pt x="24510" y="18451"/>
                  </a:lnTo>
                  <a:lnTo>
                    <a:pt x="23467" y="18249"/>
                  </a:lnTo>
                  <a:lnTo>
                    <a:pt x="23500" y="18114"/>
                  </a:lnTo>
                  <a:lnTo>
                    <a:pt x="23669" y="18081"/>
                  </a:lnTo>
                  <a:lnTo>
                    <a:pt x="23803" y="18047"/>
                  </a:lnTo>
                  <a:close/>
                  <a:moveTo>
                    <a:pt x="16363" y="17609"/>
                  </a:moveTo>
                  <a:lnTo>
                    <a:pt x="16396" y="18316"/>
                  </a:lnTo>
                  <a:lnTo>
                    <a:pt x="16497" y="18990"/>
                  </a:lnTo>
                  <a:lnTo>
                    <a:pt x="15925" y="19259"/>
                  </a:lnTo>
                  <a:lnTo>
                    <a:pt x="15656" y="19326"/>
                  </a:lnTo>
                  <a:lnTo>
                    <a:pt x="15487" y="19360"/>
                  </a:lnTo>
                  <a:lnTo>
                    <a:pt x="15353" y="19326"/>
                  </a:lnTo>
                  <a:lnTo>
                    <a:pt x="15184" y="19259"/>
                  </a:lnTo>
                  <a:lnTo>
                    <a:pt x="14982" y="19158"/>
                  </a:lnTo>
                  <a:lnTo>
                    <a:pt x="14679" y="18889"/>
                  </a:lnTo>
                  <a:lnTo>
                    <a:pt x="14545" y="18720"/>
                  </a:lnTo>
                  <a:lnTo>
                    <a:pt x="14477" y="18653"/>
                  </a:lnTo>
                  <a:lnTo>
                    <a:pt x="14477" y="18586"/>
                  </a:lnTo>
                  <a:lnTo>
                    <a:pt x="14477" y="18518"/>
                  </a:lnTo>
                  <a:lnTo>
                    <a:pt x="14511" y="18417"/>
                  </a:lnTo>
                  <a:lnTo>
                    <a:pt x="14545" y="18350"/>
                  </a:lnTo>
                  <a:lnTo>
                    <a:pt x="14646" y="18283"/>
                  </a:lnTo>
                  <a:lnTo>
                    <a:pt x="14848" y="18182"/>
                  </a:lnTo>
                  <a:lnTo>
                    <a:pt x="15050" y="18081"/>
                  </a:lnTo>
                  <a:lnTo>
                    <a:pt x="15521" y="17979"/>
                  </a:lnTo>
                  <a:lnTo>
                    <a:pt x="15992" y="17845"/>
                  </a:lnTo>
                  <a:lnTo>
                    <a:pt x="16194" y="17744"/>
                  </a:lnTo>
                  <a:lnTo>
                    <a:pt x="16363" y="17609"/>
                  </a:lnTo>
                  <a:close/>
                  <a:moveTo>
                    <a:pt x="19393" y="17508"/>
                  </a:moveTo>
                  <a:lnTo>
                    <a:pt x="19797" y="17542"/>
                  </a:lnTo>
                  <a:lnTo>
                    <a:pt x="21110" y="17878"/>
                  </a:lnTo>
                  <a:lnTo>
                    <a:pt x="21750" y="18013"/>
                  </a:lnTo>
                  <a:lnTo>
                    <a:pt x="22423" y="18114"/>
                  </a:lnTo>
                  <a:lnTo>
                    <a:pt x="22457" y="18114"/>
                  </a:lnTo>
                  <a:lnTo>
                    <a:pt x="22389" y="18485"/>
                  </a:lnTo>
                  <a:lnTo>
                    <a:pt x="22322" y="18821"/>
                  </a:lnTo>
                  <a:lnTo>
                    <a:pt x="22221" y="19225"/>
                  </a:lnTo>
                  <a:lnTo>
                    <a:pt x="22053" y="19596"/>
                  </a:lnTo>
                  <a:lnTo>
                    <a:pt x="21884" y="19966"/>
                  </a:lnTo>
                  <a:lnTo>
                    <a:pt x="21615" y="20303"/>
                  </a:lnTo>
                  <a:lnTo>
                    <a:pt x="21447" y="20471"/>
                  </a:lnTo>
                  <a:lnTo>
                    <a:pt x="21245" y="20606"/>
                  </a:lnTo>
                  <a:lnTo>
                    <a:pt x="21043" y="20707"/>
                  </a:lnTo>
                  <a:lnTo>
                    <a:pt x="20807" y="20774"/>
                  </a:lnTo>
                  <a:lnTo>
                    <a:pt x="20571" y="20841"/>
                  </a:lnTo>
                  <a:lnTo>
                    <a:pt x="20302" y="20875"/>
                  </a:lnTo>
                  <a:lnTo>
                    <a:pt x="19797" y="20875"/>
                  </a:lnTo>
                  <a:lnTo>
                    <a:pt x="19258" y="20808"/>
                  </a:lnTo>
                  <a:lnTo>
                    <a:pt x="18753" y="20707"/>
                  </a:lnTo>
                  <a:lnTo>
                    <a:pt x="18282" y="20572"/>
                  </a:lnTo>
                  <a:lnTo>
                    <a:pt x="17878" y="20370"/>
                  </a:lnTo>
                  <a:lnTo>
                    <a:pt x="17709" y="20235"/>
                  </a:lnTo>
                  <a:lnTo>
                    <a:pt x="17608" y="20033"/>
                  </a:lnTo>
                  <a:lnTo>
                    <a:pt x="17507" y="19831"/>
                  </a:lnTo>
                  <a:lnTo>
                    <a:pt x="17440" y="19596"/>
                  </a:lnTo>
                  <a:lnTo>
                    <a:pt x="17373" y="19057"/>
                  </a:lnTo>
                  <a:lnTo>
                    <a:pt x="17373" y="18552"/>
                  </a:lnTo>
                  <a:lnTo>
                    <a:pt x="17406" y="18552"/>
                  </a:lnTo>
                  <a:lnTo>
                    <a:pt x="17979" y="18114"/>
                  </a:lnTo>
                  <a:lnTo>
                    <a:pt x="18214" y="17912"/>
                  </a:lnTo>
                  <a:lnTo>
                    <a:pt x="18484" y="17710"/>
                  </a:lnTo>
                  <a:lnTo>
                    <a:pt x="18753" y="17575"/>
                  </a:lnTo>
                  <a:lnTo>
                    <a:pt x="19056" y="17508"/>
                  </a:lnTo>
                  <a:close/>
                  <a:moveTo>
                    <a:pt x="31412" y="19865"/>
                  </a:moveTo>
                  <a:lnTo>
                    <a:pt x="31513" y="20067"/>
                  </a:lnTo>
                  <a:lnTo>
                    <a:pt x="31715" y="20269"/>
                  </a:lnTo>
                  <a:lnTo>
                    <a:pt x="32052" y="20606"/>
                  </a:lnTo>
                  <a:lnTo>
                    <a:pt x="32456" y="21010"/>
                  </a:lnTo>
                  <a:lnTo>
                    <a:pt x="32658" y="21212"/>
                  </a:lnTo>
                  <a:lnTo>
                    <a:pt x="32860" y="21346"/>
                  </a:lnTo>
                  <a:lnTo>
                    <a:pt x="32422" y="21616"/>
                  </a:lnTo>
                  <a:lnTo>
                    <a:pt x="32187" y="21717"/>
                  </a:lnTo>
                  <a:lnTo>
                    <a:pt x="31884" y="21750"/>
                  </a:lnTo>
                  <a:lnTo>
                    <a:pt x="31715" y="21717"/>
                  </a:lnTo>
                  <a:lnTo>
                    <a:pt x="31581" y="21683"/>
                  </a:lnTo>
                  <a:lnTo>
                    <a:pt x="31446" y="21616"/>
                  </a:lnTo>
                  <a:lnTo>
                    <a:pt x="31311" y="21515"/>
                  </a:lnTo>
                  <a:lnTo>
                    <a:pt x="31076" y="21313"/>
                  </a:lnTo>
                  <a:lnTo>
                    <a:pt x="30840" y="21111"/>
                  </a:lnTo>
                  <a:lnTo>
                    <a:pt x="30806" y="21077"/>
                  </a:lnTo>
                  <a:lnTo>
                    <a:pt x="30773" y="21111"/>
                  </a:lnTo>
                  <a:lnTo>
                    <a:pt x="30773" y="21111"/>
                  </a:lnTo>
                  <a:lnTo>
                    <a:pt x="31143" y="20505"/>
                  </a:lnTo>
                  <a:lnTo>
                    <a:pt x="31412" y="19865"/>
                  </a:lnTo>
                  <a:close/>
                  <a:moveTo>
                    <a:pt x="16127" y="1381"/>
                  </a:moveTo>
                  <a:lnTo>
                    <a:pt x="16430" y="1415"/>
                  </a:lnTo>
                  <a:lnTo>
                    <a:pt x="16699" y="1448"/>
                  </a:lnTo>
                  <a:lnTo>
                    <a:pt x="16935" y="1516"/>
                  </a:lnTo>
                  <a:lnTo>
                    <a:pt x="17137" y="1617"/>
                  </a:lnTo>
                  <a:lnTo>
                    <a:pt x="17339" y="1718"/>
                  </a:lnTo>
                  <a:lnTo>
                    <a:pt x="17507" y="1886"/>
                  </a:lnTo>
                  <a:lnTo>
                    <a:pt x="17676" y="2055"/>
                  </a:lnTo>
                  <a:lnTo>
                    <a:pt x="17810" y="2257"/>
                  </a:lnTo>
                  <a:lnTo>
                    <a:pt x="18046" y="2661"/>
                  </a:lnTo>
                  <a:lnTo>
                    <a:pt x="18248" y="3132"/>
                  </a:lnTo>
                  <a:lnTo>
                    <a:pt x="18416" y="3637"/>
                  </a:lnTo>
                  <a:lnTo>
                    <a:pt x="18551" y="4142"/>
                  </a:lnTo>
                  <a:lnTo>
                    <a:pt x="19022" y="6229"/>
                  </a:lnTo>
                  <a:lnTo>
                    <a:pt x="19460" y="8317"/>
                  </a:lnTo>
                  <a:lnTo>
                    <a:pt x="19898" y="10303"/>
                  </a:lnTo>
                  <a:lnTo>
                    <a:pt x="20335" y="12290"/>
                  </a:lnTo>
                  <a:lnTo>
                    <a:pt x="20605" y="13300"/>
                  </a:lnTo>
                  <a:lnTo>
                    <a:pt x="20874" y="14276"/>
                  </a:lnTo>
                  <a:lnTo>
                    <a:pt x="21177" y="15252"/>
                  </a:lnTo>
                  <a:lnTo>
                    <a:pt x="21514" y="16229"/>
                  </a:lnTo>
                  <a:lnTo>
                    <a:pt x="20874" y="16027"/>
                  </a:lnTo>
                  <a:lnTo>
                    <a:pt x="20234" y="15892"/>
                  </a:lnTo>
                  <a:lnTo>
                    <a:pt x="19258" y="15724"/>
                  </a:lnTo>
                  <a:lnTo>
                    <a:pt x="18753" y="15656"/>
                  </a:lnTo>
                  <a:lnTo>
                    <a:pt x="18248" y="15623"/>
                  </a:lnTo>
                  <a:lnTo>
                    <a:pt x="17238" y="15623"/>
                  </a:lnTo>
                  <a:lnTo>
                    <a:pt x="16733" y="15690"/>
                  </a:lnTo>
                  <a:lnTo>
                    <a:pt x="16228" y="15791"/>
                  </a:lnTo>
                  <a:lnTo>
                    <a:pt x="16161" y="15757"/>
                  </a:lnTo>
                  <a:lnTo>
                    <a:pt x="16093" y="15791"/>
                  </a:lnTo>
                  <a:lnTo>
                    <a:pt x="16060" y="15825"/>
                  </a:lnTo>
                  <a:lnTo>
                    <a:pt x="15959" y="16027"/>
                  </a:lnTo>
                  <a:lnTo>
                    <a:pt x="15858" y="16229"/>
                  </a:lnTo>
                  <a:lnTo>
                    <a:pt x="15824" y="16464"/>
                  </a:lnTo>
                  <a:lnTo>
                    <a:pt x="15858" y="16700"/>
                  </a:lnTo>
                  <a:lnTo>
                    <a:pt x="15891" y="16767"/>
                  </a:lnTo>
                  <a:lnTo>
                    <a:pt x="15959" y="16767"/>
                  </a:lnTo>
                  <a:lnTo>
                    <a:pt x="15992" y="16734"/>
                  </a:lnTo>
                  <a:lnTo>
                    <a:pt x="16026" y="16700"/>
                  </a:lnTo>
                  <a:lnTo>
                    <a:pt x="16060" y="16464"/>
                  </a:lnTo>
                  <a:lnTo>
                    <a:pt x="16093" y="16296"/>
                  </a:lnTo>
                  <a:lnTo>
                    <a:pt x="16161" y="16094"/>
                  </a:lnTo>
                  <a:lnTo>
                    <a:pt x="16262" y="15926"/>
                  </a:lnTo>
                  <a:lnTo>
                    <a:pt x="16262" y="15892"/>
                  </a:lnTo>
                  <a:lnTo>
                    <a:pt x="18349" y="15926"/>
                  </a:lnTo>
                  <a:lnTo>
                    <a:pt x="19393" y="15993"/>
                  </a:lnTo>
                  <a:lnTo>
                    <a:pt x="19898" y="16060"/>
                  </a:lnTo>
                  <a:lnTo>
                    <a:pt x="20437" y="16161"/>
                  </a:lnTo>
                  <a:lnTo>
                    <a:pt x="21043" y="16296"/>
                  </a:lnTo>
                  <a:lnTo>
                    <a:pt x="21615" y="16464"/>
                  </a:lnTo>
                  <a:lnTo>
                    <a:pt x="22793" y="16801"/>
                  </a:lnTo>
                  <a:lnTo>
                    <a:pt x="22827" y="16868"/>
                  </a:lnTo>
                  <a:lnTo>
                    <a:pt x="22894" y="16936"/>
                  </a:lnTo>
                  <a:lnTo>
                    <a:pt x="22962" y="16969"/>
                  </a:lnTo>
                  <a:lnTo>
                    <a:pt x="23029" y="16936"/>
                  </a:lnTo>
                  <a:lnTo>
                    <a:pt x="23096" y="16902"/>
                  </a:lnTo>
                  <a:lnTo>
                    <a:pt x="23736" y="17037"/>
                  </a:lnTo>
                  <a:lnTo>
                    <a:pt x="24409" y="17171"/>
                  </a:lnTo>
                  <a:lnTo>
                    <a:pt x="24914" y="17239"/>
                  </a:lnTo>
                  <a:lnTo>
                    <a:pt x="25386" y="17306"/>
                  </a:lnTo>
                  <a:lnTo>
                    <a:pt x="26396" y="17340"/>
                  </a:lnTo>
                  <a:lnTo>
                    <a:pt x="27372" y="17373"/>
                  </a:lnTo>
                  <a:lnTo>
                    <a:pt x="28382" y="17441"/>
                  </a:lnTo>
                  <a:lnTo>
                    <a:pt x="29359" y="17542"/>
                  </a:lnTo>
                  <a:lnTo>
                    <a:pt x="29830" y="17609"/>
                  </a:lnTo>
                  <a:lnTo>
                    <a:pt x="30335" y="17710"/>
                  </a:lnTo>
                  <a:lnTo>
                    <a:pt x="30806" y="17845"/>
                  </a:lnTo>
                  <a:lnTo>
                    <a:pt x="31244" y="18047"/>
                  </a:lnTo>
                  <a:lnTo>
                    <a:pt x="31715" y="18249"/>
                  </a:lnTo>
                  <a:lnTo>
                    <a:pt x="32153" y="18518"/>
                  </a:lnTo>
                  <a:lnTo>
                    <a:pt x="32052" y="19057"/>
                  </a:lnTo>
                  <a:lnTo>
                    <a:pt x="32018" y="19259"/>
                  </a:lnTo>
                  <a:lnTo>
                    <a:pt x="31951" y="19360"/>
                  </a:lnTo>
                  <a:lnTo>
                    <a:pt x="31884" y="19394"/>
                  </a:lnTo>
                  <a:lnTo>
                    <a:pt x="31816" y="19427"/>
                  </a:lnTo>
                  <a:lnTo>
                    <a:pt x="31715" y="19394"/>
                  </a:lnTo>
                  <a:lnTo>
                    <a:pt x="31581" y="19360"/>
                  </a:lnTo>
                  <a:lnTo>
                    <a:pt x="31581" y="19293"/>
                  </a:lnTo>
                  <a:lnTo>
                    <a:pt x="31581" y="19259"/>
                  </a:lnTo>
                  <a:lnTo>
                    <a:pt x="31581" y="19192"/>
                  </a:lnTo>
                  <a:lnTo>
                    <a:pt x="31513" y="19158"/>
                  </a:lnTo>
                  <a:lnTo>
                    <a:pt x="31412" y="19158"/>
                  </a:lnTo>
                  <a:lnTo>
                    <a:pt x="31379" y="19192"/>
                  </a:lnTo>
                  <a:lnTo>
                    <a:pt x="31345" y="19225"/>
                  </a:lnTo>
                  <a:lnTo>
                    <a:pt x="31278" y="19562"/>
                  </a:lnTo>
                  <a:lnTo>
                    <a:pt x="31143" y="19899"/>
                  </a:lnTo>
                  <a:lnTo>
                    <a:pt x="31008" y="20202"/>
                  </a:lnTo>
                  <a:lnTo>
                    <a:pt x="30874" y="20505"/>
                  </a:lnTo>
                  <a:lnTo>
                    <a:pt x="30503" y="21077"/>
                  </a:lnTo>
                  <a:lnTo>
                    <a:pt x="30099" y="21616"/>
                  </a:lnTo>
                  <a:lnTo>
                    <a:pt x="29864" y="21851"/>
                  </a:lnTo>
                  <a:lnTo>
                    <a:pt x="29662" y="22087"/>
                  </a:lnTo>
                  <a:lnTo>
                    <a:pt x="29426" y="22289"/>
                  </a:lnTo>
                  <a:lnTo>
                    <a:pt x="29157" y="22491"/>
                  </a:lnTo>
                  <a:lnTo>
                    <a:pt x="28921" y="22626"/>
                  </a:lnTo>
                  <a:lnTo>
                    <a:pt x="28685" y="22693"/>
                  </a:lnTo>
                  <a:lnTo>
                    <a:pt x="28416" y="22727"/>
                  </a:lnTo>
                  <a:lnTo>
                    <a:pt x="28180" y="22727"/>
                  </a:lnTo>
                  <a:lnTo>
                    <a:pt x="27944" y="22693"/>
                  </a:lnTo>
                  <a:lnTo>
                    <a:pt x="27675" y="22659"/>
                  </a:lnTo>
                  <a:lnTo>
                    <a:pt x="27204" y="22491"/>
                  </a:lnTo>
                  <a:lnTo>
                    <a:pt x="26598" y="22255"/>
                  </a:lnTo>
                  <a:lnTo>
                    <a:pt x="26295" y="22121"/>
                  </a:lnTo>
                  <a:lnTo>
                    <a:pt x="26025" y="21952"/>
                  </a:lnTo>
                  <a:lnTo>
                    <a:pt x="25790" y="21784"/>
                  </a:lnTo>
                  <a:lnTo>
                    <a:pt x="25554" y="21582"/>
                  </a:lnTo>
                  <a:lnTo>
                    <a:pt x="25352" y="21346"/>
                  </a:lnTo>
                  <a:lnTo>
                    <a:pt x="25150" y="21077"/>
                  </a:lnTo>
                  <a:lnTo>
                    <a:pt x="25083" y="20909"/>
                  </a:lnTo>
                  <a:lnTo>
                    <a:pt x="25015" y="20740"/>
                  </a:lnTo>
                  <a:lnTo>
                    <a:pt x="24914" y="20370"/>
                  </a:lnTo>
                  <a:lnTo>
                    <a:pt x="24813" y="19629"/>
                  </a:lnTo>
                  <a:lnTo>
                    <a:pt x="24746" y="18922"/>
                  </a:lnTo>
                  <a:lnTo>
                    <a:pt x="24679" y="18619"/>
                  </a:lnTo>
                  <a:lnTo>
                    <a:pt x="24780" y="18619"/>
                  </a:lnTo>
                  <a:lnTo>
                    <a:pt x="24813" y="18586"/>
                  </a:lnTo>
                  <a:lnTo>
                    <a:pt x="24847" y="18518"/>
                  </a:lnTo>
                  <a:lnTo>
                    <a:pt x="24847" y="18451"/>
                  </a:lnTo>
                  <a:lnTo>
                    <a:pt x="24746" y="18316"/>
                  </a:lnTo>
                  <a:lnTo>
                    <a:pt x="24746" y="18283"/>
                  </a:lnTo>
                  <a:lnTo>
                    <a:pt x="24712" y="18249"/>
                  </a:lnTo>
                  <a:lnTo>
                    <a:pt x="24679" y="18249"/>
                  </a:lnTo>
                  <a:lnTo>
                    <a:pt x="24544" y="18114"/>
                  </a:lnTo>
                  <a:lnTo>
                    <a:pt x="24409" y="17979"/>
                  </a:lnTo>
                  <a:lnTo>
                    <a:pt x="24241" y="17912"/>
                  </a:lnTo>
                  <a:lnTo>
                    <a:pt x="24039" y="17845"/>
                  </a:lnTo>
                  <a:lnTo>
                    <a:pt x="23803" y="17845"/>
                  </a:lnTo>
                  <a:lnTo>
                    <a:pt x="23500" y="17878"/>
                  </a:lnTo>
                  <a:lnTo>
                    <a:pt x="23467" y="17845"/>
                  </a:lnTo>
                  <a:lnTo>
                    <a:pt x="23332" y="17845"/>
                  </a:lnTo>
                  <a:lnTo>
                    <a:pt x="23298" y="17912"/>
                  </a:lnTo>
                  <a:lnTo>
                    <a:pt x="23164" y="18215"/>
                  </a:lnTo>
                  <a:lnTo>
                    <a:pt x="23130" y="18283"/>
                  </a:lnTo>
                  <a:lnTo>
                    <a:pt x="23130" y="18350"/>
                  </a:lnTo>
                  <a:lnTo>
                    <a:pt x="22962" y="18754"/>
                  </a:lnTo>
                  <a:lnTo>
                    <a:pt x="22726" y="19158"/>
                  </a:lnTo>
                  <a:lnTo>
                    <a:pt x="22490" y="19528"/>
                  </a:lnTo>
                  <a:lnTo>
                    <a:pt x="22221" y="19899"/>
                  </a:lnTo>
                  <a:lnTo>
                    <a:pt x="22389" y="19596"/>
                  </a:lnTo>
                  <a:lnTo>
                    <a:pt x="22524" y="19225"/>
                  </a:lnTo>
                  <a:lnTo>
                    <a:pt x="22625" y="18889"/>
                  </a:lnTo>
                  <a:lnTo>
                    <a:pt x="22692" y="18518"/>
                  </a:lnTo>
                  <a:lnTo>
                    <a:pt x="22692" y="18182"/>
                  </a:lnTo>
                  <a:lnTo>
                    <a:pt x="22659" y="17845"/>
                  </a:lnTo>
                  <a:lnTo>
                    <a:pt x="22558" y="17542"/>
                  </a:lnTo>
                  <a:lnTo>
                    <a:pt x="22423" y="17272"/>
                  </a:lnTo>
                  <a:lnTo>
                    <a:pt x="22221" y="17104"/>
                  </a:lnTo>
                  <a:lnTo>
                    <a:pt x="22019" y="16936"/>
                  </a:lnTo>
                  <a:lnTo>
                    <a:pt x="21750" y="16801"/>
                  </a:lnTo>
                  <a:lnTo>
                    <a:pt x="21447" y="16700"/>
                  </a:lnTo>
                  <a:lnTo>
                    <a:pt x="20841" y="16532"/>
                  </a:lnTo>
                  <a:lnTo>
                    <a:pt x="20335" y="16397"/>
                  </a:lnTo>
                  <a:lnTo>
                    <a:pt x="19696" y="16262"/>
                  </a:lnTo>
                  <a:lnTo>
                    <a:pt x="19359" y="16229"/>
                  </a:lnTo>
                  <a:lnTo>
                    <a:pt x="19022" y="16195"/>
                  </a:lnTo>
                  <a:lnTo>
                    <a:pt x="18686" y="16229"/>
                  </a:lnTo>
                  <a:lnTo>
                    <a:pt x="18383" y="16262"/>
                  </a:lnTo>
                  <a:lnTo>
                    <a:pt x="18046" y="16330"/>
                  </a:lnTo>
                  <a:lnTo>
                    <a:pt x="17709" y="16397"/>
                  </a:lnTo>
                  <a:lnTo>
                    <a:pt x="17676" y="16431"/>
                  </a:lnTo>
                  <a:lnTo>
                    <a:pt x="17642" y="16464"/>
                  </a:lnTo>
                  <a:lnTo>
                    <a:pt x="17642" y="16565"/>
                  </a:lnTo>
                  <a:lnTo>
                    <a:pt x="17440" y="16767"/>
                  </a:lnTo>
                  <a:lnTo>
                    <a:pt x="17305" y="17003"/>
                  </a:lnTo>
                  <a:lnTo>
                    <a:pt x="17204" y="17272"/>
                  </a:lnTo>
                  <a:lnTo>
                    <a:pt x="17137" y="17542"/>
                  </a:lnTo>
                  <a:lnTo>
                    <a:pt x="17070" y="17845"/>
                  </a:lnTo>
                  <a:lnTo>
                    <a:pt x="17070" y="18148"/>
                  </a:lnTo>
                  <a:lnTo>
                    <a:pt x="17137" y="18788"/>
                  </a:lnTo>
                  <a:lnTo>
                    <a:pt x="17204" y="19461"/>
                  </a:lnTo>
                  <a:lnTo>
                    <a:pt x="17238" y="19798"/>
                  </a:lnTo>
                  <a:lnTo>
                    <a:pt x="17339" y="20134"/>
                  </a:lnTo>
                  <a:lnTo>
                    <a:pt x="17440" y="20336"/>
                  </a:lnTo>
                  <a:lnTo>
                    <a:pt x="17608" y="20505"/>
                  </a:lnTo>
                  <a:lnTo>
                    <a:pt x="17777" y="20639"/>
                  </a:lnTo>
                  <a:lnTo>
                    <a:pt x="18012" y="20740"/>
                  </a:lnTo>
                  <a:lnTo>
                    <a:pt x="18248" y="20808"/>
                  </a:lnTo>
                  <a:lnTo>
                    <a:pt x="18484" y="20875"/>
                  </a:lnTo>
                  <a:lnTo>
                    <a:pt x="18921" y="20976"/>
                  </a:lnTo>
                  <a:lnTo>
                    <a:pt x="19527" y="21077"/>
                  </a:lnTo>
                  <a:lnTo>
                    <a:pt x="19830" y="21111"/>
                  </a:lnTo>
                  <a:lnTo>
                    <a:pt x="20133" y="21111"/>
                  </a:lnTo>
                  <a:lnTo>
                    <a:pt x="20403" y="21077"/>
                  </a:lnTo>
                  <a:lnTo>
                    <a:pt x="20706" y="21010"/>
                  </a:lnTo>
                  <a:lnTo>
                    <a:pt x="21009" y="20942"/>
                  </a:lnTo>
                  <a:lnTo>
                    <a:pt x="21278" y="20841"/>
                  </a:lnTo>
                  <a:lnTo>
                    <a:pt x="21379" y="20808"/>
                  </a:lnTo>
                  <a:lnTo>
                    <a:pt x="21379" y="20808"/>
                  </a:lnTo>
                  <a:lnTo>
                    <a:pt x="21043" y="21043"/>
                  </a:lnTo>
                  <a:lnTo>
                    <a:pt x="20874" y="21144"/>
                  </a:lnTo>
                  <a:lnTo>
                    <a:pt x="20672" y="21178"/>
                  </a:lnTo>
                  <a:lnTo>
                    <a:pt x="20437" y="21212"/>
                  </a:lnTo>
                  <a:lnTo>
                    <a:pt x="20167" y="21245"/>
                  </a:lnTo>
                  <a:lnTo>
                    <a:pt x="19696" y="21212"/>
                  </a:lnTo>
                  <a:lnTo>
                    <a:pt x="19258" y="21178"/>
                  </a:lnTo>
                  <a:lnTo>
                    <a:pt x="18854" y="21144"/>
                  </a:lnTo>
                  <a:lnTo>
                    <a:pt x="18450" y="21077"/>
                  </a:lnTo>
                  <a:lnTo>
                    <a:pt x="18113" y="20942"/>
                  </a:lnTo>
                  <a:lnTo>
                    <a:pt x="17777" y="20740"/>
                  </a:lnTo>
                  <a:lnTo>
                    <a:pt x="17474" y="20538"/>
                  </a:lnTo>
                  <a:lnTo>
                    <a:pt x="17238" y="20235"/>
                  </a:lnTo>
                  <a:lnTo>
                    <a:pt x="17036" y="19899"/>
                  </a:lnTo>
                  <a:lnTo>
                    <a:pt x="16868" y="19528"/>
                  </a:lnTo>
                  <a:lnTo>
                    <a:pt x="16733" y="18990"/>
                  </a:lnTo>
                  <a:lnTo>
                    <a:pt x="16666" y="18417"/>
                  </a:lnTo>
                  <a:lnTo>
                    <a:pt x="16497" y="17306"/>
                  </a:lnTo>
                  <a:lnTo>
                    <a:pt x="16565" y="17306"/>
                  </a:lnTo>
                  <a:lnTo>
                    <a:pt x="16666" y="17272"/>
                  </a:lnTo>
                  <a:lnTo>
                    <a:pt x="16699" y="17205"/>
                  </a:lnTo>
                  <a:lnTo>
                    <a:pt x="16699" y="17138"/>
                  </a:lnTo>
                  <a:lnTo>
                    <a:pt x="16699" y="17104"/>
                  </a:lnTo>
                  <a:lnTo>
                    <a:pt x="16666" y="17070"/>
                  </a:lnTo>
                  <a:lnTo>
                    <a:pt x="16598" y="17037"/>
                  </a:lnTo>
                  <a:lnTo>
                    <a:pt x="16430" y="17037"/>
                  </a:lnTo>
                  <a:lnTo>
                    <a:pt x="16329" y="16969"/>
                  </a:lnTo>
                  <a:lnTo>
                    <a:pt x="16262" y="16902"/>
                  </a:lnTo>
                  <a:lnTo>
                    <a:pt x="16161" y="16835"/>
                  </a:lnTo>
                  <a:lnTo>
                    <a:pt x="16026" y="16801"/>
                  </a:lnTo>
                  <a:lnTo>
                    <a:pt x="15925" y="16835"/>
                  </a:lnTo>
                  <a:lnTo>
                    <a:pt x="15858" y="16868"/>
                  </a:lnTo>
                  <a:lnTo>
                    <a:pt x="15824" y="16936"/>
                  </a:lnTo>
                  <a:lnTo>
                    <a:pt x="15858" y="17003"/>
                  </a:lnTo>
                  <a:lnTo>
                    <a:pt x="15891" y="17003"/>
                  </a:lnTo>
                  <a:lnTo>
                    <a:pt x="15992" y="17037"/>
                  </a:lnTo>
                  <a:lnTo>
                    <a:pt x="16060" y="17070"/>
                  </a:lnTo>
                  <a:lnTo>
                    <a:pt x="16194" y="17205"/>
                  </a:lnTo>
                  <a:lnTo>
                    <a:pt x="16329" y="17272"/>
                  </a:lnTo>
                  <a:lnTo>
                    <a:pt x="16329" y="17474"/>
                  </a:lnTo>
                  <a:lnTo>
                    <a:pt x="15555" y="17710"/>
                  </a:lnTo>
                  <a:lnTo>
                    <a:pt x="15184" y="17845"/>
                  </a:lnTo>
                  <a:lnTo>
                    <a:pt x="14814" y="17979"/>
                  </a:lnTo>
                  <a:lnTo>
                    <a:pt x="14612" y="18081"/>
                  </a:lnTo>
                  <a:lnTo>
                    <a:pt x="14376" y="18215"/>
                  </a:lnTo>
                  <a:lnTo>
                    <a:pt x="14275" y="18316"/>
                  </a:lnTo>
                  <a:lnTo>
                    <a:pt x="14174" y="18384"/>
                  </a:lnTo>
                  <a:lnTo>
                    <a:pt x="14141" y="18518"/>
                  </a:lnTo>
                  <a:lnTo>
                    <a:pt x="14141" y="18619"/>
                  </a:lnTo>
                  <a:lnTo>
                    <a:pt x="14208" y="18720"/>
                  </a:lnTo>
                  <a:lnTo>
                    <a:pt x="14309" y="18855"/>
                  </a:lnTo>
                  <a:lnTo>
                    <a:pt x="14545" y="19057"/>
                  </a:lnTo>
                  <a:lnTo>
                    <a:pt x="14881" y="19326"/>
                  </a:lnTo>
                  <a:lnTo>
                    <a:pt x="15050" y="19461"/>
                  </a:lnTo>
                  <a:lnTo>
                    <a:pt x="15252" y="19562"/>
                  </a:lnTo>
                  <a:lnTo>
                    <a:pt x="15420" y="19596"/>
                  </a:lnTo>
                  <a:lnTo>
                    <a:pt x="15757" y="19596"/>
                  </a:lnTo>
                  <a:lnTo>
                    <a:pt x="15925" y="19528"/>
                  </a:lnTo>
                  <a:lnTo>
                    <a:pt x="16228" y="19394"/>
                  </a:lnTo>
                  <a:lnTo>
                    <a:pt x="16531" y="19225"/>
                  </a:lnTo>
                  <a:lnTo>
                    <a:pt x="16666" y="19730"/>
                  </a:lnTo>
                  <a:lnTo>
                    <a:pt x="16834" y="20202"/>
                  </a:lnTo>
                  <a:lnTo>
                    <a:pt x="17002" y="20505"/>
                  </a:lnTo>
                  <a:lnTo>
                    <a:pt x="17238" y="20740"/>
                  </a:lnTo>
                  <a:lnTo>
                    <a:pt x="17474" y="20942"/>
                  </a:lnTo>
                  <a:lnTo>
                    <a:pt x="17777" y="21111"/>
                  </a:lnTo>
                  <a:lnTo>
                    <a:pt x="18080" y="21245"/>
                  </a:lnTo>
                  <a:lnTo>
                    <a:pt x="18383" y="21346"/>
                  </a:lnTo>
                  <a:lnTo>
                    <a:pt x="18719" y="21414"/>
                  </a:lnTo>
                  <a:lnTo>
                    <a:pt x="19022" y="21447"/>
                  </a:lnTo>
                  <a:lnTo>
                    <a:pt x="19898" y="21515"/>
                  </a:lnTo>
                  <a:lnTo>
                    <a:pt x="20335" y="21515"/>
                  </a:lnTo>
                  <a:lnTo>
                    <a:pt x="20571" y="21481"/>
                  </a:lnTo>
                  <a:lnTo>
                    <a:pt x="20773" y="21447"/>
                  </a:lnTo>
                  <a:lnTo>
                    <a:pt x="21076" y="21313"/>
                  </a:lnTo>
                  <a:lnTo>
                    <a:pt x="21346" y="21178"/>
                  </a:lnTo>
                  <a:lnTo>
                    <a:pt x="21581" y="20976"/>
                  </a:lnTo>
                  <a:lnTo>
                    <a:pt x="21817" y="20774"/>
                  </a:lnTo>
                  <a:lnTo>
                    <a:pt x="22255" y="20336"/>
                  </a:lnTo>
                  <a:lnTo>
                    <a:pt x="22625" y="19865"/>
                  </a:lnTo>
                  <a:lnTo>
                    <a:pt x="22726" y="20202"/>
                  </a:lnTo>
                  <a:lnTo>
                    <a:pt x="22827" y="20538"/>
                  </a:lnTo>
                  <a:lnTo>
                    <a:pt x="23063" y="21212"/>
                  </a:lnTo>
                  <a:lnTo>
                    <a:pt x="23164" y="21548"/>
                  </a:lnTo>
                  <a:lnTo>
                    <a:pt x="23164" y="21851"/>
                  </a:lnTo>
                  <a:lnTo>
                    <a:pt x="23130" y="22121"/>
                  </a:lnTo>
                  <a:lnTo>
                    <a:pt x="23029" y="22356"/>
                  </a:lnTo>
                  <a:lnTo>
                    <a:pt x="22861" y="22592"/>
                  </a:lnTo>
                  <a:lnTo>
                    <a:pt x="22625" y="22794"/>
                  </a:lnTo>
                  <a:lnTo>
                    <a:pt x="22389" y="22962"/>
                  </a:lnTo>
                  <a:lnTo>
                    <a:pt x="22086" y="23097"/>
                  </a:lnTo>
                  <a:lnTo>
                    <a:pt x="21144" y="23434"/>
                  </a:lnTo>
                  <a:lnTo>
                    <a:pt x="20201" y="23737"/>
                  </a:lnTo>
                  <a:lnTo>
                    <a:pt x="18282" y="24275"/>
                  </a:lnTo>
                  <a:lnTo>
                    <a:pt x="16430" y="24814"/>
                  </a:lnTo>
                  <a:lnTo>
                    <a:pt x="14578" y="25319"/>
                  </a:lnTo>
                  <a:lnTo>
                    <a:pt x="12558" y="25824"/>
                  </a:lnTo>
                  <a:lnTo>
                    <a:pt x="11683" y="25992"/>
                  </a:lnTo>
                  <a:lnTo>
                    <a:pt x="11245" y="26127"/>
                  </a:lnTo>
                  <a:lnTo>
                    <a:pt x="10807" y="26296"/>
                  </a:lnTo>
                  <a:lnTo>
                    <a:pt x="10100" y="23467"/>
                  </a:lnTo>
                  <a:lnTo>
                    <a:pt x="9259" y="20202"/>
                  </a:lnTo>
                  <a:lnTo>
                    <a:pt x="8484" y="16902"/>
                  </a:lnTo>
                  <a:lnTo>
                    <a:pt x="8013" y="14848"/>
                  </a:lnTo>
                  <a:lnTo>
                    <a:pt x="8350" y="14781"/>
                  </a:lnTo>
                  <a:lnTo>
                    <a:pt x="8686" y="14714"/>
                  </a:lnTo>
                  <a:lnTo>
                    <a:pt x="9360" y="14545"/>
                  </a:lnTo>
                  <a:lnTo>
                    <a:pt x="10134" y="14310"/>
                  </a:lnTo>
                  <a:lnTo>
                    <a:pt x="10504" y="14141"/>
                  </a:lnTo>
                  <a:lnTo>
                    <a:pt x="10841" y="13973"/>
                  </a:lnTo>
                  <a:lnTo>
                    <a:pt x="10875" y="13939"/>
                  </a:lnTo>
                  <a:lnTo>
                    <a:pt x="10875" y="13906"/>
                  </a:lnTo>
                  <a:lnTo>
                    <a:pt x="10841" y="13872"/>
                  </a:lnTo>
                  <a:lnTo>
                    <a:pt x="10807" y="13872"/>
                  </a:lnTo>
                  <a:lnTo>
                    <a:pt x="10437" y="13973"/>
                  </a:lnTo>
                  <a:lnTo>
                    <a:pt x="10067" y="14108"/>
                  </a:lnTo>
                  <a:lnTo>
                    <a:pt x="9326" y="14377"/>
                  </a:lnTo>
                  <a:lnTo>
                    <a:pt x="8653" y="14545"/>
                  </a:lnTo>
                  <a:lnTo>
                    <a:pt x="8013" y="14747"/>
                  </a:lnTo>
                  <a:lnTo>
                    <a:pt x="7845" y="14040"/>
                  </a:lnTo>
                  <a:lnTo>
                    <a:pt x="8484" y="13906"/>
                  </a:lnTo>
                  <a:lnTo>
                    <a:pt x="9090" y="13737"/>
                  </a:lnTo>
                  <a:lnTo>
                    <a:pt x="10302" y="13367"/>
                  </a:lnTo>
                  <a:lnTo>
                    <a:pt x="13063" y="12593"/>
                  </a:lnTo>
                  <a:lnTo>
                    <a:pt x="15824" y="11886"/>
                  </a:lnTo>
                  <a:lnTo>
                    <a:pt x="18618" y="11179"/>
                  </a:lnTo>
                  <a:lnTo>
                    <a:pt x="18686" y="11145"/>
                  </a:lnTo>
                  <a:lnTo>
                    <a:pt x="18686" y="11078"/>
                  </a:lnTo>
                  <a:lnTo>
                    <a:pt x="18652" y="11010"/>
                  </a:lnTo>
                  <a:lnTo>
                    <a:pt x="18585" y="11010"/>
                  </a:lnTo>
                  <a:lnTo>
                    <a:pt x="15790" y="11684"/>
                  </a:lnTo>
                  <a:lnTo>
                    <a:pt x="12996" y="12424"/>
                  </a:lnTo>
                  <a:lnTo>
                    <a:pt x="10235" y="13199"/>
                  </a:lnTo>
                  <a:lnTo>
                    <a:pt x="9023" y="13535"/>
                  </a:lnTo>
                  <a:lnTo>
                    <a:pt x="8417" y="13704"/>
                  </a:lnTo>
                  <a:lnTo>
                    <a:pt x="7845" y="13939"/>
                  </a:lnTo>
                  <a:lnTo>
                    <a:pt x="7676" y="13266"/>
                  </a:lnTo>
                  <a:lnTo>
                    <a:pt x="8350" y="13165"/>
                  </a:lnTo>
                  <a:lnTo>
                    <a:pt x="8989" y="12997"/>
                  </a:lnTo>
                  <a:lnTo>
                    <a:pt x="9629" y="12795"/>
                  </a:lnTo>
                  <a:lnTo>
                    <a:pt x="10269" y="12593"/>
                  </a:lnTo>
                  <a:lnTo>
                    <a:pt x="11514" y="12155"/>
                  </a:lnTo>
                  <a:lnTo>
                    <a:pt x="12794" y="11751"/>
                  </a:lnTo>
                  <a:lnTo>
                    <a:pt x="14107" y="11381"/>
                  </a:lnTo>
                  <a:lnTo>
                    <a:pt x="15420" y="11044"/>
                  </a:lnTo>
                  <a:lnTo>
                    <a:pt x="18080" y="10404"/>
                  </a:lnTo>
                  <a:lnTo>
                    <a:pt x="18113" y="10371"/>
                  </a:lnTo>
                  <a:lnTo>
                    <a:pt x="18147" y="10337"/>
                  </a:lnTo>
                  <a:lnTo>
                    <a:pt x="18147" y="10270"/>
                  </a:lnTo>
                  <a:lnTo>
                    <a:pt x="18113" y="10202"/>
                  </a:lnTo>
                  <a:lnTo>
                    <a:pt x="18012" y="10202"/>
                  </a:lnTo>
                  <a:lnTo>
                    <a:pt x="16699" y="10505"/>
                  </a:lnTo>
                  <a:lnTo>
                    <a:pt x="15420" y="10842"/>
                  </a:lnTo>
                  <a:lnTo>
                    <a:pt x="12828" y="11583"/>
                  </a:lnTo>
                  <a:lnTo>
                    <a:pt x="10235" y="12391"/>
                  </a:lnTo>
                  <a:lnTo>
                    <a:pt x="7643" y="13131"/>
                  </a:lnTo>
                  <a:lnTo>
                    <a:pt x="7272" y="11482"/>
                  </a:lnTo>
                  <a:lnTo>
                    <a:pt x="7710" y="11414"/>
                  </a:lnTo>
                  <a:lnTo>
                    <a:pt x="8148" y="11313"/>
                  </a:lnTo>
                  <a:lnTo>
                    <a:pt x="9023" y="11044"/>
                  </a:lnTo>
                  <a:lnTo>
                    <a:pt x="11279" y="10404"/>
                  </a:lnTo>
                  <a:lnTo>
                    <a:pt x="12390" y="10101"/>
                  </a:lnTo>
                  <a:lnTo>
                    <a:pt x="13501" y="9832"/>
                  </a:lnTo>
                  <a:lnTo>
                    <a:pt x="14646" y="9596"/>
                  </a:lnTo>
                  <a:lnTo>
                    <a:pt x="15790" y="9394"/>
                  </a:lnTo>
                  <a:lnTo>
                    <a:pt x="15824" y="9360"/>
                  </a:lnTo>
                  <a:lnTo>
                    <a:pt x="15824" y="9293"/>
                  </a:lnTo>
                  <a:lnTo>
                    <a:pt x="15790" y="9259"/>
                  </a:lnTo>
                  <a:lnTo>
                    <a:pt x="15723" y="9226"/>
                  </a:lnTo>
                  <a:lnTo>
                    <a:pt x="14679" y="9428"/>
                  </a:lnTo>
                  <a:lnTo>
                    <a:pt x="13602" y="9630"/>
                  </a:lnTo>
                  <a:lnTo>
                    <a:pt x="12525" y="9899"/>
                  </a:lnTo>
                  <a:lnTo>
                    <a:pt x="11481" y="10169"/>
                  </a:lnTo>
                  <a:lnTo>
                    <a:pt x="9225" y="10808"/>
                  </a:lnTo>
                  <a:lnTo>
                    <a:pt x="8215" y="11078"/>
                  </a:lnTo>
                  <a:lnTo>
                    <a:pt x="7744" y="11246"/>
                  </a:lnTo>
                  <a:lnTo>
                    <a:pt x="7272" y="11448"/>
                  </a:lnTo>
                  <a:lnTo>
                    <a:pt x="7138" y="10977"/>
                  </a:lnTo>
                  <a:lnTo>
                    <a:pt x="8417" y="10573"/>
                  </a:lnTo>
                  <a:lnTo>
                    <a:pt x="9730" y="10135"/>
                  </a:lnTo>
                  <a:lnTo>
                    <a:pt x="11009" y="9697"/>
                  </a:lnTo>
                  <a:lnTo>
                    <a:pt x="12323" y="9293"/>
                  </a:lnTo>
                  <a:lnTo>
                    <a:pt x="13669" y="8923"/>
                  </a:lnTo>
                  <a:lnTo>
                    <a:pt x="15016" y="8586"/>
                  </a:lnTo>
                  <a:lnTo>
                    <a:pt x="16363" y="8283"/>
                  </a:lnTo>
                  <a:lnTo>
                    <a:pt x="17743" y="8014"/>
                  </a:lnTo>
                  <a:lnTo>
                    <a:pt x="17777" y="7980"/>
                  </a:lnTo>
                  <a:lnTo>
                    <a:pt x="17777" y="7913"/>
                  </a:lnTo>
                  <a:lnTo>
                    <a:pt x="17743" y="7845"/>
                  </a:lnTo>
                  <a:lnTo>
                    <a:pt x="17676" y="7845"/>
                  </a:lnTo>
                  <a:lnTo>
                    <a:pt x="16329" y="8115"/>
                  </a:lnTo>
                  <a:lnTo>
                    <a:pt x="14982" y="8418"/>
                  </a:lnTo>
                  <a:lnTo>
                    <a:pt x="13602" y="8754"/>
                  </a:lnTo>
                  <a:lnTo>
                    <a:pt x="12289" y="9125"/>
                  </a:lnTo>
                  <a:lnTo>
                    <a:pt x="10976" y="9495"/>
                  </a:lnTo>
                  <a:lnTo>
                    <a:pt x="9663" y="9899"/>
                  </a:lnTo>
                  <a:lnTo>
                    <a:pt x="8350" y="10337"/>
                  </a:lnTo>
                  <a:lnTo>
                    <a:pt x="7710" y="10606"/>
                  </a:lnTo>
                  <a:lnTo>
                    <a:pt x="7104" y="10876"/>
                  </a:lnTo>
                  <a:lnTo>
                    <a:pt x="6969" y="10371"/>
                  </a:lnTo>
                  <a:lnTo>
                    <a:pt x="6902" y="10270"/>
                  </a:lnTo>
                  <a:lnTo>
                    <a:pt x="7542" y="10101"/>
                  </a:lnTo>
                  <a:lnTo>
                    <a:pt x="8148" y="9933"/>
                  </a:lnTo>
                  <a:lnTo>
                    <a:pt x="9360" y="9562"/>
                  </a:lnTo>
                  <a:lnTo>
                    <a:pt x="12087" y="8788"/>
                  </a:lnTo>
                  <a:lnTo>
                    <a:pt x="13501" y="8451"/>
                  </a:lnTo>
                  <a:lnTo>
                    <a:pt x="14881" y="8115"/>
                  </a:lnTo>
                  <a:lnTo>
                    <a:pt x="17676" y="7475"/>
                  </a:lnTo>
                  <a:lnTo>
                    <a:pt x="17709" y="7441"/>
                  </a:lnTo>
                  <a:lnTo>
                    <a:pt x="17709" y="7374"/>
                  </a:lnTo>
                  <a:lnTo>
                    <a:pt x="17676" y="7340"/>
                  </a:lnTo>
                  <a:lnTo>
                    <a:pt x="17642" y="7340"/>
                  </a:lnTo>
                  <a:lnTo>
                    <a:pt x="16228" y="7610"/>
                  </a:lnTo>
                  <a:lnTo>
                    <a:pt x="14848" y="7946"/>
                  </a:lnTo>
                  <a:lnTo>
                    <a:pt x="12053" y="8653"/>
                  </a:lnTo>
                  <a:lnTo>
                    <a:pt x="9326" y="9428"/>
                  </a:lnTo>
                  <a:lnTo>
                    <a:pt x="8080" y="9764"/>
                  </a:lnTo>
                  <a:lnTo>
                    <a:pt x="7474" y="9933"/>
                  </a:lnTo>
                  <a:lnTo>
                    <a:pt x="6902" y="10169"/>
                  </a:lnTo>
                  <a:lnTo>
                    <a:pt x="6599" y="9327"/>
                  </a:lnTo>
                  <a:lnTo>
                    <a:pt x="7239" y="9293"/>
                  </a:lnTo>
                  <a:lnTo>
                    <a:pt x="7878" y="9158"/>
                  </a:lnTo>
                  <a:lnTo>
                    <a:pt x="8518" y="8990"/>
                  </a:lnTo>
                  <a:lnTo>
                    <a:pt x="9158" y="8788"/>
                  </a:lnTo>
                  <a:lnTo>
                    <a:pt x="10370" y="8350"/>
                  </a:lnTo>
                  <a:lnTo>
                    <a:pt x="11582" y="7879"/>
                  </a:lnTo>
                  <a:lnTo>
                    <a:pt x="11952" y="7778"/>
                  </a:lnTo>
                  <a:lnTo>
                    <a:pt x="12323" y="7711"/>
                  </a:lnTo>
                  <a:lnTo>
                    <a:pt x="13097" y="7610"/>
                  </a:lnTo>
                  <a:lnTo>
                    <a:pt x="13871" y="7542"/>
                  </a:lnTo>
                  <a:lnTo>
                    <a:pt x="14612" y="7441"/>
                  </a:lnTo>
                  <a:lnTo>
                    <a:pt x="15353" y="7273"/>
                  </a:lnTo>
                  <a:lnTo>
                    <a:pt x="16093" y="7105"/>
                  </a:lnTo>
                  <a:lnTo>
                    <a:pt x="16834" y="6869"/>
                  </a:lnTo>
                  <a:lnTo>
                    <a:pt x="17575" y="6633"/>
                  </a:lnTo>
                  <a:lnTo>
                    <a:pt x="17608" y="6600"/>
                  </a:lnTo>
                  <a:lnTo>
                    <a:pt x="17608" y="6532"/>
                  </a:lnTo>
                  <a:lnTo>
                    <a:pt x="17575" y="6465"/>
                  </a:lnTo>
                  <a:lnTo>
                    <a:pt x="17507" y="6465"/>
                  </a:lnTo>
                  <a:lnTo>
                    <a:pt x="16868" y="6701"/>
                  </a:lnTo>
                  <a:lnTo>
                    <a:pt x="16194" y="6903"/>
                  </a:lnTo>
                  <a:lnTo>
                    <a:pt x="15521" y="7071"/>
                  </a:lnTo>
                  <a:lnTo>
                    <a:pt x="14814" y="7239"/>
                  </a:lnTo>
                  <a:lnTo>
                    <a:pt x="14073" y="7340"/>
                  </a:lnTo>
                  <a:lnTo>
                    <a:pt x="13299" y="7441"/>
                  </a:lnTo>
                  <a:lnTo>
                    <a:pt x="12558" y="7542"/>
                  </a:lnTo>
                  <a:lnTo>
                    <a:pt x="11784" y="7677"/>
                  </a:lnTo>
                  <a:lnTo>
                    <a:pt x="11481" y="7744"/>
                  </a:lnTo>
                  <a:lnTo>
                    <a:pt x="11144" y="7845"/>
                  </a:lnTo>
                  <a:lnTo>
                    <a:pt x="10504" y="8115"/>
                  </a:lnTo>
                  <a:lnTo>
                    <a:pt x="9865" y="8350"/>
                  </a:lnTo>
                  <a:lnTo>
                    <a:pt x="9259" y="8586"/>
                  </a:lnTo>
                  <a:lnTo>
                    <a:pt x="8585" y="8788"/>
                  </a:lnTo>
                  <a:lnTo>
                    <a:pt x="7912" y="8923"/>
                  </a:lnTo>
                  <a:lnTo>
                    <a:pt x="7239" y="9091"/>
                  </a:lnTo>
                  <a:lnTo>
                    <a:pt x="6565" y="9259"/>
                  </a:lnTo>
                  <a:lnTo>
                    <a:pt x="6128" y="7980"/>
                  </a:lnTo>
                  <a:lnTo>
                    <a:pt x="6666" y="7913"/>
                  </a:lnTo>
                  <a:lnTo>
                    <a:pt x="7239" y="7845"/>
                  </a:lnTo>
                  <a:lnTo>
                    <a:pt x="7811" y="7711"/>
                  </a:lnTo>
                  <a:lnTo>
                    <a:pt x="8383" y="7576"/>
                  </a:lnTo>
                  <a:lnTo>
                    <a:pt x="9461" y="7206"/>
                  </a:lnTo>
                  <a:lnTo>
                    <a:pt x="10538" y="6869"/>
                  </a:lnTo>
                  <a:lnTo>
                    <a:pt x="11750" y="6465"/>
                  </a:lnTo>
                  <a:lnTo>
                    <a:pt x="12962" y="6061"/>
                  </a:lnTo>
                  <a:lnTo>
                    <a:pt x="14174" y="5724"/>
                  </a:lnTo>
                  <a:lnTo>
                    <a:pt x="15386" y="5455"/>
                  </a:lnTo>
                  <a:lnTo>
                    <a:pt x="15454" y="5421"/>
                  </a:lnTo>
                  <a:lnTo>
                    <a:pt x="15454" y="5354"/>
                  </a:lnTo>
                  <a:lnTo>
                    <a:pt x="15420" y="5287"/>
                  </a:lnTo>
                  <a:lnTo>
                    <a:pt x="15353" y="5287"/>
                  </a:lnTo>
                  <a:lnTo>
                    <a:pt x="14174" y="5556"/>
                  </a:lnTo>
                  <a:lnTo>
                    <a:pt x="13030" y="5893"/>
                  </a:lnTo>
                  <a:lnTo>
                    <a:pt x="11885" y="6229"/>
                  </a:lnTo>
                  <a:lnTo>
                    <a:pt x="10740" y="6600"/>
                  </a:lnTo>
                  <a:lnTo>
                    <a:pt x="9595" y="6970"/>
                  </a:lnTo>
                  <a:lnTo>
                    <a:pt x="8417" y="7273"/>
                  </a:lnTo>
                  <a:lnTo>
                    <a:pt x="6094" y="7913"/>
                  </a:lnTo>
                  <a:lnTo>
                    <a:pt x="5892" y="7307"/>
                  </a:lnTo>
                  <a:lnTo>
                    <a:pt x="5892" y="7273"/>
                  </a:lnTo>
                  <a:lnTo>
                    <a:pt x="6565" y="7138"/>
                  </a:lnTo>
                  <a:lnTo>
                    <a:pt x="7239" y="7004"/>
                  </a:lnTo>
                  <a:lnTo>
                    <a:pt x="8585" y="6667"/>
                  </a:lnTo>
                  <a:lnTo>
                    <a:pt x="9898" y="6297"/>
                  </a:lnTo>
                  <a:lnTo>
                    <a:pt x="11245" y="5926"/>
                  </a:lnTo>
                  <a:lnTo>
                    <a:pt x="12659" y="5489"/>
                  </a:lnTo>
                  <a:lnTo>
                    <a:pt x="14107" y="5051"/>
                  </a:lnTo>
                  <a:lnTo>
                    <a:pt x="15521" y="4580"/>
                  </a:lnTo>
                  <a:lnTo>
                    <a:pt x="16901" y="4041"/>
                  </a:lnTo>
                  <a:lnTo>
                    <a:pt x="16969" y="4007"/>
                  </a:lnTo>
                  <a:lnTo>
                    <a:pt x="16969" y="3940"/>
                  </a:lnTo>
                  <a:lnTo>
                    <a:pt x="16935" y="3906"/>
                  </a:lnTo>
                  <a:lnTo>
                    <a:pt x="16868" y="3906"/>
                  </a:lnTo>
                  <a:lnTo>
                    <a:pt x="14174" y="4815"/>
                  </a:lnTo>
                  <a:lnTo>
                    <a:pt x="12794" y="5253"/>
                  </a:lnTo>
                  <a:lnTo>
                    <a:pt x="11447" y="5657"/>
                  </a:lnTo>
                  <a:lnTo>
                    <a:pt x="10033" y="6061"/>
                  </a:lnTo>
                  <a:lnTo>
                    <a:pt x="8619" y="6398"/>
                  </a:lnTo>
                  <a:lnTo>
                    <a:pt x="7239" y="6734"/>
                  </a:lnTo>
                  <a:lnTo>
                    <a:pt x="5825" y="7105"/>
                  </a:lnTo>
                  <a:lnTo>
                    <a:pt x="5656" y="6398"/>
                  </a:lnTo>
                  <a:lnTo>
                    <a:pt x="5488" y="5657"/>
                  </a:lnTo>
                  <a:lnTo>
                    <a:pt x="5219" y="4209"/>
                  </a:lnTo>
                  <a:lnTo>
                    <a:pt x="7845" y="3536"/>
                  </a:lnTo>
                  <a:lnTo>
                    <a:pt x="11952" y="2492"/>
                  </a:lnTo>
                  <a:lnTo>
                    <a:pt x="16060" y="1448"/>
                  </a:lnTo>
                  <a:lnTo>
                    <a:pt x="16127" y="1448"/>
                  </a:lnTo>
                  <a:lnTo>
                    <a:pt x="16127" y="1381"/>
                  </a:lnTo>
                  <a:close/>
                  <a:moveTo>
                    <a:pt x="4141" y="4479"/>
                  </a:moveTo>
                  <a:lnTo>
                    <a:pt x="4478" y="6061"/>
                  </a:lnTo>
                  <a:lnTo>
                    <a:pt x="4882" y="7610"/>
                  </a:lnTo>
                  <a:lnTo>
                    <a:pt x="5656" y="10707"/>
                  </a:lnTo>
                  <a:lnTo>
                    <a:pt x="7306" y="17171"/>
                  </a:lnTo>
                  <a:lnTo>
                    <a:pt x="9696" y="26632"/>
                  </a:lnTo>
                  <a:lnTo>
                    <a:pt x="8451" y="26868"/>
                  </a:lnTo>
                  <a:lnTo>
                    <a:pt x="8249" y="26228"/>
                  </a:lnTo>
                  <a:lnTo>
                    <a:pt x="8047" y="25555"/>
                  </a:lnTo>
                  <a:lnTo>
                    <a:pt x="7744" y="24242"/>
                  </a:lnTo>
                  <a:lnTo>
                    <a:pt x="7441" y="22895"/>
                  </a:lnTo>
                  <a:lnTo>
                    <a:pt x="7205" y="21582"/>
                  </a:lnTo>
                  <a:lnTo>
                    <a:pt x="6902" y="20168"/>
                  </a:lnTo>
                  <a:lnTo>
                    <a:pt x="6565" y="18788"/>
                  </a:lnTo>
                  <a:lnTo>
                    <a:pt x="6161" y="17407"/>
                  </a:lnTo>
                  <a:lnTo>
                    <a:pt x="5724" y="16060"/>
                  </a:lnTo>
                  <a:lnTo>
                    <a:pt x="5286" y="14680"/>
                  </a:lnTo>
                  <a:lnTo>
                    <a:pt x="4882" y="13300"/>
                  </a:lnTo>
                  <a:lnTo>
                    <a:pt x="4512" y="11886"/>
                  </a:lnTo>
                  <a:lnTo>
                    <a:pt x="4175" y="10505"/>
                  </a:lnTo>
                  <a:lnTo>
                    <a:pt x="3501" y="7711"/>
                  </a:lnTo>
                  <a:lnTo>
                    <a:pt x="3165" y="6263"/>
                  </a:lnTo>
                  <a:lnTo>
                    <a:pt x="2996" y="5556"/>
                  </a:lnTo>
                  <a:lnTo>
                    <a:pt x="2794" y="4849"/>
                  </a:lnTo>
                  <a:lnTo>
                    <a:pt x="3737" y="4580"/>
                  </a:lnTo>
                  <a:lnTo>
                    <a:pt x="4141" y="4479"/>
                  </a:lnTo>
                  <a:close/>
                  <a:moveTo>
                    <a:pt x="23298" y="18687"/>
                  </a:moveTo>
                  <a:lnTo>
                    <a:pt x="23635" y="19562"/>
                  </a:lnTo>
                  <a:lnTo>
                    <a:pt x="23904" y="20437"/>
                  </a:lnTo>
                  <a:lnTo>
                    <a:pt x="24140" y="21144"/>
                  </a:lnTo>
                  <a:lnTo>
                    <a:pt x="24241" y="21481"/>
                  </a:lnTo>
                  <a:lnTo>
                    <a:pt x="24308" y="21851"/>
                  </a:lnTo>
                  <a:lnTo>
                    <a:pt x="24342" y="22222"/>
                  </a:lnTo>
                  <a:lnTo>
                    <a:pt x="24275" y="22558"/>
                  </a:lnTo>
                  <a:lnTo>
                    <a:pt x="24241" y="22727"/>
                  </a:lnTo>
                  <a:lnTo>
                    <a:pt x="24174" y="22861"/>
                  </a:lnTo>
                  <a:lnTo>
                    <a:pt x="24073" y="23030"/>
                  </a:lnTo>
                  <a:lnTo>
                    <a:pt x="23972" y="23164"/>
                  </a:lnTo>
                  <a:lnTo>
                    <a:pt x="23736" y="23366"/>
                  </a:lnTo>
                  <a:lnTo>
                    <a:pt x="23500" y="23535"/>
                  </a:lnTo>
                  <a:lnTo>
                    <a:pt x="23231" y="23703"/>
                  </a:lnTo>
                  <a:lnTo>
                    <a:pt x="22928" y="23804"/>
                  </a:lnTo>
                  <a:lnTo>
                    <a:pt x="22356" y="24006"/>
                  </a:lnTo>
                  <a:lnTo>
                    <a:pt x="21783" y="24174"/>
                  </a:lnTo>
                  <a:lnTo>
                    <a:pt x="21245" y="24309"/>
                  </a:lnTo>
                  <a:lnTo>
                    <a:pt x="20706" y="24410"/>
                  </a:lnTo>
                  <a:lnTo>
                    <a:pt x="19595" y="24578"/>
                  </a:lnTo>
                  <a:lnTo>
                    <a:pt x="18517" y="24780"/>
                  </a:lnTo>
                  <a:lnTo>
                    <a:pt x="17406" y="25050"/>
                  </a:lnTo>
                  <a:lnTo>
                    <a:pt x="16329" y="25319"/>
                  </a:lnTo>
                  <a:lnTo>
                    <a:pt x="15252" y="25588"/>
                  </a:lnTo>
                  <a:lnTo>
                    <a:pt x="14174" y="25891"/>
                  </a:lnTo>
                  <a:lnTo>
                    <a:pt x="13097" y="26228"/>
                  </a:lnTo>
                  <a:lnTo>
                    <a:pt x="10976" y="26935"/>
                  </a:lnTo>
                  <a:lnTo>
                    <a:pt x="10908" y="26733"/>
                  </a:lnTo>
                  <a:lnTo>
                    <a:pt x="10807" y="26363"/>
                  </a:lnTo>
                  <a:lnTo>
                    <a:pt x="10841" y="26363"/>
                  </a:lnTo>
                  <a:lnTo>
                    <a:pt x="11346" y="26329"/>
                  </a:lnTo>
                  <a:lnTo>
                    <a:pt x="11851" y="26228"/>
                  </a:lnTo>
                  <a:lnTo>
                    <a:pt x="12861" y="25959"/>
                  </a:lnTo>
                  <a:lnTo>
                    <a:pt x="15117" y="25420"/>
                  </a:lnTo>
                  <a:lnTo>
                    <a:pt x="17474" y="24747"/>
                  </a:lnTo>
                  <a:lnTo>
                    <a:pt x="19830" y="24073"/>
                  </a:lnTo>
                  <a:lnTo>
                    <a:pt x="20672" y="23838"/>
                  </a:lnTo>
                  <a:lnTo>
                    <a:pt x="21548" y="23568"/>
                  </a:lnTo>
                  <a:lnTo>
                    <a:pt x="21985" y="23400"/>
                  </a:lnTo>
                  <a:lnTo>
                    <a:pt x="22389" y="23232"/>
                  </a:lnTo>
                  <a:lnTo>
                    <a:pt x="22760" y="22996"/>
                  </a:lnTo>
                  <a:lnTo>
                    <a:pt x="23096" y="22693"/>
                  </a:lnTo>
                  <a:lnTo>
                    <a:pt x="23231" y="22558"/>
                  </a:lnTo>
                  <a:lnTo>
                    <a:pt x="23332" y="22390"/>
                  </a:lnTo>
                  <a:lnTo>
                    <a:pt x="23399" y="22188"/>
                  </a:lnTo>
                  <a:lnTo>
                    <a:pt x="23399" y="22020"/>
                  </a:lnTo>
                  <a:lnTo>
                    <a:pt x="23433" y="21818"/>
                  </a:lnTo>
                  <a:lnTo>
                    <a:pt x="23399" y="21649"/>
                  </a:lnTo>
                  <a:lnTo>
                    <a:pt x="23332" y="21245"/>
                  </a:lnTo>
                  <a:lnTo>
                    <a:pt x="23197" y="20841"/>
                  </a:lnTo>
                  <a:lnTo>
                    <a:pt x="23029" y="20437"/>
                  </a:lnTo>
                  <a:lnTo>
                    <a:pt x="22894" y="20067"/>
                  </a:lnTo>
                  <a:lnTo>
                    <a:pt x="22793" y="19730"/>
                  </a:lnTo>
                  <a:lnTo>
                    <a:pt x="22793" y="19697"/>
                  </a:lnTo>
                  <a:lnTo>
                    <a:pt x="22760" y="19663"/>
                  </a:lnTo>
                  <a:lnTo>
                    <a:pt x="23029" y="19192"/>
                  </a:lnTo>
                  <a:lnTo>
                    <a:pt x="23298" y="18687"/>
                  </a:lnTo>
                  <a:close/>
                  <a:moveTo>
                    <a:pt x="5050" y="4243"/>
                  </a:moveTo>
                  <a:lnTo>
                    <a:pt x="5151" y="4984"/>
                  </a:lnTo>
                  <a:lnTo>
                    <a:pt x="5286" y="5724"/>
                  </a:lnTo>
                  <a:lnTo>
                    <a:pt x="5454" y="6465"/>
                  </a:lnTo>
                  <a:lnTo>
                    <a:pt x="5623" y="7172"/>
                  </a:lnTo>
                  <a:lnTo>
                    <a:pt x="5623" y="7206"/>
                  </a:lnTo>
                  <a:lnTo>
                    <a:pt x="5623" y="7239"/>
                  </a:lnTo>
                  <a:lnTo>
                    <a:pt x="5623" y="7273"/>
                  </a:lnTo>
                  <a:lnTo>
                    <a:pt x="5656" y="7307"/>
                  </a:lnTo>
                  <a:lnTo>
                    <a:pt x="5892" y="7980"/>
                  </a:lnTo>
                  <a:lnTo>
                    <a:pt x="6633" y="10202"/>
                  </a:lnTo>
                  <a:lnTo>
                    <a:pt x="6666" y="10270"/>
                  </a:lnTo>
                  <a:lnTo>
                    <a:pt x="6599" y="10303"/>
                  </a:lnTo>
                  <a:lnTo>
                    <a:pt x="6599" y="10337"/>
                  </a:lnTo>
                  <a:lnTo>
                    <a:pt x="6666" y="10303"/>
                  </a:lnTo>
                  <a:lnTo>
                    <a:pt x="6936" y="11111"/>
                  </a:lnTo>
                  <a:lnTo>
                    <a:pt x="7138" y="11953"/>
                  </a:lnTo>
                  <a:lnTo>
                    <a:pt x="7542" y="13603"/>
                  </a:lnTo>
                  <a:lnTo>
                    <a:pt x="7878" y="15286"/>
                  </a:lnTo>
                  <a:lnTo>
                    <a:pt x="8215" y="16969"/>
                  </a:lnTo>
                  <a:lnTo>
                    <a:pt x="9023" y="20269"/>
                  </a:lnTo>
                  <a:lnTo>
                    <a:pt x="9865" y="23535"/>
                  </a:lnTo>
                  <a:lnTo>
                    <a:pt x="10168" y="24915"/>
                  </a:lnTo>
                  <a:lnTo>
                    <a:pt x="10471" y="26329"/>
                  </a:lnTo>
                  <a:lnTo>
                    <a:pt x="10673" y="27036"/>
                  </a:lnTo>
                  <a:lnTo>
                    <a:pt x="10875" y="27710"/>
                  </a:lnTo>
                  <a:lnTo>
                    <a:pt x="11144" y="28383"/>
                  </a:lnTo>
                  <a:lnTo>
                    <a:pt x="11447" y="29023"/>
                  </a:lnTo>
                  <a:lnTo>
                    <a:pt x="11447" y="29023"/>
                  </a:lnTo>
                  <a:lnTo>
                    <a:pt x="11043" y="28821"/>
                  </a:lnTo>
                  <a:lnTo>
                    <a:pt x="11009" y="28787"/>
                  </a:lnTo>
                  <a:lnTo>
                    <a:pt x="10942" y="28821"/>
                  </a:lnTo>
                  <a:lnTo>
                    <a:pt x="10908" y="28854"/>
                  </a:lnTo>
                  <a:lnTo>
                    <a:pt x="10875" y="28888"/>
                  </a:lnTo>
                  <a:lnTo>
                    <a:pt x="10706" y="29359"/>
                  </a:lnTo>
                  <a:lnTo>
                    <a:pt x="9124" y="23232"/>
                  </a:lnTo>
                  <a:lnTo>
                    <a:pt x="7575" y="17104"/>
                  </a:lnTo>
                  <a:lnTo>
                    <a:pt x="5993" y="10909"/>
                  </a:lnTo>
                  <a:lnTo>
                    <a:pt x="5185" y="7677"/>
                  </a:lnTo>
                  <a:lnTo>
                    <a:pt x="4747" y="6061"/>
                  </a:lnTo>
                  <a:lnTo>
                    <a:pt x="4276" y="4445"/>
                  </a:lnTo>
                  <a:lnTo>
                    <a:pt x="5050" y="4243"/>
                  </a:lnTo>
                  <a:close/>
                  <a:moveTo>
                    <a:pt x="17406" y="1"/>
                  </a:moveTo>
                  <a:lnTo>
                    <a:pt x="17204" y="34"/>
                  </a:lnTo>
                  <a:lnTo>
                    <a:pt x="15689" y="337"/>
                  </a:lnTo>
                  <a:lnTo>
                    <a:pt x="14174" y="708"/>
                  </a:lnTo>
                  <a:lnTo>
                    <a:pt x="11211" y="1448"/>
                  </a:lnTo>
                  <a:lnTo>
                    <a:pt x="8282" y="2189"/>
                  </a:lnTo>
                  <a:lnTo>
                    <a:pt x="5421" y="2997"/>
                  </a:lnTo>
                  <a:lnTo>
                    <a:pt x="2424" y="3873"/>
                  </a:lnTo>
                  <a:lnTo>
                    <a:pt x="909" y="4344"/>
                  </a:lnTo>
                  <a:lnTo>
                    <a:pt x="168" y="4580"/>
                  </a:lnTo>
                  <a:lnTo>
                    <a:pt x="0" y="4647"/>
                  </a:lnTo>
                  <a:lnTo>
                    <a:pt x="0" y="4916"/>
                  </a:lnTo>
                  <a:lnTo>
                    <a:pt x="337" y="4815"/>
                  </a:lnTo>
                  <a:lnTo>
                    <a:pt x="640" y="4681"/>
                  </a:lnTo>
                  <a:lnTo>
                    <a:pt x="1246" y="4479"/>
                  </a:lnTo>
                  <a:lnTo>
                    <a:pt x="3703" y="3704"/>
                  </a:lnTo>
                  <a:lnTo>
                    <a:pt x="6363" y="2964"/>
                  </a:lnTo>
                  <a:lnTo>
                    <a:pt x="8989" y="2257"/>
                  </a:lnTo>
                  <a:lnTo>
                    <a:pt x="11649" y="1583"/>
                  </a:lnTo>
                  <a:lnTo>
                    <a:pt x="14309" y="943"/>
                  </a:lnTo>
                  <a:lnTo>
                    <a:pt x="16834" y="337"/>
                  </a:lnTo>
                  <a:lnTo>
                    <a:pt x="17272" y="270"/>
                  </a:lnTo>
                  <a:lnTo>
                    <a:pt x="17474" y="236"/>
                  </a:lnTo>
                  <a:lnTo>
                    <a:pt x="17676" y="270"/>
                  </a:lnTo>
                  <a:lnTo>
                    <a:pt x="17878" y="304"/>
                  </a:lnTo>
                  <a:lnTo>
                    <a:pt x="18046" y="405"/>
                  </a:lnTo>
                  <a:lnTo>
                    <a:pt x="18214" y="539"/>
                  </a:lnTo>
                  <a:lnTo>
                    <a:pt x="18383" y="708"/>
                  </a:lnTo>
                  <a:lnTo>
                    <a:pt x="18484" y="876"/>
                  </a:lnTo>
                  <a:lnTo>
                    <a:pt x="18517" y="1011"/>
                  </a:lnTo>
                  <a:lnTo>
                    <a:pt x="18618" y="1347"/>
                  </a:lnTo>
                  <a:lnTo>
                    <a:pt x="18652" y="1650"/>
                  </a:lnTo>
                  <a:lnTo>
                    <a:pt x="18652" y="1987"/>
                  </a:lnTo>
                  <a:lnTo>
                    <a:pt x="18652" y="2055"/>
                  </a:lnTo>
                  <a:lnTo>
                    <a:pt x="18686" y="2088"/>
                  </a:lnTo>
                  <a:lnTo>
                    <a:pt x="18753" y="2122"/>
                  </a:lnTo>
                  <a:lnTo>
                    <a:pt x="18854" y="2088"/>
                  </a:lnTo>
                  <a:lnTo>
                    <a:pt x="18888" y="2055"/>
                  </a:lnTo>
                  <a:lnTo>
                    <a:pt x="18888" y="1987"/>
                  </a:lnTo>
                  <a:lnTo>
                    <a:pt x="18888" y="1954"/>
                  </a:lnTo>
                  <a:lnTo>
                    <a:pt x="18955" y="2358"/>
                  </a:lnTo>
                  <a:lnTo>
                    <a:pt x="19022" y="2795"/>
                  </a:lnTo>
                  <a:lnTo>
                    <a:pt x="19258" y="3671"/>
                  </a:lnTo>
                  <a:lnTo>
                    <a:pt x="19696" y="5388"/>
                  </a:lnTo>
                  <a:lnTo>
                    <a:pt x="20672" y="9226"/>
                  </a:lnTo>
                  <a:lnTo>
                    <a:pt x="21110" y="11078"/>
                  </a:lnTo>
                  <a:lnTo>
                    <a:pt x="21615" y="12929"/>
                  </a:lnTo>
                  <a:lnTo>
                    <a:pt x="22120" y="14747"/>
                  </a:lnTo>
                  <a:lnTo>
                    <a:pt x="22423" y="15656"/>
                  </a:lnTo>
                  <a:lnTo>
                    <a:pt x="22726" y="16565"/>
                  </a:lnTo>
                  <a:lnTo>
                    <a:pt x="21817" y="16296"/>
                  </a:lnTo>
                  <a:lnTo>
                    <a:pt x="21817" y="16262"/>
                  </a:lnTo>
                  <a:lnTo>
                    <a:pt x="21413" y="15084"/>
                  </a:lnTo>
                  <a:lnTo>
                    <a:pt x="21043" y="13906"/>
                  </a:lnTo>
                  <a:lnTo>
                    <a:pt x="20740" y="12727"/>
                  </a:lnTo>
                  <a:lnTo>
                    <a:pt x="20437" y="11549"/>
                  </a:lnTo>
                  <a:lnTo>
                    <a:pt x="19898" y="9158"/>
                  </a:lnTo>
                  <a:lnTo>
                    <a:pt x="19393" y="6768"/>
                  </a:lnTo>
                  <a:lnTo>
                    <a:pt x="19191" y="5691"/>
                  </a:lnTo>
                  <a:lnTo>
                    <a:pt x="18955" y="4580"/>
                  </a:lnTo>
                  <a:lnTo>
                    <a:pt x="18820" y="4041"/>
                  </a:lnTo>
                  <a:lnTo>
                    <a:pt x="18686" y="3502"/>
                  </a:lnTo>
                  <a:lnTo>
                    <a:pt x="18484" y="2997"/>
                  </a:lnTo>
                  <a:lnTo>
                    <a:pt x="18282" y="2492"/>
                  </a:lnTo>
                  <a:lnTo>
                    <a:pt x="18147" y="2189"/>
                  </a:lnTo>
                  <a:lnTo>
                    <a:pt x="17911" y="1920"/>
                  </a:lnTo>
                  <a:lnTo>
                    <a:pt x="17676" y="1650"/>
                  </a:lnTo>
                  <a:lnTo>
                    <a:pt x="17406" y="1448"/>
                  </a:lnTo>
                  <a:lnTo>
                    <a:pt x="17070" y="1280"/>
                  </a:lnTo>
                  <a:lnTo>
                    <a:pt x="16767" y="1179"/>
                  </a:lnTo>
                  <a:lnTo>
                    <a:pt x="16598" y="1145"/>
                  </a:lnTo>
                  <a:lnTo>
                    <a:pt x="16430" y="1179"/>
                  </a:lnTo>
                  <a:lnTo>
                    <a:pt x="16262" y="1179"/>
                  </a:lnTo>
                  <a:lnTo>
                    <a:pt x="16093" y="1246"/>
                  </a:lnTo>
                  <a:lnTo>
                    <a:pt x="15992" y="1246"/>
                  </a:lnTo>
                  <a:lnTo>
                    <a:pt x="11885" y="2257"/>
                  </a:lnTo>
                  <a:lnTo>
                    <a:pt x="7777" y="3300"/>
                  </a:lnTo>
                  <a:lnTo>
                    <a:pt x="3670" y="4378"/>
                  </a:lnTo>
                  <a:lnTo>
                    <a:pt x="1818" y="4815"/>
                  </a:lnTo>
                  <a:lnTo>
                    <a:pt x="909" y="5085"/>
                  </a:lnTo>
                  <a:lnTo>
                    <a:pt x="0" y="5354"/>
                  </a:lnTo>
                  <a:lnTo>
                    <a:pt x="0" y="5590"/>
                  </a:lnTo>
                  <a:lnTo>
                    <a:pt x="673" y="5421"/>
                  </a:lnTo>
                  <a:lnTo>
                    <a:pt x="1347" y="5253"/>
                  </a:lnTo>
                  <a:lnTo>
                    <a:pt x="2660" y="4883"/>
                  </a:lnTo>
                  <a:lnTo>
                    <a:pt x="2761" y="5489"/>
                  </a:lnTo>
                  <a:lnTo>
                    <a:pt x="2895" y="6061"/>
                  </a:lnTo>
                  <a:lnTo>
                    <a:pt x="3198" y="7239"/>
                  </a:lnTo>
                  <a:lnTo>
                    <a:pt x="3905" y="10303"/>
                  </a:lnTo>
                  <a:lnTo>
                    <a:pt x="4579" y="13098"/>
                  </a:lnTo>
                  <a:lnTo>
                    <a:pt x="4949" y="14512"/>
                  </a:lnTo>
                  <a:lnTo>
                    <a:pt x="5387" y="15892"/>
                  </a:lnTo>
                  <a:lnTo>
                    <a:pt x="5825" y="17239"/>
                  </a:lnTo>
                  <a:lnTo>
                    <a:pt x="6229" y="18619"/>
                  </a:lnTo>
                  <a:lnTo>
                    <a:pt x="6565" y="20000"/>
                  </a:lnTo>
                  <a:lnTo>
                    <a:pt x="6902" y="21414"/>
                  </a:lnTo>
                  <a:lnTo>
                    <a:pt x="7171" y="22794"/>
                  </a:lnTo>
                  <a:lnTo>
                    <a:pt x="7474" y="24174"/>
                  </a:lnTo>
                  <a:lnTo>
                    <a:pt x="7811" y="25555"/>
                  </a:lnTo>
                  <a:lnTo>
                    <a:pt x="8013" y="26228"/>
                  </a:lnTo>
                  <a:lnTo>
                    <a:pt x="8215" y="26902"/>
                  </a:lnTo>
                  <a:lnTo>
                    <a:pt x="6262" y="27339"/>
                  </a:lnTo>
                  <a:lnTo>
                    <a:pt x="4310" y="27777"/>
                  </a:lnTo>
                  <a:lnTo>
                    <a:pt x="2963" y="28147"/>
                  </a:lnTo>
                  <a:lnTo>
                    <a:pt x="1582" y="28518"/>
                  </a:lnTo>
                  <a:lnTo>
                    <a:pt x="135" y="28989"/>
                  </a:lnTo>
                  <a:lnTo>
                    <a:pt x="0" y="29023"/>
                  </a:lnTo>
                  <a:lnTo>
                    <a:pt x="0" y="29258"/>
                  </a:lnTo>
                  <a:lnTo>
                    <a:pt x="909" y="28955"/>
                  </a:lnTo>
                  <a:lnTo>
                    <a:pt x="2390" y="28518"/>
                  </a:lnTo>
                  <a:lnTo>
                    <a:pt x="3872" y="28114"/>
                  </a:lnTo>
                  <a:lnTo>
                    <a:pt x="4983" y="27878"/>
                  </a:lnTo>
                  <a:lnTo>
                    <a:pt x="6094" y="27609"/>
                  </a:lnTo>
                  <a:lnTo>
                    <a:pt x="8316" y="27171"/>
                  </a:lnTo>
                  <a:lnTo>
                    <a:pt x="8383" y="27205"/>
                  </a:lnTo>
                  <a:lnTo>
                    <a:pt x="8451" y="27205"/>
                  </a:lnTo>
                  <a:lnTo>
                    <a:pt x="8518" y="27171"/>
                  </a:lnTo>
                  <a:lnTo>
                    <a:pt x="8552" y="27104"/>
                  </a:lnTo>
                  <a:lnTo>
                    <a:pt x="9764" y="26834"/>
                  </a:lnTo>
                  <a:lnTo>
                    <a:pt x="9865" y="27272"/>
                  </a:lnTo>
                  <a:lnTo>
                    <a:pt x="8383" y="27642"/>
                  </a:lnTo>
                  <a:lnTo>
                    <a:pt x="6936" y="28046"/>
                  </a:lnTo>
                  <a:lnTo>
                    <a:pt x="4006" y="28888"/>
                  </a:lnTo>
                  <a:lnTo>
                    <a:pt x="1178" y="29696"/>
                  </a:lnTo>
                  <a:lnTo>
                    <a:pt x="0" y="30033"/>
                  </a:lnTo>
                  <a:lnTo>
                    <a:pt x="0" y="30268"/>
                  </a:lnTo>
                  <a:lnTo>
                    <a:pt x="3299" y="29359"/>
                  </a:lnTo>
                  <a:lnTo>
                    <a:pt x="6633" y="28450"/>
                  </a:lnTo>
                  <a:lnTo>
                    <a:pt x="8282" y="27979"/>
                  </a:lnTo>
                  <a:lnTo>
                    <a:pt x="9898" y="27474"/>
                  </a:lnTo>
                  <a:lnTo>
                    <a:pt x="10504" y="29864"/>
                  </a:lnTo>
                  <a:lnTo>
                    <a:pt x="10572" y="29932"/>
                  </a:lnTo>
                  <a:lnTo>
                    <a:pt x="10572" y="30134"/>
                  </a:lnTo>
                  <a:lnTo>
                    <a:pt x="10740" y="29932"/>
                  </a:lnTo>
                  <a:lnTo>
                    <a:pt x="10807" y="29898"/>
                  </a:lnTo>
                  <a:lnTo>
                    <a:pt x="10807" y="29797"/>
                  </a:lnTo>
                  <a:lnTo>
                    <a:pt x="10942" y="29460"/>
                  </a:lnTo>
                  <a:lnTo>
                    <a:pt x="11077" y="29124"/>
                  </a:lnTo>
                  <a:lnTo>
                    <a:pt x="11380" y="29326"/>
                  </a:lnTo>
                  <a:lnTo>
                    <a:pt x="11716" y="29494"/>
                  </a:lnTo>
                  <a:lnTo>
                    <a:pt x="11750" y="29528"/>
                  </a:lnTo>
                  <a:lnTo>
                    <a:pt x="11885" y="29528"/>
                  </a:lnTo>
                  <a:lnTo>
                    <a:pt x="11952" y="29460"/>
                  </a:lnTo>
                  <a:lnTo>
                    <a:pt x="11952" y="29393"/>
                  </a:lnTo>
                  <a:lnTo>
                    <a:pt x="11918" y="29359"/>
                  </a:lnTo>
                  <a:lnTo>
                    <a:pt x="11615" y="28821"/>
                  </a:lnTo>
                  <a:lnTo>
                    <a:pt x="11380" y="28282"/>
                  </a:lnTo>
                  <a:lnTo>
                    <a:pt x="11178" y="27710"/>
                  </a:lnTo>
                  <a:lnTo>
                    <a:pt x="11009" y="27137"/>
                  </a:lnTo>
                  <a:lnTo>
                    <a:pt x="12289" y="26767"/>
                  </a:lnTo>
                  <a:lnTo>
                    <a:pt x="13568" y="26363"/>
                  </a:lnTo>
                  <a:lnTo>
                    <a:pt x="14848" y="25992"/>
                  </a:lnTo>
                  <a:lnTo>
                    <a:pt x="16127" y="25622"/>
                  </a:lnTo>
                  <a:lnTo>
                    <a:pt x="17373" y="25285"/>
                  </a:lnTo>
                  <a:lnTo>
                    <a:pt x="18652" y="24982"/>
                  </a:lnTo>
                  <a:lnTo>
                    <a:pt x="19325" y="24848"/>
                  </a:lnTo>
                  <a:lnTo>
                    <a:pt x="19999" y="24747"/>
                  </a:lnTo>
                  <a:lnTo>
                    <a:pt x="20672" y="24612"/>
                  </a:lnTo>
                  <a:lnTo>
                    <a:pt x="21346" y="24444"/>
                  </a:lnTo>
                  <a:lnTo>
                    <a:pt x="22255" y="24208"/>
                  </a:lnTo>
                  <a:lnTo>
                    <a:pt x="22726" y="24073"/>
                  </a:lnTo>
                  <a:lnTo>
                    <a:pt x="23197" y="23905"/>
                  </a:lnTo>
                  <a:lnTo>
                    <a:pt x="23635" y="23669"/>
                  </a:lnTo>
                  <a:lnTo>
                    <a:pt x="23803" y="23568"/>
                  </a:lnTo>
                  <a:lnTo>
                    <a:pt x="24005" y="23400"/>
                  </a:lnTo>
                  <a:lnTo>
                    <a:pt x="24174" y="23232"/>
                  </a:lnTo>
                  <a:lnTo>
                    <a:pt x="24308" y="23063"/>
                  </a:lnTo>
                  <a:lnTo>
                    <a:pt x="24409" y="22861"/>
                  </a:lnTo>
                  <a:lnTo>
                    <a:pt x="24510" y="22626"/>
                  </a:lnTo>
                  <a:lnTo>
                    <a:pt x="24578" y="22390"/>
                  </a:lnTo>
                  <a:lnTo>
                    <a:pt x="24578" y="22154"/>
                  </a:lnTo>
                  <a:lnTo>
                    <a:pt x="24544" y="21885"/>
                  </a:lnTo>
                  <a:lnTo>
                    <a:pt x="24477" y="21616"/>
                  </a:lnTo>
                  <a:lnTo>
                    <a:pt x="24342" y="21111"/>
                  </a:lnTo>
                  <a:lnTo>
                    <a:pt x="24174" y="20639"/>
                  </a:lnTo>
                  <a:lnTo>
                    <a:pt x="24005" y="20101"/>
                  </a:lnTo>
                  <a:lnTo>
                    <a:pt x="23803" y="19562"/>
                  </a:lnTo>
                  <a:lnTo>
                    <a:pt x="23366" y="18485"/>
                  </a:lnTo>
                  <a:lnTo>
                    <a:pt x="23399" y="18384"/>
                  </a:lnTo>
                  <a:lnTo>
                    <a:pt x="23938" y="18518"/>
                  </a:lnTo>
                  <a:lnTo>
                    <a:pt x="24477" y="18619"/>
                  </a:lnTo>
                  <a:lnTo>
                    <a:pt x="24510" y="18889"/>
                  </a:lnTo>
                  <a:lnTo>
                    <a:pt x="24544" y="19158"/>
                  </a:lnTo>
                  <a:lnTo>
                    <a:pt x="24578" y="19629"/>
                  </a:lnTo>
                  <a:lnTo>
                    <a:pt x="24645" y="20101"/>
                  </a:lnTo>
                  <a:lnTo>
                    <a:pt x="24746" y="20538"/>
                  </a:lnTo>
                  <a:lnTo>
                    <a:pt x="24847" y="20976"/>
                  </a:lnTo>
                  <a:lnTo>
                    <a:pt x="25015" y="21313"/>
                  </a:lnTo>
                  <a:lnTo>
                    <a:pt x="25217" y="21582"/>
                  </a:lnTo>
                  <a:lnTo>
                    <a:pt x="25453" y="21818"/>
                  </a:lnTo>
                  <a:lnTo>
                    <a:pt x="25722" y="22020"/>
                  </a:lnTo>
                  <a:lnTo>
                    <a:pt x="26025" y="22222"/>
                  </a:lnTo>
                  <a:lnTo>
                    <a:pt x="26328" y="22390"/>
                  </a:lnTo>
                  <a:lnTo>
                    <a:pt x="26934" y="22659"/>
                  </a:lnTo>
                  <a:lnTo>
                    <a:pt x="27338" y="22794"/>
                  </a:lnTo>
                  <a:lnTo>
                    <a:pt x="27742" y="22895"/>
                  </a:lnTo>
                  <a:lnTo>
                    <a:pt x="28113" y="22929"/>
                  </a:lnTo>
                  <a:lnTo>
                    <a:pt x="28449" y="22929"/>
                  </a:lnTo>
                  <a:lnTo>
                    <a:pt x="28820" y="22861"/>
                  </a:lnTo>
                  <a:lnTo>
                    <a:pt x="29157" y="22727"/>
                  </a:lnTo>
                  <a:lnTo>
                    <a:pt x="29493" y="22525"/>
                  </a:lnTo>
                  <a:lnTo>
                    <a:pt x="29796" y="22255"/>
                  </a:lnTo>
                  <a:lnTo>
                    <a:pt x="30066" y="22020"/>
                  </a:lnTo>
                  <a:lnTo>
                    <a:pt x="30335" y="21750"/>
                  </a:lnTo>
                  <a:lnTo>
                    <a:pt x="30537" y="21447"/>
                  </a:lnTo>
                  <a:lnTo>
                    <a:pt x="30773" y="21144"/>
                  </a:lnTo>
                  <a:lnTo>
                    <a:pt x="30773" y="21178"/>
                  </a:lnTo>
                  <a:lnTo>
                    <a:pt x="30806" y="21313"/>
                  </a:lnTo>
                  <a:lnTo>
                    <a:pt x="30907" y="21481"/>
                  </a:lnTo>
                  <a:lnTo>
                    <a:pt x="31008" y="21616"/>
                  </a:lnTo>
                  <a:lnTo>
                    <a:pt x="31143" y="21717"/>
                  </a:lnTo>
                  <a:lnTo>
                    <a:pt x="31278" y="21818"/>
                  </a:lnTo>
                  <a:lnTo>
                    <a:pt x="31446" y="21885"/>
                  </a:lnTo>
                  <a:lnTo>
                    <a:pt x="31648" y="21919"/>
                  </a:lnTo>
                  <a:lnTo>
                    <a:pt x="31816" y="21952"/>
                  </a:lnTo>
                  <a:lnTo>
                    <a:pt x="32018" y="21986"/>
                  </a:lnTo>
                  <a:lnTo>
                    <a:pt x="32187" y="21952"/>
                  </a:lnTo>
                  <a:lnTo>
                    <a:pt x="32389" y="21919"/>
                  </a:lnTo>
                  <a:lnTo>
                    <a:pt x="32523" y="21885"/>
                  </a:lnTo>
                  <a:lnTo>
                    <a:pt x="32692" y="21784"/>
                  </a:lnTo>
                  <a:lnTo>
                    <a:pt x="32826" y="21683"/>
                  </a:lnTo>
                  <a:lnTo>
                    <a:pt x="32927" y="21548"/>
                  </a:lnTo>
                  <a:lnTo>
                    <a:pt x="33028" y="21414"/>
                  </a:lnTo>
                  <a:lnTo>
                    <a:pt x="33028" y="21346"/>
                  </a:lnTo>
                  <a:lnTo>
                    <a:pt x="32995" y="21346"/>
                  </a:lnTo>
                  <a:lnTo>
                    <a:pt x="33028" y="21279"/>
                  </a:lnTo>
                  <a:lnTo>
                    <a:pt x="32995" y="21212"/>
                  </a:lnTo>
                  <a:lnTo>
                    <a:pt x="32826" y="21010"/>
                  </a:lnTo>
                  <a:lnTo>
                    <a:pt x="32624" y="20841"/>
                  </a:lnTo>
                  <a:lnTo>
                    <a:pt x="32220" y="20471"/>
                  </a:lnTo>
                  <a:lnTo>
                    <a:pt x="31850" y="20101"/>
                  </a:lnTo>
                  <a:lnTo>
                    <a:pt x="31648" y="19932"/>
                  </a:lnTo>
                  <a:lnTo>
                    <a:pt x="31412" y="19831"/>
                  </a:lnTo>
                  <a:lnTo>
                    <a:pt x="31513" y="19562"/>
                  </a:lnTo>
                  <a:lnTo>
                    <a:pt x="31682" y="19629"/>
                  </a:lnTo>
                  <a:lnTo>
                    <a:pt x="31816" y="19629"/>
                  </a:lnTo>
                  <a:lnTo>
                    <a:pt x="31985" y="19596"/>
                  </a:lnTo>
                  <a:lnTo>
                    <a:pt x="32119" y="19495"/>
                  </a:lnTo>
                  <a:lnTo>
                    <a:pt x="32187" y="19394"/>
                  </a:lnTo>
                  <a:lnTo>
                    <a:pt x="32220" y="19293"/>
                  </a:lnTo>
                  <a:lnTo>
                    <a:pt x="32254" y="19023"/>
                  </a:lnTo>
                  <a:lnTo>
                    <a:pt x="32355" y="18485"/>
                  </a:lnTo>
                  <a:lnTo>
                    <a:pt x="32321" y="18451"/>
                  </a:lnTo>
                  <a:lnTo>
                    <a:pt x="32355" y="18384"/>
                  </a:lnTo>
                  <a:lnTo>
                    <a:pt x="32288" y="18316"/>
                  </a:lnTo>
                  <a:lnTo>
                    <a:pt x="31850" y="18047"/>
                  </a:lnTo>
                  <a:lnTo>
                    <a:pt x="31412" y="17811"/>
                  </a:lnTo>
                  <a:lnTo>
                    <a:pt x="30941" y="17643"/>
                  </a:lnTo>
                  <a:lnTo>
                    <a:pt x="30470" y="17474"/>
                  </a:lnTo>
                  <a:lnTo>
                    <a:pt x="29965" y="17373"/>
                  </a:lnTo>
                  <a:lnTo>
                    <a:pt x="29493" y="17272"/>
                  </a:lnTo>
                  <a:lnTo>
                    <a:pt x="28988" y="17205"/>
                  </a:lnTo>
                  <a:lnTo>
                    <a:pt x="28483" y="17171"/>
                  </a:lnTo>
                  <a:lnTo>
                    <a:pt x="27473" y="17138"/>
                  </a:lnTo>
                  <a:lnTo>
                    <a:pt x="26463" y="17104"/>
                  </a:lnTo>
                  <a:lnTo>
                    <a:pt x="25453" y="17037"/>
                  </a:lnTo>
                  <a:lnTo>
                    <a:pt x="24477" y="16969"/>
                  </a:lnTo>
                  <a:lnTo>
                    <a:pt x="23736" y="16835"/>
                  </a:lnTo>
                  <a:lnTo>
                    <a:pt x="23029" y="16666"/>
                  </a:lnTo>
                  <a:lnTo>
                    <a:pt x="22490" y="14848"/>
                  </a:lnTo>
                  <a:lnTo>
                    <a:pt x="21952" y="13064"/>
                  </a:lnTo>
                  <a:lnTo>
                    <a:pt x="21447" y="11246"/>
                  </a:lnTo>
                  <a:lnTo>
                    <a:pt x="20975" y="9428"/>
                  </a:lnTo>
                  <a:lnTo>
                    <a:pt x="20032" y="5590"/>
                  </a:lnTo>
                  <a:lnTo>
                    <a:pt x="19797" y="4613"/>
                  </a:lnTo>
                  <a:lnTo>
                    <a:pt x="19561" y="3603"/>
                  </a:lnTo>
                  <a:lnTo>
                    <a:pt x="19325" y="2627"/>
                  </a:lnTo>
                  <a:lnTo>
                    <a:pt x="19157" y="2122"/>
                  </a:lnTo>
                  <a:lnTo>
                    <a:pt x="18989" y="1684"/>
                  </a:lnTo>
                  <a:lnTo>
                    <a:pt x="18921" y="1650"/>
                  </a:lnTo>
                  <a:lnTo>
                    <a:pt x="18888" y="1650"/>
                  </a:lnTo>
                  <a:lnTo>
                    <a:pt x="18854" y="1314"/>
                  </a:lnTo>
                  <a:lnTo>
                    <a:pt x="18753" y="977"/>
                  </a:lnTo>
                  <a:lnTo>
                    <a:pt x="18618" y="674"/>
                  </a:lnTo>
                  <a:lnTo>
                    <a:pt x="18416" y="405"/>
                  </a:lnTo>
                  <a:lnTo>
                    <a:pt x="18181" y="203"/>
                  </a:lnTo>
                  <a:lnTo>
                    <a:pt x="18046" y="135"/>
                  </a:lnTo>
                  <a:lnTo>
                    <a:pt x="17911" y="68"/>
                  </a:lnTo>
                  <a:lnTo>
                    <a:pt x="1774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4"/>
            <p:cNvSpPr/>
            <p:nvPr/>
          </p:nvSpPr>
          <p:spPr>
            <a:xfrm>
              <a:off x="-7997" y="4793152"/>
              <a:ext cx="360076" cy="109664"/>
            </a:xfrm>
            <a:custGeom>
              <a:avLst/>
              <a:gdLst/>
              <a:ahLst/>
              <a:cxnLst/>
              <a:rect l="l" t="t" r="r" b="b"/>
              <a:pathLst>
                <a:path w="5421" h="1651" extrusionOk="0">
                  <a:moveTo>
                    <a:pt x="5387" y="0"/>
                  </a:moveTo>
                  <a:lnTo>
                    <a:pt x="4848" y="68"/>
                  </a:lnTo>
                  <a:lnTo>
                    <a:pt x="4310" y="135"/>
                  </a:lnTo>
                  <a:lnTo>
                    <a:pt x="3804" y="270"/>
                  </a:lnTo>
                  <a:lnTo>
                    <a:pt x="3266" y="404"/>
                  </a:lnTo>
                  <a:lnTo>
                    <a:pt x="2222" y="707"/>
                  </a:lnTo>
                  <a:lnTo>
                    <a:pt x="1212" y="1010"/>
                  </a:lnTo>
                  <a:lnTo>
                    <a:pt x="0" y="1381"/>
                  </a:lnTo>
                  <a:lnTo>
                    <a:pt x="0" y="1650"/>
                  </a:lnTo>
                  <a:lnTo>
                    <a:pt x="1044" y="1313"/>
                  </a:lnTo>
                  <a:lnTo>
                    <a:pt x="3198" y="640"/>
                  </a:lnTo>
                  <a:lnTo>
                    <a:pt x="5387" y="34"/>
                  </a:lnTo>
                  <a:lnTo>
                    <a:pt x="542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8" name="Google Shape;508;p4"/>
          <p:cNvGrpSpPr/>
          <p:nvPr/>
        </p:nvGrpSpPr>
        <p:grpSpPr>
          <a:xfrm>
            <a:off x="8420990" y="2153894"/>
            <a:ext cx="515755" cy="910864"/>
            <a:chOff x="8443004" y="2878855"/>
            <a:chExt cx="688868" cy="1216595"/>
          </a:xfrm>
        </p:grpSpPr>
        <p:sp>
          <p:nvSpPr>
            <p:cNvPr id="509" name="Google Shape;509;p4"/>
            <p:cNvSpPr/>
            <p:nvPr/>
          </p:nvSpPr>
          <p:spPr>
            <a:xfrm>
              <a:off x="8758311" y="2981744"/>
              <a:ext cx="26901" cy="33610"/>
            </a:xfrm>
            <a:custGeom>
              <a:avLst/>
              <a:gdLst/>
              <a:ahLst/>
              <a:cxnLst/>
              <a:rect l="l" t="t" r="r" b="b"/>
              <a:pathLst>
                <a:path w="405" h="506" extrusionOk="0">
                  <a:moveTo>
                    <a:pt x="135" y="0"/>
                  </a:moveTo>
                  <a:lnTo>
                    <a:pt x="102" y="34"/>
                  </a:lnTo>
                  <a:lnTo>
                    <a:pt x="68" y="68"/>
                  </a:lnTo>
                  <a:lnTo>
                    <a:pt x="1" y="135"/>
                  </a:lnTo>
                  <a:lnTo>
                    <a:pt x="1" y="202"/>
                  </a:lnTo>
                  <a:lnTo>
                    <a:pt x="1" y="270"/>
                  </a:lnTo>
                  <a:lnTo>
                    <a:pt x="34" y="337"/>
                  </a:lnTo>
                  <a:lnTo>
                    <a:pt x="34" y="371"/>
                  </a:lnTo>
                  <a:lnTo>
                    <a:pt x="68" y="438"/>
                  </a:lnTo>
                  <a:lnTo>
                    <a:pt x="135" y="472"/>
                  </a:lnTo>
                  <a:lnTo>
                    <a:pt x="169" y="505"/>
                  </a:lnTo>
                  <a:lnTo>
                    <a:pt x="236" y="505"/>
                  </a:lnTo>
                  <a:lnTo>
                    <a:pt x="304" y="472"/>
                  </a:lnTo>
                  <a:lnTo>
                    <a:pt x="371" y="438"/>
                  </a:lnTo>
                  <a:lnTo>
                    <a:pt x="405" y="404"/>
                  </a:lnTo>
                  <a:lnTo>
                    <a:pt x="405" y="303"/>
                  </a:lnTo>
                  <a:lnTo>
                    <a:pt x="405" y="270"/>
                  </a:lnTo>
                  <a:lnTo>
                    <a:pt x="405" y="236"/>
                  </a:lnTo>
                  <a:lnTo>
                    <a:pt x="405" y="169"/>
                  </a:lnTo>
                  <a:lnTo>
                    <a:pt x="371" y="68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4"/>
            <p:cNvSpPr/>
            <p:nvPr/>
          </p:nvSpPr>
          <p:spPr>
            <a:xfrm>
              <a:off x="8682257" y="3929925"/>
              <a:ext cx="102955" cy="118564"/>
            </a:xfrm>
            <a:custGeom>
              <a:avLst/>
              <a:gdLst/>
              <a:ahLst/>
              <a:cxnLst/>
              <a:rect l="l" t="t" r="r" b="b"/>
              <a:pathLst>
                <a:path w="1550" h="1785" extrusionOk="0">
                  <a:moveTo>
                    <a:pt x="439" y="405"/>
                  </a:moveTo>
                  <a:lnTo>
                    <a:pt x="405" y="506"/>
                  </a:lnTo>
                  <a:lnTo>
                    <a:pt x="405" y="573"/>
                  </a:lnTo>
                  <a:lnTo>
                    <a:pt x="405" y="607"/>
                  </a:lnTo>
                  <a:lnTo>
                    <a:pt x="472" y="640"/>
                  </a:lnTo>
                  <a:lnTo>
                    <a:pt x="540" y="607"/>
                  </a:lnTo>
                  <a:lnTo>
                    <a:pt x="674" y="539"/>
                  </a:lnTo>
                  <a:lnTo>
                    <a:pt x="809" y="506"/>
                  </a:lnTo>
                  <a:lnTo>
                    <a:pt x="977" y="539"/>
                  </a:lnTo>
                  <a:lnTo>
                    <a:pt x="1078" y="607"/>
                  </a:lnTo>
                  <a:lnTo>
                    <a:pt x="1213" y="674"/>
                  </a:lnTo>
                  <a:lnTo>
                    <a:pt x="1280" y="809"/>
                  </a:lnTo>
                  <a:lnTo>
                    <a:pt x="1314" y="943"/>
                  </a:lnTo>
                  <a:lnTo>
                    <a:pt x="1314" y="1112"/>
                  </a:lnTo>
                  <a:lnTo>
                    <a:pt x="1280" y="1246"/>
                  </a:lnTo>
                  <a:lnTo>
                    <a:pt x="1213" y="1347"/>
                  </a:lnTo>
                  <a:lnTo>
                    <a:pt x="1078" y="1448"/>
                  </a:lnTo>
                  <a:lnTo>
                    <a:pt x="977" y="1482"/>
                  </a:lnTo>
                  <a:lnTo>
                    <a:pt x="843" y="1516"/>
                  </a:lnTo>
                  <a:lnTo>
                    <a:pt x="708" y="1482"/>
                  </a:lnTo>
                  <a:lnTo>
                    <a:pt x="573" y="1448"/>
                  </a:lnTo>
                  <a:lnTo>
                    <a:pt x="472" y="1381"/>
                  </a:lnTo>
                  <a:lnTo>
                    <a:pt x="371" y="1314"/>
                  </a:lnTo>
                  <a:lnTo>
                    <a:pt x="304" y="1179"/>
                  </a:lnTo>
                  <a:lnTo>
                    <a:pt x="270" y="1078"/>
                  </a:lnTo>
                  <a:lnTo>
                    <a:pt x="237" y="977"/>
                  </a:lnTo>
                  <a:lnTo>
                    <a:pt x="270" y="708"/>
                  </a:lnTo>
                  <a:lnTo>
                    <a:pt x="371" y="506"/>
                  </a:lnTo>
                  <a:lnTo>
                    <a:pt x="439" y="405"/>
                  </a:lnTo>
                  <a:close/>
                  <a:moveTo>
                    <a:pt x="674" y="1"/>
                  </a:moveTo>
                  <a:lnTo>
                    <a:pt x="607" y="34"/>
                  </a:lnTo>
                  <a:lnTo>
                    <a:pt x="439" y="102"/>
                  </a:lnTo>
                  <a:lnTo>
                    <a:pt x="270" y="236"/>
                  </a:lnTo>
                  <a:lnTo>
                    <a:pt x="169" y="371"/>
                  </a:lnTo>
                  <a:lnTo>
                    <a:pt x="68" y="573"/>
                  </a:lnTo>
                  <a:lnTo>
                    <a:pt x="1" y="775"/>
                  </a:lnTo>
                  <a:lnTo>
                    <a:pt x="1" y="977"/>
                  </a:lnTo>
                  <a:lnTo>
                    <a:pt x="68" y="1179"/>
                  </a:lnTo>
                  <a:lnTo>
                    <a:pt x="136" y="1347"/>
                  </a:lnTo>
                  <a:lnTo>
                    <a:pt x="270" y="1516"/>
                  </a:lnTo>
                  <a:lnTo>
                    <a:pt x="439" y="1650"/>
                  </a:lnTo>
                  <a:lnTo>
                    <a:pt x="607" y="1751"/>
                  </a:lnTo>
                  <a:lnTo>
                    <a:pt x="809" y="1785"/>
                  </a:lnTo>
                  <a:lnTo>
                    <a:pt x="1011" y="1751"/>
                  </a:lnTo>
                  <a:lnTo>
                    <a:pt x="1179" y="1684"/>
                  </a:lnTo>
                  <a:lnTo>
                    <a:pt x="1314" y="1549"/>
                  </a:lnTo>
                  <a:lnTo>
                    <a:pt x="1415" y="1415"/>
                  </a:lnTo>
                  <a:lnTo>
                    <a:pt x="1516" y="1246"/>
                  </a:lnTo>
                  <a:lnTo>
                    <a:pt x="1550" y="1078"/>
                  </a:lnTo>
                  <a:lnTo>
                    <a:pt x="1550" y="876"/>
                  </a:lnTo>
                  <a:lnTo>
                    <a:pt x="1482" y="708"/>
                  </a:lnTo>
                  <a:lnTo>
                    <a:pt x="1381" y="573"/>
                  </a:lnTo>
                  <a:lnTo>
                    <a:pt x="1213" y="438"/>
                  </a:lnTo>
                  <a:lnTo>
                    <a:pt x="1045" y="304"/>
                  </a:lnTo>
                  <a:lnTo>
                    <a:pt x="843" y="270"/>
                  </a:lnTo>
                  <a:lnTo>
                    <a:pt x="674" y="270"/>
                  </a:lnTo>
                  <a:lnTo>
                    <a:pt x="607" y="292"/>
                  </a:lnTo>
                  <a:lnTo>
                    <a:pt x="607" y="292"/>
                  </a:lnTo>
                  <a:lnTo>
                    <a:pt x="641" y="270"/>
                  </a:lnTo>
                  <a:lnTo>
                    <a:pt x="742" y="203"/>
                  </a:lnTo>
                  <a:lnTo>
                    <a:pt x="809" y="203"/>
                  </a:lnTo>
                  <a:lnTo>
                    <a:pt x="910" y="236"/>
                  </a:lnTo>
                  <a:lnTo>
                    <a:pt x="1045" y="270"/>
                  </a:lnTo>
                  <a:lnTo>
                    <a:pt x="1045" y="236"/>
                  </a:lnTo>
                  <a:lnTo>
                    <a:pt x="1078" y="203"/>
                  </a:lnTo>
                  <a:lnTo>
                    <a:pt x="1045" y="135"/>
                  </a:lnTo>
                  <a:lnTo>
                    <a:pt x="977" y="68"/>
                  </a:lnTo>
                  <a:lnTo>
                    <a:pt x="876" y="34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4"/>
            <p:cNvSpPr/>
            <p:nvPr/>
          </p:nvSpPr>
          <p:spPr>
            <a:xfrm>
              <a:off x="8805272" y="2999611"/>
              <a:ext cx="107405" cy="26901"/>
            </a:xfrm>
            <a:custGeom>
              <a:avLst/>
              <a:gdLst/>
              <a:ahLst/>
              <a:cxnLst/>
              <a:rect l="l" t="t" r="r" b="b"/>
              <a:pathLst>
                <a:path w="1617" h="405" extrusionOk="0">
                  <a:moveTo>
                    <a:pt x="169" y="1"/>
                  </a:moveTo>
                  <a:lnTo>
                    <a:pt x="102" y="34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68" y="169"/>
                  </a:lnTo>
                  <a:lnTo>
                    <a:pt x="169" y="203"/>
                  </a:lnTo>
                  <a:lnTo>
                    <a:pt x="337" y="270"/>
                  </a:lnTo>
                  <a:lnTo>
                    <a:pt x="741" y="304"/>
                  </a:lnTo>
                  <a:lnTo>
                    <a:pt x="1145" y="371"/>
                  </a:lnTo>
                  <a:lnTo>
                    <a:pt x="1381" y="405"/>
                  </a:lnTo>
                  <a:lnTo>
                    <a:pt x="1583" y="371"/>
                  </a:lnTo>
                  <a:lnTo>
                    <a:pt x="1617" y="337"/>
                  </a:lnTo>
                  <a:lnTo>
                    <a:pt x="1617" y="304"/>
                  </a:lnTo>
                  <a:lnTo>
                    <a:pt x="1617" y="236"/>
                  </a:lnTo>
                  <a:lnTo>
                    <a:pt x="1583" y="203"/>
                  </a:lnTo>
                  <a:lnTo>
                    <a:pt x="1415" y="135"/>
                  </a:lnTo>
                  <a:lnTo>
                    <a:pt x="1179" y="102"/>
                  </a:lnTo>
                  <a:lnTo>
                    <a:pt x="775" y="68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4"/>
            <p:cNvSpPr/>
            <p:nvPr/>
          </p:nvSpPr>
          <p:spPr>
            <a:xfrm>
              <a:off x="8443004" y="2878855"/>
              <a:ext cx="688868" cy="1216595"/>
            </a:xfrm>
            <a:custGeom>
              <a:avLst/>
              <a:gdLst/>
              <a:ahLst/>
              <a:cxnLst/>
              <a:rect l="l" t="t" r="r" b="b"/>
              <a:pathLst>
                <a:path w="10371" h="18316" extrusionOk="0">
                  <a:moveTo>
                    <a:pt x="3401" y="169"/>
                  </a:moveTo>
                  <a:lnTo>
                    <a:pt x="3670" y="270"/>
                  </a:lnTo>
                  <a:lnTo>
                    <a:pt x="3973" y="337"/>
                  </a:lnTo>
                  <a:lnTo>
                    <a:pt x="4613" y="405"/>
                  </a:lnTo>
                  <a:lnTo>
                    <a:pt x="6397" y="607"/>
                  </a:lnTo>
                  <a:lnTo>
                    <a:pt x="8418" y="876"/>
                  </a:lnTo>
                  <a:lnTo>
                    <a:pt x="8855" y="943"/>
                  </a:lnTo>
                  <a:lnTo>
                    <a:pt x="9091" y="977"/>
                  </a:lnTo>
                  <a:lnTo>
                    <a:pt x="9327" y="1044"/>
                  </a:lnTo>
                  <a:lnTo>
                    <a:pt x="9562" y="1112"/>
                  </a:lnTo>
                  <a:lnTo>
                    <a:pt x="9764" y="1213"/>
                  </a:lnTo>
                  <a:lnTo>
                    <a:pt x="9933" y="1381"/>
                  </a:lnTo>
                  <a:lnTo>
                    <a:pt x="10034" y="1583"/>
                  </a:lnTo>
                  <a:lnTo>
                    <a:pt x="10067" y="1617"/>
                  </a:lnTo>
                  <a:lnTo>
                    <a:pt x="10135" y="1650"/>
                  </a:lnTo>
                  <a:lnTo>
                    <a:pt x="10168" y="2492"/>
                  </a:lnTo>
                  <a:lnTo>
                    <a:pt x="10168" y="2896"/>
                  </a:lnTo>
                  <a:lnTo>
                    <a:pt x="10168" y="3300"/>
                  </a:lnTo>
                  <a:lnTo>
                    <a:pt x="10101" y="3872"/>
                  </a:lnTo>
                  <a:lnTo>
                    <a:pt x="9966" y="4411"/>
                  </a:lnTo>
                  <a:lnTo>
                    <a:pt x="9731" y="5522"/>
                  </a:lnTo>
                  <a:lnTo>
                    <a:pt x="9562" y="6431"/>
                  </a:lnTo>
                  <a:lnTo>
                    <a:pt x="9428" y="7374"/>
                  </a:lnTo>
                  <a:lnTo>
                    <a:pt x="9226" y="9259"/>
                  </a:lnTo>
                  <a:lnTo>
                    <a:pt x="9024" y="11414"/>
                  </a:lnTo>
                  <a:lnTo>
                    <a:pt x="8754" y="13569"/>
                  </a:lnTo>
                  <a:lnTo>
                    <a:pt x="8620" y="14545"/>
                  </a:lnTo>
                  <a:lnTo>
                    <a:pt x="8451" y="15488"/>
                  </a:lnTo>
                  <a:lnTo>
                    <a:pt x="8283" y="16431"/>
                  </a:lnTo>
                  <a:lnTo>
                    <a:pt x="8148" y="17373"/>
                  </a:lnTo>
                  <a:lnTo>
                    <a:pt x="8014" y="17575"/>
                  </a:lnTo>
                  <a:lnTo>
                    <a:pt x="7845" y="17744"/>
                  </a:lnTo>
                  <a:lnTo>
                    <a:pt x="7677" y="17878"/>
                  </a:lnTo>
                  <a:lnTo>
                    <a:pt x="7475" y="17979"/>
                  </a:lnTo>
                  <a:lnTo>
                    <a:pt x="7273" y="18047"/>
                  </a:lnTo>
                  <a:lnTo>
                    <a:pt x="7037" y="18080"/>
                  </a:lnTo>
                  <a:lnTo>
                    <a:pt x="6498" y="18080"/>
                  </a:lnTo>
                  <a:lnTo>
                    <a:pt x="4377" y="17912"/>
                  </a:lnTo>
                  <a:lnTo>
                    <a:pt x="3367" y="17845"/>
                  </a:lnTo>
                  <a:lnTo>
                    <a:pt x="2862" y="17811"/>
                  </a:lnTo>
                  <a:lnTo>
                    <a:pt x="2391" y="17744"/>
                  </a:lnTo>
                  <a:lnTo>
                    <a:pt x="2021" y="17676"/>
                  </a:lnTo>
                  <a:lnTo>
                    <a:pt x="1650" y="17575"/>
                  </a:lnTo>
                  <a:lnTo>
                    <a:pt x="1718" y="17508"/>
                  </a:lnTo>
                  <a:lnTo>
                    <a:pt x="1684" y="17407"/>
                  </a:lnTo>
                  <a:lnTo>
                    <a:pt x="1650" y="17373"/>
                  </a:lnTo>
                  <a:lnTo>
                    <a:pt x="1549" y="17340"/>
                  </a:lnTo>
                  <a:lnTo>
                    <a:pt x="1381" y="17407"/>
                  </a:lnTo>
                  <a:lnTo>
                    <a:pt x="1213" y="17441"/>
                  </a:lnTo>
                  <a:lnTo>
                    <a:pt x="1078" y="17441"/>
                  </a:lnTo>
                  <a:lnTo>
                    <a:pt x="943" y="17407"/>
                  </a:lnTo>
                  <a:lnTo>
                    <a:pt x="842" y="17373"/>
                  </a:lnTo>
                  <a:lnTo>
                    <a:pt x="708" y="17306"/>
                  </a:lnTo>
                  <a:lnTo>
                    <a:pt x="640" y="17205"/>
                  </a:lnTo>
                  <a:lnTo>
                    <a:pt x="539" y="17104"/>
                  </a:lnTo>
                  <a:lnTo>
                    <a:pt x="438" y="16835"/>
                  </a:lnTo>
                  <a:lnTo>
                    <a:pt x="371" y="16532"/>
                  </a:lnTo>
                  <a:lnTo>
                    <a:pt x="304" y="16195"/>
                  </a:lnTo>
                  <a:lnTo>
                    <a:pt x="304" y="15825"/>
                  </a:lnTo>
                  <a:lnTo>
                    <a:pt x="304" y="15420"/>
                  </a:lnTo>
                  <a:lnTo>
                    <a:pt x="337" y="15016"/>
                  </a:lnTo>
                  <a:lnTo>
                    <a:pt x="438" y="14242"/>
                  </a:lnTo>
                  <a:lnTo>
                    <a:pt x="607" y="13131"/>
                  </a:lnTo>
                  <a:lnTo>
                    <a:pt x="1213" y="8889"/>
                  </a:lnTo>
                  <a:lnTo>
                    <a:pt x="1852" y="4613"/>
                  </a:lnTo>
                  <a:lnTo>
                    <a:pt x="2155" y="2492"/>
                  </a:lnTo>
                  <a:lnTo>
                    <a:pt x="2223" y="1852"/>
                  </a:lnTo>
                  <a:lnTo>
                    <a:pt x="2290" y="1448"/>
                  </a:lnTo>
                  <a:lnTo>
                    <a:pt x="2425" y="1044"/>
                  </a:lnTo>
                  <a:lnTo>
                    <a:pt x="2559" y="708"/>
                  </a:lnTo>
                  <a:lnTo>
                    <a:pt x="2660" y="539"/>
                  </a:lnTo>
                  <a:lnTo>
                    <a:pt x="2761" y="405"/>
                  </a:lnTo>
                  <a:lnTo>
                    <a:pt x="2862" y="304"/>
                  </a:lnTo>
                  <a:lnTo>
                    <a:pt x="2997" y="203"/>
                  </a:lnTo>
                  <a:lnTo>
                    <a:pt x="3165" y="169"/>
                  </a:lnTo>
                  <a:close/>
                  <a:moveTo>
                    <a:pt x="2963" y="1"/>
                  </a:moveTo>
                  <a:lnTo>
                    <a:pt x="2795" y="68"/>
                  </a:lnTo>
                  <a:lnTo>
                    <a:pt x="2627" y="169"/>
                  </a:lnTo>
                  <a:lnTo>
                    <a:pt x="2492" y="337"/>
                  </a:lnTo>
                  <a:lnTo>
                    <a:pt x="2357" y="573"/>
                  </a:lnTo>
                  <a:lnTo>
                    <a:pt x="2256" y="809"/>
                  </a:lnTo>
                  <a:lnTo>
                    <a:pt x="2189" y="1078"/>
                  </a:lnTo>
                  <a:lnTo>
                    <a:pt x="2054" y="1617"/>
                  </a:lnTo>
                  <a:lnTo>
                    <a:pt x="1953" y="2155"/>
                  </a:lnTo>
                  <a:lnTo>
                    <a:pt x="1852" y="2963"/>
                  </a:lnTo>
                  <a:lnTo>
                    <a:pt x="910" y="9360"/>
                  </a:lnTo>
                  <a:lnTo>
                    <a:pt x="472" y="12256"/>
                  </a:lnTo>
                  <a:lnTo>
                    <a:pt x="270" y="13703"/>
                  </a:lnTo>
                  <a:lnTo>
                    <a:pt x="68" y="15185"/>
                  </a:lnTo>
                  <a:lnTo>
                    <a:pt x="34" y="15690"/>
                  </a:lnTo>
                  <a:lnTo>
                    <a:pt x="1" y="15959"/>
                  </a:lnTo>
                  <a:lnTo>
                    <a:pt x="34" y="16229"/>
                  </a:lnTo>
                  <a:lnTo>
                    <a:pt x="68" y="16532"/>
                  </a:lnTo>
                  <a:lnTo>
                    <a:pt x="135" y="16767"/>
                  </a:lnTo>
                  <a:lnTo>
                    <a:pt x="236" y="17037"/>
                  </a:lnTo>
                  <a:lnTo>
                    <a:pt x="371" y="17239"/>
                  </a:lnTo>
                  <a:lnTo>
                    <a:pt x="607" y="17441"/>
                  </a:lnTo>
                  <a:lnTo>
                    <a:pt x="842" y="17575"/>
                  </a:lnTo>
                  <a:lnTo>
                    <a:pt x="1078" y="17676"/>
                  </a:lnTo>
                  <a:lnTo>
                    <a:pt x="1347" y="17676"/>
                  </a:lnTo>
                  <a:lnTo>
                    <a:pt x="2088" y="17878"/>
                  </a:lnTo>
                  <a:lnTo>
                    <a:pt x="2458" y="17979"/>
                  </a:lnTo>
                  <a:lnTo>
                    <a:pt x="2829" y="18047"/>
                  </a:lnTo>
                  <a:lnTo>
                    <a:pt x="4142" y="18148"/>
                  </a:lnTo>
                  <a:lnTo>
                    <a:pt x="5455" y="18249"/>
                  </a:lnTo>
                  <a:lnTo>
                    <a:pt x="6296" y="18316"/>
                  </a:lnTo>
                  <a:lnTo>
                    <a:pt x="7239" y="18316"/>
                  </a:lnTo>
                  <a:lnTo>
                    <a:pt x="7475" y="18249"/>
                  </a:lnTo>
                  <a:lnTo>
                    <a:pt x="7677" y="18181"/>
                  </a:lnTo>
                  <a:lnTo>
                    <a:pt x="7879" y="18114"/>
                  </a:lnTo>
                  <a:lnTo>
                    <a:pt x="8047" y="18013"/>
                  </a:lnTo>
                  <a:lnTo>
                    <a:pt x="8216" y="17845"/>
                  </a:lnTo>
                  <a:lnTo>
                    <a:pt x="8317" y="17676"/>
                  </a:lnTo>
                  <a:lnTo>
                    <a:pt x="8418" y="17474"/>
                  </a:lnTo>
                  <a:lnTo>
                    <a:pt x="8451" y="17205"/>
                  </a:lnTo>
                  <a:lnTo>
                    <a:pt x="8451" y="17138"/>
                  </a:lnTo>
                  <a:lnTo>
                    <a:pt x="8653" y="16195"/>
                  </a:lnTo>
                  <a:lnTo>
                    <a:pt x="8822" y="15252"/>
                  </a:lnTo>
                  <a:lnTo>
                    <a:pt x="8956" y="14309"/>
                  </a:lnTo>
                  <a:lnTo>
                    <a:pt x="9091" y="13333"/>
                  </a:lnTo>
                  <a:lnTo>
                    <a:pt x="9293" y="11414"/>
                  </a:lnTo>
                  <a:lnTo>
                    <a:pt x="9461" y="9495"/>
                  </a:lnTo>
                  <a:lnTo>
                    <a:pt x="9562" y="8451"/>
                  </a:lnTo>
                  <a:lnTo>
                    <a:pt x="9663" y="7407"/>
                  </a:lnTo>
                  <a:lnTo>
                    <a:pt x="9798" y="6364"/>
                  </a:lnTo>
                  <a:lnTo>
                    <a:pt x="10000" y="5320"/>
                  </a:lnTo>
                  <a:lnTo>
                    <a:pt x="10202" y="4411"/>
                  </a:lnTo>
                  <a:lnTo>
                    <a:pt x="10269" y="3940"/>
                  </a:lnTo>
                  <a:lnTo>
                    <a:pt x="10337" y="3468"/>
                  </a:lnTo>
                  <a:lnTo>
                    <a:pt x="10370" y="2997"/>
                  </a:lnTo>
                  <a:lnTo>
                    <a:pt x="10370" y="2526"/>
                  </a:lnTo>
                  <a:lnTo>
                    <a:pt x="10337" y="2054"/>
                  </a:lnTo>
                  <a:lnTo>
                    <a:pt x="10236" y="1583"/>
                  </a:lnTo>
                  <a:lnTo>
                    <a:pt x="10269" y="1549"/>
                  </a:lnTo>
                  <a:lnTo>
                    <a:pt x="10236" y="1516"/>
                  </a:lnTo>
                  <a:lnTo>
                    <a:pt x="10168" y="1347"/>
                  </a:lnTo>
                  <a:lnTo>
                    <a:pt x="10067" y="1213"/>
                  </a:lnTo>
                  <a:lnTo>
                    <a:pt x="9933" y="1112"/>
                  </a:lnTo>
                  <a:lnTo>
                    <a:pt x="9798" y="1011"/>
                  </a:lnTo>
                  <a:lnTo>
                    <a:pt x="9495" y="842"/>
                  </a:lnTo>
                  <a:lnTo>
                    <a:pt x="9125" y="741"/>
                  </a:lnTo>
                  <a:lnTo>
                    <a:pt x="8754" y="674"/>
                  </a:lnTo>
                  <a:lnTo>
                    <a:pt x="8384" y="640"/>
                  </a:lnTo>
                  <a:lnTo>
                    <a:pt x="7710" y="573"/>
                  </a:lnTo>
                  <a:lnTo>
                    <a:pt x="5623" y="304"/>
                  </a:lnTo>
                  <a:lnTo>
                    <a:pt x="4546" y="135"/>
                  </a:lnTo>
                  <a:lnTo>
                    <a:pt x="3973" y="68"/>
                  </a:lnTo>
                  <a:lnTo>
                    <a:pt x="3704" y="68"/>
                  </a:lnTo>
                  <a:lnTo>
                    <a:pt x="3435" y="102"/>
                  </a:lnTo>
                  <a:lnTo>
                    <a:pt x="3435" y="68"/>
                  </a:lnTo>
                  <a:lnTo>
                    <a:pt x="3401" y="68"/>
                  </a:lnTo>
                  <a:lnTo>
                    <a:pt x="316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4"/>
            <p:cNvSpPr/>
            <p:nvPr/>
          </p:nvSpPr>
          <p:spPr>
            <a:xfrm>
              <a:off x="8498931" y="3035413"/>
              <a:ext cx="583721" cy="914704"/>
            </a:xfrm>
            <a:custGeom>
              <a:avLst/>
              <a:gdLst/>
              <a:ahLst/>
              <a:cxnLst/>
              <a:rect l="l" t="t" r="r" b="b"/>
              <a:pathLst>
                <a:path w="8788" h="13771" extrusionOk="0">
                  <a:moveTo>
                    <a:pt x="1818" y="169"/>
                  </a:moveTo>
                  <a:lnTo>
                    <a:pt x="2189" y="270"/>
                  </a:lnTo>
                  <a:lnTo>
                    <a:pt x="2626" y="337"/>
                  </a:lnTo>
                  <a:lnTo>
                    <a:pt x="3030" y="371"/>
                  </a:lnTo>
                  <a:lnTo>
                    <a:pt x="3468" y="438"/>
                  </a:lnTo>
                  <a:lnTo>
                    <a:pt x="5219" y="707"/>
                  </a:lnTo>
                  <a:lnTo>
                    <a:pt x="6936" y="943"/>
                  </a:lnTo>
                  <a:lnTo>
                    <a:pt x="8619" y="1111"/>
                  </a:lnTo>
                  <a:lnTo>
                    <a:pt x="8485" y="1785"/>
                  </a:lnTo>
                  <a:lnTo>
                    <a:pt x="8384" y="2492"/>
                  </a:lnTo>
                  <a:lnTo>
                    <a:pt x="8215" y="3872"/>
                  </a:lnTo>
                  <a:lnTo>
                    <a:pt x="7811" y="7003"/>
                  </a:lnTo>
                  <a:lnTo>
                    <a:pt x="7609" y="8619"/>
                  </a:lnTo>
                  <a:lnTo>
                    <a:pt x="7374" y="10202"/>
                  </a:lnTo>
                  <a:lnTo>
                    <a:pt x="6868" y="13400"/>
                  </a:lnTo>
                  <a:lnTo>
                    <a:pt x="5993" y="13333"/>
                  </a:lnTo>
                  <a:lnTo>
                    <a:pt x="5151" y="13232"/>
                  </a:lnTo>
                  <a:lnTo>
                    <a:pt x="4276" y="13097"/>
                  </a:lnTo>
                  <a:lnTo>
                    <a:pt x="3434" y="12962"/>
                  </a:lnTo>
                  <a:lnTo>
                    <a:pt x="2660" y="12828"/>
                  </a:lnTo>
                  <a:lnTo>
                    <a:pt x="1852" y="12693"/>
                  </a:lnTo>
                  <a:lnTo>
                    <a:pt x="1044" y="12626"/>
                  </a:lnTo>
                  <a:lnTo>
                    <a:pt x="640" y="12626"/>
                  </a:lnTo>
                  <a:lnTo>
                    <a:pt x="236" y="12659"/>
                  </a:lnTo>
                  <a:lnTo>
                    <a:pt x="1044" y="6431"/>
                  </a:lnTo>
                  <a:lnTo>
                    <a:pt x="1448" y="3266"/>
                  </a:lnTo>
                  <a:lnTo>
                    <a:pt x="1684" y="1717"/>
                  </a:lnTo>
                  <a:lnTo>
                    <a:pt x="1751" y="943"/>
                  </a:lnTo>
                  <a:lnTo>
                    <a:pt x="1818" y="169"/>
                  </a:lnTo>
                  <a:close/>
                  <a:moveTo>
                    <a:pt x="2155" y="0"/>
                  </a:moveTo>
                  <a:lnTo>
                    <a:pt x="1987" y="34"/>
                  </a:lnTo>
                  <a:lnTo>
                    <a:pt x="1818" y="68"/>
                  </a:lnTo>
                  <a:lnTo>
                    <a:pt x="1785" y="68"/>
                  </a:lnTo>
                  <a:lnTo>
                    <a:pt x="1751" y="34"/>
                  </a:lnTo>
                  <a:lnTo>
                    <a:pt x="1717" y="68"/>
                  </a:lnTo>
                  <a:lnTo>
                    <a:pt x="1684" y="101"/>
                  </a:lnTo>
                  <a:lnTo>
                    <a:pt x="1549" y="808"/>
                  </a:lnTo>
                  <a:lnTo>
                    <a:pt x="1414" y="1549"/>
                  </a:lnTo>
                  <a:lnTo>
                    <a:pt x="1246" y="2997"/>
                  </a:lnTo>
                  <a:lnTo>
                    <a:pt x="842" y="6162"/>
                  </a:lnTo>
                  <a:lnTo>
                    <a:pt x="0" y="12760"/>
                  </a:lnTo>
                  <a:lnTo>
                    <a:pt x="0" y="12828"/>
                  </a:lnTo>
                  <a:lnTo>
                    <a:pt x="68" y="12861"/>
                  </a:lnTo>
                  <a:lnTo>
                    <a:pt x="169" y="12861"/>
                  </a:lnTo>
                  <a:lnTo>
                    <a:pt x="202" y="12794"/>
                  </a:lnTo>
                  <a:lnTo>
                    <a:pt x="640" y="12895"/>
                  </a:lnTo>
                  <a:lnTo>
                    <a:pt x="1044" y="12929"/>
                  </a:lnTo>
                  <a:lnTo>
                    <a:pt x="1919" y="13030"/>
                  </a:lnTo>
                  <a:lnTo>
                    <a:pt x="2761" y="13131"/>
                  </a:lnTo>
                  <a:lnTo>
                    <a:pt x="3603" y="13232"/>
                  </a:lnTo>
                  <a:lnTo>
                    <a:pt x="4411" y="13400"/>
                  </a:lnTo>
                  <a:lnTo>
                    <a:pt x="5219" y="13535"/>
                  </a:lnTo>
                  <a:lnTo>
                    <a:pt x="6027" y="13636"/>
                  </a:lnTo>
                  <a:lnTo>
                    <a:pt x="6835" y="13636"/>
                  </a:lnTo>
                  <a:lnTo>
                    <a:pt x="6868" y="13737"/>
                  </a:lnTo>
                  <a:lnTo>
                    <a:pt x="6936" y="13771"/>
                  </a:lnTo>
                  <a:lnTo>
                    <a:pt x="7003" y="13771"/>
                  </a:lnTo>
                  <a:lnTo>
                    <a:pt x="7037" y="13737"/>
                  </a:lnTo>
                  <a:lnTo>
                    <a:pt x="7071" y="13703"/>
                  </a:lnTo>
                  <a:lnTo>
                    <a:pt x="7071" y="13602"/>
                  </a:lnTo>
                  <a:lnTo>
                    <a:pt x="7138" y="13569"/>
                  </a:lnTo>
                  <a:lnTo>
                    <a:pt x="7172" y="13535"/>
                  </a:lnTo>
                  <a:lnTo>
                    <a:pt x="7172" y="13468"/>
                  </a:lnTo>
                  <a:lnTo>
                    <a:pt x="7104" y="13400"/>
                  </a:lnTo>
                  <a:lnTo>
                    <a:pt x="7407" y="11952"/>
                  </a:lnTo>
                  <a:lnTo>
                    <a:pt x="7609" y="10471"/>
                  </a:lnTo>
                  <a:lnTo>
                    <a:pt x="8013" y="7542"/>
                  </a:lnTo>
                  <a:lnTo>
                    <a:pt x="8384" y="4411"/>
                  </a:lnTo>
                  <a:lnTo>
                    <a:pt x="8619" y="2761"/>
                  </a:lnTo>
                  <a:lnTo>
                    <a:pt x="8687" y="1953"/>
                  </a:lnTo>
                  <a:lnTo>
                    <a:pt x="8720" y="1515"/>
                  </a:lnTo>
                  <a:lnTo>
                    <a:pt x="8720" y="1111"/>
                  </a:lnTo>
                  <a:lnTo>
                    <a:pt x="8788" y="1078"/>
                  </a:lnTo>
                  <a:lnTo>
                    <a:pt x="8788" y="977"/>
                  </a:lnTo>
                  <a:lnTo>
                    <a:pt x="8754" y="909"/>
                  </a:lnTo>
                  <a:lnTo>
                    <a:pt x="8687" y="876"/>
                  </a:lnTo>
                  <a:lnTo>
                    <a:pt x="6835" y="674"/>
                  </a:lnTo>
                  <a:lnTo>
                    <a:pt x="5017" y="438"/>
                  </a:lnTo>
                  <a:lnTo>
                    <a:pt x="4141" y="303"/>
                  </a:lnTo>
                  <a:lnTo>
                    <a:pt x="3266" y="135"/>
                  </a:lnTo>
                  <a:lnTo>
                    <a:pt x="2896" y="68"/>
                  </a:lnTo>
                  <a:lnTo>
                    <a:pt x="2525" y="34"/>
                  </a:lnTo>
                  <a:lnTo>
                    <a:pt x="21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4"/>
            <p:cNvSpPr/>
            <p:nvPr/>
          </p:nvSpPr>
          <p:spPr>
            <a:xfrm>
              <a:off x="8845524" y="2961618"/>
              <a:ext cx="20192" cy="20192"/>
            </a:xfrm>
            <a:custGeom>
              <a:avLst/>
              <a:gdLst/>
              <a:ahLst/>
              <a:cxnLst/>
              <a:rect l="l" t="t" r="r" b="b"/>
              <a:pathLst>
                <a:path w="304" h="304" extrusionOk="0">
                  <a:moveTo>
                    <a:pt x="68" y="0"/>
                  </a:moveTo>
                  <a:lnTo>
                    <a:pt x="1" y="101"/>
                  </a:lnTo>
                  <a:lnTo>
                    <a:pt x="1" y="202"/>
                  </a:lnTo>
                  <a:lnTo>
                    <a:pt x="34" y="236"/>
                  </a:lnTo>
                  <a:lnTo>
                    <a:pt x="68" y="270"/>
                  </a:lnTo>
                  <a:lnTo>
                    <a:pt x="169" y="303"/>
                  </a:lnTo>
                  <a:lnTo>
                    <a:pt x="236" y="270"/>
                  </a:lnTo>
                  <a:lnTo>
                    <a:pt x="304" y="236"/>
                  </a:lnTo>
                  <a:lnTo>
                    <a:pt x="304" y="135"/>
                  </a:lnTo>
                  <a:lnTo>
                    <a:pt x="304" y="68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5" name="Google Shape;515;p4"/>
          <p:cNvGrpSpPr/>
          <p:nvPr/>
        </p:nvGrpSpPr>
        <p:grpSpPr>
          <a:xfrm>
            <a:off x="7117967" y="3590460"/>
            <a:ext cx="2026022" cy="1547117"/>
            <a:chOff x="6445945" y="4797602"/>
            <a:chExt cx="2706053" cy="2066404"/>
          </a:xfrm>
        </p:grpSpPr>
        <p:sp>
          <p:nvSpPr>
            <p:cNvPr id="516" name="Google Shape;516;p4"/>
            <p:cNvSpPr/>
            <p:nvPr/>
          </p:nvSpPr>
          <p:spPr>
            <a:xfrm>
              <a:off x="6700941" y="5054790"/>
              <a:ext cx="111855" cy="1511843"/>
            </a:xfrm>
            <a:custGeom>
              <a:avLst/>
              <a:gdLst/>
              <a:ahLst/>
              <a:cxnLst/>
              <a:rect l="l" t="t" r="r" b="b"/>
              <a:pathLst>
                <a:path w="1684" h="22761" extrusionOk="0">
                  <a:moveTo>
                    <a:pt x="1549" y="1"/>
                  </a:moveTo>
                  <a:lnTo>
                    <a:pt x="1515" y="68"/>
                  </a:lnTo>
                  <a:lnTo>
                    <a:pt x="1381" y="1448"/>
                  </a:lnTo>
                  <a:lnTo>
                    <a:pt x="1246" y="2862"/>
                  </a:lnTo>
                  <a:lnTo>
                    <a:pt x="1077" y="5623"/>
                  </a:lnTo>
                  <a:lnTo>
                    <a:pt x="741" y="11178"/>
                  </a:lnTo>
                  <a:lnTo>
                    <a:pt x="0" y="22625"/>
                  </a:lnTo>
                  <a:lnTo>
                    <a:pt x="34" y="22659"/>
                  </a:lnTo>
                  <a:lnTo>
                    <a:pt x="34" y="22726"/>
                  </a:lnTo>
                  <a:lnTo>
                    <a:pt x="101" y="22760"/>
                  </a:lnTo>
                  <a:lnTo>
                    <a:pt x="135" y="22760"/>
                  </a:lnTo>
                  <a:lnTo>
                    <a:pt x="269" y="22726"/>
                  </a:lnTo>
                  <a:lnTo>
                    <a:pt x="303" y="22659"/>
                  </a:lnTo>
                  <a:lnTo>
                    <a:pt x="303" y="22625"/>
                  </a:lnTo>
                  <a:lnTo>
                    <a:pt x="1010" y="11448"/>
                  </a:lnTo>
                  <a:lnTo>
                    <a:pt x="1414" y="5758"/>
                  </a:lnTo>
                  <a:lnTo>
                    <a:pt x="1583" y="2930"/>
                  </a:lnTo>
                  <a:lnTo>
                    <a:pt x="1650" y="1482"/>
                  </a:lnTo>
                  <a:lnTo>
                    <a:pt x="1684" y="68"/>
                  </a:lnTo>
                  <a:lnTo>
                    <a:pt x="165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4"/>
            <p:cNvSpPr/>
            <p:nvPr/>
          </p:nvSpPr>
          <p:spPr>
            <a:xfrm>
              <a:off x="6457170" y="4802119"/>
              <a:ext cx="333242" cy="1894170"/>
            </a:xfrm>
            <a:custGeom>
              <a:avLst/>
              <a:gdLst/>
              <a:ahLst/>
              <a:cxnLst/>
              <a:rect l="l" t="t" r="r" b="b"/>
              <a:pathLst>
                <a:path w="5017" h="28517" extrusionOk="0">
                  <a:moveTo>
                    <a:pt x="3838" y="0"/>
                  </a:moveTo>
                  <a:lnTo>
                    <a:pt x="3535" y="34"/>
                  </a:lnTo>
                  <a:lnTo>
                    <a:pt x="3266" y="101"/>
                  </a:lnTo>
                  <a:lnTo>
                    <a:pt x="2963" y="236"/>
                  </a:lnTo>
                  <a:lnTo>
                    <a:pt x="2694" y="404"/>
                  </a:lnTo>
                  <a:lnTo>
                    <a:pt x="2458" y="606"/>
                  </a:lnTo>
                  <a:lnTo>
                    <a:pt x="2290" y="875"/>
                  </a:lnTo>
                  <a:lnTo>
                    <a:pt x="2155" y="1145"/>
                  </a:lnTo>
                  <a:lnTo>
                    <a:pt x="2020" y="1414"/>
                  </a:lnTo>
                  <a:lnTo>
                    <a:pt x="1919" y="1717"/>
                  </a:lnTo>
                  <a:lnTo>
                    <a:pt x="1852" y="2020"/>
                  </a:lnTo>
                  <a:lnTo>
                    <a:pt x="1751" y="2626"/>
                  </a:lnTo>
                  <a:lnTo>
                    <a:pt x="1515" y="4714"/>
                  </a:lnTo>
                  <a:lnTo>
                    <a:pt x="1313" y="6801"/>
                  </a:lnTo>
                  <a:lnTo>
                    <a:pt x="977" y="11010"/>
                  </a:lnTo>
                  <a:lnTo>
                    <a:pt x="640" y="15353"/>
                  </a:lnTo>
                  <a:lnTo>
                    <a:pt x="337" y="19696"/>
                  </a:lnTo>
                  <a:lnTo>
                    <a:pt x="135" y="24039"/>
                  </a:lnTo>
                  <a:lnTo>
                    <a:pt x="0" y="28382"/>
                  </a:lnTo>
                  <a:lnTo>
                    <a:pt x="0" y="28450"/>
                  </a:lnTo>
                  <a:lnTo>
                    <a:pt x="34" y="28483"/>
                  </a:lnTo>
                  <a:lnTo>
                    <a:pt x="135" y="28517"/>
                  </a:lnTo>
                  <a:lnTo>
                    <a:pt x="236" y="28483"/>
                  </a:lnTo>
                  <a:lnTo>
                    <a:pt x="270" y="28450"/>
                  </a:lnTo>
                  <a:lnTo>
                    <a:pt x="270" y="28382"/>
                  </a:lnTo>
                  <a:lnTo>
                    <a:pt x="404" y="24645"/>
                  </a:lnTo>
                  <a:lnTo>
                    <a:pt x="606" y="20908"/>
                  </a:lnTo>
                  <a:lnTo>
                    <a:pt x="808" y="17171"/>
                  </a:lnTo>
                  <a:lnTo>
                    <a:pt x="1044" y="13400"/>
                  </a:lnTo>
                  <a:lnTo>
                    <a:pt x="1347" y="9663"/>
                  </a:lnTo>
                  <a:lnTo>
                    <a:pt x="1684" y="5926"/>
                  </a:lnTo>
                  <a:lnTo>
                    <a:pt x="1852" y="4108"/>
                  </a:lnTo>
                  <a:lnTo>
                    <a:pt x="1953" y="3165"/>
                  </a:lnTo>
                  <a:lnTo>
                    <a:pt x="2088" y="2256"/>
                  </a:lnTo>
                  <a:lnTo>
                    <a:pt x="2155" y="1852"/>
                  </a:lnTo>
                  <a:lnTo>
                    <a:pt x="2290" y="1448"/>
                  </a:lnTo>
                  <a:lnTo>
                    <a:pt x="2492" y="1077"/>
                  </a:lnTo>
                  <a:lnTo>
                    <a:pt x="2727" y="741"/>
                  </a:lnTo>
                  <a:lnTo>
                    <a:pt x="2963" y="539"/>
                  </a:lnTo>
                  <a:lnTo>
                    <a:pt x="3199" y="404"/>
                  </a:lnTo>
                  <a:lnTo>
                    <a:pt x="3468" y="303"/>
                  </a:lnTo>
                  <a:lnTo>
                    <a:pt x="3771" y="269"/>
                  </a:lnTo>
                  <a:lnTo>
                    <a:pt x="4074" y="269"/>
                  </a:lnTo>
                  <a:lnTo>
                    <a:pt x="4377" y="337"/>
                  </a:lnTo>
                  <a:lnTo>
                    <a:pt x="4646" y="438"/>
                  </a:lnTo>
                  <a:lnTo>
                    <a:pt x="4916" y="572"/>
                  </a:lnTo>
                  <a:lnTo>
                    <a:pt x="4983" y="606"/>
                  </a:lnTo>
                  <a:lnTo>
                    <a:pt x="5017" y="572"/>
                  </a:lnTo>
                  <a:lnTo>
                    <a:pt x="5017" y="505"/>
                  </a:lnTo>
                  <a:lnTo>
                    <a:pt x="4983" y="438"/>
                  </a:lnTo>
                  <a:lnTo>
                    <a:pt x="4714" y="236"/>
                  </a:lnTo>
                  <a:lnTo>
                    <a:pt x="4444" y="135"/>
                  </a:lnTo>
                  <a:lnTo>
                    <a:pt x="4141" y="34"/>
                  </a:lnTo>
                  <a:lnTo>
                    <a:pt x="383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4"/>
            <p:cNvSpPr/>
            <p:nvPr/>
          </p:nvSpPr>
          <p:spPr>
            <a:xfrm>
              <a:off x="8109762" y="4967577"/>
              <a:ext cx="60511" cy="60444"/>
            </a:xfrm>
            <a:custGeom>
              <a:avLst/>
              <a:gdLst/>
              <a:ahLst/>
              <a:cxnLst/>
              <a:rect l="l" t="t" r="r" b="b"/>
              <a:pathLst>
                <a:path w="911" h="910" extrusionOk="0">
                  <a:moveTo>
                    <a:pt x="405" y="0"/>
                  </a:moveTo>
                  <a:lnTo>
                    <a:pt x="304" y="34"/>
                  </a:lnTo>
                  <a:lnTo>
                    <a:pt x="203" y="101"/>
                  </a:lnTo>
                  <a:lnTo>
                    <a:pt x="136" y="169"/>
                  </a:lnTo>
                  <a:lnTo>
                    <a:pt x="68" y="236"/>
                  </a:lnTo>
                  <a:lnTo>
                    <a:pt x="1" y="337"/>
                  </a:lnTo>
                  <a:lnTo>
                    <a:pt x="1" y="438"/>
                  </a:lnTo>
                  <a:lnTo>
                    <a:pt x="1" y="573"/>
                  </a:lnTo>
                  <a:lnTo>
                    <a:pt x="68" y="674"/>
                  </a:lnTo>
                  <a:lnTo>
                    <a:pt x="102" y="741"/>
                  </a:lnTo>
                  <a:lnTo>
                    <a:pt x="203" y="842"/>
                  </a:lnTo>
                  <a:lnTo>
                    <a:pt x="304" y="876"/>
                  </a:lnTo>
                  <a:lnTo>
                    <a:pt x="405" y="910"/>
                  </a:lnTo>
                  <a:lnTo>
                    <a:pt x="506" y="910"/>
                  </a:lnTo>
                  <a:lnTo>
                    <a:pt x="641" y="876"/>
                  </a:lnTo>
                  <a:lnTo>
                    <a:pt x="742" y="809"/>
                  </a:lnTo>
                  <a:lnTo>
                    <a:pt x="809" y="708"/>
                  </a:lnTo>
                  <a:lnTo>
                    <a:pt x="876" y="607"/>
                  </a:lnTo>
                  <a:lnTo>
                    <a:pt x="910" y="506"/>
                  </a:lnTo>
                  <a:lnTo>
                    <a:pt x="910" y="371"/>
                  </a:lnTo>
                  <a:lnTo>
                    <a:pt x="876" y="270"/>
                  </a:lnTo>
                  <a:lnTo>
                    <a:pt x="809" y="169"/>
                  </a:lnTo>
                  <a:lnTo>
                    <a:pt x="742" y="68"/>
                  </a:lnTo>
                  <a:lnTo>
                    <a:pt x="641" y="3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4"/>
            <p:cNvSpPr/>
            <p:nvPr/>
          </p:nvSpPr>
          <p:spPr>
            <a:xfrm>
              <a:off x="6797054" y="5021247"/>
              <a:ext cx="2354943" cy="156624"/>
            </a:xfrm>
            <a:custGeom>
              <a:avLst/>
              <a:gdLst/>
              <a:ahLst/>
              <a:cxnLst/>
              <a:rect l="l" t="t" r="r" b="b"/>
              <a:pathLst>
                <a:path w="35454" h="2358" extrusionOk="0">
                  <a:moveTo>
                    <a:pt x="641" y="1"/>
                  </a:moveTo>
                  <a:lnTo>
                    <a:pt x="68" y="34"/>
                  </a:lnTo>
                  <a:lnTo>
                    <a:pt x="35" y="34"/>
                  </a:lnTo>
                  <a:lnTo>
                    <a:pt x="1" y="68"/>
                  </a:lnTo>
                  <a:lnTo>
                    <a:pt x="1" y="135"/>
                  </a:lnTo>
                  <a:lnTo>
                    <a:pt x="35" y="135"/>
                  </a:lnTo>
                  <a:lnTo>
                    <a:pt x="573" y="236"/>
                  </a:lnTo>
                  <a:lnTo>
                    <a:pt x="1112" y="304"/>
                  </a:lnTo>
                  <a:lnTo>
                    <a:pt x="2189" y="405"/>
                  </a:lnTo>
                  <a:lnTo>
                    <a:pt x="4344" y="506"/>
                  </a:lnTo>
                  <a:lnTo>
                    <a:pt x="8856" y="842"/>
                  </a:lnTo>
                  <a:lnTo>
                    <a:pt x="18114" y="1448"/>
                  </a:lnTo>
                  <a:lnTo>
                    <a:pt x="22457" y="1718"/>
                  </a:lnTo>
                  <a:lnTo>
                    <a:pt x="26801" y="1987"/>
                  </a:lnTo>
                  <a:lnTo>
                    <a:pt x="31110" y="2189"/>
                  </a:lnTo>
                  <a:lnTo>
                    <a:pt x="35453" y="2357"/>
                  </a:lnTo>
                  <a:lnTo>
                    <a:pt x="35453" y="2021"/>
                  </a:lnTo>
                  <a:lnTo>
                    <a:pt x="31177" y="1819"/>
                  </a:lnTo>
                  <a:lnTo>
                    <a:pt x="26935" y="1617"/>
                  </a:lnTo>
                  <a:lnTo>
                    <a:pt x="22659" y="1415"/>
                  </a:lnTo>
                  <a:lnTo>
                    <a:pt x="18384" y="1179"/>
                  </a:lnTo>
                  <a:lnTo>
                    <a:pt x="9394" y="607"/>
                  </a:lnTo>
                  <a:lnTo>
                    <a:pt x="4849" y="270"/>
                  </a:lnTo>
                  <a:lnTo>
                    <a:pt x="3671" y="169"/>
                  </a:lnTo>
                  <a:lnTo>
                    <a:pt x="2459" y="68"/>
                  </a:lnTo>
                  <a:lnTo>
                    <a:pt x="124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4"/>
            <p:cNvSpPr/>
            <p:nvPr/>
          </p:nvSpPr>
          <p:spPr>
            <a:xfrm>
              <a:off x="6785895" y="4797602"/>
              <a:ext cx="2366102" cy="170042"/>
            </a:xfrm>
            <a:custGeom>
              <a:avLst/>
              <a:gdLst/>
              <a:ahLst/>
              <a:cxnLst/>
              <a:rect l="l" t="t" r="r" b="b"/>
              <a:pathLst>
                <a:path w="35622" h="2560" extrusionOk="0">
                  <a:moveTo>
                    <a:pt x="7677" y="506"/>
                  </a:moveTo>
                  <a:lnTo>
                    <a:pt x="8081" y="539"/>
                  </a:lnTo>
                  <a:lnTo>
                    <a:pt x="8485" y="607"/>
                  </a:lnTo>
                  <a:lnTo>
                    <a:pt x="9428" y="674"/>
                  </a:lnTo>
                  <a:lnTo>
                    <a:pt x="10101" y="775"/>
                  </a:lnTo>
                  <a:lnTo>
                    <a:pt x="10404" y="809"/>
                  </a:lnTo>
                  <a:lnTo>
                    <a:pt x="10606" y="876"/>
                  </a:lnTo>
                  <a:lnTo>
                    <a:pt x="9259" y="809"/>
                  </a:lnTo>
                  <a:lnTo>
                    <a:pt x="6869" y="674"/>
                  </a:lnTo>
                  <a:lnTo>
                    <a:pt x="7071" y="573"/>
                  </a:lnTo>
                  <a:lnTo>
                    <a:pt x="7273" y="539"/>
                  </a:lnTo>
                  <a:lnTo>
                    <a:pt x="7475" y="506"/>
                  </a:lnTo>
                  <a:close/>
                  <a:moveTo>
                    <a:pt x="2021" y="1"/>
                  </a:moveTo>
                  <a:lnTo>
                    <a:pt x="1953" y="34"/>
                  </a:lnTo>
                  <a:lnTo>
                    <a:pt x="1920" y="68"/>
                  </a:lnTo>
                  <a:lnTo>
                    <a:pt x="1920" y="102"/>
                  </a:lnTo>
                  <a:lnTo>
                    <a:pt x="1920" y="236"/>
                  </a:lnTo>
                  <a:lnTo>
                    <a:pt x="1920" y="371"/>
                  </a:lnTo>
                  <a:lnTo>
                    <a:pt x="2021" y="337"/>
                  </a:lnTo>
                  <a:lnTo>
                    <a:pt x="2054" y="304"/>
                  </a:lnTo>
                  <a:lnTo>
                    <a:pt x="2054" y="236"/>
                  </a:lnTo>
                  <a:lnTo>
                    <a:pt x="2593" y="304"/>
                  </a:lnTo>
                  <a:lnTo>
                    <a:pt x="3165" y="438"/>
                  </a:lnTo>
                  <a:lnTo>
                    <a:pt x="3502" y="472"/>
                  </a:lnTo>
                  <a:lnTo>
                    <a:pt x="2391" y="405"/>
                  </a:lnTo>
                  <a:lnTo>
                    <a:pt x="1381" y="371"/>
                  </a:lnTo>
                  <a:lnTo>
                    <a:pt x="1078" y="337"/>
                  </a:lnTo>
                  <a:lnTo>
                    <a:pt x="607" y="304"/>
                  </a:lnTo>
                  <a:lnTo>
                    <a:pt x="405" y="270"/>
                  </a:lnTo>
                  <a:lnTo>
                    <a:pt x="203" y="236"/>
                  </a:lnTo>
                  <a:lnTo>
                    <a:pt x="102" y="169"/>
                  </a:lnTo>
                  <a:lnTo>
                    <a:pt x="102" y="102"/>
                  </a:lnTo>
                  <a:lnTo>
                    <a:pt x="135" y="68"/>
                  </a:lnTo>
                  <a:lnTo>
                    <a:pt x="102" y="34"/>
                  </a:lnTo>
                  <a:lnTo>
                    <a:pt x="34" y="135"/>
                  </a:lnTo>
                  <a:lnTo>
                    <a:pt x="0" y="203"/>
                  </a:lnTo>
                  <a:lnTo>
                    <a:pt x="0" y="236"/>
                  </a:lnTo>
                  <a:lnTo>
                    <a:pt x="68" y="304"/>
                  </a:lnTo>
                  <a:lnTo>
                    <a:pt x="270" y="405"/>
                  </a:lnTo>
                  <a:lnTo>
                    <a:pt x="539" y="472"/>
                  </a:lnTo>
                  <a:lnTo>
                    <a:pt x="1112" y="539"/>
                  </a:lnTo>
                  <a:lnTo>
                    <a:pt x="1381" y="573"/>
                  </a:lnTo>
                  <a:lnTo>
                    <a:pt x="6330" y="876"/>
                  </a:lnTo>
                  <a:lnTo>
                    <a:pt x="16464" y="1482"/>
                  </a:lnTo>
                  <a:lnTo>
                    <a:pt x="26026" y="2021"/>
                  </a:lnTo>
                  <a:lnTo>
                    <a:pt x="35621" y="2559"/>
                  </a:lnTo>
                  <a:lnTo>
                    <a:pt x="35621" y="2290"/>
                  </a:lnTo>
                  <a:lnTo>
                    <a:pt x="18316" y="1314"/>
                  </a:lnTo>
                  <a:lnTo>
                    <a:pt x="10976" y="910"/>
                  </a:lnTo>
                  <a:lnTo>
                    <a:pt x="10943" y="809"/>
                  </a:lnTo>
                  <a:lnTo>
                    <a:pt x="10909" y="741"/>
                  </a:lnTo>
                  <a:lnTo>
                    <a:pt x="10741" y="640"/>
                  </a:lnTo>
                  <a:lnTo>
                    <a:pt x="10539" y="573"/>
                  </a:lnTo>
                  <a:lnTo>
                    <a:pt x="10337" y="539"/>
                  </a:lnTo>
                  <a:lnTo>
                    <a:pt x="9865" y="506"/>
                  </a:lnTo>
                  <a:lnTo>
                    <a:pt x="9529" y="506"/>
                  </a:lnTo>
                  <a:lnTo>
                    <a:pt x="7710" y="304"/>
                  </a:lnTo>
                  <a:lnTo>
                    <a:pt x="7374" y="270"/>
                  </a:lnTo>
                  <a:lnTo>
                    <a:pt x="7172" y="270"/>
                  </a:lnTo>
                  <a:lnTo>
                    <a:pt x="7104" y="337"/>
                  </a:lnTo>
                  <a:lnTo>
                    <a:pt x="7003" y="405"/>
                  </a:lnTo>
                  <a:lnTo>
                    <a:pt x="6835" y="640"/>
                  </a:lnTo>
                  <a:lnTo>
                    <a:pt x="6835" y="674"/>
                  </a:lnTo>
                  <a:lnTo>
                    <a:pt x="5522" y="573"/>
                  </a:lnTo>
                  <a:lnTo>
                    <a:pt x="5488" y="506"/>
                  </a:lnTo>
                  <a:lnTo>
                    <a:pt x="5455" y="438"/>
                  </a:lnTo>
                  <a:lnTo>
                    <a:pt x="5421" y="438"/>
                  </a:lnTo>
                  <a:lnTo>
                    <a:pt x="4546" y="371"/>
                  </a:lnTo>
                  <a:lnTo>
                    <a:pt x="3704" y="270"/>
                  </a:lnTo>
                  <a:lnTo>
                    <a:pt x="2862" y="135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4"/>
            <p:cNvSpPr/>
            <p:nvPr/>
          </p:nvSpPr>
          <p:spPr>
            <a:xfrm>
              <a:off x="8024808" y="4983253"/>
              <a:ext cx="31351" cy="31351"/>
            </a:xfrm>
            <a:custGeom>
              <a:avLst/>
              <a:gdLst/>
              <a:ahLst/>
              <a:cxnLst/>
              <a:rect l="l" t="t" r="r" b="b"/>
              <a:pathLst>
                <a:path w="472" h="472" extrusionOk="0">
                  <a:moveTo>
                    <a:pt x="102" y="0"/>
                  </a:moveTo>
                  <a:lnTo>
                    <a:pt x="68" y="68"/>
                  </a:lnTo>
                  <a:lnTo>
                    <a:pt x="1" y="101"/>
                  </a:lnTo>
                  <a:lnTo>
                    <a:pt x="1" y="169"/>
                  </a:lnTo>
                  <a:lnTo>
                    <a:pt x="1" y="303"/>
                  </a:lnTo>
                  <a:lnTo>
                    <a:pt x="34" y="371"/>
                  </a:lnTo>
                  <a:lnTo>
                    <a:pt x="68" y="371"/>
                  </a:lnTo>
                  <a:lnTo>
                    <a:pt x="102" y="438"/>
                  </a:lnTo>
                  <a:lnTo>
                    <a:pt x="203" y="438"/>
                  </a:lnTo>
                  <a:lnTo>
                    <a:pt x="270" y="472"/>
                  </a:lnTo>
                  <a:lnTo>
                    <a:pt x="337" y="438"/>
                  </a:lnTo>
                  <a:lnTo>
                    <a:pt x="405" y="404"/>
                  </a:lnTo>
                  <a:lnTo>
                    <a:pt x="438" y="337"/>
                  </a:lnTo>
                  <a:lnTo>
                    <a:pt x="472" y="270"/>
                  </a:lnTo>
                  <a:lnTo>
                    <a:pt x="472" y="169"/>
                  </a:lnTo>
                  <a:lnTo>
                    <a:pt x="438" y="101"/>
                  </a:lnTo>
                  <a:lnTo>
                    <a:pt x="371" y="34"/>
                  </a:lnTo>
                  <a:lnTo>
                    <a:pt x="337" y="34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4"/>
            <p:cNvSpPr/>
            <p:nvPr/>
          </p:nvSpPr>
          <p:spPr>
            <a:xfrm>
              <a:off x="8239485" y="6776727"/>
              <a:ext cx="93988" cy="67153"/>
            </a:xfrm>
            <a:custGeom>
              <a:avLst/>
              <a:gdLst/>
              <a:ahLst/>
              <a:cxnLst/>
              <a:rect l="l" t="t" r="r" b="b"/>
              <a:pathLst>
                <a:path w="1415" h="1011" extrusionOk="0">
                  <a:moveTo>
                    <a:pt x="438" y="1"/>
                  </a:moveTo>
                  <a:lnTo>
                    <a:pt x="203" y="102"/>
                  </a:lnTo>
                  <a:lnTo>
                    <a:pt x="34" y="237"/>
                  </a:lnTo>
                  <a:lnTo>
                    <a:pt x="1" y="270"/>
                  </a:lnTo>
                  <a:lnTo>
                    <a:pt x="1" y="304"/>
                  </a:lnTo>
                  <a:lnTo>
                    <a:pt x="34" y="338"/>
                  </a:lnTo>
                  <a:lnTo>
                    <a:pt x="68" y="338"/>
                  </a:lnTo>
                  <a:lnTo>
                    <a:pt x="102" y="405"/>
                  </a:lnTo>
                  <a:lnTo>
                    <a:pt x="236" y="506"/>
                  </a:lnTo>
                  <a:lnTo>
                    <a:pt x="371" y="607"/>
                  </a:lnTo>
                  <a:lnTo>
                    <a:pt x="405" y="641"/>
                  </a:lnTo>
                  <a:lnTo>
                    <a:pt x="472" y="607"/>
                  </a:lnTo>
                  <a:lnTo>
                    <a:pt x="472" y="573"/>
                  </a:lnTo>
                  <a:lnTo>
                    <a:pt x="472" y="506"/>
                  </a:lnTo>
                  <a:lnTo>
                    <a:pt x="371" y="371"/>
                  </a:lnTo>
                  <a:lnTo>
                    <a:pt x="775" y="405"/>
                  </a:lnTo>
                  <a:lnTo>
                    <a:pt x="1179" y="405"/>
                  </a:lnTo>
                  <a:lnTo>
                    <a:pt x="1145" y="674"/>
                  </a:lnTo>
                  <a:lnTo>
                    <a:pt x="1179" y="944"/>
                  </a:lnTo>
                  <a:lnTo>
                    <a:pt x="1213" y="1011"/>
                  </a:lnTo>
                  <a:lnTo>
                    <a:pt x="1246" y="1011"/>
                  </a:lnTo>
                  <a:lnTo>
                    <a:pt x="1314" y="977"/>
                  </a:lnTo>
                  <a:lnTo>
                    <a:pt x="1347" y="944"/>
                  </a:lnTo>
                  <a:lnTo>
                    <a:pt x="1381" y="775"/>
                  </a:lnTo>
                  <a:lnTo>
                    <a:pt x="1415" y="607"/>
                  </a:lnTo>
                  <a:lnTo>
                    <a:pt x="1415" y="270"/>
                  </a:lnTo>
                  <a:lnTo>
                    <a:pt x="1415" y="237"/>
                  </a:lnTo>
                  <a:lnTo>
                    <a:pt x="1381" y="203"/>
                  </a:lnTo>
                  <a:lnTo>
                    <a:pt x="1314" y="169"/>
                  </a:lnTo>
                  <a:lnTo>
                    <a:pt x="539" y="169"/>
                  </a:lnTo>
                  <a:lnTo>
                    <a:pt x="573" y="102"/>
                  </a:lnTo>
                  <a:lnTo>
                    <a:pt x="573" y="35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4"/>
            <p:cNvSpPr/>
            <p:nvPr/>
          </p:nvSpPr>
          <p:spPr>
            <a:xfrm>
              <a:off x="7863799" y="6727574"/>
              <a:ext cx="290798" cy="96180"/>
            </a:xfrm>
            <a:custGeom>
              <a:avLst/>
              <a:gdLst/>
              <a:ahLst/>
              <a:cxnLst/>
              <a:rect l="l" t="t" r="r" b="b"/>
              <a:pathLst>
                <a:path w="4378" h="1448" extrusionOk="0">
                  <a:moveTo>
                    <a:pt x="371" y="169"/>
                  </a:moveTo>
                  <a:lnTo>
                    <a:pt x="842" y="270"/>
                  </a:lnTo>
                  <a:lnTo>
                    <a:pt x="1314" y="303"/>
                  </a:lnTo>
                  <a:lnTo>
                    <a:pt x="1785" y="337"/>
                  </a:lnTo>
                  <a:lnTo>
                    <a:pt x="2256" y="404"/>
                  </a:lnTo>
                  <a:lnTo>
                    <a:pt x="3233" y="606"/>
                  </a:lnTo>
                  <a:lnTo>
                    <a:pt x="3569" y="640"/>
                  </a:lnTo>
                  <a:lnTo>
                    <a:pt x="3704" y="674"/>
                  </a:lnTo>
                  <a:lnTo>
                    <a:pt x="3839" y="707"/>
                  </a:lnTo>
                  <a:lnTo>
                    <a:pt x="3940" y="775"/>
                  </a:lnTo>
                  <a:lnTo>
                    <a:pt x="4007" y="876"/>
                  </a:lnTo>
                  <a:lnTo>
                    <a:pt x="4007" y="1010"/>
                  </a:lnTo>
                  <a:lnTo>
                    <a:pt x="3973" y="1179"/>
                  </a:lnTo>
                  <a:lnTo>
                    <a:pt x="1987" y="1010"/>
                  </a:lnTo>
                  <a:lnTo>
                    <a:pt x="1112" y="909"/>
                  </a:lnTo>
                  <a:lnTo>
                    <a:pt x="674" y="876"/>
                  </a:lnTo>
                  <a:lnTo>
                    <a:pt x="236" y="909"/>
                  </a:lnTo>
                  <a:lnTo>
                    <a:pt x="371" y="169"/>
                  </a:lnTo>
                  <a:close/>
                  <a:moveTo>
                    <a:pt x="741" y="0"/>
                  </a:moveTo>
                  <a:lnTo>
                    <a:pt x="304" y="34"/>
                  </a:lnTo>
                  <a:lnTo>
                    <a:pt x="203" y="34"/>
                  </a:lnTo>
                  <a:lnTo>
                    <a:pt x="34" y="68"/>
                  </a:lnTo>
                  <a:lnTo>
                    <a:pt x="34" y="101"/>
                  </a:lnTo>
                  <a:lnTo>
                    <a:pt x="169" y="135"/>
                  </a:lnTo>
                  <a:lnTo>
                    <a:pt x="68" y="505"/>
                  </a:lnTo>
                  <a:lnTo>
                    <a:pt x="0" y="909"/>
                  </a:lnTo>
                  <a:lnTo>
                    <a:pt x="34" y="977"/>
                  </a:lnTo>
                  <a:lnTo>
                    <a:pt x="68" y="1044"/>
                  </a:lnTo>
                  <a:lnTo>
                    <a:pt x="169" y="1044"/>
                  </a:lnTo>
                  <a:lnTo>
                    <a:pt x="236" y="1010"/>
                  </a:lnTo>
                  <a:lnTo>
                    <a:pt x="640" y="1111"/>
                  </a:lnTo>
                  <a:lnTo>
                    <a:pt x="1112" y="1179"/>
                  </a:lnTo>
                  <a:lnTo>
                    <a:pt x="1987" y="1246"/>
                  </a:lnTo>
                  <a:lnTo>
                    <a:pt x="4108" y="1448"/>
                  </a:lnTo>
                  <a:lnTo>
                    <a:pt x="4142" y="1414"/>
                  </a:lnTo>
                  <a:lnTo>
                    <a:pt x="4209" y="1381"/>
                  </a:lnTo>
                  <a:lnTo>
                    <a:pt x="4209" y="1347"/>
                  </a:lnTo>
                  <a:lnTo>
                    <a:pt x="4209" y="1280"/>
                  </a:lnTo>
                  <a:lnTo>
                    <a:pt x="4209" y="1246"/>
                  </a:lnTo>
                  <a:lnTo>
                    <a:pt x="4377" y="741"/>
                  </a:lnTo>
                  <a:lnTo>
                    <a:pt x="4377" y="674"/>
                  </a:lnTo>
                  <a:lnTo>
                    <a:pt x="4377" y="640"/>
                  </a:lnTo>
                  <a:lnTo>
                    <a:pt x="4344" y="606"/>
                  </a:lnTo>
                  <a:lnTo>
                    <a:pt x="4276" y="573"/>
                  </a:lnTo>
                  <a:lnTo>
                    <a:pt x="3199" y="337"/>
                  </a:lnTo>
                  <a:lnTo>
                    <a:pt x="2088" y="135"/>
                  </a:lnTo>
                  <a:lnTo>
                    <a:pt x="1213" y="34"/>
                  </a:lnTo>
                  <a:lnTo>
                    <a:pt x="74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4"/>
            <p:cNvSpPr/>
            <p:nvPr/>
          </p:nvSpPr>
          <p:spPr>
            <a:xfrm>
              <a:off x="6705391" y="6564308"/>
              <a:ext cx="2446606" cy="190168"/>
            </a:xfrm>
            <a:custGeom>
              <a:avLst/>
              <a:gdLst/>
              <a:ahLst/>
              <a:cxnLst/>
              <a:rect l="l" t="t" r="r" b="b"/>
              <a:pathLst>
                <a:path w="36834" h="2863" extrusionOk="0">
                  <a:moveTo>
                    <a:pt x="606" y="0"/>
                  </a:moveTo>
                  <a:lnTo>
                    <a:pt x="34" y="34"/>
                  </a:lnTo>
                  <a:lnTo>
                    <a:pt x="0" y="68"/>
                  </a:lnTo>
                  <a:lnTo>
                    <a:pt x="34" y="101"/>
                  </a:lnTo>
                  <a:lnTo>
                    <a:pt x="573" y="202"/>
                  </a:lnTo>
                  <a:lnTo>
                    <a:pt x="1111" y="270"/>
                  </a:lnTo>
                  <a:lnTo>
                    <a:pt x="2189" y="337"/>
                  </a:lnTo>
                  <a:lnTo>
                    <a:pt x="4377" y="405"/>
                  </a:lnTo>
                  <a:lnTo>
                    <a:pt x="9192" y="674"/>
                  </a:lnTo>
                  <a:lnTo>
                    <a:pt x="13973" y="977"/>
                  </a:lnTo>
                  <a:lnTo>
                    <a:pt x="18787" y="1314"/>
                  </a:lnTo>
                  <a:lnTo>
                    <a:pt x="23299" y="1684"/>
                  </a:lnTo>
                  <a:lnTo>
                    <a:pt x="27810" y="2054"/>
                  </a:lnTo>
                  <a:lnTo>
                    <a:pt x="36833" y="2862"/>
                  </a:lnTo>
                  <a:lnTo>
                    <a:pt x="36833" y="2559"/>
                  </a:lnTo>
                  <a:lnTo>
                    <a:pt x="32389" y="2122"/>
                  </a:lnTo>
                  <a:lnTo>
                    <a:pt x="27945" y="1751"/>
                  </a:lnTo>
                  <a:lnTo>
                    <a:pt x="23501" y="1415"/>
                  </a:lnTo>
                  <a:lnTo>
                    <a:pt x="19057" y="1078"/>
                  </a:lnTo>
                  <a:lnTo>
                    <a:pt x="14242" y="775"/>
                  </a:lnTo>
                  <a:lnTo>
                    <a:pt x="9461" y="472"/>
                  </a:lnTo>
                  <a:lnTo>
                    <a:pt x="4647" y="202"/>
                  </a:lnTo>
                  <a:lnTo>
                    <a:pt x="2357" y="34"/>
                  </a:lnTo>
                  <a:lnTo>
                    <a:pt x="117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4"/>
            <p:cNvSpPr/>
            <p:nvPr/>
          </p:nvSpPr>
          <p:spPr>
            <a:xfrm>
              <a:off x="7671506" y="6765568"/>
              <a:ext cx="85021" cy="22451"/>
            </a:xfrm>
            <a:custGeom>
              <a:avLst/>
              <a:gdLst/>
              <a:ahLst/>
              <a:cxnLst/>
              <a:rect l="l" t="t" r="r" b="b"/>
              <a:pathLst>
                <a:path w="1280" h="338" extrusionOk="0">
                  <a:moveTo>
                    <a:pt x="67" y="1"/>
                  </a:moveTo>
                  <a:lnTo>
                    <a:pt x="0" y="34"/>
                  </a:lnTo>
                  <a:lnTo>
                    <a:pt x="0" y="68"/>
                  </a:lnTo>
                  <a:lnTo>
                    <a:pt x="0" y="102"/>
                  </a:lnTo>
                  <a:lnTo>
                    <a:pt x="34" y="169"/>
                  </a:lnTo>
                  <a:lnTo>
                    <a:pt x="202" y="236"/>
                  </a:lnTo>
                  <a:lnTo>
                    <a:pt x="370" y="270"/>
                  </a:lnTo>
                  <a:lnTo>
                    <a:pt x="741" y="304"/>
                  </a:lnTo>
                  <a:lnTo>
                    <a:pt x="1044" y="337"/>
                  </a:lnTo>
                  <a:lnTo>
                    <a:pt x="1178" y="304"/>
                  </a:lnTo>
                  <a:lnTo>
                    <a:pt x="1246" y="270"/>
                  </a:lnTo>
                  <a:lnTo>
                    <a:pt x="1279" y="203"/>
                  </a:lnTo>
                  <a:lnTo>
                    <a:pt x="1279" y="169"/>
                  </a:lnTo>
                  <a:lnTo>
                    <a:pt x="1279" y="135"/>
                  </a:lnTo>
                  <a:lnTo>
                    <a:pt x="1178" y="68"/>
                  </a:lnTo>
                  <a:lnTo>
                    <a:pt x="808" y="68"/>
                  </a:lnTo>
                  <a:lnTo>
                    <a:pt x="438" y="34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4"/>
            <p:cNvSpPr/>
            <p:nvPr/>
          </p:nvSpPr>
          <p:spPr>
            <a:xfrm>
              <a:off x="7678215" y="6696223"/>
              <a:ext cx="87279" cy="20192"/>
            </a:xfrm>
            <a:custGeom>
              <a:avLst/>
              <a:gdLst/>
              <a:ahLst/>
              <a:cxnLst/>
              <a:rect l="l" t="t" r="r" b="b"/>
              <a:pathLst>
                <a:path w="1314" h="304" extrusionOk="0">
                  <a:moveTo>
                    <a:pt x="404" y="1"/>
                  </a:moveTo>
                  <a:lnTo>
                    <a:pt x="236" y="35"/>
                  </a:lnTo>
                  <a:lnTo>
                    <a:pt x="34" y="68"/>
                  </a:lnTo>
                  <a:lnTo>
                    <a:pt x="0" y="102"/>
                  </a:lnTo>
                  <a:lnTo>
                    <a:pt x="34" y="136"/>
                  </a:lnTo>
                  <a:lnTo>
                    <a:pt x="168" y="203"/>
                  </a:lnTo>
                  <a:lnTo>
                    <a:pt x="303" y="270"/>
                  </a:lnTo>
                  <a:lnTo>
                    <a:pt x="673" y="304"/>
                  </a:lnTo>
                  <a:lnTo>
                    <a:pt x="1010" y="304"/>
                  </a:lnTo>
                  <a:lnTo>
                    <a:pt x="1145" y="270"/>
                  </a:lnTo>
                  <a:lnTo>
                    <a:pt x="1212" y="237"/>
                  </a:lnTo>
                  <a:lnTo>
                    <a:pt x="1279" y="203"/>
                  </a:lnTo>
                  <a:lnTo>
                    <a:pt x="1313" y="136"/>
                  </a:lnTo>
                  <a:lnTo>
                    <a:pt x="1279" y="102"/>
                  </a:lnTo>
                  <a:lnTo>
                    <a:pt x="1178" y="35"/>
                  </a:lnTo>
                  <a:lnTo>
                    <a:pt x="1044" y="1"/>
                  </a:lnTo>
                  <a:lnTo>
                    <a:pt x="774" y="35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4"/>
            <p:cNvSpPr/>
            <p:nvPr/>
          </p:nvSpPr>
          <p:spPr>
            <a:xfrm>
              <a:off x="7687116" y="6729766"/>
              <a:ext cx="91796" cy="29159"/>
            </a:xfrm>
            <a:custGeom>
              <a:avLst/>
              <a:gdLst/>
              <a:ahLst/>
              <a:cxnLst/>
              <a:rect l="l" t="t" r="r" b="b"/>
              <a:pathLst>
                <a:path w="1382" h="439" extrusionOk="0">
                  <a:moveTo>
                    <a:pt x="135" y="1"/>
                  </a:moveTo>
                  <a:lnTo>
                    <a:pt x="1" y="35"/>
                  </a:lnTo>
                  <a:lnTo>
                    <a:pt x="1" y="68"/>
                  </a:lnTo>
                  <a:lnTo>
                    <a:pt x="102" y="169"/>
                  </a:lnTo>
                  <a:lnTo>
                    <a:pt x="203" y="237"/>
                  </a:lnTo>
                  <a:lnTo>
                    <a:pt x="472" y="304"/>
                  </a:lnTo>
                  <a:lnTo>
                    <a:pt x="842" y="371"/>
                  </a:lnTo>
                  <a:lnTo>
                    <a:pt x="1246" y="439"/>
                  </a:lnTo>
                  <a:lnTo>
                    <a:pt x="1347" y="405"/>
                  </a:lnTo>
                  <a:lnTo>
                    <a:pt x="1381" y="338"/>
                  </a:lnTo>
                  <a:lnTo>
                    <a:pt x="1347" y="237"/>
                  </a:lnTo>
                  <a:lnTo>
                    <a:pt x="1280" y="203"/>
                  </a:lnTo>
                  <a:lnTo>
                    <a:pt x="910" y="102"/>
                  </a:lnTo>
                  <a:lnTo>
                    <a:pt x="539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4"/>
            <p:cNvSpPr/>
            <p:nvPr/>
          </p:nvSpPr>
          <p:spPr>
            <a:xfrm>
              <a:off x="6445945" y="6685064"/>
              <a:ext cx="1552095" cy="178942"/>
            </a:xfrm>
            <a:custGeom>
              <a:avLst/>
              <a:gdLst/>
              <a:ahLst/>
              <a:cxnLst/>
              <a:rect l="l" t="t" r="r" b="b"/>
              <a:pathLst>
                <a:path w="23367" h="2694" extrusionOk="0">
                  <a:moveTo>
                    <a:pt x="68" y="1"/>
                  </a:moveTo>
                  <a:lnTo>
                    <a:pt x="1" y="34"/>
                  </a:lnTo>
                  <a:lnTo>
                    <a:pt x="1" y="102"/>
                  </a:lnTo>
                  <a:lnTo>
                    <a:pt x="68" y="371"/>
                  </a:lnTo>
                  <a:lnTo>
                    <a:pt x="169" y="573"/>
                  </a:lnTo>
                  <a:lnTo>
                    <a:pt x="338" y="775"/>
                  </a:lnTo>
                  <a:lnTo>
                    <a:pt x="540" y="910"/>
                  </a:lnTo>
                  <a:lnTo>
                    <a:pt x="742" y="1044"/>
                  </a:lnTo>
                  <a:lnTo>
                    <a:pt x="977" y="1145"/>
                  </a:lnTo>
                  <a:lnTo>
                    <a:pt x="1482" y="1280"/>
                  </a:lnTo>
                  <a:lnTo>
                    <a:pt x="1954" y="1381"/>
                  </a:lnTo>
                  <a:lnTo>
                    <a:pt x="2425" y="1448"/>
                  </a:lnTo>
                  <a:lnTo>
                    <a:pt x="3401" y="1549"/>
                  </a:lnTo>
                  <a:lnTo>
                    <a:pt x="5287" y="1684"/>
                  </a:lnTo>
                  <a:lnTo>
                    <a:pt x="9529" y="2054"/>
                  </a:lnTo>
                  <a:lnTo>
                    <a:pt x="13738" y="2391"/>
                  </a:lnTo>
                  <a:lnTo>
                    <a:pt x="18114" y="2694"/>
                  </a:lnTo>
                  <a:lnTo>
                    <a:pt x="23367" y="2694"/>
                  </a:lnTo>
                  <a:lnTo>
                    <a:pt x="19225" y="2458"/>
                  </a:lnTo>
                  <a:lnTo>
                    <a:pt x="15084" y="2189"/>
                  </a:lnTo>
                  <a:lnTo>
                    <a:pt x="11246" y="1920"/>
                  </a:lnTo>
                  <a:lnTo>
                    <a:pt x="7408" y="1583"/>
                  </a:lnTo>
                  <a:lnTo>
                    <a:pt x="3435" y="1213"/>
                  </a:lnTo>
                  <a:lnTo>
                    <a:pt x="2593" y="1145"/>
                  </a:lnTo>
                  <a:lnTo>
                    <a:pt x="2088" y="1112"/>
                  </a:lnTo>
                  <a:lnTo>
                    <a:pt x="1550" y="1044"/>
                  </a:lnTo>
                  <a:lnTo>
                    <a:pt x="1078" y="910"/>
                  </a:lnTo>
                  <a:lnTo>
                    <a:pt x="843" y="809"/>
                  </a:lnTo>
                  <a:lnTo>
                    <a:pt x="674" y="708"/>
                  </a:lnTo>
                  <a:lnTo>
                    <a:pt x="472" y="573"/>
                  </a:lnTo>
                  <a:lnTo>
                    <a:pt x="338" y="438"/>
                  </a:lnTo>
                  <a:lnTo>
                    <a:pt x="237" y="270"/>
                  </a:lnTo>
                  <a:lnTo>
                    <a:pt x="169" y="68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9" name="Google Shape;529;p4"/>
          <p:cNvGrpSpPr/>
          <p:nvPr/>
        </p:nvGrpSpPr>
        <p:grpSpPr>
          <a:xfrm>
            <a:off x="226381" y="790954"/>
            <a:ext cx="1165385" cy="815431"/>
            <a:chOff x="305052" y="1261999"/>
            <a:chExt cx="1556545" cy="1089130"/>
          </a:xfrm>
        </p:grpSpPr>
        <p:sp>
          <p:nvSpPr>
            <p:cNvPr id="530" name="Google Shape;530;p4"/>
            <p:cNvSpPr/>
            <p:nvPr/>
          </p:nvSpPr>
          <p:spPr>
            <a:xfrm>
              <a:off x="1342704" y="2046980"/>
              <a:ext cx="118564" cy="107405"/>
            </a:xfrm>
            <a:custGeom>
              <a:avLst/>
              <a:gdLst/>
              <a:ahLst/>
              <a:cxnLst/>
              <a:rect l="l" t="t" r="r" b="b"/>
              <a:pathLst>
                <a:path w="1785" h="1617" extrusionOk="0">
                  <a:moveTo>
                    <a:pt x="1011" y="0"/>
                  </a:moveTo>
                  <a:lnTo>
                    <a:pt x="842" y="67"/>
                  </a:lnTo>
                  <a:lnTo>
                    <a:pt x="573" y="236"/>
                  </a:lnTo>
                  <a:lnTo>
                    <a:pt x="405" y="370"/>
                  </a:lnTo>
                  <a:lnTo>
                    <a:pt x="304" y="471"/>
                  </a:lnTo>
                  <a:lnTo>
                    <a:pt x="169" y="640"/>
                  </a:lnTo>
                  <a:lnTo>
                    <a:pt x="102" y="808"/>
                  </a:lnTo>
                  <a:lnTo>
                    <a:pt x="34" y="976"/>
                  </a:lnTo>
                  <a:lnTo>
                    <a:pt x="0" y="1145"/>
                  </a:lnTo>
                  <a:lnTo>
                    <a:pt x="0" y="1313"/>
                  </a:lnTo>
                  <a:lnTo>
                    <a:pt x="34" y="1515"/>
                  </a:lnTo>
                  <a:lnTo>
                    <a:pt x="68" y="1549"/>
                  </a:lnTo>
                  <a:lnTo>
                    <a:pt x="102" y="1582"/>
                  </a:lnTo>
                  <a:lnTo>
                    <a:pt x="236" y="1616"/>
                  </a:lnTo>
                  <a:lnTo>
                    <a:pt x="337" y="1582"/>
                  </a:lnTo>
                  <a:lnTo>
                    <a:pt x="371" y="1515"/>
                  </a:lnTo>
                  <a:lnTo>
                    <a:pt x="371" y="1448"/>
                  </a:lnTo>
                  <a:lnTo>
                    <a:pt x="405" y="1178"/>
                  </a:lnTo>
                  <a:lnTo>
                    <a:pt x="472" y="909"/>
                  </a:lnTo>
                  <a:lnTo>
                    <a:pt x="607" y="707"/>
                  </a:lnTo>
                  <a:lnTo>
                    <a:pt x="809" y="505"/>
                  </a:lnTo>
                  <a:lnTo>
                    <a:pt x="1044" y="370"/>
                  </a:lnTo>
                  <a:lnTo>
                    <a:pt x="1314" y="370"/>
                  </a:lnTo>
                  <a:lnTo>
                    <a:pt x="1482" y="438"/>
                  </a:lnTo>
                  <a:lnTo>
                    <a:pt x="1684" y="471"/>
                  </a:lnTo>
                  <a:lnTo>
                    <a:pt x="1751" y="438"/>
                  </a:lnTo>
                  <a:lnTo>
                    <a:pt x="1785" y="370"/>
                  </a:lnTo>
                  <a:lnTo>
                    <a:pt x="1785" y="269"/>
                  </a:lnTo>
                  <a:lnTo>
                    <a:pt x="1751" y="202"/>
                  </a:lnTo>
                  <a:lnTo>
                    <a:pt x="1482" y="67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4"/>
            <p:cNvSpPr/>
            <p:nvPr/>
          </p:nvSpPr>
          <p:spPr>
            <a:xfrm>
              <a:off x="1409791" y="2120775"/>
              <a:ext cx="35868" cy="35802"/>
            </a:xfrm>
            <a:custGeom>
              <a:avLst/>
              <a:gdLst/>
              <a:ahLst/>
              <a:cxnLst/>
              <a:rect l="l" t="t" r="r" b="b"/>
              <a:pathLst>
                <a:path w="540" h="539" extrusionOk="0">
                  <a:moveTo>
                    <a:pt x="304" y="0"/>
                  </a:moveTo>
                  <a:lnTo>
                    <a:pt x="169" y="34"/>
                  </a:lnTo>
                  <a:lnTo>
                    <a:pt x="102" y="67"/>
                  </a:lnTo>
                  <a:lnTo>
                    <a:pt x="68" y="135"/>
                  </a:lnTo>
                  <a:lnTo>
                    <a:pt x="34" y="202"/>
                  </a:lnTo>
                  <a:lnTo>
                    <a:pt x="1" y="337"/>
                  </a:lnTo>
                  <a:lnTo>
                    <a:pt x="34" y="438"/>
                  </a:lnTo>
                  <a:lnTo>
                    <a:pt x="68" y="471"/>
                  </a:lnTo>
                  <a:lnTo>
                    <a:pt x="135" y="539"/>
                  </a:lnTo>
                  <a:lnTo>
                    <a:pt x="236" y="539"/>
                  </a:lnTo>
                  <a:lnTo>
                    <a:pt x="371" y="505"/>
                  </a:lnTo>
                  <a:lnTo>
                    <a:pt x="506" y="404"/>
                  </a:lnTo>
                  <a:lnTo>
                    <a:pt x="539" y="269"/>
                  </a:lnTo>
                  <a:lnTo>
                    <a:pt x="539" y="202"/>
                  </a:lnTo>
                  <a:lnTo>
                    <a:pt x="506" y="135"/>
                  </a:lnTo>
                  <a:lnTo>
                    <a:pt x="472" y="67"/>
                  </a:lnTo>
                  <a:lnTo>
                    <a:pt x="405" y="34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4"/>
            <p:cNvSpPr/>
            <p:nvPr/>
          </p:nvSpPr>
          <p:spPr>
            <a:xfrm>
              <a:off x="792593" y="1261999"/>
              <a:ext cx="619523" cy="565853"/>
            </a:xfrm>
            <a:custGeom>
              <a:avLst/>
              <a:gdLst/>
              <a:ahLst/>
              <a:cxnLst/>
              <a:rect l="l" t="t" r="r" b="b"/>
              <a:pathLst>
                <a:path w="9327" h="8519" extrusionOk="0">
                  <a:moveTo>
                    <a:pt x="1818" y="68"/>
                  </a:moveTo>
                  <a:lnTo>
                    <a:pt x="2189" y="236"/>
                  </a:lnTo>
                  <a:lnTo>
                    <a:pt x="2593" y="371"/>
                  </a:lnTo>
                  <a:lnTo>
                    <a:pt x="2997" y="506"/>
                  </a:lnTo>
                  <a:lnTo>
                    <a:pt x="3401" y="607"/>
                  </a:lnTo>
                  <a:lnTo>
                    <a:pt x="4242" y="741"/>
                  </a:lnTo>
                  <a:lnTo>
                    <a:pt x="5050" y="876"/>
                  </a:lnTo>
                  <a:lnTo>
                    <a:pt x="6969" y="1213"/>
                  </a:lnTo>
                  <a:lnTo>
                    <a:pt x="7912" y="1415"/>
                  </a:lnTo>
                  <a:lnTo>
                    <a:pt x="8855" y="1650"/>
                  </a:lnTo>
                  <a:lnTo>
                    <a:pt x="8821" y="1819"/>
                  </a:lnTo>
                  <a:lnTo>
                    <a:pt x="8754" y="2088"/>
                  </a:lnTo>
                  <a:lnTo>
                    <a:pt x="4545" y="1246"/>
                  </a:lnTo>
                  <a:lnTo>
                    <a:pt x="2189" y="809"/>
                  </a:lnTo>
                  <a:lnTo>
                    <a:pt x="1953" y="741"/>
                  </a:lnTo>
                  <a:lnTo>
                    <a:pt x="1751" y="674"/>
                  </a:lnTo>
                  <a:lnTo>
                    <a:pt x="1785" y="539"/>
                  </a:lnTo>
                  <a:lnTo>
                    <a:pt x="1785" y="405"/>
                  </a:lnTo>
                  <a:lnTo>
                    <a:pt x="1818" y="236"/>
                  </a:lnTo>
                  <a:lnTo>
                    <a:pt x="1818" y="68"/>
                  </a:lnTo>
                  <a:close/>
                  <a:moveTo>
                    <a:pt x="1381" y="2223"/>
                  </a:moveTo>
                  <a:lnTo>
                    <a:pt x="2256" y="2458"/>
                  </a:lnTo>
                  <a:lnTo>
                    <a:pt x="3131" y="2660"/>
                  </a:lnTo>
                  <a:lnTo>
                    <a:pt x="4882" y="2997"/>
                  </a:lnTo>
                  <a:lnTo>
                    <a:pt x="6666" y="3367"/>
                  </a:lnTo>
                  <a:lnTo>
                    <a:pt x="8451" y="3738"/>
                  </a:lnTo>
                  <a:lnTo>
                    <a:pt x="8417" y="3906"/>
                  </a:lnTo>
                  <a:lnTo>
                    <a:pt x="8316" y="4344"/>
                  </a:lnTo>
                  <a:lnTo>
                    <a:pt x="6498" y="4074"/>
                  </a:lnTo>
                  <a:lnTo>
                    <a:pt x="4680" y="3738"/>
                  </a:lnTo>
                  <a:lnTo>
                    <a:pt x="3838" y="3536"/>
                  </a:lnTo>
                  <a:lnTo>
                    <a:pt x="2963" y="3300"/>
                  </a:lnTo>
                  <a:lnTo>
                    <a:pt x="2121" y="3064"/>
                  </a:lnTo>
                  <a:lnTo>
                    <a:pt x="1684" y="2997"/>
                  </a:lnTo>
                  <a:lnTo>
                    <a:pt x="1280" y="2930"/>
                  </a:lnTo>
                  <a:lnTo>
                    <a:pt x="1313" y="2728"/>
                  </a:lnTo>
                  <a:lnTo>
                    <a:pt x="1313" y="2559"/>
                  </a:lnTo>
                  <a:lnTo>
                    <a:pt x="1381" y="2223"/>
                  </a:lnTo>
                  <a:close/>
                  <a:moveTo>
                    <a:pt x="1347" y="3098"/>
                  </a:moveTo>
                  <a:lnTo>
                    <a:pt x="1717" y="3233"/>
                  </a:lnTo>
                  <a:lnTo>
                    <a:pt x="2121" y="3367"/>
                  </a:lnTo>
                  <a:lnTo>
                    <a:pt x="2963" y="3603"/>
                  </a:lnTo>
                  <a:lnTo>
                    <a:pt x="4613" y="3940"/>
                  </a:lnTo>
                  <a:lnTo>
                    <a:pt x="5522" y="4142"/>
                  </a:lnTo>
                  <a:lnTo>
                    <a:pt x="6431" y="4276"/>
                  </a:lnTo>
                  <a:lnTo>
                    <a:pt x="8249" y="4579"/>
                  </a:lnTo>
                  <a:lnTo>
                    <a:pt x="8114" y="4882"/>
                  </a:lnTo>
                  <a:lnTo>
                    <a:pt x="8047" y="5219"/>
                  </a:lnTo>
                  <a:lnTo>
                    <a:pt x="7946" y="5892"/>
                  </a:lnTo>
                  <a:lnTo>
                    <a:pt x="6128" y="5623"/>
                  </a:lnTo>
                  <a:lnTo>
                    <a:pt x="4310" y="5320"/>
                  </a:lnTo>
                  <a:lnTo>
                    <a:pt x="3502" y="5152"/>
                  </a:lnTo>
                  <a:lnTo>
                    <a:pt x="2660" y="4950"/>
                  </a:lnTo>
                  <a:lnTo>
                    <a:pt x="1852" y="4748"/>
                  </a:lnTo>
                  <a:lnTo>
                    <a:pt x="1448" y="4680"/>
                  </a:lnTo>
                  <a:lnTo>
                    <a:pt x="1010" y="4647"/>
                  </a:lnTo>
                  <a:lnTo>
                    <a:pt x="1111" y="4445"/>
                  </a:lnTo>
                  <a:lnTo>
                    <a:pt x="1145" y="4243"/>
                  </a:lnTo>
                  <a:lnTo>
                    <a:pt x="1212" y="3805"/>
                  </a:lnTo>
                  <a:lnTo>
                    <a:pt x="1347" y="3098"/>
                  </a:lnTo>
                  <a:close/>
                  <a:moveTo>
                    <a:pt x="1785" y="1"/>
                  </a:moveTo>
                  <a:lnTo>
                    <a:pt x="1751" y="34"/>
                  </a:lnTo>
                  <a:lnTo>
                    <a:pt x="1751" y="68"/>
                  </a:lnTo>
                  <a:lnTo>
                    <a:pt x="1684" y="236"/>
                  </a:lnTo>
                  <a:lnTo>
                    <a:pt x="1616" y="405"/>
                  </a:lnTo>
                  <a:lnTo>
                    <a:pt x="1583" y="539"/>
                  </a:lnTo>
                  <a:lnTo>
                    <a:pt x="1583" y="708"/>
                  </a:lnTo>
                  <a:lnTo>
                    <a:pt x="1448" y="741"/>
                  </a:lnTo>
                  <a:lnTo>
                    <a:pt x="1347" y="842"/>
                  </a:lnTo>
                  <a:lnTo>
                    <a:pt x="1347" y="876"/>
                  </a:lnTo>
                  <a:lnTo>
                    <a:pt x="1818" y="876"/>
                  </a:lnTo>
                  <a:lnTo>
                    <a:pt x="2290" y="977"/>
                  </a:lnTo>
                  <a:lnTo>
                    <a:pt x="2761" y="1112"/>
                  </a:lnTo>
                  <a:lnTo>
                    <a:pt x="3199" y="1213"/>
                  </a:lnTo>
                  <a:lnTo>
                    <a:pt x="5286" y="1617"/>
                  </a:lnTo>
                  <a:lnTo>
                    <a:pt x="9192" y="2391"/>
                  </a:lnTo>
                  <a:lnTo>
                    <a:pt x="9057" y="2660"/>
                  </a:lnTo>
                  <a:lnTo>
                    <a:pt x="8922" y="2963"/>
                  </a:lnTo>
                  <a:lnTo>
                    <a:pt x="8855" y="3266"/>
                  </a:lnTo>
                  <a:lnTo>
                    <a:pt x="8821" y="3569"/>
                  </a:lnTo>
                  <a:lnTo>
                    <a:pt x="4949" y="2761"/>
                  </a:lnTo>
                  <a:lnTo>
                    <a:pt x="3973" y="2526"/>
                  </a:lnTo>
                  <a:lnTo>
                    <a:pt x="3030" y="2290"/>
                  </a:lnTo>
                  <a:lnTo>
                    <a:pt x="2054" y="2122"/>
                  </a:lnTo>
                  <a:lnTo>
                    <a:pt x="1549" y="2021"/>
                  </a:lnTo>
                  <a:lnTo>
                    <a:pt x="1078" y="1987"/>
                  </a:lnTo>
                  <a:lnTo>
                    <a:pt x="1145" y="1751"/>
                  </a:lnTo>
                  <a:lnTo>
                    <a:pt x="1212" y="1549"/>
                  </a:lnTo>
                  <a:lnTo>
                    <a:pt x="1313" y="1145"/>
                  </a:lnTo>
                  <a:lnTo>
                    <a:pt x="1313" y="943"/>
                  </a:lnTo>
                  <a:lnTo>
                    <a:pt x="1313" y="741"/>
                  </a:lnTo>
                  <a:lnTo>
                    <a:pt x="1313" y="708"/>
                  </a:lnTo>
                  <a:lnTo>
                    <a:pt x="1212" y="708"/>
                  </a:lnTo>
                  <a:lnTo>
                    <a:pt x="1145" y="876"/>
                  </a:lnTo>
                  <a:lnTo>
                    <a:pt x="1078" y="1044"/>
                  </a:lnTo>
                  <a:lnTo>
                    <a:pt x="977" y="1381"/>
                  </a:lnTo>
                  <a:lnTo>
                    <a:pt x="876" y="1718"/>
                  </a:lnTo>
                  <a:lnTo>
                    <a:pt x="842" y="1920"/>
                  </a:lnTo>
                  <a:lnTo>
                    <a:pt x="842" y="2088"/>
                  </a:lnTo>
                  <a:lnTo>
                    <a:pt x="876" y="2122"/>
                  </a:lnTo>
                  <a:lnTo>
                    <a:pt x="977" y="2122"/>
                  </a:lnTo>
                  <a:lnTo>
                    <a:pt x="1010" y="2088"/>
                  </a:lnTo>
                  <a:lnTo>
                    <a:pt x="1246" y="2189"/>
                  </a:lnTo>
                  <a:lnTo>
                    <a:pt x="1145" y="2357"/>
                  </a:lnTo>
                  <a:lnTo>
                    <a:pt x="1078" y="2559"/>
                  </a:lnTo>
                  <a:lnTo>
                    <a:pt x="1078" y="2761"/>
                  </a:lnTo>
                  <a:lnTo>
                    <a:pt x="1078" y="2963"/>
                  </a:lnTo>
                  <a:lnTo>
                    <a:pt x="1111" y="2997"/>
                  </a:lnTo>
                  <a:lnTo>
                    <a:pt x="1145" y="2997"/>
                  </a:lnTo>
                  <a:lnTo>
                    <a:pt x="1212" y="3031"/>
                  </a:lnTo>
                  <a:lnTo>
                    <a:pt x="1145" y="3132"/>
                  </a:lnTo>
                  <a:lnTo>
                    <a:pt x="1111" y="3266"/>
                  </a:lnTo>
                  <a:lnTo>
                    <a:pt x="1044" y="3502"/>
                  </a:lnTo>
                  <a:lnTo>
                    <a:pt x="943" y="4074"/>
                  </a:lnTo>
                  <a:lnTo>
                    <a:pt x="909" y="4344"/>
                  </a:lnTo>
                  <a:lnTo>
                    <a:pt x="909" y="4647"/>
                  </a:lnTo>
                  <a:lnTo>
                    <a:pt x="943" y="4680"/>
                  </a:lnTo>
                  <a:lnTo>
                    <a:pt x="943" y="4714"/>
                  </a:lnTo>
                  <a:lnTo>
                    <a:pt x="1280" y="4849"/>
                  </a:lnTo>
                  <a:lnTo>
                    <a:pt x="1212" y="4916"/>
                  </a:lnTo>
                  <a:lnTo>
                    <a:pt x="1179" y="5017"/>
                  </a:lnTo>
                  <a:lnTo>
                    <a:pt x="1111" y="5185"/>
                  </a:lnTo>
                  <a:lnTo>
                    <a:pt x="1010" y="5522"/>
                  </a:lnTo>
                  <a:lnTo>
                    <a:pt x="943" y="5892"/>
                  </a:lnTo>
                  <a:lnTo>
                    <a:pt x="674" y="5892"/>
                  </a:lnTo>
                  <a:lnTo>
                    <a:pt x="606" y="5926"/>
                  </a:lnTo>
                  <a:lnTo>
                    <a:pt x="539" y="6027"/>
                  </a:lnTo>
                  <a:lnTo>
                    <a:pt x="505" y="6162"/>
                  </a:lnTo>
                  <a:lnTo>
                    <a:pt x="472" y="6431"/>
                  </a:lnTo>
                  <a:lnTo>
                    <a:pt x="404" y="6397"/>
                  </a:lnTo>
                  <a:lnTo>
                    <a:pt x="337" y="6330"/>
                  </a:lnTo>
                  <a:lnTo>
                    <a:pt x="303" y="6296"/>
                  </a:lnTo>
                  <a:lnTo>
                    <a:pt x="270" y="6296"/>
                  </a:lnTo>
                  <a:lnTo>
                    <a:pt x="202" y="6330"/>
                  </a:lnTo>
                  <a:lnTo>
                    <a:pt x="101" y="6465"/>
                  </a:lnTo>
                  <a:lnTo>
                    <a:pt x="34" y="6633"/>
                  </a:lnTo>
                  <a:lnTo>
                    <a:pt x="0" y="6835"/>
                  </a:lnTo>
                  <a:lnTo>
                    <a:pt x="0" y="6902"/>
                  </a:lnTo>
                  <a:lnTo>
                    <a:pt x="67" y="6970"/>
                  </a:lnTo>
                  <a:lnTo>
                    <a:pt x="101" y="6970"/>
                  </a:lnTo>
                  <a:lnTo>
                    <a:pt x="168" y="6902"/>
                  </a:lnTo>
                  <a:lnTo>
                    <a:pt x="168" y="6835"/>
                  </a:lnTo>
                  <a:lnTo>
                    <a:pt x="202" y="6667"/>
                  </a:lnTo>
                  <a:lnTo>
                    <a:pt x="270" y="6532"/>
                  </a:lnTo>
                  <a:lnTo>
                    <a:pt x="404" y="6599"/>
                  </a:lnTo>
                  <a:lnTo>
                    <a:pt x="539" y="6633"/>
                  </a:lnTo>
                  <a:lnTo>
                    <a:pt x="606" y="6599"/>
                  </a:lnTo>
                  <a:lnTo>
                    <a:pt x="640" y="6566"/>
                  </a:lnTo>
                  <a:lnTo>
                    <a:pt x="741" y="6094"/>
                  </a:lnTo>
                  <a:lnTo>
                    <a:pt x="1111" y="6094"/>
                  </a:lnTo>
                  <a:lnTo>
                    <a:pt x="1515" y="6229"/>
                  </a:lnTo>
                  <a:lnTo>
                    <a:pt x="1919" y="6330"/>
                  </a:lnTo>
                  <a:lnTo>
                    <a:pt x="2727" y="6498"/>
                  </a:lnTo>
                  <a:lnTo>
                    <a:pt x="3569" y="6633"/>
                  </a:lnTo>
                  <a:lnTo>
                    <a:pt x="4377" y="6768"/>
                  </a:lnTo>
                  <a:lnTo>
                    <a:pt x="5892" y="7104"/>
                  </a:lnTo>
                  <a:lnTo>
                    <a:pt x="6330" y="7205"/>
                  </a:lnTo>
                  <a:lnTo>
                    <a:pt x="6599" y="7239"/>
                  </a:lnTo>
                  <a:lnTo>
                    <a:pt x="6835" y="7340"/>
                  </a:lnTo>
                  <a:lnTo>
                    <a:pt x="6868" y="7374"/>
                  </a:lnTo>
                  <a:lnTo>
                    <a:pt x="6902" y="7441"/>
                  </a:lnTo>
                  <a:lnTo>
                    <a:pt x="6969" y="7441"/>
                  </a:lnTo>
                  <a:lnTo>
                    <a:pt x="7037" y="7407"/>
                  </a:lnTo>
                  <a:lnTo>
                    <a:pt x="7104" y="7475"/>
                  </a:lnTo>
                  <a:lnTo>
                    <a:pt x="7171" y="7542"/>
                  </a:lnTo>
                  <a:lnTo>
                    <a:pt x="7205" y="7610"/>
                  </a:lnTo>
                  <a:lnTo>
                    <a:pt x="7171" y="7711"/>
                  </a:lnTo>
                  <a:lnTo>
                    <a:pt x="7171" y="7744"/>
                  </a:lnTo>
                  <a:lnTo>
                    <a:pt x="7205" y="7812"/>
                  </a:lnTo>
                  <a:lnTo>
                    <a:pt x="7272" y="7845"/>
                  </a:lnTo>
                  <a:lnTo>
                    <a:pt x="7373" y="7879"/>
                  </a:lnTo>
                  <a:lnTo>
                    <a:pt x="7441" y="7913"/>
                  </a:lnTo>
                  <a:lnTo>
                    <a:pt x="7474" y="7980"/>
                  </a:lnTo>
                  <a:lnTo>
                    <a:pt x="7508" y="8047"/>
                  </a:lnTo>
                  <a:lnTo>
                    <a:pt x="7474" y="8216"/>
                  </a:lnTo>
                  <a:lnTo>
                    <a:pt x="7474" y="8418"/>
                  </a:lnTo>
                  <a:lnTo>
                    <a:pt x="7508" y="8485"/>
                  </a:lnTo>
                  <a:lnTo>
                    <a:pt x="7575" y="8519"/>
                  </a:lnTo>
                  <a:lnTo>
                    <a:pt x="7676" y="8485"/>
                  </a:lnTo>
                  <a:lnTo>
                    <a:pt x="7710" y="8418"/>
                  </a:lnTo>
                  <a:lnTo>
                    <a:pt x="7710" y="7778"/>
                  </a:lnTo>
                  <a:lnTo>
                    <a:pt x="7676" y="7711"/>
                  </a:lnTo>
                  <a:lnTo>
                    <a:pt x="7676" y="7677"/>
                  </a:lnTo>
                  <a:lnTo>
                    <a:pt x="7575" y="7643"/>
                  </a:lnTo>
                  <a:lnTo>
                    <a:pt x="7441" y="7643"/>
                  </a:lnTo>
                  <a:lnTo>
                    <a:pt x="7508" y="7407"/>
                  </a:lnTo>
                  <a:lnTo>
                    <a:pt x="7542" y="7374"/>
                  </a:lnTo>
                  <a:lnTo>
                    <a:pt x="7508" y="7340"/>
                  </a:lnTo>
                  <a:lnTo>
                    <a:pt x="7441" y="7273"/>
                  </a:lnTo>
                  <a:lnTo>
                    <a:pt x="7138" y="7205"/>
                  </a:lnTo>
                  <a:lnTo>
                    <a:pt x="7306" y="6667"/>
                  </a:lnTo>
                  <a:lnTo>
                    <a:pt x="7373" y="6397"/>
                  </a:lnTo>
                  <a:lnTo>
                    <a:pt x="7407" y="6128"/>
                  </a:lnTo>
                  <a:lnTo>
                    <a:pt x="7407" y="6061"/>
                  </a:lnTo>
                  <a:lnTo>
                    <a:pt x="7272" y="6061"/>
                  </a:lnTo>
                  <a:lnTo>
                    <a:pt x="7171" y="6330"/>
                  </a:lnTo>
                  <a:lnTo>
                    <a:pt x="7070" y="6599"/>
                  </a:lnTo>
                  <a:lnTo>
                    <a:pt x="6902" y="7138"/>
                  </a:lnTo>
                  <a:lnTo>
                    <a:pt x="5555" y="6835"/>
                  </a:lnTo>
                  <a:lnTo>
                    <a:pt x="4175" y="6532"/>
                  </a:lnTo>
                  <a:lnTo>
                    <a:pt x="2727" y="6195"/>
                  </a:lnTo>
                  <a:lnTo>
                    <a:pt x="1953" y="6061"/>
                  </a:lnTo>
                  <a:lnTo>
                    <a:pt x="1583" y="6027"/>
                  </a:lnTo>
                  <a:lnTo>
                    <a:pt x="1212" y="6027"/>
                  </a:lnTo>
                  <a:lnTo>
                    <a:pt x="1212" y="5960"/>
                  </a:lnTo>
                  <a:lnTo>
                    <a:pt x="1145" y="5926"/>
                  </a:lnTo>
                  <a:lnTo>
                    <a:pt x="1246" y="5387"/>
                  </a:lnTo>
                  <a:lnTo>
                    <a:pt x="1280" y="5152"/>
                  </a:lnTo>
                  <a:lnTo>
                    <a:pt x="1313" y="5017"/>
                  </a:lnTo>
                  <a:lnTo>
                    <a:pt x="1347" y="4882"/>
                  </a:lnTo>
                  <a:lnTo>
                    <a:pt x="1751" y="5017"/>
                  </a:lnTo>
                  <a:lnTo>
                    <a:pt x="2121" y="5118"/>
                  </a:lnTo>
                  <a:lnTo>
                    <a:pt x="2929" y="5286"/>
                  </a:lnTo>
                  <a:lnTo>
                    <a:pt x="4512" y="5556"/>
                  </a:lnTo>
                  <a:lnTo>
                    <a:pt x="6330" y="5892"/>
                  </a:lnTo>
                  <a:lnTo>
                    <a:pt x="8148" y="6128"/>
                  </a:lnTo>
                  <a:lnTo>
                    <a:pt x="8215" y="6128"/>
                  </a:lnTo>
                  <a:lnTo>
                    <a:pt x="8249" y="6061"/>
                  </a:lnTo>
                  <a:lnTo>
                    <a:pt x="8249" y="5993"/>
                  </a:lnTo>
                  <a:lnTo>
                    <a:pt x="8181" y="5926"/>
                  </a:lnTo>
                  <a:lnTo>
                    <a:pt x="8316" y="5253"/>
                  </a:lnTo>
                  <a:lnTo>
                    <a:pt x="8350" y="4950"/>
                  </a:lnTo>
                  <a:lnTo>
                    <a:pt x="8417" y="4613"/>
                  </a:lnTo>
                  <a:lnTo>
                    <a:pt x="8451" y="4579"/>
                  </a:lnTo>
                  <a:lnTo>
                    <a:pt x="8485" y="4512"/>
                  </a:lnTo>
                  <a:lnTo>
                    <a:pt x="8586" y="4243"/>
                  </a:lnTo>
                  <a:lnTo>
                    <a:pt x="8619" y="3973"/>
                  </a:lnTo>
                  <a:lnTo>
                    <a:pt x="8653" y="3771"/>
                  </a:lnTo>
                  <a:lnTo>
                    <a:pt x="8788" y="3805"/>
                  </a:lnTo>
                  <a:lnTo>
                    <a:pt x="8821" y="3839"/>
                  </a:lnTo>
                  <a:lnTo>
                    <a:pt x="8855" y="3872"/>
                  </a:lnTo>
                  <a:lnTo>
                    <a:pt x="8922" y="3872"/>
                  </a:lnTo>
                  <a:lnTo>
                    <a:pt x="8956" y="3839"/>
                  </a:lnTo>
                  <a:lnTo>
                    <a:pt x="9023" y="3805"/>
                  </a:lnTo>
                  <a:lnTo>
                    <a:pt x="9057" y="3738"/>
                  </a:lnTo>
                  <a:lnTo>
                    <a:pt x="9057" y="3637"/>
                  </a:lnTo>
                  <a:lnTo>
                    <a:pt x="8990" y="3603"/>
                  </a:lnTo>
                  <a:lnTo>
                    <a:pt x="9023" y="3300"/>
                  </a:lnTo>
                  <a:lnTo>
                    <a:pt x="9091" y="2997"/>
                  </a:lnTo>
                  <a:lnTo>
                    <a:pt x="9192" y="2694"/>
                  </a:lnTo>
                  <a:lnTo>
                    <a:pt x="9293" y="2391"/>
                  </a:lnTo>
                  <a:lnTo>
                    <a:pt x="9326" y="2324"/>
                  </a:lnTo>
                  <a:lnTo>
                    <a:pt x="9326" y="2256"/>
                  </a:lnTo>
                  <a:lnTo>
                    <a:pt x="9326" y="2223"/>
                  </a:lnTo>
                  <a:lnTo>
                    <a:pt x="9259" y="2189"/>
                  </a:lnTo>
                  <a:lnTo>
                    <a:pt x="8889" y="2122"/>
                  </a:lnTo>
                  <a:lnTo>
                    <a:pt x="8956" y="1886"/>
                  </a:lnTo>
                  <a:lnTo>
                    <a:pt x="8956" y="1751"/>
                  </a:lnTo>
                  <a:lnTo>
                    <a:pt x="8956" y="1650"/>
                  </a:lnTo>
                  <a:lnTo>
                    <a:pt x="8990" y="1583"/>
                  </a:lnTo>
                  <a:lnTo>
                    <a:pt x="8990" y="1516"/>
                  </a:lnTo>
                  <a:lnTo>
                    <a:pt x="8956" y="1482"/>
                  </a:lnTo>
                  <a:lnTo>
                    <a:pt x="8922" y="1448"/>
                  </a:lnTo>
                  <a:lnTo>
                    <a:pt x="8047" y="1213"/>
                  </a:lnTo>
                  <a:lnTo>
                    <a:pt x="7138" y="1044"/>
                  </a:lnTo>
                  <a:lnTo>
                    <a:pt x="6262" y="876"/>
                  </a:lnTo>
                  <a:lnTo>
                    <a:pt x="5353" y="741"/>
                  </a:lnTo>
                  <a:lnTo>
                    <a:pt x="4478" y="573"/>
                  </a:lnTo>
                  <a:lnTo>
                    <a:pt x="3569" y="371"/>
                  </a:lnTo>
                  <a:lnTo>
                    <a:pt x="18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4"/>
            <p:cNvSpPr/>
            <p:nvPr/>
          </p:nvSpPr>
          <p:spPr>
            <a:xfrm>
              <a:off x="969210" y="1727156"/>
              <a:ext cx="210294" cy="53736"/>
            </a:xfrm>
            <a:custGeom>
              <a:avLst/>
              <a:gdLst/>
              <a:ahLst/>
              <a:cxnLst/>
              <a:rect l="l" t="t" r="r" b="b"/>
              <a:pathLst>
                <a:path w="3166" h="809" extrusionOk="0">
                  <a:moveTo>
                    <a:pt x="203" y="0"/>
                  </a:moveTo>
                  <a:lnTo>
                    <a:pt x="1" y="68"/>
                  </a:lnTo>
                  <a:lnTo>
                    <a:pt x="1" y="101"/>
                  </a:lnTo>
                  <a:lnTo>
                    <a:pt x="203" y="169"/>
                  </a:lnTo>
                  <a:lnTo>
                    <a:pt x="371" y="169"/>
                  </a:lnTo>
                  <a:lnTo>
                    <a:pt x="573" y="202"/>
                  </a:lnTo>
                  <a:lnTo>
                    <a:pt x="742" y="270"/>
                  </a:lnTo>
                  <a:lnTo>
                    <a:pt x="1011" y="404"/>
                  </a:lnTo>
                  <a:lnTo>
                    <a:pt x="1280" y="505"/>
                  </a:lnTo>
                  <a:lnTo>
                    <a:pt x="1718" y="607"/>
                  </a:lnTo>
                  <a:lnTo>
                    <a:pt x="2156" y="674"/>
                  </a:lnTo>
                  <a:lnTo>
                    <a:pt x="2593" y="708"/>
                  </a:lnTo>
                  <a:lnTo>
                    <a:pt x="3031" y="809"/>
                  </a:lnTo>
                  <a:lnTo>
                    <a:pt x="3065" y="809"/>
                  </a:lnTo>
                  <a:lnTo>
                    <a:pt x="3098" y="775"/>
                  </a:lnTo>
                  <a:lnTo>
                    <a:pt x="3166" y="708"/>
                  </a:lnTo>
                  <a:lnTo>
                    <a:pt x="3166" y="640"/>
                  </a:lnTo>
                  <a:lnTo>
                    <a:pt x="3132" y="607"/>
                  </a:lnTo>
                  <a:lnTo>
                    <a:pt x="3098" y="573"/>
                  </a:lnTo>
                  <a:lnTo>
                    <a:pt x="2661" y="472"/>
                  </a:lnTo>
                  <a:lnTo>
                    <a:pt x="2223" y="438"/>
                  </a:lnTo>
                  <a:lnTo>
                    <a:pt x="1785" y="371"/>
                  </a:lnTo>
                  <a:lnTo>
                    <a:pt x="1348" y="303"/>
                  </a:lnTo>
                  <a:lnTo>
                    <a:pt x="1179" y="270"/>
                  </a:lnTo>
                  <a:lnTo>
                    <a:pt x="1011" y="202"/>
                  </a:lnTo>
                  <a:lnTo>
                    <a:pt x="674" y="68"/>
                  </a:lnTo>
                  <a:lnTo>
                    <a:pt x="540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4"/>
            <p:cNvSpPr/>
            <p:nvPr/>
          </p:nvSpPr>
          <p:spPr>
            <a:xfrm>
              <a:off x="1798894" y="1999953"/>
              <a:ext cx="62703" cy="134306"/>
            </a:xfrm>
            <a:custGeom>
              <a:avLst/>
              <a:gdLst/>
              <a:ahLst/>
              <a:cxnLst/>
              <a:rect l="l" t="t" r="r" b="b"/>
              <a:pathLst>
                <a:path w="944" h="2022" extrusionOk="0">
                  <a:moveTo>
                    <a:pt x="34" y="1"/>
                  </a:moveTo>
                  <a:lnTo>
                    <a:pt x="34" y="35"/>
                  </a:lnTo>
                  <a:lnTo>
                    <a:pt x="1" y="203"/>
                  </a:lnTo>
                  <a:lnTo>
                    <a:pt x="68" y="371"/>
                  </a:lnTo>
                  <a:lnTo>
                    <a:pt x="135" y="540"/>
                  </a:lnTo>
                  <a:lnTo>
                    <a:pt x="236" y="674"/>
                  </a:lnTo>
                  <a:lnTo>
                    <a:pt x="472" y="944"/>
                  </a:lnTo>
                  <a:lnTo>
                    <a:pt x="539" y="1078"/>
                  </a:lnTo>
                  <a:lnTo>
                    <a:pt x="640" y="1213"/>
                  </a:lnTo>
                  <a:lnTo>
                    <a:pt x="674" y="1381"/>
                  </a:lnTo>
                  <a:lnTo>
                    <a:pt x="708" y="1550"/>
                  </a:lnTo>
                  <a:lnTo>
                    <a:pt x="708" y="1718"/>
                  </a:lnTo>
                  <a:lnTo>
                    <a:pt x="640" y="1886"/>
                  </a:lnTo>
                  <a:lnTo>
                    <a:pt x="640" y="1920"/>
                  </a:lnTo>
                  <a:lnTo>
                    <a:pt x="640" y="1987"/>
                  </a:lnTo>
                  <a:lnTo>
                    <a:pt x="741" y="2021"/>
                  </a:lnTo>
                  <a:lnTo>
                    <a:pt x="809" y="2021"/>
                  </a:lnTo>
                  <a:lnTo>
                    <a:pt x="842" y="1987"/>
                  </a:lnTo>
                  <a:lnTo>
                    <a:pt x="876" y="1954"/>
                  </a:lnTo>
                  <a:lnTo>
                    <a:pt x="943" y="1718"/>
                  </a:lnTo>
                  <a:lnTo>
                    <a:pt x="943" y="1482"/>
                  </a:lnTo>
                  <a:lnTo>
                    <a:pt x="910" y="1247"/>
                  </a:lnTo>
                  <a:lnTo>
                    <a:pt x="809" y="1045"/>
                  </a:lnTo>
                  <a:lnTo>
                    <a:pt x="674" y="843"/>
                  </a:lnTo>
                  <a:lnTo>
                    <a:pt x="539" y="674"/>
                  </a:lnTo>
                  <a:lnTo>
                    <a:pt x="304" y="371"/>
                  </a:lnTo>
                  <a:lnTo>
                    <a:pt x="169" y="169"/>
                  </a:lnTo>
                  <a:lnTo>
                    <a:pt x="135" y="102"/>
                  </a:lnTo>
                  <a:lnTo>
                    <a:pt x="135" y="35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4"/>
            <p:cNvSpPr/>
            <p:nvPr/>
          </p:nvSpPr>
          <p:spPr>
            <a:xfrm>
              <a:off x="1197372" y="1776375"/>
              <a:ext cx="73862" cy="31351"/>
            </a:xfrm>
            <a:custGeom>
              <a:avLst/>
              <a:gdLst/>
              <a:ahLst/>
              <a:cxnLst/>
              <a:rect l="l" t="t" r="r" b="b"/>
              <a:pathLst>
                <a:path w="1112" h="472" extrusionOk="0">
                  <a:moveTo>
                    <a:pt x="34" y="0"/>
                  </a:moveTo>
                  <a:lnTo>
                    <a:pt x="0" y="34"/>
                  </a:lnTo>
                  <a:lnTo>
                    <a:pt x="0" y="68"/>
                  </a:lnTo>
                  <a:lnTo>
                    <a:pt x="34" y="135"/>
                  </a:lnTo>
                  <a:lnTo>
                    <a:pt x="236" y="236"/>
                  </a:lnTo>
                  <a:lnTo>
                    <a:pt x="438" y="303"/>
                  </a:lnTo>
                  <a:lnTo>
                    <a:pt x="976" y="472"/>
                  </a:lnTo>
                  <a:lnTo>
                    <a:pt x="1077" y="472"/>
                  </a:lnTo>
                  <a:lnTo>
                    <a:pt x="1111" y="404"/>
                  </a:lnTo>
                  <a:lnTo>
                    <a:pt x="1111" y="303"/>
                  </a:lnTo>
                  <a:lnTo>
                    <a:pt x="1077" y="270"/>
                  </a:lnTo>
                  <a:lnTo>
                    <a:pt x="1044" y="236"/>
                  </a:lnTo>
                  <a:lnTo>
                    <a:pt x="539" y="68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4"/>
            <p:cNvSpPr/>
            <p:nvPr/>
          </p:nvSpPr>
          <p:spPr>
            <a:xfrm>
              <a:off x="799302" y="1767408"/>
              <a:ext cx="64895" cy="33610"/>
            </a:xfrm>
            <a:custGeom>
              <a:avLst/>
              <a:gdLst/>
              <a:ahLst/>
              <a:cxnLst/>
              <a:rect l="l" t="t" r="r" b="b"/>
              <a:pathLst>
                <a:path w="977" h="506" extrusionOk="0">
                  <a:moveTo>
                    <a:pt x="640" y="1"/>
                  </a:moveTo>
                  <a:lnTo>
                    <a:pt x="404" y="68"/>
                  </a:lnTo>
                  <a:lnTo>
                    <a:pt x="202" y="203"/>
                  </a:lnTo>
                  <a:lnTo>
                    <a:pt x="34" y="371"/>
                  </a:lnTo>
                  <a:lnTo>
                    <a:pt x="0" y="405"/>
                  </a:lnTo>
                  <a:lnTo>
                    <a:pt x="0" y="472"/>
                  </a:lnTo>
                  <a:lnTo>
                    <a:pt x="34" y="506"/>
                  </a:lnTo>
                  <a:lnTo>
                    <a:pt x="135" y="506"/>
                  </a:lnTo>
                  <a:lnTo>
                    <a:pt x="303" y="405"/>
                  </a:lnTo>
                  <a:lnTo>
                    <a:pt x="505" y="304"/>
                  </a:lnTo>
                  <a:lnTo>
                    <a:pt x="707" y="236"/>
                  </a:lnTo>
                  <a:lnTo>
                    <a:pt x="909" y="203"/>
                  </a:lnTo>
                  <a:lnTo>
                    <a:pt x="977" y="169"/>
                  </a:lnTo>
                  <a:lnTo>
                    <a:pt x="977" y="102"/>
                  </a:lnTo>
                  <a:lnTo>
                    <a:pt x="943" y="34"/>
                  </a:lnTo>
                  <a:lnTo>
                    <a:pt x="87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4"/>
            <p:cNvSpPr/>
            <p:nvPr/>
          </p:nvSpPr>
          <p:spPr>
            <a:xfrm>
              <a:off x="1322578" y="1836753"/>
              <a:ext cx="143207" cy="51477"/>
            </a:xfrm>
            <a:custGeom>
              <a:avLst/>
              <a:gdLst/>
              <a:ahLst/>
              <a:cxnLst/>
              <a:rect l="l" t="t" r="r" b="b"/>
              <a:pathLst>
                <a:path w="2156" h="775" extrusionOk="0">
                  <a:moveTo>
                    <a:pt x="101" y="0"/>
                  </a:moveTo>
                  <a:lnTo>
                    <a:pt x="34" y="68"/>
                  </a:lnTo>
                  <a:lnTo>
                    <a:pt x="0" y="169"/>
                  </a:lnTo>
                  <a:lnTo>
                    <a:pt x="0" y="202"/>
                  </a:lnTo>
                  <a:lnTo>
                    <a:pt x="34" y="270"/>
                  </a:lnTo>
                  <a:lnTo>
                    <a:pt x="236" y="371"/>
                  </a:lnTo>
                  <a:lnTo>
                    <a:pt x="438" y="438"/>
                  </a:lnTo>
                  <a:lnTo>
                    <a:pt x="842" y="539"/>
                  </a:lnTo>
                  <a:lnTo>
                    <a:pt x="1280" y="640"/>
                  </a:lnTo>
                  <a:lnTo>
                    <a:pt x="1751" y="707"/>
                  </a:lnTo>
                  <a:lnTo>
                    <a:pt x="1785" y="741"/>
                  </a:lnTo>
                  <a:lnTo>
                    <a:pt x="1852" y="775"/>
                  </a:lnTo>
                  <a:lnTo>
                    <a:pt x="1920" y="775"/>
                  </a:lnTo>
                  <a:lnTo>
                    <a:pt x="1987" y="741"/>
                  </a:lnTo>
                  <a:lnTo>
                    <a:pt x="2088" y="674"/>
                  </a:lnTo>
                  <a:lnTo>
                    <a:pt x="2122" y="640"/>
                  </a:lnTo>
                  <a:lnTo>
                    <a:pt x="2155" y="573"/>
                  </a:lnTo>
                  <a:lnTo>
                    <a:pt x="2155" y="472"/>
                  </a:lnTo>
                  <a:lnTo>
                    <a:pt x="2088" y="371"/>
                  </a:lnTo>
                  <a:lnTo>
                    <a:pt x="2054" y="337"/>
                  </a:lnTo>
                  <a:lnTo>
                    <a:pt x="1987" y="303"/>
                  </a:lnTo>
                  <a:lnTo>
                    <a:pt x="1516" y="270"/>
                  </a:lnTo>
                  <a:lnTo>
                    <a:pt x="1078" y="169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4"/>
            <p:cNvSpPr/>
            <p:nvPr/>
          </p:nvSpPr>
          <p:spPr>
            <a:xfrm>
              <a:off x="1684846" y="2181153"/>
              <a:ext cx="66" cy="66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4"/>
            <p:cNvSpPr/>
            <p:nvPr/>
          </p:nvSpPr>
          <p:spPr>
            <a:xfrm>
              <a:off x="1660270" y="2158769"/>
              <a:ext cx="26901" cy="26901"/>
            </a:xfrm>
            <a:custGeom>
              <a:avLst/>
              <a:gdLst/>
              <a:ahLst/>
              <a:cxnLst/>
              <a:rect l="l" t="t" r="r" b="b"/>
              <a:pathLst>
                <a:path w="405" h="405" extrusionOk="0">
                  <a:moveTo>
                    <a:pt x="202" y="0"/>
                  </a:moveTo>
                  <a:lnTo>
                    <a:pt x="101" y="34"/>
                  </a:lnTo>
                  <a:lnTo>
                    <a:pt x="68" y="68"/>
                  </a:lnTo>
                  <a:lnTo>
                    <a:pt x="34" y="135"/>
                  </a:lnTo>
                  <a:lnTo>
                    <a:pt x="0" y="202"/>
                  </a:lnTo>
                  <a:lnTo>
                    <a:pt x="0" y="270"/>
                  </a:lnTo>
                  <a:lnTo>
                    <a:pt x="34" y="337"/>
                  </a:lnTo>
                  <a:lnTo>
                    <a:pt x="101" y="371"/>
                  </a:lnTo>
                  <a:lnTo>
                    <a:pt x="169" y="404"/>
                  </a:lnTo>
                  <a:lnTo>
                    <a:pt x="270" y="404"/>
                  </a:lnTo>
                  <a:lnTo>
                    <a:pt x="303" y="371"/>
                  </a:lnTo>
                  <a:lnTo>
                    <a:pt x="371" y="337"/>
                  </a:lnTo>
                  <a:lnTo>
                    <a:pt x="404" y="236"/>
                  </a:lnTo>
                  <a:lnTo>
                    <a:pt x="404" y="169"/>
                  </a:lnTo>
                  <a:lnTo>
                    <a:pt x="404" y="101"/>
                  </a:lnTo>
                  <a:lnTo>
                    <a:pt x="337" y="34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4"/>
            <p:cNvSpPr/>
            <p:nvPr/>
          </p:nvSpPr>
          <p:spPr>
            <a:xfrm>
              <a:off x="750083" y="1865779"/>
              <a:ext cx="304215" cy="250546"/>
            </a:xfrm>
            <a:custGeom>
              <a:avLst/>
              <a:gdLst/>
              <a:ahLst/>
              <a:cxnLst/>
              <a:rect l="l" t="t" r="r" b="b"/>
              <a:pathLst>
                <a:path w="4580" h="3772" extrusionOk="0">
                  <a:moveTo>
                    <a:pt x="2391" y="1583"/>
                  </a:moveTo>
                  <a:lnTo>
                    <a:pt x="2425" y="1651"/>
                  </a:lnTo>
                  <a:lnTo>
                    <a:pt x="2559" y="1718"/>
                  </a:lnTo>
                  <a:lnTo>
                    <a:pt x="2660" y="1819"/>
                  </a:lnTo>
                  <a:lnTo>
                    <a:pt x="2694" y="1954"/>
                  </a:lnTo>
                  <a:lnTo>
                    <a:pt x="2728" y="2088"/>
                  </a:lnTo>
                  <a:lnTo>
                    <a:pt x="2694" y="2223"/>
                  </a:lnTo>
                  <a:lnTo>
                    <a:pt x="2660" y="2324"/>
                  </a:lnTo>
                  <a:lnTo>
                    <a:pt x="2559" y="2425"/>
                  </a:lnTo>
                  <a:lnTo>
                    <a:pt x="2425" y="2526"/>
                  </a:lnTo>
                  <a:lnTo>
                    <a:pt x="2357" y="2560"/>
                  </a:lnTo>
                  <a:lnTo>
                    <a:pt x="2324" y="2627"/>
                  </a:lnTo>
                  <a:lnTo>
                    <a:pt x="2290" y="2964"/>
                  </a:lnTo>
                  <a:lnTo>
                    <a:pt x="2256" y="3267"/>
                  </a:lnTo>
                  <a:lnTo>
                    <a:pt x="1819" y="3199"/>
                  </a:lnTo>
                  <a:lnTo>
                    <a:pt x="1819" y="2896"/>
                  </a:lnTo>
                  <a:lnTo>
                    <a:pt x="1920" y="2627"/>
                  </a:lnTo>
                  <a:lnTo>
                    <a:pt x="1920" y="2526"/>
                  </a:lnTo>
                  <a:lnTo>
                    <a:pt x="1886" y="2492"/>
                  </a:lnTo>
                  <a:lnTo>
                    <a:pt x="1852" y="2459"/>
                  </a:lnTo>
                  <a:lnTo>
                    <a:pt x="1718" y="2391"/>
                  </a:lnTo>
                  <a:lnTo>
                    <a:pt x="1617" y="2324"/>
                  </a:lnTo>
                  <a:lnTo>
                    <a:pt x="1549" y="2223"/>
                  </a:lnTo>
                  <a:lnTo>
                    <a:pt x="1549" y="2122"/>
                  </a:lnTo>
                  <a:lnTo>
                    <a:pt x="1549" y="1987"/>
                  </a:lnTo>
                  <a:lnTo>
                    <a:pt x="1583" y="1886"/>
                  </a:lnTo>
                  <a:lnTo>
                    <a:pt x="1650" y="1752"/>
                  </a:lnTo>
                  <a:lnTo>
                    <a:pt x="1751" y="1684"/>
                  </a:lnTo>
                  <a:lnTo>
                    <a:pt x="1920" y="1617"/>
                  </a:lnTo>
                  <a:lnTo>
                    <a:pt x="2054" y="1583"/>
                  </a:lnTo>
                  <a:close/>
                  <a:moveTo>
                    <a:pt x="775" y="270"/>
                  </a:moveTo>
                  <a:lnTo>
                    <a:pt x="1213" y="472"/>
                  </a:lnTo>
                  <a:lnTo>
                    <a:pt x="1650" y="607"/>
                  </a:lnTo>
                  <a:lnTo>
                    <a:pt x="2088" y="708"/>
                  </a:lnTo>
                  <a:lnTo>
                    <a:pt x="2559" y="775"/>
                  </a:lnTo>
                  <a:lnTo>
                    <a:pt x="3536" y="843"/>
                  </a:lnTo>
                  <a:lnTo>
                    <a:pt x="4445" y="910"/>
                  </a:lnTo>
                  <a:lnTo>
                    <a:pt x="4310" y="1213"/>
                  </a:lnTo>
                  <a:lnTo>
                    <a:pt x="4175" y="1516"/>
                  </a:lnTo>
                  <a:lnTo>
                    <a:pt x="4007" y="2156"/>
                  </a:lnTo>
                  <a:lnTo>
                    <a:pt x="3670" y="3469"/>
                  </a:lnTo>
                  <a:lnTo>
                    <a:pt x="3670" y="3502"/>
                  </a:lnTo>
                  <a:lnTo>
                    <a:pt x="3064" y="3368"/>
                  </a:lnTo>
                  <a:lnTo>
                    <a:pt x="2492" y="3300"/>
                  </a:lnTo>
                  <a:lnTo>
                    <a:pt x="2559" y="2997"/>
                  </a:lnTo>
                  <a:lnTo>
                    <a:pt x="2559" y="2728"/>
                  </a:lnTo>
                  <a:lnTo>
                    <a:pt x="2728" y="2593"/>
                  </a:lnTo>
                  <a:lnTo>
                    <a:pt x="2862" y="2425"/>
                  </a:lnTo>
                  <a:lnTo>
                    <a:pt x="2930" y="2257"/>
                  </a:lnTo>
                  <a:lnTo>
                    <a:pt x="2963" y="2088"/>
                  </a:lnTo>
                  <a:lnTo>
                    <a:pt x="2930" y="1886"/>
                  </a:lnTo>
                  <a:lnTo>
                    <a:pt x="2862" y="1718"/>
                  </a:lnTo>
                  <a:lnTo>
                    <a:pt x="2728" y="1550"/>
                  </a:lnTo>
                  <a:lnTo>
                    <a:pt x="2559" y="1449"/>
                  </a:lnTo>
                  <a:lnTo>
                    <a:pt x="2458" y="1415"/>
                  </a:lnTo>
                  <a:lnTo>
                    <a:pt x="2391" y="1482"/>
                  </a:lnTo>
                  <a:lnTo>
                    <a:pt x="2290" y="1415"/>
                  </a:lnTo>
                  <a:lnTo>
                    <a:pt x="2155" y="1381"/>
                  </a:lnTo>
                  <a:lnTo>
                    <a:pt x="2021" y="1381"/>
                  </a:lnTo>
                  <a:lnTo>
                    <a:pt x="1886" y="1415"/>
                  </a:lnTo>
                  <a:lnTo>
                    <a:pt x="1751" y="1449"/>
                  </a:lnTo>
                  <a:lnTo>
                    <a:pt x="1617" y="1550"/>
                  </a:lnTo>
                  <a:lnTo>
                    <a:pt x="1516" y="1617"/>
                  </a:lnTo>
                  <a:lnTo>
                    <a:pt x="1415" y="1752"/>
                  </a:lnTo>
                  <a:lnTo>
                    <a:pt x="1347" y="1853"/>
                  </a:lnTo>
                  <a:lnTo>
                    <a:pt x="1314" y="1987"/>
                  </a:lnTo>
                  <a:lnTo>
                    <a:pt x="1314" y="2122"/>
                  </a:lnTo>
                  <a:lnTo>
                    <a:pt x="1347" y="2257"/>
                  </a:lnTo>
                  <a:lnTo>
                    <a:pt x="1381" y="2358"/>
                  </a:lnTo>
                  <a:lnTo>
                    <a:pt x="1448" y="2459"/>
                  </a:lnTo>
                  <a:lnTo>
                    <a:pt x="1549" y="2560"/>
                  </a:lnTo>
                  <a:lnTo>
                    <a:pt x="1684" y="2627"/>
                  </a:lnTo>
                  <a:lnTo>
                    <a:pt x="1583" y="2896"/>
                  </a:lnTo>
                  <a:lnTo>
                    <a:pt x="1583" y="3166"/>
                  </a:lnTo>
                  <a:lnTo>
                    <a:pt x="876" y="3065"/>
                  </a:lnTo>
                  <a:lnTo>
                    <a:pt x="539" y="3031"/>
                  </a:lnTo>
                  <a:lnTo>
                    <a:pt x="202" y="3031"/>
                  </a:lnTo>
                  <a:lnTo>
                    <a:pt x="337" y="2358"/>
                  </a:lnTo>
                  <a:lnTo>
                    <a:pt x="505" y="1651"/>
                  </a:lnTo>
                  <a:lnTo>
                    <a:pt x="640" y="977"/>
                  </a:lnTo>
                  <a:lnTo>
                    <a:pt x="775" y="270"/>
                  </a:lnTo>
                  <a:close/>
                  <a:moveTo>
                    <a:pt x="741" y="1"/>
                  </a:moveTo>
                  <a:lnTo>
                    <a:pt x="707" y="68"/>
                  </a:lnTo>
                  <a:lnTo>
                    <a:pt x="472" y="775"/>
                  </a:lnTo>
                  <a:lnTo>
                    <a:pt x="270" y="1516"/>
                  </a:lnTo>
                  <a:lnTo>
                    <a:pt x="101" y="2290"/>
                  </a:lnTo>
                  <a:lnTo>
                    <a:pt x="0" y="3031"/>
                  </a:lnTo>
                  <a:lnTo>
                    <a:pt x="0" y="3098"/>
                  </a:lnTo>
                  <a:lnTo>
                    <a:pt x="34" y="3132"/>
                  </a:lnTo>
                  <a:lnTo>
                    <a:pt x="101" y="3132"/>
                  </a:lnTo>
                  <a:lnTo>
                    <a:pt x="573" y="3267"/>
                  </a:lnTo>
                  <a:lnTo>
                    <a:pt x="1044" y="3368"/>
                  </a:lnTo>
                  <a:lnTo>
                    <a:pt x="2021" y="3502"/>
                  </a:lnTo>
                  <a:lnTo>
                    <a:pt x="2997" y="3603"/>
                  </a:lnTo>
                  <a:lnTo>
                    <a:pt x="3468" y="3704"/>
                  </a:lnTo>
                  <a:lnTo>
                    <a:pt x="3940" y="3772"/>
                  </a:lnTo>
                  <a:lnTo>
                    <a:pt x="4041" y="3772"/>
                  </a:lnTo>
                  <a:lnTo>
                    <a:pt x="4108" y="3704"/>
                  </a:lnTo>
                  <a:lnTo>
                    <a:pt x="4074" y="3603"/>
                  </a:lnTo>
                  <a:lnTo>
                    <a:pt x="4074" y="3570"/>
                  </a:lnTo>
                  <a:lnTo>
                    <a:pt x="4007" y="3570"/>
                  </a:lnTo>
                  <a:lnTo>
                    <a:pt x="3906" y="3536"/>
                  </a:lnTo>
                  <a:lnTo>
                    <a:pt x="3906" y="3502"/>
                  </a:lnTo>
                  <a:lnTo>
                    <a:pt x="4310" y="2122"/>
                  </a:lnTo>
                  <a:lnTo>
                    <a:pt x="4478" y="1415"/>
                  </a:lnTo>
                  <a:lnTo>
                    <a:pt x="4546" y="1078"/>
                  </a:lnTo>
                  <a:lnTo>
                    <a:pt x="4579" y="708"/>
                  </a:lnTo>
                  <a:lnTo>
                    <a:pt x="4546" y="674"/>
                  </a:lnTo>
                  <a:lnTo>
                    <a:pt x="4546" y="708"/>
                  </a:lnTo>
                  <a:lnTo>
                    <a:pt x="4512" y="742"/>
                  </a:lnTo>
                  <a:lnTo>
                    <a:pt x="4478" y="742"/>
                  </a:lnTo>
                  <a:lnTo>
                    <a:pt x="4074" y="607"/>
                  </a:lnTo>
                  <a:lnTo>
                    <a:pt x="3637" y="573"/>
                  </a:lnTo>
                  <a:lnTo>
                    <a:pt x="2761" y="506"/>
                  </a:lnTo>
                  <a:lnTo>
                    <a:pt x="2256" y="472"/>
                  </a:lnTo>
                  <a:lnTo>
                    <a:pt x="1785" y="371"/>
                  </a:lnTo>
                  <a:lnTo>
                    <a:pt x="808" y="102"/>
                  </a:lnTo>
                  <a:lnTo>
                    <a:pt x="808" y="35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4"/>
            <p:cNvSpPr/>
            <p:nvPr/>
          </p:nvSpPr>
          <p:spPr>
            <a:xfrm>
              <a:off x="1635694" y="2129676"/>
              <a:ext cx="89471" cy="100697"/>
            </a:xfrm>
            <a:custGeom>
              <a:avLst/>
              <a:gdLst/>
              <a:ahLst/>
              <a:cxnLst/>
              <a:rect l="l" t="t" r="r" b="b"/>
              <a:pathLst>
                <a:path w="1347" h="1516" extrusionOk="0">
                  <a:moveTo>
                    <a:pt x="842" y="236"/>
                  </a:moveTo>
                  <a:lnTo>
                    <a:pt x="909" y="270"/>
                  </a:lnTo>
                  <a:lnTo>
                    <a:pt x="1044" y="337"/>
                  </a:lnTo>
                  <a:lnTo>
                    <a:pt x="1111" y="472"/>
                  </a:lnTo>
                  <a:lnTo>
                    <a:pt x="1145" y="573"/>
                  </a:lnTo>
                  <a:lnTo>
                    <a:pt x="1145" y="708"/>
                  </a:lnTo>
                  <a:lnTo>
                    <a:pt x="1145" y="842"/>
                  </a:lnTo>
                  <a:lnTo>
                    <a:pt x="1111" y="943"/>
                  </a:lnTo>
                  <a:lnTo>
                    <a:pt x="1044" y="1044"/>
                  </a:lnTo>
                  <a:lnTo>
                    <a:pt x="976" y="1145"/>
                  </a:lnTo>
                  <a:lnTo>
                    <a:pt x="875" y="1213"/>
                  </a:lnTo>
                  <a:lnTo>
                    <a:pt x="774" y="1246"/>
                  </a:lnTo>
                  <a:lnTo>
                    <a:pt x="640" y="1280"/>
                  </a:lnTo>
                  <a:lnTo>
                    <a:pt x="505" y="1280"/>
                  </a:lnTo>
                  <a:lnTo>
                    <a:pt x="404" y="1213"/>
                  </a:lnTo>
                  <a:lnTo>
                    <a:pt x="303" y="1145"/>
                  </a:lnTo>
                  <a:lnTo>
                    <a:pt x="236" y="1078"/>
                  </a:lnTo>
                  <a:lnTo>
                    <a:pt x="202" y="943"/>
                  </a:lnTo>
                  <a:lnTo>
                    <a:pt x="202" y="708"/>
                  </a:lnTo>
                  <a:lnTo>
                    <a:pt x="236" y="472"/>
                  </a:lnTo>
                  <a:lnTo>
                    <a:pt x="269" y="371"/>
                  </a:lnTo>
                  <a:lnTo>
                    <a:pt x="337" y="304"/>
                  </a:lnTo>
                  <a:lnTo>
                    <a:pt x="404" y="270"/>
                  </a:lnTo>
                  <a:lnTo>
                    <a:pt x="505" y="236"/>
                  </a:lnTo>
                  <a:close/>
                  <a:moveTo>
                    <a:pt x="741" y="1"/>
                  </a:moveTo>
                  <a:lnTo>
                    <a:pt x="606" y="34"/>
                  </a:lnTo>
                  <a:lnTo>
                    <a:pt x="438" y="68"/>
                  </a:lnTo>
                  <a:lnTo>
                    <a:pt x="303" y="135"/>
                  </a:lnTo>
                  <a:lnTo>
                    <a:pt x="168" y="236"/>
                  </a:lnTo>
                  <a:lnTo>
                    <a:pt x="101" y="371"/>
                  </a:lnTo>
                  <a:lnTo>
                    <a:pt x="34" y="539"/>
                  </a:lnTo>
                  <a:lnTo>
                    <a:pt x="0" y="708"/>
                  </a:lnTo>
                  <a:lnTo>
                    <a:pt x="0" y="876"/>
                  </a:lnTo>
                  <a:lnTo>
                    <a:pt x="34" y="1044"/>
                  </a:lnTo>
                  <a:lnTo>
                    <a:pt x="101" y="1213"/>
                  </a:lnTo>
                  <a:lnTo>
                    <a:pt x="202" y="1314"/>
                  </a:lnTo>
                  <a:lnTo>
                    <a:pt x="337" y="1415"/>
                  </a:lnTo>
                  <a:lnTo>
                    <a:pt x="539" y="1482"/>
                  </a:lnTo>
                  <a:lnTo>
                    <a:pt x="707" y="1516"/>
                  </a:lnTo>
                  <a:lnTo>
                    <a:pt x="842" y="1448"/>
                  </a:lnTo>
                  <a:lnTo>
                    <a:pt x="976" y="1381"/>
                  </a:lnTo>
                  <a:lnTo>
                    <a:pt x="1111" y="1280"/>
                  </a:lnTo>
                  <a:lnTo>
                    <a:pt x="1212" y="1179"/>
                  </a:lnTo>
                  <a:lnTo>
                    <a:pt x="1279" y="1011"/>
                  </a:lnTo>
                  <a:lnTo>
                    <a:pt x="1347" y="876"/>
                  </a:lnTo>
                  <a:lnTo>
                    <a:pt x="1347" y="708"/>
                  </a:lnTo>
                  <a:lnTo>
                    <a:pt x="1347" y="573"/>
                  </a:lnTo>
                  <a:lnTo>
                    <a:pt x="1313" y="438"/>
                  </a:lnTo>
                  <a:lnTo>
                    <a:pt x="1212" y="304"/>
                  </a:lnTo>
                  <a:lnTo>
                    <a:pt x="1111" y="169"/>
                  </a:lnTo>
                  <a:lnTo>
                    <a:pt x="1010" y="102"/>
                  </a:lnTo>
                  <a:lnTo>
                    <a:pt x="875" y="34"/>
                  </a:lnTo>
                  <a:lnTo>
                    <a:pt x="74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4"/>
            <p:cNvSpPr/>
            <p:nvPr/>
          </p:nvSpPr>
          <p:spPr>
            <a:xfrm>
              <a:off x="870839" y="1984344"/>
              <a:ext cx="38060" cy="35802"/>
            </a:xfrm>
            <a:custGeom>
              <a:avLst/>
              <a:gdLst/>
              <a:ahLst/>
              <a:cxnLst/>
              <a:rect l="l" t="t" r="r" b="b"/>
              <a:pathLst>
                <a:path w="573" h="539" extrusionOk="0">
                  <a:moveTo>
                    <a:pt x="236" y="0"/>
                  </a:moveTo>
                  <a:lnTo>
                    <a:pt x="169" y="34"/>
                  </a:lnTo>
                  <a:lnTo>
                    <a:pt x="102" y="68"/>
                  </a:lnTo>
                  <a:lnTo>
                    <a:pt x="68" y="101"/>
                  </a:lnTo>
                  <a:lnTo>
                    <a:pt x="34" y="169"/>
                  </a:lnTo>
                  <a:lnTo>
                    <a:pt x="34" y="236"/>
                  </a:lnTo>
                  <a:lnTo>
                    <a:pt x="1" y="303"/>
                  </a:lnTo>
                  <a:lnTo>
                    <a:pt x="1" y="371"/>
                  </a:lnTo>
                  <a:lnTo>
                    <a:pt x="1" y="438"/>
                  </a:lnTo>
                  <a:lnTo>
                    <a:pt x="102" y="505"/>
                  </a:lnTo>
                  <a:lnTo>
                    <a:pt x="236" y="539"/>
                  </a:lnTo>
                  <a:lnTo>
                    <a:pt x="438" y="539"/>
                  </a:lnTo>
                  <a:lnTo>
                    <a:pt x="506" y="505"/>
                  </a:lnTo>
                  <a:lnTo>
                    <a:pt x="539" y="472"/>
                  </a:lnTo>
                  <a:lnTo>
                    <a:pt x="573" y="404"/>
                  </a:lnTo>
                  <a:lnTo>
                    <a:pt x="539" y="270"/>
                  </a:lnTo>
                  <a:lnTo>
                    <a:pt x="506" y="135"/>
                  </a:lnTo>
                  <a:lnTo>
                    <a:pt x="405" y="34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4"/>
            <p:cNvSpPr/>
            <p:nvPr/>
          </p:nvSpPr>
          <p:spPr>
            <a:xfrm>
              <a:off x="369880" y="1765149"/>
              <a:ext cx="266221" cy="257254"/>
            </a:xfrm>
            <a:custGeom>
              <a:avLst/>
              <a:gdLst/>
              <a:ahLst/>
              <a:cxnLst/>
              <a:rect l="l" t="t" r="r" b="b"/>
              <a:pathLst>
                <a:path w="4008" h="3873" extrusionOk="0">
                  <a:moveTo>
                    <a:pt x="2088" y="270"/>
                  </a:moveTo>
                  <a:lnTo>
                    <a:pt x="2391" y="304"/>
                  </a:lnTo>
                  <a:lnTo>
                    <a:pt x="2661" y="371"/>
                  </a:lnTo>
                  <a:lnTo>
                    <a:pt x="2930" y="472"/>
                  </a:lnTo>
                  <a:lnTo>
                    <a:pt x="3166" y="641"/>
                  </a:lnTo>
                  <a:lnTo>
                    <a:pt x="3368" y="843"/>
                  </a:lnTo>
                  <a:lnTo>
                    <a:pt x="3570" y="1112"/>
                  </a:lnTo>
                  <a:lnTo>
                    <a:pt x="3671" y="1280"/>
                  </a:lnTo>
                  <a:lnTo>
                    <a:pt x="3738" y="1449"/>
                  </a:lnTo>
                  <a:lnTo>
                    <a:pt x="3772" y="1617"/>
                  </a:lnTo>
                  <a:lnTo>
                    <a:pt x="3805" y="1819"/>
                  </a:lnTo>
                  <a:lnTo>
                    <a:pt x="3772" y="1987"/>
                  </a:lnTo>
                  <a:lnTo>
                    <a:pt x="3772" y="2156"/>
                  </a:lnTo>
                  <a:lnTo>
                    <a:pt x="3637" y="2492"/>
                  </a:lnTo>
                  <a:lnTo>
                    <a:pt x="3469" y="2829"/>
                  </a:lnTo>
                  <a:lnTo>
                    <a:pt x="3233" y="3098"/>
                  </a:lnTo>
                  <a:lnTo>
                    <a:pt x="2964" y="3334"/>
                  </a:lnTo>
                  <a:lnTo>
                    <a:pt x="2627" y="3502"/>
                  </a:lnTo>
                  <a:lnTo>
                    <a:pt x="2324" y="3570"/>
                  </a:lnTo>
                  <a:lnTo>
                    <a:pt x="1987" y="3603"/>
                  </a:lnTo>
                  <a:lnTo>
                    <a:pt x="1651" y="3603"/>
                  </a:lnTo>
                  <a:lnTo>
                    <a:pt x="1348" y="3570"/>
                  </a:lnTo>
                  <a:lnTo>
                    <a:pt x="1112" y="3502"/>
                  </a:lnTo>
                  <a:lnTo>
                    <a:pt x="944" y="3435"/>
                  </a:lnTo>
                  <a:lnTo>
                    <a:pt x="775" y="3334"/>
                  </a:lnTo>
                  <a:lnTo>
                    <a:pt x="641" y="3199"/>
                  </a:lnTo>
                  <a:lnTo>
                    <a:pt x="506" y="3031"/>
                  </a:lnTo>
                  <a:lnTo>
                    <a:pt x="405" y="2863"/>
                  </a:lnTo>
                  <a:lnTo>
                    <a:pt x="338" y="2694"/>
                  </a:lnTo>
                  <a:lnTo>
                    <a:pt x="270" y="2459"/>
                  </a:lnTo>
                  <a:lnTo>
                    <a:pt x="237" y="2122"/>
                  </a:lnTo>
                  <a:lnTo>
                    <a:pt x="237" y="1785"/>
                  </a:lnTo>
                  <a:lnTo>
                    <a:pt x="338" y="1449"/>
                  </a:lnTo>
                  <a:lnTo>
                    <a:pt x="439" y="1146"/>
                  </a:lnTo>
                  <a:lnTo>
                    <a:pt x="641" y="876"/>
                  </a:lnTo>
                  <a:lnTo>
                    <a:pt x="843" y="674"/>
                  </a:lnTo>
                  <a:lnTo>
                    <a:pt x="1112" y="472"/>
                  </a:lnTo>
                  <a:lnTo>
                    <a:pt x="1415" y="338"/>
                  </a:lnTo>
                  <a:lnTo>
                    <a:pt x="1482" y="338"/>
                  </a:lnTo>
                  <a:lnTo>
                    <a:pt x="1785" y="304"/>
                  </a:lnTo>
                  <a:lnTo>
                    <a:pt x="2088" y="270"/>
                  </a:lnTo>
                  <a:close/>
                  <a:moveTo>
                    <a:pt x="1987" y="1"/>
                  </a:moveTo>
                  <a:lnTo>
                    <a:pt x="1651" y="35"/>
                  </a:lnTo>
                  <a:lnTo>
                    <a:pt x="1449" y="68"/>
                  </a:lnTo>
                  <a:lnTo>
                    <a:pt x="1280" y="136"/>
                  </a:lnTo>
                  <a:lnTo>
                    <a:pt x="1112" y="203"/>
                  </a:lnTo>
                  <a:lnTo>
                    <a:pt x="944" y="270"/>
                  </a:lnTo>
                  <a:lnTo>
                    <a:pt x="775" y="405"/>
                  </a:lnTo>
                  <a:lnTo>
                    <a:pt x="641" y="506"/>
                  </a:lnTo>
                  <a:lnTo>
                    <a:pt x="405" y="809"/>
                  </a:lnTo>
                  <a:lnTo>
                    <a:pt x="203" y="1112"/>
                  </a:lnTo>
                  <a:lnTo>
                    <a:pt x="68" y="1482"/>
                  </a:lnTo>
                  <a:lnTo>
                    <a:pt x="1" y="1886"/>
                  </a:lnTo>
                  <a:lnTo>
                    <a:pt x="1" y="2290"/>
                  </a:lnTo>
                  <a:lnTo>
                    <a:pt x="35" y="2526"/>
                  </a:lnTo>
                  <a:lnTo>
                    <a:pt x="68" y="2762"/>
                  </a:lnTo>
                  <a:lnTo>
                    <a:pt x="136" y="2964"/>
                  </a:lnTo>
                  <a:lnTo>
                    <a:pt x="237" y="3166"/>
                  </a:lnTo>
                  <a:lnTo>
                    <a:pt x="371" y="3300"/>
                  </a:lnTo>
                  <a:lnTo>
                    <a:pt x="506" y="3435"/>
                  </a:lnTo>
                  <a:lnTo>
                    <a:pt x="674" y="3570"/>
                  </a:lnTo>
                  <a:lnTo>
                    <a:pt x="843" y="3671"/>
                  </a:lnTo>
                  <a:lnTo>
                    <a:pt x="1011" y="3738"/>
                  </a:lnTo>
                  <a:lnTo>
                    <a:pt x="1213" y="3805"/>
                  </a:lnTo>
                  <a:lnTo>
                    <a:pt x="1617" y="3873"/>
                  </a:lnTo>
                  <a:lnTo>
                    <a:pt x="2055" y="3873"/>
                  </a:lnTo>
                  <a:lnTo>
                    <a:pt x="2526" y="3805"/>
                  </a:lnTo>
                  <a:lnTo>
                    <a:pt x="2728" y="3772"/>
                  </a:lnTo>
                  <a:lnTo>
                    <a:pt x="2930" y="3671"/>
                  </a:lnTo>
                  <a:lnTo>
                    <a:pt x="3132" y="3570"/>
                  </a:lnTo>
                  <a:lnTo>
                    <a:pt x="3300" y="3469"/>
                  </a:lnTo>
                  <a:lnTo>
                    <a:pt x="3435" y="3300"/>
                  </a:lnTo>
                  <a:lnTo>
                    <a:pt x="3570" y="3166"/>
                  </a:lnTo>
                  <a:lnTo>
                    <a:pt x="3704" y="2997"/>
                  </a:lnTo>
                  <a:lnTo>
                    <a:pt x="3805" y="2795"/>
                  </a:lnTo>
                  <a:lnTo>
                    <a:pt x="3873" y="2627"/>
                  </a:lnTo>
                  <a:lnTo>
                    <a:pt x="3940" y="2425"/>
                  </a:lnTo>
                  <a:lnTo>
                    <a:pt x="3974" y="2223"/>
                  </a:lnTo>
                  <a:lnTo>
                    <a:pt x="4007" y="2021"/>
                  </a:lnTo>
                  <a:lnTo>
                    <a:pt x="4007" y="1785"/>
                  </a:lnTo>
                  <a:lnTo>
                    <a:pt x="3974" y="1583"/>
                  </a:lnTo>
                  <a:lnTo>
                    <a:pt x="3940" y="1381"/>
                  </a:lnTo>
                  <a:lnTo>
                    <a:pt x="3906" y="1179"/>
                  </a:lnTo>
                  <a:lnTo>
                    <a:pt x="3738" y="876"/>
                  </a:lnTo>
                  <a:lnTo>
                    <a:pt x="3536" y="607"/>
                  </a:lnTo>
                  <a:lnTo>
                    <a:pt x="3267" y="371"/>
                  </a:lnTo>
                  <a:lnTo>
                    <a:pt x="2997" y="203"/>
                  </a:lnTo>
                  <a:lnTo>
                    <a:pt x="2661" y="68"/>
                  </a:lnTo>
                  <a:lnTo>
                    <a:pt x="232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4"/>
            <p:cNvSpPr/>
            <p:nvPr/>
          </p:nvSpPr>
          <p:spPr>
            <a:xfrm>
              <a:off x="305052" y="1677937"/>
              <a:ext cx="1538677" cy="673192"/>
            </a:xfrm>
            <a:custGeom>
              <a:avLst/>
              <a:gdLst/>
              <a:ahLst/>
              <a:cxnLst/>
              <a:rect l="l" t="t" r="r" b="b"/>
              <a:pathLst>
                <a:path w="23165" h="10135" extrusionOk="0">
                  <a:moveTo>
                    <a:pt x="3603" y="304"/>
                  </a:moveTo>
                  <a:lnTo>
                    <a:pt x="3940" y="337"/>
                  </a:lnTo>
                  <a:lnTo>
                    <a:pt x="4647" y="472"/>
                  </a:lnTo>
                  <a:lnTo>
                    <a:pt x="5219" y="607"/>
                  </a:lnTo>
                  <a:lnTo>
                    <a:pt x="6397" y="775"/>
                  </a:lnTo>
                  <a:lnTo>
                    <a:pt x="7576" y="977"/>
                  </a:lnTo>
                  <a:lnTo>
                    <a:pt x="7340" y="1112"/>
                  </a:lnTo>
                  <a:lnTo>
                    <a:pt x="7138" y="1213"/>
                  </a:lnTo>
                  <a:lnTo>
                    <a:pt x="6667" y="1482"/>
                  </a:lnTo>
                  <a:lnTo>
                    <a:pt x="6330" y="1348"/>
                  </a:lnTo>
                  <a:lnTo>
                    <a:pt x="5926" y="1246"/>
                  </a:lnTo>
                  <a:lnTo>
                    <a:pt x="5522" y="1179"/>
                  </a:lnTo>
                  <a:lnTo>
                    <a:pt x="5152" y="1145"/>
                  </a:lnTo>
                  <a:lnTo>
                    <a:pt x="5084" y="1112"/>
                  </a:lnTo>
                  <a:lnTo>
                    <a:pt x="4849" y="910"/>
                  </a:lnTo>
                  <a:lnTo>
                    <a:pt x="4546" y="741"/>
                  </a:lnTo>
                  <a:lnTo>
                    <a:pt x="4276" y="640"/>
                  </a:lnTo>
                  <a:lnTo>
                    <a:pt x="3973" y="539"/>
                  </a:lnTo>
                  <a:lnTo>
                    <a:pt x="3637" y="506"/>
                  </a:lnTo>
                  <a:lnTo>
                    <a:pt x="3334" y="472"/>
                  </a:lnTo>
                  <a:lnTo>
                    <a:pt x="2997" y="472"/>
                  </a:lnTo>
                  <a:lnTo>
                    <a:pt x="2694" y="506"/>
                  </a:lnTo>
                  <a:lnTo>
                    <a:pt x="2829" y="438"/>
                  </a:lnTo>
                  <a:lnTo>
                    <a:pt x="2963" y="371"/>
                  </a:lnTo>
                  <a:lnTo>
                    <a:pt x="3266" y="304"/>
                  </a:lnTo>
                  <a:close/>
                  <a:moveTo>
                    <a:pt x="2559" y="640"/>
                  </a:moveTo>
                  <a:lnTo>
                    <a:pt x="2593" y="741"/>
                  </a:lnTo>
                  <a:lnTo>
                    <a:pt x="2627" y="775"/>
                  </a:lnTo>
                  <a:lnTo>
                    <a:pt x="3502" y="775"/>
                  </a:lnTo>
                  <a:lnTo>
                    <a:pt x="3771" y="809"/>
                  </a:lnTo>
                  <a:lnTo>
                    <a:pt x="4007" y="876"/>
                  </a:lnTo>
                  <a:lnTo>
                    <a:pt x="4276" y="943"/>
                  </a:lnTo>
                  <a:lnTo>
                    <a:pt x="4512" y="1044"/>
                  </a:lnTo>
                  <a:lnTo>
                    <a:pt x="4748" y="1179"/>
                  </a:lnTo>
                  <a:lnTo>
                    <a:pt x="4815" y="1213"/>
                  </a:lnTo>
                  <a:lnTo>
                    <a:pt x="4815" y="1280"/>
                  </a:lnTo>
                  <a:lnTo>
                    <a:pt x="4882" y="1348"/>
                  </a:lnTo>
                  <a:lnTo>
                    <a:pt x="4983" y="1348"/>
                  </a:lnTo>
                  <a:lnTo>
                    <a:pt x="5152" y="1583"/>
                  </a:lnTo>
                  <a:lnTo>
                    <a:pt x="5320" y="1819"/>
                  </a:lnTo>
                  <a:lnTo>
                    <a:pt x="5421" y="2088"/>
                  </a:lnTo>
                  <a:lnTo>
                    <a:pt x="5522" y="2358"/>
                  </a:lnTo>
                  <a:lnTo>
                    <a:pt x="5589" y="2661"/>
                  </a:lnTo>
                  <a:lnTo>
                    <a:pt x="5623" y="2930"/>
                  </a:lnTo>
                  <a:lnTo>
                    <a:pt x="5690" y="3502"/>
                  </a:lnTo>
                  <a:lnTo>
                    <a:pt x="5690" y="3805"/>
                  </a:lnTo>
                  <a:lnTo>
                    <a:pt x="5657" y="4108"/>
                  </a:lnTo>
                  <a:lnTo>
                    <a:pt x="5623" y="4411"/>
                  </a:lnTo>
                  <a:lnTo>
                    <a:pt x="5522" y="4681"/>
                  </a:lnTo>
                  <a:lnTo>
                    <a:pt x="5421" y="4950"/>
                  </a:lnTo>
                  <a:lnTo>
                    <a:pt x="5253" y="5186"/>
                  </a:lnTo>
                  <a:lnTo>
                    <a:pt x="5051" y="5421"/>
                  </a:lnTo>
                  <a:lnTo>
                    <a:pt x="4815" y="5590"/>
                  </a:lnTo>
                  <a:lnTo>
                    <a:pt x="4613" y="5724"/>
                  </a:lnTo>
                  <a:lnTo>
                    <a:pt x="4377" y="5825"/>
                  </a:lnTo>
                  <a:lnTo>
                    <a:pt x="4108" y="5893"/>
                  </a:lnTo>
                  <a:lnTo>
                    <a:pt x="3872" y="5960"/>
                  </a:lnTo>
                  <a:lnTo>
                    <a:pt x="3334" y="5994"/>
                  </a:lnTo>
                  <a:lnTo>
                    <a:pt x="2829" y="5994"/>
                  </a:lnTo>
                  <a:lnTo>
                    <a:pt x="2559" y="5960"/>
                  </a:lnTo>
                  <a:lnTo>
                    <a:pt x="2290" y="5926"/>
                  </a:lnTo>
                  <a:lnTo>
                    <a:pt x="2054" y="5825"/>
                  </a:lnTo>
                  <a:lnTo>
                    <a:pt x="1819" y="5724"/>
                  </a:lnTo>
                  <a:lnTo>
                    <a:pt x="1617" y="5623"/>
                  </a:lnTo>
                  <a:lnTo>
                    <a:pt x="1381" y="5489"/>
                  </a:lnTo>
                  <a:lnTo>
                    <a:pt x="1213" y="5320"/>
                  </a:lnTo>
                  <a:lnTo>
                    <a:pt x="1011" y="5152"/>
                  </a:lnTo>
                  <a:lnTo>
                    <a:pt x="842" y="4950"/>
                  </a:lnTo>
                  <a:lnTo>
                    <a:pt x="708" y="4748"/>
                  </a:lnTo>
                  <a:lnTo>
                    <a:pt x="573" y="4546"/>
                  </a:lnTo>
                  <a:lnTo>
                    <a:pt x="472" y="4310"/>
                  </a:lnTo>
                  <a:lnTo>
                    <a:pt x="371" y="4075"/>
                  </a:lnTo>
                  <a:lnTo>
                    <a:pt x="304" y="3839"/>
                  </a:lnTo>
                  <a:lnTo>
                    <a:pt x="270" y="3570"/>
                  </a:lnTo>
                  <a:lnTo>
                    <a:pt x="236" y="3300"/>
                  </a:lnTo>
                  <a:lnTo>
                    <a:pt x="270" y="3065"/>
                  </a:lnTo>
                  <a:lnTo>
                    <a:pt x="270" y="2829"/>
                  </a:lnTo>
                  <a:lnTo>
                    <a:pt x="337" y="2593"/>
                  </a:lnTo>
                  <a:lnTo>
                    <a:pt x="405" y="2358"/>
                  </a:lnTo>
                  <a:lnTo>
                    <a:pt x="506" y="2156"/>
                  </a:lnTo>
                  <a:lnTo>
                    <a:pt x="640" y="1954"/>
                  </a:lnTo>
                  <a:lnTo>
                    <a:pt x="775" y="1752"/>
                  </a:lnTo>
                  <a:lnTo>
                    <a:pt x="943" y="1583"/>
                  </a:lnTo>
                  <a:lnTo>
                    <a:pt x="1280" y="1280"/>
                  </a:lnTo>
                  <a:lnTo>
                    <a:pt x="1684" y="1011"/>
                  </a:lnTo>
                  <a:lnTo>
                    <a:pt x="2122" y="809"/>
                  </a:lnTo>
                  <a:lnTo>
                    <a:pt x="2559" y="640"/>
                  </a:lnTo>
                  <a:close/>
                  <a:moveTo>
                    <a:pt x="5387" y="1449"/>
                  </a:moveTo>
                  <a:lnTo>
                    <a:pt x="6061" y="1550"/>
                  </a:lnTo>
                  <a:lnTo>
                    <a:pt x="6364" y="1651"/>
                  </a:lnTo>
                  <a:lnTo>
                    <a:pt x="6700" y="1752"/>
                  </a:lnTo>
                  <a:lnTo>
                    <a:pt x="6633" y="2055"/>
                  </a:lnTo>
                  <a:lnTo>
                    <a:pt x="6566" y="2391"/>
                  </a:lnTo>
                  <a:lnTo>
                    <a:pt x="6498" y="3031"/>
                  </a:lnTo>
                  <a:lnTo>
                    <a:pt x="6263" y="3974"/>
                  </a:lnTo>
                  <a:lnTo>
                    <a:pt x="6027" y="4916"/>
                  </a:lnTo>
                  <a:lnTo>
                    <a:pt x="5892" y="5287"/>
                  </a:lnTo>
                  <a:lnTo>
                    <a:pt x="5825" y="5623"/>
                  </a:lnTo>
                  <a:lnTo>
                    <a:pt x="5791" y="5994"/>
                  </a:lnTo>
                  <a:lnTo>
                    <a:pt x="5791" y="6128"/>
                  </a:lnTo>
                  <a:lnTo>
                    <a:pt x="5825" y="6297"/>
                  </a:lnTo>
                  <a:lnTo>
                    <a:pt x="5724" y="6229"/>
                  </a:lnTo>
                  <a:lnTo>
                    <a:pt x="5589" y="6196"/>
                  </a:lnTo>
                  <a:lnTo>
                    <a:pt x="5320" y="6196"/>
                  </a:lnTo>
                  <a:lnTo>
                    <a:pt x="5185" y="6162"/>
                  </a:lnTo>
                  <a:lnTo>
                    <a:pt x="5051" y="6128"/>
                  </a:lnTo>
                  <a:lnTo>
                    <a:pt x="4748" y="5994"/>
                  </a:lnTo>
                  <a:lnTo>
                    <a:pt x="4983" y="5893"/>
                  </a:lnTo>
                  <a:lnTo>
                    <a:pt x="5185" y="5724"/>
                  </a:lnTo>
                  <a:lnTo>
                    <a:pt x="5387" y="5489"/>
                  </a:lnTo>
                  <a:lnTo>
                    <a:pt x="5589" y="5253"/>
                  </a:lnTo>
                  <a:lnTo>
                    <a:pt x="5724" y="4984"/>
                  </a:lnTo>
                  <a:lnTo>
                    <a:pt x="5825" y="4714"/>
                  </a:lnTo>
                  <a:lnTo>
                    <a:pt x="5892" y="4445"/>
                  </a:lnTo>
                  <a:lnTo>
                    <a:pt x="5960" y="4142"/>
                  </a:lnTo>
                  <a:lnTo>
                    <a:pt x="5960" y="3839"/>
                  </a:lnTo>
                  <a:lnTo>
                    <a:pt x="5960" y="3502"/>
                  </a:lnTo>
                  <a:lnTo>
                    <a:pt x="5926" y="2964"/>
                  </a:lnTo>
                  <a:lnTo>
                    <a:pt x="5825" y="2425"/>
                  </a:lnTo>
                  <a:lnTo>
                    <a:pt x="5758" y="2156"/>
                  </a:lnTo>
                  <a:lnTo>
                    <a:pt x="5657" y="1920"/>
                  </a:lnTo>
                  <a:lnTo>
                    <a:pt x="5522" y="1651"/>
                  </a:lnTo>
                  <a:lnTo>
                    <a:pt x="5387" y="1449"/>
                  </a:lnTo>
                  <a:close/>
                  <a:moveTo>
                    <a:pt x="4411" y="6128"/>
                  </a:moveTo>
                  <a:lnTo>
                    <a:pt x="4546" y="6229"/>
                  </a:lnTo>
                  <a:lnTo>
                    <a:pt x="4680" y="6263"/>
                  </a:lnTo>
                  <a:lnTo>
                    <a:pt x="5017" y="6364"/>
                  </a:lnTo>
                  <a:lnTo>
                    <a:pt x="5219" y="6431"/>
                  </a:lnTo>
                  <a:lnTo>
                    <a:pt x="5421" y="6431"/>
                  </a:lnTo>
                  <a:lnTo>
                    <a:pt x="5522" y="6465"/>
                  </a:lnTo>
                  <a:lnTo>
                    <a:pt x="5488" y="6499"/>
                  </a:lnTo>
                  <a:lnTo>
                    <a:pt x="5387" y="6633"/>
                  </a:lnTo>
                  <a:lnTo>
                    <a:pt x="5320" y="6835"/>
                  </a:lnTo>
                  <a:lnTo>
                    <a:pt x="5253" y="6869"/>
                  </a:lnTo>
                  <a:lnTo>
                    <a:pt x="5118" y="6835"/>
                  </a:lnTo>
                  <a:lnTo>
                    <a:pt x="4849" y="6802"/>
                  </a:lnTo>
                  <a:lnTo>
                    <a:pt x="4546" y="6701"/>
                  </a:lnTo>
                  <a:lnTo>
                    <a:pt x="3906" y="6566"/>
                  </a:lnTo>
                  <a:lnTo>
                    <a:pt x="3603" y="6465"/>
                  </a:lnTo>
                  <a:lnTo>
                    <a:pt x="3468" y="6398"/>
                  </a:lnTo>
                  <a:lnTo>
                    <a:pt x="3300" y="6330"/>
                  </a:lnTo>
                  <a:lnTo>
                    <a:pt x="3872" y="6263"/>
                  </a:lnTo>
                  <a:lnTo>
                    <a:pt x="4142" y="6196"/>
                  </a:lnTo>
                  <a:lnTo>
                    <a:pt x="4411" y="6128"/>
                  </a:lnTo>
                  <a:close/>
                  <a:moveTo>
                    <a:pt x="15926" y="8653"/>
                  </a:moveTo>
                  <a:lnTo>
                    <a:pt x="16936" y="8822"/>
                  </a:lnTo>
                  <a:lnTo>
                    <a:pt x="16902" y="8855"/>
                  </a:lnTo>
                  <a:lnTo>
                    <a:pt x="16801" y="8923"/>
                  </a:lnTo>
                  <a:lnTo>
                    <a:pt x="16666" y="8956"/>
                  </a:lnTo>
                  <a:lnTo>
                    <a:pt x="16431" y="8956"/>
                  </a:lnTo>
                  <a:lnTo>
                    <a:pt x="16296" y="8923"/>
                  </a:lnTo>
                  <a:lnTo>
                    <a:pt x="16161" y="8855"/>
                  </a:lnTo>
                  <a:lnTo>
                    <a:pt x="16027" y="8754"/>
                  </a:lnTo>
                  <a:lnTo>
                    <a:pt x="15926" y="8653"/>
                  </a:lnTo>
                  <a:close/>
                  <a:moveTo>
                    <a:pt x="20572" y="5051"/>
                  </a:moveTo>
                  <a:lnTo>
                    <a:pt x="20875" y="5085"/>
                  </a:lnTo>
                  <a:lnTo>
                    <a:pt x="21178" y="5152"/>
                  </a:lnTo>
                  <a:lnTo>
                    <a:pt x="21481" y="5253"/>
                  </a:lnTo>
                  <a:lnTo>
                    <a:pt x="21750" y="5421"/>
                  </a:lnTo>
                  <a:lnTo>
                    <a:pt x="22019" y="5623"/>
                  </a:lnTo>
                  <a:lnTo>
                    <a:pt x="22255" y="5825"/>
                  </a:lnTo>
                  <a:lnTo>
                    <a:pt x="22491" y="6095"/>
                  </a:lnTo>
                  <a:lnTo>
                    <a:pt x="22659" y="6398"/>
                  </a:lnTo>
                  <a:lnTo>
                    <a:pt x="22760" y="6633"/>
                  </a:lnTo>
                  <a:lnTo>
                    <a:pt x="22861" y="6903"/>
                  </a:lnTo>
                  <a:lnTo>
                    <a:pt x="22895" y="7138"/>
                  </a:lnTo>
                  <a:lnTo>
                    <a:pt x="22928" y="7408"/>
                  </a:lnTo>
                  <a:lnTo>
                    <a:pt x="22895" y="7677"/>
                  </a:lnTo>
                  <a:lnTo>
                    <a:pt x="22861" y="7913"/>
                  </a:lnTo>
                  <a:lnTo>
                    <a:pt x="22794" y="8182"/>
                  </a:lnTo>
                  <a:lnTo>
                    <a:pt x="22726" y="8418"/>
                  </a:lnTo>
                  <a:lnTo>
                    <a:pt x="22592" y="8653"/>
                  </a:lnTo>
                  <a:lnTo>
                    <a:pt x="22457" y="8855"/>
                  </a:lnTo>
                  <a:lnTo>
                    <a:pt x="22289" y="9091"/>
                  </a:lnTo>
                  <a:lnTo>
                    <a:pt x="22120" y="9259"/>
                  </a:lnTo>
                  <a:lnTo>
                    <a:pt x="21918" y="9428"/>
                  </a:lnTo>
                  <a:lnTo>
                    <a:pt x="21716" y="9596"/>
                  </a:lnTo>
                  <a:lnTo>
                    <a:pt x="21481" y="9731"/>
                  </a:lnTo>
                  <a:lnTo>
                    <a:pt x="21245" y="9832"/>
                  </a:lnTo>
                  <a:lnTo>
                    <a:pt x="20875" y="9933"/>
                  </a:lnTo>
                  <a:lnTo>
                    <a:pt x="20504" y="9967"/>
                  </a:lnTo>
                  <a:lnTo>
                    <a:pt x="20134" y="9933"/>
                  </a:lnTo>
                  <a:lnTo>
                    <a:pt x="19764" y="9866"/>
                  </a:lnTo>
                  <a:lnTo>
                    <a:pt x="19427" y="9731"/>
                  </a:lnTo>
                  <a:lnTo>
                    <a:pt x="19124" y="9529"/>
                  </a:lnTo>
                  <a:lnTo>
                    <a:pt x="18821" y="9293"/>
                  </a:lnTo>
                  <a:lnTo>
                    <a:pt x="18585" y="9057"/>
                  </a:lnTo>
                  <a:lnTo>
                    <a:pt x="18619" y="8990"/>
                  </a:lnTo>
                  <a:lnTo>
                    <a:pt x="18585" y="8923"/>
                  </a:lnTo>
                  <a:lnTo>
                    <a:pt x="18585" y="8889"/>
                  </a:lnTo>
                  <a:lnTo>
                    <a:pt x="18518" y="8855"/>
                  </a:lnTo>
                  <a:lnTo>
                    <a:pt x="18451" y="8822"/>
                  </a:lnTo>
                  <a:lnTo>
                    <a:pt x="18316" y="8586"/>
                  </a:lnTo>
                  <a:lnTo>
                    <a:pt x="18181" y="8350"/>
                  </a:lnTo>
                  <a:lnTo>
                    <a:pt x="18114" y="8047"/>
                  </a:lnTo>
                  <a:lnTo>
                    <a:pt x="18080" y="7778"/>
                  </a:lnTo>
                  <a:lnTo>
                    <a:pt x="18080" y="7509"/>
                  </a:lnTo>
                  <a:lnTo>
                    <a:pt x="18114" y="7239"/>
                  </a:lnTo>
                  <a:lnTo>
                    <a:pt x="18148" y="7004"/>
                  </a:lnTo>
                  <a:lnTo>
                    <a:pt x="18249" y="6768"/>
                  </a:lnTo>
                  <a:lnTo>
                    <a:pt x="18350" y="6532"/>
                  </a:lnTo>
                  <a:lnTo>
                    <a:pt x="18484" y="6330"/>
                  </a:lnTo>
                  <a:lnTo>
                    <a:pt x="18619" y="6128"/>
                  </a:lnTo>
                  <a:lnTo>
                    <a:pt x="18787" y="5960"/>
                  </a:lnTo>
                  <a:lnTo>
                    <a:pt x="18989" y="5792"/>
                  </a:lnTo>
                  <a:lnTo>
                    <a:pt x="19191" y="5623"/>
                  </a:lnTo>
                  <a:lnTo>
                    <a:pt x="19393" y="5489"/>
                  </a:lnTo>
                  <a:lnTo>
                    <a:pt x="19629" y="5354"/>
                  </a:lnTo>
                  <a:lnTo>
                    <a:pt x="19865" y="5253"/>
                  </a:lnTo>
                  <a:lnTo>
                    <a:pt x="20100" y="5186"/>
                  </a:lnTo>
                  <a:lnTo>
                    <a:pt x="20336" y="5118"/>
                  </a:lnTo>
                  <a:lnTo>
                    <a:pt x="20572" y="5051"/>
                  </a:lnTo>
                  <a:close/>
                  <a:moveTo>
                    <a:pt x="4680" y="1"/>
                  </a:moveTo>
                  <a:lnTo>
                    <a:pt x="4512" y="34"/>
                  </a:lnTo>
                  <a:lnTo>
                    <a:pt x="4377" y="68"/>
                  </a:lnTo>
                  <a:lnTo>
                    <a:pt x="4344" y="135"/>
                  </a:lnTo>
                  <a:lnTo>
                    <a:pt x="4344" y="169"/>
                  </a:lnTo>
                  <a:lnTo>
                    <a:pt x="4377" y="236"/>
                  </a:lnTo>
                  <a:lnTo>
                    <a:pt x="4243" y="236"/>
                  </a:lnTo>
                  <a:lnTo>
                    <a:pt x="3839" y="135"/>
                  </a:lnTo>
                  <a:lnTo>
                    <a:pt x="3536" y="102"/>
                  </a:lnTo>
                  <a:lnTo>
                    <a:pt x="3233" y="68"/>
                  </a:lnTo>
                  <a:lnTo>
                    <a:pt x="2930" y="68"/>
                  </a:lnTo>
                  <a:lnTo>
                    <a:pt x="2829" y="102"/>
                  </a:lnTo>
                  <a:lnTo>
                    <a:pt x="2728" y="135"/>
                  </a:lnTo>
                  <a:lnTo>
                    <a:pt x="2627" y="203"/>
                  </a:lnTo>
                  <a:lnTo>
                    <a:pt x="2559" y="270"/>
                  </a:lnTo>
                  <a:lnTo>
                    <a:pt x="2526" y="371"/>
                  </a:lnTo>
                  <a:lnTo>
                    <a:pt x="2526" y="472"/>
                  </a:lnTo>
                  <a:lnTo>
                    <a:pt x="2256" y="539"/>
                  </a:lnTo>
                  <a:lnTo>
                    <a:pt x="2021" y="573"/>
                  </a:lnTo>
                  <a:lnTo>
                    <a:pt x="1785" y="674"/>
                  </a:lnTo>
                  <a:lnTo>
                    <a:pt x="1549" y="775"/>
                  </a:lnTo>
                  <a:lnTo>
                    <a:pt x="1314" y="910"/>
                  </a:lnTo>
                  <a:lnTo>
                    <a:pt x="1112" y="1078"/>
                  </a:lnTo>
                  <a:lnTo>
                    <a:pt x="910" y="1246"/>
                  </a:lnTo>
                  <a:lnTo>
                    <a:pt x="741" y="1415"/>
                  </a:lnTo>
                  <a:lnTo>
                    <a:pt x="573" y="1617"/>
                  </a:lnTo>
                  <a:lnTo>
                    <a:pt x="438" y="1819"/>
                  </a:lnTo>
                  <a:lnTo>
                    <a:pt x="304" y="2055"/>
                  </a:lnTo>
                  <a:lnTo>
                    <a:pt x="203" y="2290"/>
                  </a:lnTo>
                  <a:lnTo>
                    <a:pt x="135" y="2526"/>
                  </a:lnTo>
                  <a:lnTo>
                    <a:pt x="68" y="2795"/>
                  </a:lnTo>
                  <a:lnTo>
                    <a:pt x="34" y="3065"/>
                  </a:lnTo>
                  <a:lnTo>
                    <a:pt x="1" y="3300"/>
                  </a:lnTo>
                  <a:lnTo>
                    <a:pt x="1" y="3603"/>
                  </a:lnTo>
                  <a:lnTo>
                    <a:pt x="34" y="3906"/>
                  </a:lnTo>
                  <a:lnTo>
                    <a:pt x="102" y="4176"/>
                  </a:lnTo>
                  <a:lnTo>
                    <a:pt x="203" y="4445"/>
                  </a:lnTo>
                  <a:lnTo>
                    <a:pt x="304" y="4681"/>
                  </a:lnTo>
                  <a:lnTo>
                    <a:pt x="472" y="4950"/>
                  </a:lnTo>
                  <a:lnTo>
                    <a:pt x="640" y="5152"/>
                  </a:lnTo>
                  <a:lnTo>
                    <a:pt x="809" y="5354"/>
                  </a:lnTo>
                  <a:lnTo>
                    <a:pt x="1011" y="5556"/>
                  </a:lnTo>
                  <a:lnTo>
                    <a:pt x="1246" y="5724"/>
                  </a:lnTo>
                  <a:lnTo>
                    <a:pt x="1482" y="5859"/>
                  </a:lnTo>
                  <a:lnTo>
                    <a:pt x="1718" y="5994"/>
                  </a:lnTo>
                  <a:lnTo>
                    <a:pt x="1987" y="6095"/>
                  </a:lnTo>
                  <a:lnTo>
                    <a:pt x="2256" y="6196"/>
                  </a:lnTo>
                  <a:lnTo>
                    <a:pt x="2526" y="6263"/>
                  </a:lnTo>
                  <a:lnTo>
                    <a:pt x="2829" y="6297"/>
                  </a:lnTo>
                  <a:lnTo>
                    <a:pt x="3031" y="6330"/>
                  </a:lnTo>
                  <a:lnTo>
                    <a:pt x="2997" y="6330"/>
                  </a:lnTo>
                  <a:lnTo>
                    <a:pt x="2997" y="6398"/>
                  </a:lnTo>
                  <a:lnTo>
                    <a:pt x="3064" y="6465"/>
                  </a:lnTo>
                  <a:lnTo>
                    <a:pt x="3435" y="6667"/>
                  </a:lnTo>
                  <a:lnTo>
                    <a:pt x="3839" y="6802"/>
                  </a:lnTo>
                  <a:lnTo>
                    <a:pt x="4344" y="6936"/>
                  </a:lnTo>
                  <a:lnTo>
                    <a:pt x="4512" y="7004"/>
                  </a:lnTo>
                  <a:lnTo>
                    <a:pt x="4714" y="7071"/>
                  </a:lnTo>
                  <a:lnTo>
                    <a:pt x="4916" y="7105"/>
                  </a:lnTo>
                  <a:lnTo>
                    <a:pt x="5084" y="7138"/>
                  </a:lnTo>
                  <a:lnTo>
                    <a:pt x="5253" y="7138"/>
                  </a:lnTo>
                  <a:lnTo>
                    <a:pt x="5354" y="7105"/>
                  </a:lnTo>
                  <a:lnTo>
                    <a:pt x="5455" y="7037"/>
                  </a:lnTo>
                  <a:lnTo>
                    <a:pt x="5556" y="6903"/>
                  </a:lnTo>
                  <a:lnTo>
                    <a:pt x="5623" y="6768"/>
                  </a:lnTo>
                  <a:lnTo>
                    <a:pt x="5657" y="6566"/>
                  </a:lnTo>
                  <a:lnTo>
                    <a:pt x="5657" y="6499"/>
                  </a:lnTo>
                  <a:lnTo>
                    <a:pt x="5892" y="6600"/>
                  </a:lnTo>
                  <a:lnTo>
                    <a:pt x="5926" y="6600"/>
                  </a:lnTo>
                  <a:lnTo>
                    <a:pt x="5960" y="6566"/>
                  </a:lnTo>
                  <a:lnTo>
                    <a:pt x="5993" y="6532"/>
                  </a:lnTo>
                  <a:lnTo>
                    <a:pt x="5993" y="6499"/>
                  </a:lnTo>
                  <a:lnTo>
                    <a:pt x="6128" y="6600"/>
                  </a:lnTo>
                  <a:lnTo>
                    <a:pt x="6330" y="6701"/>
                  </a:lnTo>
                  <a:lnTo>
                    <a:pt x="6364" y="6701"/>
                  </a:lnTo>
                  <a:lnTo>
                    <a:pt x="7273" y="7004"/>
                  </a:lnTo>
                  <a:lnTo>
                    <a:pt x="8216" y="7273"/>
                  </a:lnTo>
                  <a:lnTo>
                    <a:pt x="9125" y="7509"/>
                  </a:lnTo>
                  <a:lnTo>
                    <a:pt x="10101" y="7711"/>
                  </a:lnTo>
                  <a:lnTo>
                    <a:pt x="11986" y="8081"/>
                  </a:lnTo>
                  <a:lnTo>
                    <a:pt x="13872" y="8384"/>
                  </a:lnTo>
                  <a:lnTo>
                    <a:pt x="13939" y="8384"/>
                  </a:lnTo>
                  <a:lnTo>
                    <a:pt x="13973" y="8350"/>
                  </a:lnTo>
                  <a:lnTo>
                    <a:pt x="14040" y="8283"/>
                  </a:lnTo>
                  <a:lnTo>
                    <a:pt x="14040" y="8216"/>
                  </a:lnTo>
                  <a:lnTo>
                    <a:pt x="14006" y="8182"/>
                  </a:lnTo>
                  <a:lnTo>
                    <a:pt x="13939" y="8148"/>
                  </a:lnTo>
                  <a:lnTo>
                    <a:pt x="12996" y="7980"/>
                  </a:lnTo>
                  <a:lnTo>
                    <a:pt x="12054" y="7812"/>
                  </a:lnTo>
                  <a:lnTo>
                    <a:pt x="10202" y="7408"/>
                  </a:lnTo>
                  <a:lnTo>
                    <a:pt x="8317" y="6970"/>
                  </a:lnTo>
                  <a:lnTo>
                    <a:pt x="6465" y="6532"/>
                  </a:lnTo>
                  <a:lnTo>
                    <a:pt x="6397" y="6499"/>
                  </a:lnTo>
                  <a:lnTo>
                    <a:pt x="6263" y="6398"/>
                  </a:lnTo>
                  <a:lnTo>
                    <a:pt x="6162" y="6297"/>
                  </a:lnTo>
                  <a:lnTo>
                    <a:pt x="6094" y="6162"/>
                  </a:lnTo>
                  <a:lnTo>
                    <a:pt x="6061" y="5960"/>
                  </a:lnTo>
                  <a:lnTo>
                    <a:pt x="6061" y="5792"/>
                  </a:lnTo>
                  <a:lnTo>
                    <a:pt x="6061" y="5556"/>
                  </a:lnTo>
                  <a:lnTo>
                    <a:pt x="6162" y="5118"/>
                  </a:lnTo>
                  <a:lnTo>
                    <a:pt x="6263" y="4647"/>
                  </a:lnTo>
                  <a:lnTo>
                    <a:pt x="6397" y="4209"/>
                  </a:lnTo>
                  <a:lnTo>
                    <a:pt x="6599" y="3570"/>
                  </a:lnTo>
                  <a:lnTo>
                    <a:pt x="6700" y="3132"/>
                  </a:lnTo>
                  <a:lnTo>
                    <a:pt x="6801" y="2661"/>
                  </a:lnTo>
                  <a:lnTo>
                    <a:pt x="6835" y="2156"/>
                  </a:lnTo>
                  <a:lnTo>
                    <a:pt x="6835" y="1920"/>
                  </a:lnTo>
                  <a:lnTo>
                    <a:pt x="6835" y="1718"/>
                  </a:lnTo>
                  <a:lnTo>
                    <a:pt x="6835" y="1651"/>
                  </a:lnTo>
                  <a:lnTo>
                    <a:pt x="6970" y="1785"/>
                  </a:lnTo>
                  <a:lnTo>
                    <a:pt x="7138" y="1886"/>
                  </a:lnTo>
                  <a:lnTo>
                    <a:pt x="7239" y="1886"/>
                  </a:lnTo>
                  <a:lnTo>
                    <a:pt x="7340" y="1920"/>
                  </a:lnTo>
                  <a:lnTo>
                    <a:pt x="7407" y="1886"/>
                  </a:lnTo>
                  <a:lnTo>
                    <a:pt x="7441" y="1819"/>
                  </a:lnTo>
                  <a:lnTo>
                    <a:pt x="7407" y="1752"/>
                  </a:lnTo>
                  <a:lnTo>
                    <a:pt x="7340" y="1718"/>
                  </a:lnTo>
                  <a:lnTo>
                    <a:pt x="7205" y="1684"/>
                  </a:lnTo>
                  <a:lnTo>
                    <a:pt x="7037" y="1651"/>
                  </a:lnTo>
                  <a:lnTo>
                    <a:pt x="6936" y="1583"/>
                  </a:lnTo>
                  <a:lnTo>
                    <a:pt x="7542" y="1280"/>
                  </a:lnTo>
                  <a:lnTo>
                    <a:pt x="7879" y="1145"/>
                  </a:lnTo>
                  <a:lnTo>
                    <a:pt x="8047" y="1112"/>
                  </a:lnTo>
                  <a:lnTo>
                    <a:pt x="8249" y="1112"/>
                  </a:lnTo>
                  <a:lnTo>
                    <a:pt x="8788" y="1145"/>
                  </a:lnTo>
                  <a:lnTo>
                    <a:pt x="9327" y="1246"/>
                  </a:lnTo>
                  <a:lnTo>
                    <a:pt x="10404" y="1449"/>
                  </a:lnTo>
                  <a:lnTo>
                    <a:pt x="11414" y="1651"/>
                  </a:lnTo>
                  <a:lnTo>
                    <a:pt x="12390" y="1886"/>
                  </a:lnTo>
                  <a:lnTo>
                    <a:pt x="14343" y="2358"/>
                  </a:lnTo>
                  <a:lnTo>
                    <a:pt x="14410" y="2492"/>
                  </a:lnTo>
                  <a:lnTo>
                    <a:pt x="14478" y="2627"/>
                  </a:lnTo>
                  <a:lnTo>
                    <a:pt x="14646" y="2896"/>
                  </a:lnTo>
                  <a:lnTo>
                    <a:pt x="14781" y="3098"/>
                  </a:lnTo>
                  <a:lnTo>
                    <a:pt x="14781" y="3098"/>
                  </a:lnTo>
                  <a:lnTo>
                    <a:pt x="14309" y="3065"/>
                  </a:lnTo>
                  <a:lnTo>
                    <a:pt x="14242" y="2863"/>
                  </a:lnTo>
                  <a:lnTo>
                    <a:pt x="14208" y="2795"/>
                  </a:lnTo>
                  <a:lnTo>
                    <a:pt x="14141" y="2728"/>
                  </a:lnTo>
                  <a:lnTo>
                    <a:pt x="14141" y="2627"/>
                  </a:lnTo>
                  <a:lnTo>
                    <a:pt x="14107" y="2593"/>
                  </a:lnTo>
                  <a:lnTo>
                    <a:pt x="14074" y="2593"/>
                  </a:lnTo>
                  <a:lnTo>
                    <a:pt x="12660" y="2290"/>
                  </a:lnTo>
                  <a:lnTo>
                    <a:pt x="11246" y="1987"/>
                  </a:lnTo>
                  <a:lnTo>
                    <a:pt x="10572" y="1785"/>
                  </a:lnTo>
                  <a:lnTo>
                    <a:pt x="9865" y="1583"/>
                  </a:lnTo>
                  <a:lnTo>
                    <a:pt x="9158" y="1415"/>
                  </a:lnTo>
                  <a:lnTo>
                    <a:pt x="8788" y="1348"/>
                  </a:lnTo>
                  <a:lnTo>
                    <a:pt x="8451" y="1314"/>
                  </a:lnTo>
                  <a:lnTo>
                    <a:pt x="8418" y="1314"/>
                  </a:lnTo>
                  <a:lnTo>
                    <a:pt x="8418" y="1348"/>
                  </a:lnTo>
                  <a:lnTo>
                    <a:pt x="8418" y="1381"/>
                  </a:lnTo>
                  <a:lnTo>
                    <a:pt x="8721" y="1516"/>
                  </a:lnTo>
                  <a:lnTo>
                    <a:pt x="9024" y="1651"/>
                  </a:lnTo>
                  <a:lnTo>
                    <a:pt x="9663" y="1853"/>
                  </a:lnTo>
                  <a:lnTo>
                    <a:pt x="10943" y="2122"/>
                  </a:lnTo>
                  <a:lnTo>
                    <a:pt x="12458" y="2492"/>
                  </a:lnTo>
                  <a:lnTo>
                    <a:pt x="14006" y="2795"/>
                  </a:lnTo>
                  <a:lnTo>
                    <a:pt x="14074" y="2964"/>
                  </a:lnTo>
                  <a:lnTo>
                    <a:pt x="14107" y="3166"/>
                  </a:lnTo>
                  <a:lnTo>
                    <a:pt x="14141" y="3233"/>
                  </a:lnTo>
                  <a:lnTo>
                    <a:pt x="14208" y="3267"/>
                  </a:lnTo>
                  <a:lnTo>
                    <a:pt x="14680" y="3334"/>
                  </a:lnTo>
                  <a:lnTo>
                    <a:pt x="15151" y="3401"/>
                  </a:lnTo>
                  <a:lnTo>
                    <a:pt x="15185" y="3435"/>
                  </a:lnTo>
                  <a:lnTo>
                    <a:pt x="15252" y="3469"/>
                  </a:lnTo>
                  <a:lnTo>
                    <a:pt x="15319" y="3435"/>
                  </a:lnTo>
                  <a:lnTo>
                    <a:pt x="15387" y="3469"/>
                  </a:lnTo>
                  <a:lnTo>
                    <a:pt x="15286" y="3704"/>
                  </a:lnTo>
                  <a:lnTo>
                    <a:pt x="15185" y="3940"/>
                  </a:lnTo>
                  <a:lnTo>
                    <a:pt x="15016" y="4479"/>
                  </a:lnTo>
                  <a:lnTo>
                    <a:pt x="14882" y="5017"/>
                  </a:lnTo>
                  <a:lnTo>
                    <a:pt x="14814" y="5556"/>
                  </a:lnTo>
                  <a:lnTo>
                    <a:pt x="14747" y="6095"/>
                  </a:lnTo>
                  <a:lnTo>
                    <a:pt x="14612" y="6970"/>
                  </a:lnTo>
                  <a:lnTo>
                    <a:pt x="14511" y="7408"/>
                  </a:lnTo>
                  <a:lnTo>
                    <a:pt x="14410" y="7778"/>
                  </a:lnTo>
                  <a:lnTo>
                    <a:pt x="14343" y="7913"/>
                  </a:lnTo>
                  <a:lnTo>
                    <a:pt x="14276" y="8014"/>
                  </a:lnTo>
                  <a:lnTo>
                    <a:pt x="14208" y="8081"/>
                  </a:lnTo>
                  <a:lnTo>
                    <a:pt x="14074" y="8081"/>
                  </a:lnTo>
                  <a:lnTo>
                    <a:pt x="14040" y="8115"/>
                  </a:lnTo>
                  <a:lnTo>
                    <a:pt x="14040" y="8148"/>
                  </a:lnTo>
                  <a:lnTo>
                    <a:pt x="14040" y="8182"/>
                  </a:lnTo>
                  <a:lnTo>
                    <a:pt x="14074" y="8283"/>
                  </a:lnTo>
                  <a:lnTo>
                    <a:pt x="14107" y="8317"/>
                  </a:lnTo>
                  <a:lnTo>
                    <a:pt x="14175" y="8317"/>
                  </a:lnTo>
                  <a:lnTo>
                    <a:pt x="14343" y="8283"/>
                  </a:lnTo>
                  <a:lnTo>
                    <a:pt x="14377" y="8317"/>
                  </a:lnTo>
                  <a:lnTo>
                    <a:pt x="14983" y="8485"/>
                  </a:lnTo>
                  <a:lnTo>
                    <a:pt x="15589" y="8586"/>
                  </a:lnTo>
                  <a:lnTo>
                    <a:pt x="15622" y="8721"/>
                  </a:lnTo>
                  <a:lnTo>
                    <a:pt x="15690" y="8855"/>
                  </a:lnTo>
                  <a:lnTo>
                    <a:pt x="15791" y="8956"/>
                  </a:lnTo>
                  <a:lnTo>
                    <a:pt x="15892" y="9057"/>
                  </a:lnTo>
                  <a:lnTo>
                    <a:pt x="16161" y="9226"/>
                  </a:lnTo>
                  <a:lnTo>
                    <a:pt x="16397" y="9293"/>
                  </a:lnTo>
                  <a:lnTo>
                    <a:pt x="16666" y="9293"/>
                  </a:lnTo>
                  <a:lnTo>
                    <a:pt x="16936" y="9226"/>
                  </a:lnTo>
                  <a:lnTo>
                    <a:pt x="17037" y="9158"/>
                  </a:lnTo>
                  <a:lnTo>
                    <a:pt x="17138" y="9057"/>
                  </a:lnTo>
                  <a:lnTo>
                    <a:pt x="17239" y="8990"/>
                  </a:lnTo>
                  <a:lnTo>
                    <a:pt x="17306" y="8855"/>
                  </a:lnTo>
                  <a:lnTo>
                    <a:pt x="18249" y="9057"/>
                  </a:lnTo>
                  <a:lnTo>
                    <a:pt x="18518" y="9360"/>
                  </a:lnTo>
                  <a:lnTo>
                    <a:pt x="18821" y="9630"/>
                  </a:lnTo>
                  <a:lnTo>
                    <a:pt x="19191" y="9832"/>
                  </a:lnTo>
                  <a:lnTo>
                    <a:pt x="19595" y="10000"/>
                  </a:lnTo>
                  <a:lnTo>
                    <a:pt x="20033" y="10101"/>
                  </a:lnTo>
                  <a:lnTo>
                    <a:pt x="20471" y="10135"/>
                  </a:lnTo>
                  <a:lnTo>
                    <a:pt x="20875" y="10135"/>
                  </a:lnTo>
                  <a:lnTo>
                    <a:pt x="21312" y="10068"/>
                  </a:lnTo>
                  <a:lnTo>
                    <a:pt x="21582" y="9967"/>
                  </a:lnTo>
                  <a:lnTo>
                    <a:pt x="21817" y="9832"/>
                  </a:lnTo>
                  <a:lnTo>
                    <a:pt x="22053" y="9697"/>
                  </a:lnTo>
                  <a:lnTo>
                    <a:pt x="22255" y="9495"/>
                  </a:lnTo>
                  <a:lnTo>
                    <a:pt x="22457" y="9293"/>
                  </a:lnTo>
                  <a:lnTo>
                    <a:pt x="22625" y="9091"/>
                  </a:lnTo>
                  <a:lnTo>
                    <a:pt x="22794" y="8855"/>
                  </a:lnTo>
                  <a:lnTo>
                    <a:pt x="22895" y="8586"/>
                  </a:lnTo>
                  <a:lnTo>
                    <a:pt x="22996" y="8350"/>
                  </a:lnTo>
                  <a:lnTo>
                    <a:pt x="23097" y="8081"/>
                  </a:lnTo>
                  <a:lnTo>
                    <a:pt x="23130" y="7778"/>
                  </a:lnTo>
                  <a:lnTo>
                    <a:pt x="23164" y="7509"/>
                  </a:lnTo>
                  <a:lnTo>
                    <a:pt x="23164" y="7239"/>
                  </a:lnTo>
                  <a:lnTo>
                    <a:pt x="23130" y="6970"/>
                  </a:lnTo>
                  <a:lnTo>
                    <a:pt x="23063" y="6701"/>
                  </a:lnTo>
                  <a:lnTo>
                    <a:pt x="22962" y="6431"/>
                  </a:lnTo>
                  <a:lnTo>
                    <a:pt x="22827" y="6196"/>
                  </a:lnTo>
                  <a:lnTo>
                    <a:pt x="22693" y="5960"/>
                  </a:lnTo>
                  <a:lnTo>
                    <a:pt x="22524" y="5758"/>
                  </a:lnTo>
                  <a:lnTo>
                    <a:pt x="22322" y="5556"/>
                  </a:lnTo>
                  <a:lnTo>
                    <a:pt x="22087" y="5354"/>
                  </a:lnTo>
                  <a:lnTo>
                    <a:pt x="21851" y="5186"/>
                  </a:lnTo>
                  <a:lnTo>
                    <a:pt x="21615" y="5051"/>
                  </a:lnTo>
                  <a:lnTo>
                    <a:pt x="21346" y="4916"/>
                  </a:lnTo>
                  <a:lnTo>
                    <a:pt x="21077" y="4849"/>
                  </a:lnTo>
                  <a:lnTo>
                    <a:pt x="20807" y="4782"/>
                  </a:lnTo>
                  <a:lnTo>
                    <a:pt x="20538" y="4748"/>
                  </a:lnTo>
                  <a:lnTo>
                    <a:pt x="20269" y="4748"/>
                  </a:lnTo>
                  <a:lnTo>
                    <a:pt x="20033" y="4815"/>
                  </a:lnTo>
                  <a:lnTo>
                    <a:pt x="19764" y="4916"/>
                  </a:lnTo>
                  <a:lnTo>
                    <a:pt x="19528" y="5085"/>
                  </a:lnTo>
                  <a:lnTo>
                    <a:pt x="19292" y="5287"/>
                  </a:lnTo>
                  <a:lnTo>
                    <a:pt x="18989" y="5489"/>
                  </a:lnTo>
                  <a:lnTo>
                    <a:pt x="18720" y="5724"/>
                  </a:lnTo>
                  <a:lnTo>
                    <a:pt x="18451" y="5994"/>
                  </a:lnTo>
                  <a:lnTo>
                    <a:pt x="18249" y="6297"/>
                  </a:lnTo>
                  <a:lnTo>
                    <a:pt x="18080" y="6633"/>
                  </a:lnTo>
                  <a:lnTo>
                    <a:pt x="17946" y="7004"/>
                  </a:lnTo>
                  <a:lnTo>
                    <a:pt x="17878" y="7374"/>
                  </a:lnTo>
                  <a:lnTo>
                    <a:pt x="17845" y="7778"/>
                  </a:lnTo>
                  <a:lnTo>
                    <a:pt x="17845" y="8047"/>
                  </a:lnTo>
                  <a:lnTo>
                    <a:pt x="17912" y="8283"/>
                  </a:lnTo>
                  <a:lnTo>
                    <a:pt x="17979" y="8519"/>
                  </a:lnTo>
                  <a:lnTo>
                    <a:pt x="18047" y="8754"/>
                  </a:lnTo>
                  <a:lnTo>
                    <a:pt x="17171" y="8552"/>
                  </a:lnTo>
                  <a:lnTo>
                    <a:pt x="16229" y="8384"/>
                  </a:lnTo>
                  <a:lnTo>
                    <a:pt x="15319" y="8249"/>
                  </a:lnTo>
                  <a:lnTo>
                    <a:pt x="14848" y="8216"/>
                  </a:lnTo>
                  <a:lnTo>
                    <a:pt x="14410" y="8216"/>
                  </a:lnTo>
                  <a:lnTo>
                    <a:pt x="14511" y="8081"/>
                  </a:lnTo>
                  <a:lnTo>
                    <a:pt x="14612" y="7913"/>
                  </a:lnTo>
                  <a:lnTo>
                    <a:pt x="14680" y="7744"/>
                  </a:lnTo>
                  <a:lnTo>
                    <a:pt x="14747" y="7509"/>
                  </a:lnTo>
                  <a:lnTo>
                    <a:pt x="14814" y="7105"/>
                  </a:lnTo>
                  <a:lnTo>
                    <a:pt x="14848" y="6768"/>
                  </a:lnTo>
                  <a:lnTo>
                    <a:pt x="14949" y="5960"/>
                  </a:lnTo>
                  <a:lnTo>
                    <a:pt x="15117" y="5118"/>
                  </a:lnTo>
                  <a:lnTo>
                    <a:pt x="15319" y="4310"/>
                  </a:lnTo>
                  <a:lnTo>
                    <a:pt x="15387" y="3906"/>
                  </a:lnTo>
                  <a:lnTo>
                    <a:pt x="15454" y="3469"/>
                  </a:lnTo>
                  <a:lnTo>
                    <a:pt x="15858" y="3603"/>
                  </a:lnTo>
                  <a:lnTo>
                    <a:pt x="16262" y="3671"/>
                  </a:lnTo>
                  <a:lnTo>
                    <a:pt x="17070" y="3839"/>
                  </a:lnTo>
                  <a:lnTo>
                    <a:pt x="18720" y="4075"/>
                  </a:lnTo>
                  <a:lnTo>
                    <a:pt x="22322" y="4714"/>
                  </a:lnTo>
                  <a:lnTo>
                    <a:pt x="22356" y="4782"/>
                  </a:lnTo>
                  <a:lnTo>
                    <a:pt x="22390" y="4815"/>
                  </a:lnTo>
                  <a:lnTo>
                    <a:pt x="22423" y="4849"/>
                  </a:lnTo>
                  <a:lnTo>
                    <a:pt x="22524" y="4849"/>
                  </a:lnTo>
                  <a:lnTo>
                    <a:pt x="22592" y="4815"/>
                  </a:lnTo>
                  <a:lnTo>
                    <a:pt x="22592" y="4748"/>
                  </a:lnTo>
                  <a:lnTo>
                    <a:pt x="22592" y="4714"/>
                  </a:lnTo>
                  <a:lnTo>
                    <a:pt x="22558" y="4613"/>
                  </a:lnTo>
                  <a:lnTo>
                    <a:pt x="22558" y="4546"/>
                  </a:lnTo>
                  <a:lnTo>
                    <a:pt x="22558" y="4512"/>
                  </a:lnTo>
                  <a:lnTo>
                    <a:pt x="22491" y="4479"/>
                  </a:lnTo>
                  <a:lnTo>
                    <a:pt x="22255" y="3772"/>
                  </a:lnTo>
                  <a:lnTo>
                    <a:pt x="22120" y="3435"/>
                  </a:lnTo>
                  <a:lnTo>
                    <a:pt x="22053" y="3267"/>
                  </a:lnTo>
                  <a:lnTo>
                    <a:pt x="21952" y="3132"/>
                  </a:lnTo>
                  <a:lnTo>
                    <a:pt x="21918" y="3065"/>
                  </a:lnTo>
                  <a:lnTo>
                    <a:pt x="21885" y="3031"/>
                  </a:lnTo>
                  <a:lnTo>
                    <a:pt x="20067" y="2627"/>
                  </a:lnTo>
                  <a:lnTo>
                    <a:pt x="18249" y="2257"/>
                  </a:lnTo>
                  <a:lnTo>
                    <a:pt x="16397" y="1920"/>
                  </a:lnTo>
                  <a:lnTo>
                    <a:pt x="15724" y="1785"/>
                  </a:lnTo>
                  <a:lnTo>
                    <a:pt x="15420" y="1752"/>
                  </a:lnTo>
                  <a:lnTo>
                    <a:pt x="15084" y="1785"/>
                  </a:lnTo>
                  <a:lnTo>
                    <a:pt x="15387" y="1920"/>
                  </a:lnTo>
                  <a:lnTo>
                    <a:pt x="15690" y="2021"/>
                  </a:lnTo>
                  <a:lnTo>
                    <a:pt x="16363" y="2122"/>
                  </a:lnTo>
                  <a:lnTo>
                    <a:pt x="18181" y="2459"/>
                  </a:lnTo>
                  <a:lnTo>
                    <a:pt x="19999" y="2829"/>
                  </a:lnTo>
                  <a:lnTo>
                    <a:pt x="21817" y="3233"/>
                  </a:lnTo>
                  <a:lnTo>
                    <a:pt x="21851" y="3401"/>
                  </a:lnTo>
                  <a:lnTo>
                    <a:pt x="21885" y="3536"/>
                  </a:lnTo>
                  <a:lnTo>
                    <a:pt x="22019" y="3839"/>
                  </a:lnTo>
                  <a:lnTo>
                    <a:pt x="22221" y="4411"/>
                  </a:lnTo>
                  <a:lnTo>
                    <a:pt x="18787" y="3839"/>
                  </a:lnTo>
                  <a:lnTo>
                    <a:pt x="17138" y="3502"/>
                  </a:lnTo>
                  <a:lnTo>
                    <a:pt x="16262" y="3368"/>
                  </a:lnTo>
                  <a:lnTo>
                    <a:pt x="15858" y="3334"/>
                  </a:lnTo>
                  <a:lnTo>
                    <a:pt x="15420" y="3300"/>
                  </a:lnTo>
                  <a:lnTo>
                    <a:pt x="15420" y="3267"/>
                  </a:lnTo>
                  <a:lnTo>
                    <a:pt x="15387" y="3233"/>
                  </a:lnTo>
                  <a:lnTo>
                    <a:pt x="15319" y="3199"/>
                  </a:lnTo>
                  <a:lnTo>
                    <a:pt x="15151" y="3098"/>
                  </a:lnTo>
                  <a:lnTo>
                    <a:pt x="15016" y="2964"/>
                  </a:lnTo>
                  <a:lnTo>
                    <a:pt x="14781" y="2661"/>
                  </a:lnTo>
                  <a:lnTo>
                    <a:pt x="14680" y="2492"/>
                  </a:lnTo>
                  <a:lnTo>
                    <a:pt x="14545" y="2324"/>
                  </a:lnTo>
                  <a:lnTo>
                    <a:pt x="14579" y="2290"/>
                  </a:lnTo>
                  <a:lnTo>
                    <a:pt x="14579" y="2223"/>
                  </a:lnTo>
                  <a:lnTo>
                    <a:pt x="14545" y="2189"/>
                  </a:lnTo>
                  <a:lnTo>
                    <a:pt x="14511" y="2156"/>
                  </a:lnTo>
                  <a:lnTo>
                    <a:pt x="12256" y="1617"/>
                  </a:lnTo>
                  <a:lnTo>
                    <a:pt x="11111" y="1348"/>
                  </a:lnTo>
                  <a:lnTo>
                    <a:pt x="9966" y="1145"/>
                  </a:lnTo>
                  <a:lnTo>
                    <a:pt x="9091" y="977"/>
                  </a:lnTo>
                  <a:lnTo>
                    <a:pt x="8653" y="910"/>
                  </a:lnTo>
                  <a:lnTo>
                    <a:pt x="8249" y="876"/>
                  </a:lnTo>
                  <a:lnTo>
                    <a:pt x="8182" y="842"/>
                  </a:lnTo>
                  <a:lnTo>
                    <a:pt x="6229" y="506"/>
                  </a:lnTo>
                  <a:lnTo>
                    <a:pt x="6263" y="438"/>
                  </a:lnTo>
                  <a:lnTo>
                    <a:pt x="6229" y="371"/>
                  </a:lnTo>
                  <a:lnTo>
                    <a:pt x="6195" y="337"/>
                  </a:lnTo>
                  <a:lnTo>
                    <a:pt x="6094" y="304"/>
                  </a:lnTo>
                  <a:lnTo>
                    <a:pt x="5522" y="236"/>
                  </a:lnTo>
                  <a:lnTo>
                    <a:pt x="5219" y="203"/>
                  </a:lnTo>
                  <a:lnTo>
                    <a:pt x="5051" y="169"/>
                  </a:lnTo>
                  <a:lnTo>
                    <a:pt x="4983" y="169"/>
                  </a:lnTo>
                  <a:lnTo>
                    <a:pt x="4950" y="102"/>
                  </a:lnTo>
                  <a:lnTo>
                    <a:pt x="4882" y="68"/>
                  </a:lnTo>
                  <a:lnTo>
                    <a:pt x="4815" y="34"/>
                  </a:lnTo>
                  <a:lnTo>
                    <a:pt x="468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4"/>
            <p:cNvSpPr/>
            <p:nvPr/>
          </p:nvSpPr>
          <p:spPr>
            <a:xfrm>
              <a:off x="428066" y="1821077"/>
              <a:ext cx="143207" cy="156624"/>
            </a:xfrm>
            <a:custGeom>
              <a:avLst/>
              <a:gdLst/>
              <a:ahLst/>
              <a:cxnLst/>
              <a:rect l="l" t="t" r="r" b="b"/>
              <a:pathLst>
                <a:path w="2156" h="2358" extrusionOk="0">
                  <a:moveTo>
                    <a:pt x="943" y="304"/>
                  </a:moveTo>
                  <a:lnTo>
                    <a:pt x="674" y="809"/>
                  </a:lnTo>
                  <a:lnTo>
                    <a:pt x="674" y="809"/>
                  </a:lnTo>
                  <a:lnTo>
                    <a:pt x="876" y="337"/>
                  </a:lnTo>
                  <a:lnTo>
                    <a:pt x="943" y="304"/>
                  </a:lnTo>
                  <a:close/>
                  <a:moveTo>
                    <a:pt x="1179" y="304"/>
                  </a:moveTo>
                  <a:lnTo>
                    <a:pt x="1414" y="337"/>
                  </a:lnTo>
                  <a:lnTo>
                    <a:pt x="1583" y="405"/>
                  </a:lnTo>
                  <a:lnTo>
                    <a:pt x="1684" y="472"/>
                  </a:lnTo>
                  <a:lnTo>
                    <a:pt x="1751" y="539"/>
                  </a:lnTo>
                  <a:lnTo>
                    <a:pt x="1886" y="775"/>
                  </a:lnTo>
                  <a:lnTo>
                    <a:pt x="1919" y="842"/>
                  </a:lnTo>
                  <a:lnTo>
                    <a:pt x="1919" y="842"/>
                  </a:lnTo>
                  <a:lnTo>
                    <a:pt x="1785" y="809"/>
                  </a:lnTo>
                  <a:lnTo>
                    <a:pt x="1751" y="809"/>
                  </a:lnTo>
                  <a:lnTo>
                    <a:pt x="1717" y="876"/>
                  </a:lnTo>
                  <a:lnTo>
                    <a:pt x="1482" y="1213"/>
                  </a:lnTo>
                  <a:lnTo>
                    <a:pt x="1717" y="708"/>
                  </a:lnTo>
                  <a:lnTo>
                    <a:pt x="1717" y="640"/>
                  </a:lnTo>
                  <a:lnTo>
                    <a:pt x="1717" y="607"/>
                  </a:lnTo>
                  <a:lnTo>
                    <a:pt x="1684" y="539"/>
                  </a:lnTo>
                  <a:lnTo>
                    <a:pt x="1583" y="506"/>
                  </a:lnTo>
                  <a:lnTo>
                    <a:pt x="1549" y="539"/>
                  </a:lnTo>
                  <a:lnTo>
                    <a:pt x="1515" y="573"/>
                  </a:lnTo>
                  <a:lnTo>
                    <a:pt x="1078" y="1246"/>
                  </a:lnTo>
                  <a:lnTo>
                    <a:pt x="1078" y="1246"/>
                  </a:lnTo>
                  <a:lnTo>
                    <a:pt x="1145" y="1112"/>
                  </a:lnTo>
                  <a:lnTo>
                    <a:pt x="1145" y="1078"/>
                  </a:lnTo>
                  <a:lnTo>
                    <a:pt x="1482" y="539"/>
                  </a:lnTo>
                  <a:lnTo>
                    <a:pt x="1482" y="472"/>
                  </a:lnTo>
                  <a:lnTo>
                    <a:pt x="1482" y="438"/>
                  </a:lnTo>
                  <a:lnTo>
                    <a:pt x="1414" y="371"/>
                  </a:lnTo>
                  <a:lnTo>
                    <a:pt x="1313" y="371"/>
                  </a:lnTo>
                  <a:lnTo>
                    <a:pt x="1280" y="405"/>
                  </a:lnTo>
                  <a:lnTo>
                    <a:pt x="1078" y="708"/>
                  </a:lnTo>
                  <a:lnTo>
                    <a:pt x="943" y="1011"/>
                  </a:lnTo>
                  <a:lnTo>
                    <a:pt x="741" y="1280"/>
                  </a:lnTo>
                  <a:lnTo>
                    <a:pt x="741" y="1280"/>
                  </a:lnTo>
                  <a:lnTo>
                    <a:pt x="876" y="1044"/>
                  </a:lnTo>
                  <a:lnTo>
                    <a:pt x="1179" y="337"/>
                  </a:lnTo>
                  <a:lnTo>
                    <a:pt x="1179" y="304"/>
                  </a:lnTo>
                  <a:close/>
                  <a:moveTo>
                    <a:pt x="775" y="371"/>
                  </a:moveTo>
                  <a:lnTo>
                    <a:pt x="606" y="607"/>
                  </a:lnTo>
                  <a:lnTo>
                    <a:pt x="472" y="876"/>
                  </a:lnTo>
                  <a:lnTo>
                    <a:pt x="371" y="1145"/>
                  </a:lnTo>
                  <a:lnTo>
                    <a:pt x="278" y="1423"/>
                  </a:lnTo>
                  <a:lnTo>
                    <a:pt x="278" y="1423"/>
                  </a:lnTo>
                  <a:lnTo>
                    <a:pt x="270" y="1381"/>
                  </a:lnTo>
                  <a:lnTo>
                    <a:pt x="270" y="1213"/>
                  </a:lnTo>
                  <a:lnTo>
                    <a:pt x="303" y="1044"/>
                  </a:lnTo>
                  <a:lnTo>
                    <a:pt x="438" y="708"/>
                  </a:lnTo>
                  <a:lnTo>
                    <a:pt x="505" y="607"/>
                  </a:lnTo>
                  <a:lnTo>
                    <a:pt x="573" y="506"/>
                  </a:lnTo>
                  <a:lnTo>
                    <a:pt x="775" y="371"/>
                  </a:lnTo>
                  <a:close/>
                  <a:moveTo>
                    <a:pt x="1953" y="977"/>
                  </a:moveTo>
                  <a:lnTo>
                    <a:pt x="1953" y="1145"/>
                  </a:lnTo>
                  <a:lnTo>
                    <a:pt x="1919" y="1314"/>
                  </a:lnTo>
                  <a:lnTo>
                    <a:pt x="1818" y="1482"/>
                  </a:lnTo>
                  <a:lnTo>
                    <a:pt x="1717" y="1650"/>
                  </a:lnTo>
                  <a:lnTo>
                    <a:pt x="1684" y="1583"/>
                  </a:lnTo>
                  <a:lnTo>
                    <a:pt x="1953" y="977"/>
                  </a:lnTo>
                  <a:close/>
                  <a:moveTo>
                    <a:pt x="303" y="1549"/>
                  </a:moveTo>
                  <a:lnTo>
                    <a:pt x="404" y="1583"/>
                  </a:lnTo>
                  <a:lnTo>
                    <a:pt x="337" y="1684"/>
                  </a:lnTo>
                  <a:lnTo>
                    <a:pt x="303" y="1549"/>
                  </a:lnTo>
                  <a:close/>
                  <a:moveTo>
                    <a:pt x="1347" y="1852"/>
                  </a:moveTo>
                  <a:lnTo>
                    <a:pt x="1381" y="1886"/>
                  </a:lnTo>
                  <a:lnTo>
                    <a:pt x="1414" y="1920"/>
                  </a:lnTo>
                  <a:lnTo>
                    <a:pt x="1381" y="1953"/>
                  </a:lnTo>
                  <a:lnTo>
                    <a:pt x="1212" y="2021"/>
                  </a:lnTo>
                  <a:lnTo>
                    <a:pt x="1347" y="1852"/>
                  </a:lnTo>
                  <a:close/>
                  <a:moveTo>
                    <a:pt x="1145" y="1"/>
                  </a:moveTo>
                  <a:lnTo>
                    <a:pt x="943" y="34"/>
                  </a:lnTo>
                  <a:lnTo>
                    <a:pt x="842" y="34"/>
                  </a:lnTo>
                  <a:lnTo>
                    <a:pt x="741" y="68"/>
                  </a:lnTo>
                  <a:lnTo>
                    <a:pt x="573" y="135"/>
                  </a:lnTo>
                  <a:lnTo>
                    <a:pt x="404" y="270"/>
                  </a:lnTo>
                  <a:lnTo>
                    <a:pt x="270" y="472"/>
                  </a:lnTo>
                  <a:lnTo>
                    <a:pt x="169" y="674"/>
                  </a:lnTo>
                  <a:lnTo>
                    <a:pt x="68" y="876"/>
                  </a:lnTo>
                  <a:lnTo>
                    <a:pt x="34" y="1078"/>
                  </a:lnTo>
                  <a:lnTo>
                    <a:pt x="0" y="1246"/>
                  </a:lnTo>
                  <a:lnTo>
                    <a:pt x="0" y="1448"/>
                  </a:lnTo>
                  <a:lnTo>
                    <a:pt x="34" y="1650"/>
                  </a:lnTo>
                  <a:lnTo>
                    <a:pt x="101" y="1819"/>
                  </a:lnTo>
                  <a:lnTo>
                    <a:pt x="169" y="1987"/>
                  </a:lnTo>
                  <a:lnTo>
                    <a:pt x="303" y="2088"/>
                  </a:lnTo>
                  <a:lnTo>
                    <a:pt x="438" y="2189"/>
                  </a:lnTo>
                  <a:lnTo>
                    <a:pt x="606" y="2256"/>
                  </a:lnTo>
                  <a:lnTo>
                    <a:pt x="808" y="2324"/>
                  </a:lnTo>
                  <a:lnTo>
                    <a:pt x="876" y="2357"/>
                  </a:lnTo>
                  <a:lnTo>
                    <a:pt x="943" y="2324"/>
                  </a:lnTo>
                  <a:lnTo>
                    <a:pt x="1179" y="2324"/>
                  </a:lnTo>
                  <a:lnTo>
                    <a:pt x="1381" y="2256"/>
                  </a:lnTo>
                  <a:lnTo>
                    <a:pt x="1583" y="2155"/>
                  </a:lnTo>
                  <a:lnTo>
                    <a:pt x="1751" y="1987"/>
                  </a:lnTo>
                  <a:lnTo>
                    <a:pt x="1919" y="1819"/>
                  </a:lnTo>
                  <a:lnTo>
                    <a:pt x="2054" y="1617"/>
                  </a:lnTo>
                  <a:lnTo>
                    <a:pt x="2121" y="1415"/>
                  </a:lnTo>
                  <a:lnTo>
                    <a:pt x="2155" y="1179"/>
                  </a:lnTo>
                  <a:lnTo>
                    <a:pt x="2155" y="943"/>
                  </a:lnTo>
                  <a:lnTo>
                    <a:pt x="2088" y="775"/>
                  </a:lnTo>
                  <a:lnTo>
                    <a:pt x="2020" y="573"/>
                  </a:lnTo>
                  <a:lnTo>
                    <a:pt x="1886" y="371"/>
                  </a:lnTo>
                  <a:lnTo>
                    <a:pt x="1717" y="236"/>
                  </a:lnTo>
                  <a:lnTo>
                    <a:pt x="1549" y="102"/>
                  </a:lnTo>
                  <a:lnTo>
                    <a:pt x="1347" y="34"/>
                  </a:lnTo>
                  <a:lnTo>
                    <a:pt x="114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4"/>
            <p:cNvSpPr/>
            <p:nvPr/>
          </p:nvSpPr>
          <p:spPr>
            <a:xfrm>
              <a:off x="1586475" y="2076007"/>
              <a:ext cx="190168" cy="201327"/>
            </a:xfrm>
            <a:custGeom>
              <a:avLst/>
              <a:gdLst/>
              <a:ahLst/>
              <a:cxnLst/>
              <a:rect l="l" t="t" r="r" b="b"/>
              <a:pathLst>
                <a:path w="2863" h="3031" extrusionOk="0">
                  <a:moveTo>
                    <a:pt x="1414" y="203"/>
                  </a:moveTo>
                  <a:lnTo>
                    <a:pt x="1616" y="236"/>
                  </a:lnTo>
                  <a:lnTo>
                    <a:pt x="1818" y="270"/>
                  </a:lnTo>
                  <a:lnTo>
                    <a:pt x="1987" y="337"/>
                  </a:lnTo>
                  <a:lnTo>
                    <a:pt x="2155" y="438"/>
                  </a:lnTo>
                  <a:lnTo>
                    <a:pt x="2323" y="573"/>
                  </a:lnTo>
                  <a:lnTo>
                    <a:pt x="2458" y="741"/>
                  </a:lnTo>
                  <a:lnTo>
                    <a:pt x="2593" y="943"/>
                  </a:lnTo>
                  <a:lnTo>
                    <a:pt x="2694" y="1179"/>
                  </a:lnTo>
                  <a:lnTo>
                    <a:pt x="2727" y="1415"/>
                  </a:lnTo>
                  <a:lnTo>
                    <a:pt x="2694" y="1650"/>
                  </a:lnTo>
                  <a:lnTo>
                    <a:pt x="2626" y="1886"/>
                  </a:lnTo>
                  <a:lnTo>
                    <a:pt x="2525" y="2088"/>
                  </a:lnTo>
                  <a:lnTo>
                    <a:pt x="2391" y="2290"/>
                  </a:lnTo>
                  <a:lnTo>
                    <a:pt x="2222" y="2458"/>
                  </a:lnTo>
                  <a:lnTo>
                    <a:pt x="2020" y="2627"/>
                  </a:lnTo>
                  <a:lnTo>
                    <a:pt x="1852" y="2694"/>
                  </a:lnTo>
                  <a:lnTo>
                    <a:pt x="1684" y="2761"/>
                  </a:lnTo>
                  <a:lnTo>
                    <a:pt x="1549" y="2795"/>
                  </a:lnTo>
                  <a:lnTo>
                    <a:pt x="1381" y="2829"/>
                  </a:lnTo>
                  <a:lnTo>
                    <a:pt x="1246" y="2795"/>
                  </a:lnTo>
                  <a:lnTo>
                    <a:pt x="1111" y="2761"/>
                  </a:lnTo>
                  <a:lnTo>
                    <a:pt x="977" y="2728"/>
                  </a:lnTo>
                  <a:lnTo>
                    <a:pt x="842" y="2627"/>
                  </a:lnTo>
                  <a:lnTo>
                    <a:pt x="606" y="2458"/>
                  </a:lnTo>
                  <a:lnTo>
                    <a:pt x="438" y="2189"/>
                  </a:lnTo>
                  <a:lnTo>
                    <a:pt x="303" y="1920"/>
                  </a:lnTo>
                  <a:lnTo>
                    <a:pt x="236" y="1583"/>
                  </a:lnTo>
                  <a:lnTo>
                    <a:pt x="236" y="1381"/>
                  </a:lnTo>
                  <a:lnTo>
                    <a:pt x="270" y="1145"/>
                  </a:lnTo>
                  <a:lnTo>
                    <a:pt x="337" y="943"/>
                  </a:lnTo>
                  <a:lnTo>
                    <a:pt x="404" y="741"/>
                  </a:lnTo>
                  <a:lnTo>
                    <a:pt x="472" y="607"/>
                  </a:lnTo>
                  <a:lnTo>
                    <a:pt x="573" y="539"/>
                  </a:lnTo>
                  <a:lnTo>
                    <a:pt x="741" y="405"/>
                  </a:lnTo>
                  <a:lnTo>
                    <a:pt x="977" y="304"/>
                  </a:lnTo>
                  <a:lnTo>
                    <a:pt x="1212" y="236"/>
                  </a:lnTo>
                  <a:lnTo>
                    <a:pt x="1414" y="203"/>
                  </a:lnTo>
                  <a:close/>
                  <a:moveTo>
                    <a:pt x="1179" y="1"/>
                  </a:moveTo>
                  <a:lnTo>
                    <a:pt x="842" y="68"/>
                  </a:lnTo>
                  <a:lnTo>
                    <a:pt x="808" y="135"/>
                  </a:lnTo>
                  <a:lnTo>
                    <a:pt x="640" y="236"/>
                  </a:lnTo>
                  <a:lnTo>
                    <a:pt x="472" y="371"/>
                  </a:lnTo>
                  <a:lnTo>
                    <a:pt x="371" y="506"/>
                  </a:lnTo>
                  <a:lnTo>
                    <a:pt x="236" y="674"/>
                  </a:lnTo>
                  <a:lnTo>
                    <a:pt x="169" y="876"/>
                  </a:lnTo>
                  <a:lnTo>
                    <a:pt x="68" y="1078"/>
                  </a:lnTo>
                  <a:lnTo>
                    <a:pt x="34" y="1246"/>
                  </a:lnTo>
                  <a:lnTo>
                    <a:pt x="0" y="1448"/>
                  </a:lnTo>
                  <a:lnTo>
                    <a:pt x="0" y="1751"/>
                  </a:lnTo>
                  <a:lnTo>
                    <a:pt x="101" y="2088"/>
                  </a:lnTo>
                  <a:lnTo>
                    <a:pt x="236" y="2391"/>
                  </a:lnTo>
                  <a:lnTo>
                    <a:pt x="438" y="2627"/>
                  </a:lnTo>
                  <a:lnTo>
                    <a:pt x="674" y="2829"/>
                  </a:lnTo>
                  <a:lnTo>
                    <a:pt x="808" y="2930"/>
                  </a:lnTo>
                  <a:lnTo>
                    <a:pt x="943" y="2963"/>
                  </a:lnTo>
                  <a:lnTo>
                    <a:pt x="1111" y="3031"/>
                  </a:lnTo>
                  <a:lnTo>
                    <a:pt x="1448" y="3031"/>
                  </a:lnTo>
                  <a:lnTo>
                    <a:pt x="1616" y="2997"/>
                  </a:lnTo>
                  <a:lnTo>
                    <a:pt x="1919" y="2896"/>
                  </a:lnTo>
                  <a:lnTo>
                    <a:pt x="2189" y="2761"/>
                  </a:lnTo>
                  <a:lnTo>
                    <a:pt x="2424" y="2559"/>
                  </a:lnTo>
                  <a:lnTo>
                    <a:pt x="2593" y="2357"/>
                  </a:lnTo>
                  <a:lnTo>
                    <a:pt x="2727" y="2088"/>
                  </a:lnTo>
                  <a:lnTo>
                    <a:pt x="2828" y="1819"/>
                  </a:lnTo>
                  <a:lnTo>
                    <a:pt x="2862" y="1482"/>
                  </a:lnTo>
                  <a:lnTo>
                    <a:pt x="2828" y="1179"/>
                  </a:lnTo>
                  <a:lnTo>
                    <a:pt x="2795" y="1011"/>
                  </a:lnTo>
                  <a:lnTo>
                    <a:pt x="2727" y="842"/>
                  </a:lnTo>
                  <a:lnTo>
                    <a:pt x="2660" y="708"/>
                  </a:lnTo>
                  <a:lnTo>
                    <a:pt x="2593" y="573"/>
                  </a:lnTo>
                  <a:lnTo>
                    <a:pt x="2357" y="337"/>
                  </a:lnTo>
                  <a:lnTo>
                    <a:pt x="2088" y="169"/>
                  </a:lnTo>
                  <a:lnTo>
                    <a:pt x="1818" y="68"/>
                  </a:lnTo>
                  <a:lnTo>
                    <a:pt x="148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7" name="Google Shape;547;p4"/>
          <p:cNvGrpSpPr/>
          <p:nvPr/>
        </p:nvGrpSpPr>
        <p:grpSpPr>
          <a:xfrm>
            <a:off x="2444861" y="3871736"/>
            <a:ext cx="2459622" cy="1079998"/>
            <a:chOff x="1573057" y="5173288"/>
            <a:chExt cx="3285190" cy="1442497"/>
          </a:xfrm>
        </p:grpSpPr>
        <p:sp>
          <p:nvSpPr>
            <p:cNvPr id="548" name="Google Shape;548;p4"/>
            <p:cNvSpPr/>
            <p:nvPr/>
          </p:nvSpPr>
          <p:spPr>
            <a:xfrm>
              <a:off x="3688614" y="5616127"/>
              <a:ext cx="154366" cy="147657"/>
            </a:xfrm>
            <a:custGeom>
              <a:avLst/>
              <a:gdLst/>
              <a:ahLst/>
              <a:cxnLst/>
              <a:rect l="l" t="t" r="r" b="b"/>
              <a:pathLst>
                <a:path w="2324" h="2223" extrusionOk="0">
                  <a:moveTo>
                    <a:pt x="1919" y="202"/>
                  </a:moveTo>
                  <a:lnTo>
                    <a:pt x="1953" y="573"/>
                  </a:lnTo>
                  <a:lnTo>
                    <a:pt x="2020" y="943"/>
                  </a:lnTo>
                  <a:lnTo>
                    <a:pt x="2088" y="1381"/>
                  </a:lnTo>
                  <a:lnTo>
                    <a:pt x="2155" y="1818"/>
                  </a:lnTo>
                  <a:lnTo>
                    <a:pt x="1953" y="1818"/>
                  </a:lnTo>
                  <a:lnTo>
                    <a:pt x="1785" y="1852"/>
                  </a:lnTo>
                  <a:lnTo>
                    <a:pt x="1414" y="1919"/>
                  </a:lnTo>
                  <a:lnTo>
                    <a:pt x="943" y="1987"/>
                  </a:lnTo>
                  <a:lnTo>
                    <a:pt x="707" y="2020"/>
                  </a:lnTo>
                  <a:lnTo>
                    <a:pt x="472" y="2088"/>
                  </a:lnTo>
                  <a:lnTo>
                    <a:pt x="371" y="1650"/>
                  </a:lnTo>
                  <a:lnTo>
                    <a:pt x="270" y="1179"/>
                  </a:lnTo>
                  <a:lnTo>
                    <a:pt x="202" y="808"/>
                  </a:lnTo>
                  <a:lnTo>
                    <a:pt x="101" y="438"/>
                  </a:lnTo>
                  <a:lnTo>
                    <a:pt x="1010" y="337"/>
                  </a:lnTo>
                  <a:lnTo>
                    <a:pt x="1919" y="202"/>
                  </a:lnTo>
                  <a:close/>
                  <a:moveTo>
                    <a:pt x="1886" y="0"/>
                  </a:moveTo>
                  <a:lnTo>
                    <a:pt x="977" y="135"/>
                  </a:lnTo>
                  <a:lnTo>
                    <a:pt x="68" y="270"/>
                  </a:lnTo>
                  <a:lnTo>
                    <a:pt x="34" y="303"/>
                  </a:lnTo>
                  <a:lnTo>
                    <a:pt x="0" y="371"/>
                  </a:lnTo>
                  <a:lnTo>
                    <a:pt x="0" y="606"/>
                  </a:lnTo>
                  <a:lnTo>
                    <a:pt x="34" y="808"/>
                  </a:lnTo>
                  <a:lnTo>
                    <a:pt x="101" y="1212"/>
                  </a:lnTo>
                  <a:lnTo>
                    <a:pt x="202" y="1717"/>
                  </a:lnTo>
                  <a:lnTo>
                    <a:pt x="270" y="1953"/>
                  </a:lnTo>
                  <a:lnTo>
                    <a:pt x="371" y="2189"/>
                  </a:lnTo>
                  <a:lnTo>
                    <a:pt x="404" y="2222"/>
                  </a:lnTo>
                  <a:lnTo>
                    <a:pt x="674" y="2222"/>
                  </a:lnTo>
                  <a:lnTo>
                    <a:pt x="876" y="2189"/>
                  </a:lnTo>
                  <a:lnTo>
                    <a:pt x="1313" y="2121"/>
                  </a:lnTo>
                  <a:lnTo>
                    <a:pt x="1751" y="2088"/>
                  </a:lnTo>
                  <a:lnTo>
                    <a:pt x="1987" y="2054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323" y="1953"/>
                  </a:lnTo>
                  <a:lnTo>
                    <a:pt x="2323" y="1717"/>
                  </a:lnTo>
                  <a:lnTo>
                    <a:pt x="2290" y="1482"/>
                  </a:lnTo>
                  <a:lnTo>
                    <a:pt x="2222" y="1044"/>
                  </a:lnTo>
                  <a:lnTo>
                    <a:pt x="2155" y="539"/>
                  </a:lnTo>
                  <a:lnTo>
                    <a:pt x="2088" y="303"/>
                  </a:lnTo>
                  <a:lnTo>
                    <a:pt x="1987" y="68"/>
                  </a:lnTo>
                  <a:lnTo>
                    <a:pt x="1953" y="34"/>
                  </a:lnTo>
                  <a:lnTo>
                    <a:pt x="188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4"/>
            <p:cNvSpPr/>
            <p:nvPr/>
          </p:nvSpPr>
          <p:spPr>
            <a:xfrm>
              <a:off x="3581275" y="5472986"/>
              <a:ext cx="154366" cy="152108"/>
            </a:xfrm>
            <a:custGeom>
              <a:avLst/>
              <a:gdLst/>
              <a:ahLst/>
              <a:cxnLst/>
              <a:rect l="l" t="t" r="r" b="b"/>
              <a:pathLst>
                <a:path w="2324" h="2290" extrusionOk="0">
                  <a:moveTo>
                    <a:pt x="1987" y="0"/>
                  </a:moveTo>
                  <a:lnTo>
                    <a:pt x="1953" y="34"/>
                  </a:lnTo>
                  <a:lnTo>
                    <a:pt x="1953" y="101"/>
                  </a:lnTo>
                  <a:lnTo>
                    <a:pt x="1448" y="101"/>
                  </a:lnTo>
                  <a:lnTo>
                    <a:pt x="943" y="169"/>
                  </a:lnTo>
                  <a:lnTo>
                    <a:pt x="505" y="202"/>
                  </a:lnTo>
                  <a:lnTo>
                    <a:pt x="270" y="236"/>
                  </a:lnTo>
                  <a:lnTo>
                    <a:pt x="202" y="270"/>
                  </a:lnTo>
                  <a:lnTo>
                    <a:pt x="101" y="337"/>
                  </a:lnTo>
                  <a:lnTo>
                    <a:pt x="270" y="404"/>
                  </a:lnTo>
                  <a:lnTo>
                    <a:pt x="472" y="404"/>
                  </a:lnTo>
                  <a:lnTo>
                    <a:pt x="842" y="371"/>
                  </a:lnTo>
                  <a:lnTo>
                    <a:pt x="1381" y="337"/>
                  </a:lnTo>
                  <a:lnTo>
                    <a:pt x="1953" y="270"/>
                  </a:lnTo>
                  <a:lnTo>
                    <a:pt x="1987" y="607"/>
                  </a:lnTo>
                  <a:lnTo>
                    <a:pt x="2020" y="943"/>
                  </a:lnTo>
                  <a:lnTo>
                    <a:pt x="2088" y="1381"/>
                  </a:lnTo>
                  <a:lnTo>
                    <a:pt x="2121" y="1583"/>
                  </a:lnTo>
                  <a:lnTo>
                    <a:pt x="2189" y="1785"/>
                  </a:lnTo>
                  <a:lnTo>
                    <a:pt x="2155" y="1785"/>
                  </a:lnTo>
                  <a:lnTo>
                    <a:pt x="1280" y="1920"/>
                  </a:lnTo>
                  <a:lnTo>
                    <a:pt x="808" y="1987"/>
                  </a:lnTo>
                  <a:lnTo>
                    <a:pt x="404" y="2122"/>
                  </a:lnTo>
                  <a:lnTo>
                    <a:pt x="303" y="1684"/>
                  </a:lnTo>
                  <a:lnTo>
                    <a:pt x="236" y="1246"/>
                  </a:lnTo>
                  <a:lnTo>
                    <a:pt x="202" y="775"/>
                  </a:lnTo>
                  <a:lnTo>
                    <a:pt x="169" y="573"/>
                  </a:lnTo>
                  <a:lnTo>
                    <a:pt x="101" y="371"/>
                  </a:lnTo>
                  <a:lnTo>
                    <a:pt x="68" y="371"/>
                  </a:lnTo>
                  <a:lnTo>
                    <a:pt x="34" y="505"/>
                  </a:lnTo>
                  <a:lnTo>
                    <a:pt x="0" y="640"/>
                  </a:lnTo>
                  <a:lnTo>
                    <a:pt x="0" y="977"/>
                  </a:lnTo>
                  <a:lnTo>
                    <a:pt x="101" y="1583"/>
                  </a:lnTo>
                  <a:lnTo>
                    <a:pt x="135" y="1785"/>
                  </a:lnTo>
                  <a:lnTo>
                    <a:pt x="135" y="1987"/>
                  </a:lnTo>
                  <a:lnTo>
                    <a:pt x="169" y="2088"/>
                  </a:lnTo>
                  <a:lnTo>
                    <a:pt x="236" y="2189"/>
                  </a:lnTo>
                  <a:lnTo>
                    <a:pt x="270" y="2256"/>
                  </a:lnTo>
                  <a:lnTo>
                    <a:pt x="371" y="2290"/>
                  </a:lnTo>
                  <a:lnTo>
                    <a:pt x="404" y="2256"/>
                  </a:lnTo>
                  <a:lnTo>
                    <a:pt x="438" y="2223"/>
                  </a:lnTo>
                  <a:lnTo>
                    <a:pt x="876" y="2223"/>
                  </a:lnTo>
                  <a:lnTo>
                    <a:pt x="1313" y="2155"/>
                  </a:lnTo>
                  <a:lnTo>
                    <a:pt x="2189" y="1987"/>
                  </a:lnTo>
                  <a:lnTo>
                    <a:pt x="2256" y="1953"/>
                  </a:lnTo>
                  <a:lnTo>
                    <a:pt x="2290" y="1987"/>
                  </a:lnTo>
                  <a:lnTo>
                    <a:pt x="2323" y="1953"/>
                  </a:lnTo>
                  <a:lnTo>
                    <a:pt x="2323" y="1718"/>
                  </a:lnTo>
                  <a:lnTo>
                    <a:pt x="2290" y="1482"/>
                  </a:lnTo>
                  <a:lnTo>
                    <a:pt x="2222" y="1044"/>
                  </a:lnTo>
                  <a:lnTo>
                    <a:pt x="2155" y="539"/>
                  </a:lnTo>
                  <a:lnTo>
                    <a:pt x="2121" y="270"/>
                  </a:lnTo>
                  <a:lnTo>
                    <a:pt x="2054" y="34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4"/>
            <p:cNvSpPr/>
            <p:nvPr/>
          </p:nvSpPr>
          <p:spPr>
            <a:xfrm>
              <a:off x="3418009" y="6016389"/>
              <a:ext cx="40318" cy="38127"/>
            </a:xfrm>
            <a:custGeom>
              <a:avLst/>
              <a:gdLst/>
              <a:ahLst/>
              <a:cxnLst/>
              <a:rect l="l" t="t" r="r" b="b"/>
              <a:pathLst>
                <a:path w="607" h="574" extrusionOk="0">
                  <a:moveTo>
                    <a:pt x="34" y="1"/>
                  </a:moveTo>
                  <a:lnTo>
                    <a:pt x="0" y="68"/>
                  </a:lnTo>
                  <a:lnTo>
                    <a:pt x="34" y="102"/>
                  </a:lnTo>
                  <a:lnTo>
                    <a:pt x="169" y="169"/>
                  </a:lnTo>
                  <a:lnTo>
                    <a:pt x="337" y="203"/>
                  </a:lnTo>
                  <a:lnTo>
                    <a:pt x="135" y="438"/>
                  </a:lnTo>
                  <a:lnTo>
                    <a:pt x="101" y="472"/>
                  </a:lnTo>
                  <a:lnTo>
                    <a:pt x="135" y="540"/>
                  </a:lnTo>
                  <a:lnTo>
                    <a:pt x="202" y="573"/>
                  </a:lnTo>
                  <a:lnTo>
                    <a:pt x="236" y="540"/>
                  </a:lnTo>
                  <a:lnTo>
                    <a:pt x="404" y="405"/>
                  </a:lnTo>
                  <a:lnTo>
                    <a:pt x="573" y="236"/>
                  </a:lnTo>
                  <a:lnTo>
                    <a:pt x="606" y="203"/>
                  </a:lnTo>
                  <a:lnTo>
                    <a:pt x="606" y="135"/>
                  </a:lnTo>
                  <a:lnTo>
                    <a:pt x="573" y="102"/>
                  </a:lnTo>
                  <a:lnTo>
                    <a:pt x="539" y="68"/>
                  </a:lnTo>
                  <a:lnTo>
                    <a:pt x="303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4"/>
            <p:cNvSpPr/>
            <p:nvPr/>
          </p:nvSpPr>
          <p:spPr>
            <a:xfrm>
              <a:off x="3744475" y="5765909"/>
              <a:ext cx="147724" cy="152174"/>
            </a:xfrm>
            <a:custGeom>
              <a:avLst/>
              <a:gdLst/>
              <a:ahLst/>
              <a:cxnLst/>
              <a:rect l="l" t="t" r="r" b="b"/>
              <a:pathLst>
                <a:path w="2224" h="2291" extrusionOk="0">
                  <a:moveTo>
                    <a:pt x="1920" y="169"/>
                  </a:moveTo>
                  <a:lnTo>
                    <a:pt x="1954" y="540"/>
                  </a:lnTo>
                  <a:lnTo>
                    <a:pt x="1987" y="944"/>
                  </a:lnTo>
                  <a:lnTo>
                    <a:pt x="2021" y="1381"/>
                  </a:lnTo>
                  <a:lnTo>
                    <a:pt x="2055" y="1853"/>
                  </a:lnTo>
                  <a:lnTo>
                    <a:pt x="1819" y="1853"/>
                  </a:lnTo>
                  <a:lnTo>
                    <a:pt x="1583" y="1886"/>
                  </a:lnTo>
                  <a:lnTo>
                    <a:pt x="1146" y="1954"/>
                  </a:lnTo>
                  <a:lnTo>
                    <a:pt x="742" y="1987"/>
                  </a:lnTo>
                  <a:lnTo>
                    <a:pt x="573" y="2055"/>
                  </a:lnTo>
                  <a:lnTo>
                    <a:pt x="405" y="2088"/>
                  </a:lnTo>
                  <a:lnTo>
                    <a:pt x="338" y="1651"/>
                  </a:lnTo>
                  <a:lnTo>
                    <a:pt x="270" y="1213"/>
                  </a:lnTo>
                  <a:lnTo>
                    <a:pt x="203" y="843"/>
                  </a:lnTo>
                  <a:lnTo>
                    <a:pt x="136" y="472"/>
                  </a:lnTo>
                  <a:lnTo>
                    <a:pt x="1045" y="338"/>
                  </a:lnTo>
                  <a:lnTo>
                    <a:pt x="1920" y="169"/>
                  </a:lnTo>
                  <a:close/>
                  <a:moveTo>
                    <a:pt x="1920" y="1"/>
                  </a:moveTo>
                  <a:lnTo>
                    <a:pt x="1011" y="136"/>
                  </a:lnTo>
                  <a:lnTo>
                    <a:pt x="102" y="270"/>
                  </a:lnTo>
                  <a:lnTo>
                    <a:pt x="35" y="304"/>
                  </a:lnTo>
                  <a:lnTo>
                    <a:pt x="1" y="338"/>
                  </a:lnTo>
                  <a:lnTo>
                    <a:pt x="1" y="607"/>
                  </a:lnTo>
                  <a:lnTo>
                    <a:pt x="35" y="876"/>
                  </a:lnTo>
                  <a:lnTo>
                    <a:pt x="102" y="1381"/>
                  </a:lnTo>
                  <a:lnTo>
                    <a:pt x="169" y="1819"/>
                  </a:lnTo>
                  <a:lnTo>
                    <a:pt x="203" y="2021"/>
                  </a:lnTo>
                  <a:lnTo>
                    <a:pt x="270" y="2257"/>
                  </a:lnTo>
                  <a:lnTo>
                    <a:pt x="304" y="2290"/>
                  </a:lnTo>
                  <a:lnTo>
                    <a:pt x="371" y="2290"/>
                  </a:lnTo>
                  <a:lnTo>
                    <a:pt x="405" y="2257"/>
                  </a:lnTo>
                  <a:lnTo>
                    <a:pt x="607" y="2257"/>
                  </a:lnTo>
                  <a:lnTo>
                    <a:pt x="843" y="2223"/>
                  </a:lnTo>
                  <a:lnTo>
                    <a:pt x="1280" y="2122"/>
                  </a:lnTo>
                  <a:lnTo>
                    <a:pt x="1718" y="2088"/>
                  </a:lnTo>
                  <a:lnTo>
                    <a:pt x="1920" y="2021"/>
                  </a:lnTo>
                  <a:lnTo>
                    <a:pt x="2088" y="1987"/>
                  </a:lnTo>
                  <a:lnTo>
                    <a:pt x="2122" y="1954"/>
                  </a:lnTo>
                  <a:lnTo>
                    <a:pt x="2189" y="1954"/>
                  </a:lnTo>
                  <a:lnTo>
                    <a:pt x="2223" y="1920"/>
                  </a:lnTo>
                  <a:lnTo>
                    <a:pt x="2223" y="1651"/>
                  </a:lnTo>
                  <a:lnTo>
                    <a:pt x="2223" y="1415"/>
                  </a:lnTo>
                  <a:lnTo>
                    <a:pt x="2189" y="910"/>
                  </a:lnTo>
                  <a:lnTo>
                    <a:pt x="2122" y="472"/>
                  </a:lnTo>
                  <a:lnTo>
                    <a:pt x="2088" y="270"/>
                  </a:lnTo>
                  <a:lnTo>
                    <a:pt x="2021" y="68"/>
                  </a:lnTo>
                  <a:lnTo>
                    <a:pt x="1987" y="35"/>
                  </a:lnTo>
                  <a:lnTo>
                    <a:pt x="19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4"/>
            <p:cNvSpPr/>
            <p:nvPr/>
          </p:nvSpPr>
          <p:spPr>
            <a:xfrm>
              <a:off x="3579017" y="5790552"/>
              <a:ext cx="158816" cy="149916"/>
            </a:xfrm>
            <a:custGeom>
              <a:avLst/>
              <a:gdLst/>
              <a:ahLst/>
              <a:cxnLst/>
              <a:rect l="l" t="t" r="r" b="b"/>
              <a:pathLst>
                <a:path w="2391" h="2257" extrusionOk="0">
                  <a:moveTo>
                    <a:pt x="1751" y="0"/>
                  </a:moveTo>
                  <a:lnTo>
                    <a:pt x="1516" y="34"/>
                  </a:lnTo>
                  <a:lnTo>
                    <a:pt x="1078" y="135"/>
                  </a:lnTo>
                  <a:lnTo>
                    <a:pt x="607" y="236"/>
                  </a:lnTo>
                  <a:lnTo>
                    <a:pt x="102" y="371"/>
                  </a:lnTo>
                  <a:lnTo>
                    <a:pt x="102" y="303"/>
                  </a:lnTo>
                  <a:lnTo>
                    <a:pt x="68" y="270"/>
                  </a:lnTo>
                  <a:lnTo>
                    <a:pt x="34" y="270"/>
                  </a:lnTo>
                  <a:lnTo>
                    <a:pt x="1" y="303"/>
                  </a:lnTo>
                  <a:lnTo>
                    <a:pt x="1" y="573"/>
                  </a:lnTo>
                  <a:lnTo>
                    <a:pt x="34" y="842"/>
                  </a:lnTo>
                  <a:lnTo>
                    <a:pt x="135" y="1347"/>
                  </a:lnTo>
                  <a:lnTo>
                    <a:pt x="169" y="1818"/>
                  </a:lnTo>
                  <a:lnTo>
                    <a:pt x="236" y="2020"/>
                  </a:lnTo>
                  <a:lnTo>
                    <a:pt x="304" y="2256"/>
                  </a:lnTo>
                  <a:lnTo>
                    <a:pt x="337" y="2256"/>
                  </a:lnTo>
                  <a:lnTo>
                    <a:pt x="371" y="2222"/>
                  </a:lnTo>
                  <a:lnTo>
                    <a:pt x="438" y="2256"/>
                  </a:lnTo>
                  <a:lnTo>
                    <a:pt x="1314" y="2155"/>
                  </a:lnTo>
                  <a:lnTo>
                    <a:pt x="1785" y="2054"/>
                  </a:lnTo>
                  <a:lnTo>
                    <a:pt x="2189" y="1953"/>
                  </a:lnTo>
                  <a:lnTo>
                    <a:pt x="2223" y="1987"/>
                  </a:lnTo>
                  <a:lnTo>
                    <a:pt x="2256" y="1987"/>
                  </a:lnTo>
                  <a:lnTo>
                    <a:pt x="2324" y="1919"/>
                  </a:lnTo>
                  <a:lnTo>
                    <a:pt x="2391" y="1852"/>
                  </a:lnTo>
                  <a:lnTo>
                    <a:pt x="2391" y="1751"/>
                  </a:lnTo>
                  <a:lnTo>
                    <a:pt x="2391" y="1650"/>
                  </a:lnTo>
                  <a:lnTo>
                    <a:pt x="2357" y="1414"/>
                  </a:lnTo>
                  <a:lnTo>
                    <a:pt x="2290" y="1246"/>
                  </a:lnTo>
                  <a:lnTo>
                    <a:pt x="2223" y="606"/>
                  </a:lnTo>
                  <a:lnTo>
                    <a:pt x="2122" y="303"/>
                  </a:lnTo>
                  <a:lnTo>
                    <a:pt x="2054" y="169"/>
                  </a:lnTo>
                  <a:lnTo>
                    <a:pt x="1987" y="68"/>
                  </a:lnTo>
                  <a:lnTo>
                    <a:pt x="1953" y="303"/>
                  </a:lnTo>
                  <a:lnTo>
                    <a:pt x="1953" y="505"/>
                  </a:lnTo>
                  <a:lnTo>
                    <a:pt x="2088" y="977"/>
                  </a:lnTo>
                  <a:lnTo>
                    <a:pt x="2155" y="1414"/>
                  </a:lnTo>
                  <a:lnTo>
                    <a:pt x="2189" y="1852"/>
                  </a:lnTo>
                  <a:lnTo>
                    <a:pt x="1751" y="1852"/>
                  </a:lnTo>
                  <a:lnTo>
                    <a:pt x="1280" y="1886"/>
                  </a:lnTo>
                  <a:lnTo>
                    <a:pt x="405" y="2054"/>
                  </a:lnTo>
                  <a:lnTo>
                    <a:pt x="371" y="1852"/>
                  </a:lnTo>
                  <a:lnTo>
                    <a:pt x="371" y="1616"/>
                  </a:lnTo>
                  <a:lnTo>
                    <a:pt x="270" y="1179"/>
                  </a:lnTo>
                  <a:lnTo>
                    <a:pt x="236" y="842"/>
                  </a:lnTo>
                  <a:lnTo>
                    <a:pt x="169" y="539"/>
                  </a:lnTo>
                  <a:lnTo>
                    <a:pt x="708" y="404"/>
                  </a:lnTo>
                  <a:lnTo>
                    <a:pt x="1246" y="270"/>
                  </a:lnTo>
                  <a:lnTo>
                    <a:pt x="1617" y="236"/>
                  </a:lnTo>
                  <a:lnTo>
                    <a:pt x="1819" y="169"/>
                  </a:lnTo>
                  <a:lnTo>
                    <a:pt x="1953" y="68"/>
                  </a:lnTo>
                  <a:lnTo>
                    <a:pt x="1852" y="34"/>
                  </a:lnTo>
                  <a:lnTo>
                    <a:pt x="175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4"/>
            <p:cNvSpPr/>
            <p:nvPr/>
          </p:nvSpPr>
          <p:spPr>
            <a:xfrm>
              <a:off x="3527606" y="5636253"/>
              <a:ext cx="154366" cy="167783"/>
            </a:xfrm>
            <a:custGeom>
              <a:avLst/>
              <a:gdLst/>
              <a:ahLst/>
              <a:cxnLst/>
              <a:rect l="l" t="t" r="r" b="b"/>
              <a:pathLst>
                <a:path w="2324" h="2526" extrusionOk="0">
                  <a:moveTo>
                    <a:pt x="1953" y="169"/>
                  </a:moveTo>
                  <a:lnTo>
                    <a:pt x="1953" y="640"/>
                  </a:lnTo>
                  <a:lnTo>
                    <a:pt x="1987" y="1111"/>
                  </a:lnTo>
                  <a:lnTo>
                    <a:pt x="2054" y="1583"/>
                  </a:lnTo>
                  <a:lnTo>
                    <a:pt x="2155" y="2020"/>
                  </a:lnTo>
                  <a:lnTo>
                    <a:pt x="1751" y="2054"/>
                  </a:lnTo>
                  <a:lnTo>
                    <a:pt x="1347" y="2121"/>
                  </a:lnTo>
                  <a:lnTo>
                    <a:pt x="943" y="2155"/>
                  </a:lnTo>
                  <a:lnTo>
                    <a:pt x="505" y="2222"/>
                  </a:lnTo>
                  <a:lnTo>
                    <a:pt x="337" y="1313"/>
                  </a:lnTo>
                  <a:lnTo>
                    <a:pt x="169" y="404"/>
                  </a:lnTo>
                  <a:lnTo>
                    <a:pt x="606" y="404"/>
                  </a:lnTo>
                  <a:lnTo>
                    <a:pt x="1078" y="337"/>
                  </a:lnTo>
                  <a:lnTo>
                    <a:pt x="1953" y="169"/>
                  </a:lnTo>
                  <a:close/>
                  <a:moveTo>
                    <a:pt x="1953" y="0"/>
                  </a:moveTo>
                  <a:lnTo>
                    <a:pt x="1044" y="135"/>
                  </a:lnTo>
                  <a:lnTo>
                    <a:pt x="573" y="202"/>
                  </a:lnTo>
                  <a:lnTo>
                    <a:pt x="101" y="270"/>
                  </a:lnTo>
                  <a:lnTo>
                    <a:pt x="68" y="303"/>
                  </a:lnTo>
                  <a:lnTo>
                    <a:pt x="68" y="337"/>
                  </a:lnTo>
                  <a:lnTo>
                    <a:pt x="34" y="371"/>
                  </a:lnTo>
                  <a:lnTo>
                    <a:pt x="0" y="404"/>
                  </a:lnTo>
                  <a:lnTo>
                    <a:pt x="34" y="909"/>
                  </a:lnTo>
                  <a:lnTo>
                    <a:pt x="135" y="1448"/>
                  </a:lnTo>
                  <a:lnTo>
                    <a:pt x="236" y="1953"/>
                  </a:lnTo>
                  <a:lnTo>
                    <a:pt x="371" y="2458"/>
                  </a:lnTo>
                  <a:lnTo>
                    <a:pt x="404" y="2492"/>
                  </a:lnTo>
                  <a:lnTo>
                    <a:pt x="472" y="2525"/>
                  </a:lnTo>
                  <a:lnTo>
                    <a:pt x="539" y="2458"/>
                  </a:lnTo>
                  <a:lnTo>
                    <a:pt x="573" y="2391"/>
                  </a:lnTo>
                  <a:lnTo>
                    <a:pt x="539" y="2323"/>
                  </a:lnTo>
                  <a:lnTo>
                    <a:pt x="943" y="2357"/>
                  </a:lnTo>
                  <a:lnTo>
                    <a:pt x="1381" y="2357"/>
                  </a:lnTo>
                  <a:lnTo>
                    <a:pt x="1785" y="2290"/>
                  </a:lnTo>
                  <a:lnTo>
                    <a:pt x="2189" y="2155"/>
                  </a:lnTo>
                  <a:lnTo>
                    <a:pt x="2222" y="2121"/>
                  </a:lnTo>
                  <a:lnTo>
                    <a:pt x="2222" y="2054"/>
                  </a:lnTo>
                  <a:lnTo>
                    <a:pt x="2290" y="2054"/>
                  </a:lnTo>
                  <a:lnTo>
                    <a:pt x="2290" y="2020"/>
                  </a:lnTo>
                  <a:lnTo>
                    <a:pt x="2323" y="1987"/>
                  </a:lnTo>
                  <a:lnTo>
                    <a:pt x="2290" y="1515"/>
                  </a:lnTo>
                  <a:lnTo>
                    <a:pt x="2222" y="1044"/>
                  </a:lnTo>
                  <a:lnTo>
                    <a:pt x="2121" y="606"/>
                  </a:lnTo>
                  <a:lnTo>
                    <a:pt x="2054" y="135"/>
                  </a:lnTo>
                  <a:lnTo>
                    <a:pt x="2054" y="101"/>
                  </a:lnTo>
                  <a:lnTo>
                    <a:pt x="2054" y="34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4"/>
            <p:cNvSpPr/>
            <p:nvPr/>
          </p:nvSpPr>
          <p:spPr>
            <a:xfrm>
              <a:off x="3326346" y="5604901"/>
              <a:ext cx="33610" cy="44835"/>
            </a:xfrm>
            <a:custGeom>
              <a:avLst/>
              <a:gdLst/>
              <a:ahLst/>
              <a:cxnLst/>
              <a:rect l="l" t="t" r="r" b="b"/>
              <a:pathLst>
                <a:path w="506" h="675" extrusionOk="0">
                  <a:moveTo>
                    <a:pt x="303" y="338"/>
                  </a:moveTo>
                  <a:lnTo>
                    <a:pt x="303" y="439"/>
                  </a:lnTo>
                  <a:lnTo>
                    <a:pt x="236" y="472"/>
                  </a:lnTo>
                  <a:lnTo>
                    <a:pt x="168" y="472"/>
                  </a:lnTo>
                  <a:lnTo>
                    <a:pt x="202" y="405"/>
                  </a:lnTo>
                  <a:lnTo>
                    <a:pt x="269" y="338"/>
                  </a:lnTo>
                  <a:close/>
                  <a:moveTo>
                    <a:pt x="370" y="1"/>
                  </a:moveTo>
                  <a:lnTo>
                    <a:pt x="269" y="35"/>
                  </a:lnTo>
                  <a:lnTo>
                    <a:pt x="168" y="68"/>
                  </a:lnTo>
                  <a:lnTo>
                    <a:pt x="101" y="169"/>
                  </a:lnTo>
                  <a:lnTo>
                    <a:pt x="101" y="203"/>
                  </a:lnTo>
                  <a:lnTo>
                    <a:pt x="135" y="237"/>
                  </a:lnTo>
                  <a:lnTo>
                    <a:pt x="135" y="270"/>
                  </a:lnTo>
                  <a:lnTo>
                    <a:pt x="101" y="270"/>
                  </a:lnTo>
                  <a:lnTo>
                    <a:pt x="34" y="371"/>
                  </a:lnTo>
                  <a:lnTo>
                    <a:pt x="0" y="472"/>
                  </a:lnTo>
                  <a:lnTo>
                    <a:pt x="0" y="540"/>
                  </a:lnTo>
                  <a:lnTo>
                    <a:pt x="67" y="641"/>
                  </a:lnTo>
                  <a:lnTo>
                    <a:pt x="168" y="674"/>
                  </a:lnTo>
                  <a:lnTo>
                    <a:pt x="269" y="674"/>
                  </a:lnTo>
                  <a:lnTo>
                    <a:pt x="337" y="607"/>
                  </a:lnTo>
                  <a:lnTo>
                    <a:pt x="438" y="573"/>
                  </a:lnTo>
                  <a:lnTo>
                    <a:pt x="505" y="472"/>
                  </a:lnTo>
                  <a:lnTo>
                    <a:pt x="505" y="338"/>
                  </a:lnTo>
                  <a:lnTo>
                    <a:pt x="505" y="203"/>
                  </a:lnTo>
                  <a:lnTo>
                    <a:pt x="471" y="102"/>
                  </a:lnTo>
                  <a:lnTo>
                    <a:pt x="438" y="35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4"/>
            <p:cNvSpPr/>
            <p:nvPr/>
          </p:nvSpPr>
          <p:spPr>
            <a:xfrm>
              <a:off x="3259259" y="5517688"/>
              <a:ext cx="152108" cy="167783"/>
            </a:xfrm>
            <a:custGeom>
              <a:avLst/>
              <a:gdLst/>
              <a:ahLst/>
              <a:cxnLst/>
              <a:rect l="l" t="t" r="r" b="b"/>
              <a:pathLst>
                <a:path w="2290" h="2526" extrusionOk="0">
                  <a:moveTo>
                    <a:pt x="1919" y="203"/>
                  </a:moveTo>
                  <a:lnTo>
                    <a:pt x="1919" y="641"/>
                  </a:lnTo>
                  <a:lnTo>
                    <a:pt x="1953" y="1112"/>
                  </a:lnTo>
                  <a:lnTo>
                    <a:pt x="2020" y="1583"/>
                  </a:lnTo>
                  <a:lnTo>
                    <a:pt x="2121" y="2021"/>
                  </a:lnTo>
                  <a:lnTo>
                    <a:pt x="2155" y="2055"/>
                  </a:lnTo>
                  <a:lnTo>
                    <a:pt x="2121" y="2055"/>
                  </a:lnTo>
                  <a:lnTo>
                    <a:pt x="1717" y="2088"/>
                  </a:lnTo>
                  <a:lnTo>
                    <a:pt x="1313" y="2122"/>
                  </a:lnTo>
                  <a:lnTo>
                    <a:pt x="909" y="2189"/>
                  </a:lnTo>
                  <a:lnTo>
                    <a:pt x="471" y="2223"/>
                  </a:lnTo>
                  <a:lnTo>
                    <a:pt x="303" y="1314"/>
                  </a:lnTo>
                  <a:lnTo>
                    <a:pt x="135" y="405"/>
                  </a:lnTo>
                  <a:lnTo>
                    <a:pt x="572" y="405"/>
                  </a:lnTo>
                  <a:lnTo>
                    <a:pt x="1044" y="338"/>
                  </a:lnTo>
                  <a:lnTo>
                    <a:pt x="1919" y="203"/>
                  </a:lnTo>
                  <a:close/>
                  <a:moveTo>
                    <a:pt x="1919" y="1"/>
                  </a:moveTo>
                  <a:lnTo>
                    <a:pt x="1010" y="136"/>
                  </a:lnTo>
                  <a:lnTo>
                    <a:pt x="539" y="203"/>
                  </a:lnTo>
                  <a:lnTo>
                    <a:pt x="101" y="304"/>
                  </a:lnTo>
                  <a:lnTo>
                    <a:pt x="34" y="304"/>
                  </a:lnTo>
                  <a:lnTo>
                    <a:pt x="34" y="371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944"/>
                  </a:lnTo>
                  <a:lnTo>
                    <a:pt x="101" y="1449"/>
                  </a:lnTo>
                  <a:lnTo>
                    <a:pt x="202" y="1954"/>
                  </a:lnTo>
                  <a:lnTo>
                    <a:pt x="337" y="2459"/>
                  </a:lnTo>
                  <a:lnTo>
                    <a:pt x="404" y="2526"/>
                  </a:lnTo>
                  <a:lnTo>
                    <a:pt x="471" y="2526"/>
                  </a:lnTo>
                  <a:lnTo>
                    <a:pt x="505" y="2492"/>
                  </a:lnTo>
                  <a:lnTo>
                    <a:pt x="539" y="2425"/>
                  </a:lnTo>
                  <a:lnTo>
                    <a:pt x="505" y="2358"/>
                  </a:lnTo>
                  <a:lnTo>
                    <a:pt x="909" y="2391"/>
                  </a:lnTo>
                  <a:lnTo>
                    <a:pt x="1347" y="2358"/>
                  </a:lnTo>
                  <a:lnTo>
                    <a:pt x="1784" y="2290"/>
                  </a:lnTo>
                  <a:lnTo>
                    <a:pt x="2155" y="2189"/>
                  </a:lnTo>
                  <a:lnTo>
                    <a:pt x="2188" y="2122"/>
                  </a:lnTo>
                  <a:lnTo>
                    <a:pt x="2188" y="2055"/>
                  </a:lnTo>
                  <a:lnTo>
                    <a:pt x="2256" y="2055"/>
                  </a:lnTo>
                  <a:lnTo>
                    <a:pt x="2289" y="2021"/>
                  </a:lnTo>
                  <a:lnTo>
                    <a:pt x="2289" y="1987"/>
                  </a:lnTo>
                  <a:lnTo>
                    <a:pt x="2256" y="1550"/>
                  </a:lnTo>
                  <a:lnTo>
                    <a:pt x="2188" y="1078"/>
                  </a:lnTo>
                  <a:lnTo>
                    <a:pt x="2121" y="607"/>
                  </a:lnTo>
                  <a:lnTo>
                    <a:pt x="2020" y="169"/>
                  </a:lnTo>
                  <a:lnTo>
                    <a:pt x="2020" y="102"/>
                  </a:lnTo>
                  <a:lnTo>
                    <a:pt x="2020" y="68"/>
                  </a:lnTo>
                  <a:lnTo>
                    <a:pt x="198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4"/>
            <p:cNvSpPr/>
            <p:nvPr/>
          </p:nvSpPr>
          <p:spPr>
            <a:xfrm>
              <a:off x="2621869" y="5935884"/>
              <a:ext cx="138757" cy="152174"/>
            </a:xfrm>
            <a:custGeom>
              <a:avLst/>
              <a:gdLst/>
              <a:ahLst/>
              <a:cxnLst/>
              <a:rect l="l" t="t" r="r" b="b"/>
              <a:pathLst>
                <a:path w="2089" h="2291" extrusionOk="0">
                  <a:moveTo>
                    <a:pt x="1684" y="1"/>
                  </a:moveTo>
                  <a:lnTo>
                    <a:pt x="1482" y="34"/>
                  </a:lnTo>
                  <a:lnTo>
                    <a:pt x="1078" y="102"/>
                  </a:lnTo>
                  <a:lnTo>
                    <a:pt x="573" y="169"/>
                  </a:lnTo>
                  <a:lnTo>
                    <a:pt x="68" y="270"/>
                  </a:lnTo>
                  <a:lnTo>
                    <a:pt x="1" y="304"/>
                  </a:lnTo>
                  <a:lnTo>
                    <a:pt x="1" y="337"/>
                  </a:lnTo>
                  <a:lnTo>
                    <a:pt x="1" y="405"/>
                  </a:lnTo>
                  <a:lnTo>
                    <a:pt x="34" y="438"/>
                  </a:lnTo>
                  <a:lnTo>
                    <a:pt x="34" y="640"/>
                  </a:lnTo>
                  <a:lnTo>
                    <a:pt x="68" y="809"/>
                  </a:lnTo>
                  <a:lnTo>
                    <a:pt x="102" y="1213"/>
                  </a:lnTo>
                  <a:lnTo>
                    <a:pt x="169" y="1684"/>
                  </a:lnTo>
                  <a:lnTo>
                    <a:pt x="203" y="1920"/>
                  </a:lnTo>
                  <a:lnTo>
                    <a:pt x="270" y="2156"/>
                  </a:lnTo>
                  <a:lnTo>
                    <a:pt x="270" y="2189"/>
                  </a:lnTo>
                  <a:lnTo>
                    <a:pt x="270" y="2257"/>
                  </a:lnTo>
                  <a:lnTo>
                    <a:pt x="304" y="2290"/>
                  </a:lnTo>
                  <a:lnTo>
                    <a:pt x="371" y="2290"/>
                  </a:lnTo>
                  <a:lnTo>
                    <a:pt x="1415" y="2122"/>
                  </a:lnTo>
                  <a:lnTo>
                    <a:pt x="1785" y="2055"/>
                  </a:lnTo>
                  <a:lnTo>
                    <a:pt x="1953" y="2021"/>
                  </a:lnTo>
                  <a:lnTo>
                    <a:pt x="2088" y="1886"/>
                  </a:lnTo>
                  <a:lnTo>
                    <a:pt x="1920" y="1853"/>
                  </a:lnTo>
                  <a:lnTo>
                    <a:pt x="1751" y="1853"/>
                  </a:lnTo>
                  <a:lnTo>
                    <a:pt x="1381" y="1920"/>
                  </a:lnTo>
                  <a:lnTo>
                    <a:pt x="438" y="2088"/>
                  </a:lnTo>
                  <a:lnTo>
                    <a:pt x="405" y="1853"/>
                  </a:lnTo>
                  <a:lnTo>
                    <a:pt x="371" y="1617"/>
                  </a:lnTo>
                  <a:lnTo>
                    <a:pt x="304" y="1179"/>
                  </a:lnTo>
                  <a:lnTo>
                    <a:pt x="270" y="809"/>
                  </a:lnTo>
                  <a:lnTo>
                    <a:pt x="236" y="607"/>
                  </a:lnTo>
                  <a:lnTo>
                    <a:pt x="169" y="438"/>
                  </a:lnTo>
                  <a:lnTo>
                    <a:pt x="708" y="371"/>
                  </a:lnTo>
                  <a:lnTo>
                    <a:pt x="1246" y="270"/>
                  </a:lnTo>
                  <a:lnTo>
                    <a:pt x="1617" y="203"/>
                  </a:lnTo>
                  <a:lnTo>
                    <a:pt x="1785" y="169"/>
                  </a:lnTo>
                  <a:lnTo>
                    <a:pt x="1886" y="34"/>
                  </a:lnTo>
                  <a:lnTo>
                    <a:pt x="168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4"/>
            <p:cNvSpPr/>
            <p:nvPr/>
          </p:nvSpPr>
          <p:spPr>
            <a:xfrm>
              <a:off x="2626319" y="6152820"/>
              <a:ext cx="44835" cy="35868"/>
            </a:xfrm>
            <a:custGeom>
              <a:avLst/>
              <a:gdLst/>
              <a:ahLst/>
              <a:cxnLst/>
              <a:rect l="l" t="t" r="r" b="b"/>
              <a:pathLst>
                <a:path w="675" h="540" extrusionOk="0">
                  <a:moveTo>
                    <a:pt x="136" y="1"/>
                  </a:moveTo>
                  <a:lnTo>
                    <a:pt x="68" y="34"/>
                  </a:lnTo>
                  <a:lnTo>
                    <a:pt x="1" y="68"/>
                  </a:lnTo>
                  <a:lnTo>
                    <a:pt x="35" y="135"/>
                  </a:lnTo>
                  <a:lnTo>
                    <a:pt x="68" y="203"/>
                  </a:lnTo>
                  <a:lnTo>
                    <a:pt x="102" y="304"/>
                  </a:lnTo>
                  <a:lnTo>
                    <a:pt x="169" y="405"/>
                  </a:lnTo>
                  <a:lnTo>
                    <a:pt x="237" y="472"/>
                  </a:lnTo>
                  <a:lnTo>
                    <a:pt x="338" y="539"/>
                  </a:lnTo>
                  <a:lnTo>
                    <a:pt x="439" y="539"/>
                  </a:lnTo>
                  <a:lnTo>
                    <a:pt x="472" y="506"/>
                  </a:lnTo>
                  <a:lnTo>
                    <a:pt x="573" y="270"/>
                  </a:lnTo>
                  <a:lnTo>
                    <a:pt x="641" y="169"/>
                  </a:lnTo>
                  <a:lnTo>
                    <a:pt x="674" y="102"/>
                  </a:lnTo>
                  <a:lnTo>
                    <a:pt x="674" y="68"/>
                  </a:lnTo>
                  <a:lnTo>
                    <a:pt x="641" y="34"/>
                  </a:lnTo>
                  <a:lnTo>
                    <a:pt x="607" y="1"/>
                  </a:lnTo>
                  <a:lnTo>
                    <a:pt x="506" y="34"/>
                  </a:lnTo>
                  <a:lnTo>
                    <a:pt x="439" y="102"/>
                  </a:lnTo>
                  <a:lnTo>
                    <a:pt x="338" y="337"/>
                  </a:lnTo>
                  <a:lnTo>
                    <a:pt x="237" y="203"/>
                  </a:lnTo>
                  <a:lnTo>
                    <a:pt x="203" y="68"/>
                  </a:lnTo>
                  <a:lnTo>
                    <a:pt x="169" y="34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4"/>
            <p:cNvSpPr/>
            <p:nvPr/>
          </p:nvSpPr>
          <p:spPr>
            <a:xfrm>
              <a:off x="2469827" y="6177397"/>
              <a:ext cx="35802" cy="35868"/>
            </a:xfrm>
            <a:custGeom>
              <a:avLst/>
              <a:gdLst/>
              <a:ahLst/>
              <a:cxnLst/>
              <a:rect l="l" t="t" r="r" b="b"/>
              <a:pathLst>
                <a:path w="539" h="540" extrusionOk="0">
                  <a:moveTo>
                    <a:pt x="371" y="1"/>
                  </a:moveTo>
                  <a:lnTo>
                    <a:pt x="270" y="35"/>
                  </a:lnTo>
                  <a:lnTo>
                    <a:pt x="169" y="68"/>
                  </a:lnTo>
                  <a:lnTo>
                    <a:pt x="101" y="102"/>
                  </a:lnTo>
                  <a:lnTo>
                    <a:pt x="34" y="169"/>
                  </a:lnTo>
                  <a:lnTo>
                    <a:pt x="0" y="237"/>
                  </a:lnTo>
                  <a:lnTo>
                    <a:pt x="0" y="338"/>
                  </a:lnTo>
                  <a:lnTo>
                    <a:pt x="34" y="405"/>
                  </a:lnTo>
                  <a:lnTo>
                    <a:pt x="101" y="472"/>
                  </a:lnTo>
                  <a:lnTo>
                    <a:pt x="169" y="540"/>
                  </a:lnTo>
                  <a:lnTo>
                    <a:pt x="371" y="540"/>
                  </a:lnTo>
                  <a:lnTo>
                    <a:pt x="438" y="506"/>
                  </a:lnTo>
                  <a:lnTo>
                    <a:pt x="505" y="472"/>
                  </a:lnTo>
                  <a:lnTo>
                    <a:pt x="505" y="371"/>
                  </a:lnTo>
                  <a:lnTo>
                    <a:pt x="505" y="338"/>
                  </a:lnTo>
                  <a:lnTo>
                    <a:pt x="472" y="338"/>
                  </a:lnTo>
                  <a:lnTo>
                    <a:pt x="404" y="304"/>
                  </a:lnTo>
                  <a:lnTo>
                    <a:pt x="337" y="371"/>
                  </a:lnTo>
                  <a:lnTo>
                    <a:pt x="202" y="371"/>
                  </a:lnTo>
                  <a:lnTo>
                    <a:pt x="169" y="304"/>
                  </a:lnTo>
                  <a:lnTo>
                    <a:pt x="202" y="237"/>
                  </a:lnTo>
                  <a:lnTo>
                    <a:pt x="236" y="237"/>
                  </a:lnTo>
                  <a:lnTo>
                    <a:pt x="303" y="169"/>
                  </a:lnTo>
                  <a:lnTo>
                    <a:pt x="404" y="136"/>
                  </a:lnTo>
                  <a:lnTo>
                    <a:pt x="505" y="102"/>
                  </a:lnTo>
                  <a:lnTo>
                    <a:pt x="539" y="102"/>
                  </a:lnTo>
                  <a:lnTo>
                    <a:pt x="539" y="68"/>
                  </a:lnTo>
                  <a:lnTo>
                    <a:pt x="438" y="35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4"/>
            <p:cNvSpPr/>
            <p:nvPr/>
          </p:nvSpPr>
          <p:spPr>
            <a:xfrm>
              <a:off x="2568199" y="6101409"/>
              <a:ext cx="158883" cy="147657"/>
            </a:xfrm>
            <a:custGeom>
              <a:avLst/>
              <a:gdLst/>
              <a:ahLst/>
              <a:cxnLst/>
              <a:rect l="l" t="t" r="r" b="b"/>
              <a:pathLst>
                <a:path w="2392" h="2223" extrusionOk="0">
                  <a:moveTo>
                    <a:pt x="1886" y="0"/>
                  </a:moveTo>
                  <a:lnTo>
                    <a:pt x="1684" y="34"/>
                  </a:lnTo>
                  <a:lnTo>
                    <a:pt x="1347" y="101"/>
                  </a:lnTo>
                  <a:lnTo>
                    <a:pt x="741" y="169"/>
                  </a:lnTo>
                  <a:lnTo>
                    <a:pt x="438" y="236"/>
                  </a:lnTo>
                  <a:lnTo>
                    <a:pt x="135" y="303"/>
                  </a:lnTo>
                  <a:lnTo>
                    <a:pt x="135" y="236"/>
                  </a:lnTo>
                  <a:lnTo>
                    <a:pt x="102" y="202"/>
                  </a:lnTo>
                  <a:lnTo>
                    <a:pt x="68" y="202"/>
                  </a:lnTo>
                  <a:lnTo>
                    <a:pt x="34" y="236"/>
                  </a:lnTo>
                  <a:lnTo>
                    <a:pt x="1" y="472"/>
                  </a:lnTo>
                  <a:lnTo>
                    <a:pt x="1" y="707"/>
                  </a:lnTo>
                  <a:lnTo>
                    <a:pt x="68" y="1145"/>
                  </a:lnTo>
                  <a:lnTo>
                    <a:pt x="169" y="1684"/>
                  </a:lnTo>
                  <a:lnTo>
                    <a:pt x="203" y="1919"/>
                  </a:lnTo>
                  <a:lnTo>
                    <a:pt x="304" y="2189"/>
                  </a:lnTo>
                  <a:lnTo>
                    <a:pt x="337" y="2222"/>
                  </a:lnTo>
                  <a:lnTo>
                    <a:pt x="405" y="2222"/>
                  </a:lnTo>
                  <a:lnTo>
                    <a:pt x="438" y="2189"/>
                  </a:lnTo>
                  <a:lnTo>
                    <a:pt x="438" y="2155"/>
                  </a:lnTo>
                  <a:lnTo>
                    <a:pt x="405" y="1886"/>
                  </a:lnTo>
                  <a:lnTo>
                    <a:pt x="371" y="1616"/>
                  </a:lnTo>
                  <a:lnTo>
                    <a:pt x="270" y="1111"/>
                  </a:lnTo>
                  <a:lnTo>
                    <a:pt x="203" y="741"/>
                  </a:lnTo>
                  <a:lnTo>
                    <a:pt x="169" y="404"/>
                  </a:lnTo>
                  <a:lnTo>
                    <a:pt x="573" y="371"/>
                  </a:lnTo>
                  <a:lnTo>
                    <a:pt x="977" y="337"/>
                  </a:lnTo>
                  <a:lnTo>
                    <a:pt x="1886" y="169"/>
                  </a:lnTo>
                  <a:lnTo>
                    <a:pt x="1920" y="202"/>
                  </a:lnTo>
                  <a:lnTo>
                    <a:pt x="1987" y="202"/>
                  </a:lnTo>
                  <a:lnTo>
                    <a:pt x="1987" y="472"/>
                  </a:lnTo>
                  <a:lnTo>
                    <a:pt x="2021" y="775"/>
                  </a:lnTo>
                  <a:lnTo>
                    <a:pt x="2189" y="1785"/>
                  </a:lnTo>
                  <a:lnTo>
                    <a:pt x="1987" y="1785"/>
                  </a:lnTo>
                  <a:lnTo>
                    <a:pt x="1785" y="1818"/>
                  </a:lnTo>
                  <a:lnTo>
                    <a:pt x="1381" y="1886"/>
                  </a:lnTo>
                  <a:lnTo>
                    <a:pt x="876" y="1953"/>
                  </a:lnTo>
                  <a:lnTo>
                    <a:pt x="640" y="2020"/>
                  </a:lnTo>
                  <a:lnTo>
                    <a:pt x="539" y="2054"/>
                  </a:lnTo>
                  <a:lnTo>
                    <a:pt x="438" y="2155"/>
                  </a:lnTo>
                  <a:lnTo>
                    <a:pt x="539" y="2189"/>
                  </a:lnTo>
                  <a:lnTo>
                    <a:pt x="640" y="2222"/>
                  </a:lnTo>
                  <a:lnTo>
                    <a:pt x="842" y="2222"/>
                  </a:lnTo>
                  <a:lnTo>
                    <a:pt x="1280" y="2121"/>
                  </a:lnTo>
                  <a:lnTo>
                    <a:pt x="1751" y="2088"/>
                  </a:lnTo>
                  <a:lnTo>
                    <a:pt x="1987" y="2020"/>
                  </a:lnTo>
                  <a:lnTo>
                    <a:pt x="2223" y="1953"/>
                  </a:lnTo>
                  <a:lnTo>
                    <a:pt x="2256" y="1987"/>
                  </a:lnTo>
                  <a:lnTo>
                    <a:pt x="2324" y="1987"/>
                  </a:lnTo>
                  <a:lnTo>
                    <a:pt x="2357" y="1953"/>
                  </a:lnTo>
                  <a:lnTo>
                    <a:pt x="2391" y="1886"/>
                  </a:lnTo>
                  <a:lnTo>
                    <a:pt x="2223" y="876"/>
                  </a:lnTo>
                  <a:lnTo>
                    <a:pt x="2189" y="438"/>
                  </a:lnTo>
                  <a:lnTo>
                    <a:pt x="2155" y="236"/>
                  </a:lnTo>
                  <a:lnTo>
                    <a:pt x="2054" y="34"/>
                  </a:lnTo>
                  <a:lnTo>
                    <a:pt x="2021" y="34"/>
                  </a:lnTo>
                  <a:lnTo>
                    <a:pt x="2021" y="68"/>
                  </a:lnTo>
                  <a:lnTo>
                    <a:pt x="1953" y="34"/>
                  </a:lnTo>
                  <a:lnTo>
                    <a:pt x="188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4"/>
            <p:cNvSpPr/>
            <p:nvPr/>
          </p:nvSpPr>
          <p:spPr>
            <a:xfrm>
              <a:off x="2418350" y="6125986"/>
              <a:ext cx="145465" cy="147657"/>
            </a:xfrm>
            <a:custGeom>
              <a:avLst/>
              <a:gdLst/>
              <a:ahLst/>
              <a:cxnLst/>
              <a:rect l="l" t="t" r="r" b="b"/>
              <a:pathLst>
                <a:path w="2190" h="2223" extrusionOk="0">
                  <a:moveTo>
                    <a:pt x="1819" y="1"/>
                  </a:moveTo>
                  <a:lnTo>
                    <a:pt x="1314" y="68"/>
                  </a:lnTo>
                  <a:lnTo>
                    <a:pt x="775" y="135"/>
                  </a:lnTo>
                  <a:lnTo>
                    <a:pt x="371" y="169"/>
                  </a:lnTo>
                  <a:lnTo>
                    <a:pt x="169" y="203"/>
                  </a:lnTo>
                  <a:lnTo>
                    <a:pt x="1" y="270"/>
                  </a:lnTo>
                  <a:lnTo>
                    <a:pt x="1" y="304"/>
                  </a:lnTo>
                  <a:lnTo>
                    <a:pt x="135" y="371"/>
                  </a:lnTo>
                  <a:lnTo>
                    <a:pt x="338" y="405"/>
                  </a:lnTo>
                  <a:lnTo>
                    <a:pt x="674" y="337"/>
                  </a:lnTo>
                  <a:lnTo>
                    <a:pt x="1213" y="270"/>
                  </a:lnTo>
                  <a:lnTo>
                    <a:pt x="1752" y="203"/>
                  </a:lnTo>
                  <a:lnTo>
                    <a:pt x="1752" y="371"/>
                  </a:lnTo>
                  <a:lnTo>
                    <a:pt x="1785" y="539"/>
                  </a:lnTo>
                  <a:lnTo>
                    <a:pt x="1853" y="910"/>
                  </a:lnTo>
                  <a:lnTo>
                    <a:pt x="1920" y="1381"/>
                  </a:lnTo>
                  <a:lnTo>
                    <a:pt x="1954" y="1617"/>
                  </a:lnTo>
                  <a:lnTo>
                    <a:pt x="1987" y="1819"/>
                  </a:lnTo>
                  <a:lnTo>
                    <a:pt x="1011" y="1953"/>
                  </a:lnTo>
                  <a:lnTo>
                    <a:pt x="674" y="1987"/>
                  </a:lnTo>
                  <a:lnTo>
                    <a:pt x="506" y="2021"/>
                  </a:lnTo>
                  <a:lnTo>
                    <a:pt x="371" y="2122"/>
                  </a:lnTo>
                  <a:lnTo>
                    <a:pt x="540" y="2189"/>
                  </a:lnTo>
                  <a:lnTo>
                    <a:pt x="708" y="2223"/>
                  </a:lnTo>
                  <a:lnTo>
                    <a:pt x="1045" y="2155"/>
                  </a:lnTo>
                  <a:lnTo>
                    <a:pt x="2122" y="2021"/>
                  </a:lnTo>
                  <a:lnTo>
                    <a:pt x="2189" y="1987"/>
                  </a:lnTo>
                  <a:lnTo>
                    <a:pt x="2189" y="1953"/>
                  </a:lnTo>
                  <a:lnTo>
                    <a:pt x="2189" y="1886"/>
                  </a:lnTo>
                  <a:lnTo>
                    <a:pt x="2156" y="1852"/>
                  </a:lnTo>
                  <a:lnTo>
                    <a:pt x="2156" y="1617"/>
                  </a:lnTo>
                  <a:lnTo>
                    <a:pt x="2122" y="1347"/>
                  </a:lnTo>
                  <a:lnTo>
                    <a:pt x="2021" y="876"/>
                  </a:lnTo>
                  <a:lnTo>
                    <a:pt x="1987" y="506"/>
                  </a:lnTo>
                  <a:lnTo>
                    <a:pt x="1954" y="337"/>
                  </a:lnTo>
                  <a:lnTo>
                    <a:pt x="1886" y="135"/>
                  </a:lnTo>
                  <a:lnTo>
                    <a:pt x="1920" y="102"/>
                  </a:lnTo>
                  <a:lnTo>
                    <a:pt x="1920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4"/>
            <p:cNvSpPr/>
            <p:nvPr/>
          </p:nvSpPr>
          <p:spPr>
            <a:xfrm>
              <a:off x="2409449" y="6143853"/>
              <a:ext cx="31351" cy="134240"/>
            </a:xfrm>
            <a:custGeom>
              <a:avLst/>
              <a:gdLst/>
              <a:ahLst/>
              <a:cxnLst/>
              <a:rect l="l" t="t" r="r" b="b"/>
              <a:pathLst>
                <a:path w="472" h="2021" extrusionOk="0">
                  <a:moveTo>
                    <a:pt x="67" y="1"/>
                  </a:moveTo>
                  <a:lnTo>
                    <a:pt x="34" y="35"/>
                  </a:lnTo>
                  <a:lnTo>
                    <a:pt x="0" y="270"/>
                  </a:lnTo>
                  <a:lnTo>
                    <a:pt x="34" y="506"/>
                  </a:lnTo>
                  <a:lnTo>
                    <a:pt x="101" y="944"/>
                  </a:lnTo>
                  <a:lnTo>
                    <a:pt x="202" y="1482"/>
                  </a:lnTo>
                  <a:lnTo>
                    <a:pt x="269" y="1718"/>
                  </a:lnTo>
                  <a:lnTo>
                    <a:pt x="337" y="1987"/>
                  </a:lnTo>
                  <a:lnTo>
                    <a:pt x="370" y="2021"/>
                  </a:lnTo>
                  <a:lnTo>
                    <a:pt x="438" y="2021"/>
                  </a:lnTo>
                  <a:lnTo>
                    <a:pt x="472" y="1987"/>
                  </a:lnTo>
                  <a:lnTo>
                    <a:pt x="472" y="1954"/>
                  </a:lnTo>
                  <a:lnTo>
                    <a:pt x="438" y="1684"/>
                  </a:lnTo>
                  <a:lnTo>
                    <a:pt x="404" y="1415"/>
                  </a:lnTo>
                  <a:lnTo>
                    <a:pt x="269" y="910"/>
                  </a:lnTo>
                  <a:lnTo>
                    <a:pt x="202" y="472"/>
                  </a:lnTo>
                  <a:lnTo>
                    <a:pt x="168" y="270"/>
                  </a:lnTo>
                  <a:lnTo>
                    <a:pt x="101" y="35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4"/>
            <p:cNvSpPr/>
            <p:nvPr/>
          </p:nvSpPr>
          <p:spPr>
            <a:xfrm>
              <a:off x="2518980" y="6011938"/>
              <a:ext cx="42577" cy="62703"/>
            </a:xfrm>
            <a:custGeom>
              <a:avLst/>
              <a:gdLst/>
              <a:ahLst/>
              <a:cxnLst/>
              <a:rect l="l" t="t" r="r" b="b"/>
              <a:pathLst>
                <a:path w="641" h="944" extrusionOk="0">
                  <a:moveTo>
                    <a:pt x="439" y="0"/>
                  </a:moveTo>
                  <a:lnTo>
                    <a:pt x="304" y="34"/>
                  </a:lnTo>
                  <a:lnTo>
                    <a:pt x="169" y="68"/>
                  </a:lnTo>
                  <a:lnTo>
                    <a:pt x="136" y="101"/>
                  </a:lnTo>
                  <a:lnTo>
                    <a:pt x="102" y="101"/>
                  </a:lnTo>
                  <a:lnTo>
                    <a:pt x="35" y="135"/>
                  </a:lnTo>
                  <a:lnTo>
                    <a:pt x="1" y="169"/>
                  </a:lnTo>
                  <a:lnTo>
                    <a:pt x="35" y="202"/>
                  </a:lnTo>
                  <a:lnTo>
                    <a:pt x="35" y="236"/>
                  </a:lnTo>
                  <a:lnTo>
                    <a:pt x="68" y="236"/>
                  </a:lnTo>
                  <a:lnTo>
                    <a:pt x="136" y="573"/>
                  </a:lnTo>
                  <a:lnTo>
                    <a:pt x="237" y="876"/>
                  </a:lnTo>
                  <a:lnTo>
                    <a:pt x="270" y="943"/>
                  </a:lnTo>
                  <a:lnTo>
                    <a:pt x="338" y="943"/>
                  </a:lnTo>
                  <a:lnTo>
                    <a:pt x="371" y="910"/>
                  </a:lnTo>
                  <a:lnTo>
                    <a:pt x="405" y="842"/>
                  </a:lnTo>
                  <a:lnTo>
                    <a:pt x="304" y="539"/>
                  </a:lnTo>
                  <a:lnTo>
                    <a:pt x="405" y="539"/>
                  </a:lnTo>
                  <a:lnTo>
                    <a:pt x="472" y="505"/>
                  </a:lnTo>
                  <a:lnTo>
                    <a:pt x="540" y="472"/>
                  </a:lnTo>
                  <a:lnTo>
                    <a:pt x="573" y="438"/>
                  </a:lnTo>
                  <a:lnTo>
                    <a:pt x="573" y="404"/>
                  </a:lnTo>
                  <a:lnTo>
                    <a:pt x="540" y="371"/>
                  </a:lnTo>
                  <a:lnTo>
                    <a:pt x="472" y="371"/>
                  </a:lnTo>
                  <a:lnTo>
                    <a:pt x="338" y="404"/>
                  </a:lnTo>
                  <a:lnTo>
                    <a:pt x="304" y="438"/>
                  </a:lnTo>
                  <a:lnTo>
                    <a:pt x="237" y="236"/>
                  </a:lnTo>
                  <a:lnTo>
                    <a:pt x="338" y="236"/>
                  </a:lnTo>
                  <a:lnTo>
                    <a:pt x="472" y="169"/>
                  </a:lnTo>
                  <a:lnTo>
                    <a:pt x="540" y="169"/>
                  </a:lnTo>
                  <a:lnTo>
                    <a:pt x="607" y="101"/>
                  </a:lnTo>
                  <a:lnTo>
                    <a:pt x="641" y="68"/>
                  </a:lnTo>
                  <a:lnTo>
                    <a:pt x="607" y="34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4"/>
            <p:cNvSpPr/>
            <p:nvPr/>
          </p:nvSpPr>
          <p:spPr>
            <a:xfrm>
              <a:off x="2458602" y="5953819"/>
              <a:ext cx="156624" cy="156558"/>
            </a:xfrm>
            <a:custGeom>
              <a:avLst/>
              <a:gdLst/>
              <a:ahLst/>
              <a:cxnLst/>
              <a:rect l="l" t="t" r="r" b="b"/>
              <a:pathLst>
                <a:path w="2358" h="2357" extrusionOk="0">
                  <a:moveTo>
                    <a:pt x="1987" y="0"/>
                  </a:moveTo>
                  <a:lnTo>
                    <a:pt x="1954" y="34"/>
                  </a:lnTo>
                  <a:lnTo>
                    <a:pt x="1954" y="135"/>
                  </a:lnTo>
                  <a:lnTo>
                    <a:pt x="1651" y="135"/>
                  </a:lnTo>
                  <a:lnTo>
                    <a:pt x="1348" y="168"/>
                  </a:lnTo>
                  <a:lnTo>
                    <a:pt x="742" y="269"/>
                  </a:lnTo>
                  <a:lnTo>
                    <a:pt x="405" y="303"/>
                  </a:lnTo>
                  <a:lnTo>
                    <a:pt x="203" y="337"/>
                  </a:lnTo>
                  <a:lnTo>
                    <a:pt x="136" y="370"/>
                  </a:lnTo>
                  <a:lnTo>
                    <a:pt x="102" y="438"/>
                  </a:lnTo>
                  <a:lnTo>
                    <a:pt x="68" y="438"/>
                  </a:lnTo>
                  <a:lnTo>
                    <a:pt x="68" y="404"/>
                  </a:lnTo>
                  <a:lnTo>
                    <a:pt x="35" y="438"/>
                  </a:lnTo>
                  <a:lnTo>
                    <a:pt x="1" y="640"/>
                  </a:lnTo>
                  <a:lnTo>
                    <a:pt x="35" y="842"/>
                  </a:lnTo>
                  <a:lnTo>
                    <a:pt x="136" y="1279"/>
                  </a:lnTo>
                  <a:lnTo>
                    <a:pt x="270" y="2290"/>
                  </a:lnTo>
                  <a:lnTo>
                    <a:pt x="304" y="2357"/>
                  </a:lnTo>
                  <a:lnTo>
                    <a:pt x="405" y="2357"/>
                  </a:lnTo>
                  <a:lnTo>
                    <a:pt x="439" y="2323"/>
                  </a:lnTo>
                  <a:lnTo>
                    <a:pt x="674" y="2323"/>
                  </a:lnTo>
                  <a:lnTo>
                    <a:pt x="944" y="2290"/>
                  </a:lnTo>
                  <a:lnTo>
                    <a:pt x="1415" y="2189"/>
                  </a:lnTo>
                  <a:lnTo>
                    <a:pt x="1819" y="2155"/>
                  </a:lnTo>
                  <a:lnTo>
                    <a:pt x="2055" y="2088"/>
                  </a:lnTo>
                  <a:lnTo>
                    <a:pt x="2122" y="2054"/>
                  </a:lnTo>
                  <a:lnTo>
                    <a:pt x="2189" y="1987"/>
                  </a:lnTo>
                  <a:lnTo>
                    <a:pt x="2189" y="1953"/>
                  </a:lnTo>
                  <a:lnTo>
                    <a:pt x="2088" y="1919"/>
                  </a:lnTo>
                  <a:lnTo>
                    <a:pt x="1987" y="1886"/>
                  </a:lnTo>
                  <a:lnTo>
                    <a:pt x="1718" y="1886"/>
                  </a:lnTo>
                  <a:lnTo>
                    <a:pt x="1247" y="1987"/>
                  </a:lnTo>
                  <a:lnTo>
                    <a:pt x="843" y="2054"/>
                  </a:lnTo>
                  <a:lnTo>
                    <a:pt x="641" y="2088"/>
                  </a:lnTo>
                  <a:lnTo>
                    <a:pt x="439" y="2121"/>
                  </a:lnTo>
                  <a:lnTo>
                    <a:pt x="270" y="1111"/>
                  </a:lnTo>
                  <a:lnTo>
                    <a:pt x="237" y="842"/>
                  </a:lnTo>
                  <a:lnTo>
                    <a:pt x="136" y="572"/>
                  </a:lnTo>
                  <a:lnTo>
                    <a:pt x="203" y="572"/>
                  </a:lnTo>
                  <a:lnTo>
                    <a:pt x="237" y="539"/>
                  </a:lnTo>
                  <a:lnTo>
                    <a:pt x="237" y="505"/>
                  </a:lnTo>
                  <a:lnTo>
                    <a:pt x="1179" y="370"/>
                  </a:lnTo>
                  <a:lnTo>
                    <a:pt x="1550" y="303"/>
                  </a:lnTo>
                  <a:lnTo>
                    <a:pt x="1954" y="202"/>
                  </a:lnTo>
                  <a:lnTo>
                    <a:pt x="2021" y="572"/>
                  </a:lnTo>
                  <a:lnTo>
                    <a:pt x="2055" y="943"/>
                  </a:lnTo>
                  <a:lnTo>
                    <a:pt x="2122" y="1448"/>
                  </a:lnTo>
                  <a:lnTo>
                    <a:pt x="2156" y="1717"/>
                  </a:lnTo>
                  <a:lnTo>
                    <a:pt x="2189" y="1953"/>
                  </a:lnTo>
                  <a:lnTo>
                    <a:pt x="2223" y="2020"/>
                  </a:lnTo>
                  <a:lnTo>
                    <a:pt x="2324" y="2020"/>
                  </a:lnTo>
                  <a:lnTo>
                    <a:pt x="2324" y="1953"/>
                  </a:lnTo>
                  <a:lnTo>
                    <a:pt x="2358" y="1717"/>
                  </a:lnTo>
                  <a:lnTo>
                    <a:pt x="2324" y="1448"/>
                  </a:lnTo>
                  <a:lnTo>
                    <a:pt x="2257" y="909"/>
                  </a:lnTo>
                  <a:lnTo>
                    <a:pt x="2189" y="471"/>
                  </a:lnTo>
                  <a:lnTo>
                    <a:pt x="2122" y="236"/>
                  </a:lnTo>
                  <a:lnTo>
                    <a:pt x="2055" y="34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4"/>
            <p:cNvSpPr/>
            <p:nvPr/>
          </p:nvSpPr>
          <p:spPr>
            <a:xfrm>
              <a:off x="3051224" y="6025356"/>
              <a:ext cx="156624" cy="154366"/>
            </a:xfrm>
            <a:custGeom>
              <a:avLst/>
              <a:gdLst/>
              <a:ahLst/>
              <a:cxnLst/>
              <a:rect l="l" t="t" r="r" b="b"/>
              <a:pathLst>
                <a:path w="2358" h="2324" extrusionOk="0">
                  <a:moveTo>
                    <a:pt x="1954" y="303"/>
                  </a:moveTo>
                  <a:lnTo>
                    <a:pt x="1987" y="640"/>
                  </a:lnTo>
                  <a:lnTo>
                    <a:pt x="2055" y="943"/>
                  </a:lnTo>
                  <a:lnTo>
                    <a:pt x="2088" y="1381"/>
                  </a:lnTo>
                  <a:lnTo>
                    <a:pt x="2122" y="1617"/>
                  </a:lnTo>
                  <a:lnTo>
                    <a:pt x="2189" y="1819"/>
                  </a:lnTo>
                  <a:lnTo>
                    <a:pt x="1280" y="1920"/>
                  </a:lnTo>
                  <a:lnTo>
                    <a:pt x="843" y="2021"/>
                  </a:lnTo>
                  <a:lnTo>
                    <a:pt x="405" y="2155"/>
                  </a:lnTo>
                  <a:lnTo>
                    <a:pt x="338" y="1718"/>
                  </a:lnTo>
                  <a:lnTo>
                    <a:pt x="270" y="1280"/>
                  </a:lnTo>
                  <a:lnTo>
                    <a:pt x="237" y="809"/>
                  </a:lnTo>
                  <a:lnTo>
                    <a:pt x="203" y="573"/>
                  </a:lnTo>
                  <a:lnTo>
                    <a:pt x="102" y="371"/>
                  </a:lnTo>
                  <a:lnTo>
                    <a:pt x="102" y="371"/>
                  </a:lnTo>
                  <a:lnTo>
                    <a:pt x="304" y="438"/>
                  </a:lnTo>
                  <a:lnTo>
                    <a:pt x="472" y="438"/>
                  </a:lnTo>
                  <a:lnTo>
                    <a:pt x="843" y="371"/>
                  </a:lnTo>
                  <a:lnTo>
                    <a:pt x="1415" y="337"/>
                  </a:lnTo>
                  <a:lnTo>
                    <a:pt x="1954" y="303"/>
                  </a:lnTo>
                  <a:close/>
                  <a:moveTo>
                    <a:pt x="2021" y="0"/>
                  </a:moveTo>
                  <a:lnTo>
                    <a:pt x="1987" y="34"/>
                  </a:lnTo>
                  <a:lnTo>
                    <a:pt x="1954" y="68"/>
                  </a:lnTo>
                  <a:lnTo>
                    <a:pt x="1954" y="135"/>
                  </a:lnTo>
                  <a:lnTo>
                    <a:pt x="1449" y="135"/>
                  </a:lnTo>
                  <a:lnTo>
                    <a:pt x="944" y="169"/>
                  </a:lnTo>
                  <a:lnTo>
                    <a:pt x="506" y="202"/>
                  </a:lnTo>
                  <a:lnTo>
                    <a:pt x="304" y="270"/>
                  </a:lnTo>
                  <a:lnTo>
                    <a:pt x="203" y="303"/>
                  </a:lnTo>
                  <a:lnTo>
                    <a:pt x="102" y="371"/>
                  </a:lnTo>
                  <a:lnTo>
                    <a:pt x="68" y="371"/>
                  </a:lnTo>
                  <a:lnTo>
                    <a:pt x="35" y="506"/>
                  </a:lnTo>
                  <a:lnTo>
                    <a:pt x="1" y="674"/>
                  </a:lnTo>
                  <a:lnTo>
                    <a:pt x="35" y="977"/>
                  </a:lnTo>
                  <a:lnTo>
                    <a:pt x="102" y="1617"/>
                  </a:lnTo>
                  <a:lnTo>
                    <a:pt x="136" y="1785"/>
                  </a:lnTo>
                  <a:lnTo>
                    <a:pt x="169" y="2021"/>
                  </a:lnTo>
                  <a:lnTo>
                    <a:pt x="203" y="2122"/>
                  </a:lnTo>
                  <a:lnTo>
                    <a:pt x="237" y="2189"/>
                  </a:lnTo>
                  <a:lnTo>
                    <a:pt x="304" y="2256"/>
                  </a:lnTo>
                  <a:lnTo>
                    <a:pt x="371" y="2324"/>
                  </a:lnTo>
                  <a:lnTo>
                    <a:pt x="439" y="2290"/>
                  </a:lnTo>
                  <a:lnTo>
                    <a:pt x="439" y="2256"/>
                  </a:lnTo>
                  <a:lnTo>
                    <a:pt x="876" y="2256"/>
                  </a:lnTo>
                  <a:lnTo>
                    <a:pt x="1314" y="2189"/>
                  </a:lnTo>
                  <a:lnTo>
                    <a:pt x="2223" y="2021"/>
                  </a:lnTo>
                  <a:lnTo>
                    <a:pt x="2257" y="1987"/>
                  </a:lnTo>
                  <a:lnTo>
                    <a:pt x="2324" y="2021"/>
                  </a:lnTo>
                  <a:lnTo>
                    <a:pt x="2358" y="1953"/>
                  </a:lnTo>
                  <a:lnTo>
                    <a:pt x="2358" y="1751"/>
                  </a:lnTo>
                  <a:lnTo>
                    <a:pt x="2324" y="1516"/>
                  </a:lnTo>
                  <a:lnTo>
                    <a:pt x="2223" y="1078"/>
                  </a:lnTo>
                  <a:lnTo>
                    <a:pt x="2156" y="539"/>
                  </a:lnTo>
                  <a:lnTo>
                    <a:pt x="2122" y="303"/>
                  </a:lnTo>
                  <a:lnTo>
                    <a:pt x="2055" y="34"/>
                  </a:lnTo>
                  <a:lnTo>
                    <a:pt x="2021" y="34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4"/>
            <p:cNvSpPr/>
            <p:nvPr/>
          </p:nvSpPr>
          <p:spPr>
            <a:xfrm>
              <a:off x="3368790" y="5982845"/>
              <a:ext cx="158883" cy="145465"/>
            </a:xfrm>
            <a:custGeom>
              <a:avLst/>
              <a:gdLst/>
              <a:ahLst/>
              <a:cxnLst/>
              <a:rect l="l" t="t" r="r" b="b"/>
              <a:pathLst>
                <a:path w="2392" h="2190" extrusionOk="0">
                  <a:moveTo>
                    <a:pt x="1684" y="1"/>
                  </a:moveTo>
                  <a:lnTo>
                    <a:pt x="1347" y="68"/>
                  </a:lnTo>
                  <a:lnTo>
                    <a:pt x="741" y="169"/>
                  </a:lnTo>
                  <a:lnTo>
                    <a:pt x="438" y="203"/>
                  </a:lnTo>
                  <a:lnTo>
                    <a:pt x="135" y="304"/>
                  </a:lnTo>
                  <a:lnTo>
                    <a:pt x="135" y="203"/>
                  </a:lnTo>
                  <a:lnTo>
                    <a:pt x="68" y="203"/>
                  </a:lnTo>
                  <a:lnTo>
                    <a:pt x="34" y="236"/>
                  </a:lnTo>
                  <a:lnTo>
                    <a:pt x="1" y="438"/>
                  </a:lnTo>
                  <a:lnTo>
                    <a:pt x="34" y="674"/>
                  </a:lnTo>
                  <a:lnTo>
                    <a:pt x="68" y="1146"/>
                  </a:lnTo>
                  <a:lnTo>
                    <a:pt x="169" y="1651"/>
                  </a:lnTo>
                  <a:lnTo>
                    <a:pt x="236" y="1920"/>
                  </a:lnTo>
                  <a:lnTo>
                    <a:pt x="304" y="2156"/>
                  </a:lnTo>
                  <a:lnTo>
                    <a:pt x="337" y="2189"/>
                  </a:lnTo>
                  <a:lnTo>
                    <a:pt x="438" y="2189"/>
                  </a:lnTo>
                  <a:lnTo>
                    <a:pt x="438" y="2122"/>
                  </a:lnTo>
                  <a:lnTo>
                    <a:pt x="405" y="1853"/>
                  </a:lnTo>
                  <a:lnTo>
                    <a:pt x="371" y="1617"/>
                  </a:lnTo>
                  <a:lnTo>
                    <a:pt x="270" y="1112"/>
                  </a:lnTo>
                  <a:lnTo>
                    <a:pt x="236" y="741"/>
                  </a:lnTo>
                  <a:lnTo>
                    <a:pt x="169" y="371"/>
                  </a:lnTo>
                  <a:lnTo>
                    <a:pt x="573" y="371"/>
                  </a:lnTo>
                  <a:lnTo>
                    <a:pt x="977" y="304"/>
                  </a:lnTo>
                  <a:lnTo>
                    <a:pt x="1886" y="169"/>
                  </a:lnTo>
                  <a:lnTo>
                    <a:pt x="1920" y="169"/>
                  </a:lnTo>
                  <a:lnTo>
                    <a:pt x="1953" y="203"/>
                  </a:lnTo>
                  <a:lnTo>
                    <a:pt x="1987" y="203"/>
                  </a:lnTo>
                  <a:lnTo>
                    <a:pt x="2021" y="472"/>
                  </a:lnTo>
                  <a:lnTo>
                    <a:pt x="2054" y="741"/>
                  </a:lnTo>
                  <a:lnTo>
                    <a:pt x="2189" y="1752"/>
                  </a:lnTo>
                  <a:lnTo>
                    <a:pt x="1987" y="1752"/>
                  </a:lnTo>
                  <a:lnTo>
                    <a:pt x="1785" y="1785"/>
                  </a:lnTo>
                  <a:lnTo>
                    <a:pt x="1381" y="1886"/>
                  </a:lnTo>
                  <a:lnTo>
                    <a:pt x="876" y="1920"/>
                  </a:lnTo>
                  <a:lnTo>
                    <a:pt x="640" y="1987"/>
                  </a:lnTo>
                  <a:lnTo>
                    <a:pt x="539" y="2055"/>
                  </a:lnTo>
                  <a:lnTo>
                    <a:pt x="472" y="2122"/>
                  </a:lnTo>
                  <a:lnTo>
                    <a:pt x="539" y="2189"/>
                  </a:lnTo>
                  <a:lnTo>
                    <a:pt x="842" y="2189"/>
                  </a:lnTo>
                  <a:lnTo>
                    <a:pt x="1280" y="2122"/>
                  </a:lnTo>
                  <a:lnTo>
                    <a:pt x="1751" y="2055"/>
                  </a:lnTo>
                  <a:lnTo>
                    <a:pt x="1987" y="2021"/>
                  </a:lnTo>
                  <a:lnTo>
                    <a:pt x="2223" y="1954"/>
                  </a:lnTo>
                  <a:lnTo>
                    <a:pt x="2256" y="1987"/>
                  </a:lnTo>
                  <a:lnTo>
                    <a:pt x="2324" y="1954"/>
                  </a:lnTo>
                  <a:lnTo>
                    <a:pt x="2358" y="1920"/>
                  </a:lnTo>
                  <a:lnTo>
                    <a:pt x="2391" y="1886"/>
                  </a:lnTo>
                  <a:lnTo>
                    <a:pt x="2223" y="876"/>
                  </a:lnTo>
                  <a:lnTo>
                    <a:pt x="2189" y="438"/>
                  </a:lnTo>
                  <a:lnTo>
                    <a:pt x="2155" y="203"/>
                  </a:lnTo>
                  <a:lnTo>
                    <a:pt x="2054" y="1"/>
                  </a:lnTo>
                  <a:lnTo>
                    <a:pt x="2021" y="68"/>
                  </a:lnTo>
                  <a:lnTo>
                    <a:pt x="2021" y="34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4"/>
            <p:cNvSpPr/>
            <p:nvPr/>
          </p:nvSpPr>
          <p:spPr>
            <a:xfrm>
              <a:off x="2729207" y="6072316"/>
              <a:ext cx="152174" cy="167783"/>
            </a:xfrm>
            <a:custGeom>
              <a:avLst/>
              <a:gdLst/>
              <a:ahLst/>
              <a:cxnLst/>
              <a:rect l="l" t="t" r="r" b="b"/>
              <a:pathLst>
                <a:path w="2291" h="2526" extrusionOk="0">
                  <a:moveTo>
                    <a:pt x="1953" y="169"/>
                  </a:moveTo>
                  <a:lnTo>
                    <a:pt x="1953" y="640"/>
                  </a:lnTo>
                  <a:lnTo>
                    <a:pt x="1987" y="1112"/>
                  </a:lnTo>
                  <a:lnTo>
                    <a:pt x="2054" y="1583"/>
                  </a:lnTo>
                  <a:lnTo>
                    <a:pt x="2155" y="2021"/>
                  </a:lnTo>
                  <a:lnTo>
                    <a:pt x="1751" y="2054"/>
                  </a:lnTo>
                  <a:lnTo>
                    <a:pt x="1347" y="2122"/>
                  </a:lnTo>
                  <a:lnTo>
                    <a:pt x="910" y="2155"/>
                  </a:lnTo>
                  <a:lnTo>
                    <a:pt x="506" y="2223"/>
                  </a:lnTo>
                  <a:lnTo>
                    <a:pt x="304" y="1314"/>
                  </a:lnTo>
                  <a:lnTo>
                    <a:pt x="135" y="405"/>
                  </a:lnTo>
                  <a:lnTo>
                    <a:pt x="607" y="405"/>
                  </a:lnTo>
                  <a:lnTo>
                    <a:pt x="1044" y="337"/>
                  </a:lnTo>
                  <a:lnTo>
                    <a:pt x="1953" y="169"/>
                  </a:lnTo>
                  <a:close/>
                  <a:moveTo>
                    <a:pt x="1953" y="1"/>
                  </a:moveTo>
                  <a:lnTo>
                    <a:pt x="1011" y="135"/>
                  </a:lnTo>
                  <a:lnTo>
                    <a:pt x="573" y="203"/>
                  </a:lnTo>
                  <a:lnTo>
                    <a:pt x="102" y="270"/>
                  </a:lnTo>
                  <a:lnTo>
                    <a:pt x="68" y="304"/>
                  </a:lnTo>
                  <a:lnTo>
                    <a:pt x="34" y="337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34" y="910"/>
                  </a:lnTo>
                  <a:lnTo>
                    <a:pt x="102" y="1448"/>
                  </a:lnTo>
                  <a:lnTo>
                    <a:pt x="203" y="1953"/>
                  </a:lnTo>
                  <a:lnTo>
                    <a:pt x="371" y="2458"/>
                  </a:lnTo>
                  <a:lnTo>
                    <a:pt x="405" y="2492"/>
                  </a:lnTo>
                  <a:lnTo>
                    <a:pt x="472" y="2526"/>
                  </a:lnTo>
                  <a:lnTo>
                    <a:pt x="539" y="2458"/>
                  </a:lnTo>
                  <a:lnTo>
                    <a:pt x="539" y="2391"/>
                  </a:lnTo>
                  <a:lnTo>
                    <a:pt x="539" y="2357"/>
                  </a:lnTo>
                  <a:lnTo>
                    <a:pt x="1347" y="2357"/>
                  </a:lnTo>
                  <a:lnTo>
                    <a:pt x="1785" y="2290"/>
                  </a:lnTo>
                  <a:lnTo>
                    <a:pt x="2155" y="2155"/>
                  </a:lnTo>
                  <a:lnTo>
                    <a:pt x="2189" y="2122"/>
                  </a:lnTo>
                  <a:lnTo>
                    <a:pt x="2189" y="2054"/>
                  </a:lnTo>
                  <a:lnTo>
                    <a:pt x="2256" y="2054"/>
                  </a:lnTo>
                  <a:lnTo>
                    <a:pt x="2290" y="2021"/>
                  </a:lnTo>
                  <a:lnTo>
                    <a:pt x="2290" y="1987"/>
                  </a:lnTo>
                  <a:lnTo>
                    <a:pt x="2256" y="1516"/>
                  </a:lnTo>
                  <a:lnTo>
                    <a:pt x="2189" y="1044"/>
                  </a:lnTo>
                  <a:lnTo>
                    <a:pt x="2122" y="607"/>
                  </a:lnTo>
                  <a:lnTo>
                    <a:pt x="2021" y="135"/>
                  </a:lnTo>
                  <a:lnTo>
                    <a:pt x="2054" y="102"/>
                  </a:lnTo>
                  <a:lnTo>
                    <a:pt x="2054" y="34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4"/>
            <p:cNvSpPr/>
            <p:nvPr/>
          </p:nvSpPr>
          <p:spPr>
            <a:xfrm>
              <a:off x="2782877" y="6125986"/>
              <a:ext cx="42577" cy="51477"/>
            </a:xfrm>
            <a:custGeom>
              <a:avLst/>
              <a:gdLst/>
              <a:ahLst/>
              <a:cxnLst/>
              <a:rect l="l" t="t" r="r" b="b"/>
              <a:pathLst>
                <a:path w="641" h="775" extrusionOk="0">
                  <a:moveTo>
                    <a:pt x="438" y="135"/>
                  </a:moveTo>
                  <a:lnTo>
                    <a:pt x="438" y="169"/>
                  </a:lnTo>
                  <a:lnTo>
                    <a:pt x="405" y="270"/>
                  </a:lnTo>
                  <a:lnTo>
                    <a:pt x="304" y="304"/>
                  </a:lnTo>
                  <a:lnTo>
                    <a:pt x="203" y="337"/>
                  </a:lnTo>
                  <a:lnTo>
                    <a:pt x="135" y="169"/>
                  </a:lnTo>
                  <a:lnTo>
                    <a:pt x="405" y="135"/>
                  </a:lnTo>
                  <a:close/>
                  <a:moveTo>
                    <a:pt x="405" y="405"/>
                  </a:moveTo>
                  <a:lnTo>
                    <a:pt x="472" y="438"/>
                  </a:lnTo>
                  <a:lnTo>
                    <a:pt x="472" y="472"/>
                  </a:lnTo>
                  <a:lnTo>
                    <a:pt x="438" y="539"/>
                  </a:lnTo>
                  <a:lnTo>
                    <a:pt x="405" y="607"/>
                  </a:lnTo>
                  <a:lnTo>
                    <a:pt x="270" y="607"/>
                  </a:lnTo>
                  <a:lnTo>
                    <a:pt x="236" y="472"/>
                  </a:lnTo>
                  <a:lnTo>
                    <a:pt x="270" y="472"/>
                  </a:lnTo>
                  <a:lnTo>
                    <a:pt x="405" y="438"/>
                  </a:lnTo>
                  <a:lnTo>
                    <a:pt x="405" y="405"/>
                  </a:lnTo>
                  <a:close/>
                  <a:moveTo>
                    <a:pt x="337" y="1"/>
                  </a:moveTo>
                  <a:lnTo>
                    <a:pt x="169" y="68"/>
                  </a:lnTo>
                  <a:lnTo>
                    <a:pt x="34" y="169"/>
                  </a:lnTo>
                  <a:lnTo>
                    <a:pt x="34" y="203"/>
                  </a:lnTo>
                  <a:lnTo>
                    <a:pt x="102" y="472"/>
                  </a:lnTo>
                  <a:lnTo>
                    <a:pt x="102" y="607"/>
                  </a:lnTo>
                  <a:lnTo>
                    <a:pt x="34" y="607"/>
                  </a:lnTo>
                  <a:lnTo>
                    <a:pt x="1" y="674"/>
                  </a:lnTo>
                  <a:lnTo>
                    <a:pt x="34" y="741"/>
                  </a:lnTo>
                  <a:lnTo>
                    <a:pt x="68" y="775"/>
                  </a:lnTo>
                  <a:lnTo>
                    <a:pt x="438" y="775"/>
                  </a:lnTo>
                  <a:lnTo>
                    <a:pt x="506" y="708"/>
                  </a:lnTo>
                  <a:lnTo>
                    <a:pt x="573" y="674"/>
                  </a:lnTo>
                  <a:lnTo>
                    <a:pt x="607" y="607"/>
                  </a:lnTo>
                  <a:lnTo>
                    <a:pt x="640" y="506"/>
                  </a:lnTo>
                  <a:lnTo>
                    <a:pt x="640" y="405"/>
                  </a:lnTo>
                  <a:lnTo>
                    <a:pt x="539" y="304"/>
                  </a:lnTo>
                  <a:lnTo>
                    <a:pt x="573" y="203"/>
                  </a:lnTo>
                  <a:lnTo>
                    <a:pt x="573" y="102"/>
                  </a:lnTo>
                  <a:lnTo>
                    <a:pt x="539" y="3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4"/>
            <p:cNvSpPr/>
            <p:nvPr/>
          </p:nvSpPr>
          <p:spPr>
            <a:xfrm>
              <a:off x="3418009" y="5499821"/>
              <a:ext cx="154366" cy="145399"/>
            </a:xfrm>
            <a:custGeom>
              <a:avLst/>
              <a:gdLst/>
              <a:ahLst/>
              <a:cxnLst/>
              <a:rect l="l" t="t" r="r" b="b"/>
              <a:pathLst>
                <a:path w="2324" h="2189" extrusionOk="0">
                  <a:moveTo>
                    <a:pt x="1920" y="169"/>
                  </a:moveTo>
                  <a:lnTo>
                    <a:pt x="1953" y="539"/>
                  </a:lnTo>
                  <a:lnTo>
                    <a:pt x="2021" y="910"/>
                  </a:lnTo>
                  <a:lnTo>
                    <a:pt x="2088" y="1381"/>
                  </a:lnTo>
                  <a:lnTo>
                    <a:pt x="2155" y="1819"/>
                  </a:lnTo>
                  <a:lnTo>
                    <a:pt x="1785" y="1819"/>
                  </a:lnTo>
                  <a:lnTo>
                    <a:pt x="1414" y="1886"/>
                  </a:lnTo>
                  <a:lnTo>
                    <a:pt x="943" y="1953"/>
                  </a:lnTo>
                  <a:lnTo>
                    <a:pt x="707" y="1987"/>
                  </a:lnTo>
                  <a:lnTo>
                    <a:pt x="505" y="2088"/>
                  </a:lnTo>
                  <a:lnTo>
                    <a:pt x="404" y="1617"/>
                  </a:lnTo>
                  <a:lnTo>
                    <a:pt x="270" y="1145"/>
                  </a:lnTo>
                  <a:lnTo>
                    <a:pt x="202" y="775"/>
                  </a:lnTo>
                  <a:lnTo>
                    <a:pt x="135" y="405"/>
                  </a:lnTo>
                  <a:lnTo>
                    <a:pt x="1010" y="304"/>
                  </a:lnTo>
                  <a:lnTo>
                    <a:pt x="1920" y="169"/>
                  </a:lnTo>
                  <a:close/>
                  <a:moveTo>
                    <a:pt x="1886" y="0"/>
                  </a:moveTo>
                  <a:lnTo>
                    <a:pt x="977" y="101"/>
                  </a:lnTo>
                  <a:lnTo>
                    <a:pt x="101" y="270"/>
                  </a:lnTo>
                  <a:lnTo>
                    <a:pt x="34" y="304"/>
                  </a:lnTo>
                  <a:lnTo>
                    <a:pt x="34" y="371"/>
                  </a:lnTo>
                  <a:lnTo>
                    <a:pt x="0" y="573"/>
                  </a:lnTo>
                  <a:lnTo>
                    <a:pt x="34" y="775"/>
                  </a:lnTo>
                  <a:lnTo>
                    <a:pt x="101" y="1179"/>
                  </a:lnTo>
                  <a:lnTo>
                    <a:pt x="202" y="1684"/>
                  </a:lnTo>
                  <a:lnTo>
                    <a:pt x="270" y="1920"/>
                  </a:lnTo>
                  <a:lnTo>
                    <a:pt x="371" y="2155"/>
                  </a:lnTo>
                  <a:lnTo>
                    <a:pt x="404" y="2189"/>
                  </a:lnTo>
                  <a:lnTo>
                    <a:pt x="707" y="2189"/>
                  </a:lnTo>
                  <a:lnTo>
                    <a:pt x="909" y="2155"/>
                  </a:lnTo>
                  <a:lnTo>
                    <a:pt x="1313" y="2088"/>
                  </a:lnTo>
                  <a:lnTo>
                    <a:pt x="1751" y="2054"/>
                  </a:lnTo>
                  <a:lnTo>
                    <a:pt x="1987" y="2021"/>
                  </a:lnTo>
                  <a:lnTo>
                    <a:pt x="2189" y="1953"/>
                  </a:lnTo>
                  <a:lnTo>
                    <a:pt x="2223" y="1987"/>
                  </a:lnTo>
                  <a:lnTo>
                    <a:pt x="2256" y="1987"/>
                  </a:lnTo>
                  <a:lnTo>
                    <a:pt x="2290" y="1953"/>
                  </a:lnTo>
                  <a:lnTo>
                    <a:pt x="2324" y="1920"/>
                  </a:lnTo>
                  <a:lnTo>
                    <a:pt x="2324" y="1684"/>
                  </a:lnTo>
                  <a:lnTo>
                    <a:pt x="2290" y="1482"/>
                  </a:lnTo>
                  <a:lnTo>
                    <a:pt x="2223" y="1044"/>
                  </a:lnTo>
                  <a:lnTo>
                    <a:pt x="2155" y="539"/>
                  </a:lnTo>
                  <a:lnTo>
                    <a:pt x="2088" y="270"/>
                  </a:lnTo>
                  <a:lnTo>
                    <a:pt x="2021" y="34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4"/>
            <p:cNvSpPr/>
            <p:nvPr/>
          </p:nvSpPr>
          <p:spPr>
            <a:xfrm>
              <a:off x="1982286" y="5929176"/>
              <a:ext cx="49285" cy="55994"/>
            </a:xfrm>
            <a:custGeom>
              <a:avLst/>
              <a:gdLst/>
              <a:ahLst/>
              <a:cxnLst/>
              <a:rect l="l" t="t" r="r" b="b"/>
              <a:pathLst>
                <a:path w="742" h="843" extrusionOk="0">
                  <a:moveTo>
                    <a:pt x="371" y="203"/>
                  </a:moveTo>
                  <a:lnTo>
                    <a:pt x="405" y="236"/>
                  </a:lnTo>
                  <a:lnTo>
                    <a:pt x="405" y="304"/>
                  </a:lnTo>
                  <a:lnTo>
                    <a:pt x="405" y="371"/>
                  </a:lnTo>
                  <a:lnTo>
                    <a:pt x="304" y="472"/>
                  </a:lnTo>
                  <a:lnTo>
                    <a:pt x="203" y="506"/>
                  </a:lnTo>
                  <a:lnTo>
                    <a:pt x="203" y="405"/>
                  </a:lnTo>
                  <a:lnTo>
                    <a:pt x="236" y="304"/>
                  </a:lnTo>
                  <a:lnTo>
                    <a:pt x="270" y="236"/>
                  </a:lnTo>
                  <a:lnTo>
                    <a:pt x="304" y="236"/>
                  </a:lnTo>
                  <a:lnTo>
                    <a:pt x="371" y="203"/>
                  </a:lnTo>
                  <a:close/>
                  <a:moveTo>
                    <a:pt x="304" y="1"/>
                  </a:moveTo>
                  <a:lnTo>
                    <a:pt x="236" y="68"/>
                  </a:lnTo>
                  <a:lnTo>
                    <a:pt x="102" y="169"/>
                  </a:lnTo>
                  <a:lnTo>
                    <a:pt x="34" y="337"/>
                  </a:lnTo>
                  <a:lnTo>
                    <a:pt x="1" y="472"/>
                  </a:lnTo>
                  <a:lnTo>
                    <a:pt x="34" y="607"/>
                  </a:lnTo>
                  <a:lnTo>
                    <a:pt x="68" y="674"/>
                  </a:lnTo>
                  <a:lnTo>
                    <a:pt x="135" y="708"/>
                  </a:lnTo>
                  <a:lnTo>
                    <a:pt x="304" y="674"/>
                  </a:lnTo>
                  <a:lnTo>
                    <a:pt x="405" y="640"/>
                  </a:lnTo>
                  <a:lnTo>
                    <a:pt x="438" y="674"/>
                  </a:lnTo>
                  <a:lnTo>
                    <a:pt x="539" y="775"/>
                  </a:lnTo>
                  <a:lnTo>
                    <a:pt x="674" y="842"/>
                  </a:lnTo>
                  <a:lnTo>
                    <a:pt x="741" y="809"/>
                  </a:lnTo>
                  <a:lnTo>
                    <a:pt x="741" y="775"/>
                  </a:lnTo>
                  <a:lnTo>
                    <a:pt x="708" y="741"/>
                  </a:lnTo>
                  <a:lnTo>
                    <a:pt x="607" y="674"/>
                  </a:lnTo>
                  <a:lnTo>
                    <a:pt x="506" y="573"/>
                  </a:lnTo>
                  <a:lnTo>
                    <a:pt x="573" y="405"/>
                  </a:lnTo>
                  <a:lnTo>
                    <a:pt x="607" y="304"/>
                  </a:lnTo>
                  <a:lnTo>
                    <a:pt x="607" y="203"/>
                  </a:lnTo>
                  <a:lnTo>
                    <a:pt x="573" y="135"/>
                  </a:lnTo>
                  <a:lnTo>
                    <a:pt x="539" y="68"/>
                  </a:lnTo>
                  <a:lnTo>
                    <a:pt x="472" y="34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4"/>
            <p:cNvSpPr/>
            <p:nvPr/>
          </p:nvSpPr>
          <p:spPr>
            <a:xfrm>
              <a:off x="1906233" y="6354081"/>
              <a:ext cx="156624" cy="187909"/>
            </a:xfrm>
            <a:custGeom>
              <a:avLst/>
              <a:gdLst/>
              <a:ahLst/>
              <a:cxnLst/>
              <a:rect l="l" t="t" r="r" b="b"/>
              <a:pathLst>
                <a:path w="2358" h="2829" extrusionOk="0">
                  <a:moveTo>
                    <a:pt x="1954" y="169"/>
                  </a:moveTo>
                  <a:lnTo>
                    <a:pt x="1954" y="674"/>
                  </a:lnTo>
                  <a:lnTo>
                    <a:pt x="2021" y="1280"/>
                  </a:lnTo>
                  <a:lnTo>
                    <a:pt x="2088" y="1852"/>
                  </a:lnTo>
                  <a:lnTo>
                    <a:pt x="2189" y="2324"/>
                  </a:lnTo>
                  <a:lnTo>
                    <a:pt x="2223" y="2357"/>
                  </a:lnTo>
                  <a:lnTo>
                    <a:pt x="2189" y="2357"/>
                  </a:lnTo>
                  <a:lnTo>
                    <a:pt x="1785" y="2391"/>
                  </a:lnTo>
                  <a:lnTo>
                    <a:pt x="1381" y="2458"/>
                  </a:lnTo>
                  <a:lnTo>
                    <a:pt x="977" y="2492"/>
                  </a:lnTo>
                  <a:lnTo>
                    <a:pt x="540" y="2559"/>
                  </a:lnTo>
                  <a:lnTo>
                    <a:pt x="338" y="1482"/>
                  </a:lnTo>
                  <a:lnTo>
                    <a:pt x="136" y="405"/>
                  </a:lnTo>
                  <a:lnTo>
                    <a:pt x="607" y="371"/>
                  </a:lnTo>
                  <a:lnTo>
                    <a:pt x="1045" y="337"/>
                  </a:lnTo>
                  <a:lnTo>
                    <a:pt x="1954" y="169"/>
                  </a:lnTo>
                  <a:close/>
                  <a:moveTo>
                    <a:pt x="1954" y="1"/>
                  </a:moveTo>
                  <a:lnTo>
                    <a:pt x="1011" y="135"/>
                  </a:lnTo>
                  <a:lnTo>
                    <a:pt x="573" y="203"/>
                  </a:lnTo>
                  <a:lnTo>
                    <a:pt x="102" y="270"/>
                  </a:lnTo>
                  <a:lnTo>
                    <a:pt x="68" y="304"/>
                  </a:lnTo>
                  <a:lnTo>
                    <a:pt x="35" y="337"/>
                  </a:lnTo>
                  <a:lnTo>
                    <a:pt x="35" y="371"/>
                  </a:lnTo>
                  <a:lnTo>
                    <a:pt x="1" y="405"/>
                  </a:lnTo>
                  <a:lnTo>
                    <a:pt x="35" y="977"/>
                  </a:lnTo>
                  <a:lnTo>
                    <a:pt x="136" y="1617"/>
                  </a:lnTo>
                  <a:lnTo>
                    <a:pt x="270" y="2223"/>
                  </a:lnTo>
                  <a:lnTo>
                    <a:pt x="405" y="2795"/>
                  </a:lnTo>
                  <a:lnTo>
                    <a:pt x="472" y="2829"/>
                  </a:lnTo>
                  <a:lnTo>
                    <a:pt x="540" y="2829"/>
                  </a:lnTo>
                  <a:lnTo>
                    <a:pt x="573" y="2795"/>
                  </a:lnTo>
                  <a:lnTo>
                    <a:pt x="607" y="2728"/>
                  </a:lnTo>
                  <a:lnTo>
                    <a:pt x="573" y="2660"/>
                  </a:lnTo>
                  <a:lnTo>
                    <a:pt x="977" y="2694"/>
                  </a:lnTo>
                  <a:lnTo>
                    <a:pt x="1415" y="2660"/>
                  </a:lnTo>
                  <a:lnTo>
                    <a:pt x="1853" y="2593"/>
                  </a:lnTo>
                  <a:lnTo>
                    <a:pt x="2223" y="2492"/>
                  </a:lnTo>
                  <a:lnTo>
                    <a:pt x="2257" y="2458"/>
                  </a:lnTo>
                  <a:lnTo>
                    <a:pt x="2257" y="2391"/>
                  </a:lnTo>
                  <a:lnTo>
                    <a:pt x="2324" y="2391"/>
                  </a:lnTo>
                  <a:lnTo>
                    <a:pt x="2358" y="2357"/>
                  </a:lnTo>
                  <a:lnTo>
                    <a:pt x="2358" y="2324"/>
                  </a:lnTo>
                  <a:lnTo>
                    <a:pt x="2324" y="1785"/>
                  </a:lnTo>
                  <a:lnTo>
                    <a:pt x="2223" y="1213"/>
                  </a:lnTo>
                  <a:lnTo>
                    <a:pt x="2122" y="640"/>
                  </a:lnTo>
                  <a:lnTo>
                    <a:pt x="2021" y="135"/>
                  </a:lnTo>
                  <a:lnTo>
                    <a:pt x="2055" y="102"/>
                  </a:lnTo>
                  <a:lnTo>
                    <a:pt x="2055" y="34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4"/>
            <p:cNvSpPr/>
            <p:nvPr/>
          </p:nvSpPr>
          <p:spPr>
            <a:xfrm>
              <a:off x="1977836" y="6029806"/>
              <a:ext cx="158816" cy="149916"/>
            </a:xfrm>
            <a:custGeom>
              <a:avLst/>
              <a:gdLst/>
              <a:ahLst/>
              <a:cxnLst/>
              <a:rect l="l" t="t" r="r" b="b"/>
              <a:pathLst>
                <a:path w="2391" h="2257" extrusionOk="0">
                  <a:moveTo>
                    <a:pt x="1751" y="1"/>
                  </a:moveTo>
                  <a:lnTo>
                    <a:pt x="1515" y="34"/>
                  </a:lnTo>
                  <a:lnTo>
                    <a:pt x="1078" y="135"/>
                  </a:lnTo>
                  <a:lnTo>
                    <a:pt x="573" y="236"/>
                  </a:lnTo>
                  <a:lnTo>
                    <a:pt x="101" y="371"/>
                  </a:lnTo>
                  <a:lnTo>
                    <a:pt x="68" y="304"/>
                  </a:lnTo>
                  <a:lnTo>
                    <a:pt x="68" y="270"/>
                  </a:lnTo>
                  <a:lnTo>
                    <a:pt x="34" y="270"/>
                  </a:lnTo>
                  <a:lnTo>
                    <a:pt x="0" y="304"/>
                  </a:lnTo>
                  <a:lnTo>
                    <a:pt x="0" y="573"/>
                  </a:lnTo>
                  <a:lnTo>
                    <a:pt x="34" y="843"/>
                  </a:lnTo>
                  <a:lnTo>
                    <a:pt x="135" y="1348"/>
                  </a:lnTo>
                  <a:lnTo>
                    <a:pt x="169" y="1819"/>
                  </a:lnTo>
                  <a:lnTo>
                    <a:pt x="202" y="2021"/>
                  </a:lnTo>
                  <a:lnTo>
                    <a:pt x="270" y="2257"/>
                  </a:lnTo>
                  <a:lnTo>
                    <a:pt x="337" y="2257"/>
                  </a:lnTo>
                  <a:lnTo>
                    <a:pt x="371" y="2223"/>
                  </a:lnTo>
                  <a:lnTo>
                    <a:pt x="438" y="2257"/>
                  </a:lnTo>
                  <a:lnTo>
                    <a:pt x="1313" y="2156"/>
                  </a:lnTo>
                  <a:lnTo>
                    <a:pt x="1751" y="2088"/>
                  </a:lnTo>
                  <a:lnTo>
                    <a:pt x="2189" y="1954"/>
                  </a:lnTo>
                  <a:lnTo>
                    <a:pt x="2222" y="1987"/>
                  </a:lnTo>
                  <a:lnTo>
                    <a:pt x="2256" y="1987"/>
                  </a:lnTo>
                  <a:lnTo>
                    <a:pt x="2323" y="1920"/>
                  </a:lnTo>
                  <a:lnTo>
                    <a:pt x="2357" y="1853"/>
                  </a:lnTo>
                  <a:lnTo>
                    <a:pt x="2391" y="1752"/>
                  </a:lnTo>
                  <a:lnTo>
                    <a:pt x="2391" y="1651"/>
                  </a:lnTo>
                  <a:lnTo>
                    <a:pt x="2357" y="1449"/>
                  </a:lnTo>
                  <a:lnTo>
                    <a:pt x="2290" y="1247"/>
                  </a:lnTo>
                  <a:lnTo>
                    <a:pt x="2222" y="641"/>
                  </a:lnTo>
                  <a:lnTo>
                    <a:pt x="2121" y="304"/>
                  </a:lnTo>
                  <a:lnTo>
                    <a:pt x="2054" y="169"/>
                  </a:lnTo>
                  <a:lnTo>
                    <a:pt x="1987" y="68"/>
                  </a:lnTo>
                  <a:lnTo>
                    <a:pt x="1953" y="68"/>
                  </a:lnTo>
                  <a:lnTo>
                    <a:pt x="1919" y="304"/>
                  </a:lnTo>
                  <a:lnTo>
                    <a:pt x="1953" y="506"/>
                  </a:lnTo>
                  <a:lnTo>
                    <a:pt x="2054" y="977"/>
                  </a:lnTo>
                  <a:lnTo>
                    <a:pt x="2121" y="1415"/>
                  </a:lnTo>
                  <a:lnTo>
                    <a:pt x="2189" y="1853"/>
                  </a:lnTo>
                  <a:lnTo>
                    <a:pt x="1751" y="1853"/>
                  </a:lnTo>
                  <a:lnTo>
                    <a:pt x="1280" y="1886"/>
                  </a:lnTo>
                  <a:lnTo>
                    <a:pt x="404" y="2055"/>
                  </a:lnTo>
                  <a:lnTo>
                    <a:pt x="371" y="2055"/>
                  </a:lnTo>
                  <a:lnTo>
                    <a:pt x="371" y="1853"/>
                  </a:lnTo>
                  <a:lnTo>
                    <a:pt x="337" y="1617"/>
                  </a:lnTo>
                  <a:lnTo>
                    <a:pt x="270" y="1179"/>
                  </a:lnTo>
                  <a:lnTo>
                    <a:pt x="236" y="876"/>
                  </a:lnTo>
                  <a:lnTo>
                    <a:pt x="169" y="540"/>
                  </a:lnTo>
                  <a:lnTo>
                    <a:pt x="707" y="405"/>
                  </a:lnTo>
                  <a:lnTo>
                    <a:pt x="1246" y="304"/>
                  </a:lnTo>
                  <a:lnTo>
                    <a:pt x="1616" y="236"/>
                  </a:lnTo>
                  <a:lnTo>
                    <a:pt x="1785" y="169"/>
                  </a:lnTo>
                  <a:lnTo>
                    <a:pt x="1953" y="68"/>
                  </a:lnTo>
                  <a:lnTo>
                    <a:pt x="1852" y="34"/>
                  </a:lnTo>
                  <a:lnTo>
                    <a:pt x="175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4"/>
            <p:cNvSpPr/>
            <p:nvPr/>
          </p:nvSpPr>
          <p:spPr>
            <a:xfrm>
              <a:off x="1926359" y="5875506"/>
              <a:ext cx="152174" cy="167783"/>
            </a:xfrm>
            <a:custGeom>
              <a:avLst/>
              <a:gdLst/>
              <a:ahLst/>
              <a:cxnLst/>
              <a:rect l="l" t="t" r="r" b="b"/>
              <a:pathLst>
                <a:path w="2291" h="2526" extrusionOk="0">
                  <a:moveTo>
                    <a:pt x="1954" y="169"/>
                  </a:moveTo>
                  <a:lnTo>
                    <a:pt x="1954" y="640"/>
                  </a:lnTo>
                  <a:lnTo>
                    <a:pt x="1987" y="1112"/>
                  </a:lnTo>
                  <a:lnTo>
                    <a:pt x="2055" y="1583"/>
                  </a:lnTo>
                  <a:lnTo>
                    <a:pt x="2156" y="2021"/>
                  </a:lnTo>
                  <a:lnTo>
                    <a:pt x="1752" y="2054"/>
                  </a:lnTo>
                  <a:lnTo>
                    <a:pt x="1348" y="2122"/>
                  </a:lnTo>
                  <a:lnTo>
                    <a:pt x="944" y="2189"/>
                  </a:lnTo>
                  <a:lnTo>
                    <a:pt x="506" y="2223"/>
                  </a:lnTo>
                  <a:lnTo>
                    <a:pt x="304" y="1314"/>
                  </a:lnTo>
                  <a:lnTo>
                    <a:pt x="136" y="405"/>
                  </a:lnTo>
                  <a:lnTo>
                    <a:pt x="607" y="405"/>
                  </a:lnTo>
                  <a:lnTo>
                    <a:pt x="1045" y="337"/>
                  </a:lnTo>
                  <a:lnTo>
                    <a:pt x="1954" y="169"/>
                  </a:lnTo>
                  <a:close/>
                  <a:moveTo>
                    <a:pt x="1954" y="1"/>
                  </a:moveTo>
                  <a:lnTo>
                    <a:pt x="1045" y="135"/>
                  </a:lnTo>
                  <a:lnTo>
                    <a:pt x="573" y="203"/>
                  </a:lnTo>
                  <a:lnTo>
                    <a:pt x="102" y="270"/>
                  </a:lnTo>
                  <a:lnTo>
                    <a:pt x="68" y="304"/>
                  </a:lnTo>
                  <a:lnTo>
                    <a:pt x="68" y="337"/>
                  </a:lnTo>
                  <a:lnTo>
                    <a:pt x="35" y="371"/>
                  </a:lnTo>
                  <a:lnTo>
                    <a:pt x="1" y="405"/>
                  </a:lnTo>
                  <a:lnTo>
                    <a:pt x="35" y="943"/>
                  </a:lnTo>
                  <a:lnTo>
                    <a:pt x="102" y="1448"/>
                  </a:lnTo>
                  <a:lnTo>
                    <a:pt x="237" y="1953"/>
                  </a:lnTo>
                  <a:lnTo>
                    <a:pt x="371" y="2458"/>
                  </a:lnTo>
                  <a:lnTo>
                    <a:pt x="405" y="2526"/>
                  </a:lnTo>
                  <a:lnTo>
                    <a:pt x="472" y="2526"/>
                  </a:lnTo>
                  <a:lnTo>
                    <a:pt x="540" y="2492"/>
                  </a:lnTo>
                  <a:lnTo>
                    <a:pt x="540" y="2425"/>
                  </a:lnTo>
                  <a:lnTo>
                    <a:pt x="540" y="2357"/>
                  </a:lnTo>
                  <a:lnTo>
                    <a:pt x="1381" y="2357"/>
                  </a:lnTo>
                  <a:lnTo>
                    <a:pt x="1785" y="2290"/>
                  </a:lnTo>
                  <a:lnTo>
                    <a:pt x="2156" y="2155"/>
                  </a:lnTo>
                  <a:lnTo>
                    <a:pt x="2223" y="2122"/>
                  </a:lnTo>
                  <a:lnTo>
                    <a:pt x="2189" y="2054"/>
                  </a:lnTo>
                  <a:lnTo>
                    <a:pt x="2257" y="2054"/>
                  </a:lnTo>
                  <a:lnTo>
                    <a:pt x="2290" y="2021"/>
                  </a:lnTo>
                  <a:lnTo>
                    <a:pt x="2290" y="1987"/>
                  </a:lnTo>
                  <a:lnTo>
                    <a:pt x="2257" y="1516"/>
                  </a:lnTo>
                  <a:lnTo>
                    <a:pt x="2223" y="1078"/>
                  </a:lnTo>
                  <a:lnTo>
                    <a:pt x="2122" y="607"/>
                  </a:lnTo>
                  <a:lnTo>
                    <a:pt x="2021" y="135"/>
                  </a:lnTo>
                  <a:lnTo>
                    <a:pt x="2055" y="102"/>
                  </a:lnTo>
                  <a:lnTo>
                    <a:pt x="2055" y="34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4"/>
            <p:cNvSpPr/>
            <p:nvPr/>
          </p:nvSpPr>
          <p:spPr>
            <a:xfrm>
              <a:off x="2946143" y="5571358"/>
              <a:ext cx="147657" cy="147657"/>
            </a:xfrm>
            <a:custGeom>
              <a:avLst/>
              <a:gdLst/>
              <a:ahLst/>
              <a:cxnLst/>
              <a:rect l="l" t="t" r="r" b="b"/>
              <a:pathLst>
                <a:path w="2223" h="2223" extrusionOk="0">
                  <a:moveTo>
                    <a:pt x="1852" y="1"/>
                  </a:moveTo>
                  <a:lnTo>
                    <a:pt x="1314" y="68"/>
                  </a:lnTo>
                  <a:lnTo>
                    <a:pt x="809" y="136"/>
                  </a:lnTo>
                  <a:lnTo>
                    <a:pt x="404" y="169"/>
                  </a:lnTo>
                  <a:lnTo>
                    <a:pt x="202" y="203"/>
                  </a:lnTo>
                  <a:lnTo>
                    <a:pt x="0" y="304"/>
                  </a:lnTo>
                  <a:lnTo>
                    <a:pt x="169" y="371"/>
                  </a:lnTo>
                  <a:lnTo>
                    <a:pt x="337" y="405"/>
                  </a:lnTo>
                  <a:lnTo>
                    <a:pt x="708" y="371"/>
                  </a:lnTo>
                  <a:lnTo>
                    <a:pt x="1246" y="304"/>
                  </a:lnTo>
                  <a:lnTo>
                    <a:pt x="1785" y="203"/>
                  </a:lnTo>
                  <a:lnTo>
                    <a:pt x="1785" y="371"/>
                  </a:lnTo>
                  <a:lnTo>
                    <a:pt x="1785" y="573"/>
                  </a:lnTo>
                  <a:lnTo>
                    <a:pt x="1886" y="944"/>
                  </a:lnTo>
                  <a:lnTo>
                    <a:pt x="1920" y="1381"/>
                  </a:lnTo>
                  <a:lnTo>
                    <a:pt x="1953" y="1617"/>
                  </a:lnTo>
                  <a:lnTo>
                    <a:pt x="2021" y="1819"/>
                  </a:lnTo>
                  <a:lnTo>
                    <a:pt x="1044" y="1954"/>
                  </a:lnTo>
                  <a:lnTo>
                    <a:pt x="674" y="1987"/>
                  </a:lnTo>
                  <a:lnTo>
                    <a:pt x="539" y="2055"/>
                  </a:lnTo>
                  <a:lnTo>
                    <a:pt x="404" y="2156"/>
                  </a:lnTo>
                  <a:lnTo>
                    <a:pt x="539" y="2223"/>
                  </a:lnTo>
                  <a:lnTo>
                    <a:pt x="708" y="2223"/>
                  </a:lnTo>
                  <a:lnTo>
                    <a:pt x="1078" y="2156"/>
                  </a:lnTo>
                  <a:lnTo>
                    <a:pt x="2155" y="2021"/>
                  </a:lnTo>
                  <a:lnTo>
                    <a:pt x="2189" y="1987"/>
                  </a:lnTo>
                  <a:lnTo>
                    <a:pt x="2223" y="1954"/>
                  </a:lnTo>
                  <a:lnTo>
                    <a:pt x="2223" y="1886"/>
                  </a:lnTo>
                  <a:lnTo>
                    <a:pt x="2189" y="1853"/>
                  </a:lnTo>
                  <a:lnTo>
                    <a:pt x="2189" y="1617"/>
                  </a:lnTo>
                  <a:lnTo>
                    <a:pt x="2155" y="1381"/>
                  </a:lnTo>
                  <a:lnTo>
                    <a:pt x="2054" y="910"/>
                  </a:lnTo>
                  <a:lnTo>
                    <a:pt x="2021" y="506"/>
                  </a:lnTo>
                  <a:lnTo>
                    <a:pt x="1987" y="338"/>
                  </a:lnTo>
                  <a:lnTo>
                    <a:pt x="1920" y="169"/>
                  </a:lnTo>
                  <a:lnTo>
                    <a:pt x="1920" y="102"/>
                  </a:lnTo>
                  <a:lnTo>
                    <a:pt x="1920" y="68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4"/>
            <p:cNvSpPr/>
            <p:nvPr/>
          </p:nvSpPr>
          <p:spPr>
            <a:xfrm>
              <a:off x="1745224" y="6383174"/>
              <a:ext cx="161075" cy="170042"/>
            </a:xfrm>
            <a:custGeom>
              <a:avLst/>
              <a:gdLst/>
              <a:ahLst/>
              <a:cxnLst/>
              <a:rect l="l" t="t" r="r" b="b"/>
              <a:pathLst>
                <a:path w="2425" h="2560" extrusionOk="0">
                  <a:moveTo>
                    <a:pt x="1886" y="0"/>
                  </a:moveTo>
                  <a:lnTo>
                    <a:pt x="1684" y="34"/>
                  </a:lnTo>
                  <a:lnTo>
                    <a:pt x="1347" y="101"/>
                  </a:lnTo>
                  <a:lnTo>
                    <a:pt x="741" y="169"/>
                  </a:lnTo>
                  <a:lnTo>
                    <a:pt x="438" y="202"/>
                  </a:lnTo>
                  <a:lnTo>
                    <a:pt x="135" y="303"/>
                  </a:lnTo>
                  <a:lnTo>
                    <a:pt x="135" y="236"/>
                  </a:lnTo>
                  <a:lnTo>
                    <a:pt x="102" y="202"/>
                  </a:lnTo>
                  <a:lnTo>
                    <a:pt x="68" y="202"/>
                  </a:lnTo>
                  <a:lnTo>
                    <a:pt x="34" y="236"/>
                  </a:lnTo>
                  <a:lnTo>
                    <a:pt x="1" y="472"/>
                  </a:lnTo>
                  <a:lnTo>
                    <a:pt x="34" y="707"/>
                  </a:lnTo>
                  <a:lnTo>
                    <a:pt x="68" y="1145"/>
                  </a:lnTo>
                  <a:lnTo>
                    <a:pt x="169" y="1852"/>
                  </a:lnTo>
                  <a:lnTo>
                    <a:pt x="270" y="2222"/>
                  </a:lnTo>
                  <a:lnTo>
                    <a:pt x="371" y="2492"/>
                  </a:lnTo>
                  <a:lnTo>
                    <a:pt x="405" y="2559"/>
                  </a:lnTo>
                  <a:lnTo>
                    <a:pt x="438" y="2559"/>
                  </a:lnTo>
                  <a:lnTo>
                    <a:pt x="506" y="2525"/>
                  </a:lnTo>
                  <a:lnTo>
                    <a:pt x="506" y="2458"/>
                  </a:lnTo>
                  <a:lnTo>
                    <a:pt x="405" y="1785"/>
                  </a:lnTo>
                  <a:lnTo>
                    <a:pt x="270" y="1111"/>
                  </a:lnTo>
                  <a:lnTo>
                    <a:pt x="236" y="741"/>
                  </a:lnTo>
                  <a:lnTo>
                    <a:pt x="169" y="371"/>
                  </a:lnTo>
                  <a:lnTo>
                    <a:pt x="573" y="371"/>
                  </a:lnTo>
                  <a:lnTo>
                    <a:pt x="977" y="303"/>
                  </a:lnTo>
                  <a:lnTo>
                    <a:pt x="1886" y="169"/>
                  </a:lnTo>
                  <a:lnTo>
                    <a:pt x="1920" y="202"/>
                  </a:lnTo>
                  <a:lnTo>
                    <a:pt x="1987" y="202"/>
                  </a:lnTo>
                  <a:lnTo>
                    <a:pt x="2021" y="472"/>
                  </a:lnTo>
                  <a:lnTo>
                    <a:pt x="2054" y="775"/>
                  </a:lnTo>
                  <a:lnTo>
                    <a:pt x="2223" y="2121"/>
                  </a:lnTo>
                  <a:lnTo>
                    <a:pt x="2021" y="2121"/>
                  </a:lnTo>
                  <a:lnTo>
                    <a:pt x="1819" y="2155"/>
                  </a:lnTo>
                  <a:lnTo>
                    <a:pt x="1415" y="2222"/>
                  </a:lnTo>
                  <a:lnTo>
                    <a:pt x="943" y="2256"/>
                  </a:lnTo>
                  <a:lnTo>
                    <a:pt x="674" y="2323"/>
                  </a:lnTo>
                  <a:lnTo>
                    <a:pt x="573" y="2391"/>
                  </a:lnTo>
                  <a:lnTo>
                    <a:pt x="506" y="2458"/>
                  </a:lnTo>
                  <a:lnTo>
                    <a:pt x="607" y="2525"/>
                  </a:lnTo>
                  <a:lnTo>
                    <a:pt x="674" y="2559"/>
                  </a:lnTo>
                  <a:lnTo>
                    <a:pt x="910" y="2525"/>
                  </a:lnTo>
                  <a:lnTo>
                    <a:pt x="1314" y="2458"/>
                  </a:lnTo>
                  <a:lnTo>
                    <a:pt x="1819" y="2391"/>
                  </a:lnTo>
                  <a:lnTo>
                    <a:pt x="2054" y="2357"/>
                  </a:lnTo>
                  <a:lnTo>
                    <a:pt x="2257" y="2290"/>
                  </a:lnTo>
                  <a:lnTo>
                    <a:pt x="2324" y="2323"/>
                  </a:lnTo>
                  <a:lnTo>
                    <a:pt x="2391" y="2323"/>
                  </a:lnTo>
                  <a:lnTo>
                    <a:pt x="2425" y="2290"/>
                  </a:lnTo>
                  <a:lnTo>
                    <a:pt x="2425" y="2222"/>
                  </a:lnTo>
                  <a:lnTo>
                    <a:pt x="2223" y="876"/>
                  </a:lnTo>
                  <a:lnTo>
                    <a:pt x="2189" y="438"/>
                  </a:lnTo>
                  <a:lnTo>
                    <a:pt x="2155" y="236"/>
                  </a:lnTo>
                  <a:lnTo>
                    <a:pt x="2054" y="34"/>
                  </a:lnTo>
                  <a:lnTo>
                    <a:pt x="2021" y="68"/>
                  </a:lnTo>
                  <a:lnTo>
                    <a:pt x="1953" y="34"/>
                  </a:lnTo>
                  <a:lnTo>
                    <a:pt x="188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4"/>
            <p:cNvSpPr/>
            <p:nvPr/>
          </p:nvSpPr>
          <p:spPr>
            <a:xfrm>
              <a:off x="4267818" y="5524397"/>
              <a:ext cx="590430" cy="979599"/>
            </a:xfrm>
            <a:custGeom>
              <a:avLst/>
              <a:gdLst/>
              <a:ahLst/>
              <a:cxnLst/>
              <a:rect l="l" t="t" r="r" b="b"/>
              <a:pathLst>
                <a:path w="8889" h="14748" extrusionOk="0">
                  <a:moveTo>
                    <a:pt x="4882" y="304"/>
                  </a:moveTo>
                  <a:lnTo>
                    <a:pt x="4815" y="472"/>
                  </a:lnTo>
                  <a:lnTo>
                    <a:pt x="4545" y="371"/>
                  </a:lnTo>
                  <a:lnTo>
                    <a:pt x="4882" y="304"/>
                  </a:lnTo>
                  <a:close/>
                  <a:moveTo>
                    <a:pt x="4781" y="4344"/>
                  </a:moveTo>
                  <a:lnTo>
                    <a:pt x="4815" y="4411"/>
                  </a:lnTo>
                  <a:lnTo>
                    <a:pt x="4747" y="4411"/>
                  </a:lnTo>
                  <a:lnTo>
                    <a:pt x="4545" y="4479"/>
                  </a:lnTo>
                  <a:lnTo>
                    <a:pt x="4545" y="4344"/>
                  </a:lnTo>
                  <a:lnTo>
                    <a:pt x="4613" y="4411"/>
                  </a:lnTo>
                  <a:lnTo>
                    <a:pt x="4747" y="4411"/>
                  </a:lnTo>
                  <a:lnTo>
                    <a:pt x="4781" y="4344"/>
                  </a:lnTo>
                  <a:close/>
                  <a:moveTo>
                    <a:pt x="5556" y="270"/>
                  </a:moveTo>
                  <a:lnTo>
                    <a:pt x="5892" y="304"/>
                  </a:lnTo>
                  <a:lnTo>
                    <a:pt x="6195" y="405"/>
                  </a:lnTo>
                  <a:lnTo>
                    <a:pt x="6498" y="540"/>
                  </a:lnTo>
                  <a:lnTo>
                    <a:pt x="6801" y="742"/>
                  </a:lnTo>
                  <a:lnTo>
                    <a:pt x="7037" y="977"/>
                  </a:lnTo>
                  <a:lnTo>
                    <a:pt x="7273" y="1213"/>
                  </a:lnTo>
                  <a:lnTo>
                    <a:pt x="7508" y="1482"/>
                  </a:lnTo>
                  <a:lnTo>
                    <a:pt x="7677" y="1785"/>
                  </a:lnTo>
                  <a:lnTo>
                    <a:pt x="7946" y="2290"/>
                  </a:lnTo>
                  <a:lnTo>
                    <a:pt x="8148" y="2863"/>
                  </a:lnTo>
                  <a:lnTo>
                    <a:pt x="8316" y="3469"/>
                  </a:lnTo>
                  <a:lnTo>
                    <a:pt x="8451" y="4108"/>
                  </a:lnTo>
                  <a:lnTo>
                    <a:pt x="8518" y="4748"/>
                  </a:lnTo>
                  <a:lnTo>
                    <a:pt x="8586" y="5354"/>
                  </a:lnTo>
                  <a:lnTo>
                    <a:pt x="8653" y="6566"/>
                  </a:lnTo>
                  <a:lnTo>
                    <a:pt x="8653" y="7172"/>
                  </a:lnTo>
                  <a:lnTo>
                    <a:pt x="8653" y="7778"/>
                  </a:lnTo>
                  <a:lnTo>
                    <a:pt x="8653" y="8384"/>
                  </a:lnTo>
                  <a:lnTo>
                    <a:pt x="8586" y="9024"/>
                  </a:lnTo>
                  <a:lnTo>
                    <a:pt x="8518" y="9630"/>
                  </a:lnTo>
                  <a:lnTo>
                    <a:pt x="8417" y="10236"/>
                  </a:lnTo>
                  <a:lnTo>
                    <a:pt x="8283" y="10808"/>
                  </a:lnTo>
                  <a:lnTo>
                    <a:pt x="8114" y="11414"/>
                  </a:lnTo>
                  <a:lnTo>
                    <a:pt x="7946" y="11818"/>
                  </a:lnTo>
                  <a:lnTo>
                    <a:pt x="7946" y="11818"/>
                  </a:lnTo>
                  <a:lnTo>
                    <a:pt x="8081" y="11010"/>
                  </a:lnTo>
                  <a:lnTo>
                    <a:pt x="8182" y="10169"/>
                  </a:lnTo>
                  <a:lnTo>
                    <a:pt x="8249" y="9361"/>
                  </a:lnTo>
                  <a:lnTo>
                    <a:pt x="8283" y="8553"/>
                  </a:lnTo>
                  <a:lnTo>
                    <a:pt x="8316" y="7542"/>
                  </a:lnTo>
                  <a:lnTo>
                    <a:pt x="8316" y="6499"/>
                  </a:lnTo>
                  <a:lnTo>
                    <a:pt x="8283" y="5489"/>
                  </a:lnTo>
                  <a:lnTo>
                    <a:pt x="8182" y="4479"/>
                  </a:lnTo>
                  <a:lnTo>
                    <a:pt x="8013" y="3671"/>
                  </a:lnTo>
                  <a:lnTo>
                    <a:pt x="7912" y="3267"/>
                  </a:lnTo>
                  <a:lnTo>
                    <a:pt x="7778" y="2896"/>
                  </a:lnTo>
                  <a:lnTo>
                    <a:pt x="7643" y="2492"/>
                  </a:lnTo>
                  <a:lnTo>
                    <a:pt x="7475" y="2122"/>
                  </a:lnTo>
                  <a:lnTo>
                    <a:pt x="7239" y="1785"/>
                  </a:lnTo>
                  <a:lnTo>
                    <a:pt x="7003" y="1449"/>
                  </a:lnTo>
                  <a:lnTo>
                    <a:pt x="6835" y="1213"/>
                  </a:lnTo>
                  <a:lnTo>
                    <a:pt x="6633" y="1011"/>
                  </a:lnTo>
                  <a:lnTo>
                    <a:pt x="6397" y="809"/>
                  </a:lnTo>
                  <a:lnTo>
                    <a:pt x="6128" y="641"/>
                  </a:lnTo>
                  <a:lnTo>
                    <a:pt x="5859" y="506"/>
                  </a:lnTo>
                  <a:lnTo>
                    <a:pt x="5589" y="405"/>
                  </a:lnTo>
                  <a:lnTo>
                    <a:pt x="5185" y="405"/>
                  </a:lnTo>
                  <a:lnTo>
                    <a:pt x="5050" y="439"/>
                  </a:lnTo>
                  <a:lnTo>
                    <a:pt x="5050" y="304"/>
                  </a:lnTo>
                  <a:lnTo>
                    <a:pt x="5556" y="270"/>
                  </a:lnTo>
                  <a:close/>
                  <a:moveTo>
                    <a:pt x="5421" y="573"/>
                  </a:moveTo>
                  <a:lnTo>
                    <a:pt x="5623" y="607"/>
                  </a:lnTo>
                  <a:lnTo>
                    <a:pt x="5825" y="674"/>
                  </a:lnTo>
                  <a:lnTo>
                    <a:pt x="5993" y="775"/>
                  </a:lnTo>
                  <a:lnTo>
                    <a:pt x="6162" y="876"/>
                  </a:lnTo>
                  <a:lnTo>
                    <a:pt x="6465" y="1146"/>
                  </a:lnTo>
                  <a:lnTo>
                    <a:pt x="6768" y="1449"/>
                  </a:lnTo>
                  <a:lnTo>
                    <a:pt x="7003" y="1819"/>
                  </a:lnTo>
                  <a:lnTo>
                    <a:pt x="7239" y="2156"/>
                  </a:lnTo>
                  <a:lnTo>
                    <a:pt x="7407" y="2492"/>
                  </a:lnTo>
                  <a:lnTo>
                    <a:pt x="7576" y="2863"/>
                  </a:lnTo>
                  <a:lnTo>
                    <a:pt x="7677" y="3233"/>
                  </a:lnTo>
                  <a:lnTo>
                    <a:pt x="7778" y="3603"/>
                  </a:lnTo>
                  <a:lnTo>
                    <a:pt x="7879" y="3974"/>
                  </a:lnTo>
                  <a:lnTo>
                    <a:pt x="7980" y="4748"/>
                  </a:lnTo>
                  <a:lnTo>
                    <a:pt x="8047" y="5522"/>
                  </a:lnTo>
                  <a:lnTo>
                    <a:pt x="8081" y="6398"/>
                  </a:lnTo>
                  <a:lnTo>
                    <a:pt x="8081" y="7273"/>
                  </a:lnTo>
                  <a:lnTo>
                    <a:pt x="8081" y="8149"/>
                  </a:lnTo>
                  <a:lnTo>
                    <a:pt x="8047" y="9024"/>
                  </a:lnTo>
                  <a:lnTo>
                    <a:pt x="7980" y="9899"/>
                  </a:lnTo>
                  <a:lnTo>
                    <a:pt x="7879" y="10775"/>
                  </a:lnTo>
                  <a:lnTo>
                    <a:pt x="7744" y="11650"/>
                  </a:lnTo>
                  <a:lnTo>
                    <a:pt x="7576" y="12525"/>
                  </a:lnTo>
                  <a:lnTo>
                    <a:pt x="7441" y="12727"/>
                  </a:lnTo>
                  <a:lnTo>
                    <a:pt x="7508" y="12559"/>
                  </a:lnTo>
                  <a:lnTo>
                    <a:pt x="7542" y="12357"/>
                  </a:lnTo>
                  <a:lnTo>
                    <a:pt x="7576" y="12155"/>
                  </a:lnTo>
                  <a:lnTo>
                    <a:pt x="7576" y="11953"/>
                  </a:lnTo>
                  <a:lnTo>
                    <a:pt x="7542" y="11886"/>
                  </a:lnTo>
                  <a:lnTo>
                    <a:pt x="7441" y="11886"/>
                  </a:lnTo>
                  <a:lnTo>
                    <a:pt x="7407" y="11953"/>
                  </a:lnTo>
                  <a:lnTo>
                    <a:pt x="7340" y="12323"/>
                  </a:lnTo>
                  <a:lnTo>
                    <a:pt x="7239" y="12626"/>
                  </a:lnTo>
                  <a:lnTo>
                    <a:pt x="7071" y="12896"/>
                  </a:lnTo>
                  <a:lnTo>
                    <a:pt x="6902" y="13131"/>
                  </a:lnTo>
                  <a:lnTo>
                    <a:pt x="6667" y="13333"/>
                  </a:lnTo>
                  <a:lnTo>
                    <a:pt x="6431" y="13535"/>
                  </a:lnTo>
                  <a:lnTo>
                    <a:pt x="6162" y="13670"/>
                  </a:lnTo>
                  <a:lnTo>
                    <a:pt x="5859" y="13805"/>
                  </a:lnTo>
                  <a:lnTo>
                    <a:pt x="5556" y="13906"/>
                  </a:lnTo>
                  <a:lnTo>
                    <a:pt x="5253" y="13973"/>
                  </a:lnTo>
                  <a:lnTo>
                    <a:pt x="4579" y="14074"/>
                  </a:lnTo>
                  <a:lnTo>
                    <a:pt x="3939" y="14108"/>
                  </a:lnTo>
                  <a:lnTo>
                    <a:pt x="3300" y="14074"/>
                  </a:lnTo>
                  <a:lnTo>
                    <a:pt x="2896" y="14040"/>
                  </a:lnTo>
                  <a:lnTo>
                    <a:pt x="2492" y="13973"/>
                  </a:lnTo>
                  <a:lnTo>
                    <a:pt x="2155" y="13838"/>
                  </a:lnTo>
                  <a:lnTo>
                    <a:pt x="1852" y="13636"/>
                  </a:lnTo>
                  <a:lnTo>
                    <a:pt x="1616" y="13434"/>
                  </a:lnTo>
                  <a:lnTo>
                    <a:pt x="1381" y="13199"/>
                  </a:lnTo>
                  <a:lnTo>
                    <a:pt x="1179" y="12929"/>
                  </a:lnTo>
                  <a:lnTo>
                    <a:pt x="1010" y="12626"/>
                  </a:lnTo>
                  <a:lnTo>
                    <a:pt x="909" y="12290"/>
                  </a:lnTo>
                  <a:lnTo>
                    <a:pt x="808" y="11953"/>
                  </a:lnTo>
                  <a:lnTo>
                    <a:pt x="707" y="11583"/>
                  </a:lnTo>
                  <a:lnTo>
                    <a:pt x="674" y="11246"/>
                  </a:lnTo>
                  <a:lnTo>
                    <a:pt x="640" y="10876"/>
                  </a:lnTo>
                  <a:lnTo>
                    <a:pt x="640" y="10472"/>
                  </a:lnTo>
                  <a:lnTo>
                    <a:pt x="640" y="9765"/>
                  </a:lnTo>
                  <a:lnTo>
                    <a:pt x="808" y="8418"/>
                  </a:lnTo>
                  <a:lnTo>
                    <a:pt x="1044" y="7071"/>
                  </a:lnTo>
                  <a:lnTo>
                    <a:pt x="1313" y="5758"/>
                  </a:lnTo>
                  <a:lnTo>
                    <a:pt x="1650" y="4445"/>
                  </a:lnTo>
                  <a:lnTo>
                    <a:pt x="1852" y="3839"/>
                  </a:lnTo>
                  <a:lnTo>
                    <a:pt x="2020" y="3267"/>
                  </a:lnTo>
                  <a:lnTo>
                    <a:pt x="2256" y="2694"/>
                  </a:lnTo>
                  <a:lnTo>
                    <a:pt x="2559" y="2156"/>
                  </a:lnTo>
                  <a:lnTo>
                    <a:pt x="2761" y="1853"/>
                  </a:lnTo>
                  <a:lnTo>
                    <a:pt x="2997" y="1583"/>
                  </a:lnTo>
                  <a:lnTo>
                    <a:pt x="3232" y="1381"/>
                  </a:lnTo>
                  <a:lnTo>
                    <a:pt x="3502" y="1213"/>
                  </a:lnTo>
                  <a:lnTo>
                    <a:pt x="3771" y="1078"/>
                  </a:lnTo>
                  <a:lnTo>
                    <a:pt x="4074" y="944"/>
                  </a:lnTo>
                  <a:lnTo>
                    <a:pt x="4747" y="742"/>
                  </a:lnTo>
                  <a:lnTo>
                    <a:pt x="4646" y="1179"/>
                  </a:lnTo>
                  <a:lnTo>
                    <a:pt x="4579" y="1651"/>
                  </a:lnTo>
                  <a:lnTo>
                    <a:pt x="4411" y="1752"/>
                  </a:lnTo>
                  <a:lnTo>
                    <a:pt x="4343" y="1752"/>
                  </a:lnTo>
                  <a:lnTo>
                    <a:pt x="4242" y="1785"/>
                  </a:lnTo>
                  <a:lnTo>
                    <a:pt x="4209" y="1886"/>
                  </a:lnTo>
                  <a:lnTo>
                    <a:pt x="3939" y="3401"/>
                  </a:lnTo>
                  <a:lnTo>
                    <a:pt x="3737" y="4950"/>
                  </a:lnTo>
                  <a:lnTo>
                    <a:pt x="3771" y="5017"/>
                  </a:lnTo>
                  <a:lnTo>
                    <a:pt x="3805" y="5085"/>
                  </a:lnTo>
                  <a:lnTo>
                    <a:pt x="3872" y="5118"/>
                  </a:lnTo>
                  <a:lnTo>
                    <a:pt x="3939" y="5118"/>
                  </a:lnTo>
                  <a:lnTo>
                    <a:pt x="4141" y="5051"/>
                  </a:lnTo>
                  <a:lnTo>
                    <a:pt x="4141" y="5051"/>
                  </a:lnTo>
                  <a:lnTo>
                    <a:pt x="3872" y="6532"/>
                  </a:lnTo>
                  <a:lnTo>
                    <a:pt x="3468" y="6465"/>
                  </a:lnTo>
                  <a:lnTo>
                    <a:pt x="3064" y="6364"/>
                  </a:lnTo>
                  <a:lnTo>
                    <a:pt x="2256" y="6128"/>
                  </a:lnTo>
                  <a:lnTo>
                    <a:pt x="2222" y="6128"/>
                  </a:lnTo>
                  <a:lnTo>
                    <a:pt x="2189" y="6162"/>
                  </a:lnTo>
                  <a:lnTo>
                    <a:pt x="2155" y="6196"/>
                  </a:lnTo>
                  <a:lnTo>
                    <a:pt x="2189" y="6229"/>
                  </a:lnTo>
                  <a:lnTo>
                    <a:pt x="2357" y="6364"/>
                  </a:lnTo>
                  <a:lnTo>
                    <a:pt x="2525" y="6499"/>
                  </a:lnTo>
                  <a:lnTo>
                    <a:pt x="2929" y="6701"/>
                  </a:lnTo>
                  <a:lnTo>
                    <a:pt x="3367" y="6835"/>
                  </a:lnTo>
                  <a:lnTo>
                    <a:pt x="3805" y="6936"/>
                  </a:lnTo>
                  <a:lnTo>
                    <a:pt x="3872" y="7004"/>
                  </a:lnTo>
                  <a:lnTo>
                    <a:pt x="3939" y="7037"/>
                  </a:lnTo>
                  <a:lnTo>
                    <a:pt x="4007" y="7037"/>
                  </a:lnTo>
                  <a:lnTo>
                    <a:pt x="4074" y="6970"/>
                  </a:lnTo>
                  <a:lnTo>
                    <a:pt x="4646" y="6970"/>
                  </a:lnTo>
                  <a:lnTo>
                    <a:pt x="5253" y="6936"/>
                  </a:lnTo>
                  <a:lnTo>
                    <a:pt x="5791" y="6869"/>
                  </a:lnTo>
                  <a:lnTo>
                    <a:pt x="6296" y="6734"/>
                  </a:lnTo>
                  <a:lnTo>
                    <a:pt x="6364" y="6701"/>
                  </a:lnTo>
                  <a:lnTo>
                    <a:pt x="6397" y="6667"/>
                  </a:lnTo>
                  <a:lnTo>
                    <a:pt x="6397" y="6532"/>
                  </a:lnTo>
                  <a:lnTo>
                    <a:pt x="6330" y="6465"/>
                  </a:lnTo>
                  <a:lnTo>
                    <a:pt x="6296" y="6431"/>
                  </a:lnTo>
                  <a:lnTo>
                    <a:pt x="6229" y="6431"/>
                  </a:lnTo>
                  <a:lnTo>
                    <a:pt x="5690" y="6532"/>
                  </a:lnTo>
                  <a:lnTo>
                    <a:pt x="5185" y="6600"/>
                  </a:lnTo>
                  <a:lnTo>
                    <a:pt x="4646" y="6600"/>
                  </a:lnTo>
                  <a:lnTo>
                    <a:pt x="4175" y="6566"/>
                  </a:lnTo>
                  <a:lnTo>
                    <a:pt x="4310" y="5758"/>
                  </a:lnTo>
                  <a:lnTo>
                    <a:pt x="4478" y="4950"/>
                  </a:lnTo>
                  <a:lnTo>
                    <a:pt x="5017" y="4815"/>
                  </a:lnTo>
                  <a:lnTo>
                    <a:pt x="5084" y="4815"/>
                  </a:lnTo>
                  <a:lnTo>
                    <a:pt x="5118" y="4748"/>
                  </a:lnTo>
                  <a:lnTo>
                    <a:pt x="5151" y="4647"/>
                  </a:lnTo>
                  <a:lnTo>
                    <a:pt x="5050" y="3940"/>
                  </a:lnTo>
                  <a:lnTo>
                    <a:pt x="5084" y="3233"/>
                  </a:lnTo>
                  <a:lnTo>
                    <a:pt x="5151" y="2526"/>
                  </a:lnTo>
                  <a:lnTo>
                    <a:pt x="5320" y="1853"/>
                  </a:lnTo>
                  <a:lnTo>
                    <a:pt x="5320" y="1819"/>
                  </a:lnTo>
                  <a:lnTo>
                    <a:pt x="5387" y="1785"/>
                  </a:lnTo>
                  <a:lnTo>
                    <a:pt x="5387" y="1684"/>
                  </a:lnTo>
                  <a:lnTo>
                    <a:pt x="5354" y="1617"/>
                  </a:lnTo>
                  <a:lnTo>
                    <a:pt x="5286" y="1583"/>
                  </a:lnTo>
                  <a:lnTo>
                    <a:pt x="5185" y="1550"/>
                  </a:lnTo>
                  <a:lnTo>
                    <a:pt x="4882" y="1550"/>
                  </a:lnTo>
                  <a:lnTo>
                    <a:pt x="4983" y="775"/>
                  </a:lnTo>
                  <a:lnTo>
                    <a:pt x="5050" y="742"/>
                  </a:lnTo>
                  <a:lnTo>
                    <a:pt x="5050" y="674"/>
                  </a:lnTo>
                  <a:lnTo>
                    <a:pt x="5050" y="641"/>
                  </a:lnTo>
                  <a:lnTo>
                    <a:pt x="5017" y="607"/>
                  </a:lnTo>
                  <a:lnTo>
                    <a:pt x="5219" y="573"/>
                  </a:lnTo>
                  <a:close/>
                  <a:moveTo>
                    <a:pt x="4108" y="506"/>
                  </a:moveTo>
                  <a:lnTo>
                    <a:pt x="4310" y="540"/>
                  </a:lnTo>
                  <a:lnTo>
                    <a:pt x="4512" y="607"/>
                  </a:lnTo>
                  <a:lnTo>
                    <a:pt x="4714" y="674"/>
                  </a:lnTo>
                  <a:lnTo>
                    <a:pt x="4478" y="641"/>
                  </a:lnTo>
                  <a:lnTo>
                    <a:pt x="4209" y="641"/>
                  </a:lnTo>
                  <a:lnTo>
                    <a:pt x="3973" y="708"/>
                  </a:lnTo>
                  <a:lnTo>
                    <a:pt x="3737" y="775"/>
                  </a:lnTo>
                  <a:lnTo>
                    <a:pt x="3502" y="910"/>
                  </a:lnTo>
                  <a:lnTo>
                    <a:pt x="3266" y="1045"/>
                  </a:lnTo>
                  <a:lnTo>
                    <a:pt x="2896" y="1381"/>
                  </a:lnTo>
                  <a:lnTo>
                    <a:pt x="2626" y="1617"/>
                  </a:lnTo>
                  <a:lnTo>
                    <a:pt x="2424" y="1920"/>
                  </a:lnTo>
                  <a:lnTo>
                    <a:pt x="2222" y="2223"/>
                  </a:lnTo>
                  <a:lnTo>
                    <a:pt x="2088" y="2526"/>
                  </a:lnTo>
                  <a:lnTo>
                    <a:pt x="1818" y="3199"/>
                  </a:lnTo>
                  <a:lnTo>
                    <a:pt x="1583" y="3873"/>
                  </a:lnTo>
                  <a:lnTo>
                    <a:pt x="1313" y="4748"/>
                  </a:lnTo>
                  <a:lnTo>
                    <a:pt x="1078" y="5657"/>
                  </a:lnTo>
                  <a:lnTo>
                    <a:pt x="842" y="6600"/>
                  </a:lnTo>
                  <a:lnTo>
                    <a:pt x="674" y="7542"/>
                  </a:lnTo>
                  <a:lnTo>
                    <a:pt x="505" y="8485"/>
                  </a:lnTo>
                  <a:lnTo>
                    <a:pt x="404" y="9428"/>
                  </a:lnTo>
                  <a:lnTo>
                    <a:pt x="371" y="10337"/>
                  </a:lnTo>
                  <a:lnTo>
                    <a:pt x="404" y="11280"/>
                  </a:lnTo>
                  <a:lnTo>
                    <a:pt x="438" y="11583"/>
                  </a:lnTo>
                  <a:lnTo>
                    <a:pt x="472" y="11886"/>
                  </a:lnTo>
                  <a:lnTo>
                    <a:pt x="573" y="12155"/>
                  </a:lnTo>
                  <a:lnTo>
                    <a:pt x="674" y="12458"/>
                  </a:lnTo>
                  <a:lnTo>
                    <a:pt x="775" y="12727"/>
                  </a:lnTo>
                  <a:lnTo>
                    <a:pt x="943" y="12963"/>
                  </a:lnTo>
                  <a:lnTo>
                    <a:pt x="1078" y="13232"/>
                  </a:lnTo>
                  <a:lnTo>
                    <a:pt x="1280" y="13468"/>
                  </a:lnTo>
                  <a:lnTo>
                    <a:pt x="1515" y="13704"/>
                  </a:lnTo>
                  <a:lnTo>
                    <a:pt x="1818" y="13906"/>
                  </a:lnTo>
                  <a:lnTo>
                    <a:pt x="2121" y="14074"/>
                  </a:lnTo>
                  <a:lnTo>
                    <a:pt x="2424" y="14175"/>
                  </a:lnTo>
                  <a:lnTo>
                    <a:pt x="2761" y="14242"/>
                  </a:lnTo>
                  <a:lnTo>
                    <a:pt x="3098" y="14310"/>
                  </a:lnTo>
                  <a:lnTo>
                    <a:pt x="4310" y="14310"/>
                  </a:lnTo>
                  <a:lnTo>
                    <a:pt x="4882" y="14242"/>
                  </a:lnTo>
                  <a:lnTo>
                    <a:pt x="5455" y="14141"/>
                  </a:lnTo>
                  <a:lnTo>
                    <a:pt x="6027" y="13973"/>
                  </a:lnTo>
                  <a:lnTo>
                    <a:pt x="6027" y="13973"/>
                  </a:lnTo>
                  <a:lnTo>
                    <a:pt x="5623" y="14141"/>
                  </a:lnTo>
                  <a:lnTo>
                    <a:pt x="5219" y="14276"/>
                  </a:lnTo>
                  <a:lnTo>
                    <a:pt x="4781" y="14377"/>
                  </a:lnTo>
                  <a:lnTo>
                    <a:pt x="4343" y="14444"/>
                  </a:lnTo>
                  <a:lnTo>
                    <a:pt x="3737" y="14478"/>
                  </a:lnTo>
                  <a:lnTo>
                    <a:pt x="3131" y="14478"/>
                  </a:lnTo>
                  <a:lnTo>
                    <a:pt x="2559" y="14411"/>
                  </a:lnTo>
                  <a:lnTo>
                    <a:pt x="2290" y="14377"/>
                  </a:lnTo>
                  <a:lnTo>
                    <a:pt x="2020" y="14276"/>
                  </a:lnTo>
                  <a:lnTo>
                    <a:pt x="1751" y="14175"/>
                  </a:lnTo>
                  <a:lnTo>
                    <a:pt x="1515" y="14074"/>
                  </a:lnTo>
                  <a:lnTo>
                    <a:pt x="1313" y="13906"/>
                  </a:lnTo>
                  <a:lnTo>
                    <a:pt x="1078" y="13737"/>
                  </a:lnTo>
                  <a:lnTo>
                    <a:pt x="909" y="13535"/>
                  </a:lnTo>
                  <a:lnTo>
                    <a:pt x="741" y="13266"/>
                  </a:lnTo>
                  <a:lnTo>
                    <a:pt x="606" y="12997"/>
                  </a:lnTo>
                  <a:lnTo>
                    <a:pt x="472" y="12694"/>
                  </a:lnTo>
                  <a:lnTo>
                    <a:pt x="371" y="12155"/>
                  </a:lnTo>
                  <a:lnTo>
                    <a:pt x="270" y="11616"/>
                  </a:lnTo>
                  <a:lnTo>
                    <a:pt x="236" y="11044"/>
                  </a:lnTo>
                  <a:lnTo>
                    <a:pt x="270" y="10472"/>
                  </a:lnTo>
                  <a:lnTo>
                    <a:pt x="337" y="9327"/>
                  </a:lnTo>
                  <a:lnTo>
                    <a:pt x="438" y="8216"/>
                  </a:lnTo>
                  <a:lnTo>
                    <a:pt x="606" y="6970"/>
                  </a:lnTo>
                  <a:lnTo>
                    <a:pt x="775" y="5724"/>
                  </a:lnTo>
                  <a:lnTo>
                    <a:pt x="1044" y="4512"/>
                  </a:lnTo>
                  <a:lnTo>
                    <a:pt x="1347" y="3267"/>
                  </a:lnTo>
                  <a:lnTo>
                    <a:pt x="1482" y="2896"/>
                  </a:lnTo>
                  <a:lnTo>
                    <a:pt x="1616" y="2526"/>
                  </a:lnTo>
                  <a:lnTo>
                    <a:pt x="1818" y="2122"/>
                  </a:lnTo>
                  <a:lnTo>
                    <a:pt x="2054" y="1752"/>
                  </a:lnTo>
                  <a:lnTo>
                    <a:pt x="2323" y="1415"/>
                  </a:lnTo>
                  <a:lnTo>
                    <a:pt x="2593" y="1112"/>
                  </a:lnTo>
                  <a:lnTo>
                    <a:pt x="2929" y="876"/>
                  </a:lnTo>
                  <a:lnTo>
                    <a:pt x="3266" y="674"/>
                  </a:lnTo>
                  <a:lnTo>
                    <a:pt x="3906" y="506"/>
                  </a:lnTo>
                  <a:close/>
                  <a:moveTo>
                    <a:pt x="5017" y="1"/>
                  </a:moveTo>
                  <a:lnTo>
                    <a:pt x="5017" y="35"/>
                  </a:lnTo>
                  <a:lnTo>
                    <a:pt x="4512" y="136"/>
                  </a:lnTo>
                  <a:lnTo>
                    <a:pt x="4007" y="237"/>
                  </a:lnTo>
                  <a:lnTo>
                    <a:pt x="3030" y="472"/>
                  </a:lnTo>
                  <a:lnTo>
                    <a:pt x="2963" y="506"/>
                  </a:lnTo>
                  <a:lnTo>
                    <a:pt x="2929" y="573"/>
                  </a:lnTo>
                  <a:lnTo>
                    <a:pt x="2593" y="775"/>
                  </a:lnTo>
                  <a:lnTo>
                    <a:pt x="2290" y="1045"/>
                  </a:lnTo>
                  <a:lnTo>
                    <a:pt x="2020" y="1314"/>
                  </a:lnTo>
                  <a:lnTo>
                    <a:pt x="1785" y="1617"/>
                  </a:lnTo>
                  <a:lnTo>
                    <a:pt x="1616" y="1886"/>
                  </a:lnTo>
                  <a:lnTo>
                    <a:pt x="1482" y="2122"/>
                  </a:lnTo>
                  <a:lnTo>
                    <a:pt x="1246" y="2694"/>
                  </a:lnTo>
                  <a:lnTo>
                    <a:pt x="1078" y="3267"/>
                  </a:lnTo>
                  <a:lnTo>
                    <a:pt x="943" y="3839"/>
                  </a:lnTo>
                  <a:lnTo>
                    <a:pt x="741" y="4647"/>
                  </a:lnTo>
                  <a:lnTo>
                    <a:pt x="573" y="5489"/>
                  </a:lnTo>
                  <a:lnTo>
                    <a:pt x="438" y="6330"/>
                  </a:lnTo>
                  <a:lnTo>
                    <a:pt x="303" y="7172"/>
                  </a:lnTo>
                  <a:lnTo>
                    <a:pt x="135" y="8485"/>
                  </a:lnTo>
                  <a:lnTo>
                    <a:pt x="68" y="9192"/>
                  </a:lnTo>
                  <a:lnTo>
                    <a:pt x="34" y="9866"/>
                  </a:lnTo>
                  <a:lnTo>
                    <a:pt x="0" y="10573"/>
                  </a:lnTo>
                  <a:lnTo>
                    <a:pt x="34" y="11246"/>
                  </a:lnTo>
                  <a:lnTo>
                    <a:pt x="68" y="11919"/>
                  </a:lnTo>
                  <a:lnTo>
                    <a:pt x="202" y="12559"/>
                  </a:lnTo>
                  <a:lnTo>
                    <a:pt x="270" y="12862"/>
                  </a:lnTo>
                  <a:lnTo>
                    <a:pt x="337" y="13098"/>
                  </a:lnTo>
                  <a:lnTo>
                    <a:pt x="472" y="13333"/>
                  </a:lnTo>
                  <a:lnTo>
                    <a:pt x="606" y="13569"/>
                  </a:lnTo>
                  <a:lnTo>
                    <a:pt x="741" y="13737"/>
                  </a:lnTo>
                  <a:lnTo>
                    <a:pt x="909" y="13939"/>
                  </a:lnTo>
                  <a:lnTo>
                    <a:pt x="1078" y="14074"/>
                  </a:lnTo>
                  <a:lnTo>
                    <a:pt x="1280" y="14242"/>
                  </a:lnTo>
                  <a:lnTo>
                    <a:pt x="1482" y="14343"/>
                  </a:lnTo>
                  <a:lnTo>
                    <a:pt x="1684" y="14444"/>
                  </a:lnTo>
                  <a:lnTo>
                    <a:pt x="2155" y="14613"/>
                  </a:lnTo>
                  <a:lnTo>
                    <a:pt x="2660" y="14714"/>
                  </a:lnTo>
                  <a:lnTo>
                    <a:pt x="3199" y="14747"/>
                  </a:lnTo>
                  <a:lnTo>
                    <a:pt x="3805" y="14747"/>
                  </a:lnTo>
                  <a:lnTo>
                    <a:pt x="4411" y="14714"/>
                  </a:lnTo>
                  <a:lnTo>
                    <a:pt x="4983" y="14613"/>
                  </a:lnTo>
                  <a:lnTo>
                    <a:pt x="5522" y="14478"/>
                  </a:lnTo>
                  <a:lnTo>
                    <a:pt x="6061" y="14276"/>
                  </a:lnTo>
                  <a:lnTo>
                    <a:pt x="6296" y="14141"/>
                  </a:lnTo>
                  <a:lnTo>
                    <a:pt x="6566" y="14007"/>
                  </a:lnTo>
                  <a:lnTo>
                    <a:pt x="6768" y="13805"/>
                  </a:lnTo>
                  <a:lnTo>
                    <a:pt x="7003" y="13636"/>
                  </a:lnTo>
                  <a:lnTo>
                    <a:pt x="7205" y="13434"/>
                  </a:lnTo>
                  <a:lnTo>
                    <a:pt x="7407" y="13165"/>
                  </a:lnTo>
                  <a:lnTo>
                    <a:pt x="7576" y="12929"/>
                  </a:lnTo>
                  <a:lnTo>
                    <a:pt x="7710" y="12929"/>
                  </a:lnTo>
                  <a:lnTo>
                    <a:pt x="7744" y="12862"/>
                  </a:lnTo>
                  <a:lnTo>
                    <a:pt x="7811" y="12593"/>
                  </a:lnTo>
                  <a:lnTo>
                    <a:pt x="8081" y="12054"/>
                  </a:lnTo>
                  <a:lnTo>
                    <a:pt x="8283" y="11549"/>
                  </a:lnTo>
                  <a:lnTo>
                    <a:pt x="8451" y="10977"/>
                  </a:lnTo>
                  <a:lnTo>
                    <a:pt x="8586" y="10404"/>
                  </a:lnTo>
                  <a:lnTo>
                    <a:pt x="8687" y="9832"/>
                  </a:lnTo>
                  <a:lnTo>
                    <a:pt x="8788" y="9260"/>
                  </a:lnTo>
                  <a:lnTo>
                    <a:pt x="8855" y="8115"/>
                  </a:lnTo>
                  <a:lnTo>
                    <a:pt x="8889" y="7374"/>
                  </a:lnTo>
                  <a:lnTo>
                    <a:pt x="8889" y="6633"/>
                  </a:lnTo>
                  <a:lnTo>
                    <a:pt x="8889" y="5893"/>
                  </a:lnTo>
                  <a:lnTo>
                    <a:pt x="8821" y="5152"/>
                  </a:lnTo>
                  <a:lnTo>
                    <a:pt x="8720" y="4411"/>
                  </a:lnTo>
                  <a:lnTo>
                    <a:pt x="8586" y="3671"/>
                  </a:lnTo>
                  <a:lnTo>
                    <a:pt x="8417" y="2964"/>
                  </a:lnTo>
                  <a:lnTo>
                    <a:pt x="8182" y="2257"/>
                  </a:lnTo>
                  <a:lnTo>
                    <a:pt x="7980" y="1785"/>
                  </a:lnTo>
                  <a:lnTo>
                    <a:pt x="7710" y="1348"/>
                  </a:lnTo>
                  <a:lnTo>
                    <a:pt x="7374" y="944"/>
                  </a:lnTo>
                  <a:lnTo>
                    <a:pt x="7003" y="607"/>
                  </a:lnTo>
                  <a:lnTo>
                    <a:pt x="6801" y="439"/>
                  </a:lnTo>
                  <a:lnTo>
                    <a:pt x="6599" y="304"/>
                  </a:lnTo>
                  <a:lnTo>
                    <a:pt x="6364" y="203"/>
                  </a:lnTo>
                  <a:lnTo>
                    <a:pt x="6128" y="102"/>
                  </a:lnTo>
                  <a:lnTo>
                    <a:pt x="5892" y="68"/>
                  </a:lnTo>
                  <a:lnTo>
                    <a:pt x="5623" y="1"/>
                  </a:lnTo>
                  <a:lnTo>
                    <a:pt x="5354" y="1"/>
                  </a:lnTo>
                  <a:lnTo>
                    <a:pt x="5118" y="35"/>
                  </a:lnTo>
                  <a:lnTo>
                    <a:pt x="508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4"/>
            <p:cNvSpPr/>
            <p:nvPr/>
          </p:nvSpPr>
          <p:spPr>
            <a:xfrm>
              <a:off x="2458602" y="5638445"/>
              <a:ext cx="152174" cy="165591"/>
            </a:xfrm>
            <a:custGeom>
              <a:avLst/>
              <a:gdLst/>
              <a:ahLst/>
              <a:cxnLst/>
              <a:rect l="l" t="t" r="r" b="b"/>
              <a:pathLst>
                <a:path w="2291" h="2493" extrusionOk="0">
                  <a:moveTo>
                    <a:pt x="1920" y="169"/>
                  </a:moveTo>
                  <a:lnTo>
                    <a:pt x="1920" y="641"/>
                  </a:lnTo>
                  <a:lnTo>
                    <a:pt x="1954" y="1112"/>
                  </a:lnTo>
                  <a:lnTo>
                    <a:pt x="2021" y="1550"/>
                  </a:lnTo>
                  <a:lnTo>
                    <a:pt x="2122" y="1987"/>
                  </a:lnTo>
                  <a:lnTo>
                    <a:pt x="2156" y="2021"/>
                  </a:lnTo>
                  <a:lnTo>
                    <a:pt x="2122" y="2021"/>
                  </a:lnTo>
                  <a:lnTo>
                    <a:pt x="1718" y="2055"/>
                  </a:lnTo>
                  <a:lnTo>
                    <a:pt x="1314" y="2122"/>
                  </a:lnTo>
                  <a:lnTo>
                    <a:pt x="910" y="2156"/>
                  </a:lnTo>
                  <a:lnTo>
                    <a:pt x="472" y="2223"/>
                  </a:lnTo>
                  <a:lnTo>
                    <a:pt x="304" y="1314"/>
                  </a:lnTo>
                  <a:lnTo>
                    <a:pt x="136" y="405"/>
                  </a:lnTo>
                  <a:lnTo>
                    <a:pt x="573" y="371"/>
                  </a:lnTo>
                  <a:lnTo>
                    <a:pt x="1045" y="338"/>
                  </a:lnTo>
                  <a:lnTo>
                    <a:pt x="1920" y="169"/>
                  </a:lnTo>
                  <a:close/>
                  <a:moveTo>
                    <a:pt x="1920" y="1"/>
                  </a:moveTo>
                  <a:lnTo>
                    <a:pt x="1011" y="136"/>
                  </a:lnTo>
                  <a:lnTo>
                    <a:pt x="540" y="203"/>
                  </a:lnTo>
                  <a:lnTo>
                    <a:pt x="68" y="270"/>
                  </a:lnTo>
                  <a:lnTo>
                    <a:pt x="35" y="304"/>
                  </a:lnTo>
                  <a:lnTo>
                    <a:pt x="35" y="338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1" y="910"/>
                  </a:lnTo>
                  <a:lnTo>
                    <a:pt x="102" y="1449"/>
                  </a:lnTo>
                  <a:lnTo>
                    <a:pt x="203" y="1954"/>
                  </a:lnTo>
                  <a:lnTo>
                    <a:pt x="338" y="2459"/>
                  </a:lnTo>
                  <a:lnTo>
                    <a:pt x="405" y="2492"/>
                  </a:lnTo>
                  <a:lnTo>
                    <a:pt x="472" y="2492"/>
                  </a:lnTo>
                  <a:lnTo>
                    <a:pt x="506" y="2459"/>
                  </a:lnTo>
                  <a:lnTo>
                    <a:pt x="540" y="2391"/>
                  </a:lnTo>
                  <a:lnTo>
                    <a:pt x="506" y="2324"/>
                  </a:lnTo>
                  <a:lnTo>
                    <a:pt x="506" y="2324"/>
                  </a:lnTo>
                  <a:lnTo>
                    <a:pt x="910" y="2358"/>
                  </a:lnTo>
                  <a:lnTo>
                    <a:pt x="1348" y="2358"/>
                  </a:lnTo>
                  <a:lnTo>
                    <a:pt x="1785" y="2290"/>
                  </a:lnTo>
                  <a:lnTo>
                    <a:pt x="2156" y="2156"/>
                  </a:lnTo>
                  <a:lnTo>
                    <a:pt x="2189" y="2122"/>
                  </a:lnTo>
                  <a:lnTo>
                    <a:pt x="2189" y="2055"/>
                  </a:lnTo>
                  <a:lnTo>
                    <a:pt x="2257" y="2055"/>
                  </a:lnTo>
                  <a:lnTo>
                    <a:pt x="2290" y="2021"/>
                  </a:lnTo>
                  <a:lnTo>
                    <a:pt x="2290" y="1987"/>
                  </a:lnTo>
                  <a:lnTo>
                    <a:pt x="2257" y="1516"/>
                  </a:lnTo>
                  <a:lnTo>
                    <a:pt x="2189" y="1045"/>
                  </a:lnTo>
                  <a:lnTo>
                    <a:pt x="2122" y="607"/>
                  </a:lnTo>
                  <a:lnTo>
                    <a:pt x="2021" y="136"/>
                  </a:lnTo>
                  <a:lnTo>
                    <a:pt x="2021" y="102"/>
                  </a:lnTo>
                  <a:lnTo>
                    <a:pt x="2021" y="35"/>
                  </a:lnTo>
                  <a:lnTo>
                    <a:pt x="198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4"/>
            <p:cNvSpPr/>
            <p:nvPr/>
          </p:nvSpPr>
          <p:spPr>
            <a:xfrm>
              <a:off x="2617418" y="5618318"/>
              <a:ext cx="154366" cy="147657"/>
            </a:xfrm>
            <a:custGeom>
              <a:avLst/>
              <a:gdLst/>
              <a:ahLst/>
              <a:cxnLst/>
              <a:rect l="l" t="t" r="r" b="b"/>
              <a:pathLst>
                <a:path w="2324" h="2223" extrusionOk="0">
                  <a:moveTo>
                    <a:pt x="1919" y="203"/>
                  </a:moveTo>
                  <a:lnTo>
                    <a:pt x="1953" y="573"/>
                  </a:lnTo>
                  <a:lnTo>
                    <a:pt x="2020" y="944"/>
                  </a:lnTo>
                  <a:lnTo>
                    <a:pt x="2088" y="1381"/>
                  </a:lnTo>
                  <a:lnTo>
                    <a:pt x="2155" y="1819"/>
                  </a:lnTo>
                  <a:lnTo>
                    <a:pt x="1953" y="1819"/>
                  </a:lnTo>
                  <a:lnTo>
                    <a:pt x="1785" y="1853"/>
                  </a:lnTo>
                  <a:lnTo>
                    <a:pt x="1414" y="1920"/>
                  </a:lnTo>
                  <a:lnTo>
                    <a:pt x="943" y="1954"/>
                  </a:lnTo>
                  <a:lnTo>
                    <a:pt x="707" y="2021"/>
                  </a:lnTo>
                  <a:lnTo>
                    <a:pt x="472" y="2088"/>
                  </a:lnTo>
                  <a:lnTo>
                    <a:pt x="404" y="1651"/>
                  </a:lnTo>
                  <a:lnTo>
                    <a:pt x="270" y="1179"/>
                  </a:lnTo>
                  <a:lnTo>
                    <a:pt x="202" y="809"/>
                  </a:lnTo>
                  <a:lnTo>
                    <a:pt x="101" y="439"/>
                  </a:lnTo>
                  <a:lnTo>
                    <a:pt x="1010" y="338"/>
                  </a:lnTo>
                  <a:lnTo>
                    <a:pt x="1919" y="203"/>
                  </a:lnTo>
                  <a:close/>
                  <a:moveTo>
                    <a:pt x="1886" y="1"/>
                  </a:moveTo>
                  <a:lnTo>
                    <a:pt x="977" y="136"/>
                  </a:lnTo>
                  <a:lnTo>
                    <a:pt x="68" y="270"/>
                  </a:lnTo>
                  <a:lnTo>
                    <a:pt x="34" y="304"/>
                  </a:lnTo>
                  <a:lnTo>
                    <a:pt x="34" y="371"/>
                  </a:lnTo>
                  <a:lnTo>
                    <a:pt x="0" y="573"/>
                  </a:lnTo>
                  <a:lnTo>
                    <a:pt x="34" y="809"/>
                  </a:lnTo>
                  <a:lnTo>
                    <a:pt x="101" y="1213"/>
                  </a:lnTo>
                  <a:lnTo>
                    <a:pt x="202" y="1718"/>
                  </a:lnTo>
                  <a:lnTo>
                    <a:pt x="270" y="1954"/>
                  </a:lnTo>
                  <a:lnTo>
                    <a:pt x="371" y="2189"/>
                  </a:lnTo>
                  <a:lnTo>
                    <a:pt x="404" y="2223"/>
                  </a:lnTo>
                  <a:lnTo>
                    <a:pt x="674" y="2223"/>
                  </a:lnTo>
                  <a:lnTo>
                    <a:pt x="909" y="2189"/>
                  </a:lnTo>
                  <a:lnTo>
                    <a:pt x="1313" y="2122"/>
                  </a:lnTo>
                  <a:lnTo>
                    <a:pt x="1751" y="2055"/>
                  </a:lnTo>
                  <a:lnTo>
                    <a:pt x="1987" y="2021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323" y="1954"/>
                  </a:lnTo>
                  <a:lnTo>
                    <a:pt x="2323" y="1718"/>
                  </a:lnTo>
                  <a:lnTo>
                    <a:pt x="2290" y="1482"/>
                  </a:lnTo>
                  <a:lnTo>
                    <a:pt x="2222" y="1045"/>
                  </a:lnTo>
                  <a:lnTo>
                    <a:pt x="2155" y="540"/>
                  </a:lnTo>
                  <a:lnTo>
                    <a:pt x="2088" y="304"/>
                  </a:lnTo>
                  <a:lnTo>
                    <a:pt x="1987" y="35"/>
                  </a:lnTo>
                  <a:lnTo>
                    <a:pt x="1953" y="35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4"/>
            <p:cNvSpPr/>
            <p:nvPr/>
          </p:nvSpPr>
          <p:spPr>
            <a:xfrm>
              <a:off x="2143294" y="5913567"/>
              <a:ext cx="51544" cy="42510"/>
            </a:xfrm>
            <a:custGeom>
              <a:avLst/>
              <a:gdLst/>
              <a:ahLst/>
              <a:cxnLst/>
              <a:rect l="l" t="t" r="r" b="b"/>
              <a:pathLst>
                <a:path w="776" h="640" extrusionOk="0">
                  <a:moveTo>
                    <a:pt x="674" y="0"/>
                  </a:moveTo>
                  <a:lnTo>
                    <a:pt x="573" y="202"/>
                  </a:lnTo>
                  <a:lnTo>
                    <a:pt x="539" y="438"/>
                  </a:lnTo>
                  <a:lnTo>
                    <a:pt x="438" y="337"/>
                  </a:lnTo>
                  <a:lnTo>
                    <a:pt x="405" y="269"/>
                  </a:lnTo>
                  <a:lnTo>
                    <a:pt x="438" y="168"/>
                  </a:lnTo>
                  <a:lnTo>
                    <a:pt x="438" y="135"/>
                  </a:lnTo>
                  <a:lnTo>
                    <a:pt x="405" y="67"/>
                  </a:lnTo>
                  <a:lnTo>
                    <a:pt x="337" y="67"/>
                  </a:lnTo>
                  <a:lnTo>
                    <a:pt x="304" y="135"/>
                  </a:lnTo>
                  <a:lnTo>
                    <a:pt x="169" y="404"/>
                  </a:lnTo>
                  <a:lnTo>
                    <a:pt x="135" y="370"/>
                  </a:lnTo>
                  <a:lnTo>
                    <a:pt x="102" y="269"/>
                  </a:lnTo>
                  <a:lnTo>
                    <a:pt x="102" y="236"/>
                  </a:lnTo>
                  <a:lnTo>
                    <a:pt x="68" y="202"/>
                  </a:lnTo>
                  <a:lnTo>
                    <a:pt x="34" y="202"/>
                  </a:lnTo>
                  <a:lnTo>
                    <a:pt x="1" y="269"/>
                  </a:lnTo>
                  <a:lnTo>
                    <a:pt x="1" y="303"/>
                  </a:lnTo>
                  <a:lnTo>
                    <a:pt x="1" y="404"/>
                  </a:lnTo>
                  <a:lnTo>
                    <a:pt x="102" y="606"/>
                  </a:lnTo>
                  <a:lnTo>
                    <a:pt x="135" y="640"/>
                  </a:lnTo>
                  <a:lnTo>
                    <a:pt x="203" y="640"/>
                  </a:lnTo>
                  <a:lnTo>
                    <a:pt x="236" y="606"/>
                  </a:lnTo>
                  <a:lnTo>
                    <a:pt x="337" y="404"/>
                  </a:lnTo>
                  <a:lnTo>
                    <a:pt x="371" y="438"/>
                  </a:lnTo>
                  <a:lnTo>
                    <a:pt x="472" y="539"/>
                  </a:lnTo>
                  <a:lnTo>
                    <a:pt x="573" y="606"/>
                  </a:lnTo>
                  <a:lnTo>
                    <a:pt x="640" y="606"/>
                  </a:lnTo>
                  <a:lnTo>
                    <a:pt x="674" y="539"/>
                  </a:lnTo>
                  <a:lnTo>
                    <a:pt x="708" y="303"/>
                  </a:lnTo>
                  <a:lnTo>
                    <a:pt x="775" y="67"/>
                  </a:lnTo>
                  <a:lnTo>
                    <a:pt x="775" y="34"/>
                  </a:lnTo>
                  <a:lnTo>
                    <a:pt x="74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4"/>
            <p:cNvSpPr/>
            <p:nvPr/>
          </p:nvSpPr>
          <p:spPr>
            <a:xfrm>
              <a:off x="2780685" y="5591484"/>
              <a:ext cx="154366" cy="152174"/>
            </a:xfrm>
            <a:custGeom>
              <a:avLst/>
              <a:gdLst/>
              <a:ahLst/>
              <a:cxnLst/>
              <a:rect l="l" t="t" r="r" b="b"/>
              <a:pathLst>
                <a:path w="2324" h="2291" extrusionOk="0">
                  <a:moveTo>
                    <a:pt x="1986" y="1"/>
                  </a:moveTo>
                  <a:lnTo>
                    <a:pt x="1953" y="35"/>
                  </a:lnTo>
                  <a:lnTo>
                    <a:pt x="1953" y="136"/>
                  </a:lnTo>
                  <a:lnTo>
                    <a:pt x="1448" y="136"/>
                  </a:lnTo>
                  <a:lnTo>
                    <a:pt x="943" y="169"/>
                  </a:lnTo>
                  <a:lnTo>
                    <a:pt x="505" y="203"/>
                  </a:lnTo>
                  <a:lnTo>
                    <a:pt x="269" y="270"/>
                  </a:lnTo>
                  <a:lnTo>
                    <a:pt x="168" y="304"/>
                  </a:lnTo>
                  <a:lnTo>
                    <a:pt x="101" y="371"/>
                  </a:lnTo>
                  <a:lnTo>
                    <a:pt x="269" y="439"/>
                  </a:lnTo>
                  <a:lnTo>
                    <a:pt x="471" y="439"/>
                  </a:lnTo>
                  <a:lnTo>
                    <a:pt x="842" y="371"/>
                  </a:lnTo>
                  <a:lnTo>
                    <a:pt x="1380" y="338"/>
                  </a:lnTo>
                  <a:lnTo>
                    <a:pt x="1953" y="304"/>
                  </a:lnTo>
                  <a:lnTo>
                    <a:pt x="1986" y="641"/>
                  </a:lnTo>
                  <a:lnTo>
                    <a:pt x="2020" y="944"/>
                  </a:lnTo>
                  <a:lnTo>
                    <a:pt x="2087" y="1381"/>
                  </a:lnTo>
                  <a:lnTo>
                    <a:pt x="2121" y="1617"/>
                  </a:lnTo>
                  <a:lnTo>
                    <a:pt x="2188" y="1819"/>
                  </a:lnTo>
                  <a:lnTo>
                    <a:pt x="2155" y="1819"/>
                  </a:lnTo>
                  <a:lnTo>
                    <a:pt x="1279" y="1920"/>
                  </a:lnTo>
                  <a:lnTo>
                    <a:pt x="808" y="2021"/>
                  </a:lnTo>
                  <a:lnTo>
                    <a:pt x="404" y="2122"/>
                  </a:lnTo>
                  <a:lnTo>
                    <a:pt x="303" y="1718"/>
                  </a:lnTo>
                  <a:lnTo>
                    <a:pt x="236" y="1280"/>
                  </a:lnTo>
                  <a:lnTo>
                    <a:pt x="202" y="809"/>
                  </a:lnTo>
                  <a:lnTo>
                    <a:pt x="168" y="573"/>
                  </a:lnTo>
                  <a:lnTo>
                    <a:pt x="67" y="371"/>
                  </a:lnTo>
                  <a:lnTo>
                    <a:pt x="34" y="506"/>
                  </a:lnTo>
                  <a:lnTo>
                    <a:pt x="0" y="674"/>
                  </a:lnTo>
                  <a:lnTo>
                    <a:pt x="0" y="977"/>
                  </a:lnTo>
                  <a:lnTo>
                    <a:pt x="101" y="1583"/>
                  </a:lnTo>
                  <a:lnTo>
                    <a:pt x="135" y="1785"/>
                  </a:lnTo>
                  <a:lnTo>
                    <a:pt x="135" y="2021"/>
                  </a:lnTo>
                  <a:lnTo>
                    <a:pt x="168" y="2122"/>
                  </a:lnTo>
                  <a:lnTo>
                    <a:pt x="202" y="2189"/>
                  </a:lnTo>
                  <a:lnTo>
                    <a:pt x="269" y="2257"/>
                  </a:lnTo>
                  <a:lnTo>
                    <a:pt x="370" y="2290"/>
                  </a:lnTo>
                  <a:lnTo>
                    <a:pt x="404" y="2290"/>
                  </a:lnTo>
                  <a:lnTo>
                    <a:pt x="438" y="2257"/>
                  </a:lnTo>
                  <a:lnTo>
                    <a:pt x="875" y="2223"/>
                  </a:lnTo>
                  <a:lnTo>
                    <a:pt x="1313" y="2189"/>
                  </a:lnTo>
                  <a:lnTo>
                    <a:pt x="2188" y="2021"/>
                  </a:lnTo>
                  <a:lnTo>
                    <a:pt x="2256" y="1987"/>
                  </a:lnTo>
                  <a:lnTo>
                    <a:pt x="2289" y="1987"/>
                  </a:lnTo>
                  <a:lnTo>
                    <a:pt x="2323" y="1954"/>
                  </a:lnTo>
                  <a:lnTo>
                    <a:pt x="2323" y="1752"/>
                  </a:lnTo>
                  <a:lnTo>
                    <a:pt x="2289" y="1516"/>
                  </a:lnTo>
                  <a:lnTo>
                    <a:pt x="2222" y="1078"/>
                  </a:lnTo>
                  <a:lnTo>
                    <a:pt x="2155" y="540"/>
                  </a:lnTo>
                  <a:lnTo>
                    <a:pt x="2121" y="304"/>
                  </a:lnTo>
                  <a:lnTo>
                    <a:pt x="2054" y="35"/>
                  </a:lnTo>
                  <a:lnTo>
                    <a:pt x="20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4"/>
            <p:cNvSpPr/>
            <p:nvPr/>
          </p:nvSpPr>
          <p:spPr>
            <a:xfrm>
              <a:off x="2845513" y="5676505"/>
              <a:ext cx="26901" cy="40318"/>
            </a:xfrm>
            <a:custGeom>
              <a:avLst/>
              <a:gdLst/>
              <a:ahLst/>
              <a:cxnLst/>
              <a:rect l="l" t="t" r="r" b="b"/>
              <a:pathLst>
                <a:path w="405" h="607" extrusionOk="0">
                  <a:moveTo>
                    <a:pt x="236" y="0"/>
                  </a:moveTo>
                  <a:lnTo>
                    <a:pt x="135" y="68"/>
                  </a:lnTo>
                  <a:lnTo>
                    <a:pt x="0" y="135"/>
                  </a:lnTo>
                  <a:lnTo>
                    <a:pt x="0" y="169"/>
                  </a:lnTo>
                  <a:lnTo>
                    <a:pt x="0" y="202"/>
                  </a:lnTo>
                  <a:lnTo>
                    <a:pt x="169" y="202"/>
                  </a:lnTo>
                  <a:lnTo>
                    <a:pt x="202" y="169"/>
                  </a:lnTo>
                  <a:lnTo>
                    <a:pt x="202" y="337"/>
                  </a:lnTo>
                  <a:lnTo>
                    <a:pt x="169" y="505"/>
                  </a:lnTo>
                  <a:lnTo>
                    <a:pt x="169" y="573"/>
                  </a:lnTo>
                  <a:lnTo>
                    <a:pt x="202" y="606"/>
                  </a:lnTo>
                  <a:lnTo>
                    <a:pt x="270" y="606"/>
                  </a:lnTo>
                  <a:lnTo>
                    <a:pt x="337" y="573"/>
                  </a:lnTo>
                  <a:lnTo>
                    <a:pt x="371" y="438"/>
                  </a:lnTo>
                  <a:lnTo>
                    <a:pt x="404" y="303"/>
                  </a:lnTo>
                  <a:lnTo>
                    <a:pt x="371" y="169"/>
                  </a:lnTo>
                  <a:lnTo>
                    <a:pt x="337" y="34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4"/>
            <p:cNvSpPr/>
            <p:nvPr/>
          </p:nvSpPr>
          <p:spPr>
            <a:xfrm>
              <a:off x="2686697" y="5701081"/>
              <a:ext cx="33676" cy="40318"/>
            </a:xfrm>
            <a:custGeom>
              <a:avLst/>
              <a:gdLst/>
              <a:ahLst/>
              <a:cxnLst/>
              <a:rect l="l" t="t" r="r" b="b"/>
              <a:pathLst>
                <a:path w="507" h="607" extrusionOk="0">
                  <a:moveTo>
                    <a:pt x="270" y="1"/>
                  </a:moveTo>
                  <a:lnTo>
                    <a:pt x="203" y="34"/>
                  </a:lnTo>
                  <a:lnTo>
                    <a:pt x="136" y="68"/>
                  </a:lnTo>
                  <a:lnTo>
                    <a:pt x="35" y="203"/>
                  </a:lnTo>
                  <a:lnTo>
                    <a:pt x="1" y="337"/>
                  </a:lnTo>
                  <a:lnTo>
                    <a:pt x="1" y="438"/>
                  </a:lnTo>
                  <a:lnTo>
                    <a:pt x="35" y="506"/>
                  </a:lnTo>
                  <a:lnTo>
                    <a:pt x="136" y="573"/>
                  </a:lnTo>
                  <a:lnTo>
                    <a:pt x="270" y="607"/>
                  </a:lnTo>
                  <a:lnTo>
                    <a:pt x="338" y="607"/>
                  </a:lnTo>
                  <a:lnTo>
                    <a:pt x="405" y="573"/>
                  </a:lnTo>
                  <a:lnTo>
                    <a:pt x="506" y="438"/>
                  </a:lnTo>
                  <a:lnTo>
                    <a:pt x="506" y="371"/>
                  </a:lnTo>
                  <a:lnTo>
                    <a:pt x="506" y="337"/>
                  </a:lnTo>
                  <a:lnTo>
                    <a:pt x="472" y="304"/>
                  </a:lnTo>
                  <a:lnTo>
                    <a:pt x="439" y="304"/>
                  </a:lnTo>
                  <a:lnTo>
                    <a:pt x="136" y="371"/>
                  </a:lnTo>
                  <a:lnTo>
                    <a:pt x="136" y="270"/>
                  </a:lnTo>
                  <a:lnTo>
                    <a:pt x="203" y="169"/>
                  </a:lnTo>
                  <a:lnTo>
                    <a:pt x="237" y="102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4"/>
            <p:cNvSpPr/>
            <p:nvPr/>
          </p:nvSpPr>
          <p:spPr>
            <a:xfrm>
              <a:off x="2087367" y="5855380"/>
              <a:ext cx="154432" cy="147657"/>
            </a:xfrm>
            <a:custGeom>
              <a:avLst/>
              <a:gdLst/>
              <a:ahLst/>
              <a:cxnLst/>
              <a:rect l="l" t="t" r="r" b="b"/>
              <a:pathLst>
                <a:path w="2325" h="2223" extrusionOk="0">
                  <a:moveTo>
                    <a:pt x="1920" y="203"/>
                  </a:moveTo>
                  <a:lnTo>
                    <a:pt x="1954" y="573"/>
                  </a:lnTo>
                  <a:lnTo>
                    <a:pt x="2021" y="943"/>
                  </a:lnTo>
                  <a:lnTo>
                    <a:pt x="2055" y="1381"/>
                  </a:lnTo>
                  <a:lnTo>
                    <a:pt x="2156" y="1852"/>
                  </a:lnTo>
                  <a:lnTo>
                    <a:pt x="1752" y="1852"/>
                  </a:lnTo>
                  <a:lnTo>
                    <a:pt x="1381" y="1920"/>
                  </a:lnTo>
                  <a:lnTo>
                    <a:pt x="944" y="1987"/>
                  </a:lnTo>
                  <a:lnTo>
                    <a:pt x="708" y="2021"/>
                  </a:lnTo>
                  <a:lnTo>
                    <a:pt x="472" y="2122"/>
                  </a:lnTo>
                  <a:lnTo>
                    <a:pt x="371" y="1650"/>
                  </a:lnTo>
                  <a:lnTo>
                    <a:pt x="270" y="1179"/>
                  </a:lnTo>
                  <a:lnTo>
                    <a:pt x="203" y="809"/>
                  </a:lnTo>
                  <a:lnTo>
                    <a:pt x="102" y="438"/>
                  </a:lnTo>
                  <a:lnTo>
                    <a:pt x="1011" y="337"/>
                  </a:lnTo>
                  <a:lnTo>
                    <a:pt x="1920" y="203"/>
                  </a:lnTo>
                  <a:close/>
                  <a:moveTo>
                    <a:pt x="1886" y="1"/>
                  </a:moveTo>
                  <a:lnTo>
                    <a:pt x="977" y="135"/>
                  </a:lnTo>
                  <a:lnTo>
                    <a:pt x="68" y="270"/>
                  </a:lnTo>
                  <a:lnTo>
                    <a:pt x="1" y="337"/>
                  </a:lnTo>
                  <a:lnTo>
                    <a:pt x="1" y="371"/>
                  </a:lnTo>
                  <a:lnTo>
                    <a:pt x="1" y="607"/>
                  </a:lnTo>
                  <a:lnTo>
                    <a:pt x="35" y="809"/>
                  </a:lnTo>
                  <a:lnTo>
                    <a:pt x="102" y="1213"/>
                  </a:lnTo>
                  <a:lnTo>
                    <a:pt x="203" y="1718"/>
                  </a:lnTo>
                  <a:lnTo>
                    <a:pt x="270" y="1953"/>
                  </a:lnTo>
                  <a:lnTo>
                    <a:pt x="338" y="2189"/>
                  </a:lnTo>
                  <a:lnTo>
                    <a:pt x="405" y="2223"/>
                  </a:lnTo>
                  <a:lnTo>
                    <a:pt x="674" y="2223"/>
                  </a:lnTo>
                  <a:lnTo>
                    <a:pt x="876" y="2189"/>
                  </a:lnTo>
                  <a:lnTo>
                    <a:pt x="1280" y="2122"/>
                  </a:lnTo>
                  <a:lnTo>
                    <a:pt x="1752" y="2088"/>
                  </a:lnTo>
                  <a:lnTo>
                    <a:pt x="1987" y="2054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290" y="1953"/>
                  </a:lnTo>
                  <a:lnTo>
                    <a:pt x="2324" y="1718"/>
                  </a:lnTo>
                  <a:lnTo>
                    <a:pt x="2290" y="1516"/>
                  </a:lnTo>
                  <a:lnTo>
                    <a:pt x="2223" y="1078"/>
                  </a:lnTo>
                  <a:lnTo>
                    <a:pt x="2122" y="539"/>
                  </a:lnTo>
                  <a:lnTo>
                    <a:pt x="2088" y="304"/>
                  </a:lnTo>
                  <a:lnTo>
                    <a:pt x="1987" y="68"/>
                  </a:lnTo>
                  <a:lnTo>
                    <a:pt x="1954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4"/>
            <p:cNvSpPr/>
            <p:nvPr/>
          </p:nvSpPr>
          <p:spPr>
            <a:xfrm>
              <a:off x="2523497" y="5721207"/>
              <a:ext cx="40318" cy="58186"/>
            </a:xfrm>
            <a:custGeom>
              <a:avLst/>
              <a:gdLst/>
              <a:ahLst/>
              <a:cxnLst/>
              <a:rect l="l" t="t" r="r" b="b"/>
              <a:pathLst>
                <a:path w="607" h="876" extrusionOk="0">
                  <a:moveTo>
                    <a:pt x="371" y="1"/>
                  </a:moveTo>
                  <a:lnTo>
                    <a:pt x="236" y="34"/>
                  </a:lnTo>
                  <a:lnTo>
                    <a:pt x="0" y="169"/>
                  </a:lnTo>
                  <a:lnTo>
                    <a:pt x="0" y="203"/>
                  </a:lnTo>
                  <a:lnTo>
                    <a:pt x="0" y="236"/>
                  </a:lnTo>
                  <a:lnTo>
                    <a:pt x="101" y="472"/>
                  </a:lnTo>
                  <a:lnTo>
                    <a:pt x="169" y="539"/>
                  </a:lnTo>
                  <a:lnTo>
                    <a:pt x="236" y="506"/>
                  </a:lnTo>
                  <a:lnTo>
                    <a:pt x="337" y="472"/>
                  </a:lnTo>
                  <a:lnTo>
                    <a:pt x="371" y="438"/>
                  </a:lnTo>
                  <a:lnTo>
                    <a:pt x="438" y="472"/>
                  </a:lnTo>
                  <a:lnTo>
                    <a:pt x="472" y="506"/>
                  </a:lnTo>
                  <a:lnTo>
                    <a:pt x="472" y="539"/>
                  </a:lnTo>
                  <a:lnTo>
                    <a:pt x="371" y="573"/>
                  </a:lnTo>
                  <a:lnTo>
                    <a:pt x="202" y="607"/>
                  </a:lnTo>
                  <a:lnTo>
                    <a:pt x="68" y="674"/>
                  </a:lnTo>
                  <a:lnTo>
                    <a:pt x="34" y="708"/>
                  </a:lnTo>
                  <a:lnTo>
                    <a:pt x="0" y="775"/>
                  </a:lnTo>
                  <a:lnTo>
                    <a:pt x="0" y="809"/>
                  </a:lnTo>
                  <a:lnTo>
                    <a:pt x="34" y="842"/>
                  </a:lnTo>
                  <a:lnTo>
                    <a:pt x="68" y="876"/>
                  </a:lnTo>
                  <a:lnTo>
                    <a:pt x="101" y="842"/>
                  </a:lnTo>
                  <a:lnTo>
                    <a:pt x="236" y="775"/>
                  </a:lnTo>
                  <a:lnTo>
                    <a:pt x="371" y="741"/>
                  </a:lnTo>
                  <a:lnTo>
                    <a:pt x="505" y="674"/>
                  </a:lnTo>
                  <a:lnTo>
                    <a:pt x="573" y="640"/>
                  </a:lnTo>
                  <a:lnTo>
                    <a:pt x="606" y="573"/>
                  </a:lnTo>
                  <a:lnTo>
                    <a:pt x="606" y="506"/>
                  </a:lnTo>
                  <a:lnTo>
                    <a:pt x="606" y="438"/>
                  </a:lnTo>
                  <a:lnTo>
                    <a:pt x="539" y="371"/>
                  </a:lnTo>
                  <a:lnTo>
                    <a:pt x="472" y="337"/>
                  </a:lnTo>
                  <a:lnTo>
                    <a:pt x="404" y="304"/>
                  </a:lnTo>
                  <a:lnTo>
                    <a:pt x="337" y="304"/>
                  </a:lnTo>
                  <a:lnTo>
                    <a:pt x="202" y="337"/>
                  </a:lnTo>
                  <a:lnTo>
                    <a:pt x="169" y="236"/>
                  </a:lnTo>
                  <a:lnTo>
                    <a:pt x="337" y="135"/>
                  </a:lnTo>
                  <a:lnTo>
                    <a:pt x="505" y="34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4"/>
            <p:cNvSpPr/>
            <p:nvPr/>
          </p:nvSpPr>
          <p:spPr>
            <a:xfrm>
              <a:off x="2145553" y="5692114"/>
              <a:ext cx="147657" cy="145465"/>
            </a:xfrm>
            <a:custGeom>
              <a:avLst/>
              <a:gdLst/>
              <a:ahLst/>
              <a:cxnLst/>
              <a:rect l="l" t="t" r="r" b="b"/>
              <a:pathLst>
                <a:path w="2223" h="2190" extrusionOk="0">
                  <a:moveTo>
                    <a:pt x="1818" y="1"/>
                  </a:moveTo>
                  <a:lnTo>
                    <a:pt x="1313" y="68"/>
                  </a:lnTo>
                  <a:lnTo>
                    <a:pt x="808" y="136"/>
                  </a:lnTo>
                  <a:lnTo>
                    <a:pt x="404" y="169"/>
                  </a:lnTo>
                  <a:lnTo>
                    <a:pt x="202" y="203"/>
                  </a:lnTo>
                  <a:lnTo>
                    <a:pt x="0" y="270"/>
                  </a:lnTo>
                  <a:lnTo>
                    <a:pt x="0" y="304"/>
                  </a:lnTo>
                  <a:lnTo>
                    <a:pt x="169" y="371"/>
                  </a:lnTo>
                  <a:lnTo>
                    <a:pt x="337" y="371"/>
                  </a:lnTo>
                  <a:lnTo>
                    <a:pt x="707" y="338"/>
                  </a:lnTo>
                  <a:lnTo>
                    <a:pt x="1246" y="270"/>
                  </a:lnTo>
                  <a:lnTo>
                    <a:pt x="1785" y="169"/>
                  </a:lnTo>
                  <a:lnTo>
                    <a:pt x="1785" y="371"/>
                  </a:lnTo>
                  <a:lnTo>
                    <a:pt x="1785" y="540"/>
                  </a:lnTo>
                  <a:lnTo>
                    <a:pt x="1852" y="910"/>
                  </a:lnTo>
                  <a:lnTo>
                    <a:pt x="1919" y="1381"/>
                  </a:lnTo>
                  <a:lnTo>
                    <a:pt x="1953" y="1583"/>
                  </a:lnTo>
                  <a:lnTo>
                    <a:pt x="2020" y="1819"/>
                  </a:lnTo>
                  <a:lnTo>
                    <a:pt x="1044" y="1954"/>
                  </a:lnTo>
                  <a:lnTo>
                    <a:pt x="674" y="1987"/>
                  </a:lnTo>
                  <a:lnTo>
                    <a:pt x="505" y="2021"/>
                  </a:lnTo>
                  <a:lnTo>
                    <a:pt x="371" y="2122"/>
                  </a:lnTo>
                  <a:lnTo>
                    <a:pt x="539" y="2189"/>
                  </a:lnTo>
                  <a:lnTo>
                    <a:pt x="707" y="2189"/>
                  </a:lnTo>
                  <a:lnTo>
                    <a:pt x="1078" y="2156"/>
                  </a:lnTo>
                  <a:lnTo>
                    <a:pt x="2121" y="2021"/>
                  </a:lnTo>
                  <a:lnTo>
                    <a:pt x="2189" y="1987"/>
                  </a:lnTo>
                  <a:lnTo>
                    <a:pt x="2222" y="1954"/>
                  </a:lnTo>
                  <a:lnTo>
                    <a:pt x="2222" y="1886"/>
                  </a:lnTo>
                  <a:lnTo>
                    <a:pt x="2189" y="1853"/>
                  </a:lnTo>
                  <a:lnTo>
                    <a:pt x="2189" y="1583"/>
                  </a:lnTo>
                  <a:lnTo>
                    <a:pt x="2155" y="1348"/>
                  </a:lnTo>
                  <a:lnTo>
                    <a:pt x="2054" y="876"/>
                  </a:lnTo>
                  <a:lnTo>
                    <a:pt x="2020" y="506"/>
                  </a:lnTo>
                  <a:lnTo>
                    <a:pt x="1953" y="304"/>
                  </a:lnTo>
                  <a:lnTo>
                    <a:pt x="1919" y="136"/>
                  </a:lnTo>
                  <a:lnTo>
                    <a:pt x="1919" y="102"/>
                  </a:lnTo>
                  <a:lnTo>
                    <a:pt x="1919" y="35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4"/>
            <p:cNvSpPr/>
            <p:nvPr/>
          </p:nvSpPr>
          <p:spPr>
            <a:xfrm>
              <a:off x="1725098" y="5989554"/>
              <a:ext cx="64961" cy="53736"/>
            </a:xfrm>
            <a:custGeom>
              <a:avLst/>
              <a:gdLst/>
              <a:ahLst/>
              <a:cxnLst/>
              <a:rect l="l" t="t" r="r" b="b"/>
              <a:pathLst>
                <a:path w="978" h="809" extrusionOk="0">
                  <a:moveTo>
                    <a:pt x="809" y="1"/>
                  </a:moveTo>
                  <a:lnTo>
                    <a:pt x="775" y="34"/>
                  </a:lnTo>
                  <a:lnTo>
                    <a:pt x="775" y="203"/>
                  </a:lnTo>
                  <a:lnTo>
                    <a:pt x="775" y="371"/>
                  </a:lnTo>
                  <a:lnTo>
                    <a:pt x="809" y="405"/>
                  </a:lnTo>
                  <a:lnTo>
                    <a:pt x="775" y="405"/>
                  </a:lnTo>
                  <a:lnTo>
                    <a:pt x="472" y="203"/>
                  </a:lnTo>
                  <a:lnTo>
                    <a:pt x="405" y="203"/>
                  </a:lnTo>
                  <a:lnTo>
                    <a:pt x="371" y="236"/>
                  </a:lnTo>
                  <a:lnTo>
                    <a:pt x="337" y="270"/>
                  </a:lnTo>
                  <a:lnTo>
                    <a:pt x="371" y="337"/>
                  </a:lnTo>
                  <a:lnTo>
                    <a:pt x="506" y="472"/>
                  </a:lnTo>
                  <a:lnTo>
                    <a:pt x="135" y="472"/>
                  </a:lnTo>
                  <a:lnTo>
                    <a:pt x="68" y="506"/>
                  </a:lnTo>
                  <a:lnTo>
                    <a:pt x="1" y="539"/>
                  </a:lnTo>
                  <a:lnTo>
                    <a:pt x="1" y="573"/>
                  </a:lnTo>
                  <a:lnTo>
                    <a:pt x="68" y="607"/>
                  </a:lnTo>
                  <a:lnTo>
                    <a:pt x="506" y="607"/>
                  </a:lnTo>
                  <a:lnTo>
                    <a:pt x="405" y="674"/>
                  </a:lnTo>
                  <a:lnTo>
                    <a:pt x="371" y="741"/>
                  </a:lnTo>
                  <a:lnTo>
                    <a:pt x="405" y="775"/>
                  </a:lnTo>
                  <a:lnTo>
                    <a:pt x="438" y="809"/>
                  </a:lnTo>
                  <a:lnTo>
                    <a:pt x="506" y="809"/>
                  </a:lnTo>
                  <a:lnTo>
                    <a:pt x="674" y="708"/>
                  </a:lnTo>
                  <a:lnTo>
                    <a:pt x="809" y="539"/>
                  </a:lnTo>
                  <a:lnTo>
                    <a:pt x="842" y="708"/>
                  </a:lnTo>
                  <a:lnTo>
                    <a:pt x="876" y="775"/>
                  </a:lnTo>
                  <a:lnTo>
                    <a:pt x="910" y="775"/>
                  </a:lnTo>
                  <a:lnTo>
                    <a:pt x="977" y="741"/>
                  </a:lnTo>
                  <a:lnTo>
                    <a:pt x="977" y="674"/>
                  </a:lnTo>
                  <a:lnTo>
                    <a:pt x="943" y="337"/>
                  </a:lnTo>
                  <a:lnTo>
                    <a:pt x="910" y="169"/>
                  </a:lnTo>
                  <a:lnTo>
                    <a:pt x="876" y="34"/>
                  </a:lnTo>
                  <a:lnTo>
                    <a:pt x="84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4"/>
            <p:cNvSpPr/>
            <p:nvPr/>
          </p:nvSpPr>
          <p:spPr>
            <a:xfrm>
              <a:off x="2639736" y="5506529"/>
              <a:ext cx="161141" cy="111855"/>
            </a:xfrm>
            <a:custGeom>
              <a:avLst/>
              <a:gdLst/>
              <a:ahLst/>
              <a:cxnLst/>
              <a:rect l="l" t="t" r="r" b="b"/>
              <a:pathLst>
                <a:path w="2426" h="1684" extrusionOk="0">
                  <a:moveTo>
                    <a:pt x="2088" y="0"/>
                  </a:moveTo>
                  <a:lnTo>
                    <a:pt x="2055" y="34"/>
                  </a:lnTo>
                  <a:lnTo>
                    <a:pt x="1516" y="102"/>
                  </a:lnTo>
                  <a:lnTo>
                    <a:pt x="977" y="169"/>
                  </a:lnTo>
                  <a:lnTo>
                    <a:pt x="506" y="236"/>
                  </a:lnTo>
                  <a:lnTo>
                    <a:pt x="270" y="304"/>
                  </a:lnTo>
                  <a:lnTo>
                    <a:pt x="68" y="405"/>
                  </a:lnTo>
                  <a:lnTo>
                    <a:pt x="35" y="371"/>
                  </a:lnTo>
                  <a:lnTo>
                    <a:pt x="1" y="371"/>
                  </a:lnTo>
                  <a:lnTo>
                    <a:pt x="1" y="674"/>
                  </a:lnTo>
                  <a:lnTo>
                    <a:pt x="35" y="943"/>
                  </a:lnTo>
                  <a:lnTo>
                    <a:pt x="169" y="1549"/>
                  </a:lnTo>
                  <a:lnTo>
                    <a:pt x="169" y="1583"/>
                  </a:lnTo>
                  <a:lnTo>
                    <a:pt x="203" y="1650"/>
                  </a:lnTo>
                  <a:lnTo>
                    <a:pt x="237" y="1684"/>
                  </a:lnTo>
                  <a:lnTo>
                    <a:pt x="270" y="1684"/>
                  </a:lnTo>
                  <a:lnTo>
                    <a:pt x="338" y="1650"/>
                  </a:lnTo>
                  <a:lnTo>
                    <a:pt x="338" y="1617"/>
                  </a:lnTo>
                  <a:lnTo>
                    <a:pt x="809" y="1549"/>
                  </a:lnTo>
                  <a:lnTo>
                    <a:pt x="1247" y="1482"/>
                  </a:lnTo>
                  <a:lnTo>
                    <a:pt x="1718" y="1415"/>
                  </a:lnTo>
                  <a:lnTo>
                    <a:pt x="1920" y="1347"/>
                  </a:lnTo>
                  <a:lnTo>
                    <a:pt x="2122" y="1280"/>
                  </a:lnTo>
                  <a:lnTo>
                    <a:pt x="1886" y="1246"/>
                  </a:lnTo>
                  <a:lnTo>
                    <a:pt x="1684" y="1246"/>
                  </a:lnTo>
                  <a:lnTo>
                    <a:pt x="1247" y="1314"/>
                  </a:lnTo>
                  <a:lnTo>
                    <a:pt x="775" y="1381"/>
                  </a:lnTo>
                  <a:lnTo>
                    <a:pt x="304" y="1482"/>
                  </a:lnTo>
                  <a:lnTo>
                    <a:pt x="203" y="943"/>
                  </a:lnTo>
                  <a:lnTo>
                    <a:pt x="169" y="708"/>
                  </a:lnTo>
                  <a:lnTo>
                    <a:pt x="68" y="438"/>
                  </a:lnTo>
                  <a:lnTo>
                    <a:pt x="540" y="438"/>
                  </a:lnTo>
                  <a:lnTo>
                    <a:pt x="1011" y="337"/>
                  </a:lnTo>
                  <a:lnTo>
                    <a:pt x="1550" y="236"/>
                  </a:lnTo>
                  <a:lnTo>
                    <a:pt x="2055" y="135"/>
                  </a:lnTo>
                  <a:lnTo>
                    <a:pt x="2156" y="708"/>
                  </a:lnTo>
                  <a:lnTo>
                    <a:pt x="2257" y="1280"/>
                  </a:lnTo>
                  <a:lnTo>
                    <a:pt x="2290" y="1347"/>
                  </a:lnTo>
                  <a:lnTo>
                    <a:pt x="2358" y="1347"/>
                  </a:lnTo>
                  <a:lnTo>
                    <a:pt x="2425" y="1314"/>
                  </a:lnTo>
                  <a:lnTo>
                    <a:pt x="2425" y="1246"/>
                  </a:lnTo>
                  <a:lnTo>
                    <a:pt x="2324" y="640"/>
                  </a:lnTo>
                  <a:lnTo>
                    <a:pt x="2189" y="34"/>
                  </a:lnTo>
                  <a:lnTo>
                    <a:pt x="21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4"/>
            <p:cNvSpPr/>
            <p:nvPr/>
          </p:nvSpPr>
          <p:spPr>
            <a:xfrm>
              <a:off x="2798552" y="5484145"/>
              <a:ext cx="161075" cy="111922"/>
            </a:xfrm>
            <a:custGeom>
              <a:avLst/>
              <a:gdLst/>
              <a:ahLst/>
              <a:cxnLst/>
              <a:rect l="l" t="t" r="r" b="b"/>
              <a:pathLst>
                <a:path w="2425" h="1685" extrusionOk="0">
                  <a:moveTo>
                    <a:pt x="1684" y="1"/>
                  </a:moveTo>
                  <a:lnTo>
                    <a:pt x="1145" y="34"/>
                  </a:lnTo>
                  <a:lnTo>
                    <a:pt x="573" y="169"/>
                  </a:lnTo>
                  <a:lnTo>
                    <a:pt x="68" y="337"/>
                  </a:lnTo>
                  <a:lnTo>
                    <a:pt x="34" y="371"/>
                  </a:lnTo>
                  <a:lnTo>
                    <a:pt x="0" y="405"/>
                  </a:lnTo>
                  <a:lnTo>
                    <a:pt x="34" y="439"/>
                  </a:lnTo>
                  <a:lnTo>
                    <a:pt x="68" y="472"/>
                  </a:lnTo>
                  <a:lnTo>
                    <a:pt x="101" y="708"/>
                  </a:lnTo>
                  <a:lnTo>
                    <a:pt x="135" y="944"/>
                  </a:lnTo>
                  <a:lnTo>
                    <a:pt x="202" y="1617"/>
                  </a:lnTo>
                  <a:lnTo>
                    <a:pt x="236" y="1651"/>
                  </a:lnTo>
                  <a:lnTo>
                    <a:pt x="270" y="1684"/>
                  </a:lnTo>
                  <a:lnTo>
                    <a:pt x="337" y="1651"/>
                  </a:lnTo>
                  <a:lnTo>
                    <a:pt x="606" y="1684"/>
                  </a:lnTo>
                  <a:lnTo>
                    <a:pt x="909" y="1651"/>
                  </a:lnTo>
                  <a:lnTo>
                    <a:pt x="1482" y="1516"/>
                  </a:lnTo>
                  <a:lnTo>
                    <a:pt x="1886" y="1415"/>
                  </a:lnTo>
                  <a:lnTo>
                    <a:pt x="2088" y="1348"/>
                  </a:lnTo>
                  <a:lnTo>
                    <a:pt x="2290" y="1247"/>
                  </a:lnTo>
                  <a:lnTo>
                    <a:pt x="2020" y="1247"/>
                  </a:lnTo>
                  <a:lnTo>
                    <a:pt x="1785" y="1280"/>
                  </a:lnTo>
                  <a:lnTo>
                    <a:pt x="1313" y="1415"/>
                  </a:lnTo>
                  <a:lnTo>
                    <a:pt x="842" y="1482"/>
                  </a:lnTo>
                  <a:lnTo>
                    <a:pt x="371" y="1550"/>
                  </a:lnTo>
                  <a:lnTo>
                    <a:pt x="337" y="1179"/>
                  </a:lnTo>
                  <a:lnTo>
                    <a:pt x="270" y="809"/>
                  </a:lnTo>
                  <a:lnTo>
                    <a:pt x="236" y="641"/>
                  </a:lnTo>
                  <a:lnTo>
                    <a:pt x="169" y="472"/>
                  </a:lnTo>
                  <a:lnTo>
                    <a:pt x="438" y="405"/>
                  </a:lnTo>
                  <a:lnTo>
                    <a:pt x="674" y="337"/>
                  </a:lnTo>
                  <a:lnTo>
                    <a:pt x="1212" y="270"/>
                  </a:lnTo>
                  <a:lnTo>
                    <a:pt x="1717" y="203"/>
                  </a:lnTo>
                  <a:lnTo>
                    <a:pt x="1987" y="135"/>
                  </a:lnTo>
                  <a:lnTo>
                    <a:pt x="2222" y="102"/>
                  </a:lnTo>
                  <a:lnTo>
                    <a:pt x="2222" y="337"/>
                  </a:lnTo>
                  <a:lnTo>
                    <a:pt x="2256" y="607"/>
                  </a:lnTo>
                  <a:lnTo>
                    <a:pt x="2256" y="944"/>
                  </a:lnTo>
                  <a:lnTo>
                    <a:pt x="2290" y="1247"/>
                  </a:lnTo>
                  <a:lnTo>
                    <a:pt x="2323" y="1314"/>
                  </a:lnTo>
                  <a:lnTo>
                    <a:pt x="2424" y="1314"/>
                  </a:lnTo>
                  <a:lnTo>
                    <a:pt x="2424" y="1247"/>
                  </a:lnTo>
                  <a:lnTo>
                    <a:pt x="2424" y="977"/>
                  </a:lnTo>
                  <a:lnTo>
                    <a:pt x="2391" y="674"/>
                  </a:lnTo>
                  <a:lnTo>
                    <a:pt x="2357" y="371"/>
                  </a:lnTo>
                  <a:lnTo>
                    <a:pt x="2323" y="68"/>
                  </a:lnTo>
                  <a:lnTo>
                    <a:pt x="2290" y="34"/>
                  </a:lnTo>
                  <a:lnTo>
                    <a:pt x="2222" y="34"/>
                  </a:lnTo>
                  <a:lnTo>
                    <a:pt x="168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4"/>
            <p:cNvSpPr/>
            <p:nvPr/>
          </p:nvSpPr>
          <p:spPr>
            <a:xfrm>
              <a:off x="3462711" y="5390224"/>
              <a:ext cx="152174" cy="100697"/>
            </a:xfrm>
            <a:custGeom>
              <a:avLst/>
              <a:gdLst/>
              <a:ahLst/>
              <a:cxnLst/>
              <a:rect l="l" t="t" r="r" b="b"/>
              <a:pathLst>
                <a:path w="2291" h="1516" extrusionOk="0">
                  <a:moveTo>
                    <a:pt x="1920" y="169"/>
                  </a:moveTo>
                  <a:lnTo>
                    <a:pt x="1920" y="371"/>
                  </a:lnTo>
                  <a:lnTo>
                    <a:pt x="1954" y="573"/>
                  </a:lnTo>
                  <a:lnTo>
                    <a:pt x="2055" y="1078"/>
                  </a:lnTo>
                  <a:lnTo>
                    <a:pt x="1146" y="1280"/>
                  </a:lnTo>
                  <a:lnTo>
                    <a:pt x="741" y="1347"/>
                  </a:lnTo>
                  <a:lnTo>
                    <a:pt x="539" y="1381"/>
                  </a:lnTo>
                  <a:lnTo>
                    <a:pt x="337" y="1415"/>
                  </a:lnTo>
                  <a:lnTo>
                    <a:pt x="203" y="876"/>
                  </a:lnTo>
                  <a:lnTo>
                    <a:pt x="102" y="304"/>
                  </a:lnTo>
                  <a:lnTo>
                    <a:pt x="539" y="304"/>
                  </a:lnTo>
                  <a:lnTo>
                    <a:pt x="944" y="236"/>
                  </a:lnTo>
                  <a:lnTo>
                    <a:pt x="1920" y="169"/>
                  </a:lnTo>
                  <a:close/>
                  <a:moveTo>
                    <a:pt x="1482" y="1"/>
                  </a:moveTo>
                  <a:lnTo>
                    <a:pt x="977" y="34"/>
                  </a:lnTo>
                  <a:lnTo>
                    <a:pt x="506" y="102"/>
                  </a:lnTo>
                  <a:lnTo>
                    <a:pt x="270" y="135"/>
                  </a:lnTo>
                  <a:lnTo>
                    <a:pt x="34" y="236"/>
                  </a:lnTo>
                  <a:lnTo>
                    <a:pt x="1" y="236"/>
                  </a:lnTo>
                  <a:lnTo>
                    <a:pt x="1" y="270"/>
                  </a:lnTo>
                  <a:lnTo>
                    <a:pt x="1" y="573"/>
                  </a:lnTo>
                  <a:lnTo>
                    <a:pt x="34" y="876"/>
                  </a:lnTo>
                  <a:lnTo>
                    <a:pt x="102" y="1179"/>
                  </a:lnTo>
                  <a:lnTo>
                    <a:pt x="203" y="1482"/>
                  </a:lnTo>
                  <a:lnTo>
                    <a:pt x="203" y="1516"/>
                  </a:lnTo>
                  <a:lnTo>
                    <a:pt x="236" y="1516"/>
                  </a:lnTo>
                  <a:lnTo>
                    <a:pt x="304" y="1482"/>
                  </a:lnTo>
                  <a:lnTo>
                    <a:pt x="539" y="1516"/>
                  </a:lnTo>
                  <a:lnTo>
                    <a:pt x="741" y="1516"/>
                  </a:lnTo>
                  <a:lnTo>
                    <a:pt x="1213" y="1482"/>
                  </a:lnTo>
                  <a:lnTo>
                    <a:pt x="1684" y="1381"/>
                  </a:lnTo>
                  <a:lnTo>
                    <a:pt x="2088" y="1246"/>
                  </a:lnTo>
                  <a:lnTo>
                    <a:pt x="2156" y="1314"/>
                  </a:lnTo>
                  <a:lnTo>
                    <a:pt x="2223" y="1314"/>
                  </a:lnTo>
                  <a:lnTo>
                    <a:pt x="2257" y="1280"/>
                  </a:lnTo>
                  <a:lnTo>
                    <a:pt x="2290" y="1213"/>
                  </a:lnTo>
                  <a:lnTo>
                    <a:pt x="2156" y="674"/>
                  </a:lnTo>
                  <a:lnTo>
                    <a:pt x="2021" y="169"/>
                  </a:lnTo>
                  <a:lnTo>
                    <a:pt x="2055" y="102"/>
                  </a:lnTo>
                  <a:lnTo>
                    <a:pt x="2055" y="68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4"/>
            <p:cNvSpPr/>
            <p:nvPr/>
          </p:nvSpPr>
          <p:spPr>
            <a:xfrm>
              <a:off x="2979687" y="5457310"/>
              <a:ext cx="145399" cy="111922"/>
            </a:xfrm>
            <a:custGeom>
              <a:avLst/>
              <a:gdLst/>
              <a:ahLst/>
              <a:cxnLst/>
              <a:rect l="l" t="t" r="r" b="b"/>
              <a:pathLst>
                <a:path w="2189" h="1685" extrusionOk="0">
                  <a:moveTo>
                    <a:pt x="1953" y="102"/>
                  </a:moveTo>
                  <a:lnTo>
                    <a:pt x="1987" y="674"/>
                  </a:lnTo>
                  <a:lnTo>
                    <a:pt x="2054" y="1247"/>
                  </a:lnTo>
                  <a:lnTo>
                    <a:pt x="1852" y="1247"/>
                  </a:lnTo>
                  <a:lnTo>
                    <a:pt x="1617" y="1280"/>
                  </a:lnTo>
                  <a:lnTo>
                    <a:pt x="1213" y="1348"/>
                  </a:lnTo>
                  <a:lnTo>
                    <a:pt x="270" y="1415"/>
                  </a:lnTo>
                  <a:lnTo>
                    <a:pt x="236" y="910"/>
                  </a:lnTo>
                  <a:lnTo>
                    <a:pt x="203" y="708"/>
                  </a:lnTo>
                  <a:lnTo>
                    <a:pt x="169" y="539"/>
                  </a:lnTo>
                  <a:lnTo>
                    <a:pt x="1112" y="304"/>
                  </a:lnTo>
                  <a:lnTo>
                    <a:pt x="1516" y="236"/>
                  </a:lnTo>
                  <a:lnTo>
                    <a:pt x="1751" y="169"/>
                  </a:lnTo>
                  <a:lnTo>
                    <a:pt x="1953" y="102"/>
                  </a:lnTo>
                  <a:close/>
                  <a:moveTo>
                    <a:pt x="1718" y="1"/>
                  </a:moveTo>
                  <a:lnTo>
                    <a:pt x="1482" y="34"/>
                  </a:lnTo>
                  <a:lnTo>
                    <a:pt x="1011" y="102"/>
                  </a:lnTo>
                  <a:lnTo>
                    <a:pt x="506" y="236"/>
                  </a:lnTo>
                  <a:lnTo>
                    <a:pt x="68" y="371"/>
                  </a:lnTo>
                  <a:lnTo>
                    <a:pt x="34" y="405"/>
                  </a:lnTo>
                  <a:lnTo>
                    <a:pt x="0" y="438"/>
                  </a:lnTo>
                  <a:lnTo>
                    <a:pt x="0" y="506"/>
                  </a:lnTo>
                  <a:lnTo>
                    <a:pt x="34" y="539"/>
                  </a:lnTo>
                  <a:lnTo>
                    <a:pt x="102" y="1078"/>
                  </a:lnTo>
                  <a:lnTo>
                    <a:pt x="102" y="1617"/>
                  </a:lnTo>
                  <a:lnTo>
                    <a:pt x="135" y="1684"/>
                  </a:lnTo>
                  <a:lnTo>
                    <a:pt x="203" y="1684"/>
                  </a:lnTo>
                  <a:lnTo>
                    <a:pt x="270" y="1651"/>
                  </a:lnTo>
                  <a:lnTo>
                    <a:pt x="304" y="1583"/>
                  </a:lnTo>
                  <a:lnTo>
                    <a:pt x="741" y="1583"/>
                  </a:lnTo>
                  <a:lnTo>
                    <a:pt x="1213" y="1550"/>
                  </a:lnTo>
                  <a:lnTo>
                    <a:pt x="1650" y="1449"/>
                  </a:lnTo>
                  <a:lnTo>
                    <a:pt x="1886" y="1381"/>
                  </a:lnTo>
                  <a:lnTo>
                    <a:pt x="2054" y="1280"/>
                  </a:lnTo>
                  <a:lnTo>
                    <a:pt x="2155" y="1314"/>
                  </a:lnTo>
                  <a:lnTo>
                    <a:pt x="2189" y="1280"/>
                  </a:lnTo>
                  <a:lnTo>
                    <a:pt x="2189" y="1247"/>
                  </a:lnTo>
                  <a:lnTo>
                    <a:pt x="2189" y="944"/>
                  </a:lnTo>
                  <a:lnTo>
                    <a:pt x="2155" y="640"/>
                  </a:lnTo>
                  <a:lnTo>
                    <a:pt x="2088" y="337"/>
                  </a:lnTo>
                  <a:lnTo>
                    <a:pt x="2021" y="34"/>
                  </a:lnTo>
                  <a:lnTo>
                    <a:pt x="1953" y="34"/>
                  </a:lnTo>
                  <a:lnTo>
                    <a:pt x="17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4"/>
            <p:cNvSpPr/>
            <p:nvPr/>
          </p:nvSpPr>
          <p:spPr>
            <a:xfrm>
              <a:off x="2304303" y="5557940"/>
              <a:ext cx="163333" cy="105213"/>
            </a:xfrm>
            <a:custGeom>
              <a:avLst/>
              <a:gdLst/>
              <a:ahLst/>
              <a:cxnLst/>
              <a:rect l="l" t="t" r="r" b="b"/>
              <a:pathLst>
                <a:path w="2459" h="1584" extrusionOk="0">
                  <a:moveTo>
                    <a:pt x="2122" y="136"/>
                  </a:moveTo>
                  <a:lnTo>
                    <a:pt x="2156" y="641"/>
                  </a:lnTo>
                  <a:lnTo>
                    <a:pt x="2257" y="1112"/>
                  </a:lnTo>
                  <a:lnTo>
                    <a:pt x="1987" y="1179"/>
                  </a:lnTo>
                  <a:lnTo>
                    <a:pt x="1684" y="1213"/>
                  </a:lnTo>
                  <a:lnTo>
                    <a:pt x="1145" y="1280"/>
                  </a:lnTo>
                  <a:lnTo>
                    <a:pt x="708" y="1314"/>
                  </a:lnTo>
                  <a:lnTo>
                    <a:pt x="472" y="1381"/>
                  </a:lnTo>
                  <a:lnTo>
                    <a:pt x="304" y="1482"/>
                  </a:lnTo>
                  <a:lnTo>
                    <a:pt x="169" y="910"/>
                  </a:lnTo>
                  <a:lnTo>
                    <a:pt x="135" y="641"/>
                  </a:lnTo>
                  <a:lnTo>
                    <a:pt x="68" y="405"/>
                  </a:lnTo>
                  <a:lnTo>
                    <a:pt x="573" y="405"/>
                  </a:lnTo>
                  <a:lnTo>
                    <a:pt x="1112" y="338"/>
                  </a:lnTo>
                  <a:lnTo>
                    <a:pt x="2122" y="136"/>
                  </a:lnTo>
                  <a:close/>
                  <a:moveTo>
                    <a:pt x="2122" y="1"/>
                  </a:moveTo>
                  <a:lnTo>
                    <a:pt x="1617" y="102"/>
                  </a:lnTo>
                  <a:lnTo>
                    <a:pt x="1078" y="136"/>
                  </a:lnTo>
                  <a:lnTo>
                    <a:pt x="539" y="237"/>
                  </a:lnTo>
                  <a:lnTo>
                    <a:pt x="34" y="338"/>
                  </a:lnTo>
                  <a:lnTo>
                    <a:pt x="1" y="371"/>
                  </a:lnTo>
                  <a:lnTo>
                    <a:pt x="34" y="405"/>
                  </a:lnTo>
                  <a:lnTo>
                    <a:pt x="1" y="674"/>
                  </a:lnTo>
                  <a:lnTo>
                    <a:pt x="34" y="977"/>
                  </a:lnTo>
                  <a:lnTo>
                    <a:pt x="169" y="1550"/>
                  </a:lnTo>
                  <a:lnTo>
                    <a:pt x="203" y="1583"/>
                  </a:lnTo>
                  <a:lnTo>
                    <a:pt x="270" y="1583"/>
                  </a:lnTo>
                  <a:lnTo>
                    <a:pt x="304" y="1516"/>
                  </a:lnTo>
                  <a:lnTo>
                    <a:pt x="539" y="1516"/>
                  </a:lnTo>
                  <a:lnTo>
                    <a:pt x="809" y="1482"/>
                  </a:lnTo>
                  <a:lnTo>
                    <a:pt x="1314" y="1415"/>
                  </a:lnTo>
                  <a:lnTo>
                    <a:pt x="1819" y="1381"/>
                  </a:lnTo>
                  <a:lnTo>
                    <a:pt x="2290" y="1280"/>
                  </a:lnTo>
                  <a:lnTo>
                    <a:pt x="2358" y="1280"/>
                  </a:lnTo>
                  <a:lnTo>
                    <a:pt x="2425" y="1247"/>
                  </a:lnTo>
                  <a:lnTo>
                    <a:pt x="2425" y="1213"/>
                  </a:lnTo>
                  <a:lnTo>
                    <a:pt x="2459" y="1179"/>
                  </a:lnTo>
                  <a:lnTo>
                    <a:pt x="2425" y="1112"/>
                  </a:lnTo>
                  <a:lnTo>
                    <a:pt x="2358" y="573"/>
                  </a:lnTo>
                  <a:lnTo>
                    <a:pt x="2290" y="304"/>
                  </a:lnTo>
                  <a:lnTo>
                    <a:pt x="2223" y="68"/>
                  </a:lnTo>
                  <a:lnTo>
                    <a:pt x="2189" y="35"/>
                  </a:lnTo>
                  <a:lnTo>
                    <a:pt x="21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4"/>
            <p:cNvSpPr/>
            <p:nvPr/>
          </p:nvSpPr>
          <p:spPr>
            <a:xfrm>
              <a:off x="3299511" y="5412608"/>
              <a:ext cx="156558" cy="102955"/>
            </a:xfrm>
            <a:custGeom>
              <a:avLst/>
              <a:gdLst/>
              <a:ahLst/>
              <a:cxnLst/>
              <a:rect l="l" t="t" r="r" b="b"/>
              <a:pathLst>
                <a:path w="2357" h="1550" extrusionOk="0">
                  <a:moveTo>
                    <a:pt x="2054" y="135"/>
                  </a:moveTo>
                  <a:lnTo>
                    <a:pt x="2020" y="270"/>
                  </a:lnTo>
                  <a:lnTo>
                    <a:pt x="2054" y="371"/>
                  </a:lnTo>
                  <a:lnTo>
                    <a:pt x="2087" y="606"/>
                  </a:lnTo>
                  <a:lnTo>
                    <a:pt x="2121" y="842"/>
                  </a:lnTo>
                  <a:lnTo>
                    <a:pt x="2155" y="1078"/>
                  </a:lnTo>
                  <a:lnTo>
                    <a:pt x="1178" y="1212"/>
                  </a:lnTo>
                  <a:lnTo>
                    <a:pt x="707" y="1313"/>
                  </a:lnTo>
                  <a:lnTo>
                    <a:pt x="236" y="1448"/>
                  </a:lnTo>
                  <a:lnTo>
                    <a:pt x="236" y="1280"/>
                  </a:lnTo>
                  <a:lnTo>
                    <a:pt x="236" y="1145"/>
                  </a:lnTo>
                  <a:lnTo>
                    <a:pt x="202" y="808"/>
                  </a:lnTo>
                  <a:lnTo>
                    <a:pt x="168" y="606"/>
                  </a:lnTo>
                  <a:lnTo>
                    <a:pt x="135" y="371"/>
                  </a:lnTo>
                  <a:lnTo>
                    <a:pt x="438" y="371"/>
                  </a:lnTo>
                  <a:lnTo>
                    <a:pt x="741" y="303"/>
                  </a:lnTo>
                  <a:lnTo>
                    <a:pt x="1347" y="236"/>
                  </a:lnTo>
                  <a:lnTo>
                    <a:pt x="1650" y="169"/>
                  </a:lnTo>
                  <a:lnTo>
                    <a:pt x="1784" y="169"/>
                  </a:lnTo>
                  <a:lnTo>
                    <a:pt x="1953" y="135"/>
                  </a:lnTo>
                  <a:lnTo>
                    <a:pt x="1986" y="169"/>
                  </a:lnTo>
                  <a:lnTo>
                    <a:pt x="2054" y="135"/>
                  </a:lnTo>
                  <a:close/>
                  <a:moveTo>
                    <a:pt x="1784" y="0"/>
                  </a:moveTo>
                  <a:lnTo>
                    <a:pt x="1515" y="34"/>
                  </a:lnTo>
                  <a:lnTo>
                    <a:pt x="1044" y="101"/>
                  </a:lnTo>
                  <a:lnTo>
                    <a:pt x="539" y="169"/>
                  </a:lnTo>
                  <a:lnTo>
                    <a:pt x="303" y="202"/>
                  </a:lnTo>
                  <a:lnTo>
                    <a:pt x="67" y="303"/>
                  </a:lnTo>
                  <a:lnTo>
                    <a:pt x="0" y="337"/>
                  </a:lnTo>
                  <a:lnTo>
                    <a:pt x="34" y="371"/>
                  </a:lnTo>
                  <a:lnTo>
                    <a:pt x="0" y="472"/>
                  </a:lnTo>
                  <a:lnTo>
                    <a:pt x="34" y="606"/>
                  </a:lnTo>
                  <a:lnTo>
                    <a:pt x="34" y="842"/>
                  </a:lnTo>
                  <a:lnTo>
                    <a:pt x="67" y="1145"/>
                  </a:lnTo>
                  <a:lnTo>
                    <a:pt x="101" y="1313"/>
                  </a:lnTo>
                  <a:lnTo>
                    <a:pt x="135" y="1448"/>
                  </a:lnTo>
                  <a:lnTo>
                    <a:pt x="202" y="1482"/>
                  </a:lnTo>
                  <a:lnTo>
                    <a:pt x="202" y="1516"/>
                  </a:lnTo>
                  <a:lnTo>
                    <a:pt x="236" y="1549"/>
                  </a:lnTo>
                  <a:lnTo>
                    <a:pt x="741" y="1516"/>
                  </a:lnTo>
                  <a:lnTo>
                    <a:pt x="1246" y="1414"/>
                  </a:lnTo>
                  <a:lnTo>
                    <a:pt x="2222" y="1246"/>
                  </a:lnTo>
                  <a:lnTo>
                    <a:pt x="2256" y="1246"/>
                  </a:lnTo>
                  <a:lnTo>
                    <a:pt x="2289" y="1212"/>
                  </a:lnTo>
                  <a:lnTo>
                    <a:pt x="2357" y="1212"/>
                  </a:lnTo>
                  <a:lnTo>
                    <a:pt x="2357" y="1145"/>
                  </a:lnTo>
                  <a:lnTo>
                    <a:pt x="2357" y="1111"/>
                  </a:lnTo>
                  <a:lnTo>
                    <a:pt x="2289" y="1078"/>
                  </a:lnTo>
                  <a:lnTo>
                    <a:pt x="2256" y="808"/>
                  </a:lnTo>
                  <a:lnTo>
                    <a:pt x="2222" y="573"/>
                  </a:lnTo>
                  <a:lnTo>
                    <a:pt x="2188" y="303"/>
                  </a:lnTo>
                  <a:lnTo>
                    <a:pt x="2155" y="135"/>
                  </a:lnTo>
                  <a:lnTo>
                    <a:pt x="2087" y="34"/>
                  </a:lnTo>
                  <a:lnTo>
                    <a:pt x="2087" y="68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4"/>
            <p:cNvSpPr/>
            <p:nvPr/>
          </p:nvSpPr>
          <p:spPr>
            <a:xfrm>
              <a:off x="3136244" y="5437184"/>
              <a:ext cx="156624" cy="102955"/>
            </a:xfrm>
            <a:custGeom>
              <a:avLst/>
              <a:gdLst/>
              <a:ahLst/>
              <a:cxnLst/>
              <a:rect l="l" t="t" r="r" b="b"/>
              <a:pathLst>
                <a:path w="2358" h="1550" extrusionOk="0">
                  <a:moveTo>
                    <a:pt x="2020" y="102"/>
                  </a:moveTo>
                  <a:lnTo>
                    <a:pt x="2054" y="304"/>
                  </a:lnTo>
                  <a:lnTo>
                    <a:pt x="2088" y="539"/>
                  </a:lnTo>
                  <a:lnTo>
                    <a:pt x="2121" y="842"/>
                  </a:lnTo>
                  <a:lnTo>
                    <a:pt x="2155" y="1011"/>
                  </a:lnTo>
                  <a:lnTo>
                    <a:pt x="2222" y="1146"/>
                  </a:lnTo>
                  <a:lnTo>
                    <a:pt x="1751" y="1146"/>
                  </a:lnTo>
                  <a:lnTo>
                    <a:pt x="1246" y="1213"/>
                  </a:lnTo>
                  <a:lnTo>
                    <a:pt x="270" y="1381"/>
                  </a:lnTo>
                  <a:lnTo>
                    <a:pt x="270" y="1112"/>
                  </a:lnTo>
                  <a:lnTo>
                    <a:pt x="202" y="876"/>
                  </a:lnTo>
                  <a:lnTo>
                    <a:pt x="169" y="640"/>
                  </a:lnTo>
                  <a:lnTo>
                    <a:pt x="169" y="539"/>
                  </a:lnTo>
                  <a:lnTo>
                    <a:pt x="135" y="438"/>
                  </a:lnTo>
                  <a:lnTo>
                    <a:pt x="169" y="438"/>
                  </a:lnTo>
                  <a:lnTo>
                    <a:pt x="236" y="405"/>
                  </a:lnTo>
                  <a:lnTo>
                    <a:pt x="371" y="371"/>
                  </a:lnTo>
                  <a:lnTo>
                    <a:pt x="505" y="337"/>
                  </a:lnTo>
                  <a:lnTo>
                    <a:pt x="808" y="304"/>
                  </a:lnTo>
                  <a:lnTo>
                    <a:pt x="1414" y="203"/>
                  </a:lnTo>
                  <a:lnTo>
                    <a:pt x="1717" y="169"/>
                  </a:lnTo>
                  <a:lnTo>
                    <a:pt x="1886" y="135"/>
                  </a:lnTo>
                  <a:lnTo>
                    <a:pt x="2020" y="102"/>
                  </a:lnTo>
                  <a:close/>
                  <a:moveTo>
                    <a:pt x="1549" y="1"/>
                  </a:moveTo>
                  <a:lnTo>
                    <a:pt x="1078" y="102"/>
                  </a:lnTo>
                  <a:lnTo>
                    <a:pt x="573" y="169"/>
                  </a:lnTo>
                  <a:lnTo>
                    <a:pt x="337" y="203"/>
                  </a:lnTo>
                  <a:lnTo>
                    <a:pt x="101" y="270"/>
                  </a:lnTo>
                  <a:lnTo>
                    <a:pt x="68" y="371"/>
                  </a:lnTo>
                  <a:lnTo>
                    <a:pt x="34" y="337"/>
                  </a:lnTo>
                  <a:lnTo>
                    <a:pt x="0" y="472"/>
                  </a:lnTo>
                  <a:lnTo>
                    <a:pt x="34" y="607"/>
                  </a:lnTo>
                  <a:lnTo>
                    <a:pt x="68" y="876"/>
                  </a:lnTo>
                  <a:lnTo>
                    <a:pt x="101" y="1146"/>
                  </a:lnTo>
                  <a:lnTo>
                    <a:pt x="135" y="1381"/>
                  </a:lnTo>
                  <a:lnTo>
                    <a:pt x="135" y="1449"/>
                  </a:lnTo>
                  <a:lnTo>
                    <a:pt x="169" y="1482"/>
                  </a:lnTo>
                  <a:lnTo>
                    <a:pt x="236" y="1516"/>
                  </a:lnTo>
                  <a:lnTo>
                    <a:pt x="303" y="1550"/>
                  </a:lnTo>
                  <a:lnTo>
                    <a:pt x="438" y="1550"/>
                  </a:lnTo>
                  <a:lnTo>
                    <a:pt x="472" y="1516"/>
                  </a:lnTo>
                  <a:lnTo>
                    <a:pt x="1381" y="1415"/>
                  </a:lnTo>
                  <a:lnTo>
                    <a:pt x="1886" y="1348"/>
                  </a:lnTo>
                  <a:lnTo>
                    <a:pt x="2357" y="1213"/>
                  </a:lnTo>
                  <a:lnTo>
                    <a:pt x="2290" y="1179"/>
                  </a:lnTo>
                  <a:lnTo>
                    <a:pt x="2323" y="1146"/>
                  </a:lnTo>
                  <a:lnTo>
                    <a:pt x="2323" y="977"/>
                  </a:lnTo>
                  <a:lnTo>
                    <a:pt x="2290" y="809"/>
                  </a:lnTo>
                  <a:lnTo>
                    <a:pt x="2222" y="506"/>
                  </a:lnTo>
                  <a:lnTo>
                    <a:pt x="2189" y="270"/>
                  </a:lnTo>
                  <a:lnTo>
                    <a:pt x="2155" y="169"/>
                  </a:lnTo>
                  <a:lnTo>
                    <a:pt x="2121" y="34"/>
                  </a:lnTo>
                  <a:lnTo>
                    <a:pt x="2155" y="34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4"/>
            <p:cNvSpPr/>
            <p:nvPr/>
          </p:nvSpPr>
          <p:spPr>
            <a:xfrm>
              <a:off x="1807861" y="5638445"/>
              <a:ext cx="152108" cy="100697"/>
            </a:xfrm>
            <a:custGeom>
              <a:avLst/>
              <a:gdLst/>
              <a:ahLst/>
              <a:cxnLst/>
              <a:rect l="l" t="t" r="r" b="b"/>
              <a:pathLst>
                <a:path w="2290" h="1516" extrusionOk="0">
                  <a:moveTo>
                    <a:pt x="1920" y="169"/>
                  </a:moveTo>
                  <a:lnTo>
                    <a:pt x="1920" y="371"/>
                  </a:lnTo>
                  <a:lnTo>
                    <a:pt x="1953" y="573"/>
                  </a:lnTo>
                  <a:lnTo>
                    <a:pt x="2088" y="1045"/>
                  </a:lnTo>
                  <a:lnTo>
                    <a:pt x="1145" y="1247"/>
                  </a:lnTo>
                  <a:lnTo>
                    <a:pt x="741" y="1314"/>
                  </a:lnTo>
                  <a:lnTo>
                    <a:pt x="539" y="1348"/>
                  </a:lnTo>
                  <a:lnTo>
                    <a:pt x="337" y="1415"/>
                  </a:lnTo>
                  <a:lnTo>
                    <a:pt x="202" y="876"/>
                  </a:lnTo>
                  <a:lnTo>
                    <a:pt x="101" y="304"/>
                  </a:lnTo>
                  <a:lnTo>
                    <a:pt x="303" y="304"/>
                  </a:lnTo>
                  <a:lnTo>
                    <a:pt x="539" y="270"/>
                  </a:lnTo>
                  <a:lnTo>
                    <a:pt x="977" y="237"/>
                  </a:lnTo>
                  <a:lnTo>
                    <a:pt x="1920" y="169"/>
                  </a:lnTo>
                  <a:close/>
                  <a:moveTo>
                    <a:pt x="1010" y="1"/>
                  </a:moveTo>
                  <a:lnTo>
                    <a:pt x="505" y="68"/>
                  </a:lnTo>
                  <a:lnTo>
                    <a:pt x="270" y="136"/>
                  </a:lnTo>
                  <a:lnTo>
                    <a:pt x="68" y="203"/>
                  </a:lnTo>
                  <a:lnTo>
                    <a:pt x="34" y="237"/>
                  </a:lnTo>
                  <a:lnTo>
                    <a:pt x="0" y="270"/>
                  </a:lnTo>
                  <a:lnTo>
                    <a:pt x="34" y="573"/>
                  </a:lnTo>
                  <a:lnTo>
                    <a:pt x="68" y="876"/>
                  </a:lnTo>
                  <a:lnTo>
                    <a:pt x="135" y="1179"/>
                  </a:lnTo>
                  <a:lnTo>
                    <a:pt x="202" y="1449"/>
                  </a:lnTo>
                  <a:lnTo>
                    <a:pt x="236" y="1482"/>
                  </a:lnTo>
                  <a:lnTo>
                    <a:pt x="270" y="1516"/>
                  </a:lnTo>
                  <a:lnTo>
                    <a:pt x="337" y="1482"/>
                  </a:lnTo>
                  <a:lnTo>
                    <a:pt x="539" y="1482"/>
                  </a:lnTo>
                  <a:lnTo>
                    <a:pt x="775" y="1516"/>
                  </a:lnTo>
                  <a:lnTo>
                    <a:pt x="1212" y="1449"/>
                  </a:lnTo>
                  <a:lnTo>
                    <a:pt x="1684" y="1348"/>
                  </a:lnTo>
                  <a:lnTo>
                    <a:pt x="2122" y="1213"/>
                  </a:lnTo>
                  <a:lnTo>
                    <a:pt x="2122" y="1247"/>
                  </a:lnTo>
                  <a:lnTo>
                    <a:pt x="2155" y="1280"/>
                  </a:lnTo>
                  <a:lnTo>
                    <a:pt x="2223" y="1314"/>
                  </a:lnTo>
                  <a:lnTo>
                    <a:pt x="2290" y="1280"/>
                  </a:lnTo>
                  <a:lnTo>
                    <a:pt x="2290" y="1213"/>
                  </a:lnTo>
                  <a:lnTo>
                    <a:pt x="2155" y="674"/>
                  </a:lnTo>
                  <a:lnTo>
                    <a:pt x="2054" y="136"/>
                  </a:lnTo>
                  <a:lnTo>
                    <a:pt x="2054" y="102"/>
                  </a:lnTo>
                  <a:lnTo>
                    <a:pt x="2054" y="35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4"/>
            <p:cNvSpPr/>
            <p:nvPr/>
          </p:nvSpPr>
          <p:spPr>
            <a:xfrm>
              <a:off x="1971127" y="5607160"/>
              <a:ext cx="163267" cy="107405"/>
            </a:xfrm>
            <a:custGeom>
              <a:avLst/>
              <a:gdLst/>
              <a:ahLst/>
              <a:cxnLst/>
              <a:rect l="l" t="t" r="r" b="b"/>
              <a:pathLst>
                <a:path w="2458" h="1617" extrusionOk="0">
                  <a:moveTo>
                    <a:pt x="1684" y="1"/>
                  </a:moveTo>
                  <a:lnTo>
                    <a:pt x="1145" y="68"/>
                  </a:lnTo>
                  <a:lnTo>
                    <a:pt x="573" y="169"/>
                  </a:lnTo>
                  <a:lnTo>
                    <a:pt x="68" y="371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741"/>
                  </a:lnTo>
                  <a:lnTo>
                    <a:pt x="101" y="1044"/>
                  </a:lnTo>
                  <a:lnTo>
                    <a:pt x="169" y="1314"/>
                  </a:lnTo>
                  <a:lnTo>
                    <a:pt x="236" y="1583"/>
                  </a:lnTo>
                  <a:lnTo>
                    <a:pt x="270" y="1617"/>
                  </a:lnTo>
                  <a:lnTo>
                    <a:pt x="371" y="1617"/>
                  </a:lnTo>
                  <a:lnTo>
                    <a:pt x="371" y="1549"/>
                  </a:lnTo>
                  <a:lnTo>
                    <a:pt x="303" y="1246"/>
                  </a:lnTo>
                  <a:lnTo>
                    <a:pt x="236" y="943"/>
                  </a:lnTo>
                  <a:lnTo>
                    <a:pt x="169" y="674"/>
                  </a:lnTo>
                  <a:lnTo>
                    <a:pt x="101" y="405"/>
                  </a:lnTo>
                  <a:lnTo>
                    <a:pt x="337" y="405"/>
                  </a:lnTo>
                  <a:lnTo>
                    <a:pt x="606" y="371"/>
                  </a:lnTo>
                  <a:lnTo>
                    <a:pt x="1111" y="270"/>
                  </a:lnTo>
                  <a:lnTo>
                    <a:pt x="1650" y="203"/>
                  </a:lnTo>
                  <a:lnTo>
                    <a:pt x="1886" y="169"/>
                  </a:lnTo>
                  <a:lnTo>
                    <a:pt x="2155" y="203"/>
                  </a:lnTo>
                  <a:lnTo>
                    <a:pt x="2155" y="371"/>
                  </a:lnTo>
                  <a:lnTo>
                    <a:pt x="2155" y="539"/>
                  </a:lnTo>
                  <a:lnTo>
                    <a:pt x="2222" y="910"/>
                  </a:lnTo>
                  <a:lnTo>
                    <a:pt x="2290" y="1280"/>
                  </a:lnTo>
                  <a:lnTo>
                    <a:pt x="1818" y="1347"/>
                  </a:lnTo>
                  <a:lnTo>
                    <a:pt x="1347" y="1415"/>
                  </a:lnTo>
                  <a:lnTo>
                    <a:pt x="842" y="1448"/>
                  </a:lnTo>
                  <a:lnTo>
                    <a:pt x="606" y="1482"/>
                  </a:lnTo>
                  <a:lnTo>
                    <a:pt x="371" y="1549"/>
                  </a:lnTo>
                  <a:lnTo>
                    <a:pt x="606" y="1583"/>
                  </a:lnTo>
                  <a:lnTo>
                    <a:pt x="808" y="1617"/>
                  </a:lnTo>
                  <a:lnTo>
                    <a:pt x="1246" y="1583"/>
                  </a:lnTo>
                  <a:lnTo>
                    <a:pt x="1818" y="1516"/>
                  </a:lnTo>
                  <a:lnTo>
                    <a:pt x="2088" y="1482"/>
                  </a:lnTo>
                  <a:lnTo>
                    <a:pt x="2357" y="1381"/>
                  </a:lnTo>
                  <a:lnTo>
                    <a:pt x="2424" y="1347"/>
                  </a:lnTo>
                  <a:lnTo>
                    <a:pt x="2458" y="1347"/>
                  </a:lnTo>
                  <a:lnTo>
                    <a:pt x="2458" y="1280"/>
                  </a:lnTo>
                  <a:lnTo>
                    <a:pt x="2323" y="607"/>
                  </a:lnTo>
                  <a:lnTo>
                    <a:pt x="2323" y="405"/>
                  </a:lnTo>
                  <a:lnTo>
                    <a:pt x="2290" y="169"/>
                  </a:lnTo>
                  <a:lnTo>
                    <a:pt x="2290" y="135"/>
                  </a:lnTo>
                  <a:lnTo>
                    <a:pt x="2290" y="68"/>
                  </a:lnTo>
                  <a:lnTo>
                    <a:pt x="2290" y="34"/>
                  </a:lnTo>
                  <a:lnTo>
                    <a:pt x="222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4"/>
            <p:cNvSpPr/>
            <p:nvPr/>
          </p:nvSpPr>
          <p:spPr>
            <a:xfrm>
              <a:off x="1816828" y="5739075"/>
              <a:ext cx="154366" cy="147724"/>
            </a:xfrm>
            <a:custGeom>
              <a:avLst/>
              <a:gdLst/>
              <a:ahLst/>
              <a:cxnLst/>
              <a:rect l="l" t="t" r="r" b="b"/>
              <a:pathLst>
                <a:path w="2324" h="2224" extrusionOk="0">
                  <a:moveTo>
                    <a:pt x="1919" y="169"/>
                  </a:moveTo>
                  <a:lnTo>
                    <a:pt x="1953" y="540"/>
                  </a:lnTo>
                  <a:lnTo>
                    <a:pt x="2020" y="910"/>
                  </a:lnTo>
                  <a:lnTo>
                    <a:pt x="2088" y="1381"/>
                  </a:lnTo>
                  <a:lnTo>
                    <a:pt x="2155" y="1819"/>
                  </a:lnTo>
                  <a:lnTo>
                    <a:pt x="1785" y="1819"/>
                  </a:lnTo>
                  <a:lnTo>
                    <a:pt x="1414" y="1886"/>
                  </a:lnTo>
                  <a:lnTo>
                    <a:pt x="1381" y="1886"/>
                  </a:lnTo>
                  <a:lnTo>
                    <a:pt x="1414" y="1853"/>
                  </a:lnTo>
                  <a:lnTo>
                    <a:pt x="1381" y="1684"/>
                  </a:lnTo>
                  <a:lnTo>
                    <a:pt x="1347" y="1516"/>
                  </a:lnTo>
                  <a:lnTo>
                    <a:pt x="1313" y="1179"/>
                  </a:lnTo>
                  <a:lnTo>
                    <a:pt x="1280" y="1146"/>
                  </a:lnTo>
                  <a:lnTo>
                    <a:pt x="1212" y="1112"/>
                  </a:lnTo>
                  <a:lnTo>
                    <a:pt x="1179" y="1146"/>
                  </a:lnTo>
                  <a:lnTo>
                    <a:pt x="1145" y="1213"/>
                  </a:lnTo>
                  <a:lnTo>
                    <a:pt x="1179" y="1550"/>
                  </a:lnTo>
                  <a:lnTo>
                    <a:pt x="1212" y="1718"/>
                  </a:lnTo>
                  <a:lnTo>
                    <a:pt x="1280" y="1886"/>
                  </a:lnTo>
                  <a:lnTo>
                    <a:pt x="1313" y="1886"/>
                  </a:lnTo>
                  <a:lnTo>
                    <a:pt x="875" y="1954"/>
                  </a:lnTo>
                  <a:lnTo>
                    <a:pt x="673" y="2021"/>
                  </a:lnTo>
                  <a:lnTo>
                    <a:pt x="471" y="2088"/>
                  </a:lnTo>
                  <a:lnTo>
                    <a:pt x="370" y="1617"/>
                  </a:lnTo>
                  <a:lnTo>
                    <a:pt x="269" y="1179"/>
                  </a:lnTo>
                  <a:lnTo>
                    <a:pt x="202" y="775"/>
                  </a:lnTo>
                  <a:lnTo>
                    <a:pt x="101" y="439"/>
                  </a:lnTo>
                  <a:lnTo>
                    <a:pt x="1010" y="304"/>
                  </a:lnTo>
                  <a:lnTo>
                    <a:pt x="1919" y="169"/>
                  </a:lnTo>
                  <a:close/>
                  <a:moveTo>
                    <a:pt x="1886" y="1"/>
                  </a:moveTo>
                  <a:lnTo>
                    <a:pt x="976" y="102"/>
                  </a:lnTo>
                  <a:lnTo>
                    <a:pt x="67" y="270"/>
                  </a:lnTo>
                  <a:lnTo>
                    <a:pt x="34" y="304"/>
                  </a:lnTo>
                  <a:lnTo>
                    <a:pt x="0" y="371"/>
                  </a:lnTo>
                  <a:lnTo>
                    <a:pt x="0" y="573"/>
                  </a:lnTo>
                  <a:lnTo>
                    <a:pt x="34" y="775"/>
                  </a:lnTo>
                  <a:lnTo>
                    <a:pt x="101" y="1179"/>
                  </a:lnTo>
                  <a:lnTo>
                    <a:pt x="202" y="1684"/>
                  </a:lnTo>
                  <a:lnTo>
                    <a:pt x="269" y="1954"/>
                  </a:lnTo>
                  <a:lnTo>
                    <a:pt x="370" y="2156"/>
                  </a:lnTo>
                  <a:lnTo>
                    <a:pt x="404" y="2223"/>
                  </a:lnTo>
                  <a:lnTo>
                    <a:pt x="471" y="2189"/>
                  </a:lnTo>
                  <a:lnTo>
                    <a:pt x="875" y="2189"/>
                  </a:lnTo>
                  <a:lnTo>
                    <a:pt x="1313" y="2122"/>
                  </a:lnTo>
                  <a:lnTo>
                    <a:pt x="1751" y="2055"/>
                  </a:lnTo>
                  <a:lnTo>
                    <a:pt x="1987" y="2021"/>
                  </a:lnTo>
                  <a:lnTo>
                    <a:pt x="2189" y="1954"/>
                  </a:lnTo>
                  <a:lnTo>
                    <a:pt x="2222" y="1987"/>
                  </a:lnTo>
                  <a:lnTo>
                    <a:pt x="2256" y="1987"/>
                  </a:lnTo>
                  <a:lnTo>
                    <a:pt x="2290" y="1954"/>
                  </a:lnTo>
                  <a:lnTo>
                    <a:pt x="2323" y="1920"/>
                  </a:lnTo>
                  <a:lnTo>
                    <a:pt x="2323" y="1718"/>
                  </a:lnTo>
                  <a:lnTo>
                    <a:pt x="2290" y="1482"/>
                  </a:lnTo>
                  <a:lnTo>
                    <a:pt x="2222" y="1045"/>
                  </a:lnTo>
                  <a:lnTo>
                    <a:pt x="2155" y="540"/>
                  </a:lnTo>
                  <a:lnTo>
                    <a:pt x="2088" y="270"/>
                  </a:lnTo>
                  <a:lnTo>
                    <a:pt x="1987" y="35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4"/>
            <p:cNvSpPr/>
            <p:nvPr/>
          </p:nvSpPr>
          <p:spPr>
            <a:xfrm>
              <a:off x="2047115" y="5783843"/>
              <a:ext cx="42577" cy="51477"/>
            </a:xfrm>
            <a:custGeom>
              <a:avLst/>
              <a:gdLst/>
              <a:ahLst/>
              <a:cxnLst/>
              <a:rect l="l" t="t" r="r" b="b"/>
              <a:pathLst>
                <a:path w="641" h="775" extrusionOk="0">
                  <a:moveTo>
                    <a:pt x="136" y="0"/>
                  </a:moveTo>
                  <a:lnTo>
                    <a:pt x="68" y="68"/>
                  </a:lnTo>
                  <a:lnTo>
                    <a:pt x="35" y="169"/>
                  </a:lnTo>
                  <a:lnTo>
                    <a:pt x="35" y="236"/>
                  </a:lnTo>
                  <a:lnTo>
                    <a:pt x="102" y="236"/>
                  </a:lnTo>
                  <a:lnTo>
                    <a:pt x="237" y="135"/>
                  </a:lnTo>
                  <a:lnTo>
                    <a:pt x="169" y="404"/>
                  </a:lnTo>
                  <a:lnTo>
                    <a:pt x="35" y="640"/>
                  </a:lnTo>
                  <a:lnTo>
                    <a:pt x="1" y="707"/>
                  </a:lnTo>
                  <a:lnTo>
                    <a:pt x="1" y="741"/>
                  </a:lnTo>
                  <a:lnTo>
                    <a:pt x="35" y="775"/>
                  </a:lnTo>
                  <a:lnTo>
                    <a:pt x="102" y="775"/>
                  </a:lnTo>
                  <a:lnTo>
                    <a:pt x="371" y="707"/>
                  </a:lnTo>
                  <a:lnTo>
                    <a:pt x="506" y="674"/>
                  </a:lnTo>
                  <a:lnTo>
                    <a:pt x="641" y="606"/>
                  </a:lnTo>
                  <a:lnTo>
                    <a:pt x="641" y="539"/>
                  </a:lnTo>
                  <a:lnTo>
                    <a:pt x="641" y="505"/>
                  </a:lnTo>
                  <a:lnTo>
                    <a:pt x="472" y="505"/>
                  </a:lnTo>
                  <a:lnTo>
                    <a:pt x="338" y="539"/>
                  </a:lnTo>
                  <a:lnTo>
                    <a:pt x="270" y="573"/>
                  </a:lnTo>
                  <a:lnTo>
                    <a:pt x="371" y="337"/>
                  </a:lnTo>
                  <a:lnTo>
                    <a:pt x="439" y="68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4"/>
            <p:cNvSpPr/>
            <p:nvPr/>
          </p:nvSpPr>
          <p:spPr>
            <a:xfrm>
              <a:off x="2136586" y="5584775"/>
              <a:ext cx="158883" cy="107405"/>
            </a:xfrm>
            <a:custGeom>
              <a:avLst/>
              <a:gdLst/>
              <a:ahLst/>
              <a:cxnLst/>
              <a:rect l="l" t="t" r="r" b="b"/>
              <a:pathLst>
                <a:path w="2392" h="1617" extrusionOk="0">
                  <a:moveTo>
                    <a:pt x="1920" y="1"/>
                  </a:moveTo>
                  <a:lnTo>
                    <a:pt x="1684" y="35"/>
                  </a:lnTo>
                  <a:lnTo>
                    <a:pt x="1213" y="102"/>
                  </a:lnTo>
                  <a:lnTo>
                    <a:pt x="674" y="169"/>
                  </a:lnTo>
                  <a:lnTo>
                    <a:pt x="135" y="304"/>
                  </a:lnTo>
                  <a:lnTo>
                    <a:pt x="102" y="270"/>
                  </a:lnTo>
                  <a:lnTo>
                    <a:pt x="34" y="270"/>
                  </a:lnTo>
                  <a:lnTo>
                    <a:pt x="1" y="304"/>
                  </a:lnTo>
                  <a:lnTo>
                    <a:pt x="68" y="944"/>
                  </a:lnTo>
                  <a:lnTo>
                    <a:pt x="135" y="1550"/>
                  </a:lnTo>
                  <a:lnTo>
                    <a:pt x="169" y="1617"/>
                  </a:lnTo>
                  <a:lnTo>
                    <a:pt x="236" y="1617"/>
                  </a:lnTo>
                  <a:lnTo>
                    <a:pt x="270" y="1583"/>
                  </a:lnTo>
                  <a:lnTo>
                    <a:pt x="304" y="1516"/>
                  </a:lnTo>
                  <a:lnTo>
                    <a:pt x="236" y="944"/>
                  </a:lnTo>
                  <a:lnTo>
                    <a:pt x="135" y="371"/>
                  </a:lnTo>
                  <a:lnTo>
                    <a:pt x="708" y="338"/>
                  </a:lnTo>
                  <a:lnTo>
                    <a:pt x="1246" y="237"/>
                  </a:lnTo>
                  <a:lnTo>
                    <a:pt x="1684" y="203"/>
                  </a:lnTo>
                  <a:lnTo>
                    <a:pt x="1920" y="169"/>
                  </a:lnTo>
                  <a:lnTo>
                    <a:pt x="2155" y="102"/>
                  </a:lnTo>
                  <a:lnTo>
                    <a:pt x="2155" y="338"/>
                  </a:lnTo>
                  <a:lnTo>
                    <a:pt x="2155" y="607"/>
                  </a:lnTo>
                  <a:lnTo>
                    <a:pt x="2223" y="1146"/>
                  </a:lnTo>
                  <a:lnTo>
                    <a:pt x="1751" y="1179"/>
                  </a:lnTo>
                  <a:lnTo>
                    <a:pt x="1314" y="1280"/>
                  </a:lnTo>
                  <a:lnTo>
                    <a:pt x="842" y="1348"/>
                  </a:lnTo>
                  <a:lnTo>
                    <a:pt x="640" y="1381"/>
                  </a:lnTo>
                  <a:lnTo>
                    <a:pt x="438" y="1482"/>
                  </a:lnTo>
                  <a:lnTo>
                    <a:pt x="640" y="1516"/>
                  </a:lnTo>
                  <a:lnTo>
                    <a:pt x="842" y="1482"/>
                  </a:lnTo>
                  <a:lnTo>
                    <a:pt x="1280" y="1415"/>
                  </a:lnTo>
                  <a:lnTo>
                    <a:pt x="1785" y="1348"/>
                  </a:lnTo>
                  <a:lnTo>
                    <a:pt x="2155" y="1280"/>
                  </a:lnTo>
                  <a:lnTo>
                    <a:pt x="2189" y="1348"/>
                  </a:lnTo>
                  <a:lnTo>
                    <a:pt x="2256" y="1348"/>
                  </a:lnTo>
                  <a:lnTo>
                    <a:pt x="2324" y="1314"/>
                  </a:lnTo>
                  <a:lnTo>
                    <a:pt x="2357" y="1280"/>
                  </a:lnTo>
                  <a:lnTo>
                    <a:pt x="2357" y="1213"/>
                  </a:lnTo>
                  <a:lnTo>
                    <a:pt x="2391" y="1179"/>
                  </a:lnTo>
                  <a:lnTo>
                    <a:pt x="2324" y="573"/>
                  </a:lnTo>
                  <a:lnTo>
                    <a:pt x="2290" y="270"/>
                  </a:lnTo>
                  <a:lnTo>
                    <a:pt x="2189" y="1"/>
                  </a:lnTo>
                  <a:lnTo>
                    <a:pt x="2155" y="1"/>
                  </a:lnTo>
                  <a:lnTo>
                    <a:pt x="2155" y="35"/>
                  </a:lnTo>
                  <a:lnTo>
                    <a:pt x="19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4"/>
            <p:cNvSpPr/>
            <p:nvPr/>
          </p:nvSpPr>
          <p:spPr>
            <a:xfrm>
              <a:off x="1980028" y="5712240"/>
              <a:ext cx="154366" cy="152174"/>
            </a:xfrm>
            <a:custGeom>
              <a:avLst/>
              <a:gdLst/>
              <a:ahLst/>
              <a:cxnLst/>
              <a:rect l="l" t="t" r="r" b="b"/>
              <a:pathLst>
                <a:path w="2324" h="2291" extrusionOk="0">
                  <a:moveTo>
                    <a:pt x="1954" y="1"/>
                  </a:moveTo>
                  <a:lnTo>
                    <a:pt x="1954" y="35"/>
                  </a:lnTo>
                  <a:lnTo>
                    <a:pt x="1954" y="102"/>
                  </a:lnTo>
                  <a:lnTo>
                    <a:pt x="1449" y="136"/>
                  </a:lnTo>
                  <a:lnTo>
                    <a:pt x="944" y="169"/>
                  </a:lnTo>
                  <a:lnTo>
                    <a:pt x="506" y="203"/>
                  </a:lnTo>
                  <a:lnTo>
                    <a:pt x="270" y="237"/>
                  </a:lnTo>
                  <a:lnTo>
                    <a:pt x="169" y="304"/>
                  </a:lnTo>
                  <a:lnTo>
                    <a:pt x="102" y="338"/>
                  </a:lnTo>
                  <a:lnTo>
                    <a:pt x="102" y="371"/>
                  </a:lnTo>
                  <a:lnTo>
                    <a:pt x="270" y="405"/>
                  </a:lnTo>
                  <a:lnTo>
                    <a:pt x="439" y="405"/>
                  </a:lnTo>
                  <a:lnTo>
                    <a:pt x="843" y="371"/>
                  </a:lnTo>
                  <a:lnTo>
                    <a:pt x="1381" y="338"/>
                  </a:lnTo>
                  <a:lnTo>
                    <a:pt x="1954" y="270"/>
                  </a:lnTo>
                  <a:lnTo>
                    <a:pt x="1987" y="607"/>
                  </a:lnTo>
                  <a:lnTo>
                    <a:pt x="2021" y="944"/>
                  </a:lnTo>
                  <a:lnTo>
                    <a:pt x="2088" y="1381"/>
                  </a:lnTo>
                  <a:lnTo>
                    <a:pt x="2122" y="1583"/>
                  </a:lnTo>
                  <a:lnTo>
                    <a:pt x="2189" y="1819"/>
                  </a:lnTo>
                  <a:lnTo>
                    <a:pt x="2156" y="1819"/>
                  </a:lnTo>
                  <a:lnTo>
                    <a:pt x="1280" y="1920"/>
                  </a:lnTo>
                  <a:lnTo>
                    <a:pt x="809" y="1987"/>
                  </a:lnTo>
                  <a:lnTo>
                    <a:pt x="405" y="2122"/>
                  </a:lnTo>
                  <a:lnTo>
                    <a:pt x="304" y="1684"/>
                  </a:lnTo>
                  <a:lnTo>
                    <a:pt x="237" y="1247"/>
                  </a:lnTo>
                  <a:lnTo>
                    <a:pt x="203" y="809"/>
                  </a:lnTo>
                  <a:lnTo>
                    <a:pt x="169" y="573"/>
                  </a:lnTo>
                  <a:lnTo>
                    <a:pt x="68" y="371"/>
                  </a:lnTo>
                  <a:lnTo>
                    <a:pt x="35" y="506"/>
                  </a:lnTo>
                  <a:lnTo>
                    <a:pt x="1" y="641"/>
                  </a:lnTo>
                  <a:lnTo>
                    <a:pt x="1" y="977"/>
                  </a:lnTo>
                  <a:lnTo>
                    <a:pt x="102" y="1583"/>
                  </a:lnTo>
                  <a:lnTo>
                    <a:pt x="102" y="1785"/>
                  </a:lnTo>
                  <a:lnTo>
                    <a:pt x="136" y="1987"/>
                  </a:lnTo>
                  <a:lnTo>
                    <a:pt x="169" y="2088"/>
                  </a:lnTo>
                  <a:lnTo>
                    <a:pt x="203" y="2189"/>
                  </a:lnTo>
                  <a:lnTo>
                    <a:pt x="270" y="2257"/>
                  </a:lnTo>
                  <a:lnTo>
                    <a:pt x="371" y="2290"/>
                  </a:lnTo>
                  <a:lnTo>
                    <a:pt x="405" y="2290"/>
                  </a:lnTo>
                  <a:lnTo>
                    <a:pt x="439" y="2223"/>
                  </a:lnTo>
                  <a:lnTo>
                    <a:pt x="843" y="2223"/>
                  </a:lnTo>
                  <a:lnTo>
                    <a:pt x="1314" y="2156"/>
                  </a:lnTo>
                  <a:lnTo>
                    <a:pt x="2189" y="1987"/>
                  </a:lnTo>
                  <a:lnTo>
                    <a:pt x="2257" y="1954"/>
                  </a:lnTo>
                  <a:lnTo>
                    <a:pt x="2290" y="1987"/>
                  </a:lnTo>
                  <a:lnTo>
                    <a:pt x="2324" y="1954"/>
                  </a:lnTo>
                  <a:lnTo>
                    <a:pt x="2324" y="1718"/>
                  </a:lnTo>
                  <a:lnTo>
                    <a:pt x="2290" y="1516"/>
                  </a:lnTo>
                  <a:lnTo>
                    <a:pt x="2223" y="1045"/>
                  </a:lnTo>
                  <a:lnTo>
                    <a:pt x="2156" y="540"/>
                  </a:lnTo>
                  <a:lnTo>
                    <a:pt x="2122" y="270"/>
                  </a:lnTo>
                  <a:lnTo>
                    <a:pt x="2055" y="35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4"/>
            <p:cNvSpPr/>
            <p:nvPr/>
          </p:nvSpPr>
          <p:spPr>
            <a:xfrm>
              <a:off x="2357972" y="5739075"/>
              <a:ext cx="44835" cy="49285"/>
            </a:xfrm>
            <a:custGeom>
              <a:avLst/>
              <a:gdLst/>
              <a:ahLst/>
              <a:cxnLst/>
              <a:rect l="l" t="t" r="r" b="b"/>
              <a:pathLst>
                <a:path w="675" h="742" extrusionOk="0">
                  <a:moveTo>
                    <a:pt x="270" y="1"/>
                  </a:moveTo>
                  <a:lnTo>
                    <a:pt x="169" y="136"/>
                  </a:lnTo>
                  <a:lnTo>
                    <a:pt x="102" y="270"/>
                  </a:lnTo>
                  <a:lnTo>
                    <a:pt x="1" y="540"/>
                  </a:lnTo>
                  <a:lnTo>
                    <a:pt x="1" y="573"/>
                  </a:lnTo>
                  <a:lnTo>
                    <a:pt x="1" y="641"/>
                  </a:lnTo>
                  <a:lnTo>
                    <a:pt x="270" y="641"/>
                  </a:lnTo>
                  <a:lnTo>
                    <a:pt x="472" y="607"/>
                  </a:lnTo>
                  <a:lnTo>
                    <a:pt x="506" y="674"/>
                  </a:lnTo>
                  <a:lnTo>
                    <a:pt x="539" y="742"/>
                  </a:lnTo>
                  <a:lnTo>
                    <a:pt x="573" y="742"/>
                  </a:lnTo>
                  <a:lnTo>
                    <a:pt x="607" y="708"/>
                  </a:lnTo>
                  <a:lnTo>
                    <a:pt x="607" y="641"/>
                  </a:lnTo>
                  <a:lnTo>
                    <a:pt x="607" y="573"/>
                  </a:lnTo>
                  <a:lnTo>
                    <a:pt x="640" y="540"/>
                  </a:lnTo>
                  <a:lnTo>
                    <a:pt x="674" y="506"/>
                  </a:lnTo>
                  <a:lnTo>
                    <a:pt x="640" y="439"/>
                  </a:lnTo>
                  <a:lnTo>
                    <a:pt x="607" y="405"/>
                  </a:lnTo>
                  <a:lnTo>
                    <a:pt x="607" y="237"/>
                  </a:lnTo>
                  <a:lnTo>
                    <a:pt x="573" y="203"/>
                  </a:lnTo>
                  <a:lnTo>
                    <a:pt x="539" y="237"/>
                  </a:lnTo>
                  <a:lnTo>
                    <a:pt x="506" y="405"/>
                  </a:lnTo>
                  <a:lnTo>
                    <a:pt x="203" y="472"/>
                  </a:lnTo>
                  <a:lnTo>
                    <a:pt x="270" y="270"/>
                  </a:lnTo>
                  <a:lnTo>
                    <a:pt x="337" y="35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4"/>
            <p:cNvSpPr/>
            <p:nvPr/>
          </p:nvSpPr>
          <p:spPr>
            <a:xfrm>
              <a:off x="2297594" y="5667538"/>
              <a:ext cx="156624" cy="147657"/>
            </a:xfrm>
            <a:custGeom>
              <a:avLst/>
              <a:gdLst/>
              <a:ahLst/>
              <a:cxnLst/>
              <a:rect l="l" t="t" r="r" b="b"/>
              <a:pathLst>
                <a:path w="2358" h="2223" extrusionOk="0">
                  <a:moveTo>
                    <a:pt x="1886" y="169"/>
                  </a:moveTo>
                  <a:lnTo>
                    <a:pt x="1886" y="203"/>
                  </a:lnTo>
                  <a:lnTo>
                    <a:pt x="1987" y="203"/>
                  </a:lnTo>
                  <a:lnTo>
                    <a:pt x="1987" y="472"/>
                  </a:lnTo>
                  <a:lnTo>
                    <a:pt x="2021" y="775"/>
                  </a:lnTo>
                  <a:lnTo>
                    <a:pt x="2156" y="1785"/>
                  </a:lnTo>
                  <a:lnTo>
                    <a:pt x="1953" y="1785"/>
                  </a:lnTo>
                  <a:lnTo>
                    <a:pt x="1751" y="1819"/>
                  </a:lnTo>
                  <a:lnTo>
                    <a:pt x="1347" y="1886"/>
                  </a:lnTo>
                  <a:lnTo>
                    <a:pt x="842" y="1953"/>
                  </a:lnTo>
                  <a:lnTo>
                    <a:pt x="607" y="1987"/>
                  </a:lnTo>
                  <a:lnTo>
                    <a:pt x="506" y="2054"/>
                  </a:lnTo>
                  <a:lnTo>
                    <a:pt x="438" y="2122"/>
                  </a:lnTo>
                  <a:lnTo>
                    <a:pt x="405" y="1886"/>
                  </a:lnTo>
                  <a:lnTo>
                    <a:pt x="337" y="1617"/>
                  </a:lnTo>
                  <a:lnTo>
                    <a:pt x="236" y="1112"/>
                  </a:lnTo>
                  <a:lnTo>
                    <a:pt x="203" y="741"/>
                  </a:lnTo>
                  <a:lnTo>
                    <a:pt x="135" y="371"/>
                  </a:lnTo>
                  <a:lnTo>
                    <a:pt x="539" y="371"/>
                  </a:lnTo>
                  <a:lnTo>
                    <a:pt x="943" y="304"/>
                  </a:lnTo>
                  <a:lnTo>
                    <a:pt x="1886" y="169"/>
                  </a:lnTo>
                  <a:close/>
                  <a:moveTo>
                    <a:pt x="1852" y="1"/>
                  </a:moveTo>
                  <a:lnTo>
                    <a:pt x="1684" y="34"/>
                  </a:lnTo>
                  <a:lnTo>
                    <a:pt x="1347" y="102"/>
                  </a:lnTo>
                  <a:lnTo>
                    <a:pt x="708" y="169"/>
                  </a:lnTo>
                  <a:lnTo>
                    <a:pt x="405" y="236"/>
                  </a:lnTo>
                  <a:lnTo>
                    <a:pt x="135" y="304"/>
                  </a:lnTo>
                  <a:lnTo>
                    <a:pt x="102" y="236"/>
                  </a:lnTo>
                  <a:lnTo>
                    <a:pt x="102" y="203"/>
                  </a:lnTo>
                  <a:lnTo>
                    <a:pt x="68" y="203"/>
                  </a:lnTo>
                  <a:lnTo>
                    <a:pt x="1" y="236"/>
                  </a:lnTo>
                  <a:lnTo>
                    <a:pt x="1" y="472"/>
                  </a:lnTo>
                  <a:lnTo>
                    <a:pt x="1" y="708"/>
                  </a:lnTo>
                  <a:lnTo>
                    <a:pt x="68" y="1145"/>
                  </a:lnTo>
                  <a:lnTo>
                    <a:pt x="135" y="1684"/>
                  </a:lnTo>
                  <a:lnTo>
                    <a:pt x="203" y="1920"/>
                  </a:lnTo>
                  <a:lnTo>
                    <a:pt x="304" y="2189"/>
                  </a:lnTo>
                  <a:lnTo>
                    <a:pt x="337" y="2223"/>
                  </a:lnTo>
                  <a:lnTo>
                    <a:pt x="371" y="2223"/>
                  </a:lnTo>
                  <a:lnTo>
                    <a:pt x="438" y="2189"/>
                  </a:lnTo>
                  <a:lnTo>
                    <a:pt x="438" y="2155"/>
                  </a:lnTo>
                  <a:lnTo>
                    <a:pt x="539" y="2189"/>
                  </a:lnTo>
                  <a:lnTo>
                    <a:pt x="607" y="2223"/>
                  </a:lnTo>
                  <a:lnTo>
                    <a:pt x="842" y="2223"/>
                  </a:lnTo>
                  <a:lnTo>
                    <a:pt x="1246" y="2122"/>
                  </a:lnTo>
                  <a:lnTo>
                    <a:pt x="1718" y="2088"/>
                  </a:lnTo>
                  <a:lnTo>
                    <a:pt x="1987" y="2021"/>
                  </a:lnTo>
                  <a:lnTo>
                    <a:pt x="2189" y="1953"/>
                  </a:lnTo>
                  <a:lnTo>
                    <a:pt x="2257" y="1987"/>
                  </a:lnTo>
                  <a:lnTo>
                    <a:pt x="2290" y="1987"/>
                  </a:lnTo>
                  <a:lnTo>
                    <a:pt x="2358" y="1953"/>
                  </a:lnTo>
                  <a:lnTo>
                    <a:pt x="2358" y="1886"/>
                  </a:lnTo>
                  <a:lnTo>
                    <a:pt x="2223" y="876"/>
                  </a:lnTo>
                  <a:lnTo>
                    <a:pt x="2156" y="438"/>
                  </a:lnTo>
                  <a:lnTo>
                    <a:pt x="2122" y="236"/>
                  </a:lnTo>
                  <a:lnTo>
                    <a:pt x="2054" y="34"/>
                  </a:lnTo>
                  <a:lnTo>
                    <a:pt x="2021" y="34"/>
                  </a:lnTo>
                  <a:lnTo>
                    <a:pt x="2021" y="68"/>
                  </a:lnTo>
                  <a:lnTo>
                    <a:pt x="1987" y="68"/>
                  </a:lnTo>
                  <a:lnTo>
                    <a:pt x="1920" y="34"/>
                  </a:lnTo>
                  <a:lnTo>
                    <a:pt x="185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4"/>
            <p:cNvSpPr/>
            <p:nvPr/>
          </p:nvSpPr>
          <p:spPr>
            <a:xfrm>
              <a:off x="2472019" y="5535622"/>
              <a:ext cx="158883" cy="105147"/>
            </a:xfrm>
            <a:custGeom>
              <a:avLst/>
              <a:gdLst/>
              <a:ahLst/>
              <a:cxnLst/>
              <a:rect l="l" t="t" r="r" b="b"/>
              <a:pathLst>
                <a:path w="2392" h="1583" extrusionOk="0">
                  <a:moveTo>
                    <a:pt x="2156" y="34"/>
                  </a:moveTo>
                  <a:lnTo>
                    <a:pt x="2156" y="303"/>
                  </a:lnTo>
                  <a:lnTo>
                    <a:pt x="2189" y="573"/>
                  </a:lnTo>
                  <a:lnTo>
                    <a:pt x="2257" y="1145"/>
                  </a:lnTo>
                  <a:lnTo>
                    <a:pt x="2021" y="1111"/>
                  </a:lnTo>
                  <a:lnTo>
                    <a:pt x="1819" y="1111"/>
                  </a:lnTo>
                  <a:lnTo>
                    <a:pt x="1381" y="1212"/>
                  </a:lnTo>
                  <a:lnTo>
                    <a:pt x="843" y="1313"/>
                  </a:lnTo>
                  <a:lnTo>
                    <a:pt x="540" y="1347"/>
                  </a:lnTo>
                  <a:lnTo>
                    <a:pt x="270" y="1381"/>
                  </a:lnTo>
                  <a:lnTo>
                    <a:pt x="203" y="876"/>
                  </a:lnTo>
                  <a:lnTo>
                    <a:pt x="102" y="404"/>
                  </a:lnTo>
                  <a:lnTo>
                    <a:pt x="1146" y="303"/>
                  </a:lnTo>
                  <a:lnTo>
                    <a:pt x="1651" y="202"/>
                  </a:lnTo>
                  <a:lnTo>
                    <a:pt x="2156" y="34"/>
                  </a:lnTo>
                  <a:close/>
                  <a:moveTo>
                    <a:pt x="2156" y="0"/>
                  </a:moveTo>
                  <a:lnTo>
                    <a:pt x="1651" y="34"/>
                  </a:lnTo>
                  <a:lnTo>
                    <a:pt x="1112" y="101"/>
                  </a:lnTo>
                  <a:lnTo>
                    <a:pt x="573" y="202"/>
                  </a:lnTo>
                  <a:lnTo>
                    <a:pt x="68" y="270"/>
                  </a:lnTo>
                  <a:lnTo>
                    <a:pt x="35" y="303"/>
                  </a:lnTo>
                  <a:lnTo>
                    <a:pt x="1" y="303"/>
                  </a:lnTo>
                  <a:lnTo>
                    <a:pt x="1" y="337"/>
                  </a:lnTo>
                  <a:lnTo>
                    <a:pt x="1" y="606"/>
                  </a:lnTo>
                  <a:lnTo>
                    <a:pt x="35" y="876"/>
                  </a:lnTo>
                  <a:lnTo>
                    <a:pt x="102" y="1414"/>
                  </a:lnTo>
                  <a:lnTo>
                    <a:pt x="102" y="1515"/>
                  </a:lnTo>
                  <a:lnTo>
                    <a:pt x="136" y="1515"/>
                  </a:lnTo>
                  <a:lnTo>
                    <a:pt x="169" y="1549"/>
                  </a:lnTo>
                  <a:lnTo>
                    <a:pt x="203" y="1583"/>
                  </a:lnTo>
                  <a:lnTo>
                    <a:pt x="270" y="1549"/>
                  </a:lnTo>
                  <a:lnTo>
                    <a:pt x="775" y="1482"/>
                  </a:lnTo>
                  <a:lnTo>
                    <a:pt x="1247" y="1414"/>
                  </a:lnTo>
                  <a:lnTo>
                    <a:pt x="1752" y="1313"/>
                  </a:lnTo>
                  <a:lnTo>
                    <a:pt x="2021" y="1280"/>
                  </a:lnTo>
                  <a:lnTo>
                    <a:pt x="2257" y="1179"/>
                  </a:lnTo>
                  <a:lnTo>
                    <a:pt x="2290" y="1246"/>
                  </a:lnTo>
                  <a:lnTo>
                    <a:pt x="2324" y="1246"/>
                  </a:lnTo>
                  <a:lnTo>
                    <a:pt x="2391" y="1212"/>
                  </a:lnTo>
                  <a:lnTo>
                    <a:pt x="2391" y="1179"/>
                  </a:lnTo>
                  <a:lnTo>
                    <a:pt x="2358" y="573"/>
                  </a:lnTo>
                  <a:lnTo>
                    <a:pt x="2290" y="303"/>
                  </a:lnTo>
                  <a:lnTo>
                    <a:pt x="2189" y="34"/>
                  </a:lnTo>
                  <a:lnTo>
                    <a:pt x="218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4"/>
            <p:cNvSpPr/>
            <p:nvPr/>
          </p:nvSpPr>
          <p:spPr>
            <a:xfrm>
              <a:off x="3981537" y="6166238"/>
              <a:ext cx="29159" cy="42577"/>
            </a:xfrm>
            <a:custGeom>
              <a:avLst/>
              <a:gdLst/>
              <a:ahLst/>
              <a:cxnLst/>
              <a:rect l="l" t="t" r="r" b="b"/>
              <a:pathLst>
                <a:path w="439" h="641" extrusionOk="0">
                  <a:moveTo>
                    <a:pt x="68" y="1"/>
                  </a:moveTo>
                  <a:lnTo>
                    <a:pt x="34" y="68"/>
                  </a:lnTo>
                  <a:lnTo>
                    <a:pt x="34" y="135"/>
                  </a:lnTo>
                  <a:lnTo>
                    <a:pt x="68" y="169"/>
                  </a:lnTo>
                  <a:lnTo>
                    <a:pt x="135" y="236"/>
                  </a:lnTo>
                  <a:lnTo>
                    <a:pt x="203" y="270"/>
                  </a:lnTo>
                  <a:lnTo>
                    <a:pt x="169" y="304"/>
                  </a:lnTo>
                  <a:lnTo>
                    <a:pt x="34" y="506"/>
                  </a:lnTo>
                  <a:lnTo>
                    <a:pt x="1" y="573"/>
                  </a:lnTo>
                  <a:lnTo>
                    <a:pt x="68" y="640"/>
                  </a:lnTo>
                  <a:lnTo>
                    <a:pt x="135" y="640"/>
                  </a:lnTo>
                  <a:lnTo>
                    <a:pt x="203" y="607"/>
                  </a:lnTo>
                  <a:lnTo>
                    <a:pt x="337" y="405"/>
                  </a:lnTo>
                  <a:lnTo>
                    <a:pt x="405" y="304"/>
                  </a:lnTo>
                  <a:lnTo>
                    <a:pt x="438" y="270"/>
                  </a:lnTo>
                  <a:lnTo>
                    <a:pt x="438" y="236"/>
                  </a:lnTo>
                  <a:lnTo>
                    <a:pt x="438" y="203"/>
                  </a:lnTo>
                  <a:lnTo>
                    <a:pt x="405" y="169"/>
                  </a:lnTo>
                  <a:lnTo>
                    <a:pt x="304" y="102"/>
                  </a:lnTo>
                  <a:lnTo>
                    <a:pt x="236" y="68"/>
                  </a:lnTo>
                  <a:lnTo>
                    <a:pt x="169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4"/>
            <p:cNvSpPr/>
            <p:nvPr/>
          </p:nvSpPr>
          <p:spPr>
            <a:xfrm>
              <a:off x="3921159" y="6163979"/>
              <a:ext cx="18000" cy="78379"/>
            </a:xfrm>
            <a:custGeom>
              <a:avLst/>
              <a:gdLst/>
              <a:ahLst/>
              <a:cxnLst/>
              <a:rect l="l" t="t" r="r" b="b"/>
              <a:pathLst>
                <a:path w="271" h="1180" extrusionOk="0">
                  <a:moveTo>
                    <a:pt x="34" y="1"/>
                  </a:moveTo>
                  <a:lnTo>
                    <a:pt x="1" y="102"/>
                  </a:lnTo>
                  <a:lnTo>
                    <a:pt x="1" y="203"/>
                  </a:lnTo>
                  <a:lnTo>
                    <a:pt x="34" y="439"/>
                  </a:lnTo>
                  <a:lnTo>
                    <a:pt x="102" y="1112"/>
                  </a:lnTo>
                  <a:lnTo>
                    <a:pt x="135" y="1146"/>
                  </a:lnTo>
                  <a:lnTo>
                    <a:pt x="203" y="1179"/>
                  </a:lnTo>
                  <a:lnTo>
                    <a:pt x="236" y="1146"/>
                  </a:lnTo>
                  <a:lnTo>
                    <a:pt x="270" y="1078"/>
                  </a:lnTo>
                  <a:lnTo>
                    <a:pt x="169" y="405"/>
                  </a:lnTo>
                  <a:lnTo>
                    <a:pt x="135" y="203"/>
                  </a:lnTo>
                  <a:lnTo>
                    <a:pt x="102" y="68"/>
                  </a:lnTo>
                  <a:lnTo>
                    <a:pt x="3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4"/>
            <p:cNvSpPr/>
            <p:nvPr/>
          </p:nvSpPr>
          <p:spPr>
            <a:xfrm>
              <a:off x="3921159" y="6132694"/>
              <a:ext cx="154366" cy="102955"/>
            </a:xfrm>
            <a:custGeom>
              <a:avLst/>
              <a:gdLst/>
              <a:ahLst/>
              <a:cxnLst/>
              <a:rect l="l" t="t" r="r" b="b"/>
              <a:pathLst>
                <a:path w="2324" h="1550" extrusionOk="0">
                  <a:moveTo>
                    <a:pt x="1886" y="1"/>
                  </a:moveTo>
                  <a:lnTo>
                    <a:pt x="1886" y="34"/>
                  </a:lnTo>
                  <a:lnTo>
                    <a:pt x="1920" y="68"/>
                  </a:lnTo>
                  <a:lnTo>
                    <a:pt x="1718" y="34"/>
                  </a:lnTo>
                  <a:lnTo>
                    <a:pt x="1516" y="68"/>
                  </a:lnTo>
                  <a:lnTo>
                    <a:pt x="1112" y="102"/>
                  </a:lnTo>
                  <a:lnTo>
                    <a:pt x="573" y="203"/>
                  </a:lnTo>
                  <a:lnTo>
                    <a:pt x="304" y="236"/>
                  </a:lnTo>
                  <a:lnTo>
                    <a:pt x="34" y="337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34" y="438"/>
                  </a:lnTo>
                  <a:lnTo>
                    <a:pt x="68" y="438"/>
                  </a:lnTo>
                  <a:lnTo>
                    <a:pt x="607" y="371"/>
                  </a:lnTo>
                  <a:lnTo>
                    <a:pt x="1112" y="304"/>
                  </a:lnTo>
                  <a:lnTo>
                    <a:pt x="1549" y="270"/>
                  </a:lnTo>
                  <a:lnTo>
                    <a:pt x="1751" y="236"/>
                  </a:lnTo>
                  <a:lnTo>
                    <a:pt x="1953" y="203"/>
                  </a:lnTo>
                  <a:lnTo>
                    <a:pt x="2054" y="438"/>
                  </a:lnTo>
                  <a:lnTo>
                    <a:pt x="2088" y="674"/>
                  </a:lnTo>
                  <a:lnTo>
                    <a:pt x="2122" y="1179"/>
                  </a:lnTo>
                  <a:lnTo>
                    <a:pt x="1179" y="1314"/>
                  </a:lnTo>
                  <a:lnTo>
                    <a:pt x="741" y="1347"/>
                  </a:lnTo>
                  <a:lnTo>
                    <a:pt x="506" y="1415"/>
                  </a:lnTo>
                  <a:lnTo>
                    <a:pt x="304" y="1482"/>
                  </a:lnTo>
                  <a:lnTo>
                    <a:pt x="270" y="1516"/>
                  </a:lnTo>
                  <a:lnTo>
                    <a:pt x="304" y="1549"/>
                  </a:lnTo>
                  <a:lnTo>
                    <a:pt x="741" y="1549"/>
                  </a:lnTo>
                  <a:lnTo>
                    <a:pt x="1213" y="1482"/>
                  </a:lnTo>
                  <a:lnTo>
                    <a:pt x="2223" y="1347"/>
                  </a:lnTo>
                  <a:lnTo>
                    <a:pt x="2290" y="1314"/>
                  </a:lnTo>
                  <a:lnTo>
                    <a:pt x="2324" y="1246"/>
                  </a:lnTo>
                  <a:lnTo>
                    <a:pt x="2257" y="977"/>
                  </a:lnTo>
                  <a:lnTo>
                    <a:pt x="2189" y="708"/>
                  </a:lnTo>
                  <a:lnTo>
                    <a:pt x="2021" y="203"/>
                  </a:lnTo>
                  <a:lnTo>
                    <a:pt x="2054" y="169"/>
                  </a:lnTo>
                  <a:lnTo>
                    <a:pt x="2088" y="169"/>
                  </a:lnTo>
                  <a:lnTo>
                    <a:pt x="2088" y="135"/>
                  </a:lnTo>
                  <a:lnTo>
                    <a:pt x="2054" y="102"/>
                  </a:lnTo>
                  <a:lnTo>
                    <a:pt x="2021" y="68"/>
                  </a:lnTo>
                  <a:lnTo>
                    <a:pt x="1987" y="68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4"/>
            <p:cNvSpPr/>
            <p:nvPr/>
          </p:nvSpPr>
          <p:spPr>
            <a:xfrm>
              <a:off x="3804920" y="6112568"/>
              <a:ext cx="49219" cy="31351"/>
            </a:xfrm>
            <a:custGeom>
              <a:avLst/>
              <a:gdLst/>
              <a:ahLst/>
              <a:cxnLst/>
              <a:rect l="l" t="t" r="r" b="b"/>
              <a:pathLst>
                <a:path w="741" h="472" extrusionOk="0">
                  <a:moveTo>
                    <a:pt x="303" y="1"/>
                  </a:moveTo>
                  <a:lnTo>
                    <a:pt x="202" y="102"/>
                  </a:lnTo>
                  <a:lnTo>
                    <a:pt x="135" y="203"/>
                  </a:lnTo>
                  <a:lnTo>
                    <a:pt x="34" y="304"/>
                  </a:lnTo>
                  <a:lnTo>
                    <a:pt x="0" y="337"/>
                  </a:lnTo>
                  <a:lnTo>
                    <a:pt x="0" y="405"/>
                  </a:lnTo>
                  <a:lnTo>
                    <a:pt x="0" y="472"/>
                  </a:lnTo>
                  <a:lnTo>
                    <a:pt x="67" y="472"/>
                  </a:lnTo>
                  <a:lnTo>
                    <a:pt x="168" y="438"/>
                  </a:lnTo>
                  <a:lnTo>
                    <a:pt x="236" y="337"/>
                  </a:lnTo>
                  <a:lnTo>
                    <a:pt x="370" y="203"/>
                  </a:lnTo>
                  <a:lnTo>
                    <a:pt x="505" y="337"/>
                  </a:lnTo>
                  <a:lnTo>
                    <a:pt x="640" y="438"/>
                  </a:lnTo>
                  <a:lnTo>
                    <a:pt x="707" y="438"/>
                  </a:lnTo>
                  <a:lnTo>
                    <a:pt x="741" y="405"/>
                  </a:lnTo>
                  <a:lnTo>
                    <a:pt x="741" y="337"/>
                  </a:lnTo>
                  <a:lnTo>
                    <a:pt x="572" y="236"/>
                  </a:lnTo>
                  <a:lnTo>
                    <a:pt x="404" y="102"/>
                  </a:lnTo>
                  <a:lnTo>
                    <a:pt x="404" y="68"/>
                  </a:lnTo>
                  <a:lnTo>
                    <a:pt x="404" y="34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4"/>
            <p:cNvSpPr/>
            <p:nvPr/>
          </p:nvSpPr>
          <p:spPr>
            <a:xfrm>
              <a:off x="3623719" y="5358939"/>
              <a:ext cx="165591" cy="109664"/>
            </a:xfrm>
            <a:custGeom>
              <a:avLst/>
              <a:gdLst/>
              <a:ahLst/>
              <a:cxnLst/>
              <a:rect l="l" t="t" r="r" b="b"/>
              <a:pathLst>
                <a:path w="2493" h="1651" extrusionOk="0">
                  <a:moveTo>
                    <a:pt x="1718" y="0"/>
                  </a:moveTo>
                  <a:lnTo>
                    <a:pt x="1146" y="68"/>
                  </a:lnTo>
                  <a:lnTo>
                    <a:pt x="607" y="202"/>
                  </a:lnTo>
                  <a:lnTo>
                    <a:pt x="102" y="371"/>
                  </a:lnTo>
                  <a:lnTo>
                    <a:pt x="102" y="404"/>
                  </a:lnTo>
                  <a:lnTo>
                    <a:pt x="35" y="371"/>
                  </a:lnTo>
                  <a:lnTo>
                    <a:pt x="1" y="438"/>
                  </a:lnTo>
                  <a:lnTo>
                    <a:pt x="68" y="741"/>
                  </a:lnTo>
                  <a:lnTo>
                    <a:pt x="136" y="1044"/>
                  </a:lnTo>
                  <a:lnTo>
                    <a:pt x="169" y="1347"/>
                  </a:lnTo>
                  <a:lnTo>
                    <a:pt x="270" y="1616"/>
                  </a:lnTo>
                  <a:lnTo>
                    <a:pt x="304" y="1650"/>
                  </a:lnTo>
                  <a:lnTo>
                    <a:pt x="338" y="1650"/>
                  </a:lnTo>
                  <a:lnTo>
                    <a:pt x="371" y="1616"/>
                  </a:lnTo>
                  <a:lnTo>
                    <a:pt x="405" y="1583"/>
                  </a:lnTo>
                  <a:lnTo>
                    <a:pt x="338" y="1246"/>
                  </a:lnTo>
                  <a:lnTo>
                    <a:pt x="237" y="943"/>
                  </a:lnTo>
                  <a:lnTo>
                    <a:pt x="203" y="674"/>
                  </a:lnTo>
                  <a:lnTo>
                    <a:pt x="102" y="438"/>
                  </a:lnTo>
                  <a:lnTo>
                    <a:pt x="371" y="404"/>
                  </a:lnTo>
                  <a:lnTo>
                    <a:pt x="641" y="371"/>
                  </a:lnTo>
                  <a:lnTo>
                    <a:pt x="1146" y="303"/>
                  </a:lnTo>
                  <a:lnTo>
                    <a:pt x="1651" y="202"/>
                  </a:lnTo>
                  <a:lnTo>
                    <a:pt x="2189" y="202"/>
                  </a:lnTo>
                  <a:lnTo>
                    <a:pt x="2189" y="371"/>
                  </a:lnTo>
                  <a:lnTo>
                    <a:pt x="2189" y="539"/>
                  </a:lnTo>
                  <a:lnTo>
                    <a:pt x="2223" y="909"/>
                  </a:lnTo>
                  <a:lnTo>
                    <a:pt x="2324" y="1280"/>
                  </a:lnTo>
                  <a:lnTo>
                    <a:pt x="1853" y="1347"/>
                  </a:lnTo>
                  <a:lnTo>
                    <a:pt x="1381" y="1414"/>
                  </a:lnTo>
                  <a:lnTo>
                    <a:pt x="876" y="1448"/>
                  </a:lnTo>
                  <a:lnTo>
                    <a:pt x="641" y="1482"/>
                  </a:lnTo>
                  <a:lnTo>
                    <a:pt x="405" y="1549"/>
                  </a:lnTo>
                  <a:lnTo>
                    <a:pt x="607" y="1616"/>
                  </a:lnTo>
                  <a:lnTo>
                    <a:pt x="843" y="1616"/>
                  </a:lnTo>
                  <a:lnTo>
                    <a:pt x="1247" y="1583"/>
                  </a:lnTo>
                  <a:lnTo>
                    <a:pt x="1819" y="1549"/>
                  </a:lnTo>
                  <a:lnTo>
                    <a:pt x="2122" y="1482"/>
                  </a:lnTo>
                  <a:lnTo>
                    <a:pt x="2391" y="1381"/>
                  </a:lnTo>
                  <a:lnTo>
                    <a:pt x="2459" y="1381"/>
                  </a:lnTo>
                  <a:lnTo>
                    <a:pt x="2492" y="1347"/>
                  </a:lnTo>
                  <a:lnTo>
                    <a:pt x="2492" y="1313"/>
                  </a:lnTo>
                  <a:lnTo>
                    <a:pt x="2358" y="640"/>
                  </a:lnTo>
                  <a:lnTo>
                    <a:pt x="2324" y="404"/>
                  </a:lnTo>
                  <a:lnTo>
                    <a:pt x="2290" y="169"/>
                  </a:lnTo>
                  <a:lnTo>
                    <a:pt x="2324" y="135"/>
                  </a:lnTo>
                  <a:lnTo>
                    <a:pt x="2324" y="101"/>
                  </a:lnTo>
                  <a:lnTo>
                    <a:pt x="2290" y="34"/>
                  </a:lnTo>
                  <a:lnTo>
                    <a:pt x="2257" y="34"/>
                  </a:lnTo>
                  <a:lnTo>
                    <a:pt x="171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4"/>
            <p:cNvSpPr/>
            <p:nvPr/>
          </p:nvSpPr>
          <p:spPr>
            <a:xfrm>
              <a:off x="3753442" y="6081283"/>
              <a:ext cx="154366" cy="181201"/>
            </a:xfrm>
            <a:custGeom>
              <a:avLst/>
              <a:gdLst/>
              <a:ahLst/>
              <a:cxnLst/>
              <a:rect l="l" t="t" r="r" b="b"/>
              <a:pathLst>
                <a:path w="2324" h="2728" extrusionOk="0">
                  <a:moveTo>
                    <a:pt x="1819" y="0"/>
                  </a:moveTo>
                  <a:lnTo>
                    <a:pt x="1347" y="68"/>
                  </a:lnTo>
                  <a:lnTo>
                    <a:pt x="876" y="169"/>
                  </a:lnTo>
                  <a:lnTo>
                    <a:pt x="472" y="270"/>
                  </a:lnTo>
                  <a:lnTo>
                    <a:pt x="102" y="371"/>
                  </a:lnTo>
                  <a:lnTo>
                    <a:pt x="68" y="337"/>
                  </a:lnTo>
                  <a:lnTo>
                    <a:pt x="68" y="303"/>
                  </a:lnTo>
                  <a:lnTo>
                    <a:pt x="34" y="337"/>
                  </a:lnTo>
                  <a:lnTo>
                    <a:pt x="1" y="606"/>
                  </a:lnTo>
                  <a:lnTo>
                    <a:pt x="34" y="876"/>
                  </a:lnTo>
                  <a:lnTo>
                    <a:pt x="102" y="1414"/>
                  </a:lnTo>
                  <a:lnTo>
                    <a:pt x="203" y="2054"/>
                  </a:lnTo>
                  <a:lnTo>
                    <a:pt x="270" y="2357"/>
                  </a:lnTo>
                  <a:lnTo>
                    <a:pt x="337" y="2694"/>
                  </a:lnTo>
                  <a:lnTo>
                    <a:pt x="371" y="2727"/>
                  </a:lnTo>
                  <a:lnTo>
                    <a:pt x="438" y="2727"/>
                  </a:lnTo>
                  <a:lnTo>
                    <a:pt x="472" y="2694"/>
                  </a:lnTo>
                  <a:lnTo>
                    <a:pt x="506" y="2626"/>
                  </a:lnTo>
                  <a:lnTo>
                    <a:pt x="472" y="2357"/>
                  </a:lnTo>
                  <a:lnTo>
                    <a:pt x="438" y="2054"/>
                  </a:lnTo>
                  <a:lnTo>
                    <a:pt x="337" y="1482"/>
                  </a:lnTo>
                  <a:lnTo>
                    <a:pt x="506" y="1515"/>
                  </a:lnTo>
                  <a:lnTo>
                    <a:pt x="708" y="1482"/>
                  </a:lnTo>
                  <a:lnTo>
                    <a:pt x="1112" y="1448"/>
                  </a:lnTo>
                  <a:lnTo>
                    <a:pt x="1549" y="1414"/>
                  </a:lnTo>
                  <a:lnTo>
                    <a:pt x="1785" y="1381"/>
                  </a:lnTo>
                  <a:lnTo>
                    <a:pt x="2021" y="1347"/>
                  </a:lnTo>
                  <a:lnTo>
                    <a:pt x="2054" y="1785"/>
                  </a:lnTo>
                  <a:lnTo>
                    <a:pt x="2088" y="1987"/>
                  </a:lnTo>
                  <a:lnTo>
                    <a:pt x="2155" y="2189"/>
                  </a:lnTo>
                  <a:lnTo>
                    <a:pt x="1751" y="2256"/>
                  </a:lnTo>
                  <a:lnTo>
                    <a:pt x="1381" y="2323"/>
                  </a:lnTo>
                  <a:lnTo>
                    <a:pt x="943" y="2424"/>
                  </a:lnTo>
                  <a:lnTo>
                    <a:pt x="708" y="2492"/>
                  </a:lnTo>
                  <a:lnTo>
                    <a:pt x="506" y="2559"/>
                  </a:lnTo>
                  <a:lnTo>
                    <a:pt x="506" y="2593"/>
                  </a:lnTo>
                  <a:lnTo>
                    <a:pt x="506" y="2626"/>
                  </a:lnTo>
                  <a:lnTo>
                    <a:pt x="741" y="2593"/>
                  </a:lnTo>
                  <a:lnTo>
                    <a:pt x="943" y="2593"/>
                  </a:lnTo>
                  <a:lnTo>
                    <a:pt x="1381" y="2492"/>
                  </a:lnTo>
                  <a:lnTo>
                    <a:pt x="1785" y="2424"/>
                  </a:lnTo>
                  <a:lnTo>
                    <a:pt x="2189" y="2323"/>
                  </a:lnTo>
                  <a:lnTo>
                    <a:pt x="2223" y="2391"/>
                  </a:lnTo>
                  <a:lnTo>
                    <a:pt x="2290" y="2391"/>
                  </a:lnTo>
                  <a:lnTo>
                    <a:pt x="2290" y="2290"/>
                  </a:lnTo>
                  <a:lnTo>
                    <a:pt x="2324" y="2256"/>
                  </a:lnTo>
                  <a:lnTo>
                    <a:pt x="2290" y="2222"/>
                  </a:lnTo>
                  <a:lnTo>
                    <a:pt x="2290" y="1987"/>
                  </a:lnTo>
                  <a:lnTo>
                    <a:pt x="2256" y="1751"/>
                  </a:lnTo>
                  <a:lnTo>
                    <a:pt x="2189" y="1313"/>
                  </a:lnTo>
                  <a:lnTo>
                    <a:pt x="2122" y="707"/>
                  </a:lnTo>
                  <a:lnTo>
                    <a:pt x="2054" y="371"/>
                  </a:lnTo>
                  <a:lnTo>
                    <a:pt x="1953" y="101"/>
                  </a:lnTo>
                  <a:lnTo>
                    <a:pt x="1920" y="101"/>
                  </a:lnTo>
                  <a:lnTo>
                    <a:pt x="1920" y="371"/>
                  </a:lnTo>
                  <a:lnTo>
                    <a:pt x="1920" y="640"/>
                  </a:lnTo>
                  <a:lnTo>
                    <a:pt x="1987" y="1145"/>
                  </a:lnTo>
                  <a:lnTo>
                    <a:pt x="1987" y="1212"/>
                  </a:lnTo>
                  <a:lnTo>
                    <a:pt x="1785" y="1179"/>
                  </a:lnTo>
                  <a:lnTo>
                    <a:pt x="1516" y="1212"/>
                  </a:lnTo>
                  <a:lnTo>
                    <a:pt x="1078" y="1246"/>
                  </a:lnTo>
                  <a:lnTo>
                    <a:pt x="708" y="1280"/>
                  </a:lnTo>
                  <a:lnTo>
                    <a:pt x="506" y="1313"/>
                  </a:lnTo>
                  <a:lnTo>
                    <a:pt x="304" y="1414"/>
                  </a:lnTo>
                  <a:lnTo>
                    <a:pt x="304" y="1381"/>
                  </a:lnTo>
                  <a:lnTo>
                    <a:pt x="236" y="943"/>
                  </a:lnTo>
                  <a:lnTo>
                    <a:pt x="203" y="707"/>
                  </a:lnTo>
                  <a:lnTo>
                    <a:pt x="135" y="505"/>
                  </a:lnTo>
                  <a:lnTo>
                    <a:pt x="573" y="438"/>
                  </a:lnTo>
                  <a:lnTo>
                    <a:pt x="1011" y="337"/>
                  </a:lnTo>
                  <a:lnTo>
                    <a:pt x="1448" y="236"/>
                  </a:lnTo>
                  <a:lnTo>
                    <a:pt x="1852" y="135"/>
                  </a:lnTo>
                  <a:lnTo>
                    <a:pt x="1886" y="101"/>
                  </a:lnTo>
                  <a:lnTo>
                    <a:pt x="1886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4"/>
            <p:cNvSpPr/>
            <p:nvPr/>
          </p:nvSpPr>
          <p:spPr>
            <a:xfrm>
              <a:off x="3818337" y="6190814"/>
              <a:ext cx="47027" cy="31418"/>
            </a:xfrm>
            <a:custGeom>
              <a:avLst/>
              <a:gdLst/>
              <a:ahLst/>
              <a:cxnLst/>
              <a:rect l="l" t="t" r="r" b="b"/>
              <a:pathLst>
                <a:path w="708" h="473" extrusionOk="0">
                  <a:moveTo>
                    <a:pt x="572" y="1"/>
                  </a:moveTo>
                  <a:lnTo>
                    <a:pt x="337" y="304"/>
                  </a:lnTo>
                  <a:lnTo>
                    <a:pt x="236" y="203"/>
                  </a:lnTo>
                  <a:lnTo>
                    <a:pt x="101" y="102"/>
                  </a:lnTo>
                  <a:lnTo>
                    <a:pt x="67" y="68"/>
                  </a:lnTo>
                  <a:lnTo>
                    <a:pt x="0" y="102"/>
                  </a:lnTo>
                  <a:lnTo>
                    <a:pt x="0" y="136"/>
                  </a:lnTo>
                  <a:lnTo>
                    <a:pt x="0" y="203"/>
                  </a:lnTo>
                  <a:lnTo>
                    <a:pt x="135" y="338"/>
                  </a:lnTo>
                  <a:lnTo>
                    <a:pt x="236" y="439"/>
                  </a:lnTo>
                  <a:lnTo>
                    <a:pt x="303" y="472"/>
                  </a:lnTo>
                  <a:lnTo>
                    <a:pt x="370" y="439"/>
                  </a:lnTo>
                  <a:lnTo>
                    <a:pt x="404" y="439"/>
                  </a:lnTo>
                  <a:lnTo>
                    <a:pt x="438" y="405"/>
                  </a:lnTo>
                  <a:lnTo>
                    <a:pt x="572" y="270"/>
                  </a:lnTo>
                  <a:lnTo>
                    <a:pt x="707" y="136"/>
                  </a:lnTo>
                  <a:lnTo>
                    <a:pt x="707" y="68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4"/>
            <p:cNvSpPr/>
            <p:nvPr/>
          </p:nvSpPr>
          <p:spPr>
            <a:xfrm>
              <a:off x="3605851" y="6172946"/>
              <a:ext cx="154366" cy="107405"/>
            </a:xfrm>
            <a:custGeom>
              <a:avLst/>
              <a:gdLst/>
              <a:ahLst/>
              <a:cxnLst/>
              <a:rect l="l" t="t" r="r" b="b"/>
              <a:pathLst>
                <a:path w="2324" h="1617" extrusionOk="0">
                  <a:moveTo>
                    <a:pt x="1920" y="270"/>
                  </a:moveTo>
                  <a:lnTo>
                    <a:pt x="2021" y="775"/>
                  </a:lnTo>
                  <a:lnTo>
                    <a:pt x="2122" y="1179"/>
                  </a:lnTo>
                  <a:lnTo>
                    <a:pt x="1920" y="1179"/>
                  </a:lnTo>
                  <a:lnTo>
                    <a:pt x="1718" y="1213"/>
                  </a:lnTo>
                  <a:lnTo>
                    <a:pt x="1280" y="1280"/>
                  </a:lnTo>
                  <a:lnTo>
                    <a:pt x="809" y="1347"/>
                  </a:lnTo>
                  <a:lnTo>
                    <a:pt x="539" y="1381"/>
                  </a:lnTo>
                  <a:lnTo>
                    <a:pt x="304" y="1482"/>
                  </a:lnTo>
                  <a:lnTo>
                    <a:pt x="236" y="943"/>
                  </a:lnTo>
                  <a:lnTo>
                    <a:pt x="203" y="708"/>
                  </a:lnTo>
                  <a:lnTo>
                    <a:pt x="169" y="573"/>
                  </a:lnTo>
                  <a:lnTo>
                    <a:pt x="135" y="472"/>
                  </a:lnTo>
                  <a:lnTo>
                    <a:pt x="337" y="506"/>
                  </a:lnTo>
                  <a:lnTo>
                    <a:pt x="573" y="506"/>
                  </a:lnTo>
                  <a:lnTo>
                    <a:pt x="1011" y="438"/>
                  </a:lnTo>
                  <a:lnTo>
                    <a:pt x="1448" y="405"/>
                  </a:lnTo>
                  <a:lnTo>
                    <a:pt x="1684" y="337"/>
                  </a:lnTo>
                  <a:lnTo>
                    <a:pt x="1920" y="270"/>
                  </a:lnTo>
                  <a:close/>
                  <a:moveTo>
                    <a:pt x="1920" y="1"/>
                  </a:moveTo>
                  <a:lnTo>
                    <a:pt x="1886" y="34"/>
                  </a:lnTo>
                  <a:lnTo>
                    <a:pt x="1886" y="68"/>
                  </a:lnTo>
                  <a:lnTo>
                    <a:pt x="1886" y="135"/>
                  </a:lnTo>
                  <a:lnTo>
                    <a:pt x="1516" y="203"/>
                  </a:lnTo>
                  <a:lnTo>
                    <a:pt x="1112" y="270"/>
                  </a:lnTo>
                  <a:lnTo>
                    <a:pt x="607" y="304"/>
                  </a:lnTo>
                  <a:lnTo>
                    <a:pt x="371" y="337"/>
                  </a:lnTo>
                  <a:lnTo>
                    <a:pt x="102" y="405"/>
                  </a:lnTo>
                  <a:lnTo>
                    <a:pt x="68" y="405"/>
                  </a:lnTo>
                  <a:lnTo>
                    <a:pt x="34" y="438"/>
                  </a:lnTo>
                  <a:lnTo>
                    <a:pt x="1" y="539"/>
                  </a:lnTo>
                  <a:lnTo>
                    <a:pt x="1" y="640"/>
                  </a:lnTo>
                  <a:lnTo>
                    <a:pt x="34" y="876"/>
                  </a:lnTo>
                  <a:lnTo>
                    <a:pt x="135" y="1549"/>
                  </a:lnTo>
                  <a:lnTo>
                    <a:pt x="169" y="1617"/>
                  </a:lnTo>
                  <a:lnTo>
                    <a:pt x="304" y="1617"/>
                  </a:lnTo>
                  <a:lnTo>
                    <a:pt x="337" y="1549"/>
                  </a:lnTo>
                  <a:lnTo>
                    <a:pt x="741" y="1549"/>
                  </a:lnTo>
                  <a:lnTo>
                    <a:pt x="1179" y="1482"/>
                  </a:lnTo>
                  <a:lnTo>
                    <a:pt x="1684" y="1415"/>
                  </a:lnTo>
                  <a:lnTo>
                    <a:pt x="1920" y="1347"/>
                  </a:lnTo>
                  <a:lnTo>
                    <a:pt x="2155" y="1280"/>
                  </a:lnTo>
                  <a:lnTo>
                    <a:pt x="2256" y="1415"/>
                  </a:lnTo>
                  <a:lnTo>
                    <a:pt x="2290" y="1448"/>
                  </a:lnTo>
                  <a:lnTo>
                    <a:pt x="2324" y="1415"/>
                  </a:lnTo>
                  <a:lnTo>
                    <a:pt x="2324" y="1246"/>
                  </a:lnTo>
                  <a:lnTo>
                    <a:pt x="2290" y="1078"/>
                  </a:lnTo>
                  <a:lnTo>
                    <a:pt x="2189" y="775"/>
                  </a:lnTo>
                  <a:lnTo>
                    <a:pt x="2054" y="236"/>
                  </a:lnTo>
                  <a:lnTo>
                    <a:pt x="2054" y="203"/>
                  </a:lnTo>
                  <a:lnTo>
                    <a:pt x="2054" y="169"/>
                  </a:lnTo>
                  <a:lnTo>
                    <a:pt x="2021" y="135"/>
                  </a:lnTo>
                  <a:lnTo>
                    <a:pt x="1987" y="135"/>
                  </a:lnTo>
                  <a:lnTo>
                    <a:pt x="1953" y="34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4"/>
            <p:cNvSpPr/>
            <p:nvPr/>
          </p:nvSpPr>
          <p:spPr>
            <a:xfrm>
              <a:off x="3735575" y="5441701"/>
              <a:ext cx="239320" cy="154366"/>
            </a:xfrm>
            <a:custGeom>
              <a:avLst/>
              <a:gdLst/>
              <a:ahLst/>
              <a:cxnLst/>
              <a:rect l="l" t="t" r="r" b="b"/>
              <a:pathLst>
                <a:path w="3603" h="2324" extrusionOk="0">
                  <a:moveTo>
                    <a:pt x="3131" y="168"/>
                  </a:moveTo>
                  <a:lnTo>
                    <a:pt x="3266" y="976"/>
                  </a:lnTo>
                  <a:lnTo>
                    <a:pt x="3401" y="1785"/>
                  </a:lnTo>
                  <a:lnTo>
                    <a:pt x="1852" y="1987"/>
                  </a:lnTo>
                  <a:lnTo>
                    <a:pt x="1111" y="2088"/>
                  </a:lnTo>
                  <a:lnTo>
                    <a:pt x="337" y="2222"/>
                  </a:lnTo>
                  <a:lnTo>
                    <a:pt x="337" y="2189"/>
                  </a:lnTo>
                  <a:lnTo>
                    <a:pt x="337" y="2020"/>
                  </a:lnTo>
                  <a:lnTo>
                    <a:pt x="303" y="1818"/>
                  </a:lnTo>
                  <a:lnTo>
                    <a:pt x="202" y="1414"/>
                  </a:lnTo>
                  <a:lnTo>
                    <a:pt x="169" y="1010"/>
                  </a:lnTo>
                  <a:lnTo>
                    <a:pt x="135" y="572"/>
                  </a:lnTo>
                  <a:lnTo>
                    <a:pt x="876" y="471"/>
                  </a:lnTo>
                  <a:lnTo>
                    <a:pt x="1616" y="370"/>
                  </a:lnTo>
                  <a:lnTo>
                    <a:pt x="2391" y="236"/>
                  </a:lnTo>
                  <a:lnTo>
                    <a:pt x="3131" y="168"/>
                  </a:lnTo>
                  <a:close/>
                  <a:moveTo>
                    <a:pt x="3131" y="0"/>
                  </a:moveTo>
                  <a:lnTo>
                    <a:pt x="2357" y="67"/>
                  </a:lnTo>
                  <a:lnTo>
                    <a:pt x="1583" y="168"/>
                  </a:lnTo>
                  <a:lnTo>
                    <a:pt x="842" y="303"/>
                  </a:lnTo>
                  <a:lnTo>
                    <a:pt x="101" y="471"/>
                  </a:lnTo>
                  <a:lnTo>
                    <a:pt x="68" y="471"/>
                  </a:lnTo>
                  <a:lnTo>
                    <a:pt x="34" y="505"/>
                  </a:lnTo>
                  <a:lnTo>
                    <a:pt x="0" y="539"/>
                  </a:lnTo>
                  <a:lnTo>
                    <a:pt x="0" y="976"/>
                  </a:lnTo>
                  <a:lnTo>
                    <a:pt x="68" y="1448"/>
                  </a:lnTo>
                  <a:lnTo>
                    <a:pt x="101" y="1852"/>
                  </a:lnTo>
                  <a:lnTo>
                    <a:pt x="169" y="2054"/>
                  </a:lnTo>
                  <a:lnTo>
                    <a:pt x="270" y="2222"/>
                  </a:lnTo>
                  <a:lnTo>
                    <a:pt x="303" y="2256"/>
                  </a:lnTo>
                  <a:lnTo>
                    <a:pt x="303" y="2290"/>
                  </a:lnTo>
                  <a:lnTo>
                    <a:pt x="337" y="2323"/>
                  </a:lnTo>
                  <a:lnTo>
                    <a:pt x="1111" y="2323"/>
                  </a:lnTo>
                  <a:lnTo>
                    <a:pt x="1886" y="2256"/>
                  </a:lnTo>
                  <a:lnTo>
                    <a:pt x="2694" y="2155"/>
                  </a:lnTo>
                  <a:lnTo>
                    <a:pt x="3434" y="1987"/>
                  </a:lnTo>
                  <a:lnTo>
                    <a:pt x="3468" y="2020"/>
                  </a:lnTo>
                  <a:lnTo>
                    <a:pt x="3535" y="1987"/>
                  </a:lnTo>
                  <a:lnTo>
                    <a:pt x="3569" y="1953"/>
                  </a:lnTo>
                  <a:lnTo>
                    <a:pt x="3603" y="1919"/>
                  </a:lnTo>
                  <a:lnTo>
                    <a:pt x="3434" y="976"/>
                  </a:lnTo>
                  <a:lnTo>
                    <a:pt x="3266" y="67"/>
                  </a:lnTo>
                  <a:lnTo>
                    <a:pt x="3232" y="34"/>
                  </a:lnTo>
                  <a:lnTo>
                    <a:pt x="323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4"/>
            <p:cNvSpPr/>
            <p:nvPr/>
          </p:nvSpPr>
          <p:spPr>
            <a:xfrm>
              <a:off x="3874198" y="5517688"/>
              <a:ext cx="62703" cy="42577"/>
            </a:xfrm>
            <a:custGeom>
              <a:avLst/>
              <a:gdLst/>
              <a:ahLst/>
              <a:cxnLst/>
              <a:rect l="l" t="t" r="r" b="b"/>
              <a:pathLst>
                <a:path w="944" h="641" extrusionOk="0">
                  <a:moveTo>
                    <a:pt x="203" y="1"/>
                  </a:moveTo>
                  <a:lnTo>
                    <a:pt x="102" y="68"/>
                  </a:lnTo>
                  <a:lnTo>
                    <a:pt x="68" y="169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34" y="472"/>
                  </a:lnTo>
                  <a:lnTo>
                    <a:pt x="337" y="641"/>
                  </a:lnTo>
                  <a:lnTo>
                    <a:pt x="405" y="641"/>
                  </a:lnTo>
                  <a:lnTo>
                    <a:pt x="472" y="607"/>
                  </a:lnTo>
                  <a:lnTo>
                    <a:pt x="472" y="573"/>
                  </a:lnTo>
                  <a:lnTo>
                    <a:pt x="438" y="506"/>
                  </a:lnTo>
                  <a:lnTo>
                    <a:pt x="270" y="405"/>
                  </a:lnTo>
                  <a:lnTo>
                    <a:pt x="573" y="338"/>
                  </a:lnTo>
                  <a:lnTo>
                    <a:pt x="876" y="237"/>
                  </a:lnTo>
                  <a:lnTo>
                    <a:pt x="910" y="203"/>
                  </a:lnTo>
                  <a:lnTo>
                    <a:pt x="943" y="136"/>
                  </a:lnTo>
                  <a:lnTo>
                    <a:pt x="910" y="102"/>
                  </a:lnTo>
                  <a:lnTo>
                    <a:pt x="842" y="68"/>
                  </a:lnTo>
                  <a:lnTo>
                    <a:pt x="539" y="169"/>
                  </a:lnTo>
                  <a:lnTo>
                    <a:pt x="203" y="270"/>
                  </a:lnTo>
                  <a:lnTo>
                    <a:pt x="304" y="102"/>
                  </a:lnTo>
                  <a:lnTo>
                    <a:pt x="337" y="68"/>
                  </a:lnTo>
                  <a:lnTo>
                    <a:pt x="30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4"/>
            <p:cNvSpPr/>
            <p:nvPr/>
          </p:nvSpPr>
          <p:spPr>
            <a:xfrm>
              <a:off x="3791436" y="5336554"/>
              <a:ext cx="156624" cy="109664"/>
            </a:xfrm>
            <a:custGeom>
              <a:avLst/>
              <a:gdLst/>
              <a:ahLst/>
              <a:cxnLst/>
              <a:rect l="l" t="t" r="r" b="b"/>
              <a:pathLst>
                <a:path w="2358" h="1651" extrusionOk="0">
                  <a:moveTo>
                    <a:pt x="2156" y="1"/>
                  </a:moveTo>
                  <a:lnTo>
                    <a:pt x="2156" y="34"/>
                  </a:lnTo>
                  <a:lnTo>
                    <a:pt x="1684" y="34"/>
                  </a:lnTo>
                  <a:lnTo>
                    <a:pt x="1213" y="102"/>
                  </a:lnTo>
                  <a:lnTo>
                    <a:pt x="641" y="169"/>
                  </a:lnTo>
                  <a:lnTo>
                    <a:pt x="102" y="304"/>
                  </a:lnTo>
                  <a:lnTo>
                    <a:pt x="68" y="270"/>
                  </a:lnTo>
                  <a:lnTo>
                    <a:pt x="35" y="270"/>
                  </a:lnTo>
                  <a:lnTo>
                    <a:pt x="1" y="304"/>
                  </a:lnTo>
                  <a:lnTo>
                    <a:pt x="1" y="337"/>
                  </a:lnTo>
                  <a:lnTo>
                    <a:pt x="35" y="943"/>
                  </a:lnTo>
                  <a:lnTo>
                    <a:pt x="136" y="1583"/>
                  </a:lnTo>
                  <a:lnTo>
                    <a:pt x="169" y="1617"/>
                  </a:lnTo>
                  <a:lnTo>
                    <a:pt x="203" y="1650"/>
                  </a:lnTo>
                  <a:lnTo>
                    <a:pt x="270" y="1617"/>
                  </a:lnTo>
                  <a:lnTo>
                    <a:pt x="270" y="1549"/>
                  </a:lnTo>
                  <a:lnTo>
                    <a:pt x="237" y="977"/>
                  </a:lnTo>
                  <a:lnTo>
                    <a:pt x="136" y="405"/>
                  </a:lnTo>
                  <a:lnTo>
                    <a:pt x="674" y="337"/>
                  </a:lnTo>
                  <a:lnTo>
                    <a:pt x="1213" y="270"/>
                  </a:lnTo>
                  <a:lnTo>
                    <a:pt x="1684" y="203"/>
                  </a:lnTo>
                  <a:lnTo>
                    <a:pt x="1920" y="169"/>
                  </a:lnTo>
                  <a:lnTo>
                    <a:pt x="2122" y="102"/>
                  </a:lnTo>
                  <a:lnTo>
                    <a:pt x="2122" y="371"/>
                  </a:lnTo>
                  <a:lnTo>
                    <a:pt x="2156" y="640"/>
                  </a:lnTo>
                  <a:lnTo>
                    <a:pt x="2223" y="1145"/>
                  </a:lnTo>
                  <a:lnTo>
                    <a:pt x="1752" y="1213"/>
                  </a:lnTo>
                  <a:lnTo>
                    <a:pt x="1280" y="1280"/>
                  </a:lnTo>
                  <a:lnTo>
                    <a:pt x="843" y="1347"/>
                  </a:lnTo>
                  <a:lnTo>
                    <a:pt x="641" y="1415"/>
                  </a:lnTo>
                  <a:lnTo>
                    <a:pt x="405" y="1482"/>
                  </a:lnTo>
                  <a:lnTo>
                    <a:pt x="439" y="1482"/>
                  </a:lnTo>
                  <a:lnTo>
                    <a:pt x="641" y="1516"/>
                  </a:lnTo>
                  <a:lnTo>
                    <a:pt x="843" y="1516"/>
                  </a:lnTo>
                  <a:lnTo>
                    <a:pt x="1280" y="1448"/>
                  </a:lnTo>
                  <a:lnTo>
                    <a:pt x="1752" y="1381"/>
                  </a:lnTo>
                  <a:lnTo>
                    <a:pt x="2189" y="1280"/>
                  </a:lnTo>
                  <a:lnTo>
                    <a:pt x="2189" y="1314"/>
                  </a:lnTo>
                  <a:lnTo>
                    <a:pt x="2223" y="1347"/>
                  </a:lnTo>
                  <a:lnTo>
                    <a:pt x="2290" y="1347"/>
                  </a:lnTo>
                  <a:lnTo>
                    <a:pt x="2324" y="1314"/>
                  </a:lnTo>
                  <a:lnTo>
                    <a:pt x="2358" y="1280"/>
                  </a:lnTo>
                  <a:lnTo>
                    <a:pt x="2358" y="1213"/>
                  </a:lnTo>
                  <a:lnTo>
                    <a:pt x="2358" y="1179"/>
                  </a:lnTo>
                  <a:lnTo>
                    <a:pt x="2324" y="573"/>
                  </a:lnTo>
                  <a:lnTo>
                    <a:pt x="2257" y="304"/>
                  </a:lnTo>
                  <a:lnTo>
                    <a:pt x="218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4"/>
            <p:cNvSpPr/>
            <p:nvPr/>
          </p:nvSpPr>
          <p:spPr>
            <a:xfrm>
              <a:off x="3912258" y="5671988"/>
              <a:ext cx="60444" cy="55994"/>
            </a:xfrm>
            <a:custGeom>
              <a:avLst/>
              <a:gdLst/>
              <a:ahLst/>
              <a:cxnLst/>
              <a:rect l="l" t="t" r="r" b="b"/>
              <a:pathLst>
                <a:path w="910" h="843" extrusionOk="0">
                  <a:moveTo>
                    <a:pt x="741" y="1"/>
                  </a:moveTo>
                  <a:lnTo>
                    <a:pt x="707" y="35"/>
                  </a:lnTo>
                  <a:lnTo>
                    <a:pt x="707" y="102"/>
                  </a:lnTo>
                  <a:lnTo>
                    <a:pt x="741" y="203"/>
                  </a:lnTo>
                  <a:lnTo>
                    <a:pt x="707" y="304"/>
                  </a:lnTo>
                  <a:lnTo>
                    <a:pt x="640" y="371"/>
                  </a:lnTo>
                  <a:lnTo>
                    <a:pt x="539" y="439"/>
                  </a:lnTo>
                  <a:lnTo>
                    <a:pt x="438" y="472"/>
                  </a:lnTo>
                  <a:lnTo>
                    <a:pt x="337" y="472"/>
                  </a:lnTo>
                  <a:lnTo>
                    <a:pt x="337" y="405"/>
                  </a:lnTo>
                  <a:lnTo>
                    <a:pt x="337" y="338"/>
                  </a:lnTo>
                  <a:lnTo>
                    <a:pt x="337" y="270"/>
                  </a:lnTo>
                  <a:lnTo>
                    <a:pt x="337" y="237"/>
                  </a:lnTo>
                  <a:lnTo>
                    <a:pt x="269" y="237"/>
                  </a:lnTo>
                  <a:lnTo>
                    <a:pt x="168" y="338"/>
                  </a:lnTo>
                  <a:lnTo>
                    <a:pt x="67" y="405"/>
                  </a:lnTo>
                  <a:lnTo>
                    <a:pt x="0" y="439"/>
                  </a:lnTo>
                  <a:lnTo>
                    <a:pt x="0" y="506"/>
                  </a:lnTo>
                  <a:lnTo>
                    <a:pt x="202" y="809"/>
                  </a:lnTo>
                  <a:lnTo>
                    <a:pt x="236" y="843"/>
                  </a:lnTo>
                  <a:lnTo>
                    <a:pt x="370" y="843"/>
                  </a:lnTo>
                  <a:lnTo>
                    <a:pt x="370" y="809"/>
                  </a:lnTo>
                  <a:lnTo>
                    <a:pt x="370" y="742"/>
                  </a:lnTo>
                  <a:lnTo>
                    <a:pt x="370" y="641"/>
                  </a:lnTo>
                  <a:lnTo>
                    <a:pt x="539" y="607"/>
                  </a:lnTo>
                  <a:lnTo>
                    <a:pt x="707" y="540"/>
                  </a:lnTo>
                  <a:lnTo>
                    <a:pt x="808" y="439"/>
                  </a:lnTo>
                  <a:lnTo>
                    <a:pt x="875" y="304"/>
                  </a:lnTo>
                  <a:lnTo>
                    <a:pt x="909" y="169"/>
                  </a:lnTo>
                  <a:lnTo>
                    <a:pt x="842" y="35"/>
                  </a:lnTo>
                  <a:lnTo>
                    <a:pt x="80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4"/>
            <p:cNvSpPr/>
            <p:nvPr/>
          </p:nvSpPr>
          <p:spPr>
            <a:xfrm>
              <a:off x="3686356" y="5895632"/>
              <a:ext cx="355626" cy="192426"/>
            </a:xfrm>
            <a:custGeom>
              <a:avLst/>
              <a:gdLst/>
              <a:ahLst/>
              <a:cxnLst/>
              <a:rect l="l" t="t" r="r" b="b"/>
              <a:pathLst>
                <a:path w="5354" h="2897" extrusionOk="0">
                  <a:moveTo>
                    <a:pt x="5051" y="1"/>
                  </a:moveTo>
                  <a:lnTo>
                    <a:pt x="5017" y="34"/>
                  </a:lnTo>
                  <a:lnTo>
                    <a:pt x="4983" y="34"/>
                  </a:lnTo>
                  <a:lnTo>
                    <a:pt x="4983" y="539"/>
                  </a:lnTo>
                  <a:lnTo>
                    <a:pt x="5017" y="1011"/>
                  </a:lnTo>
                  <a:lnTo>
                    <a:pt x="5152" y="1987"/>
                  </a:lnTo>
                  <a:lnTo>
                    <a:pt x="4546" y="2054"/>
                  </a:lnTo>
                  <a:lnTo>
                    <a:pt x="3973" y="2155"/>
                  </a:lnTo>
                  <a:lnTo>
                    <a:pt x="2829" y="2358"/>
                  </a:lnTo>
                  <a:lnTo>
                    <a:pt x="1684" y="2593"/>
                  </a:lnTo>
                  <a:lnTo>
                    <a:pt x="1112" y="2694"/>
                  </a:lnTo>
                  <a:lnTo>
                    <a:pt x="539" y="2762"/>
                  </a:lnTo>
                  <a:lnTo>
                    <a:pt x="371" y="2256"/>
                  </a:lnTo>
                  <a:lnTo>
                    <a:pt x="270" y="1785"/>
                  </a:lnTo>
                  <a:lnTo>
                    <a:pt x="203" y="1347"/>
                  </a:lnTo>
                  <a:lnTo>
                    <a:pt x="169" y="1145"/>
                  </a:lnTo>
                  <a:lnTo>
                    <a:pt x="102" y="943"/>
                  </a:lnTo>
                  <a:lnTo>
                    <a:pt x="640" y="876"/>
                  </a:lnTo>
                  <a:lnTo>
                    <a:pt x="1179" y="809"/>
                  </a:lnTo>
                  <a:lnTo>
                    <a:pt x="2256" y="573"/>
                  </a:lnTo>
                  <a:lnTo>
                    <a:pt x="3367" y="405"/>
                  </a:lnTo>
                  <a:lnTo>
                    <a:pt x="4041" y="304"/>
                  </a:lnTo>
                  <a:lnTo>
                    <a:pt x="4445" y="236"/>
                  </a:lnTo>
                  <a:lnTo>
                    <a:pt x="4647" y="203"/>
                  </a:lnTo>
                  <a:lnTo>
                    <a:pt x="4748" y="203"/>
                  </a:lnTo>
                  <a:lnTo>
                    <a:pt x="4815" y="236"/>
                  </a:lnTo>
                  <a:lnTo>
                    <a:pt x="4882" y="236"/>
                  </a:lnTo>
                  <a:lnTo>
                    <a:pt x="4916" y="203"/>
                  </a:lnTo>
                  <a:lnTo>
                    <a:pt x="4916" y="135"/>
                  </a:lnTo>
                  <a:lnTo>
                    <a:pt x="4882" y="68"/>
                  </a:lnTo>
                  <a:lnTo>
                    <a:pt x="4849" y="34"/>
                  </a:lnTo>
                  <a:lnTo>
                    <a:pt x="4680" y="34"/>
                  </a:lnTo>
                  <a:lnTo>
                    <a:pt x="3132" y="236"/>
                  </a:lnTo>
                  <a:lnTo>
                    <a:pt x="1549" y="506"/>
                  </a:lnTo>
                  <a:lnTo>
                    <a:pt x="775" y="640"/>
                  </a:lnTo>
                  <a:lnTo>
                    <a:pt x="371" y="741"/>
                  </a:lnTo>
                  <a:lnTo>
                    <a:pt x="1" y="876"/>
                  </a:lnTo>
                  <a:lnTo>
                    <a:pt x="1" y="910"/>
                  </a:lnTo>
                  <a:lnTo>
                    <a:pt x="34" y="943"/>
                  </a:lnTo>
                  <a:lnTo>
                    <a:pt x="1" y="1145"/>
                  </a:lnTo>
                  <a:lnTo>
                    <a:pt x="1" y="1381"/>
                  </a:lnTo>
                  <a:lnTo>
                    <a:pt x="68" y="1819"/>
                  </a:lnTo>
                  <a:lnTo>
                    <a:pt x="203" y="2324"/>
                  </a:lnTo>
                  <a:lnTo>
                    <a:pt x="337" y="2863"/>
                  </a:lnTo>
                  <a:lnTo>
                    <a:pt x="371" y="2896"/>
                  </a:lnTo>
                  <a:lnTo>
                    <a:pt x="1078" y="2896"/>
                  </a:lnTo>
                  <a:lnTo>
                    <a:pt x="1684" y="2829"/>
                  </a:lnTo>
                  <a:lnTo>
                    <a:pt x="2256" y="2728"/>
                  </a:lnTo>
                  <a:lnTo>
                    <a:pt x="2829" y="2593"/>
                  </a:lnTo>
                  <a:lnTo>
                    <a:pt x="4007" y="2358"/>
                  </a:lnTo>
                  <a:lnTo>
                    <a:pt x="4579" y="2256"/>
                  </a:lnTo>
                  <a:lnTo>
                    <a:pt x="5185" y="2189"/>
                  </a:lnTo>
                  <a:lnTo>
                    <a:pt x="5219" y="2223"/>
                  </a:lnTo>
                  <a:lnTo>
                    <a:pt x="5286" y="2223"/>
                  </a:lnTo>
                  <a:lnTo>
                    <a:pt x="5354" y="2189"/>
                  </a:lnTo>
                  <a:lnTo>
                    <a:pt x="5354" y="2122"/>
                  </a:lnTo>
                  <a:lnTo>
                    <a:pt x="5286" y="1078"/>
                  </a:lnTo>
                  <a:lnTo>
                    <a:pt x="5219" y="539"/>
                  </a:lnTo>
                  <a:lnTo>
                    <a:pt x="5118" y="34"/>
                  </a:lnTo>
                  <a:lnTo>
                    <a:pt x="508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4"/>
            <p:cNvSpPr/>
            <p:nvPr/>
          </p:nvSpPr>
          <p:spPr>
            <a:xfrm>
              <a:off x="3842913" y="5591484"/>
              <a:ext cx="185651" cy="297506"/>
            </a:xfrm>
            <a:custGeom>
              <a:avLst/>
              <a:gdLst/>
              <a:ahLst/>
              <a:cxnLst/>
              <a:rect l="l" t="t" r="r" b="b"/>
              <a:pathLst>
                <a:path w="2795" h="4479" extrusionOk="0">
                  <a:moveTo>
                    <a:pt x="2054" y="169"/>
                  </a:moveTo>
                  <a:lnTo>
                    <a:pt x="2020" y="405"/>
                  </a:lnTo>
                  <a:lnTo>
                    <a:pt x="2054" y="641"/>
                  </a:lnTo>
                  <a:lnTo>
                    <a:pt x="2121" y="1112"/>
                  </a:lnTo>
                  <a:lnTo>
                    <a:pt x="2222" y="1617"/>
                  </a:lnTo>
                  <a:lnTo>
                    <a:pt x="2290" y="2088"/>
                  </a:lnTo>
                  <a:lnTo>
                    <a:pt x="2424" y="3132"/>
                  </a:lnTo>
                  <a:lnTo>
                    <a:pt x="2525" y="4142"/>
                  </a:lnTo>
                  <a:lnTo>
                    <a:pt x="1953" y="4209"/>
                  </a:lnTo>
                  <a:lnTo>
                    <a:pt x="1650" y="4243"/>
                  </a:lnTo>
                  <a:lnTo>
                    <a:pt x="1515" y="4277"/>
                  </a:lnTo>
                  <a:lnTo>
                    <a:pt x="1347" y="4310"/>
                  </a:lnTo>
                  <a:lnTo>
                    <a:pt x="1313" y="3772"/>
                  </a:lnTo>
                  <a:lnTo>
                    <a:pt x="1212" y="3233"/>
                  </a:lnTo>
                  <a:lnTo>
                    <a:pt x="1010" y="2189"/>
                  </a:lnTo>
                  <a:lnTo>
                    <a:pt x="1044" y="2122"/>
                  </a:lnTo>
                  <a:lnTo>
                    <a:pt x="1010" y="2055"/>
                  </a:lnTo>
                  <a:lnTo>
                    <a:pt x="977" y="2021"/>
                  </a:lnTo>
                  <a:lnTo>
                    <a:pt x="909" y="2021"/>
                  </a:lnTo>
                  <a:lnTo>
                    <a:pt x="472" y="2189"/>
                  </a:lnTo>
                  <a:lnTo>
                    <a:pt x="404" y="1718"/>
                  </a:lnTo>
                  <a:lnTo>
                    <a:pt x="303" y="1247"/>
                  </a:lnTo>
                  <a:lnTo>
                    <a:pt x="236" y="843"/>
                  </a:lnTo>
                  <a:lnTo>
                    <a:pt x="202" y="641"/>
                  </a:lnTo>
                  <a:lnTo>
                    <a:pt x="135" y="439"/>
                  </a:lnTo>
                  <a:lnTo>
                    <a:pt x="606" y="405"/>
                  </a:lnTo>
                  <a:lnTo>
                    <a:pt x="1111" y="338"/>
                  </a:lnTo>
                  <a:lnTo>
                    <a:pt x="2054" y="169"/>
                  </a:lnTo>
                  <a:close/>
                  <a:moveTo>
                    <a:pt x="2020" y="1"/>
                  </a:moveTo>
                  <a:lnTo>
                    <a:pt x="1078" y="136"/>
                  </a:lnTo>
                  <a:lnTo>
                    <a:pt x="606" y="203"/>
                  </a:lnTo>
                  <a:lnTo>
                    <a:pt x="135" y="338"/>
                  </a:lnTo>
                  <a:lnTo>
                    <a:pt x="101" y="371"/>
                  </a:lnTo>
                  <a:lnTo>
                    <a:pt x="68" y="371"/>
                  </a:lnTo>
                  <a:lnTo>
                    <a:pt x="34" y="405"/>
                  </a:lnTo>
                  <a:lnTo>
                    <a:pt x="0" y="607"/>
                  </a:lnTo>
                  <a:lnTo>
                    <a:pt x="0" y="843"/>
                  </a:lnTo>
                  <a:lnTo>
                    <a:pt x="68" y="1280"/>
                  </a:lnTo>
                  <a:lnTo>
                    <a:pt x="169" y="1785"/>
                  </a:lnTo>
                  <a:lnTo>
                    <a:pt x="236" y="2055"/>
                  </a:lnTo>
                  <a:lnTo>
                    <a:pt x="303" y="2290"/>
                  </a:lnTo>
                  <a:lnTo>
                    <a:pt x="337" y="2324"/>
                  </a:lnTo>
                  <a:lnTo>
                    <a:pt x="371" y="2358"/>
                  </a:lnTo>
                  <a:lnTo>
                    <a:pt x="438" y="2324"/>
                  </a:lnTo>
                  <a:lnTo>
                    <a:pt x="472" y="2324"/>
                  </a:lnTo>
                  <a:lnTo>
                    <a:pt x="876" y="2223"/>
                  </a:lnTo>
                  <a:lnTo>
                    <a:pt x="1010" y="3334"/>
                  </a:lnTo>
                  <a:lnTo>
                    <a:pt x="1111" y="3906"/>
                  </a:lnTo>
                  <a:lnTo>
                    <a:pt x="1246" y="4445"/>
                  </a:lnTo>
                  <a:lnTo>
                    <a:pt x="1280" y="4479"/>
                  </a:lnTo>
                  <a:lnTo>
                    <a:pt x="1347" y="4479"/>
                  </a:lnTo>
                  <a:lnTo>
                    <a:pt x="1381" y="4411"/>
                  </a:lnTo>
                  <a:lnTo>
                    <a:pt x="1482" y="4445"/>
                  </a:lnTo>
                  <a:lnTo>
                    <a:pt x="1616" y="4445"/>
                  </a:lnTo>
                  <a:lnTo>
                    <a:pt x="1886" y="4411"/>
                  </a:lnTo>
                  <a:lnTo>
                    <a:pt x="2559" y="4344"/>
                  </a:lnTo>
                  <a:lnTo>
                    <a:pt x="2626" y="4344"/>
                  </a:lnTo>
                  <a:lnTo>
                    <a:pt x="2694" y="4310"/>
                  </a:lnTo>
                  <a:lnTo>
                    <a:pt x="2761" y="4277"/>
                  </a:lnTo>
                  <a:lnTo>
                    <a:pt x="2795" y="4209"/>
                  </a:lnTo>
                  <a:lnTo>
                    <a:pt x="2761" y="4176"/>
                  </a:lnTo>
                  <a:lnTo>
                    <a:pt x="2694" y="4142"/>
                  </a:lnTo>
                  <a:lnTo>
                    <a:pt x="2593" y="3098"/>
                  </a:lnTo>
                  <a:lnTo>
                    <a:pt x="2458" y="2055"/>
                  </a:lnTo>
                  <a:lnTo>
                    <a:pt x="2357" y="1078"/>
                  </a:lnTo>
                  <a:lnTo>
                    <a:pt x="2256" y="573"/>
                  </a:lnTo>
                  <a:lnTo>
                    <a:pt x="2189" y="338"/>
                  </a:lnTo>
                  <a:lnTo>
                    <a:pt x="2088" y="136"/>
                  </a:lnTo>
                  <a:lnTo>
                    <a:pt x="2121" y="68"/>
                  </a:lnTo>
                  <a:lnTo>
                    <a:pt x="2088" y="35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4"/>
            <p:cNvSpPr/>
            <p:nvPr/>
          </p:nvSpPr>
          <p:spPr>
            <a:xfrm>
              <a:off x="1725098" y="6217649"/>
              <a:ext cx="199135" cy="161141"/>
            </a:xfrm>
            <a:custGeom>
              <a:avLst/>
              <a:gdLst/>
              <a:ahLst/>
              <a:cxnLst/>
              <a:rect l="l" t="t" r="r" b="b"/>
              <a:pathLst>
                <a:path w="2998" h="2426" extrusionOk="0">
                  <a:moveTo>
                    <a:pt x="2526" y="371"/>
                  </a:moveTo>
                  <a:lnTo>
                    <a:pt x="2526" y="775"/>
                  </a:lnTo>
                  <a:lnTo>
                    <a:pt x="2593" y="1179"/>
                  </a:lnTo>
                  <a:lnTo>
                    <a:pt x="2762" y="1954"/>
                  </a:lnTo>
                  <a:lnTo>
                    <a:pt x="1617" y="2189"/>
                  </a:lnTo>
                  <a:lnTo>
                    <a:pt x="977" y="2257"/>
                  </a:lnTo>
                  <a:lnTo>
                    <a:pt x="573" y="2257"/>
                  </a:lnTo>
                  <a:lnTo>
                    <a:pt x="506" y="1785"/>
                  </a:lnTo>
                  <a:lnTo>
                    <a:pt x="405" y="1314"/>
                  </a:lnTo>
                  <a:lnTo>
                    <a:pt x="337" y="944"/>
                  </a:lnTo>
                  <a:lnTo>
                    <a:pt x="236" y="573"/>
                  </a:lnTo>
                  <a:lnTo>
                    <a:pt x="708" y="540"/>
                  </a:lnTo>
                  <a:lnTo>
                    <a:pt x="1179" y="472"/>
                  </a:lnTo>
                  <a:lnTo>
                    <a:pt x="1852" y="405"/>
                  </a:lnTo>
                  <a:lnTo>
                    <a:pt x="2526" y="371"/>
                  </a:lnTo>
                  <a:close/>
                  <a:moveTo>
                    <a:pt x="2627" y="1"/>
                  </a:moveTo>
                  <a:lnTo>
                    <a:pt x="2593" y="35"/>
                  </a:lnTo>
                  <a:lnTo>
                    <a:pt x="2560" y="68"/>
                  </a:lnTo>
                  <a:lnTo>
                    <a:pt x="2560" y="203"/>
                  </a:lnTo>
                  <a:lnTo>
                    <a:pt x="1953" y="203"/>
                  </a:lnTo>
                  <a:lnTo>
                    <a:pt x="1347" y="270"/>
                  </a:lnTo>
                  <a:lnTo>
                    <a:pt x="775" y="338"/>
                  </a:lnTo>
                  <a:lnTo>
                    <a:pt x="472" y="371"/>
                  </a:lnTo>
                  <a:lnTo>
                    <a:pt x="203" y="439"/>
                  </a:lnTo>
                  <a:lnTo>
                    <a:pt x="169" y="405"/>
                  </a:lnTo>
                  <a:lnTo>
                    <a:pt x="135" y="371"/>
                  </a:lnTo>
                  <a:lnTo>
                    <a:pt x="102" y="371"/>
                  </a:lnTo>
                  <a:lnTo>
                    <a:pt x="34" y="405"/>
                  </a:lnTo>
                  <a:lnTo>
                    <a:pt x="34" y="472"/>
                  </a:lnTo>
                  <a:lnTo>
                    <a:pt x="34" y="506"/>
                  </a:lnTo>
                  <a:lnTo>
                    <a:pt x="1" y="506"/>
                  </a:lnTo>
                  <a:lnTo>
                    <a:pt x="1" y="540"/>
                  </a:lnTo>
                  <a:lnTo>
                    <a:pt x="1" y="573"/>
                  </a:lnTo>
                  <a:lnTo>
                    <a:pt x="34" y="573"/>
                  </a:lnTo>
                  <a:lnTo>
                    <a:pt x="102" y="1011"/>
                  </a:lnTo>
                  <a:lnTo>
                    <a:pt x="203" y="1482"/>
                  </a:lnTo>
                  <a:lnTo>
                    <a:pt x="304" y="1920"/>
                  </a:lnTo>
                  <a:lnTo>
                    <a:pt x="337" y="2156"/>
                  </a:lnTo>
                  <a:lnTo>
                    <a:pt x="438" y="2358"/>
                  </a:lnTo>
                  <a:lnTo>
                    <a:pt x="438" y="2391"/>
                  </a:lnTo>
                  <a:lnTo>
                    <a:pt x="472" y="2425"/>
                  </a:lnTo>
                  <a:lnTo>
                    <a:pt x="539" y="2391"/>
                  </a:lnTo>
                  <a:lnTo>
                    <a:pt x="1145" y="2425"/>
                  </a:lnTo>
                  <a:lnTo>
                    <a:pt x="1718" y="2391"/>
                  </a:lnTo>
                  <a:lnTo>
                    <a:pt x="2290" y="2290"/>
                  </a:lnTo>
                  <a:lnTo>
                    <a:pt x="2863" y="2122"/>
                  </a:lnTo>
                  <a:lnTo>
                    <a:pt x="2896" y="2122"/>
                  </a:lnTo>
                  <a:lnTo>
                    <a:pt x="2964" y="2088"/>
                  </a:lnTo>
                  <a:lnTo>
                    <a:pt x="2997" y="2055"/>
                  </a:lnTo>
                  <a:lnTo>
                    <a:pt x="2997" y="1987"/>
                  </a:lnTo>
                  <a:lnTo>
                    <a:pt x="2896" y="1482"/>
                  </a:lnTo>
                  <a:lnTo>
                    <a:pt x="2795" y="944"/>
                  </a:lnTo>
                  <a:lnTo>
                    <a:pt x="2762" y="506"/>
                  </a:lnTo>
                  <a:lnTo>
                    <a:pt x="2728" y="270"/>
                  </a:lnTo>
                  <a:lnTo>
                    <a:pt x="2694" y="35"/>
                  </a:lnTo>
                  <a:lnTo>
                    <a:pt x="266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4"/>
            <p:cNvSpPr/>
            <p:nvPr/>
          </p:nvSpPr>
          <p:spPr>
            <a:xfrm>
              <a:off x="1644594" y="5658571"/>
              <a:ext cx="156624" cy="102955"/>
            </a:xfrm>
            <a:custGeom>
              <a:avLst/>
              <a:gdLst/>
              <a:ahLst/>
              <a:cxnLst/>
              <a:rect l="l" t="t" r="r" b="b"/>
              <a:pathLst>
                <a:path w="2358" h="1550" extrusionOk="0">
                  <a:moveTo>
                    <a:pt x="2054" y="169"/>
                  </a:moveTo>
                  <a:lnTo>
                    <a:pt x="2054" y="270"/>
                  </a:lnTo>
                  <a:lnTo>
                    <a:pt x="2054" y="405"/>
                  </a:lnTo>
                  <a:lnTo>
                    <a:pt x="2088" y="607"/>
                  </a:lnTo>
                  <a:lnTo>
                    <a:pt x="2122" y="876"/>
                  </a:lnTo>
                  <a:lnTo>
                    <a:pt x="2155" y="1112"/>
                  </a:lnTo>
                  <a:lnTo>
                    <a:pt x="1213" y="1247"/>
                  </a:lnTo>
                  <a:lnTo>
                    <a:pt x="708" y="1348"/>
                  </a:lnTo>
                  <a:lnTo>
                    <a:pt x="236" y="1449"/>
                  </a:lnTo>
                  <a:lnTo>
                    <a:pt x="236" y="1449"/>
                  </a:lnTo>
                  <a:lnTo>
                    <a:pt x="270" y="1314"/>
                  </a:lnTo>
                  <a:lnTo>
                    <a:pt x="236" y="1146"/>
                  </a:lnTo>
                  <a:lnTo>
                    <a:pt x="203" y="843"/>
                  </a:lnTo>
                  <a:lnTo>
                    <a:pt x="169" y="607"/>
                  </a:lnTo>
                  <a:lnTo>
                    <a:pt x="135" y="405"/>
                  </a:lnTo>
                  <a:lnTo>
                    <a:pt x="438" y="405"/>
                  </a:lnTo>
                  <a:lnTo>
                    <a:pt x="775" y="338"/>
                  </a:lnTo>
                  <a:lnTo>
                    <a:pt x="1381" y="270"/>
                  </a:lnTo>
                  <a:lnTo>
                    <a:pt x="1650" y="203"/>
                  </a:lnTo>
                  <a:lnTo>
                    <a:pt x="1819" y="169"/>
                  </a:lnTo>
                  <a:lnTo>
                    <a:pt x="1953" y="169"/>
                  </a:lnTo>
                  <a:lnTo>
                    <a:pt x="1987" y="203"/>
                  </a:lnTo>
                  <a:lnTo>
                    <a:pt x="2054" y="169"/>
                  </a:lnTo>
                  <a:close/>
                  <a:moveTo>
                    <a:pt x="1785" y="1"/>
                  </a:moveTo>
                  <a:lnTo>
                    <a:pt x="1549" y="35"/>
                  </a:lnTo>
                  <a:lnTo>
                    <a:pt x="1044" y="136"/>
                  </a:lnTo>
                  <a:lnTo>
                    <a:pt x="573" y="203"/>
                  </a:lnTo>
                  <a:lnTo>
                    <a:pt x="304" y="237"/>
                  </a:lnTo>
                  <a:lnTo>
                    <a:pt x="102" y="304"/>
                  </a:lnTo>
                  <a:lnTo>
                    <a:pt x="68" y="304"/>
                  </a:lnTo>
                  <a:lnTo>
                    <a:pt x="68" y="338"/>
                  </a:lnTo>
                  <a:lnTo>
                    <a:pt x="1" y="371"/>
                  </a:lnTo>
                  <a:lnTo>
                    <a:pt x="34" y="371"/>
                  </a:lnTo>
                  <a:lnTo>
                    <a:pt x="34" y="506"/>
                  </a:lnTo>
                  <a:lnTo>
                    <a:pt x="34" y="607"/>
                  </a:lnTo>
                  <a:lnTo>
                    <a:pt x="68" y="843"/>
                  </a:lnTo>
                  <a:lnTo>
                    <a:pt x="68" y="1179"/>
                  </a:lnTo>
                  <a:lnTo>
                    <a:pt x="102" y="1348"/>
                  </a:lnTo>
                  <a:lnTo>
                    <a:pt x="169" y="1482"/>
                  </a:lnTo>
                  <a:lnTo>
                    <a:pt x="203" y="1516"/>
                  </a:lnTo>
                  <a:lnTo>
                    <a:pt x="203" y="1550"/>
                  </a:lnTo>
                  <a:lnTo>
                    <a:pt x="236" y="1550"/>
                  </a:lnTo>
                  <a:lnTo>
                    <a:pt x="741" y="1516"/>
                  </a:lnTo>
                  <a:lnTo>
                    <a:pt x="1246" y="1449"/>
                  </a:lnTo>
                  <a:lnTo>
                    <a:pt x="2256" y="1247"/>
                  </a:lnTo>
                  <a:lnTo>
                    <a:pt x="2290" y="1280"/>
                  </a:lnTo>
                  <a:lnTo>
                    <a:pt x="2290" y="1247"/>
                  </a:lnTo>
                  <a:lnTo>
                    <a:pt x="2357" y="1213"/>
                  </a:lnTo>
                  <a:lnTo>
                    <a:pt x="2357" y="1179"/>
                  </a:lnTo>
                  <a:lnTo>
                    <a:pt x="2357" y="1112"/>
                  </a:lnTo>
                  <a:lnTo>
                    <a:pt x="2324" y="1078"/>
                  </a:lnTo>
                  <a:lnTo>
                    <a:pt x="2290" y="843"/>
                  </a:lnTo>
                  <a:lnTo>
                    <a:pt x="2223" y="607"/>
                  </a:lnTo>
                  <a:lnTo>
                    <a:pt x="2189" y="304"/>
                  </a:lnTo>
                  <a:lnTo>
                    <a:pt x="2155" y="169"/>
                  </a:lnTo>
                  <a:lnTo>
                    <a:pt x="2088" y="68"/>
                  </a:lnTo>
                  <a:lnTo>
                    <a:pt x="2021" y="35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4"/>
            <p:cNvSpPr/>
            <p:nvPr/>
          </p:nvSpPr>
          <p:spPr>
            <a:xfrm>
              <a:off x="3666230" y="6210940"/>
              <a:ext cx="26901" cy="40318"/>
            </a:xfrm>
            <a:custGeom>
              <a:avLst/>
              <a:gdLst/>
              <a:ahLst/>
              <a:cxnLst/>
              <a:rect l="l" t="t" r="r" b="b"/>
              <a:pathLst>
                <a:path w="405" h="607" extrusionOk="0">
                  <a:moveTo>
                    <a:pt x="270" y="1"/>
                  </a:moveTo>
                  <a:lnTo>
                    <a:pt x="203" y="35"/>
                  </a:lnTo>
                  <a:lnTo>
                    <a:pt x="68" y="136"/>
                  </a:lnTo>
                  <a:lnTo>
                    <a:pt x="1" y="237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34" y="439"/>
                  </a:lnTo>
                  <a:lnTo>
                    <a:pt x="68" y="439"/>
                  </a:lnTo>
                  <a:lnTo>
                    <a:pt x="102" y="405"/>
                  </a:lnTo>
                  <a:lnTo>
                    <a:pt x="135" y="472"/>
                  </a:lnTo>
                  <a:lnTo>
                    <a:pt x="270" y="573"/>
                  </a:lnTo>
                  <a:lnTo>
                    <a:pt x="337" y="607"/>
                  </a:lnTo>
                  <a:lnTo>
                    <a:pt x="371" y="573"/>
                  </a:lnTo>
                  <a:lnTo>
                    <a:pt x="405" y="506"/>
                  </a:lnTo>
                  <a:lnTo>
                    <a:pt x="371" y="472"/>
                  </a:lnTo>
                  <a:lnTo>
                    <a:pt x="270" y="371"/>
                  </a:lnTo>
                  <a:lnTo>
                    <a:pt x="169" y="304"/>
                  </a:lnTo>
                  <a:lnTo>
                    <a:pt x="304" y="169"/>
                  </a:lnTo>
                  <a:lnTo>
                    <a:pt x="337" y="102"/>
                  </a:lnTo>
                  <a:lnTo>
                    <a:pt x="337" y="68"/>
                  </a:lnTo>
                  <a:lnTo>
                    <a:pt x="304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4"/>
            <p:cNvSpPr/>
            <p:nvPr/>
          </p:nvSpPr>
          <p:spPr>
            <a:xfrm>
              <a:off x="1573057" y="5173288"/>
              <a:ext cx="2549428" cy="1442497"/>
            </a:xfrm>
            <a:custGeom>
              <a:avLst/>
              <a:gdLst/>
              <a:ahLst/>
              <a:cxnLst/>
              <a:rect l="l" t="t" r="r" b="b"/>
              <a:pathLst>
                <a:path w="38382" h="21717" extrusionOk="0">
                  <a:moveTo>
                    <a:pt x="36059" y="304"/>
                  </a:moveTo>
                  <a:lnTo>
                    <a:pt x="36227" y="1247"/>
                  </a:lnTo>
                  <a:lnTo>
                    <a:pt x="36395" y="2223"/>
                  </a:lnTo>
                  <a:lnTo>
                    <a:pt x="36766" y="4142"/>
                  </a:lnTo>
                  <a:lnTo>
                    <a:pt x="37136" y="6432"/>
                  </a:lnTo>
                  <a:lnTo>
                    <a:pt x="37439" y="8721"/>
                  </a:lnTo>
                  <a:lnTo>
                    <a:pt x="37709" y="10909"/>
                  </a:lnTo>
                  <a:lnTo>
                    <a:pt x="37944" y="13098"/>
                  </a:lnTo>
                  <a:lnTo>
                    <a:pt x="38012" y="14108"/>
                  </a:lnTo>
                  <a:lnTo>
                    <a:pt x="38079" y="15152"/>
                  </a:lnTo>
                  <a:lnTo>
                    <a:pt x="38113" y="15421"/>
                  </a:lnTo>
                  <a:lnTo>
                    <a:pt x="38079" y="15791"/>
                  </a:lnTo>
                  <a:lnTo>
                    <a:pt x="38045" y="15960"/>
                  </a:lnTo>
                  <a:lnTo>
                    <a:pt x="38012" y="16094"/>
                  </a:lnTo>
                  <a:lnTo>
                    <a:pt x="37911" y="16229"/>
                  </a:lnTo>
                  <a:lnTo>
                    <a:pt x="37742" y="16296"/>
                  </a:lnTo>
                  <a:lnTo>
                    <a:pt x="37574" y="16330"/>
                  </a:lnTo>
                  <a:lnTo>
                    <a:pt x="37439" y="16397"/>
                  </a:lnTo>
                  <a:lnTo>
                    <a:pt x="28685" y="17609"/>
                  </a:lnTo>
                  <a:lnTo>
                    <a:pt x="19932" y="18855"/>
                  </a:lnTo>
                  <a:lnTo>
                    <a:pt x="15488" y="19495"/>
                  </a:lnTo>
                  <a:lnTo>
                    <a:pt x="11043" y="20202"/>
                  </a:lnTo>
                  <a:lnTo>
                    <a:pt x="6633" y="20976"/>
                  </a:lnTo>
                  <a:lnTo>
                    <a:pt x="4276" y="21414"/>
                  </a:lnTo>
                  <a:lnTo>
                    <a:pt x="3805" y="21481"/>
                  </a:lnTo>
                  <a:lnTo>
                    <a:pt x="3333" y="21549"/>
                  </a:lnTo>
                  <a:lnTo>
                    <a:pt x="3098" y="21549"/>
                  </a:lnTo>
                  <a:lnTo>
                    <a:pt x="2862" y="21515"/>
                  </a:lnTo>
                  <a:lnTo>
                    <a:pt x="2626" y="21448"/>
                  </a:lnTo>
                  <a:lnTo>
                    <a:pt x="2424" y="21313"/>
                  </a:lnTo>
                  <a:lnTo>
                    <a:pt x="2054" y="19360"/>
                  </a:lnTo>
                  <a:lnTo>
                    <a:pt x="1751" y="17407"/>
                  </a:lnTo>
                  <a:lnTo>
                    <a:pt x="1448" y="15488"/>
                  </a:lnTo>
                  <a:lnTo>
                    <a:pt x="1179" y="13502"/>
                  </a:lnTo>
                  <a:lnTo>
                    <a:pt x="674" y="9630"/>
                  </a:lnTo>
                  <a:lnTo>
                    <a:pt x="438" y="7745"/>
                  </a:lnTo>
                  <a:lnTo>
                    <a:pt x="303" y="6768"/>
                  </a:lnTo>
                  <a:lnTo>
                    <a:pt x="101" y="5859"/>
                  </a:lnTo>
                  <a:lnTo>
                    <a:pt x="4579" y="5119"/>
                  </a:lnTo>
                  <a:lnTo>
                    <a:pt x="9091" y="4445"/>
                  </a:lnTo>
                  <a:lnTo>
                    <a:pt x="18080" y="3199"/>
                  </a:lnTo>
                  <a:lnTo>
                    <a:pt x="22592" y="2526"/>
                  </a:lnTo>
                  <a:lnTo>
                    <a:pt x="27103" y="1853"/>
                  </a:lnTo>
                  <a:lnTo>
                    <a:pt x="31581" y="1112"/>
                  </a:lnTo>
                  <a:lnTo>
                    <a:pt x="33837" y="708"/>
                  </a:lnTo>
                  <a:lnTo>
                    <a:pt x="36059" y="304"/>
                  </a:lnTo>
                  <a:close/>
                  <a:moveTo>
                    <a:pt x="36092" y="1"/>
                  </a:moveTo>
                  <a:lnTo>
                    <a:pt x="36025" y="35"/>
                  </a:lnTo>
                  <a:lnTo>
                    <a:pt x="36025" y="68"/>
                  </a:lnTo>
                  <a:lnTo>
                    <a:pt x="36025" y="102"/>
                  </a:lnTo>
                  <a:lnTo>
                    <a:pt x="33803" y="540"/>
                  </a:lnTo>
                  <a:lnTo>
                    <a:pt x="31547" y="910"/>
                  </a:lnTo>
                  <a:lnTo>
                    <a:pt x="29291" y="1280"/>
                  </a:lnTo>
                  <a:lnTo>
                    <a:pt x="27069" y="1651"/>
                  </a:lnTo>
                  <a:lnTo>
                    <a:pt x="22558" y="2290"/>
                  </a:lnTo>
                  <a:lnTo>
                    <a:pt x="18046" y="2930"/>
                  </a:lnTo>
                  <a:lnTo>
                    <a:pt x="13535" y="3536"/>
                  </a:lnTo>
                  <a:lnTo>
                    <a:pt x="9023" y="4176"/>
                  </a:lnTo>
                  <a:lnTo>
                    <a:pt x="6768" y="4546"/>
                  </a:lnTo>
                  <a:lnTo>
                    <a:pt x="4545" y="4916"/>
                  </a:lnTo>
                  <a:lnTo>
                    <a:pt x="2290" y="5287"/>
                  </a:lnTo>
                  <a:lnTo>
                    <a:pt x="68" y="5725"/>
                  </a:lnTo>
                  <a:lnTo>
                    <a:pt x="34" y="5725"/>
                  </a:lnTo>
                  <a:lnTo>
                    <a:pt x="0" y="5758"/>
                  </a:lnTo>
                  <a:lnTo>
                    <a:pt x="34" y="5826"/>
                  </a:lnTo>
                  <a:lnTo>
                    <a:pt x="68" y="6768"/>
                  </a:lnTo>
                  <a:lnTo>
                    <a:pt x="169" y="7745"/>
                  </a:lnTo>
                  <a:lnTo>
                    <a:pt x="438" y="9630"/>
                  </a:lnTo>
                  <a:lnTo>
                    <a:pt x="1010" y="13771"/>
                  </a:lnTo>
                  <a:lnTo>
                    <a:pt x="1212" y="15589"/>
                  </a:lnTo>
                  <a:lnTo>
                    <a:pt x="1482" y="17441"/>
                  </a:lnTo>
                  <a:lnTo>
                    <a:pt x="1751" y="19259"/>
                  </a:lnTo>
                  <a:lnTo>
                    <a:pt x="1919" y="20134"/>
                  </a:lnTo>
                  <a:lnTo>
                    <a:pt x="2155" y="21043"/>
                  </a:lnTo>
                  <a:lnTo>
                    <a:pt x="2088" y="21077"/>
                  </a:lnTo>
                  <a:lnTo>
                    <a:pt x="2054" y="21111"/>
                  </a:lnTo>
                  <a:lnTo>
                    <a:pt x="2054" y="21144"/>
                  </a:lnTo>
                  <a:lnTo>
                    <a:pt x="2222" y="21347"/>
                  </a:lnTo>
                  <a:lnTo>
                    <a:pt x="2222" y="21380"/>
                  </a:lnTo>
                  <a:lnTo>
                    <a:pt x="2256" y="21414"/>
                  </a:lnTo>
                  <a:lnTo>
                    <a:pt x="2323" y="21448"/>
                  </a:lnTo>
                  <a:lnTo>
                    <a:pt x="2492" y="21582"/>
                  </a:lnTo>
                  <a:lnTo>
                    <a:pt x="2694" y="21650"/>
                  </a:lnTo>
                  <a:lnTo>
                    <a:pt x="2929" y="21717"/>
                  </a:lnTo>
                  <a:lnTo>
                    <a:pt x="3603" y="21717"/>
                  </a:lnTo>
                  <a:lnTo>
                    <a:pt x="4074" y="21650"/>
                  </a:lnTo>
                  <a:lnTo>
                    <a:pt x="6431" y="21246"/>
                  </a:lnTo>
                  <a:lnTo>
                    <a:pt x="8754" y="20808"/>
                  </a:lnTo>
                  <a:lnTo>
                    <a:pt x="11178" y="20404"/>
                  </a:lnTo>
                  <a:lnTo>
                    <a:pt x="13569" y="20000"/>
                  </a:lnTo>
                  <a:lnTo>
                    <a:pt x="18417" y="19293"/>
                  </a:lnTo>
                  <a:lnTo>
                    <a:pt x="27844" y="17946"/>
                  </a:lnTo>
                  <a:lnTo>
                    <a:pt x="37271" y="16633"/>
                  </a:lnTo>
                  <a:lnTo>
                    <a:pt x="37338" y="16700"/>
                  </a:lnTo>
                  <a:lnTo>
                    <a:pt x="37372" y="16700"/>
                  </a:lnTo>
                  <a:lnTo>
                    <a:pt x="37405" y="16667"/>
                  </a:lnTo>
                  <a:lnTo>
                    <a:pt x="37540" y="16633"/>
                  </a:lnTo>
                  <a:lnTo>
                    <a:pt x="37641" y="16566"/>
                  </a:lnTo>
                  <a:lnTo>
                    <a:pt x="37742" y="16566"/>
                  </a:lnTo>
                  <a:lnTo>
                    <a:pt x="37810" y="16532"/>
                  </a:lnTo>
                  <a:lnTo>
                    <a:pt x="37944" y="16498"/>
                  </a:lnTo>
                  <a:lnTo>
                    <a:pt x="38079" y="16431"/>
                  </a:lnTo>
                  <a:lnTo>
                    <a:pt x="38214" y="16330"/>
                  </a:lnTo>
                  <a:lnTo>
                    <a:pt x="38281" y="16162"/>
                  </a:lnTo>
                  <a:lnTo>
                    <a:pt x="38315" y="15960"/>
                  </a:lnTo>
                  <a:lnTo>
                    <a:pt x="38348" y="15724"/>
                  </a:lnTo>
                  <a:lnTo>
                    <a:pt x="38382" y="15286"/>
                  </a:lnTo>
                  <a:lnTo>
                    <a:pt x="38315" y="14377"/>
                  </a:lnTo>
                  <a:lnTo>
                    <a:pt x="38214" y="13165"/>
                  </a:lnTo>
                  <a:lnTo>
                    <a:pt x="38079" y="11919"/>
                  </a:lnTo>
                  <a:lnTo>
                    <a:pt x="37810" y="9495"/>
                  </a:lnTo>
                  <a:lnTo>
                    <a:pt x="37473" y="7172"/>
                  </a:lnTo>
                  <a:lnTo>
                    <a:pt x="37136" y="4849"/>
                  </a:lnTo>
                  <a:lnTo>
                    <a:pt x="36934" y="3637"/>
                  </a:lnTo>
                  <a:lnTo>
                    <a:pt x="36732" y="2425"/>
                  </a:lnTo>
                  <a:lnTo>
                    <a:pt x="36496" y="1213"/>
                  </a:lnTo>
                  <a:lnTo>
                    <a:pt x="36328" y="641"/>
                  </a:lnTo>
                  <a:lnTo>
                    <a:pt x="36193" y="35"/>
                  </a:lnTo>
                  <a:lnTo>
                    <a:pt x="3612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4"/>
            <p:cNvSpPr/>
            <p:nvPr/>
          </p:nvSpPr>
          <p:spPr>
            <a:xfrm>
              <a:off x="1655820" y="5757009"/>
              <a:ext cx="154366" cy="167783"/>
            </a:xfrm>
            <a:custGeom>
              <a:avLst/>
              <a:gdLst/>
              <a:ahLst/>
              <a:cxnLst/>
              <a:rect l="l" t="t" r="r" b="b"/>
              <a:pathLst>
                <a:path w="2324" h="2526" extrusionOk="0">
                  <a:moveTo>
                    <a:pt x="1953" y="202"/>
                  </a:moveTo>
                  <a:lnTo>
                    <a:pt x="1953" y="640"/>
                  </a:lnTo>
                  <a:lnTo>
                    <a:pt x="1986" y="1111"/>
                  </a:lnTo>
                  <a:lnTo>
                    <a:pt x="2054" y="1583"/>
                  </a:lnTo>
                  <a:lnTo>
                    <a:pt x="2155" y="2020"/>
                  </a:lnTo>
                  <a:lnTo>
                    <a:pt x="2188" y="2054"/>
                  </a:lnTo>
                  <a:lnTo>
                    <a:pt x="2155" y="2054"/>
                  </a:lnTo>
                  <a:lnTo>
                    <a:pt x="1751" y="2088"/>
                  </a:lnTo>
                  <a:lnTo>
                    <a:pt x="1347" y="2155"/>
                  </a:lnTo>
                  <a:lnTo>
                    <a:pt x="943" y="2189"/>
                  </a:lnTo>
                  <a:lnTo>
                    <a:pt x="505" y="2222"/>
                  </a:lnTo>
                  <a:lnTo>
                    <a:pt x="337" y="1347"/>
                  </a:lnTo>
                  <a:lnTo>
                    <a:pt x="168" y="404"/>
                  </a:lnTo>
                  <a:lnTo>
                    <a:pt x="606" y="404"/>
                  </a:lnTo>
                  <a:lnTo>
                    <a:pt x="1077" y="371"/>
                  </a:lnTo>
                  <a:lnTo>
                    <a:pt x="1953" y="202"/>
                  </a:lnTo>
                  <a:close/>
                  <a:moveTo>
                    <a:pt x="1953" y="0"/>
                  </a:moveTo>
                  <a:lnTo>
                    <a:pt x="1044" y="135"/>
                  </a:lnTo>
                  <a:lnTo>
                    <a:pt x="572" y="202"/>
                  </a:lnTo>
                  <a:lnTo>
                    <a:pt x="101" y="303"/>
                  </a:lnTo>
                  <a:lnTo>
                    <a:pt x="67" y="303"/>
                  </a:lnTo>
                  <a:lnTo>
                    <a:pt x="67" y="371"/>
                  </a:lnTo>
                  <a:lnTo>
                    <a:pt x="34" y="371"/>
                  </a:lnTo>
                  <a:lnTo>
                    <a:pt x="0" y="404"/>
                  </a:lnTo>
                  <a:lnTo>
                    <a:pt x="34" y="943"/>
                  </a:lnTo>
                  <a:lnTo>
                    <a:pt x="135" y="1448"/>
                  </a:lnTo>
                  <a:lnTo>
                    <a:pt x="236" y="1987"/>
                  </a:lnTo>
                  <a:lnTo>
                    <a:pt x="370" y="2458"/>
                  </a:lnTo>
                  <a:lnTo>
                    <a:pt x="404" y="2525"/>
                  </a:lnTo>
                  <a:lnTo>
                    <a:pt x="471" y="2525"/>
                  </a:lnTo>
                  <a:lnTo>
                    <a:pt x="539" y="2492"/>
                  </a:lnTo>
                  <a:lnTo>
                    <a:pt x="572" y="2424"/>
                  </a:lnTo>
                  <a:lnTo>
                    <a:pt x="539" y="2357"/>
                  </a:lnTo>
                  <a:lnTo>
                    <a:pt x="943" y="2391"/>
                  </a:lnTo>
                  <a:lnTo>
                    <a:pt x="1380" y="2357"/>
                  </a:lnTo>
                  <a:lnTo>
                    <a:pt x="1784" y="2290"/>
                  </a:lnTo>
                  <a:lnTo>
                    <a:pt x="2188" y="2189"/>
                  </a:lnTo>
                  <a:lnTo>
                    <a:pt x="2222" y="2121"/>
                  </a:lnTo>
                  <a:lnTo>
                    <a:pt x="2222" y="2088"/>
                  </a:lnTo>
                  <a:lnTo>
                    <a:pt x="2289" y="2054"/>
                  </a:lnTo>
                  <a:lnTo>
                    <a:pt x="2323" y="1987"/>
                  </a:lnTo>
                  <a:lnTo>
                    <a:pt x="2289" y="1549"/>
                  </a:lnTo>
                  <a:lnTo>
                    <a:pt x="2222" y="1078"/>
                  </a:lnTo>
                  <a:lnTo>
                    <a:pt x="2121" y="606"/>
                  </a:lnTo>
                  <a:lnTo>
                    <a:pt x="2054" y="169"/>
                  </a:lnTo>
                  <a:lnTo>
                    <a:pt x="2054" y="101"/>
                  </a:lnTo>
                  <a:lnTo>
                    <a:pt x="2054" y="68"/>
                  </a:lnTo>
                  <a:lnTo>
                    <a:pt x="2020" y="34"/>
                  </a:lnTo>
                  <a:lnTo>
                    <a:pt x="195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4"/>
            <p:cNvSpPr/>
            <p:nvPr/>
          </p:nvSpPr>
          <p:spPr>
            <a:xfrm>
              <a:off x="1704972" y="6058899"/>
              <a:ext cx="275122" cy="167783"/>
            </a:xfrm>
            <a:custGeom>
              <a:avLst/>
              <a:gdLst/>
              <a:ahLst/>
              <a:cxnLst/>
              <a:rect l="l" t="t" r="r" b="b"/>
              <a:pathLst>
                <a:path w="4142" h="2526" extrusionOk="0">
                  <a:moveTo>
                    <a:pt x="3738" y="169"/>
                  </a:moveTo>
                  <a:lnTo>
                    <a:pt x="3704" y="337"/>
                  </a:lnTo>
                  <a:lnTo>
                    <a:pt x="3738" y="472"/>
                  </a:lnTo>
                  <a:lnTo>
                    <a:pt x="3772" y="809"/>
                  </a:lnTo>
                  <a:lnTo>
                    <a:pt x="3906" y="1751"/>
                  </a:lnTo>
                  <a:lnTo>
                    <a:pt x="3065" y="1852"/>
                  </a:lnTo>
                  <a:lnTo>
                    <a:pt x="2223" y="1953"/>
                  </a:lnTo>
                  <a:lnTo>
                    <a:pt x="1347" y="2088"/>
                  </a:lnTo>
                  <a:lnTo>
                    <a:pt x="910" y="2189"/>
                  </a:lnTo>
                  <a:lnTo>
                    <a:pt x="674" y="2256"/>
                  </a:lnTo>
                  <a:lnTo>
                    <a:pt x="506" y="2357"/>
                  </a:lnTo>
                  <a:lnTo>
                    <a:pt x="337" y="1381"/>
                  </a:lnTo>
                  <a:lnTo>
                    <a:pt x="270" y="1011"/>
                  </a:lnTo>
                  <a:lnTo>
                    <a:pt x="236" y="809"/>
                  </a:lnTo>
                  <a:lnTo>
                    <a:pt x="169" y="640"/>
                  </a:lnTo>
                  <a:lnTo>
                    <a:pt x="1044" y="472"/>
                  </a:lnTo>
                  <a:lnTo>
                    <a:pt x="1953" y="371"/>
                  </a:lnTo>
                  <a:lnTo>
                    <a:pt x="3738" y="169"/>
                  </a:lnTo>
                  <a:close/>
                  <a:moveTo>
                    <a:pt x="3267" y="1"/>
                  </a:moveTo>
                  <a:lnTo>
                    <a:pt x="2728" y="68"/>
                  </a:lnTo>
                  <a:lnTo>
                    <a:pt x="1684" y="203"/>
                  </a:lnTo>
                  <a:lnTo>
                    <a:pt x="876" y="304"/>
                  </a:lnTo>
                  <a:lnTo>
                    <a:pt x="472" y="405"/>
                  </a:lnTo>
                  <a:lnTo>
                    <a:pt x="270" y="472"/>
                  </a:lnTo>
                  <a:lnTo>
                    <a:pt x="135" y="573"/>
                  </a:lnTo>
                  <a:lnTo>
                    <a:pt x="102" y="506"/>
                  </a:lnTo>
                  <a:lnTo>
                    <a:pt x="68" y="539"/>
                  </a:lnTo>
                  <a:lnTo>
                    <a:pt x="1" y="708"/>
                  </a:lnTo>
                  <a:lnTo>
                    <a:pt x="34" y="910"/>
                  </a:lnTo>
                  <a:lnTo>
                    <a:pt x="102" y="1280"/>
                  </a:lnTo>
                  <a:lnTo>
                    <a:pt x="304" y="2425"/>
                  </a:lnTo>
                  <a:lnTo>
                    <a:pt x="337" y="2492"/>
                  </a:lnTo>
                  <a:lnTo>
                    <a:pt x="405" y="2526"/>
                  </a:lnTo>
                  <a:lnTo>
                    <a:pt x="472" y="2492"/>
                  </a:lnTo>
                  <a:lnTo>
                    <a:pt x="506" y="2425"/>
                  </a:lnTo>
                  <a:lnTo>
                    <a:pt x="506" y="2391"/>
                  </a:lnTo>
                  <a:lnTo>
                    <a:pt x="876" y="2391"/>
                  </a:lnTo>
                  <a:lnTo>
                    <a:pt x="1246" y="2324"/>
                  </a:lnTo>
                  <a:lnTo>
                    <a:pt x="2021" y="2155"/>
                  </a:lnTo>
                  <a:lnTo>
                    <a:pt x="2997" y="2021"/>
                  </a:lnTo>
                  <a:lnTo>
                    <a:pt x="3974" y="1920"/>
                  </a:lnTo>
                  <a:lnTo>
                    <a:pt x="3974" y="1987"/>
                  </a:lnTo>
                  <a:lnTo>
                    <a:pt x="4007" y="2021"/>
                  </a:lnTo>
                  <a:lnTo>
                    <a:pt x="4075" y="2054"/>
                  </a:lnTo>
                  <a:lnTo>
                    <a:pt x="4108" y="2021"/>
                  </a:lnTo>
                  <a:lnTo>
                    <a:pt x="4142" y="1953"/>
                  </a:lnTo>
                  <a:lnTo>
                    <a:pt x="4075" y="1448"/>
                  </a:lnTo>
                  <a:lnTo>
                    <a:pt x="4007" y="910"/>
                  </a:lnTo>
                  <a:lnTo>
                    <a:pt x="3974" y="539"/>
                  </a:lnTo>
                  <a:lnTo>
                    <a:pt x="3940" y="337"/>
                  </a:lnTo>
                  <a:lnTo>
                    <a:pt x="3839" y="135"/>
                  </a:lnTo>
                  <a:lnTo>
                    <a:pt x="3873" y="102"/>
                  </a:lnTo>
                  <a:lnTo>
                    <a:pt x="3873" y="34"/>
                  </a:lnTo>
                  <a:lnTo>
                    <a:pt x="383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4"/>
            <p:cNvSpPr/>
            <p:nvPr/>
          </p:nvSpPr>
          <p:spPr>
            <a:xfrm>
              <a:off x="1678138" y="5897891"/>
              <a:ext cx="239387" cy="167783"/>
            </a:xfrm>
            <a:custGeom>
              <a:avLst/>
              <a:gdLst/>
              <a:ahLst/>
              <a:cxnLst/>
              <a:rect l="l" t="t" r="r" b="b"/>
              <a:pathLst>
                <a:path w="3604" h="2526" extrusionOk="0">
                  <a:moveTo>
                    <a:pt x="3199" y="337"/>
                  </a:moveTo>
                  <a:lnTo>
                    <a:pt x="3300" y="1212"/>
                  </a:lnTo>
                  <a:lnTo>
                    <a:pt x="3334" y="1583"/>
                  </a:lnTo>
                  <a:lnTo>
                    <a:pt x="3368" y="1987"/>
                  </a:lnTo>
                  <a:lnTo>
                    <a:pt x="3267" y="1919"/>
                  </a:lnTo>
                  <a:lnTo>
                    <a:pt x="2896" y="1919"/>
                  </a:lnTo>
                  <a:lnTo>
                    <a:pt x="2425" y="2020"/>
                  </a:lnTo>
                  <a:lnTo>
                    <a:pt x="1482" y="2256"/>
                  </a:lnTo>
                  <a:lnTo>
                    <a:pt x="1246" y="2290"/>
                  </a:lnTo>
                  <a:lnTo>
                    <a:pt x="977" y="2290"/>
                  </a:lnTo>
                  <a:lnTo>
                    <a:pt x="708" y="2324"/>
                  </a:lnTo>
                  <a:lnTo>
                    <a:pt x="472" y="2391"/>
                  </a:lnTo>
                  <a:lnTo>
                    <a:pt x="337" y="1919"/>
                  </a:lnTo>
                  <a:lnTo>
                    <a:pt x="236" y="1448"/>
                  </a:lnTo>
                  <a:lnTo>
                    <a:pt x="203" y="1078"/>
                  </a:lnTo>
                  <a:lnTo>
                    <a:pt x="203" y="876"/>
                  </a:lnTo>
                  <a:lnTo>
                    <a:pt x="135" y="707"/>
                  </a:lnTo>
                  <a:lnTo>
                    <a:pt x="169" y="707"/>
                  </a:lnTo>
                  <a:lnTo>
                    <a:pt x="506" y="606"/>
                  </a:lnTo>
                  <a:lnTo>
                    <a:pt x="842" y="539"/>
                  </a:lnTo>
                  <a:lnTo>
                    <a:pt x="1549" y="472"/>
                  </a:lnTo>
                  <a:lnTo>
                    <a:pt x="2357" y="371"/>
                  </a:lnTo>
                  <a:lnTo>
                    <a:pt x="3199" y="337"/>
                  </a:lnTo>
                  <a:close/>
                  <a:moveTo>
                    <a:pt x="3233" y="0"/>
                  </a:moveTo>
                  <a:lnTo>
                    <a:pt x="3165" y="34"/>
                  </a:lnTo>
                  <a:lnTo>
                    <a:pt x="3165" y="101"/>
                  </a:lnTo>
                  <a:lnTo>
                    <a:pt x="3165" y="169"/>
                  </a:lnTo>
                  <a:lnTo>
                    <a:pt x="2458" y="202"/>
                  </a:lnTo>
                  <a:lnTo>
                    <a:pt x="1751" y="270"/>
                  </a:lnTo>
                  <a:lnTo>
                    <a:pt x="943" y="337"/>
                  </a:lnTo>
                  <a:lnTo>
                    <a:pt x="539" y="438"/>
                  </a:lnTo>
                  <a:lnTo>
                    <a:pt x="169" y="539"/>
                  </a:lnTo>
                  <a:lnTo>
                    <a:pt x="135" y="606"/>
                  </a:lnTo>
                  <a:lnTo>
                    <a:pt x="135" y="674"/>
                  </a:lnTo>
                  <a:lnTo>
                    <a:pt x="102" y="606"/>
                  </a:lnTo>
                  <a:lnTo>
                    <a:pt x="68" y="606"/>
                  </a:lnTo>
                  <a:lnTo>
                    <a:pt x="34" y="707"/>
                  </a:lnTo>
                  <a:lnTo>
                    <a:pt x="1" y="808"/>
                  </a:lnTo>
                  <a:lnTo>
                    <a:pt x="1" y="1044"/>
                  </a:lnTo>
                  <a:lnTo>
                    <a:pt x="68" y="1482"/>
                  </a:lnTo>
                  <a:lnTo>
                    <a:pt x="169" y="1987"/>
                  </a:lnTo>
                  <a:lnTo>
                    <a:pt x="304" y="2458"/>
                  </a:lnTo>
                  <a:lnTo>
                    <a:pt x="337" y="2526"/>
                  </a:lnTo>
                  <a:lnTo>
                    <a:pt x="405" y="2526"/>
                  </a:lnTo>
                  <a:lnTo>
                    <a:pt x="472" y="2492"/>
                  </a:lnTo>
                  <a:lnTo>
                    <a:pt x="472" y="2425"/>
                  </a:lnTo>
                  <a:lnTo>
                    <a:pt x="842" y="2492"/>
                  </a:lnTo>
                  <a:lnTo>
                    <a:pt x="1179" y="2458"/>
                  </a:lnTo>
                  <a:lnTo>
                    <a:pt x="1549" y="2425"/>
                  </a:lnTo>
                  <a:lnTo>
                    <a:pt x="1886" y="2357"/>
                  </a:lnTo>
                  <a:lnTo>
                    <a:pt x="2290" y="2256"/>
                  </a:lnTo>
                  <a:lnTo>
                    <a:pt x="2660" y="2189"/>
                  </a:lnTo>
                  <a:lnTo>
                    <a:pt x="3031" y="2155"/>
                  </a:lnTo>
                  <a:lnTo>
                    <a:pt x="3435" y="2155"/>
                  </a:lnTo>
                  <a:lnTo>
                    <a:pt x="3435" y="2189"/>
                  </a:lnTo>
                  <a:lnTo>
                    <a:pt x="3536" y="2189"/>
                  </a:lnTo>
                  <a:lnTo>
                    <a:pt x="3570" y="2121"/>
                  </a:lnTo>
                  <a:lnTo>
                    <a:pt x="3603" y="1886"/>
                  </a:lnTo>
                  <a:lnTo>
                    <a:pt x="3603" y="1650"/>
                  </a:lnTo>
                  <a:lnTo>
                    <a:pt x="3536" y="1179"/>
                  </a:lnTo>
                  <a:lnTo>
                    <a:pt x="3469" y="606"/>
                  </a:lnTo>
                  <a:lnTo>
                    <a:pt x="3334" y="68"/>
                  </a:lnTo>
                  <a:lnTo>
                    <a:pt x="330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4"/>
            <p:cNvSpPr/>
            <p:nvPr/>
          </p:nvSpPr>
          <p:spPr>
            <a:xfrm>
              <a:off x="2749333" y="5935884"/>
              <a:ext cx="22451" cy="134240"/>
            </a:xfrm>
            <a:custGeom>
              <a:avLst/>
              <a:gdLst/>
              <a:ahLst/>
              <a:cxnLst/>
              <a:rect l="l" t="t" r="r" b="b"/>
              <a:pathLst>
                <a:path w="338" h="2021" extrusionOk="0">
                  <a:moveTo>
                    <a:pt x="1" y="1"/>
                  </a:moveTo>
                  <a:lnTo>
                    <a:pt x="1" y="34"/>
                  </a:lnTo>
                  <a:lnTo>
                    <a:pt x="1" y="270"/>
                  </a:lnTo>
                  <a:lnTo>
                    <a:pt x="34" y="472"/>
                  </a:lnTo>
                  <a:lnTo>
                    <a:pt x="102" y="943"/>
                  </a:lnTo>
                  <a:lnTo>
                    <a:pt x="135" y="1448"/>
                  </a:lnTo>
                  <a:lnTo>
                    <a:pt x="169" y="1718"/>
                  </a:lnTo>
                  <a:lnTo>
                    <a:pt x="203" y="1954"/>
                  </a:lnTo>
                  <a:lnTo>
                    <a:pt x="236" y="1987"/>
                  </a:lnTo>
                  <a:lnTo>
                    <a:pt x="270" y="2021"/>
                  </a:lnTo>
                  <a:lnTo>
                    <a:pt x="304" y="1987"/>
                  </a:lnTo>
                  <a:lnTo>
                    <a:pt x="337" y="1954"/>
                  </a:lnTo>
                  <a:lnTo>
                    <a:pt x="337" y="1684"/>
                  </a:lnTo>
                  <a:lnTo>
                    <a:pt x="337" y="1448"/>
                  </a:lnTo>
                  <a:lnTo>
                    <a:pt x="270" y="910"/>
                  </a:lnTo>
                  <a:lnTo>
                    <a:pt x="203" y="472"/>
                  </a:lnTo>
                  <a:lnTo>
                    <a:pt x="169" y="236"/>
                  </a:lnTo>
                  <a:lnTo>
                    <a:pt x="102" y="34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4"/>
            <p:cNvSpPr/>
            <p:nvPr/>
          </p:nvSpPr>
          <p:spPr>
            <a:xfrm>
              <a:off x="3216748" y="5689922"/>
              <a:ext cx="147657" cy="147657"/>
            </a:xfrm>
            <a:custGeom>
              <a:avLst/>
              <a:gdLst/>
              <a:ahLst/>
              <a:cxnLst/>
              <a:rect l="l" t="t" r="r" b="b"/>
              <a:pathLst>
                <a:path w="2223" h="2223" extrusionOk="0">
                  <a:moveTo>
                    <a:pt x="1818" y="0"/>
                  </a:moveTo>
                  <a:lnTo>
                    <a:pt x="1313" y="68"/>
                  </a:lnTo>
                  <a:lnTo>
                    <a:pt x="808" y="135"/>
                  </a:lnTo>
                  <a:lnTo>
                    <a:pt x="404" y="169"/>
                  </a:lnTo>
                  <a:lnTo>
                    <a:pt x="202" y="202"/>
                  </a:lnTo>
                  <a:lnTo>
                    <a:pt x="0" y="270"/>
                  </a:lnTo>
                  <a:lnTo>
                    <a:pt x="0" y="303"/>
                  </a:lnTo>
                  <a:lnTo>
                    <a:pt x="169" y="371"/>
                  </a:lnTo>
                  <a:lnTo>
                    <a:pt x="337" y="404"/>
                  </a:lnTo>
                  <a:lnTo>
                    <a:pt x="707" y="337"/>
                  </a:lnTo>
                  <a:lnTo>
                    <a:pt x="1246" y="270"/>
                  </a:lnTo>
                  <a:lnTo>
                    <a:pt x="1785" y="202"/>
                  </a:lnTo>
                  <a:lnTo>
                    <a:pt x="1785" y="371"/>
                  </a:lnTo>
                  <a:lnTo>
                    <a:pt x="1785" y="539"/>
                  </a:lnTo>
                  <a:lnTo>
                    <a:pt x="1852" y="909"/>
                  </a:lnTo>
                  <a:lnTo>
                    <a:pt x="1919" y="1381"/>
                  </a:lnTo>
                  <a:lnTo>
                    <a:pt x="1953" y="1616"/>
                  </a:lnTo>
                  <a:lnTo>
                    <a:pt x="2020" y="1818"/>
                  </a:lnTo>
                  <a:lnTo>
                    <a:pt x="1044" y="1953"/>
                  </a:lnTo>
                  <a:lnTo>
                    <a:pt x="674" y="1987"/>
                  </a:lnTo>
                  <a:lnTo>
                    <a:pt x="505" y="2020"/>
                  </a:lnTo>
                  <a:lnTo>
                    <a:pt x="371" y="2121"/>
                  </a:lnTo>
                  <a:lnTo>
                    <a:pt x="539" y="2189"/>
                  </a:lnTo>
                  <a:lnTo>
                    <a:pt x="707" y="2222"/>
                  </a:lnTo>
                  <a:lnTo>
                    <a:pt x="1078" y="2155"/>
                  </a:lnTo>
                  <a:lnTo>
                    <a:pt x="2121" y="2020"/>
                  </a:lnTo>
                  <a:lnTo>
                    <a:pt x="2189" y="1987"/>
                  </a:lnTo>
                  <a:lnTo>
                    <a:pt x="2222" y="1953"/>
                  </a:lnTo>
                  <a:lnTo>
                    <a:pt x="2222" y="1886"/>
                  </a:lnTo>
                  <a:lnTo>
                    <a:pt x="2189" y="1852"/>
                  </a:lnTo>
                  <a:lnTo>
                    <a:pt x="2155" y="1616"/>
                  </a:lnTo>
                  <a:lnTo>
                    <a:pt x="2121" y="1347"/>
                  </a:lnTo>
                  <a:lnTo>
                    <a:pt x="2054" y="876"/>
                  </a:lnTo>
                  <a:lnTo>
                    <a:pt x="1987" y="505"/>
                  </a:lnTo>
                  <a:lnTo>
                    <a:pt x="1953" y="337"/>
                  </a:lnTo>
                  <a:lnTo>
                    <a:pt x="1886" y="135"/>
                  </a:lnTo>
                  <a:lnTo>
                    <a:pt x="1919" y="101"/>
                  </a:lnTo>
                  <a:lnTo>
                    <a:pt x="1919" y="34"/>
                  </a:lnTo>
                  <a:lnTo>
                    <a:pt x="188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4"/>
            <p:cNvSpPr/>
            <p:nvPr/>
          </p:nvSpPr>
          <p:spPr>
            <a:xfrm>
              <a:off x="3418009" y="5721207"/>
              <a:ext cx="49285" cy="42577"/>
            </a:xfrm>
            <a:custGeom>
              <a:avLst/>
              <a:gdLst/>
              <a:ahLst/>
              <a:cxnLst/>
              <a:rect l="l" t="t" r="r" b="b"/>
              <a:pathLst>
                <a:path w="742" h="641" extrusionOk="0">
                  <a:moveTo>
                    <a:pt x="606" y="135"/>
                  </a:moveTo>
                  <a:lnTo>
                    <a:pt x="539" y="236"/>
                  </a:lnTo>
                  <a:lnTo>
                    <a:pt x="438" y="304"/>
                  </a:lnTo>
                  <a:lnTo>
                    <a:pt x="337" y="337"/>
                  </a:lnTo>
                  <a:lnTo>
                    <a:pt x="202" y="337"/>
                  </a:lnTo>
                  <a:lnTo>
                    <a:pt x="202" y="203"/>
                  </a:lnTo>
                  <a:lnTo>
                    <a:pt x="404" y="135"/>
                  </a:lnTo>
                  <a:close/>
                  <a:moveTo>
                    <a:pt x="371" y="1"/>
                  </a:moveTo>
                  <a:lnTo>
                    <a:pt x="270" y="34"/>
                  </a:lnTo>
                  <a:lnTo>
                    <a:pt x="169" y="102"/>
                  </a:lnTo>
                  <a:lnTo>
                    <a:pt x="135" y="68"/>
                  </a:lnTo>
                  <a:lnTo>
                    <a:pt x="101" y="102"/>
                  </a:lnTo>
                  <a:lnTo>
                    <a:pt x="68" y="102"/>
                  </a:lnTo>
                  <a:lnTo>
                    <a:pt x="68" y="337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0" y="472"/>
                  </a:lnTo>
                  <a:lnTo>
                    <a:pt x="68" y="506"/>
                  </a:lnTo>
                  <a:lnTo>
                    <a:pt x="101" y="573"/>
                  </a:lnTo>
                  <a:lnTo>
                    <a:pt x="135" y="607"/>
                  </a:lnTo>
                  <a:lnTo>
                    <a:pt x="169" y="640"/>
                  </a:lnTo>
                  <a:lnTo>
                    <a:pt x="236" y="607"/>
                  </a:lnTo>
                  <a:lnTo>
                    <a:pt x="236" y="573"/>
                  </a:lnTo>
                  <a:lnTo>
                    <a:pt x="236" y="539"/>
                  </a:lnTo>
                  <a:lnTo>
                    <a:pt x="236" y="506"/>
                  </a:lnTo>
                  <a:lnTo>
                    <a:pt x="438" y="472"/>
                  </a:lnTo>
                  <a:lnTo>
                    <a:pt x="573" y="405"/>
                  </a:lnTo>
                  <a:lnTo>
                    <a:pt x="640" y="337"/>
                  </a:lnTo>
                  <a:lnTo>
                    <a:pt x="707" y="270"/>
                  </a:lnTo>
                  <a:lnTo>
                    <a:pt x="741" y="203"/>
                  </a:lnTo>
                  <a:lnTo>
                    <a:pt x="741" y="102"/>
                  </a:lnTo>
                  <a:lnTo>
                    <a:pt x="741" y="68"/>
                  </a:lnTo>
                  <a:lnTo>
                    <a:pt x="707" y="34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4"/>
            <p:cNvSpPr/>
            <p:nvPr/>
          </p:nvSpPr>
          <p:spPr>
            <a:xfrm>
              <a:off x="3549924" y="5815128"/>
              <a:ext cx="24709" cy="134240"/>
            </a:xfrm>
            <a:custGeom>
              <a:avLst/>
              <a:gdLst/>
              <a:ahLst/>
              <a:cxnLst/>
              <a:rect l="l" t="t" r="r" b="b"/>
              <a:pathLst>
                <a:path w="372" h="2021" extrusionOk="0">
                  <a:moveTo>
                    <a:pt x="35" y="1"/>
                  </a:moveTo>
                  <a:lnTo>
                    <a:pt x="1" y="34"/>
                  </a:lnTo>
                  <a:lnTo>
                    <a:pt x="1" y="68"/>
                  </a:lnTo>
                  <a:lnTo>
                    <a:pt x="1" y="270"/>
                  </a:lnTo>
                  <a:lnTo>
                    <a:pt x="35" y="506"/>
                  </a:lnTo>
                  <a:lnTo>
                    <a:pt x="102" y="943"/>
                  </a:lnTo>
                  <a:lnTo>
                    <a:pt x="136" y="1482"/>
                  </a:lnTo>
                  <a:lnTo>
                    <a:pt x="169" y="1718"/>
                  </a:lnTo>
                  <a:lnTo>
                    <a:pt x="203" y="1987"/>
                  </a:lnTo>
                  <a:lnTo>
                    <a:pt x="237" y="2021"/>
                  </a:lnTo>
                  <a:lnTo>
                    <a:pt x="304" y="2021"/>
                  </a:lnTo>
                  <a:lnTo>
                    <a:pt x="338" y="1987"/>
                  </a:lnTo>
                  <a:lnTo>
                    <a:pt x="371" y="1718"/>
                  </a:lnTo>
                  <a:lnTo>
                    <a:pt x="338" y="1448"/>
                  </a:lnTo>
                  <a:lnTo>
                    <a:pt x="270" y="910"/>
                  </a:lnTo>
                  <a:lnTo>
                    <a:pt x="203" y="472"/>
                  </a:lnTo>
                  <a:lnTo>
                    <a:pt x="169" y="236"/>
                  </a:lnTo>
                  <a:lnTo>
                    <a:pt x="102" y="34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4"/>
            <p:cNvSpPr/>
            <p:nvPr/>
          </p:nvSpPr>
          <p:spPr>
            <a:xfrm>
              <a:off x="3368790" y="5665279"/>
              <a:ext cx="156624" cy="147724"/>
            </a:xfrm>
            <a:custGeom>
              <a:avLst/>
              <a:gdLst/>
              <a:ahLst/>
              <a:cxnLst/>
              <a:rect l="l" t="t" r="r" b="b"/>
              <a:pathLst>
                <a:path w="2358" h="2224" extrusionOk="0">
                  <a:moveTo>
                    <a:pt x="1852" y="1"/>
                  </a:moveTo>
                  <a:lnTo>
                    <a:pt x="1684" y="35"/>
                  </a:lnTo>
                  <a:lnTo>
                    <a:pt x="1347" y="102"/>
                  </a:lnTo>
                  <a:lnTo>
                    <a:pt x="708" y="169"/>
                  </a:lnTo>
                  <a:lnTo>
                    <a:pt x="405" y="237"/>
                  </a:lnTo>
                  <a:lnTo>
                    <a:pt x="135" y="304"/>
                  </a:lnTo>
                  <a:lnTo>
                    <a:pt x="102" y="237"/>
                  </a:lnTo>
                  <a:lnTo>
                    <a:pt x="68" y="203"/>
                  </a:lnTo>
                  <a:lnTo>
                    <a:pt x="1" y="237"/>
                  </a:lnTo>
                  <a:lnTo>
                    <a:pt x="1" y="472"/>
                  </a:lnTo>
                  <a:lnTo>
                    <a:pt x="1" y="708"/>
                  </a:lnTo>
                  <a:lnTo>
                    <a:pt x="68" y="1146"/>
                  </a:lnTo>
                  <a:lnTo>
                    <a:pt x="135" y="1684"/>
                  </a:lnTo>
                  <a:lnTo>
                    <a:pt x="203" y="1920"/>
                  </a:lnTo>
                  <a:lnTo>
                    <a:pt x="304" y="2189"/>
                  </a:lnTo>
                  <a:lnTo>
                    <a:pt x="337" y="2223"/>
                  </a:lnTo>
                  <a:lnTo>
                    <a:pt x="371" y="2223"/>
                  </a:lnTo>
                  <a:lnTo>
                    <a:pt x="405" y="2189"/>
                  </a:lnTo>
                  <a:lnTo>
                    <a:pt x="438" y="2156"/>
                  </a:lnTo>
                  <a:lnTo>
                    <a:pt x="405" y="1886"/>
                  </a:lnTo>
                  <a:lnTo>
                    <a:pt x="337" y="1617"/>
                  </a:lnTo>
                  <a:lnTo>
                    <a:pt x="236" y="1112"/>
                  </a:lnTo>
                  <a:lnTo>
                    <a:pt x="203" y="742"/>
                  </a:lnTo>
                  <a:lnTo>
                    <a:pt x="135" y="405"/>
                  </a:lnTo>
                  <a:lnTo>
                    <a:pt x="539" y="371"/>
                  </a:lnTo>
                  <a:lnTo>
                    <a:pt x="943" y="338"/>
                  </a:lnTo>
                  <a:lnTo>
                    <a:pt x="1852" y="169"/>
                  </a:lnTo>
                  <a:lnTo>
                    <a:pt x="1886" y="203"/>
                  </a:lnTo>
                  <a:lnTo>
                    <a:pt x="1987" y="203"/>
                  </a:lnTo>
                  <a:lnTo>
                    <a:pt x="1987" y="472"/>
                  </a:lnTo>
                  <a:lnTo>
                    <a:pt x="2021" y="775"/>
                  </a:lnTo>
                  <a:lnTo>
                    <a:pt x="2155" y="1785"/>
                  </a:lnTo>
                  <a:lnTo>
                    <a:pt x="1953" y="1785"/>
                  </a:lnTo>
                  <a:lnTo>
                    <a:pt x="1751" y="1819"/>
                  </a:lnTo>
                  <a:lnTo>
                    <a:pt x="1347" y="1886"/>
                  </a:lnTo>
                  <a:lnTo>
                    <a:pt x="842" y="1954"/>
                  </a:lnTo>
                  <a:lnTo>
                    <a:pt x="607" y="2021"/>
                  </a:lnTo>
                  <a:lnTo>
                    <a:pt x="506" y="2055"/>
                  </a:lnTo>
                  <a:lnTo>
                    <a:pt x="438" y="2156"/>
                  </a:lnTo>
                  <a:lnTo>
                    <a:pt x="506" y="2189"/>
                  </a:lnTo>
                  <a:lnTo>
                    <a:pt x="607" y="2223"/>
                  </a:lnTo>
                  <a:lnTo>
                    <a:pt x="842" y="2223"/>
                  </a:lnTo>
                  <a:lnTo>
                    <a:pt x="1246" y="2122"/>
                  </a:lnTo>
                  <a:lnTo>
                    <a:pt x="1718" y="2088"/>
                  </a:lnTo>
                  <a:lnTo>
                    <a:pt x="1987" y="2021"/>
                  </a:lnTo>
                  <a:lnTo>
                    <a:pt x="2189" y="1954"/>
                  </a:lnTo>
                  <a:lnTo>
                    <a:pt x="2256" y="1987"/>
                  </a:lnTo>
                  <a:lnTo>
                    <a:pt x="2290" y="1987"/>
                  </a:lnTo>
                  <a:lnTo>
                    <a:pt x="2358" y="1954"/>
                  </a:lnTo>
                  <a:lnTo>
                    <a:pt x="2358" y="1886"/>
                  </a:lnTo>
                  <a:lnTo>
                    <a:pt x="2189" y="876"/>
                  </a:lnTo>
                  <a:lnTo>
                    <a:pt x="2155" y="439"/>
                  </a:lnTo>
                  <a:lnTo>
                    <a:pt x="2122" y="237"/>
                  </a:lnTo>
                  <a:lnTo>
                    <a:pt x="2054" y="35"/>
                  </a:lnTo>
                  <a:lnTo>
                    <a:pt x="2021" y="35"/>
                  </a:lnTo>
                  <a:lnTo>
                    <a:pt x="2021" y="68"/>
                  </a:lnTo>
                  <a:lnTo>
                    <a:pt x="1987" y="68"/>
                  </a:lnTo>
                  <a:lnTo>
                    <a:pt x="1920" y="35"/>
                  </a:lnTo>
                  <a:lnTo>
                    <a:pt x="185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4"/>
            <p:cNvSpPr/>
            <p:nvPr/>
          </p:nvSpPr>
          <p:spPr>
            <a:xfrm>
              <a:off x="3422459" y="5815128"/>
              <a:ext cx="138757" cy="154366"/>
            </a:xfrm>
            <a:custGeom>
              <a:avLst/>
              <a:gdLst/>
              <a:ahLst/>
              <a:cxnLst/>
              <a:rect l="l" t="t" r="r" b="b"/>
              <a:pathLst>
                <a:path w="2089" h="2324" extrusionOk="0">
                  <a:moveTo>
                    <a:pt x="1718" y="1"/>
                  </a:moveTo>
                  <a:lnTo>
                    <a:pt x="1516" y="34"/>
                  </a:lnTo>
                  <a:lnTo>
                    <a:pt x="1112" y="135"/>
                  </a:lnTo>
                  <a:lnTo>
                    <a:pt x="573" y="203"/>
                  </a:lnTo>
                  <a:lnTo>
                    <a:pt x="68" y="304"/>
                  </a:lnTo>
                  <a:lnTo>
                    <a:pt x="1" y="304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34" y="472"/>
                  </a:lnTo>
                  <a:lnTo>
                    <a:pt x="34" y="640"/>
                  </a:lnTo>
                  <a:lnTo>
                    <a:pt x="68" y="842"/>
                  </a:lnTo>
                  <a:lnTo>
                    <a:pt x="135" y="1213"/>
                  </a:lnTo>
                  <a:lnTo>
                    <a:pt x="169" y="1684"/>
                  </a:lnTo>
                  <a:lnTo>
                    <a:pt x="203" y="1920"/>
                  </a:lnTo>
                  <a:lnTo>
                    <a:pt x="270" y="2155"/>
                  </a:lnTo>
                  <a:lnTo>
                    <a:pt x="270" y="2223"/>
                  </a:lnTo>
                  <a:lnTo>
                    <a:pt x="270" y="2256"/>
                  </a:lnTo>
                  <a:lnTo>
                    <a:pt x="304" y="2290"/>
                  </a:lnTo>
                  <a:lnTo>
                    <a:pt x="371" y="2324"/>
                  </a:lnTo>
                  <a:lnTo>
                    <a:pt x="1415" y="2122"/>
                  </a:lnTo>
                  <a:lnTo>
                    <a:pt x="1785" y="2088"/>
                  </a:lnTo>
                  <a:lnTo>
                    <a:pt x="1954" y="2021"/>
                  </a:lnTo>
                  <a:lnTo>
                    <a:pt x="2088" y="1920"/>
                  </a:lnTo>
                  <a:lnTo>
                    <a:pt x="1920" y="1852"/>
                  </a:lnTo>
                  <a:lnTo>
                    <a:pt x="1752" y="1852"/>
                  </a:lnTo>
                  <a:lnTo>
                    <a:pt x="1415" y="1920"/>
                  </a:lnTo>
                  <a:lnTo>
                    <a:pt x="438" y="2088"/>
                  </a:lnTo>
                  <a:lnTo>
                    <a:pt x="405" y="1852"/>
                  </a:lnTo>
                  <a:lnTo>
                    <a:pt x="371" y="1650"/>
                  </a:lnTo>
                  <a:lnTo>
                    <a:pt x="304" y="1179"/>
                  </a:lnTo>
                  <a:lnTo>
                    <a:pt x="270" y="809"/>
                  </a:lnTo>
                  <a:lnTo>
                    <a:pt x="236" y="640"/>
                  </a:lnTo>
                  <a:lnTo>
                    <a:pt x="169" y="472"/>
                  </a:lnTo>
                  <a:lnTo>
                    <a:pt x="708" y="405"/>
                  </a:lnTo>
                  <a:lnTo>
                    <a:pt x="1246" y="304"/>
                  </a:lnTo>
                  <a:lnTo>
                    <a:pt x="1617" y="236"/>
                  </a:lnTo>
                  <a:lnTo>
                    <a:pt x="1785" y="169"/>
                  </a:lnTo>
                  <a:lnTo>
                    <a:pt x="1886" y="68"/>
                  </a:lnTo>
                  <a:lnTo>
                    <a:pt x="1886" y="34"/>
                  </a:lnTo>
                  <a:lnTo>
                    <a:pt x="17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4"/>
            <p:cNvSpPr/>
            <p:nvPr/>
          </p:nvSpPr>
          <p:spPr>
            <a:xfrm>
              <a:off x="3212232" y="6025356"/>
              <a:ext cx="29159" cy="131982"/>
            </a:xfrm>
            <a:custGeom>
              <a:avLst/>
              <a:gdLst/>
              <a:ahLst/>
              <a:cxnLst/>
              <a:rect l="l" t="t" r="r" b="b"/>
              <a:pathLst>
                <a:path w="439" h="1987" extrusionOk="0">
                  <a:moveTo>
                    <a:pt x="1" y="0"/>
                  </a:moveTo>
                  <a:lnTo>
                    <a:pt x="1" y="34"/>
                  </a:lnTo>
                  <a:lnTo>
                    <a:pt x="1" y="270"/>
                  </a:lnTo>
                  <a:lnTo>
                    <a:pt x="1" y="472"/>
                  </a:lnTo>
                  <a:lnTo>
                    <a:pt x="68" y="943"/>
                  </a:lnTo>
                  <a:lnTo>
                    <a:pt x="169" y="1448"/>
                  </a:lnTo>
                  <a:lnTo>
                    <a:pt x="237" y="1718"/>
                  </a:lnTo>
                  <a:lnTo>
                    <a:pt x="304" y="1953"/>
                  </a:lnTo>
                  <a:lnTo>
                    <a:pt x="338" y="1987"/>
                  </a:lnTo>
                  <a:lnTo>
                    <a:pt x="405" y="1987"/>
                  </a:lnTo>
                  <a:lnTo>
                    <a:pt x="439" y="1953"/>
                  </a:lnTo>
                  <a:lnTo>
                    <a:pt x="439" y="1920"/>
                  </a:lnTo>
                  <a:lnTo>
                    <a:pt x="405" y="1650"/>
                  </a:lnTo>
                  <a:lnTo>
                    <a:pt x="371" y="1415"/>
                  </a:lnTo>
                  <a:lnTo>
                    <a:pt x="270" y="910"/>
                  </a:lnTo>
                  <a:lnTo>
                    <a:pt x="169" y="472"/>
                  </a:lnTo>
                  <a:lnTo>
                    <a:pt x="136" y="236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4"/>
            <p:cNvSpPr/>
            <p:nvPr/>
          </p:nvSpPr>
          <p:spPr>
            <a:xfrm>
              <a:off x="3236875" y="6161787"/>
              <a:ext cx="156624" cy="26901"/>
            </a:xfrm>
            <a:custGeom>
              <a:avLst/>
              <a:gdLst/>
              <a:ahLst/>
              <a:cxnLst/>
              <a:rect l="l" t="t" r="r" b="b"/>
              <a:pathLst>
                <a:path w="2358" h="405" extrusionOk="0">
                  <a:moveTo>
                    <a:pt x="2054" y="0"/>
                  </a:moveTo>
                  <a:lnTo>
                    <a:pt x="1751" y="34"/>
                  </a:lnTo>
                  <a:lnTo>
                    <a:pt x="1212" y="101"/>
                  </a:lnTo>
                  <a:lnTo>
                    <a:pt x="573" y="135"/>
                  </a:lnTo>
                  <a:lnTo>
                    <a:pt x="270" y="202"/>
                  </a:lnTo>
                  <a:lnTo>
                    <a:pt x="101" y="236"/>
                  </a:lnTo>
                  <a:lnTo>
                    <a:pt x="0" y="303"/>
                  </a:lnTo>
                  <a:lnTo>
                    <a:pt x="0" y="337"/>
                  </a:lnTo>
                  <a:lnTo>
                    <a:pt x="101" y="371"/>
                  </a:lnTo>
                  <a:lnTo>
                    <a:pt x="236" y="404"/>
                  </a:lnTo>
                  <a:lnTo>
                    <a:pt x="505" y="371"/>
                  </a:lnTo>
                  <a:lnTo>
                    <a:pt x="1044" y="303"/>
                  </a:lnTo>
                  <a:lnTo>
                    <a:pt x="1717" y="236"/>
                  </a:lnTo>
                  <a:lnTo>
                    <a:pt x="2020" y="202"/>
                  </a:lnTo>
                  <a:lnTo>
                    <a:pt x="2323" y="101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05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4"/>
            <p:cNvSpPr/>
            <p:nvPr/>
          </p:nvSpPr>
          <p:spPr>
            <a:xfrm>
              <a:off x="3010972" y="5651862"/>
              <a:ext cx="29159" cy="44835"/>
            </a:xfrm>
            <a:custGeom>
              <a:avLst/>
              <a:gdLst/>
              <a:ahLst/>
              <a:cxnLst/>
              <a:rect l="l" t="t" r="r" b="b"/>
              <a:pathLst>
                <a:path w="439" h="675" extrusionOk="0">
                  <a:moveTo>
                    <a:pt x="270" y="169"/>
                  </a:moveTo>
                  <a:lnTo>
                    <a:pt x="270" y="270"/>
                  </a:lnTo>
                  <a:lnTo>
                    <a:pt x="270" y="338"/>
                  </a:lnTo>
                  <a:lnTo>
                    <a:pt x="203" y="304"/>
                  </a:lnTo>
                  <a:lnTo>
                    <a:pt x="169" y="237"/>
                  </a:lnTo>
                  <a:lnTo>
                    <a:pt x="169" y="203"/>
                  </a:lnTo>
                  <a:lnTo>
                    <a:pt x="203" y="169"/>
                  </a:lnTo>
                  <a:close/>
                  <a:moveTo>
                    <a:pt x="203" y="1"/>
                  </a:moveTo>
                  <a:lnTo>
                    <a:pt x="136" y="35"/>
                  </a:lnTo>
                  <a:lnTo>
                    <a:pt x="68" y="68"/>
                  </a:lnTo>
                  <a:lnTo>
                    <a:pt x="1" y="169"/>
                  </a:lnTo>
                  <a:lnTo>
                    <a:pt x="1" y="237"/>
                  </a:lnTo>
                  <a:lnTo>
                    <a:pt x="35" y="338"/>
                  </a:lnTo>
                  <a:lnTo>
                    <a:pt x="102" y="371"/>
                  </a:lnTo>
                  <a:lnTo>
                    <a:pt x="169" y="439"/>
                  </a:lnTo>
                  <a:lnTo>
                    <a:pt x="68" y="506"/>
                  </a:lnTo>
                  <a:lnTo>
                    <a:pt x="68" y="573"/>
                  </a:lnTo>
                  <a:lnTo>
                    <a:pt x="68" y="607"/>
                  </a:lnTo>
                  <a:lnTo>
                    <a:pt x="136" y="674"/>
                  </a:lnTo>
                  <a:lnTo>
                    <a:pt x="304" y="674"/>
                  </a:lnTo>
                  <a:lnTo>
                    <a:pt x="371" y="641"/>
                  </a:lnTo>
                  <a:lnTo>
                    <a:pt x="439" y="607"/>
                  </a:lnTo>
                  <a:lnTo>
                    <a:pt x="439" y="540"/>
                  </a:lnTo>
                  <a:lnTo>
                    <a:pt x="439" y="472"/>
                  </a:lnTo>
                  <a:lnTo>
                    <a:pt x="405" y="405"/>
                  </a:lnTo>
                  <a:lnTo>
                    <a:pt x="439" y="371"/>
                  </a:lnTo>
                  <a:lnTo>
                    <a:pt x="439" y="338"/>
                  </a:lnTo>
                  <a:lnTo>
                    <a:pt x="371" y="304"/>
                  </a:lnTo>
                  <a:lnTo>
                    <a:pt x="405" y="237"/>
                  </a:lnTo>
                  <a:lnTo>
                    <a:pt x="405" y="169"/>
                  </a:lnTo>
                  <a:lnTo>
                    <a:pt x="371" y="68"/>
                  </a:lnTo>
                  <a:lnTo>
                    <a:pt x="304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4"/>
            <p:cNvSpPr/>
            <p:nvPr/>
          </p:nvSpPr>
          <p:spPr>
            <a:xfrm>
              <a:off x="3257001" y="6038773"/>
              <a:ext cx="51477" cy="29159"/>
            </a:xfrm>
            <a:custGeom>
              <a:avLst/>
              <a:gdLst/>
              <a:ahLst/>
              <a:cxnLst/>
              <a:rect l="l" t="t" r="r" b="b"/>
              <a:pathLst>
                <a:path w="775" h="439" extrusionOk="0">
                  <a:moveTo>
                    <a:pt x="573" y="0"/>
                  </a:moveTo>
                  <a:lnTo>
                    <a:pt x="438" y="34"/>
                  </a:lnTo>
                  <a:lnTo>
                    <a:pt x="303" y="101"/>
                  </a:lnTo>
                  <a:lnTo>
                    <a:pt x="34" y="270"/>
                  </a:lnTo>
                  <a:lnTo>
                    <a:pt x="0" y="304"/>
                  </a:lnTo>
                  <a:lnTo>
                    <a:pt x="0" y="371"/>
                  </a:lnTo>
                  <a:lnTo>
                    <a:pt x="34" y="405"/>
                  </a:lnTo>
                  <a:lnTo>
                    <a:pt x="68" y="438"/>
                  </a:lnTo>
                  <a:lnTo>
                    <a:pt x="674" y="438"/>
                  </a:lnTo>
                  <a:lnTo>
                    <a:pt x="741" y="405"/>
                  </a:lnTo>
                  <a:lnTo>
                    <a:pt x="775" y="337"/>
                  </a:lnTo>
                  <a:lnTo>
                    <a:pt x="741" y="270"/>
                  </a:lnTo>
                  <a:lnTo>
                    <a:pt x="674" y="236"/>
                  </a:lnTo>
                  <a:lnTo>
                    <a:pt x="404" y="236"/>
                  </a:lnTo>
                  <a:lnTo>
                    <a:pt x="539" y="169"/>
                  </a:lnTo>
                  <a:lnTo>
                    <a:pt x="606" y="68"/>
                  </a:lnTo>
                  <a:lnTo>
                    <a:pt x="64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4"/>
            <p:cNvSpPr/>
            <p:nvPr/>
          </p:nvSpPr>
          <p:spPr>
            <a:xfrm>
              <a:off x="2939435" y="5591484"/>
              <a:ext cx="31351" cy="132048"/>
            </a:xfrm>
            <a:custGeom>
              <a:avLst/>
              <a:gdLst/>
              <a:ahLst/>
              <a:cxnLst/>
              <a:rect l="l" t="t" r="r" b="b"/>
              <a:pathLst>
                <a:path w="472" h="1988" extrusionOk="0">
                  <a:moveTo>
                    <a:pt x="34" y="1"/>
                  </a:moveTo>
                  <a:lnTo>
                    <a:pt x="0" y="35"/>
                  </a:lnTo>
                  <a:lnTo>
                    <a:pt x="0" y="237"/>
                  </a:lnTo>
                  <a:lnTo>
                    <a:pt x="34" y="472"/>
                  </a:lnTo>
                  <a:lnTo>
                    <a:pt x="101" y="910"/>
                  </a:lnTo>
                  <a:lnTo>
                    <a:pt x="169" y="1449"/>
                  </a:lnTo>
                  <a:lnTo>
                    <a:pt x="236" y="1718"/>
                  </a:lnTo>
                  <a:lnTo>
                    <a:pt x="337" y="1954"/>
                  </a:lnTo>
                  <a:lnTo>
                    <a:pt x="371" y="1987"/>
                  </a:lnTo>
                  <a:lnTo>
                    <a:pt x="404" y="1987"/>
                  </a:lnTo>
                  <a:lnTo>
                    <a:pt x="438" y="1954"/>
                  </a:lnTo>
                  <a:lnTo>
                    <a:pt x="472" y="1920"/>
                  </a:lnTo>
                  <a:lnTo>
                    <a:pt x="438" y="1651"/>
                  </a:lnTo>
                  <a:lnTo>
                    <a:pt x="404" y="1415"/>
                  </a:lnTo>
                  <a:lnTo>
                    <a:pt x="270" y="910"/>
                  </a:lnTo>
                  <a:lnTo>
                    <a:pt x="202" y="439"/>
                  </a:lnTo>
                  <a:lnTo>
                    <a:pt x="169" y="237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4"/>
            <p:cNvSpPr/>
            <p:nvPr/>
          </p:nvSpPr>
          <p:spPr>
            <a:xfrm>
              <a:off x="3111602" y="5772618"/>
              <a:ext cx="13484" cy="40385"/>
            </a:xfrm>
            <a:custGeom>
              <a:avLst/>
              <a:gdLst/>
              <a:ahLst/>
              <a:cxnLst/>
              <a:rect l="l" t="t" r="r" b="b"/>
              <a:pathLst>
                <a:path w="203" h="608" extrusionOk="0">
                  <a:moveTo>
                    <a:pt x="68" y="1"/>
                  </a:moveTo>
                  <a:lnTo>
                    <a:pt x="35" y="35"/>
                  </a:lnTo>
                  <a:lnTo>
                    <a:pt x="1" y="169"/>
                  </a:lnTo>
                  <a:lnTo>
                    <a:pt x="1" y="304"/>
                  </a:lnTo>
                  <a:lnTo>
                    <a:pt x="35" y="540"/>
                  </a:lnTo>
                  <a:lnTo>
                    <a:pt x="68" y="573"/>
                  </a:lnTo>
                  <a:lnTo>
                    <a:pt x="102" y="607"/>
                  </a:lnTo>
                  <a:lnTo>
                    <a:pt x="169" y="573"/>
                  </a:lnTo>
                  <a:lnTo>
                    <a:pt x="203" y="540"/>
                  </a:lnTo>
                  <a:lnTo>
                    <a:pt x="203" y="506"/>
                  </a:lnTo>
                  <a:lnTo>
                    <a:pt x="169" y="270"/>
                  </a:lnTo>
                  <a:lnTo>
                    <a:pt x="169" y="35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4"/>
            <p:cNvSpPr/>
            <p:nvPr/>
          </p:nvSpPr>
          <p:spPr>
            <a:xfrm>
              <a:off x="3098184" y="5549040"/>
              <a:ext cx="156624" cy="145399"/>
            </a:xfrm>
            <a:custGeom>
              <a:avLst/>
              <a:gdLst/>
              <a:ahLst/>
              <a:cxnLst/>
              <a:rect l="l" t="t" r="r" b="b"/>
              <a:pathLst>
                <a:path w="2358" h="2189" extrusionOk="0">
                  <a:moveTo>
                    <a:pt x="1684" y="0"/>
                  </a:moveTo>
                  <a:lnTo>
                    <a:pt x="1348" y="68"/>
                  </a:lnTo>
                  <a:lnTo>
                    <a:pt x="742" y="135"/>
                  </a:lnTo>
                  <a:lnTo>
                    <a:pt x="439" y="202"/>
                  </a:lnTo>
                  <a:lnTo>
                    <a:pt x="136" y="270"/>
                  </a:lnTo>
                  <a:lnTo>
                    <a:pt x="102" y="202"/>
                  </a:lnTo>
                  <a:lnTo>
                    <a:pt x="68" y="169"/>
                  </a:lnTo>
                  <a:lnTo>
                    <a:pt x="35" y="236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68" y="1111"/>
                  </a:lnTo>
                  <a:lnTo>
                    <a:pt x="136" y="1650"/>
                  </a:lnTo>
                  <a:lnTo>
                    <a:pt x="203" y="1919"/>
                  </a:lnTo>
                  <a:lnTo>
                    <a:pt x="304" y="2155"/>
                  </a:lnTo>
                  <a:lnTo>
                    <a:pt x="338" y="2189"/>
                  </a:lnTo>
                  <a:lnTo>
                    <a:pt x="371" y="2189"/>
                  </a:lnTo>
                  <a:lnTo>
                    <a:pt x="439" y="2155"/>
                  </a:lnTo>
                  <a:lnTo>
                    <a:pt x="439" y="2121"/>
                  </a:lnTo>
                  <a:lnTo>
                    <a:pt x="405" y="1852"/>
                  </a:lnTo>
                  <a:lnTo>
                    <a:pt x="371" y="1616"/>
                  </a:lnTo>
                  <a:lnTo>
                    <a:pt x="270" y="1111"/>
                  </a:lnTo>
                  <a:lnTo>
                    <a:pt x="203" y="741"/>
                  </a:lnTo>
                  <a:lnTo>
                    <a:pt x="136" y="371"/>
                  </a:lnTo>
                  <a:lnTo>
                    <a:pt x="540" y="337"/>
                  </a:lnTo>
                  <a:lnTo>
                    <a:pt x="944" y="303"/>
                  </a:lnTo>
                  <a:lnTo>
                    <a:pt x="1886" y="135"/>
                  </a:lnTo>
                  <a:lnTo>
                    <a:pt x="1920" y="169"/>
                  </a:lnTo>
                  <a:lnTo>
                    <a:pt x="1954" y="202"/>
                  </a:lnTo>
                  <a:lnTo>
                    <a:pt x="1987" y="169"/>
                  </a:lnTo>
                  <a:lnTo>
                    <a:pt x="1987" y="472"/>
                  </a:lnTo>
                  <a:lnTo>
                    <a:pt x="2021" y="741"/>
                  </a:lnTo>
                  <a:lnTo>
                    <a:pt x="2156" y="1751"/>
                  </a:lnTo>
                  <a:lnTo>
                    <a:pt x="1954" y="1751"/>
                  </a:lnTo>
                  <a:lnTo>
                    <a:pt x="1752" y="1785"/>
                  </a:lnTo>
                  <a:lnTo>
                    <a:pt x="1348" y="1886"/>
                  </a:lnTo>
                  <a:lnTo>
                    <a:pt x="876" y="1919"/>
                  </a:lnTo>
                  <a:lnTo>
                    <a:pt x="607" y="1987"/>
                  </a:lnTo>
                  <a:lnTo>
                    <a:pt x="506" y="2054"/>
                  </a:lnTo>
                  <a:lnTo>
                    <a:pt x="439" y="2121"/>
                  </a:lnTo>
                  <a:lnTo>
                    <a:pt x="540" y="2155"/>
                  </a:lnTo>
                  <a:lnTo>
                    <a:pt x="641" y="2189"/>
                  </a:lnTo>
                  <a:lnTo>
                    <a:pt x="843" y="2189"/>
                  </a:lnTo>
                  <a:lnTo>
                    <a:pt x="1247" y="2088"/>
                  </a:lnTo>
                  <a:lnTo>
                    <a:pt x="1752" y="2054"/>
                  </a:lnTo>
                  <a:lnTo>
                    <a:pt x="1987" y="2020"/>
                  </a:lnTo>
                  <a:lnTo>
                    <a:pt x="2189" y="1953"/>
                  </a:lnTo>
                  <a:lnTo>
                    <a:pt x="2324" y="1953"/>
                  </a:lnTo>
                  <a:lnTo>
                    <a:pt x="2358" y="1919"/>
                  </a:lnTo>
                  <a:lnTo>
                    <a:pt x="2358" y="1886"/>
                  </a:lnTo>
                  <a:lnTo>
                    <a:pt x="2223" y="876"/>
                  </a:lnTo>
                  <a:lnTo>
                    <a:pt x="2156" y="438"/>
                  </a:lnTo>
                  <a:lnTo>
                    <a:pt x="2122" y="202"/>
                  </a:lnTo>
                  <a:lnTo>
                    <a:pt x="2055" y="0"/>
                  </a:lnTo>
                  <a:lnTo>
                    <a:pt x="2021" y="0"/>
                  </a:lnTo>
                  <a:lnTo>
                    <a:pt x="2021" y="34"/>
                  </a:lnTo>
                  <a:lnTo>
                    <a:pt x="1987" y="34"/>
                  </a:lnTo>
                  <a:lnTo>
                    <a:pt x="192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4"/>
            <p:cNvSpPr/>
            <p:nvPr/>
          </p:nvSpPr>
          <p:spPr>
            <a:xfrm>
              <a:off x="3263709" y="5748042"/>
              <a:ext cx="42577" cy="44769"/>
            </a:xfrm>
            <a:custGeom>
              <a:avLst/>
              <a:gdLst/>
              <a:ahLst/>
              <a:cxnLst/>
              <a:rect l="l" t="t" r="r" b="b"/>
              <a:pathLst>
                <a:path w="641" h="674" extrusionOk="0">
                  <a:moveTo>
                    <a:pt x="236" y="169"/>
                  </a:moveTo>
                  <a:lnTo>
                    <a:pt x="270" y="203"/>
                  </a:lnTo>
                  <a:lnTo>
                    <a:pt x="438" y="203"/>
                  </a:lnTo>
                  <a:lnTo>
                    <a:pt x="472" y="337"/>
                  </a:lnTo>
                  <a:lnTo>
                    <a:pt x="472" y="405"/>
                  </a:lnTo>
                  <a:lnTo>
                    <a:pt x="438" y="472"/>
                  </a:lnTo>
                  <a:lnTo>
                    <a:pt x="371" y="506"/>
                  </a:lnTo>
                  <a:lnTo>
                    <a:pt x="337" y="506"/>
                  </a:lnTo>
                  <a:lnTo>
                    <a:pt x="202" y="472"/>
                  </a:lnTo>
                  <a:lnTo>
                    <a:pt x="169" y="438"/>
                  </a:lnTo>
                  <a:lnTo>
                    <a:pt x="135" y="371"/>
                  </a:lnTo>
                  <a:lnTo>
                    <a:pt x="169" y="236"/>
                  </a:lnTo>
                  <a:lnTo>
                    <a:pt x="236" y="169"/>
                  </a:lnTo>
                  <a:close/>
                  <a:moveTo>
                    <a:pt x="202" y="1"/>
                  </a:moveTo>
                  <a:lnTo>
                    <a:pt x="101" y="68"/>
                  </a:lnTo>
                  <a:lnTo>
                    <a:pt x="34" y="169"/>
                  </a:lnTo>
                  <a:lnTo>
                    <a:pt x="0" y="304"/>
                  </a:lnTo>
                  <a:lnTo>
                    <a:pt x="0" y="405"/>
                  </a:lnTo>
                  <a:lnTo>
                    <a:pt x="34" y="539"/>
                  </a:lnTo>
                  <a:lnTo>
                    <a:pt x="135" y="640"/>
                  </a:lnTo>
                  <a:lnTo>
                    <a:pt x="236" y="674"/>
                  </a:lnTo>
                  <a:lnTo>
                    <a:pt x="337" y="674"/>
                  </a:lnTo>
                  <a:lnTo>
                    <a:pt x="472" y="640"/>
                  </a:lnTo>
                  <a:lnTo>
                    <a:pt x="539" y="573"/>
                  </a:lnTo>
                  <a:lnTo>
                    <a:pt x="606" y="472"/>
                  </a:lnTo>
                  <a:lnTo>
                    <a:pt x="640" y="304"/>
                  </a:lnTo>
                  <a:lnTo>
                    <a:pt x="606" y="169"/>
                  </a:lnTo>
                  <a:lnTo>
                    <a:pt x="539" y="68"/>
                  </a:lnTo>
                  <a:lnTo>
                    <a:pt x="472" y="34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4"/>
            <p:cNvSpPr/>
            <p:nvPr/>
          </p:nvSpPr>
          <p:spPr>
            <a:xfrm>
              <a:off x="3169788" y="5627286"/>
              <a:ext cx="35802" cy="38060"/>
            </a:xfrm>
            <a:custGeom>
              <a:avLst/>
              <a:gdLst/>
              <a:ahLst/>
              <a:cxnLst/>
              <a:rect l="l" t="t" r="r" b="b"/>
              <a:pathLst>
                <a:path w="539" h="573" extrusionOk="0">
                  <a:moveTo>
                    <a:pt x="236" y="1"/>
                  </a:moveTo>
                  <a:lnTo>
                    <a:pt x="135" y="34"/>
                  </a:lnTo>
                  <a:lnTo>
                    <a:pt x="68" y="68"/>
                  </a:lnTo>
                  <a:lnTo>
                    <a:pt x="34" y="135"/>
                  </a:lnTo>
                  <a:lnTo>
                    <a:pt x="0" y="203"/>
                  </a:lnTo>
                  <a:lnTo>
                    <a:pt x="0" y="270"/>
                  </a:lnTo>
                  <a:lnTo>
                    <a:pt x="34" y="337"/>
                  </a:lnTo>
                  <a:lnTo>
                    <a:pt x="101" y="371"/>
                  </a:lnTo>
                  <a:lnTo>
                    <a:pt x="270" y="371"/>
                  </a:lnTo>
                  <a:lnTo>
                    <a:pt x="404" y="337"/>
                  </a:lnTo>
                  <a:lnTo>
                    <a:pt x="404" y="337"/>
                  </a:lnTo>
                  <a:lnTo>
                    <a:pt x="371" y="405"/>
                  </a:lnTo>
                  <a:lnTo>
                    <a:pt x="371" y="472"/>
                  </a:lnTo>
                  <a:lnTo>
                    <a:pt x="404" y="539"/>
                  </a:lnTo>
                  <a:lnTo>
                    <a:pt x="438" y="573"/>
                  </a:lnTo>
                  <a:lnTo>
                    <a:pt x="472" y="573"/>
                  </a:lnTo>
                  <a:lnTo>
                    <a:pt x="505" y="506"/>
                  </a:lnTo>
                  <a:lnTo>
                    <a:pt x="539" y="405"/>
                  </a:lnTo>
                  <a:lnTo>
                    <a:pt x="539" y="203"/>
                  </a:lnTo>
                  <a:lnTo>
                    <a:pt x="505" y="169"/>
                  </a:lnTo>
                  <a:lnTo>
                    <a:pt x="472" y="135"/>
                  </a:lnTo>
                  <a:lnTo>
                    <a:pt x="404" y="169"/>
                  </a:lnTo>
                  <a:lnTo>
                    <a:pt x="303" y="236"/>
                  </a:lnTo>
                  <a:lnTo>
                    <a:pt x="135" y="236"/>
                  </a:lnTo>
                  <a:lnTo>
                    <a:pt x="135" y="169"/>
                  </a:lnTo>
                  <a:lnTo>
                    <a:pt x="169" y="135"/>
                  </a:lnTo>
                  <a:lnTo>
                    <a:pt x="270" y="102"/>
                  </a:lnTo>
                  <a:lnTo>
                    <a:pt x="438" y="102"/>
                  </a:lnTo>
                  <a:lnTo>
                    <a:pt x="438" y="135"/>
                  </a:lnTo>
                  <a:lnTo>
                    <a:pt x="505" y="135"/>
                  </a:lnTo>
                  <a:lnTo>
                    <a:pt x="505" y="102"/>
                  </a:lnTo>
                  <a:lnTo>
                    <a:pt x="438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4"/>
            <p:cNvSpPr/>
            <p:nvPr/>
          </p:nvSpPr>
          <p:spPr>
            <a:xfrm>
              <a:off x="2941693" y="5795002"/>
              <a:ext cx="47027" cy="40318"/>
            </a:xfrm>
            <a:custGeom>
              <a:avLst/>
              <a:gdLst/>
              <a:ahLst/>
              <a:cxnLst/>
              <a:rect l="l" t="t" r="r" b="b"/>
              <a:pathLst>
                <a:path w="708" h="607" extrusionOk="0">
                  <a:moveTo>
                    <a:pt x="539" y="1"/>
                  </a:moveTo>
                  <a:lnTo>
                    <a:pt x="505" y="34"/>
                  </a:lnTo>
                  <a:lnTo>
                    <a:pt x="505" y="102"/>
                  </a:lnTo>
                  <a:lnTo>
                    <a:pt x="539" y="203"/>
                  </a:lnTo>
                  <a:lnTo>
                    <a:pt x="505" y="337"/>
                  </a:lnTo>
                  <a:lnTo>
                    <a:pt x="438" y="405"/>
                  </a:lnTo>
                  <a:lnTo>
                    <a:pt x="337" y="472"/>
                  </a:lnTo>
                  <a:lnTo>
                    <a:pt x="269" y="472"/>
                  </a:lnTo>
                  <a:lnTo>
                    <a:pt x="236" y="438"/>
                  </a:lnTo>
                  <a:lnTo>
                    <a:pt x="168" y="337"/>
                  </a:lnTo>
                  <a:lnTo>
                    <a:pt x="168" y="270"/>
                  </a:lnTo>
                  <a:lnTo>
                    <a:pt x="202" y="169"/>
                  </a:lnTo>
                  <a:lnTo>
                    <a:pt x="202" y="135"/>
                  </a:lnTo>
                  <a:lnTo>
                    <a:pt x="168" y="102"/>
                  </a:lnTo>
                  <a:lnTo>
                    <a:pt x="67" y="135"/>
                  </a:lnTo>
                  <a:lnTo>
                    <a:pt x="34" y="203"/>
                  </a:lnTo>
                  <a:lnTo>
                    <a:pt x="0" y="304"/>
                  </a:lnTo>
                  <a:lnTo>
                    <a:pt x="0" y="371"/>
                  </a:lnTo>
                  <a:lnTo>
                    <a:pt x="34" y="472"/>
                  </a:lnTo>
                  <a:lnTo>
                    <a:pt x="101" y="539"/>
                  </a:lnTo>
                  <a:lnTo>
                    <a:pt x="168" y="607"/>
                  </a:lnTo>
                  <a:lnTo>
                    <a:pt x="404" y="607"/>
                  </a:lnTo>
                  <a:lnTo>
                    <a:pt x="505" y="573"/>
                  </a:lnTo>
                  <a:lnTo>
                    <a:pt x="572" y="506"/>
                  </a:lnTo>
                  <a:lnTo>
                    <a:pt x="640" y="438"/>
                  </a:lnTo>
                  <a:lnTo>
                    <a:pt x="674" y="337"/>
                  </a:lnTo>
                  <a:lnTo>
                    <a:pt x="707" y="203"/>
                  </a:lnTo>
                  <a:lnTo>
                    <a:pt x="674" y="102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4"/>
            <p:cNvSpPr/>
            <p:nvPr/>
          </p:nvSpPr>
          <p:spPr>
            <a:xfrm>
              <a:off x="3051224" y="5710048"/>
              <a:ext cx="154366" cy="152108"/>
            </a:xfrm>
            <a:custGeom>
              <a:avLst/>
              <a:gdLst/>
              <a:ahLst/>
              <a:cxnLst/>
              <a:rect l="l" t="t" r="r" b="b"/>
              <a:pathLst>
                <a:path w="2324" h="2290" extrusionOk="0">
                  <a:moveTo>
                    <a:pt x="1954" y="0"/>
                  </a:moveTo>
                  <a:lnTo>
                    <a:pt x="1954" y="34"/>
                  </a:lnTo>
                  <a:lnTo>
                    <a:pt x="1954" y="101"/>
                  </a:lnTo>
                  <a:lnTo>
                    <a:pt x="1449" y="135"/>
                  </a:lnTo>
                  <a:lnTo>
                    <a:pt x="944" y="169"/>
                  </a:lnTo>
                  <a:lnTo>
                    <a:pt x="506" y="202"/>
                  </a:lnTo>
                  <a:lnTo>
                    <a:pt x="270" y="236"/>
                  </a:lnTo>
                  <a:lnTo>
                    <a:pt x="169" y="303"/>
                  </a:lnTo>
                  <a:lnTo>
                    <a:pt x="102" y="371"/>
                  </a:lnTo>
                  <a:lnTo>
                    <a:pt x="270" y="404"/>
                  </a:lnTo>
                  <a:lnTo>
                    <a:pt x="439" y="404"/>
                  </a:lnTo>
                  <a:lnTo>
                    <a:pt x="809" y="371"/>
                  </a:lnTo>
                  <a:lnTo>
                    <a:pt x="1381" y="337"/>
                  </a:lnTo>
                  <a:lnTo>
                    <a:pt x="1954" y="303"/>
                  </a:lnTo>
                  <a:lnTo>
                    <a:pt x="1987" y="606"/>
                  </a:lnTo>
                  <a:lnTo>
                    <a:pt x="2021" y="943"/>
                  </a:lnTo>
                  <a:lnTo>
                    <a:pt x="2088" y="1381"/>
                  </a:lnTo>
                  <a:lnTo>
                    <a:pt x="2122" y="1583"/>
                  </a:lnTo>
                  <a:lnTo>
                    <a:pt x="2156" y="1818"/>
                  </a:lnTo>
                  <a:lnTo>
                    <a:pt x="1247" y="1919"/>
                  </a:lnTo>
                  <a:lnTo>
                    <a:pt x="809" y="1987"/>
                  </a:lnTo>
                  <a:lnTo>
                    <a:pt x="405" y="2121"/>
                  </a:lnTo>
                  <a:lnTo>
                    <a:pt x="304" y="1684"/>
                  </a:lnTo>
                  <a:lnTo>
                    <a:pt x="237" y="1246"/>
                  </a:lnTo>
                  <a:lnTo>
                    <a:pt x="203" y="808"/>
                  </a:lnTo>
                  <a:lnTo>
                    <a:pt x="169" y="573"/>
                  </a:lnTo>
                  <a:lnTo>
                    <a:pt x="68" y="371"/>
                  </a:lnTo>
                  <a:lnTo>
                    <a:pt x="1" y="505"/>
                  </a:lnTo>
                  <a:lnTo>
                    <a:pt x="1" y="640"/>
                  </a:lnTo>
                  <a:lnTo>
                    <a:pt x="1" y="977"/>
                  </a:lnTo>
                  <a:lnTo>
                    <a:pt x="102" y="1583"/>
                  </a:lnTo>
                  <a:lnTo>
                    <a:pt x="102" y="1785"/>
                  </a:lnTo>
                  <a:lnTo>
                    <a:pt x="136" y="1987"/>
                  </a:lnTo>
                  <a:lnTo>
                    <a:pt x="169" y="2088"/>
                  </a:lnTo>
                  <a:lnTo>
                    <a:pt x="203" y="2189"/>
                  </a:lnTo>
                  <a:lnTo>
                    <a:pt x="270" y="2256"/>
                  </a:lnTo>
                  <a:lnTo>
                    <a:pt x="371" y="2290"/>
                  </a:lnTo>
                  <a:lnTo>
                    <a:pt x="405" y="2290"/>
                  </a:lnTo>
                  <a:lnTo>
                    <a:pt x="405" y="2256"/>
                  </a:lnTo>
                  <a:lnTo>
                    <a:pt x="405" y="2222"/>
                  </a:lnTo>
                  <a:lnTo>
                    <a:pt x="843" y="2222"/>
                  </a:lnTo>
                  <a:lnTo>
                    <a:pt x="1314" y="2155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324" y="1953"/>
                  </a:lnTo>
                  <a:lnTo>
                    <a:pt x="2324" y="1717"/>
                  </a:lnTo>
                  <a:lnTo>
                    <a:pt x="2290" y="1515"/>
                  </a:lnTo>
                  <a:lnTo>
                    <a:pt x="2223" y="1078"/>
                  </a:lnTo>
                  <a:lnTo>
                    <a:pt x="2156" y="539"/>
                  </a:lnTo>
                  <a:lnTo>
                    <a:pt x="2088" y="270"/>
                  </a:lnTo>
                  <a:lnTo>
                    <a:pt x="2021" y="34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4"/>
            <p:cNvSpPr/>
            <p:nvPr/>
          </p:nvSpPr>
          <p:spPr>
            <a:xfrm>
              <a:off x="2946143" y="6110310"/>
              <a:ext cx="47027" cy="38127"/>
            </a:xfrm>
            <a:custGeom>
              <a:avLst/>
              <a:gdLst/>
              <a:ahLst/>
              <a:cxnLst/>
              <a:rect l="l" t="t" r="r" b="b"/>
              <a:pathLst>
                <a:path w="708" h="574" extrusionOk="0">
                  <a:moveTo>
                    <a:pt x="505" y="1"/>
                  </a:moveTo>
                  <a:lnTo>
                    <a:pt x="472" y="35"/>
                  </a:lnTo>
                  <a:lnTo>
                    <a:pt x="438" y="102"/>
                  </a:lnTo>
                  <a:lnTo>
                    <a:pt x="438" y="203"/>
                  </a:lnTo>
                  <a:lnTo>
                    <a:pt x="505" y="338"/>
                  </a:lnTo>
                  <a:lnTo>
                    <a:pt x="539" y="371"/>
                  </a:lnTo>
                  <a:lnTo>
                    <a:pt x="505" y="371"/>
                  </a:lnTo>
                  <a:lnTo>
                    <a:pt x="472" y="338"/>
                  </a:lnTo>
                  <a:lnTo>
                    <a:pt x="404" y="270"/>
                  </a:lnTo>
                  <a:lnTo>
                    <a:pt x="169" y="68"/>
                  </a:lnTo>
                  <a:lnTo>
                    <a:pt x="135" y="35"/>
                  </a:lnTo>
                  <a:lnTo>
                    <a:pt x="68" y="35"/>
                  </a:lnTo>
                  <a:lnTo>
                    <a:pt x="34" y="68"/>
                  </a:lnTo>
                  <a:lnTo>
                    <a:pt x="34" y="102"/>
                  </a:lnTo>
                  <a:lnTo>
                    <a:pt x="34" y="136"/>
                  </a:lnTo>
                  <a:lnTo>
                    <a:pt x="0" y="270"/>
                  </a:lnTo>
                  <a:lnTo>
                    <a:pt x="34" y="540"/>
                  </a:lnTo>
                  <a:lnTo>
                    <a:pt x="68" y="573"/>
                  </a:lnTo>
                  <a:lnTo>
                    <a:pt x="169" y="573"/>
                  </a:lnTo>
                  <a:lnTo>
                    <a:pt x="202" y="506"/>
                  </a:lnTo>
                  <a:lnTo>
                    <a:pt x="202" y="338"/>
                  </a:lnTo>
                  <a:lnTo>
                    <a:pt x="371" y="472"/>
                  </a:lnTo>
                  <a:lnTo>
                    <a:pt x="472" y="506"/>
                  </a:lnTo>
                  <a:lnTo>
                    <a:pt x="539" y="540"/>
                  </a:lnTo>
                  <a:lnTo>
                    <a:pt x="607" y="506"/>
                  </a:lnTo>
                  <a:lnTo>
                    <a:pt x="674" y="472"/>
                  </a:lnTo>
                  <a:lnTo>
                    <a:pt x="708" y="405"/>
                  </a:lnTo>
                  <a:lnTo>
                    <a:pt x="708" y="338"/>
                  </a:lnTo>
                  <a:lnTo>
                    <a:pt x="640" y="203"/>
                  </a:lnTo>
                  <a:lnTo>
                    <a:pt x="607" y="102"/>
                  </a:lnTo>
                  <a:lnTo>
                    <a:pt x="607" y="35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4"/>
            <p:cNvSpPr/>
            <p:nvPr/>
          </p:nvSpPr>
          <p:spPr>
            <a:xfrm>
              <a:off x="2943885" y="5886732"/>
              <a:ext cx="147657" cy="149849"/>
            </a:xfrm>
            <a:custGeom>
              <a:avLst/>
              <a:gdLst/>
              <a:ahLst/>
              <a:cxnLst/>
              <a:rect l="l" t="t" r="r" b="b"/>
              <a:pathLst>
                <a:path w="2223" h="2256" extrusionOk="0">
                  <a:moveTo>
                    <a:pt x="1920" y="168"/>
                  </a:moveTo>
                  <a:lnTo>
                    <a:pt x="1954" y="539"/>
                  </a:lnTo>
                  <a:lnTo>
                    <a:pt x="1987" y="909"/>
                  </a:lnTo>
                  <a:lnTo>
                    <a:pt x="2021" y="1380"/>
                  </a:lnTo>
                  <a:lnTo>
                    <a:pt x="2055" y="1852"/>
                  </a:lnTo>
                  <a:lnTo>
                    <a:pt x="1583" y="1852"/>
                  </a:lnTo>
                  <a:lnTo>
                    <a:pt x="1112" y="1919"/>
                  </a:lnTo>
                  <a:lnTo>
                    <a:pt x="742" y="1986"/>
                  </a:lnTo>
                  <a:lnTo>
                    <a:pt x="573" y="2020"/>
                  </a:lnTo>
                  <a:lnTo>
                    <a:pt x="405" y="2087"/>
                  </a:lnTo>
                  <a:lnTo>
                    <a:pt x="337" y="1650"/>
                  </a:lnTo>
                  <a:lnTo>
                    <a:pt x="236" y="1178"/>
                  </a:lnTo>
                  <a:lnTo>
                    <a:pt x="203" y="808"/>
                  </a:lnTo>
                  <a:lnTo>
                    <a:pt x="135" y="438"/>
                  </a:lnTo>
                  <a:lnTo>
                    <a:pt x="1045" y="337"/>
                  </a:lnTo>
                  <a:lnTo>
                    <a:pt x="1920" y="168"/>
                  </a:lnTo>
                  <a:close/>
                  <a:moveTo>
                    <a:pt x="1920" y="0"/>
                  </a:moveTo>
                  <a:lnTo>
                    <a:pt x="1011" y="101"/>
                  </a:lnTo>
                  <a:lnTo>
                    <a:pt x="102" y="269"/>
                  </a:lnTo>
                  <a:lnTo>
                    <a:pt x="34" y="303"/>
                  </a:lnTo>
                  <a:lnTo>
                    <a:pt x="1" y="337"/>
                  </a:lnTo>
                  <a:lnTo>
                    <a:pt x="1" y="606"/>
                  </a:lnTo>
                  <a:lnTo>
                    <a:pt x="34" y="842"/>
                  </a:lnTo>
                  <a:lnTo>
                    <a:pt x="102" y="1347"/>
                  </a:lnTo>
                  <a:lnTo>
                    <a:pt x="169" y="1818"/>
                  </a:lnTo>
                  <a:lnTo>
                    <a:pt x="203" y="2020"/>
                  </a:lnTo>
                  <a:lnTo>
                    <a:pt x="270" y="2222"/>
                  </a:lnTo>
                  <a:lnTo>
                    <a:pt x="304" y="2256"/>
                  </a:lnTo>
                  <a:lnTo>
                    <a:pt x="371" y="2256"/>
                  </a:lnTo>
                  <a:lnTo>
                    <a:pt x="371" y="2222"/>
                  </a:lnTo>
                  <a:lnTo>
                    <a:pt x="607" y="2222"/>
                  </a:lnTo>
                  <a:lnTo>
                    <a:pt x="843" y="2188"/>
                  </a:lnTo>
                  <a:lnTo>
                    <a:pt x="1280" y="2121"/>
                  </a:lnTo>
                  <a:lnTo>
                    <a:pt x="1684" y="2054"/>
                  </a:lnTo>
                  <a:lnTo>
                    <a:pt x="1886" y="2020"/>
                  </a:lnTo>
                  <a:lnTo>
                    <a:pt x="2088" y="1953"/>
                  </a:lnTo>
                  <a:lnTo>
                    <a:pt x="2156" y="1953"/>
                  </a:lnTo>
                  <a:lnTo>
                    <a:pt x="2223" y="1885"/>
                  </a:lnTo>
                  <a:lnTo>
                    <a:pt x="2223" y="1650"/>
                  </a:lnTo>
                  <a:lnTo>
                    <a:pt x="2223" y="1380"/>
                  </a:lnTo>
                  <a:lnTo>
                    <a:pt x="2189" y="875"/>
                  </a:lnTo>
                  <a:lnTo>
                    <a:pt x="2122" y="471"/>
                  </a:lnTo>
                  <a:lnTo>
                    <a:pt x="2088" y="269"/>
                  </a:lnTo>
                  <a:lnTo>
                    <a:pt x="1987" y="67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4"/>
            <p:cNvSpPr/>
            <p:nvPr/>
          </p:nvSpPr>
          <p:spPr>
            <a:xfrm>
              <a:off x="2999813" y="5942593"/>
              <a:ext cx="31351" cy="44835"/>
            </a:xfrm>
            <a:custGeom>
              <a:avLst/>
              <a:gdLst/>
              <a:ahLst/>
              <a:cxnLst/>
              <a:rect l="l" t="t" r="r" b="b"/>
              <a:pathLst>
                <a:path w="472" h="675" extrusionOk="0">
                  <a:moveTo>
                    <a:pt x="270" y="1"/>
                  </a:moveTo>
                  <a:lnTo>
                    <a:pt x="337" y="169"/>
                  </a:lnTo>
                  <a:lnTo>
                    <a:pt x="371" y="337"/>
                  </a:lnTo>
                  <a:lnTo>
                    <a:pt x="337" y="405"/>
                  </a:lnTo>
                  <a:lnTo>
                    <a:pt x="304" y="472"/>
                  </a:lnTo>
                  <a:lnTo>
                    <a:pt x="270" y="539"/>
                  </a:lnTo>
                  <a:lnTo>
                    <a:pt x="203" y="539"/>
                  </a:lnTo>
                  <a:lnTo>
                    <a:pt x="169" y="472"/>
                  </a:lnTo>
                  <a:lnTo>
                    <a:pt x="135" y="405"/>
                  </a:lnTo>
                  <a:lnTo>
                    <a:pt x="68" y="371"/>
                  </a:lnTo>
                  <a:lnTo>
                    <a:pt x="34" y="371"/>
                  </a:lnTo>
                  <a:lnTo>
                    <a:pt x="1" y="438"/>
                  </a:lnTo>
                  <a:lnTo>
                    <a:pt x="1" y="472"/>
                  </a:lnTo>
                  <a:lnTo>
                    <a:pt x="34" y="539"/>
                  </a:lnTo>
                  <a:lnTo>
                    <a:pt x="68" y="607"/>
                  </a:lnTo>
                  <a:lnTo>
                    <a:pt x="68" y="640"/>
                  </a:lnTo>
                  <a:lnTo>
                    <a:pt x="102" y="674"/>
                  </a:lnTo>
                  <a:lnTo>
                    <a:pt x="203" y="674"/>
                  </a:lnTo>
                  <a:lnTo>
                    <a:pt x="304" y="640"/>
                  </a:lnTo>
                  <a:lnTo>
                    <a:pt x="371" y="573"/>
                  </a:lnTo>
                  <a:lnTo>
                    <a:pt x="438" y="506"/>
                  </a:lnTo>
                  <a:lnTo>
                    <a:pt x="472" y="371"/>
                  </a:lnTo>
                  <a:lnTo>
                    <a:pt x="438" y="236"/>
                  </a:lnTo>
                  <a:lnTo>
                    <a:pt x="405" y="102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4"/>
            <p:cNvSpPr/>
            <p:nvPr/>
          </p:nvSpPr>
          <p:spPr>
            <a:xfrm>
              <a:off x="2890215" y="6052190"/>
              <a:ext cx="152174" cy="147657"/>
            </a:xfrm>
            <a:custGeom>
              <a:avLst/>
              <a:gdLst/>
              <a:ahLst/>
              <a:cxnLst/>
              <a:rect l="l" t="t" r="r" b="b"/>
              <a:pathLst>
                <a:path w="2291" h="2223" extrusionOk="0">
                  <a:moveTo>
                    <a:pt x="1886" y="203"/>
                  </a:moveTo>
                  <a:lnTo>
                    <a:pt x="1954" y="573"/>
                  </a:lnTo>
                  <a:lnTo>
                    <a:pt x="2021" y="943"/>
                  </a:lnTo>
                  <a:lnTo>
                    <a:pt x="2055" y="1381"/>
                  </a:lnTo>
                  <a:lnTo>
                    <a:pt x="2122" y="1819"/>
                  </a:lnTo>
                  <a:lnTo>
                    <a:pt x="1954" y="1819"/>
                  </a:lnTo>
                  <a:lnTo>
                    <a:pt x="1752" y="1852"/>
                  </a:lnTo>
                  <a:lnTo>
                    <a:pt x="1381" y="1920"/>
                  </a:lnTo>
                  <a:lnTo>
                    <a:pt x="910" y="1987"/>
                  </a:lnTo>
                  <a:lnTo>
                    <a:pt x="674" y="2021"/>
                  </a:lnTo>
                  <a:lnTo>
                    <a:pt x="472" y="2088"/>
                  </a:lnTo>
                  <a:lnTo>
                    <a:pt x="371" y="1650"/>
                  </a:lnTo>
                  <a:lnTo>
                    <a:pt x="270" y="1179"/>
                  </a:lnTo>
                  <a:lnTo>
                    <a:pt x="203" y="809"/>
                  </a:lnTo>
                  <a:lnTo>
                    <a:pt x="102" y="438"/>
                  </a:lnTo>
                  <a:lnTo>
                    <a:pt x="1011" y="337"/>
                  </a:lnTo>
                  <a:lnTo>
                    <a:pt x="1886" y="203"/>
                  </a:lnTo>
                  <a:close/>
                  <a:moveTo>
                    <a:pt x="1886" y="1"/>
                  </a:moveTo>
                  <a:lnTo>
                    <a:pt x="977" y="135"/>
                  </a:lnTo>
                  <a:lnTo>
                    <a:pt x="68" y="270"/>
                  </a:lnTo>
                  <a:lnTo>
                    <a:pt x="1" y="304"/>
                  </a:lnTo>
                  <a:lnTo>
                    <a:pt x="1" y="371"/>
                  </a:lnTo>
                  <a:lnTo>
                    <a:pt x="1" y="607"/>
                  </a:lnTo>
                  <a:lnTo>
                    <a:pt x="1" y="809"/>
                  </a:lnTo>
                  <a:lnTo>
                    <a:pt x="68" y="1213"/>
                  </a:lnTo>
                  <a:lnTo>
                    <a:pt x="169" y="1718"/>
                  </a:lnTo>
                  <a:lnTo>
                    <a:pt x="236" y="1953"/>
                  </a:lnTo>
                  <a:lnTo>
                    <a:pt x="337" y="2189"/>
                  </a:lnTo>
                  <a:lnTo>
                    <a:pt x="405" y="2223"/>
                  </a:lnTo>
                  <a:lnTo>
                    <a:pt x="674" y="2223"/>
                  </a:lnTo>
                  <a:lnTo>
                    <a:pt x="876" y="2189"/>
                  </a:lnTo>
                  <a:lnTo>
                    <a:pt x="1280" y="2122"/>
                  </a:lnTo>
                  <a:lnTo>
                    <a:pt x="1752" y="2088"/>
                  </a:lnTo>
                  <a:lnTo>
                    <a:pt x="1954" y="2054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290" y="1953"/>
                  </a:lnTo>
                  <a:lnTo>
                    <a:pt x="2290" y="1718"/>
                  </a:lnTo>
                  <a:lnTo>
                    <a:pt x="2290" y="1482"/>
                  </a:lnTo>
                  <a:lnTo>
                    <a:pt x="2223" y="1044"/>
                  </a:lnTo>
                  <a:lnTo>
                    <a:pt x="2122" y="539"/>
                  </a:lnTo>
                  <a:lnTo>
                    <a:pt x="2055" y="304"/>
                  </a:lnTo>
                  <a:lnTo>
                    <a:pt x="1987" y="68"/>
                  </a:lnTo>
                  <a:lnTo>
                    <a:pt x="1954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4"/>
            <p:cNvSpPr/>
            <p:nvPr/>
          </p:nvSpPr>
          <p:spPr>
            <a:xfrm>
              <a:off x="2677796" y="5989554"/>
              <a:ext cx="58186" cy="51544"/>
            </a:xfrm>
            <a:custGeom>
              <a:avLst/>
              <a:gdLst/>
              <a:ahLst/>
              <a:cxnLst/>
              <a:rect l="l" t="t" r="r" b="b"/>
              <a:pathLst>
                <a:path w="876" h="776" extrusionOk="0">
                  <a:moveTo>
                    <a:pt x="371" y="1"/>
                  </a:moveTo>
                  <a:lnTo>
                    <a:pt x="270" y="34"/>
                  </a:lnTo>
                  <a:lnTo>
                    <a:pt x="169" y="68"/>
                  </a:lnTo>
                  <a:lnTo>
                    <a:pt x="101" y="135"/>
                  </a:lnTo>
                  <a:lnTo>
                    <a:pt x="34" y="236"/>
                  </a:lnTo>
                  <a:lnTo>
                    <a:pt x="0" y="337"/>
                  </a:lnTo>
                  <a:lnTo>
                    <a:pt x="0" y="472"/>
                  </a:lnTo>
                  <a:lnTo>
                    <a:pt x="34" y="539"/>
                  </a:lnTo>
                  <a:lnTo>
                    <a:pt x="68" y="607"/>
                  </a:lnTo>
                  <a:lnTo>
                    <a:pt x="135" y="674"/>
                  </a:lnTo>
                  <a:lnTo>
                    <a:pt x="202" y="741"/>
                  </a:lnTo>
                  <a:lnTo>
                    <a:pt x="303" y="775"/>
                  </a:lnTo>
                  <a:lnTo>
                    <a:pt x="404" y="775"/>
                  </a:lnTo>
                  <a:lnTo>
                    <a:pt x="472" y="741"/>
                  </a:lnTo>
                  <a:lnTo>
                    <a:pt x="539" y="708"/>
                  </a:lnTo>
                  <a:lnTo>
                    <a:pt x="573" y="741"/>
                  </a:lnTo>
                  <a:lnTo>
                    <a:pt x="606" y="775"/>
                  </a:lnTo>
                  <a:lnTo>
                    <a:pt x="640" y="775"/>
                  </a:lnTo>
                  <a:lnTo>
                    <a:pt x="640" y="741"/>
                  </a:lnTo>
                  <a:lnTo>
                    <a:pt x="674" y="708"/>
                  </a:lnTo>
                  <a:lnTo>
                    <a:pt x="640" y="607"/>
                  </a:lnTo>
                  <a:lnTo>
                    <a:pt x="606" y="506"/>
                  </a:lnTo>
                  <a:lnTo>
                    <a:pt x="606" y="472"/>
                  </a:lnTo>
                  <a:lnTo>
                    <a:pt x="808" y="438"/>
                  </a:lnTo>
                  <a:lnTo>
                    <a:pt x="842" y="405"/>
                  </a:lnTo>
                  <a:lnTo>
                    <a:pt x="876" y="337"/>
                  </a:lnTo>
                  <a:lnTo>
                    <a:pt x="842" y="304"/>
                  </a:lnTo>
                  <a:lnTo>
                    <a:pt x="775" y="270"/>
                  </a:lnTo>
                  <a:lnTo>
                    <a:pt x="573" y="304"/>
                  </a:lnTo>
                  <a:lnTo>
                    <a:pt x="472" y="337"/>
                  </a:lnTo>
                  <a:lnTo>
                    <a:pt x="371" y="371"/>
                  </a:lnTo>
                  <a:lnTo>
                    <a:pt x="371" y="405"/>
                  </a:lnTo>
                  <a:lnTo>
                    <a:pt x="371" y="438"/>
                  </a:lnTo>
                  <a:lnTo>
                    <a:pt x="539" y="472"/>
                  </a:lnTo>
                  <a:lnTo>
                    <a:pt x="539" y="506"/>
                  </a:lnTo>
                  <a:lnTo>
                    <a:pt x="539" y="539"/>
                  </a:lnTo>
                  <a:lnTo>
                    <a:pt x="438" y="573"/>
                  </a:lnTo>
                  <a:lnTo>
                    <a:pt x="371" y="607"/>
                  </a:lnTo>
                  <a:lnTo>
                    <a:pt x="303" y="573"/>
                  </a:lnTo>
                  <a:lnTo>
                    <a:pt x="236" y="539"/>
                  </a:lnTo>
                  <a:lnTo>
                    <a:pt x="202" y="506"/>
                  </a:lnTo>
                  <a:lnTo>
                    <a:pt x="169" y="405"/>
                  </a:lnTo>
                  <a:lnTo>
                    <a:pt x="169" y="337"/>
                  </a:lnTo>
                  <a:lnTo>
                    <a:pt x="202" y="270"/>
                  </a:lnTo>
                  <a:lnTo>
                    <a:pt x="270" y="203"/>
                  </a:lnTo>
                  <a:lnTo>
                    <a:pt x="438" y="135"/>
                  </a:lnTo>
                  <a:lnTo>
                    <a:pt x="606" y="102"/>
                  </a:lnTo>
                  <a:lnTo>
                    <a:pt x="606" y="68"/>
                  </a:lnTo>
                  <a:lnTo>
                    <a:pt x="606" y="34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4"/>
            <p:cNvSpPr/>
            <p:nvPr/>
          </p:nvSpPr>
          <p:spPr>
            <a:xfrm>
              <a:off x="2778426" y="5911308"/>
              <a:ext cx="158816" cy="149916"/>
            </a:xfrm>
            <a:custGeom>
              <a:avLst/>
              <a:gdLst/>
              <a:ahLst/>
              <a:cxnLst/>
              <a:rect l="l" t="t" r="r" b="b"/>
              <a:pathLst>
                <a:path w="2391" h="2257" extrusionOk="0">
                  <a:moveTo>
                    <a:pt x="1515" y="0"/>
                  </a:moveTo>
                  <a:lnTo>
                    <a:pt x="1078" y="101"/>
                  </a:lnTo>
                  <a:lnTo>
                    <a:pt x="606" y="236"/>
                  </a:lnTo>
                  <a:lnTo>
                    <a:pt x="101" y="371"/>
                  </a:lnTo>
                  <a:lnTo>
                    <a:pt x="68" y="270"/>
                  </a:lnTo>
                  <a:lnTo>
                    <a:pt x="0" y="270"/>
                  </a:lnTo>
                  <a:lnTo>
                    <a:pt x="0" y="303"/>
                  </a:lnTo>
                  <a:lnTo>
                    <a:pt x="0" y="573"/>
                  </a:lnTo>
                  <a:lnTo>
                    <a:pt x="34" y="808"/>
                  </a:lnTo>
                  <a:lnTo>
                    <a:pt x="135" y="1347"/>
                  </a:lnTo>
                  <a:lnTo>
                    <a:pt x="169" y="1785"/>
                  </a:lnTo>
                  <a:lnTo>
                    <a:pt x="202" y="2020"/>
                  </a:lnTo>
                  <a:lnTo>
                    <a:pt x="270" y="2223"/>
                  </a:lnTo>
                  <a:lnTo>
                    <a:pt x="337" y="2256"/>
                  </a:lnTo>
                  <a:lnTo>
                    <a:pt x="371" y="2223"/>
                  </a:lnTo>
                  <a:lnTo>
                    <a:pt x="438" y="2223"/>
                  </a:lnTo>
                  <a:lnTo>
                    <a:pt x="1313" y="2122"/>
                  </a:lnTo>
                  <a:lnTo>
                    <a:pt x="1751" y="2054"/>
                  </a:lnTo>
                  <a:lnTo>
                    <a:pt x="2189" y="1919"/>
                  </a:lnTo>
                  <a:lnTo>
                    <a:pt x="2189" y="1953"/>
                  </a:lnTo>
                  <a:lnTo>
                    <a:pt x="2222" y="1987"/>
                  </a:lnTo>
                  <a:lnTo>
                    <a:pt x="2256" y="1987"/>
                  </a:lnTo>
                  <a:lnTo>
                    <a:pt x="2323" y="1919"/>
                  </a:lnTo>
                  <a:lnTo>
                    <a:pt x="2357" y="1818"/>
                  </a:lnTo>
                  <a:lnTo>
                    <a:pt x="2391" y="1751"/>
                  </a:lnTo>
                  <a:lnTo>
                    <a:pt x="2391" y="1616"/>
                  </a:lnTo>
                  <a:lnTo>
                    <a:pt x="2357" y="1414"/>
                  </a:lnTo>
                  <a:lnTo>
                    <a:pt x="2290" y="1212"/>
                  </a:lnTo>
                  <a:lnTo>
                    <a:pt x="2222" y="606"/>
                  </a:lnTo>
                  <a:lnTo>
                    <a:pt x="2121" y="303"/>
                  </a:lnTo>
                  <a:lnTo>
                    <a:pt x="2054" y="169"/>
                  </a:lnTo>
                  <a:lnTo>
                    <a:pt x="1987" y="68"/>
                  </a:lnTo>
                  <a:lnTo>
                    <a:pt x="1953" y="68"/>
                  </a:lnTo>
                  <a:lnTo>
                    <a:pt x="1953" y="270"/>
                  </a:lnTo>
                  <a:lnTo>
                    <a:pt x="1953" y="505"/>
                  </a:lnTo>
                  <a:lnTo>
                    <a:pt x="2054" y="943"/>
                  </a:lnTo>
                  <a:lnTo>
                    <a:pt x="2121" y="1381"/>
                  </a:lnTo>
                  <a:lnTo>
                    <a:pt x="2189" y="1818"/>
                  </a:lnTo>
                  <a:lnTo>
                    <a:pt x="1751" y="1818"/>
                  </a:lnTo>
                  <a:lnTo>
                    <a:pt x="1280" y="1886"/>
                  </a:lnTo>
                  <a:lnTo>
                    <a:pt x="404" y="2054"/>
                  </a:lnTo>
                  <a:lnTo>
                    <a:pt x="371" y="2054"/>
                  </a:lnTo>
                  <a:lnTo>
                    <a:pt x="371" y="1818"/>
                  </a:lnTo>
                  <a:lnTo>
                    <a:pt x="337" y="1616"/>
                  </a:lnTo>
                  <a:lnTo>
                    <a:pt x="270" y="1179"/>
                  </a:lnTo>
                  <a:lnTo>
                    <a:pt x="236" y="842"/>
                  </a:lnTo>
                  <a:lnTo>
                    <a:pt x="169" y="539"/>
                  </a:lnTo>
                  <a:lnTo>
                    <a:pt x="707" y="404"/>
                  </a:lnTo>
                  <a:lnTo>
                    <a:pt x="1246" y="270"/>
                  </a:lnTo>
                  <a:lnTo>
                    <a:pt x="1616" y="202"/>
                  </a:lnTo>
                  <a:lnTo>
                    <a:pt x="1785" y="169"/>
                  </a:lnTo>
                  <a:lnTo>
                    <a:pt x="1953" y="68"/>
                  </a:lnTo>
                  <a:lnTo>
                    <a:pt x="1953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4"/>
            <p:cNvSpPr/>
            <p:nvPr/>
          </p:nvSpPr>
          <p:spPr>
            <a:xfrm>
              <a:off x="2847772" y="5969428"/>
              <a:ext cx="42510" cy="42577"/>
            </a:xfrm>
            <a:custGeom>
              <a:avLst/>
              <a:gdLst/>
              <a:ahLst/>
              <a:cxnLst/>
              <a:rect l="l" t="t" r="r" b="b"/>
              <a:pathLst>
                <a:path w="640" h="641" extrusionOk="0">
                  <a:moveTo>
                    <a:pt x="471" y="1"/>
                  </a:moveTo>
                  <a:lnTo>
                    <a:pt x="438" y="34"/>
                  </a:lnTo>
                  <a:lnTo>
                    <a:pt x="404" y="68"/>
                  </a:lnTo>
                  <a:lnTo>
                    <a:pt x="370" y="102"/>
                  </a:lnTo>
                  <a:lnTo>
                    <a:pt x="370" y="236"/>
                  </a:lnTo>
                  <a:lnTo>
                    <a:pt x="370" y="270"/>
                  </a:lnTo>
                  <a:lnTo>
                    <a:pt x="135" y="337"/>
                  </a:lnTo>
                  <a:lnTo>
                    <a:pt x="101" y="203"/>
                  </a:lnTo>
                  <a:lnTo>
                    <a:pt x="101" y="169"/>
                  </a:lnTo>
                  <a:lnTo>
                    <a:pt x="67" y="169"/>
                  </a:lnTo>
                  <a:lnTo>
                    <a:pt x="0" y="203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438"/>
                  </a:lnTo>
                  <a:lnTo>
                    <a:pt x="67" y="607"/>
                  </a:lnTo>
                  <a:lnTo>
                    <a:pt x="135" y="640"/>
                  </a:lnTo>
                  <a:lnTo>
                    <a:pt x="168" y="640"/>
                  </a:lnTo>
                  <a:lnTo>
                    <a:pt x="202" y="607"/>
                  </a:lnTo>
                  <a:lnTo>
                    <a:pt x="202" y="539"/>
                  </a:lnTo>
                  <a:lnTo>
                    <a:pt x="168" y="472"/>
                  </a:lnTo>
                  <a:lnTo>
                    <a:pt x="404" y="438"/>
                  </a:lnTo>
                  <a:lnTo>
                    <a:pt x="438" y="539"/>
                  </a:lnTo>
                  <a:lnTo>
                    <a:pt x="505" y="640"/>
                  </a:lnTo>
                  <a:lnTo>
                    <a:pt x="539" y="640"/>
                  </a:lnTo>
                  <a:lnTo>
                    <a:pt x="572" y="607"/>
                  </a:lnTo>
                  <a:lnTo>
                    <a:pt x="572" y="506"/>
                  </a:lnTo>
                  <a:lnTo>
                    <a:pt x="539" y="371"/>
                  </a:lnTo>
                  <a:lnTo>
                    <a:pt x="640" y="337"/>
                  </a:lnTo>
                  <a:lnTo>
                    <a:pt x="640" y="270"/>
                  </a:lnTo>
                  <a:lnTo>
                    <a:pt x="640" y="236"/>
                  </a:lnTo>
                  <a:lnTo>
                    <a:pt x="640" y="203"/>
                  </a:lnTo>
                  <a:lnTo>
                    <a:pt x="572" y="203"/>
                  </a:lnTo>
                  <a:lnTo>
                    <a:pt x="505" y="236"/>
                  </a:lnTo>
                  <a:lnTo>
                    <a:pt x="505" y="169"/>
                  </a:lnTo>
                  <a:lnTo>
                    <a:pt x="505" y="102"/>
                  </a:lnTo>
                  <a:lnTo>
                    <a:pt x="539" y="34"/>
                  </a:lnTo>
                  <a:lnTo>
                    <a:pt x="505" y="34"/>
                  </a:lnTo>
                  <a:lnTo>
                    <a:pt x="47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4"/>
            <p:cNvSpPr/>
            <p:nvPr/>
          </p:nvSpPr>
          <p:spPr>
            <a:xfrm>
              <a:off x="3218940" y="6005230"/>
              <a:ext cx="145465" cy="147657"/>
            </a:xfrm>
            <a:custGeom>
              <a:avLst/>
              <a:gdLst/>
              <a:ahLst/>
              <a:cxnLst/>
              <a:rect l="l" t="t" r="r" b="b"/>
              <a:pathLst>
                <a:path w="2190" h="2223" extrusionOk="0">
                  <a:moveTo>
                    <a:pt x="1819" y="0"/>
                  </a:moveTo>
                  <a:lnTo>
                    <a:pt x="1314" y="68"/>
                  </a:lnTo>
                  <a:lnTo>
                    <a:pt x="775" y="169"/>
                  </a:lnTo>
                  <a:lnTo>
                    <a:pt x="371" y="202"/>
                  </a:lnTo>
                  <a:lnTo>
                    <a:pt x="169" y="236"/>
                  </a:lnTo>
                  <a:lnTo>
                    <a:pt x="1" y="303"/>
                  </a:lnTo>
                  <a:lnTo>
                    <a:pt x="169" y="404"/>
                  </a:lnTo>
                  <a:lnTo>
                    <a:pt x="338" y="404"/>
                  </a:lnTo>
                  <a:lnTo>
                    <a:pt x="674" y="371"/>
                  </a:lnTo>
                  <a:lnTo>
                    <a:pt x="1213" y="303"/>
                  </a:lnTo>
                  <a:lnTo>
                    <a:pt x="1752" y="202"/>
                  </a:lnTo>
                  <a:lnTo>
                    <a:pt x="1752" y="371"/>
                  </a:lnTo>
                  <a:lnTo>
                    <a:pt x="1785" y="573"/>
                  </a:lnTo>
                  <a:lnTo>
                    <a:pt x="1853" y="943"/>
                  </a:lnTo>
                  <a:lnTo>
                    <a:pt x="1920" y="1381"/>
                  </a:lnTo>
                  <a:lnTo>
                    <a:pt x="1954" y="1617"/>
                  </a:lnTo>
                  <a:lnTo>
                    <a:pt x="2021" y="1852"/>
                  </a:lnTo>
                  <a:lnTo>
                    <a:pt x="1011" y="1953"/>
                  </a:lnTo>
                  <a:lnTo>
                    <a:pt x="674" y="1987"/>
                  </a:lnTo>
                  <a:lnTo>
                    <a:pt x="506" y="2054"/>
                  </a:lnTo>
                  <a:lnTo>
                    <a:pt x="371" y="2155"/>
                  </a:lnTo>
                  <a:lnTo>
                    <a:pt x="540" y="2223"/>
                  </a:lnTo>
                  <a:lnTo>
                    <a:pt x="708" y="2223"/>
                  </a:lnTo>
                  <a:lnTo>
                    <a:pt x="1045" y="2155"/>
                  </a:lnTo>
                  <a:lnTo>
                    <a:pt x="2122" y="2021"/>
                  </a:lnTo>
                  <a:lnTo>
                    <a:pt x="2189" y="1987"/>
                  </a:lnTo>
                  <a:lnTo>
                    <a:pt x="2189" y="1953"/>
                  </a:lnTo>
                  <a:lnTo>
                    <a:pt x="2189" y="1886"/>
                  </a:lnTo>
                  <a:lnTo>
                    <a:pt x="2156" y="1852"/>
                  </a:lnTo>
                  <a:lnTo>
                    <a:pt x="2156" y="1617"/>
                  </a:lnTo>
                  <a:lnTo>
                    <a:pt x="2122" y="1381"/>
                  </a:lnTo>
                  <a:lnTo>
                    <a:pt x="2055" y="910"/>
                  </a:lnTo>
                  <a:lnTo>
                    <a:pt x="1987" y="539"/>
                  </a:lnTo>
                  <a:lnTo>
                    <a:pt x="1954" y="337"/>
                  </a:lnTo>
                  <a:lnTo>
                    <a:pt x="1886" y="169"/>
                  </a:lnTo>
                  <a:lnTo>
                    <a:pt x="1920" y="101"/>
                  </a:lnTo>
                  <a:lnTo>
                    <a:pt x="1920" y="68"/>
                  </a:lnTo>
                  <a:lnTo>
                    <a:pt x="1886" y="34"/>
                  </a:lnTo>
                  <a:lnTo>
                    <a:pt x="181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4"/>
            <p:cNvSpPr/>
            <p:nvPr/>
          </p:nvSpPr>
          <p:spPr>
            <a:xfrm>
              <a:off x="3261451" y="5835254"/>
              <a:ext cx="154366" cy="156624"/>
            </a:xfrm>
            <a:custGeom>
              <a:avLst/>
              <a:gdLst/>
              <a:ahLst/>
              <a:cxnLst/>
              <a:rect l="l" t="t" r="r" b="b"/>
              <a:pathLst>
                <a:path w="2324" h="2358" extrusionOk="0">
                  <a:moveTo>
                    <a:pt x="1920" y="1"/>
                  </a:moveTo>
                  <a:lnTo>
                    <a:pt x="1920" y="34"/>
                  </a:lnTo>
                  <a:lnTo>
                    <a:pt x="1920" y="102"/>
                  </a:lnTo>
                  <a:lnTo>
                    <a:pt x="1617" y="102"/>
                  </a:lnTo>
                  <a:lnTo>
                    <a:pt x="1314" y="135"/>
                  </a:lnTo>
                  <a:lnTo>
                    <a:pt x="708" y="270"/>
                  </a:lnTo>
                  <a:lnTo>
                    <a:pt x="371" y="304"/>
                  </a:lnTo>
                  <a:lnTo>
                    <a:pt x="169" y="337"/>
                  </a:lnTo>
                  <a:lnTo>
                    <a:pt x="102" y="371"/>
                  </a:lnTo>
                  <a:lnTo>
                    <a:pt x="68" y="405"/>
                  </a:lnTo>
                  <a:lnTo>
                    <a:pt x="68" y="438"/>
                  </a:lnTo>
                  <a:lnTo>
                    <a:pt x="34" y="405"/>
                  </a:lnTo>
                  <a:lnTo>
                    <a:pt x="1" y="405"/>
                  </a:lnTo>
                  <a:lnTo>
                    <a:pt x="1" y="607"/>
                  </a:lnTo>
                  <a:lnTo>
                    <a:pt x="1" y="842"/>
                  </a:lnTo>
                  <a:lnTo>
                    <a:pt x="102" y="1280"/>
                  </a:lnTo>
                  <a:lnTo>
                    <a:pt x="236" y="2290"/>
                  </a:lnTo>
                  <a:lnTo>
                    <a:pt x="270" y="2324"/>
                  </a:lnTo>
                  <a:lnTo>
                    <a:pt x="337" y="2357"/>
                  </a:lnTo>
                  <a:lnTo>
                    <a:pt x="371" y="2324"/>
                  </a:lnTo>
                  <a:lnTo>
                    <a:pt x="405" y="2290"/>
                  </a:lnTo>
                  <a:lnTo>
                    <a:pt x="640" y="2290"/>
                  </a:lnTo>
                  <a:lnTo>
                    <a:pt x="910" y="2256"/>
                  </a:lnTo>
                  <a:lnTo>
                    <a:pt x="1381" y="2189"/>
                  </a:lnTo>
                  <a:lnTo>
                    <a:pt x="1785" y="2122"/>
                  </a:lnTo>
                  <a:lnTo>
                    <a:pt x="2021" y="2088"/>
                  </a:lnTo>
                  <a:lnTo>
                    <a:pt x="2088" y="2021"/>
                  </a:lnTo>
                  <a:lnTo>
                    <a:pt x="2155" y="1953"/>
                  </a:lnTo>
                  <a:lnTo>
                    <a:pt x="2054" y="1886"/>
                  </a:lnTo>
                  <a:lnTo>
                    <a:pt x="1684" y="1886"/>
                  </a:lnTo>
                  <a:lnTo>
                    <a:pt x="1213" y="1987"/>
                  </a:lnTo>
                  <a:lnTo>
                    <a:pt x="809" y="2021"/>
                  </a:lnTo>
                  <a:lnTo>
                    <a:pt x="607" y="2054"/>
                  </a:lnTo>
                  <a:lnTo>
                    <a:pt x="405" y="2122"/>
                  </a:lnTo>
                  <a:lnTo>
                    <a:pt x="236" y="1112"/>
                  </a:lnTo>
                  <a:lnTo>
                    <a:pt x="203" y="809"/>
                  </a:lnTo>
                  <a:lnTo>
                    <a:pt x="102" y="539"/>
                  </a:lnTo>
                  <a:lnTo>
                    <a:pt x="203" y="539"/>
                  </a:lnTo>
                  <a:lnTo>
                    <a:pt x="203" y="472"/>
                  </a:lnTo>
                  <a:lnTo>
                    <a:pt x="1145" y="371"/>
                  </a:lnTo>
                  <a:lnTo>
                    <a:pt x="1549" y="304"/>
                  </a:lnTo>
                  <a:lnTo>
                    <a:pt x="1920" y="203"/>
                  </a:lnTo>
                  <a:lnTo>
                    <a:pt x="1987" y="539"/>
                  </a:lnTo>
                  <a:lnTo>
                    <a:pt x="2054" y="910"/>
                  </a:lnTo>
                  <a:lnTo>
                    <a:pt x="2088" y="1448"/>
                  </a:lnTo>
                  <a:lnTo>
                    <a:pt x="2122" y="1684"/>
                  </a:lnTo>
                  <a:lnTo>
                    <a:pt x="2155" y="1953"/>
                  </a:lnTo>
                  <a:lnTo>
                    <a:pt x="2189" y="1987"/>
                  </a:lnTo>
                  <a:lnTo>
                    <a:pt x="2223" y="2021"/>
                  </a:lnTo>
                  <a:lnTo>
                    <a:pt x="2290" y="1987"/>
                  </a:lnTo>
                  <a:lnTo>
                    <a:pt x="2324" y="1953"/>
                  </a:lnTo>
                  <a:lnTo>
                    <a:pt x="2324" y="1684"/>
                  </a:lnTo>
                  <a:lnTo>
                    <a:pt x="2324" y="1415"/>
                  </a:lnTo>
                  <a:lnTo>
                    <a:pt x="2223" y="876"/>
                  </a:lnTo>
                  <a:lnTo>
                    <a:pt x="2155" y="438"/>
                  </a:lnTo>
                  <a:lnTo>
                    <a:pt x="2088" y="236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4"/>
            <p:cNvSpPr/>
            <p:nvPr/>
          </p:nvSpPr>
          <p:spPr>
            <a:xfrm>
              <a:off x="3328538" y="5895632"/>
              <a:ext cx="42577" cy="49285"/>
            </a:xfrm>
            <a:custGeom>
              <a:avLst/>
              <a:gdLst/>
              <a:ahLst/>
              <a:cxnLst/>
              <a:rect l="l" t="t" r="r" b="b"/>
              <a:pathLst>
                <a:path w="641" h="742" extrusionOk="0">
                  <a:moveTo>
                    <a:pt x="135" y="1"/>
                  </a:moveTo>
                  <a:lnTo>
                    <a:pt x="68" y="68"/>
                  </a:lnTo>
                  <a:lnTo>
                    <a:pt x="34" y="135"/>
                  </a:lnTo>
                  <a:lnTo>
                    <a:pt x="1" y="304"/>
                  </a:lnTo>
                  <a:lnTo>
                    <a:pt x="1" y="506"/>
                  </a:lnTo>
                  <a:lnTo>
                    <a:pt x="34" y="674"/>
                  </a:lnTo>
                  <a:lnTo>
                    <a:pt x="68" y="741"/>
                  </a:lnTo>
                  <a:lnTo>
                    <a:pt x="135" y="741"/>
                  </a:lnTo>
                  <a:lnTo>
                    <a:pt x="405" y="708"/>
                  </a:lnTo>
                  <a:lnTo>
                    <a:pt x="506" y="640"/>
                  </a:lnTo>
                  <a:lnTo>
                    <a:pt x="607" y="573"/>
                  </a:lnTo>
                  <a:lnTo>
                    <a:pt x="640" y="506"/>
                  </a:lnTo>
                  <a:lnTo>
                    <a:pt x="607" y="472"/>
                  </a:lnTo>
                  <a:lnTo>
                    <a:pt x="405" y="472"/>
                  </a:lnTo>
                  <a:lnTo>
                    <a:pt x="203" y="539"/>
                  </a:lnTo>
                  <a:lnTo>
                    <a:pt x="203" y="270"/>
                  </a:lnTo>
                  <a:lnTo>
                    <a:pt x="203" y="135"/>
                  </a:lnTo>
                  <a:lnTo>
                    <a:pt x="203" y="68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4"/>
            <p:cNvSpPr/>
            <p:nvPr/>
          </p:nvSpPr>
          <p:spPr>
            <a:xfrm>
              <a:off x="3210040" y="5707790"/>
              <a:ext cx="29093" cy="134240"/>
            </a:xfrm>
            <a:custGeom>
              <a:avLst/>
              <a:gdLst/>
              <a:ahLst/>
              <a:cxnLst/>
              <a:rect l="l" t="t" r="r" b="b"/>
              <a:pathLst>
                <a:path w="438" h="2021" extrusionOk="0">
                  <a:moveTo>
                    <a:pt x="34" y="1"/>
                  </a:moveTo>
                  <a:lnTo>
                    <a:pt x="0" y="34"/>
                  </a:lnTo>
                  <a:lnTo>
                    <a:pt x="0" y="270"/>
                  </a:lnTo>
                  <a:lnTo>
                    <a:pt x="0" y="506"/>
                  </a:lnTo>
                  <a:lnTo>
                    <a:pt x="101" y="943"/>
                  </a:lnTo>
                  <a:lnTo>
                    <a:pt x="169" y="1482"/>
                  </a:lnTo>
                  <a:lnTo>
                    <a:pt x="236" y="1718"/>
                  </a:lnTo>
                  <a:lnTo>
                    <a:pt x="337" y="1987"/>
                  </a:lnTo>
                  <a:lnTo>
                    <a:pt x="371" y="2021"/>
                  </a:lnTo>
                  <a:lnTo>
                    <a:pt x="404" y="2021"/>
                  </a:lnTo>
                  <a:lnTo>
                    <a:pt x="438" y="1987"/>
                  </a:lnTo>
                  <a:lnTo>
                    <a:pt x="438" y="1953"/>
                  </a:lnTo>
                  <a:lnTo>
                    <a:pt x="438" y="1684"/>
                  </a:lnTo>
                  <a:lnTo>
                    <a:pt x="371" y="1415"/>
                  </a:lnTo>
                  <a:lnTo>
                    <a:pt x="270" y="910"/>
                  </a:lnTo>
                  <a:lnTo>
                    <a:pt x="202" y="472"/>
                  </a:lnTo>
                  <a:lnTo>
                    <a:pt x="169" y="270"/>
                  </a:lnTo>
                  <a:lnTo>
                    <a:pt x="101" y="34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4"/>
            <p:cNvSpPr/>
            <p:nvPr/>
          </p:nvSpPr>
          <p:spPr>
            <a:xfrm>
              <a:off x="3160821" y="5922467"/>
              <a:ext cx="47027" cy="44835"/>
            </a:xfrm>
            <a:custGeom>
              <a:avLst/>
              <a:gdLst/>
              <a:ahLst/>
              <a:cxnLst/>
              <a:rect l="l" t="t" r="r" b="b"/>
              <a:pathLst>
                <a:path w="708" h="675" extrusionOk="0">
                  <a:moveTo>
                    <a:pt x="1" y="1"/>
                  </a:moveTo>
                  <a:lnTo>
                    <a:pt x="1" y="102"/>
                  </a:lnTo>
                  <a:lnTo>
                    <a:pt x="1" y="236"/>
                  </a:lnTo>
                  <a:lnTo>
                    <a:pt x="68" y="573"/>
                  </a:lnTo>
                  <a:lnTo>
                    <a:pt x="102" y="607"/>
                  </a:lnTo>
                  <a:lnTo>
                    <a:pt x="135" y="640"/>
                  </a:lnTo>
                  <a:lnTo>
                    <a:pt x="169" y="640"/>
                  </a:lnTo>
                  <a:lnTo>
                    <a:pt x="203" y="607"/>
                  </a:lnTo>
                  <a:lnTo>
                    <a:pt x="371" y="405"/>
                  </a:lnTo>
                  <a:lnTo>
                    <a:pt x="371" y="438"/>
                  </a:lnTo>
                  <a:lnTo>
                    <a:pt x="405" y="472"/>
                  </a:lnTo>
                  <a:lnTo>
                    <a:pt x="472" y="573"/>
                  </a:lnTo>
                  <a:lnTo>
                    <a:pt x="573" y="674"/>
                  </a:lnTo>
                  <a:lnTo>
                    <a:pt x="674" y="674"/>
                  </a:lnTo>
                  <a:lnTo>
                    <a:pt x="674" y="640"/>
                  </a:lnTo>
                  <a:lnTo>
                    <a:pt x="674" y="573"/>
                  </a:lnTo>
                  <a:lnTo>
                    <a:pt x="607" y="506"/>
                  </a:lnTo>
                  <a:lnTo>
                    <a:pt x="506" y="405"/>
                  </a:lnTo>
                  <a:lnTo>
                    <a:pt x="472" y="371"/>
                  </a:lnTo>
                  <a:lnTo>
                    <a:pt x="405" y="371"/>
                  </a:lnTo>
                  <a:lnTo>
                    <a:pt x="472" y="304"/>
                  </a:lnTo>
                  <a:lnTo>
                    <a:pt x="573" y="203"/>
                  </a:lnTo>
                  <a:lnTo>
                    <a:pt x="607" y="203"/>
                  </a:lnTo>
                  <a:lnTo>
                    <a:pt x="640" y="169"/>
                  </a:lnTo>
                  <a:lnTo>
                    <a:pt x="708" y="102"/>
                  </a:lnTo>
                  <a:lnTo>
                    <a:pt x="708" y="68"/>
                  </a:lnTo>
                  <a:lnTo>
                    <a:pt x="674" y="34"/>
                  </a:lnTo>
                  <a:lnTo>
                    <a:pt x="607" y="1"/>
                  </a:lnTo>
                  <a:lnTo>
                    <a:pt x="506" y="1"/>
                  </a:lnTo>
                  <a:lnTo>
                    <a:pt x="405" y="135"/>
                  </a:lnTo>
                  <a:lnTo>
                    <a:pt x="304" y="236"/>
                  </a:lnTo>
                  <a:lnTo>
                    <a:pt x="203" y="405"/>
                  </a:lnTo>
                  <a:lnTo>
                    <a:pt x="169" y="270"/>
                  </a:lnTo>
                  <a:lnTo>
                    <a:pt x="135" y="135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4"/>
            <p:cNvSpPr/>
            <p:nvPr/>
          </p:nvSpPr>
          <p:spPr>
            <a:xfrm>
              <a:off x="3093734" y="6081283"/>
              <a:ext cx="58186" cy="44769"/>
            </a:xfrm>
            <a:custGeom>
              <a:avLst/>
              <a:gdLst/>
              <a:ahLst/>
              <a:cxnLst/>
              <a:rect l="l" t="t" r="r" b="b"/>
              <a:pathLst>
                <a:path w="876" h="674" extrusionOk="0">
                  <a:moveTo>
                    <a:pt x="640" y="0"/>
                  </a:moveTo>
                  <a:lnTo>
                    <a:pt x="607" y="34"/>
                  </a:lnTo>
                  <a:lnTo>
                    <a:pt x="371" y="337"/>
                  </a:lnTo>
                  <a:lnTo>
                    <a:pt x="169" y="68"/>
                  </a:lnTo>
                  <a:lnTo>
                    <a:pt x="102" y="34"/>
                  </a:lnTo>
                  <a:lnTo>
                    <a:pt x="68" y="34"/>
                  </a:lnTo>
                  <a:lnTo>
                    <a:pt x="34" y="68"/>
                  </a:lnTo>
                  <a:lnTo>
                    <a:pt x="1" y="135"/>
                  </a:lnTo>
                  <a:lnTo>
                    <a:pt x="102" y="606"/>
                  </a:lnTo>
                  <a:lnTo>
                    <a:pt x="102" y="674"/>
                  </a:lnTo>
                  <a:lnTo>
                    <a:pt x="236" y="674"/>
                  </a:lnTo>
                  <a:lnTo>
                    <a:pt x="236" y="606"/>
                  </a:lnTo>
                  <a:lnTo>
                    <a:pt x="203" y="404"/>
                  </a:lnTo>
                  <a:lnTo>
                    <a:pt x="203" y="404"/>
                  </a:lnTo>
                  <a:lnTo>
                    <a:pt x="337" y="539"/>
                  </a:lnTo>
                  <a:lnTo>
                    <a:pt x="405" y="573"/>
                  </a:lnTo>
                  <a:lnTo>
                    <a:pt x="472" y="539"/>
                  </a:lnTo>
                  <a:lnTo>
                    <a:pt x="607" y="337"/>
                  </a:lnTo>
                  <a:lnTo>
                    <a:pt x="640" y="472"/>
                  </a:lnTo>
                  <a:lnTo>
                    <a:pt x="741" y="606"/>
                  </a:lnTo>
                  <a:lnTo>
                    <a:pt x="775" y="640"/>
                  </a:lnTo>
                  <a:lnTo>
                    <a:pt x="842" y="606"/>
                  </a:lnTo>
                  <a:lnTo>
                    <a:pt x="876" y="573"/>
                  </a:lnTo>
                  <a:lnTo>
                    <a:pt x="876" y="505"/>
                  </a:lnTo>
                  <a:lnTo>
                    <a:pt x="775" y="303"/>
                  </a:lnTo>
                  <a:lnTo>
                    <a:pt x="741" y="101"/>
                  </a:lnTo>
                  <a:lnTo>
                    <a:pt x="741" y="34"/>
                  </a:lnTo>
                  <a:lnTo>
                    <a:pt x="70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4"/>
            <p:cNvSpPr/>
            <p:nvPr/>
          </p:nvSpPr>
          <p:spPr>
            <a:xfrm>
              <a:off x="3100443" y="5859897"/>
              <a:ext cx="154366" cy="158816"/>
            </a:xfrm>
            <a:custGeom>
              <a:avLst/>
              <a:gdLst/>
              <a:ahLst/>
              <a:cxnLst/>
              <a:rect l="l" t="t" r="r" b="b"/>
              <a:pathLst>
                <a:path w="2324" h="2391" extrusionOk="0">
                  <a:moveTo>
                    <a:pt x="1920" y="135"/>
                  </a:moveTo>
                  <a:lnTo>
                    <a:pt x="2021" y="1044"/>
                  </a:lnTo>
                  <a:lnTo>
                    <a:pt x="2122" y="1953"/>
                  </a:lnTo>
                  <a:lnTo>
                    <a:pt x="1684" y="2020"/>
                  </a:lnTo>
                  <a:lnTo>
                    <a:pt x="1280" y="2121"/>
                  </a:lnTo>
                  <a:lnTo>
                    <a:pt x="876" y="2188"/>
                  </a:lnTo>
                  <a:lnTo>
                    <a:pt x="506" y="2256"/>
                  </a:lnTo>
                  <a:lnTo>
                    <a:pt x="472" y="2256"/>
                  </a:lnTo>
                  <a:lnTo>
                    <a:pt x="472" y="2222"/>
                  </a:lnTo>
                  <a:lnTo>
                    <a:pt x="438" y="1784"/>
                  </a:lnTo>
                  <a:lnTo>
                    <a:pt x="371" y="1313"/>
                  </a:lnTo>
                  <a:lnTo>
                    <a:pt x="270" y="875"/>
                  </a:lnTo>
                  <a:lnTo>
                    <a:pt x="135" y="438"/>
                  </a:lnTo>
                  <a:lnTo>
                    <a:pt x="1044" y="337"/>
                  </a:lnTo>
                  <a:lnTo>
                    <a:pt x="1482" y="236"/>
                  </a:lnTo>
                  <a:lnTo>
                    <a:pt x="1920" y="135"/>
                  </a:lnTo>
                  <a:close/>
                  <a:moveTo>
                    <a:pt x="1920" y="0"/>
                  </a:moveTo>
                  <a:lnTo>
                    <a:pt x="1482" y="34"/>
                  </a:lnTo>
                  <a:lnTo>
                    <a:pt x="1011" y="101"/>
                  </a:lnTo>
                  <a:lnTo>
                    <a:pt x="68" y="269"/>
                  </a:lnTo>
                  <a:lnTo>
                    <a:pt x="34" y="269"/>
                  </a:lnTo>
                  <a:lnTo>
                    <a:pt x="1" y="337"/>
                  </a:lnTo>
                  <a:lnTo>
                    <a:pt x="1" y="370"/>
                  </a:lnTo>
                  <a:lnTo>
                    <a:pt x="68" y="404"/>
                  </a:lnTo>
                  <a:lnTo>
                    <a:pt x="102" y="875"/>
                  </a:lnTo>
                  <a:lnTo>
                    <a:pt x="135" y="1347"/>
                  </a:lnTo>
                  <a:lnTo>
                    <a:pt x="236" y="1818"/>
                  </a:lnTo>
                  <a:lnTo>
                    <a:pt x="337" y="2256"/>
                  </a:lnTo>
                  <a:lnTo>
                    <a:pt x="337" y="2289"/>
                  </a:lnTo>
                  <a:lnTo>
                    <a:pt x="371" y="2323"/>
                  </a:lnTo>
                  <a:lnTo>
                    <a:pt x="438" y="2289"/>
                  </a:lnTo>
                  <a:lnTo>
                    <a:pt x="472" y="2357"/>
                  </a:lnTo>
                  <a:lnTo>
                    <a:pt x="506" y="2390"/>
                  </a:lnTo>
                  <a:lnTo>
                    <a:pt x="910" y="2390"/>
                  </a:lnTo>
                  <a:lnTo>
                    <a:pt x="1314" y="2323"/>
                  </a:lnTo>
                  <a:lnTo>
                    <a:pt x="1751" y="2222"/>
                  </a:lnTo>
                  <a:lnTo>
                    <a:pt x="2122" y="2087"/>
                  </a:lnTo>
                  <a:lnTo>
                    <a:pt x="2122" y="2155"/>
                  </a:lnTo>
                  <a:lnTo>
                    <a:pt x="2155" y="2222"/>
                  </a:lnTo>
                  <a:lnTo>
                    <a:pt x="2290" y="2222"/>
                  </a:lnTo>
                  <a:lnTo>
                    <a:pt x="2324" y="2155"/>
                  </a:lnTo>
                  <a:lnTo>
                    <a:pt x="2324" y="1616"/>
                  </a:lnTo>
                  <a:lnTo>
                    <a:pt x="2256" y="1111"/>
                  </a:lnTo>
                  <a:lnTo>
                    <a:pt x="2189" y="572"/>
                  </a:lnTo>
                  <a:lnTo>
                    <a:pt x="2054" y="67"/>
                  </a:lnTo>
                  <a:lnTo>
                    <a:pt x="2054" y="34"/>
                  </a:lnTo>
                  <a:lnTo>
                    <a:pt x="1987" y="34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4"/>
            <p:cNvSpPr/>
            <p:nvPr/>
          </p:nvSpPr>
          <p:spPr>
            <a:xfrm>
              <a:off x="3420267" y="6161787"/>
              <a:ext cx="24643" cy="149849"/>
            </a:xfrm>
            <a:custGeom>
              <a:avLst/>
              <a:gdLst/>
              <a:ahLst/>
              <a:cxnLst/>
              <a:rect l="l" t="t" r="r" b="b"/>
              <a:pathLst>
                <a:path w="371" h="2256" extrusionOk="0">
                  <a:moveTo>
                    <a:pt x="34" y="0"/>
                  </a:moveTo>
                  <a:lnTo>
                    <a:pt x="0" y="202"/>
                  </a:lnTo>
                  <a:lnTo>
                    <a:pt x="0" y="438"/>
                  </a:lnTo>
                  <a:lnTo>
                    <a:pt x="67" y="876"/>
                  </a:lnTo>
                  <a:lnTo>
                    <a:pt x="135" y="1549"/>
                  </a:lnTo>
                  <a:lnTo>
                    <a:pt x="168" y="1886"/>
                  </a:lnTo>
                  <a:lnTo>
                    <a:pt x="236" y="2222"/>
                  </a:lnTo>
                  <a:lnTo>
                    <a:pt x="269" y="2256"/>
                  </a:lnTo>
                  <a:lnTo>
                    <a:pt x="370" y="2256"/>
                  </a:lnTo>
                  <a:lnTo>
                    <a:pt x="370" y="2189"/>
                  </a:lnTo>
                  <a:lnTo>
                    <a:pt x="370" y="1953"/>
                  </a:lnTo>
                  <a:lnTo>
                    <a:pt x="370" y="1684"/>
                  </a:lnTo>
                  <a:lnTo>
                    <a:pt x="303" y="1179"/>
                  </a:lnTo>
                  <a:lnTo>
                    <a:pt x="236" y="573"/>
                  </a:lnTo>
                  <a:lnTo>
                    <a:pt x="168" y="270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4"/>
            <p:cNvSpPr/>
            <p:nvPr/>
          </p:nvSpPr>
          <p:spPr>
            <a:xfrm>
              <a:off x="2138844" y="5710048"/>
              <a:ext cx="31351" cy="134240"/>
            </a:xfrm>
            <a:custGeom>
              <a:avLst/>
              <a:gdLst/>
              <a:ahLst/>
              <a:cxnLst/>
              <a:rect l="l" t="t" r="r" b="b"/>
              <a:pathLst>
                <a:path w="472" h="2021" extrusionOk="0">
                  <a:moveTo>
                    <a:pt x="34" y="0"/>
                  </a:moveTo>
                  <a:lnTo>
                    <a:pt x="34" y="34"/>
                  </a:lnTo>
                  <a:lnTo>
                    <a:pt x="0" y="34"/>
                  </a:lnTo>
                  <a:lnTo>
                    <a:pt x="0" y="270"/>
                  </a:lnTo>
                  <a:lnTo>
                    <a:pt x="34" y="505"/>
                  </a:lnTo>
                  <a:lnTo>
                    <a:pt x="101" y="943"/>
                  </a:lnTo>
                  <a:lnTo>
                    <a:pt x="169" y="1482"/>
                  </a:lnTo>
                  <a:lnTo>
                    <a:pt x="236" y="1717"/>
                  </a:lnTo>
                  <a:lnTo>
                    <a:pt x="337" y="1987"/>
                  </a:lnTo>
                  <a:lnTo>
                    <a:pt x="371" y="2020"/>
                  </a:lnTo>
                  <a:lnTo>
                    <a:pt x="404" y="2020"/>
                  </a:lnTo>
                  <a:lnTo>
                    <a:pt x="438" y="1987"/>
                  </a:lnTo>
                  <a:lnTo>
                    <a:pt x="472" y="1953"/>
                  </a:lnTo>
                  <a:lnTo>
                    <a:pt x="438" y="1684"/>
                  </a:lnTo>
                  <a:lnTo>
                    <a:pt x="371" y="1414"/>
                  </a:lnTo>
                  <a:lnTo>
                    <a:pt x="270" y="909"/>
                  </a:lnTo>
                  <a:lnTo>
                    <a:pt x="202" y="472"/>
                  </a:lnTo>
                  <a:lnTo>
                    <a:pt x="169" y="236"/>
                  </a:lnTo>
                  <a:lnTo>
                    <a:pt x="101" y="34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4"/>
            <p:cNvSpPr/>
            <p:nvPr/>
          </p:nvSpPr>
          <p:spPr>
            <a:xfrm>
              <a:off x="2201481" y="5759201"/>
              <a:ext cx="44769" cy="60511"/>
            </a:xfrm>
            <a:custGeom>
              <a:avLst/>
              <a:gdLst/>
              <a:ahLst/>
              <a:cxnLst/>
              <a:rect l="l" t="t" r="r" b="b"/>
              <a:pathLst>
                <a:path w="674" h="911" extrusionOk="0">
                  <a:moveTo>
                    <a:pt x="370" y="1"/>
                  </a:moveTo>
                  <a:lnTo>
                    <a:pt x="236" y="35"/>
                  </a:lnTo>
                  <a:lnTo>
                    <a:pt x="168" y="68"/>
                  </a:lnTo>
                  <a:lnTo>
                    <a:pt x="101" y="136"/>
                  </a:lnTo>
                  <a:lnTo>
                    <a:pt x="34" y="203"/>
                  </a:lnTo>
                  <a:lnTo>
                    <a:pt x="0" y="237"/>
                  </a:lnTo>
                  <a:lnTo>
                    <a:pt x="34" y="304"/>
                  </a:lnTo>
                  <a:lnTo>
                    <a:pt x="135" y="304"/>
                  </a:lnTo>
                  <a:lnTo>
                    <a:pt x="202" y="237"/>
                  </a:lnTo>
                  <a:lnTo>
                    <a:pt x="269" y="169"/>
                  </a:lnTo>
                  <a:lnTo>
                    <a:pt x="337" y="169"/>
                  </a:lnTo>
                  <a:lnTo>
                    <a:pt x="404" y="237"/>
                  </a:lnTo>
                  <a:lnTo>
                    <a:pt x="337" y="338"/>
                  </a:lnTo>
                  <a:lnTo>
                    <a:pt x="269" y="439"/>
                  </a:lnTo>
                  <a:lnTo>
                    <a:pt x="202" y="573"/>
                  </a:lnTo>
                  <a:lnTo>
                    <a:pt x="202" y="641"/>
                  </a:lnTo>
                  <a:lnTo>
                    <a:pt x="236" y="674"/>
                  </a:lnTo>
                  <a:lnTo>
                    <a:pt x="303" y="674"/>
                  </a:lnTo>
                  <a:lnTo>
                    <a:pt x="370" y="641"/>
                  </a:lnTo>
                  <a:lnTo>
                    <a:pt x="471" y="641"/>
                  </a:lnTo>
                  <a:lnTo>
                    <a:pt x="471" y="742"/>
                  </a:lnTo>
                  <a:lnTo>
                    <a:pt x="370" y="742"/>
                  </a:lnTo>
                  <a:lnTo>
                    <a:pt x="236" y="775"/>
                  </a:lnTo>
                  <a:lnTo>
                    <a:pt x="236" y="809"/>
                  </a:lnTo>
                  <a:lnTo>
                    <a:pt x="236" y="843"/>
                  </a:lnTo>
                  <a:lnTo>
                    <a:pt x="303" y="876"/>
                  </a:lnTo>
                  <a:lnTo>
                    <a:pt x="370" y="910"/>
                  </a:lnTo>
                  <a:lnTo>
                    <a:pt x="539" y="876"/>
                  </a:lnTo>
                  <a:lnTo>
                    <a:pt x="606" y="843"/>
                  </a:lnTo>
                  <a:lnTo>
                    <a:pt x="640" y="775"/>
                  </a:lnTo>
                  <a:lnTo>
                    <a:pt x="673" y="708"/>
                  </a:lnTo>
                  <a:lnTo>
                    <a:pt x="673" y="641"/>
                  </a:lnTo>
                  <a:lnTo>
                    <a:pt x="640" y="540"/>
                  </a:lnTo>
                  <a:lnTo>
                    <a:pt x="572" y="506"/>
                  </a:lnTo>
                  <a:lnTo>
                    <a:pt x="505" y="472"/>
                  </a:lnTo>
                  <a:lnTo>
                    <a:pt x="404" y="472"/>
                  </a:lnTo>
                  <a:lnTo>
                    <a:pt x="539" y="304"/>
                  </a:lnTo>
                  <a:lnTo>
                    <a:pt x="539" y="203"/>
                  </a:lnTo>
                  <a:lnTo>
                    <a:pt x="505" y="68"/>
                  </a:lnTo>
                  <a:lnTo>
                    <a:pt x="438" y="35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4"/>
            <p:cNvSpPr/>
            <p:nvPr/>
          </p:nvSpPr>
          <p:spPr>
            <a:xfrm>
              <a:off x="2051631" y="6079025"/>
              <a:ext cx="33610" cy="49285"/>
            </a:xfrm>
            <a:custGeom>
              <a:avLst/>
              <a:gdLst/>
              <a:ahLst/>
              <a:cxnLst/>
              <a:rect l="l" t="t" r="r" b="b"/>
              <a:pathLst>
                <a:path w="506" h="742" extrusionOk="0">
                  <a:moveTo>
                    <a:pt x="169" y="1"/>
                  </a:moveTo>
                  <a:lnTo>
                    <a:pt x="135" y="34"/>
                  </a:lnTo>
                  <a:lnTo>
                    <a:pt x="101" y="68"/>
                  </a:lnTo>
                  <a:lnTo>
                    <a:pt x="34" y="438"/>
                  </a:lnTo>
                  <a:lnTo>
                    <a:pt x="0" y="573"/>
                  </a:lnTo>
                  <a:lnTo>
                    <a:pt x="0" y="640"/>
                  </a:lnTo>
                  <a:lnTo>
                    <a:pt x="0" y="708"/>
                  </a:lnTo>
                  <a:lnTo>
                    <a:pt x="34" y="741"/>
                  </a:lnTo>
                  <a:lnTo>
                    <a:pt x="68" y="741"/>
                  </a:lnTo>
                  <a:lnTo>
                    <a:pt x="135" y="674"/>
                  </a:lnTo>
                  <a:lnTo>
                    <a:pt x="169" y="607"/>
                  </a:lnTo>
                  <a:lnTo>
                    <a:pt x="303" y="607"/>
                  </a:lnTo>
                  <a:lnTo>
                    <a:pt x="371" y="708"/>
                  </a:lnTo>
                  <a:lnTo>
                    <a:pt x="404" y="741"/>
                  </a:lnTo>
                  <a:lnTo>
                    <a:pt x="438" y="741"/>
                  </a:lnTo>
                  <a:lnTo>
                    <a:pt x="472" y="708"/>
                  </a:lnTo>
                  <a:lnTo>
                    <a:pt x="505" y="674"/>
                  </a:lnTo>
                  <a:lnTo>
                    <a:pt x="472" y="539"/>
                  </a:lnTo>
                  <a:lnTo>
                    <a:pt x="505" y="506"/>
                  </a:lnTo>
                  <a:lnTo>
                    <a:pt x="472" y="472"/>
                  </a:lnTo>
                  <a:lnTo>
                    <a:pt x="438" y="472"/>
                  </a:lnTo>
                  <a:lnTo>
                    <a:pt x="404" y="371"/>
                  </a:lnTo>
                  <a:lnTo>
                    <a:pt x="270" y="34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4"/>
            <p:cNvSpPr/>
            <p:nvPr/>
          </p:nvSpPr>
          <p:spPr>
            <a:xfrm>
              <a:off x="1928617" y="6190814"/>
              <a:ext cx="152108" cy="167850"/>
            </a:xfrm>
            <a:custGeom>
              <a:avLst/>
              <a:gdLst/>
              <a:ahLst/>
              <a:cxnLst/>
              <a:rect l="l" t="t" r="r" b="b"/>
              <a:pathLst>
                <a:path w="2290" h="2527" extrusionOk="0">
                  <a:moveTo>
                    <a:pt x="1953" y="203"/>
                  </a:moveTo>
                  <a:lnTo>
                    <a:pt x="1953" y="641"/>
                  </a:lnTo>
                  <a:lnTo>
                    <a:pt x="1987" y="1112"/>
                  </a:lnTo>
                  <a:lnTo>
                    <a:pt x="2054" y="1583"/>
                  </a:lnTo>
                  <a:lnTo>
                    <a:pt x="2155" y="2021"/>
                  </a:lnTo>
                  <a:lnTo>
                    <a:pt x="2155" y="2055"/>
                  </a:lnTo>
                  <a:lnTo>
                    <a:pt x="2122" y="2055"/>
                  </a:lnTo>
                  <a:lnTo>
                    <a:pt x="1751" y="2088"/>
                  </a:lnTo>
                  <a:lnTo>
                    <a:pt x="1347" y="2156"/>
                  </a:lnTo>
                  <a:lnTo>
                    <a:pt x="910" y="2189"/>
                  </a:lnTo>
                  <a:lnTo>
                    <a:pt x="506" y="2257"/>
                  </a:lnTo>
                  <a:lnTo>
                    <a:pt x="304" y="1348"/>
                  </a:lnTo>
                  <a:lnTo>
                    <a:pt x="135" y="439"/>
                  </a:lnTo>
                  <a:lnTo>
                    <a:pt x="573" y="405"/>
                  </a:lnTo>
                  <a:lnTo>
                    <a:pt x="1044" y="371"/>
                  </a:lnTo>
                  <a:lnTo>
                    <a:pt x="1953" y="203"/>
                  </a:lnTo>
                  <a:close/>
                  <a:moveTo>
                    <a:pt x="1953" y="1"/>
                  </a:moveTo>
                  <a:lnTo>
                    <a:pt x="1011" y="169"/>
                  </a:lnTo>
                  <a:lnTo>
                    <a:pt x="539" y="203"/>
                  </a:lnTo>
                  <a:lnTo>
                    <a:pt x="102" y="304"/>
                  </a:lnTo>
                  <a:lnTo>
                    <a:pt x="68" y="338"/>
                  </a:lnTo>
                  <a:lnTo>
                    <a:pt x="34" y="371"/>
                  </a:lnTo>
                  <a:lnTo>
                    <a:pt x="1" y="371"/>
                  </a:lnTo>
                  <a:lnTo>
                    <a:pt x="1" y="439"/>
                  </a:lnTo>
                  <a:lnTo>
                    <a:pt x="34" y="944"/>
                  </a:lnTo>
                  <a:lnTo>
                    <a:pt x="102" y="1449"/>
                  </a:lnTo>
                  <a:lnTo>
                    <a:pt x="203" y="1987"/>
                  </a:lnTo>
                  <a:lnTo>
                    <a:pt x="371" y="2492"/>
                  </a:lnTo>
                  <a:lnTo>
                    <a:pt x="405" y="2526"/>
                  </a:lnTo>
                  <a:lnTo>
                    <a:pt x="472" y="2526"/>
                  </a:lnTo>
                  <a:lnTo>
                    <a:pt x="539" y="2492"/>
                  </a:lnTo>
                  <a:lnTo>
                    <a:pt x="539" y="2425"/>
                  </a:lnTo>
                  <a:lnTo>
                    <a:pt x="539" y="2358"/>
                  </a:lnTo>
                  <a:lnTo>
                    <a:pt x="943" y="2391"/>
                  </a:lnTo>
                  <a:lnTo>
                    <a:pt x="1347" y="2358"/>
                  </a:lnTo>
                  <a:lnTo>
                    <a:pt x="1785" y="2290"/>
                  </a:lnTo>
                  <a:lnTo>
                    <a:pt x="2155" y="2189"/>
                  </a:lnTo>
                  <a:lnTo>
                    <a:pt x="2189" y="2122"/>
                  </a:lnTo>
                  <a:lnTo>
                    <a:pt x="2189" y="2088"/>
                  </a:lnTo>
                  <a:lnTo>
                    <a:pt x="2256" y="2088"/>
                  </a:lnTo>
                  <a:lnTo>
                    <a:pt x="2290" y="2055"/>
                  </a:lnTo>
                  <a:lnTo>
                    <a:pt x="2290" y="1987"/>
                  </a:lnTo>
                  <a:lnTo>
                    <a:pt x="2256" y="1550"/>
                  </a:lnTo>
                  <a:lnTo>
                    <a:pt x="2189" y="1078"/>
                  </a:lnTo>
                  <a:lnTo>
                    <a:pt x="2122" y="607"/>
                  </a:lnTo>
                  <a:lnTo>
                    <a:pt x="2021" y="169"/>
                  </a:lnTo>
                  <a:lnTo>
                    <a:pt x="2054" y="102"/>
                  </a:lnTo>
                  <a:lnTo>
                    <a:pt x="2021" y="68"/>
                  </a:lnTo>
                  <a:lnTo>
                    <a:pt x="1987" y="35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4"/>
            <p:cNvSpPr/>
            <p:nvPr/>
          </p:nvSpPr>
          <p:spPr>
            <a:xfrm>
              <a:off x="2317720" y="5886732"/>
              <a:ext cx="31418" cy="13484"/>
            </a:xfrm>
            <a:custGeom>
              <a:avLst/>
              <a:gdLst/>
              <a:ahLst/>
              <a:cxnLst/>
              <a:rect l="l" t="t" r="r" b="b"/>
              <a:pathLst>
                <a:path w="473" h="203" extrusionOk="0">
                  <a:moveTo>
                    <a:pt x="405" y="0"/>
                  </a:moveTo>
                  <a:lnTo>
                    <a:pt x="337" y="34"/>
                  </a:lnTo>
                  <a:lnTo>
                    <a:pt x="270" y="34"/>
                  </a:lnTo>
                  <a:lnTo>
                    <a:pt x="102" y="67"/>
                  </a:lnTo>
                  <a:lnTo>
                    <a:pt x="68" y="67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1" y="168"/>
                  </a:lnTo>
                  <a:lnTo>
                    <a:pt x="68" y="168"/>
                  </a:lnTo>
                  <a:lnTo>
                    <a:pt x="169" y="202"/>
                  </a:lnTo>
                  <a:lnTo>
                    <a:pt x="304" y="168"/>
                  </a:lnTo>
                  <a:lnTo>
                    <a:pt x="371" y="168"/>
                  </a:lnTo>
                  <a:lnTo>
                    <a:pt x="438" y="135"/>
                  </a:lnTo>
                  <a:lnTo>
                    <a:pt x="472" y="101"/>
                  </a:lnTo>
                  <a:lnTo>
                    <a:pt x="472" y="67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4"/>
            <p:cNvSpPr/>
            <p:nvPr/>
          </p:nvSpPr>
          <p:spPr>
            <a:xfrm>
              <a:off x="2250633" y="5830804"/>
              <a:ext cx="154366" cy="152108"/>
            </a:xfrm>
            <a:custGeom>
              <a:avLst/>
              <a:gdLst/>
              <a:ahLst/>
              <a:cxnLst/>
              <a:rect l="l" t="t" r="r" b="b"/>
              <a:pathLst>
                <a:path w="2324" h="2290" extrusionOk="0">
                  <a:moveTo>
                    <a:pt x="1953" y="0"/>
                  </a:moveTo>
                  <a:lnTo>
                    <a:pt x="1953" y="34"/>
                  </a:lnTo>
                  <a:lnTo>
                    <a:pt x="1953" y="101"/>
                  </a:lnTo>
                  <a:lnTo>
                    <a:pt x="1448" y="101"/>
                  </a:lnTo>
                  <a:lnTo>
                    <a:pt x="943" y="169"/>
                  </a:lnTo>
                  <a:lnTo>
                    <a:pt x="472" y="169"/>
                  </a:lnTo>
                  <a:lnTo>
                    <a:pt x="270" y="236"/>
                  </a:lnTo>
                  <a:lnTo>
                    <a:pt x="169" y="270"/>
                  </a:lnTo>
                  <a:lnTo>
                    <a:pt x="102" y="337"/>
                  </a:lnTo>
                  <a:lnTo>
                    <a:pt x="270" y="404"/>
                  </a:lnTo>
                  <a:lnTo>
                    <a:pt x="438" y="404"/>
                  </a:lnTo>
                  <a:lnTo>
                    <a:pt x="809" y="371"/>
                  </a:lnTo>
                  <a:lnTo>
                    <a:pt x="1381" y="303"/>
                  </a:lnTo>
                  <a:lnTo>
                    <a:pt x="1953" y="270"/>
                  </a:lnTo>
                  <a:lnTo>
                    <a:pt x="1953" y="606"/>
                  </a:lnTo>
                  <a:lnTo>
                    <a:pt x="2021" y="909"/>
                  </a:lnTo>
                  <a:lnTo>
                    <a:pt x="2088" y="1347"/>
                  </a:lnTo>
                  <a:lnTo>
                    <a:pt x="2122" y="1583"/>
                  </a:lnTo>
                  <a:lnTo>
                    <a:pt x="2155" y="1785"/>
                  </a:lnTo>
                  <a:lnTo>
                    <a:pt x="1246" y="1919"/>
                  </a:lnTo>
                  <a:lnTo>
                    <a:pt x="809" y="1987"/>
                  </a:lnTo>
                  <a:lnTo>
                    <a:pt x="405" y="2121"/>
                  </a:lnTo>
                  <a:lnTo>
                    <a:pt x="304" y="1684"/>
                  </a:lnTo>
                  <a:lnTo>
                    <a:pt x="236" y="1246"/>
                  </a:lnTo>
                  <a:lnTo>
                    <a:pt x="203" y="775"/>
                  </a:lnTo>
                  <a:lnTo>
                    <a:pt x="169" y="573"/>
                  </a:lnTo>
                  <a:lnTo>
                    <a:pt x="68" y="371"/>
                  </a:lnTo>
                  <a:lnTo>
                    <a:pt x="1" y="505"/>
                  </a:lnTo>
                  <a:lnTo>
                    <a:pt x="1" y="640"/>
                  </a:lnTo>
                  <a:lnTo>
                    <a:pt x="1" y="943"/>
                  </a:lnTo>
                  <a:lnTo>
                    <a:pt x="102" y="1583"/>
                  </a:lnTo>
                  <a:lnTo>
                    <a:pt x="102" y="1751"/>
                  </a:lnTo>
                  <a:lnTo>
                    <a:pt x="135" y="1987"/>
                  </a:lnTo>
                  <a:lnTo>
                    <a:pt x="169" y="2088"/>
                  </a:lnTo>
                  <a:lnTo>
                    <a:pt x="203" y="2189"/>
                  </a:lnTo>
                  <a:lnTo>
                    <a:pt x="270" y="2256"/>
                  </a:lnTo>
                  <a:lnTo>
                    <a:pt x="371" y="2290"/>
                  </a:lnTo>
                  <a:lnTo>
                    <a:pt x="405" y="2256"/>
                  </a:lnTo>
                  <a:lnTo>
                    <a:pt x="405" y="2222"/>
                  </a:lnTo>
                  <a:lnTo>
                    <a:pt x="842" y="2222"/>
                  </a:lnTo>
                  <a:lnTo>
                    <a:pt x="1314" y="2155"/>
                  </a:lnTo>
                  <a:lnTo>
                    <a:pt x="2189" y="1987"/>
                  </a:lnTo>
                  <a:lnTo>
                    <a:pt x="2223" y="1953"/>
                  </a:lnTo>
                  <a:lnTo>
                    <a:pt x="2290" y="1987"/>
                  </a:lnTo>
                  <a:lnTo>
                    <a:pt x="2324" y="1953"/>
                  </a:lnTo>
                  <a:lnTo>
                    <a:pt x="2324" y="1717"/>
                  </a:lnTo>
                  <a:lnTo>
                    <a:pt x="2290" y="1482"/>
                  </a:lnTo>
                  <a:lnTo>
                    <a:pt x="2223" y="1044"/>
                  </a:lnTo>
                  <a:lnTo>
                    <a:pt x="2155" y="539"/>
                  </a:lnTo>
                  <a:lnTo>
                    <a:pt x="2088" y="270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4"/>
            <p:cNvSpPr/>
            <p:nvPr/>
          </p:nvSpPr>
          <p:spPr>
            <a:xfrm>
              <a:off x="2313270" y="5895632"/>
              <a:ext cx="35868" cy="42577"/>
            </a:xfrm>
            <a:custGeom>
              <a:avLst/>
              <a:gdLst/>
              <a:ahLst/>
              <a:cxnLst/>
              <a:rect l="l" t="t" r="r" b="b"/>
              <a:pathLst>
                <a:path w="540" h="641" extrusionOk="0">
                  <a:moveTo>
                    <a:pt x="0" y="1"/>
                  </a:moveTo>
                  <a:lnTo>
                    <a:pt x="0" y="270"/>
                  </a:lnTo>
                  <a:lnTo>
                    <a:pt x="34" y="506"/>
                  </a:lnTo>
                  <a:lnTo>
                    <a:pt x="34" y="539"/>
                  </a:lnTo>
                  <a:lnTo>
                    <a:pt x="68" y="539"/>
                  </a:lnTo>
                  <a:lnTo>
                    <a:pt x="34" y="573"/>
                  </a:lnTo>
                  <a:lnTo>
                    <a:pt x="34" y="607"/>
                  </a:lnTo>
                  <a:lnTo>
                    <a:pt x="169" y="640"/>
                  </a:lnTo>
                  <a:lnTo>
                    <a:pt x="303" y="607"/>
                  </a:lnTo>
                  <a:lnTo>
                    <a:pt x="438" y="573"/>
                  </a:lnTo>
                  <a:lnTo>
                    <a:pt x="505" y="539"/>
                  </a:lnTo>
                  <a:lnTo>
                    <a:pt x="539" y="506"/>
                  </a:lnTo>
                  <a:lnTo>
                    <a:pt x="539" y="472"/>
                  </a:lnTo>
                  <a:lnTo>
                    <a:pt x="539" y="438"/>
                  </a:lnTo>
                  <a:lnTo>
                    <a:pt x="404" y="438"/>
                  </a:lnTo>
                  <a:lnTo>
                    <a:pt x="303" y="472"/>
                  </a:lnTo>
                  <a:lnTo>
                    <a:pt x="135" y="539"/>
                  </a:lnTo>
                  <a:lnTo>
                    <a:pt x="169" y="506"/>
                  </a:lnTo>
                  <a:lnTo>
                    <a:pt x="135" y="304"/>
                  </a:lnTo>
                  <a:lnTo>
                    <a:pt x="337" y="304"/>
                  </a:lnTo>
                  <a:lnTo>
                    <a:pt x="371" y="270"/>
                  </a:lnTo>
                  <a:lnTo>
                    <a:pt x="404" y="236"/>
                  </a:lnTo>
                  <a:lnTo>
                    <a:pt x="404" y="169"/>
                  </a:lnTo>
                  <a:lnTo>
                    <a:pt x="371" y="135"/>
                  </a:lnTo>
                  <a:lnTo>
                    <a:pt x="303" y="135"/>
                  </a:lnTo>
                  <a:lnTo>
                    <a:pt x="202" y="169"/>
                  </a:lnTo>
                  <a:lnTo>
                    <a:pt x="169" y="169"/>
                  </a:lnTo>
                  <a:lnTo>
                    <a:pt x="101" y="203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4"/>
            <p:cNvSpPr/>
            <p:nvPr/>
          </p:nvSpPr>
          <p:spPr>
            <a:xfrm>
              <a:off x="2067241" y="6333955"/>
              <a:ext cx="156624" cy="170042"/>
            </a:xfrm>
            <a:custGeom>
              <a:avLst/>
              <a:gdLst/>
              <a:ahLst/>
              <a:cxnLst/>
              <a:rect l="l" t="t" r="r" b="b"/>
              <a:pathLst>
                <a:path w="2358" h="2560" extrusionOk="0">
                  <a:moveTo>
                    <a:pt x="1886" y="203"/>
                  </a:moveTo>
                  <a:lnTo>
                    <a:pt x="1954" y="573"/>
                  </a:lnTo>
                  <a:lnTo>
                    <a:pt x="2021" y="943"/>
                  </a:lnTo>
                  <a:lnTo>
                    <a:pt x="2088" y="1549"/>
                  </a:lnTo>
                  <a:lnTo>
                    <a:pt x="2189" y="2155"/>
                  </a:lnTo>
                  <a:lnTo>
                    <a:pt x="1987" y="2155"/>
                  </a:lnTo>
                  <a:lnTo>
                    <a:pt x="1819" y="2189"/>
                  </a:lnTo>
                  <a:lnTo>
                    <a:pt x="1449" y="2223"/>
                  </a:lnTo>
                  <a:lnTo>
                    <a:pt x="977" y="2290"/>
                  </a:lnTo>
                  <a:lnTo>
                    <a:pt x="742" y="2357"/>
                  </a:lnTo>
                  <a:lnTo>
                    <a:pt x="540" y="2425"/>
                  </a:lnTo>
                  <a:lnTo>
                    <a:pt x="405" y="1785"/>
                  </a:lnTo>
                  <a:lnTo>
                    <a:pt x="270" y="1179"/>
                  </a:lnTo>
                  <a:lnTo>
                    <a:pt x="203" y="809"/>
                  </a:lnTo>
                  <a:lnTo>
                    <a:pt x="102" y="438"/>
                  </a:lnTo>
                  <a:lnTo>
                    <a:pt x="1011" y="337"/>
                  </a:lnTo>
                  <a:lnTo>
                    <a:pt x="1886" y="203"/>
                  </a:lnTo>
                  <a:close/>
                  <a:moveTo>
                    <a:pt x="1886" y="1"/>
                  </a:moveTo>
                  <a:lnTo>
                    <a:pt x="977" y="135"/>
                  </a:lnTo>
                  <a:lnTo>
                    <a:pt x="68" y="270"/>
                  </a:lnTo>
                  <a:lnTo>
                    <a:pt x="1" y="304"/>
                  </a:lnTo>
                  <a:lnTo>
                    <a:pt x="1" y="371"/>
                  </a:lnTo>
                  <a:lnTo>
                    <a:pt x="1" y="573"/>
                  </a:lnTo>
                  <a:lnTo>
                    <a:pt x="1" y="775"/>
                  </a:lnTo>
                  <a:lnTo>
                    <a:pt x="68" y="1213"/>
                  </a:lnTo>
                  <a:lnTo>
                    <a:pt x="203" y="1886"/>
                  </a:lnTo>
                  <a:lnTo>
                    <a:pt x="304" y="2223"/>
                  </a:lnTo>
                  <a:lnTo>
                    <a:pt x="405" y="2526"/>
                  </a:lnTo>
                  <a:lnTo>
                    <a:pt x="439" y="2559"/>
                  </a:lnTo>
                  <a:lnTo>
                    <a:pt x="506" y="2526"/>
                  </a:lnTo>
                  <a:lnTo>
                    <a:pt x="506" y="2559"/>
                  </a:lnTo>
                  <a:lnTo>
                    <a:pt x="742" y="2559"/>
                  </a:lnTo>
                  <a:lnTo>
                    <a:pt x="944" y="2526"/>
                  </a:lnTo>
                  <a:lnTo>
                    <a:pt x="1348" y="2458"/>
                  </a:lnTo>
                  <a:lnTo>
                    <a:pt x="1785" y="2391"/>
                  </a:lnTo>
                  <a:lnTo>
                    <a:pt x="2021" y="2357"/>
                  </a:lnTo>
                  <a:lnTo>
                    <a:pt x="2223" y="2324"/>
                  </a:lnTo>
                  <a:lnTo>
                    <a:pt x="2290" y="2324"/>
                  </a:lnTo>
                  <a:lnTo>
                    <a:pt x="2324" y="2290"/>
                  </a:lnTo>
                  <a:lnTo>
                    <a:pt x="2358" y="2256"/>
                  </a:lnTo>
                  <a:lnTo>
                    <a:pt x="2358" y="1987"/>
                  </a:lnTo>
                  <a:lnTo>
                    <a:pt x="2324" y="1650"/>
                  </a:lnTo>
                  <a:lnTo>
                    <a:pt x="2223" y="1044"/>
                  </a:lnTo>
                  <a:lnTo>
                    <a:pt x="2122" y="539"/>
                  </a:lnTo>
                  <a:lnTo>
                    <a:pt x="2088" y="304"/>
                  </a:lnTo>
                  <a:lnTo>
                    <a:pt x="1987" y="34"/>
                  </a:lnTo>
                  <a:lnTo>
                    <a:pt x="1954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4"/>
            <p:cNvSpPr/>
            <p:nvPr/>
          </p:nvSpPr>
          <p:spPr>
            <a:xfrm>
              <a:off x="3529798" y="5951560"/>
              <a:ext cx="152174" cy="167783"/>
            </a:xfrm>
            <a:custGeom>
              <a:avLst/>
              <a:gdLst/>
              <a:ahLst/>
              <a:cxnLst/>
              <a:rect l="l" t="t" r="r" b="b"/>
              <a:pathLst>
                <a:path w="2291" h="2526" extrusionOk="0">
                  <a:moveTo>
                    <a:pt x="1954" y="202"/>
                  </a:moveTo>
                  <a:lnTo>
                    <a:pt x="1954" y="640"/>
                  </a:lnTo>
                  <a:lnTo>
                    <a:pt x="1987" y="1111"/>
                  </a:lnTo>
                  <a:lnTo>
                    <a:pt x="2055" y="1583"/>
                  </a:lnTo>
                  <a:lnTo>
                    <a:pt x="2156" y="2021"/>
                  </a:lnTo>
                  <a:lnTo>
                    <a:pt x="2156" y="2054"/>
                  </a:lnTo>
                  <a:lnTo>
                    <a:pt x="1752" y="2088"/>
                  </a:lnTo>
                  <a:lnTo>
                    <a:pt x="1348" y="2155"/>
                  </a:lnTo>
                  <a:lnTo>
                    <a:pt x="910" y="2189"/>
                  </a:lnTo>
                  <a:lnTo>
                    <a:pt x="506" y="2223"/>
                  </a:lnTo>
                  <a:lnTo>
                    <a:pt x="304" y="1347"/>
                  </a:lnTo>
                  <a:lnTo>
                    <a:pt x="136" y="404"/>
                  </a:lnTo>
                  <a:lnTo>
                    <a:pt x="607" y="404"/>
                  </a:lnTo>
                  <a:lnTo>
                    <a:pt x="1045" y="371"/>
                  </a:lnTo>
                  <a:lnTo>
                    <a:pt x="1954" y="202"/>
                  </a:lnTo>
                  <a:close/>
                  <a:moveTo>
                    <a:pt x="1954" y="0"/>
                  </a:moveTo>
                  <a:lnTo>
                    <a:pt x="1011" y="135"/>
                  </a:lnTo>
                  <a:lnTo>
                    <a:pt x="573" y="202"/>
                  </a:lnTo>
                  <a:lnTo>
                    <a:pt x="102" y="303"/>
                  </a:lnTo>
                  <a:lnTo>
                    <a:pt x="68" y="303"/>
                  </a:lnTo>
                  <a:lnTo>
                    <a:pt x="35" y="371"/>
                  </a:lnTo>
                  <a:lnTo>
                    <a:pt x="1" y="371"/>
                  </a:lnTo>
                  <a:lnTo>
                    <a:pt x="1" y="404"/>
                  </a:lnTo>
                  <a:lnTo>
                    <a:pt x="35" y="943"/>
                  </a:lnTo>
                  <a:lnTo>
                    <a:pt x="102" y="1448"/>
                  </a:lnTo>
                  <a:lnTo>
                    <a:pt x="237" y="1987"/>
                  </a:lnTo>
                  <a:lnTo>
                    <a:pt x="371" y="2458"/>
                  </a:lnTo>
                  <a:lnTo>
                    <a:pt x="405" y="2526"/>
                  </a:lnTo>
                  <a:lnTo>
                    <a:pt x="472" y="2526"/>
                  </a:lnTo>
                  <a:lnTo>
                    <a:pt x="540" y="2492"/>
                  </a:lnTo>
                  <a:lnTo>
                    <a:pt x="540" y="2425"/>
                  </a:lnTo>
                  <a:lnTo>
                    <a:pt x="540" y="2357"/>
                  </a:lnTo>
                  <a:lnTo>
                    <a:pt x="944" y="2391"/>
                  </a:lnTo>
                  <a:lnTo>
                    <a:pt x="1381" y="2357"/>
                  </a:lnTo>
                  <a:lnTo>
                    <a:pt x="1785" y="2290"/>
                  </a:lnTo>
                  <a:lnTo>
                    <a:pt x="2156" y="2189"/>
                  </a:lnTo>
                  <a:lnTo>
                    <a:pt x="2189" y="2122"/>
                  </a:lnTo>
                  <a:lnTo>
                    <a:pt x="2189" y="2088"/>
                  </a:lnTo>
                  <a:lnTo>
                    <a:pt x="2257" y="2054"/>
                  </a:lnTo>
                  <a:lnTo>
                    <a:pt x="2290" y="2054"/>
                  </a:lnTo>
                  <a:lnTo>
                    <a:pt x="2290" y="1987"/>
                  </a:lnTo>
                  <a:lnTo>
                    <a:pt x="2257" y="1549"/>
                  </a:lnTo>
                  <a:lnTo>
                    <a:pt x="2189" y="1078"/>
                  </a:lnTo>
                  <a:lnTo>
                    <a:pt x="2122" y="606"/>
                  </a:lnTo>
                  <a:lnTo>
                    <a:pt x="2021" y="169"/>
                  </a:lnTo>
                  <a:lnTo>
                    <a:pt x="2055" y="101"/>
                  </a:lnTo>
                  <a:lnTo>
                    <a:pt x="2055" y="68"/>
                  </a:lnTo>
                  <a:lnTo>
                    <a:pt x="2021" y="34"/>
                  </a:lnTo>
                  <a:lnTo>
                    <a:pt x="195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4"/>
            <p:cNvSpPr/>
            <p:nvPr/>
          </p:nvSpPr>
          <p:spPr>
            <a:xfrm>
              <a:off x="3424717" y="6125986"/>
              <a:ext cx="161075" cy="185651"/>
            </a:xfrm>
            <a:custGeom>
              <a:avLst/>
              <a:gdLst/>
              <a:ahLst/>
              <a:cxnLst/>
              <a:rect l="l" t="t" r="r" b="b"/>
              <a:pathLst>
                <a:path w="2425" h="2795" extrusionOk="0">
                  <a:moveTo>
                    <a:pt x="2021" y="1"/>
                  </a:moveTo>
                  <a:lnTo>
                    <a:pt x="2021" y="68"/>
                  </a:lnTo>
                  <a:lnTo>
                    <a:pt x="1751" y="102"/>
                  </a:lnTo>
                  <a:lnTo>
                    <a:pt x="1516" y="135"/>
                  </a:lnTo>
                  <a:lnTo>
                    <a:pt x="1010" y="270"/>
                  </a:lnTo>
                  <a:lnTo>
                    <a:pt x="775" y="304"/>
                  </a:lnTo>
                  <a:lnTo>
                    <a:pt x="236" y="304"/>
                  </a:lnTo>
                  <a:lnTo>
                    <a:pt x="135" y="337"/>
                  </a:lnTo>
                  <a:lnTo>
                    <a:pt x="34" y="405"/>
                  </a:lnTo>
                  <a:lnTo>
                    <a:pt x="0" y="472"/>
                  </a:lnTo>
                  <a:lnTo>
                    <a:pt x="34" y="506"/>
                  </a:lnTo>
                  <a:lnTo>
                    <a:pt x="909" y="506"/>
                  </a:lnTo>
                  <a:lnTo>
                    <a:pt x="1179" y="472"/>
                  </a:lnTo>
                  <a:lnTo>
                    <a:pt x="1448" y="371"/>
                  </a:lnTo>
                  <a:lnTo>
                    <a:pt x="1718" y="304"/>
                  </a:lnTo>
                  <a:lnTo>
                    <a:pt x="2021" y="270"/>
                  </a:lnTo>
                  <a:lnTo>
                    <a:pt x="2054" y="708"/>
                  </a:lnTo>
                  <a:lnTo>
                    <a:pt x="2122" y="1112"/>
                  </a:lnTo>
                  <a:lnTo>
                    <a:pt x="2189" y="1684"/>
                  </a:lnTo>
                  <a:lnTo>
                    <a:pt x="2223" y="1987"/>
                  </a:lnTo>
                  <a:lnTo>
                    <a:pt x="2290" y="2256"/>
                  </a:lnTo>
                  <a:lnTo>
                    <a:pt x="2256" y="2223"/>
                  </a:lnTo>
                  <a:lnTo>
                    <a:pt x="1718" y="2357"/>
                  </a:lnTo>
                  <a:lnTo>
                    <a:pt x="1179" y="2492"/>
                  </a:lnTo>
                  <a:lnTo>
                    <a:pt x="741" y="2593"/>
                  </a:lnTo>
                  <a:lnTo>
                    <a:pt x="539" y="2660"/>
                  </a:lnTo>
                  <a:lnTo>
                    <a:pt x="337" y="2761"/>
                  </a:lnTo>
                  <a:lnTo>
                    <a:pt x="573" y="2795"/>
                  </a:lnTo>
                  <a:lnTo>
                    <a:pt x="775" y="2761"/>
                  </a:lnTo>
                  <a:lnTo>
                    <a:pt x="1212" y="2627"/>
                  </a:lnTo>
                  <a:lnTo>
                    <a:pt x="1718" y="2526"/>
                  </a:lnTo>
                  <a:lnTo>
                    <a:pt x="2256" y="2391"/>
                  </a:lnTo>
                  <a:lnTo>
                    <a:pt x="2324" y="2391"/>
                  </a:lnTo>
                  <a:lnTo>
                    <a:pt x="2324" y="2357"/>
                  </a:lnTo>
                  <a:lnTo>
                    <a:pt x="2391" y="2391"/>
                  </a:lnTo>
                  <a:lnTo>
                    <a:pt x="2425" y="2357"/>
                  </a:lnTo>
                  <a:lnTo>
                    <a:pt x="2425" y="2088"/>
                  </a:lnTo>
                  <a:lnTo>
                    <a:pt x="2391" y="1819"/>
                  </a:lnTo>
                  <a:lnTo>
                    <a:pt x="2324" y="1280"/>
                  </a:lnTo>
                  <a:lnTo>
                    <a:pt x="2256" y="674"/>
                  </a:lnTo>
                  <a:lnTo>
                    <a:pt x="2189" y="371"/>
                  </a:lnTo>
                  <a:lnTo>
                    <a:pt x="2122" y="68"/>
                  </a:lnTo>
                  <a:lnTo>
                    <a:pt x="2122" y="34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4"/>
            <p:cNvSpPr/>
            <p:nvPr/>
          </p:nvSpPr>
          <p:spPr>
            <a:xfrm>
              <a:off x="2311011" y="6199781"/>
              <a:ext cx="42577" cy="47027"/>
            </a:xfrm>
            <a:custGeom>
              <a:avLst/>
              <a:gdLst/>
              <a:ahLst/>
              <a:cxnLst/>
              <a:rect l="l" t="t" r="r" b="b"/>
              <a:pathLst>
                <a:path w="641" h="708" extrusionOk="0">
                  <a:moveTo>
                    <a:pt x="506" y="1"/>
                  </a:moveTo>
                  <a:lnTo>
                    <a:pt x="371" y="135"/>
                  </a:lnTo>
                  <a:lnTo>
                    <a:pt x="270" y="236"/>
                  </a:lnTo>
                  <a:lnTo>
                    <a:pt x="102" y="169"/>
                  </a:lnTo>
                  <a:lnTo>
                    <a:pt x="34" y="169"/>
                  </a:lnTo>
                  <a:lnTo>
                    <a:pt x="34" y="203"/>
                  </a:lnTo>
                  <a:lnTo>
                    <a:pt x="1" y="236"/>
                  </a:lnTo>
                  <a:lnTo>
                    <a:pt x="34" y="270"/>
                  </a:lnTo>
                  <a:lnTo>
                    <a:pt x="169" y="371"/>
                  </a:lnTo>
                  <a:lnTo>
                    <a:pt x="102" y="472"/>
                  </a:lnTo>
                  <a:lnTo>
                    <a:pt x="34" y="573"/>
                  </a:lnTo>
                  <a:lnTo>
                    <a:pt x="1" y="674"/>
                  </a:lnTo>
                  <a:lnTo>
                    <a:pt x="34" y="708"/>
                  </a:lnTo>
                  <a:lnTo>
                    <a:pt x="102" y="708"/>
                  </a:lnTo>
                  <a:lnTo>
                    <a:pt x="169" y="674"/>
                  </a:lnTo>
                  <a:lnTo>
                    <a:pt x="236" y="607"/>
                  </a:lnTo>
                  <a:lnTo>
                    <a:pt x="337" y="438"/>
                  </a:lnTo>
                  <a:lnTo>
                    <a:pt x="539" y="506"/>
                  </a:lnTo>
                  <a:lnTo>
                    <a:pt x="607" y="472"/>
                  </a:lnTo>
                  <a:lnTo>
                    <a:pt x="640" y="438"/>
                  </a:lnTo>
                  <a:lnTo>
                    <a:pt x="607" y="371"/>
                  </a:lnTo>
                  <a:lnTo>
                    <a:pt x="573" y="337"/>
                  </a:lnTo>
                  <a:lnTo>
                    <a:pt x="438" y="304"/>
                  </a:lnTo>
                  <a:lnTo>
                    <a:pt x="472" y="236"/>
                  </a:lnTo>
                  <a:lnTo>
                    <a:pt x="539" y="34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4"/>
            <p:cNvSpPr/>
            <p:nvPr/>
          </p:nvSpPr>
          <p:spPr>
            <a:xfrm>
              <a:off x="3227907" y="6150562"/>
              <a:ext cx="194618" cy="179009"/>
            </a:xfrm>
            <a:custGeom>
              <a:avLst/>
              <a:gdLst/>
              <a:ahLst/>
              <a:cxnLst/>
              <a:rect l="l" t="t" r="r" b="b"/>
              <a:pathLst>
                <a:path w="2930" h="2695" extrusionOk="0">
                  <a:moveTo>
                    <a:pt x="2526" y="1"/>
                  </a:moveTo>
                  <a:lnTo>
                    <a:pt x="2492" y="35"/>
                  </a:lnTo>
                  <a:lnTo>
                    <a:pt x="2492" y="304"/>
                  </a:lnTo>
                  <a:lnTo>
                    <a:pt x="2526" y="573"/>
                  </a:lnTo>
                  <a:lnTo>
                    <a:pt x="2627" y="1078"/>
                  </a:lnTo>
                  <a:lnTo>
                    <a:pt x="2694" y="1684"/>
                  </a:lnTo>
                  <a:lnTo>
                    <a:pt x="2795" y="2257"/>
                  </a:lnTo>
                  <a:lnTo>
                    <a:pt x="2189" y="2324"/>
                  </a:lnTo>
                  <a:lnTo>
                    <a:pt x="1617" y="2391"/>
                  </a:lnTo>
                  <a:lnTo>
                    <a:pt x="1044" y="2492"/>
                  </a:lnTo>
                  <a:lnTo>
                    <a:pt x="775" y="2560"/>
                  </a:lnTo>
                  <a:lnTo>
                    <a:pt x="607" y="2560"/>
                  </a:lnTo>
                  <a:lnTo>
                    <a:pt x="438" y="2593"/>
                  </a:lnTo>
                  <a:lnTo>
                    <a:pt x="438" y="2290"/>
                  </a:lnTo>
                  <a:lnTo>
                    <a:pt x="405" y="1987"/>
                  </a:lnTo>
                  <a:lnTo>
                    <a:pt x="304" y="1415"/>
                  </a:lnTo>
                  <a:lnTo>
                    <a:pt x="236" y="876"/>
                  </a:lnTo>
                  <a:lnTo>
                    <a:pt x="169" y="641"/>
                  </a:lnTo>
                  <a:lnTo>
                    <a:pt x="34" y="405"/>
                  </a:lnTo>
                  <a:lnTo>
                    <a:pt x="1" y="641"/>
                  </a:lnTo>
                  <a:lnTo>
                    <a:pt x="1" y="910"/>
                  </a:lnTo>
                  <a:lnTo>
                    <a:pt x="102" y="1449"/>
                  </a:lnTo>
                  <a:lnTo>
                    <a:pt x="203" y="2055"/>
                  </a:lnTo>
                  <a:lnTo>
                    <a:pt x="270" y="2358"/>
                  </a:lnTo>
                  <a:lnTo>
                    <a:pt x="371" y="2661"/>
                  </a:lnTo>
                  <a:lnTo>
                    <a:pt x="405" y="2694"/>
                  </a:lnTo>
                  <a:lnTo>
                    <a:pt x="438" y="2694"/>
                  </a:lnTo>
                  <a:lnTo>
                    <a:pt x="573" y="2627"/>
                  </a:lnTo>
                  <a:lnTo>
                    <a:pt x="640" y="2661"/>
                  </a:lnTo>
                  <a:lnTo>
                    <a:pt x="708" y="2694"/>
                  </a:lnTo>
                  <a:lnTo>
                    <a:pt x="910" y="2694"/>
                  </a:lnTo>
                  <a:lnTo>
                    <a:pt x="1314" y="2593"/>
                  </a:lnTo>
                  <a:lnTo>
                    <a:pt x="2088" y="2492"/>
                  </a:lnTo>
                  <a:lnTo>
                    <a:pt x="2829" y="2391"/>
                  </a:lnTo>
                  <a:lnTo>
                    <a:pt x="2862" y="2358"/>
                  </a:lnTo>
                  <a:lnTo>
                    <a:pt x="2896" y="2324"/>
                  </a:lnTo>
                  <a:lnTo>
                    <a:pt x="2930" y="2290"/>
                  </a:lnTo>
                  <a:lnTo>
                    <a:pt x="2930" y="2021"/>
                  </a:lnTo>
                  <a:lnTo>
                    <a:pt x="2896" y="1752"/>
                  </a:lnTo>
                  <a:lnTo>
                    <a:pt x="2829" y="1247"/>
                  </a:lnTo>
                  <a:lnTo>
                    <a:pt x="2761" y="607"/>
                  </a:lnTo>
                  <a:lnTo>
                    <a:pt x="2660" y="304"/>
                  </a:lnTo>
                  <a:lnTo>
                    <a:pt x="255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4"/>
            <p:cNvSpPr/>
            <p:nvPr/>
          </p:nvSpPr>
          <p:spPr>
            <a:xfrm>
              <a:off x="2429575" y="6190814"/>
              <a:ext cx="798398" cy="270672"/>
            </a:xfrm>
            <a:custGeom>
              <a:avLst/>
              <a:gdLst/>
              <a:ahLst/>
              <a:cxnLst/>
              <a:rect l="l" t="t" r="r" b="b"/>
              <a:pathLst>
                <a:path w="12020" h="4075" extrusionOk="0">
                  <a:moveTo>
                    <a:pt x="11481" y="304"/>
                  </a:moveTo>
                  <a:lnTo>
                    <a:pt x="11515" y="573"/>
                  </a:lnTo>
                  <a:lnTo>
                    <a:pt x="11582" y="876"/>
                  </a:lnTo>
                  <a:lnTo>
                    <a:pt x="11784" y="2223"/>
                  </a:lnTo>
                  <a:lnTo>
                    <a:pt x="11717" y="2223"/>
                  </a:lnTo>
                  <a:lnTo>
                    <a:pt x="11414" y="2189"/>
                  </a:lnTo>
                  <a:lnTo>
                    <a:pt x="11111" y="2189"/>
                  </a:lnTo>
                  <a:lnTo>
                    <a:pt x="10505" y="2257"/>
                  </a:lnTo>
                  <a:lnTo>
                    <a:pt x="9899" y="2391"/>
                  </a:lnTo>
                  <a:lnTo>
                    <a:pt x="9293" y="2526"/>
                  </a:lnTo>
                  <a:lnTo>
                    <a:pt x="8586" y="2694"/>
                  </a:lnTo>
                  <a:lnTo>
                    <a:pt x="7845" y="2829"/>
                  </a:lnTo>
                  <a:lnTo>
                    <a:pt x="6397" y="3065"/>
                  </a:lnTo>
                  <a:lnTo>
                    <a:pt x="4949" y="3233"/>
                  </a:lnTo>
                  <a:lnTo>
                    <a:pt x="3502" y="3401"/>
                  </a:lnTo>
                  <a:lnTo>
                    <a:pt x="2054" y="3603"/>
                  </a:lnTo>
                  <a:lnTo>
                    <a:pt x="1313" y="3738"/>
                  </a:lnTo>
                  <a:lnTo>
                    <a:pt x="606" y="3873"/>
                  </a:lnTo>
                  <a:lnTo>
                    <a:pt x="573" y="3570"/>
                  </a:lnTo>
                  <a:lnTo>
                    <a:pt x="505" y="3300"/>
                  </a:lnTo>
                  <a:lnTo>
                    <a:pt x="371" y="2728"/>
                  </a:lnTo>
                  <a:lnTo>
                    <a:pt x="236" y="2223"/>
                  </a:lnTo>
                  <a:lnTo>
                    <a:pt x="67" y="1718"/>
                  </a:lnTo>
                  <a:lnTo>
                    <a:pt x="1515" y="1583"/>
                  </a:lnTo>
                  <a:lnTo>
                    <a:pt x="2963" y="1415"/>
                  </a:lnTo>
                  <a:lnTo>
                    <a:pt x="5858" y="1011"/>
                  </a:lnTo>
                  <a:lnTo>
                    <a:pt x="11481" y="304"/>
                  </a:lnTo>
                  <a:close/>
                  <a:moveTo>
                    <a:pt x="11548" y="1"/>
                  </a:moveTo>
                  <a:lnTo>
                    <a:pt x="11515" y="68"/>
                  </a:lnTo>
                  <a:lnTo>
                    <a:pt x="5825" y="809"/>
                  </a:lnTo>
                  <a:lnTo>
                    <a:pt x="2929" y="1146"/>
                  </a:lnTo>
                  <a:lnTo>
                    <a:pt x="1482" y="1348"/>
                  </a:lnTo>
                  <a:lnTo>
                    <a:pt x="67" y="1583"/>
                  </a:lnTo>
                  <a:lnTo>
                    <a:pt x="0" y="1583"/>
                  </a:lnTo>
                  <a:lnTo>
                    <a:pt x="0" y="1617"/>
                  </a:lnTo>
                  <a:lnTo>
                    <a:pt x="0" y="1684"/>
                  </a:lnTo>
                  <a:lnTo>
                    <a:pt x="34" y="1954"/>
                  </a:lnTo>
                  <a:lnTo>
                    <a:pt x="67" y="2223"/>
                  </a:lnTo>
                  <a:lnTo>
                    <a:pt x="169" y="2762"/>
                  </a:lnTo>
                  <a:lnTo>
                    <a:pt x="303" y="3401"/>
                  </a:lnTo>
                  <a:lnTo>
                    <a:pt x="371" y="3738"/>
                  </a:lnTo>
                  <a:lnTo>
                    <a:pt x="472" y="4041"/>
                  </a:lnTo>
                  <a:lnTo>
                    <a:pt x="505" y="4075"/>
                  </a:lnTo>
                  <a:lnTo>
                    <a:pt x="573" y="4075"/>
                  </a:lnTo>
                  <a:lnTo>
                    <a:pt x="606" y="4041"/>
                  </a:lnTo>
                  <a:lnTo>
                    <a:pt x="606" y="4007"/>
                  </a:lnTo>
                  <a:lnTo>
                    <a:pt x="2020" y="3873"/>
                  </a:lnTo>
                  <a:lnTo>
                    <a:pt x="3434" y="3671"/>
                  </a:lnTo>
                  <a:lnTo>
                    <a:pt x="6229" y="3267"/>
                  </a:lnTo>
                  <a:lnTo>
                    <a:pt x="7575" y="3065"/>
                  </a:lnTo>
                  <a:lnTo>
                    <a:pt x="8249" y="2964"/>
                  </a:lnTo>
                  <a:lnTo>
                    <a:pt x="8922" y="2829"/>
                  </a:lnTo>
                  <a:lnTo>
                    <a:pt x="9629" y="2661"/>
                  </a:lnTo>
                  <a:lnTo>
                    <a:pt x="10303" y="2526"/>
                  </a:lnTo>
                  <a:lnTo>
                    <a:pt x="10639" y="2459"/>
                  </a:lnTo>
                  <a:lnTo>
                    <a:pt x="11010" y="2425"/>
                  </a:lnTo>
                  <a:lnTo>
                    <a:pt x="11750" y="2425"/>
                  </a:lnTo>
                  <a:lnTo>
                    <a:pt x="11784" y="2391"/>
                  </a:lnTo>
                  <a:lnTo>
                    <a:pt x="11818" y="2324"/>
                  </a:lnTo>
                  <a:lnTo>
                    <a:pt x="11952" y="2324"/>
                  </a:lnTo>
                  <a:lnTo>
                    <a:pt x="11986" y="2257"/>
                  </a:lnTo>
                  <a:lnTo>
                    <a:pt x="12020" y="2189"/>
                  </a:lnTo>
                  <a:lnTo>
                    <a:pt x="11818" y="1011"/>
                  </a:lnTo>
                  <a:lnTo>
                    <a:pt x="11784" y="641"/>
                  </a:lnTo>
                  <a:lnTo>
                    <a:pt x="11750" y="439"/>
                  </a:lnTo>
                  <a:lnTo>
                    <a:pt x="11683" y="270"/>
                  </a:lnTo>
                  <a:lnTo>
                    <a:pt x="11750" y="203"/>
                  </a:lnTo>
                  <a:lnTo>
                    <a:pt x="11750" y="136"/>
                  </a:lnTo>
                  <a:lnTo>
                    <a:pt x="11717" y="68"/>
                  </a:lnTo>
                  <a:lnTo>
                    <a:pt x="11616" y="68"/>
                  </a:lnTo>
                  <a:lnTo>
                    <a:pt x="1154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4"/>
            <p:cNvSpPr/>
            <p:nvPr/>
          </p:nvSpPr>
          <p:spPr>
            <a:xfrm>
              <a:off x="2226057" y="6302670"/>
              <a:ext cx="212486" cy="185651"/>
            </a:xfrm>
            <a:custGeom>
              <a:avLst/>
              <a:gdLst/>
              <a:ahLst/>
              <a:cxnLst/>
              <a:rect l="l" t="t" r="r" b="b"/>
              <a:pathLst>
                <a:path w="3199" h="2795" extrusionOk="0">
                  <a:moveTo>
                    <a:pt x="2795" y="0"/>
                  </a:moveTo>
                  <a:lnTo>
                    <a:pt x="2761" y="34"/>
                  </a:lnTo>
                  <a:lnTo>
                    <a:pt x="2761" y="135"/>
                  </a:lnTo>
                  <a:lnTo>
                    <a:pt x="2727" y="101"/>
                  </a:lnTo>
                  <a:lnTo>
                    <a:pt x="2424" y="68"/>
                  </a:lnTo>
                  <a:lnTo>
                    <a:pt x="2121" y="34"/>
                  </a:lnTo>
                  <a:lnTo>
                    <a:pt x="1785" y="34"/>
                  </a:lnTo>
                  <a:lnTo>
                    <a:pt x="1448" y="68"/>
                  </a:lnTo>
                  <a:lnTo>
                    <a:pt x="1111" y="101"/>
                  </a:lnTo>
                  <a:lnTo>
                    <a:pt x="808" y="169"/>
                  </a:lnTo>
                  <a:lnTo>
                    <a:pt x="202" y="371"/>
                  </a:lnTo>
                  <a:lnTo>
                    <a:pt x="101" y="303"/>
                  </a:lnTo>
                  <a:lnTo>
                    <a:pt x="68" y="337"/>
                  </a:lnTo>
                  <a:lnTo>
                    <a:pt x="34" y="371"/>
                  </a:lnTo>
                  <a:lnTo>
                    <a:pt x="0" y="438"/>
                  </a:lnTo>
                  <a:lnTo>
                    <a:pt x="34" y="472"/>
                  </a:lnTo>
                  <a:lnTo>
                    <a:pt x="101" y="472"/>
                  </a:lnTo>
                  <a:lnTo>
                    <a:pt x="135" y="943"/>
                  </a:lnTo>
                  <a:lnTo>
                    <a:pt x="236" y="1684"/>
                  </a:lnTo>
                  <a:lnTo>
                    <a:pt x="404" y="2694"/>
                  </a:lnTo>
                  <a:lnTo>
                    <a:pt x="438" y="2761"/>
                  </a:lnTo>
                  <a:lnTo>
                    <a:pt x="505" y="2795"/>
                  </a:lnTo>
                  <a:lnTo>
                    <a:pt x="573" y="2761"/>
                  </a:lnTo>
                  <a:lnTo>
                    <a:pt x="573" y="2694"/>
                  </a:lnTo>
                  <a:lnTo>
                    <a:pt x="438" y="1852"/>
                  </a:lnTo>
                  <a:lnTo>
                    <a:pt x="303" y="1010"/>
                  </a:lnTo>
                  <a:lnTo>
                    <a:pt x="303" y="775"/>
                  </a:lnTo>
                  <a:lnTo>
                    <a:pt x="270" y="539"/>
                  </a:lnTo>
                  <a:lnTo>
                    <a:pt x="842" y="371"/>
                  </a:lnTo>
                  <a:lnTo>
                    <a:pt x="1448" y="270"/>
                  </a:lnTo>
                  <a:lnTo>
                    <a:pt x="2391" y="270"/>
                  </a:lnTo>
                  <a:lnTo>
                    <a:pt x="2694" y="236"/>
                  </a:lnTo>
                  <a:lnTo>
                    <a:pt x="2727" y="236"/>
                  </a:lnTo>
                  <a:lnTo>
                    <a:pt x="2727" y="438"/>
                  </a:lnTo>
                  <a:lnTo>
                    <a:pt x="2761" y="606"/>
                  </a:lnTo>
                  <a:lnTo>
                    <a:pt x="2795" y="1010"/>
                  </a:lnTo>
                  <a:lnTo>
                    <a:pt x="2862" y="1684"/>
                  </a:lnTo>
                  <a:lnTo>
                    <a:pt x="2929" y="2020"/>
                  </a:lnTo>
                  <a:lnTo>
                    <a:pt x="3030" y="2323"/>
                  </a:lnTo>
                  <a:lnTo>
                    <a:pt x="2323" y="2323"/>
                  </a:lnTo>
                  <a:lnTo>
                    <a:pt x="1583" y="2391"/>
                  </a:lnTo>
                  <a:lnTo>
                    <a:pt x="1347" y="2424"/>
                  </a:lnTo>
                  <a:lnTo>
                    <a:pt x="1044" y="2458"/>
                  </a:lnTo>
                  <a:lnTo>
                    <a:pt x="808" y="2525"/>
                  </a:lnTo>
                  <a:lnTo>
                    <a:pt x="674" y="2593"/>
                  </a:lnTo>
                  <a:lnTo>
                    <a:pt x="606" y="2694"/>
                  </a:lnTo>
                  <a:lnTo>
                    <a:pt x="876" y="2694"/>
                  </a:lnTo>
                  <a:lnTo>
                    <a:pt x="1179" y="2660"/>
                  </a:lnTo>
                  <a:lnTo>
                    <a:pt x="1515" y="2626"/>
                  </a:lnTo>
                  <a:lnTo>
                    <a:pt x="1818" y="2593"/>
                  </a:lnTo>
                  <a:lnTo>
                    <a:pt x="2458" y="2559"/>
                  </a:lnTo>
                  <a:lnTo>
                    <a:pt x="2795" y="2525"/>
                  </a:lnTo>
                  <a:lnTo>
                    <a:pt x="3131" y="2458"/>
                  </a:lnTo>
                  <a:lnTo>
                    <a:pt x="3165" y="2424"/>
                  </a:lnTo>
                  <a:lnTo>
                    <a:pt x="3199" y="2391"/>
                  </a:lnTo>
                  <a:lnTo>
                    <a:pt x="3199" y="2290"/>
                  </a:lnTo>
                  <a:lnTo>
                    <a:pt x="3131" y="1987"/>
                  </a:lnTo>
                  <a:lnTo>
                    <a:pt x="3064" y="1650"/>
                  </a:lnTo>
                  <a:lnTo>
                    <a:pt x="2963" y="977"/>
                  </a:lnTo>
                  <a:lnTo>
                    <a:pt x="2929" y="505"/>
                  </a:lnTo>
                  <a:lnTo>
                    <a:pt x="2896" y="236"/>
                  </a:lnTo>
                  <a:lnTo>
                    <a:pt x="2828" y="34"/>
                  </a:lnTo>
                  <a:lnTo>
                    <a:pt x="279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4"/>
            <p:cNvSpPr/>
            <p:nvPr/>
          </p:nvSpPr>
          <p:spPr>
            <a:xfrm>
              <a:off x="2888024" y="5736883"/>
              <a:ext cx="154366" cy="147657"/>
            </a:xfrm>
            <a:custGeom>
              <a:avLst/>
              <a:gdLst/>
              <a:ahLst/>
              <a:cxnLst/>
              <a:rect l="l" t="t" r="r" b="b"/>
              <a:pathLst>
                <a:path w="2324" h="2223" extrusionOk="0">
                  <a:moveTo>
                    <a:pt x="1919" y="202"/>
                  </a:moveTo>
                  <a:lnTo>
                    <a:pt x="1953" y="573"/>
                  </a:lnTo>
                  <a:lnTo>
                    <a:pt x="2020" y="943"/>
                  </a:lnTo>
                  <a:lnTo>
                    <a:pt x="2088" y="1381"/>
                  </a:lnTo>
                  <a:lnTo>
                    <a:pt x="2155" y="1818"/>
                  </a:lnTo>
                  <a:lnTo>
                    <a:pt x="1785" y="1818"/>
                  </a:lnTo>
                  <a:lnTo>
                    <a:pt x="1414" y="1886"/>
                  </a:lnTo>
                  <a:lnTo>
                    <a:pt x="943" y="1953"/>
                  </a:lnTo>
                  <a:lnTo>
                    <a:pt x="707" y="2020"/>
                  </a:lnTo>
                  <a:lnTo>
                    <a:pt x="471" y="2088"/>
                  </a:lnTo>
                  <a:lnTo>
                    <a:pt x="370" y="1616"/>
                  </a:lnTo>
                  <a:lnTo>
                    <a:pt x="269" y="1179"/>
                  </a:lnTo>
                  <a:lnTo>
                    <a:pt x="202" y="808"/>
                  </a:lnTo>
                  <a:lnTo>
                    <a:pt x="101" y="438"/>
                  </a:lnTo>
                  <a:lnTo>
                    <a:pt x="1010" y="337"/>
                  </a:lnTo>
                  <a:lnTo>
                    <a:pt x="1919" y="202"/>
                  </a:lnTo>
                  <a:close/>
                  <a:moveTo>
                    <a:pt x="1886" y="0"/>
                  </a:moveTo>
                  <a:lnTo>
                    <a:pt x="976" y="101"/>
                  </a:lnTo>
                  <a:lnTo>
                    <a:pt x="67" y="270"/>
                  </a:lnTo>
                  <a:lnTo>
                    <a:pt x="34" y="303"/>
                  </a:lnTo>
                  <a:lnTo>
                    <a:pt x="0" y="371"/>
                  </a:lnTo>
                  <a:lnTo>
                    <a:pt x="0" y="573"/>
                  </a:lnTo>
                  <a:lnTo>
                    <a:pt x="34" y="775"/>
                  </a:lnTo>
                  <a:lnTo>
                    <a:pt x="101" y="1212"/>
                  </a:lnTo>
                  <a:lnTo>
                    <a:pt x="202" y="1684"/>
                  </a:lnTo>
                  <a:lnTo>
                    <a:pt x="269" y="1953"/>
                  </a:lnTo>
                  <a:lnTo>
                    <a:pt x="337" y="2189"/>
                  </a:lnTo>
                  <a:lnTo>
                    <a:pt x="404" y="2222"/>
                  </a:lnTo>
                  <a:lnTo>
                    <a:pt x="471" y="2189"/>
                  </a:lnTo>
                  <a:lnTo>
                    <a:pt x="875" y="2189"/>
                  </a:lnTo>
                  <a:lnTo>
                    <a:pt x="1279" y="2121"/>
                  </a:lnTo>
                  <a:lnTo>
                    <a:pt x="1751" y="2054"/>
                  </a:lnTo>
                  <a:lnTo>
                    <a:pt x="1987" y="2020"/>
                  </a:lnTo>
                  <a:lnTo>
                    <a:pt x="2189" y="1953"/>
                  </a:lnTo>
                  <a:lnTo>
                    <a:pt x="2222" y="1987"/>
                  </a:lnTo>
                  <a:lnTo>
                    <a:pt x="2256" y="1987"/>
                  </a:lnTo>
                  <a:lnTo>
                    <a:pt x="2290" y="1953"/>
                  </a:lnTo>
                  <a:lnTo>
                    <a:pt x="2323" y="1919"/>
                  </a:lnTo>
                  <a:lnTo>
                    <a:pt x="2323" y="1717"/>
                  </a:lnTo>
                  <a:lnTo>
                    <a:pt x="2290" y="1482"/>
                  </a:lnTo>
                  <a:lnTo>
                    <a:pt x="2222" y="1044"/>
                  </a:lnTo>
                  <a:lnTo>
                    <a:pt x="2121" y="539"/>
                  </a:lnTo>
                  <a:lnTo>
                    <a:pt x="2088" y="270"/>
                  </a:lnTo>
                  <a:lnTo>
                    <a:pt x="1987" y="34"/>
                  </a:lnTo>
                  <a:lnTo>
                    <a:pt x="195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4"/>
            <p:cNvSpPr/>
            <p:nvPr/>
          </p:nvSpPr>
          <p:spPr>
            <a:xfrm>
              <a:off x="2416158" y="5808420"/>
              <a:ext cx="147657" cy="147657"/>
            </a:xfrm>
            <a:custGeom>
              <a:avLst/>
              <a:gdLst/>
              <a:ahLst/>
              <a:cxnLst/>
              <a:rect l="l" t="t" r="r" b="b"/>
              <a:pathLst>
                <a:path w="2223" h="2223" extrusionOk="0">
                  <a:moveTo>
                    <a:pt x="1818" y="1"/>
                  </a:moveTo>
                  <a:lnTo>
                    <a:pt x="1313" y="68"/>
                  </a:lnTo>
                  <a:lnTo>
                    <a:pt x="808" y="169"/>
                  </a:lnTo>
                  <a:lnTo>
                    <a:pt x="371" y="203"/>
                  </a:lnTo>
                  <a:lnTo>
                    <a:pt x="168" y="236"/>
                  </a:lnTo>
                  <a:lnTo>
                    <a:pt x="0" y="304"/>
                  </a:lnTo>
                  <a:lnTo>
                    <a:pt x="0" y="337"/>
                  </a:lnTo>
                  <a:lnTo>
                    <a:pt x="168" y="405"/>
                  </a:lnTo>
                  <a:lnTo>
                    <a:pt x="337" y="405"/>
                  </a:lnTo>
                  <a:lnTo>
                    <a:pt x="707" y="371"/>
                  </a:lnTo>
                  <a:lnTo>
                    <a:pt x="1246" y="304"/>
                  </a:lnTo>
                  <a:lnTo>
                    <a:pt x="1785" y="203"/>
                  </a:lnTo>
                  <a:lnTo>
                    <a:pt x="1751" y="405"/>
                  </a:lnTo>
                  <a:lnTo>
                    <a:pt x="1785" y="573"/>
                  </a:lnTo>
                  <a:lnTo>
                    <a:pt x="1852" y="943"/>
                  </a:lnTo>
                  <a:lnTo>
                    <a:pt x="1919" y="1381"/>
                  </a:lnTo>
                  <a:lnTo>
                    <a:pt x="1953" y="1617"/>
                  </a:lnTo>
                  <a:lnTo>
                    <a:pt x="2020" y="1852"/>
                  </a:lnTo>
                  <a:lnTo>
                    <a:pt x="1044" y="1953"/>
                  </a:lnTo>
                  <a:lnTo>
                    <a:pt x="674" y="1987"/>
                  </a:lnTo>
                  <a:lnTo>
                    <a:pt x="505" y="2054"/>
                  </a:lnTo>
                  <a:lnTo>
                    <a:pt x="371" y="2155"/>
                  </a:lnTo>
                  <a:lnTo>
                    <a:pt x="539" y="2223"/>
                  </a:lnTo>
                  <a:lnTo>
                    <a:pt x="707" y="2223"/>
                  </a:lnTo>
                  <a:lnTo>
                    <a:pt x="1078" y="2155"/>
                  </a:lnTo>
                  <a:lnTo>
                    <a:pt x="2121" y="2021"/>
                  </a:lnTo>
                  <a:lnTo>
                    <a:pt x="2189" y="2021"/>
                  </a:lnTo>
                  <a:lnTo>
                    <a:pt x="2222" y="1953"/>
                  </a:lnTo>
                  <a:lnTo>
                    <a:pt x="2222" y="1920"/>
                  </a:lnTo>
                  <a:lnTo>
                    <a:pt x="2189" y="1852"/>
                  </a:lnTo>
                  <a:lnTo>
                    <a:pt x="2155" y="1617"/>
                  </a:lnTo>
                  <a:lnTo>
                    <a:pt x="2121" y="1381"/>
                  </a:lnTo>
                  <a:lnTo>
                    <a:pt x="2054" y="910"/>
                  </a:lnTo>
                  <a:lnTo>
                    <a:pt x="1987" y="539"/>
                  </a:lnTo>
                  <a:lnTo>
                    <a:pt x="1953" y="337"/>
                  </a:lnTo>
                  <a:lnTo>
                    <a:pt x="1886" y="169"/>
                  </a:lnTo>
                  <a:lnTo>
                    <a:pt x="1919" y="102"/>
                  </a:lnTo>
                  <a:lnTo>
                    <a:pt x="1919" y="68"/>
                  </a:lnTo>
                  <a:lnTo>
                    <a:pt x="1886" y="34"/>
                  </a:lnTo>
                  <a:lnTo>
                    <a:pt x="18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4"/>
            <p:cNvSpPr/>
            <p:nvPr/>
          </p:nvSpPr>
          <p:spPr>
            <a:xfrm>
              <a:off x="2621869" y="5841963"/>
              <a:ext cx="49285" cy="42577"/>
            </a:xfrm>
            <a:custGeom>
              <a:avLst/>
              <a:gdLst/>
              <a:ahLst/>
              <a:cxnLst/>
              <a:rect l="l" t="t" r="r" b="b"/>
              <a:pathLst>
                <a:path w="742" h="641" extrusionOk="0">
                  <a:moveTo>
                    <a:pt x="405" y="1"/>
                  </a:moveTo>
                  <a:lnTo>
                    <a:pt x="236" y="34"/>
                  </a:lnTo>
                  <a:lnTo>
                    <a:pt x="34" y="34"/>
                  </a:lnTo>
                  <a:lnTo>
                    <a:pt x="1" y="102"/>
                  </a:lnTo>
                  <a:lnTo>
                    <a:pt x="1" y="135"/>
                  </a:lnTo>
                  <a:lnTo>
                    <a:pt x="34" y="135"/>
                  </a:lnTo>
                  <a:lnTo>
                    <a:pt x="135" y="169"/>
                  </a:lnTo>
                  <a:lnTo>
                    <a:pt x="236" y="203"/>
                  </a:lnTo>
                  <a:lnTo>
                    <a:pt x="203" y="371"/>
                  </a:lnTo>
                  <a:lnTo>
                    <a:pt x="203" y="539"/>
                  </a:lnTo>
                  <a:lnTo>
                    <a:pt x="203" y="607"/>
                  </a:lnTo>
                  <a:lnTo>
                    <a:pt x="270" y="640"/>
                  </a:lnTo>
                  <a:lnTo>
                    <a:pt x="304" y="640"/>
                  </a:lnTo>
                  <a:lnTo>
                    <a:pt x="337" y="607"/>
                  </a:lnTo>
                  <a:lnTo>
                    <a:pt x="337" y="438"/>
                  </a:lnTo>
                  <a:lnTo>
                    <a:pt x="337" y="270"/>
                  </a:lnTo>
                  <a:lnTo>
                    <a:pt x="371" y="270"/>
                  </a:lnTo>
                  <a:lnTo>
                    <a:pt x="573" y="236"/>
                  </a:lnTo>
                  <a:lnTo>
                    <a:pt x="640" y="203"/>
                  </a:lnTo>
                  <a:lnTo>
                    <a:pt x="741" y="169"/>
                  </a:lnTo>
                  <a:lnTo>
                    <a:pt x="741" y="68"/>
                  </a:lnTo>
                  <a:lnTo>
                    <a:pt x="741" y="34"/>
                  </a:lnTo>
                  <a:lnTo>
                    <a:pt x="70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4"/>
            <p:cNvSpPr/>
            <p:nvPr/>
          </p:nvSpPr>
          <p:spPr>
            <a:xfrm>
              <a:off x="2143294" y="6005230"/>
              <a:ext cx="147657" cy="152108"/>
            </a:xfrm>
            <a:custGeom>
              <a:avLst/>
              <a:gdLst/>
              <a:ahLst/>
              <a:cxnLst/>
              <a:rect l="l" t="t" r="r" b="b"/>
              <a:pathLst>
                <a:path w="2223" h="2290" extrusionOk="0">
                  <a:moveTo>
                    <a:pt x="1920" y="169"/>
                  </a:moveTo>
                  <a:lnTo>
                    <a:pt x="1953" y="539"/>
                  </a:lnTo>
                  <a:lnTo>
                    <a:pt x="1987" y="943"/>
                  </a:lnTo>
                  <a:lnTo>
                    <a:pt x="2021" y="1415"/>
                  </a:lnTo>
                  <a:lnTo>
                    <a:pt x="2054" y="1886"/>
                  </a:lnTo>
                  <a:lnTo>
                    <a:pt x="2054" y="1886"/>
                  </a:lnTo>
                  <a:lnTo>
                    <a:pt x="1819" y="1852"/>
                  </a:lnTo>
                  <a:lnTo>
                    <a:pt x="1583" y="1886"/>
                  </a:lnTo>
                  <a:lnTo>
                    <a:pt x="1112" y="1953"/>
                  </a:lnTo>
                  <a:lnTo>
                    <a:pt x="741" y="2021"/>
                  </a:lnTo>
                  <a:lnTo>
                    <a:pt x="573" y="2054"/>
                  </a:lnTo>
                  <a:lnTo>
                    <a:pt x="371" y="2088"/>
                  </a:lnTo>
                  <a:lnTo>
                    <a:pt x="337" y="1650"/>
                  </a:lnTo>
                  <a:lnTo>
                    <a:pt x="236" y="1213"/>
                  </a:lnTo>
                  <a:lnTo>
                    <a:pt x="203" y="842"/>
                  </a:lnTo>
                  <a:lnTo>
                    <a:pt x="135" y="472"/>
                  </a:lnTo>
                  <a:lnTo>
                    <a:pt x="1044" y="337"/>
                  </a:lnTo>
                  <a:lnTo>
                    <a:pt x="1920" y="169"/>
                  </a:lnTo>
                  <a:close/>
                  <a:moveTo>
                    <a:pt x="1920" y="0"/>
                  </a:moveTo>
                  <a:lnTo>
                    <a:pt x="1011" y="135"/>
                  </a:lnTo>
                  <a:lnTo>
                    <a:pt x="102" y="270"/>
                  </a:lnTo>
                  <a:lnTo>
                    <a:pt x="34" y="337"/>
                  </a:lnTo>
                  <a:lnTo>
                    <a:pt x="1" y="371"/>
                  </a:lnTo>
                  <a:lnTo>
                    <a:pt x="1" y="606"/>
                  </a:lnTo>
                  <a:lnTo>
                    <a:pt x="34" y="876"/>
                  </a:lnTo>
                  <a:lnTo>
                    <a:pt x="102" y="1381"/>
                  </a:lnTo>
                  <a:lnTo>
                    <a:pt x="135" y="1819"/>
                  </a:lnTo>
                  <a:lnTo>
                    <a:pt x="203" y="2054"/>
                  </a:lnTo>
                  <a:lnTo>
                    <a:pt x="270" y="2256"/>
                  </a:lnTo>
                  <a:lnTo>
                    <a:pt x="270" y="2290"/>
                  </a:lnTo>
                  <a:lnTo>
                    <a:pt x="371" y="2290"/>
                  </a:lnTo>
                  <a:lnTo>
                    <a:pt x="371" y="2256"/>
                  </a:lnTo>
                  <a:lnTo>
                    <a:pt x="607" y="2256"/>
                  </a:lnTo>
                  <a:lnTo>
                    <a:pt x="842" y="2223"/>
                  </a:lnTo>
                  <a:lnTo>
                    <a:pt x="1280" y="2122"/>
                  </a:lnTo>
                  <a:lnTo>
                    <a:pt x="1684" y="2088"/>
                  </a:lnTo>
                  <a:lnTo>
                    <a:pt x="1886" y="2054"/>
                  </a:lnTo>
                  <a:lnTo>
                    <a:pt x="2088" y="1987"/>
                  </a:lnTo>
                  <a:lnTo>
                    <a:pt x="2155" y="1987"/>
                  </a:lnTo>
                  <a:lnTo>
                    <a:pt x="2189" y="1920"/>
                  </a:lnTo>
                  <a:lnTo>
                    <a:pt x="2223" y="1650"/>
                  </a:lnTo>
                  <a:lnTo>
                    <a:pt x="2223" y="1415"/>
                  </a:lnTo>
                  <a:lnTo>
                    <a:pt x="2155" y="910"/>
                  </a:lnTo>
                  <a:lnTo>
                    <a:pt x="2122" y="505"/>
                  </a:lnTo>
                  <a:lnTo>
                    <a:pt x="2054" y="303"/>
                  </a:lnTo>
                  <a:lnTo>
                    <a:pt x="1987" y="101"/>
                  </a:lnTo>
                  <a:lnTo>
                    <a:pt x="1987" y="34"/>
                  </a:lnTo>
                  <a:lnTo>
                    <a:pt x="192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4"/>
            <p:cNvSpPr/>
            <p:nvPr/>
          </p:nvSpPr>
          <p:spPr>
            <a:xfrm>
              <a:off x="2409449" y="5828546"/>
              <a:ext cx="29093" cy="132048"/>
            </a:xfrm>
            <a:custGeom>
              <a:avLst/>
              <a:gdLst/>
              <a:ahLst/>
              <a:cxnLst/>
              <a:rect l="l" t="t" r="r" b="b"/>
              <a:pathLst>
                <a:path w="438" h="1988" extrusionOk="0">
                  <a:moveTo>
                    <a:pt x="0" y="1"/>
                  </a:moveTo>
                  <a:lnTo>
                    <a:pt x="0" y="34"/>
                  </a:lnTo>
                  <a:lnTo>
                    <a:pt x="0" y="270"/>
                  </a:lnTo>
                  <a:lnTo>
                    <a:pt x="0" y="472"/>
                  </a:lnTo>
                  <a:lnTo>
                    <a:pt x="67" y="943"/>
                  </a:lnTo>
                  <a:lnTo>
                    <a:pt x="168" y="1448"/>
                  </a:lnTo>
                  <a:lnTo>
                    <a:pt x="236" y="1718"/>
                  </a:lnTo>
                  <a:lnTo>
                    <a:pt x="337" y="1953"/>
                  </a:lnTo>
                  <a:lnTo>
                    <a:pt x="370" y="1987"/>
                  </a:lnTo>
                  <a:lnTo>
                    <a:pt x="438" y="1987"/>
                  </a:lnTo>
                  <a:lnTo>
                    <a:pt x="438" y="1920"/>
                  </a:lnTo>
                  <a:lnTo>
                    <a:pt x="438" y="1684"/>
                  </a:lnTo>
                  <a:lnTo>
                    <a:pt x="370" y="1415"/>
                  </a:lnTo>
                  <a:lnTo>
                    <a:pt x="269" y="910"/>
                  </a:lnTo>
                  <a:lnTo>
                    <a:pt x="202" y="472"/>
                  </a:lnTo>
                  <a:lnTo>
                    <a:pt x="135" y="236"/>
                  </a:lnTo>
                  <a:lnTo>
                    <a:pt x="101" y="34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4"/>
            <p:cNvSpPr/>
            <p:nvPr/>
          </p:nvSpPr>
          <p:spPr>
            <a:xfrm>
              <a:off x="2791844" y="5817387"/>
              <a:ext cx="33610" cy="42577"/>
            </a:xfrm>
            <a:custGeom>
              <a:avLst/>
              <a:gdLst/>
              <a:ahLst/>
              <a:cxnLst/>
              <a:rect l="l" t="t" r="r" b="b"/>
              <a:pathLst>
                <a:path w="506" h="641" extrusionOk="0">
                  <a:moveTo>
                    <a:pt x="472" y="0"/>
                  </a:moveTo>
                  <a:lnTo>
                    <a:pt x="371" y="101"/>
                  </a:lnTo>
                  <a:lnTo>
                    <a:pt x="270" y="202"/>
                  </a:lnTo>
                  <a:lnTo>
                    <a:pt x="202" y="169"/>
                  </a:lnTo>
                  <a:lnTo>
                    <a:pt x="68" y="68"/>
                  </a:lnTo>
                  <a:lnTo>
                    <a:pt x="0" y="68"/>
                  </a:lnTo>
                  <a:lnTo>
                    <a:pt x="0" y="101"/>
                  </a:lnTo>
                  <a:lnTo>
                    <a:pt x="34" y="202"/>
                  </a:lnTo>
                  <a:lnTo>
                    <a:pt x="135" y="270"/>
                  </a:lnTo>
                  <a:lnTo>
                    <a:pt x="169" y="303"/>
                  </a:lnTo>
                  <a:lnTo>
                    <a:pt x="68" y="539"/>
                  </a:lnTo>
                  <a:lnTo>
                    <a:pt x="68" y="606"/>
                  </a:lnTo>
                  <a:lnTo>
                    <a:pt x="101" y="640"/>
                  </a:lnTo>
                  <a:lnTo>
                    <a:pt x="169" y="640"/>
                  </a:lnTo>
                  <a:lnTo>
                    <a:pt x="236" y="606"/>
                  </a:lnTo>
                  <a:lnTo>
                    <a:pt x="337" y="337"/>
                  </a:lnTo>
                  <a:lnTo>
                    <a:pt x="371" y="337"/>
                  </a:lnTo>
                  <a:lnTo>
                    <a:pt x="404" y="303"/>
                  </a:lnTo>
                  <a:lnTo>
                    <a:pt x="404" y="236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4"/>
            <p:cNvSpPr/>
            <p:nvPr/>
          </p:nvSpPr>
          <p:spPr>
            <a:xfrm>
              <a:off x="2568199" y="5786102"/>
              <a:ext cx="156624" cy="147657"/>
            </a:xfrm>
            <a:custGeom>
              <a:avLst/>
              <a:gdLst/>
              <a:ahLst/>
              <a:cxnLst/>
              <a:rect l="l" t="t" r="r" b="b"/>
              <a:pathLst>
                <a:path w="2358" h="2223" extrusionOk="0">
                  <a:moveTo>
                    <a:pt x="1650" y="0"/>
                  </a:moveTo>
                  <a:lnTo>
                    <a:pt x="1314" y="101"/>
                  </a:lnTo>
                  <a:lnTo>
                    <a:pt x="708" y="168"/>
                  </a:lnTo>
                  <a:lnTo>
                    <a:pt x="405" y="202"/>
                  </a:lnTo>
                  <a:lnTo>
                    <a:pt x="102" y="303"/>
                  </a:lnTo>
                  <a:lnTo>
                    <a:pt x="102" y="202"/>
                  </a:lnTo>
                  <a:lnTo>
                    <a:pt x="34" y="202"/>
                  </a:lnTo>
                  <a:lnTo>
                    <a:pt x="1" y="236"/>
                  </a:lnTo>
                  <a:lnTo>
                    <a:pt x="1" y="471"/>
                  </a:lnTo>
                  <a:lnTo>
                    <a:pt x="1" y="673"/>
                  </a:lnTo>
                  <a:lnTo>
                    <a:pt x="34" y="1145"/>
                  </a:lnTo>
                  <a:lnTo>
                    <a:pt x="135" y="1650"/>
                  </a:lnTo>
                  <a:lnTo>
                    <a:pt x="203" y="1919"/>
                  </a:lnTo>
                  <a:lnTo>
                    <a:pt x="304" y="2155"/>
                  </a:lnTo>
                  <a:lnTo>
                    <a:pt x="337" y="2222"/>
                  </a:lnTo>
                  <a:lnTo>
                    <a:pt x="371" y="2222"/>
                  </a:lnTo>
                  <a:lnTo>
                    <a:pt x="405" y="2188"/>
                  </a:lnTo>
                  <a:lnTo>
                    <a:pt x="438" y="2121"/>
                  </a:lnTo>
                  <a:lnTo>
                    <a:pt x="405" y="1885"/>
                  </a:lnTo>
                  <a:lnTo>
                    <a:pt x="337" y="1616"/>
                  </a:lnTo>
                  <a:lnTo>
                    <a:pt x="236" y="1111"/>
                  </a:lnTo>
                  <a:lnTo>
                    <a:pt x="203" y="741"/>
                  </a:lnTo>
                  <a:lnTo>
                    <a:pt x="135" y="370"/>
                  </a:lnTo>
                  <a:lnTo>
                    <a:pt x="539" y="370"/>
                  </a:lnTo>
                  <a:lnTo>
                    <a:pt x="943" y="303"/>
                  </a:lnTo>
                  <a:lnTo>
                    <a:pt x="1852" y="168"/>
                  </a:lnTo>
                  <a:lnTo>
                    <a:pt x="1886" y="202"/>
                  </a:lnTo>
                  <a:lnTo>
                    <a:pt x="1987" y="202"/>
                  </a:lnTo>
                  <a:lnTo>
                    <a:pt x="1987" y="471"/>
                  </a:lnTo>
                  <a:lnTo>
                    <a:pt x="2021" y="774"/>
                  </a:lnTo>
                  <a:lnTo>
                    <a:pt x="2155" y="1784"/>
                  </a:lnTo>
                  <a:lnTo>
                    <a:pt x="1751" y="1784"/>
                  </a:lnTo>
                  <a:lnTo>
                    <a:pt x="1347" y="1885"/>
                  </a:lnTo>
                  <a:lnTo>
                    <a:pt x="842" y="1919"/>
                  </a:lnTo>
                  <a:lnTo>
                    <a:pt x="607" y="1986"/>
                  </a:lnTo>
                  <a:lnTo>
                    <a:pt x="506" y="2054"/>
                  </a:lnTo>
                  <a:lnTo>
                    <a:pt x="438" y="2121"/>
                  </a:lnTo>
                  <a:lnTo>
                    <a:pt x="506" y="2188"/>
                  </a:lnTo>
                  <a:lnTo>
                    <a:pt x="842" y="2188"/>
                  </a:lnTo>
                  <a:lnTo>
                    <a:pt x="1246" y="2121"/>
                  </a:lnTo>
                  <a:lnTo>
                    <a:pt x="1718" y="2054"/>
                  </a:lnTo>
                  <a:lnTo>
                    <a:pt x="1987" y="2020"/>
                  </a:lnTo>
                  <a:lnTo>
                    <a:pt x="2189" y="1953"/>
                  </a:lnTo>
                  <a:lnTo>
                    <a:pt x="2256" y="1986"/>
                  </a:lnTo>
                  <a:lnTo>
                    <a:pt x="2290" y="1986"/>
                  </a:lnTo>
                  <a:lnTo>
                    <a:pt x="2357" y="1953"/>
                  </a:lnTo>
                  <a:lnTo>
                    <a:pt x="2357" y="1885"/>
                  </a:lnTo>
                  <a:lnTo>
                    <a:pt x="2189" y="875"/>
                  </a:lnTo>
                  <a:lnTo>
                    <a:pt x="2155" y="438"/>
                  </a:lnTo>
                  <a:lnTo>
                    <a:pt x="2122" y="236"/>
                  </a:lnTo>
                  <a:lnTo>
                    <a:pt x="2054" y="34"/>
                  </a:lnTo>
                  <a:lnTo>
                    <a:pt x="2021" y="34"/>
                  </a:lnTo>
                  <a:lnTo>
                    <a:pt x="1987" y="67"/>
                  </a:lnTo>
                  <a:lnTo>
                    <a:pt x="1987" y="34"/>
                  </a:lnTo>
                  <a:lnTo>
                    <a:pt x="192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4"/>
            <p:cNvSpPr/>
            <p:nvPr/>
          </p:nvSpPr>
          <p:spPr>
            <a:xfrm>
              <a:off x="2727015" y="5754750"/>
              <a:ext cx="154366" cy="167783"/>
            </a:xfrm>
            <a:custGeom>
              <a:avLst/>
              <a:gdLst/>
              <a:ahLst/>
              <a:cxnLst/>
              <a:rect l="l" t="t" r="r" b="b"/>
              <a:pathLst>
                <a:path w="2324" h="2526" extrusionOk="0">
                  <a:moveTo>
                    <a:pt x="1953" y="203"/>
                  </a:moveTo>
                  <a:lnTo>
                    <a:pt x="1953" y="640"/>
                  </a:lnTo>
                  <a:lnTo>
                    <a:pt x="1986" y="1112"/>
                  </a:lnTo>
                  <a:lnTo>
                    <a:pt x="2054" y="1583"/>
                  </a:lnTo>
                  <a:lnTo>
                    <a:pt x="2155" y="2021"/>
                  </a:lnTo>
                  <a:lnTo>
                    <a:pt x="2188" y="2054"/>
                  </a:lnTo>
                  <a:lnTo>
                    <a:pt x="2155" y="2054"/>
                  </a:lnTo>
                  <a:lnTo>
                    <a:pt x="1751" y="2088"/>
                  </a:lnTo>
                  <a:lnTo>
                    <a:pt x="1347" y="2155"/>
                  </a:lnTo>
                  <a:lnTo>
                    <a:pt x="943" y="2189"/>
                  </a:lnTo>
                  <a:lnTo>
                    <a:pt x="505" y="2256"/>
                  </a:lnTo>
                  <a:lnTo>
                    <a:pt x="337" y="1347"/>
                  </a:lnTo>
                  <a:lnTo>
                    <a:pt x="168" y="438"/>
                  </a:lnTo>
                  <a:lnTo>
                    <a:pt x="606" y="405"/>
                  </a:lnTo>
                  <a:lnTo>
                    <a:pt x="1044" y="371"/>
                  </a:lnTo>
                  <a:lnTo>
                    <a:pt x="1953" y="203"/>
                  </a:lnTo>
                  <a:close/>
                  <a:moveTo>
                    <a:pt x="1953" y="1"/>
                  </a:moveTo>
                  <a:lnTo>
                    <a:pt x="1044" y="169"/>
                  </a:lnTo>
                  <a:lnTo>
                    <a:pt x="572" y="203"/>
                  </a:lnTo>
                  <a:lnTo>
                    <a:pt x="101" y="304"/>
                  </a:lnTo>
                  <a:lnTo>
                    <a:pt x="67" y="337"/>
                  </a:lnTo>
                  <a:lnTo>
                    <a:pt x="67" y="371"/>
                  </a:lnTo>
                  <a:lnTo>
                    <a:pt x="34" y="371"/>
                  </a:lnTo>
                  <a:lnTo>
                    <a:pt x="0" y="438"/>
                  </a:lnTo>
                  <a:lnTo>
                    <a:pt x="34" y="943"/>
                  </a:lnTo>
                  <a:lnTo>
                    <a:pt x="101" y="1448"/>
                  </a:lnTo>
                  <a:lnTo>
                    <a:pt x="236" y="1987"/>
                  </a:lnTo>
                  <a:lnTo>
                    <a:pt x="370" y="2492"/>
                  </a:lnTo>
                  <a:lnTo>
                    <a:pt x="404" y="2526"/>
                  </a:lnTo>
                  <a:lnTo>
                    <a:pt x="471" y="2526"/>
                  </a:lnTo>
                  <a:lnTo>
                    <a:pt x="539" y="2492"/>
                  </a:lnTo>
                  <a:lnTo>
                    <a:pt x="539" y="2425"/>
                  </a:lnTo>
                  <a:lnTo>
                    <a:pt x="539" y="2357"/>
                  </a:lnTo>
                  <a:lnTo>
                    <a:pt x="943" y="2391"/>
                  </a:lnTo>
                  <a:lnTo>
                    <a:pt x="1380" y="2357"/>
                  </a:lnTo>
                  <a:lnTo>
                    <a:pt x="1784" y="2290"/>
                  </a:lnTo>
                  <a:lnTo>
                    <a:pt x="2188" y="2189"/>
                  </a:lnTo>
                  <a:lnTo>
                    <a:pt x="2222" y="2122"/>
                  </a:lnTo>
                  <a:lnTo>
                    <a:pt x="2188" y="2088"/>
                  </a:lnTo>
                  <a:lnTo>
                    <a:pt x="2289" y="2088"/>
                  </a:lnTo>
                  <a:lnTo>
                    <a:pt x="2289" y="2054"/>
                  </a:lnTo>
                  <a:lnTo>
                    <a:pt x="2323" y="1987"/>
                  </a:lnTo>
                  <a:lnTo>
                    <a:pt x="2289" y="1549"/>
                  </a:lnTo>
                  <a:lnTo>
                    <a:pt x="2222" y="1078"/>
                  </a:lnTo>
                  <a:lnTo>
                    <a:pt x="2121" y="607"/>
                  </a:lnTo>
                  <a:lnTo>
                    <a:pt x="2020" y="169"/>
                  </a:lnTo>
                  <a:lnTo>
                    <a:pt x="2054" y="102"/>
                  </a:lnTo>
                  <a:lnTo>
                    <a:pt x="2054" y="68"/>
                  </a:lnTo>
                  <a:lnTo>
                    <a:pt x="2020" y="34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4"/>
            <p:cNvSpPr/>
            <p:nvPr/>
          </p:nvSpPr>
          <p:spPr>
            <a:xfrm>
              <a:off x="2472019" y="5864347"/>
              <a:ext cx="35868" cy="47027"/>
            </a:xfrm>
            <a:custGeom>
              <a:avLst/>
              <a:gdLst/>
              <a:ahLst/>
              <a:cxnLst/>
              <a:rect l="l" t="t" r="r" b="b"/>
              <a:pathLst>
                <a:path w="540" h="708" extrusionOk="0">
                  <a:moveTo>
                    <a:pt x="304" y="135"/>
                  </a:moveTo>
                  <a:lnTo>
                    <a:pt x="270" y="270"/>
                  </a:lnTo>
                  <a:lnTo>
                    <a:pt x="203" y="371"/>
                  </a:lnTo>
                  <a:lnTo>
                    <a:pt x="136" y="404"/>
                  </a:lnTo>
                  <a:lnTo>
                    <a:pt x="136" y="371"/>
                  </a:lnTo>
                  <a:lnTo>
                    <a:pt x="136" y="303"/>
                  </a:lnTo>
                  <a:lnTo>
                    <a:pt x="203" y="202"/>
                  </a:lnTo>
                  <a:lnTo>
                    <a:pt x="237" y="169"/>
                  </a:lnTo>
                  <a:lnTo>
                    <a:pt x="304" y="135"/>
                  </a:lnTo>
                  <a:close/>
                  <a:moveTo>
                    <a:pt x="304" y="0"/>
                  </a:moveTo>
                  <a:lnTo>
                    <a:pt x="169" y="34"/>
                  </a:lnTo>
                  <a:lnTo>
                    <a:pt x="68" y="135"/>
                  </a:lnTo>
                  <a:lnTo>
                    <a:pt x="35" y="135"/>
                  </a:lnTo>
                  <a:lnTo>
                    <a:pt x="35" y="169"/>
                  </a:lnTo>
                  <a:lnTo>
                    <a:pt x="35" y="202"/>
                  </a:lnTo>
                  <a:lnTo>
                    <a:pt x="1" y="337"/>
                  </a:lnTo>
                  <a:lnTo>
                    <a:pt x="1" y="438"/>
                  </a:lnTo>
                  <a:lnTo>
                    <a:pt x="102" y="674"/>
                  </a:lnTo>
                  <a:lnTo>
                    <a:pt x="102" y="707"/>
                  </a:lnTo>
                  <a:lnTo>
                    <a:pt x="169" y="707"/>
                  </a:lnTo>
                  <a:lnTo>
                    <a:pt x="203" y="674"/>
                  </a:lnTo>
                  <a:lnTo>
                    <a:pt x="203" y="640"/>
                  </a:lnTo>
                  <a:lnTo>
                    <a:pt x="169" y="505"/>
                  </a:lnTo>
                  <a:lnTo>
                    <a:pt x="237" y="573"/>
                  </a:lnTo>
                  <a:lnTo>
                    <a:pt x="304" y="640"/>
                  </a:lnTo>
                  <a:lnTo>
                    <a:pt x="371" y="674"/>
                  </a:lnTo>
                  <a:lnTo>
                    <a:pt x="472" y="707"/>
                  </a:lnTo>
                  <a:lnTo>
                    <a:pt x="506" y="674"/>
                  </a:lnTo>
                  <a:lnTo>
                    <a:pt x="540" y="640"/>
                  </a:lnTo>
                  <a:lnTo>
                    <a:pt x="540" y="573"/>
                  </a:lnTo>
                  <a:lnTo>
                    <a:pt x="472" y="539"/>
                  </a:lnTo>
                  <a:lnTo>
                    <a:pt x="371" y="505"/>
                  </a:lnTo>
                  <a:lnTo>
                    <a:pt x="304" y="438"/>
                  </a:lnTo>
                  <a:lnTo>
                    <a:pt x="405" y="337"/>
                  </a:lnTo>
                  <a:lnTo>
                    <a:pt x="472" y="202"/>
                  </a:lnTo>
                  <a:lnTo>
                    <a:pt x="472" y="101"/>
                  </a:lnTo>
                  <a:lnTo>
                    <a:pt x="439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4"/>
            <p:cNvSpPr/>
            <p:nvPr/>
          </p:nvSpPr>
          <p:spPr>
            <a:xfrm>
              <a:off x="2089625" y="6172946"/>
              <a:ext cx="152174" cy="147657"/>
            </a:xfrm>
            <a:custGeom>
              <a:avLst/>
              <a:gdLst/>
              <a:ahLst/>
              <a:cxnLst/>
              <a:rect l="l" t="t" r="r" b="b"/>
              <a:pathLst>
                <a:path w="2291" h="2223" extrusionOk="0">
                  <a:moveTo>
                    <a:pt x="1886" y="203"/>
                  </a:moveTo>
                  <a:lnTo>
                    <a:pt x="1953" y="573"/>
                  </a:lnTo>
                  <a:lnTo>
                    <a:pt x="1987" y="943"/>
                  </a:lnTo>
                  <a:lnTo>
                    <a:pt x="2054" y="1381"/>
                  </a:lnTo>
                  <a:lnTo>
                    <a:pt x="2122" y="1819"/>
                  </a:lnTo>
                  <a:lnTo>
                    <a:pt x="1953" y="1819"/>
                  </a:lnTo>
                  <a:lnTo>
                    <a:pt x="1751" y="1852"/>
                  </a:lnTo>
                  <a:lnTo>
                    <a:pt x="1381" y="1886"/>
                  </a:lnTo>
                  <a:lnTo>
                    <a:pt x="910" y="1953"/>
                  </a:lnTo>
                  <a:lnTo>
                    <a:pt x="674" y="2021"/>
                  </a:lnTo>
                  <a:lnTo>
                    <a:pt x="472" y="2088"/>
                  </a:lnTo>
                  <a:lnTo>
                    <a:pt x="371" y="1617"/>
                  </a:lnTo>
                  <a:lnTo>
                    <a:pt x="270" y="1179"/>
                  </a:lnTo>
                  <a:lnTo>
                    <a:pt x="169" y="809"/>
                  </a:lnTo>
                  <a:lnTo>
                    <a:pt x="102" y="438"/>
                  </a:lnTo>
                  <a:lnTo>
                    <a:pt x="1011" y="337"/>
                  </a:lnTo>
                  <a:lnTo>
                    <a:pt x="1886" y="203"/>
                  </a:lnTo>
                  <a:close/>
                  <a:moveTo>
                    <a:pt x="1886" y="1"/>
                  </a:moveTo>
                  <a:lnTo>
                    <a:pt x="977" y="102"/>
                  </a:lnTo>
                  <a:lnTo>
                    <a:pt x="68" y="270"/>
                  </a:lnTo>
                  <a:lnTo>
                    <a:pt x="1" y="304"/>
                  </a:lnTo>
                  <a:lnTo>
                    <a:pt x="1" y="371"/>
                  </a:lnTo>
                  <a:lnTo>
                    <a:pt x="1" y="573"/>
                  </a:lnTo>
                  <a:lnTo>
                    <a:pt x="1" y="775"/>
                  </a:lnTo>
                  <a:lnTo>
                    <a:pt x="68" y="1213"/>
                  </a:lnTo>
                  <a:lnTo>
                    <a:pt x="169" y="1684"/>
                  </a:lnTo>
                  <a:lnTo>
                    <a:pt x="236" y="1953"/>
                  </a:lnTo>
                  <a:lnTo>
                    <a:pt x="337" y="2189"/>
                  </a:lnTo>
                  <a:lnTo>
                    <a:pt x="405" y="2223"/>
                  </a:lnTo>
                  <a:lnTo>
                    <a:pt x="438" y="2189"/>
                  </a:lnTo>
                  <a:lnTo>
                    <a:pt x="876" y="2189"/>
                  </a:lnTo>
                  <a:lnTo>
                    <a:pt x="1280" y="2122"/>
                  </a:lnTo>
                  <a:lnTo>
                    <a:pt x="1718" y="2054"/>
                  </a:lnTo>
                  <a:lnTo>
                    <a:pt x="1953" y="2021"/>
                  </a:lnTo>
                  <a:lnTo>
                    <a:pt x="2189" y="1953"/>
                  </a:lnTo>
                  <a:lnTo>
                    <a:pt x="2223" y="1987"/>
                  </a:lnTo>
                  <a:lnTo>
                    <a:pt x="2256" y="1987"/>
                  </a:lnTo>
                  <a:lnTo>
                    <a:pt x="2290" y="1953"/>
                  </a:lnTo>
                  <a:lnTo>
                    <a:pt x="2290" y="1920"/>
                  </a:lnTo>
                  <a:lnTo>
                    <a:pt x="2290" y="1718"/>
                  </a:lnTo>
                  <a:lnTo>
                    <a:pt x="2256" y="1482"/>
                  </a:lnTo>
                  <a:lnTo>
                    <a:pt x="2189" y="1044"/>
                  </a:lnTo>
                  <a:lnTo>
                    <a:pt x="2122" y="539"/>
                  </a:lnTo>
                  <a:lnTo>
                    <a:pt x="2054" y="270"/>
                  </a:lnTo>
                  <a:lnTo>
                    <a:pt x="1987" y="34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4"/>
            <p:cNvSpPr/>
            <p:nvPr/>
          </p:nvSpPr>
          <p:spPr>
            <a:xfrm>
              <a:off x="2205931" y="6065608"/>
              <a:ext cx="33610" cy="49285"/>
            </a:xfrm>
            <a:custGeom>
              <a:avLst/>
              <a:gdLst/>
              <a:ahLst/>
              <a:cxnLst/>
              <a:rect l="l" t="t" r="r" b="b"/>
              <a:pathLst>
                <a:path w="506" h="742" extrusionOk="0">
                  <a:moveTo>
                    <a:pt x="169" y="1"/>
                  </a:moveTo>
                  <a:lnTo>
                    <a:pt x="68" y="68"/>
                  </a:lnTo>
                  <a:lnTo>
                    <a:pt x="34" y="169"/>
                  </a:lnTo>
                  <a:lnTo>
                    <a:pt x="34" y="270"/>
                  </a:lnTo>
                  <a:lnTo>
                    <a:pt x="101" y="371"/>
                  </a:lnTo>
                  <a:lnTo>
                    <a:pt x="202" y="438"/>
                  </a:lnTo>
                  <a:lnTo>
                    <a:pt x="337" y="438"/>
                  </a:lnTo>
                  <a:lnTo>
                    <a:pt x="337" y="506"/>
                  </a:lnTo>
                  <a:lnTo>
                    <a:pt x="303" y="539"/>
                  </a:lnTo>
                  <a:lnTo>
                    <a:pt x="236" y="573"/>
                  </a:lnTo>
                  <a:lnTo>
                    <a:pt x="101" y="573"/>
                  </a:lnTo>
                  <a:lnTo>
                    <a:pt x="68" y="539"/>
                  </a:lnTo>
                  <a:lnTo>
                    <a:pt x="0" y="573"/>
                  </a:lnTo>
                  <a:lnTo>
                    <a:pt x="0" y="607"/>
                  </a:lnTo>
                  <a:lnTo>
                    <a:pt x="0" y="640"/>
                  </a:lnTo>
                  <a:lnTo>
                    <a:pt x="34" y="674"/>
                  </a:lnTo>
                  <a:lnTo>
                    <a:pt x="101" y="708"/>
                  </a:lnTo>
                  <a:lnTo>
                    <a:pt x="202" y="741"/>
                  </a:lnTo>
                  <a:lnTo>
                    <a:pt x="303" y="708"/>
                  </a:lnTo>
                  <a:lnTo>
                    <a:pt x="404" y="674"/>
                  </a:lnTo>
                  <a:lnTo>
                    <a:pt x="472" y="607"/>
                  </a:lnTo>
                  <a:lnTo>
                    <a:pt x="505" y="506"/>
                  </a:lnTo>
                  <a:lnTo>
                    <a:pt x="505" y="405"/>
                  </a:lnTo>
                  <a:lnTo>
                    <a:pt x="472" y="337"/>
                  </a:lnTo>
                  <a:lnTo>
                    <a:pt x="438" y="304"/>
                  </a:lnTo>
                  <a:lnTo>
                    <a:pt x="371" y="270"/>
                  </a:lnTo>
                  <a:lnTo>
                    <a:pt x="202" y="270"/>
                  </a:lnTo>
                  <a:lnTo>
                    <a:pt x="169" y="203"/>
                  </a:lnTo>
                  <a:lnTo>
                    <a:pt x="202" y="169"/>
                  </a:lnTo>
                  <a:lnTo>
                    <a:pt x="236" y="135"/>
                  </a:lnTo>
                  <a:lnTo>
                    <a:pt x="337" y="102"/>
                  </a:lnTo>
                  <a:lnTo>
                    <a:pt x="371" y="102"/>
                  </a:lnTo>
                  <a:lnTo>
                    <a:pt x="371" y="68"/>
                  </a:lnTo>
                  <a:lnTo>
                    <a:pt x="337" y="34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4"/>
            <p:cNvSpPr/>
            <p:nvPr/>
          </p:nvSpPr>
          <p:spPr>
            <a:xfrm>
              <a:off x="2357972" y="6034323"/>
              <a:ext cx="42577" cy="60444"/>
            </a:xfrm>
            <a:custGeom>
              <a:avLst/>
              <a:gdLst/>
              <a:ahLst/>
              <a:cxnLst/>
              <a:rect l="l" t="t" r="r" b="b"/>
              <a:pathLst>
                <a:path w="641" h="910" extrusionOk="0">
                  <a:moveTo>
                    <a:pt x="438" y="236"/>
                  </a:moveTo>
                  <a:lnTo>
                    <a:pt x="472" y="270"/>
                  </a:lnTo>
                  <a:lnTo>
                    <a:pt x="506" y="337"/>
                  </a:lnTo>
                  <a:lnTo>
                    <a:pt x="506" y="505"/>
                  </a:lnTo>
                  <a:lnTo>
                    <a:pt x="472" y="573"/>
                  </a:lnTo>
                  <a:lnTo>
                    <a:pt x="438" y="640"/>
                  </a:lnTo>
                  <a:lnTo>
                    <a:pt x="304" y="707"/>
                  </a:lnTo>
                  <a:lnTo>
                    <a:pt x="270" y="741"/>
                  </a:lnTo>
                  <a:lnTo>
                    <a:pt x="236" y="404"/>
                  </a:lnTo>
                  <a:lnTo>
                    <a:pt x="236" y="236"/>
                  </a:lnTo>
                  <a:close/>
                  <a:moveTo>
                    <a:pt x="169" y="0"/>
                  </a:moveTo>
                  <a:lnTo>
                    <a:pt x="135" y="101"/>
                  </a:lnTo>
                  <a:lnTo>
                    <a:pt x="102" y="168"/>
                  </a:lnTo>
                  <a:lnTo>
                    <a:pt x="68" y="371"/>
                  </a:lnTo>
                  <a:lnTo>
                    <a:pt x="68" y="573"/>
                  </a:lnTo>
                  <a:lnTo>
                    <a:pt x="135" y="775"/>
                  </a:lnTo>
                  <a:lnTo>
                    <a:pt x="68" y="775"/>
                  </a:lnTo>
                  <a:lnTo>
                    <a:pt x="1" y="842"/>
                  </a:lnTo>
                  <a:lnTo>
                    <a:pt x="34" y="876"/>
                  </a:lnTo>
                  <a:lnTo>
                    <a:pt x="68" y="909"/>
                  </a:lnTo>
                  <a:lnTo>
                    <a:pt x="236" y="909"/>
                  </a:lnTo>
                  <a:lnTo>
                    <a:pt x="405" y="808"/>
                  </a:lnTo>
                  <a:lnTo>
                    <a:pt x="539" y="674"/>
                  </a:lnTo>
                  <a:lnTo>
                    <a:pt x="607" y="505"/>
                  </a:lnTo>
                  <a:lnTo>
                    <a:pt x="640" y="404"/>
                  </a:lnTo>
                  <a:lnTo>
                    <a:pt x="607" y="337"/>
                  </a:lnTo>
                  <a:lnTo>
                    <a:pt x="539" y="168"/>
                  </a:lnTo>
                  <a:lnTo>
                    <a:pt x="472" y="135"/>
                  </a:lnTo>
                  <a:lnTo>
                    <a:pt x="371" y="101"/>
                  </a:lnTo>
                  <a:lnTo>
                    <a:pt x="236" y="135"/>
                  </a:lnTo>
                  <a:lnTo>
                    <a:pt x="203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4"/>
            <p:cNvSpPr/>
            <p:nvPr/>
          </p:nvSpPr>
          <p:spPr>
            <a:xfrm>
              <a:off x="2147745" y="6226616"/>
              <a:ext cx="44835" cy="49285"/>
            </a:xfrm>
            <a:custGeom>
              <a:avLst/>
              <a:gdLst/>
              <a:ahLst/>
              <a:cxnLst/>
              <a:rect l="l" t="t" r="r" b="b"/>
              <a:pathLst>
                <a:path w="675" h="742" extrusionOk="0">
                  <a:moveTo>
                    <a:pt x="68" y="1"/>
                  </a:moveTo>
                  <a:lnTo>
                    <a:pt x="1" y="34"/>
                  </a:lnTo>
                  <a:lnTo>
                    <a:pt x="1" y="68"/>
                  </a:lnTo>
                  <a:lnTo>
                    <a:pt x="35" y="135"/>
                  </a:lnTo>
                  <a:lnTo>
                    <a:pt x="102" y="169"/>
                  </a:lnTo>
                  <a:lnTo>
                    <a:pt x="304" y="169"/>
                  </a:lnTo>
                  <a:lnTo>
                    <a:pt x="68" y="607"/>
                  </a:lnTo>
                  <a:lnTo>
                    <a:pt x="68" y="674"/>
                  </a:lnTo>
                  <a:lnTo>
                    <a:pt x="102" y="708"/>
                  </a:lnTo>
                  <a:lnTo>
                    <a:pt x="136" y="741"/>
                  </a:lnTo>
                  <a:lnTo>
                    <a:pt x="203" y="741"/>
                  </a:lnTo>
                  <a:lnTo>
                    <a:pt x="506" y="607"/>
                  </a:lnTo>
                  <a:lnTo>
                    <a:pt x="607" y="573"/>
                  </a:lnTo>
                  <a:lnTo>
                    <a:pt x="674" y="539"/>
                  </a:lnTo>
                  <a:lnTo>
                    <a:pt x="674" y="472"/>
                  </a:lnTo>
                  <a:lnTo>
                    <a:pt x="674" y="438"/>
                  </a:lnTo>
                  <a:lnTo>
                    <a:pt x="607" y="405"/>
                  </a:lnTo>
                  <a:lnTo>
                    <a:pt x="573" y="405"/>
                  </a:lnTo>
                  <a:lnTo>
                    <a:pt x="472" y="438"/>
                  </a:lnTo>
                  <a:lnTo>
                    <a:pt x="338" y="472"/>
                  </a:lnTo>
                  <a:lnTo>
                    <a:pt x="540" y="135"/>
                  </a:lnTo>
                  <a:lnTo>
                    <a:pt x="573" y="102"/>
                  </a:lnTo>
                  <a:lnTo>
                    <a:pt x="540" y="3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4"/>
            <p:cNvSpPr/>
            <p:nvPr/>
          </p:nvSpPr>
          <p:spPr>
            <a:xfrm>
              <a:off x="2299852" y="5978395"/>
              <a:ext cx="154366" cy="161075"/>
            </a:xfrm>
            <a:custGeom>
              <a:avLst/>
              <a:gdLst/>
              <a:ahLst/>
              <a:cxnLst/>
              <a:rect l="l" t="t" r="r" b="b"/>
              <a:pathLst>
                <a:path w="2324" h="2425" extrusionOk="0">
                  <a:moveTo>
                    <a:pt x="1919" y="135"/>
                  </a:moveTo>
                  <a:lnTo>
                    <a:pt x="2020" y="1044"/>
                  </a:lnTo>
                  <a:lnTo>
                    <a:pt x="2122" y="1987"/>
                  </a:lnTo>
                  <a:lnTo>
                    <a:pt x="1684" y="2054"/>
                  </a:lnTo>
                  <a:lnTo>
                    <a:pt x="1280" y="2122"/>
                  </a:lnTo>
                  <a:lnTo>
                    <a:pt x="876" y="2189"/>
                  </a:lnTo>
                  <a:lnTo>
                    <a:pt x="472" y="2290"/>
                  </a:lnTo>
                  <a:lnTo>
                    <a:pt x="472" y="2256"/>
                  </a:lnTo>
                  <a:lnTo>
                    <a:pt x="438" y="1819"/>
                  </a:lnTo>
                  <a:lnTo>
                    <a:pt x="371" y="1347"/>
                  </a:lnTo>
                  <a:lnTo>
                    <a:pt x="270" y="876"/>
                  </a:lnTo>
                  <a:lnTo>
                    <a:pt x="135" y="438"/>
                  </a:lnTo>
                  <a:lnTo>
                    <a:pt x="1044" y="337"/>
                  </a:lnTo>
                  <a:lnTo>
                    <a:pt x="1482" y="270"/>
                  </a:lnTo>
                  <a:lnTo>
                    <a:pt x="1919" y="135"/>
                  </a:lnTo>
                  <a:close/>
                  <a:moveTo>
                    <a:pt x="1919" y="0"/>
                  </a:moveTo>
                  <a:lnTo>
                    <a:pt x="1482" y="68"/>
                  </a:lnTo>
                  <a:lnTo>
                    <a:pt x="1010" y="135"/>
                  </a:lnTo>
                  <a:lnTo>
                    <a:pt x="68" y="270"/>
                  </a:lnTo>
                  <a:lnTo>
                    <a:pt x="34" y="303"/>
                  </a:lnTo>
                  <a:lnTo>
                    <a:pt x="0" y="337"/>
                  </a:lnTo>
                  <a:lnTo>
                    <a:pt x="0" y="404"/>
                  </a:lnTo>
                  <a:lnTo>
                    <a:pt x="34" y="438"/>
                  </a:lnTo>
                  <a:lnTo>
                    <a:pt x="68" y="909"/>
                  </a:lnTo>
                  <a:lnTo>
                    <a:pt x="135" y="1381"/>
                  </a:lnTo>
                  <a:lnTo>
                    <a:pt x="236" y="1819"/>
                  </a:lnTo>
                  <a:lnTo>
                    <a:pt x="337" y="2290"/>
                  </a:lnTo>
                  <a:lnTo>
                    <a:pt x="337" y="2324"/>
                  </a:lnTo>
                  <a:lnTo>
                    <a:pt x="438" y="2324"/>
                  </a:lnTo>
                  <a:lnTo>
                    <a:pt x="472" y="2391"/>
                  </a:lnTo>
                  <a:lnTo>
                    <a:pt x="505" y="2425"/>
                  </a:lnTo>
                  <a:lnTo>
                    <a:pt x="909" y="2425"/>
                  </a:lnTo>
                  <a:lnTo>
                    <a:pt x="1313" y="2357"/>
                  </a:lnTo>
                  <a:lnTo>
                    <a:pt x="1751" y="2256"/>
                  </a:lnTo>
                  <a:lnTo>
                    <a:pt x="2122" y="2088"/>
                  </a:lnTo>
                  <a:lnTo>
                    <a:pt x="2122" y="2155"/>
                  </a:lnTo>
                  <a:lnTo>
                    <a:pt x="2155" y="2223"/>
                  </a:lnTo>
                  <a:lnTo>
                    <a:pt x="2223" y="2256"/>
                  </a:lnTo>
                  <a:lnTo>
                    <a:pt x="2290" y="2223"/>
                  </a:lnTo>
                  <a:lnTo>
                    <a:pt x="2324" y="2155"/>
                  </a:lnTo>
                  <a:lnTo>
                    <a:pt x="2290" y="1650"/>
                  </a:lnTo>
                  <a:lnTo>
                    <a:pt x="2256" y="1112"/>
                  </a:lnTo>
                  <a:lnTo>
                    <a:pt x="2189" y="606"/>
                  </a:lnTo>
                  <a:lnTo>
                    <a:pt x="2054" y="101"/>
                  </a:lnTo>
                  <a:lnTo>
                    <a:pt x="2020" y="68"/>
                  </a:lnTo>
                  <a:lnTo>
                    <a:pt x="1987" y="68"/>
                  </a:lnTo>
                  <a:lnTo>
                    <a:pt x="1987" y="34"/>
                  </a:lnTo>
                  <a:lnTo>
                    <a:pt x="191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4"/>
            <p:cNvSpPr/>
            <p:nvPr/>
          </p:nvSpPr>
          <p:spPr>
            <a:xfrm>
              <a:off x="2250633" y="6146112"/>
              <a:ext cx="156624" cy="152108"/>
            </a:xfrm>
            <a:custGeom>
              <a:avLst/>
              <a:gdLst/>
              <a:ahLst/>
              <a:cxnLst/>
              <a:rect l="l" t="t" r="r" b="b"/>
              <a:pathLst>
                <a:path w="2358" h="2290" extrusionOk="0">
                  <a:moveTo>
                    <a:pt x="1953" y="304"/>
                  </a:moveTo>
                  <a:lnTo>
                    <a:pt x="1987" y="607"/>
                  </a:lnTo>
                  <a:lnTo>
                    <a:pt x="2054" y="943"/>
                  </a:lnTo>
                  <a:lnTo>
                    <a:pt x="2088" y="1381"/>
                  </a:lnTo>
                  <a:lnTo>
                    <a:pt x="2122" y="1583"/>
                  </a:lnTo>
                  <a:lnTo>
                    <a:pt x="2189" y="1819"/>
                  </a:lnTo>
                  <a:lnTo>
                    <a:pt x="1280" y="1920"/>
                  </a:lnTo>
                  <a:lnTo>
                    <a:pt x="842" y="1987"/>
                  </a:lnTo>
                  <a:lnTo>
                    <a:pt x="405" y="2122"/>
                  </a:lnTo>
                  <a:lnTo>
                    <a:pt x="337" y="1684"/>
                  </a:lnTo>
                  <a:lnTo>
                    <a:pt x="270" y="1246"/>
                  </a:lnTo>
                  <a:lnTo>
                    <a:pt x="236" y="809"/>
                  </a:lnTo>
                  <a:lnTo>
                    <a:pt x="169" y="573"/>
                  </a:lnTo>
                  <a:lnTo>
                    <a:pt x="102" y="371"/>
                  </a:lnTo>
                  <a:lnTo>
                    <a:pt x="102" y="371"/>
                  </a:lnTo>
                  <a:lnTo>
                    <a:pt x="270" y="405"/>
                  </a:lnTo>
                  <a:lnTo>
                    <a:pt x="472" y="405"/>
                  </a:lnTo>
                  <a:lnTo>
                    <a:pt x="842" y="371"/>
                  </a:lnTo>
                  <a:lnTo>
                    <a:pt x="1415" y="337"/>
                  </a:lnTo>
                  <a:lnTo>
                    <a:pt x="1953" y="304"/>
                  </a:lnTo>
                  <a:close/>
                  <a:moveTo>
                    <a:pt x="1987" y="1"/>
                  </a:moveTo>
                  <a:lnTo>
                    <a:pt x="1953" y="34"/>
                  </a:lnTo>
                  <a:lnTo>
                    <a:pt x="1953" y="102"/>
                  </a:lnTo>
                  <a:lnTo>
                    <a:pt x="1448" y="135"/>
                  </a:lnTo>
                  <a:lnTo>
                    <a:pt x="943" y="169"/>
                  </a:lnTo>
                  <a:lnTo>
                    <a:pt x="506" y="203"/>
                  </a:lnTo>
                  <a:lnTo>
                    <a:pt x="304" y="236"/>
                  </a:lnTo>
                  <a:lnTo>
                    <a:pt x="203" y="304"/>
                  </a:lnTo>
                  <a:lnTo>
                    <a:pt x="102" y="371"/>
                  </a:lnTo>
                  <a:lnTo>
                    <a:pt x="68" y="371"/>
                  </a:lnTo>
                  <a:lnTo>
                    <a:pt x="34" y="506"/>
                  </a:lnTo>
                  <a:lnTo>
                    <a:pt x="1" y="640"/>
                  </a:lnTo>
                  <a:lnTo>
                    <a:pt x="34" y="977"/>
                  </a:lnTo>
                  <a:lnTo>
                    <a:pt x="102" y="1583"/>
                  </a:lnTo>
                  <a:lnTo>
                    <a:pt x="135" y="1785"/>
                  </a:lnTo>
                  <a:lnTo>
                    <a:pt x="169" y="1987"/>
                  </a:lnTo>
                  <a:lnTo>
                    <a:pt x="169" y="2088"/>
                  </a:lnTo>
                  <a:lnTo>
                    <a:pt x="236" y="2189"/>
                  </a:lnTo>
                  <a:lnTo>
                    <a:pt x="304" y="2256"/>
                  </a:lnTo>
                  <a:lnTo>
                    <a:pt x="371" y="2290"/>
                  </a:lnTo>
                  <a:lnTo>
                    <a:pt x="438" y="2290"/>
                  </a:lnTo>
                  <a:lnTo>
                    <a:pt x="438" y="2256"/>
                  </a:lnTo>
                  <a:lnTo>
                    <a:pt x="438" y="2223"/>
                  </a:lnTo>
                  <a:lnTo>
                    <a:pt x="876" y="2223"/>
                  </a:lnTo>
                  <a:lnTo>
                    <a:pt x="1314" y="2155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324" y="1953"/>
                  </a:lnTo>
                  <a:lnTo>
                    <a:pt x="2357" y="1718"/>
                  </a:lnTo>
                  <a:lnTo>
                    <a:pt x="2324" y="1516"/>
                  </a:lnTo>
                  <a:lnTo>
                    <a:pt x="2223" y="1078"/>
                  </a:lnTo>
                  <a:lnTo>
                    <a:pt x="2155" y="539"/>
                  </a:lnTo>
                  <a:lnTo>
                    <a:pt x="2122" y="270"/>
                  </a:lnTo>
                  <a:lnTo>
                    <a:pt x="2054" y="34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5" name="Google Shape;685;p5"/>
          <p:cNvGrpSpPr/>
          <p:nvPr/>
        </p:nvGrpSpPr>
        <p:grpSpPr>
          <a:xfrm>
            <a:off x="1841376" y="4540815"/>
            <a:ext cx="1110494" cy="612269"/>
            <a:chOff x="1003176" y="4540815"/>
            <a:chExt cx="1110494" cy="612269"/>
          </a:xfrm>
        </p:grpSpPr>
        <p:sp>
          <p:nvSpPr>
            <p:cNvPr id="686" name="Google Shape;686;p5"/>
            <p:cNvSpPr/>
            <p:nvPr/>
          </p:nvSpPr>
          <p:spPr>
            <a:xfrm>
              <a:off x="1003176" y="4540815"/>
              <a:ext cx="1110494" cy="612269"/>
            </a:xfrm>
            <a:custGeom>
              <a:avLst/>
              <a:gdLst/>
              <a:ahLst/>
              <a:cxnLst/>
              <a:rect l="l" t="t" r="r" b="b"/>
              <a:pathLst>
                <a:path w="22289" h="12289" extrusionOk="0">
                  <a:moveTo>
                    <a:pt x="472" y="5757"/>
                  </a:moveTo>
                  <a:lnTo>
                    <a:pt x="674" y="6262"/>
                  </a:lnTo>
                  <a:lnTo>
                    <a:pt x="943" y="6734"/>
                  </a:lnTo>
                  <a:lnTo>
                    <a:pt x="606" y="6734"/>
                  </a:lnTo>
                  <a:lnTo>
                    <a:pt x="438" y="6666"/>
                  </a:lnTo>
                  <a:lnTo>
                    <a:pt x="270" y="6565"/>
                  </a:lnTo>
                  <a:lnTo>
                    <a:pt x="169" y="6464"/>
                  </a:lnTo>
                  <a:lnTo>
                    <a:pt x="135" y="6363"/>
                  </a:lnTo>
                  <a:lnTo>
                    <a:pt x="135" y="6262"/>
                  </a:lnTo>
                  <a:lnTo>
                    <a:pt x="169" y="6128"/>
                  </a:lnTo>
                  <a:lnTo>
                    <a:pt x="303" y="5926"/>
                  </a:lnTo>
                  <a:lnTo>
                    <a:pt x="472" y="5757"/>
                  </a:lnTo>
                  <a:close/>
                  <a:moveTo>
                    <a:pt x="11414" y="6094"/>
                  </a:moveTo>
                  <a:lnTo>
                    <a:pt x="11548" y="6161"/>
                  </a:lnTo>
                  <a:lnTo>
                    <a:pt x="11717" y="6565"/>
                  </a:lnTo>
                  <a:lnTo>
                    <a:pt x="11784" y="6969"/>
                  </a:lnTo>
                  <a:lnTo>
                    <a:pt x="11548" y="6835"/>
                  </a:lnTo>
                  <a:lnTo>
                    <a:pt x="11245" y="6734"/>
                  </a:lnTo>
                  <a:lnTo>
                    <a:pt x="10976" y="6633"/>
                  </a:lnTo>
                  <a:lnTo>
                    <a:pt x="10673" y="6565"/>
                  </a:lnTo>
                  <a:lnTo>
                    <a:pt x="10875" y="6363"/>
                  </a:lnTo>
                  <a:lnTo>
                    <a:pt x="11077" y="6195"/>
                  </a:lnTo>
                  <a:lnTo>
                    <a:pt x="11178" y="6128"/>
                  </a:lnTo>
                  <a:lnTo>
                    <a:pt x="11279" y="6094"/>
                  </a:lnTo>
                  <a:close/>
                  <a:moveTo>
                    <a:pt x="1852" y="0"/>
                  </a:moveTo>
                  <a:lnTo>
                    <a:pt x="1785" y="34"/>
                  </a:lnTo>
                  <a:lnTo>
                    <a:pt x="1751" y="101"/>
                  </a:lnTo>
                  <a:lnTo>
                    <a:pt x="1549" y="741"/>
                  </a:lnTo>
                  <a:lnTo>
                    <a:pt x="1280" y="1347"/>
                  </a:lnTo>
                  <a:lnTo>
                    <a:pt x="775" y="2559"/>
                  </a:lnTo>
                  <a:lnTo>
                    <a:pt x="573" y="3199"/>
                  </a:lnTo>
                  <a:lnTo>
                    <a:pt x="404" y="3805"/>
                  </a:lnTo>
                  <a:lnTo>
                    <a:pt x="337" y="4141"/>
                  </a:lnTo>
                  <a:lnTo>
                    <a:pt x="303" y="4478"/>
                  </a:lnTo>
                  <a:lnTo>
                    <a:pt x="303" y="4781"/>
                  </a:lnTo>
                  <a:lnTo>
                    <a:pt x="303" y="5151"/>
                  </a:lnTo>
                  <a:lnTo>
                    <a:pt x="371" y="5421"/>
                  </a:lnTo>
                  <a:lnTo>
                    <a:pt x="438" y="5690"/>
                  </a:lnTo>
                  <a:lnTo>
                    <a:pt x="202" y="5825"/>
                  </a:lnTo>
                  <a:lnTo>
                    <a:pt x="135" y="5926"/>
                  </a:lnTo>
                  <a:lnTo>
                    <a:pt x="68" y="6027"/>
                  </a:lnTo>
                  <a:lnTo>
                    <a:pt x="0" y="6128"/>
                  </a:lnTo>
                  <a:lnTo>
                    <a:pt x="0" y="6262"/>
                  </a:lnTo>
                  <a:lnTo>
                    <a:pt x="0" y="6363"/>
                  </a:lnTo>
                  <a:lnTo>
                    <a:pt x="34" y="6498"/>
                  </a:lnTo>
                  <a:lnTo>
                    <a:pt x="101" y="6633"/>
                  </a:lnTo>
                  <a:lnTo>
                    <a:pt x="202" y="6734"/>
                  </a:lnTo>
                  <a:lnTo>
                    <a:pt x="337" y="6801"/>
                  </a:lnTo>
                  <a:lnTo>
                    <a:pt x="472" y="6868"/>
                  </a:lnTo>
                  <a:lnTo>
                    <a:pt x="775" y="6902"/>
                  </a:lnTo>
                  <a:lnTo>
                    <a:pt x="1078" y="6902"/>
                  </a:lnTo>
                  <a:lnTo>
                    <a:pt x="1414" y="7340"/>
                  </a:lnTo>
                  <a:lnTo>
                    <a:pt x="1818" y="7744"/>
                  </a:lnTo>
                  <a:lnTo>
                    <a:pt x="2256" y="8047"/>
                  </a:lnTo>
                  <a:lnTo>
                    <a:pt x="2458" y="8182"/>
                  </a:lnTo>
                  <a:lnTo>
                    <a:pt x="2694" y="8283"/>
                  </a:lnTo>
                  <a:lnTo>
                    <a:pt x="3300" y="8485"/>
                  </a:lnTo>
                  <a:lnTo>
                    <a:pt x="3939" y="8653"/>
                  </a:lnTo>
                  <a:lnTo>
                    <a:pt x="5252" y="8956"/>
                  </a:lnTo>
                  <a:lnTo>
                    <a:pt x="5825" y="9057"/>
                  </a:lnTo>
                  <a:lnTo>
                    <a:pt x="6397" y="9091"/>
                  </a:lnTo>
                  <a:lnTo>
                    <a:pt x="6700" y="9091"/>
                  </a:lnTo>
                  <a:lnTo>
                    <a:pt x="6969" y="9057"/>
                  </a:lnTo>
                  <a:lnTo>
                    <a:pt x="7273" y="9023"/>
                  </a:lnTo>
                  <a:lnTo>
                    <a:pt x="7542" y="8922"/>
                  </a:lnTo>
                  <a:lnTo>
                    <a:pt x="7845" y="8821"/>
                  </a:lnTo>
                  <a:lnTo>
                    <a:pt x="8081" y="8720"/>
                  </a:lnTo>
                  <a:lnTo>
                    <a:pt x="8586" y="8417"/>
                  </a:lnTo>
                  <a:lnTo>
                    <a:pt x="9091" y="8081"/>
                  </a:lnTo>
                  <a:lnTo>
                    <a:pt x="9528" y="7710"/>
                  </a:lnTo>
                  <a:lnTo>
                    <a:pt x="10067" y="7205"/>
                  </a:lnTo>
                  <a:lnTo>
                    <a:pt x="10572" y="6700"/>
                  </a:lnTo>
                  <a:lnTo>
                    <a:pt x="11178" y="6902"/>
                  </a:lnTo>
                  <a:lnTo>
                    <a:pt x="11515" y="7070"/>
                  </a:lnTo>
                  <a:lnTo>
                    <a:pt x="11818" y="7205"/>
                  </a:lnTo>
                  <a:lnTo>
                    <a:pt x="11851" y="7609"/>
                  </a:lnTo>
                  <a:lnTo>
                    <a:pt x="11851" y="8013"/>
                  </a:lnTo>
                  <a:lnTo>
                    <a:pt x="11818" y="8855"/>
                  </a:lnTo>
                  <a:lnTo>
                    <a:pt x="11851" y="9326"/>
                  </a:lnTo>
                  <a:lnTo>
                    <a:pt x="11986" y="9798"/>
                  </a:lnTo>
                  <a:lnTo>
                    <a:pt x="12121" y="10269"/>
                  </a:lnTo>
                  <a:lnTo>
                    <a:pt x="12323" y="10707"/>
                  </a:lnTo>
                  <a:lnTo>
                    <a:pt x="12592" y="11144"/>
                  </a:lnTo>
                  <a:lnTo>
                    <a:pt x="12895" y="11515"/>
                  </a:lnTo>
                  <a:lnTo>
                    <a:pt x="13232" y="11885"/>
                  </a:lnTo>
                  <a:lnTo>
                    <a:pt x="13636" y="12188"/>
                  </a:lnTo>
                  <a:lnTo>
                    <a:pt x="13737" y="12289"/>
                  </a:lnTo>
                  <a:lnTo>
                    <a:pt x="14073" y="12289"/>
                  </a:lnTo>
                  <a:lnTo>
                    <a:pt x="13501" y="11818"/>
                  </a:lnTo>
                  <a:lnTo>
                    <a:pt x="13265" y="11548"/>
                  </a:lnTo>
                  <a:lnTo>
                    <a:pt x="12996" y="11279"/>
                  </a:lnTo>
                  <a:lnTo>
                    <a:pt x="12794" y="11010"/>
                  </a:lnTo>
                  <a:lnTo>
                    <a:pt x="12592" y="10707"/>
                  </a:lnTo>
                  <a:lnTo>
                    <a:pt x="12424" y="10404"/>
                  </a:lnTo>
                  <a:lnTo>
                    <a:pt x="12255" y="10067"/>
                  </a:lnTo>
                  <a:lnTo>
                    <a:pt x="12188" y="9798"/>
                  </a:lnTo>
                  <a:lnTo>
                    <a:pt x="12121" y="9562"/>
                  </a:lnTo>
                  <a:lnTo>
                    <a:pt x="12087" y="9023"/>
                  </a:lnTo>
                  <a:lnTo>
                    <a:pt x="12087" y="8451"/>
                  </a:lnTo>
                  <a:lnTo>
                    <a:pt x="12087" y="7912"/>
                  </a:lnTo>
                  <a:lnTo>
                    <a:pt x="12087" y="7340"/>
                  </a:lnTo>
                  <a:lnTo>
                    <a:pt x="12053" y="7070"/>
                  </a:lnTo>
                  <a:lnTo>
                    <a:pt x="11986" y="6835"/>
                  </a:lnTo>
                  <a:lnTo>
                    <a:pt x="11919" y="6565"/>
                  </a:lnTo>
                  <a:lnTo>
                    <a:pt x="11818" y="6363"/>
                  </a:lnTo>
                  <a:lnTo>
                    <a:pt x="11683" y="6128"/>
                  </a:lnTo>
                  <a:lnTo>
                    <a:pt x="11481" y="5926"/>
                  </a:lnTo>
                  <a:lnTo>
                    <a:pt x="11346" y="5825"/>
                  </a:lnTo>
                  <a:lnTo>
                    <a:pt x="11279" y="5791"/>
                  </a:lnTo>
                  <a:lnTo>
                    <a:pt x="11245" y="5825"/>
                  </a:lnTo>
                  <a:lnTo>
                    <a:pt x="10437" y="6565"/>
                  </a:lnTo>
                  <a:lnTo>
                    <a:pt x="9663" y="7306"/>
                  </a:lnTo>
                  <a:lnTo>
                    <a:pt x="9225" y="7676"/>
                  </a:lnTo>
                  <a:lnTo>
                    <a:pt x="8788" y="7979"/>
                  </a:lnTo>
                  <a:lnTo>
                    <a:pt x="8350" y="8283"/>
                  </a:lnTo>
                  <a:lnTo>
                    <a:pt x="7879" y="8552"/>
                  </a:lnTo>
                  <a:lnTo>
                    <a:pt x="7576" y="8687"/>
                  </a:lnTo>
                  <a:lnTo>
                    <a:pt x="7306" y="8754"/>
                  </a:lnTo>
                  <a:lnTo>
                    <a:pt x="7003" y="8821"/>
                  </a:lnTo>
                  <a:lnTo>
                    <a:pt x="6734" y="8855"/>
                  </a:lnTo>
                  <a:lnTo>
                    <a:pt x="6128" y="8855"/>
                  </a:lnTo>
                  <a:lnTo>
                    <a:pt x="5522" y="8788"/>
                  </a:lnTo>
                  <a:lnTo>
                    <a:pt x="4916" y="8687"/>
                  </a:lnTo>
                  <a:lnTo>
                    <a:pt x="4310" y="8518"/>
                  </a:lnTo>
                  <a:lnTo>
                    <a:pt x="3165" y="8215"/>
                  </a:lnTo>
                  <a:lnTo>
                    <a:pt x="2896" y="8114"/>
                  </a:lnTo>
                  <a:lnTo>
                    <a:pt x="2593" y="7979"/>
                  </a:lnTo>
                  <a:lnTo>
                    <a:pt x="2357" y="7845"/>
                  </a:lnTo>
                  <a:lnTo>
                    <a:pt x="2088" y="7643"/>
                  </a:lnTo>
                  <a:lnTo>
                    <a:pt x="1852" y="7441"/>
                  </a:lnTo>
                  <a:lnTo>
                    <a:pt x="1650" y="7239"/>
                  </a:lnTo>
                  <a:lnTo>
                    <a:pt x="1448" y="6969"/>
                  </a:lnTo>
                  <a:lnTo>
                    <a:pt x="1246" y="6734"/>
                  </a:lnTo>
                  <a:lnTo>
                    <a:pt x="1078" y="6464"/>
                  </a:lnTo>
                  <a:lnTo>
                    <a:pt x="943" y="6161"/>
                  </a:lnTo>
                  <a:lnTo>
                    <a:pt x="808" y="5892"/>
                  </a:lnTo>
                  <a:lnTo>
                    <a:pt x="707" y="5589"/>
                  </a:lnTo>
                  <a:lnTo>
                    <a:pt x="606" y="5286"/>
                  </a:lnTo>
                  <a:lnTo>
                    <a:pt x="573" y="5017"/>
                  </a:lnTo>
                  <a:lnTo>
                    <a:pt x="539" y="4714"/>
                  </a:lnTo>
                  <a:lnTo>
                    <a:pt x="539" y="4411"/>
                  </a:lnTo>
                  <a:lnTo>
                    <a:pt x="606" y="3872"/>
                  </a:lnTo>
                  <a:lnTo>
                    <a:pt x="707" y="3333"/>
                  </a:lnTo>
                  <a:lnTo>
                    <a:pt x="909" y="2828"/>
                  </a:lnTo>
                  <a:lnTo>
                    <a:pt x="1111" y="2290"/>
                  </a:lnTo>
                  <a:lnTo>
                    <a:pt x="1549" y="1280"/>
                  </a:lnTo>
                  <a:lnTo>
                    <a:pt x="1751" y="775"/>
                  </a:lnTo>
                  <a:lnTo>
                    <a:pt x="1953" y="236"/>
                  </a:lnTo>
                  <a:lnTo>
                    <a:pt x="3266" y="472"/>
                  </a:lnTo>
                  <a:lnTo>
                    <a:pt x="4545" y="741"/>
                  </a:lnTo>
                  <a:lnTo>
                    <a:pt x="5858" y="1044"/>
                  </a:lnTo>
                  <a:lnTo>
                    <a:pt x="7138" y="1381"/>
                  </a:lnTo>
                  <a:lnTo>
                    <a:pt x="8417" y="1751"/>
                  </a:lnTo>
                  <a:lnTo>
                    <a:pt x="9663" y="2189"/>
                  </a:lnTo>
                  <a:lnTo>
                    <a:pt x="10909" y="2626"/>
                  </a:lnTo>
                  <a:lnTo>
                    <a:pt x="12154" y="3098"/>
                  </a:lnTo>
                  <a:lnTo>
                    <a:pt x="13434" y="3636"/>
                  </a:lnTo>
                  <a:lnTo>
                    <a:pt x="14713" y="4209"/>
                  </a:lnTo>
                  <a:lnTo>
                    <a:pt x="17238" y="5387"/>
                  </a:lnTo>
                  <a:lnTo>
                    <a:pt x="19763" y="6633"/>
                  </a:lnTo>
                  <a:lnTo>
                    <a:pt x="20336" y="6902"/>
                  </a:lnTo>
                  <a:lnTo>
                    <a:pt x="20706" y="7070"/>
                  </a:lnTo>
                  <a:lnTo>
                    <a:pt x="21076" y="7272"/>
                  </a:lnTo>
                  <a:lnTo>
                    <a:pt x="21413" y="7508"/>
                  </a:lnTo>
                  <a:lnTo>
                    <a:pt x="21716" y="7744"/>
                  </a:lnTo>
                  <a:lnTo>
                    <a:pt x="21851" y="7878"/>
                  </a:lnTo>
                  <a:lnTo>
                    <a:pt x="21952" y="8013"/>
                  </a:lnTo>
                  <a:lnTo>
                    <a:pt x="22019" y="8148"/>
                  </a:lnTo>
                  <a:lnTo>
                    <a:pt x="22053" y="8316"/>
                  </a:lnTo>
                  <a:lnTo>
                    <a:pt x="21548" y="9461"/>
                  </a:lnTo>
                  <a:lnTo>
                    <a:pt x="21009" y="10606"/>
                  </a:lnTo>
                  <a:lnTo>
                    <a:pt x="20605" y="11447"/>
                  </a:lnTo>
                  <a:lnTo>
                    <a:pt x="20167" y="12289"/>
                  </a:lnTo>
                  <a:lnTo>
                    <a:pt x="20470" y="12289"/>
                  </a:lnTo>
                  <a:lnTo>
                    <a:pt x="20773" y="11582"/>
                  </a:lnTo>
                  <a:lnTo>
                    <a:pt x="21076" y="10942"/>
                  </a:lnTo>
                  <a:lnTo>
                    <a:pt x="21649" y="9764"/>
                  </a:lnTo>
                  <a:lnTo>
                    <a:pt x="21884" y="9158"/>
                  </a:lnTo>
                  <a:lnTo>
                    <a:pt x="22019" y="8855"/>
                  </a:lnTo>
                  <a:lnTo>
                    <a:pt x="22086" y="8518"/>
                  </a:lnTo>
                  <a:lnTo>
                    <a:pt x="22154" y="8552"/>
                  </a:lnTo>
                  <a:lnTo>
                    <a:pt x="22221" y="8552"/>
                  </a:lnTo>
                  <a:lnTo>
                    <a:pt x="22255" y="8518"/>
                  </a:lnTo>
                  <a:lnTo>
                    <a:pt x="22288" y="8451"/>
                  </a:lnTo>
                  <a:lnTo>
                    <a:pt x="22255" y="8215"/>
                  </a:lnTo>
                  <a:lnTo>
                    <a:pt x="22187" y="8047"/>
                  </a:lnTo>
                  <a:lnTo>
                    <a:pt x="22086" y="7845"/>
                  </a:lnTo>
                  <a:lnTo>
                    <a:pt x="21952" y="7710"/>
                  </a:lnTo>
                  <a:lnTo>
                    <a:pt x="21581" y="7407"/>
                  </a:lnTo>
                  <a:lnTo>
                    <a:pt x="21245" y="7171"/>
                  </a:lnTo>
                  <a:lnTo>
                    <a:pt x="20639" y="6801"/>
                  </a:lnTo>
                  <a:lnTo>
                    <a:pt x="19999" y="6498"/>
                  </a:lnTo>
                  <a:lnTo>
                    <a:pt x="18720" y="5858"/>
                  </a:lnTo>
                  <a:lnTo>
                    <a:pt x="17339" y="5185"/>
                  </a:lnTo>
                  <a:lnTo>
                    <a:pt x="15959" y="4545"/>
                  </a:lnTo>
                  <a:lnTo>
                    <a:pt x="14578" y="3906"/>
                  </a:lnTo>
                  <a:lnTo>
                    <a:pt x="13164" y="3300"/>
                  </a:lnTo>
                  <a:lnTo>
                    <a:pt x="11851" y="2761"/>
                  </a:lnTo>
                  <a:lnTo>
                    <a:pt x="10538" y="2256"/>
                  </a:lnTo>
                  <a:lnTo>
                    <a:pt x="9192" y="1785"/>
                  </a:lnTo>
                  <a:lnTo>
                    <a:pt x="7845" y="1381"/>
                  </a:lnTo>
                  <a:lnTo>
                    <a:pt x="6397" y="943"/>
                  </a:lnTo>
                  <a:lnTo>
                    <a:pt x="4949" y="573"/>
                  </a:lnTo>
                  <a:lnTo>
                    <a:pt x="4209" y="438"/>
                  </a:lnTo>
                  <a:lnTo>
                    <a:pt x="3468" y="270"/>
                  </a:lnTo>
                  <a:lnTo>
                    <a:pt x="2727" y="169"/>
                  </a:lnTo>
                  <a:lnTo>
                    <a:pt x="1987" y="101"/>
                  </a:lnTo>
                  <a:lnTo>
                    <a:pt x="1919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5"/>
            <p:cNvSpPr/>
            <p:nvPr/>
          </p:nvSpPr>
          <p:spPr>
            <a:xfrm>
              <a:off x="1058529" y="4589442"/>
              <a:ext cx="471371" cy="375811"/>
            </a:xfrm>
            <a:custGeom>
              <a:avLst/>
              <a:gdLst/>
              <a:ahLst/>
              <a:cxnLst/>
              <a:rect l="l" t="t" r="r" b="b"/>
              <a:pathLst>
                <a:path w="9461" h="7543" extrusionOk="0">
                  <a:moveTo>
                    <a:pt x="3805" y="472"/>
                  </a:moveTo>
                  <a:lnTo>
                    <a:pt x="4377" y="573"/>
                  </a:lnTo>
                  <a:lnTo>
                    <a:pt x="4916" y="708"/>
                  </a:lnTo>
                  <a:lnTo>
                    <a:pt x="5488" y="876"/>
                  </a:lnTo>
                  <a:lnTo>
                    <a:pt x="6027" y="1044"/>
                  </a:lnTo>
                  <a:lnTo>
                    <a:pt x="6566" y="1246"/>
                  </a:lnTo>
                  <a:lnTo>
                    <a:pt x="7104" y="1482"/>
                  </a:lnTo>
                  <a:lnTo>
                    <a:pt x="7643" y="1718"/>
                  </a:lnTo>
                  <a:lnTo>
                    <a:pt x="8182" y="1953"/>
                  </a:lnTo>
                  <a:lnTo>
                    <a:pt x="8586" y="2223"/>
                  </a:lnTo>
                  <a:lnTo>
                    <a:pt x="8754" y="2357"/>
                  </a:lnTo>
                  <a:lnTo>
                    <a:pt x="8922" y="2526"/>
                  </a:lnTo>
                  <a:lnTo>
                    <a:pt x="9023" y="2694"/>
                  </a:lnTo>
                  <a:lnTo>
                    <a:pt x="9124" y="2896"/>
                  </a:lnTo>
                  <a:lnTo>
                    <a:pt x="9192" y="3132"/>
                  </a:lnTo>
                  <a:lnTo>
                    <a:pt x="9225" y="3367"/>
                  </a:lnTo>
                  <a:lnTo>
                    <a:pt x="9192" y="3670"/>
                  </a:lnTo>
                  <a:lnTo>
                    <a:pt x="6498" y="2088"/>
                  </a:lnTo>
                  <a:lnTo>
                    <a:pt x="3805" y="472"/>
                  </a:lnTo>
                  <a:close/>
                  <a:moveTo>
                    <a:pt x="2256" y="203"/>
                  </a:moveTo>
                  <a:lnTo>
                    <a:pt x="2290" y="236"/>
                  </a:lnTo>
                  <a:lnTo>
                    <a:pt x="2323" y="270"/>
                  </a:lnTo>
                  <a:lnTo>
                    <a:pt x="2896" y="337"/>
                  </a:lnTo>
                  <a:lnTo>
                    <a:pt x="3502" y="405"/>
                  </a:lnTo>
                  <a:lnTo>
                    <a:pt x="3771" y="708"/>
                  </a:lnTo>
                  <a:lnTo>
                    <a:pt x="4074" y="943"/>
                  </a:lnTo>
                  <a:lnTo>
                    <a:pt x="4377" y="1179"/>
                  </a:lnTo>
                  <a:lnTo>
                    <a:pt x="4747" y="1415"/>
                  </a:lnTo>
                  <a:lnTo>
                    <a:pt x="5454" y="1819"/>
                  </a:lnTo>
                  <a:lnTo>
                    <a:pt x="6128" y="2189"/>
                  </a:lnTo>
                  <a:lnTo>
                    <a:pt x="9124" y="3940"/>
                  </a:lnTo>
                  <a:lnTo>
                    <a:pt x="9124" y="3940"/>
                  </a:lnTo>
                  <a:lnTo>
                    <a:pt x="7879" y="3603"/>
                  </a:lnTo>
                  <a:lnTo>
                    <a:pt x="7205" y="3435"/>
                  </a:lnTo>
                  <a:lnTo>
                    <a:pt x="6498" y="3300"/>
                  </a:lnTo>
                  <a:lnTo>
                    <a:pt x="5825" y="3199"/>
                  </a:lnTo>
                  <a:lnTo>
                    <a:pt x="5084" y="3132"/>
                  </a:lnTo>
                  <a:lnTo>
                    <a:pt x="4377" y="3098"/>
                  </a:lnTo>
                  <a:lnTo>
                    <a:pt x="3670" y="3098"/>
                  </a:lnTo>
                  <a:lnTo>
                    <a:pt x="3670" y="3064"/>
                  </a:lnTo>
                  <a:lnTo>
                    <a:pt x="3636" y="3031"/>
                  </a:lnTo>
                  <a:lnTo>
                    <a:pt x="2896" y="2627"/>
                  </a:lnTo>
                  <a:lnTo>
                    <a:pt x="2121" y="2256"/>
                  </a:lnTo>
                  <a:lnTo>
                    <a:pt x="1414" y="1852"/>
                  </a:lnTo>
                  <a:lnTo>
                    <a:pt x="1010" y="1650"/>
                  </a:lnTo>
                  <a:lnTo>
                    <a:pt x="640" y="1516"/>
                  </a:lnTo>
                  <a:lnTo>
                    <a:pt x="775" y="1280"/>
                  </a:lnTo>
                  <a:lnTo>
                    <a:pt x="943" y="1078"/>
                  </a:lnTo>
                  <a:lnTo>
                    <a:pt x="1111" y="876"/>
                  </a:lnTo>
                  <a:lnTo>
                    <a:pt x="1313" y="708"/>
                  </a:lnTo>
                  <a:lnTo>
                    <a:pt x="1515" y="539"/>
                  </a:lnTo>
                  <a:lnTo>
                    <a:pt x="1751" y="405"/>
                  </a:lnTo>
                  <a:lnTo>
                    <a:pt x="1987" y="304"/>
                  </a:lnTo>
                  <a:lnTo>
                    <a:pt x="2256" y="203"/>
                  </a:lnTo>
                  <a:close/>
                  <a:moveTo>
                    <a:pt x="573" y="1583"/>
                  </a:moveTo>
                  <a:lnTo>
                    <a:pt x="943" y="1819"/>
                  </a:lnTo>
                  <a:lnTo>
                    <a:pt x="1280" y="2021"/>
                  </a:lnTo>
                  <a:lnTo>
                    <a:pt x="2054" y="2425"/>
                  </a:lnTo>
                  <a:lnTo>
                    <a:pt x="2727" y="2795"/>
                  </a:lnTo>
                  <a:lnTo>
                    <a:pt x="3401" y="3132"/>
                  </a:lnTo>
                  <a:lnTo>
                    <a:pt x="2963" y="3165"/>
                  </a:lnTo>
                  <a:lnTo>
                    <a:pt x="2525" y="3266"/>
                  </a:lnTo>
                  <a:lnTo>
                    <a:pt x="2088" y="3367"/>
                  </a:lnTo>
                  <a:lnTo>
                    <a:pt x="1684" y="3502"/>
                  </a:lnTo>
                  <a:lnTo>
                    <a:pt x="1280" y="3637"/>
                  </a:lnTo>
                  <a:lnTo>
                    <a:pt x="876" y="3839"/>
                  </a:lnTo>
                  <a:lnTo>
                    <a:pt x="505" y="4074"/>
                  </a:lnTo>
                  <a:lnTo>
                    <a:pt x="169" y="4344"/>
                  </a:lnTo>
                  <a:lnTo>
                    <a:pt x="135" y="3805"/>
                  </a:lnTo>
                  <a:lnTo>
                    <a:pt x="169" y="3233"/>
                  </a:lnTo>
                  <a:lnTo>
                    <a:pt x="236" y="2728"/>
                  </a:lnTo>
                  <a:lnTo>
                    <a:pt x="337" y="2256"/>
                  </a:lnTo>
                  <a:lnTo>
                    <a:pt x="438" y="1920"/>
                  </a:lnTo>
                  <a:lnTo>
                    <a:pt x="573" y="1583"/>
                  </a:lnTo>
                  <a:close/>
                  <a:moveTo>
                    <a:pt x="4882" y="3334"/>
                  </a:moveTo>
                  <a:lnTo>
                    <a:pt x="5488" y="3401"/>
                  </a:lnTo>
                  <a:lnTo>
                    <a:pt x="6094" y="3468"/>
                  </a:lnTo>
                  <a:lnTo>
                    <a:pt x="6667" y="3569"/>
                  </a:lnTo>
                  <a:lnTo>
                    <a:pt x="7879" y="3839"/>
                  </a:lnTo>
                  <a:lnTo>
                    <a:pt x="9057" y="4108"/>
                  </a:lnTo>
                  <a:lnTo>
                    <a:pt x="8855" y="4512"/>
                  </a:lnTo>
                  <a:lnTo>
                    <a:pt x="8586" y="4916"/>
                  </a:lnTo>
                  <a:lnTo>
                    <a:pt x="8518" y="5017"/>
                  </a:lnTo>
                  <a:lnTo>
                    <a:pt x="8485" y="4983"/>
                  </a:lnTo>
                  <a:lnTo>
                    <a:pt x="8451" y="4983"/>
                  </a:lnTo>
                  <a:lnTo>
                    <a:pt x="7172" y="4647"/>
                  </a:lnTo>
                  <a:lnTo>
                    <a:pt x="5892" y="4344"/>
                  </a:lnTo>
                  <a:lnTo>
                    <a:pt x="5252" y="4209"/>
                  </a:lnTo>
                  <a:lnTo>
                    <a:pt x="4613" y="4074"/>
                  </a:lnTo>
                  <a:lnTo>
                    <a:pt x="4310" y="4007"/>
                  </a:lnTo>
                  <a:lnTo>
                    <a:pt x="3973" y="3973"/>
                  </a:lnTo>
                  <a:lnTo>
                    <a:pt x="3670" y="3940"/>
                  </a:lnTo>
                  <a:lnTo>
                    <a:pt x="3367" y="3973"/>
                  </a:lnTo>
                  <a:lnTo>
                    <a:pt x="3165" y="4007"/>
                  </a:lnTo>
                  <a:lnTo>
                    <a:pt x="2997" y="4074"/>
                  </a:lnTo>
                  <a:lnTo>
                    <a:pt x="2694" y="4209"/>
                  </a:lnTo>
                  <a:lnTo>
                    <a:pt x="2391" y="4411"/>
                  </a:lnTo>
                  <a:lnTo>
                    <a:pt x="2088" y="4613"/>
                  </a:lnTo>
                  <a:lnTo>
                    <a:pt x="1381" y="5118"/>
                  </a:lnTo>
                  <a:lnTo>
                    <a:pt x="640" y="5556"/>
                  </a:lnTo>
                  <a:lnTo>
                    <a:pt x="539" y="5455"/>
                  </a:lnTo>
                  <a:lnTo>
                    <a:pt x="404" y="5219"/>
                  </a:lnTo>
                  <a:lnTo>
                    <a:pt x="303" y="4983"/>
                  </a:lnTo>
                  <a:lnTo>
                    <a:pt x="236" y="4748"/>
                  </a:lnTo>
                  <a:lnTo>
                    <a:pt x="169" y="4478"/>
                  </a:lnTo>
                  <a:lnTo>
                    <a:pt x="674" y="4209"/>
                  </a:lnTo>
                  <a:lnTo>
                    <a:pt x="1145" y="3973"/>
                  </a:lnTo>
                  <a:lnTo>
                    <a:pt x="1650" y="3805"/>
                  </a:lnTo>
                  <a:lnTo>
                    <a:pt x="2155" y="3637"/>
                  </a:lnTo>
                  <a:lnTo>
                    <a:pt x="2660" y="3502"/>
                  </a:lnTo>
                  <a:lnTo>
                    <a:pt x="3165" y="3401"/>
                  </a:lnTo>
                  <a:lnTo>
                    <a:pt x="3704" y="3367"/>
                  </a:lnTo>
                  <a:lnTo>
                    <a:pt x="4276" y="3334"/>
                  </a:lnTo>
                  <a:close/>
                  <a:moveTo>
                    <a:pt x="3838" y="4108"/>
                  </a:moveTo>
                  <a:lnTo>
                    <a:pt x="4175" y="4142"/>
                  </a:lnTo>
                  <a:lnTo>
                    <a:pt x="4512" y="4209"/>
                  </a:lnTo>
                  <a:lnTo>
                    <a:pt x="5219" y="4377"/>
                  </a:lnTo>
                  <a:lnTo>
                    <a:pt x="5825" y="4546"/>
                  </a:lnTo>
                  <a:lnTo>
                    <a:pt x="7104" y="4849"/>
                  </a:lnTo>
                  <a:lnTo>
                    <a:pt x="8417" y="5152"/>
                  </a:lnTo>
                  <a:lnTo>
                    <a:pt x="8013" y="5690"/>
                  </a:lnTo>
                  <a:lnTo>
                    <a:pt x="7542" y="6195"/>
                  </a:lnTo>
                  <a:lnTo>
                    <a:pt x="7003" y="6633"/>
                  </a:lnTo>
                  <a:lnTo>
                    <a:pt x="6465" y="7003"/>
                  </a:lnTo>
                  <a:lnTo>
                    <a:pt x="6263" y="7105"/>
                  </a:lnTo>
                  <a:lnTo>
                    <a:pt x="6094" y="7206"/>
                  </a:lnTo>
                  <a:lnTo>
                    <a:pt x="5690" y="7307"/>
                  </a:lnTo>
                  <a:lnTo>
                    <a:pt x="5252" y="7340"/>
                  </a:lnTo>
                  <a:lnTo>
                    <a:pt x="4848" y="7307"/>
                  </a:lnTo>
                  <a:lnTo>
                    <a:pt x="4411" y="7273"/>
                  </a:lnTo>
                  <a:lnTo>
                    <a:pt x="4007" y="7172"/>
                  </a:lnTo>
                  <a:lnTo>
                    <a:pt x="3199" y="6936"/>
                  </a:lnTo>
                  <a:lnTo>
                    <a:pt x="2525" y="6734"/>
                  </a:lnTo>
                  <a:lnTo>
                    <a:pt x="1886" y="6465"/>
                  </a:lnTo>
                  <a:lnTo>
                    <a:pt x="1549" y="6296"/>
                  </a:lnTo>
                  <a:lnTo>
                    <a:pt x="1246" y="6128"/>
                  </a:lnTo>
                  <a:lnTo>
                    <a:pt x="977" y="5926"/>
                  </a:lnTo>
                  <a:lnTo>
                    <a:pt x="741" y="5657"/>
                  </a:lnTo>
                  <a:lnTo>
                    <a:pt x="1044" y="5589"/>
                  </a:lnTo>
                  <a:lnTo>
                    <a:pt x="1381" y="5421"/>
                  </a:lnTo>
                  <a:lnTo>
                    <a:pt x="1684" y="5219"/>
                  </a:lnTo>
                  <a:lnTo>
                    <a:pt x="1987" y="4983"/>
                  </a:lnTo>
                  <a:lnTo>
                    <a:pt x="2593" y="4512"/>
                  </a:lnTo>
                  <a:lnTo>
                    <a:pt x="2896" y="4344"/>
                  </a:lnTo>
                  <a:lnTo>
                    <a:pt x="3199" y="4209"/>
                  </a:lnTo>
                  <a:lnTo>
                    <a:pt x="3502" y="4142"/>
                  </a:lnTo>
                  <a:lnTo>
                    <a:pt x="3838" y="4108"/>
                  </a:lnTo>
                  <a:close/>
                  <a:moveTo>
                    <a:pt x="2323" y="1"/>
                  </a:moveTo>
                  <a:lnTo>
                    <a:pt x="1953" y="68"/>
                  </a:lnTo>
                  <a:lnTo>
                    <a:pt x="1616" y="169"/>
                  </a:lnTo>
                  <a:lnTo>
                    <a:pt x="1313" y="337"/>
                  </a:lnTo>
                  <a:lnTo>
                    <a:pt x="1044" y="573"/>
                  </a:lnTo>
                  <a:lnTo>
                    <a:pt x="808" y="842"/>
                  </a:lnTo>
                  <a:lnTo>
                    <a:pt x="606" y="1145"/>
                  </a:lnTo>
                  <a:lnTo>
                    <a:pt x="438" y="1482"/>
                  </a:lnTo>
                  <a:lnTo>
                    <a:pt x="303" y="1819"/>
                  </a:lnTo>
                  <a:lnTo>
                    <a:pt x="202" y="2189"/>
                  </a:lnTo>
                  <a:lnTo>
                    <a:pt x="101" y="2593"/>
                  </a:lnTo>
                  <a:lnTo>
                    <a:pt x="34" y="2963"/>
                  </a:lnTo>
                  <a:lnTo>
                    <a:pt x="0" y="3367"/>
                  </a:lnTo>
                  <a:lnTo>
                    <a:pt x="0" y="3738"/>
                  </a:lnTo>
                  <a:lnTo>
                    <a:pt x="0" y="4445"/>
                  </a:lnTo>
                  <a:lnTo>
                    <a:pt x="0" y="4478"/>
                  </a:lnTo>
                  <a:lnTo>
                    <a:pt x="0" y="4512"/>
                  </a:lnTo>
                  <a:lnTo>
                    <a:pt x="0" y="4546"/>
                  </a:lnTo>
                  <a:lnTo>
                    <a:pt x="34" y="4781"/>
                  </a:lnTo>
                  <a:lnTo>
                    <a:pt x="68" y="4950"/>
                  </a:lnTo>
                  <a:lnTo>
                    <a:pt x="135" y="5152"/>
                  </a:lnTo>
                  <a:lnTo>
                    <a:pt x="303" y="5455"/>
                  </a:lnTo>
                  <a:lnTo>
                    <a:pt x="539" y="5758"/>
                  </a:lnTo>
                  <a:lnTo>
                    <a:pt x="808" y="6027"/>
                  </a:lnTo>
                  <a:lnTo>
                    <a:pt x="1111" y="6263"/>
                  </a:lnTo>
                  <a:lnTo>
                    <a:pt x="1414" y="6465"/>
                  </a:lnTo>
                  <a:lnTo>
                    <a:pt x="1751" y="6633"/>
                  </a:lnTo>
                  <a:lnTo>
                    <a:pt x="2088" y="6768"/>
                  </a:lnTo>
                  <a:lnTo>
                    <a:pt x="2929" y="7105"/>
                  </a:lnTo>
                  <a:lnTo>
                    <a:pt x="3401" y="7273"/>
                  </a:lnTo>
                  <a:lnTo>
                    <a:pt x="3872" y="7374"/>
                  </a:lnTo>
                  <a:lnTo>
                    <a:pt x="4343" y="7475"/>
                  </a:lnTo>
                  <a:lnTo>
                    <a:pt x="4815" y="7542"/>
                  </a:lnTo>
                  <a:lnTo>
                    <a:pt x="5286" y="7542"/>
                  </a:lnTo>
                  <a:lnTo>
                    <a:pt x="5724" y="7475"/>
                  </a:lnTo>
                  <a:lnTo>
                    <a:pt x="6162" y="7374"/>
                  </a:lnTo>
                  <a:lnTo>
                    <a:pt x="6532" y="7172"/>
                  </a:lnTo>
                  <a:lnTo>
                    <a:pt x="6936" y="6970"/>
                  </a:lnTo>
                  <a:lnTo>
                    <a:pt x="7273" y="6700"/>
                  </a:lnTo>
                  <a:lnTo>
                    <a:pt x="7609" y="6397"/>
                  </a:lnTo>
                  <a:lnTo>
                    <a:pt x="7912" y="6061"/>
                  </a:lnTo>
                  <a:lnTo>
                    <a:pt x="8485" y="5387"/>
                  </a:lnTo>
                  <a:lnTo>
                    <a:pt x="8720" y="5118"/>
                  </a:lnTo>
                  <a:lnTo>
                    <a:pt x="8922" y="4781"/>
                  </a:lnTo>
                  <a:lnTo>
                    <a:pt x="9124" y="4411"/>
                  </a:lnTo>
                  <a:lnTo>
                    <a:pt x="9293" y="4041"/>
                  </a:lnTo>
                  <a:lnTo>
                    <a:pt x="9394" y="4041"/>
                  </a:lnTo>
                  <a:lnTo>
                    <a:pt x="9461" y="3973"/>
                  </a:lnTo>
                  <a:lnTo>
                    <a:pt x="9461" y="3872"/>
                  </a:lnTo>
                  <a:lnTo>
                    <a:pt x="9461" y="3839"/>
                  </a:lnTo>
                  <a:lnTo>
                    <a:pt x="9427" y="3805"/>
                  </a:lnTo>
                  <a:lnTo>
                    <a:pt x="9394" y="3771"/>
                  </a:lnTo>
                  <a:lnTo>
                    <a:pt x="9427" y="3502"/>
                  </a:lnTo>
                  <a:lnTo>
                    <a:pt x="9427" y="3233"/>
                  </a:lnTo>
                  <a:lnTo>
                    <a:pt x="9394" y="2997"/>
                  </a:lnTo>
                  <a:lnTo>
                    <a:pt x="9293" y="2728"/>
                  </a:lnTo>
                  <a:lnTo>
                    <a:pt x="9192" y="2559"/>
                  </a:lnTo>
                  <a:lnTo>
                    <a:pt x="9091" y="2391"/>
                  </a:lnTo>
                  <a:lnTo>
                    <a:pt x="8788" y="2122"/>
                  </a:lnTo>
                  <a:lnTo>
                    <a:pt x="8451" y="1852"/>
                  </a:lnTo>
                  <a:lnTo>
                    <a:pt x="8081" y="1650"/>
                  </a:lnTo>
                  <a:lnTo>
                    <a:pt x="7677" y="1448"/>
                  </a:lnTo>
                  <a:lnTo>
                    <a:pt x="7273" y="1280"/>
                  </a:lnTo>
                  <a:lnTo>
                    <a:pt x="6498" y="1011"/>
                  </a:lnTo>
                  <a:lnTo>
                    <a:pt x="5589" y="674"/>
                  </a:lnTo>
                  <a:lnTo>
                    <a:pt x="4646" y="438"/>
                  </a:lnTo>
                  <a:lnTo>
                    <a:pt x="3704" y="236"/>
                  </a:lnTo>
                  <a:lnTo>
                    <a:pt x="2761" y="102"/>
                  </a:lnTo>
                  <a:lnTo>
                    <a:pt x="2761" y="34"/>
                  </a:lnTo>
                  <a:lnTo>
                    <a:pt x="272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5"/>
            <p:cNvSpPr/>
            <p:nvPr/>
          </p:nvSpPr>
          <p:spPr>
            <a:xfrm>
              <a:off x="1625509" y="4780661"/>
              <a:ext cx="427776" cy="372423"/>
            </a:xfrm>
            <a:custGeom>
              <a:avLst/>
              <a:gdLst/>
              <a:ahLst/>
              <a:cxnLst/>
              <a:rect l="l" t="t" r="r" b="b"/>
              <a:pathLst>
                <a:path w="8586" h="7475" extrusionOk="0">
                  <a:moveTo>
                    <a:pt x="1582" y="169"/>
                  </a:moveTo>
                  <a:lnTo>
                    <a:pt x="1986" y="236"/>
                  </a:lnTo>
                  <a:lnTo>
                    <a:pt x="2357" y="337"/>
                  </a:lnTo>
                  <a:lnTo>
                    <a:pt x="2761" y="438"/>
                  </a:lnTo>
                  <a:lnTo>
                    <a:pt x="3535" y="708"/>
                  </a:lnTo>
                  <a:lnTo>
                    <a:pt x="4310" y="1011"/>
                  </a:lnTo>
                  <a:lnTo>
                    <a:pt x="5993" y="1684"/>
                  </a:lnTo>
                  <a:lnTo>
                    <a:pt x="7676" y="2458"/>
                  </a:lnTo>
                  <a:lnTo>
                    <a:pt x="7811" y="2526"/>
                  </a:lnTo>
                  <a:lnTo>
                    <a:pt x="7946" y="2627"/>
                  </a:lnTo>
                  <a:lnTo>
                    <a:pt x="8148" y="2829"/>
                  </a:lnTo>
                  <a:lnTo>
                    <a:pt x="8282" y="3098"/>
                  </a:lnTo>
                  <a:lnTo>
                    <a:pt x="8350" y="3368"/>
                  </a:lnTo>
                  <a:lnTo>
                    <a:pt x="8383" y="3671"/>
                  </a:lnTo>
                  <a:lnTo>
                    <a:pt x="8350" y="4007"/>
                  </a:lnTo>
                  <a:lnTo>
                    <a:pt x="8316" y="4344"/>
                  </a:lnTo>
                  <a:lnTo>
                    <a:pt x="8249" y="4681"/>
                  </a:lnTo>
                  <a:lnTo>
                    <a:pt x="7272" y="4344"/>
                  </a:lnTo>
                  <a:lnTo>
                    <a:pt x="6296" y="4007"/>
                  </a:lnTo>
                  <a:lnTo>
                    <a:pt x="4343" y="3401"/>
                  </a:lnTo>
                  <a:lnTo>
                    <a:pt x="3367" y="3064"/>
                  </a:lnTo>
                  <a:lnTo>
                    <a:pt x="2357" y="2728"/>
                  </a:lnTo>
                  <a:lnTo>
                    <a:pt x="1347" y="2425"/>
                  </a:lnTo>
                  <a:lnTo>
                    <a:pt x="842" y="2290"/>
                  </a:lnTo>
                  <a:lnTo>
                    <a:pt x="337" y="2189"/>
                  </a:lnTo>
                  <a:lnTo>
                    <a:pt x="370" y="1852"/>
                  </a:lnTo>
                  <a:lnTo>
                    <a:pt x="471" y="1549"/>
                  </a:lnTo>
                  <a:lnTo>
                    <a:pt x="572" y="1246"/>
                  </a:lnTo>
                  <a:lnTo>
                    <a:pt x="707" y="943"/>
                  </a:lnTo>
                  <a:lnTo>
                    <a:pt x="1448" y="1213"/>
                  </a:lnTo>
                  <a:lnTo>
                    <a:pt x="2188" y="1482"/>
                  </a:lnTo>
                  <a:lnTo>
                    <a:pt x="2660" y="1650"/>
                  </a:lnTo>
                  <a:lnTo>
                    <a:pt x="3131" y="1751"/>
                  </a:lnTo>
                  <a:lnTo>
                    <a:pt x="4108" y="1920"/>
                  </a:lnTo>
                  <a:lnTo>
                    <a:pt x="5084" y="2122"/>
                  </a:lnTo>
                  <a:lnTo>
                    <a:pt x="5993" y="2324"/>
                  </a:lnTo>
                  <a:lnTo>
                    <a:pt x="7878" y="2795"/>
                  </a:lnTo>
                  <a:lnTo>
                    <a:pt x="7946" y="2795"/>
                  </a:lnTo>
                  <a:lnTo>
                    <a:pt x="7979" y="2728"/>
                  </a:lnTo>
                  <a:lnTo>
                    <a:pt x="7979" y="2694"/>
                  </a:lnTo>
                  <a:lnTo>
                    <a:pt x="7946" y="2627"/>
                  </a:lnTo>
                  <a:lnTo>
                    <a:pt x="7003" y="2357"/>
                  </a:lnTo>
                  <a:lnTo>
                    <a:pt x="6060" y="2122"/>
                  </a:lnTo>
                  <a:lnTo>
                    <a:pt x="5118" y="1920"/>
                  </a:lnTo>
                  <a:lnTo>
                    <a:pt x="4175" y="1751"/>
                  </a:lnTo>
                  <a:lnTo>
                    <a:pt x="3300" y="1583"/>
                  </a:lnTo>
                  <a:lnTo>
                    <a:pt x="2896" y="1516"/>
                  </a:lnTo>
                  <a:lnTo>
                    <a:pt x="2458" y="1381"/>
                  </a:lnTo>
                  <a:lnTo>
                    <a:pt x="2054" y="1246"/>
                  </a:lnTo>
                  <a:lnTo>
                    <a:pt x="1616" y="1078"/>
                  </a:lnTo>
                  <a:lnTo>
                    <a:pt x="1178" y="910"/>
                  </a:lnTo>
                  <a:lnTo>
                    <a:pt x="741" y="809"/>
                  </a:lnTo>
                  <a:lnTo>
                    <a:pt x="943" y="472"/>
                  </a:lnTo>
                  <a:lnTo>
                    <a:pt x="1145" y="169"/>
                  </a:lnTo>
                  <a:close/>
                  <a:moveTo>
                    <a:pt x="1212" y="1"/>
                  </a:moveTo>
                  <a:lnTo>
                    <a:pt x="1178" y="34"/>
                  </a:lnTo>
                  <a:lnTo>
                    <a:pt x="1077" y="34"/>
                  </a:lnTo>
                  <a:lnTo>
                    <a:pt x="1010" y="68"/>
                  </a:lnTo>
                  <a:lnTo>
                    <a:pt x="1044" y="135"/>
                  </a:lnTo>
                  <a:lnTo>
                    <a:pt x="842" y="337"/>
                  </a:lnTo>
                  <a:lnTo>
                    <a:pt x="673" y="539"/>
                  </a:lnTo>
                  <a:lnTo>
                    <a:pt x="539" y="775"/>
                  </a:lnTo>
                  <a:lnTo>
                    <a:pt x="404" y="1044"/>
                  </a:lnTo>
                  <a:lnTo>
                    <a:pt x="303" y="1314"/>
                  </a:lnTo>
                  <a:lnTo>
                    <a:pt x="202" y="1617"/>
                  </a:lnTo>
                  <a:lnTo>
                    <a:pt x="67" y="2189"/>
                  </a:lnTo>
                  <a:lnTo>
                    <a:pt x="0" y="2829"/>
                  </a:lnTo>
                  <a:lnTo>
                    <a:pt x="0" y="3435"/>
                  </a:lnTo>
                  <a:lnTo>
                    <a:pt x="34" y="4007"/>
                  </a:lnTo>
                  <a:lnTo>
                    <a:pt x="101" y="4512"/>
                  </a:lnTo>
                  <a:lnTo>
                    <a:pt x="202" y="4849"/>
                  </a:lnTo>
                  <a:lnTo>
                    <a:pt x="303" y="5186"/>
                  </a:lnTo>
                  <a:lnTo>
                    <a:pt x="438" y="5489"/>
                  </a:lnTo>
                  <a:lnTo>
                    <a:pt x="572" y="5792"/>
                  </a:lnTo>
                  <a:lnTo>
                    <a:pt x="774" y="6061"/>
                  </a:lnTo>
                  <a:lnTo>
                    <a:pt x="976" y="6330"/>
                  </a:lnTo>
                  <a:lnTo>
                    <a:pt x="1212" y="6566"/>
                  </a:lnTo>
                  <a:lnTo>
                    <a:pt x="1481" y="6802"/>
                  </a:lnTo>
                  <a:lnTo>
                    <a:pt x="1919" y="7172"/>
                  </a:lnTo>
                  <a:lnTo>
                    <a:pt x="2390" y="7475"/>
                  </a:lnTo>
                  <a:lnTo>
                    <a:pt x="2896" y="7475"/>
                  </a:lnTo>
                  <a:lnTo>
                    <a:pt x="2559" y="7307"/>
                  </a:lnTo>
                  <a:lnTo>
                    <a:pt x="2256" y="7105"/>
                  </a:lnTo>
                  <a:lnTo>
                    <a:pt x="1919" y="6869"/>
                  </a:lnTo>
                  <a:lnTo>
                    <a:pt x="1616" y="6633"/>
                  </a:lnTo>
                  <a:lnTo>
                    <a:pt x="1347" y="6364"/>
                  </a:lnTo>
                  <a:lnTo>
                    <a:pt x="1111" y="6095"/>
                  </a:lnTo>
                  <a:lnTo>
                    <a:pt x="875" y="5792"/>
                  </a:lnTo>
                  <a:lnTo>
                    <a:pt x="673" y="5455"/>
                  </a:lnTo>
                  <a:lnTo>
                    <a:pt x="539" y="5152"/>
                  </a:lnTo>
                  <a:lnTo>
                    <a:pt x="404" y="4849"/>
                  </a:lnTo>
                  <a:lnTo>
                    <a:pt x="337" y="4546"/>
                  </a:lnTo>
                  <a:lnTo>
                    <a:pt x="303" y="4209"/>
                  </a:lnTo>
                  <a:lnTo>
                    <a:pt x="269" y="3536"/>
                  </a:lnTo>
                  <a:lnTo>
                    <a:pt x="269" y="2862"/>
                  </a:lnTo>
                  <a:lnTo>
                    <a:pt x="640" y="3165"/>
                  </a:lnTo>
                  <a:lnTo>
                    <a:pt x="1010" y="3401"/>
                  </a:lnTo>
                  <a:lnTo>
                    <a:pt x="1818" y="3906"/>
                  </a:lnTo>
                  <a:lnTo>
                    <a:pt x="2626" y="4344"/>
                  </a:lnTo>
                  <a:lnTo>
                    <a:pt x="3401" y="4815"/>
                  </a:lnTo>
                  <a:lnTo>
                    <a:pt x="3838" y="5118"/>
                  </a:lnTo>
                  <a:lnTo>
                    <a:pt x="4242" y="5421"/>
                  </a:lnTo>
                  <a:lnTo>
                    <a:pt x="4411" y="5590"/>
                  </a:lnTo>
                  <a:lnTo>
                    <a:pt x="4545" y="5792"/>
                  </a:lnTo>
                  <a:lnTo>
                    <a:pt x="4680" y="5994"/>
                  </a:lnTo>
                  <a:lnTo>
                    <a:pt x="4781" y="6263"/>
                  </a:lnTo>
                  <a:lnTo>
                    <a:pt x="4882" y="6532"/>
                  </a:lnTo>
                  <a:lnTo>
                    <a:pt x="4916" y="6869"/>
                  </a:lnTo>
                  <a:lnTo>
                    <a:pt x="4949" y="7475"/>
                  </a:lnTo>
                  <a:lnTo>
                    <a:pt x="5219" y="7475"/>
                  </a:lnTo>
                  <a:lnTo>
                    <a:pt x="5219" y="7138"/>
                  </a:lnTo>
                  <a:lnTo>
                    <a:pt x="5185" y="6802"/>
                  </a:lnTo>
                  <a:lnTo>
                    <a:pt x="5118" y="6465"/>
                  </a:lnTo>
                  <a:lnTo>
                    <a:pt x="5017" y="6128"/>
                  </a:lnTo>
                  <a:lnTo>
                    <a:pt x="4882" y="5825"/>
                  </a:lnTo>
                  <a:lnTo>
                    <a:pt x="4714" y="5522"/>
                  </a:lnTo>
                  <a:lnTo>
                    <a:pt x="4512" y="5287"/>
                  </a:lnTo>
                  <a:lnTo>
                    <a:pt x="4242" y="5051"/>
                  </a:lnTo>
                  <a:lnTo>
                    <a:pt x="3300" y="4445"/>
                  </a:lnTo>
                  <a:lnTo>
                    <a:pt x="2323" y="3873"/>
                  </a:lnTo>
                  <a:lnTo>
                    <a:pt x="1347" y="3267"/>
                  </a:lnTo>
                  <a:lnTo>
                    <a:pt x="842" y="2997"/>
                  </a:lnTo>
                  <a:lnTo>
                    <a:pt x="303" y="2761"/>
                  </a:lnTo>
                  <a:lnTo>
                    <a:pt x="269" y="2761"/>
                  </a:lnTo>
                  <a:lnTo>
                    <a:pt x="303" y="2256"/>
                  </a:lnTo>
                  <a:lnTo>
                    <a:pt x="741" y="2492"/>
                  </a:lnTo>
                  <a:lnTo>
                    <a:pt x="1212" y="2660"/>
                  </a:lnTo>
                  <a:lnTo>
                    <a:pt x="2155" y="2963"/>
                  </a:lnTo>
                  <a:lnTo>
                    <a:pt x="3131" y="3267"/>
                  </a:lnTo>
                  <a:lnTo>
                    <a:pt x="4040" y="3536"/>
                  </a:lnTo>
                  <a:lnTo>
                    <a:pt x="4276" y="3603"/>
                  </a:lnTo>
                  <a:lnTo>
                    <a:pt x="4444" y="3772"/>
                  </a:lnTo>
                  <a:lnTo>
                    <a:pt x="4613" y="3974"/>
                  </a:lnTo>
                  <a:lnTo>
                    <a:pt x="4848" y="4277"/>
                  </a:lnTo>
                  <a:lnTo>
                    <a:pt x="5252" y="4782"/>
                  </a:lnTo>
                  <a:lnTo>
                    <a:pt x="5623" y="5320"/>
                  </a:lnTo>
                  <a:lnTo>
                    <a:pt x="5892" y="5825"/>
                  </a:lnTo>
                  <a:lnTo>
                    <a:pt x="6128" y="6364"/>
                  </a:lnTo>
                  <a:lnTo>
                    <a:pt x="6262" y="6903"/>
                  </a:lnTo>
                  <a:lnTo>
                    <a:pt x="6330" y="7475"/>
                  </a:lnTo>
                  <a:lnTo>
                    <a:pt x="6565" y="7475"/>
                  </a:lnTo>
                  <a:lnTo>
                    <a:pt x="6532" y="7138"/>
                  </a:lnTo>
                  <a:lnTo>
                    <a:pt x="6464" y="6835"/>
                  </a:lnTo>
                  <a:lnTo>
                    <a:pt x="6397" y="6499"/>
                  </a:lnTo>
                  <a:lnTo>
                    <a:pt x="6296" y="6196"/>
                  </a:lnTo>
                  <a:lnTo>
                    <a:pt x="6027" y="5590"/>
                  </a:lnTo>
                  <a:lnTo>
                    <a:pt x="5690" y="5017"/>
                  </a:lnTo>
                  <a:lnTo>
                    <a:pt x="5286" y="4411"/>
                  </a:lnTo>
                  <a:lnTo>
                    <a:pt x="5017" y="4075"/>
                  </a:lnTo>
                  <a:lnTo>
                    <a:pt x="4747" y="3772"/>
                  </a:lnTo>
                  <a:lnTo>
                    <a:pt x="4747" y="3772"/>
                  </a:lnTo>
                  <a:lnTo>
                    <a:pt x="6464" y="4344"/>
                  </a:lnTo>
                  <a:lnTo>
                    <a:pt x="7340" y="4613"/>
                  </a:lnTo>
                  <a:lnTo>
                    <a:pt x="8181" y="4883"/>
                  </a:lnTo>
                  <a:lnTo>
                    <a:pt x="8013" y="5489"/>
                  </a:lnTo>
                  <a:lnTo>
                    <a:pt x="7845" y="5994"/>
                  </a:lnTo>
                  <a:lnTo>
                    <a:pt x="7710" y="6364"/>
                  </a:lnTo>
                  <a:lnTo>
                    <a:pt x="7542" y="6768"/>
                  </a:lnTo>
                  <a:lnTo>
                    <a:pt x="7171" y="7475"/>
                  </a:lnTo>
                  <a:lnTo>
                    <a:pt x="7441" y="7475"/>
                  </a:lnTo>
                  <a:lnTo>
                    <a:pt x="7777" y="6633"/>
                  </a:lnTo>
                  <a:lnTo>
                    <a:pt x="8080" y="5825"/>
                  </a:lnTo>
                  <a:lnTo>
                    <a:pt x="8383" y="4883"/>
                  </a:lnTo>
                  <a:lnTo>
                    <a:pt x="8417" y="4849"/>
                  </a:lnTo>
                  <a:lnTo>
                    <a:pt x="8417" y="4748"/>
                  </a:lnTo>
                  <a:lnTo>
                    <a:pt x="8552" y="4209"/>
                  </a:lnTo>
                  <a:lnTo>
                    <a:pt x="8585" y="3906"/>
                  </a:lnTo>
                  <a:lnTo>
                    <a:pt x="8585" y="3637"/>
                  </a:lnTo>
                  <a:lnTo>
                    <a:pt x="8552" y="3368"/>
                  </a:lnTo>
                  <a:lnTo>
                    <a:pt x="8518" y="3132"/>
                  </a:lnTo>
                  <a:lnTo>
                    <a:pt x="8417" y="2862"/>
                  </a:lnTo>
                  <a:lnTo>
                    <a:pt x="8282" y="2660"/>
                  </a:lnTo>
                  <a:lnTo>
                    <a:pt x="8148" y="2492"/>
                  </a:lnTo>
                  <a:lnTo>
                    <a:pt x="8013" y="2391"/>
                  </a:lnTo>
                  <a:lnTo>
                    <a:pt x="7643" y="2189"/>
                  </a:lnTo>
                  <a:lnTo>
                    <a:pt x="6902" y="1886"/>
                  </a:lnTo>
                  <a:lnTo>
                    <a:pt x="5050" y="1078"/>
                  </a:lnTo>
                  <a:lnTo>
                    <a:pt x="4175" y="708"/>
                  </a:lnTo>
                  <a:lnTo>
                    <a:pt x="3704" y="506"/>
                  </a:lnTo>
                  <a:lnTo>
                    <a:pt x="3199" y="304"/>
                  </a:lnTo>
                  <a:lnTo>
                    <a:pt x="2727" y="169"/>
                  </a:lnTo>
                  <a:lnTo>
                    <a:pt x="2222" y="34"/>
                  </a:lnTo>
                  <a:lnTo>
                    <a:pt x="17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9" name="Google Shape;689;p5"/>
          <p:cNvGrpSpPr/>
          <p:nvPr/>
        </p:nvGrpSpPr>
        <p:grpSpPr>
          <a:xfrm>
            <a:off x="342281" y="4183488"/>
            <a:ext cx="369035" cy="728056"/>
            <a:chOff x="342281" y="4183488"/>
            <a:chExt cx="369035" cy="728056"/>
          </a:xfrm>
        </p:grpSpPr>
        <p:sp>
          <p:nvSpPr>
            <p:cNvPr id="690" name="Google Shape;690;p5"/>
            <p:cNvSpPr/>
            <p:nvPr/>
          </p:nvSpPr>
          <p:spPr>
            <a:xfrm>
              <a:off x="385875" y="4691777"/>
              <a:ext cx="77225" cy="211397"/>
            </a:xfrm>
            <a:custGeom>
              <a:avLst/>
              <a:gdLst/>
              <a:ahLst/>
              <a:cxnLst/>
              <a:rect l="l" t="t" r="r" b="b"/>
              <a:pathLst>
                <a:path w="1550" h="4243" extrusionOk="0">
                  <a:moveTo>
                    <a:pt x="1515" y="0"/>
                  </a:moveTo>
                  <a:lnTo>
                    <a:pt x="1515" y="34"/>
                  </a:lnTo>
                  <a:lnTo>
                    <a:pt x="741" y="2088"/>
                  </a:lnTo>
                  <a:lnTo>
                    <a:pt x="337" y="3131"/>
                  </a:lnTo>
                  <a:lnTo>
                    <a:pt x="0" y="4175"/>
                  </a:lnTo>
                  <a:lnTo>
                    <a:pt x="0" y="4209"/>
                  </a:lnTo>
                  <a:lnTo>
                    <a:pt x="34" y="4242"/>
                  </a:lnTo>
                  <a:lnTo>
                    <a:pt x="68" y="4242"/>
                  </a:lnTo>
                  <a:lnTo>
                    <a:pt x="68" y="4209"/>
                  </a:lnTo>
                  <a:lnTo>
                    <a:pt x="505" y="3131"/>
                  </a:lnTo>
                  <a:lnTo>
                    <a:pt x="909" y="2020"/>
                  </a:lnTo>
                  <a:lnTo>
                    <a:pt x="1145" y="1549"/>
                  </a:lnTo>
                  <a:lnTo>
                    <a:pt x="1347" y="1044"/>
                  </a:lnTo>
                  <a:lnTo>
                    <a:pt x="1448" y="775"/>
                  </a:lnTo>
                  <a:lnTo>
                    <a:pt x="1549" y="505"/>
                  </a:lnTo>
                  <a:lnTo>
                    <a:pt x="1549" y="270"/>
                  </a:lnTo>
                  <a:lnTo>
                    <a:pt x="1549" y="34"/>
                  </a:lnTo>
                  <a:lnTo>
                    <a:pt x="151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5"/>
            <p:cNvSpPr/>
            <p:nvPr/>
          </p:nvSpPr>
          <p:spPr>
            <a:xfrm>
              <a:off x="560304" y="4300920"/>
              <a:ext cx="129240" cy="83951"/>
            </a:xfrm>
            <a:custGeom>
              <a:avLst/>
              <a:gdLst/>
              <a:ahLst/>
              <a:cxnLst/>
              <a:rect l="l" t="t" r="r" b="b"/>
              <a:pathLst>
                <a:path w="2594" h="1685" extrusionOk="0">
                  <a:moveTo>
                    <a:pt x="2560" y="1"/>
                  </a:moveTo>
                  <a:lnTo>
                    <a:pt x="2526" y="34"/>
                  </a:lnTo>
                  <a:lnTo>
                    <a:pt x="2391" y="270"/>
                  </a:lnTo>
                  <a:lnTo>
                    <a:pt x="2223" y="539"/>
                  </a:lnTo>
                  <a:lnTo>
                    <a:pt x="2088" y="809"/>
                  </a:lnTo>
                  <a:lnTo>
                    <a:pt x="1886" y="1078"/>
                  </a:lnTo>
                  <a:lnTo>
                    <a:pt x="1651" y="1246"/>
                  </a:lnTo>
                  <a:lnTo>
                    <a:pt x="1381" y="1381"/>
                  </a:lnTo>
                  <a:lnTo>
                    <a:pt x="1146" y="1448"/>
                  </a:lnTo>
                  <a:lnTo>
                    <a:pt x="876" y="1448"/>
                  </a:lnTo>
                  <a:lnTo>
                    <a:pt x="641" y="1381"/>
                  </a:lnTo>
                  <a:lnTo>
                    <a:pt x="405" y="1246"/>
                  </a:lnTo>
                  <a:lnTo>
                    <a:pt x="304" y="1145"/>
                  </a:lnTo>
                  <a:lnTo>
                    <a:pt x="237" y="1044"/>
                  </a:lnTo>
                  <a:lnTo>
                    <a:pt x="169" y="910"/>
                  </a:lnTo>
                  <a:lnTo>
                    <a:pt x="102" y="741"/>
                  </a:lnTo>
                  <a:lnTo>
                    <a:pt x="68" y="708"/>
                  </a:lnTo>
                  <a:lnTo>
                    <a:pt x="35" y="708"/>
                  </a:lnTo>
                  <a:lnTo>
                    <a:pt x="35" y="741"/>
                  </a:lnTo>
                  <a:lnTo>
                    <a:pt x="1" y="876"/>
                  </a:lnTo>
                  <a:lnTo>
                    <a:pt x="1" y="977"/>
                  </a:lnTo>
                  <a:lnTo>
                    <a:pt x="68" y="1179"/>
                  </a:lnTo>
                  <a:lnTo>
                    <a:pt x="203" y="1347"/>
                  </a:lnTo>
                  <a:lnTo>
                    <a:pt x="371" y="1482"/>
                  </a:lnTo>
                  <a:lnTo>
                    <a:pt x="573" y="1583"/>
                  </a:lnTo>
                  <a:lnTo>
                    <a:pt x="775" y="1650"/>
                  </a:lnTo>
                  <a:lnTo>
                    <a:pt x="1011" y="1684"/>
                  </a:lnTo>
                  <a:lnTo>
                    <a:pt x="1213" y="1684"/>
                  </a:lnTo>
                  <a:lnTo>
                    <a:pt x="1449" y="1617"/>
                  </a:lnTo>
                  <a:lnTo>
                    <a:pt x="1684" y="1482"/>
                  </a:lnTo>
                  <a:lnTo>
                    <a:pt x="1954" y="1280"/>
                  </a:lnTo>
                  <a:lnTo>
                    <a:pt x="2156" y="1078"/>
                  </a:lnTo>
                  <a:lnTo>
                    <a:pt x="2358" y="809"/>
                  </a:lnTo>
                  <a:lnTo>
                    <a:pt x="2492" y="573"/>
                  </a:lnTo>
                  <a:lnTo>
                    <a:pt x="2593" y="304"/>
                  </a:lnTo>
                  <a:lnTo>
                    <a:pt x="2593" y="34"/>
                  </a:lnTo>
                  <a:lnTo>
                    <a:pt x="256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5"/>
            <p:cNvSpPr/>
            <p:nvPr/>
          </p:nvSpPr>
          <p:spPr>
            <a:xfrm>
              <a:off x="342281" y="4183488"/>
              <a:ext cx="369035" cy="728056"/>
            </a:xfrm>
            <a:custGeom>
              <a:avLst/>
              <a:gdLst/>
              <a:ahLst/>
              <a:cxnLst/>
              <a:rect l="l" t="t" r="r" b="b"/>
              <a:pathLst>
                <a:path w="7407" h="14613" extrusionOk="0">
                  <a:moveTo>
                    <a:pt x="5993" y="1"/>
                  </a:moveTo>
                  <a:lnTo>
                    <a:pt x="5825" y="35"/>
                  </a:lnTo>
                  <a:lnTo>
                    <a:pt x="5656" y="102"/>
                  </a:lnTo>
                  <a:lnTo>
                    <a:pt x="5488" y="169"/>
                  </a:lnTo>
                  <a:lnTo>
                    <a:pt x="5185" y="405"/>
                  </a:lnTo>
                  <a:lnTo>
                    <a:pt x="4916" y="674"/>
                  </a:lnTo>
                  <a:lnTo>
                    <a:pt x="4680" y="1011"/>
                  </a:lnTo>
                  <a:lnTo>
                    <a:pt x="4478" y="1348"/>
                  </a:lnTo>
                  <a:lnTo>
                    <a:pt x="4276" y="1651"/>
                  </a:lnTo>
                  <a:lnTo>
                    <a:pt x="4141" y="2021"/>
                  </a:lnTo>
                  <a:lnTo>
                    <a:pt x="4040" y="2391"/>
                  </a:lnTo>
                  <a:lnTo>
                    <a:pt x="3973" y="2762"/>
                  </a:lnTo>
                  <a:lnTo>
                    <a:pt x="3973" y="3132"/>
                  </a:lnTo>
                  <a:lnTo>
                    <a:pt x="4007" y="3368"/>
                  </a:lnTo>
                  <a:lnTo>
                    <a:pt x="4040" y="3570"/>
                  </a:lnTo>
                  <a:lnTo>
                    <a:pt x="4209" y="3974"/>
                  </a:lnTo>
                  <a:lnTo>
                    <a:pt x="4310" y="4344"/>
                  </a:lnTo>
                  <a:lnTo>
                    <a:pt x="4377" y="4681"/>
                  </a:lnTo>
                  <a:lnTo>
                    <a:pt x="4377" y="5051"/>
                  </a:lnTo>
                  <a:lnTo>
                    <a:pt x="4310" y="5421"/>
                  </a:lnTo>
                  <a:lnTo>
                    <a:pt x="4074" y="5960"/>
                  </a:lnTo>
                  <a:lnTo>
                    <a:pt x="3838" y="6532"/>
                  </a:lnTo>
                  <a:lnTo>
                    <a:pt x="3232" y="7576"/>
                  </a:lnTo>
                  <a:lnTo>
                    <a:pt x="2626" y="8687"/>
                  </a:lnTo>
                  <a:lnTo>
                    <a:pt x="1986" y="9798"/>
                  </a:lnTo>
                  <a:lnTo>
                    <a:pt x="640" y="11953"/>
                  </a:lnTo>
                  <a:lnTo>
                    <a:pt x="404" y="12323"/>
                  </a:lnTo>
                  <a:lnTo>
                    <a:pt x="202" y="12727"/>
                  </a:lnTo>
                  <a:lnTo>
                    <a:pt x="101" y="12929"/>
                  </a:lnTo>
                  <a:lnTo>
                    <a:pt x="34" y="13131"/>
                  </a:lnTo>
                  <a:lnTo>
                    <a:pt x="0" y="13367"/>
                  </a:lnTo>
                  <a:lnTo>
                    <a:pt x="0" y="13569"/>
                  </a:lnTo>
                  <a:lnTo>
                    <a:pt x="34" y="13636"/>
                  </a:lnTo>
                  <a:lnTo>
                    <a:pt x="67" y="13670"/>
                  </a:lnTo>
                  <a:lnTo>
                    <a:pt x="135" y="13636"/>
                  </a:lnTo>
                  <a:lnTo>
                    <a:pt x="168" y="13569"/>
                  </a:lnTo>
                  <a:lnTo>
                    <a:pt x="168" y="13333"/>
                  </a:lnTo>
                  <a:lnTo>
                    <a:pt x="202" y="13098"/>
                  </a:lnTo>
                  <a:lnTo>
                    <a:pt x="303" y="12862"/>
                  </a:lnTo>
                  <a:lnTo>
                    <a:pt x="404" y="12660"/>
                  </a:lnTo>
                  <a:lnTo>
                    <a:pt x="640" y="12222"/>
                  </a:lnTo>
                  <a:lnTo>
                    <a:pt x="909" y="11818"/>
                  </a:lnTo>
                  <a:lnTo>
                    <a:pt x="1986" y="10068"/>
                  </a:lnTo>
                  <a:lnTo>
                    <a:pt x="2996" y="8317"/>
                  </a:lnTo>
                  <a:lnTo>
                    <a:pt x="3501" y="7442"/>
                  </a:lnTo>
                  <a:lnTo>
                    <a:pt x="3939" y="6532"/>
                  </a:lnTo>
                  <a:lnTo>
                    <a:pt x="4310" y="5792"/>
                  </a:lnTo>
                  <a:lnTo>
                    <a:pt x="4444" y="5421"/>
                  </a:lnTo>
                  <a:lnTo>
                    <a:pt x="4545" y="5051"/>
                  </a:lnTo>
                  <a:lnTo>
                    <a:pt x="4545" y="4883"/>
                  </a:lnTo>
                  <a:lnTo>
                    <a:pt x="4545" y="4714"/>
                  </a:lnTo>
                  <a:lnTo>
                    <a:pt x="4512" y="4378"/>
                  </a:lnTo>
                  <a:lnTo>
                    <a:pt x="4377" y="4041"/>
                  </a:lnTo>
                  <a:lnTo>
                    <a:pt x="4276" y="3738"/>
                  </a:lnTo>
                  <a:lnTo>
                    <a:pt x="4175" y="3469"/>
                  </a:lnTo>
                  <a:lnTo>
                    <a:pt x="4141" y="3199"/>
                  </a:lnTo>
                  <a:lnTo>
                    <a:pt x="4141" y="2896"/>
                  </a:lnTo>
                  <a:lnTo>
                    <a:pt x="4175" y="2593"/>
                  </a:lnTo>
                  <a:lnTo>
                    <a:pt x="4242" y="2257"/>
                  </a:lnTo>
                  <a:lnTo>
                    <a:pt x="4343" y="1954"/>
                  </a:lnTo>
                  <a:lnTo>
                    <a:pt x="4444" y="1651"/>
                  </a:lnTo>
                  <a:lnTo>
                    <a:pt x="4613" y="1348"/>
                  </a:lnTo>
                  <a:lnTo>
                    <a:pt x="4781" y="1078"/>
                  </a:lnTo>
                  <a:lnTo>
                    <a:pt x="4983" y="809"/>
                  </a:lnTo>
                  <a:lnTo>
                    <a:pt x="5185" y="607"/>
                  </a:lnTo>
                  <a:lnTo>
                    <a:pt x="5421" y="405"/>
                  </a:lnTo>
                  <a:lnTo>
                    <a:pt x="5690" y="270"/>
                  </a:lnTo>
                  <a:lnTo>
                    <a:pt x="5959" y="169"/>
                  </a:lnTo>
                  <a:lnTo>
                    <a:pt x="6262" y="136"/>
                  </a:lnTo>
                  <a:lnTo>
                    <a:pt x="6565" y="169"/>
                  </a:lnTo>
                  <a:lnTo>
                    <a:pt x="6565" y="203"/>
                  </a:lnTo>
                  <a:lnTo>
                    <a:pt x="6599" y="237"/>
                  </a:lnTo>
                  <a:lnTo>
                    <a:pt x="6767" y="439"/>
                  </a:lnTo>
                  <a:lnTo>
                    <a:pt x="6902" y="674"/>
                  </a:lnTo>
                  <a:lnTo>
                    <a:pt x="7003" y="910"/>
                  </a:lnTo>
                  <a:lnTo>
                    <a:pt x="7104" y="1179"/>
                  </a:lnTo>
                  <a:lnTo>
                    <a:pt x="7138" y="1482"/>
                  </a:lnTo>
                  <a:lnTo>
                    <a:pt x="7171" y="1752"/>
                  </a:lnTo>
                  <a:lnTo>
                    <a:pt x="7171" y="2290"/>
                  </a:lnTo>
                  <a:lnTo>
                    <a:pt x="7138" y="2593"/>
                  </a:lnTo>
                  <a:lnTo>
                    <a:pt x="7070" y="2863"/>
                  </a:lnTo>
                  <a:lnTo>
                    <a:pt x="6969" y="3132"/>
                  </a:lnTo>
                  <a:lnTo>
                    <a:pt x="6835" y="3401"/>
                  </a:lnTo>
                  <a:lnTo>
                    <a:pt x="6633" y="3603"/>
                  </a:lnTo>
                  <a:lnTo>
                    <a:pt x="6431" y="3839"/>
                  </a:lnTo>
                  <a:lnTo>
                    <a:pt x="6229" y="4041"/>
                  </a:lnTo>
                  <a:lnTo>
                    <a:pt x="5959" y="4209"/>
                  </a:lnTo>
                  <a:lnTo>
                    <a:pt x="5387" y="4613"/>
                  </a:lnTo>
                  <a:lnTo>
                    <a:pt x="5084" y="4849"/>
                  </a:lnTo>
                  <a:lnTo>
                    <a:pt x="4848" y="5085"/>
                  </a:lnTo>
                  <a:lnTo>
                    <a:pt x="4613" y="5455"/>
                  </a:lnTo>
                  <a:lnTo>
                    <a:pt x="4411" y="5825"/>
                  </a:lnTo>
                  <a:lnTo>
                    <a:pt x="4108" y="6633"/>
                  </a:lnTo>
                  <a:lnTo>
                    <a:pt x="3771" y="7711"/>
                  </a:lnTo>
                  <a:lnTo>
                    <a:pt x="3434" y="8788"/>
                  </a:lnTo>
                  <a:lnTo>
                    <a:pt x="3165" y="9866"/>
                  </a:lnTo>
                  <a:lnTo>
                    <a:pt x="2895" y="10977"/>
                  </a:lnTo>
                  <a:lnTo>
                    <a:pt x="2727" y="12020"/>
                  </a:lnTo>
                  <a:lnTo>
                    <a:pt x="2626" y="12525"/>
                  </a:lnTo>
                  <a:lnTo>
                    <a:pt x="2525" y="13064"/>
                  </a:lnTo>
                  <a:lnTo>
                    <a:pt x="2390" y="13434"/>
                  </a:lnTo>
                  <a:lnTo>
                    <a:pt x="2222" y="13771"/>
                  </a:lnTo>
                  <a:lnTo>
                    <a:pt x="1986" y="14074"/>
                  </a:lnTo>
                  <a:lnTo>
                    <a:pt x="1852" y="14209"/>
                  </a:lnTo>
                  <a:lnTo>
                    <a:pt x="1683" y="14310"/>
                  </a:lnTo>
                  <a:lnTo>
                    <a:pt x="1448" y="14444"/>
                  </a:lnTo>
                  <a:lnTo>
                    <a:pt x="1212" y="14478"/>
                  </a:lnTo>
                  <a:lnTo>
                    <a:pt x="976" y="14478"/>
                  </a:lnTo>
                  <a:lnTo>
                    <a:pt x="774" y="14411"/>
                  </a:lnTo>
                  <a:lnTo>
                    <a:pt x="572" y="14276"/>
                  </a:lnTo>
                  <a:lnTo>
                    <a:pt x="404" y="14108"/>
                  </a:lnTo>
                  <a:lnTo>
                    <a:pt x="303" y="13906"/>
                  </a:lnTo>
                  <a:lnTo>
                    <a:pt x="236" y="13670"/>
                  </a:lnTo>
                  <a:lnTo>
                    <a:pt x="202" y="13636"/>
                  </a:lnTo>
                  <a:lnTo>
                    <a:pt x="135" y="13636"/>
                  </a:lnTo>
                  <a:lnTo>
                    <a:pt x="135" y="13670"/>
                  </a:lnTo>
                  <a:lnTo>
                    <a:pt x="135" y="13906"/>
                  </a:lnTo>
                  <a:lnTo>
                    <a:pt x="168" y="14074"/>
                  </a:lnTo>
                  <a:lnTo>
                    <a:pt x="236" y="14242"/>
                  </a:lnTo>
                  <a:lnTo>
                    <a:pt x="337" y="14377"/>
                  </a:lnTo>
                  <a:lnTo>
                    <a:pt x="471" y="14478"/>
                  </a:lnTo>
                  <a:lnTo>
                    <a:pt x="606" y="14545"/>
                  </a:lnTo>
                  <a:lnTo>
                    <a:pt x="774" y="14579"/>
                  </a:lnTo>
                  <a:lnTo>
                    <a:pt x="943" y="14613"/>
                  </a:lnTo>
                  <a:lnTo>
                    <a:pt x="1111" y="14613"/>
                  </a:lnTo>
                  <a:lnTo>
                    <a:pt x="1313" y="14579"/>
                  </a:lnTo>
                  <a:lnTo>
                    <a:pt x="1481" y="14545"/>
                  </a:lnTo>
                  <a:lnTo>
                    <a:pt x="1650" y="14478"/>
                  </a:lnTo>
                  <a:lnTo>
                    <a:pt x="1818" y="14411"/>
                  </a:lnTo>
                  <a:lnTo>
                    <a:pt x="1953" y="14310"/>
                  </a:lnTo>
                  <a:lnTo>
                    <a:pt x="2087" y="14175"/>
                  </a:lnTo>
                  <a:lnTo>
                    <a:pt x="2222" y="14040"/>
                  </a:lnTo>
                  <a:lnTo>
                    <a:pt x="2390" y="13771"/>
                  </a:lnTo>
                  <a:lnTo>
                    <a:pt x="2525" y="13468"/>
                  </a:lnTo>
                  <a:lnTo>
                    <a:pt x="2626" y="13131"/>
                  </a:lnTo>
                  <a:lnTo>
                    <a:pt x="2727" y="12828"/>
                  </a:lnTo>
                  <a:lnTo>
                    <a:pt x="2828" y="12155"/>
                  </a:lnTo>
                  <a:lnTo>
                    <a:pt x="2963" y="11482"/>
                  </a:lnTo>
                  <a:lnTo>
                    <a:pt x="3131" y="10707"/>
                  </a:lnTo>
                  <a:lnTo>
                    <a:pt x="3299" y="9899"/>
                  </a:lnTo>
                  <a:lnTo>
                    <a:pt x="3737" y="8351"/>
                  </a:lnTo>
                  <a:lnTo>
                    <a:pt x="3973" y="7644"/>
                  </a:lnTo>
                  <a:lnTo>
                    <a:pt x="4209" y="6903"/>
                  </a:lnTo>
                  <a:lnTo>
                    <a:pt x="4478" y="6196"/>
                  </a:lnTo>
                  <a:lnTo>
                    <a:pt x="4781" y="5522"/>
                  </a:lnTo>
                  <a:lnTo>
                    <a:pt x="4983" y="5253"/>
                  </a:lnTo>
                  <a:lnTo>
                    <a:pt x="5219" y="4984"/>
                  </a:lnTo>
                  <a:lnTo>
                    <a:pt x="5488" y="4782"/>
                  </a:lnTo>
                  <a:lnTo>
                    <a:pt x="5757" y="4580"/>
                  </a:lnTo>
                  <a:lnTo>
                    <a:pt x="6330" y="4176"/>
                  </a:lnTo>
                  <a:lnTo>
                    <a:pt x="6599" y="3974"/>
                  </a:lnTo>
                  <a:lnTo>
                    <a:pt x="6835" y="3738"/>
                  </a:lnTo>
                  <a:lnTo>
                    <a:pt x="6969" y="3536"/>
                  </a:lnTo>
                  <a:lnTo>
                    <a:pt x="7104" y="3334"/>
                  </a:lnTo>
                  <a:lnTo>
                    <a:pt x="7205" y="3132"/>
                  </a:lnTo>
                  <a:lnTo>
                    <a:pt x="7272" y="2896"/>
                  </a:lnTo>
                  <a:lnTo>
                    <a:pt x="7340" y="2661"/>
                  </a:lnTo>
                  <a:lnTo>
                    <a:pt x="7373" y="2425"/>
                  </a:lnTo>
                  <a:lnTo>
                    <a:pt x="7407" y="1886"/>
                  </a:lnTo>
                  <a:lnTo>
                    <a:pt x="7340" y="1381"/>
                  </a:lnTo>
                  <a:lnTo>
                    <a:pt x="7306" y="1146"/>
                  </a:lnTo>
                  <a:lnTo>
                    <a:pt x="7239" y="910"/>
                  </a:lnTo>
                  <a:lnTo>
                    <a:pt x="7138" y="674"/>
                  </a:lnTo>
                  <a:lnTo>
                    <a:pt x="7003" y="472"/>
                  </a:lnTo>
                  <a:lnTo>
                    <a:pt x="6868" y="270"/>
                  </a:lnTo>
                  <a:lnTo>
                    <a:pt x="6734" y="136"/>
                  </a:lnTo>
                  <a:lnTo>
                    <a:pt x="6666" y="102"/>
                  </a:lnTo>
                  <a:lnTo>
                    <a:pt x="6633" y="102"/>
                  </a:lnTo>
                  <a:lnTo>
                    <a:pt x="6599" y="68"/>
                  </a:lnTo>
                  <a:lnTo>
                    <a:pt x="639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3" name="Google Shape;693;p5"/>
          <p:cNvGrpSpPr/>
          <p:nvPr/>
        </p:nvGrpSpPr>
        <p:grpSpPr>
          <a:xfrm>
            <a:off x="50" y="1232900"/>
            <a:ext cx="454630" cy="816989"/>
            <a:chOff x="50" y="1232900"/>
            <a:chExt cx="454630" cy="816989"/>
          </a:xfrm>
        </p:grpSpPr>
        <p:sp>
          <p:nvSpPr>
            <p:cNvPr id="694" name="Google Shape;694;p5"/>
            <p:cNvSpPr/>
            <p:nvPr/>
          </p:nvSpPr>
          <p:spPr>
            <a:xfrm>
              <a:off x="50" y="1283221"/>
              <a:ext cx="390907" cy="600560"/>
            </a:xfrm>
            <a:custGeom>
              <a:avLst/>
              <a:gdLst/>
              <a:ahLst/>
              <a:cxnLst/>
              <a:rect l="l" t="t" r="r" b="b"/>
              <a:pathLst>
                <a:path w="7846" h="12054" extrusionOk="0">
                  <a:moveTo>
                    <a:pt x="1" y="1"/>
                  </a:moveTo>
                  <a:lnTo>
                    <a:pt x="1" y="203"/>
                  </a:lnTo>
                  <a:lnTo>
                    <a:pt x="405" y="304"/>
                  </a:lnTo>
                  <a:lnTo>
                    <a:pt x="842" y="371"/>
                  </a:lnTo>
                  <a:lnTo>
                    <a:pt x="1953" y="438"/>
                  </a:lnTo>
                  <a:lnTo>
                    <a:pt x="3065" y="539"/>
                  </a:lnTo>
                  <a:lnTo>
                    <a:pt x="4209" y="640"/>
                  </a:lnTo>
                  <a:lnTo>
                    <a:pt x="5354" y="809"/>
                  </a:lnTo>
                  <a:lnTo>
                    <a:pt x="6499" y="977"/>
                  </a:lnTo>
                  <a:lnTo>
                    <a:pt x="7643" y="1179"/>
                  </a:lnTo>
                  <a:lnTo>
                    <a:pt x="7542" y="1684"/>
                  </a:lnTo>
                  <a:lnTo>
                    <a:pt x="7441" y="2223"/>
                  </a:lnTo>
                  <a:lnTo>
                    <a:pt x="7340" y="3334"/>
                  </a:lnTo>
                  <a:lnTo>
                    <a:pt x="6903" y="6431"/>
                  </a:lnTo>
                  <a:lnTo>
                    <a:pt x="6532" y="9091"/>
                  </a:lnTo>
                  <a:lnTo>
                    <a:pt x="6128" y="11751"/>
                  </a:lnTo>
                  <a:lnTo>
                    <a:pt x="6095" y="11751"/>
                  </a:lnTo>
                  <a:lnTo>
                    <a:pt x="5691" y="11650"/>
                  </a:lnTo>
                  <a:lnTo>
                    <a:pt x="5320" y="11583"/>
                  </a:lnTo>
                  <a:lnTo>
                    <a:pt x="4546" y="11482"/>
                  </a:lnTo>
                  <a:lnTo>
                    <a:pt x="2964" y="11381"/>
                  </a:lnTo>
                  <a:lnTo>
                    <a:pt x="2593" y="11313"/>
                  </a:lnTo>
                  <a:lnTo>
                    <a:pt x="2223" y="11280"/>
                  </a:lnTo>
                  <a:lnTo>
                    <a:pt x="1482" y="11111"/>
                  </a:lnTo>
                  <a:lnTo>
                    <a:pt x="741" y="10943"/>
                  </a:lnTo>
                  <a:lnTo>
                    <a:pt x="371" y="10876"/>
                  </a:lnTo>
                  <a:lnTo>
                    <a:pt x="1" y="10842"/>
                  </a:lnTo>
                  <a:lnTo>
                    <a:pt x="1" y="11111"/>
                  </a:lnTo>
                  <a:lnTo>
                    <a:pt x="607" y="11212"/>
                  </a:lnTo>
                  <a:lnTo>
                    <a:pt x="1246" y="11347"/>
                  </a:lnTo>
                  <a:lnTo>
                    <a:pt x="1852" y="11482"/>
                  </a:lnTo>
                  <a:lnTo>
                    <a:pt x="2458" y="11583"/>
                  </a:lnTo>
                  <a:lnTo>
                    <a:pt x="3368" y="11650"/>
                  </a:lnTo>
                  <a:lnTo>
                    <a:pt x="4243" y="11717"/>
                  </a:lnTo>
                  <a:lnTo>
                    <a:pt x="5152" y="11818"/>
                  </a:lnTo>
                  <a:lnTo>
                    <a:pt x="5590" y="11886"/>
                  </a:lnTo>
                  <a:lnTo>
                    <a:pt x="6027" y="12020"/>
                  </a:lnTo>
                  <a:lnTo>
                    <a:pt x="6095" y="11987"/>
                  </a:lnTo>
                  <a:lnTo>
                    <a:pt x="6162" y="12054"/>
                  </a:lnTo>
                  <a:lnTo>
                    <a:pt x="6229" y="12054"/>
                  </a:lnTo>
                  <a:lnTo>
                    <a:pt x="6263" y="12020"/>
                  </a:lnTo>
                  <a:lnTo>
                    <a:pt x="6297" y="11987"/>
                  </a:lnTo>
                  <a:lnTo>
                    <a:pt x="6734" y="9226"/>
                  </a:lnTo>
                  <a:lnTo>
                    <a:pt x="7138" y="6499"/>
                  </a:lnTo>
                  <a:lnTo>
                    <a:pt x="7475" y="3839"/>
                  </a:lnTo>
                  <a:lnTo>
                    <a:pt x="7677" y="2492"/>
                  </a:lnTo>
                  <a:lnTo>
                    <a:pt x="7778" y="1819"/>
                  </a:lnTo>
                  <a:lnTo>
                    <a:pt x="7778" y="1146"/>
                  </a:lnTo>
                  <a:lnTo>
                    <a:pt x="7812" y="1112"/>
                  </a:lnTo>
                  <a:lnTo>
                    <a:pt x="7845" y="1078"/>
                  </a:lnTo>
                  <a:lnTo>
                    <a:pt x="7812" y="1011"/>
                  </a:lnTo>
                  <a:lnTo>
                    <a:pt x="7778" y="977"/>
                  </a:lnTo>
                  <a:lnTo>
                    <a:pt x="7778" y="944"/>
                  </a:lnTo>
                  <a:lnTo>
                    <a:pt x="7744" y="910"/>
                  </a:lnTo>
                  <a:lnTo>
                    <a:pt x="7711" y="910"/>
                  </a:lnTo>
                  <a:lnTo>
                    <a:pt x="7711" y="944"/>
                  </a:lnTo>
                  <a:lnTo>
                    <a:pt x="7677" y="977"/>
                  </a:lnTo>
                  <a:lnTo>
                    <a:pt x="6734" y="775"/>
                  </a:lnTo>
                  <a:lnTo>
                    <a:pt x="5792" y="640"/>
                  </a:lnTo>
                  <a:lnTo>
                    <a:pt x="3873" y="405"/>
                  </a:lnTo>
                  <a:lnTo>
                    <a:pt x="2896" y="304"/>
                  </a:lnTo>
                  <a:lnTo>
                    <a:pt x="1920" y="270"/>
                  </a:lnTo>
                  <a:lnTo>
                    <a:pt x="943" y="169"/>
                  </a:lnTo>
                  <a:lnTo>
                    <a:pt x="472" y="10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5"/>
            <p:cNvSpPr/>
            <p:nvPr/>
          </p:nvSpPr>
          <p:spPr>
            <a:xfrm>
              <a:off x="50" y="1232900"/>
              <a:ext cx="439534" cy="68855"/>
            </a:xfrm>
            <a:custGeom>
              <a:avLst/>
              <a:gdLst/>
              <a:ahLst/>
              <a:cxnLst/>
              <a:rect l="l" t="t" r="r" b="b"/>
              <a:pathLst>
                <a:path w="8822" h="1382" extrusionOk="0">
                  <a:moveTo>
                    <a:pt x="1" y="1"/>
                  </a:moveTo>
                  <a:lnTo>
                    <a:pt x="1" y="270"/>
                  </a:lnTo>
                  <a:lnTo>
                    <a:pt x="1078" y="472"/>
                  </a:lnTo>
                  <a:lnTo>
                    <a:pt x="2155" y="607"/>
                  </a:lnTo>
                  <a:lnTo>
                    <a:pt x="3233" y="708"/>
                  </a:lnTo>
                  <a:lnTo>
                    <a:pt x="4344" y="775"/>
                  </a:lnTo>
                  <a:lnTo>
                    <a:pt x="5421" y="876"/>
                  </a:lnTo>
                  <a:lnTo>
                    <a:pt x="6499" y="977"/>
                  </a:lnTo>
                  <a:lnTo>
                    <a:pt x="7576" y="1145"/>
                  </a:lnTo>
                  <a:lnTo>
                    <a:pt x="8115" y="1246"/>
                  </a:lnTo>
                  <a:lnTo>
                    <a:pt x="8653" y="1381"/>
                  </a:lnTo>
                  <a:lnTo>
                    <a:pt x="8754" y="1381"/>
                  </a:lnTo>
                  <a:lnTo>
                    <a:pt x="8822" y="1280"/>
                  </a:lnTo>
                  <a:lnTo>
                    <a:pt x="8788" y="1179"/>
                  </a:lnTo>
                  <a:lnTo>
                    <a:pt x="8754" y="1145"/>
                  </a:lnTo>
                  <a:lnTo>
                    <a:pt x="8721" y="1112"/>
                  </a:lnTo>
                  <a:lnTo>
                    <a:pt x="8182" y="1011"/>
                  </a:lnTo>
                  <a:lnTo>
                    <a:pt x="7643" y="876"/>
                  </a:lnTo>
                  <a:lnTo>
                    <a:pt x="6566" y="741"/>
                  </a:lnTo>
                  <a:lnTo>
                    <a:pt x="5455" y="607"/>
                  </a:lnTo>
                  <a:lnTo>
                    <a:pt x="4378" y="539"/>
                  </a:lnTo>
                  <a:lnTo>
                    <a:pt x="3267" y="438"/>
                  </a:lnTo>
                  <a:lnTo>
                    <a:pt x="2155" y="337"/>
                  </a:lnTo>
                  <a:lnTo>
                    <a:pt x="1078" y="203"/>
                  </a:lnTo>
                  <a:lnTo>
                    <a:pt x="539" y="10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5"/>
            <p:cNvSpPr/>
            <p:nvPr/>
          </p:nvSpPr>
          <p:spPr>
            <a:xfrm>
              <a:off x="50" y="1284915"/>
              <a:ext cx="454630" cy="764975"/>
            </a:xfrm>
            <a:custGeom>
              <a:avLst/>
              <a:gdLst/>
              <a:ahLst/>
              <a:cxnLst/>
              <a:rect l="l" t="t" r="r" b="b"/>
              <a:pathLst>
                <a:path w="9125" h="15354" extrusionOk="0">
                  <a:moveTo>
                    <a:pt x="8956" y="0"/>
                  </a:moveTo>
                  <a:lnTo>
                    <a:pt x="8889" y="34"/>
                  </a:lnTo>
                  <a:lnTo>
                    <a:pt x="8855" y="68"/>
                  </a:lnTo>
                  <a:lnTo>
                    <a:pt x="8855" y="101"/>
                  </a:lnTo>
                  <a:lnTo>
                    <a:pt x="8855" y="1078"/>
                  </a:lnTo>
                  <a:lnTo>
                    <a:pt x="8788" y="2054"/>
                  </a:lnTo>
                  <a:lnTo>
                    <a:pt x="8687" y="2997"/>
                  </a:lnTo>
                  <a:lnTo>
                    <a:pt x="8552" y="3940"/>
                  </a:lnTo>
                  <a:lnTo>
                    <a:pt x="8216" y="5859"/>
                  </a:lnTo>
                  <a:lnTo>
                    <a:pt x="8047" y="6801"/>
                  </a:lnTo>
                  <a:lnTo>
                    <a:pt x="7879" y="7778"/>
                  </a:lnTo>
                  <a:lnTo>
                    <a:pt x="7778" y="8653"/>
                  </a:lnTo>
                  <a:lnTo>
                    <a:pt x="7677" y="9562"/>
                  </a:lnTo>
                  <a:lnTo>
                    <a:pt x="7542" y="11380"/>
                  </a:lnTo>
                  <a:lnTo>
                    <a:pt x="7441" y="12289"/>
                  </a:lnTo>
                  <a:lnTo>
                    <a:pt x="7340" y="13165"/>
                  </a:lnTo>
                  <a:lnTo>
                    <a:pt x="7172" y="14074"/>
                  </a:lnTo>
                  <a:lnTo>
                    <a:pt x="6936" y="14949"/>
                  </a:lnTo>
                  <a:lnTo>
                    <a:pt x="5186" y="14814"/>
                  </a:lnTo>
                  <a:lnTo>
                    <a:pt x="3469" y="14646"/>
                  </a:lnTo>
                  <a:lnTo>
                    <a:pt x="1718" y="14444"/>
                  </a:lnTo>
                  <a:lnTo>
                    <a:pt x="1" y="14242"/>
                  </a:lnTo>
                  <a:lnTo>
                    <a:pt x="1" y="14511"/>
                  </a:lnTo>
                  <a:lnTo>
                    <a:pt x="1718" y="14713"/>
                  </a:lnTo>
                  <a:lnTo>
                    <a:pt x="3435" y="14915"/>
                  </a:lnTo>
                  <a:lnTo>
                    <a:pt x="5152" y="15084"/>
                  </a:lnTo>
                  <a:lnTo>
                    <a:pt x="6869" y="15218"/>
                  </a:lnTo>
                  <a:lnTo>
                    <a:pt x="6869" y="15252"/>
                  </a:lnTo>
                  <a:lnTo>
                    <a:pt x="6903" y="15319"/>
                  </a:lnTo>
                  <a:lnTo>
                    <a:pt x="6970" y="15353"/>
                  </a:lnTo>
                  <a:lnTo>
                    <a:pt x="7071" y="15353"/>
                  </a:lnTo>
                  <a:lnTo>
                    <a:pt x="7105" y="15319"/>
                  </a:lnTo>
                  <a:lnTo>
                    <a:pt x="7138" y="15252"/>
                  </a:lnTo>
                  <a:lnTo>
                    <a:pt x="7374" y="14309"/>
                  </a:lnTo>
                  <a:lnTo>
                    <a:pt x="7576" y="13367"/>
                  </a:lnTo>
                  <a:lnTo>
                    <a:pt x="7711" y="12424"/>
                  </a:lnTo>
                  <a:lnTo>
                    <a:pt x="7812" y="11448"/>
                  </a:lnTo>
                  <a:lnTo>
                    <a:pt x="7980" y="9529"/>
                  </a:lnTo>
                  <a:lnTo>
                    <a:pt x="8047" y="8552"/>
                  </a:lnTo>
                  <a:lnTo>
                    <a:pt x="8182" y="7576"/>
                  </a:lnTo>
                  <a:lnTo>
                    <a:pt x="8317" y="6667"/>
                  </a:lnTo>
                  <a:lnTo>
                    <a:pt x="8485" y="5724"/>
                  </a:lnTo>
                  <a:lnTo>
                    <a:pt x="8822" y="3872"/>
                  </a:lnTo>
                  <a:lnTo>
                    <a:pt x="8956" y="2930"/>
                  </a:lnTo>
                  <a:lnTo>
                    <a:pt x="9057" y="2021"/>
                  </a:lnTo>
                  <a:lnTo>
                    <a:pt x="9125" y="1078"/>
                  </a:lnTo>
                  <a:lnTo>
                    <a:pt x="9091" y="101"/>
                  </a:lnTo>
                  <a:lnTo>
                    <a:pt x="9091" y="68"/>
                  </a:lnTo>
                  <a:lnTo>
                    <a:pt x="9057" y="34"/>
                  </a:lnTo>
                  <a:lnTo>
                    <a:pt x="89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7" name="Google Shape;697;p5"/>
          <p:cNvGrpSpPr/>
          <p:nvPr/>
        </p:nvGrpSpPr>
        <p:grpSpPr>
          <a:xfrm>
            <a:off x="50" y="3073044"/>
            <a:ext cx="729750" cy="1046771"/>
            <a:chOff x="50" y="3073044"/>
            <a:chExt cx="729750" cy="1046771"/>
          </a:xfrm>
        </p:grpSpPr>
        <p:sp>
          <p:nvSpPr>
            <p:cNvPr id="698" name="Google Shape;698;p5"/>
            <p:cNvSpPr/>
            <p:nvPr/>
          </p:nvSpPr>
          <p:spPr>
            <a:xfrm>
              <a:off x="50" y="3073044"/>
              <a:ext cx="729750" cy="1046771"/>
            </a:xfrm>
            <a:custGeom>
              <a:avLst/>
              <a:gdLst/>
              <a:ahLst/>
              <a:cxnLst/>
              <a:rect l="l" t="t" r="r" b="b"/>
              <a:pathLst>
                <a:path w="14647" h="21010" extrusionOk="0">
                  <a:moveTo>
                    <a:pt x="3738" y="1"/>
                  </a:moveTo>
                  <a:lnTo>
                    <a:pt x="3199" y="34"/>
                  </a:lnTo>
                  <a:lnTo>
                    <a:pt x="2661" y="102"/>
                  </a:lnTo>
                  <a:lnTo>
                    <a:pt x="2122" y="203"/>
                  </a:lnTo>
                  <a:lnTo>
                    <a:pt x="1583" y="337"/>
                  </a:lnTo>
                  <a:lnTo>
                    <a:pt x="1044" y="472"/>
                  </a:lnTo>
                  <a:lnTo>
                    <a:pt x="1" y="809"/>
                  </a:lnTo>
                  <a:lnTo>
                    <a:pt x="1" y="1078"/>
                  </a:lnTo>
                  <a:lnTo>
                    <a:pt x="607" y="876"/>
                  </a:lnTo>
                  <a:lnTo>
                    <a:pt x="1213" y="674"/>
                  </a:lnTo>
                  <a:lnTo>
                    <a:pt x="1819" y="539"/>
                  </a:lnTo>
                  <a:lnTo>
                    <a:pt x="2425" y="405"/>
                  </a:lnTo>
                  <a:lnTo>
                    <a:pt x="2829" y="337"/>
                  </a:lnTo>
                  <a:lnTo>
                    <a:pt x="3233" y="304"/>
                  </a:lnTo>
                  <a:lnTo>
                    <a:pt x="3671" y="270"/>
                  </a:lnTo>
                  <a:lnTo>
                    <a:pt x="4075" y="236"/>
                  </a:lnTo>
                  <a:lnTo>
                    <a:pt x="4883" y="304"/>
                  </a:lnTo>
                  <a:lnTo>
                    <a:pt x="5691" y="405"/>
                  </a:lnTo>
                  <a:lnTo>
                    <a:pt x="6499" y="573"/>
                  </a:lnTo>
                  <a:lnTo>
                    <a:pt x="7273" y="809"/>
                  </a:lnTo>
                  <a:lnTo>
                    <a:pt x="8047" y="1112"/>
                  </a:lnTo>
                  <a:lnTo>
                    <a:pt x="8822" y="1448"/>
                  </a:lnTo>
                  <a:lnTo>
                    <a:pt x="9125" y="1583"/>
                  </a:lnTo>
                  <a:lnTo>
                    <a:pt x="9394" y="1751"/>
                  </a:lnTo>
                  <a:lnTo>
                    <a:pt x="9933" y="2122"/>
                  </a:lnTo>
                  <a:lnTo>
                    <a:pt x="10438" y="2559"/>
                  </a:lnTo>
                  <a:lnTo>
                    <a:pt x="10909" y="2997"/>
                  </a:lnTo>
                  <a:lnTo>
                    <a:pt x="11482" y="3502"/>
                  </a:lnTo>
                  <a:lnTo>
                    <a:pt x="11987" y="4041"/>
                  </a:lnTo>
                  <a:lnTo>
                    <a:pt x="12525" y="4613"/>
                  </a:lnTo>
                  <a:lnTo>
                    <a:pt x="12997" y="5185"/>
                  </a:lnTo>
                  <a:lnTo>
                    <a:pt x="13401" y="5792"/>
                  </a:lnTo>
                  <a:lnTo>
                    <a:pt x="13704" y="6431"/>
                  </a:lnTo>
                  <a:lnTo>
                    <a:pt x="13872" y="6734"/>
                  </a:lnTo>
                  <a:lnTo>
                    <a:pt x="13973" y="7071"/>
                  </a:lnTo>
                  <a:lnTo>
                    <a:pt x="14074" y="7408"/>
                  </a:lnTo>
                  <a:lnTo>
                    <a:pt x="14175" y="7778"/>
                  </a:lnTo>
                  <a:lnTo>
                    <a:pt x="14242" y="8182"/>
                  </a:lnTo>
                  <a:lnTo>
                    <a:pt x="14276" y="8620"/>
                  </a:lnTo>
                  <a:lnTo>
                    <a:pt x="14343" y="9461"/>
                  </a:lnTo>
                  <a:lnTo>
                    <a:pt x="14377" y="11212"/>
                  </a:lnTo>
                  <a:lnTo>
                    <a:pt x="14411" y="11953"/>
                  </a:lnTo>
                  <a:lnTo>
                    <a:pt x="14343" y="12727"/>
                  </a:lnTo>
                  <a:lnTo>
                    <a:pt x="14242" y="13468"/>
                  </a:lnTo>
                  <a:lnTo>
                    <a:pt x="14040" y="14209"/>
                  </a:lnTo>
                  <a:lnTo>
                    <a:pt x="13805" y="14916"/>
                  </a:lnTo>
                  <a:lnTo>
                    <a:pt x="13502" y="15589"/>
                  </a:lnTo>
                  <a:lnTo>
                    <a:pt x="13131" y="16229"/>
                  </a:lnTo>
                  <a:lnTo>
                    <a:pt x="12660" y="16868"/>
                  </a:lnTo>
                  <a:lnTo>
                    <a:pt x="12424" y="17138"/>
                  </a:lnTo>
                  <a:lnTo>
                    <a:pt x="12189" y="17373"/>
                  </a:lnTo>
                  <a:lnTo>
                    <a:pt x="11650" y="17878"/>
                  </a:lnTo>
                  <a:lnTo>
                    <a:pt x="11078" y="18316"/>
                  </a:lnTo>
                  <a:lnTo>
                    <a:pt x="10505" y="18754"/>
                  </a:lnTo>
                  <a:lnTo>
                    <a:pt x="10202" y="18989"/>
                  </a:lnTo>
                  <a:lnTo>
                    <a:pt x="9865" y="19191"/>
                  </a:lnTo>
                  <a:lnTo>
                    <a:pt x="9529" y="19360"/>
                  </a:lnTo>
                  <a:lnTo>
                    <a:pt x="9192" y="19528"/>
                  </a:lnTo>
                  <a:lnTo>
                    <a:pt x="8519" y="19797"/>
                  </a:lnTo>
                  <a:lnTo>
                    <a:pt x="7778" y="19999"/>
                  </a:lnTo>
                  <a:lnTo>
                    <a:pt x="6431" y="20370"/>
                  </a:lnTo>
                  <a:lnTo>
                    <a:pt x="5792" y="20538"/>
                  </a:lnTo>
                  <a:lnTo>
                    <a:pt x="5118" y="20673"/>
                  </a:lnTo>
                  <a:lnTo>
                    <a:pt x="4681" y="20740"/>
                  </a:lnTo>
                  <a:lnTo>
                    <a:pt x="4243" y="20774"/>
                  </a:lnTo>
                  <a:lnTo>
                    <a:pt x="3401" y="20774"/>
                  </a:lnTo>
                  <a:lnTo>
                    <a:pt x="2560" y="20706"/>
                  </a:lnTo>
                  <a:lnTo>
                    <a:pt x="1684" y="20605"/>
                  </a:lnTo>
                  <a:lnTo>
                    <a:pt x="842" y="20471"/>
                  </a:lnTo>
                  <a:lnTo>
                    <a:pt x="1" y="20302"/>
                  </a:lnTo>
                  <a:lnTo>
                    <a:pt x="1" y="20572"/>
                  </a:lnTo>
                  <a:lnTo>
                    <a:pt x="169" y="20605"/>
                  </a:lnTo>
                  <a:lnTo>
                    <a:pt x="842" y="20740"/>
                  </a:lnTo>
                  <a:lnTo>
                    <a:pt x="1549" y="20841"/>
                  </a:lnTo>
                  <a:lnTo>
                    <a:pt x="2223" y="20942"/>
                  </a:lnTo>
                  <a:lnTo>
                    <a:pt x="2896" y="21009"/>
                  </a:lnTo>
                  <a:lnTo>
                    <a:pt x="4277" y="21009"/>
                  </a:lnTo>
                  <a:lnTo>
                    <a:pt x="4950" y="20942"/>
                  </a:lnTo>
                  <a:lnTo>
                    <a:pt x="5657" y="20841"/>
                  </a:lnTo>
                  <a:lnTo>
                    <a:pt x="6297" y="20706"/>
                  </a:lnTo>
                  <a:lnTo>
                    <a:pt x="6970" y="20504"/>
                  </a:lnTo>
                  <a:lnTo>
                    <a:pt x="8249" y="20168"/>
                  </a:lnTo>
                  <a:lnTo>
                    <a:pt x="8586" y="20067"/>
                  </a:lnTo>
                  <a:lnTo>
                    <a:pt x="8923" y="19966"/>
                  </a:lnTo>
                  <a:lnTo>
                    <a:pt x="9495" y="19696"/>
                  </a:lnTo>
                  <a:lnTo>
                    <a:pt x="10067" y="19360"/>
                  </a:lnTo>
                  <a:lnTo>
                    <a:pt x="10640" y="18989"/>
                  </a:lnTo>
                  <a:lnTo>
                    <a:pt x="11145" y="18585"/>
                  </a:lnTo>
                  <a:lnTo>
                    <a:pt x="11650" y="18181"/>
                  </a:lnTo>
                  <a:lnTo>
                    <a:pt x="12121" y="17777"/>
                  </a:lnTo>
                  <a:lnTo>
                    <a:pt x="12559" y="17340"/>
                  </a:lnTo>
                  <a:lnTo>
                    <a:pt x="12963" y="16868"/>
                  </a:lnTo>
                  <a:lnTo>
                    <a:pt x="13333" y="16363"/>
                  </a:lnTo>
                  <a:lnTo>
                    <a:pt x="13670" y="15825"/>
                  </a:lnTo>
                  <a:lnTo>
                    <a:pt x="13973" y="15219"/>
                  </a:lnTo>
                  <a:lnTo>
                    <a:pt x="14209" y="14579"/>
                  </a:lnTo>
                  <a:lnTo>
                    <a:pt x="14411" y="13939"/>
                  </a:lnTo>
                  <a:lnTo>
                    <a:pt x="14512" y="13266"/>
                  </a:lnTo>
                  <a:lnTo>
                    <a:pt x="14613" y="12592"/>
                  </a:lnTo>
                  <a:lnTo>
                    <a:pt x="14646" y="11919"/>
                  </a:lnTo>
                  <a:lnTo>
                    <a:pt x="14646" y="11246"/>
                  </a:lnTo>
                  <a:lnTo>
                    <a:pt x="14613" y="10572"/>
                  </a:lnTo>
                  <a:lnTo>
                    <a:pt x="14545" y="9865"/>
                  </a:lnTo>
                  <a:lnTo>
                    <a:pt x="14478" y="8552"/>
                  </a:lnTo>
                  <a:lnTo>
                    <a:pt x="14444" y="7879"/>
                  </a:lnTo>
                  <a:lnTo>
                    <a:pt x="14377" y="7576"/>
                  </a:lnTo>
                  <a:lnTo>
                    <a:pt x="14310" y="7239"/>
                  </a:lnTo>
                  <a:lnTo>
                    <a:pt x="14209" y="6903"/>
                  </a:lnTo>
                  <a:lnTo>
                    <a:pt x="14074" y="6600"/>
                  </a:lnTo>
                  <a:lnTo>
                    <a:pt x="13805" y="5994"/>
                  </a:lnTo>
                  <a:lnTo>
                    <a:pt x="13468" y="5421"/>
                  </a:lnTo>
                  <a:lnTo>
                    <a:pt x="13064" y="4882"/>
                  </a:lnTo>
                  <a:lnTo>
                    <a:pt x="12660" y="4377"/>
                  </a:lnTo>
                  <a:lnTo>
                    <a:pt x="12222" y="3872"/>
                  </a:lnTo>
                  <a:lnTo>
                    <a:pt x="11785" y="3401"/>
                  </a:lnTo>
                  <a:lnTo>
                    <a:pt x="11313" y="2963"/>
                  </a:lnTo>
                  <a:lnTo>
                    <a:pt x="10808" y="2526"/>
                  </a:lnTo>
                  <a:lnTo>
                    <a:pt x="10303" y="2122"/>
                  </a:lnTo>
                  <a:lnTo>
                    <a:pt x="9764" y="1751"/>
                  </a:lnTo>
                  <a:lnTo>
                    <a:pt x="9226" y="1415"/>
                  </a:lnTo>
                  <a:lnTo>
                    <a:pt x="8653" y="1112"/>
                  </a:lnTo>
                  <a:lnTo>
                    <a:pt x="8081" y="842"/>
                  </a:lnTo>
                  <a:lnTo>
                    <a:pt x="7475" y="607"/>
                  </a:lnTo>
                  <a:lnTo>
                    <a:pt x="6869" y="405"/>
                  </a:lnTo>
                  <a:lnTo>
                    <a:pt x="6229" y="236"/>
                  </a:lnTo>
                  <a:lnTo>
                    <a:pt x="5590" y="102"/>
                  </a:lnTo>
                  <a:lnTo>
                    <a:pt x="4950" y="34"/>
                  </a:lnTo>
                  <a:lnTo>
                    <a:pt x="431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5"/>
            <p:cNvSpPr/>
            <p:nvPr/>
          </p:nvSpPr>
          <p:spPr>
            <a:xfrm>
              <a:off x="50" y="3264263"/>
              <a:ext cx="679429" cy="686106"/>
            </a:xfrm>
            <a:custGeom>
              <a:avLst/>
              <a:gdLst/>
              <a:ahLst/>
              <a:cxnLst/>
              <a:rect l="l" t="t" r="r" b="b"/>
              <a:pathLst>
                <a:path w="13637" h="13771" extrusionOk="0">
                  <a:moveTo>
                    <a:pt x="12626" y="6095"/>
                  </a:moveTo>
                  <a:lnTo>
                    <a:pt x="12896" y="6162"/>
                  </a:lnTo>
                  <a:lnTo>
                    <a:pt x="12997" y="6196"/>
                  </a:lnTo>
                  <a:lnTo>
                    <a:pt x="13098" y="6263"/>
                  </a:lnTo>
                  <a:lnTo>
                    <a:pt x="13199" y="6364"/>
                  </a:lnTo>
                  <a:lnTo>
                    <a:pt x="13300" y="6465"/>
                  </a:lnTo>
                  <a:lnTo>
                    <a:pt x="13367" y="6600"/>
                  </a:lnTo>
                  <a:lnTo>
                    <a:pt x="13401" y="6768"/>
                  </a:lnTo>
                  <a:lnTo>
                    <a:pt x="13434" y="6903"/>
                  </a:lnTo>
                  <a:lnTo>
                    <a:pt x="13434" y="7071"/>
                  </a:lnTo>
                  <a:lnTo>
                    <a:pt x="13367" y="7206"/>
                  </a:lnTo>
                  <a:lnTo>
                    <a:pt x="13333" y="7340"/>
                  </a:lnTo>
                  <a:lnTo>
                    <a:pt x="13232" y="7475"/>
                  </a:lnTo>
                  <a:lnTo>
                    <a:pt x="13131" y="7576"/>
                  </a:lnTo>
                  <a:lnTo>
                    <a:pt x="12862" y="7711"/>
                  </a:lnTo>
                  <a:lnTo>
                    <a:pt x="12559" y="7812"/>
                  </a:lnTo>
                  <a:lnTo>
                    <a:pt x="12222" y="7845"/>
                  </a:lnTo>
                  <a:lnTo>
                    <a:pt x="11852" y="7845"/>
                  </a:lnTo>
                  <a:lnTo>
                    <a:pt x="11145" y="7812"/>
                  </a:lnTo>
                  <a:lnTo>
                    <a:pt x="10505" y="7778"/>
                  </a:lnTo>
                  <a:lnTo>
                    <a:pt x="10505" y="7542"/>
                  </a:lnTo>
                  <a:lnTo>
                    <a:pt x="10505" y="7307"/>
                  </a:lnTo>
                  <a:lnTo>
                    <a:pt x="10539" y="6734"/>
                  </a:lnTo>
                  <a:lnTo>
                    <a:pt x="10539" y="6196"/>
                  </a:lnTo>
                  <a:lnTo>
                    <a:pt x="10977" y="6128"/>
                  </a:lnTo>
                  <a:lnTo>
                    <a:pt x="11448" y="6095"/>
                  </a:lnTo>
                  <a:close/>
                  <a:moveTo>
                    <a:pt x="3469" y="1"/>
                  </a:moveTo>
                  <a:lnTo>
                    <a:pt x="2795" y="68"/>
                  </a:lnTo>
                  <a:lnTo>
                    <a:pt x="2122" y="203"/>
                  </a:lnTo>
                  <a:lnTo>
                    <a:pt x="1482" y="405"/>
                  </a:lnTo>
                  <a:lnTo>
                    <a:pt x="842" y="640"/>
                  </a:lnTo>
                  <a:lnTo>
                    <a:pt x="270" y="943"/>
                  </a:lnTo>
                  <a:lnTo>
                    <a:pt x="1" y="1112"/>
                  </a:lnTo>
                  <a:lnTo>
                    <a:pt x="1" y="1415"/>
                  </a:lnTo>
                  <a:lnTo>
                    <a:pt x="573" y="1044"/>
                  </a:lnTo>
                  <a:lnTo>
                    <a:pt x="1145" y="741"/>
                  </a:lnTo>
                  <a:lnTo>
                    <a:pt x="1751" y="539"/>
                  </a:lnTo>
                  <a:lnTo>
                    <a:pt x="2357" y="371"/>
                  </a:lnTo>
                  <a:lnTo>
                    <a:pt x="2997" y="270"/>
                  </a:lnTo>
                  <a:lnTo>
                    <a:pt x="3671" y="236"/>
                  </a:lnTo>
                  <a:lnTo>
                    <a:pt x="4310" y="236"/>
                  </a:lnTo>
                  <a:lnTo>
                    <a:pt x="4950" y="304"/>
                  </a:lnTo>
                  <a:lnTo>
                    <a:pt x="5590" y="438"/>
                  </a:lnTo>
                  <a:lnTo>
                    <a:pt x="6128" y="607"/>
                  </a:lnTo>
                  <a:lnTo>
                    <a:pt x="6633" y="809"/>
                  </a:lnTo>
                  <a:lnTo>
                    <a:pt x="7138" y="1078"/>
                  </a:lnTo>
                  <a:lnTo>
                    <a:pt x="7610" y="1381"/>
                  </a:lnTo>
                  <a:lnTo>
                    <a:pt x="8047" y="1752"/>
                  </a:lnTo>
                  <a:lnTo>
                    <a:pt x="8451" y="2122"/>
                  </a:lnTo>
                  <a:lnTo>
                    <a:pt x="8822" y="2560"/>
                  </a:lnTo>
                  <a:lnTo>
                    <a:pt x="9192" y="2997"/>
                  </a:lnTo>
                  <a:lnTo>
                    <a:pt x="9495" y="3536"/>
                  </a:lnTo>
                  <a:lnTo>
                    <a:pt x="9764" y="4075"/>
                  </a:lnTo>
                  <a:lnTo>
                    <a:pt x="9966" y="4647"/>
                  </a:lnTo>
                  <a:lnTo>
                    <a:pt x="10135" y="5219"/>
                  </a:lnTo>
                  <a:lnTo>
                    <a:pt x="10202" y="5792"/>
                  </a:lnTo>
                  <a:lnTo>
                    <a:pt x="10269" y="6398"/>
                  </a:lnTo>
                  <a:lnTo>
                    <a:pt x="10269" y="7004"/>
                  </a:lnTo>
                  <a:lnTo>
                    <a:pt x="10236" y="7610"/>
                  </a:lnTo>
                  <a:lnTo>
                    <a:pt x="10236" y="7677"/>
                  </a:lnTo>
                  <a:lnTo>
                    <a:pt x="10303" y="7711"/>
                  </a:lnTo>
                  <a:lnTo>
                    <a:pt x="10303" y="7778"/>
                  </a:lnTo>
                  <a:lnTo>
                    <a:pt x="10269" y="7845"/>
                  </a:lnTo>
                  <a:lnTo>
                    <a:pt x="10269" y="7913"/>
                  </a:lnTo>
                  <a:lnTo>
                    <a:pt x="10202" y="8384"/>
                  </a:lnTo>
                  <a:lnTo>
                    <a:pt x="10067" y="8822"/>
                  </a:lnTo>
                  <a:lnTo>
                    <a:pt x="9798" y="9664"/>
                  </a:lnTo>
                  <a:lnTo>
                    <a:pt x="9697" y="9967"/>
                  </a:lnTo>
                  <a:lnTo>
                    <a:pt x="9529" y="10270"/>
                  </a:lnTo>
                  <a:lnTo>
                    <a:pt x="9394" y="10573"/>
                  </a:lnTo>
                  <a:lnTo>
                    <a:pt x="9192" y="10842"/>
                  </a:lnTo>
                  <a:lnTo>
                    <a:pt x="8754" y="11381"/>
                  </a:lnTo>
                  <a:lnTo>
                    <a:pt x="8283" y="11852"/>
                  </a:lnTo>
                  <a:lnTo>
                    <a:pt x="8014" y="12088"/>
                  </a:lnTo>
                  <a:lnTo>
                    <a:pt x="7711" y="12323"/>
                  </a:lnTo>
                  <a:lnTo>
                    <a:pt x="7441" y="12525"/>
                  </a:lnTo>
                  <a:lnTo>
                    <a:pt x="7138" y="12694"/>
                  </a:lnTo>
                  <a:lnTo>
                    <a:pt x="6532" y="12963"/>
                  </a:lnTo>
                  <a:lnTo>
                    <a:pt x="5960" y="13165"/>
                  </a:lnTo>
                  <a:lnTo>
                    <a:pt x="5388" y="13300"/>
                  </a:lnTo>
                  <a:lnTo>
                    <a:pt x="4849" y="13401"/>
                  </a:lnTo>
                  <a:lnTo>
                    <a:pt x="3906" y="13535"/>
                  </a:lnTo>
                  <a:lnTo>
                    <a:pt x="2863" y="13535"/>
                  </a:lnTo>
                  <a:lnTo>
                    <a:pt x="2357" y="13468"/>
                  </a:lnTo>
                  <a:lnTo>
                    <a:pt x="1852" y="13367"/>
                  </a:lnTo>
                  <a:lnTo>
                    <a:pt x="1381" y="13232"/>
                  </a:lnTo>
                  <a:lnTo>
                    <a:pt x="910" y="13064"/>
                  </a:lnTo>
                  <a:lnTo>
                    <a:pt x="438" y="12828"/>
                  </a:lnTo>
                  <a:lnTo>
                    <a:pt x="1" y="12593"/>
                  </a:lnTo>
                  <a:lnTo>
                    <a:pt x="1" y="12828"/>
                  </a:lnTo>
                  <a:lnTo>
                    <a:pt x="438" y="13064"/>
                  </a:lnTo>
                  <a:lnTo>
                    <a:pt x="910" y="13300"/>
                  </a:lnTo>
                  <a:lnTo>
                    <a:pt x="1381" y="13468"/>
                  </a:lnTo>
                  <a:lnTo>
                    <a:pt x="1852" y="13603"/>
                  </a:lnTo>
                  <a:lnTo>
                    <a:pt x="2357" y="13704"/>
                  </a:lnTo>
                  <a:lnTo>
                    <a:pt x="2863" y="13737"/>
                  </a:lnTo>
                  <a:lnTo>
                    <a:pt x="3368" y="13771"/>
                  </a:lnTo>
                  <a:lnTo>
                    <a:pt x="3906" y="13737"/>
                  </a:lnTo>
                  <a:lnTo>
                    <a:pt x="4411" y="13704"/>
                  </a:lnTo>
                  <a:lnTo>
                    <a:pt x="4984" y="13636"/>
                  </a:lnTo>
                  <a:lnTo>
                    <a:pt x="5556" y="13502"/>
                  </a:lnTo>
                  <a:lnTo>
                    <a:pt x="6128" y="13333"/>
                  </a:lnTo>
                  <a:lnTo>
                    <a:pt x="6734" y="13098"/>
                  </a:lnTo>
                  <a:lnTo>
                    <a:pt x="7374" y="12795"/>
                  </a:lnTo>
                  <a:lnTo>
                    <a:pt x="7677" y="12626"/>
                  </a:lnTo>
                  <a:lnTo>
                    <a:pt x="7980" y="12391"/>
                  </a:lnTo>
                  <a:lnTo>
                    <a:pt x="8283" y="12155"/>
                  </a:lnTo>
                  <a:lnTo>
                    <a:pt x="8586" y="11886"/>
                  </a:lnTo>
                  <a:lnTo>
                    <a:pt x="9024" y="11414"/>
                  </a:lnTo>
                  <a:lnTo>
                    <a:pt x="9428" y="10876"/>
                  </a:lnTo>
                  <a:lnTo>
                    <a:pt x="9764" y="10303"/>
                  </a:lnTo>
                  <a:lnTo>
                    <a:pt x="9899" y="10000"/>
                  </a:lnTo>
                  <a:lnTo>
                    <a:pt x="10000" y="9697"/>
                  </a:lnTo>
                  <a:lnTo>
                    <a:pt x="10101" y="9360"/>
                  </a:lnTo>
                  <a:lnTo>
                    <a:pt x="10202" y="9024"/>
                  </a:lnTo>
                  <a:lnTo>
                    <a:pt x="10370" y="8317"/>
                  </a:lnTo>
                  <a:lnTo>
                    <a:pt x="10471" y="7980"/>
                  </a:lnTo>
                  <a:lnTo>
                    <a:pt x="11313" y="8047"/>
                  </a:lnTo>
                  <a:lnTo>
                    <a:pt x="12256" y="8047"/>
                  </a:lnTo>
                  <a:lnTo>
                    <a:pt x="12694" y="7980"/>
                  </a:lnTo>
                  <a:lnTo>
                    <a:pt x="12896" y="7913"/>
                  </a:lnTo>
                  <a:lnTo>
                    <a:pt x="13098" y="7845"/>
                  </a:lnTo>
                  <a:lnTo>
                    <a:pt x="13266" y="7711"/>
                  </a:lnTo>
                  <a:lnTo>
                    <a:pt x="13401" y="7576"/>
                  </a:lnTo>
                  <a:lnTo>
                    <a:pt x="13502" y="7408"/>
                  </a:lnTo>
                  <a:lnTo>
                    <a:pt x="13603" y="7239"/>
                  </a:lnTo>
                  <a:lnTo>
                    <a:pt x="13636" y="7004"/>
                  </a:lnTo>
                  <a:lnTo>
                    <a:pt x="13636" y="6768"/>
                  </a:lnTo>
                  <a:lnTo>
                    <a:pt x="13603" y="6566"/>
                  </a:lnTo>
                  <a:lnTo>
                    <a:pt x="13502" y="6398"/>
                  </a:lnTo>
                  <a:lnTo>
                    <a:pt x="13367" y="6229"/>
                  </a:lnTo>
                  <a:lnTo>
                    <a:pt x="13199" y="6061"/>
                  </a:lnTo>
                  <a:lnTo>
                    <a:pt x="13030" y="5960"/>
                  </a:lnTo>
                  <a:lnTo>
                    <a:pt x="12795" y="5893"/>
                  </a:lnTo>
                  <a:lnTo>
                    <a:pt x="12525" y="5859"/>
                  </a:lnTo>
                  <a:lnTo>
                    <a:pt x="12222" y="5859"/>
                  </a:lnTo>
                  <a:lnTo>
                    <a:pt x="11616" y="5926"/>
                  </a:lnTo>
                  <a:lnTo>
                    <a:pt x="10808" y="5926"/>
                  </a:lnTo>
                  <a:lnTo>
                    <a:pt x="10539" y="5994"/>
                  </a:lnTo>
                  <a:lnTo>
                    <a:pt x="10471" y="5489"/>
                  </a:lnTo>
                  <a:lnTo>
                    <a:pt x="10370" y="4984"/>
                  </a:lnTo>
                  <a:lnTo>
                    <a:pt x="10202" y="4512"/>
                  </a:lnTo>
                  <a:lnTo>
                    <a:pt x="10034" y="4041"/>
                  </a:lnTo>
                  <a:lnTo>
                    <a:pt x="9798" y="3570"/>
                  </a:lnTo>
                  <a:lnTo>
                    <a:pt x="9529" y="3132"/>
                  </a:lnTo>
                  <a:lnTo>
                    <a:pt x="9259" y="2694"/>
                  </a:lnTo>
                  <a:lnTo>
                    <a:pt x="8923" y="2324"/>
                  </a:lnTo>
                  <a:lnTo>
                    <a:pt x="8586" y="1920"/>
                  </a:lnTo>
                  <a:lnTo>
                    <a:pt x="8182" y="1583"/>
                  </a:lnTo>
                  <a:lnTo>
                    <a:pt x="7778" y="1280"/>
                  </a:lnTo>
                  <a:lnTo>
                    <a:pt x="7374" y="977"/>
                  </a:lnTo>
                  <a:lnTo>
                    <a:pt x="6903" y="708"/>
                  </a:lnTo>
                  <a:lnTo>
                    <a:pt x="6431" y="506"/>
                  </a:lnTo>
                  <a:lnTo>
                    <a:pt x="5960" y="304"/>
                  </a:lnTo>
                  <a:lnTo>
                    <a:pt x="5455" y="169"/>
                  </a:lnTo>
                  <a:lnTo>
                    <a:pt x="4815" y="68"/>
                  </a:lnTo>
                  <a:lnTo>
                    <a:pt x="414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5"/>
            <p:cNvSpPr/>
            <p:nvPr/>
          </p:nvSpPr>
          <p:spPr>
            <a:xfrm>
              <a:off x="50" y="3314584"/>
              <a:ext cx="466388" cy="580432"/>
            </a:xfrm>
            <a:custGeom>
              <a:avLst/>
              <a:gdLst/>
              <a:ahLst/>
              <a:cxnLst/>
              <a:rect l="l" t="t" r="r" b="b"/>
              <a:pathLst>
                <a:path w="9361" h="11650" extrusionOk="0">
                  <a:moveTo>
                    <a:pt x="4445" y="371"/>
                  </a:moveTo>
                  <a:lnTo>
                    <a:pt x="5051" y="438"/>
                  </a:lnTo>
                  <a:lnTo>
                    <a:pt x="5623" y="607"/>
                  </a:lnTo>
                  <a:lnTo>
                    <a:pt x="6196" y="843"/>
                  </a:lnTo>
                  <a:lnTo>
                    <a:pt x="6701" y="1112"/>
                  </a:lnTo>
                  <a:lnTo>
                    <a:pt x="6398" y="1213"/>
                  </a:lnTo>
                  <a:lnTo>
                    <a:pt x="6398" y="1146"/>
                  </a:lnTo>
                  <a:lnTo>
                    <a:pt x="6330" y="1112"/>
                  </a:lnTo>
                  <a:lnTo>
                    <a:pt x="5758" y="1045"/>
                  </a:lnTo>
                  <a:lnTo>
                    <a:pt x="5219" y="1045"/>
                  </a:lnTo>
                  <a:lnTo>
                    <a:pt x="5421" y="977"/>
                  </a:lnTo>
                  <a:lnTo>
                    <a:pt x="5590" y="843"/>
                  </a:lnTo>
                  <a:lnTo>
                    <a:pt x="5657" y="809"/>
                  </a:lnTo>
                  <a:lnTo>
                    <a:pt x="5657" y="742"/>
                  </a:lnTo>
                  <a:lnTo>
                    <a:pt x="5623" y="674"/>
                  </a:lnTo>
                  <a:lnTo>
                    <a:pt x="5590" y="641"/>
                  </a:lnTo>
                  <a:lnTo>
                    <a:pt x="5287" y="573"/>
                  </a:lnTo>
                  <a:lnTo>
                    <a:pt x="4950" y="573"/>
                  </a:lnTo>
                  <a:lnTo>
                    <a:pt x="4613" y="607"/>
                  </a:lnTo>
                  <a:lnTo>
                    <a:pt x="4277" y="674"/>
                  </a:lnTo>
                  <a:lnTo>
                    <a:pt x="3603" y="809"/>
                  </a:lnTo>
                  <a:lnTo>
                    <a:pt x="2997" y="977"/>
                  </a:lnTo>
                  <a:lnTo>
                    <a:pt x="2554" y="1117"/>
                  </a:lnTo>
                  <a:lnTo>
                    <a:pt x="2554" y="1117"/>
                  </a:lnTo>
                  <a:lnTo>
                    <a:pt x="3098" y="910"/>
                  </a:lnTo>
                  <a:lnTo>
                    <a:pt x="3805" y="674"/>
                  </a:lnTo>
                  <a:lnTo>
                    <a:pt x="4445" y="371"/>
                  </a:lnTo>
                  <a:close/>
                  <a:moveTo>
                    <a:pt x="6835" y="1348"/>
                  </a:moveTo>
                  <a:lnTo>
                    <a:pt x="6633" y="1482"/>
                  </a:lnTo>
                  <a:lnTo>
                    <a:pt x="6364" y="1617"/>
                  </a:lnTo>
                  <a:lnTo>
                    <a:pt x="5859" y="1819"/>
                  </a:lnTo>
                  <a:lnTo>
                    <a:pt x="4849" y="2189"/>
                  </a:lnTo>
                  <a:lnTo>
                    <a:pt x="3637" y="2661"/>
                  </a:lnTo>
                  <a:lnTo>
                    <a:pt x="5017" y="2088"/>
                  </a:lnTo>
                  <a:lnTo>
                    <a:pt x="5893" y="1684"/>
                  </a:lnTo>
                  <a:lnTo>
                    <a:pt x="6364" y="1482"/>
                  </a:lnTo>
                  <a:lnTo>
                    <a:pt x="6835" y="1348"/>
                  </a:lnTo>
                  <a:close/>
                  <a:moveTo>
                    <a:pt x="5960" y="5522"/>
                  </a:moveTo>
                  <a:lnTo>
                    <a:pt x="5522" y="5758"/>
                  </a:lnTo>
                  <a:lnTo>
                    <a:pt x="5085" y="5960"/>
                  </a:lnTo>
                  <a:lnTo>
                    <a:pt x="4176" y="6297"/>
                  </a:lnTo>
                  <a:lnTo>
                    <a:pt x="4613" y="6095"/>
                  </a:lnTo>
                  <a:lnTo>
                    <a:pt x="5051" y="5893"/>
                  </a:lnTo>
                  <a:lnTo>
                    <a:pt x="5960" y="5522"/>
                  </a:lnTo>
                  <a:close/>
                  <a:moveTo>
                    <a:pt x="8485" y="2964"/>
                  </a:moveTo>
                  <a:lnTo>
                    <a:pt x="8620" y="3233"/>
                  </a:lnTo>
                  <a:lnTo>
                    <a:pt x="8519" y="3233"/>
                  </a:lnTo>
                  <a:lnTo>
                    <a:pt x="7879" y="3502"/>
                  </a:lnTo>
                  <a:lnTo>
                    <a:pt x="7239" y="3772"/>
                  </a:lnTo>
                  <a:lnTo>
                    <a:pt x="5960" y="4378"/>
                  </a:lnTo>
                  <a:lnTo>
                    <a:pt x="4714" y="5017"/>
                  </a:lnTo>
                  <a:lnTo>
                    <a:pt x="4075" y="5320"/>
                  </a:lnTo>
                  <a:lnTo>
                    <a:pt x="3435" y="5623"/>
                  </a:lnTo>
                  <a:lnTo>
                    <a:pt x="2088" y="6229"/>
                  </a:lnTo>
                  <a:lnTo>
                    <a:pt x="741" y="6835"/>
                  </a:lnTo>
                  <a:lnTo>
                    <a:pt x="102" y="7138"/>
                  </a:lnTo>
                  <a:lnTo>
                    <a:pt x="809" y="6701"/>
                  </a:lnTo>
                  <a:lnTo>
                    <a:pt x="1516" y="6297"/>
                  </a:lnTo>
                  <a:lnTo>
                    <a:pt x="2256" y="5926"/>
                  </a:lnTo>
                  <a:lnTo>
                    <a:pt x="3031" y="5590"/>
                  </a:lnTo>
                  <a:lnTo>
                    <a:pt x="4209" y="5051"/>
                  </a:lnTo>
                  <a:lnTo>
                    <a:pt x="5388" y="4411"/>
                  </a:lnTo>
                  <a:lnTo>
                    <a:pt x="5893" y="4108"/>
                  </a:lnTo>
                  <a:lnTo>
                    <a:pt x="6532" y="3839"/>
                  </a:lnTo>
                  <a:lnTo>
                    <a:pt x="7172" y="3570"/>
                  </a:lnTo>
                  <a:lnTo>
                    <a:pt x="7778" y="3334"/>
                  </a:lnTo>
                  <a:lnTo>
                    <a:pt x="8418" y="3065"/>
                  </a:lnTo>
                  <a:lnTo>
                    <a:pt x="8451" y="2997"/>
                  </a:lnTo>
                  <a:lnTo>
                    <a:pt x="8485" y="2964"/>
                  </a:lnTo>
                  <a:close/>
                  <a:moveTo>
                    <a:pt x="8687" y="3401"/>
                  </a:moveTo>
                  <a:lnTo>
                    <a:pt x="8889" y="3906"/>
                  </a:lnTo>
                  <a:lnTo>
                    <a:pt x="9024" y="4479"/>
                  </a:lnTo>
                  <a:lnTo>
                    <a:pt x="9091" y="5017"/>
                  </a:lnTo>
                  <a:lnTo>
                    <a:pt x="9125" y="5590"/>
                  </a:lnTo>
                  <a:lnTo>
                    <a:pt x="8552" y="5825"/>
                  </a:lnTo>
                  <a:lnTo>
                    <a:pt x="7576" y="6196"/>
                  </a:lnTo>
                  <a:lnTo>
                    <a:pt x="6633" y="6600"/>
                  </a:lnTo>
                  <a:lnTo>
                    <a:pt x="5691" y="7004"/>
                  </a:lnTo>
                  <a:lnTo>
                    <a:pt x="4782" y="7441"/>
                  </a:lnTo>
                  <a:lnTo>
                    <a:pt x="3738" y="8047"/>
                  </a:lnTo>
                  <a:lnTo>
                    <a:pt x="2661" y="8620"/>
                  </a:lnTo>
                  <a:lnTo>
                    <a:pt x="2357" y="8788"/>
                  </a:lnTo>
                  <a:lnTo>
                    <a:pt x="2021" y="8923"/>
                  </a:lnTo>
                  <a:lnTo>
                    <a:pt x="1347" y="9159"/>
                  </a:lnTo>
                  <a:lnTo>
                    <a:pt x="3368" y="7845"/>
                  </a:lnTo>
                  <a:lnTo>
                    <a:pt x="3839" y="7610"/>
                  </a:lnTo>
                  <a:lnTo>
                    <a:pt x="6229" y="6431"/>
                  </a:lnTo>
                  <a:lnTo>
                    <a:pt x="7441" y="5859"/>
                  </a:lnTo>
                  <a:lnTo>
                    <a:pt x="8081" y="5623"/>
                  </a:lnTo>
                  <a:lnTo>
                    <a:pt x="8721" y="5388"/>
                  </a:lnTo>
                  <a:lnTo>
                    <a:pt x="8754" y="5354"/>
                  </a:lnTo>
                  <a:lnTo>
                    <a:pt x="8788" y="5320"/>
                  </a:lnTo>
                  <a:lnTo>
                    <a:pt x="8788" y="5219"/>
                  </a:lnTo>
                  <a:lnTo>
                    <a:pt x="8754" y="5152"/>
                  </a:lnTo>
                  <a:lnTo>
                    <a:pt x="8687" y="5118"/>
                  </a:lnTo>
                  <a:lnTo>
                    <a:pt x="8620" y="5118"/>
                  </a:lnTo>
                  <a:lnTo>
                    <a:pt x="8047" y="5287"/>
                  </a:lnTo>
                  <a:lnTo>
                    <a:pt x="7509" y="5489"/>
                  </a:lnTo>
                  <a:lnTo>
                    <a:pt x="6398" y="5994"/>
                  </a:lnTo>
                  <a:lnTo>
                    <a:pt x="5388" y="6431"/>
                  </a:lnTo>
                  <a:lnTo>
                    <a:pt x="4378" y="6903"/>
                  </a:lnTo>
                  <a:lnTo>
                    <a:pt x="3738" y="7273"/>
                  </a:lnTo>
                  <a:lnTo>
                    <a:pt x="3098" y="7643"/>
                  </a:lnTo>
                  <a:lnTo>
                    <a:pt x="2088" y="8081"/>
                  </a:lnTo>
                  <a:lnTo>
                    <a:pt x="1044" y="8485"/>
                  </a:lnTo>
                  <a:lnTo>
                    <a:pt x="2088" y="7711"/>
                  </a:lnTo>
                  <a:lnTo>
                    <a:pt x="3098" y="6936"/>
                  </a:lnTo>
                  <a:lnTo>
                    <a:pt x="4108" y="6600"/>
                  </a:lnTo>
                  <a:lnTo>
                    <a:pt x="5118" y="6229"/>
                  </a:lnTo>
                  <a:lnTo>
                    <a:pt x="5590" y="6027"/>
                  </a:lnTo>
                  <a:lnTo>
                    <a:pt x="6061" y="5792"/>
                  </a:lnTo>
                  <a:lnTo>
                    <a:pt x="6802" y="5354"/>
                  </a:lnTo>
                  <a:lnTo>
                    <a:pt x="7138" y="5152"/>
                  </a:lnTo>
                  <a:lnTo>
                    <a:pt x="7509" y="4984"/>
                  </a:lnTo>
                  <a:lnTo>
                    <a:pt x="8317" y="4681"/>
                  </a:lnTo>
                  <a:lnTo>
                    <a:pt x="8350" y="4647"/>
                  </a:lnTo>
                  <a:lnTo>
                    <a:pt x="8384" y="4580"/>
                  </a:lnTo>
                  <a:lnTo>
                    <a:pt x="8384" y="4479"/>
                  </a:lnTo>
                  <a:lnTo>
                    <a:pt x="8350" y="4411"/>
                  </a:lnTo>
                  <a:lnTo>
                    <a:pt x="8249" y="4411"/>
                  </a:lnTo>
                  <a:lnTo>
                    <a:pt x="7778" y="4546"/>
                  </a:lnTo>
                  <a:lnTo>
                    <a:pt x="7374" y="4748"/>
                  </a:lnTo>
                  <a:lnTo>
                    <a:pt x="6330" y="5118"/>
                  </a:lnTo>
                  <a:lnTo>
                    <a:pt x="5354" y="5489"/>
                  </a:lnTo>
                  <a:lnTo>
                    <a:pt x="4849" y="5691"/>
                  </a:lnTo>
                  <a:lnTo>
                    <a:pt x="4344" y="5893"/>
                  </a:lnTo>
                  <a:lnTo>
                    <a:pt x="3873" y="6162"/>
                  </a:lnTo>
                  <a:lnTo>
                    <a:pt x="3401" y="6431"/>
                  </a:lnTo>
                  <a:lnTo>
                    <a:pt x="2930" y="6734"/>
                  </a:lnTo>
                  <a:lnTo>
                    <a:pt x="2155" y="7004"/>
                  </a:lnTo>
                  <a:lnTo>
                    <a:pt x="1381" y="7340"/>
                  </a:lnTo>
                  <a:lnTo>
                    <a:pt x="1145" y="7475"/>
                  </a:lnTo>
                  <a:lnTo>
                    <a:pt x="1516" y="7206"/>
                  </a:lnTo>
                  <a:lnTo>
                    <a:pt x="2122" y="6869"/>
                  </a:lnTo>
                  <a:lnTo>
                    <a:pt x="2728" y="6566"/>
                  </a:lnTo>
                  <a:lnTo>
                    <a:pt x="3974" y="5960"/>
                  </a:lnTo>
                  <a:lnTo>
                    <a:pt x="5118" y="5354"/>
                  </a:lnTo>
                  <a:lnTo>
                    <a:pt x="6196" y="4714"/>
                  </a:lnTo>
                  <a:lnTo>
                    <a:pt x="6802" y="4378"/>
                  </a:lnTo>
                  <a:lnTo>
                    <a:pt x="7408" y="4075"/>
                  </a:lnTo>
                  <a:lnTo>
                    <a:pt x="8653" y="3469"/>
                  </a:lnTo>
                  <a:lnTo>
                    <a:pt x="8687" y="3435"/>
                  </a:lnTo>
                  <a:lnTo>
                    <a:pt x="8687" y="3401"/>
                  </a:lnTo>
                  <a:close/>
                  <a:moveTo>
                    <a:pt x="7643" y="8856"/>
                  </a:moveTo>
                  <a:lnTo>
                    <a:pt x="7475" y="8990"/>
                  </a:lnTo>
                  <a:lnTo>
                    <a:pt x="7071" y="9226"/>
                  </a:lnTo>
                  <a:lnTo>
                    <a:pt x="7206" y="9125"/>
                  </a:lnTo>
                  <a:lnTo>
                    <a:pt x="7576" y="8889"/>
                  </a:lnTo>
                  <a:lnTo>
                    <a:pt x="7643" y="8856"/>
                  </a:lnTo>
                  <a:close/>
                  <a:moveTo>
                    <a:pt x="5152" y="9327"/>
                  </a:moveTo>
                  <a:lnTo>
                    <a:pt x="4647" y="9664"/>
                  </a:lnTo>
                  <a:lnTo>
                    <a:pt x="4142" y="9967"/>
                  </a:lnTo>
                  <a:lnTo>
                    <a:pt x="3772" y="10169"/>
                  </a:lnTo>
                  <a:lnTo>
                    <a:pt x="3772" y="10169"/>
                  </a:lnTo>
                  <a:lnTo>
                    <a:pt x="4108" y="9933"/>
                  </a:lnTo>
                  <a:lnTo>
                    <a:pt x="4613" y="9630"/>
                  </a:lnTo>
                  <a:lnTo>
                    <a:pt x="5152" y="9327"/>
                  </a:lnTo>
                  <a:close/>
                  <a:moveTo>
                    <a:pt x="6768" y="9697"/>
                  </a:moveTo>
                  <a:lnTo>
                    <a:pt x="6633" y="9832"/>
                  </a:lnTo>
                  <a:lnTo>
                    <a:pt x="6229" y="10202"/>
                  </a:lnTo>
                  <a:lnTo>
                    <a:pt x="6027" y="10337"/>
                  </a:lnTo>
                  <a:lnTo>
                    <a:pt x="5825" y="10505"/>
                  </a:lnTo>
                  <a:lnTo>
                    <a:pt x="5455" y="10674"/>
                  </a:lnTo>
                  <a:lnTo>
                    <a:pt x="5051" y="10808"/>
                  </a:lnTo>
                  <a:lnTo>
                    <a:pt x="5152" y="10741"/>
                  </a:lnTo>
                  <a:lnTo>
                    <a:pt x="5522" y="10472"/>
                  </a:lnTo>
                  <a:lnTo>
                    <a:pt x="5893" y="10202"/>
                  </a:lnTo>
                  <a:lnTo>
                    <a:pt x="6768" y="9697"/>
                  </a:lnTo>
                  <a:close/>
                  <a:moveTo>
                    <a:pt x="9125" y="5893"/>
                  </a:moveTo>
                  <a:lnTo>
                    <a:pt x="9091" y="6330"/>
                  </a:lnTo>
                  <a:lnTo>
                    <a:pt x="9024" y="6768"/>
                  </a:lnTo>
                  <a:lnTo>
                    <a:pt x="8889" y="7576"/>
                  </a:lnTo>
                  <a:lnTo>
                    <a:pt x="8754" y="7980"/>
                  </a:lnTo>
                  <a:lnTo>
                    <a:pt x="8620" y="8384"/>
                  </a:lnTo>
                  <a:lnTo>
                    <a:pt x="8451" y="8755"/>
                  </a:lnTo>
                  <a:lnTo>
                    <a:pt x="8249" y="9091"/>
                  </a:lnTo>
                  <a:lnTo>
                    <a:pt x="8014" y="9428"/>
                  </a:lnTo>
                  <a:lnTo>
                    <a:pt x="7778" y="9731"/>
                  </a:lnTo>
                  <a:lnTo>
                    <a:pt x="7509" y="10000"/>
                  </a:lnTo>
                  <a:lnTo>
                    <a:pt x="7239" y="10270"/>
                  </a:lnTo>
                  <a:lnTo>
                    <a:pt x="7172" y="10202"/>
                  </a:lnTo>
                  <a:lnTo>
                    <a:pt x="7105" y="10169"/>
                  </a:lnTo>
                  <a:lnTo>
                    <a:pt x="7037" y="10202"/>
                  </a:lnTo>
                  <a:lnTo>
                    <a:pt x="6701" y="10404"/>
                  </a:lnTo>
                  <a:lnTo>
                    <a:pt x="6532" y="10505"/>
                  </a:lnTo>
                  <a:lnTo>
                    <a:pt x="6364" y="10573"/>
                  </a:lnTo>
                  <a:lnTo>
                    <a:pt x="6364" y="10573"/>
                  </a:lnTo>
                  <a:lnTo>
                    <a:pt x="6734" y="10270"/>
                  </a:lnTo>
                  <a:lnTo>
                    <a:pt x="7138" y="9967"/>
                  </a:lnTo>
                  <a:lnTo>
                    <a:pt x="7576" y="9697"/>
                  </a:lnTo>
                  <a:lnTo>
                    <a:pt x="7980" y="9428"/>
                  </a:lnTo>
                  <a:lnTo>
                    <a:pt x="8014" y="9361"/>
                  </a:lnTo>
                  <a:lnTo>
                    <a:pt x="8014" y="9260"/>
                  </a:lnTo>
                  <a:lnTo>
                    <a:pt x="7946" y="9192"/>
                  </a:lnTo>
                  <a:lnTo>
                    <a:pt x="7643" y="9192"/>
                  </a:lnTo>
                  <a:lnTo>
                    <a:pt x="7845" y="9058"/>
                  </a:lnTo>
                  <a:lnTo>
                    <a:pt x="7980" y="8856"/>
                  </a:lnTo>
                  <a:lnTo>
                    <a:pt x="8014" y="8788"/>
                  </a:lnTo>
                  <a:lnTo>
                    <a:pt x="8014" y="8687"/>
                  </a:lnTo>
                  <a:lnTo>
                    <a:pt x="7980" y="8620"/>
                  </a:lnTo>
                  <a:lnTo>
                    <a:pt x="7879" y="8553"/>
                  </a:lnTo>
                  <a:lnTo>
                    <a:pt x="7812" y="8519"/>
                  </a:lnTo>
                  <a:lnTo>
                    <a:pt x="7711" y="8519"/>
                  </a:lnTo>
                  <a:lnTo>
                    <a:pt x="7542" y="8553"/>
                  </a:lnTo>
                  <a:lnTo>
                    <a:pt x="7307" y="8654"/>
                  </a:lnTo>
                  <a:lnTo>
                    <a:pt x="7105" y="8788"/>
                  </a:lnTo>
                  <a:lnTo>
                    <a:pt x="6734" y="9125"/>
                  </a:lnTo>
                  <a:lnTo>
                    <a:pt x="6465" y="9394"/>
                  </a:lnTo>
                  <a:lnTo>
                    <a:pt x="5960" y="9832"/>
                  </a:lnTo>
                  <a:lnTo>
                    <a:pt x="5421" y="10169"/>
                  </a:lnTo>
                  <a:lnTo>
                    <a:pt x="4916" y="10539"/>
                  </a:lnTo>
                  <a:lnTo>
                    <a:pt x="4512" y="10707"/>
                  </a:lnTo>
                  <a:lnTo>
                    <a:pt x="4075" y="10842"/>
                  </a:lnTo>
                  <a:lnTo>
                    <a:pt x="4075" y="10842"/>
                  </a:lnTo>
                  <a:lnTo>
                    <a:pt x="4546" y="10539"/>
                  </a:lnTo>
                  <a:lnTo>
                    <a:pt x="5017" y="10202"/>
                  </a:lnTo>
                  <a:lnTo>
                    <a:pt x="5994" y="9596"/>
                  </a:lnTo>
                  <a:lnTo>
                    <a:pt x="6465" y="9226"/>
                  </a:lnTo>
                  <a:lnTo>
                    <a:pt x="6936" y="8856"/>
                  </a:lnTo>
                  <a:lnTo>
                    <a:pt x="7206" y="8687"/>
                  </a:lnTo>
                  <a:lnTo>
                    <a:pt x="7441" y="8519"/>
                  </a:lnTo>
                  <a:lnTo>
                    <a:pt x="7711" y="8384"/>
                  </a:lnTo>
                  <a:lnTo>
                    <a:pt x="8014" y="8283"/>
                  </a:lnTo>
                  <a:lnTo>
                    <a:pt x="8317" y="8182"/>
                  </a:lnTo>
                  <a:lnTo>
                    <a:pt x="8384" y="8182"/>
                  </a:lnTo>
                  <a:lnTo>
                    <a:pt x="8418" y="8115"/>
                  </a:lnTo>
                  <a:lnTo>
                    <a:pt x="8418" y="8047"/>
                  </a:lnTo>
                  <a:lnTo>
                    <a:pt x="8384" y="7946"/>
                  </a:lnTo>
                  <a:lnTo>
                    <a:pt x="8249" y="7946"/>
                  </a:lnTo>
                  <a:lnTo>
                    <a:pt x="7913" y="8014"/>
                  </a:lnTo>
                  <a:lnTo>
                    <a:pt x="7408" y="8081"/>
                  </a:lnTo>
                  <a:lnTo>
                    <a:pt x="7138" y="8148"/>
                  </a:lnTo>
                  <a:lnTo>
                    <a:pt x="6869" y="8249"/>
                  </a:lnTo>
                  <a:lnTo>
                    <a:pt x="7172" y="8014"/>
                  </a:lnTo>
                  <a:lnTo>
                    <a:pt x="7576" y="7744"/>
                  </a:lnTo>
                  <a:lnTo>
                    <a:pt x="8014" y="7542"/>
                  </a:lnTo>
                  <a:lnTo>
                    <a:pt x="8889" y="7138"/>
                  </a:lnTo>
                  <a:lnTo>
                    <a:pt x="8956" y="7071"/>
                  </a:lnTo>
                  <a:lnTo>
                    <a:pt x="8956" y="6970"/>
                  </a:lnTo>
                  <a:lnTo>
                    <a:pt x="8889" y="6903"/>
                  </a:lnTo>
                  <a:lnTo>
                    <a:pt x="8822" y="6869"/>
                  </a:lnTo>
                  <a:lnTo>
                    <a:pt x="8620" y="6903"/>
                  </a:lnTo>
                  <a:lnTo>
                    <a:pt x="8418" y="6936"/>
                  </a:lnTo>
                  <a:lnTo>
                    <a:pt x="8081" y="7071"/>
                  </a:lnTo>
                  <a:lnTo>
                    <a:pt x="7744" y="7273"/>
                  </a:lnTo>
                  <a:lnTo>
                    <a:pt x="7408" y="7475"/>
                  </a:lnTo>
                  <a:lnTo>
                    <a:pt x="6330" y="8081"/>
                  </a:lnTo>
                  <a:lnTo>
                    <a:pt x="5287" y="8687"/>
                  </a:lnTo>
                  <a:lnTo>
                    <a:pt x="5085" y="8788"/>
                  </a:lnTo>
                  <a:lnTo>
                    <a:pt x="5455" y="8553"/>
                  </a:lnTo>
                  <a:lnTo>
                    <a:pt x="6162" y="7980"/>
                  </a:lnTo>
                  <a:lnTo>
                    <a:pt x="6869" y="7441"/>
                  </a:lnTo>
                  <a:lnTo>
                    <a:pt x="7239" y="7206"/>
                  </a:lnTo>
                  <a:lnTo>
                    <a:pt x="7610" y="6970"/>
                  </a:lnTo>
                  <a:lnTo>
                    <a:pt x="8014" y="6802"/>
                  </a:lnTo>
                  <a:lnTo>
                    <a:pt x="8451" y="6667"/>
                  </a:lnTo>
                  <a:lnTo>
                    <a:pt x="8519" y="6633"/>
                  </a:lnTo>
                  <a:lnTo>
                    <a:pt x="8552" y="6600"/>
                  </a:lnTo>
                  <a:lnTo>
                    <a:pt x="8552" y="6532"/>
                  </a:lnTo>
                  <a:lnTo>
                    <a:pt x="8519" y="6431"/>
                  </a:lnTo>
                  <a:lnTo>
                    <a:pt x="8485" y="6398"/>
                  </a:lnTo>
                  <a:lnTo>
                    <a:pt x="8418" y="6398"/>
                  </a:lnTo>
                  <a:lnTo>
                    <a:pt x="8081" y="6431"/>
                  </a:lnTo>
                  <a:lnTo>
                    <a:pt x="7744" y="6499"/>
                  </a:lnTo>
                  <a:lnTo>
                    <a:pt x="8216" y="6297"/>
                  </a:lnTo>
                  <a:lnTo>
                    <a:pt x="8687" y="6061"/>
                  </a:lnTo>
                  <a:lnTo>
                    <a:pt x="9125" y="5893"/>
                  </a:lnTo>
                  <a:close/>
                  <a:moveTo>
                    <a:pt x="6734" y="7172"/>
                  </a:moveTo>
                  <a:lnTo>
                    <a:pt x="6263" y="7542"/>
                  </a:lnTo>
                  <a:lnTo>
                    <a:pt x="5758" y="7946"/>
                  </a:lnTo>
                  <a:lnTo>
                    <a:pt x="5186" y="8418"/>
                  </a:lnTo>
                  <a:lnTo>
                    <a:pt x="4613" y="8822"/>
                  </a:lnTo>
                  <a:lnTo>
                    <a:pt x="3401" y="9596"/>
                  </a:lnTo>
                  <a:lnTo>
                    <a:pt x="2997" y="9798"/>
                  </a:lnTo>
                  <a:lnTo>
                    <a:pt x="2627" y="10034"/>
                  </a:lnTo>
                  <a:lnTo>
                    <a:pt x="2256" y="10270"/>
                  </a:lnTo>
                  <a:lnTo>
                    <a:pt x="1886" y="10539"/>
                  </a:lnTo>
                  <a:lnTo>
                    <a:pt x="1852" y="10573"/>
                  </a:lnTo>
                  <a:lnTo>
                    <a:pt x="1852" y="10640"/>
                  </a:lnTo>
                  <a:lnTo>
                    <a:pt x="1886" y="10707"/>
                  </a:lnTo>
                  <a:lnTo>
                    <a:pt x="1953" y="10775"/>
                  </a:lnTo>
                  <a:lnTo>
                    <a:pt x="2054" y="10775"/>
                  </a:lnTo>
                  <a:lnTo>
                    <a:pt x="3502" y="9832"/>
                  </a:lnTo>
                  <a:lnTo>
                    <a:pt x="4512" y="9361"/>
                  </a:lnTo>
                  <a:lnTo>
                    <a:pt x="4142" y="9563"/>
                  </a:lnTo>
                  <a:lnTo>
                    <a:pt x="3738" y="9832"/>
                  </a:lnTo>
                  <a:lnTo>
                    <a:pt x="3334" y="10135"/>
                  </a:lnTo>
                  <a:lnTo>
                    <a:pt x="2964" y="10438"/>
                  </a:lnTo>
                  <a:lnTo>
                    <a:pt x="2560" y="10741"/>
                  </a:lnTo>
                  <a:lnTo>
                    <a:pt x="2492" y="10775"/>
                  </a:lnTo>
                  <a:lnTo>
                    <a:pt x="2492" y="10808"/>
                  </a:lnTo>
                  <a:lnTo>
                    <a:pt x="2492" y="10909"/>
                  </a:lnTo>
                  <a:lnTo>
                    <a:pt x="2560" y="10977"/>
                  </a:lnTo>
                  <a:lnTo>
                    <a:pt x="2694" y="10977"/>
                  </a:lnTo>
                  <a:lnTo>
                    <a:pt x="2997" y="10775"/>
                  </a:lnTo>
                  <a:lnTo>
                    <a:pt x="3368" y="10640"/>
                  </a:lnTo>
                  <a:lnTo>
                    <a:pt x="3704" y="10472"/>
                  </a:lnTo>
                  <a:lnTo>
                    <a:pt x="4041" y="10303"/>
                  </a:lnTo>
                  <a:lnTo>
                    <a:pt x="4782" y="9899"/>
                  </a:lnTo>
                  <a:lnTo>
                    <a:pt x="5489" y="9428"/>
                  </a:lnTo>
                  <a:lnTo>
                    <a:pt x="6128" y="8990"/>
                  </a:lnTo>
                  <a:lnTo>
                    <a:pt x="6802" y="8586"/>
                  </a:lnTo>
                  <a:lnTo>
                    <a:pt x="6936" y="8519"/>
                  </a:lnTo>
                  <a:lnTo>
                    <a:pt x="6936" y="8519"/>
                  </a:lnTo>
                  <a:lnTo>
                    <a:pt x="6465" y="8856"/>
                  </a:lnTo>
                  <a:lnTo>
                    <a:pt x="5994" y="9226"/>
                  </a:lnTo>
                  <a:lnTo>
                    <a:pt x="5388" y="9664"/>
                  </a:lnTo>
                  <a:lnTo>
                    <a:pt x="4748" y="10101"/>
                  </a:lnTo>
                  <a:lnTo>
                    <a:pt x="4108" y="10505"/>
                  </a:lnTo>
                  <a:lnTo>
                    <a:pt x="3502" y="10977"/>
                  </a:lnTo>
                  <a:lnTo>
                    <a:pt x="3435" y="11044"/>
                  </a:lnTo>
                  <a:lnTo>
                    <a:pt x="3469" y="11111"/>
                  </a:lnTo>
                  <a:lnTo>
                    <a:pt x="3502" y="11179"/>
                  </a:lnTo>
                  <a:lnTo>
                    <a:pt x="3603" y="11212"/>
                  </a:lnTo>
                  <a:lnTo>
                    <a:pt x="3974" y="11179"/>
                  </a:lnTo>
                  <a:lnTo>
                    <a:pt x="4310" y="11078"/>
                  </a:lnTo>
                  <a:lnTo>
                    <a:pt x="4310" y="11145"/>
                  </a:lnTo>
                  <a:lnTo>
                    <a:pt x="4344" y="11246"/>
                  </a:lnTo>
                  <a:lnTo>
                    <a:pt x="4378" y="11280"/>
                  </a:lnTo>
                  <a:lnTo>
                    <a:pt x="4479" y="11280"/>
                  </a:lnTo>
                  <a:lnTo>
                    <a:pt x="5152" y="11044"/>
                  </a:lnTo>
                  <a:lnTo>
                    <a:pt x="5489" y="10943"/>
                  </a:lnTo>
                  <a:lnTo>
                    <a:pt x="5825" y="10808"/>
                  </a:lnTo>
                  <a:lnTo>
                    <a:pt x="5859" y="10876"/>
                  </a:lnTo>
                  <a:lnTo>
                    <a:pt x="5926" y="10909"/>
                  </a:lnTo>
                  <a:lnTo>
                    <a:pt x="6128" y="10909"/>
                  </a:lnTo>
                  <a:lnTo>
                    <a:pt x="6263" y="10876"/>
                  </a:lnTo>
                  <a:lnTo>
                    <a:pt x="6263" y="10876"/>
                  </a:lnTo>
                  <a:lnTo>
                    <a:pt x="5859" y="11044"/>
                  </a:lnTo>
                  <a:lnTo>
                    <a:pt x="5421" y="11212"/>
                  </a:lnTo>
                  <a:lnTo>
                    <a:pt x="4984" y="11313"/>
                  </a:lnTo>
                  <a:lnTo>
                    <a:pt x="4512" y="11381"/>
                  </a:lnTo>
                  <a:lnTo>
                    <a:pt x="4041" y="11414"/>
                  </a:lnTo>
                  <a:lnTo>
                    <a:pt x="3570" y="11381"/>
                  </a:lnTo>
                  <a:lnTo>
                    <a:pt x="3098" y="11347"/>
                  </a:lnTo>
                  <a:lnTo>
                    <a:pt x="2593" y="11246"/>
                  </a:lnTo>
                  <a:lnTo>
                    <a:pt x="2088" y="11111"/>
                  </a:lnTo>
                  <a:lnTo>
                    <a:pt x="1617" y="10943"/>
                  </a:lnTo>
                  <a:lnTo>
                    <a:pt x="1179" y="10741"/>
                  </a:lnTo>
                  <a:lnTo>
                    <a:pt x="741" y="10505"/>
                  </a:lnTo>
                  <a:lnTo>
                    <a:pt x="775" y="10505"/>
                  </a:lnTo>
                  <a:lnTo>
                    <a:pt x="1246" y="10236"/>
                  </a:lnTo>
                  <a:lnTo>
                    <a:pt x="1718" y="10034"/>
                  </a:lnTo>
                  <a:lnTo>
                    <a:pt x="2189" y="9832"/>
                  </a:lnTo>
                  <a:lnTo>
                    <a:pt x="2694" y="9630"/>
                  </a:lnTo>
                  <a:lnTo>
                    <a:pt x="3166" y="9394"/>
                  </a:lnTo>
                  <a:lnTo>
                    <a:pt x="3637" y="9125"/>
                  </a:lnTo>
                  <a:lnTo>
                    <a:pt x="4546" y="8586"/>
                  </a:lnTo>
                  <a:lnTo>
                    <a:pt x="5623" y="7845"/>
                  </a:lnTo>
                  <a:lnTo>
                    <a:pt x="6196" y="7475"/>
                  </a:lnTo>
                  <a:lnTo>
                    <a:pt x="6734" y="7172"/>
                  </a:lnTo>
                  <a:close/>
                  <a:moveTo>
                    <a:pt x="3637" y="1"/>
                  </a:moveTo>
                  <a:lnTo>
                    <a:pt x="3031" y="68"/>
                  </a:lnTo>
                  <a:lnTo>
                    <a:pt x="2492" y="203"/>
                  </a:lnTo>
                  <a:lnTo>
                    <a:pt x="1920" y="371"/>
                  </a:lnTo>
                  <a:lnTo>
                    <a:pt x="1415" y="573"/>
                  </a:lnTo>
                  <a:lnTo>
                    <a:pt x="910" y="843"/>
                  </a:lnTo>
                  <a:lnTo>
                    <a:pt x="438" y="1146"/>
                  </a:lnTo>
                  <a:lnTo>
                    <a:pt x="1" y="1516"/>
                  </a:lnTo>
                  <a:lnTo>
                    <a:pt x="1" y="1853"/>
                  </a:lnTo>
                  <a:lnTo>
                    <a:pt x="270" y="1617"/>
                  </a:lnTo>
                  <a:lnTo>
                    <a:pt x="539" y="1381"/>
                  </a:lnTo>
                  <a:lnTo>
                    <a:pt x="842" y="1179"/>
                  </a:lnTo>
                  <a:lnTo>
                    <a:pt x="1145" y="1011"/>
                  </a:lnTo>
                  <a:lnTo>
                    <a:pt x="1448" y="843"/>
                  </a:lnTo>
                  <a:lnTo>
                    <a:pt x="1785" y="674"/>
                  </a:lnTo>
                  <a:lnTo>
                    <a:pt x="2122" y="573"/>
                  </a:lnTo>
                  <a:lnTo>
                    <a:pt x="2122" y="573"/>
                  </a:lnTo>
                  <a:lnTo>
                    <a:pt x="1953" y="641"/>
                  </a:lnTo>
                  <a:lnTo>
                    <a:pt x="1448" y="876"/>
                  </a:lnTo>
                  <a:lnTo>
                    <a:pt x="977" y="1146"/>
                  </a:lnTo>
                  <a:lnTo>
                    <a:pt x="539" y="1449"/>
                  </a:lnTo>
                  <a:lnTo>
                    <a:pt x="506" y="1516"/>
                  </a:lnTo>
                  <a:lnTo>
                    <a:pt x="506" y="1583"/>
                  </a:lnTo>
                  <a:lnTo>
                    <a:pt x="539" y="1617"/>
                  </a:lnTo>
                  <a:lnTo>
                    <a:pt x="640" y="1617"/>
                  </a:lnTo>
                  <a:lnTo>
                    <a:pt x="1314" y="1213"/>
                  </a:lnTo>
                  <a:lnTo>
                    <a:pt x="2021" y="843"/>
                  </a:lnTo>
                  <a:lnTo>
                    <a:pt x="2492" y="674"/>
                  </a:lnTo>
                  <a:lnTo>
                    <a:pt x="2930" y="540"/>
                  </a:lnTo>
                  <a:lnTo>
                    <a:pt x="3401" y="438"/>
                  </a:lnTo>
                  <a:lnTo>
                    <a:pt x="3873" y="405"/>
                  </a:lnTo>
                  <a:lnTo>
                    <a:pt x="3873" y="405"/>
                  </a:lnTo>
                  <a:lnTo>
                    <a:pt x="2863" y="775"/>
                  </a:lnTo>
                  <a:lnTo>
                    <a:pt x="1852" y="1146"/>
                  </a:lnTo>
                  <a:lnTo>
                    <a:pt x="1347" y="1348"/>
                  </a:lnTo>
                  <a:lnTo>
                    <a:pt x="876" y="1583"/>
                  </a:lnTo>
                  <a:lnTo>
                    <a:pt x="405" y="1853"/>
                  </a:lnTo>
                  <a:lnTo>
                    <a:pt x="1" y="2156"/>
                  </a:lnTo>
                  <a:lnTo>
                    <a:pt x="1" y="2492"/>
                  </a:lnTo>
                  <a:lnTo>
                    <a:pt x="640" y="2189"/>
                  </a:lnTo>
                  <a:lnTo>
                    <a:pt x="1280" y="1886"/>
                  </a:lnTo>
                  <a:lnTo>
                    <a:pt x="1953" y="1617"/>
                  </a:lnTo>
                  <a:lnTo>
                    <a:pt x="2627" y="1348"/>
                  </a:lnTo>
                  <a:lnTo>
                    <a:pt x="3300" y="1146"/>
                  </a:lnTo>
                  <a:lnTo>
                    <a:pt x="4007" y="1011"/>
                  </a:lnTo>
                  <a:lnTo>
                    <a:pt x="4546" y="876"/>
                  </a:lnTo>
                  <a:lnTo>
                    <a:pt x="4849" y="843"/>
                  </a:lnTo>
                  <a:lnTo>
                    <a:pt x="5152" y="809"/>
                  </a:lnTo>
                  <a:lnTo>
                    <a:pt x="4815" y="944"/>
                  </a:lnTo>
                  <a:lnTo>
                    <a:pt x="4512" y="1011"/>
                  </a:lnTo>
                  <a:lnTo>
                    <a:pt x="3873" y="1179"/>
                  </a:lnTo>
                  <a:lnTo>
                    <a:pt x="3098" y="1415"/>
                  </a:lnTo>
                  <a:lnTo>
                    <a:pt x="2324" y="1684"/>
                  </a:lnTo>
                  <a:lnTo>
                    <a:pt x="1650" y="1920"/>
                  </a:lnTo>
                  <a:lnTo>
                    <a:pt x="842" y="2189"/>
                  </a:lnTo>
                  <a:lnTo>
                    <a:pt x="438" y="2324"/>
                  </a:lnTo>
                  <a:lnTo>
                    <a:pt x="1" y="2526"/>
                  </a:lnTo>
                  <a:lnTo>
                    <a:pt x="1" y="2829"/>
                  </a:lnTo>
                  <a:lnTo>
                    <a:pt x="236" y="2728"/>
                  </a:lnTo>
                  <a:lnTo>
                    <a:pt x="1" y="2863"/>
                  </a:lnTo>
                  <a:lnTo>
                    <a:pt x="1" y="3132"/>
                  </a:lnTo>
                  <a:lnTo>
                    <a:pt x="876" y="2627"/>
                  </a:lnTo>
                  <a:lnTo>
                    <a:pt x="1314" y="2391"/>
                  </a:lnTo>
                  <a:lnTo>
                    <a:pt x="1785" y="2189"/>
                  </a:lnTo>
                  <a:lnTo>
                    <a:pt x="2762" y="1819"/>
                  </a:lnTo>
                  <a:lnTo>
                    <a:pt x="3267" y="1651"/>
                  </a:lnTo>
                  <a:lnTo>
                    <a:pt x="3772" y="1516"/>
                  </a:lnTo>
                  <a:lnTo>
                    <a:pt x="4310" y="1415"/>
                  </a:lnTo>
                  <a:lnTo>
                    <a:pt x="4815" y="1314"/>
                  </a:lnTo>
                  <a:lnTo>
                    <a:pt x="5354" y="1280"/>
                  </a:lnTo>
                  <a:lnTo>
                    <a:pt x="5859" y="1314"/>
                  </a:lnTo>
                  <a:lnTo>
                    <a:pt x="5085" y="1550"/>
                  </a:lnTo>
                  <a:lnTo>
                    <a:pt x="3839" y="1987"/>
                  </a:lnTo>
                  <a:lnTo>
                    <a:pt x="1718" y="2795"/>
                  </a:lnTo>
                  <a:lnTo>
                    <a:pt x="842" y="3166"/>
                  </a:lnTo>
                  <a:lnTo>
                    <a:pt x="405" y="3368"/>
                  </a:lnTo>
                  <a:lnTo>
                    <a:pt x="1" y="3603"/>
                  </a:lnTo>
                  <a:lnTo>
                    <a:pt x="1" y="3906"/>
                  </a:lnTo>
                  <a:lnTo>
                    <a:pt x="539" y="3570"/>
                  </a:lnTo>
                  <a:lnTo>
                    <a:pt x="1145" y="3300"/>
                  </a:lnTo>
                  <a:lnTo>
                    <a:pt x="1718" y="3065"/>
                  </a:lnTo>
                  <a:lnTo>
                    <a:pt x="2290" y="2829"/>
                  </a:lnTo>
                  <a:lnTo>
                    <a:pt x="4411" y="2055"/>
                  </a:lnTo>
                  <a:lnTo>
                    <a:pt x="4512" y="2021"/>
                  </a:lnTo>
                  <a:lnTo>
                    <a:pt x="3300" y="2526"/>
                  </a:lnTo>
                  <a:lnTo>
                    <a:pt x="2155" y="2997"/>
                  </a:lnTo>
                  <a:lnTo>
                    <a:pt x="977" y="3502"/>
                  </a:lnTo>
                  <a:lnTo>
                    <a:pt x="506" y="3772"/>
                  </a:lnTo>
                  <a:lnTo>
                    <a:pt x="1" y="4075"/>
                  </a:lnTo>
                  <a:lnTo>
                    <a:pt x="1" y="4310"/>
                  </a:lnTo>
                  <a:lnTo>
                    <a:pt x="438" y="4041"/>
                  </a:lnTo>
                  <a:lnTo>
                    <a:pt x="977" y="3772"/>
                  </a:lnTo>
                  <a:lnTo>
                    <a:pt x="1516" y="3536"/>
                  </a:lnTo>
                  <a:lnTo>
                    <a:pt x="1516" y="3536"/>
                  </a:lnTo>
                  <a:lnTo>
                    <a:pt x="741" y="4007"/>
                  </a:lnTo>
                  <a:lnTo>
                    <a:pt x="1" y="4512"/>
                  </a:lnTo>
                  <a:lnTo>
                    <a:pt x="1" y="4782"/>
                  </a:lnTo>
                  <a:lnTo>
                    <a:pt x="236" y="4613"/>
                  </a:lnTo>
                  <a:lnTo>
                    <a:pt x="876" y="4209"/>
                  </a:lnTo>
                  <a:lnTo>
                    <a:pt x="1516" y="3839"/>
                  </a:lnTo>
                  <a:lnTo>
                    <a:pt x="2189" y="3502"/>
                  </a:lnTo>
                  <a:lnTo>
                    <a:pt x="2863" y="3199"/>
                  </a:lnTo>
                  <a:lnTo>
                    <a:pt x="4243" y="2694"/>
                  </a:lnTo>
                  <a:lnTo>
                    <a:pt x="5590" y="2189"/>
                  </a:lnTo>
                  <a:lnTo>
                    <a:pt x="6398" y="1853"/>
                  </a:lnTo>
                  <a:lnTo>
                    <a:pt x="6802" y="1684"/>
                  </a:lnTo>
                  <a:lnTo>
                    <a:pt x="7138" y="1415"/>
                  </a:lnTo>
                  <a:lnTo>
                    <a:pt x="7475" y="1718"/>
                  </a:lnTo>
                  <a:lnTo>
                    <a:pt x="7812" y="2055"/>
                  </a:lnTo>
                  <a:lnTo>
                    <a:pt x="8115" y="2425"/>
                  </a:lnTo>
                  <a:lnTo>
                    <a:pt x="8384" y="2795"/>
                  </a:lnTo>
                  <a:lnTo>
                    <a:pt x="8350" y="2795"/>
                  </a:lnTo>
                  <a:lnTo>
                    <a:pt x="8014" y="2829"/>
                  </a:lnTo>
                  <a:lnTo>
                    <a:pt x="7711" y="2896"/>
                  </a:lnTo>
                  <a:lnTo>
                    <a:pt x="7408" y="3031"/>
                  </a:lnTo>
                  <a:lnTo>
                    <a:pt x="7071" y="3166"/>
                  </a:lnTo>
                  <a:lnTo>
                    <a:pt x="6499" y="3469"/>
                  </a:lnTo>
                  <a:lnTo>
                    <a:pt x="5926" y="3805"/>
                  </a:lnTo>
                  <a:lnTo>
                    <a:pt x="5893" y="3805"/>
                  </a:lnTo>
                  <a:lnTo>
                    <a:pt x="3098" y="5118"/>
                  </a:lnTo>
                  <a:lnTo>
                    <a:pt x="2290" y="5455"/>
                  </a:lnTo>
                  <a:lnTo>
                    <a:pt x="2863" y="5118"/>
                  </a:lnTo>
                  <a:lnTo>
                    <a:pt x="4714" y="4007"/>
                  </a:lnTo>
                  <a:lnTo>
                    <a:pt x="5489" y="3772"/>
                  </a:lnTo>
                  <a:lnTo>
                    <a:pt x="6263" y="3469"/>
                  </a:lnTo>
                  <a:lnTo>
                    <a:pt x="7004" y="3166"/>
                  </a:lnTo>
                  <a:lnTo>
                    <a:pt x="7374" y="2964"/>
                  </a:lnTo>
                  <a:lnTo>
                    <a:pt x="7744" y="2762"/>
                  </a:lnTo>
                  <a:lnTo>
                    <a:pt x="7778" y="2694"/>
                  </a:lnTo>
                  <a:lnTo>
                    <a:pt x="7812" y="2627"/>
                  </a:lnTo>
                  <a:lnTo>
                    <a:pt x="7744" y="2560"/>
                  </a:lnTo>
                  <a:lnTo>
                    <a:pt x="7677" y="2526"/>
                  </a:lnTo>
                  <a:lnTo>
                    <a:pt x="7239" y="2593"/>
                  </a:lnTo>
                  <a:lnTo>
                    <a:pt x="6802" y="2694"/>
                  </a:lnTo>
                  <a:lnTo>
                    <a:pt x="6364" y="2829"/>
                  </a:lnTo>
                  <a:lnTo>
                    <a:pt x="5960" y="3031"/>
                  </a:lnTo>
                  <a:lnTo>
                    <a:pt x="5522" y="3199"/>
                  </a:lnTo>
                  <a:lnTo>
                    <a:pt x="5118" y="3435"/>
                  </a:lnTo>
                  <a:lnTo>
                    <a:pt x="4310" y="3906"/>
                  </a:lnTo>
                  <a:lnTo>
                    <a:pt x="3536" y="4176"/>
                  </a:lnTo>
                  <a:lnTo>
                    <a:pt x="2728" y="4445"/>
                  </a:lnTo>
                  <a:lnTo>
                    <a:pt x="2728" y="4445"/>
                  </a:lnTo>
                  <a:lnTo>
                    <a:pt x="4479" y="3502"/>
                  </a:lnTo>
                  <a:lnTo>
                    <a:pt x="5623" y="2896"/>
                  </a:lnTo>
                  <a:lnTo>
                    <a:pt x="6128" y="2627"/>
                  </a:lnTo>
                  <a:lnTo>
                    <a:pt x="6768" y="2425"/>
                  </a:lnTo>
                  <a:lnTo>
                    <a:pt x="7071" y="2290"/>
                  </a:lnTo>
                  <a:lnTo>
                    <a:pt x="7374" y="2156"/>
                  </a:lnTo>
                  <a:lnTo>
                    <a:pt x="7441" y="2122"/>
                  </a:lnTo>
                  <a:lnTo>
                    <a:pt x="7441" y="2021"/>
                  </a:lnTo>
                  <a:lnTo>
                    <a:pt x="7408" y="1954"/>
                  </a:lnTo>
                  <a:lnTo>
                    <a:pt x="7307" y="1920"/>
                  </a:lnTo>
                  <a:lnTo>
                    <a:pt x="6970" y="1987"/>
                  </a:lnTo>
                  <a:lnTo>
                    <a:pt x="6600" y="2088"/>
                  </a:lnTo>
                  <a:lnTo>
                    <a:pt x="6263" y="2257"/>
                  </a:lnTo>
                  <a:lnTo>
                    <a:pt x="5926" y="2425"/>
                  </a:lnTo>
                  <a:lnTo>
                    <a:pt x="5421" y="2593"/>
                  </a:lnTo>
                  <a:lnTo>
                    <a:pt x="4950" y="2762"/>
                  </a:lnTo>
                  <a:lnTo>
                    <a:pt x="3873" y="3199"/>
                  </a:lnTo>
                  <a:lnTo>
                    <a:pt x="2795" y="3671"/>
                  </a:lnTo>
                  <a:lnTo>
                    <a:pt x="472" y="4782"/>
                  </a:lnTo>
                  <a:lnTo>
                    <a:pt x="1" y="5017"/>
                  </a:lnTo>
                  <a:lnTo>
                    <a:pt x="1" y="5320"/>
                  </a:lnTo>
                  <a:lnTo>
                    <a:pt x="169" y="5219"/>
                  </a:lnTo>
                  <a:lnTo>
                    <a:pt x="2694" y="4007"/>
                  </a:lnTo>
                  <a:lnTo>
                    <a:pt x="4209" y="3334"/>
                  </a:lnTo>
                  <a:lnTo>
                    <a:pt x="2728" y="4142"/>
                  </a:lnTo>
                  <a:lnTo>
                    <a:pt x="1650" y="4681"/>
                  </a:lnTo>
                  <a:lnTo>
                    <a:pt x="539" y="5219"/>
                  </a:lnTo>
                  <a:lnTo>
                    <a:pt x="1" y="5556"/>
                  </a:lnTo>
                  <a:lnTo>
                    <a:pt x="1" y="5960"/>
                  </a:lnTo>
                  <a:lnTo>
                    <a:pt x="775" y="5590"/>
                  </a:lnTo>
                  <a:lnTo>
                    <a:pt x="1415" y="5287"/>
                  </a:lnTo>
                  <a:lnTo>
                    <a:pt x="2088" y="4984"/>
                  </a:lnTo>
                  <a:lnTo>
                    <a:pt x="3435" y="4445"/>
                  </a:lnTo>
                  <a:lnTo>
                    <a:pt x="2728" y="4883"/>
                  </a:lnTo>
                  <a:lnTo>
                    <a:pt x="2088" y="5253"/>
                  </a:lnTo>
                  <a:lnTo>
                    <a:pt x="1448" y="5590"/>
                  </a:lnTo>
                  <a:lnTo>
                    <a:pt x="135" y="6263"/>
                  </a:lnTo>
                  <a:lnTo>
                    <a:pt x="1" y="6330"/>
                  </a:lnTo>
                  <a:lnTo>
                    <a:pt x="1" y="6768"/>
                  </a:lnTo>
                  <a:lnTo>
                    <a:pt x="371" y="6566"/>
                  </a:lnTo>
                  <a:lnTo>
                    <a:pt x="842" y="6364"/>
                  </a:lnTo>
                  <a:lnTo>
                    <a:pt x="405" y="6600"/>
                  </a:lnTo>
                  <a:lnTo>
                    <a:pt x="1" y="6903"/>
                  </a:lnTo>
                  <a:lnTo>
                    <a:pt x="1" y="7509"/>
                  </a:lnTo>
                  <a:lnTo>
                    <a:pt x="1112" y="6970"/>
                  </a:lnTo>
                  <a:lnTo>
                    <a:pt x="2290" y="6398"/>
                  </a:lnTo>
                  <a:lnTo>
                    <a:pt x="3300" y="5977"/>
                  </a:lnTo>
                  <a:lnTo>
                    <a:pt x="3300" y="5977"/>
                  </a:lnTo>
                  <a:lnTo>
                    <a:pt x="2189" y="6532"/>
                  </a:lnTo>
                  <a:lnTo>
                    <a:pt x="1617" y="6835"/>
                  </a:lnTo>
                  <a:lnTo>
                    <a:pt x="1011" y="7206"/>
                  </a:lnTo>
                  <a:lnTo>
                    <a:pt x="573" y="7542"/>
                  </a:lnTo>
                  <a:lnTo>
                    <a:pt x="102" y="7879"/>
                  </a:lnTo>
                  <a:lnTo>
                    <a:pt x="1" y="7946"/>
                  </a:lnTo>
                  <a:lnTo>
                    <a:pt x="1" y="8485"/>
                  </a:lnTo>
                  <a:lnTo>
                    <a:pt x="640" y="8081"/>
                  </a:lnTo>
                  <a:lnTo>
                    <a:pt x="1314" y="7677"/>
                  </a:lnTo>
                  <a:lnTo>
                    <a:pt x="1718" y="7475"/>
                  </a:lnTo>
                  <a:lnTo>
                    <a:pt x="2122" y="7307"/>
                  </a:lnTo>
                  <a:lnTo>
                    <a:pt x="1078" y="8115"/>
                  </a:lnTo>
                  <a:lnTo>
                    <a:pt x="34" y="8923"/>
                  </a:lnTo>
                  <a:lnTo>
                    <a:pt x="1" y="8923"/>
                  </a:lnTo>
                  <a:lnTo>
                    <a:pt x="1" y="9293"/>
                  </a:lnTo>
                  <a:lnTo>
                    <a:pt x="236" y="9125"/>
                  </a:lnTo>
                  <a:lnTo>
                    <a:pt x="876" y="8856"/>
                  </a:lnTo>
                  <a:lnTo>
                    <a:pt x="1448" y="8620"/>
                  </a:lnTo>
                  <a:lnTo>
                    <a:pt x="1886" y="8451"/>
                  </a:lnTo>
                  <a:lnTo>
                    <a:pt x="1886" y="8451"/>
                  </a:lnTo>
                  <a:lnTo>
                    <a:pt x="1011" y="9024"/>
                  </a:lnTo>
                  <a:lnTo>
                    <a:pt x="135" y="9563"/>
                  </a:lnTo>
                  <a:lnTo>
                    <a:pt x="102" y="9596"/>
                  </a:lnTo>
                  <a:lnTo>
                    <a:pt x="68" y="9630"/>
                  </a:lnTo>
                  <a:lnTo>
                    <a:pt x="102" y="9731"/>
                  </a:lnTo>
                  <a:lnTo>
                    <a:pt x="135" y="9798"/>
                  </a:lnTo>
                  <a:lnTo>
                    <a:pt x="236" y="9798"/>
                  </a:lnTo>
                  <a:lnTo>
                    <a:pt x="1213" y="9495"/>
                  </a:lnTo>
                  <a:lnTo>
                    <a:pt x="1684" y="9327"/>
                  </a:lnTo>
                  <a:lnTo>
                    <a:pt x="2155" y="9159"/>
                  </a:lnTo>
                  <a:lnTo>
                    <a:pt x="2694" y="8889"/>
                  </a:lnTo>
                  <a:lnTo>
                    <a:pt x="3233" y="8620"/>
                  </a:lnTo>
                  <a:lnTo>
                    <a:pt x="4277" y="8047"/>
                  </a:lnTo>
                  <a:lnTo>
                    <a:pt x="5219" y="7542"/>
                  </a:lnTo>
                  <a:lnTo>
                    <a:pt x="6162" y="7105"/>
                  </a:lnTo>
                  <a:lnTo>
                    <a:pt x="5085" y="7744"/>
                  </a:lnTo>
                  <a:lnTo>
                    <a:pt x="2863" y="8990"/>
                  </a:lnTo>
                  <a:lnTo>
                    <a:pt x="640" y="10236"/>
                  </a:lnTo>
                  <a:lnTo>
                    <a:pt x="573" y="10303"/>
                  </a:lnTo>
                  <a:lnTo>
                    <a:pt x="573" y="10404"/>
                  </a:lnTo>
                  <a:lnTo>
                    <a:pt x="270" y="10169"/>
                  </a:lnTo>
                  <a:lnTo>
                    <a:pt x="1" y="9967"/>
                  </a:lnTo>
                  <a:lnTo>
                    <a:pt x="1" y="10270"/>
                  </a:lnTo>
                  <a:lnTo>
                    <a:pt x="371" y="10573"/>
                  </a:lnTo>
                  <a:lnTo>
                    <a:pt x="809" y="10808"/>
                  </a:lnTo>
                  <a:lnTo>
                    <a:pt x="1179" y="11010"/>
                  </a:lnTo>
                  <a:lnTo>
                    <a:pt x="1583" y="11212"/>
                  </a:lnTo>
                  <a:lnTo>
                    <a:pt x="1987" y="11347"/>
                  </a:lnTo>
                  <a:lnTo>
                    <a:pt x="2425" y="11482"/>
                  </a:lnTo>
                  <a:lnTo>
                    <a:pt x="2863" y="11549"/>
                  </a:lnTo>
                  <a:lnTo>
                    <a:pt x="3267" y="11616"/>
                  </a:lnTo>
                  <a:lnTo>
                    <a:pt x="3704" y="11650"/>
                  </a:lnTo>
                  <a:lnTo>
                    <a:pt x="4142" y="11650"/>
                  </a:lnTo>
                  <a:lnTo>
                    <a:pt x="4580" y="11616"/>
                  </a:lnTo>
                  <a:lnTo>
                    <a:pt x="5017" y="11549"/>
                  </a:lnTo>
                  <a:lnTo>
                    <a:pt x="5421" y="11448"/>
                  </a:lnTo>
                  <a:lnTo>
                    <a:pt x="5825" y="11347"/>
                  </a:lnTo>
                  <a:lnTo>
                    <a:pt x="6229" y="11179"/>
                  </a:lnTo>
                  <a:lnTo>
                    <a:pt x="6633" y="10977"/>
                  </a:lnTo>
                  <a:lnTo>
                    <a:pt x="7004" y="10741"/>
                  </a:lnTo>
                  <a:lnTo>
                    <a:pt x="7374" y="10505"/>
                  </a:lnTo>
                  <a:lnTo>
                    <a:pt x="7744" y="10135"/>
                  </a:lnTo>
                  <a:lnTo>
                    <a:pt x="8081" y="9731"/>
                  </a:lnTo>
                  <a:lnTo>
                    <a:pt x="8418" y="9293"/>
                  </a:lnTo>
                  <a:lnTo>
                    <a:pt x="8653" y="8856"/>
                  </a:lnTo>
                  <a:lnTo>
                    <a:pt x="8889" y="8350"/>
                  </a:lnTo>
                  <a:lnTo>
                    <a:pt x="9057" y="7812"/>
                  </a:lnTo>
                  <a:lnTo>
                    <a:pt x="9226" y="7273"/>
                  </a:lnTo>
                  <a:lnTo>
                    <a:pt x="9293" y="6734"/>
                  </a:lnTo>
                  <a:lnTo>
                    <a:pt x="9360" y="6196"/>
                  </a:lnTo>
                  <a:lnTo>
                    <a:pt x="9360" y="5623"/>
                  </a:lnTo>
                  <a:lnTo>
                    <a:pt x="9327" y="5085"/>
                  </a:lnTo>
                  <a:lnTo>
                    <a:pt x="9259" y="4546"/>
                  </a:lnTo>
                  <a:lnTo>
                    <a:pt x="9158" y="4007"/>
                  </a:lnTo>
                  <a:lnTo>
                    <a:pt x="8990" y="3502"/>
                  </a:lnTo>
                  <a:lnTo>
                    <a:pt x="8788" y="3031"/>
                  </a:lnTo>
                  <a:lnTo>
                    <a:pt x="8519" y="2560"/>
                  </a:lnTo>
                  <a:lnTo>
                    <a:pt x="8283" y="2189"/>
                  </a:lnTo>
                  <a:lnTo>
                    <a:pt x="7980" y="1853"/>
                  </a:lnTo>
                  <a:lnTo>
                    <a:pt x="7677" y="1550"/>
                  </a:lnTo>
                  <a:lnTo>
                    <a:pt x="7340" y="1247"/>
                  </a:lnTo>
                  <a:lnTo>
                    <a:pt x="7374" y="1179"/>
                  </a:lnTo>
                  <a:lnTo>
                    <a:pt x="7374" y="1112"/>
                  </a:lnTo>
                  <a:lnTo>
                    <a:pt x="7307" y="1045"/>
                  </a:lnTo>
                  <a:lnTo>
                    <a:pt x="7071" y="1045"/>
                  </a:lnTo>
                  <a:lnTo>
                    <a:pt x="6768" y="843"/>
                  </a:lnTo>
                  <a:lnTo>
                    <a:pt x="6431" y="674"/>
                  </a:lnTo>
                  <a:lnTo>
                    <a:pt x="6095" y="506"/>
                  </a:lnTo>
                  <a:lnTo>
                    <a:pt x="5758" y="371"/>
                  </a:lnTo>
                  <a:lnTo>
                    <a:pt x="5388" y="270"/>
                  </a:lnTo>
                  <a:lnTo>
                    <a:pt x="5051" y="203"/>
                  </a:lnTo>
                  <a:lnTo>
                    <a:pt x="4681" y="135"/>
                  </a:lnTo>
                  <a:lnTo>
                    <a:pt x="4310" y="102"/>
                  </a:lnTo>
                  <a:lnTo>
                    <a:pt x="4277" y="34"/>
                  </a:lnTo>
                  <a:lnTo>
                    <a:pt x="4209" y="34"/>
                  </a:lnTo>
                  <a:lnTo>
                    <a:pt x="363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1" name="Google Shape;701;p5"/>
          <p:cNvGrpSpPr/>
          <p:nvPr/>
        </p:nvGrpSpPr>
        <p:grpSpPr>
          <a:xfrm>
            <a:off x="5944880" y="-7"/>
            <a:ext cx="2524606" cy="759943"/>
            <a:chOff x="4012455" y="-7"/>
            <a:chExt cx="2524606" cy="759943"/>
          </a:xfrm>
        </p:grpSpPr>
        <p:sp>
          <p:nvSpPr>
            <p:cNvPr id="702" name="Google Shape;702;p5"/>
            <p:cNvSpPr/>
            <p:nvPr/>
          </p:nvSpPr>
          <p:spPr>
            <a:xfrm>
              <a:off x="6114267" y="102328"/>
              <a:ext cx="112449" cy="10114"/>
            </a:xfrm>
            <a:custGeom>
              <a:avLst/>
              <a:gdLst/>
              <a:ahLst/>
              <a:cxnLst/>
              <a:rect l="l" t="t" r="r" b="b"/>
              <a:pathLst>
                <a:path w="2257" h="203" extrusionOk="0">
                  <a:moveTo>
                    <a:pt x="304" y="0"/>
                  </a:moveTo>
                  <a:lnTo>
                    <a:pt x="34" y="68"/>
                  </a:lnTo>
                  <a:lnTo>
                    <a:pt x="1" y="101"/>
                  </a:lnTo>
                  <a:lnTo>
                    <a:pt x="34" y="135"/>
                  </a:lnTo>
                  <a:lnTo>
                    <a:pt x="270" y="202"/>
                  </a:lnTo>
                  <a:lnTo>
                    <a:pt x="1920" y="202"/>
                  </a:lnTo>
                  <a:lnTo>
                    <a:pt x="2189" y="169"/>
                  </a:lnTo>
                  <a:lnTo>
                    <a:pt x="2223" y="135"/>
                  </a:lnTo>
                  <a:lnTo>
                    <a:pt x="2256" y="101"/>
                  </a:lnTo>
                  <a:lnTo>
                    <a:pt x="2223" y="68"/>
                  </a:lnTo>
                  <a:lnTo>
                    <a:pt x="2189" y="34"/>
                  </a:lnTo>
                  <a:lnTo>
                    <a:pt x="195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5"/>
            <p:cNvSpPr/>
            <p:nvPr/>
          </p:nvSpPr>
          <p:spPr>
            <a:xfrm>
              <a:off x="5763716" y="-7"/>
              <a:ext cx="538482" cy="320458"/>
            </a:xfrm>
            <a:custGeom>
              <a:avLst/>
              <a:gdLst/>
              <a:ahLst/>
              <a:cxnLst/>
              <a:rect l="l" t="t" r="r" b="b"/>
              <a:pathLst>
                <a:path w="10808" h="6432" extrusionOk="0">
                  <a:moveTo>
                    <a:pt x="6330" y="438"/>
                  </a:moveTo>
                  <a:lnTo>
                    <a:pt x="6195" y="910"/>
                  </a:lnTo>
                  <a:lnTo>
                    <a:pt x="6027" y="1381"/>
                  </a:lnTo>
                  <a:lnTo>
                    <a:pt x="6027" y="1213"/>
                  </a:lnTo>
                  <a:lnTo>
                    <a:pt x="5959" y="640"/>
                  </a:lnTo>
                  <a:lnTo>
                    <a:pt x="6330" y="438"/>
                  </a:lnTo>
                  <a:close/>
                  <a:moveTo>
                    <a:pt x="4781" y="1583"/>
                  </a:moveTo>
                  <a:lnTo>
                    <a:pt x="4747" y="2054"/>
                  </a:lnTo>
                  <a:lnTo>
                    <a:pt x="4478" y="2155"/>
                  </a:lnTo>
                  <a:lnTo>
                    <a:pt x="4512" y="1987"/>
                  </a:lnTo>
                  <a:lnTo>
                    <a:pt x="4512" y="1920"/>
                  </a:lnTo>
                  <a:lnTo>
                    <a:pt x="4478" y="1886"/>
                  </a:lnTo>
                  <a:lnTo>
                    <a:pt x="4781" y="1583"/>
                  </a:lnTo>
                  <a:close/>
                  <a:moveTo>
                    <a:pt x="5892" y="674"/>
                  </a:moveTo>
                  <a:lnTo>
                    <a:pt x="5892" y="1213"/>
                  </a:lnTo>
                  <a:lnTo>
                    <a:pt x="5926" y="1617"/>
                  </a:lnTo>
                  <a:lnTo>
                    <a:pt x="5791" y="1785"/>
                  </a:lnTo>
                  <a:lnTo>
                    <a:pt x="5656" y="1953"/>
                  </a:lnTo>
                  <a:lnTo>
                    <a:pt x="5656" y="1819"/>
                  </a:lnTo>
                  <a:lnTo>
                    <a:pt x="5589" y="1011"/>
                  </a:lnTo>
                  <a:lnTo>
                    <a:pt x="5522" y="1819"/>
                  </a:lnTo>
                  <a:lnTo>
                    <a:pt x="5488" y="2122"/>
                  </a:lnTo>
                  <a:lnTo>
                    <a:pt x="5151" y="2391"/>
                  </a:lnTo>
                  <a:lnTo>
                    <a:pt x="5118" y="2021"/>
                  </a:lnTo>
                  <a:lnTo>
                    <a:pt x="5118" y="1617"/>
                  </a:lnTo>
                  <a:lnTo>
                    <a:pt x="5151" y="1179"/>
                  </a:lnTo>
                  <a:lnTo>
                    <a:pt x="5522" y="910"/>
                  </a:lnTo>
                  <a:lnTo>
                    <a:pt x="5892" y="674"/>
                  </a:lnTo>
                  <a:close/>
                  <a:moveTo>
                    <a:pt x="5084" y="1280"/>
                  </a:moveTo>
                  <a:lnTo>
                    <a:pt x="5017" y="1583"/>
                  </a:lnTo>
                  <a:lnTo>
                    <a:pt x="4983" y="1886"/>
                  </a:lnTo>
                  <a:lnTo>
                    <a:pt x="4983" y="2189"/>
                  </a:lnTo>
                  <a:lnTo>
                    <a:pt x="5017" y="2492"/>
                  </a:lnTo>
                  <a:lnTo>
                    <a:pt x="4848" y="2593"/>
                  </a:lnTo>
                  <a:lnTo>
                    <a:pt x="4781" y="1549"/>
                  </a:lnTo>
                  <a:lnTo>
                    <a:pt x="4848" y="1482"/>
                  </a:lnTo>
                  <a:lnTo>
                    <a:pt x="5084" y="1280"/>
                  </a:lnTo>
                  <a:close/>
                  <a:moveTo>
                    <a:pt x="4747" y="2122"/>
                  </a:moveTo>
                  <a:lnTo>
                    <a:pt x="4714" y="2661"/>
                  </a:lnTo>
                  <a:lnTo>
                    <a:pt x="4512" y="2762"/>
                  </a:lnTo>
                  <a:lnTo>
                    <a:pt x="4512" y="2627"/>
                  </a:lnTo>
                  <a:lnTo>
                    <a:pt x="4478" y="2492"/>
                  </a:lnTo>
                  <a:lnTo>
                    <a:pt x="4444" y="2290"/>
                  </a:lnTo>
                  <a:lnTo>
                    <a:pt x="4747" y="2122"/>
                  </a:lnTo>
                  <a:close/>
                  <a:moveTo>
                    <a:pt x="4242" y="2425"/>
                  </a:moveTo>
                  <a:lnTo>
                    <a:pt x="4242" y="2458"/>
                  </a:lnTo>
                  <a:lnTo>
                    <a:pt x="4276" y="2661"/>
                  </a:lnTo>
                  <a:lnTo>
                    <a:pt x="4310" y="2762"/>
                  </a:lnTo>
                  <a:lnTo>
                    <a:pt x="4377" y="2829"/>
                  </a:lnTo>
                  <a:lnTo>
                    <a:pt x="4141" y="2896"/>
                  </a:lnTo>
                  <a:lnTo>
                    <a:pt x="3906" y="2964"/>
                  </a:lnTo>
                  <a:lnTo>
                    <a:pt x="3906" y="2964"/>
                  </a:lnTo>
                  <a:lnTo>
                    <a:pt x="4074" y="2559"/>
                  </a:lnTo>
                  <a:lnTo>
                    <a:pt x="4242" y="2425"/>
                  </a:lnTo>
                  <a:close/>
                  <a:moveTo>
                    <a:pt x="3704" y="2829"/>
                  </a:moveTo>
                  <a:lnTo>
                    <a:pt x="3670" y="2997"/>
                  </a:lnTo>
                  <a:lnTo>
                    <a:pt x="3535" y="2997"/>
                  </a:lnTo>
                  <a:lnTo>
                    <a:pt x="3704" y="2829"/>
                  </a:lnTo>
                  <a:close/>
                  <a:moveTo>
                    <a:pt x="67" y="1"/>
                  </a:moveTo>
                  <a:lnTo>
                    <a:pt x="0" y="270"/>
                  </a:lnTo>
                  <a:lnTo>
                    <a:pt x="0" y="539"/>
                  </a:lnTo>
                  <a:lnTo>
                    <a:pt x="34" y="809"/>
                  </a:lnTo>
                  <a:lnTo>
                    <a:pt x="67" y="1078"/>
                  </a:lnTo>
                  <a:lnTo>
                    <a:pt x="168" y="1347"/>
                  </a:lnTo>
                  <a:lnTo>
                    <a:pt x="269" y="1583"/>
                  </a:lnTo>
                  <a:lnTo>
                    <a:pt x="404" y="1819"/>
                  </a:lnTo>
                  <a:lnTo>
                    <a:pt x="539" y="2054"/>
                  </a:lnTo>
                  <a:lnTo>
                    <a:pt x="774" y="2324"/>
                  </a:lnTo>
                  <a:lnTo>
                    <a:pt x="1044" y="2559"/>
                  </a:lnTo>
                  <a:lnTo>
                    <a:pt x="1347" y="2762"/>
                  </a:lnTo>
                  <a:lnTo>
                    <a:pt x="1684" y="2896"/>
                  </a:lnTo>
                  <a:lnTo>
                    <a:pt x="2020" y="2997"/>
                  </a:lnTo>
                  <a:lnTo>
                    <a:pt x="2391" y="3098"/>
                  </a:lnTo>
                  <a:lnTo>
                    <a:pt x="2727" y="3166"/>
                  </a:lnTo>
                  <a:lnTo>
                    <a:pt x="3098" y="3199"/>
                  </a:lnTo>
                  <a:lnTo>
                    <a:pt x="2525" y="3805"/>
                  </a:lnTo>
                  <a:lnTo>
                    <a:pt x="2121" y="4243"/>
                  </a:lnTo>
                  <a:lnTo>
                    <a:pt x="1919" y="4512"/>
                  </a:lnTo>
                  <a:lnTo>
                    <a:pt x="1751" y="4782"/>
                  </a:lnTo>
                  <a:lnTo>
                    <a:pt x="1616" y="5051"/>
                  </a:lnTo>
                  <a:lnTo>
                    <a:pt x="1482" y="5320"/>
                  </a:lnTo>
                  <a:lnTo>
                    <a:pt x="1381" y="5623"/>
                  </a:lnTo>
                  <a:lnTo>
                    <a:pt x="1347" y="5926"/>
                  </a:lnTo>
                  <a:lnTo>
                    <a:pt x="1212" y="5691"/>
                  </a:lnTo>
                  <a:lnTo>
                    <a:pt x="1077" y="5455"/>
                  </a:lnTo>
                  <a:lnTo>
                    <a:pt x="1010" y="5354"/>
                  </a:lnTo>
                  <a:lnTo>
                    <a:pt x="875" y="5253"/>
                  </a:lnTo>
                  <a:lnTo>
                    <a:pt x="875" y="5354"/>
                  </a:lnTo>
                  <a:lnTo>
                    <a:pt x="943" y="5489"/>
                  </a:lnTo>
                  <a:lnTo>
                    <a:pt x="1044" y="5691"/>
                  </a:lnTo>
                  <a:lnTo>
                    <a:pt x="1414" y="6398"/>
                  </a:lnTo>
                  <a:lnTo>
                    <a:pt x="1448" y="6431"/>
                  </a:lnTo>
                  <a:lnTo>
                    <a:pt x="1482" y="6431"/>
                  </a:lnTo>
                  <a:lnTo>
                    <a:pt x="1583" y="6398"/>
                  </a:lnTo>
                  <a:lnTo>
                    <a:pt x="1785" y="6128"/>
                  </a:lnTo>
                  <a:lnTo>
                    <a:pt x="2020" y="5893"/>
                  </a:lnTo>
                  <a:lnTo>
                    <a:pt x="2256" y="5691"/>
                  </a:lnTo>
                  <a:lnTo>
                    <a:pt x="2492" y="5455"/>
                  </a:lnTo>
                  <a:lnTo>
                    <a:pt x="2525" y="5388"/>
                  </a:lnTo>
                  <a:lnTo>
                    <a:pt x="2492" y="5354"/>
                  </a:lnTo>
                  <a:lnTo>
                    <a:pt x="2458" y="5320"/>
                  </a:lnTo>
                  <a:lnTo>
                    <a:pt x="2391" y="5320"/>
                  </a:lnTo>
                  <a:lnTo>
                    <a:pt x="2155" y="5489"/>
                  </a:lnTo>
                  <a:lnTo>
                    <a:pt x="1919" y="5691"/>
                  </a:lnTo>
                  <a:lnTo>
                    <a:pt x="1684" y="5926"/>
                  </a:lnTo>
                  <a:lnTo>
                    <a:pt x="1482" y="6162"/>
                  </a:lnTo>
                  <a:lnTo>
                    <a:pt x="1448" y="6128"/>
                  </a:lnTo>
                  <a:lnTo>
                    <a:pt x="1684" y="5455"/>
                  </a:lnTo>
                  <a:lnTo>
                    <a:pt x="1987" y="4849"/>
                  </a:lnTo>
                  <a:lnTo>
                    <a:pt x="2155" y="4580"/>
                  </a:lnTo>
                  <a:lnTo>
                    <a:pt x="2323" y="4310"/>
                  </a:lnTo>
                  <a:lnTo>
                    <a:pt x="2795" y="3772"/>
                  </a:lnTo>
                  <a:lnTo>
                    <a:pt x="3333" y="3199"/>
                  </a:lnTo>
                  <a:lnTo>
                    <a:pt x="3636" y="3199"/>
                  </a:lnTo>
                  <a:lnTo>
                    <a:pt x="3603" y="3469"/>
                  </a:lnTo>
                  <a:lnTo>
                    <a:pt x="3603" y="3738"/>
                  </a:lnTo>
                  <a:lnTo>
                    <a:pt x="3636" y="3974"/>
                  </a:lnTo>
                  <a:lnTo>
                    <a:pt x="3704" y="4209"/>
                  </a:lnTo>
                  <a:lnTo>
                    <a:pt x="3805" y="4445"/>
                  </a:lnTo>
                  <a:lnTo>
                    <a:pt x="3906" y="4681"/>
                  </a:lnTo>
                  <a:lnTo>
                    <a:pt x="4074" y="4883"/>
                  </a:lnTo>
                  <a:lnTo>
                    <a:pt x="4242" y="5085"/>
                  </a:lnTo>
                  <a:lnTo>
                    <a:pt x="4411" y="5253"/>
                  </a:lnTo>
                  <a:lnTo>
                    <a:pt x="4613" y="5421"/>
                  </a:lnTo>
                  <a:lnTo>
                    <a:pt x="4848" y="5556"/>
                  </a:lnTo>
                  <a:lnTo>
                    <a:pt x="5084" y="5657"/>
                  </a:lnTo>
                  <a:lnTo>
                    <a:pt x="5353" y="5792"/>
                  </a:lnTo>
                  <a:lnTo>
                    <a:pt x="5623" y="5859"/>
                  </a:lnTo>
                  <a:lnTo>
                    <a:pt x="5892" y="5926"/>
                  </a:lnTo>
                  <a:lnTo>
                    <a:pt x="6599" y="5926"/>
                  </a:lnTo>
                  <a:lnTo>
                    <a:pt x="7003" y="5893"/>
                  </a:lnTo>
                  <a:lnTo>
                    <a:pt x="7407" y="5758"/>
                  </a:lnTo>
                  <a:lnTo>
                    <a:pt x="7811" y="5623"/>
                  </a:lnTo>
                  <a:lnTo>
                    <a:pt x="8215" y="5455"/>
                  </a:lnTo>
                  <a:lnTo>
                    <a:pt x="8585" y="5253"/>
                  </a:lnTo>
                  <a:lnTo>
                    <a:pt x="9292" y="4815"/>
                  </a:lnTo>
                  <a:lnTo>
                    <a:pt x="9865" y="4378"/>
                  </a:lnTo>
                  <a:lnTo>
                    <a:pt x="10101" y="4176"/>
                  </a:lnTo>
                  <a:lnTo>
                    <a:pt x="10336" y="3906"/>
                  </a:lnTo>
                  <a:lnTo>
                    <a:pt x="10538" y="3637"/>
                  </a:lnTo>
                  <a:lnTo>
                    <a:pt x="10673" y="3368"/>
                  </a:lnTo>
                  <a:lnTo>
                    <a:pt x="10774" y="3031"/>
                  </a:lnTo>
                  <a:lnTo>
                    <a:pt x="10808" y="2661"/>
                  </a:lnTo>
                  <a:lnTo>
                    <a:pt x="10808" y="2324"/>
                  </a:lnTo>
                  <a:lnTo>
                    <a:pt x="10774" y="1987"/>
                  </a:lnTo>
                  <a:lnTo>
                    <a:pt x="10707" y="1650"/>
                  </a:lnTo>
                  <a:lnTo>
                    <a:pt x="10606" y="1280"/>
                  </a:lnTo>
                  <a:lnTo>
                    <a:pt x="10505" y="943"/>
                  </a:lnTo>
                  <a:lnTo>
                    <a:pt x="10370" y="607"/>
                  </a:lnTo>
                  <a:lnTo>
                    <a:pt x="10202" y="304"/>
                  </a:lnTo>
                  <a:lnTo>
                    <a:pt x="10000" y="1"/>
                  </a:lnTo>
                  <a:lnTo>
                    <a:pt x="9730" y="1"/>
                  </a:lnTo>
                  <a:lnTo>
                    <a:pt x="9865" y="203"/>
                  </a:lnTo>
                  <a:lnTo>
                    <a:pt x="10000" y="405"/>
                  </a:lnTo>
                  <a:lnTo>
                    <a:pt x="10235" y="842"/>
                  </a:lnTo>
                  <a:lnTo>
                    <a:pt x="10404" y="1347"/>
                  </a:lnTo>
                  <a:lnTo>
                    <a:pt x="10505" y="1852"/>
                  </a:lnTo>
                  <a:lnTo>
                    <a:pt x="10572" y="2357"/>
                  </a:lnTo>
                  <a:lnTo>
                    <a:pt x="10572" y="2829"/>
                  </a:lnTo>
                  <a:lnTo>
                    <a:pt x="10471" y="3233"/>
                  </a:lnTo>
                  <a:lnTo>
                    <a:pt x="10437" y="3435"/>
                  </a:lnTo>
                  <a:lnTo>
                    <a:pt x="10336" y="3603"/>
                  </a:lnTo>
                  <a:lnTo>
                    <a:pt x="10168" y="3839"/>
                  </a:lnTo>
                  <a:lnTo>
                    <a:pt x="9966" y="4041"/>
                  </a:lnTo>
                  <a:lnTo>
                    <a:pt x="9730" y="4277"/>
                  </a:lnTo>
                  <a:lnTo>
                    <a:pt x="9461" y="4445"/>
                  </a:lnTo>
                  <a:lnTo>
                    <a:pt x="8922" y="4782"/>
                  </a:lnTo>
                  <a:lnTo>
                    <a:pt x="8417" y="5085"/>
                  </a:lnTo>
                  <a:lnTo>
                    <a:pt x="8080" y="5253"/>
                  </a:lnTo>
                  <a:lnTo>
                    <a:pt x="7777" y="5388"/>
                  </a:lnTo>
                  <a:lnTo>
                    <a:pt x="7441" y="5522"/>
                  </a:lnTo>
                  <a:lnTo>
                    <a:pt x="7104" y="5623"/>
                  </a:lnTo>
                  <a:lnTo>
                    <a:pt x="6734" y="5691"/>
                  </a:lnTo>
                  <a:lnTo>
                    <a:pt x="6397" y="5724"/>
                  </a:lnTo>
                  <a:lnTo>
                    <a:pt x="6027" y="5724"/>
                  </a:lnTo>
                  <a:lnTo>
                    <a:pt x="5690" y="5657"/>
                  </a:lnTo>
                  <a:lnTo>
                    <a:pt x="5387" y="5590"/>
                  </a:lnTo>
                  <a:lnTo>
                    <a:pt x="5118" y="5489"/>
                  </a:lnTo>
                  <a:lnTo>
                    <a:pt x="4848" y="5354"/>
                  </a:lnTo>
                  <a:lnTo>
                    <a:pt x="4613" y="5186"/>
                  </a:lnTo>
                  <a:lnTo>
                    <a:pt x="4377" y="4984"/>
                  </a:lnTo>
                  <a:lnTo>
                    <a:pt x="4209" y="4782"/>
                  </a:lnTo>
                  <a:lnTo>
                    <a:pt x="4040" y="4512"/>
                  </a:lnTo>
                  <a:lnTo>
                    <a:pt x="3906" y="4277"/>
                  </a:lnTo>
                  <a:lnTo>
                    <a:pt x="3805" y="4007"/>
                  </a:lnTo>
                  <a:lnTo>
                    <a:pt x="3771" y="3738"/>
                  </a:lnTo>
                  <a:lnTo>
                    <a:pt x="3771" y="3469"/>
                  </a:lnTo>
                  <a:lnTo>
                    <a:pt x="3838" y="3199"/>
                  </a:lnTo>
                  <a:lnTo>
                    <a:pt x="4074" y="3132"/>
                  </a:lnTo>
                  <a:lnTo>
                    <a:pt x="4276" y="3065"/>
                  </a:lnTo>
                  <a:lnTo>
                    <a:pt x="4747" y="2896"/>
                  </a:lnTo>
                  <a:lnTo>
                    <a:pt x="4747" y="3166"/>
                  </a:lnTo>
                  <a:lnTo>
                    <a:pt x="4781" y="3199"/>
                  </a:lnTo>
                  <a:lnTo>
                    <a:pt x="4815" y="3166"/>
                  </a:lnTo>
                  <a:lnTo>
                    <a:pt x="4848" y="2829"/>
                  </a:lnTo>
                  <a:lnTo>
                    <a:pt x="5084" y="2694"/>
                  </a:lnTo>
                  <a:lnTo>
                    <a:pt x="5118" y="2762"/>
                  </a:lnTo>
                  <a:lnTo>
                    <a:pt x="5151" y="2795"/>
                  </a:lnTo>
                  <a:lnTo>
                    <a:pt x="5185" y="2762"/>
                  </a:lnTo>
                  <a:lnTo>
                    <a:pt x="5185" y="2627"/>
                  </a:lnTo>
                  <a:lnTo>
                    <a:pt x="5522" y="2357"/>
                  </a:lnTo>
                  <a:lnTo>
                    <a:pt x="5555" y="2492"/>
                  </a:lnTo>
                  <a:lnTo>
                    <a:pt x="5555" y="2526"/>
                  </a:lnTo>
                  <a:lnTo>
                    <a:pt x="5623" y="2526"/>
                  </a:lnTo>
                  <a:lnTo>
                    <a:pt x="5623" y="2492"/>
                  </a:lnTo>
                  <a:lnTo>
                    <a:pt x="5656" y="2357"/>
                  </a:lnTo>
                  <a:lnTo>
                    <a:pt x="5690" y="2189"/>
                  </a:lnTo>
                  <a:lnTo>
                    <a:pt x="5993" y="1852"/>
                  </a:lnTo>
                  <a:lnTo>
                    <a:pt x="6027" y="1819"/>
                  </a:lnTo>
                  <a:lnTo>
                    <a:pt x="6128" y="1650"/>
                  </a:lnTo>
                  <a:lnTo>
                    <a:pt x="6229" y="1482"/>
                  </a:lnTo>
                  <a:lnTo>
                    <a:pt x="6363" y="1112"/>
                  </a:lnTo>
                  <a:lnTo>
                    <a:pt x="6565" y="337"/>
                  </a:lnTo>
                  <a:lnTo>
                    <a:pt x="6565" y="304"/>
                  </a:lnTo>
                  <a:lnTo>
                    <a:pt x="6969" y="135"/>
                  </a:lnTo>
                  <a:lnTo>
                    <a:pt x="7407" y="1"/>
                  </a:lnTo>
                  <a:lnTo>
                    <a:pt x="7104" y="1"/>
                  </a:lnTo>
                  <a:lnTo>
                    <a:pt x="6633" y="169"/>
                  </a:lnTo>
                  <a:lnTo>
                    <a:pt x="6666" y="1"/>
                  </a:lnTo>
                  <a:lnTo>
                    <a:pt x="6464" y="1"/>
                  </a:lnTo>
                  <a:lnTo>
                    <a:pt x="6363" y="270"/>
                  </a:lnTo>
                  <a:lnTo>
                    <a:pt x="6027" y="438"/>
                  </a:lnTo>
                  <a:lnTo>
                    <a:pt x="5724" y="607"/>
                  </a:lnTo>
                  <a:lnTo>
                    <a:pt x="5387" y="809"/>
                  </a:lnTo>
                  <a:lnTo>
                    <a:pt x="5084" y="1044"/>
                  </a:lnTo>
                  <a:lnTo>
                    <a:pt x="4815" y="1280"/>
                  </a:lnTo>
                  <a:lnTo>
                    <a:pt x="4545" y="1549"/>
                  </a:lnTo>
                  <a:lnTo>
                    <a:pt x="4276" y="1852"/>
                  </a:lnTo>
                  <a:lnTo>
                    <a:pt x="4040" y="2189"/>
                  </a:lnTo>
                  <a:lnTo>
                    <a:pt x="3838" y="2559"/>
                  </a:lnTo>
                  <a:lnTo>
                    <a:pt x="3569" y="2762"/>
                  </a:lnTo>
                  <a:lnTo>
                    <a:pt x="3300" y="2997"/>
                  </a:lnTo>
                  <a:lnTo>
                    <a:pt x="2963" y="2997"/>
                  </a:lnTo>
                  <a:lnTo>
                    <a:pt x="2626" y="2964"/>
                  </a:lnTo>
                  <a:lnTo>
                    <a:pt x="2290" y="2863"/>
                  </a:lnTo>
                  <a:lnTo>
                    <a:pt x="1953" y="2795"/>
                  </a:lnTo>
                  <a:lnTo>
                    <a:pt x="1650" y="2661"/>
                  </a:lnTo>
                  <a:lnTo>
                    <a:pt x="1347" y="2492"/>
                  </a:lnTo>
                  <a:lnTo>
                    <a:pt x="1077" y="2324"/>
                  </a:lnTo>
                  <a:lnTo>
                    <a:pt x="808" y="2088"/>
                  </a:lnTo>
                  <a:lnTo>
                    <a:pt x="640" y="1886"/>
                  </a:lnTo>
                  <a:lnTo>
                    <a:pt x="471" y="1650"/>
                  </a:lnTo>
                  <a:lnTo>
                    <a:pt x="337" y="1381"/>
                  </a:lnTo>
                  <a:lnTo>
                    <a:pt x="269" y="1112"/>
                  </a:lnTo>
                  <a:lnTo>
                    <a:pt x="202" y="842"/>
                  </a:lnTo>
                  <a:lnTo>
                    <a:pt x="168" y="573"/>
                  </a:lnTo>
                  <a:lnTo>
                    <a:pt x="135" y="270"/>
                  </a:lnTo>
                  <a:lnTo>
                    <a:pt x="1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5"/>
            <p:cNvSpPr/>
            <p:nvPr/>
          </p:nvSpPr>
          <p:spPr>
            <a:xfrm>
              <a:off x="4012455" y="-7"/>
              <a:ext cx="2524606" cy="759943"/>
            </a:xfrm>
            <a:custGeom>
              <a:avLst/>
              <a:gdLst/>
              <a:ahLst/>
              <a:cxnLst/>
              <a:rect l="l" t="t" r="r" b="b"/>
              <a:pathLst>
                <a:path w="50672" h="15253" extrusionOk="0">
                  <a:moveTo>
                    <a:pt x="22592" y="5219"/>
                  </a:moveTo>
                  <a:lnTo>
                    <a:pt x="22558" y="5859"/>
                  </a:lnTo>
                  <a:lnTo>
                    <a:pt x="22154" y="5893"/>
                  </a:lnTo>
                  <a:lnTo>
                    <a:pt x="22188" y="5825"/>
                  </a:lnTo>
                  <a:lnTo>
                    <a:pt x="22188" y="5758"/>
                  </a:lnTo>
                  <a:lnTo>
                    <a:pt x="22154" y="5623"/>
                  </a:lnTo>
                  <a:lnTo>
                    <a:pt x="22121" y="5421"/>
                  </a:lnTo>
                  <a:lnTo>
                    <a:pt x="22087" y="5253"/>
                  </a:lnTo>
                  <a:lnTo>
                    <a:pt x="22558" y="5219"/>
                  </a:lnTo>
                  <a:close/>
                  <a:moveTo>
                    <a:pt x="21919" y="5253"/>
                  </a:moveTo>
                  <a:lnTo>
                    <a:pt x="21919" y="5590"/>
                  </a:lnTo>
                  <a:lnTo>
                    <a:pt x="21952" y="5758"/>
                  </a:lnTo>
                  <a:lnTo>
                    <a:pt x="21952" y="5859"/>
                  </a:lnTo>
                  <a:lnTo>
                    <a:pt x="21986" y="5926"/>
                  </a:lnTo>
                  <a:lnTo>
                    <a:pt x="21750" y="5960"/>
                  </a:lnTo>
                  <a:lnTo>
                    <a:pt x="21717" y="5792"/>
                  </a:lnTo>
                  <a:lnTo>
                    <a:pt x="21649" y="5623"/>
                  </a:lnTo>
                  <a:lnTo>
                    <a:pt x="21616" y="5455"/>
                  </a:lnTo>
                  <a:lnTo>
                    <a:pt x="21515" y="5287"/>
                  </a:lnTo>
                  <a:lnTo>
                    <a:pt x="21919" y="5253"/>
                  </a:lnTo>
                  <a:close/>
                  <a:moveTo>
                    <a:pt x="21447" y="5287"/>
                  </a:moveTo>
                  <a:lnTo>
                    <a:pt x="21447" y="5455"/>
                  </a:lnTo>
                  <a:lnTo>
                    <a:pt x="21481" y="5623"/>
                  </a:lnTo>
                  <a:lnTo>
                    <a:pt x="21515" y="5792"/>
                  </a:lnTo>
                  <a:lnTo>
                    <a:pt x="21548" y="5960"/>
                  </a:lnTo>
                  <a:lnTo>
                    <a:pt x="21313" y="5994"/>
                  </a:lnTo>
                  <a:lnTo>
                    <a:pt x="21313" y="5859"/>
                  </a:lnTo>
                  <a:lnTo>
                    <a:pt x="21279" y="5724"/>
                  </a:lnTo>
                  <a:lnTo>
                    <a:pt x="21178" y="5287"/>
                  </a:lnTo>
                  <a:close/>
                  <a:moveTo>
                    <a:pt x="21111" y="5287"/>
                  </a:moveTo>
                  <a:lnTo>
                    <a:pt x="21144" y="5691"/>
                  </a:lnTo>
                  <a:lnTo>
                    <a:pt x="21178" y="5859"/>
                  </a:lnTo>
                  <a:lnTo>
                    <a:pt x="21212" y="5994"/>
                  </a:lnTo>
                  <a:lnTo>
                    <a:pt x="20909" y="6027"/>
                  </a:lnTo>
                  <a:lnTo>
                    <a:pt x="20909" y="5960"/>
                  </a:lnTo>
                  <a:lnTo>
                    <a:pt x="20909" y="5859"/>
                  </a:lnTo>
                  <a:lnTo>
                    <a:pt x="20841" y="5724"/>
                  </a:lnTo>
                  <a:lnTo>
                    <a:pt x="20774" y="5320"/>
                  </a:lnTo>
                  <a:lnTo>
                    <a:pt x="21111" y="5287"/>
                  </a:lnTo>
                  <a:close/>
                  <a:moveTo>
                    <a:pt x="20673" y="5320"/>
                  </a:moveTo>
                  <a:lnTo>
                    <a:pt x="20673" y="5724"/>
                  </a:lnTo>
                  <a:lnTo>
                    <a:pt x="20673" y="5893"/>
                  </a:lnTo>
                  <a:lnTo>
                    <a:pt x="20707" y="5994"/>
                  </a:lnTo>
                  <a:lnTo>
                    <a:pt x="20740" y="6061"/>
                  </a:lnTo>
                  <a:lnTo>
                    <a:pt x="20471" y="6061"/>
                  </a:lnTo>
                  <a:lnTo>
                    <a:pt x="20471" y="5926"/>
                  </a:lnTo>
                  <a:lnTo>
                    <a:pt x="20437" y="5758"/>
                  </a:lnTo>
                  <a:lnTo>
                    <a:pt x="20404" y="5522"/>
                  </a:lnTo>
                  <a:lnTo>
                    <a:pt x="20370" y="5320"/>
                  </a:lnTo>
                  <a:close/>
                  <a:moveTo>
                    <a:pt x="20201" y="5320"/>
                  </a:moveTo>
                  <a:lnTo>
                    <a:pt x="20201" y="5522"/>
                  </a:lnTo>
                  <a:lnTo>
                    <a:pt x="20235" y="5691"/>
                  </a:lnTo>
                  <a:lnTo>
                    <a:pt x="20269" y="5893"/>
                  </a:lnTo>
                  <a:lnTo>
                    <a:pt x="20269" y="5994"/>
                  </a:lnTo>
                  <a:lnTo>
                    <a:pt x="20302" y="6095"/>
                  </a:lnTo>
                  <a:lnTo>
                    <a:pt x="20033" y="6128"/>
                  </a:lnTo>
                  <a:lnTo>
                    <a:pt x="19999" y="5893"/>
                  </a:lnTo>
                  <a:lnTo>
                    <a:pt x="19966" y="5623"/>
                  </a:lnTo>
                  <a:lnTo>
                    <a:pt x="19898" y="5354"/>
                  </a:lnTo>
                  <a:lnTo>
                    <a:pt x="20201" y="5320"/>
                  </a:lnTo>
                  <a:close/>
                  <a:moveTo>
                    <a:pt x="19730" y="5354"/>
                  </a:moveTo>
                  <a:lnTo>
                    <a:pt x="19764" y="5623"/>
                  </a:lnTo>
                  <a:lnTo>
                    <a:pt x="19764" y="5859"/>
                  </a:lnTo>
                  <a:lnTo>
                    <a:pt x="19797" y="5994"/>
                  </a:lnTo>
                  <a:lnTo>
                    <a:pt x="19831" y="6162"/>
                  </a:lnTo>
                  <a:lnTo>
                    <a:pt x="19528" y="6196"/>
                  </a:lnTo>
                  <a:lnTo>
                    <a:pt x="19494" y="5994"/>
                  </a:lnTo>
                  <a:lnTo>
                    <a:pt x="19461" y="5825"/>
                  </a:lnTo>
                  <a:lnTo>
                    <a:pt x="19427" y="5590"/>
                  </a:lnTo>
                  <a:lnTo>
                    <a:pt x="19360" y="5388"/>
                  </a:lnTo>
                  <a:lnTo>
                    <a:pt x="19730" y="5354"/>
                  </a:lnTo>
                  <a:close/>
                  <a:moveTo>
                    <a:pt x="22592" y="6095"/>
                  </a:moveTo>
                  <a:lnTo>
                    <a:pt x="22626" y="7071"/>
                  </a:lnTo>
                  <a:lnTo>
                    <a:pt x="22693" y="7778"/>
                  </a:lnTo>
                  <a:lnTo>
                    <a:pt x="22121" y="7778"/>
                  </a:lnTo>
                  <a:lnTo>
                    <a:pt x="21582" y="7845"/>
                  </a:lnTo>
                  <a:lnTo>
                    <a:pt x="20505" y="8014"/>
                  </a:lnTo>
                  <a:lnTo>
                    <a:pt x="19427" y="8115"/>
                  </a:lnTo>
                  <a:lnTo>
                    <a:pt x="18888" y="8182"/>
                  </a:lnTo>
                  <a:lnTo>
                    <a:pt x="18350" y="8317"/>
                  </a:lnTo>
                  <a:lnTo>
                    <a:pt x="18249" y="7441"/>
                  </a:lnTo>
                  <a:lnTo>
                    <a:pt x="18181" y="7037"/>
                  </a:lnTo>
                  <a:lnTo>
                    <a:pt x="18114" y="6633"/>
                  </a:lnTo>
                  <a:lnTo>
                    <a:pt x="18653" y="6600"/>
                  </a:lnTo>
                  <a:lnTo>
                    <a:pt x="19225" y="6532"/>
                  </a:lnTo>
                  <a:lnTo>
                    <a:pt x="20336" y="6398"/>
                  </a:lnTo>
                  <a:lnTo>
                    <a:pt x="21481" y="6229"/>
                  </a:lnTo>
                  <a:lnTo>
                    <a:pt x="22592" y="6095"/>
                  </a:lnTo>
                  <a:close/>
                  <a:moveTo>
                    <a:pt x="22693" y="7946"/>
                  </a:moveTo>
                  <a:lnTo>
                    <a:pt x="22760" y="8283"/>
                  </a:lnTo>
                  <a:lnTo>
                    <a:pt x="22828" y="8653"/>
                  </a:lnTo>
                  <a:lnTo>
                    <a:pt x="22356" y="8721"/>
                  </a:lnTo>
                  <a:lnTo>
                    <a:pt x="22289" y="8485"/>
                  </a:lnTo>
                  <a:lnTo>
                    <a:pt x="22222" y="8047"/>
                  </a:lnTo>
                  <a:lnTo>
                    <a:pt x="22693" y="7946"/>
                  </a:lnTo>
                  <a:close/>
                  <a:moveTo>
                    <a:pt x="22121" y="8047"/>
                  </a:moveTo>
                  <a:lnTo>
                    <a:pt x="22121" y="8249"/>
                  </a:lnTo>
                  <a:lnTo>
                    <a:pt x="22121" y="8451"/>
                  </a:lnTo>
                  <a:lnTo>
                    <a:pt x="22154" y="8721"/>
                  </a:lnTo>
                  <a:lnTo>
                    <a:pt x="21784" y="8788"/>
                  </a:lnTo>
                  <a:lnTo>
                    <a:pt x="21750" y="8586"/>
                  </a:lnTo>
                  <a:lnTo>
                    <a:pt x="21717" y="8418"/>
                  </a:lnTo>
                  <a:lnTo>
                    <a:pt x="21683" y="8249"/>
                  </a:lnTo>
                  <a:lnTo>
                    <a:pt x="21616" y="8115"/>
                  </a:lnTo>
                  <a:lnTo>
                    <a:pt x="22121" y="8047"/>
                  </a:lnTo>
                  <a:close/>
                  <a:moveTo>
                    <a:pt x="21481" y="8115"/>
                  </a:moveTo>
                  <a:lnTo>
                    <a:pt x="21481" y="8283"/>
                  </a:lnTo>
                  <a:lnTo>
                    <a:pt x="21515" y="8418"/>
                  </a:lnTo>
                  <a:lnTo>
                    <a:pt x="21548" y="8620"/>
                  </a:lnTo>
                  <a:lnTo>
                    <a:pt x="21582" y="8788"/>
                  </a:lnTo>
                  <a:lnTo>
                    <a:pt x="21313" y="8822"/>
                  </a:lnTo>
                  <a:lnTo>
                    <a:pt x="21245" y="8350"/>
                  </a:lnTo>
                  <a:lnTo>
                    <a:pt x="21178" y="8148"/>
                  </a:lnTo>
                  <a:lnTo>
                    <a:pt x="21481" y="8115"/>
                  </a:lnTo>
                  <a:close/>
                  <a:moveTo>
                    <a:pt x="20976" y="8182"/>
                  </a:moveTo>
                  <a:lnTo>
                    <a:pt x="21010" y="8384"/>
                  </a:lnTo>
                  <a:lnTo>
                    <a:pt x="21077" y="8855"/>
                  </a:lnTo>
                  <a:lnTo>
                    <a:pt x="20774" y="8889"/>
                  </a:lnTo>
                  <a:lnTo>
                    <a:pt x="20774" y="8721"/>
                  </a:lnTo>
                  <a:lnTo>
                    <a:pt x="20740" y="8552"/>
                  </a:lnTo>
                  <a:lnTo>
                    <a:pt x="20707" y="8384"/>
                  </a:lnTo>
                  <a:lnTo>
                    <a:pt x="20639" y="8216"/>
                  </a:lnTo>
                  <a:lnTo>
                    <a:pt x="20976" y="8182"/>
                  </a:lnTo>
                  <a:close/>
                  <a:moveTo>
                    <a:pt x="20505" y="8216"/>
                  </a:moveTo>
                  <a:lnTo>
                    <a:pt x="20505" y="8418"/>
                  </a:lnTo>
                  <a:lnTo>
                    <a:pt x="20538" y="8586"/>
                  </a:lnTo>
                  <a:lnTo>
                    <a:pt x="20538" y="8754"/>
                  </a:lnTo>
                  <a:lnTo>
                    <a:pt x="20606" y="8923"/>
                  </a:lnTo>
                  <a:lnTo>
                    <a:pt x="20336" y="8956"/>
                  </a:lnTo>
                  <a:lnTo>
                    <a:pt x="20336" y="8889"/>
                  </a:lnTo>
                  <a:lnTo>
                    <a:pt x="20336" y="8788"/>
                  </a:lnTo>
                  <a:lnTo>
                    <a:pt x="20302" y="8653"/>
                  </a:lnTo>
                  <a:lnTo>
                    <a:pt x="20235" y="8249"/>
                  </a:lnTo>
                  <a:lnTo>
                    <a:pt x="20505" y="8216"/>
                  </a:lnTo>
                  <a:close/>
                  <a:moveTo>
                    <a:pt x="20134" y="8283"/>
                  </a:moveTo>
                  <a:lnTo>
                    <a:pt x="20100" y="8451"/>
                  </a:lnTo>
                  <a:lnTo>
                    <a:pt x="20100" y="8620"/>
                  </a:lnTo>
                  <a:lnTo>
                    <a:pt x="20134" y="8822"/>
                  </a:lnTo>
                  <a:lnTo>
                    <a:pt x="20168" y="8889"/>
                  </a:lnTo>
                  <a:lnTo>
                    <a:pt x="20235" y="8956"/>
                  </a:lnTo>
                  <a:lnTo>
                    <a:pt x="19865" y="8990"/>
                  </a:lnTo>
                  <a:lnTo>
                    <a:pt x="19831" y="8788"/>
                  </a:lnTo>
                  <a:lnTo>
                    <a:pt x="19764" y="8552"/>
                  </a:lnTo>
                  <a:lnTo>
                    <a:pt x="19730" y="8350"/>
                  </a:lnTo>
                  <a:lnTo>
                    <a:pt x="20134" y="8283"/>
                  </a:lnTo>
                  <a:close/>
                  <a:moveTo>
                    <a:pt x="19629" y="8350"/>
                  </a:moveTo>
                  <a:lnTo>
                    <a:pt x="19595" y="8552"/>
                  </a:lnTo>
                  <a:lnTo>
                    <a:pt x="19595" y="8754"/>
                  </a:lnTo>
                  <a:lnTo>
                    <a:pt x="19629" y="9024"/>
                  </a:lnTo>
                  <a:lnTo>
                    <a:pt x="19292" y="9024"/>
                  </a:lnTo>
                  <a:lnTo>
                    <a:pt x="19326" y="8956"/>
                  </a:lnTo>
                  <a:lnTo>
                    <a:pt x="19326" y="8889"/>
                  </a:lnTo>
                  <a:lnTo>
                    <a:pt x="19292" y="8754"/>
                  </a:lnTo>
                  <a:lnTo>
                    <a:pt x="19259" y="8586"/>
                  </a:lnTo>
                  <a:lnTo>
                    <a:pt x="19191" y="8418"/>
                  </a:lnTo>
                  <a:lnTo>
                    <a:pt x="19629" y="8350"/>
                  </a:lnTo>
                  <a:close/>
                  <a:moveTo>
                    <a:pt x="809" y="8855"/>
                  </a:moveTo>
                  <a:lnTo>
                    <a:pt x="842" y="9024"/>
                  </a:lnTo>
                  <a:lnTo>
                    <a:pt x="842" y="9226"/>
                  </a:lnTo>
                  <a:lnTo>
                    <a:pt x="640" y="9259"/>
                  </a:lnTo>
                  <a:lnTo>
                    <a:pt x="438" y="9327"/>
                  </a:lnTo>
                  <a:lnTo>
                    <a:pt x="337" y="9091"/>
                  </a:lnTo>
                  <a:lnTo>
                    <a:pt x="203" y="8855"/>
                  </a:lnTo>
                  <a:lnTo>
                    <a:pt x="405" y="8855"/>
                  </a:lnTo>
                  <a:lnTo>
                    <a:pt x="607" y="8889"/>
                  </a:lnTo>
                  <a:lnTo>
                    <a:pt x="708" y="8889"/>
                  </a:lnTo>
                  <a:lnTo>
                    <a:pt x="809" y="8855"/>
                  </a:lnTo>
                  <a:close/>
                  <a:moveTo>
                    <a:pt x="876" y="8586"/>
                  </a:moveTo>
                  <a:lnTo>
                    <a:pt x="1078" y="8620"/>
                  </a:lnTo>
                  <a:lnTo>
                    <a:pt x="1448" y="8620"/>
                  </a:lnTo>
                  <a:lnTo>
                    <a:pt x="1482" y="8855"/>
                  </a:lnTo>
                  <a:lnTo>
                    <a:pt x="1516" y="9091"/>
                  </a:lnTo>
                  <a:lnTo>
                    <a:pt x="1516" y="9293"/>
                  </a:lnTo>
                  <a:lnTo>
                    <a:pt x="1213" y="9360"/>
                  </a:lnTo>
                  <a:lnTo>
                    <a:pt x="1044" y="9360"/>
                  </a:lnTo>
                  <a:lnTo>
                    <a:pt x="1044" y="9259"/>
                  </a:lnTo>
                  <a:lnTo>
                    <a:pt x="1044" y="9226"/>
                  </a:lnTo>
                  <a:lnTo>
                    <a:pt x="1011" y="9024"/>
                  </a:lnTo>
                  <a:lnTo>
                    <a:pt x="977" y="8788"/>
                  </a:lnTo>
                  <a:lnTo>
                    <a:pt x="876" y="8586"/>
                  </a:lnTo>
                  <a:close/>
                  <a:moveTo>
                    <a:pt x="19191" y="5388"/>
                  </a:moveTo>
                  <a:lnTo>
                    <a:pt x="19191" y="5590"/>
                  </a:lnTo>
                  <a:lnTo>
                    <a:pt x="19225" y="5825"/>
                  </a:lnTo>
                  <a:lnTo>
                    <a:pt x="19259" y="6027"/>
                  </a:lnTo>
                  <a:lnTo>
                    <a:pt x="19326" y="6229"/>
                  </a:lnTo>
                  <a:lnTo>
                    <a:pt x="18686" y="6330"/>
                  </a:lnTo>
                  <a:lnTo>
                    <a:pt x="18047" y="6465"/>
                  </a:lnTo>
                  <a:lnTo>
                    <a:pt x="18013" y="6465"/>
                  </a:lnTo>
                  <a:lnTo>
                    <a:pt x="17979" y="6499"/>
                  </a:lnTo>
                  <a:lnTo>
                    <a:pt x="17946" y="6532"/>
                  </a:lnTo>
                  <a:lnTo>
                    <a:pt x="17946" y="6566"/>
                  </a:lnTo>
                  <a:lnTo>
                    <a:pt x="17979" y="6600"/>
                  </a:lnTo>
                  <a:lnTo>
                    <a:pt x="17979" y="7105"/>
                  </a:lnTo>
                  <a:lnTo>
                    <a:pt x="18013" y="7576"/>
                  </a:lnTo>
                  <a:lnTo>
                    <a:pt x="18181" y="8552"/>
                  </a:lnTo>
                  <a:lnTo>
                    <a:pt x="18215" y="8586"/>
                  </a:lnTo>
                  <a:lnTo>
                    <a:pt x="18249" y="8620"/>
                  </a:lnTo>
                  <a:lnTo>
                    <a:pt x="18316" y="8620"/>
                  </a:lnTo>
                  <a:lnTo>
                    <a:pt x="18383" y="8586"/>
                  </a:lnTo>
                  <a:lnTo>
                    <a:pt x="18383" y="8485"/>
                  </a:lnTo>
                  <a:lnTo>
                    <a:pt x="18383" y="8418"/>
                  </a:lnTo>
                  <a:lnTo>
                    <a:pt x="18754" y="8451"/>
                  </a:lnTo>
                  <a:lnTo>
                    <a:pt x="19124" y="8418"/>
                  </a:lnTo>
                  <a:lnTo>
                    <a:pt x="19124" y="8552"/>
                  </a:lnTo>
                  <a:lnTo>
                    <a:pt x="19124" y="8721"/>
                  </a:lnTo>
                  <a:lnTo>
                    <a:pt x="19124" y="8889"/>
                  </a:lnTo>
                  <a:lnTo>
                    <a:pt x="19158" y="8990"/>
                  </a:lnTo>
                  <a:lnTo>
                    <a:pt x="19191" y="9057"/>
                  </a:lnTo>
                  <a:lnTo>
                    <a:pt x="18855" y="9091"/>
                  </a:lnTo>
                  <a:lnTo>
                    <a:pt x="18552" y="9158"/>
                  </a:lnTo>
                  <a:lnTo>
                    <a:pt x="18249" y="9226"/>
                  </a:lnTo>
                  <a:lnTo>
                    <a:pt x="17979" y="9360"/>
                  </a:lnTo>
                  <a:lnTo>
                    <a:pt x="17946" y="9327"/>
                  </a:lnTo>
                  <a:lnTo>
                    <a:pt x="17744" y="8182"/>
                  </a:lnTo>
                  <a:lnTo>
                    <a:pt x="17676" y="7576"/>
                  </a:lnTo>
                  <a:lnTo>
                    <a:pt x="17643" y="7004"/>
                  </a:lnTo>
                  <a:lnTo>
                    <a:pt x="17643" y="6667"/>
                  </a:lnTo>
                  <a:lnTo>
                    <a:pt x="17643" y="6297"/>
                  </a:lnTo>
                  <a:lnTo>
                    <a:pt x="17643" y="5893"/>
                  </a:lnTo>
                  <a:lnTo>
                    <a:pt x="17575" y="5556"/>
                  </a:lnTo>
                  <a:lnTo>
                    <a:pt x="18215" y="5489"/>
                  </a:lnTo>
                  <a:lnTo>
                    <a:pt x="18821" y="5421"/>
                  </a:lnTo>
                  <a:lnTo>
                    <a:pt x="18821" y="5590"/>
                  </a:lnTo>
                  <a:lnTo>
                    <a:pt x="18821" y="6128"/>
                  </a:lnTo>
                  <a:lnTo>
                    <a:pt x="18821" y="6196"/>
                  </a:lnTo>
                  <a:lnTo>
                    <a:pt x="18888" y="6229"/>
                  </a:lnTo>
                  <a:lnTo>
                    <a:pt x="18922" y="6263"/>
                  </a:lnTo>
                  <a:lnTo>
                    <a:pt x="18989" y="6229"/>
                  </a:lnTo>
                  <a:lnTo>
                    <a:pt x="19023" y="6196"/>
                  </a:lnTo>
                  <a:lnTo>
                    <a:pt x="19023" y="6128"/>
                  </a:lnTo>
                  <a:lnTo>
                    <a:pt x="19023" y="5792"/>
                  </a:lnTo>
                  <a:lnTo>
                    <a:pt x="18989" y="5421"/>
                  </a:lnTo>
                  <a:lnTo>
                    <a:pt x="19191" y="5388"/>
                  </a:lnTo>
                  <a:close/>
                  <a:moveTo>
                    <a:pt x="3401" y="7441"/>
                  </a:moveTo>
                  <a:lnTo>
                    <a:pt x="3367" y="7744"/>
                  </a:lnTo>
                  <a:lnTo>
                    <a:pt x="3334" y="8047"/>
                  </a:lnTo>
                  <a:lnTo>
                    <a:pt x="3300" y="8687"/>
                  </a:lnTo>
                  <a:lnTo>
                    <a:pt x="3334" y="9360"/>
                  </a:lnTo>
                  <a:lnTo>
                    <a:pt x="3401" y="10000"/>
                  </a:lnTo>
                  <a:lnTo>
                    <a:pt x="2862" y="9865"/>
                  </a:lnTo>
                  <a:lnTo>
                    <a:pt x="2627" y="9764"/>
                  </a:lnTo>
                  <a:lnTo>
                    <a:pt x="2391" y="9663"/>
                  </a:lnTo>
                  <a:lnTo>
                    <a:pt x="2189" y="9529"/>
                  </a:lnTo>
                  <a:lnTo>
                    <a:pt x="1953" y="9394"/>
                  </a:lnTo>
                  <a:lnTo>
                    <a:pt x="1785" y="9360"/>
                  </a:lnTo>
                  <a:lnTo>
                    <a:pt x="1785" y="9327"/>
                  </a:lnTo>
                  <a:lnTo>
                    <a:pt x="1751" y="9293"/>
                  </a:lnTo>
                  <a:lnTo>
                    <a:pt x="1718" y="9091"/>
                  </a:lnTo>
                  <a:lnTo>
                    <a:pt x="1718" y="8923"/>
                  </a:lnTo>
                  <a:lnTo>
                    <a:pt x="1684" y="8586"/>
                  </a:lnTo>
                  <a:lnTo>
                    <a:pt x="1785" y="8586"/>
                  </a:lnTo>
                  <a:lnTo>
                    <a:pt x="1852" y="8552"/>
                  </a:lnTo>
                  <a:lnTo>
                    <a:pt x="1852" y="8485"/>
                  </a:lnTo>
                  <a:lnTo>
                    <a:pt x="1819" y="8451"/>
                  </a:lnTo>
                  <a:lnTo>
                    <a:pt x="1785" y="8418"/>
                  </a:lnTo>
                  <a:lnTo>
                    <a:pt x="1617" y="8451"/>
                  </a:lnTo>
                  <a:lnTo>
                    <a:pt x="1852" y="8317"/>
                  </a:lnTo>
                  <a:lnTo>
                    <a:pt x="2054" y="8216"/>
                  </a:lnTo>
                  <a:lnTo>
                    <a:pt x="2458" y="7946"/>
                  </a:lnTo>
                  <a:lnTo>
                    <a:pt x="3401" y="7441"/>
                  </a:lnTo>
                  <a:close/>
                  <a:moveTo>
                    <a:pt x="4176" y="6970"/>
                  </a:moveTo>
                  <a:lnTo>
                    <a:pt x="4176" y="7845"/>
                  </a:lnTo>
                  <a:lnTo>
                    <a:pt x="4209" y="8721"/>
                  </a:lnTo>
                  <a:lnTo>
                    <a:pt x="4209" y="9394"/>
                  </a:lnTo>
                  <a:lnTo>
                    <a:pt x="4243" y="9731"/>
                  </a:lnTo>
                  <a:lnTo>
                    <a:pt x="4277" y="10067"/>
                  </a:lnTo>
                  <a:lnTo>
                    <a:pt x="4176" y="9966"/>
                  </a:lnTo>
                  <a:lnTo>
                    <a:pt x="4142" y="9798"/>
                  </a:lnTo>
                  <a:lnTo>
                    <a:pt x="4108" y="9630"/>
                  </a:lnTo>
                  <a:lnTo>
                    <a:pt x="4108" y="9428"/>
                  </a:lnTo>
                  <a:lnTo>
                    <a:pt x="4108" y="8721"/>
                  </a:lnTo>
                  <a:lnTo>
                    <a:pt x="4075" y="8014"/>
                  </a:lnTo>
                  <a:lnTo>
                    <a:pt x="4041" y="7307"/>
                  </a:lnTo>
                  <a:lnTo>
                    <a:pt x="4075" y="7307"/>
                  </a:lnTo>
                  <a:lnTo>
                    <a:pt x="4108" y="7273"/>
                  </a:lnTo>
                  <a:lnTo>
                    <a:pt x="4075" y="7239"/>
                  </a:lnTo>
                  <a:lnTo>
                    <a:pt x="4041" y="7172"/>
                  </a:lnTo>
                  <a:lnTo>
                    <a:pt x="4007" y="6970"/>
                  </a:lnTo>
                  <a:close/>
                  <a:moveTo>
                    <a:pt x="3637" y="7307"/>
                  </a:moveTo>
                  <a:lnTo>
                    <a:pt x="3872" y="7340"/>
                  </a:lnTo>
                  <a:lnTo>
                    <a:pt x="3839" y="8014"/>
                  </a:lnTo>
                  <a:lnTo>
                    <a:pt x="3872" y="8721"/>
                  </a:lnTo>
                  <a:lnTo>
                    <a:pt x="3974" y="10135"/>
                  </a:lnTo>
                  <a:lnTo>
                    <a:pt x="3805" y="10168"/>
                  </a:lnTo>
                  <a:lnTo>
                    <a:pt x="3771" y="10168"/>
                  </a:lnTo>
                  <a:lnTo>
                    <a:pt x="3771" y="10101"/>
                  </a:lnTo>
                  <a:lnTo>
                    <a:pt x="3738" y="10067"/>
                  </a:lnTo>
                  <a:lnTo>
                    <a:pt x="3704" y="10034"/>
                  </a:lnTo>
                  <a:lnTo>
                    <a:pt x="3637" y="10034"/>
                  </a:lnTo>
                  <a:lnTo>
                    <a:pt x="3603" y="9360"/>
                  </a:lnTo>
                  <a:lnTo>
                    <a:pt x="3569" y="8687"/>
                  </a:lnTo>
                  <a:lnTo>
                    <a:pt x="3569" y="8014"/>
                  </a:lnTo>
                  <a:lnTo>
                    <a:pt x="3536" y="7374"/>
                  </a:lnTo>
                  <a:lnTo>
                    <a:pt x="3569" y="7340"/>
                  </a:lnTo>
                  <a:lnTo>
                    <a:pt x="3603" y="7307"/>
                  </a:lnTo>
                  <a:close/>
                  <a:moveTo>
                    <a:pt x="17340" y="5556"/>
                  </a:moveTo>
                  <a:lnTo>
                    <a:pt x="17340" y="6532"/>
                  </a:lnTo>
                  <a:lnTo>
                    <a:pt x="17373" y="7475"/>
                  </a:lnTo>
                  <a:lnTo>
                    <a:pt x="17508" y="8418"/>
                  </a:lnTo>
                  <a:lnTo>
                    <a:pt x="17676" y="9360"/>
                  </a:lnTo>
                  <a:lnTo>
                    <a:pt x="16027" y="9596"/>
                  </a:lnTo>
                  <a:lnTo>
                    <a:pt x="14377" y="9764"/>
                  </a:lnTo>
                  <a:lnTo>
                    <a:pt x="12727" y="9899"/>
                  </a:lnTo>
                  <a:lnTo>
                    <a:pt x="11077" y="10000"/>
                  </a:lnTo>
                  <a:lnTo>
                    <a:pt x="7610" y="10236"/>
                  </a:lnTo>
                  <a:lnTo>
                    <a:pt x="6869" y="10236"/>
                  </a:lnTo>
                  <a:lnTo>
                    <a:pt x="6095" y="10269"/>
                  </a:lnTo>
                  <a:lnTo>
                    <a:pt x="5320" y="10303"/>
                  </a:lnTo>
                  <a:lnTo>
                    <a:pt x="4916" y="10370"/>
                  </a:lnTo>
                  <a:lnTo>
                    <a:pt x="4546" y="10438"/>
                  </a:lnTo>
                  <a:lnTo>
                    <a:pt x="4546" y="10404"/>
                  </a:lnTo>
                  <a:lnTo>
                    <a:pt x="4546" y="10303"/>
                  </a:lnTo>
                  <a:lnTo>
                    <a:pt x="4580" y="10236"/>
                  </a:lnTo>
                  <a:lnTo>
                    <a:pt x="4546" y="10168"/>
                  </a:lnTo>
                  <a:lnTo>
                    <a:pt x="4479" y="9360"/>
                  </a:lnTo>
                  <a:lnTo>
                    <a:pt x="4445" y="8552"/>
                  </a:lnTo>
                  <a:lnTo>
                    <a:pt x="4411" y="7744"/>
                  </a:lnTo>
                  <a:lnTo>
                    <a:pt x="4344" y="6936"/>
                  </a:lnTo>
                  <a:lnTo>
                    <a:pt x="4378" y="6936"/>
                  </a:lnTo>
                  <a:lnTo>
                    <a:pt x="4411" y="6903"/>
                  </a:lnTo>
                  <a:lnTo>
                    <a:pt x="4411" y="6869"/>
                  </a:lnTo>
                  <a:lnTo>
                    <a:pt x="4411" y="6802"/>
                  </a:lnTo>
                  <a:lnTo>
                    <a:pt x="5152" y="6734"/>
                  </a:lnTo>
                  <a:lnTo>
                    <a:pt x="5859" y="6667"/>
                  </a:lnTo>
                  <a:lnTo>
                    <a:pt x="7307" y="6465"/>
                  </a:lnTo>
                  <a:lnTo>
                    <a:pt x="9024" y="6229"/>
                  </a:lnTo>
                  <a:lnTo>
                    <a:pt x="10741" y="6061"/>
                  </a:lnTo>
                  <a:lnTo>
                    <a:pt x="12391" y="5893"/>
                  </a:lnTo>
                  <a:lnTo>
                    <a:pt x="14040" y="5758"/>
                  </a:lnTo>
                  <a:lnTo>
                    <a:pt x="15690" y="5657"/>
                  </a:lnTo>
                  <a:lnTo>
                    <a:pt x="17340" y="5556"/>
                  </a:lnTo>
                  <a:close/>
                  <a:moveTo>
                    <a:pt x="10606" y="1"/>
                  </a:moveTo>
                  <a:lnTo>
                    <a:pt x="10471" y="674"/>
                  </a:lnTo>
                  <a:lnTo>
                    <a:pt x="10370" y="1347"/>
                  </a:lnTo>
                  <a:lnTo>
                    <a:pt x="10202" y="2661"/>
                  </a:lnTo>
                  <a:lnTo>
                    <a:pt x="10067" y="3671"/>
                  </a:lnTo>
                  <a:lnTo>
                    <a:pt x="9933" y="4647"/>
                  </a:lnTo>
                  <a:lnTo>
                    <a:pt x="9798" y="5287"/>
                  </a:lnTo>
                  <a:lnTo>
                    <a:pt x="9731" y="5623"/>
                  </a:lnTo>
                  <a:lnTo>
                    <a:pt x="9697" y="5960"/>
                  </a:lnTo>
                  <a:lnTo>
                    <a:pt x="8350" y="6095"/>
                  </a:lnTo>
                  <a:lnTo>
                    <a:pt x="7004" y="6229"/>
                  </a:lnTo>
                  <a:lnTo>
                    <a:pt x="5657" y="6431"/>
                  </a:lnTo>
                  <a:lnTo>
                    <a:pt x="4984" y="6566"/>
                  </a:lnTo>
                  <a:lnTo>
                    <a:pt x="4344" y="6701"/>
                  </a:lnTo>
                  <a:lnTo>
                    <a:pt x="4310" y="6667"/>
                  </a:lnTo>
                  <a:lnTo>
                    <a:pt x="4310" y="6633"/>
                  </a:lnTo>
                  <a:lnTo>
                    <a:pt x="4243" y="6600"/>
                  </a:lnTo>
                  <a:lnTo>
                    <a:pt x="4209" y="6633"/>
                  </a:lnTo>
                  <a:lnTo>
                    <a:pt x="4209" y="6667"/>
                  </a:lnTo>
                  <a:lnTo>
                    <a:pt x="4209" y="6734"/>
                  </a:lnTo>
                  <a:lnTo>
                    <a:pt x="4142" y="6734"/>
                  </a:lnTo>
                  <a:lnTo>
                    <a:pt x="4108" y="6768"/>
                  </a:lnTo>
                  <a:lnTo>
                    <a:pt x="4108" y="6802"/>
                  </a:lnTo>
                  <a:lnTo>
                    <a:pt x="4007" y="6835"/>
                  </a:lnTo>
                  <a:lnTo>
                    <a:pt x="3940" y="6903"/>
                  </a:lnTo>
                  <a:lnTo>
                    <a:pt x="3906" y="6936"/>
                  </a:lnTo>
                  <a:lnTo>
                    <a:pt x="3940" y="6970"/>
                  </a:lnTo>
                  <a:lnTo>
                    <a:pt x="3906" y="7138"/>
                  </a:lnTo>
                  <a:lnTo>
                    <a:pt x="3502" y="7138"/>
                  </a:lnTo>
                  <a:lnTo>
                    <a:pt x="3435" y="7172"/>
                  </a:lnTo>
                  <a:lnTo>
                    <a:pt x="3435" y="7206"/>
                  </a:lnTo>
                  <a:lnTo>
                    <a:pt x="2357" y="7778"/>
                  </a:lnTo>
                  <a:lnTo>
                    <a:pt x="1920" y="8047"/>
                  </a:lnTo>
                  <a:lnTo>
                    <a:pt x="1718" y="8216"/>
                  </a:lnTo>
                  <a:lnTo>
                    <a:pt x="1549" y="8418"/>
                  </a:lnTo>
                  <a:lnTo>
                    <a:pt x="1482" y="8451"/>
                  </a:lnTo>
                  <a:lnTo>
                    <a:pt x="1280" y="8485"/>
                  </a:lnTo>
                  <a:lnTo>
                    <a:pt x="1078" y="8485"/>
                  </a:lnTo>
                  <a:lnTo>
                    <a:pt x="977" y="8519"/>
                  </a:lnTo>
                  <a:lnTo>
                    <a:pt x="876" y="8552"/>
                  </a:lnTo>
                  <a:lnTo>
                    <a:pt x="842" y="8519"/>
                  </a:lnTo>
                  <a:lnTo>
                    <a:pt x="809" y="8519"/>
                  </a:lnTo>
                  <a:lnTo>
                    <a:pt x="809" y="8721"/>
                  </a:lnTo>
                  <a:lnTo>
                    <a:pt x="472" y="8721"/>
                  </a:lnTo>
                  <a:lnTo>
                    <a:pt x="270" y="8687"/>
                  </a:lnTo>
                  <a:lnTo>
                    <a:pt x="68" y="8721"/>
                  </a:lnTo>
                  <a:lnTo>
                    <a:pt x="68" y="8687"/>
                  </a:lnTo>
                  <a:lnTo>
                    <a:pt x="34" y="8721"/>
                  </a:lnTo>
                  <a:lnTo>
                    <a:pt x="1" y="8721"/>
                  </a:lnTo>
                  <a:lnTo>
                    <a:pt x="1" y="8754"/>
                  </a:lnTo>
                  <a:lnTo>
                    <a:pt x="34" y="8788"/>
                  </a:lnTo>
                  <a:lnTo>
                    <a:pt x="68" y="8956"/>
                  </a:lnTo>
                  <a:lnTo>
                    <a:pt x="135" y="9158"/>
                  </a:lnTo>
                  <a:lnTo>
                    <a:pt x="304" y="9495"/>
                  </a:lnTo>
                  <a:lnTo>
                    <a:pt x="371" y="9529"/>
                  </a:lnTo>
                  <a:lnTo>
                    <a:pt x="405" y="9529"/>
                  </a:lnTo>
                  <a:lnTo>
                    <a:pt x="640" y="9461"/>
                  </a:lnTo>
                  <a:lnTo>
                    <a:pt x="876" y="9394"/>
                  </a:lnTo>
                  <a:lnTo>
                    <a:pt x="910" y="9428"/>
                  </a:lnTo>
                  <a:lnTo>
                    <a:pt x="876" y="9461"/>
                  </a:lnTo>
                  <a:lnTo>
                    <a:pt x="943" y="9529"/>
                  </a:lnTo>
                  <a:lnTo>
                    <a:pt x="1011" y="9562"/>
                  </a:lnTo>
                  <a:lnTo>
                    <a:pt x="1246" y="9596"/>
                  </a:lnTo>
                  <a:lnTo>
                    <a:pt x="1448" y="9562"/>
                  </a:lnTo>
                  <a:lnTo>
                    <a:pt x="1650" y="9495"/>
                  </a:lnTo>
                  <a:lnTo>
                    <a:pt x="1718" y="9495"/>
                  </a:lnTo>
                  <a:lnTo>
                    <a:pt x="2122" y="9731"/>
                  </a:lnTo>
                  <a:lnTo>
                    <a:pt x="2559" y="9933"/>
                  </a:lnTo>
                  <a:lnTo>
                    <a:pt x="2997" y="10101"/>
                  </a:lnTo>
                  <a:lnTo>
                    <a:pt x="3435" y="10202"/>
                  </a:lnTo>
                  <a:lnTo>
                    <a:pt x="3468" y="10370"/>
                  </a:lnTo>
                  <a:lnTo>
                    <a:pt x="3502" y="10438"/>
                  </a:lnTo>
                  <a:lnTo>
                    <a:pt x="3603" y="10438"/>
                  </a:lnTo>
                  <a:lnTo>
                    <a:pt x="3637" y="10370"/>
                  </a:lnTo>
                  <a:lnTo>
                    <a:pt x="3738" y="10404"/>
                  </a:lnTo>
                  <a:lnTo>
                    <a:pt x="3872" y="10404"/>
                  </a:lnTo>
                  <a:lnTo>
                    <a:pt x="4075" y="10370"/>
                  </a:lnTo>
                  <a:lnTo>
                    <a:pt x="4310" y="10337"/>
                  </a:lnTo>
                  <a:lnTo>
                    <a:pt x="4344" y="10438"/>
                  </a:lnTo>
                  <a:lnTo>
                    <a:pt x="4378" y="10471"/>
                  </a:lnTo>
                  <a:lnTo>
                    <a:pt x="4378" y="10505"/>
                  </a:lnTo>
                  <a:lnTo>
                    <a:pt x="4411" y="10539"/>
                  </a:lnTo>
                  <a:lnTo>
                    <a:pt x="4782" y="10572"/>
                  </a:lnTo>
                  <a:lnTo>
                    <a:pt x="5186" y="10606"/>
                  </a:lnTo>
                  <a:lnTo>
                    <a:pt x="5994" y="10572"/>
                  </a:lnTo>
                  <a:lnTo>
                    <a:pt x="7610" y="10438"/>
                  </a:lnTo>
                  <a:lnTo>
                    <a:pt x="11077" y="10202"/>
                  </a:lnTo>
                  <a:lnTo>
                    <a:pt x="12828" y="10101"/>
                  </a:lnTo>
                  <a:lnTo>
                    <a:pt x="14545" y="9966"/>
                  </a:lnTo>
                  <a:lnTo>
                    <a:pt x="14579" y="9966"/>
                  </a:lnTo>
                  <a:lnTo>
                    <a:pt x="14949" y="10135"/>
                  </a:lnTo>
                  <a:lnTo>
                    <a:pt x="15387" y="10303"/>
                  </a:lnTo>
                  <a:lnTo>
                    <a:pt x="15791" y="10438"/>
                  </a:lnTo>
                  <a:lnTo>
                    <a:pt x="16229" y="10539"/>
                  </a:lnTo>
                  <a:lnTo>
                    <a:pt x="17104" y="10707"/>
                  </a:lnTo>
                  <a:lnTo>
                    <a:pt x="18013" y="10808"/>
                  </a:lnTo>
                  <a:lnTo>
                    <a:pt x="18922" y="10876"/>
                  </a:lnTo>
                  <a:lnTo>
                    <a:pt x="19831" y="10943"/>
                  </a:lnTo>
                  <a:lnTo>
                    <a:pt x="20707" y="11010"/>
                  </a:lnTo>
                  <a:lnTo>
                    <a:pt x="21582" y="11078"/>
                  </a:lnTo>
                  <a:lnTo>
                    <a:pt x="22626" y="11212"/>
                  </a:lnTo>
                  <a:lnTo>
                    <a:pt x="23636" y="11347"/>
                  </a:lnTo>
                  <a:lnTo>
                    <a:pt x="25689" y="11684"/>
                  </a:lnTo>
                  <a:lnTo>
                    <a:pt x="27743" y="12054"/>
                  </a:lnTo>
                  <a:lnTo>
                    <a:pt x="29797" y="12391"/>
                  </a:lnTo>
                  <a:lnTo>
                    <a:pt x="29427" y="14882"/>
                  </a:lnTo>
                  <a:lnTo>
                    <a:pt x="29460" y="14949"/>
                  </a:lnTo>
                  <a:lnTo>
                    <a:pt x="29460" y="14983"/>
                  </a:lnTo>
                  <a:lnTo>
                    <a:pt x="29528" y="15017"/>
                  </a:lnTo>
                  <a:lnTo>
                    <a:pt x="29629" y="14983"/>
                  </a:lnTo>
                  <a:lnTo>
                    <a:pt x="29629" y="14949"/>
                  </a:lnTo>
                  <a:lnTo>
                    <a:pt x="29662" y="14916"/>
                  </a:lnTo>
                  <a:lnTo>
                    <a:pt x="29797" y="14815"/>
                  </a:lnTo>
                  <a:lnTo>
                    <a:pt x="29932" y="14680"/>
                  </a:lnTo>
                  <a:lnTo>
                    <a:pt x="30066" y="14545"/>
                  </a:lnTo>
                  <a:lnTo>
                    <a:pt x="30201" y="14444"/>
                  </a:lnTo>
                  <a:lnTo>
                    <a:pt x="30268" y="14613"/>
                  </a:lnTo>
                  <a:lnTo>
                    <a:pt x="30369" y="14747"/>
                  </a:lnTo>
                  <a:lnTo>
                    <a:pt x="30470" y="14882"/>
                  </a:lnTo>
                  <a:lnTo>
                    <a:pt x="30605" y="15017"/>
                  </a:lnTo>
                  <a:lnTo>
                    <a:pt x="30571" y="15151"/>
                  </a:lnTo>
                  <a:lnTo>
                    <a:pt x="30571" y="15219"/>
                  </a:lnTo>
                  <a:lnTo>
                    <a:pt x="30605" y="15252"/>
                  </a:lnTo>
                  <a:lnTo>
                    <a:pt x="30740" y="15252"/>
                  </a:lnTo>
                  <a:lnTo>
                    <a:pt x="30773" y="15219"/>
                  </a:lnTo>
                  <a:lnTo>
                    <a:pt x="30807" y="15151"/>
                  </a:lnTo>
                  <a:lnTo>
                    <a:pt x="30807" y="14949"/>
                  </a:lnTo>
                  <a:lnTo>
                    <a:pt x="31076" y="12492"/>
                  </a:lnTo>
                  <a:lnTo>
                    <a:pt x="31682" y="12593"/>
                  </a:lnTo>
                  <a:lnTo>
                    <a:pt x="32288" y="12694"/>
                  </a:lnTo>
                  <a:lnTo>
                    <a:pt x="33467" y="12795"/>
                  </a:lnTo>
                  <a:lnTo>
                    <a:pt x="34241" y="12896"/>
                  </a:lnTo>
                  <a:lnTo>
                    <a:pt x="34611" y="12963"/>
                  </a:lnTo>
                  <a:lnTo>
                    <a:pt x="34982" y="13064"/>
                  </a:lnTo>
                  <a:lnTo>
                    <a:pt x="35251" y="13131"/>
                  </a:lnTo>
                  <a:lnTo>
                    <a:pt x="35520" y="13165"/>
                  </a:lnTo>
                  <a:lnTo>
                    <a:pt x="35756" y="13199"/>
                  </a:lnTo>
                  <a:lnTo>
                    <a:pt x="36025" y="13165"/>
                  </a:lnTo>
                  <a:lnTo>
                    <a:pt x="36665" y="13165"/>
                  </a:lnTo>
                  <a:lnTo>
                    <a:pt x="36968" y="13232"/>
                  </a:lnTo>
                  <a:lnTo>
                    <a:pt x="37238" y="13300"/>
                  </a:lnTo>
                  <a:lnTo>
                    <a:pt x="37844" y="13434"/>
                  </a:lnTo>
                  <a:lnTo>
                    <a:pt x="38147" y="13502"/>
                  </a:lnTo>
                  <a:lnTo>
                    <a:pt x="38450" y="13502"/>
                  </a:lnTo>
                  <a:lnTo>
                    <a:pt x="39190" y="13569"/>
                  </a:lnTo>
                  <a:lnTo>
                    <a:pt x="39965" y="13670"/>
                  </a:lnTo>
                  <a:lnTo>
                    <a:pt x="41446" y="13872"/>
                  </a:lnTo>
                  <a:lnTo>
                    <a:pt x="44274" y="14377"/>
                  </a:lnTo>
                  <a:lnTo>
                    <a:pt x="45520" y="14646"/>
                  </a:lnTo>
                  <a:lnTo>
                    <a:pt x="46160" y="14714"/>
                  </a:lnTo>
                  <a:lnTo>
                    <a:pt x="46799" y="14747"/>
                  </a:lnTo>
                  <a:lnTo>
                    <a:pt x="47069" y="14714"/>
                  </a:lnTo>
                  <a:lnTo>
                    <a:pt x="47338" y="14646"/>
                  </a:lnTo>
                  <a:lnTo>
                    <a:pt x="47540" y="14579"/>
                  </a:lnTo>
                  <a:lnTo>
                    <a:pt x="47742" y="14444"/>
                  </a:lnTo>
                  <a:lnTo>
                    <a:pt x="47910" y="14310"/>
                  </a:lnTo>
                  <a:lnTo>
                    <a:pt x="48079" y="14141"/>
                  </a:lnTo>
                  <a:lnTo>
                    <a:pt x="48213" y="13939"/>
                  </a:lnTo>
                  <a:lnTo>
                    <a:pt x="48314" y="13737"/>
                  </a:lnTo>
                  <a:lnTo>
                    <a:pt x="48382" y="13535"/>
                  </a:lnTo>
                  <a:lnTo>
                    <a:pt x="48449" y="13300"/>
                  </a:lnTo>
                  <a:lnTo>
                    <a:pt x="48550" y="12828"/>
                  </a:lnTo>
                  <a:lnTo>
                    <a:pt x="48584" y="12323"/>
                  </a:lnTo>
                  <a:lnTo>
                    <a:pt x="48584" y="11852"/>
                  </a:lnTo>
                  <a:lnTo>
                    <a:pt x="48752" y="11111"/>
                  </a:lnTo>
                  <a:lnTo>
                    <a:pt x="48887" y="10404"/>
                  </a:lnTo>
                  <a:lnTo>
                    <a:pt x="49122" y="8956"/>
                  </a:lnTo>
                  <a:lnTo>
                    <a:pt x="49695" y="5522"/>
                  </a:lnTo>
                  <a:lnTo>
                    <a:pt x="50671" y="1"/>
                  </a:lnTo>
                  <a:lnTo>
                    <a:pt x="50402" y="1"/>
                  </a:lnTo>
                  <a:lnTo>
                    <a:pt x="49425" y="5455"/>
                  </a:lnTo>
                  <a:lnTo>
                    <a:pt x="48853" y="8855"/>
                  </a:lnTo>
                  <a:lnTo>
                    <a:pt x="48651" y="10269"/>
                  </a:lnTo>
                  <a:lnTo>
                    <a:pt x="48550" y="10977"/>
                  </a:lnTo>
                  <a:lnTo>
                    <a:pt x="48483" y="11684"/>
                  </a:lnTo>
                  <a:lnTo>
                    <a:pt x="48415" y="11684"/>
                  </a:lnTo>
                  <a:lnTo>
                    <a:pt x="48382" y="11785"/>
                  </a:lnTo>
                  <a:lnTo>
                    <a:pt x="48382" y="12492"/>
                  </a:lnTo>
                  <a:lnTo>
                    <a:pt x="48348" y="12828"/>
                  </a:lnTo>
                  <a:lnTo>
                    <a:pt x="48281" y="13199"/>
                  </a:lnTo>
                  <a:lnTo>
                    <a:pt x="48180" y="13502"/>
                  </a:lnTo>
                  <a:lnTo>
                    <a:pt x="48011" y="13805"/>
                  </a:lnTo>
                  <a:lnTo>
                    <a:pt x="47776" y="14074"/>
                  </a:lnTo>
                  <a:lnTo>
                    <a:pt x="47641" y="14209"/>
                  </a:lnTo>
                  <a:lnTo>
                    <a:pt x="47473" y="14310"/>
                  </a:lnTo>
                  <a:lnTo>
                    <a:pt x="47338" y="14377"/>
                  </a:lnTo>
                  <a:lnTo>
                    <a:pt x="47203" y="14444"/>
                  </a:lnTo>
                  <a:lnTo>
                    <a:pt x="46867" y="14512"/>
                  </a:lnTo>
                  <a:lnTo>
                    <a:pt x="46530" y="14512"/>
                  </a:lnTo>
                  <a:lnTo>
                    <a:pt x="46160" y="14478"/>
                  </a:lnTo>
                  <a:lnTo>
                    <a:pt x="45486" y="14377"/>
                  </a:lnTo>
                  <a:lnTo>
                    <a:pt x="44847" y="14242"/>
                  </a:lnTo>
                  <a:lnTo>
                    <a:pt x="42288" y="13771"/>
                  </a:lnTo>
                  <a:lnTo>
                    <a:pt x="39729" y="13367"/>
                  </a:lnTo>
                  <a:lnTo>
                    <a:pt x="39224" y="13300"/>
                  </a:lnTo>
                  <a:lnTo>
                    <a:pt x="38685" y="13266"/>
                  </a:lnTo>
                  <a:lnTo>
                    <a:pt x="38180" y="13232"/>
                  </a:lnTo>
                  <a:lnTo>
                    <a:pt x="37911" y="13199"/>
                  </a:lnTo>
                  <a:lnTo>
                    <a:pt x="37642" y="13098"/>
                  </a:lnTo>
                  <a:lnTo>
                    <a:pt x="37406" y="13030"/>
                  </a:lnTo>
                  <a:lnTo>
                    <a:pt x="37170" y="12997"/>
                  </a:lnTo>
                  <a:lnTo>
                    <a:pt x="36665" y="12963"/>
                  </a:lnTo>
                  <a:lnTo>
                    <a:pt x="36160" y="12963"/>
                  </a:lnTo>
                  <a:lnTo>
                    <a:pt x="35655" y="12997"/>
                  </a:lnTo>
                  <a:lnTo>
                    <a:pt x="35487" y="12997"/>
                  </a:lnTo>
                  <a:lnTo>
                    <a:pt x="35352" y="12963"/>
                  </a:lnTo>
                  <a:lnTo>
                    <a:pt x="35015" y="12862"/>
                  </a:lnTo>
                  <a:lnTo>
                    <a:pt x="34712" y="12761"/>
                  </a:lnTo>
                  <a:lnTo>
                    <a:pt x="34409" y="12694"/>
                  </a:lnTo>
                  <a:lnTo>
                    <a:pt x="33938" y="12626"/>
                  </a:lnTo>
                  <a:lnTo>
                    <a:pt x="33467" y="12559"/>
                  </a:lnTo>
                  <a:lnTo>
                    <a:pt x="32288" y="12424"/>
                  </a:lnTo>
                  <a:lnTo>
                    <a:pt x="31682" y="12391"/>
                  </a:lnTo>
                  <a:lnTo>
                    <a:pt x="31110" y="12357"/>
                  </a:lnTo>
                  <a:lnTo>
                    <a:pt x="31211" y="11482"/>
                  </a:lnTo>
                  <a:lnTo>
                    <a:pt x="31783" y="11650"/>
                  </a:lnTo>
                  <a:lnTo>
                    <a:pt x="32389" y="11785"/>
                  </a:lnTo>
                  <a:lnTo>
                    <a:pt x="33601" y="12020"/>
                  </a:lnTo>
                  <a:lnTo>
                    <a:pt x="36025" y="12424"/>
                  </a:lnTo>
                  <a:lnTo>
                    <a:pt x="38483" y="12828"/>
                  </a:lnTo>
                  <a:lnTo>
                    <a:pt x="40941" y="13165"/>
                  </a:lnTo>
                  <a:lnTo>
                    <a:pt x="43533" y="13502"/>
                  </a:lnTo>
                  <a:lnTo>
                    <a:pt x="44644" y="13603"/>
                  </a:lnTo>
                  <a:lnTo>
                    <a:pt x="45217" y="13636"/>
                  </a:lnTo>
                  <a:lnTo>
                    <a:pt x="45486" y="13636"/>
                  </a:lnTo>
                  <a:lnTo>
                    <a:pt x="45789" y="13603"/>
                  </a:lnTo>
                  <a:lnTo>
                    <a:pt x="46193" y="13502"/>
                  </a:lnTo>
                  <a:lnTo>
                    <a:pt x="46530" y="13333"/>
                  </a:lnTo>
                  <a:lnTo>
                    <a:pt x="46833" y="13131"/>
                  </a:lnTo>
                  <a:lnTo>
                    <a:pt x="47069" y="12896"/>
                  </a:lnTo>
                  <a:lnTo>
                    <a:pt x="47271" y="12593"/>
                  </a:lnTo>
                  <a:lnTo>
                    <a:pt x="47405" y="12256"/>
                  </a:lnTo>
                  <a:lnTo>
                    <a:pt x="47473" y="11886"/>
                  </a:lnTo>
                  <a:lnTo>
                    <a:pt x="47506" y="11448"/>
                  </a:lnTo>
                  <a:lnTo>
                    <a:pt x="47473" y="11414"/>
                  </a:lnTo>
                  <a:lnTo>
                    <a:pt x="47708" y="10707"/>
                  </a:lnTo>
                  <a:lnTo>
                    <a:pt x="47843" y="10000"/>
                  </a:lnTo>
                  <a:lnTo>
                    <a:pt x="48112" y="8552"/>
                  </a:lnTo>
                  <a:lnTo>
                    <a:pt x="48382" y="6970"/>
                  </a:lnTo>
                  <a:lnTo>
                    <a:pt x="48617" y="5388"/>
                  </a:lnTo>
                  <a:lnTo>
                    <a:pt x="48954" y="2694"/>
                  </a:lnTo>
                  <a:lnTo>
                    <a:pt x="49257" y="1"/>
                  </a:lnTo>
                  <a:lnTo>
                    <a:pt x="48988" y="1"/>
                  </a:lnTo>
                  <a:lnTo>
                    <a:pt x="48685" y="2795"/>
                  </a:lnTo>
                  <a:lnTo>
                    <a:pt x="48314" y="5590"/>
                  </a:lnTo>
                  <a:lnTo>
                    <a:pt x="48079" y="7172"/>
                  </a:lnTo>
                  <a:lnTo>
                    <a:pt x="47843" y="8721"/>
                  </a:lnTo>
                  <a:lnTo>
                    <a:pt x="47574" y="10034"/>
                  </a:lnTo>
                  <a:lnTo>
                    <a:pt x="47473" y="10707"/>
                  </a:lnTo>
                  <a:lnTo>
                    <a:pt x="47405" y="11381"/>
                  </a:lnTo>
                  <a:lnTo>
                    <a:pt x="47338" y="11381"/>
                  </a:lnTo>
                  <a:lnTo>
                    <a:pt x="47304" y="11448"/>
                  </a:lnTo>
                  <a:lnTo>
                    <a:pt x="47304" y="11785"/>
                  </a:lnTo>
                  <a:lnTo>
                    <a:pt x="47237" y="12088"/>
                  </a:lnTo>
                  <a:lnTo>
                    <a:pt x="47170" y="12357"/>
                  </a:lnTo>
                  <a:lnTo>
                    <a:pt x="47035" y="12593"/>
                  </a:lnTo>
                  <a:lnTo>
                    <a:pt x="46900" y="12828"/>
                  </a:lnTo>
                  <a:lnTo>
                    <a:pt x="46698" y="12997"/>
                  </a:lnTo>
                  <a:lnTo>
                    <a:pt x="46429" y="13165"/>
                  </a:lnTo>
                  <a:lnTo>
                    <a:pt x="46126" y="13300"/>
                  </a:lnTo>
                  <a:lnTo>
                    <a:pt x="45890" y="13367"/>
                  </a:lnTo>
                  <a:lnTo>
                    <a:pt x="45621" y="13434"/>
                  </a:lnTo>
                  <a:lnTo>
                    <a:pt x="45116" y="13434"/>
                  </a:lnTo>
                  <a:lnTo>
                    <a:pt x="44577" y="13401"/>
                  </a:lnTo>
                  <a:lnTo>
                    <a:pt x="44072" y="13333"/>
                  </a:lnTo>
                  <a:lnTo>
                    <a:pt x="41749" y="13064"/>
                  </a:lnTo>
                  <a:lnTo>
                    <a:pt x="39426" y="12761"/>
                  </a:lnTo>
                  <a:lnTo>
                    <a:pt x="37339" y="12458"/>
                  </a:lnTo>
                  <a:lnTo>
                    <a:pt x="35285" y="12121"/>
                  </a:lnTo>
                  <a:lnTo>
                    <a:pt x="34275" y="11919"/>
                  </a:lnTo>
                  <a:lnTo>
                    <a:pt x="33265" y="11717"/>
                  </a:lnTo>
                  <a:lnTo>
                    <a:pt x="32221" y="11515"/>
                  </a:lnTo>
                  <a:lnTo>
                    <a:pt x="31211" y="11347"/>
                  </a:lnTo>
                  <a:lnTo>
                    <a:pt x="31480" y="9192"/>
                  </a:lnTo>
                  <a:lnTo>
                    <a:pt x="31750" y="7037"/>
                  </a:lnTo>
                  <a:lnTo>
                    <a:pt x="32322" y="3132"/>
                  </a:lnTo>
                  <a:lnTo>
                    <a:pt x="32457" y="2357"/>
                  </a:lnTo>
                  <a:lnTo>
                    <a:pt x="32591" y="1583"/>
                  </a:lnTo>
                  <a:lnTo>
                    <a:pt x="32726" y="775"/>
                  </a:lnTo>
                  <a:lnTo>
                    <a:pt x="32827" y="1"/>
                  </a:lnTo>
                  <a:lnTo>
                    <a:pt x="32625" y="1"/>
                  </a:lnTo>
                  <a:lnTo>
                    <a:pt x="32457" y="809"/>
                  </a:lnTo>
                  <a:lnTo>
                    <a:pt x="32322" y="1650"/>
                  </a:lnTo>
                  <a:lnTo>
                    <a:pt x="32086" y="3334"/>
                  </a:lnTo>
                  <a:lnTo>
                    <a:pt x="31783" y="5287"/>
                  </a:lnTo>
                  <a:lnTo>
                    <a:pt x="31514" y="7273"/>
                  </a:lnTo>
                  <a:lnTo>
                    <a:pt x="31043" y="10977"/>
                  </a:lnTo>
                  <a:lnTo>
                    <a:pt x="30639" y="14680"/>
                  </a:lnTo>
                  <a:lnTo>
                    <a:pt x="30504" y="14478"/>
                  </a:lnTo>
                  <a:lnTo>
                    <a:pt x="30403" y="14242"/>
                  </a:lnTo>
                  <a:lnTo>
                    <a:pt x="30336" y="14175"/>
                  </a:lnTo>
                  <a:lnTo>
                    <a:pt x="30235" y="14175"/>
                  </a:lnTo>
                  <a:lnTo>
                    <a:pt x="30134" y="14209"/>
                  </a:lnTo>
                  <a:lnTo>
                    <a:pt x="30033" y="14276"/>
                  </a:lnTo>
                  <a:lnTo>
                    <a:pt x="29831" y="14444"/>
                  </a:lnTo>
                  <a:lnTo>
                    <a:pt x="29696" y="14613"/>
                  </a:lnTo>
                  <a:lnTo>
                    <a:pt x="29999" y="12424"/>
                  </a:lnTo>
                  <a:lnTo>
                    <a:pt x="30066" y="12391"/>
                  </a:lnTo>
                  <a:lnTo>
                    <a:pt x="30066" y="12323"/>
                  </a:lnTo>
                  <a:lnTo>
                    <a:pt x="30066" y="12256"/>
                  </a:lnTo>
                  <a:lnTo>
                    <a:pt x="30033" y="12222"/>
                  </a:lnTo>
                  <a:lnTo>
                    <a:pt x="30740" y="7206"/>
                  </a:lnTo>
                  <a:lnTo>
                    <a:pt x="31009" y="5421"/>
                  </a:lnTo>
                  <a:lnTo>
                    <a:pt x="31312" y="3603"/>
                  </a:lnTo>
                  <a:lnTo>
                    <a:pt x="31581" y="1819"/>
                  </a:lnTo>
                  <a:lnTo>
                    <a:pt x="31682" y="910"/>
                  </a:lnTo>
                  <a:lnTo>
                    <a:pt x="31783" y="1"/>
                  </a:lnTo>
                  <a:lnTo>
                    <a:pt x="31615" y="1"/>
                  </a:lnTo>
                  <a:lnTo>
                    <a:pt x="31413" y="876"/>
                  </a:lnTo>
                  <a:lnTo>
                    <a:pt x="31278" y="1785"/>
                  </a:lnTo>
                  <a:lnTo>
                    <a:pt x="31009" y="3570"/>
                  </a:lnTo>
                  <a:lnTo>
                    <a:pt x="30773" y="5354"/>
                  </a:lnTo>
                  <a:lnTo>
                    <a:pt x="30538" y="7138"/>
                  </a:lnTo>
                  <a:lnTo>
                    <a:pt x="29965" y="11145"/>
                  </a:lnTo>
                  <a:lnTo>
                    <a:pt x="29427" y="11111"/>
                  </a:lnTo>
                  <a:lnTo>
                    <a:pt x="30033" y="5421"/>
                  </a:lnTo>
                  <a:lnTo>
                    <a:pt x="30201" y="4075"/>
                  </a:lnTo>
                  <a:lnTo>
                    <a:pt x="30369" y="2728"/>
                  </a:lnTo>
                  <a:lnTo>
                    <a:pt x="30571" y="1347"/>
                  </a:lnTo>
                  <a:lnTo>
                    <a:pt x="30706" y="1"/>
                  </a:lnTo>
                  <a:lnTo>
                    <a:pt x="30470" y="1"/>
                  </a:lnTo>
                  <a:lnTo>
                    <a:pt x="30268" y="1280"/>
                  </a:lnTo>
                  <a:lnTo>
                    <a:pt x="30100" y="2593"/>
                  </a:lnTo>
                  <a:lnTo>
                    <a:pt x="29965" y="3873"/>
                  </a:lnTo>
                  <a:lnTo>
                    <a:pt x="29831" y="5152"/>
                  </a:lnTo>
                  <a:lnTo>
                    <a:pt x="29494" y="8115"/>
                  </a:lnTo>
                  <a:lnTo>
                    <a:pt x="29157" y="11111"/>
                  </a:lnTo>
                  <a:lnTo>
                    <a:pt x="27709" y="11010"/>
                  </a:lnTo>
                  <a:lnTo>
                    <a:pt x="26228" y="10909"/>
                  </a:lnTo>
                  <a:lnTo>
                    <a:pt x="25487" y="10808"/>
                  </a:lnTo>
                  <a:lnTo>
                    <a:pt x="24780" y="10741"/>
                  </a:lnTo>
                  <a:lnTo>
                    <a:pt x="24040" y="10606"/>
                  </a:lnTo>
                  <a:lnTo>
                    <a:pt x="23333" y="10438"/>
                  </a:lnTo>
                  <a:lnTo>
                    <a:pt x="21750" y="10101"/>
                  </a:lnTo>
                  <a:lnTo>
                    <a:pt x="20942" y="9933"/>
                  </a:lnTo>
                  <a:lnTo>
                    <a:pt x="20134" y="9798"/>
                  </a:lnTo>
                  <a:lnTo>
                    <a:pt x="19562" y="9731"/>
                  </a:lnTo>
                  <a:lnTo>
                    <a:pt x="19259" y="9697"/>
                  </a:lnTo>
                  <a:lnTo>
                    <a:pt x="18989" y="9596"/>
                  </a:lnTo>
                  <a:lnTo>
                    <a:pt x="18754" y="9529"/>
                  </a:lnTo>
                  <a:lnTo>
                    <a:pt x="18518" y="9495"/>
                  </a:lnTo>
                  <a:lnTo>
                    <a:pt x="18282" y="9495"/>
                  </a:lnTo>
                  <a:lnTo>
                    <a:pt x="18047" y="9562"/>
                  </a:lnTo>
                  <a:lnTo>
                    <a:pt x="18013" y="9596"/>
                  </a:lnTo>
                  <a:lnTo>
                    <a:pt x="17979" y="9663"/>
                  </a:lnTo>
                  <a:lnTo>
                    <a:pt x="18013" y="9697"/>
                  </a:lnTo>
                  <a:lnTo>
                    <a:pt x="18417" y="9697"/>
                  </a:lnTo>
                  <a:lnTo>
                    <a:pt x="18754" y="9731"/>
                  </a:lnTo>
                  <a:lnTo>
                    <a:pt x="18922" y="9832"/>
                  </a:lnTo>
                  <a:lnTo>
                    <a:pt x="19023" y="9865"/>
                  </a:lnTo>
                  <a:lnTo>
                    <a:pt x="19124" y="9899"/>
                  </a:lnTo>
                  <a:lnTo>
                    <a:pt x="19966" y="10034"/>
                  </a:lnTo>
                  <a:lnTo>
                    <a:pt x="20841" y="10135"/>
                  </a:lnTo>
                  <a:lnTo>
                    <a:pt x="21616" y="10303"/>
                  </a:lnTo>
                  <a:lnTo>
                    <a:pt x="22424" y="10471"/>
                  </a:lnTo>
                  <a:lnTo>
                    <a:pt x="23972" y="10842"/>
                  </a:lnTo>
                  <a:lnTo>
                    <a:pt x="24612" y="10977"/>
                  </a:lnTo>
                  <a:lnTo>
                    <a:pt x="25252" y="11078"/>
                  </a:lnTo>
                  <a:lnTo>
                    <a:pt x="26531" y="11212"/>
                  </a:lnTo>
                  <a:lnTo>
                    <a:pt x="27844" y="11280"/>
                  </a:lnTo>
                  <a:lnTo>
                    <a:pt x="29124" y="11347"/>
                  </a:lnTo>
                  <a:lnTo>
                    <a:pt x="29124" y="11482"/>
                  </a:lnTo>
                  <a:lnTo>
                    <a:pt x="29124" y="11549"/>
                  </a:lnTo>
                  <a:lnTo>
                    <a:pt x="29157" y="11583"/>
                  </a:lnTo>
                  <a:lnTo>
                    <a:pt x="29225" y="11616"/>
                  </a:lnTo>
                  <a:lnTo>
                    <a:pt x="29326" y="11583"/>
                  </a:lnTo>
                  <a:lnTo>
                    <a:pt x="29359" y="11549"/>
                  </a:lnTo>
                  <a:lnTo>
                    <a:pt x="29359" y="11482"/>
                  </a:lnTo>
                  <a:lnTo>
                    <a:pt x="29393" y="11381"/>
                  </a:lnTo>
                  <a:lnTo>
                    <a:pt x="29932" y="11414"/>
                  </a:lnTo>
                  <a:lnTo>
                    <a:pt x="29797" y="12189"/>
                  </a:lnTo>
                  <a:lnTo>
                    <a:pt x="27945" y="11818"/>
                  </a:lnTo>
                  <a:lnTo>
                    <a:pt x="26093" y="11515"/>
                  </a:lnTo>
                  <a:lnTo>
                    <a:pt x="24242" y="11246"/>
                  </a:lnTo>
                  <a:lnTo>
                    <a:pt x="22356" y="10977"/>
                  </a:lnTo>
                  <a:lnTo>
                    <a:pt x="21414" y="10876"/>
                  </a:lnTo>
                  <a:lnTo>
                    <a:pt x="20471" y="10775"/>
                  </a:lnTo>
                  <a:lnTo>
                    <a:pt x="18585" y="10606"/>
                  </a:lnTo>
                  <a:lnTo>
                    <a:pt x="17643" y="10505"/>
                  </a:lnTo>
                  <a:lnTo>
                    <a:pt x="16734" y="10337"/>
                  </a:lnTo>
                  <a:lnTo>
                    <a:pt x="15825" y="10168"/>
                  </a:lnTo>
                  <a:lnTo>
                    <a:pt x="14916" y="9933"/>
                  </a:lnTo>
                  <a:lnTo>
                    <a:pt x="16330" y="9764"/>
                  </a:lnTo>
                  <a:lnTo>
                    <a:pt x="17744" y="9562"/>
                  </a:lnTo>
                  <a:lnTo>
                    <a:pt x="17777" y="9596"/>
                  </a:lnTo>
                  <a:lnTo>
                    <a:pt x="17845" y="9630"/>
                  </a:lnTo>
                  <a:lnTo>
                    <a:pt x="17912" y="9596"/>
                  </a:lnTo>
                  <a:lnTo>
                    <a:pt x="17946" y="9529"/>
                  </a:lnTo>
                  <a:lnTo>
                    <a:pt x="17979" y="9529"/>
                  </a:lnTo>
                  <a:lnTo>
                    <a:pt x="18013" y="9495"/>
                  </a:lnTo>
                  <a:lnTo>
                    <a:pt x="18047" y="9461"/>
                  </a:lnTo>
                  <a:lnTo>
                    <a:pt x="18282" y="9428"/>
                  </a:lnTo>
                  <a:lnTo>
                    <a:pt x="18552" y="9394"/>
                  </a:lnTo>
                  <a:lnTo>
                    <a:pt x="19023" y="9327"/>
                  </a:lnTo>
                  <a:lnTo>
                    <a:pt x="20505" y="9158"/>
                  </a:lnTo>
                  <a:lnTo>
                    <a:pt x="22289" y="8956"/>
                  </a:lnTo>
                  <a:lnTo>
                    <a:pt x="22323" y="8956"/>
                  </a:lnTo>
                  <a:lnTo>
                    <a:pt x="22356" y="8923"/>
                  </a:lnTo>
                  <a:lnTo>
                    <a:pt x="23030" y="8855"/>
                  </a:lnTo>
                  <a:lnTo>
                    <a:pt x="23097" y="8822"/>
                  </a:lnTo>
                  <a:lnTo>
                    <a:pt x="23097" y="8754"/>
                  </a:lnTo>
                  <a:lnTo>
                    <a:pt x="23097" y="8721"/>
                  </a:lnTo>
                  <a:lnTo>
                    <a:pt x="23063" y="8653"/>
                  </a:lnTo>
                  <a:lnTo>
                    <a:pt x="22962" y="8216"/>
                  </a:lnTo>
                  <a:lnTo>
                    <a:pt x="22895" y="7744"/>
                  </a:lnTo>
                  <a:lnTo>
                    <a:pt x="22828" y="6835"/>
                  </a:lnTo>
                  <a:lnTo>
                    <a:pt x="22794" y="5893"/>
                  </a:lnTo>
                  <a:lnTo>
                    <a:pt x="22760" y="5421"/>
                  </a:lnTo>
                  <a:lnTo>
                    <a:pt x="22659" y="4984"/>
                  </a:lnTo>
                  <a:lnTo>
                    <a:pt x="22659" y="4950"/>
                  </a:lnTo>
                  <a:lnTo>
                    <a:pt x="22626" y="4950"/>
                  </a:lnTo>
                  <a:lnTo>
                    <a:pt x="22592" y="4984"/>
                  </a:lnTo>
                  <a:lnTo>
                    <a:pt x="22592" y="5017"/>
                  </a:lnTo>
                  <a:lnTo>
                    <a:pt x="22558" y="5017"/>
                  </a:lnTo>
                  <a:lnTo>
                    <a:pt x="19764" y="5152"/>
                  </a:lnTo>
                  <a:lnTo>
                    <a:pt x="19191" y="5152"/>
                  </a:lnTo>
                  <a:lnTo>
                    <a:pt x="18653" y="5186"/>
                  </a:lnTo>
                  <a:lnTo>
                    <a:pt x="18080" y="5287"/>
                  </a:lnTo>
                  <a:lnTo>
                    <a:pt x="17811" y="5354"/>
                  </a:lnTo>
                  <a:lnTo>
                    <a:pt x="17542" y="5455"/>
                  </a:lnTo>
                  <a:lnTo>
                    <a:pt x="17542" y="5421"/>
                  </a:lnTo>
                  <a:lnTo>
                    <a:pt x="17508" y="5388"/>
                  </a:lnTo>
                  <a:lnTo>
                    <a:pt x="17474" y="5388"/>
                  </a:lnTo>
                  <a:lnTo>
                    <a:pt x="17441" y="5354"/>
                  </a:lnTo>
                  <a:lnTo>
                    <a:pt x="17373" y="5354"/>
                  </a:lnTo>
                  <a:lnTo>
                    <a:pt x="14040" y="5556"/>
                  </a:lnTo>
                  <a:lnTo>
                    <a:pt x="12391" y="5691"/>
                  </a:lnTo>
                  <a:lnTo>
                    <a:pt x="10741" y="5859"/>
                  </a:lnTo>
                  <a:lnTo>
                    <a:pt x="9865" y="5926"/>
                  </a:lnTo>
                  <a:lnTo>
                    <a:pt x="10000" y="5657"/>
                  </a:lnTo>
                  <a:lnTo>
                    <a:pt x="10067" y="5320"/>
                  </a:lnTo>
                  <a:lnTo>
                    <a:pt x="10168" y="4714"/>
                  </a:lnTo>
                  <a:lnTo>
                    <a:pt x="10303" y="3940"/>
                  </a:lnTo>
                  <a:lnTo>
                    <a:pt x="10404" y="3166"/>
                  </a:lnTo>
                  <a:lnTo>
                    <a:pt x="10505" y="2391"/>
                  </a:lnTo>
                  <a:lnTo>
                    <a:pt x="10640" y="1583"/>
                  </a:lnTo>
                  <a:lnTo>
                    <a:pt x="10774" y="809"/>
                  </a:lnTo>
                  <a:lnTo>
                    <a:pt x="1090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5"/>
            <p:cNvSpPr/>
            <p:nvPr/>
          </p:nvSpPr>
          <p:spPr>
            <a:xfrm>
              <a:off x="6092495" y="162713"/>
              <a:ext cx="117432" cy="18484"/>
            </a:xfrm>
            <a:custGeom>
              <a:avLst/>
              <a:gdLst/>
              <a:ahLst/>
              <a:cxnLst/>
              <a:rect l="l" t="t" r="r" b="b"/>
              <a:pathLst>
                <a:path w="2357" h="371" extrusionOk="0">
                  <a:moveTo>
                    <a:pt x="1448" y="1"/>
                  </a:moveTo>
                  <a:lnTo>
                    <a:pt x="741" y="34"/>
                  </a:lnTo>
                  <a:lnTo>
                    <a:pt x="370" y="68"/>
                  </a:lnTo>
                  <a:lnTo>
                    <a:pt x="34" y="135"/>
                  </a:lnTo>
                  <a:lnTo>
                    <a:pt x="0" y="169"/>
                  </a:lnTo>
                  <a:lnTo>
                    <a:pt x="34" y="169"/>
                  </a:lnTo>
                  <a:lnTo>
                    <a:pt x="303" y="203"/>
                  </a:lnTo>
                  <a:lnTo>
                    <a:pt x="606" y="203"/>
                  </a:lnTo>
                  <a:lnTo>
                    <a:pt x="1178" y="169"/>
                  </a:lnTo>
                  <a:lnTo>
                    <a:pt x="1448" y="169"/>
                  </a:lnTo>
                  <a:lnTo>
                    <a:pt x="1717" y="203"/>
                  </a:lnTo>
                  <a:lnTo>
                    <a:pt x="1986" y="236"/>
                  </a:lnTo>
                  <a:lnTo>
                    <a:pt x="2256" y="371"/>
                  </a:lnTo>
                  <a:lnTo>
                    <a:pt x="2323" y="371"/>
                  </a:lnTo>
                  <a:lnTo>
                    <a:pt x="2357" y="337"/>
                  </a:lnTo>
                  <a:lnTo>
                    <a:pt x="2357" y="304"/>
                  </a:lnTo>
                  <a:lnTo>
                    <a:pt x="2357" y="236"/>
                  </a:lnTo>
                  <a:lnTo>
                    <a:pt x="2256" y="169"/>
                  </a:lnTo>
                  <a:lnTo>
                    <a:pt x="2155" y="102"/>
                  </a:lnTo>
                  <a:lnTo>
                    <a:pt x="1919" y="34"/>
                  </a:lnTo>
                  <a:lnTo>
                    <a:pt x="168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5"/>
            <p:cNvSpPr/>
            <p:nvPr/>
          </p:nvSpPr>
          <p:spPr>
            <a:xfrm>
              <a:off x="5788876" y="362352"/>
              <a:ext cx="213041" cy="72143"/>
            </a:xfrm>
            <a:custGeom>
              <a:avLst/>
              <a:gdLst/>
              <a:ahLst/>
              <a:cxnLst/>
              <a:rect l="l" t="t" r="r" b="b"/>
              <a:pathLst>
                <a:path w="4276" h="1448" extrusionOk="0">
                  <a:moveTo>
                    <a:pt x="4108" y="0"/>
                  </a:moveTo>
                  <a:lnTo>
                    <a:pt x="3872" y="67"/>
                  </a:lnTo>
                  <a:lnTo>
                    <a:pt x="3502" y="168"/>
                  </a:lnTo>
                  <a:lnTo>
                    <a:pt x="3131" y="303"/>
                  </a:lnTo>
                  <a:lnTo>
                    <a:pt x="2424" y="539"/>
                  </a:lnTo>
                  <a:lnTo>
                    <a:pt x="1212" y="943"/>
                  </a:lnTo>
                  <a:lnTo>
                    <a:pt x="606" y="1145"/>
                  </a:lnTo>
                  <a:lnTo>
                    <a:pt x="34" y="1380"/>
                  </a:lnTo>
                  <a:lnTo>
                    <a:pt x="0" y="1414"/>
                  </a:lnTo>
                  <a:lnTo>
                    <a:pt x="0" y="1448"/>
                  </a:lnTo>
                  <a:lnTo>
                    <a:pt x="34" y="1448"/>
                  </a:lnTo>
                  <a:lnTo>
                    <a:pt x="606" y="1347"/>
                  </a:lnTo>
                  <a:lnTo>
                    <a:pt x="1145" y="1178"/>
                  </a:lnTo>
                  <a:lnTo>
                    <a:pt x="2222" y="842"/>
                  </a:lnTo>
                  <a:lnTo>
                    <a:pt x="3266" y="539"/>
                  </a:lnTo>
                  <a:lnTo>
                    <a:pt x="3805" y="337"/>
                  </a:lnTo>
                  <a:lnTo>
                    <a:pt x="4040" y="236"/>
                  </a:lnTo>
                  <a:lnTo>
                    <a:pt x="4242" y="101"/>
                  </a:lnTo>
                  <a:lnTo>
                    <a:pt x="4276" y="67"/>
                  </a:lnTo>
                  <a:lnTo>
                    <a:pt x="4242" y="34"/>
                  </a:lnTo>
                  <a:lnTo>
                    <a:pt x="417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5"/>
            <p:cNvSpPr/>
            <p:nvPr/>
          </p:nvSpPr>
          <p:spPr>
            <a:xfrm>
              <a:off x="5788876" y="432801"/>
              <a:ext cx="145980" cy="50371"/>
            </a:xfrm>
            <a:custGeom>
              <a:avLst/>
              <a:gdLst/>
              <a:ahLst/>
              <a:cxnLst/>
              <a:rect l="l" t="t" r="r" b="b"/>
              <a:pathLst>
                <a:path w="2930" h="1011" extrusionOk="0">
                  <a:moveTo>
                    <a:pt x="2862" y="0"/>
                  </a:moveTo>
                  <a:lnTo>
                    <a:pt x="2492" y="67"/>
                  </a:lnTo>
                  <a:lnTo>
                    <a:pt x="2121" y="168"/>
                  </a:lnTo>
                  <a:lnTo>
                    <a:pt x="1414" y="404"/>
                  </a:lnTo>
                  <a:lnTo>
                    <a:pt x="707" y="640"/>
                  </a:lnTo>
                  <a:lnTo>
                    <a:pt x="337" y="774"/>
                  </a:lnTo>
                  <a:lnTo>
                    <a:pt x="34" y="976"/>
                  </a:lnTo>
                  <a:lnTo>
                    <a:pt x="0" y="1010"/>
                  </a:lnTo>
                  <a:lnTo>
                    <a:pt x="34" y="1010"/>
                  </a:lnTo>
                  <a:lnTo>
                    <a:pt x="404" y="943"/>
                  </a:lnTo>
                  <a:lnTo>
                    <a:pt x="774" y="842"/>
                  </a:lnTo>
                  <a:lnTo>
                    <a:pt x="1448" y="572"/>
                  </a:lnTo>
                  <a:lnTo>
                    <a:pt x="2189" y="370"/>
                  </a:lnTo>
                  <a:lnTo>
                    <a:pt x="2559" y="269"/>
                  </a:lnTo>
                  <a:lnTo>
                    <a:pt x="2896" y="135"/>
                  </a:lnTo>
                  <a:lnTo>
                    <a:pt x="2896" y="101"/>
                  </a:lnTo>
                  <a:lnTo>
                    <a:pt x="2929" y="67"/>
                  </a:lnTo>
                  <a:lnTo>
                    <a:pt x="2896" y="34"/>
                  </a:lnTo>
                  <a:lnTo>
                    <a:pt x="286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5"/>
            <p:cNvSpPr/>
            <p:nvPr/>
          </p:nvSpPr>
          <p:spPr>
            <a:xfrm>
              <a:off x="5778812" y="337191"/>
              <a:ext cx="186237" cy="43645"/>
            </a:xfrm>
            <a:custGeom>
              <a:avLst/>
              <a:gdLst/>
              <a:ahLst/>
              <a:cxnLst/>
              <a:rect l="l" t="t" r="r" b="b"/>
              <a:pathLst>
                <a:path w="3738" h="876" extrusionOk="0">
                  <a:moveTo>
                    <a:pt x="3266" y="0"/>
                  </a:moveTo>
                  <a:lnTo>
                    <a:pt x="3098" y="34"/>
                  </a:lnTo>
                  <a:lnTo>
                    <a:pt x="2795" y="168"/>
                  </a:lnTo>
                  <a:lnTo>
                    <a:pt x="2492" y="269"/>
                  </a:lnTo>
                  <a:lnTo>
                    <a:pt x="1886" y="471"/>
                  </a:lnTo>
                  <a:lnTo>
                    <a:pt x="1280" y="572"/>
                  </a:lnTo>
                  <a:lnTo>
                    <a:pt x="34" y="741"/>
                  </a:lnTo>
                  <a:lnTo>
                    <a:pt x="0" y="774"/>
                  </a:lnTo>
                  <a:lnTo>
                    <a:pt x="34" y="808"/>
                  </a:lnTo>
                  <a:lnTo>
                    <a:pt x="269" y="842"/>
                  </a:lnTo>
                  <a:lnTo>
                    <a:pt x="505" y="875"/>
                  </a:lnTo>
                  <a:lnTo>
                    <a:pt x="976" y="875"/>
                  </a:lnTo>
                  <a:lnTo>
                    <a:pt x="1414" y="774"/>
                  </a:lnTo>
                  <a:lnTo>
                    <a:pt x="1886" y="640"/>
                  </a:lnTo>
                  <a:lnTo>
                    <a:pt x="2761" y="337"/>
                  </a:lnTo>
                  <a:lnTo>
                    <a:pt x="3232" y="236"/>
                  </a:lnTo>
                  <a:lnTo>
                    <a:pt x="3704" y="202"/>
                  </a:lnTo>
                  <a:lnTo>
                    <a:pt x="3737" y="168"/>
                  </a:lnTo>
                  <a:lnTo>
                    <a:pt x="3737" y="135"/>
                  </a:lnTo>
                  <a:lnTo>
                    <a:pt x="3704" y="101"/>
                  </a:lnTo>
                  <a:lnTo>
                    <a:pt x="3569" y="34"/>
                  </a:lnTo>
                  <a:lnTo>
                    <a:pt x="340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5"/>
            <p:cNvSpPr/>
            <p:nvPr/>
          </p:nvSpPr>
          <p:spPr>
            <a:xfrm>
              <a:off x="4567677" y="-7"/>
              <a:ext cx="53758" cy="290266"/>
            </a:xfrm>
            <a:custGeom>
              <a:avLst/>
              <a:gdLst/>
              <a:ahLst/>
              <a:cxnLst/>
              <a:rect l="l" t="t" r="r" b="b"/>
              <a:pathLst>
                <a:path w="1079" h="5826" extrusionOk="0">
                  <a:moveTo>
                    <a:pt x="842" y="1"/>
                  </a:moveTo>
                  <a:lnTo>
                    <a:pt x="405" y="2896"/>
                  </a:lnTo>
                  <a:lnTo>
                    <a:pt x="135" y="4479"/>
                  </a:lnTo>
                  <a:lnTo>
                    <a:pt x="34" y="5152"/>
                  </a:lnTo>
                  <a:lnTo>
                    <a:pt x="1" y="5489"/>
                  </a:lnTo>
                  <a:lnTo>
                    <a:pt x="34" y="5792"/>
                  </a:lnTo>
                  <a:lnTo>
                    <a:pt x="68" y="5825"/>
                  </a:lnTo>
                  <a:lnTo>
                    <a:pt x="203" y="5522"/>
                  </a:lnTo>
                  <a:lnTo>
                    <a:pt x="270" y="5186"/>
                  </a:lnTo>
                  <a:lnTo>
                    <a:pt x="371" y="4546"/>
                  </a:lnTo>
                  <a:lnTo>
                    <a:pt x="640" y="2964"/>
                  </a:lnTo>
                  <a:lnTo>
                    <a:pt x="107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0" name="Google Shape;710;p5"/>
          <p:cNvGrpSpPr/>
          <p:nvPr/>
        </p:nvGrpSpPr>
        <p:grpSpPr>
          <a:xfrm>
            <a:off x="8506368" y="1564091"/>
            <a:ext cx="637429" cy="1130622"/>
            <a:chOff x="6233393" y="2021291"/>
            <a:chExt cx="637429" cy="1130622"/>
          </a:xfrm>
        </p:grpSpPr>
        <p:sp>
          <p:nvSpPr>
            <p:cNvPr id="711" name="Google Shape;711;p5"/>
            <p:cNvSpPr/>
            <p:nvPr/>
          </p:nvSpPr>
          <p:spPr>
            <a:xfrm>
              <a:off x="6280325" y="2131997"/>
              <a:ext cx="590496" cy="900841"/>
            </a:xfrm>
            <a:custGeom>
              <a:avLst/>
              <a:gdLst/>
              <a:ahLst/>
              <a:cxnLst/>
              <a:rect l="l" t="t" r="r" b="b"/>
              <a:pathLst>
                <a:path w="11852" h="18081" extrusionOk="0">
                  <a:moveTo>
                    <a:pt x="8721" y="1"/>
                  </a:moveTo>
                  <a:lnTo>
                    <a:pt x="6431" y="506"/>
                  </a:lnTo>
                  <a:lnTo>
                    <a:pt x="4142" y="1045"/>
                  </a:lnTo>
                  <a:lnTo>
                    <a:pt x="1886" y="1651"/>
                  </a:lnTo>
                  <a:lnTo>
                    <a:pt x="977" y="1886"/>
                  </a:lnTo>
                  <a:lnTo>
                    <a:pt x="742" y="1954"/>
                  </a:lnTo>
                  <a:lnTo>
                    <a:pt x="540" y="2055"/>
                  </a:lnTo>
                  <a:lnTo>
                    <a:pt x="338" y="2156"/>
                  </a:lnTo>
                  <a:lnTo>
                    <a:pt x="169" y="2290"/>
                  </a:lnTo>
                  <a:lnTo>
                    <a:pt x="169" y="2324"/>
                  </a:lnTo>
                  <a:lnTo>
                    <a:pt x="136" y="2257"/>
                  </a:lnTo>
                  <a:lnTo>
                    <a:pt x="68" y="2223"/>
                  </a:lnTo>
                  <a:lnTo>
                    <a:pt x="1" y="2223"/>
                  </a:lnTo>
                  <a:lnTo>
                    <a:pt x="1" y="2290"/>
                  </a:lnTo>
                  <a:lnTo>
                    <a:pt x="35" y="2762"/>
                  </a:lnTo>
                  <a:lnTo>
                    <a:pt x="136" y="3233"/>
                  </a:lnTo>
                  <a:lnTo>
                    <a:pt x="371" y="4176"/>
                  </a:lnTo>
                  <a:lnTo>
                    <a:pt x="641" y="5118"/>
                  </a:lnTo>
                  <a:lnTo>
                    <a:pt x="876" y="6061"/>
                  </a:lnTo>
                  <a:lnTo>
                    <a:pt x="1785" y="10068"/>
                  </a:lnTo>
                  <a:lnTo>
                    <a:pt x="2223" y="12054"/>
                  </a:lnTo>
                  <a:lnTo>
                    <a:pt x="2728" y="14040"/>
                  </a:lnTo>
                  <a:lnTo>
                    <a:pt x="3267" y="16027"/>
                  </a:lnTo>
                  <a:lnTo>
                    <a:pt x="3536" y="17037"/>
                  </a:lnTo>
                  <a:lnTo>
                    <a:pt x="3873" y="17980"/>
                  </a:lnTo>
                  <a:lnTo>
                    <a:pt x="3940" y="18081"/>
                  </a:lnTo>
                  <a:lnTo>
                    <a:pt x="4007" y="18081"/>
                  </a:lnTo>
                  <a:lnTo>
                    <a:pt x="4075" y="18047"/>
                  </a:lnTo>
                  <a:lnTo>
                    <a:pt x="4142" y="17980"/>
                  </a:lnTo>
                  <a:lnTo>
                    <a:pt x="4681" y="17879"/>
                  </a:lnTo>
                  <a:lnTo>
                    <a:pt x="5253" y="17710"/>
                  </a:lnTo>
                  <a:lnTo>
                    <a:pt x="6330" y="17374"/>
                  </a:lnTo>
                  <a:lnTo>
                    <a:pt x="7576" y="17003"/>
                  </a:lnTo>
                  <a:lnTo>
                    <a:pt x="8856" y="16667"/>
                  </a:lnTo>
                  <a:lnTo>
                    <a:pt x="10337" y="16296"/>
                  </a:lnTo>
                  <a:lnTo>
                    <a:pt x="11111" y="16128"/>
                  </a:lnTo>
                  <a:lnTo>
                    <a:pt x="11852" y="15892"/>
                  </a:lnTo>
                  <a:lnTo>
                    <a:pt x="11852" y="15656"/>
                  </a:lnTo>
                  <a:lnTo>
                    <a:pt x="11044" y="15892"/>
                  </a:lnTo>
                  <a:lnTo>
                    <a:pt x="10202" y="16094"/>
                  </a:lnTo>
                  <a:lnTo>
                    <a:pt x="8519" y="16532"/>
                  </a:lnTo>
                  <a:lnTo>
                    <a:pt x="6263" y="17172"/>
                  </a:lnTo>
                  <a:lnTo>
                    <a:pt x="5152" y="17475"/>
                  </a:lnTo>
                  <a:lnTo>
                    <a:pt x="4613" y="17643"/>
                  </a:lnTo>
                  <a:lnTo>
                    <a:pt x="4108" y="17879"/>
                  </a:lnTo>
                  <a:lnTo>
                    <a:pt x="3536" y="15926"/>
                  </a:lnTo>
                  <a:lnTo>
                    <a:pt x="2997" y="13939"/>
                  </a:lnTo>
                  <a:lnTo>
                    <a:pt x="2526" y="11987"/>
                  </a:lnTo>
                  <a:lnTo>
                    <a:pt x="2055" y="9967"/>
                  </a:lnTo>
                  <a:lnTo>
                    <a:pt x="1146" y="5960"/>
                  </a:lnTo>
                  <a:lnTo>
                    <a:pt x="742" y="4108"/>
                  </a:lnTo>
                  <a:lnTo>
                    <a:pt x="506" y="3199"/>
                  </a:lnTo>
                  <a:lnTo>
                    <a:pt x="338" y="2762"/>
                  </a:lnTo>
                  <a:lnTo>
                    <a:pt x="182" y="2358"/>
                  </a:lnTo>
                  <a:lnTo>
                    <a:pt x="405" y="2358"/>
                  </a:lnTo>
                  <a:lnTo>
                    <a:pt x="641" y="2324"/>
                  </a:lnTo>
                  <a:lnTo>
                    <a:pt x="1078" y="2223"/>
                  </a:lnTo>
                  <a:lnTo>
                    <a:pt x="1954" y="1920"/>
                  </a:lnTo>
                  <a:lnTo>
                    <a:pt x="4209" y="1314"/>
                  </a:lnTo>
                  <a:lnTo>
                    <a:pt x="6465" y="775"/>
                  </a:lnTo>
                  <a:lnTo>
                    <a:pt x="8755" y="304"/>
                  </a:lnTo>
                  <a:lnTo>
                    <a:pt x="8889" y="977"/>
                  </a:lnTo>
                  <a:lnTo>
                    <a:pt x="9024" y="1651"/>
                  </a:lnTo>
                  <a:lnTo>
                    <a:pt x="9394" y="3031"/>
                  </a:lnTo>
                  <a:lnTo>
                    <a:pt x="10303" y="6330"/>
                  </a:lnTo>
                  <a:lnTo>
                    <a:pt x="11280" y="9664"/>
                  </a:lnTo>
                  <a:lnTo>
                    <a:pt x="11549" y="10674"/>
                  </a:lnTo>
                  <a:lnTo>
                    <a:pt x="11852" y="11717"/>
                  </a:lnTo>
                  <a:lnTo>
                    <a:pt x="11852" y="10640"/>
                  </a:lnTo>
                  <a:lnTo>
                    <a:pt x="11583" y="9832"/>
                  </a:lnTo>
                  <a:lnTo>
                    <a:pt x="10640" y="6532"/>
                  </a:lnTo>
                  <a:lnTo>
                    <a:pt x="9798" y="3469"/>
                  </a:lnTo>
                  <a:lnTo>
                    <a:pt x="9394" y="1785"/>
                  </a:lnTo>
                  <a:lnTo>
                    <a:pt x="9159" y="944"/>
                  </a:lnTo>
                  <a:lnTo>
                    <a:pt x="8923" y="136"/>
                  </a:lnTo>
                  <a:lnTo>
                    <a:pt x="8889" y="102"/>
                  </a:lnTo>
                  <a:lnTo>
                    <a:pt x="8822" y="35"/>
                  </a:lnTo>
                  <a:lnTo>
                    <a:pt x="878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5"/>
            <p:cNvSpPr/>
            <p:nvPr/>
          </p:nvSpPr>
          <p:spPr>
            <a:xfrm>
              <a:off x="6542043" y="3044546"/>
              <a:ext cx="65467" cy="46983"/>
            </a:xfrm>
            <a:custGeom>
              <a:avLst/>
              <a:gdLst/>
              <a:ahLst/>
              <a:cxnLst/>
              <a:rect l="l" t="t" r="r" b="b"/>
              <a:pathLst>
                <a:path w="1314" h="943" extrusionOk="0">
                  <a:moveTo>
                    <a:pt x="943" y="0"/>
                  </a:moveTo>
                  <a:lnTo>
                    <a:pt x="471" y="169"/>
                  </a:lnTo>
                  <a:lnTo>
                    <a:pt x="236" y="236"/>
                  </a:lnTo>
                  <a:lnTo>
                    <a:pt x="168" y="270"/>
                  </a:lnTo>
                  <a:lnTo>
                    <a:pt x="101" y="270"/>
                  </a:lnTo>
                  <a:lnTo>
                    <a:pt x="101" y="236"/>
                  </a:lnTo>
                  <a:lnTo>
                    <a:pt x="34" y="236"/>
                  </a:lnTo>
                  <a:lnTo>
                    <a:pt x="34" y="270"/>
                  </a:lnTo>
                  <a:lnTo>
                    <a:pt x="0" y="270"/>
                  </a:lnTo>
                  <a:lnTo>
                    <a:pt x="34" y="337"/>
                  </a:lnTo>
                  <a:lnTo>
                    <a:pt x="67" y="404"/>
                  </a:lnTo>
                  <a:lnTo>
                    <a:pt x="101" y="404"/>
                  </a:lnTo>
                  <a:lnTo>
                    <a:pt x="168" y="438"/>
                  </a:lnTo>
                  <a:lnTo>
                    <a:pt x="269" y="438"/>
                  </a:lnTo>
                  <a:lnTo>
                    <a:pt x="572" y="404"/>
                  </a:lnTo>
                  <a:lnTo>
                    <a:pt x="875" y="303"/>
                  </a:lnTo>
                  <a:lnTo>
                    <a:pt x="909" y="472"/>
                  </a:lnTo>
                  <a:lnTo>
                    <a:pt x="976" y="606"/>
                  </a:lnTo>
                  <a:lnTo>
                    <a:pt x="875" y="606"/>
                  </a:lnTo>
                  <a:lnTo>
                    <a:pt x="808" y="674"/>
                  </a:lnTo>
                  <a:lnTo>
                    <a:pt x="640" y="741"/>
                  </a:lnTo>
                  <a:lnTo>
                    <a:pt x="572" y="775"/>
                  </a:lnTo>
                  <a:lnTo>
                    <a:pt x="539" y="775"/>
                  </a:lnTo>
                  <a:lnTo>
                    <a:pt x="572" y="741"/>
                  </a:lnTo>
                  <a:lnTo>
                    <a:pt x="707" y="674"/>
                  </a:lnTo>
                  <a:lnTo>
                    <a:pt x="842" y="573"/>
                  </a:lnTo>
                  <a:lnTo>
                    <a:pt x="842" y="539"/>
                  </a:lnTo>
                  <a:lnTo>
                    <a:pt x="842" y="505"/>
                  </a:lnTo>
                  <a:lnTo>
                    <a:pt x="808" y="472"/>
                  </a:lnTo>
                  <a:lnTo>
                    <a:pt x="741" y="438"/>
                  </a:lnTo>
                  <a:lnTo>
                    <a:pt x="572" y="539"/>
                  </a:lnTo>
                  <a:lnTo>
                    <a:pt x="370" y="640"/>
                  </a:lnTo>
                  <a:lnTo>
                    <a:pt x="269" y="741"/>
                  </a:lnTo>
                  <a:lnTo>
                    <a:pt x="236" y="775"/>
                  </a:lnTo>
                  <a:lnTo>
                    <a:pt x="269" y="842"/>
                  </a:lnTo>
                  <a:lnTo>
                    <a:pt x="303" y="876"/>
                  </a:lnTo>
                  <a:lnTo>
                    <a:pt x="337" y="876"/>
                  </a:lnTo>
                  <a:lnTo>
                    <a:pt x="438" y="808"/>
                  </a:lnTo>
                  <a:lnTo>
                    <a:pt x="438" y="876"/>
                  </a:lnTo>
                  <a:lnTo>
                    <a:pt x="471" y="909"/>
                  </a:lnTo>
                  <a:lnTo>
                    <a:pt x="539" y="943"/>
                  </a:lnTo>
                  <a:lnTo>
                    <a:pt x="707" y="909"/>
                  </a:lnTo>
                  <a:lnTo>
                    <a:pt x="875" y="808"/>
                  </a:lnTo>
                  <a:lnTo>
                    <a:pt x="976" y="741"/>
                  </a:lnTo>
                  <a:lnTo>
                    <a:pt x="1044" y="674"/>
                  </a:lnTo>
                  <a:lnTo>
                    <a:pt x="1111" y="741"/>
                  </a:lnTo>
                  <a:lnTo>
                    <a:pt x="1212" y="741"/>
                  </a:lnTo>
                  <a:lnTo>
                    <a:pt x="1279" y="707"/>
                  </a:lnTo>
                  <a:lnTo>
                    <a:pt x="1313" y="640"/>
                  </a:lnTo>
                  <a:lnTo>
                    <a:pt x="1279" y="573"/>
                  </a:lnTo>
                  <a:lnTo>
                    <a:pt x="1246" y="505"/>
                  </a:lnTo>
                  <a:lnTo>
                    <a:pt x="1145" y="303"/>
                  </a:lnTo>
                  <a:lnTo>
                    <a:pt x="1111" y="135"/>
                  </a:lnTo>
                  <a:lnTo>
                    <a:pt x="1111" y="68"/>
                  </a:lnTo>
                  <a:lnTo>
                    <a:pt x="107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5"/>
            <p:cNvSpPr/>
            <p:nvPr/>
          </p:nvSpPr>
          <p:spPr>
            <a:xfrm>
              <a:off x="6292083" y="2138723"/>
              <a:ext cx="35274" cy="35274"/>
            </a:xfrm>
            <a:custGeom>
              <a:avLst/>
              <a:gdLst/>
              <a:ahLst/>
              <a:cxnLst/>
              <a:rect l="l" t="t" r="r" b="b"/>
              <a:pathLst>
                <a:path w="708" h="708" extrusionOk="0">
                  <a:moveTo>
                    <a:pt x="438" y="203"/>
                  </a:moveTo>
                  <a:lnTo>
                    <a:pt x="506" y="236"/>
                  </a:lnTo>
                  <a:lnTo>
                    <a:pt x="539" y="304"/>
                  </a:lnTo>
                  <a:lnTo>
                    <a:pt x="539" y="405"/>
                  </a:lnTo>
                  <a:lnTo>
                    <a:pt x="506" y="472"/>
                  </a:lnTo>
                  <a:lnTo>
                    <a:pt x="438" y="539"/>
                  </a:lnTo>
                  <a:lnTo>
                    <a:pt x="270" y="539"/>
                  </a:lnTo>
                  <a:lnTo>
                    <a:pt x="203" y="506"/>
                  </a:lnTo>
                  <a:lnTo>
                    <a:pt x="169" y="405"/>
                  </a:lnTo>
                  <a:lnTo>
                    <a:pt x="236" y="304"/>
                  </a:lnTo>
                  <a:lnTo>
                    <a:pt x="270" y="270"/>
                  </a:lnTo>
                  <a:lnTo>
                    <a:pt x="337" y="236"/>
                  </a:lnTo>
                  <a:lnTo>
                    <a:pt x="371" y="203"/>
                  </a:lnTo>
                  <a:close/>
                  <a:moveTo>
                    <a:pt x="337" y="1"/>
                  </a:moveTo>
                  <a:lnTo>
                    <a:pt x="270" y="34"/>
                  </a:lnTo>
                  <a:lnTo>
                    <a:pt x="203" y="68"/>
                  </a:lnTo>
                  <a:lnTo>
                    <a:pt x="135" y="135"/>
                  </a:lnTo>
                  <a:lnTo>
                    <a:pt x="102" y="203"/>
                  </a:lnTo>
                  <a:lnTo>
                    <a:pt x="102" y="236"/>
                  </a:lnTo>
                  <a:lnTo>
                    <a:pt x="34" y="337"/>
                  </a:lnTo>
                  <a:lnTo>
                    <a:pt x="1" y="438"/>
                  </a:lnTo>
                  <a:lnTo>
                    <a:pt x="34" y="539"/>
                  </a:lnTo>
                  <a:lnTo>
                    <a:pt x="68" y="607"/>
                  </a:lnTo>
                  <a:lnTo>
                    <a:pt x="135" y="674"/>
                  </a:lnTo>
                  <a:lnTo>
                    <a:pt x="203" y="708"/>
                  </a:lnTo>
                  <a:lnTo>
                    <a:pt x="371" y="708"/>
                  </a:lnTo>
                  <a:lnTo>
                    <a:pt x="506" y="674"/>
                  </a:lnTo>
                  <a:lnTo>
                    <a:pt x="607" y="640"/>
                  </a:lnTo>
                  <a:lnTo>
                    <a:pt x="640" y="573"/>
                  </a:lnTo>
                  <a:lnTo>
                    <a:pt x="708" y="438"/>
                  </a:lnTo>
                  <a:lnTo>
                    <a:pt x="708" y="270"/>
                  </a:lnTo>
                  <a:lnTo>
                    <a:pt x="674" y="169"/>
                  </a:lnTo>
                  <a:lnTo>
                    <a:pt x="640" y="102"/>
                  </a:lnTo>
                  <a:lnTo>
                    <a:pt x="573" y="68"/>
                  </a:lnTo>
                  <a:lnTo>
                    <a:pt x="506" y="34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5"/>
            <p:cNvSpPr/>
            <p:nvPr/>
          </p:nvSpPr>
          <p:spPr>
            <a:xfrm>
              <a:off x="6538655" y="3066318"/>
              <a:ext cx="16840" cy="30242"/>
            </a:xfrm>
            <a:custGeom>
              <a:avLst/>
              <a:gdLst/>
              <a:ahLst/>
              <a:cxnLst/>
              <a:rect l="l" t="t" r="r" b="b"/>
              <a:pathLst>
                <a:path w="338" h="607" extrusionOk="0">
                  <a:moveTo>
                    <a:pt x="34" y="1"/>
                  </a:moveTo>
                  <a:lnTo>
                    <a:pt x="1" y="35"/>
                  </a:lnTo>
                  <a:lnTo>
                    <a:pt x="1" y="270"/>
                  </a:lnTo>
                  <a:lnTo>
                    <a:pt x="1" y="472"/>
                  </a:lnTo>
                  <a:lnTo>
                    <a:pt x="34" y="540"/>
                  </a:lnTo>
                  <a:lnTo>
                    <a:pt x="102" y="607"/>
                  </a:lnTo>
                  <a:lnTo>
                    <a:pt x="304" y="607"/>
                  </a:lnTo>
                  <a:lnTo>
                    <a:pt x="337" y="540"/>
                  </a:lnTo>
                  <a:lnTo>
                    <a:pt x="337" y="472"/>
                  </a:lnTo>
                  <a:lnTo>
                    <a:pt x="270" y="405"/>
                  </a:lnTo>
                  <a:lnTo>
                    <a:pt x="236" y="405"/>
                  </a:lnTo>
                  <a:lnTo>
                    <a:pt x="203" y="169"/>
                  </a:lnTo>
                  <a:lnTo>
                    <a:pt x="135" y="102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5"/>
            <p:cNvSpPr/>
            <p:nvPr/>
          </p:nvSpPr>
          <p:spPr>
            <a:xfrm>
              <a:off x="6421223" y="2091740"/>
              <a:ext cx="105773" cy="40306"/>
            </a:xfrm>
            <a:custGeom>
              <a:avLst/>
              <a:gdLst/>
              <a:ahLst/>
              <a:cxnLst/>
              <a:rect l="l" t="t" r="r" b="b"/>
              <a:pathLst>
                <a:path w="2123" h="809" extrusionOk="0">
                  <a:moveTo>
                    <a:pt x="1920" y="1"/>
                  </a:moveTo>
                  <a:lnTo>
                    <a:pt x="1853" y="34"/>
                  </a:lnTo>
                  <a:lnTo>
                    <a:pt x="1617" y="102"/>
                  </a:lnTo>
                  <a:lnTo>
                    <a:pt x="1381" y="169"/>
                  </a:lnTo>
                  <a:lnTo>
                    <a:pt x="944" y="270"/>
                  </a:lnTo>
                  <a:lnTo>
                    <a:pt x="472" y="371"/>
                  </a:lnTo>
                  <a:lnTo>
                    <a:pt x="270" y="472"/>
                  </a:lnTo>
                  <a:lnTo>
                    <a:pt x="35" y="573"/>
                  </a:lnTo>
                  <a:lnTo>
                    <a:pt x="1" y="674"/>
                  </a:lnTo>
                  <a:lnTo>
                    <a:pt x="1" y="741"/>
                  </a:lnTo>
                  <a:lnTo>
                    <a:pt x="68" y="809"/>
                  </a:lnTo>
                  <a:lnTo>
                    <a:pt x="136" y="809"/>
                  </a:lnTo>
                  <a:lnTo>
                    <a:pt x="1112" y="640"/>
                  </a:lnTo>
                  <a:lnTo>
                    <a:pt x="1583" y="506"/>
                  </a:lnTo>
                  <a:lnTo>
                    <a:pt x="2021" y="337"/>
                  </a:lnTo>
                  <a:lnTo>
                    <a:pt x="2088" y="304"/>
                  </a:lnTo>
                  <a:lnTo>
                    <a:pt x="2122" y="236"/>
                  </a:lnTo>
                  <a:lnTo>
                    <a:pt x="2122" y="169"/>
                  </a:lnTo>
                  <a:lnTo>
                    <a:pt x="2088" y="102"/>
                  </a:lnTo>
                  <a:lnTo>
                    <a:pt x="2055" y="68"/>
                  </a:lnTo>
                  <a:lnTo>
                    <a:pt x="1987" y="34"/>
                  </a:lnTo>
                  <a:lnTo>
                    <a:pt x="192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5"/>
            <p:cNvSpPr/>
            <p:nvPr/>
          </p:nvSpPr>
          <p:spPr>
            <a:xfrm>
              <a:off x="6654393" y="2992531"/>
              <a:ext cx="152706" cy="80563"/>
            </a:xfrm>
            <a:custGeom>
              <a:avLst/>
              <a:gdLst/>
              <a:ahLst/>
              <a:cxnLst/>
              <a:rect l="l" t="t" r="r" b="b"/>
              <a:pathLst>
                <a:path w="3065" h="1617" extrusionOk="0">
                  <a:moveTo>
                    <a:pt x="2896" y="1"/>
                  </a:moveTo>
                  <a:lnTo>
                    <a:pt x="1482" y="371"/>
                  </a:lnTo>
                  <a:lnTo>
                    <a:pt x="68" y="809"/>
                  </a:lnTo>
                  <a:lnTo>
                    <a:pt x="1" y="842"/>
                  </a:lnTo>
                  <a:lnTo>
                    <a:pt x="1" y="910"/>
                  </a:lnTo>
                  <a:lnTo>
                    <a:pt x="35" y="977"/>
                  </a:lnTo>
                  <a:lnTo>
                    <a:pt x="102" y="977"/>
                  </a:lnTo>
                  <a:lnTo>
                    <a:pt x="775" y="842"/>
                  </a:lnTo>
                  <a:lnTo>
                    <a:pt x="1449" y="674"/>
                  </a:lnTo>
                  <a:lnTo>
                    <a:pt x="2762" y="304"/>
                  </a:lnTo>
                  <a:lnTo>
                    <a:pt x="2762" y="405"/>
                  </a:lnTo>
                  <a:lnTo>
                    <a:pt x="2762" y="506"/>
                  </a:lnTo>
                  <a:lnTo>
                    <a:pt x="2728" y="607"/>
                  </a:lnTo>
                  <a:lnTo>
                    <a:pt x="2694" y="708"/>
                  </a:lnTo>
                  <a:lnTo>
                    <a:pt x="2526" y="842"/>
                  </a:lnTo>
                  <a:lnTo>
                    <a:pt x="2290" y="977"/>
                  </a:lnTo>
                  <a:lnTo>
                    <a:pt x="2021" y="1078"/>
                  </a:lnTo>
                  <a:lnTo>
                    <a:pt x="1785" y="1145"/>
                  </a:lnTo>
                  <a:lnTo>
                    <a:pt x="1348" y="1246"/>
                  </a:lnTo>
                  <a:lnTo>
                    <a:pt x="573" y="1381"/>
                  </a:lnTo>
                  <a:lnTo>
                    <a:pt x="439" y="1347"/>
                  </a:lnTo>
                  <a:lnTo>
                    <a:pt x="338" y="1280"/>
                  </a:lnTo>
                  <a:lnTo>
                    <a:pt x="237" y="1213"/>
                  </a:lnTo>
                  <a:lnTo>
                    <a:pt x="136" y="1145"/>
                  </a:lnTo>
                  <a:lnTo>
                    <a:pt x="102" y="1179"/>
                  </a:lnTo>
                  <a:lnTo>
                    <a:pt x="136" y="1280"/>
                  </a:lnTo>
                  <a:lnTo>
                    <a:pt x="169" y="1381"/>
                  </a:lnTo>
                  <a:lnTo>
                    <a:pt x="304" y="1583"/>
                  </a:lnTo>
                  <a:lnTo>
                    <a:pt x="371" y="1617"/>
                  </a:lnTo>
                  <a:lnTo>
                    <a:pt x="439" y="1617"/>
                  </a:lnTo>
                  <a:lnTo>
                    <a:pt x="1550" y="1448"/>
                  </a:lnTo>
                  <a:lnTo>
                    <a:pt x="2088" y="1314"/>
                  </a:lnTo>
                  <a:lnTo>
                    <a:pt x="2358" y="1213"/>
                  </a:lnTo>
                  <a:lnTo>
                    <a:pt x="2627" y="1112"/>
                  </a:lnTo>
                  <a:lnTo>
                    <a:pt x="2728" y="1044"/>
                  </a:lnTo>
                  <a:lnTo>
                    <a:pt x="2795" y="943"/>
                  </a:lnTo>
                  <a:lnTo>
                    <a:pt x="2930" y="741"/>
                  </a:lnTo>
                  <a:lnTo>
                    <a:pt x="2997" y="472"/>
                  </a:lnTo>
                  <a:lnTo>
                    <a:pt x="2997" y="337"/>
                  </a:lnTo>
                  <a:lnTo>
                    <a:pt x="2964" y="236"/>
                  </a:lnTo>
                  <a:lnTo>
                    <a:pt x="3031" y="203"/>
                  </a:lnTo>
                  <a:lnTo>
                    <a:pt x="3065" y="169"/>
                  </a:lnTo>
                  <a:lnTo>
                    <a:pt x="3065" y="68"/>
                  </a:lnTo>
                  <a:lnTo>
                    <a:pt x="299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5"/>
            <p:cNvSpPr/>
            <p:nvPr/>
          </p:nvSpPr>
          <p:spPr>
            <a:xfrm>
              <a:off x="6233393" y="2021291"/>
              <a:ext cx="637429" cy="1130622"/>
            </a:xfrm>
            <a:custGeom>
              <a:avLst/>
              <a:gdLst/>
              <a:ahLst/>
              <a:cxnLst/>
              <a:rect l="l" t="t" r="r" b="b"/>
              <a:pathLst>
                <a:path w="12794" h="22693" extrusionOk="0">
                  <a:moveTo>
                    <a:pt x="10774" y="3334"/>
                  </a:moveTo>
                  <a:lnTo>
                    <a:pt x="10841" y="3368"/>
                  </a:lnTo>
                  <a:lnTo>
                    <a:pt x="11178" y="4209"/>
                  </a:lnTo>
                  <a:lnTo>
                    <a:pt x="11245" y="4378"/>
                  </a:lnTo>
                  <a:lnTo>
                    <a:pt x="11346" y="4580"/>
                  </a:lnTo>
                  <a:lnTo>
                    <a:pt x="11346" y="4681"/>
                  </a:lnTo>
                  <a:lnTo>
                    <a:pt x="11346" y="4748"/>
                  </a:lnTo>
                  <a:lnTo>
                    <a:pt x="11313" y="4815"/>
                  </a:lnTo>
                  <a:lnTo>
                    <a:pt x="11212" y="4849"/>
                  </a:lnTo>
                  <a:lnTo>
                    <a:pt x="11111" y="4546"/>
                  </a:lnTo>
                  <a:lnTo>
                    <a:pt x="10774" y="3334"/>
                  </a:lnTo>
                  <a:close/>
                  <a:moveTo>
                    <a:pt x="6868" y="1"/>
                  </a:moveTo>
                  <a:lnTo>
                    <a:pt x="6363" y="34"/>
                  </a:lnTo>
                  <a:lnTo>
                    <a:pt x="5892" y="102"/>
                  </a:lnTo>
                  <a:lnTo>
                    <a:pt x="5387" y="169"/>
                  </a:lnTo>
                  <a:lnTo>
                    <a:pt x="4882" y="270"/>
                  </a:lnTo>
                  <a:lnTo>
                    <a:pt x="3939" y="506"/>
                  </a:lnTo>
                  <a:lnTo>
                    <a:pt x="2963" y="809"/>
                  </a:lnTo>
                  <a:lnTo>
                    <a:pt x="2492" y="977"/>
                  </a:lnTo>
                  <a:lnTo>
                    <a:pt x="2020" y="1145"/>
                  </a:lnTo>
                  <a:lnTo>
                    <a:pt x="1583" y="1381"/>
                  </a:lnTo>
                  <a:lnTo>
                    <a:pt x="1145" y="1617"/>
                  </a:lnTo>
                  <a:lnTo>
                    <a:pt x="876" y="1819"/>
                  </a:lnTo>
                  <a:lnTo>
                    <a:pt x="640" y="2021"/>
                  </a:lnTo>
                  <a:lnTo>
                    <a:pt x="438" y="2257"/>
                  </a:lnTo>
                  <a:lnTo>
                    <a:pt x="236" y="2560"/>
                  </a:lnTo>
                  <a:lnTo>
                    <a:pt x="101" y="2829"/>
                  </a:lnTo>
                  <a:lnTo>
                    <a:pt x="0" y="3132"/>
                  </a:lnTo>
                  <a:lnTo>
                    <a:pt x="0" y="3469"/>
                  </a:lnTo>
                  <a:lnTo>
                    <a:pt x="34" y="3772"/>
                  </a:lnTo>
                  <a:lnTo>
                    <a:pt x="34" y="3805"/>
                  </a:lnTo>
                  <a:lnTo>
                    <a:pt x="34" y="3839"/>
                  </a:lnTo>
                  <a:lnTo>
                    <a:pt x="101" y="4378"/>
                  </a:lnTo>
                  <a:lnTo>
                    <a:pt x="236" y="4883"/>
                  </a:lnTo>
                  <a:lnTo>
                    <a:pt x="505" y="5893"/>
                  </a:lnTo>
                  <a:lnTo>
                    <a:pt x="808" y="6903"/>
                  </a:lnTo>
                  <a:lnTo>
                    <a:pt x="1111" y="7946"/>
                  </a:lnTo>
                  <a:lnTo>
                    <a:pt x="1583" y="10101"/>
                  </a:lnTo>
                  <a:lnTo>
                    <a:pt x="2020" y="12256"/>
                  </a:lnTo>
                  <a:lnTo>
                    <a:pt x="2559" y="14478"/>
                  </a:lnTo>
                  <a:lnTo>
                    <a:pt x="3131" y="16700"/>
                  </a:lnTo>
                  <a:lnTo>
                    <a:pt x="3704" y="18889"/>
                  </a:lnTo>
                  <a:lnTo>
                    <a:pt x="4377" y="21077"/>
                  </a:lnTo>
                  <a:lnTo>
                    <a:pt x="4411" y="21144"/>
                  </a:lnTo>
                  <a:lnTo>
                    <a:pt x="4411" y="21346"/>
                  </a:lnTo>
                  <a:lnTo>
                    <a:pt x="4478" y="21481"/>
                  </a:lnTo>
                  <a:lnTo>
                    <a:pt x="4613" y="21649"/>
                  </a:lnTo>
                  <a:lnTo>
                    <a:pt x="4747" y="21818"/>
                  </a:lnTo>
                  <a:lnTo>
                    <a:pt x="5084" y="22087"/>
                  </a:lnTo>
                  <a:lnTo>
                    <a:pt x="5421" y="22255"/>
                  </a:lnTo>
                  <a:lnTo>
                    <a:pt x="5724" y="22424"/>
                  </a:lnTo>
                  <a:lnTo>
                    <a:pt x="6027" y="22525"/>
                  </a:lnTo>
                  <a:lnTo>
                    <a:pt x="6363" y="22626"/>
                  </a:lnTo>
                  <a:lnTo>
                    <a:pt x="6734" y="22659"/>
                  </a:lnTo>
                  <a:lnTo>
                    <a:pt x="7070" y="22693"/>
                  </a:lnTo>
                  <a:lnTo>
                    <a:pt x="7407" y="22693"/>
                  </a:lnTo>
                  <a:lnTo>
                    <a:pt x="8114" y="22659"/>
                  </a:lnTo>
                  <a:lnTo>
                    <a:pt x="8720" y="22592"/>
                  </a:lnTo>
                  <a:lnTo>
                    <a:pt x="9293" y="22491"/>
                  </a:lnTo>
                  <a:lnTo>
                    <a:pt x="9899" y="22390"/>
                  </a:lnTo>
                  <a:lnTo>
                    <a:pt x="10471" y="22255"/>
                  </a:lnTo>
                  <a:lnTo>
                    <a:pt x="11649" y="21919"/>
                  </a:lnTo>
                  <a:lnTo>
                    <a:pt x="12794" y="21515"/>
                  </a:lnTo>
                  <a:lnTo>
                    <a:pt x="12794" y="21212"/>
                  </a:lnTo>
                  <a:lnTo>
                    <a:pt x="11313" y="21717"/>
                  </a:lnTo>
                  <a:lnTo>
                    <a:pt x="10538" y="21919"/>
                  </a:lnTo>
                  <a:lnTo>
                    <a:pt x="9798" y="22121"/>
                  </a:lnTo>
                  <a:lnTo>
                    <a:pt x="9124" y="22255"/>
                  </a:lnTo>
                  <a:lnTo>
                    <a:pt x="8485" y="22390"/>
                  </a:lnTo>
                  <a:lnTo>
                    <a:pt x="7811" y="22424"/>
                  </a:lnTo>
                  <a:lnTo>
                    <a:pt x="7138" y="22457"/>
                  </a:lnTo>
                  <a:lnTo>
                    <a:pt x="6801" y="22424"/>
                  </a:lnTo>
                  <a:lnTo>
                    <a:pt x="6498" y="22390"/>
                  </a:lnTo>
                  <a:lnTo>
                    <a:pt x="6195" y="22289"/>
                  </a:lnTo>
                  <a:lnTo>
                    <a:pt x="5858" y="22188"/>
                  </a:lnTo>
                  <a:lnTo>
                    <a:pt x="5522" y="22053"/>
                  </a:lnTo>
                  <a:lnTo>
                    <a:pt x="5320" y="21919"/>
                  </a:lnTo>
                  <a:lnTo>
                    <a:pt x="5084" y="21784"/>
                  </a:lnTo>
                  <a:lnTo>
                    <a:pt x="4916" y="21616"/>
                  </a:lnTo>
                  <a:lnTo>
                    <a:pt x="4747" y="21447"/>
                  </a:lnTo>
                  <a:lnTo>
                    <a:pt x="4646" y="21279"/>
                  </a:lnTo>
                  <a:lnTo>
                    <a:pt x="4613" y="21077"/>
                  </a:lnTo>
                  <a:lnTo>
                    <a:pt x="4613" y="21043"/>
                  </a:lnTo>
                  <a:lnTo>
                    <a:pt x="4007" y="18889"/>
                  </a:lnTo>
                  <a:lnTo>
                    <a:pt x="3434" y="16734"/>
                  </a:lnTo>
                  <a:lnTo>
                    <a:pt x="2862" y="14579"/>
                  </a:lnTo>
                  <a:lnTo>
                    <a:pt x="2323" y="12424"/>
                  </a:lnTo>
                  <a:lnTo>
                    <a:pt x="1852" y="10269"/>
                  </a:lnTo>
                  <a:lnTo>
                    <a:pt x="1414" y="8115"/>
                  </a:lnTo>
                  <a:lnTo>
                    <a:pt x="1280" y="7576"/>
                  </a:lnTo>
                  <a:lnTo>
                    <a:pt x="1145" y="7037"/>
                  </a:lnTo>
                  <a:lnTo>
                    <a:pt x="808" y="5960"/>
                  </a:lnTo>
                  <a:lnTo>
                    <a:pt x="472" y="4883"/>
                  </a:lnTo>
                  <a:lnTo>
                    <a:pt x="303" y="4344"/>
                  </a:lnTo>
                  <a:lnTo>
                    <a:pt x="169" y="3805"/>
                  </a:lnTo>
                  <a:lnTo>
                    <a:pt x="135" y="3772"/>
                  </a:lnTo>
                  <a:lnTo>
                    <a:pt x="202" y="3368"/>
                  </a:lnTo>
                  <a:lnTo>
                    <a:pt x="303" y="2997"/>
                  </a:lnTo>
                  <a:lnTo>
                    <a:pt x="472" y="2694"/>
                  </a:lnTo>
                  <a:lnTo>
                    <a:pt x="674" y="2391"/>
                  </a:lnTo>
                  <a:lnTo>
                    <a:pt x="909" y="2122"/>
                  </a:lnTo>
                  <a:lnTo>
                    <a:pt x="1179" y="1920"/>
                  </a:lnTo>
                  <a:lnTo>
                    <a:pt x="1482" y="1684"/>
                  </a:lnTo>
                  <a:lnTo>
                    <a:pt x="1818" y="1516"/>
                  </a:lnTo>
                  <a:lnTo>
                    <a:pt x="2155" y="1347"/>
                  </a:lnTo>
                  <a:lnTo>
                    <a:pt x="2525" y="1213"/>
                  </a:lnTo>
                  <a:lnTo>
                    <a:pt x="3266" y="943"/>
                  </a:lnTo>
                  <a:lnTo>
                    <a:pt x="4007" y="741"/>
                  </a:lnTo>
                  <a:lnTo>
                    <a:pt x="4714" y="573"/>
                  </a:lnTo>
                  <a:lnTo>
                    <a:pt x="5555" y="405"/>
                  </a:lnTo>
                  <a:lnTo>
                    <a:pt x="5959" y="337"/>
                  </a:lnTo>
                  <a:lnTo>
                    <a:pt x="6397" y="304"/>
                  </a:lnTo>
                  <a:lnTo>
                    <a:pt x="6801" y="270"/>
                  </a:lnTo>
                  <a:lnTo>
                    <a:pt x="7239" y="304"/>
                  </a:lnTo>
                  <a:lnTo>
                    <a:pt x="7643" y="304"/>
                  </a:lnTo>
                  <a:lnTo>
                    <a:pt x="8080" y="371"/>
                  </a:lnTo>
                  <a:lnTo>
                    <a:pt x="8518" y="472"/>
                  </a:lnTo>
                  <a:lnTo>
                    <a:pt x="8922" y="607"/>
                  </a:lnTo>
                  <a:lnTo>
                    <a:pt x="9326" y="809"/>
                  </a:lnTo>
                  <a:lnTo>
                    <a:pt x="9495" y="943"/>
                  </a:lnTo>
                  <a:lnTo>
                    <a:pt x="9697" y="1078"/>
                  </a:lnTo>
                  <a:lnTo>
                    <a:pt x="9831" y="1246"/>
                  </a:lnTo>
                  <a:lnTo>
                    <a:pt x="9966" y="1448"/>
                  </a:lnTo>
                  <a:lnTo>
                    <a:pt x="10101" y="1650"/>
                  </a:lnTo>
                  <a:lnTo>
                    <a:pt x="10202" y="1852"/>
                  </a:lnTo>
                  <a:lnTo>
                    <a:pt x="10168" y="1886"/>
                  </a:lnTo>
                  <a:lnTo>
                    <a:pt x="10168" y="2088"/>
                  </a:lnTo>
                  <a:lnTo>
                    <a:pt x="10202" y="2223"/>
                  </a:lnTo>
                  <a:lnTo>
                    <a:pt x="10303" y="2593"/>
                  </a:lnTo>
                  <a:lnTo>
                    <a:pt x="10707" y="4108"/>
                  </a:lnTo>
                  <a:lnTo>
                    <a:pt x="11616" y="7138"/>
                  </a:lnTo>
                  <a:lnTo>
                    <a:pt x="12491" y="10168"/>
                  </a:lnTo>
                  <a:lnTo>
                    <a:pt x="12794" y="11347"/>
                  </a:lnTo>
                  <a:lnTo>
                    <a:pt x="12794" y="10337"/>
                  </a:lnTo>
                  <a:lnTo>
                    <a:pt x="12727" y="10101"/>
                  </a:lnTo>
                  <a:lnTo>
                    <a:pt x="11919" y="7340"/>
                  </a:lnTo>
                  <a:lnTo>
                    <a:pt x="11582" y="6196"/>
                  </a:lnTo>
                  <a:lnTo>
                    <a:pt x="11279" y="5085"/>
                  </a:lnTo>
                  <a:lnTo>
                    <a:pt x="11346" y="5085"/>
                  </a:lnTo>
                  <a:lnTo>
                    <a:pt x="11414" y="5051"/>
                  </a:lnTo>
                  <a:lnTo>
                    <a:pt x="11447" y="5017"/>
                  </a:lnTo>
                  <a:lnTo>
                    <a:pt x="11515" y="4916"/>
                  </a:lnTo>
                  <a:lnTo>
                    <a:pt x="11582" y="4849"/>
                  </a:lnTo>
                  <a:lnTo>
                    <a:pt x="11616" y="4815"/>
                  </a:lnTo>
                  <a:lnTo>
                    <a:pt x="11616" y="4748"/>
                  </a:lnTo>
                  <a:lnTo>
                    <a:pt x="11346" y="3974"/>
                  </a:lnTo>
                  <a:lnTo>
                    <a:pt x="11043" y="3233"/>
                  </a:lnTo>
                  <a:lnTo>
                    <a:pt x="10976" y="3166"/>
                  </a:lnTo>
                  <a:lnTo>
                    <a:pt x="10707" y="3166"/>
                  </a:lnTo>
                  <a:lnTo>
                    <a:pt x="10471" y="2560"/>
                  </a:lnTo>
                  <a:lnTo>
                    <a:pt x="10639" y="2560"/>
                  </a:lnTo>
                  <a:lnTo>
                    <a:pt x="10673" y="2492"/>
                  </a:lnTo>
                  <a:lnTo>
                    <a:pt x="10673" y="2425"/>
                  </a:lnTo>
                  <a:lnTo>
                    <a:pt x="10538" y="2054"/>
                  </a:lnTo>
                  <a:lnTo>
                    <a:pt x="10404" y="1718"/>
                  </a:lnTo>
                  <a:lnTo>
                    <a:pt x="10235" y="1415"/>
                  </a:lnTo>
                  <a:lnTo>
                    <a:pt x="10033" y="1112"/>
                  </a:lnTo>
                  <a:lnTo>
                    <a:pt x="9798" y="876"/>
                  </a:lnTo>
                  <a:lnTo>
                    <a:pt x="9528" y="640"/>
                  </a:lnTo>
                  <a:lnTo>
                    <a:pt x="9225" y="472"/>
                  </a:lnTo>
                  <a:lnTo>
                    <a:pt x="8855" y="304"/>
                  </a:lnTo>
                  <a:lnTo>
                    <a:pt x="8384" y="169"/>
                  </a:lnTo>
                  <a:lnTo>
                    <a:pt x="7878" y="68"/>
                  </a:lnTo>
                  <a:lnTo>
                    <a:pt x="7373" y="34"/>
                  </a:lnTo>
                  <a:lnTo>
                    <a:pt x="68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5"/>
            <p:cNvSpPr/>
            <p:nvPr/>
          </p:nvSpPr>
          <p:spPr>
            <a:xfrm>
              <a:off x="6609104" y="2068274"/>
              <a:ext cx="21872" cy="20178"/>
            </a:xfrm>
            <a:custGeom>
              <a:avLst/>
              <a:gdLst/>
              <a:ahLst/>
              <a:cxnLst/>
              <a:rect l="l" t="t" r="r" b="b"/>
              <a:pathLst>
                <a:path w="439" h="405" extrusionOk="0">
                  <a:moveTo>
                    <a:pt x="135" y="0"/>
                  </a:moveTo>
                  <a:lnTo>
                    <a:pt x="34" y="101"/>
                  </a:lnTo>
                  <a:lnTo>
                    <a:pt x="34" y="169"/>
                  </a:lnTo>
                  <a:lnTo>
                    <a:pt x="1" y="236"/>
                  </a:lnTo>
                  <a:lnTo>
                    <a:pt x="34" y="337"/>
                  </a:lnTo>
                  <a:lnTo>
                    <a:pt x="68" y="371"/>
                  </a:lnTo>
                  <a:lnTo>
                    <a:pt x="135" y="404"/>
                  </a:lnTo>
                  <a:lnTo>
                    <a:pt x="203" y="404"/>
                  </a:lnTo>
                  <a:lnTo>
                    <a:pt x="270" y="371"/>
                  </a:lnTo>
                  <a:lnTo>
                    <a:pt x="371" y="337"/>
                  </a:lnTo>
                  <a:lnTo>
                    <a:pt x="405" y="270"/>
                  </a:lnTo>
                  <a:lnTo>
                    <a:pt x="438" y="169"/>
                  </a:lnTo>
                  <a:lnTo>
                    <a:pt x="405" y="101"/>
                  </a:lnTo>
                  <a:lnTo>
                    <a:pt x="337" y="34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9" name="Google Shape;719;p5"/>
          <p:cNvGrpSpPr/>
          <p:nvPr/>
        </p:nvGrpSpPr>
        <p:grpSpPr>
          <a:xfrm>
            <a:off x="7464679" y="3618202"/>
            <a:ext cx="1679118" cy="1534882"/>
            <a:chOff x="5191704" y="3618202"/>
            <a:chExt cx="1679118" cy="1534882"/>
          </a:xfrm>
        </p:grpSpPr>
        <p:sp>
          <p:nvSpPr>
            <p:cNvPr id="720" name="Google Shape;720;p5"/>
            <p:cNvSpPr/>
            <p:nvPr/>
          </p:nvSpPr>
          <p:spPr>
            <a:xfrm>
              <a:off x="6010287" y="4958477"/>
              <a:ext cx="610625" cy="194607"/>
            </a:xfrm>
            <a:custGeom>
              <a:avLst/>
              <a:gdLst/>
              <a:ahLst/>
              <a:cxnLst/>
              <a:rect l="l" t="t" r="r" b="b"/>
              <a:pathLst>
                <a:path w="12256" h="3906" extrusionOk="0">
                  <a:moveTo>
                    <a:pt x="2492" y="775"/>
                  </a:moveTo>
                  <a:lnTo>
                    <a:pt x="2727" y="809"/>
                  </a:lnTo>
                  <a:lnTo>
                    <a:pt x="2963" y="943"/>
                  </a:lnTo>
                  <a:lnTo>
                    <a:pt x="3131" y="1078"/>
                  </a:lnTo>
                  <a:lnTo>
                    <a:pt x="3266" y="1280"/>
                  </a:lnTo>
                  <a:lnTo>
                    <a:pt x="3333" y="1549"/>
                  </a:lnTo>
                  <a:lnTo>
                    <a:pt x="2727" y="2189"/>
                  </a:lnTo>
                  <a:lnTo>
                    <a:pt x="2222" y="2795"/>
                  </a:lnTo>
                  <a:lnTo>
                    <a:pt x="1953" y="3132"/>
                  </a:lnTo>
                  <a:lnTo>
                    <a:pt x="1684" y="3401"/>
                  </a:lnTo>
                  <a:lnTo>
                    <a:pt x="1515" y="3536"/>
                  </a:lnTo>
                  <a:lnTo>
                    <a:pt x="1347" y="3603"/>
                  </a:lnTo>
                  <a:lnTo>
                    <a:pt x="1145" y="3670"/>
                  </a:lnTo>
                  <a:lnTo>
                    <a:pt x="943" y="3670"/>
                  </a:lnTo>
                  <a:lnTo>
                    <a:pt x="808" y="3637"/>
                  </a:lnTo>
                  <a:lnTo>
                    <a:pt x="707" y="3569"/>
                  </a:lnTo>
                  <a:lnTo>
                    <a:pt x="606" y="3502"/>
                  </a:lnTo>
                  <a:lnTo>
                    <a:pt x="539" y="3435"/>
                  </a:lnTo>
                  <a:lnTo>
                    <a:pt x="404" y="3233"/>
                  </a:lnTo>
                  <a:lnTo>
                    <a:pt x="371" y="2997"/>
                  </a:lnTo>
                  <a:lnTo>
                    <a:pt x="371" y="2728"/>
                  </a:lnTo>
                  <a:lnTo>
                    <a:pt x="404" y="2492"/>
                  </a:lnTo>
                  <a:lnTo>
                    <a:pt x="472" y="2256"/>
                  </a:lnTo>
                  <a:lnTo>
                    <a:pt x="539" y="2054"/>
                  </a:lnTo>
                  <a:lnTo>
                    <a:pt x="640" y="1886"/>
                  </a:lnTo>
                  <a:lnTo>
                    <a:pt x="775" y="1751"/>
                  </a:lnTo>
                  <a:lnTo>
                    <a:pt x="1044" y="1482"/>
                  </a:lnTo>
                  <a:lnTo>
                    <a:pt x="1347" y="1213"/>
                  </a:lnTo>
                  <a:lnTo>
                    <a:pt x="1684" y="1011"/>
                  </a:lnTo>
                  <a:lnTo>
                    <a:pt x="1953" y="842"/>
                  </a:lnTo>
                  <a:lnTo>
                    <a:pt x="2256" y="775"/>
                  </a:lnTo>
                  <a:close/>
                  <a:moveTo>
                    <a:pt x="6229" y="1"/>
                  </a:moveTo>
                  <a:lnTo>
                    <a:pt x="5892" y="34"/>
                  </a:lnTo>
                  <a:lnTo>
                    <a:pt x="5556" y="102"/>
                  </a:lnTo>
                  <a:lnTo>
                    <a:pt x="5219" y="203"/>
                  </a:lnTo>
                  <a:lnTo>
                    <a:pt x="4882" y="371"/>
                  </a:lnTo>
                  <a:lnTo>
                    <a:pt x="4579" y="539"/>
                  </a:lnTo>
                  <a:lnTo>
                    <a:pt x="4242" y="775"/>
                  </a:lnTo>
                  <a:lnTo>
                    <a:pt x="3939" y="1011"/>
                  </a:lnTo>
                  <a:lnTo>
                    <a:pt x="3670" y="1246"/>
                  </a:lnTo>
                  <a:lnTo>
                    <a:pt x="3569" y="1078"/>
                  </a:lnTo>
                  <a:lnTo>
                    <a:pt x="3502" y="943"/>
                  </a:lnTo>
                  <a:lnTo>
                    <a:pt x="3401" y="809"/>
                  </a:lnTo>
                  <a:lnTo>
                    <a:pt x="3266" y="674"/>
                  </a:lnTo>
                  <a:lnTo>
                    <a:pt x="3131" y="573"/>
                  </a:lnTo>
                  <a:lnTo>
                    <a:pt x="2997" y="506"/>
                  </a:lnTo>
                  <a:lnTo>
                    <a:pt x="2828" y="438"/>
                  </a:lnTo>
                  <a:lnTo>
                    <a:pt x="2626" y="371"/>
                  </a:lnTo>
                  <a:lnTo>
                    <a:pt x="2391" y="371"/>
                  </a:lnTo>
                  <a:lnTo>
                    <a:pt x="2121" y="405"/>
                  </a:lnTo>
                  <a:lnTo>
                    <a:pt x="1886" y="506"/>
                  </a:lnTo>
                  <a:lnTo>
                    <a:pt x="1616" y="607"/>
                  </a:lnTo>
                  <a:lnTo>
                    <a:pt x="1414" y="741"/>
                  </a:lnTo>
                  <a:lnTo>
                    <a:pt x="1179" y="910"/>
                  </a:lnTo>
                  <a:lnTo>
                    <a:pt x="775" y="1246"/>
                  </a:lnTo>
                  <a:lnTo>
                    <a:pt x="505" y="1516"/>
                  </a:lnTo>
                  <a:lnTo>
                    <a:pt x="270" y="1852"/>
                  </a:lnTo>
                  <a:lnTo>
                    <a:pt x="101" y="2223"/>
                  </a:lnTo>
                  <a:lnTo>
                    <a:pt x="34" y="2627"/>
                  </a:lnTo>
                  <a:lnTo>
                    <a:pt x="0" y="2795"/>
                  </a:lnTo>
                  <a:lnTo>
                    <a:pt x="0" y="2997"/>
                  </a:lnTo>
                  <a:lnTo>
                    <a:pt x="34" y="3165"/>
                  </a:lnTo>
                  <a:lnTo>
                    <a:pt x="101" y="3334"/>
                  </a:lnTo>
                  <a:lnTo>
                    <a:pt x="202" y="3502"/>
                  </a:lnTo>
                  <a:lnTo>
                    <a:pt x="303" y="3670"/>
                  </a:lnTo>
                  <a:lnTo>
                    <a:pt x="438" y="3805"/>
                  </a:lnTo>
                  <a:lnTo>
                    <a:pt x="640" y="3906"/>
                  </a:lnTo>
                  <a:lnTo>
                    <a:pt x="1583" y="3906"/>
                  </a:lnTo>
                  <a:lnTo>
                    <a:pt x="1751" y="3771"/>
                  </a:lnTo>
                  <a:lnTo>
                    <a:pt x="1919" y="3637"/>
                  </a:lnTo>
                  <a:lnTo>
                    <a:pt x="2222" y="3334"/>
                  </a:lnTo>
                  <a:lnTo>
                    <a:pt x="2795" y="2728"/>
                  </a:lnTo>
                  <a:lnTo>
                    <a:pt x="3367" y="2088"/>
                  </a:lnTo>
                  <a:lnTo>
                    <a:pt x="3333" y="2189"/>
                  </a:lnTo>
                  <a:lnTo>
                    <a:pt x="3300" y="2425"/>
                  </a:lnTo>
                  <a:lnTo>
                    <a:pt x="3199" y="2627"/>
                  </a:lnTo>
                  <a:lnTo>
                    <a:pt x="2997" y="3064"/>
                  </a:lnTo>
                  <a:lnTo>
                    <a:pt x="2727" y="3502"/>
                  </a:lnTo>
                  <a:lnTo>
                    <a:pt x="2424" y="3906"/>
                  </a:lnTo>
                  <a:lnTo>
                    <a:pt x="2828" y="3906"/>
                  </a:lnTo>
                  <a:lnTo>
                    <a:pt x="2997" y="3670"/>
                  </a:lnTo>
                  <a:lnTo>
                    <a:pt x="3266" y="3233"/>
                  </a:lnTo>
                  <a:lnTo>
                    <a:pt x="3535" y="2761"/>
                  </a:lnTo>
                  <a:lnTo>
                    <a:pt x="3636" y="2492"/>
                  </a:lnTo>
                  <a:lnTo>
                    <a:pt x="3704" y="2223"/>
                  </a:lnTo>
                  <a:lnTo>
                    <a:pt x="3737" y="1987"/>
                  </a:lnTo>
                  <a:lnTo>
                    <a:pt x="3737" y="1718"/>
                  </a:lnTo>
                  <a:lnTo>
                    <a:pt x="4343" y="1213"/>
                  </a:lnTo>
                  <a:lnTo>
                    <a:pt x="4647" y="1011"/>
                  </a:lnTo>
                  <a:lnTo>
                    <a:pt x="4950" y="775"/>
                  </a:lnTo>
                  <a:lnTo>
                    <a:pt x="5286" y="607"/>
                  </a:lnTo>
                  <a:lnTo>
                    <a:pt x="5623" y="438"/>
                  </a:lnTo>
                  <a:lnTo>
                    <a:pt x="5859" y="371"/>
                  </a:lnTo>
                  <a:lnTo>
                    <a:pt x="6094" y="337"/>
                  </a:lnTo>
                  <a:lnTo>
                    <a:pt x="6330" y="371"/>
                  </a:lnTo>
                  <a:lnTo>
                    <a:pt x="6566" y="405"/>
                  </a:lnTo>
                  <a:lnTo>
                    <a:pt x="7003" y="573"/>
                  </a:lnTo>
                  <a:lnTo>
                    <a:pt x="7441" y="775"/>
                  </a:lnTo>
                  <a:lnTo>
                    <a:pt x="8114" y="1145"/>
                  </a:lnTo>
                  <a:lnTo>
                    <a:pt x="8754" y="1549"/>
                  </a:lnTo>
                  <a:lnTo>
                    <a:pt x="9394" y="1987"/>
                  </a:lnTo>
                  <a:lnTo>
                    <a:pt x="10000" y="2492"/>
                  </a:lnTo>
                  <a:lnTo>
                    <a:pt x="10370" y="2829"/>
                  </a:lnTo>
                  <a:lnTo>
                    <a:pt x="10740" y="3199"/>
                  </a:lnTo>
                  <a:lnTo>
                    <a:pt x="11111" y="3569"/>
                  </a:lnTo>
                  <a:lnTo>
                    <a:pt x="11515" y="3906"/>
                  </a:lnTo>
                  <a:lnTo>
                    <a:pt x="12255" y="3906"/>
                  </a:lnTo>
                  <a:lnTo>
                    <a:pt x="12020" y="3771"/>
                  </a:lnTo>
                  <a:lnTo>
                    <a:pt x="11784" y="3603"/>
                  </a:lnTo>
                  <a:lnTo>
                    <a:pt x="11313" y="3233"/>
                  </a:lnTo>
                  <a:lnTo>
                    <a:pt x="10572" y="2526"/>
                  </a:lnTo>
                  <a:lnTo>
                    <a:pt x="10101" y="2122"/>
                  </a:lnTo>
                  <a:lnTo>
                    <a:pt x="9629" y="1718"/>
                  </a:lnTo>
                  <a:lnTo>
                    <a:pt x="9091" y="1347"/>
                  </a:lnTo>
                  <a:lnTo>
                    <a:pt x="8586" y="1011"/>
                  </a:lnTo>
                  <a:lnTo>
                    <a:pt x="8047" y="674"/>
                  </a:lnTo>
                  <a:lnTo>
                    <a:pt x="7475" y="371"/>
                  </a:lnTo>
                  <a:lnTo>
                    <a:pt x="7172" y="203"/>
                  </a:lnTo>
                  <a:lnTo>
                    <a:pt x="6869" y="102"/>
                  </a:lnTo>
                  <a:lnTo>
                    <a:pt x="6532" y="34"/>
                  </a:lnTo>
                  <a:lnTo>
                    <a:pt x="62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5"/>
            <p:cNvSpPr/>
            <p:nvPr/>
          </p:nvSpPr>
          <p:spPr>
            <a:xfrm>
              <a:off x="5332602" y="4691777"/>
              <a:ext cx="114094" cy="107417"/>
            </a:xfrm>
            <a:custGeom>
              <a:avLst/>
              <a:gdLst/>
              <a:ahLst/>
              <a:cxnLst/>
              <a:rect l="l" t="t" r="r" b="b"/>
              <a:pathLst>
                <a:path w="2290" h="2156" extrusionOk="0">
                  <a:moveTo>
                    <a:pt x="0" y="0"/>
                  </a:moveTo>
                  <a:lnTo>
                    <a:pt x="0" y="34"/>
                  </a:lnTo>
                  <a:lnTo>
                    <a:pt x="68" y="202"/>
                  </a:lnTo>
                  <a:lnTo>
                    <a:pt x="202" y="337"/>
                  </a:lnTo>
                  <a:lnTo>
                    <a:pt x="438" y="606"/>
                  </a:lnTo>
                  <a:lnTo>
                    <a:pt x="1010" y="1078"/>
                  </a:lnTo>
                  <a:lnTo>
                    <a:pt x="1549" y="1583"/>
                  </a:lnTo>
                  <a:lnTo>
                    <a:pt x="2088" y="2121"/>
                  </a:lnTo>
                  <a:lnTo>
                    <a:pt x="2155" y="2155"/>
                  </a:lnTo>
                  <a:lnTo>
                    <a:pt x="2223" y="2121"/>
                  </a:lnTo>
                  <a:lnTo>
                    <a:pt x="2290" y="2054"/>
                  </a:lnTo>
                  <a:lnTo>
                    <a:pt x="2290" y="2020"/>
                  </a:lnTo>
                  <a:lnTo>
                    <a:pt x="2256" y="1987"/>
                  </a:lnTo>
                  <a:lnTo>
                    <a:pt x="2021" y="1684"/>
                  </a:lnTo>
                  <a:lnTo>
                    <a:pt x="1751" y="1414"/>
                  </a:lnTo>
                  <a:lnTo>
                    <a:pt x="1179" y="909"/>
                  </a:lnTo>
                  <a:lnTo>
                    <a:pt x="640" y="404"/>
                  </a:lnTo>
                  <a:lnTo>
                    <a:pt x="337" y="169"/>
                  </a:lnTo>
                  <a:lnTo>
                    <a:pt x="202" y="68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5"/>
            <p:cNvSpPr/>
            <p:nvPr/>
          </p:nvSpPr>
          <p:spPr>
            <a:xfrm>
              <a:off x="5191704" y="4493833"/>
              <a:ext cx="781715" cy="659251"/>
            </a:xfrm>
            <a:custGeom>
              <a:avLst/>
              <a:gdLst/>
              <a:ahLst/>
              <a:cxnLst/>
              <a:rect l="l" t="t" r="r" b="b"/>
              <a:pathLst>
                <a:path w="15690" h="13232" extrusionOk="0">
                  <a:moveTo>
                    <a:pt x="2929" y="640"/>
                  </a:moveTo>
                  <a:lnTo>
                    <a:pt x="3131" y="943"/>
                  </a:lnTo>
                  <a:lnTo>
                    <a:pt x="3165" y="977"/>
                  </a:lnTo>
                  <a:lnTo>
                    <a:pt x="3098" y="977"/>
                  </a:lnTo>
                  <a:lnTo>
                    <a:pt x="3030" y="909"/>
                  </a:lnTo>
                  <a:lnTo>
                    <a:pt x="2997" y="808"/>
                  </a:lnTo>
                  <a:lnTo>
                    <a:pt x="2929" y="640"/>
                  </a:lnTo>
                  <a:close/>
                  <a:moveTo>
                    <a:pt x="2458" y="270"/>
                  </a:moveTo>
                  <a:lnTo>
                    <a:pt x="2626" y="337"/>
                  </a:lnTo>
                  <a:lnTo>
                    <a:pt x="2593" y="371"/>
                  </a:lnTo>
                  <a:lnTo>
                    <a:pt x="2626" y="573"/>
                  </a:lnTo>
                  <a:lnTo>
                    <a:pt x="2694" y="808"/>
                  </a:lnTo>
                  <a:lnTo>
                    <a:pt x="2761" y="1044"/>
                  </a:lnTo>
                  <a:lnTo>
                    <a:pt x="2828" y="1112"/>
                  </a:lnTo>
                  <a:lnTo>
                    <a:pt x="2896" y="1179"/>
                  </a:lnTo>
                  <a:lnTo>
                    <a:pt x="3064" y="1280"/>
                  </a:lnTo>
                  <a:lnTo>
                    <a:pt x="3266" y="1381"/>
                  </a:lnTo>
                  <a:lnTo>
                    <a:pt x="3502" y="1448"/>
                  </a:lnTo>
                  <a:lnTo>
                    <a:pt x="3603" y="1448"/>
                  </a:lnTo>
                  <a:lnTo>
                    <a:pt x="3670" y="1415"/>
                  </a:lnTo>
                  <a:lnTo>
                    <a:pt x="3704" y="1448"/>
                  </a:lnTo>
                  <a:lnTo>
                    <a:pt x="3737" y="1650"/>
                  </a:lnTo>
                  <a:lnTo>
                    <a:pt x="3737" y="1920"/>
                  </a:lnTo>
                  <a:lnTo>
                    <a:pt x="3704" y="1886"/>
                  </a:lnTo>
                  <a:lnTo>
                    <a:pt x="3434" y="1852"/>
                  </a:lnTo>
                  <a:lnTo>
                    <a:pt x="3300" y="1852"/>
                  </a:lnTo>
                  <a:lnTo>
                    <a:pt x="3165" y="1785"/>
                  </a:lnTo>
                  <a:lnTo>
                    <a:pt x="3064" y="1751"/>
                  </a:lnTo>
                  <a:lnTo>
                    <a:pt x="2963" y="1718"/>
                  </a:lnTo>
                  <a:lnTo>
                    <a:pt x="2862" y="1684"/>
                  </a:lnTo>
                  <a:lnTo>
                    <a:pt x="2761" y="1617"/>
                  </a:lnTo>
                  <a:lnTo>
                    <a:pt x="2593" y="1482"/>
                  </a:lnTo>
                  <a:lnTo>
                    <a:pt x="2391" y="1280"/>
                  </a:lnTo>
                  <a:lnTo>
                    <a:pt x="2189" y="1044"/>
                  </a:lnTo>
                  <a:lnTo>
                    <a:pt x="2121" y="909"/>
                  </a:lnTo>
                  <a:lnTo>
                    <a:pt x="2054" y="741"/>
                  </a:lnTo>
                  <a:lnTo>
                    <a:pt x="1987" y="438"/>
                  </a:lnTo>
                  <a:lnTo>
                    <a:pt x="2054" y="438"/>
                  </a:lnTo>
                  <a:lnTo>
                    <a:pt x="2088" y="404"/>
                  </a:lnTo>
                  <a:lnTo>
                    <a:pt x="2121" y="337"/>
                  </a:lnTo>
                  <a:lnTo>
                    <a:pt x="2189" y="303"/>
                  </a:lnTo>
                  <a:lnTo>
                    <a:pt x="2290" y="270"/>
                  </a:lnTo>
                  <a:close/>
                  <a:moveTo>
                    <a:pt x="1886" y="371"/>
                  </a:moveTo>
                  <a:lnTo>
                    <a:pt x="1919" y="404"/>
                  </a:lnTo>
                  <a:lnTo>
                    <a:pt x="1886" y="573"/>
                  </a:lnTo>
                  <a:lnTo>
                    <a:pt x="1886" y="741"/>
                  </a:lnTo>
                  <a:lnTo>
                    <a:pt x="1919" y="909"/>
                  </a:lnTo>
                  <a:lnTo>
                    <a:pt x="1987" y="1078"/>
                  </a:lnTo>
                  <a:lnTo>
                    <a:pt x="2222" y="1381"/>
                  </a:lnTo>
                  <a:lnTo>
                    <a:pt x="2458" y="1650"/>
                  </a:lnTo>
                  <a:lnTo>
                    <a:pt x="2593" y="1751"/>
                  </a:lnTo>
                  <a:lnTo>
                    <a:pt x="2694" y="1852"/>
                  </a:lnTo>
                  <a:lnTo>
                    <a:pt x="2795" y="1886"/>
                  </a:lnTo>
                  <a:lnTo>
                    <a:pt x="2929" y="1920"/>
                  </a:lnTo>
                  <a:lnTo>
                    <a:pt x="3030" y="1953"/>
                  </a:lnTo>
                  <a:lnTo>
                    <a:pt x="3131" y="1987"/>
                  </a:lnTo>
                  <a:lnTo>
                    <a:pt x="3266" y="2054"/>
                  </a:lnTo>
                  <a:lnTo>
                    <a:pt x="3434" y="2088"/>
                  </a:lnTo>
                  <a:lnTo>
                    <a:pt x="3569" y="2054"/>
                  </a:lnTo>
                  <a:lnTo>
                    <a:pt x="3737" y="1987"/>
                  </a:lnTo>
                  <a:lnTo>
                    <a:pt x="3704" y="2189"/>
                  </a:lnTo>
                  <a:lnTo>
                    <a:pt x="3670" y="2391"/>
                  </a:lnTo>
                  <a:lnTo>
                    <a:pt x="3603" y="2593"/>
                  </a:lnTo>
                  <a:lnTo>
                    <a:pt x="3502" y="2795"/>
                  </a:lnTo>
                  <a:lnTo>
                    <a:pt x="3401" y="2963"/>
                  </a:lnTo>
                  <a:lnTo>
                    <a:pt x="3300" y="3132"/>
                  </a:lnTo>
                  <a:lnTo>
                    <a:pt x="3131" y="3266"/>
                  </a:lnTo>
                  <a:lnTo>
                    <a:pt x="2997" y="3367"/>
                  </a:lnTo>
                  <a:lnTo>
                    <a:pt x="2963" y="3401"/>
                  </a:lnTo>
                  <a:lnTo>
                    <a:pt x="2997" y="3435"/>
                  </a:lnTo>
                  <a:lnTo>
                    <a:pt x="3165" y="3435"/>
                  </a:lnTo>
                  <a:lnTo>
                    <a:pt x="3300" y="3401"/>
                  </a:lnTo>
                  <a:lnTo>
                    <a:pt x="3535" y="3805"/>
                  </a:lnTo>
                  <a:lnTo>
                    <a:pt x="3805" y="4175"/>
                  </a:lnTo>
                  <a:lnTo>
                    <a:pt x="4377" y="4916"/>
                  </a:lnTo>
                  <a:lnTo>
                    <a:pt x="4680" y="5253"/>
                  </a:lnTo>
                  <a:lnTo>
                    <a:pt x="5051" y="5522"/>
                  </a:lnTo>
                  <a:lnTo>
                    <a:pt x="5286" y="5724"/>
                  </a:lnTo>
                  <a:lnTo>
                    <a:pt x="5488" y="5926"/>
                  </a:lnTo>
                  <a:lnTo>
                    <a:pt x="5892" y="6397"/>
                  </a:lnTo>
                  <a:lnTo>
                    <a:pt x="5791" y="6532"/>
                  </a:lnTo>
                  <a:lnTo>
                    <a:pt x="5724" y="6667"/>
                  </a:lnTo>
                  <a:lnTo>
                    <a:pt x="5623" y="6835"/>
                  </a:lnTo>
                  <a:lnTo>
                    <a:pt x="5556" y="7003"/>
                  </a:lnTo>
                  <a:lnTo>
                    <a:pt x="5421" y="6902"/>
                  </a:lnTo>
                  <a:lnTo>
                    <a:pt x="5253" y="6835"/>
                  </a:lnTo>
                  <a:lnTo>
                    <a:pt x="5051" y="6734"/>
                  </a:lnTo>
                  <a:lnTo>
                    <a:pt x="4882" y="6633"/>
                  </a:lnTo>
                  <a:lnTo>
                    <a:pt x="4579" y="6397"/>
                  </a:lnTo>
                  <a:lnTo>
                    <a:pt x="4310" y="6162"/>
                  </a:lnTo>
                  <a:lnTo>
                    <a:pt x="4040" y="5859"/>
                  </a:lnTo>
                  <a:lnTo>
                    <a:pt x="3064" y="4748"/>
                  </a:lnTo>
                  <a:lnTo>
                    <a:pt x="2727" y="4276"/>
                  </a:lnTo>
                  <a:lnTo>
                    <a:pt x="2525" y="4074"/>
                  </a:lnTo>
                  <a:lnTo>
                    <a:pt x="2290" y="3872"/>
                  </a:lnTo>
                  <a:lnTo>
                    <a:pt x="2525" y="3805"/>
                  </a:lnTo>
                  <a:lnTo>
                    <a:pt x="2559" y="3771"/>
                  </a:lnTo>
                  <a:lnTo>
                    <a:pt x="2593" y="3738"/>
                  </a:lnTo>
                  <a:lnTo>
                    <a:pt x="2559" y="3637"/>
                  </a:lnTo>
                  <a:lnTo>
                    <a:pt x="2492" y="3603"/>
                  </a:lnTo>
                  <a:lnTo>
                    <a:pt x="2458" y="3569"/>
                  </a:lnTo>
                  <a:lnTo>
                    <a:pt x="2391" y="3603"/>
                  </a:lnTo>
                  <a:lnTo>
                    <a:pt x="2222" y="3670"/>
                  </a:lnTo>
                  <a:lnTo>
                    <a:pt x="2054" y="3704"/>
                  </a:lnTo>
                  <a:lnTo>
                    <a:pt x="1886" y="3704"/>
                  </a:lnTo>
                  <a:lnTo>
                    <a:pt x="1717" y="3670"/>
                  </a:lnTo>
                  <a:lnTo>
                    <a:pt x="1347" y="3569"/>
                  </a:lnTo>
                  <a:lnTo>
                    <a:pt x="1044" y="3435"/>
                  </a:lnTo>
                  <a:lnTo>
                    <a:pt x="808" y="3300"/>
                  </a:lnTo>
                  <a:lnTo>
                    <a:pt x="606" y="3165"/>
                  </a:lnTo>
                  <a:lnTo>
                    <a:pt x="438" y="2997"/>
                  </a:lnTo>
                  <a:lnTo>
                    <a:pt x="337" y="2795"/>
                  </a:lnTo>
                  <a:lnTo>
                    <a:pt x="270" y="2593"/>
                  </a:lnTo>
                  <a:lnTo>
                    <a:pt x="270" y="2357"/>
                  </a:lnTo>
                  <a:lnTo>
                    <a:pt x="270" y="2122"/>
                  </a:lnTo>
                  <a:lnTo>
                    <a:pt x="303" y="1886"/>
                  </a:lnTo>
                  <a:lnTo>
                    <a:pt x="404" y="1617"/>
                  </a:lnTo>
                  <a:lnTo>
                    <a:pt x="573" y="1381"/>
                  </a:lnTo>
                  <a:lnTo>
                    <a:pt x="741" y="1179"/>
                  </a:lnTo>
                  <a:lnTo>
                    <a:pt x="943" y="977"/>
                  </a:lnTo>
                  <a:lnTo>
                    <a:pt x="1179" y="808"/>
                  </a:lnTo>
                  <a:lnTo>
                    <a:pt x="1414" y="640"/>
                  </a:lnTo>
                  <a:lnTo>
                    <a:pt x="1886" y="371"/>
                  </a:lnTo>
                  <a:close/>
                  <a:moveTo>
                    <a:pt x="2290" y="0"/>
                  </a:moveTo>
                  <a:lnTo>
                    <a:pt x="2189" y="34"/>
                  </a:lnTo>
                  <a:lnTo>
                    <a:pt x="2054" y="68"/>
                  </a:lnTo>
                  <a:lnTo>
                    <a:pt x="1987" y="169"/>
                  </a:lnTo>
                  <a:lnTo>
                    <a:pt x="1616" y="303"/>
                  </a:lnTo>
                  <a:lnTo>
                    <a:pt x="1246" y="505"/>
                  </a:lnTo>
                  <a:lnTo>
                    <a:pt x="909" y="741"/>
                  </a:lnTo>
                  <a:lnTo>
                    <a:pt x="573" y="1011"/>
                  </a:lnTo>
                  <a:lnTo>
                    <a:pt x="303" y="1347"/>
                  </a:lnTo>
                  <a:lnTo>
                    <a:pt x="202" y="1516"/>
                  </a:lnTo>
                  <a:lnTo>
                    <a:pt x="135" y="1684"/>
                  </a:lnTo>
                  <a:lnTo>
                    <a:pt x="68" y="1886"/>
                  </a:lnTo>
                  <a:lnTo>
                    <a:pt x="0" y="2088"/>
                  </a:lnTo>
                  <a:lnTo>
                    <a:pt x="0" y="2256"/>
                  </a:lnTo>
                  <a:lnTo>
                    <a:pt x="0" y="2458"/>
                  </a:lnTo>
                  <a:lnTo>
                    <a:pt x="68" y="2660"/>
                  </a:lnTo>
                  <a:lnTo>
                    <a:pt x="101" y="2829"/>
                  </a:lnTo>
                  <a:lnTo>
                    <a:pt x="202" y="2963"/>
                  </a:lnTo>
                  <a:lnTo>
                    <a:pt x="303" y="3132"/>
                  </a:lnTo>
                  <a:lnTo>
                    <a:pt x="539" y="3401"/>
                  </a:lnTo>
                  <a:lnTo>
                    <a:pt x="842" y="3603"/>
                  </a:lnTo>
                  <a:lnTo>
                    <a:pt x="1145" y="3805"/>
                  </a:lnTo>
                  <a:lnTo>
                    <a:pt x="1515" y="3906"/>
                  </a:lnTo>
                  <a:lnTo>
                    <a:pt x="1886" y="3940"/>
                  </a:lnTo>
                  <a:lnTo>
                    <a:pt x="2054" y="3940"/>
                  </a:lnTo>
                  <a:lnTo>
                    <a:pt x="2222" y="3906"/>
                  </a:lnTo>
                  <a:lnTo>
                    <a:pt x="2357" y="4175"/>
                  </a:lnTo>
                  <a:lnTo>
                    <a:pt x="2492" y="4445"/>
                  </a:lnTo>
                  <a:lnTo>
                    <a:pt x="2660" y="4680"/>
                  </a:lnTo>
                  <a:lnTo>
                    <a:pt x="2862" y="4950"/>
                  </a:lnTo>
                  <a:lnTo>
                    <a:pt x="3300" y="5421"/>
                  </a:lnTo>
                  <a:lnTo>
                    <a:pt x="3737" y="5825"/>
                  </a:lnTo>
                  <a:lnTo>
                    <a:pt x="4175" y="6330"/>
                  </a:lnTo>
                  <a:lnTo>
                    <a:pt x="4680" y="6801"/>
                  </a:lnTo>
                  <a:lnTo>
                    <a:pt x="4882" y="6936"/>
                  </a:lnTo>
                  <a:lnTo>
                    <a:pt x="5084" y="7037"/>
                  </a:lnTo>
                  <a:lnTo>
                    <a:pt x="5320" y="7138"/>
                  </a:lnTo>
                  <a:lnTo>
                    <a:pt x="5522" y="7273"/>
                  </a:lnTo>
                  <a:lnTo>
                    <a:pt x="5589" y="7306"/>
                  </a:lnTo>
                  <a:lnTo>
                    <a:pt x="5657" y="7273"/>
                  </a:lnTo>
                  <a:lnTo>
                    <a:pt x="5690" y="7239"/>
                  </a:lnTo>
                  <a:lnTo>
                    <a:pt x="5724" y="7172"/>
                  </a:lnTo>
                  <a:lnTo>
                    <a:pt x="5791" y="7003"/>
                  </a:lnTo>
                  <a:lnTo>
                    <a:pt x="5892" y="6869"/>
                  </a:lnTo>
                  <a:lnTo>
                    <a:pt x="7003" y="7710"/>
                  </a:lnTo>
                  <a:lnTo>
                    <a:pt x="8148" y="8485"/>
                  </a:lnTo>
                  <a:lnTo>
                    <a:pt x="8720" y="8855"/>
                  </a:lnTo>
                  <a:lnTo>
                    <a:pt x="9326" y="9226"/>
                  </a:lnTo>
                  <a:lnTo>
                    <a:pt x="9932" y="9562"/>
                  </a:lnTo>
                  <a:lnTo>
                    <a:pt x="10572" y="9865"/>
                  </a:lnTo>
                  <a:lnTo>
                    <a:pt x="11279" y="10135"/>
                  </a:lnTo>
                  <a:lnTo>
                    <a:pt x="11986" y="10370"/>
                  </a:lnTo>
                  <a:lnTo>
                    <a:pt x="12727" y="10606"/>
                  </a:lnTo>
                  <a:lnTo>
                    <a:pt x="13400" y="10875"/>
                  </a:lnTo>
                  <a:lnTo>
                    <a:pt x="13737" y="11044"/>
                  </a:lnTo>
                  <a:lnTo>
                    <a:pt x="14040" y="11212"/>
                  </a:lnTo>
                  <a:lnTo>
                    <a:pt x="14309" y="11448"/>
                  </a:lnTo>
                  <a:lnTo>
                    <a:pt x="14579" y="11683"/>
                  </a:lnTo>
                  <a:lnTo>
                    <a:pt x="14814" y="11953"/>
                  </a:lnTo>
                  <a:lnTo>
                    <a:pt x="14983" y="12256"/>
                  </a:lnTo>
                  <a:lnTo>
                    <a:pt x="15151" y="12592"/>
                  </a:lnTo>
                  <a:lnTo>
                    <a:pt x="15286" y="12996"/>
                  </a:lnTo>
                  <a:lnTo>
                    <a:pt x="15353" y="13232"/>
                  </a:lnTo>
                  <a:lnTo>
                    <a:pt x="15690" y="13232"/>
                  </a:lnTo>
                  <a:lnTo>
                    <a:pt x="15622" y="12895"/>
                  </a:lnTo>
                  <a:lnTo>
                    <a:pt x="15521" y="12592"/>
                  </a:lnTo>
                  <a:lnTo>
                    <a:pt x="15420" y="12323"/>
                  </a:lnTo>
                  <a:lnTo>
                    <a:pt x="15286" y="12054"/>
                  </a:lnTo>
                  <a:lnTo>
                    <a:pt x="15151" y="11818"/>
                  </a:lnTo>
                  <a:lnTo>
                    <a:pt x="14983" y="11616"/>
                  </a:lnTo>
                  <a:lnTo>
                    <a:pt x="14814" y="11414"/>
                  </a:lnTo>
                  <a:lnTo>
                    <a:pt x="14612" y="11212"/>
                  </a:lnTo>
                  <a:lnTo>
                    <a:pt x="14377" y="11044"/>
                  </a:lnTo>
                  <a:lnTo>
                    <a:pt x="13939" y="10741"/>
                  </a:lnTo>
                  <a:lnTo>
                    <a:pt x="13400" y="10505"/>
                  </a:lnTo>
                  <a:lnTo>
                    <a:pt x="12862" y="10303"/>
                  </a:lnTo>
                  <a:lnTo>
                    <a:pt x="12289" y="10101"/>
                  </a:lnTo>
                  <a:lnTo>
                    <a:pt x="11548" y="9865"/>
                  </a:lnTo>
                  <a:lnTo>
                    <a:pt x="10841" y="9562"/>
                  </a:lnTo>
                  <a:lnTo>
                    <a:pt x="10168" y="9259"/>
                  </a:lnTo>
                  <a:lnTo>
                    <a:pt x="9495" y="8922"/>
                  </a:lnTo>
                  <a:lnTo>
                    <a:pt x="8855" y="8552"/>
                  </a:lnTo>
                  <a:lnTo>
                    <a:pt x="8182" y="8148"/>
                  </a:lnTo>
                  <a:lnTo>
                    <a:pt x="6936" y="7306"/>
                  </a:lnTo>
                  <a:lnTo>
                    <a:pt x="6027" y="6667"/>
                  </a:lnTo>
                  <a:lnTo>
                    <a:pt x="6094" y="6532"/>
                  </a:lnTo>
                  <a:lnTo>
                    <a:pt x="6162" y="6364"/>
                  </a:lnTo>
                  <a:lnTo>
                    <a:pt x="6162" y="6330"/>
                  </a:lnTo>
                  <a:lnTo>
                    <a:pt x="6128" y="6296"/>
                  </a:lnTo>
                  <a:lnTo>
                    <a:pt x="6027" y="6296"/>
                  </a:lnTo>
                  <a:lnTo>
                    <a:pt x="5926" y="6061"/>
                  </a:lnTo>
                  <a:lnTo>
                    <a:pt x="5825" y="5892"/>
                  </a:lnTo>
                  <a:lnTo>
                    <a:pt x="5657" y="5724"/>
                  </a:lnTo>
                  <a:lnTo>
                    <a:pt x="5488" y="5556"/>
                  </a:lnTo>
                  <a:lnTo>
                    <a:pt x="5152" y="5286"/>
                  </a:lnTo>
                  <a:lnTo>
                    <a:pt x="4781" y="5017"/>
                  </a:lnTo>
                  <a:lnTo>
                    <a:pt x="4108" y="4108"/>
                  </a:lnTo>
                  <a:lnTo>
                    <a:pt x="3670" y="3569"/>
                  </a:lnTo>
                  <a:lnTo>
                    <a:pt x="3502" y="3401"/>
                  </a:lnTo>
                  <a:lnTo>
                    <a:pt x="3434" y="3367"/>
                  </a:lnTo>
                  <a:lnTo>
                    <a:pt x="3401" y="3367"/>
                  </a:lnTo>
                  <a:lnTo>
                    <a:pt x="3502" y="3266"/>
                  </a:lnTo>
                  <a:lnTo>
                    <a:pt x="3603" y="3165"/>
                  </a:lnTo>
                  <a:lnTo>
                    <a:pt x="3737" y="2930"/>
                  </a:lnTo>
                  <a:lnTo>
                    <a:pt x="3838" y="2593"/>
                  </a:lnTo>
                  <a:lnTo>
                    <a:pt x="3906" y="2256"/>
                  </a:lnTo>
                  <a:lnTo>
                    <a:pt x="3906" y="1920"/>
                  </a:lnTo>
                  <a:lnTo>
                    <a:pt x="3906" y="1583"/>
                  </a:lnTo>
                  <a:lnTo>
                    <a:pt x="3838" y="1280"/>
                  </a:lnTo>
                  <a:lnTo>
                    <a:pt x="3805" y="1044"/>
                  </a:lnTo>
                  <a:lnTo>
                    <a:pt x="3670" y="842"/>
                  </a:lnTo>
                  <a:lnTo>
                    <a:pt x="3502" y="640"/>
                  </a:lnTo>
                  <a:lnTo>
                    <a:pt x="3232" y="438"/>
                  </a:lnTo>
                  <a:lnTo>
                    <a:pt x="2963" y="236"/>
                  </a:lnTo>
                  <a:lnTo>
                    <a:pt x="2694" y="101"/>
                  </a:lnTo>
                  <a:lnTo>
                    <a:pt x="242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5"/>
            <p:cNvSpPr/>
            <p:nvPr/>
          </p:nvSpPr>
          <p:spPr>
            <a:xfrm>
              <a:off x="6674521" y="5069183"/>
              <a:ext cx="196301" cy="83901"/>
            </a:xfrm>
            <a:custGeom>
              <a:avLst/>
              <a:gdLst/>
              <a:ahLst/>
              <a:cxnLst/>
              <a:rect l="l" t="t" r="r" b="b"/>
              <a:pathLst>
                <a:path w="3940" h="1684" extrusionOk="0">
                  <a:moveTo>
                    <a:pt x="1886" y="1"/>
                  </a:moveTo>
                  <a:lnTo>
                    <a:pt x="1583" y="34"/>
                  </a:lnTo>
                  <a:lnTo>
                    <a:pt x="1348" y="102"/>
                  </a:lnTo>
                  <a:lnTo>
                    <a:pt x="1146" y="203"/>
                  </a:lnTo>
                  <a:lnTo>
                    <a:pt x="977" y="337"/>
                  </a:lnTo>
                  <a:lnTo>
                    <a:pt x="843" y="506"/>
                  </a:lnTo>
                  <a:lnTo>
                    <a:pt x="573" y="910"/>
                  </a:lnTo>
                  <a:lnTo>
                    <a:pt x="338" y="1280"/>
                  </a:lnTo>
                  <a:lnTo>
                    <a:pt x="169" y="1516"/>
                  </a:lnTo>
                  <a:lnTo>
                    <a:pt x="1" y="1684"/>
                  </a:lnTo>
                  <a:lnTo>
                    <a:pt x="506" y="1684"/>
                  </a:lnTo>
                  <a:lnTo>
                    <a:pt x="674" y="1516"/>
                  </a:lnTo>
                  <a:lnTo>
                    <a:pt x="775" y="1347"/>
                  </a:lnTo>
                  <a:lnTo>
                    <a:pt x="1078" y="910"/>
                  </a:lnTo>
                  <a:lnTo>
                    <a:pt x="1247" y="708"/>
                  </a:lnTo>
                  <a:lnTo>
                    <a:pt x="1415" y="573"/>
                  </a:lnTo>
                  <a:lnTo>
                    <a:pt x="1617" y="472"/>
                  </a:lnTo>
                  <a:lnTo>
                    <a:pt x="1853" y="405"/>
                  </a:lnTo>
                  <a:lnTo>
                    <a:pt x="2088" y="405"/>
                  </a:lnTo>
                  <a:lnTo>
                    <a:pt x="2391" y="438"/>
                  </a:lnTo>
                  <a:lnTo>
                    <a:pt x="2795" y="539"/>
                  </a:lnTo>
                  <a:lnTo>
                    <a:pt x="3166" y="674"/>
                  </a:lnTo>
                  <a:lnTo>
                    <a:pt x="3570" y="809"/>
                  </a:lnTo>
                  <a:lnTo>
                    <a:pt x="3940" y="943"/>
                  </a:lnTo>
                  <a:lnTo>
                    <a:pt x="3940" y="539"/>
                  </a:lnTo>
                  <a:lnTo>
                    <a:pt x="3368" y="337"/>
                  </a:lnTo>
                  <a:lnTo>
                    <a:pt x="2762" y="135"/>
                  </a:lnTo>
                  <a:lnTo>
                    <a:pt x="2492" y="68"/>
                  </a:lnTo>
                  <a:lnTo>
                    <a:pt x="218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5"/>
            <p:cNvSpPr/>
            <p:nvPr/>
          </p:nvSpPr>
          <p:spPr>
            <a:xfrm>
              <a:off x="5243718" y="4597812"/>
              <a:ext cx="45338" cy="43694"/>
            </a:xfrm>
            <a:custGeom>
              <a:avLst/>
              <a:gdLst/>
              <a:ahLst/>
              <a:cxnLst/>
              <a:rect l="l" t="t" r="r" b="b"/>
              <a:pathLst>
                <a:path w="910" h="877" extrusionOk="0">
                  <a:moveTo>
                    <a:pt x="673" y="1"/>
                  </a:moveTo>
                  <a:lnTo>
                    <a:pt x="606" y="35"/>
                  </a:lnTo>
                  <a:lnTo>
                    <a:pt x="303" y="338"/>
                  </a:lnTo>
                  <a:lnTo>
                    <a:pt x="168" y="506"/>
                  </a:lnTo>
                  <a:lnTo>
                    <a:pt x="34" y="641"/>
                  </a:lnTo>
                  <a:lnTo>
                    <a:pt x="0" y="708"/>
                  </a:lnTo>
                  <a:lnTo>
                    <a:pt x="0" y="742"/>
                  </a:lnTo>
                  <a:lnTo>
                    <a:pt x="67" y="843"/>
                  </a:lnTo>
                  <a:lnTo>
                    <a:pt x="135" y="876"/>
                  </a:lnTo>
                  <a:lnTo>
                    <a:pt x="236" y="876"/>
                  </a:lnTo>
                  <a:lnTo>
                    <a:pt x="404" y="742"/>
                  </a:lnTo>
                  <a:lnTo>
                    <a:pt x="539" y="607"/>
                  </a:lnTo>
                  <a:lnTo>
                    <a:pt x="842" y="304"/>
                  </a:lnTo>
                  <a:lnTo>
                    <a:pt x="909" y="237"/>
                  </a:lnTo>
                  <a:lnTo>
                    <a:pt x="909" y="169"/>
                  </a:lnTo>
                  <a:lnTo>
                    <a:pt x="875" y="102"/>
                  </a:lnTo>
                  <a:lnTo>
                    <a:pt x="842" y="68"/>
                  </a:lnTo>
                  <a:lnTo>
                    <a:pt x="77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5"/>
            <p:cNvSpPr/>
            <p:nvPr/>
          </p:nvSpPr>
          <p:spPr>
            <a:xfrm>
              <a:off x="5460098" y="4067751"/>
              <a:ext cx="1410724" cy="868954"/>
            </a:xfrm>
            <a:custGeom>
              <a:avLst/>
              <a:gdLst/>
              <a:ahLst/>
              <a:cxnLst/>
              <a:rect l="l" t="t" r="r" b="b"/>
              <a:pathLst>
                <a:path w="28315" h="17441" extrusionOk="0">
                  <a:moveTo>
                    <a:pt x="2929" y="1011"/>
                  </a:moveTo>
                  <a:lnTo>
                    <a:pt x="2997" y="1112"/>
                  </a:lnTo>
                  <a:lnTo>
                    <a:pt x="3064" y="1145"/>
                  </a:lnTo>
                  <a:lnTo>
                    <a:pt x="3098" y="1179"/>
                  </a:lnTo>
                  <a:lnTo>
                    <a:pt x="3199" y="1145"/>
                  </a:lnTo>
                  <a:lnTo>
                    <a:pt x="3199" y="1213"/>
                  </a:lnTo>
                  <a:lnTo>
                    <a:pt x="3232" y="1280"/>
                  </a:lnTo>
                  <a:lnTo>
                    <a:pt x="3232" y="1280"/>
                  </a:lnTo>
                  <a:lnTo>
                    <a:pt x="3098" y="1213"/>
                  </a:lnTo>
                  <a:lnTo>
                    <a:pt x="2997" y="1145"/>
                  </a:lnTo>
                  <a:lnTo>
                    <a:pt x="2929" y="1011"/>
                  </a:lnTo>
                  <a:close/>
                  <a:moveTo>
                    <a:pt x="2088" y="236"/>
                  </a:moveTo>
                  <a:lnTo>
                    <a:pt x="2492" y="304"/>
                  </a:lnTo>
                  <a:lnTo>
                    <a:pt x="2492" y="371"/>
                  </a:lnTo>
                  <a:lnTo>
                    <a:pt x="2458" y="472"/>
                  </a:lnTo>
                  <a:lnTo>
                    <a:pt x="2458" y="573"/>
                  </a:lnTo>
                  <a:lnTo>
                    <a:pt x="2492" y="842"/>
                  </a:lnTo>
                  <a:lnTo>
                    <a:pt x="2593" y="1044"/>
                  </a:lnTo>
                  <a:lnTo>
                    <a:pt x="2727" y="1246"/>
                  </a:lnTo>
                  <a:lnTo>
                    <a:pt x="2896" y="1415"/>
                  </a:lnTo>
                  <a:lnTo>
                    <a:pt x="2997" y="1482"/>
                  </a:lnTo>
                  <a:lnTo>
                    <a:pt x="3098" y="1550"/>
                  </a:lnTo>
                  <a:lnTo>
                    <a:pt x="3199" y="1550"/>
                  </a:lnTo>
                  <a:lnTo>
                    <a:pt x="3333" y="1583"/>
                  </a:lnTo>
                  <a:lnTo>
                    <a:pt x="3434" y="1550"/>
                  </a:lnTo>
                  <a:lnTo>
                    <a:pt x="3468" y="1516"/>
                  </a:lnTo>
                  <a:lnTo>
                    <a:pt x="3502" y="1482"/>
                  </a:lnTo>
                  <a:lnTo>
                    <a:pt x="3468" y="1886"/>
                  </a:lnTo>
                  <a:lnTo>
                    <a:pt x="3367" y="2257"/>
                  </a:lnTo>
                  <a:lnTo>
                    <a:pt x="3030" y="2156"/>
                  </a:lnTo>
                  <a:lnTo>
                    <a:pt x="2727" y="2055"/>
                  </a:lnTo>
                  <a:lnTo>
                    <a:pt x="2458" y="1853"/>
                  </a:lnTo>
                  <a:lnTo>
                    <a:pt x="2189" y="1617"/>
                  </a:lnTo>
                  <a:lnTo>
                    <a:pt x="2088" y="1482"/>
                  </a:lnTo>
                  <a:lnTo>
                    <a:pt x="1987" y="1314"/>
                  </a:lnTo>
                  <a:lnTo>
                    <a:pt x="1852" y="977"/>
                  </a:lnTo>
                  <a:lnTo>
                    <a:pt x="1751" y="640"/>
                  </a:lnTo>
                  <a:lnTo>
                    <a:pt x="1684" y="270"/>
                  </a:lnTo>
                  <a:lnTo>
                    <a:pt x="2088" y="236"/>
                  </a:lnTo>
                  <a:close/>
                  <a:moveTo>
                    <a:pt x="1583" y="304"/>
                  </a:moveTo>
                  <a:lnTo>
                    <a:pt x="1583" y="674"/>
                  </a:lnTo>
                  <a:lnTo>
                    <a:pt x="1650" y="1078"/>
                  </a:lnTo>
                  <a:lnTo>
                    <a:pt x="1818" y="1449"/>
                  </a:lnTo>
                  <a:lnTo>
                    <a:pt x="2020" y="1785"/>
                  </a:lnTo>
                  <a:lnTo>
                    <a:pt x="2290" y="2055"/>
                  </a:lnTo>
                  <a:lnTo>
                    <a:pt x="2626" y="2324"/>
                  </a:lnTo>
                  <a:lnTo>
                    <a:pt x="2761" y="2391"/>
                  </a:lnTo>
                  <a:lnTo>
                    <a:pt x="2929" y="2425"/>
                  </a:lnTo>
                  <a:lnTo>
                    <a:pt x="3232" y="2459"/>
                  </a:lnTo>
                  <a:lnTo>
                    <a:pt x="3064" y="2728"/>
                  </a:lnTo>
                  <a:lnTo>
                    <a:pt x="2896" y="2896"/>
                  </a:lnTo>
                  <a:lnTo>
                    <a:pt x="2727" y="2997"/>
                  </a:lnTo>
                  <a:lnTo>
                    <a:pt x="2525" y="3065"/>
                  </a:lnTo>
                  <a:lnTo>
                    <a:pt x="2290" y="3132"/>
                  </a:lnTo>
                  <a:lnTo>
                    <a:pt x="1987" y="3166"/>
                  </a:lnTo>
                  <a:lnTo>
                    <a:pt x="1785" y="3166"/>
                  </a:lnTo>
                  <a:lnTo>
                    <a:pt x="1684" y="3132"/>
                  </a:lnTo>
                  <a:lnTo>
                    <a:pt x="1650" y="3098"/>
                  </a:lnTo>
                  <a:lnTo>
                    <a:pt x="1616" y="3098"/>
                  </a:lnTo>
                  <a:lnTo>
                    <a:pt x="1616" y="3132"/>
                  </a:lnTo>
                  <a:lnTo>
                    <a:pt x="1616" y="3199"/>
                  </a:lnTo>
                  <a:lnTo>
                    <a:pt x="1650" y="3267"/>
                  </a:lnTo>
                  <a:lnTo>
                    <a:pt x="1751" y="3334"/>
                  </a:lnTo>
                  <a:lnTo>
                    <a:pt x="2189" y="3334"/>
                  </a:lnTo>
                  <a:lnTo>
                    <a:pt x="2525" y="3267"/>
                  </a:lnTo>
                  <a:lnTo>
                    <a:pt x="2525" y="3300"/>
                  </a:lnTo>
                  <a:lnTo>
                    <a:pt x="2694" y="3502"/>
                  </a:lnTo>
                  <a:lnTo>
                    <a:pt x="2896" y="3738"/>
                  </a:lnTo>
                  <a:lnTo>
                    <a:pt x="3367" y="4108"/>
                  </a:lnTo>
                  <a:lnTo>
                    <a:pt x="3771" y="4479"/>
                  </a:lnTo>
                  <a:lnTo>
                    <a:pt x="3973" y="4681"/>
                  </a:lnTo>
                  <a:lnTo>
                    <a:pt x="4141" y="4950"/>
                  </a:lnTo>
                  <a:lnTo>
                    <a:pt x="4276" y="5152"/>
                  </a:lnTo>
                  <a:lnTo>
                    <a:pt x="4444" y="5354"/>
                  </a:lnTo>
                  <a:lnTo>
                    <a:pt x="4781" y="5758"/>
                  </a:lnTo>
                  <a:lnTo>
                    <a:pt x="5185" y="6128"/>
                  </a:lnTo>
                  <a:lnTo>
                    <a:pt x="5589" y="6499"/>
                  </a:lnTo>
                  <a:lnTo>
                    <a:pt x="5421" y="6701"/>
                  </a:lnTo>
                  <a:lnTo>
                    <a:pt x="5252" y="6936"/>
                  </a:lnTo>
                  <a:lnTo>
                    <a:pt x="5118" y="7138"/>
                  </a:lnTo>
                  <a:lnTo>
                    <a:pt x="3300" y="5388"/>
                  </a:lnTo>
                  <a:lnTo>
                    <a:pt x="2424" y="4546"/>
                  </a:lnTo>
                  <a:lnTo>
                    <a:pt x="1953" y="4142"/>
                  </a:lnTo>
                  <a:lnTo>
                    <a:pt x="1482" y="3805"/>
                  </a:lnTo>
                  <a:lnTo>
                    <a:pt x="909" y="3469"/>
                  </a:lnTo>
                  <a:lnTo>
                    <a:pt x="674" y="3267"/>
                  </a:lnTo>
                  <a:lnTo>
                    <a:pt x="573" y="3132"/>
                  </a:lnTo>
                  <a:lnTo>
                    <a:pt x="472" y="2997"/>
                  </a:lnTo>
                  <a:lnTo>
                    <a:pt x="371" y="2829"/>
                  </a:lnTo>
                  <a:lnTo>
                    <a:pt x="337" y="2661"/>
                  </a:lnTo>
                  <a:lnTo>
                    <a:pt x="270" y="2290"/>
                  </a:lnTo>
                  <a:lnTo>
                    <a:pt x="270" y="1954"/>
                  </a:lnTo>
                  <a:lnTo>
                    <a:pt x="303" y="1583"/>
                  </a:lnTo>
                  <a:lnTo>
                    <a:pt x="371" y="1314"/>
                  </a:lnTo>
                  <a:lnTo>
                    <a:pt x="472" y="1078"/>
                  </a:lnTo>
                  <a:lnTo>
                    <a:pt x="606" y="876"/>
                  </a:lnTo>
                  <a:lnTo>
                    <a:pt x="775" y="708"/>
                  </a:lnTo>
                  <a:lnTo>
                    <a:pt x="943" y="573"/>
                  </a:lnTo>
                  <a:lnTo>
                    <a:pt x="1145" y="438"/>
                  </a:lnTo>
                  <a:lnTo>
                    <a:pt x="1347" y="337"/>
                  </a:lnTo>
                  <a:lnTo>
                    <a:pt x="1583" y="304"/>
                  </a:lnTo>
                  <a:close/>
                  <a:moveTo>
                    <a:pt x="21548" y="6701"/>
                  </a:moveTo>
                  <a:lnTo>
                    <a:pt x="21682" y="6903"/>
                  </a:lnTo>
                  <a:lnTo>
                    <a:pt x="21548" y="7037"/>
                  </a:lnTo>
                  <a:lnTo>
                    <a:pt x="21447" y="7206"/>
                  </a:lnTo>
                  <a:lnTo>
                    <a:pt x="21346" y="7071"/>
                  </a:lnTo>
                  <a:lnTo>
                    <a:pt x="21278" y="7004"/>
                  </a:lnTo>
                  <a:lnTo>
                    <a:pt x="21413" y="6869"/>
                  </a:lnTo>
                  <a:lnTo>
                    <a:pt x="21480" y="6802"/>
                  </a:lnTo>
                  <a:lnTo>
                    <a:pt x="21514" y="6734"/>
                  </a:lnTo>
                  <a:lnTo>
                    <a:pt x="21548" y="6701"/>
                  </a:lnTo>
                  <a:close/>
                  <a:moveTo>
                    <a:pt x="22086" y="7004"/>
                  </a:moveTo>
                  <a:lnTo>
                    <a:pt x="22288" y="7037"/>
                  </a:lnTo>
                  <a:lnTo>
                    <a:pt x="22490" y="7105"/>
                  </a:lnTo>
                  <a:lnTo>
                    <a:pt x="22692" y="7206"/>
                  </a:lnTo>
                  <a:lnTo>
                    <a:pt x="22894" y="7307"/>
                  </a:lnTo>
                  <a:lnTo>
                    <a:pt x="23063" y="7475"/>
                  </a:lnTo>
                  <a:lnTo>
                    <a:pt x="23770" y="8115"/>
                  </a:lnTo>
                  <a:lnTo>
                    <a:pt x="24477" y="8754"/>
                  </a:lnTo>
                  <a:lnTo>
                    <a:pt x="25117" y="9428"/>
                  </a:lnTo>
                  <a:lnTo>
                    <a:pt x="25723" y="10101"/>
                  </a:lnTo>
                  <a:lnTo>
                    <a:pt x="26295" y="10842"/>
                  </a:lnTo>
                  <a:lnTo>
                    <a:pt x="26800" y="11549"/>
                  </a:lnTo>
                  <a:lnTo>
                    <a:pt x="26733" y="11583"/>
                  </a:lnTo>
                  <a:lnTo>
                    <a:pt x="26699" y="11616"/>
                  </a:lnTo>
                  <a:lnTo>
                    <a:pt x="26665" y="11684"/>
                  </a:lnTo>
                  <a:lnTo>
                    <a:pt x="26665" y="11751"/>
                  </a:lnTo>
                  <a:lnTo>
                    <a:pt x="26699" y="11785"/>
                  </a:lnTo>
                  <a:lnTo>
                    <a:pt x="26733" y="11852"/>
                  </a:lnTo>
                  <a:lnTo>
                    <a:pt x="26800" y="11987"/>
                  </a:lnTo>
                  <a:lnTo>
                    <a:pt x="26564" y="12290"/>
                  </a:lnTo>
                  <a:lnTo>
                    <a:pt x="26531" y="12357"/>
                  </a:lnTo>
                  <a:lnTo>
                    <a:pt x="26463" y="12391"/>
                  </a:lnTo>
                  <a:lnTo>
                    <a:pt x="26329" y="12391"/>
                  </a:lnTo>
                  <a:lnTo>
                    <a:pt x="26160" y="12357"/>
                  </a:lnTo>
                  <a:lnTo>
                    <a:pt x="25992" y="12256"/>
                  </a:lnTo>
                  <a:lnTo>
                    <a:pt x="25655" y="12020"/>
                  </a:lnTo>
                  <a:lnTo>
                    <a:pt x="25453" y="11852"/>
                  </a:lnTo>
                  <a:lnTo>
                    <a:pt x="25083" y="11549"/>
                  </a:lnTo>
                  <a:lnTo>
                    <a:pt x="24746" y="11246"/>
                  </a:lnTo>
                  <a:lnTo>
                    <a:pt x="24107" y="10573"/>
                  </a:lnTo>
                  <a:lnTo>
                    <a:pt x="23433" y="9832"/>
                  </a:lnTo>
                  <a:lnTo>
                    <a:pt x="22793" y="9057"/>
                  </a:lnTo>
                  <a:lnTo>
                    <a:pt x="22120" y="8317"/>
                  </a:lnTo>
                  <a:lnTo>
                    <a:pt x="21783" y="7946"/>
                  </a:lnTo>
                  <a:lnTo>
                    <a:pt x="21413" y="7610"/>
                  </a:lnTo>
                  <a:lnTo>
                    <a:pt x="21548" y="7408"/>
                  </a:lnTo>
                  <a:lnTo>
                    <a:pt x="21716" y="7206"/>
                  </a:lnTo>
                  <a:lnTo>
                    <a:pt x="21884" y="7071"/>
                  </a:lnTo>
                  <a:lnTo>
                    <a:pt x="22086" y="7004"/>
                  </a:lnTo>
                  <a:close/>
                  <a:moveTo>
                    <a:pt x="26935" y="12088"/>
                  </a:moveTo>
                  <a:lnTo>
                    <a:pt x="27271" y="12222"/>
                  </a:lnTo>
                  <a:lnTo>
                    <a:pt x="27406" y="12323"/>
                  </a:lnTo>
                  <a:lnTo>
                    <a:pt x="27507" y="12424"/>
                  </a:lnTo>
                  <a:lnTo>
                    <a:pt x="27339" y="12694"/>
                  </a:lnTo>
                  <a:lnTo>
                    <a:pt x="27137" y="12896"/>
                  </a:lnTo>
                  <a:lnTo>
                    <a:pt x="26800" y="12424"/>
                  </a:lnTo>
                  <a:lnTo>
                    <a:pt x="26867" y="12256"/>
                  </a:lnTo>
                  <a:lnTo>
                    <a:pt x="26935" y="12088"/>
                  </a:lnTo>
                  <a:close/>
                  <a:moveTo>
                    <a:pt x="1650" y="1"/>
                  </a:moveTo>
                  <a:lnTo>
                    <a:pt x="1414" y="68"/>
                  </a:lnTo>
                  <a:lnTo>
                    <a:pt x="1179" y="135"/>
                  </a:lnTo>
                  <a:lnTo>
                    <a:pt x="977" y="236"/>
                  </a:lnTo>
                  <a:lnTo>
                    <a:pt x="775" y="371"/>
                  </a:lnTo>
                  <a:lnTo>
                    <a:pt x="539" y="607"/>
                  </a:lnTo>
                  <a:lnTo>
                    <a:pt x="371" y="842"/>
                  </a:lnTo>
                  <a:lnTo>
                    <a:pt x="236" y="1078"/>
                  </a:lnTo>
                  <a:lnTo>
                    <a:pt x="101" y="1347"/>
                  </a:lnTo>
                  <a:lnTo>
                    <a:pt x="34" y="1651"/>
                  </a:lnTo>
                  <a:lnTo>
                    <a:pt x="0" y="1920"/>
                  </a:lnTo>
                  <a:lnTo>
                    <a:pt x="0" y="2223"/>
                  </a:lnTo>
                  <a:lnTo>
                    <a:pt x="34" y="2526"/>
                  </a:lnTo>
                  <a:lnTo>
                    <a:pt x="101" y="2728"/>
                  </a:lnTo>
                  <a:lnTo>
                    <a:pt x="135" y="2930"/>
                  </a:lnTo>
                  <a:lnTo>
                    <a:pt x="236" y="3098"/>
                  </a:lnTo>
                  <a:lnTo>
                    <a:pt x="337" y="3233"/>
                  </a:lnTo>
                  <a:lnTo>
                    <a:pt x="573" y="3502"/>
                  </a:lnTo>
                  <a:lnTo>
                    <a:pt x="842" y="3738"/>
                  </a:lnTo>
                  <a:lnTo>
                    <a:pt x="1482" y="4142"/>
                  </a:lnTo>
                  <a:lnTo>
                    <a:pt x="1785" y="4378"/>
                  </a:lnTo>
                  <a:lnTo>
                    <a:pt x="2088" y="4613"/>
                  </a:lnTo>
                  <a:lnTo>
                    <a:pt x="3535" y="5994"/>
                  </a:lnTo>
                  <a:lnTo>
                    <a:pt x="4949" y="7374"/>
                  </a:lnTo>
                  <a:lnTo>
                    <a:pt x="5017" y="7408"/>
                  </a:lnTo>
                  <a:lnTo>
                    <a:pt x="5084" y="7408"/>
                  </a:lnTo>
                  <a:lnTo>
                    <a:pt x="5151" y="7340"/>
                  </a:lnTo>
                  <a:lnTo>
                    <a:pt x="5185" y="7307"/>
                  </a:lnTo>
                  <a:lnTo>
                    <a:pt x="5320" y="7172"/>
                  </a:lnTo>
                  <a:lnTo>
                    <a:pt x="5421" y="7037"/>
                  </a:lnTo>
                  <a:lnTo>
                    <a:pt x="5488" y="7037"/>
                  </a:lnTo>
                  <a:lnTo>
                    <a:pt x="5757" y="7374"/>
                  </a:lnTo>
                  <a:lnTo>
                    <a:pt x="5993" y="7643"/>
                  </a:lnTo>
                  <a:lnTo>
                    <a:pt x="6363" y="8014"/>
                  </a:lnTo>
                  <a:lnTo>
                    <a:pt x="6801" y="8384"/>
                  </a:lnTo>
                  <a:lnTo>
                    <a:pt x="7205" y="8687"/>
                  </a:lnTo>
                  <a:lnTo>
                    <a:pt x="7643" y="8956"/>
                  </a:lnTo>
                  <a:lnTo>
                    <a:pt x="8114" y="9192"/>
                  </a:lnTo>
                  <a:lnTo>
                    <a:pt x="8619" y="9360"/>
                  </a:lnTo>
                  <a:lnTo>
                    <a:pt x="8922" y="9428"/>
                  </a:lnTo>
                  <a:lnTo>
                    <a:pt x="9259" y="9461"/>
                  </a:lnTo>
                  <a:lnTo>
                    <a:pt x="9899" y="9529"/>
                  </a:lnTo>
                  <a:lnTo>
                    <a:pt x="10202" y="9563"/>
                  </a:lnTo>
                  <a:lnTo>
                    <a:pt x="10505" y="9664"/>
                  </a:lnTo>
                  <a:lnTo>
                    <a:pt x="10774" y="9832"/>
                  </a:lnTo>
                  <a:lnTo>
                    <a:pt x="11043" y="10034"/>
                  </a:lnTo>
                  <a:lnTo>
                    <a:pt x="11245" y="10303"/>
                  </a:lnTo>
                  <a:lnTo>
                    <a:pt x="11414" y="10606"/>
                  </a:lnTo>
                  <a:lnTo>
                    <a:pt x="11515" y="10977"/>
                  </a:lnTo>
                  <a:lnTo>
                    <a:pt x="11616" y="11347"/>
                  </a:lnTo>
                  <a:lnTo>
                    <a:pt x="11717" y="12088"/>
                  </a:lnTo>
                  <a:lnTo>
                    <a:pt x="11784" y="12761"/>
                  </a:lnTo>
                  <a:lnTo>
                    <a:pt x="11885" y="13805"/>
                  </a:lnTo>
                  <a:lnTo>
                    <a:pt x="11919" y="14310"/>
                  </a:lnTo>
                  <a:lnTo>
                    <a:pt x="11986" y="14781"/>
                  </a:lnTo>
                  <a:lnTo>
                    <a:pt x="12121" y="15252"/>
                  </a:lnTo>
                  <a:lnTo>
                    <a:pt x="12188" y="15488"/>
                  </a:lnTo>
                  <a:lnTo>
                    <a:pt x="12289" y="15690"/>
                  </a:lnTo>
                  <a:lnTo>
                    <a:pt x="12424" y="15892"/>
                  </a:lnTo>
                  <a:lnTo>
                    <a:pt x="12592" y="16094"/>
                  </a:lnTo>
                  <a:lnTo>
                    <a:pt x="12760" y="16296"/>
                  </a:lnTo>
                  <a:lnTo>
                    <a:pt x="12962" y="16464"/>
                  </a:lnTo>
                  <a:lnTo>
                    <a:pt x="13164" y="16599"/>
                  </a:lnTo>
                  <a:lnTo>
                    <a:pt x="13400" y="16734"/>
                  </a:lnTo>
                  <a:lnTo>
                    <a:pt x="13838" y="16936"/>
                  </a:lnTo>
                  <a:lnTo>
                    <a:pt x="14309" y="17070"/>
                  </a:lnTo>
                  <a:lnTo>
                    <a:pt x="14780" y="17205"/>
                  </a:lnTo>
                  <a:lnTo>
                    <a:pt x="15252" y="17306"/>
                  </a:lnTo>
                  <a:lnTo>
                    <a:pt x="15757" y="17373"/>
                  </a:lnTo>
                  <a:lnTo>
                    <a:pt x="16296" y="17441"/>
                  </a:lnTo>
                  <a:lnTo>
                    <a:pt x="16531" y="17407"/>
                  </a:lnTo>
                  <a:lnTo>
                    <a:pt x="16767" y="17407"/>
                  </a:lnTo>
                  <a:lnTo>
                    <a:pt x="17205" y="17340"/>
                  </a:lnTo>
                  <a:lnTo>
                    <a:pt x="17609" y="17239"/>
                  </a:lnTo>
                  <a:lnTo>
                    <a:pt x="18013" y="17070"/>
                  </a:lnTo>
                  <a:lnTo>
                    <a:pt x="18383" y="16902"/>
                  </a:lnTo>
                  <a:lnTo>
                    <a:pt x="18753" y="16700"/>
                  </a:lnTo>
                  <a:lnTo>
                    <a:pt x="19090" y="16464"/>
                  </a:lnTo>
                  <a:lnTo>
                    <a:pt x="19393" y="16161"/>
                  </a:lnTo>
                  <a:lnTo>
                    <a:pt x="19629" y="15791"/>
                  </a:lnTo>
                  <a:lnTo>
                    <a:pt x="19763" y="15555"/>
                  </a:lnTo>
                  <a:lnTo>
                    <a:pt x="19831" y="15320"/>
                  </a:lnTo>
                  <a:lnTo>
                    <a:pt x="19898" y="15084"/>
                  </a:lnTo>
                  <a:lnTo>
                    <a:pt x="19898" y="14815"/>
                  </a:lnTo>
                  <a:lnTo>
                    <a:pt x="19898" y="14579"/>
                  </a:lnTo>
                  <a:lnTo>
                    <a:pt x="19831" y="14343"/>
                  </a:lnTo>
                  <a:lnTo>
                    <a:pt x="19763" y="14108"/>
                  </a:lnTo>
                  <a:lnTo>
                    <a:pt x="19696" y="13872"/>
                  </a:lnTo>
                  <a:lnTo>
                    <a:pt x="19460" y="13367"/>
                  </a:lnTo>
                  <a:lnTo>
                    <a:pt x="19225" y="12929"/>
                  </a:lnTo>
                  <a:lnTo>
                    <a:pt x="18922" y="12492"/>
                  </a:lnTo>
                  <a:lnTo>
                    <a:pt x="18652" y="12121"/>
                  </a:lnTo>
                  <a:lnTo>
                    <a:pt x="18248" y="11549"/>
                  </a:lnTo>
                  <a:lnTo>
                    <a:pt x="17878" y="10909"/>
                  </a:lnTo>
                  <a:lnTo>
                    <a:pt x="17575" y="10202"/>
                  </a:lnTo>
                  <a:lnTo>
                    <a:pt x="17339" y="9529"/>
                  </a:lnTo>
                  <a:lnTo>
                    <a:pt x="17238" y="9158"/>
                  </a:lnTo>
                  <a:lnTo>
                    <a:pt x="17171" y="8788"/>
                  </a:lnTo>
                  <a:lnTo>
                    <a:pt x="17104" y="8418"/>
                  </a:lnTo>
                  <a:lnTo>
                    <a:pt x="17070" y="8047"/>
                  </a:lnTo>
                  <a:lnTo>
                    <a:pt x="17070" y="7711"/>
                  </a:lnTo>
                  <a:lnTo>
                    <a:pt x="17104" y="7340"/>
                  </a:lnTo>
                  <a:lnTo>
                    <a:pt x="17137" y="6970"/>
                  </a:lnTo>
                  <a:lnTo>
                    <a:pt x="17238" y="6633"/>
                  </a:lnTo>
                  <a:lnTo>
                    <a:pt x="17339" y="6297"/>
                  </a:lnTo>
                  <a:lnTo>
                    <a:pt x="17541" y="5960"/>
                  </a:lnTo>
                  <a:lnTo>
                    <a:pt x="17777" y="5691"/>
                  </a:lnTo>
                  <a:lnTo>
                    <a:pt x="18046" y="5455"/>
                  </a:lnTo>
                  <a:lnTo>
                    <a:pt x="18349" y="5253"/>
                  </a:lnTo>
                  <a:lnTo>
                    <a:pt x="18686" y="5152"/>
                  </a:lnTo>
                  <a:lnTo>
                    <a:pt x="19023" y="5085"/>
                  </a:lnTo>
                  <a:lnTo>
                    <a:pt x="19393" y="5085"/>
                  </a:lnTo>
                  <a:lnTo>
                    <a:pt x="19696" y="5186"/>
                  </a:lnTo>
                  <a:lnTo>
                    <a:pt x="19965" y="5320"/>
                  </a:lnTo>
                  <a:lnTo>
                    <a:pt x="20235" y="5489"/>
                  </a:lnTo>
                  <a:lnTo>
                    <a:pt x="20470" y="5724"/>
                  </a:lnTo>
                  <a:lnTo>
                    <a:pt x="20672" y="5960"/>
                  </a:lnTo>
                  <a:lnTo>
                    <a:pt x="20874" y="6196"/>
                  </a:lnTo>
                  <a:lnTo>
                    <a:pt x="21211" y="6734"/>
                  </a:lnTo>
                  <a:lnTo>
                    <a:pt x="21076" y="6936"/>
                  </a:lnTo>
                  <a:lnTo>
                    <a:pt x="21043" y="6936"/>
                  </a:lnTo>
                  <a:lnTo>
                    <a:pt x="21043" y="7037"/>
                  </a:lnTo>
                  <a:lnTo>
                    <a:pt x="21076" y="7071"/>
                  </a:lnTo>
                  <a:lnTo>
                    <a:pt x="21144" y="7071"/>
                  </a:lnTo>
                  <a:lnTo>
                    <a:pt x="21177" y="7138"/>
                  </a:lnTo>
                  <a:lnTo>
                    <a:pt x="21245" y="7273"/>
                  </a:lnTo>
                  <a:lnTo>
                    <a:pt x="21278" y="7340"/>
                  </a:lnTo>
                  <a:lnTo>
                    <a:pt x="21346" y="7374"/>
                  </a:lnTo>
                  <a:lnTo>
                    <a:pt x="21312" y="7542"/>
                  </a:lnTo>
                  <a:lnTo>
                    <a:pt x="21245" y="7576"/>
                  </a:lnTo>
                  <a:lnTo>
                    <a:pt x="21211" y="7643"/>
                  </a:lnTo>
                  <a:lnTo>
                    <a:pt x="21245" y="7677"/>
                  </a:lnTo>
                  <a:lnTo>
                    <a:pt x="21649" y="8216"/>
                  </a:lnTo>
                  <a:lnTo>
                    <a:pt x="22086" y="8721"/>
                  </a:lnTo>
                  <a:lnTo>
                    <a:pt x="22962" y="9697"/>
                  </a:lnTo>
                  <a:lnTo>
                    <a:pt x="23837" y="10674"/>
                  </a:lnTo>
                  <a:lnTo>
                    <a:pt x="24275" y="11145"/>
                  </a:lnTo>
                  <a:lnTo>
                    <a:pt x="24746" y="11583"/>
                  </a:lnTo>
                  <a:lnTo>
                    <a:pt x="25049" y="11886"/>
                  </a:lnTo>
                  <a:lnTo>
                    <a:pt x="25453" y="12256"/>
                  </a:lnTo>
                  <a:lnTo>
                    <a:pt x="25689" y="12424"/>
                  </a:lnTo>
                  <a:lnTo>
                    <a:pt x="25925" y="12593"/>
                  </a:lnTo>
                  <a:lnTo>
                    <a:pt x="26127" y="12660"/>
                  </a:lnTo>
                  <a:lnTo>
                    <a:pt x="26295" y="12694"/>
                  </a:lnTo>
                  <a:lnTo>
                    <a:pt x="26497" y="12660"/>
                  </a:lnTo>
                  <a:lnTo>
                    <a:pt x="26665" y="12593"/>
                  </a:lnTo>
                  <a:lnTo>
                    <a:pt x="26699" y="12559"/>
                  </a:lnTo>
                  <a:lnTo>
                    <a:pt x="27036" y="13064"/>
                  </a:lnTo>
                  <a:lnTo>
                    <a:pt x="27103" y="13098"/>
                  </a:lnTo>
                  <a:lnTo>
                    <a:pt x="27170" y="13098"/>
                  </a:lnTo>
                  <a:lnTo>
                    <a:pt x="27440" y="12862"/>
                  </a:lnTo>
                  <a:lnTo>
                    <a:pt x="27608" y="13030"/>
                  </a:lnTo>
                  <a:lnTo>
                    <a:pt x="27810" y="13165"/>
                  </a:lnTo>
                  <a:lnTo>
                    <a:pt x="28046" y="13232"/>
                  </a:lnTo>
                  <a:lnTo>
                    <a:pt x="28315" y="13266"/>
                  </a:lnTo>
                  <a:lnTo>
                    <a:pt x="28315" y="12862"/>
                  </a:lnTo>
                  <a:lnTo>
                    <a:pt x="27978" y="12795"/>
                  </a:lnTo>
                  <a:lnTo>
                    <a:pt x="27608" y="12660"/>
                  </a:lnTo>
                  <a:lnTo>
                    <a:pt x="27709" y="12525"/>
                  </a:lnTo>
                  <a:lnTo>
                    <a:pt x="27743" y="12458"/>
                  </a:lnTo>
                  <a:lnTo>
                    <a:pt x="27709" y="12357"/>
                  </a:lnTo>
                  <a:lnTo>
                    <a:pt x="27574" y="12189"/>
                  </a:lnTo>
                  <a:lnTo>
                    <a:pt x="27372" y="12020"/>
                  </a:lnTo>
                  <a:lnTo>
                    <a:pt x="27170" y="11919"/>
                  </a:lnTo>
                  <a:lnTo>
                    <a:pt x="27204" y="11852"/>
                  </a:lnTo>
                  <a:lnTo>
                    <a:pt x="27204" y="11751"/>
                  </a:lnTo>
                  <a:lnTo>
                    <a:pt x="27137" y="11650"/>
                  </a:lnTo>
                  <a:lnTo>
                    <a:pt x="27137" y="11616"/>
                  </a:lnTo>
                  <a:lnTo>
                    <a:pt x="27137" y="11583"/>
                  </a:lnTo>
                  <a:lnTo>
                    <a:pt x="27137" y="11549"/>
                  </a:lnTo>
                  <a:lnTo>
                    <a:pt x="27069" y="11549"/>
                  </a:lnTo>
                  <a:lnTo>
                    <a:pt x="26733" y="10977"/>
                  </a:lnTo>
                  <a:lnTo>
                    <a:pt x="26362" y="10438"/>
                  </a:lnTo>
                  <a:lnTo>
                    <a:pt x="25958" y="9933"/>
                  </a:lnTo>
                  <a:lnTo>
                    <a:pt x="25521" y="9428"/>
                  </a:lnTo>
                  <a:lnTo>
                    <a:pt x="25049" y="8956"/>
                  </a:lnTo>
                  <a:lnTo>
                    <a:pt x="24578" y="8519"/>
                  </a:lnTo>
                  <a:lnTo>
                    <a:pt x="23601" y="7610"/>
                  </a:lnTo>
                  <a:lnTo>
                    <a:pt x="23298" y="7307"/>
                  </a:lnTo>
                  <a:lnTo>
                    <a:pt x="22928" y="6970"/>
                  </a:lnTo>
                  <a:lnTo>
                    <a:pt x="22726" y="6835"/>
                  </a:lnTo>
                  <a:lnTo>
                    <a:pt x="22524" y="6734"/>
                  </a:lnTo>
                  <a:lnTo>
                    <a:pt x="22288" y="6667"/>
                  </a:lnTo>
                  <a:lnTo>
                    <a:pt x="22086" y="6701"/>
                  </a:lnTo>
                  <a:lnTo>
                    <a:pt x="21884" y="6768"/>
                  </a:lnTo>
                  <a:lnTo>
                    <a:pt x="21783" y="6600"/>
                  </a:lnTo>
                  <a:lnTo>
                    <a:pt x="21682" y="6431"/>
                  </a:lnTo>
                  <a:lnTo>
                    <a:pt x="21649" y="6398"/>
                  </a:lnTo>
                  <a:lnTo>
                    <a:pt x="21581" y="6364"/>
                  </a:lnTo>
                  <a:lnTo>
                    <a:pt x="21514" y="6364"/>
                  </a:lnTo>
                  <a:lnTo>
                    <a:pt x="21480" y="6398"/>
                  </a:lnTo>
                  <a:lnTo>
                    <a:pt x="21413" y="6499"/>
                  </a:lnTo>
                  <a:lnTo>
                    <a:pt x="21177" y="6162"/>
                  </a:lnTo>
                  <a:lnTo>
                    <a:pt x="20942" y="5825"/>
                  </a:lnTo>
                  <a:lnTo>
                    <a:pt x="20639" y="5522"/>
                  </a:lnTo>
                  <a:lnTo>
                    <a:pt x="20336" y="5219"/>
                  </a:lnTo>
                  <a:lnTo>
                    <a:pt x="19999" y="4984"/>
                  </a:lnTo>
                  <a:lnTo>
                    <a:pt x="19831" y="4916"/>
                  </a:lnTo>
                  <a:lnTo>
                    <a:pt x="19662" y="4849"/>
                  </a:lnTo>
                  <a:lnTo>
                    <a:pt x="19460" y="4782"/>
                  </a:lnTo>
                  <a:lnTo>
                    <a:pt x="19258" y="4748"/>
                  </a:lnTo>
                  <a:lnTo>
                    <a:pt x="19056" y="4748"/>
                  </a:lnTo>
                  <a:lnTo>
                    <a:pt x="18854" y="4782"/>
                  </a:lnTo>
                  <a:lnTo>
                    <a:pt x="18585" y="4849"/>
                  </a:lnTo>
                  <a:lnTo>
                    <a:pt x="18383" y="4916"/>
                  </a:lnTo>
                  <a:lnTo>
                    <a:pt x="18147" y="5017"/>
                  </a:lnTo>
                  <a:lnTo>
                    <a:pt x="17945" y="5152"/>
                  </a:lnTo>
                  <a:lnTo>
                    <a:pt x="17777" y="5287"/>
                  </a:lnTo>
                  <a:lnTo>
                    <a:pt x="17609" y="5421"/>
                  </a:lnTo>
                  <a:lnTo>
                    <a:pt x="17474" y="5590"/>
                  </a:lnTo>
                  <a:lnTo>
                    <a:pt x="17339" y="5792"/>
                  </a:lnTo>
                  <a:lnTo>
                    <a:pt x="17104" y="6162"/>
                  </a:lnTo>
                  <a:lnTo>
                    <a:pt x="16935" y="6600"/>
                  </a:lnTo>
                  <a:lnTo>
                    <a:pt x="16834" y="7071"/>
                  </a:lnTo>
                  <a:lnTo>
                    <a:pt x="16767" y="7542"/>
                  </a:lnTo>
                  <a:lnTo>
                    <a:pt x="16767" y="8148"/>
                  </a:lnTo>
                  <a:lnTo>
                    <a:pt x="16834" y="8754"/>
                  </a:lnTo>
                  <a:lnTo>
                    <a:pt x="16969" y="9360"/>
                  </a:lnTo>
                  <a:lnTo>
                    <a:pt x="17137" y="9933"/>
                  </a:lnTo>
                  <a:lnTo>
                    <a:pt x="17339" y="10505"/>
                  </a:lnTo>
                  <a:lnTo>
                    <a:pt x="17609" y="11078"/>
                  </a:lnTo>
                  <a:lnTo>
                    <a:pt x="17912" y="11616"/>
                  </a:lnTo>
                  <a:lnTo>
                    <a:pt x="18248" y="12088"/>
                  </a:lnTo>
                  <a:lnTo>
                    <a:pt x="18652" y="12626"/>
                  </a:lnTo>
                  <a:lnTo>
                    <a:pt x="18989" y="13165"/>
                  </a:lnTo>
                  <a:lnTo>
                    <a:pt x="19157" y="13434"/>
                  </a:lnTo>
                  <a:lnTo>
                    <a:pt x="19292" y="13737"/>
                  </a:lnTo>
                  <a:lnTo>
                    <a:pt x="19427" y="14040"/>
                  </a:lnTo>
                  <a:lnTo>
                    <a:pt x="19528" y="14377"/>
                  </a:lnTo>
                  <a:lnTo>
                    <a:pt x="19561" y="14579"/>
                  </a:lnTo>
                  <a:lnTo>
                    <a:pt x="19595" y="14781"/>
                  </a:lnTo>
                  <a:lnTo>
                    <a:pt x="19561" y="14983"/>
                  </a:lnTo>
                  <a:lnTo>
                    <a:pt x="19528" y="15185"/>
                  </a:lnTo>
                  <a:lnTo>
                    <a:pt x="19494" y="15353"/>
                  </a:lnTo>
                  <a:lnTo>
                    <a:pt x="19427" y="15522"/>
                  </a:lnTo>
                  <a:lnTo>
                    <a:pt x="19225" y="15858"/>
                  </a:lnTo>
                  <a:lnTo>
                    <a:pt x="18955" y="16161"/>
                  </a:lnTo>
                  <a:lnTo>
                    <a:pt x="18652" y="16397"/>
                  </a:lnTo>
                  <a:lnTo>
                    <a:pt x="18316" y="16599"/>
                  </a:lnTo>
                  <a:lnTo>
                    <a:pt x="17945" y="16767"/>
                  </a:lnTo>
                  <a:lnTo>
                    <a:pt x="17676" y="16902"/>
                  </a:lnTo>
                  <a:lnTo>
                    <a:pt x="17373" y="16969"/>
                  </a:lnTo>
                  <a:lnTo>
                    <a:pt x="17070" y="17037"/>
                  </a:lnTo>
                  <a:lnTo>
                    <a:pt x="16733" y="17070"/>
                  </a:lnTo>
                  <a:lnTo>
                    <a:pt x="16094" y="17104"/>
                  </a:lnTo>
                  <a:lnTo>
                    <a:pt x="15420" y="17070"/>
                  </a:lnTo>
                  <a:lnTo>
                    <a:pt x="14747" y="16936"/>
                  </a:lnTo>
                  <a:lnTo>
                    <a:pt x="14444" y="16868"/>
                  </a:lnTo>
                  <a:lnTo>
                    <a:pt x="14141" y="16734"/>
                  </a:lnTo>
                  <a:lnTo>
                    <a:pt x="13838" y="16633"/>
                  </a:lnTo>
                  <a:lnTo>
                    <a:pt x="13535" y="16464"/>
                  </a:lnTo>
                  <a:lnTo>
                    <a:pt x="13299" y="16330"/>
                  </a:lnTo>
                  <a:lnTo>
                    <a:pt x="13030" y="16128"/>
                  </a:lnTo>
                  <a:lnTo>
                    <a:pt x="12760" y="15892"/>
                  </a:lnTo>
                  <a:lnTo>
                    <a:pt x="12558" y="15589"/>
                  </a:lnTo>
                  <a:lnTo>
                    <a:pt x="12390" y="15286"/>
                  </a:lnTo>
                  <a:lnTo>
                    <a:pt x="12323" y="14949"/>
                  </a:lnTo>
                  <a:lnTo>
                    <a:pt x="12255" y="14613"/>
                  </a:lnTo>
                  <a:lnTo>
                    <a:pt x="12188" y="14276"/>
                  </a:lnTo>
                  <a:lnTo>
                    <a:pt x="12154" y="13535"/>
                  </a:lnTo>
                  <a:lnTo>
                    <a:pt x="12087" y="12862"/>
                  </a:lnTo>
                  <a:lnTo>
                    <a:pt x="12020" y="12222"/>
                  </a:lnTo>
                  <a:lnTo>
                    <a:pt x="11919" y="11549"/>
                  </a:lnTo>
                  <a:lnTo>
                    <a:pt x="11784" y="10909"/>
                  </a:lnTo>
                  <a:lnTo>
                    <a:pt x="11649" y="10539"/>
                  </a:lnTo>
                  <a:lnTo>
                    <a:pt x="11481" y="10135"/>
                  </a:lnTo>
                  <a:lnTo>
                    <a:pt x="11380" y="9967"/>
                  </a:lnTo>
                  <a:lnTo>
                    <a:pt x="11245" y="9798"/>
                  </a:lnTo>
                  <a:lnTo>
                    <a:pt x="11111" y="9664"/>
                  </a:lnTo>
                  <a:lnTo>
                    <a:pt x="10942" y="9563"/>
                  </a:lnTo>
                  <a:lnTo>
                    <a:pt x="10673" y="9428"/>
                  </a:lnTo>
                  <a:lnTo>
                    <a:pt x="10404" y="9327"/>
                  </a:lnTo>
                  <a:lnTo>
                    <a:pt x="10134" y="9259"/>
                  </a:lnTo>
                  <a:lnTo>
                    <a:pt x="9831" y="9192"/>
                  </a:lnTo>
                  <a:lnTo>
                    <a:pt x="9259" y="9158"/>
                  </a:lnTo>
                  <a:lnTo>
                    <a:pt x="8687" y="9057"/>
                  </a:lnTo>
                  <a:lnTo>
                    <a:pt x="8350" y="8990"/>
                  </a:lnTo>
                  <a:lnTo>
                    <a:pt x="8013" y="8855"/>
                  </a:lnTo>
                  <a:lnTo>
                    <a:pt x="7710" y="8687"/>
                  </a:lnTo>
                  <a:lnTo>
                    <a:pt x="7407" y="8485"/>
                  </a:lnTo>
                  <a:lnTo>
                    <a:pt x="6835" y="8047"/>
                  </a:lnTo>
                  <a:lnTo>
                    <a:pt x="6296" y="7576"/>
                  </a:lnTo>
                  <a:lnTo>
                    <a:pt x="6128" y="7408"/>
                  </a:lnTo>
                  <a:lnTo>
                    <a:pt x="5993" y="7206"/>
                  </a:lnTo>
                  <a:lnTo>
                    <a:pt x="5825" y="7004"/>
                  </a:lnTo>
                  <a:lnTo>
                    <a:pt x="5656" y="6869"/>
                  </a:lnTo>
                  <a:lnTo>
                    <a:pt x="5589" y="6835"/>
                  </a:lnTo>
                  <a:lnTo>
                    <a:pt x="5724" y="6667"/>
                  </a:lnTo>
                  <a:lnTo>
                    <a:pt x="5757" y="6600"/>
                  </a:lnTo>
                  <a:lnTo>
                    <a:pt x="5825" y="6600"/>
                  </a:lnTo>
                  <a:lnTo>
                    <a:pt x="5892" y="6566"/>
                  </a:lnTo>
                  <a:lnTo>
                    <a:pt x="5892" y="6499"/>
                  </a:lnTo>
                  <a:lnTo>
                    <a:pt x="5858" y="6431"/>
                  </a:lnTo>
                  <a:lnTo>
                    <a:pt x="4983" y="5590"/>
                  </a:lnTo>
                  <a:lnTo>
                    <a:pt x="4579" y="5152"/>
                  </a:lnTo>
                  <a:lnTo>
                    <a:pt x="4411" y="4916"/>
                  </a:lnTo>
                  <a:lnTo>
                    <a:pt x="4242" y="4681"/>
                  </a:lnTo>
                  <a:lnTo>
                    <a:pt x="4108" y="4445"/>
                  </a:lnTo>
                  <a:lnTo>
                    <a:pt x="3939" y="4243"/>
                  </a:lnTo>
                  <a:lnTo>
                    <a:pt x="3737" y="4041"/>
                  </a:lnTo>
                  <a:lnTo>
                    <a:pt x="3502" y="3873"/>
                  </a:lnTo>
                  <a:lnTo>
                    <a:pt x="3064" y="3536"/>
                  </a:lnTo>
                  <a:lnTo>
                    <a:pt x="2626" y="3233"/>
                  </a:lnTo>
                  <a:lnTo>
                    <a:pt x="2896" y="3132"/>
                  </a:lnTo>
                  <a:lnTo>
                    <a:pt x="3030" y="3065"/>
                  </a:lnTo>
                  <a:lnTo>
                    <a:pt x="3165" y="2964"/>
                  </a:lnTo>
                  <a:lnTo>
                    <a:pt x="3367" y="2728"/>
                  </a:lnTo>
                  <a:lnTo>
                    <a:pt x="3502" y="2459"/>
                  </a:lnTo>
                  <a:lnTo>
                    <a:pt x="3636" y="2156"/>
                  </a:lnTo>
                  <a:lnTo>
                    <a:pt x="3704" y="1819"/>
                  </a:lnTo>
                  <a:lnTo>
                    <a:pt x="3737" y="1516"/>
                  </a:lnTo>
                  <a:lnTo>
                    <a:pt x="3737" y="1179"/>
                  </a:lnTo>
                  <a:lnTo>
                    <a:pt x="3704" y="876"/>
                  </a:lnTo>
                  <a:lnTo>
                    <a:pt x="3670" y="775"/>
                  </a:lnTo>
                  <a:lnTo>
                    <a:pt x="3535" y="775"/>
                  </a:lnTo>
                  <a:lnTo>
                    <a:pt x="3502" y="809"/>
                  </a:lnTo>
                  <a:lnTo>
                    <a:pt x="3502" y="876"/>
                  </a:lnTo>
                  <a:lnTo>
                    <a:pt x="3502" y="1145"/>
                  </a:lnTo>
                  <a:lnTo>
                    <a:pt x="3401" y="876"/>
                  </a:lnTo>
                  <a:lnTo>
                    <a:pt x="3232" y="674"/>
                  </a:lnTo>
                  <a:lnTo>
                    <a:pt x="3030" y="539"/>
                  </a:lnTo>
                  <a:lnTo>
                    <a:pt x="2963" y="472"/>
                  </a:lnTo>
                  <a:lnTo>
                    <a:pt x="2896" y="337"/>
                  </a:lnTo>
                  <a:lnTo>
                    <a:pt x="2862" y="236"/>
                  </a:lnTo>
                  <a:lnTo>
                    <a:pt x="2761" y="203"/>
                  </a:lnTo>
                  <a:lnTo>
                    <a:pt x="2694" y="169"/>
                  </a:lnTo>
                  <a:lnTo>
                    <a:pt x="2593" y="169"/>
                  </a:lnTo>
                  <a:lnTo>
                    <a:pt x="2559" y="203"/>
                  </a:lnTo>
                  <a:lnTo>
                    <a:pt x="2357" y="102"/>
                  </a:lnTo>
                  <a:lnTo>
                    <a:pt x="2121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5"/>
            <p:cNvSpPr/>
            <p:nvPr/>
          </p:nvSpPr>
          <p:spPr>
            <a:xfrm>
              <a:off x="5518788" y="4151652"/>
              <a:ext cx="28548" cy="30242"/>
            </a:xfrm>
            <a:custGeom>
              <a:avLst/>
              <a:gdLst/>
              <a:ahLst/>
              <a:cxnLst/>
              <a:rect l="l" t="t" r="r" b="b"/>
              <a:pathLst>
                <a:path w="573" h="607" extrusionOk="0">
                  <a:moveTo>
                    <a:pt x="405" y="0"/>
                  </a:moveTo>
                  <a:lnTo>
                    <a:pt x="337" y="34"/>
                  </a:lnTo>
                  <a:lnTo>
                    <a:pt x="270" y="68"/>
                  </a:lnTo>
                  <a:lnTo>
                    <a:pt x="102" y="303"/>
                  </a:lnTo>
                  <a:lnTo>
                    <a:pt x="34" y="438"/>
                  </a:lnTo>
                  <a:lnTo>
                    <a:pt x="1" y="573"/>
                  </a:lnTo>
                  <a:lnTo>
                    <a:pt x="34" y="606"/>
                  </a:lnTo>
                  <a:lnTo>
                    <a:pt x="169" y="573"/>
                  </a:lnTo>
                  <a:lnTo>
                    <a:pt x="304" y="505"/>
                  </a:lnTo>
                  <a:lnTo>
                    <a:pt x="506" y="303"/>
                  </a:lnTo>
                  <a:lnTo>
                    <a:pt x="539" y="236"/>
                  </a:lnTo>
                  <a:lnTo>
                    <a:pt x="573" y="169"/>
                  </a:lnTo>
                  <a:lnTo>
                    <a:pt x="539" y="135"/>
                  </a:lnTo>
                  <a:lnTo>
                    <a:pt x="506" y="68"/>
                  </a:lnTo>
                  <a:lnTo>
                    <a:pt x="438" y="3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5"/>
            <p:cNvSpPr/>
            <p:nvPr/>
          </p:nvSpPr>
          <p:spPr>
            <a:xfrm>
              <a:off x="6605766" y="4480430"/>
              <a:ext cx="134222" cy="130884"/>
            </a:xfrm>
            <a:custGeom>
              <a:avLst/>
              <a:gdLst/>
              <a:ahLst/>
              <a:cxnLst/>
              <a:rect l="l" t="t" r="r" b="b"/>
              <a:pathLst>
                <a:path w="2694" h="2627" extrusionOk="0">
                  <a:moveTo>
                    <a:pt x="505" y="337"/>
                  </a:moveTo>
                  <a:lnTo>
                    <a:pt x="775" y="539"/>
                  </a:lnTo>
                  <a:lnTo>
                    <a:pt x="1044" y="741"/>
                  </a:lnTo>
                  <a:lnTo>
                    <a:pt x="977" y="842"/>
                  </a:lnTo>
                  <a:lnTo>
                    <a:pt x="910" y="943"/>
                  </a:lnTo>
                  <a:lnTo>
                    <a:pt x="842" y="1077"/>
                  </a:lnTo>
                  <a:lnTo>
                    <a:pt x="606" y="842"/>
                  </a:lnTo>
                  <a:lnTo>
                    <a:pt x="674" y="741"/>
                  </a:lnTo>
                  <a:lnTo>
                    <a:pt x="707" y="539"/>
                  </a:lnTo>
                  <a:lnTo>
                    <a:pt x="707" y="505"/>
                  </a:lnTo>
                  <a:lnTo>
                    <a:pt x="573" y="640"/>
                  </a:lnTo>
                  <a:lnTo>
                    <a:pt x="505" y="774"/>
                  </a:lnTo>
                  <a:lnTo>
                    <a:pt x="135" y="471"/>
                  </a:lnTo>
                  <a:lnTo>
                    <a:pt x="337" y="370"/>
                  </a:lnTo>
                  <a:lnTo>
                    <a:pt x="438" y="337"/>
                  </a:lnTo>
                  <a:close/>
                  <a:moveTo>
                    <a:pt x="1179" y="875"/>
                  </a:moveTo>
                  <a:lnTo>
                    <a:pt x="1415" y="1077"/>
                  </a:lnTo>
                  <a:lnTo>
                    <a:pt x="1482" y="1178"/>
                  </a:lnTo>
                  <a:lnTo>
                    <a:pt x="1381" y="1313"/>
                  </a:lnTo>
                  <a:lnTo>
                    <a:pt x="1280" y="1515"/>
                  </a:lnTo>
                  <a:lnTo>
                    <a:pt x="1145" y="1381"/>
                  </a:lnTo>
                  <a:lnTo>
                    <a:pt x="977" y="1212"/>
                  </a:lnTo>
                  <a:lnTo>
                    <a:pt x="1044" y="1111"/>
                  </a:lnTo>
                  <a:lnTo>
                    <a:pt x="1112" y="976"/>
                  </a:lnTo>
                  <a:lnTo>
                    <a:pt x="1179" y="875"/>
                  </a:lnTo>
                  <a:close/>
                  <a:moveTo>
                    <a:pt x="1583" y="1246"/>
                  </a:moveTo>
                  <a:lnTo>
                    <a:pt x="1852" y="1583"/>
                  </a:lnTo>
                  <a:lnTo>
                    <a:pt x="1751" y="1717"/>
                  </a:lnTo>
                  <a:lnTo>
                    <a:pt x="1684" y="1886"/>
                  </a:lnTo>
                  <a:lnTo>
                    <a:pt x="1448" y="1650"/>
                  </a:lnTo>
                  <a:lnTo>
                    <a:pt x="1516" y="1414"/>
                  </a:lnTo>
                  <a:lnTo>
                    <a:pt x="1583" y="1246"/>
                  </a:lnTo>
                  <a:close/>
                  <a:moveTo>
                    <a:pt x="1920" y="1684"/>
                  </a:moveTo>
                  <a:lnTo>
                    <a:pt x="2122" y="1919"/>
                  </a:lnTo>
                  <a:lnTo>
                    <a:pt x="2021" y="2020"/>
                  </a:lnTo>
                  <a:lnTo>
                    <a:pt x="2021" y="2088"/>
                  </a:lnTo>
                  <a:lnTo>
                    <a:pt x="2021" y="2155"/>
                  </a:lnTo>
                  <a:lnTo>
                    <a:pt x="1819" y="1987"/>
                  </a:lnTo>
                  <a:lnTo>
                    <a:pt x="1852" y="1919"/>
                  </a:lnTo>
                  <a:lnTo>
                    <a:pt x="1886" y="1818"/>
                  </a:lnTo>
                  <a:lnTo>
                    <a:pt x="1920" y="1684"/>
                  </a:lnTo>
                  <a:close/>
                  <a:moveTo>
                    <a:pt x="2122" y="1953"/>
                  </a:moveTo>
                  <a:lnTo>
                    <a:pt x="2324" y="2155"/>
                  </a:lnTo>
                  <a:lnTo>
                    <a:pt x="2223" y="2357"/>
                  </a:lnTo>
                  <a:lnTo>
                    <a:pt x="2054" y="2189"/>
                  </a:lnTo>
                  <a:lnTo>
                    <a:pt x="2054" y="2054"/>
                  </a:lnTo>
                  <a:lnTo>
                    <a:pt x="2088" y="1987"/>
                  </a:lnTo>
                  <a:lnTo>
                    <a:pt x="2122" y="1953"/>
                  </a:lnTo>
                  <a:close/>
                  <a:moveTo>
                    <a:pt x="404" y="0"/>
                  </a:moveTo>
                  <a:lnTo>
                    <a:pt x="303" y="34"/>
                  </a:lnTo>
                  <a:lnTo>
                    <a:pt x="135" y="202"/>
                  </a:lnTo>
                  <a:lnTo>
                    <a:pt x="68" y="337"/>
                  </a:lnTo>
                  <a:lnTo>
                    <a:pt x="34" y="438"/>
                  </a:lnTo>
                  <a:lnTo>
                    <a:pt x="0" y="471"/>
                  </a:lnTo>
                  <a:lnTo>
                    <a:pt x="34" y="505"/>
                  </a:lnTo>
                  <a:lnTo>
                    <a:pt x="236" y="808"/>
                  </a:lnTo>
                  <a:lnTo>
                    <a:pt x="472" y="1077"/>
                  </a:lnTo>
                  <a:lnTo>
                    <a:pt x="1011" y="1616"/>
                  </a:lnTo>
                  <a:lnTo>
                    <a:pt x="1617" y="2121"/>
                  </a:lnTo>
                  <a:lnTo>
                    <a:pt x="2189" y="2593"/>
                  </a:lnTo>
                  <a:lnTo>
                    <a:pt x="2223" y="2626"/>
                  </a:lnTo>
                  <a:lnTo>
                    <a:pt x="2290" y="2626"/>
                  </a:lnTo>
                  <a:lnTo>
                    <a:pt x="2324" y="2593"/>
                  </a:lnTo>
                  <a:lnTo>
                    <a:pt x="2357" y="2559"/>
                  </a:lnTo>
                  <a:lnTo>
                    <a:pt x="2458" y="2290"/>
                  </a:lnTo>
                  <a:lnTo>
                    <a:pt x="2593" y="2391"/>
                  </a:lnTo>
                  <a:lnTo>
                    <a:pt x="2627" y="2424"/>
                  </a:lnTo>
                  <a:lnTo>
                    <a:pt x="2694" y="2391"/>
                  </a:lnTo>
                  <a:lnTo>
                    <a:pt x="2694" y="2357"/>
                  </a:lnTo>
                  <a:lnTo>
                    <a:pt x="2694" y="2290"/>
                  </a:lnTo>
                  <a:lnTo>
                    <a:pt x="2559" y="1987"/>
                  </a:lnTo>
                  <a:lnTo>
                    <a:pt x="2324" y="1717"/>
                  </a:lnTo>
                  <a:lnTo>
                    <a:pt x="1852" y="1145"/>
                  </a:lnTo>
                  <a:lnTo>
                    <a:pt x="1583" y="875"/>
                  </a:lnTo>
                  <a:lnTo>
                    <a:pt x="1280" y="606"/>
                  </a:lnTo>
                  <a:lnTo>
                    <a:pt x="1280" y="539"/>
                  </a:lnTo>
                  <a:lnTo>
                    <a:pt x="1246" y="539"/>
                  </a:lnTo>
                  <a:lnTo>
                    <a:pt x="1213" y="572"/>
                  </a:lnTo>
                  <a:lnTo>
                    <a:pt x="842" y="269"/>
                  </a:lnTo>
                  <a:lnTo>
                    <a:pt x="472" y="34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5"/>
            <p:cNvSpPr/>
            <p:nvPr/>
          </p:nvSpPr>
          <p:spPr>
            <a:xfrm>
              <a:off x="5567415" y="4250599"/>
              <a:ext cx="99047" cy="98997"/>
            </a:xfrm>
            <a:custGeom>
              <a:avLst/>
              <a:gdLst/>
              <a:ahLst/>
              <a:cxnLst/>
              <a:rect l="l" t="t" r="r" b="b"/>
              <a:pathLst>
                <a:path w="1988" h="1987" extrusionOk="0">
                  <a:moveTo>
                    <a:pt x="35" y="1"/>
                  </a:moveTo>
                  <a:lnTo>
                    <a:pt x="1" y="34"/>
                  </a:lnTo>
                  <a:lnTo>
                    <a:pt x="68" y="203"/>
                  </a:lnTo>
                  <a:lnTo>
                    <a:pt x="169" y="371"/>
                  </a:lnTo>
                  <a:lnTo>
                    <a:pt x="439" y="640"/>
                  </a:lnTo>
                  <a:lnTo>
                    <a:pt x="1112" y="1314"/>
                  </a:lnTo>
                  <a:lnTo>
                    <a:pt x="1348" y="1583"/>
                  </a:lnTo>
                  <a:lnTo>
                    <a:pt x="1583" y="1852"/>
                  </a:lnTo>
                  <a:lnTo>
                    <a:pt x="1651" y="1920"/>
                  </a:lnTo>
                  <a:lnTo>
                    <a:pt x="1752" y="1953"/>
                  </a:lnTo>
                  <a:lnTo>
                    <a:pt x="1819" y="1987"/>
                  </a:lnTo>
                  <a:lnTo>
                    <a:pt x="1920" y="1953"/>
                  </a:lnTo>
                  <a:lnTo>
                    <a:pt x="1987" y="1886"/>
                  </a:lnTo>
                  <a:lnTo>
                    <a:pt x="1954" y="1819"/>
                  </a:lnTo>
                  <a:lnTo>
                    <a:pt x="1954" y="1785"/>
                  </a:lnTo>
                  <a:lnTo>
                    <a:pt x="1718" y="1583"/>
                  </a:lnTo>
                  <a:lnTo>
                    <a:pt x="1516" y="1381"/>
                  </a:lnTo>
                  <a:lnTo>
                    <a:pt x="1112" y="943"/>
                  </a:lnTo>
                  <a:lnTo>
                    <a:pt x="540" y="371"/>
                  </a:lnTo>
                  <a:lnTo>
                    <a:pt x="304" y="135"/>
                  </a:lnTo>
                  <a:lnTo>
                    <a:pt x="169" y="68"/>
                  </a:lnTo>
                  <a:lnTo>
                    <a:pt x="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5"/>
            <p:cNvSpPr/>
            <p:nvPr/>
          </p:nvSpPr>
          <p:spPr>
            <a:xfrm>
              <a:off x="6531979" y="3618202"/>
              <a:ext cx="338843" cy="838762"/>
            </a:xfrm>
            <a:custGeom>
              <a:avLst/>
              <a:gdLst/>
              <a:ahLst/>
              <a:cxnLst/>
              <a:rect l="l" t="t" r="r" b="b"/>
              <a:pathLst>
                <a:path w="6801" h="16835" extrusionOk="0">
                  <a:moveTo>
                    <a:pt x="6195" y="472"/>
                  </a:moveTo>
                  <a:lnTo>
                    <a:pt x="5892" y="943"/>
                  </a:lnTo>
                  <a:lnTo>
                    <a:pt x="5825" y="910"/>
                  </a:lnTo>
                  <a:lnTo>
                    <a:pt x="5791" y="842"/>
                  </a:lnTo>
                  <a:lnTo>
                    <a:pt x="5757" y="809"/>
                  </a:lnTo>
                  <a:lnTo>
                    <a:pt x="6195" y="472"/>
                  </a:lnTo>
                  <a:close/>
                  <a:moveTo>
                    <a:pt x="5589" y="977"/>
                  </a:moveTo>
                  <a:lnTo>
                    <a:pt x="5656" y="1078"/>
                  </a:lnTo>
                  <a:lnTo>
                    <a:pt x="5724" y="1145"/>
                  </a:lnTo>
                  <a:lnTo>
                    <a:pt x="5589" y="1381"/>
                  </a:lnTo>
                  <a:lnTo>
                    <a:pt x="5387" y="1246"/>
                  </a:lnTo>
                  <a:lnTo>
                    <a:pt x="5488" y="1112"/>
                  </a:lnTo>
                  <a:lnTo>
                    <a:pt x="5589" y="977"/>
                  </a:lnTo>
                  <a:close/>
                  <a:moveTo>
                    <a:pt x="5252" y="1381"/>
                  </a:moveTo>
                  <a:lnTo>
                    <a:pt x="5353" y="1482"/>
                  </a:lnTo>
                  <a:lnTo>
                    <a:pt x="5454" y="1549"/>
                  </a:lnTo>
                  <a:lnTo>
                    <a:pt x="5320" y="1819"/>
                  </a:lnTo>
                  <a:lnTo>
                    <a:pt x="5286" y="1785"/>
                  </a:lnTo>
                  <a:lnTo>
                    <a:pt x="5084" y="1684"/>
                  </a:lnTo>
                  <a:lnTo>
                    <a:pt x="5050" y="1684"/>
                  </a:lnTo>
                  <a:lnTo>
                    <a:pt x="5252" y="1381"/>
                  </a:lnTo>
                  <a:close/>
                  <a:moveTo>
                    <a:pt x="4949" y="1886"/>
                  </a:moveTo>
                  <a:lnTo>
                    <a:pt x="5084" y="1920"/>
                  </a:lnTo>
                  <a:lnTo>
                    <a:pt x="5219" y="1987"/>
                  </a:lnTo>
                  <a:lnTo>
                    <a:pt x="5084" y="2223"/>
                  </a:lnTo>
                  <a:lnTo>
                    <a:pt x="4815" y="1987"/>
                  </a:lnTo>
                  <a:lnTo>
                    <a:pt x="4882" y="1886"/>
                  </a:lnTo>
                  <a:close/>
                  <a:moveTo>
                    <a:pt x="4411" y="1920"/>
                  </a:moveTo>
                  <a:lnTo>
                    <a:pt x="4680" y="2189"/>
                  </a:lnTo>
                  <a:lnTo>
                    <a:pt x="4815" y="2324"/>
                  </a:lnTo>
                  <a:lnTo>
                    <a:pt x="4983" y="2459"/>
                  </a:lnTo>
                  <a:lnTo>
                    <a:pt x="4949" y="2459"/>
                  </a:lnTo>
                  <a:lnTo>
                    <a:pt x="4949" y="2526"/>
                  </a:lnTo>
                  <a:lnTo>
                    <a:pt x="4983" y="2593"/>
                  </a:lnTo>
                  <a:lnTo>
                    <a:pt x="5050" y="2593"/>
                  </a:lnTo>
                  <a:lnTo>
                    <a:pt x="5084" y="2560"/>
                  </a:lnTo>
                  <a:lnTo>
                    <a:pt x="5118" y="2526"/>
                  </a:lnTo>
                  <a:lnTo>
                    <a:pt x="4040" y="3704"/>
                  </a:lnTo>
                  <a:lnTo>
                    <a:pt x="3973" y="3839"/>
                  </a:lnTo>
                  <a:lnTo>
                    <a:pt x="3872" y="4041"/>
                  </a:lnTo>
                  <a:lnTo>
                    <a:pt x="3737" y="4176"/>
                  </a:lnTo>
                  <a:lnTo>
                    <a:pt x="3670" y="4209"/>
                  </a:lnTo>
                  <a:lnTo>
                    <a:pt x="3603" y="4209"/>
                  </a:lnTo>
                  <a:lnTo>
                    <a:pt x="3266" y="3940"/>
                  </a:lnTo>
                  <a:lnTo>
                    <a:pt x="2862" y="3570"/>
                  </a:lnTo>
                  <a:lnTo>
                    <a:pt x="3098" y="3401"/>
                  </a:lnTo>
                  <a:lnTo>
                    <a:pt x="3300" y="3199"/>
                  </a:lnTo>
                  <a:lnTo>
                    <a:pt x="3704" y="2762"/>
                  </a:lnTo>
                  <a:lnTo>
                    <a:pt x="4074" y="2357"/>
                  </a:lnTo>
                  <a:lnTo>
                    <a:pt x="4242" y="2155"/>
                  </a:lnTo>
                  <a:lnTo>
                    <a:pt x="4411" y="1920"/>
                  </a:lnTo>
                  <a:close/>
                  <a:moveTo>
                    <a:pt x="2963" y="4041"/>
                  </a:moveTo>
                  <a:lnTo>
                    <a:pt x="3030" y="4108"/>
                  </a:lnTo>
                  <a:lnTo>
                    <a:pt x="2997" y="4142"/>
                  </a:lnTo>
                  <a:lnTo>
                    <a:pt x="2862" y="4277"/>
                  </a:lnTo>
                  <a:lnTo>
                    <a:pt x="2694" y="4479"/>
                  </a:lnTo>
                  <a:lnTo>
                    <a:pt x="2593" y="4647"/>
                  </a:lnTo>
                  <a:lnTo>
                    <a:pt x="2559" y="4782"/>
                  </a:lnTo>
                  <a:lnTo>
                    <a:pt x="2525" y="4883"/>
                  </a:lnTo>
                  <a:lnTo>
                    <a:pt x="2391" y="4748"/>
                  </a:lnTo>
                  <a:lnTo>
                    <a:pt x="2256" y="4647"/>
                  </a:lnTo>
                  <a:lnTo>
                    <a:pt x="2424" y="4512"/>
                  </a:lnTo>
                  <a:lnTo>
                    <a:pt x="2559" y="4344"/>
                  </a:lnTo>
                  <a:lnTo>
                    <a:pt x="2761" y="4176"/>
                  </a:lnTo>
                  <a:lnTo>
                    <a:pt x="2963" y="4041"/>
                  </a:lnTo>
                  <a:close/>
                  <a:moveTo>
                    <a:pt x="6565" y="1"/>
                  </a:moveTo>
                  <a:lnTo>
                    <a:pt x="6498" y="34"/>
                  </a:lnTo>
                  <a:lnTo>
                    <a:pt x="5959" y="371"/>
                  </a:lnTo>
                  <a:lnTo>
                    <a:pt x="5690" y="573"/>
                  </a:lnTo>
                  <a:lnTo>
                    <a:pt x="5454" y="809"/>
                  </a:lnTo>
                  <a:lnTo>
                    <a:pt x="5219" y="1078"/>
                  </a:lnTo>
                  <a:lnTo>
                    <a:pt x="5017" y="1347"/>
                  </a:lnTo>
                  <a:lnTo>
                    <a:pt x="4848" y="1650"/>
                  </a:lnTo>
                  <a:lnTo>
                    <a:pt x="4747" y="1953"/>
                  </a:lnTo>
                  <a:lnTo>
                    <a:pt x="4613" y="1785"/>
                  </a:lnTo>
                  <a:lnTo>
                    <a:pt x="4444" y="1650"/>
                  </a:lnTo>
                  <a:lnTo>
                    <a:pt x="4377" y="1617"/>
                  </a:lnTo>
                  <a:lnTo>
                    <a:pt x="4343" y="1650"/>
                  </a:lnTo>
                  <a:lnTo>
                    <a:pt x="4276" y="1684"/>
                  </a:lnTo>
                  <a:lnTo>
                    <a:pt x="4108" y="1953"/>
                  </a:lnTo>
                  <a:lnTo>
                    <a:pt x="3939" y="2189"/>
                  </a:lnTo>
                  <a:lnTo>
                    <a:pt x="3535" y="2627"/>
                  </a:lnTo>
                  <a:lnTo>
                    <a:pt x="3131" y="3031"/>
                  </a:lnTo>
                  <a:lnTo>
                    <a:pt x="2929" y="3267"/>
                  </a:lnTo>
                  <a:lnTo>
                    <a:pt x="2795" y="3536"/>
                  </a:lnTo>
                  <a:lnTo>
                    <a:pt x="2761" y="3536"/>
                  </a:lnTo>
                  <a:lnTo>
                    <a:pt x="2761" y="3570"/>
                  </a:lnTo>
                  <a:lnTo>
                    <a:pt x="2795" y="3704"/>
                  </a:lnTo>
                  <a:lnTo>
                    <a:pt x="2862" y="3839"/>
                  </a:lnTo>
                  <a:lnTo>
                    <a:pt x="2626" y="3974"/>
                  </a:lnTo>
                  <a:lnTo>
                    <a:pt x="2458" y="4142"/>
                  </a:lnTo>
                  <a:lnTo>
                    <a:pt x="2222" y="4378"/>
                  </a:lnTo>
                  <a:lnTo>
                    <a:pt x="2155" y="4479"/>
                  </a:lnTo>
                  <a:lnTo>
                    <a:pt x="2087" y="4613"/>
                  </a:lnTo>
                  <a:lnTo>
                    <a:pt x="2087" y="4681"/>
                  </a:lnTo>
                  <a:lnTo>
                    <a:pt x="2121" y="4714"/>
                  </a:lnTo>
                  <a:lnTo>
                    <a:pt x="2188" y="4849"/>
                  </a:lnTo>
                  <a:lnTo>
                    <a:pt x="2256" y="4984"/>
                  </a:lnTo>
                  <a:lnTo>
                    <a:pt x="2188" y="5017"/>
                  </a:lnTo>
                  <a:lnTo>
                    <a:pt x="1953" y="5186"/>
                  </a:lnTo>
                  <a:lnTo>
                    <a:pt x="1717" y="5388"/>
                  </a:lnTo>
                  <a:lnTo>
                    <a:pt x="1515" y="5590"/>
                  </a:lnTo>
                  <a:lnTo>
                    <a:pt x="1313" y="5792"/>
                  </a:lnTo>
                  <a:lnTo>
                    <a:pt x="976" y="6263"/>
                  </a:lnTo>
                  <a:lnTo>
                    <a:pt x="707" y="6768"/>
                  </a:lnTo>
                  <a:lnTo>
                    <a:pt x="505" y="7307"/>
                  </a:lnTo>
                  <a:lnTo>
                    <a:pt x="337" y="7879"/>
                  </a:lnTo>
                  <a:lnTo>
                    <a:pt x="202" y="8451"/>
                  </a:lnTo>
                  <a:lnTo>
                    <a:pt x="101" y="9024"/>
                  </a:lnTo>
                  <a:lnTo>
                    <a:pt x="34" y="9663"/>
                  </a:lnTo>
                  <a:lnTo>
                    <a:pt x="0" y="10303"/>
                  </a:lnTo>
                  <a:lnTo>
                    <a:pt x="0" y="10943"/>
                  </a:lnTo>
                  <a:lnTo>
                    <a:pt x="34" y="11583"/>
                  </a:lnTo>
                  <a:lnTo>
                    <a:pt x="135" y="12189"/>
                  </a:lnTo>
                  <a:lnTo>
                    <a:pt x="202" y="12492"/>
                  </a:lnTo>
                  <a:lnTo>
                    <a:pt x="303" y="12795"/>
                  </a:lnTo>
                  <a:lnTo>
                    <a:pt x="404" y="13064"/>
                  </a:lnTo>
                  <a:lnTo>
                    <a:pt x="572" y="13367"/>
                  </a:lnTo>
                  <a:lnTo>
                    <a:pt x="741" y="13636"/>
                  </a:lnTo>
                  <a:lnTo>
                    <a:pt x="909" y="13906"/>
                  </a:lnTo>
                  <a:lnTo>
                    <a:pt x="1347" y="14377"/>
                  </a:lnTo>
                  <a:lnTo>
                    <a:pt x="1784" y="14848"/>
                  </a:lnTo>
                  <a:lnTo>
                    <a:pt x="2289" y="15286"/>
                  </a:lnTo>
                  <a:lnTo>
                    <a:pt x="2761" y="15690"/>
                  </a:lnTo>
                  <a:lnTo>
                    <a:pt x="3266" y="16027"/>
                  </a:lnTo>
                  <a:lnTo>
                    <a:pt x="3535" y="16161"/>
                  </a:lnTo>
                  <a:lnTo>
                    <a:pt x="3805" y="16296"/>
                  </a:lnTo>
                  <a:lnTo>
                    <a:pt x="4108" y="16363"/>
                  </a:lnTo>
                  <a:lnTo>
                    <a:pt x="4377" y="16431"/>
                  </a:lnTo>
                  <a:lnTo>
                    <a:pt x="4680" y="16397"/>
                  </a:lnTo>
                  <a:lnTo>
                    <a:pt x="4983" y="16330"/>
                  </a:lnTo>
                  <a:lnTo>
                    <a:pt x="5151" y="16262"/>
                  </a:lnTo>
                  <a:lnTo>
                    <a:pt x="5320" y="16195"/>
                  </a:lnTo>
                  <a:lnTo>
                    <a:pt x="5623" y="15926"/>
                  </a:lnTo>
                  <a:lnTo>
                    <a:pt x="5858" y="16161"/>
                  </a:lnTo>
                  <a:lnTo>
                    <a:pt x="6094" y="16397"/>
                  </a:lnTo>
                  <a:lnTo>
                    <a:pt x="6229" y="16532"/>
                  </a:lnTo>
                  <a:lnTo>
                    <a:pt x="6431" y="16633"/>
                  </a:lnTo>
                  <a:lnTo>
                    <a:pt x="6801" y="16835"/>
                  </a:lnTo>
                  <a:lnTo>
                    <a:pt x="6801" y="16532"/>
                  </a:lnTo>
                  <a:lnTo>
                    <a:pt x="6532" y="16330"/>
                  </a:lnTo>
                  <a:lnTo>
                    <a:pt x="6296" y="16128"/>
                  </a:lnTo>
                  <a:lnTo>
                    <a:pt x="6060" y="15926"/>
                  </a:lnTo>
                  <a:lnTo>
                    <a:pt x="5858" y="15690"/>
                  </a:lnTo>
                  <a:lnTo>
                    <a:pt x="6262" y="15151"/>
                  </a:lnTo>
                  <a:lnTo>
                    <a:pt x="6599" y="14714"/>
                  </a:lnTo>
                  <a:lnTo>
                    <a:pt x="6801" y="14411"/>
                  </a:lnTo>
                  <a:lnTo>
                    <a:pt x="6801" y="13906"/>
                  </a:lnTo>
                  <a:lnTo>
                    <a:pt x="6229" y="14680"/>
                  </a:lnTo>
                  <a:lnTo>
                    <a:pt x="5623" y="15387"/>
                  </a:lnTo>
                  <a:lnTo>
                    <a:pt x="5252" y="14815"/>
                  </a:lnTo>
                  <a:lnTo>
                    <a:pt x="4882" y="14175"/>
                  </a:lnTo>
                  <a:lnTo>
                    <a:pt x="4613" y="13636"/>
                  </a:lnTo>
                  <a:lnTo>
                    <a:pt x="4343" y="13064"/>
                  </a:lnTo>
                  <a:lnTo>
                    <a:pt x="4141" y="12525"/>
                  </a:lnTo>
                  <a:lnTo>
                    <a:pt x="3973" y="11987"/>
                  </a:lnTo>
                  <a:lnTo>
                    <a:pt x="3838" y="11414"/>
                  </a:lnTo>
                  <a:lnTo>
                    <a:pt x="3771" y="10842"/>
                  </a:lnTo>
                  <a:lnTo>
                    <a:pt x="3771" y="10236"/>
                  </a:lnTo>
                  <a:lnTo>
                    <a:pt x="3838" y="9630"/>
                  </a:lnTo>
                  <a:lnTo>
                    <a:pt x="3939" y="9057"/>
                  </a:lnTo>
                  <a:lnTo>
                    <a:pt x="4007" y="8754"/>
                  </a:lnTo>
                  <a:lnTo>
                    <a:pt x="4108" y="8519"/>
                  </a:lnTo>
                  <a:lnTo>
                    <a:pt x="4242" y="8249"/>
                  </a:lnTo>
                  <a:lnTo>
                    <a:pt x="4411" y="8047"/>
                  </a:lnTo>
                  <a:lnTo>
                    <a:pt x="4613" y="7845"/>
                  </a:lnTo>
                  <a:lnTo>
                    <a:pt x="4882" y="7677"/>
                  </a:lnTo>
                  <a:lnTo>
                    <a:pt x="5084" y="7576"/>
                  </a:lnTo>
                  <a:lnTo>
                    <a:pt x="5320" y="7509"/>
                  </a:lnTo>
                  <a:lnTo>
                    <a:pt x="5555" y="7441"/>
                  </a:lnTo>
                  <a:lnTo>
                    <a:pt x="5791" y="7408"/>
                  </a:lnTo>
                  <a:lnTo>
                    <a:pt x="6262" y="7374"/>
                  </a:lnTo>
                  <a:lnTo>
                    <a:pt x="6734" y="7374"/>
                  </a:lnTo>
                  <a:lnTo>
                    <a:pt x="6801" y="7408"/>
                  </a:lnTo>
                  <a:lnTo>
                    <a:pt x="6801" y="7004"/>
                  </a:lnTo>
                  <a:lnTo>
                    <a:pt x="6128" y="7004"/>
                  </a:lnTo>
                  <a:lnTo>
                    <a:pt x="5791" y="7037"/>
                  </a:lnTo>
                  <a:lnTo>
                    <a:pt x="5454" y="7105"/>
                  </a:lnTo>
                  <a:lnTo>
                    <a:pt x="5151" y="7206"/>
                  </a:lnTo>
                  <a:lnTo>
                    <a:pt x="4848" y="7340"/>
                  </a:lnTo>
                  <a:lnTo>
                    <a:pt x="4579" y="7475"/>
                  </a:lnTo>
                  <a:lnTo>
                    <a:pt x="4377" y="7610"/>
                  </a:lnTo>
                  <a:lnTo>
                    <a:pt x="4175" y="7812"/>
                  </a:lnTo>
                  <a:lnTo>
                    <a:pt x="4007" y="8014"/>
                  </a:lnTo>
                  <a:lnTo>
                    <a:pt x="3872" y="8249"/>
                  </a:lnTo>
                  <a:lnTo>
                    <a:pt x="3771" y="8485"/>
                  </a:lnTo>
                  <a:lnTo>
                    <a:pt x="3704" y="8721"/>
                  </a:lnTo>
                  <a:lnTo>
                    <a:pt x="3636" y="8990"/>
                  </a:lnTo>
                  <a:lnTo>
                    <a:pt x="3502" y="9529"/>
                  </a:lnTo>
                  <a:lnTo>
                    <a:pt x="3434" y="10202"/>
                  </a:lnTo>
                  <a:lnTo>
                    <a:pt x="3434" y="10876"/>
                  </a:lnTo>
                  <a:lnTo>
                    <a:pt x="3434" y="11212"/>
                  </a:lnTo>
                  <a:lnTo>
                    <a:pt x="3502" y="11549"/>
                  </a:lnTo>
                  <a:lnTo>
                    <a:pt x="3569" y="11886"/>
                  </a:lnTo>
                  <a:lnTo>
                    <a:pt x="3636" y="12222"/>
                  </a:lnTo>
                  <a:lnTo>
                    <a:pt x="3872" y="12795"/>
                  </a:lnTo>
                  <a:lnTo>
                    <a:pt x="4108" y="13401"/>
                  </a:lnTo>
                  <a:lnTo>
                    <a:pt x="4714" y="14512"/>
                  </a:lnTo>
                  <a:lnTo>
                    <a:pt x="5017" y="15084"/>
                  </a:lnTo>
                  <a:lnTo>
                    <a:pt x="5387" y="15623"/>
                  </a:lnTo>
                  <a:lnTo>
                    <a:pt x="5320" y="15690"/>
                  </a:lnTo>
                  <a:lnTo>
                    <a:pt x="5084" y="15926"/>
                  </a:lnTo>
                  <a:lnTo>
                    <a:pt x="4815" y="16027"/>
                  </a:lnTo>
                  <a:lnTo>
                    <a:pt x="4545" y="16094"/>
                  </a:lnTo>
                  <a:lnTo>
                    <a:pt x="4276" y="16094"/>
                  </a:lnTo>
                  <a:lnTo>
                    <a:pt x="3973" y="16027"/>
                  </a:lnTo>
                  <a:lnTo>
                    <a:pt x="3670" y="15892"/>
                  </a:lnTo>
                  <a:lnTo>
                    <a:pt x="3367" y="15724"/>
                  </a:lnTo>
                  <a:lnTo>
                    <a:pt x="3098" y="15522"/>
                  </a:lnTo>
                  <a:lnTo>
                    <a:pt x="2795" y="15286"/>
                  </a:lnTo>
                  <a:lnTo>
                    <a:pt x="2525" y="15050"/>
                  </a:lnTo>
                  <a:lnTo>
                    <a:pt x="1986" y="14545"/>
                  </a:lnTo>
                  <a:lnTo>
                    <a:pt x="1549" y="14040"/>
                  </a:lnTo>
                  <a:lnTo>
                    <a:pt x="1178" y="13636"/>
                  </a:lnTo>
                  <a:lnTo>
                    <a:pt x="1010" y="13401"/>
                  </a:lnTo>
                  <a:lnTo>
                    <a:pt x="842" y="13165"/>
                  </a:lnTo>
                  <a:lnTo>
                    <a:pt x="741" y="12929"/>
                  </a:lnTo>
                  <a:lnTo>
                    <a:pt x="606" y="12660"/>
                  </a:lnTo>
                  <a:lnTo>
                    <a:pt x="539" y="12391"/>
                  </a:lnTo>
                  <a:lnTo>
                    <a:pt x="471" y="12121"/>
                  </a:lnTo>
                  <a:lnTo>
                    <a:pt x="370" y="11549"/>
                  </a:lnTo>
                  <a:lnTo>
                    <a:pt x="337" y="10977"/>
                  </a:lnTo>
                  <a:lnTo>
                    <a:pt x="370" y="10404"/>
                  </a:lnTo>
                  <a:lnTo>
                    <a:pt x="471" y="9259"/>
                  </a:lnTo>
                  <a:lnTo>
                    <a:pt x="539" y="8687"/>
                  </a:lnTo>
                  <a:lnTo>
                    <a:pt x="640" y="8148"/>
                  </a:lnTo>
                  <a:lnTo>
                    <a:pt x="808" y="7610"/>
                  </a:lnTo>
                  <a:lnTo>
                    <a:pt x="976" y="7071"/>
                  </a:lnTo>
                  <a:lnTo>
                    <a:pt x="1246" y="6566"/>
                  </a:lnTo>
                  <a:lnTo>
                    <a:pt x="1549" y="6095"/>
                  </a:lnTo>
                  <a:lnTo>
                    <a:pt x="1717" y="5893"/>
                  </a:lnTo>
                  <a:lnTo>
                    <a:pt x="1919" y="5691"/>
                  </a:lnTo>
                  <a:lnTo>
                    <a:pt x="2155" y="5489"/>
                  </a:lnTo>
                  <a:lnTo>
                    <a:pt x="2391" y="5320"/>
                  </a:lnTo>
                  <a:lnTo>
                    <a:pt x="2458" y="5253"/>
                  </a:lnTo>
                  <a:lnTo>
                    <a:pt x="2458" y="5186"/>
                  </a:lnTo>
                  <a:lnTo>
                    <a:pt x="2593" y="5287"/>
                  </a:lnTo>
                  <a:lnTo>
                    <a:pt x="2626" y="5320"/>
                  </a:lnTo>
                  <a:lnTo>
                    <a:pt x="2660" y="5320"/>
                  </a:lnTo>
                  <a:lnTo>
                    <a:pt x="2727" y="5287"/>
                  </a:lnTo>
                  <a:lnTo>
                    <a:pt x="3199" y="4883"/>
                  </a:lnTo>
                  <a:lnTo>
                    <a:pt x="3333" y="4748"/>
                  </a:lnTo>
                  <a:lnTo>
                    <a:pt x="3401" y="4681"/>
                  </a:lnTo>
                  <a:lnTo>
                    <a:pt x="3434" y="4580"/>
                  </a:lnTo>
                  <a:lnTo>
                    <a:pt x="3401" y="4512"/>
                  </a:lnTo>
                  <a:lnTo>
                    <a:pt x="3266" y="4512"/>
                  </a:lnTo>
                  <a:lnTo>
                    <a:pt x="3165" y="4580"/>
                  </a:lnTo>
                  <a:lnTo>
                    <a:pt x="3030" y="4714"/>
                  </a:lnTo>
                  <a:lnTo>
                    <a:pt x="2660" y="5051"/>
                  </a:lnTo>
                  <a:lnTo>
                    <a:pt x="2559" y="4916"/>
                  </a:lnTo>
                  <a:lnTo>
                    <a:pt x="2727" y="4782"/>
                  </a:lnTo>
                  <a:lnTo>
                    <a:pt x="2828" y="4613"/>
                  </a:lnTo>
                  <a:lnTo>
                    <a:pt x="2997" y="4445"/>
                  </a:lnTo>
                  <a:lnTo>
                    <a:pt x="3131" y="4277"/>
                  </a:lnTo>
                  <a:lnTo>
                    <a:pt x="3165" y="4243"/>
                  </a:lnTo>
                  <a:lnTo>
                    <a:pt x="3333" y="4411"/>
                  </a:lnTo>
                  <a:lnTo>
                    <a:pt x="3502" y="4512"/>
                  </a:lnTo>
                  <a:lnTo>
                    <a:pt x="3670" y="4546"/>
                  </a:lnTo>
                  <a:lnTo>
                    <a:pt x="3838" y="4546"/>
                  </a:lnTo>
                  <a:lnTo>
                    <a:pt x="3939" y="4479"/>
                  </a:lnTo>
                  <a:lnTo>
                    <a:pt x="3973" y="4445"/>
                  </a:lnTo>
                  <a:lnTo>
                    <a:pt x="4007" y="4411"/>
                  </a:lnTo>
                  <a:lnTo>
                    <a:pt x="4108" y="4176"/>
                  </a:lnTo>
                  <a:lnTo>
                    <a:pt x="4242" y="3974"/>
                  </a:lnTo>
                  <a:lnTo>
                    <a:pt x="4411" y="3772"/>
                  </a:lnTo>
                  <a:lnTo>
                    <a:pt x="4613" y="3603"/>
                  </a:lnTo>
                  <a:lnTo>
                    <a:pt x="4882" y="3334"/>
                  </a:lnTo>
                  <a:lnTo>
                    <a:pt x="5118" y="3031"/>
                  </a:lnTo>
                  <a:lnTo>
                    <a:pt x="5353" y="2762"/>
                  </a:lnTo>
                  <a:lnTo>
                    <a:pt x="5555" y="2425"/>
                  </a:lnTo>
                  <a:lnTo>
                    <a:pt x="5589" y="2324"/>
                  </a:lnTo>
                  <a:lnTo>
                    <a:pt x="5522" y="2256"/>
                  </a:lnTo>
                  <a:lnTo>
                    <a:pt x="5454" y="2256"/>
                  </a:lnTo>
                  <a:lnTo>
                    <a:pt x="5387" y="2290"/>
                  </a:lnTo>
                  <a:lnTo>
                    <a:pt x="5286" y="2391"/>
                  </a:lnTo>
                  <a:lnTo>
                    <a:pt x="5252" y="2357"/>
                  </a:lnTo>
                  <a:lnTo>
                    <a:pt x="5623" y="1852"/>
                  </a:lnTo>
                  <a:lnTo>
                    <a:pt x="5993" y="1280"/>
                  </a:lnTo>
                  <a:lnTo>
                    <a:pt x="6666" y="169"/>
                  </a:lnTo>
                  <a:lnTo>
                    <a:pt x="6666" y="102"/>
                  </a:lnTo>
                  <a:lnTo>
                    <a:pt x="6633" y="34"/>
                  </a:lnTo>
                  <a:lnTo>
                    <a:pt x="656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0" name="Google Shape;730;p5"/>
          <p:cNvGrpSpPr/>
          <p:nvPr/>
        </p:nvGrpSpPr>
        <p:grpSpPr>
          <a:xfrm>
            <a:off x="7847220" y="3073038"/>
            <a:ext cx="598866" cy="595528"/>
            <a:chOff x="5944870" y="3341438"/>
            <a:chExt cx="598866" cy="595528"/>
          </a:xfrm>
        </p:grpSpPr>
        <p:sp>
          <p:nvSpPr>
            <p:cNvPr id="731" name="Google Shape;731;p5"/>
            <p:cNvSpPr/>
            <p:nvPr/>
          </p:nvSpPr>
          <p:spPr>
            <a:xfrm>
              <a:off x="5944870" y="3341438"/>
              <a:ext cx="593834" cy="583770"/>
            </a:xfrm>
            <a:custGeom>
              <a:avLst/>
              <a:gdLst/>
              <a:ahLst/>
              <a:cxnLst/>
              <a:rect l="l" t="t" r="r" b="b"/>
              <a:pathLst>
                <a:path w="11919" h="11717" extrusionOk="0">
                  <a:moveTo>
                    <a:pt x="270" y="6532"/>
                  </a:moveTo>
                  <a:lnTo>
                    <a:pt x="303" y="6734"/>
                  </a:lnTo>
                  <a:lnTo>
                    <a:pt x="371" y="6936"/>
                  </a:lnTo>
                  <a:lnTo>
                    <a:pt x="573" y="7273"/>
                  </a:lnTo>
                  <a:lnTo>
                    <a:pt x="808" y="7609"/>
                  </a:lnTo>
                  <a:lnTo>
                    <a:pt x="977" y="7744"/>
                  </a:lnTo>
                  <a:lnTo>
                    <a:pt x="1111" y="7845"/>
                  </a:lnTo>
                  <a:lnTo>
                    <a:pt x="1078" y="8148"/>
                  </a:lnTo>
                  <a:lnTo>
                    <a:pt x="1078" y="8451"/>
                  </a:lnTo>
                  <a:lnTo>
                    <a:pt x="1111" y="8721"/>
                  </a:lnTo>
                  <a:lnTo>
                    <a:pt x="1145" y="9024"/>
                  </a:lnTo>
                  <a:lnTo>
                    <a:pt x="1212" y="9158"/>
                  </a:lnTo>
                  <a:lnTo>
                    <a:pt x="943" y="8956"/>
                  </a:lnTo>
                  <a:lnTo>
                    <a:pt x="707" y="8687"/>
                  </a:lnTo>
                  <a:lnTo>
                    <a:pt x="505" y="8418"/>
                  </a:lnTo>
                  <a:lnTo>
                    <a:pt x="371" y="8115"/>
                  </a:lnTo>
                  <a:lnTo>
                    <a:pt x="270" y="7811"/>
                  </a:lnTo>
                  <a:lnTo>
                    <a:pt x="236" y="7508"/>
                  </a:lnTo>
                  <a:lnTo>
                    <a:pt x="202" y="7205"/>
                  </a:lnTo>
                  <a:lnTo>
                    <a:pt x="236" y="6869"/>
                  </a:lnTo>
                  <a:lnTo>
                    <a:pt x="270" y="6532"/>
                  </a:lnTo>
                  <a:close/>
                  <a:moveTo>
                    <a:pt x="2593" y="1"/>
                  </a:moveTo>
                  <a:lnTo>
                    <a:pt x="2559" y="34"/>
                  </a:lnTo>
                  <a:lnTo>
                    <a:pt x="2222" y="607"/>
                  </a:lnTo>
                  <a:lnTo>
                    <a:pt x="1953" y="1179"/>
                  </a:lnTo>
                  <a:lnTo>
                    <a:pt x="1650" y="1785"/>
                  </a:lnTo>
                  <a:lnTo>
                    <a:pt x="1414" y="2391"/>
                  </a:lnTo>
                  <a:lnTo>
                    <a:pt x="943" y="3637"/>
                  </a:lnTo>
                  <a:lnTo>
                    <a:pt x="539" y="4849"/>
                  </a:lnTo>
                  <a:lnTo>
                    <a:pt x="236" y="5825"/>
                  </a:lnTo>
                  <a:lnTo>
                    <a:pt x="101" y="6364"/>
                  </a:lnTo>
                  <a:lnTo>
                    <a:pt x="0" y="6869"/>
                  </a:lnTo>
                  <a:lnTo>
                    <a:pt x="0" y="7374"/>
                  </a:lnTo>
                  <a:lnTo>
                    <a:pt x="0" y="7643"/>
                  </a:lnTo>
                  <a:lnTo>
                    <a:pt x="68" y="7879"/>
                  </a:lnTo>
                  <a:lnTo>
                    <a:pt x="135" y="8148"/>
                  </a:lnTo>
                  <a:lnTo>
                    <a:pt x="236" y="8384"/>
                  </a:lnTo>
                  <a:lnTo>
                    <a:pt x="371" y="8586"/>
                  </a:lnTo>
                  <a:lnTo>
                    <a:pt x="539" y="8822"/>
                  </a:lnTo>
                  <a:lnTo>
                    <a:pt x="909" y="9192"/>
                  </a:lnTo>
                  <a:lnTo>
                    <a:pt x="1347" y="9562"/>
                  </a:lnTo>
                  <a:lnTo>
                    <a:pt x="1818" y="9865"/>
                  </a:lnTo>
                  <a:lnTo>
                    <a:pt x="2323" y="10135"/>
                  </a:lnTo>
                  <a:lnTo>
                    <a:pt x="2828" y="10370"/>
                  </a:lnTo>
                  <a:lnTo>
                    <a:pt x="3367" y="10572"/>
                  </a:lnTo>
                  <a:lnTo>
                    <a:pt x="4411" y="10909"/>
                  </a:lnTo>
                  <a:lnTo>
                    <a:pt x="5050" y="11077"/>
                  </a:lnTo>
                  <a:lnTo>
                    <a:pt x="5690" y="11212"/>
                  </a:lnTo>
                  <a:lnTo>
                    <a:pt x="6970" y="11414"/>
                  </a:lnTo>
                  <a:lnTo>
                    <a:pt x="8249" y="11582"/>
                  </a:lnTo>
                  <a:lnTo>
                    <a:pt x="9528" y="11717"/>
                  </a:lnTo>
                  <a:lnTo>
                    <a:pt x="9596" y="11717"/>
                  </a:lnTo>
                  <a:lnTo>
                    <a:pt x="9629" y="11650"/>
                  </a:lnTo>
                  <a:lnTo>
                    <a:pt x="9596" y="11549"/>
                  </a:lnTo>
                  <a:lnTo>
                    <a:pt x="9528" y="11515"/>
                  </a:lnTo>
                  <a:lnTo>
                    <a:pt x="7576" y="11313"/>
                  </a:lnTo>
                  <a:lnTo>
                    <a:pt x="6566" y="11178"/>
                  </a:lnTo>
                  <a:lnTo>
                    <a:pt x="5555" y="11010"/>
                  </a:lnTo>
                  <a:lnTo>
                    <a:pt x="4579" y="10774"/>
                  </a:lnTo>
                  <a:lnTo>
                    <a:pt x="4074" y="10640"/>
                  </a:lnTo>
                  <a:lnTo>
                    <a:pt x="3603" y="10471"/>
                  </a:lnTo>
                  <a:lnTo>
                    <a:pt x="3131" y="10303"/>
                  </a:lnTo>
                  <a:lnTo>
                    <a:pt x="2660" y="10067"/>
                  </a:lnTo>
                  <a:lnTo>
                    <a:pt x="2222" y="9865"/>
                  </a:lnTo>
                  <a:lnTo>
                    <a:pt x="1818" y="9596"/>
                  </a:lnTo>
                  <a:lnTo>
                    <a:pt x="1549" y="9226"/>
                  </a:lnTo>
                  <a:lnTo>
                    <a:pt x="1448" y="9057"/>
                  </a:lnTo>
                  <a:lnTo>
                    <a:pt x="1347" y="8822"/>
                  </a:lnTo>
                  <a:lnTo>
                    <a:pt x="1313" y="8620"/>
                  </a:lnTo>
                  <a:lnTo>
                    <a:pt x="1313" y="8384"/>
                  </a:lnTo>
                  <a:lnTo>
                    <a:pt x="1280" y="8148"/>
                  </a:lnTo>
                  <a:lnTo>
                    <a:pt x="1246" y="7912"/>
                  </a:lnTo>
                  <a:lnTo>
                    <a:pt x="1313" y="7879"/>
                  </a:lnTo>
                  <a:lnTo>
                    <a:pt x="1347" y="7811"/>
                  </a:lnTo>
                  <a:lnTo>
                    <a:pt x="1313" y="7744"/>
                  </a:lnTo>
                  <a:lnTo>
                    <a:pt x="1280" y="7710"/>
                  </a:lnTo>
                  <a:lnTo>
                    <a:pt x="1044" y="7542"/>
                  </a:lnTo>
                  <a:lnTo>
                    <a:pt x="876" y="7340"/>
                  </a:lnTo>
                  <a:lnTo>
                    <a:pt x="707" y="7104"/>
                  </a:lnTo>
                  <a:lnTo>
                    <a:pt x="539" y="6869"/>
                  </a:lnTo>
                  <a:lnTo>
                    <a:pt x="472" y="6633"/>
                  </a:lnTo>
                  <a:lnTo>
                    <a:pt x="404" y="6431"/>
                  </a:lnTo>
                  <a:lnTo>
                    <a:pt x="404" y="5960"/>
                  </a:lnTo>
                  <a:lnTo>
                    <a:pt x="640" y="5185"/>
                  </a:lnTo>
                  <a:lnTo>
                    <a:pt x="909" y="4445"/>
                  </a:lnTo>
                  <a:lnTo>
                    <a:pt x="1313" y="3367"/>
                  </a:lnTo>
                  <a:lnTo>
                    <a:pt x="1751" y="2290"/>
                  </a:lnTo>
                  <a:lnTo>
                    <a:pt x="2189" y="1246"/>
                  </a:lnTo>
                  <a:lnTo>
                    <a:pt x="2593" y="169"/>
                  </a:lnTo>
                  <a:lnTo>
                    <a:pt x="2727" y="304"/>
                  </a:lnTo>
                  <a:lnTo>
                    <a:pt x="2896" y="405"/>
                  </a:lnTo>
                  <a:lnTo>
                    <a:pt x="3098" y="506"/>
                  </a:lnTo>
                  <a:lnTo>
                    <a:pt x="3266" y="573"/>
                  </a:lnTo>
                  <a:lnTo>
                    <a:pt x="3670" y="640"/>
                  </a:lnTo>
                  <a:lnTo>
                    <a:pt x="4074" y="708"/>
                  </a:lnTo>
                  <a:lnTo>
                    <a:pt x="4714" y="842"/>
                  </a:lnTo>
                  <a:lnTo>
                    <a:pt x="5353" y="1011"/>
                  </a:lnTo>
                  <a:lnTo>
                    <a:pt x="6599" y="1415"/>
                  </a:lnTo>
                  <a:lnTo>
                    <a:pt x="7879" y="1785"/>
                  </a:lnTo>
                  <a:lnTo>
                    <a:pt x="9192" y="2088"/>
                  </a:lnTo>
                  <a:lnTo>
                    <a:pt x="10505" y="2324"/>
                  </a:lnTo>
                  <a:lnTo>
                    <a:pt x="11818" y="2492"/>
                  </a:lnTo>
                  <a:lnTo>
                    <a:pt x="11885" y="2492"/>
                  </a:lnTo>
                  <a:lnTo>
                    <a:pt x="11919" y="2425"/>
                  </a:lnTo>
                  <a:lnTo>
                    <a:pt x="11885" y="2324"/>
                  </a:lnTo>
                  <a:lnTo>
                    <a:pt x="11818" y="2290"/>
                  </a:lnTo>
                  <a:lnTo>
                    <a:pt x="10572" y="2122"/>
                  </a:lnTo>
                  <a:lnTo>
                    <a:pt x="9326" y="1920"/>
                  </a:lnTo>
                  <a:lnTo>
                    <a:pt x="8114" y="1650"/>
                  </a:lnTo>
                  <a:lnTo>
                    <a:pt x="6902" y="1314"/>
                  </a:lnTo>
                  <a:lnTo>
                    <a:pt x="5825" y="977"/>
                  </a:lnTo>
                  <a:lnTo>
                    <a:pt x="4781" y="674"/>
                  </a:lnTo>
                  <a:lnTo>
                    <a:pt x="4242" y="539"/>
                  </a:lnTo>
                  <a:lnTo>
                    <a:pt x="3670" y="438"/>
                  </a:lnTo>
                  <a:lnTo>
                    <a:pt x="3165" y="304"/>
                  </a:lnTo>
                  <a:lnTo>
                    <a:pt x="2896" y="236"/>
                  </a:lnTo>
                  <a:lnTo>
                    <a:pt x="2626" y="102"/>
                  </a:lnTo>
                  <a:lnTo>
                    <a:pt x="2626" y="68"/>
                  </a:lnTo>
                  <a:lnTo>
                    <a:pt x="2626" y="34"/>
                  </a:lnTo>
                  <a:lnTo>
                    <a:pt x="262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5"/>
            <p:cNvSpPr/>
            <p:nvPr/>
          </p:nvSpPr>
          <p:spPr>
            <a:xfrm>
              <a:off x="6424611" y="3458870"/>
              <a:ext cx="119126" cy="478097"/>
            </a:xfrm>
            <a:custGeom>
              <a:avLst/>
              <a:gdLst/>
              <a:ahLst/>
              <a:cxnLst/>
              <a:rect l="l" t="t" r="r" b="b"/>
              <a:pathLst>
                <a:path w="2391" h="9596" extrusionOk="0">
                  <a:moveTo>
                    <a:pt x="2323" y="0"/>
                  </a:moveTo>
                  <a:lnTo>
                    <a:pt x="2323" y="34"/>
                  </a:lnTo>
                  <a:lnTo>
                    <a:pt x="2155" y="606"/>
                  </a:lnTo>
                  <a:lnTo>
                    <a:pt x="1987" y="1179"/>
                  </a:lnTo>
                  <a:lnTo>
                    <a:pt x="1751" y="2323"/>
                  </a:lnTo>
                  <a:lnTo>
                    <a:pt x="1515" y="3502"/>
                  </a:lnTo>
                  <a:lnTo>
                    <a:pt x="1246" y="4646"/>
                  </a:lnTo>
                  <a:lnTo>
                    <a:pt x="640" y="7071"/>
                  </a:lnTo>
                  <a:lnTo>
                    <a:pt x="0" y="9495"/>
                  </a:lnTo>
                  <a:lnTo>
                    <a:pt x="0" y="9562"/>
                  </a:lnTo>
                  <a:lnTo>
                    <a:pt x="68" y="9596"/>
                  </a:lnTo>
                  <a:lnTo>
                    <a:pt x="135" y="9596"/>
                  </a:lnTo>
                  <a:lnTo>
                    <a:pt x="169" y="9528"/>
                  </a:lnTo>
                  <a:lnTo>
                    <a:pt x="842" y="7138"/>
                  </a:lnTo>
                  <a:lnTo>
                    <a:pt x="1414" y="4680"/>
                  </a:lnTo>
                  <a:lnTo>
                    <a:pt x="1987" y="2391"/>
                  </a:lnTo>
                  <a:lnTo>
                    <a:pt x="2256" y="1212"/>
                  </a:lnTo>
                  <a:lnTo>
                    <a:pt x="2323" y="640"/>
                  </a:lnTo>
                  <a:lnTo>
                    <a:pt x="2391" y="34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3" name="Google Shape;733;p5"/>
          <p:cNvGrpSpPr/>
          <p:nvPr/>
        </p:nvGrpSpPr>
        <p:grpSpPr>
          <a:xfrm>
            <a:off x="2204197" y="105666"/>
            <a:ext cx="546902" cy="236607"/>
            <a:chOff x="2204197" y="105666"/>
            <a:chExt cx="546902" cy="236607"/>
          </a:xfrm>
        </p:grpSpPr>
        <p:sp>
          <p:nvSpPr>
            <p:cNvPr id="734" name="Google Shape;734;p5"/>
            <p:cNvSpPr/>
            <p:nvPr/>
          </p:nvSpPr>
          <p:spPr>
            <a:xfrm>
              <a:off x="2242760" y="211340"/>
              <a:ext cx="33630" cy="20178"/>
            </a:xfrm>
            <a:custGeom>
              <a:avLst/>
              <a:gdLst/>
              <a:ahLst/>
              <a:cxnLst/>
              <a:rect l="l" t="t" r="r" b="b"/>
              <a:pathLst>
                <a:path w="675" h="405" extrusionOk="0">
                  <a:moveTo>
                    <a:pt x="68" y="1"/>
                  </a:moveTo>
                  <a:lnTo>
                    <a:pt x="35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35" y="136"/>
                  </a:lnTo>
                  <a:lnTo>
                    <a:pt x="102" y="237"/>
                  </a:lnTo>
                  <a:lnTo>
                    <a:pt x="237" y="304"/>
                  </a:lnTo>
                  <a:lnTo>
                    <a:pt x="371" y="371"/>
                  </a:lnTo>
                  <a:lnTo>
                    <a:pt x="506" y="405"/>
                  </a:lnTo>
                  <a:lnTo>
                    <a:pt x="607" y="405"/>
                  </a:lnTo>
                  <a:lnTo>
                    <a:pt x="674" y="338"/>
                  </a:lnTo>
                  <a:lnTo>
                    <a:pt x="674" y="237"/>
                  </a:lnTo>
                  <a:lnTo>
                    <a:pt x="607" y="136"/>
                  </a:lnTo>
                  <a:lnTo>
                    <a:pt x="472" y="68"/>
                  </a:lnTo>
                  <a:lnTo>
                    <a:pt x="338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5"/>
            <p:cNvSpPr/>
            <p:nvPr/>
          </p:nvSpPr>
          <p:spPr>
            <a:xfrm>
              <a:off x="2249486" y="176115"/>
              <a:ext cx="35274" cy="18534"/>
            </a:xfrm>
            <a:custGeom>
              <a:avLst/>
              <a:gdLst/>
              <a:ahLst/>
              <a:cxnLst/>
              <a:rect l="l" t="t" r="r" b="b"/>
              <a:pathLst>
                <a:path w="708" h="372" extrusionOk="0">
                  <a:moveTo>
                    <a:pt x="169" y="1"/>
                  </a:moveTo>
                  <a:lnTo>
                    <a:pt x="34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34" y="203"/>
                  </a:lnTo>
                  <a:lnTo>
                    <a:pt x="135" y="270"/>
                  </a:lnTo>
                  <a:lnTo>
                    <a:pt x="236" y="304"/>
                  </a:lnTo>
                  <a:lnTo>
                    <a:pt x="506" y="371"/>
                  </a:lnTo>
                  <a:lnTo>
                    <a:pt x="640" y="371"/>
                  </a:lnTo>
                  <a:lnTo>
                    <a:pt x="674" y="338"/>
                  </a:lnTo>
                  <a:lnTo>
                    <a:pt x="708" y="270"/>
                  </a:lnTo>
                  <a:lnTo>
                    <a:pt x="708" y="203"/>
                  </a:lnTo>
                  <a:lnTo>
                    <a:pt x="674" y="169"/>
                  </a:lnTo>
                  <a:lnTo>
                    <a:pt x="640" y="102"/>
                  </a:lnTo>
                  <a:lnTo>
                    <a:pt x="573" y="68"/>
                  </a:lnTo>
                  <a:lnTo>
                    <a:pt x="30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5"/>
            <p:cNvSpPr/>
            <p:nvPr/>
          </p:nvSpPr>
          <p:spPr>
            <a:xfrm>
              <a:off x="2204197" y="105666"/>
              <a:ext cx="546902" cy="236607"/>
            </a:xfrm>
            <a:custGeom>
              <a:avLst/>
              <a:gdLst/>
              <a:ahLst/>
              <a:cxnLst/>
              <a:rect l="l" t="t" r="r" b="b"/>
              <a:pathLst>
                <a:path w="10977" h="4749" extrusionOk="0">
                  <a:moveTo>
                    <a:pt x="438" y="843"/>
                  </a:moveTo>
                  <a:lnTo>
                    <a:pt x="674" y="910"/>
                  </a:lnTo>
                  <a:lnTo>
                    <a:pt x="876" y="977"/>
                  </a:lnTo>
                  <a:lnTo>
                    <a:pt x="1145" y="944"/>
                  </a:lnTo>
                  <a:lnTo>
                    <a:pt x="1415" y="944"/>
                  </a:lnTo>
                  <a:lnTo>
                    <a:pt x="1684" y="977"/>
                  </a:lnTo>
                  <a:lnTo>
                    <a:pt x="1920" y="1078"/>
                  </a:lnTo>
                  <a:lnTo>
                    <a:pt x="1852" y="1651"/>
                  </a:lnTo>
                  <a:lnTo>
                    <a:pt x="1718" y="2829"/>
                  </a:lnTo>
                  <a:lnTo>
                    <a:pt x="1482" y="2762"/>
                  </a:lnTo>
                  <a:lnTo>
                    <a:pt x="1280" y="2694"/>
                  </a:lnTo>
                  <a:lnTo>
                    <a:pt x="1044" y="2627"/>
                  </a:lnTo>
                  <a:lnTo>
                    <a:pt x="809" y="2560"/>
                  </a:lnTo>
                  <a:lnTo>
                    <a:pt x="573" y="2560"/>
                  </a:lnTo>
                  <a:lnTo>
                    <a:pt x="304" y="2526"/>
                  </a:lnTo>
                  <a:lnTo>
                    <a:pt x="236" y="2526"/>
                  </a:lnTo>
                  <a:lnTo>
                    <a:pt x="270" y="2257"/>
                  </a:lnTo>
                  <a:lnTo>
                    <a:pt x="304" y="1987"/>
                  </a:lnTo>
                  <a:lnTo>
                    <a:pt x="371" y="1449"/>
                  </a:lnTo>
                  <a:lnTo>
                    <a:pt x="438" y="1146"/>
                  </a:lnTo>
                  <a:lnTo>
                    <a:pt x="438" y="977"/>
                  </a:lnTo>
                  <a:lnTo>
                    <a:pt x="438" y="843"/>
                  </a:lnTo>
                  <a:close/>
                  <a:moveTo>
                    <a:pt x="3031" y="236"/>
                  </a:moveTo>
                  <a:lnTo>
                    <a:pt x="3367" y="337"/>
                  </a:lnTo>
                  <a:lnTo>
                    <a:pt x="3704" y="405"/>
                  </a:lnTo>
                  <a:lnTo>
                    <a:pt x="4377" y="438"/>
                  </a:lnTo>
                  <a:lnTo>
                    <a:pt x="6229" y="607"/>
                  </a:lnTo>
                  <a:lnTo>
                    <a:pt x="7980" y="775"/>
                  </a:lnTo>
                  <a:lnTo>
                    <a:pt x="9697" y="977"/>
                  </a:lnTo>
                  <a:lnTo>
                    <a:pt x="9764" y="977"/>
                  </a:lnTo>
                  <a:lnTo>
                    <a:pt x="9933" y="1045"/>
                  </a:lnTo>
                  <a:lnTo>
                    <a:pt x="10067" y="1146"/>
                  </a:lnTo>
                  <a:lnTo>
                    <a:pt x="10303" y="1381"/>
                  </a:lnTo>
                  <a:lnTo>
                    <a:pt x="10471" y="1583"/>
                  </a:lnTo>
                  <a:lnTo>
                    <a:pt x="10572" y="1752"/>
                  </a:lnTo>
                  <a:lnTo>
                    <a:pt x="10640" y="1920"/>
                  </a:lnTo>
                  <a:lnTo>
                    <a:pt x="10707" y="2088"/>
                  </a:lnTo>
                  <a:lnTo>
                    <a:pt x="10741" y="2290"/>
                  </a:lnTo>
                  <a:lnTo>
                    <a:pt x="10741" y="2492"/>
                  </a:lnTo>
                  <a:lnTo>
                    <a:pt x="10673" y="2964"/>
                  </a:lnTo>
                  <a:lnTo>
                    <a:pt x="10640" y="3199"/>
                  </a:lnTo>
                  <a:lnTo>
                    <a:pt x="10572" y="3435"/>
                  </a:lnTo>
                  <a:lnTo>
                    <a:pt x="10471" y="3671"/>
                  </a:lnTo>
                  <a:lnTo>
                    <a:pt x="10337" y="3873"/>
                  </a:lnTo>
                  <a:lnTo>
                    <a:pt x="10202" y="4041"/>
                  </a:lnTo>
                  <a:lnTo>
                    <a:pt x="10067" y="4209"/>
                  </a:lnTo>
                  <a:lnTo>
                    <a:pt x="9865" y="4344"/>
                  </a:lnTo>
                  <a:lnTo>
                    <a:pt x="9663" y="4445"/>
                  </a:lnTo>
                  <a:lnTo>
                    <a:pt x="8687" y="4445"/>
                  </a:lnTo>
                  <a:lnTo>
                    <a:pt x="8249" y="4378"/>
                  </a:lnTo>
                  <a:lnTo>
                    <a:pt x="7778" y="4310"/>
                  </a:lnTo>
                  <a:lnTo>
                    <a:pt x="6902" y="4176"/>
                  </a:lnTo>
                  <a:lnTo>
                    <a:pt x="5993" y="4041"/>
                  </a:lnTo>
                  <a:lnTo>
                    <a:pt x="5118" y="3940"/>
                  </a:lnTo>
                  <a:lnTo>
                    <a:pt x="4243" y="3839"/>
                  </a:lnTo>
                  <a:lnTo>
                    <a:pt x="2896" y="3839"/>
                  </a:lnTo>
                  <a:lnTo>
                    <a:pt x="2492" y="3873"/>
                  </a:lnTo>
                  <a:lnTo>
                    <a:pt x="2458" y="3805"/>
                  </a:lnTo>
                  <a:lnTo>
                    <a:pt x="2391" y="3704"/>
                  </a:lnTo>
                  <a:lnTo>
                    <a:pt x="2256" y="3570"/>
                  </a:lnTo>
                  <a:lnTo>
                    <a:pt x="2088" y="3368"/>
                  </a:lnTo>
                  <a:lnTo>
                    <a:pt x="1987" y="3267"/>
                  </a:lnTo>
                  <a:lnTo>
                    <a:pt x="1920" y="3132"/>
                  </a:lnTo>
                  <a:lnTo>
                    <a:pt x="1886" y="3132"/>
                  </a:lnTo>
                  <a:lnTo>
                    <a:pt x="2021" y="1853"/>
                  </a:lnTo>
                  <a:lnTo>
                    <a:pt x="2054" y="1482"/>
                  </a:lnTo>
                  <a:lnTo>
                    <a:pt x="2122" y="1078"/>
                  </a:lnTo>
                  <a:lnTo>
                    <a:pt x="2122" y="1011"/>
                  </a:lnTo>
                  <a:lnTo>
                    <a:pt x="2122" y="910"/>
                  </a:lnTo>
                  <a:lnTo>
                    <a:pt x="2088" y="843"/>
                  </a:lnTo>
                  <a:lnTo>
                    <a:pt x="2256" y="775"/>
                  </a:lnTo>
                  <a:lnTo>
                    <a:pt x="2391" y="708"/>
                  </a:lnTo>
                  <a:lnTo>
                    <a:pt x="2660" y="506"/>
                  </a:lnTo>
                  <a:lnTo>
                    <a:pt x="3031" y="270"/>
                  </a:lnTo>
                  <a:lnTo>
                    <a:pt x="3031" y="236"/>
                  </a:lnTo>
                  <a:close/>
                  <a:moveTo>
                    <a:pt x="2930" y="1"/>
                  </a:moveTo>
                  <a:lnTo>
                    <a:pt x="2862" y="34"/>
                  </a:lnTo>
                  <a:lnTo>
                    <a:pt x="2324" y="405"/>
                  </a:lnTo>
                  <a:lnTo>
                    <a:pt x="2088" y="573"/>
                  </a:lnTo>
                  <a:lnTo>
                    <a:pt x="2021" y="641"/>
                  </a:lnTo>
                  <a:lnTo>
                    <a:pt x="1953" y="775"/>
                  </a:lnTo>
                  <a:lnTo>
                    <a:pt x="1987" y="809"/>
                  </a:lnTo>
                  <a:lnTo>
                    <a:pt x="1987" y="843"/>
                  </a:lnTo>
                  <a:lnTo>
                    <a:pt x="1785" y="742"/>
                  </a:lnTo>
                  <a:lnTo>
                    <a:pt x="1549" y="708"/>
                  </a:lnTo>
                  <a:lnTo>
                    <a:pt x="910" y="708"/>
                  </a:lnTo>
                  <a:lnTo>
                    <a:pt x="741" y="674"/>
                  </a:lnTo>
                  <a:lnTo>
                    <a:pt x="573" y="641"/>
                  </a:lnTo>
                  <a:lnTo>
                    <a:pt x="405" y="674"/>
                  </a:lnTo>
                  <a:lnTo>
                    <a:pt x="405" y="641"/>
                  </a:lnTo>
                  <a:lnTo>
                    <a:pt x="371" y="607"/>
                  </a:lnTo>
                  <a:lnTo>
                    <a:pt x="371" y="641"/>
                  </a:lnTo>
                  <a:lnTo>
                    <a:pt x="270" y="843"/>
                  </a:lnTo>
                  <a:lnTo>
                    <a:pt x="203" y="1078"/>
                  </a:lnTo>
                  <a:lnTo>
                    <a:pt x="102" y="1516"/>
                  </a:lnTo>
                  <a:lnTo>
                    <a:pt x="34" y="2021"/>
                  </a:lnTo>
                  <a:lnTo>
                    <a:pt x="1" y="2290"/>
                  </a:lnTo>
                  <a:lnTo>
                    <a:pt x="1" y="2560"/>
                  </a:lnTo>
                  <a:lnTo>
                    <a:pt x="68" y="2627"/>
                  </a:lnTo>
                  <a:lnTo>
                    <a:pt x="135" y="2661"/>
                  </a:lnTo>
                  <a:lnTo>
                    <a:pt x="203" y="2728"/>
                  </a:lnTo>
                  <a:lnTo>
                    <a:pt x="337" y="2762"/>
                  </a:lnTo>
                  <a:lnTo>
                    <a:pt x="607" y="2795"/>
                  </a:lnTo>
                  <a:lnTo>
                    <a:pt x="876" y="2829"/>
                  </a:lnTo>
                  <a:lnTo>
                    <a:pt x="1145" y="2930"/>
                  </a:lnTo>
                  <a:lnTo>
                    <a:pt x="1415" y="2997"/>
                  </a:lnTo>
                  <a:lnTo>
                    <a:pt x="1718" y="3065"/>
                  </a:lnTo>
                  <a:lnTo>
                    <a:pt x="1684" y="3267"/>
                  </a:lnTo>
                  <a:lnTo>
                    <a:pt x="1684" y="3334"/>
                  </a:lnTo>
                  <a:lnTo>
                    <a:pt x="1718" y="3334"/>
                  </a:lnTo>
                  <a:lnTo>
                    <a:pt x="1785" y="3368"/>
                  </a:lnTo>
                  <a:lnTo>
                    <a:pt x="1920" y="3536"/>
                  </a:lnTo>
                  <a:lnTo>
                    <a:pt x="2155" y="3839"/>
                  </a:lnTo>
                  <a:lnTo>
                    <a:pt x="2256" y="3974"/>
                  </a:lnTo>
                  <a:lnTo>
                    <a:pt x="2324" y="4007"/>
                  </a:lnTo>
                  <a:lnTo>
                    <a:pt x="2458" y="4007"/>
                  </a:lnTo>
                  <a:lnTo>
                    <a:pt x="2930" y="4075"/>
                  </a:lnTo>
                  <a:lnTo>
                    <a:pt x="3401" y="4142"/>
                  </a:lnTo>
                  <a:lnTo>
                    <a:pt x="4344" y="4176"/>
                  </a:lnTo>
                  <a:lnTo>
                    <a:pt x="5253" y="4209"/>
                  </a:lnTo>
                  <a:lnTo>
                    <a:pt x="5724" y="4243"/>
                  </a:lnTo>
                  <a:lnTo>
                    <a:pt x="6195" y="4277"/>
                  </a:lnTo>
                  <a:lnTo>
                    <a:pt x="7711" y="4546"/>
                  </a:lnTo>
                  <a:lnTo>
                    <a:pt x="8451" y="4647"/>
                  </a:lnTo>
                  <a:lnTo>
                    <a:pt x="9192" y="4681"/>
                  </a:lnTo>
                  <a:lnTo>
                    <a:pt x="9226" y="4748"/>
                  </a:lnTo>
                  <a:lnTo>
                    <a:pt x="9495" y="4748"/>
                  </a:lnTo>
                  <a:lnTo>
                    <a:pt x="9697" y="4714"/>
                  </a:lnTo>
                  <a:lnTo>
                    <a:pt x="9865" y="4647"/>
                  </a:lnTo>
                  <a:lnTo>
                    <a:pt x="10034" y="4580"/>
                  </a:lnTo>
                  <a:lnTo>
                    <a:pt x="10168" y="4445"/>
                  </a:lnTo>
                  <a:lnTo>
                    <a:pt x="10303" y="4344"/>
                  </a:lnTo>
                  <a:lnTo>
                    <a:pt x="10505" y="4007"/>
                  </a:lnTo>
                  <a:lnTo>
                    <a:pt x="10707" y="3671"/>
                  </a:lnTo>
                  <a:lnTo>
                    <a:pt x="10808" y="3267"/>
                  </a:lnTo>
                  <a:lnTo>
                    <a:pt x="10909" y="2896"/>
                  </a:lnTo>
                  <a:lnTo>
                    <a:pt x="10976" y="2560"/>
                  </a:lnTo>
                  <a:lnTo>
                    <a:pt x="10976" y="2290"/>
                  </a:lnTo>
                  <a:lnTo>
                    <a:pt x="10943" y="2021"/>
                  </a:lnTo>
                  <a:lnTo>
                    <a:pt x="10842" y="1752"/>
                  </a:lnTo>
                  <a:lnTo>
                    <a:pt x="10673" y="1482"/>
                  </a:lnTo>
                  <a:lnTo>
                    <a:pt x="10505" y="1213"/>
                  </a:lnTo>
                  <a:lnTo>
                    <a:pt x="10303" y="1045"/>
                  </a:lnTo>
                  <a:lnTo>
                    <a:pt x="10168" y="944"/>
                  </a:lnTo>
                  <a:lnTo>
                    <a:pt x="10067" y="910"/>
                  </a:lnTo>
                  <a:lnTo>
                    <a:pt x="9933" y="876"/>
                  </a:lnTo>
                  <a:lnTo>
                    <a:pt x="9798" y="876"/>
                  </a:lnTo>
                  <a:lnTo>
                    <a:pt x="9798" y="775"/>
                  </a:lnTo>
                  <a:lnTo>
                    <a:pt x="9697" y="742"/>
                  </a:lnTo>
                  <a:lnTo>
                    <a:pt x="6229" y="405"/>
                  </a:lnTo>
                  <a:lnTo>
                    <a:pt x="5455" y="304"/>
                  </a:lnTo>
                  <a:lnTo>
                    <a:pt x="4647" y="203"/>
                  </a:lnTo>
                  <a:lnTo>
                    <a:pt x="4243" y="169"/>
                  </a:lnTo>
                  <a:lnTo>
                    <a:pt x="3839" y="135"/>
                  </a:lnTo>
                  <a:lnTo>
                    <a:pt x="3468" y="169"/>
                  </a:lnTo>
                  <a:lnTo>
                    <a:pt x="3098" y="203"/>
                  </a:lnTo>
                  <a:lnTo>
                    <a:pt x="3098" y="102"/>
                  </a:lnTo>
                  <a:lnTo>
                    <a:pt x="3098" y="34"/>
                  </a:lnTo>
                  <a:lnTo>
                    <a:pt x="303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5"/>
            <p:cNvSpPr/>
            <p:nvPr/>
          </p:nvSpPr>
          <p:spPr>
            <a:xfrm>
              <a:off x="2593361" y="174471"/>
              <a:ext cx="112449" cy="112400"/>
            </a:xfrm>
            <a:custGeom>
              <a:avLst/>
              <a:gdLst/>
              <a:ahLst/>
              <a:cxnLst/>
              <a:rect l="l" t="t" r="r" b="b"/>
              <a:pathLst>
                <a:path w="2257" h="2256" extrusionOk="0">
                  <a:moveTo>
                    <a:pt x="1213" y="169"/>
                  </a:moveTo>
                  <a:lnTo>
                    <a:pt x="1179" y="202"/>
                  </a:lnTo>
                  <a:lnTo>
                    <a:pt x="1179" y="270"/>
                  </a:lnTo>
                  <a:lnTo>
                    <a:pt x="1213" y="337"/>
                  </a:lnTo>
                  <a:lnTo>
                    <a:pt x="1516" y="337"/>
                  </a:lnTo>
                  <a:lnTo>
                    <a:pt x="1684" y="371"/>
                  </a:lnTo>
                  <a:lnTo>
                    <a:pt x="1819" y="505"/>
                  </a:lnTo>
                  <a:lnTo>
                    <a:pt x="1920" y="640"/>
                  </a:lnTo>
                  <a:lnTo>
                    <a:pt x="1987" y="842"/>
                  </a:lnTo>
                  <a:lnTo>
                    <a:pt x="2021" y="1044"/>
                  </a:lnTo>
                  <a:lnTo>
                    <a:pt x="2021" y="1212"/>
                  </a:lnTo>
                  <a:lnTo>
                    <a:pt x="1987" y="1414"/>
                  </a:lnTo>
                  <a:lnTo>
                    <a:pt x="1920" y="1616"/>
                  </a:lnTo>
                  <a:lnTo>
                    <a:pt x="1819" y="1785"/>
                  </a:lnTo>
                  <a:lnTo>
                    <a:pt x="1650" y="1886"/>
                  </a:lnTo>
                  <a:lnTo>
                    <a:pt x="1482" y="1987"/>
                  </a:lnTo>
                  <a:lnTo>
                    <a:pt x="1314" y="2020"/>
                  </a:lnTo>
                  <a:lnTo>
                    <a:pt x="1112" y="2020"/>
                  </a:lnTo>
                  <a:lnTo>
                    <a:pt x="943" y="1987"/>
                  </a:lnTo>
                  <a:lnTo>
                    <a:pt x="741" y="1886"/>
                  </a:lnTo>
                  <a:lnTo>
                    <a:pt x="573" y="1751"/>
                  </a:lnTo>
                  <a:lnTo>
                    <a:pt x="438" y="1616"/>
                  </a:lnTo>
                  <a:lnTo>
                    <a:pt x="337" y="1448"/>
                  </a:lnTo>
                  <a:lnTo>
                    <a:pt x="270" y="1280"/>
                  </a:lnTo>
                  <a:lnTo>
                    <a:pt x="236" y="1111"/>
                  </a:lnTo>
                  <a:lnTo>
                    <a:pt x="270" y="909"/>
                  </a:lnTo>
                  <a:lnTo>
                    <a:pt x="337" y="741"/>
                  </a:lnTo>
                  <a:lnTo>
                    <a:pt x="472" y="539"/>
                  </a:lnTo>
                  <a:lnTo>
                    <a:pt x="640" y="371"/>
                  </a:lnTo>
                  <a:lnTo>
                    <a:pt x="809" y="270"/>
                  </a:lnTo>
                  <a:lnTo>
                    <a:pt x="1011" y="202"/>
                  </a:lnTo>
                  <a:lnTo>
                    <a:pt x="1213" y="169"/>
                  </a:lnTo>
                  <a:close/>
                  <a:moveTo>
                    <a:pt x="1179" y="0"/>
                  </a:moveTo>
                  <a:lnTo>
                    <a:pt x="1011" y="34"/>
                  </a:lnTo>
                  <a:lnTo>
                    <a:pt x="842" y="101"/>
                  </a:lnTo>
                  <a:lnTo>
                    <a:pt x="674" y="169"/>
                  </a:lnTo>
                  <a:lnTo>
                    <a:pt x="506" y="270"/>
                  </a:lnTo>
                  <a:lnTo>
                    <a:pt x="371" y="404"/>
                  </a:lnTo>
                  <a:lnTo>
                    <a:pt x="270" y="539"/>
                  </a:lnTo>
                  <a:lnTo>
                    <a:pt x="135" y="741"/>
                  </a:lnTo>
                  <a:lnTo>
                    <a:pt x="34" y="943"/>
                  </a:lnTo>
                  <a:lnTo>
                    <a:pt x="1" y="1179"/>
                  </a:lnTo>
                  <a:lnTo>
                    <a:pt x="1" y="1313"/>
                  </a:lnTo>
                  <a:lnTo>
                    <a:pt x="68" y="1414"/>
                  </a:lnTo>
                  <a:lnTo>
                    <a:pt x="203" y="1650"/>
                  </a:lnTo>
                  <a:lnTo>
                    <a:pt x="371" y="1886"/>
                  </a:lnTo>
                  <a:lnTo>
                    <a:pt x="607" y="2088"/>
                  </a:lnTo>
                  <a:lnTo>
                    <a:pt x="876" y="2222"/>
                  </a:lnTo>
                  <a:lnTo>
                    <a:pt x="1112" y="2256"/>
                  </a:lnTo>
                  <a:lnTo>
                    <a:pt x="1347" y="2256"/>
                  </a:lnTo>
                  <a:lnTo>
                    <a:pt x="1549" y="2222"/>
                  </a:lnTo>
                  <a:lnTo>
                    <a:pt x="1785" y="2121"/>
                  </a:lnTo>
                  <a:lnTo>
                    <a:pt x="1953" y="1953"/>
                  </a:lnTo>
                  <a:lnTo>
                    <a:pt x="2088" y="1785"/>
                  </a:lnTo>
                  <a:lnTo>
                    <a:pt x="2189" y="1583"/>
                  </a:lnTo>
                  <a:lnTo>
                    <a:pt x="2256" y="1313"/>
                  </a:lnTo>
                  <a:lnTo>
                    <a:pt x="2256" y="1145"/>
                  </a:lnTo>
                  <a:lnTo>
                    <a:pt x="2223" y="943"/>
                  </a:lnTo>
                  <a:lnTo>
                    <a:pt x="2189" y="707"/>
                  </a:lnTo>
                  <a:lnTo>
                    <a:pt x="2088" y="505"/>
                  </a:lnTo>
                  <a:lnTo>
                    <a:pt x="1987" y="303"/>
                  </a:lnTo>
                  <a:lnTo>
                    <a:pt x="1852" y="169"/>
                  </a:lnTo>
                  <a:lnTo>
                    <a:pt x="1684" y="68"/>
                  </a:lnTo>
                  <a:lnTo>
                    <a:pt x="1516" y="68"/>
                  </a:lnTo>
                  <a:lnTo>
                    <a:pt x="1347" y="34"/>
                  </a:lnTo>
                  <a:lnTo>
                    <a:pt x="117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8" name="Google Shape;738;p5"/>
          <p:cNvGrpSpPr/>
          <p:nvPr/>
        </p:nvGrpSpPr>
        <p:grpSpPr>
          <a:xfrm>
            <a:off x="50" y="-7"/>
            <a:ext cx="2049897" cy="773345"/>
            <a:chOff x="50" y="-7"/>
            <a:chExt cx="2049897" cy="773345"/>
          </a:xfrm>
        </p:grpSpPr>
        <p:sp>
          <p:nvSpPr>
            <p:cNvPr id="739" name="Google Shape;739;p5"/>
            <p:cNvSpPr/>
            <p:nvPr/>
          </p:nvSpPr>
          <p:spPr>
            <a:xfrm>
              <a:off x="1065205" y="176115"/>
              <a:ext cx="40306" cy="35274"/>
            </a:xfrm>
            <a:custGeom>
              <a:avLst/>
              <a:gdLst/>
              <a:ahLst/>
              <a:cxnLst/>
              <a:rect l="l" t="t" r="r" b="b"/>
              <a:pathLst>
                <a:path w="809" h="708" extrusionOk="0">
                  <a:moveTo>
                    <a:pt x="641" y="1"/>
                  </a:moveTo>
                  <a:lnTo>
                    <a:pt x="573" y="35"/>
                  </a:lnTo>
                  <a:lnTo>
                    <a:pt x="573" y="102"/>
                  </a:lnTo>
                  <a:lnTo>
                    <a:pt x="607" y="237"/>
                  </a:lnTo>
                  <a:lnTo>
                    <a:pt x="573" y="371"/>
                  </a:lnTo>
                  <a:lnTo>
                    <a:pt x="540" y="439"/>
                  </a:lnTo>
                  <a:lnTo>
                    <a:pt x="472" y="472"/>
                  </a:lnTo>
                  <a:lnTo>
                    <a:pt x="338" y="506"/>
                  </a:lnTo>
                  <a:lnTo>
                    <a:pt x="270" y="506"/>
                  </a:lnTo>
                  <a:lnTo>
                    <a:pt x="237" y="472"/>
                  </a:lnTo>
                  <a:lnTo>
                    <a:pt x="203" y="405"/>
                  </a:lnTo>
                  <a:lnTo>
                    <a:pt x="169" y="371"/>
                  </a:lnTo>
                  <a:lnTo>
                    <a:pt x="169" y="304"/>
                  </a:lnTo>
                  <a:lnTo>
                    <a:pt x="203" y="270"/>
                  </a:lnTo>
                  <a:lnTo>
                    <a:pt x="237" y="169"/>
                  </a:lnTo>
                  <a:lnTo>
                    <a:pt x="237" y="102"/>
                  </a:lnTo>
                  <a:lnTo>
                    <a:pt x="102" y="102"/>
                  </a:lnTo>
                  <a:lnTo>
                    <a:pt x="35" y="169"/>
                  </a:lnTo>
                  <a:lnTo>
                    <a:pt x="1" y="270"/>
                  </a:lnTo>
                  <a:lnTo>
                    <a:pt x="1" y="371"/>
                  </a:lnTo>
                  <a:lnTo>
                    <a:pt x="1" y="472"/>
                  </a:lnTo>
                  <a:lnTo>
                    <a:pt x="68" y="573"/>
                  </a:lnTo>
                  <a:lnTo>
                    <a:pt x="169" y="641"/>
                  </a:lnTo>
                  <a:lnTo>
                    <a:pt x="270" y="674"/>
                  </a:lnTo>
                  <a:lnTo>
                    <a:pt x="405" y="708"/>
                  </a:lnTo>
                  <a:lnTo>
                    <a:pt x="506" y="674"/>
                  </a:lnTo>
                  <a:lnTo>
                    <a:pt x="641" y="607"/>
                  </a:lnTo>
                  <a:lnTo>
                    <a:pt x="708" y="506"/>
                  </a:lnTo>
                  <a:lnTo>
                    <a:pt x="775" y="405"/>
                  </a:lnTo>
                  <a:lnTo>
                    <a:pt x="809" y="270"/>
                  </a:lnTo>
                  <a:lnTo>
                    <a:pt x="809" y="136"/>
                  </a:lnTo>
                  <a:lnTo>
                    <a:pt x="742" y="35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5"/>
            <p:cNvSpPr/>
            <p:nvPr/>
          </p:nvSpPr>
          <p:spPr>
            <a:xfrm>
              <a:off x="1021610" y="129182"/>
              <a:ext cx="125852" cy="119126"/>
            </a:xfrm>
            <a:custGeom>
              <a:avLst/>
              <a:gdLst/>
              <a:ahLst/>
              <a:cxnLst/>
              <a:rect l="l" t="t" r="r" b="b"/>
              <a:pathLst>
                <a:path w="2526" h="2391" extrusionOk="0">
                  <a:moveTo>
                    <a:pt x="2256" y="236"/>
                  </a:moveTo>
                  <a:lnTo>
                    <a:pt x="2256" y="674"/>
                  </a:lnTo>
                  <a:lnTo>
                    <a:pt x="2290" y="1078"/>
                  </a:lnTo>
                  <a:lnTo>
                    <a:pt x="2290" y="1616"/>
                  </a:lnTo>
                  <a:lnTo>
                    <a:pt x="2324" y="2121"/>
                  </a:lnTo>
                  <a:lnTo>
                    <a:pt x="2088" y="2088"/>
                  </a:lnTo>
                  <a:lnTo>
                    <a:pt x="1886" y="2088"/>
                  </a:lnTo>
                  <a:lnTo>
                    <a:pt x="1448" y="2121"/>
                  </a:lnTo>
                  <a:lnTo>
                    <a:pt x="910" y="2121"/>
                  </a:lnTo>
                  <a:lnTo>
                    <a:pt x="640" y="2155"/>
                  </a:lnTo>
                  <a:lnTo>
                    <a:pt x="371" y="2222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03" y="707"/>
                  </a:lnTo>
                  <a:lnTo>
                    <a:pt x="169" y="270"/>
                  </a:lnTo>
                  <a:lnTo>
                    <a:pt x="1213" y="270"/>
                  </a:lnTo>
                  <a:lnTo>
                    <a:pt x="2256" y="236"/>
                  </a:lnTo>
                  <a:close/>
                  <a:moveTo>
                    <a:pt x="2256" y="0"/>
                  </a:moveTo>
                  <a:lnTo>
                    <a:pt x="1179" y="34"/>
                  </a:lnTo>
                  <a:lnTo>
                    <a:pt x="674" y="34"/>
                  </a:lnTo>
                  <a:lnTo>
                    <a:pt x="135" y="101"/>
                  </a:lnTo>
                  <a:lnTo>
                    <a:pt x="68" y="135"/>
                  </a:lnTo>
                  <a:lnTo>
                    <a:pt x="68" y="202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4" y="1145"/>
                  </a:lnTo>
                  <a:lnTo>
                    <a:pt x="102" y="1751"/>
                  </a:lnTo>
                  <a:lnTo>
                    <a:pt x="135" y="2020"/>
                  </a:lnTo>
                  <a:lnTo>
                    <a:pt x="203" y="2323"/>
                  </a:lnTo>
                  <a:lnTo>
                    <a:pt x="236" y="2357"/>
                  </a:lnTo>
                  <a:lnTo>
                    <a:pt x="371" y="2357"/>
                  </a:lnTo>
                  <a:lnTo>
                    <a:pt x="607" y="2391"/>
                  </a:lnTo>
                  <a:lnTo>
                    <a:pt x="842" y="2391"/>
                  </a:lnTo>
                  <a:lnTo>
                    <a:pt x="1314" y="2357"/>
                  </a:lnTo>
                  <a:lnTo>
                    <a:pt x="2088" y="2357"/>
                  </a:lnTo>
                  <a:lnTo>
                    <a:pt x="2357" y="2290"/>
                  </a:lnTo>
                  <a:lnTo>
                    <a:pt x="2391" y="2323"/>
                  </a:lnTo>
                  <a:lnTo>
                    <a:pt x="2458" y="2323"/>
                  </a:lnTo>
                  <a:lnTo>
                    <a:pt x="2492" y="2256"/>
                  </a:lnTo>
                  <a:lnTo>
                    <a:pt x="2526" y="2020"/>
                  </a:lnTo>
                  <a:lnTo>
                    <a:pt x="2526" y="1751"/>
                  </a:lnTo>
                  <a:lnTo>
                    <a:pt x="2492" y="1246"/>
                  </a:lnTo>
                  <a:lnTo>
                    <a:pt x="2458" y="640"/>
                  </a:lnTo>
                  <a:lnTo>
                    <a:pt x="2425" y="371"/>
                  </a:lnTo>
                  <a:lnTo>
                    <a:pt x="2357" y="68"/>
                  </a:lnTo>
                  <a:lnTo>
                    <a:pt x="2324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5"/>
            <p:cNvSpPr/>
            <p:nvPr/>
          </p:nvSpPr>
          <p:spPr>
            <a:xfrm>
              <a:off x="1345357" y="164407"/>
              <a:ext cx="36968" cy="38612"/>
            </a:xfrm>
            <a:custGeom>
              <a:avLst/>
              <a:gdLst/>
              <a:ahLst/>
              <a:cxnLst/>
              <a:rect l="l" t="t" r="r" b="b"/>
              <a:pathLst>
                <a:path w="742" h="775" extrusionOk="0">
                  <a:moveTo>
                    <a:pt x="304" y="169"/>
                  </a:moveTo>
                  <a:lnTo>
                    <a:pt x="337" y="202"/>
                  </a:lnTo>
                  <a:lnTo>
                    <a:pt x="371" y="236"/>
                  </a:lnTo>
                  <a:lnTo>
                    <a:pt x="506" y="236"/>
                  </a:lnTo>
                  <a:lnTo>
                    <a:pt x="539" y="404"/>
                  </a:lnTo>
                  <a:lnTo>
                    <a:pt x="506" y="472"/>
                  </a:lnTo>
                  <a:lnTo>
                    <a:pt x="472" y="539"/>
                  </a:lnTo>
                  <a:lnTo>
                    <a:pt x="438" y="573"/>
                  </a:lnTo>
                  <a:lnTo>
                    <a:pt x="371" y="606"/>
                  </a:lnTo>
                  <a:lnTo>
                    <a:pt x="304" y="573"/>
                  </a:lnTo>
                  <a:lnTo>
                    <a:pt x="236" y="539"/>
                  </a:lnTo>
                  <a:lnTo>
                    <a:pt x="203" y="472"/>
                  </a:lnTo>
                  <a:lnTo>
                    <a:pt x="169" y="404"/>
                  </a:lnTo>
                  <a:lnTo>
                    <a:pt x="203" y="270"/>
                  </a:lnTo>
                  <a:lnTo>
                    <a:pt x="304" y="169"/>
                  </a:lnTo>
                  <a:close/>
                  <a:moveTo>
                    <a:pt x="304" y="0"/>
                  </a:moveTo>
                  <a:lnTo>
                    <a:pt x="169" y="68"/>
                  </a:lnTo>
                  <a:lnTo>
                    <a:pt x="68" y="169"/>
                  </a:lnTo>
                  <a:lnTo>
                    <a:pt x="0" y="303"/>
                  </a:lnTo>
                  <a:lnTo>
                    <a:pt x="0" y="438"/>
                  </a:lnTo>
                  <a:lnTo>
                    <a:pt x="34" y="573"/>
                  </a:lnTo>
                  <a:lnTo>
                    <a:pt x="101" y="707"/>
                  </a:lnTo>
                  <a:lnTo>
                    <a:pt x="236" y="775"/>
                  </a:lnTo>
                  <a:lnTo>
                    <a:pt x="506" y="775"/>
                  </a:lnTo>
                  <a:lnTo>
                    <a:pt x="607" y="707"/>
                  </a:lnTo>
                  <a:lnTo>
                    <a:pt x="708" y="573"/>
                  </a:lnTo>
                  <a:lnTo>
                    <a:pt x="741" y="404"/>
                  </a:lnTo>
                  <a:lnTo>
                    <a:pt x="708" y="236"/>
                  </a:lnTo>
                  <a:lnTo>
                    <a:pt x="674" y="101"/>
                  </a:lnTo>
                  <a:lnTo>
                    <a:pt x="607" y="68"/>
                  </a:lnTo>
                  <a:lnTo>
                    <a:pt x="573" y="34"/>
                  </a:lnTo>
                  <a:lnTo>
                    <a:pt x="43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5"/>
            <p:cNvSpPr/>
            <p:nvPr/>
          </p:nvSpPr>
          <p:spPr>
            <a:xfrm>
              <a:off x="1081995" y="-7"/>
              <a:ext cx="16840" cy="114143"/>
            </a:xfrm>
            <a:custGeom>
              <a:avLst/>
              <a:gdLst/>
              <a:ahLst/>
              <a:cxnLst/>
              <a:rect l="l" t="t" r="r" b="b"/>
              <a:pathLst>
                <a:path w="338" h="2291" extrusionOk="0">
                  <a:moveTo>
                    <a:pt x="34" y="1"/>
                  </a:moveTo>
                  <a:lnTo>
                    <a:pt x="1" y="270"/>
                  </a:lnTo>
                  <a:lnTo>
                    <a:pt x="1" y="506"/>
                  </a:lnTo>
                  <a:lnTo>
                    <a:pt x="34" y="1044"/>
                  </a:lnTo>
                  <a:lnTo>
                    <a:pt x="68" y="1650"/>
                  </a:lnTo>
                  <a:lnTo>
                    <a:pt x="102" y="1953"/>
                  </a:lnTo>
                  <a:lnTo>
                    <a:pt x="169" y="2223"/>
                  </a:lnTo>
                  <a:lnTo>
                    <a:pt x="203" y="2290"/>
                  </a:lnTo>
                  <a:lnTo>
                    <a:pt x="270" y="2290"/>
                  </a:lnTo>
                  <a:lnTo>
                    <a:pt x="304" y="2256"/>
                  </a:lnTo>
                  <a:lnTo>
                    <a:pt x="304" y="2223"/>
                  </a:lnTo>
                  <a:lnTo>
                    <a:pt x="337" y="1920"/>
                  </a:lnTo>
                  <a:lnTo>
                    <a:pt x="304" y="1617"/>
                  </a:lnTo>
                  <a:lnTo>
                    <a:pt x="236" y="1011"/>
                  </a:lnTo>
                  <a:lnTo>
                    <a:pt x="203" y="506"/>
                  </a:lnTo>
                  <a:lnTo>
                    <a:pt x="203" y="236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5"/>
            <p:cNvSpPr/>
            <p:nvPr/>
          </p:nvSpPr>
          <p:spPr>
            <a:xfrm>
              <a:off x="1360453" y="-7"/>
              <a:ext cx="124158" cy="110755"/>
            </a:xfrm>
            <a:custGeom>
              <a:avLst/>
              <a:gdLst/>
              <a:ahLst/>
              <a:cxnLst/>
              <a:rect l="l" t="t" r="r" b="b"/>
              <a:pathLst>
                <a:path w="2492" h="2223" extrusionOk="0">
                  <a:moveTo>
                    <a:pt x="1" y="1"/>
                  </a:moveTo>
                  <a:lnTo>
                    <a:pt x="1" y="539"/>
                  </a:lnTo>
                  <a:lnTo>
                    <a:pt x="34" y="1078"/>
                  </a:lnTo>
                  <a:lnTo>
                    <a:pt x="102" y="1617"/>
                  </a:lnTo>
                  <a:lnTo>
                    <a:pt x="203" y="2155"/>
                  </a:lnTo>
                  <a:lnTo>
                    <a:pt x="236" y="2223"/>
                  </a:lnTo>
                  <a:lnTo>
                    <a:pt x="304" y="2223"/>
                  </a:lnTo>
                  <a:lnTo>
                    <a:pt x="371" y="2189"/>
                  </a:lnTo>
                  <a:lnTo>
                    <a:pt x="405" y="2122"/>
                  </a:lnTo>
                  <a:lnTo>
                    <a:pt x="405" y="2054"/>
                  </a:lnTo>
                  <a:lnTo>
                    <a:pt x="876" y="2122"/>
                  </a:lnTo>
                  <a:lnTo>
                    <a:pt x="1347" y="2155"/>
                  </a:lnTo>
                  <a:lnTo>
                    <a:pt x="1852" y="2122"/>
                  </a:lnTo>
                  <a:lnTo>
                    <a:pt x="2088" y="2088"/>
                  </a:lnTo>
                  <a:lnTo>
                    <a:pt x="2290" y="2054"/>
                  </a:lnTo>
                  <a:lnTo>
                    <a:pt x="2357" y="1987"/>
                  </a:lnTo>
                  <a:lnTo>
                    <a:pt x="2357" y="1920"/>
                  </a:lnTo>
                  <a:lnTo>
                    <a:pt x="2425" y="1920"/>
                  </a:lnTo>
                  <a:lnTo>
                    <a:pt x="2458" y="1886"/>
                  </a:lnTo>
                  <a:lnTo>
                    <a:pt x="2458" y="1852"/>
                  </a:lnTo>
                  <a:lnTo>
                    <a:pt x="2492" y="943"/>
                  </a:lnTo>
                  <a:lnTo>
                    <a:pt x="2425" y="1"/>
                  </a:lnTo>
                  <a:lnTo>
                    <a:pt x="2256" y="1"/>
                  </a:lnTo>
                  <a:lnTo>
                    <a:pt x="2223" y="472"/>
                  </a:lnTo>
                  <a:lnTo>
                    <a:pt x="2223" y="943"/>
                  </a:lnTo>
                  <a:lnTo>
                    <a:pt x="2256" y="1415"/>
                  </a:lnTo>
                  <a:lnTo>
                    <a:pt x="2290" y="1852"/>
                  </a:lnTo>
                  <a:lnTo>
                    <a:pt x="2324" y="1886"/>
                  </a:lnTo>
                  <a:lnTo>
                    <a:pt x="2290" y="1886"/>
                  </a:lnTo>
                  <a:lnTo>
                    <a:pt x="2054" y="1852"/>
                  </a:lnTo>
                  <a:lnTo>
                    <a:pt x="1819" y="1886"/>
                  </a:lnTo>
                  <a:lnTo>
                    <a:pt x="371" y="1886"/>
                  </a:lnTo>
                  <a:lnTo>
                    <a:pt x="270" y="943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5"/>
            <p:cNvSpPr/>
            <p:nvPr/>
          </p:nvSpPr>
          <p:spPr>
            <a:xfrm>
              <a:off x="105723" y="-7"/>
              <a:ext cx="124207" cy="23566"/>
            </a:xfrm>
            <a:custGeom>
              <a:avLst/>
              <a:gdLst/>
              <a:ahLst/>
              <a:cxnLst/>
              <a:rect l="l" t="t" r="r" b="b"/>
              <a:pathLst>
                <a:path w="2493" h="473" extrusionOk="0">
                  <a:moveTo>
                    <a:pt x="1" y="1"/>
                  </a:moveTo>
                  <a:lnTo>
                    <a:pt x="34" y="337"/>
                  </a:lnTo>
                  <a:lnTo>
                    <a:pt x="68" y="405"/>
                  </a:lnTo>
                  <a:lnTo>
                    <a:pt x="169" y="405"/>
                  </a:lnTo>
                  <a:lnTo>
                    <a:pt x="203" y="371"/>
                  </a:lnTo>
                  <a:lnTo>
                    <a:pt x="439" y="438"/>
                  </a:lnTo>
                  <a:lnTo>
                    <a:pt x="674" y="472"/>
                  </a:lnTo>
                  <a:lnTo>
                    <a:pt x="1213" y="472"/>
                  </a:lnTo>
                  <a:lnTo>
                    <a:pt x="1752" y="405"/>
                  </a:lnTo>
                  <a:lnTo>
                    <a:pt x="2257" y="304"/>
                  </a:lnTo>
                  <a:lnTo>
                    <a:pt x="2257" y="337"/>
                  </a:lnTo>
                  <a:lnTo>
                    <a:pt x="2324" y="405"/>
                  </a:lnTo>
                  <a:lnTo>
                    <a:pt x="2391" y="438"/>
                  </a:lnTo>
                  <a:lnTo>
                    <a:pt x="2459" y="405"/>
                  </a:lnTo>
                  <a:lnTo>
                    <a:pt x="2492" y="371"/>
                  </a:lnTo>
                  <a:lnTo>
                    <a:pt x="2492" y="304"/>
                  </a:lnTo>
                  <a:lnTo>
                    <a:pt x="2425" y="1"/>
                  </a:lnTo>
                  <a:lnTo>
                    <a:pt x="2223" y="1"/>
                  </a:lnTo>
                  <a:lnTo>
                    <a:pt x="2257" y="135"/>
                  </a:lnTo>
                  <a:lnTo>
                    <a:pt x="1179" y="236"/>
                  </a:lnTo>
                  <a:lnTo>
                    <a:pt x="708" y="270"/>
                  </a:lnTo>
                  <a:lnTo>
                    <a:pt x="439" y="270"/>
                  </a:lnTo>
                  <a:lnTo>
                    <a:pt x="203" y="30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5"/>
            <p:cNvSpPr/>
            <p:nvPr/>
          </p:nvSpPr>
          <p:spPr>
            <a:xfrm>
              <a:off x="1311826" y="119118"/>
              <a:ext cx="115787" cy="119126"/>
            </a:xfrm>
            <a:custGeom>
              <a:avLst/>
              <a:gdLst/>
              <a:ahLst/>
              <a:cxnLst/>
              <a:rect l="l" t="t" r="r" b="b"/>
              <a:pathLst>
                <a:path w="2324" h="2391" extrusionOk="0">
                  <a:moveTo>
                    <a:pt x="1515" y="0"/>
                  </a:moveTo>
                  <a:lnTo>
                    <a:pt x="909" y="34"/>
                  </a:lnTo>
                  <a:lnTo>
                    <a:pt x="202" y="34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67" y="202"/>
                  </a:lnTo>
                  <a:lnTo>
                    <a:pt x="168" y="236"/>
                  </a:lnTo>
                  <a:lnTo>
                    <a:pt x="370" y="270"/>
                  </a:lnTo>
                  <a:lnTo>
                    <a:pt x="1414" y="270"/>
                  </a:lnTo>
                  <a:lnTo>
                    <a:pt x="2020" y="202"/>
                  </a:lnTo>
                  <a:lnTo>
                    <a:pt x="2020" y="202"/>
                  </a:lnTo>
                  <a:lnTo>
                    <a:pt x="1987" y="438"/>
                  </a:lnTo>
                  <a:lnTo>
                    <a:pt x="2020" y="640"/>
                  </a:lnTo>
                  <a:lnTo>
                    <a:pt x="2054" y="1078"/>
                  </a:lnTo>
                  <a:lnTo>
                    <a:pt x="2054" y="1583"/>
                  </a:lnTo>
                  <a:lnTo>
                    <a:pt x="2088" y="1852"/>
                  </a:lnTo>
                  <a:lnTo>
                    <a:pt x="2121" y="2121"/>
                  </a:lnTo>
                  <a:lnTo>
                    <a:pt x="977" y="2155"/>
                  </a:lnTo>
                  <a:lnTo>
                    <a:pt x="539" y="2121"/>
                  </a:lnTo>
                  <a:lnTo>
                    <a:pt x="370" y="2155"/>
                  </a:lnTo>
                  <a:lnTo>
                    <a:pt x="269" y="2222"/>
                  </a:lnTo>
                  <a:lnTo>
                    <a:pt x="202" y="2256"/>
                  </a:lnTo>
                  <a:lnTo>
                    <a:pt x="202" y="2290"/>
                  </a:lnTo>
                  <a:lnTo>
                    <a:pt x="269" y="2323"/>
                  </a:lnTo>
                  <a:lnTo>
                    <a:pt x="370" y="2357"/>
                  </a:lnTo>
                  <a:lnTo>
                    <a:pt x="572" y="2391"/>
                  </a:lnTo>
                  <a:lnTo>
                    <a:pt x="1583" y="2391"/>
                  </a:lnTo>
                  <a:lnTo>
                    <a:pt x="2222" y="2357"/>
                  </a:lnTo>
                  <a:lnTo>
                    <a:pt x="2290" y="2323"/>
                  </a:lnTo>
                  <a:lnTo>
                    <a:pt x="2323" y="2290"/>
                  </a:lnTo>
                  <a:lnTo>
                    <a:pt x="2323" y="2222"/>
                  </a:lnTo>
                  <a:lnTo>
                    <a:pt x="2290" y="2155"/>
                  </a:lnTo>
                  <a:lnTo>
                    <a:pt x="2323" y="1886"/>
                  </a:lnTo>
                  <a:lnTo>
                    <a:pt x="2290" y="1616"/>
                  </a:lnTo>
                  <a:lnTo>
                    <a:pt x="2256" y="1044"/>
                  </a:lnTo>
                  <a:lnTo>
                    <a:pt x="2256" y="606"/>
                  </a:lnTo>
                  <a:lnTo>
                    <a:pt x="2222" y="404"/>
                  </a:lnTo>
                  <a:lnTo>
                    <a:pt x="2189" y="202"/>
                  </a:lnTo>
                  <a:lnTo>
                    <a:pt x="2222" y="135"/>
                  </a:lnTo>
                  <a:lnTo>
                    <a:pt x="2222" y="67"/>
                  </a:lnTo>
                  <a:lnTo>
                    <a:pt x="2189" y="34"/>
                  </a:lnTo>
                  <a:lnTo>
                    <a:pt x="21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5"/>
            <p:cNvSpPr/>
            <p:nvPr/>
          </p:nvSpPr>
          <p:spPr>
            <a:xfrm>
              <a:off x="1276602" y="52007"/>
              <a:ext cx="30242" cy="33580"/>
            </a:xfrm>
            <a:custGeom>
              <a:avLst/>
              <a:gdLst/>
              <a:ahLst/>
              <a:cxnLst/>
              <a:rect l="l" t="t" r="r" b="b"/>
              <a:pathLst>
                <a:path w="607" h="674" extrusionOk="0">
                  <a:moveTo>
                    <a:pt x="202" y="0"/>
                  </a:moveTo>
                  <a:lnTo>
                    <a:pt x="101" y="34"/>
                  </a:lnTo>
                  <a:lnTo>
                    <a:pt x="34" y="101"/>
                  </a:lnTo>
                  <a:lnTo>
                    <a:pt x="0" y="202"/>
                  </a:lnTo>
                  <a:lnTo>
                    <a:pt x="0" y="270"/>
                  </a:lnTo>
                  <a:lnTo>
                    <a:pt x="34" y="337"/>
                  </a:lnTo>
                  <a:lnTo>
                    <a:pt x="101" y="371"/>
                  </a:lnTo>
                  <a:lnTo>
                    <a:pt x="202" y="404"/>
                  </a:lnTo>
                  <a:lnTo>
                    <a:pt x="438" y="404"/>
                  </a:lnTo>
                  <a:lnTo>
                    <a:pt x="438" y="472"/>
                  </a:lnTo>
                  <a:lnTo>
                    <a:pt x="404" y="573"/>
                  </a:lnTo>
                  <a:lnTo>
                    <a:pt x="438" y="640"/>
                  </a:lnTo>
                  <a:lnTo>
                    <a:pt x="471" y="674"/>
                  </a:lnTo>
                  <a:lnTo>
                    <a:pt x="505" y="674"/>
                  </a:lnTo>
                  <a:lnTo>
                    <a:pt x="572" y="573"/>
                  </a:lnTo>
                  <a:lnTo>
                    <a:pt x="606" y="472"/>
                  </a:lnTo>
                  <a:lnTo>
                    <a:pt x="606" y="270"/>
                  </a:lnTo>
                  <a:lnTo>
                    <a:pt x="606" y="202"/>
                  </a:lnTo>
                  <a:lnTo>
                    <a:pt x="539" y="169"/>
                  </a:lnTo>
                  <a:lnTo>
                    <a:pt x="505" y="202"/>
                  </a:lnTo>
                  <a:lnTo>
                    <a:pt x="337" y="270"/>
                  </a:lnTo>
                  <a:lnTo>
                    <a:pt x="168" y="270"/>
                  </a:lnTo>
                  <a:lnTo>
                    <a:pt x="135" y="236"/>
                  </a:lnTo>
                  <a:lnTo>
                    <a:pt x="168" y="169"/>
                  </a:lnTo>
                  <a:lnTo>
                    <a:pt x="202" y="135"/>
                  </a:lnTo>
                  <a:lnTo>
                    <a:pt x="505" y="135"/>
                  </a:lnTo>
                  <a:lnTo>
                    <a:pt x="505" y="169"/>
                  </a:lnTo>
                  <a:lnTo>
                    <a:pt x="572" y="169"/>
                  </a:lnTo>
                  <a:lnTo>
                    <a:pt x="606" y="135"/>
                  </a:lnTo>
                  <a:lnTo>
                    <a:pt x="539" y="68"/>
                  </a:lnTo>
                  <a:lnTo>
                    <a:pt x="471" y="34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5"/>
            <p:cNvSpPr/>
            <p:nvPr/>
          </p:nvSpPr>
          <p:spPr>
            <a:xfrm>
              <a:off x="1090365" y="-7"/>
              <a:ext cx="115837" cy="112449"/>
            </a:xfrm>
            <a:custGeom>
              <a:avLst/>
              <a:gdLst/>
              <a:ahLst/>
              <a:cxnLst/>
              <a:rect l="l" t="t" r="r" b="b"/>
              <a:pathLst>
                <a:path w="2325" h="2257" extrusionOk="0">
                  <a:moveTo>
                    <a:pt x="1" y="1"/>
                  </a:moveTo>
                  <a:lnTo>
                    <a:pt x="169" y="102"/>
                  </a:lnTo>
                  <a:lnTo>
                    <a:pt x="371" y="135"/>
                  </a:lnTo>
                  <a:lnTo>
                    <a:pt x="775" y="135"/>
                  </a:lnTo>
                  <a:lnTo>
                    <a:pt x="1415" y="102"/>
                  </a:lnTo>
                  <a:lnTo>
                    <a:pt x="2021" y="68"/>
                  </a:lnTo>
                  <a:lnTo>
                    <a:pt x="2021" y="68"/>
                  </a:lnTo>
                  <a:lnTo>
                    <a:pt x="1987" y="270"/>
                  </a:lnTo>
                  <a:lnTo>
                    <a:pt x="2021" y="506"/>
                  </a:lnTo>
                  <a:lnTo>
                    <a:pt x="2055" y="910"/>
                  </a:lnTo>
                  <a:lnTo>
                    <a:pt x="2055" y="1448"/>
                  </a:lnTo>
                  <a:lnTo>
                    <a:pt x="2088" y="1718"/>
                  </a:lnTo>
                  <a:lnTo>
                    <a:pt x="2122" y="1987"/>
                  </a:lnTo>
                  <a:lnTo>
                    <a:pt x="573" y="1987"/>
                  </a:lnTo>
                  <a:lnTo>
                    <a:pt x="371" y="2021"/>
                  </a:lnTo>
                  <a:lnTo>
                    <a:pt x="270" y="2054"/>
                  </a:lnTo>
                  <a:lnTo>
                    <a:pt x="203" y="2122"/>
                  </a:lnTo>
                  <a:lnTo>
                    <a:pt x="270" y="2189"/>
                  </a:lnTo>
                  <a:lnTo>
                    <a:pt x="371" y="2223"/>
                  </a:lnTo>
                  <a:lnTo>
                    <a:pt x="573" y="2256"/>
                  </a:lnTo>
                  <a:lnTo>
                    <a:pt x="977" y="2223"/>
                  </a:lnTo>
                  <a:lnTo>
                    <a:pt x="2223" y="2223"/>
                  </a:lnTo>
                  <a:lnTo>
                    <a:pt x="2290" y="2189"/>
                  </a:lnTo>
                  <a:lnTo>
                    <a:pt x="2324" y="2122"/>
                  </a:lnTo>
                  <a:lnTo>
                    <a:pt x="2324" y="2088"/>
                  </a:lnTo>
                  <a:lnTo>
                    <a:pt x="2290" y="2021"/>
                  </a:lnTo>
                  <a:lnTo>
                    <a:pt x="2324" y="1751"/>
                  </a:lnTo>
                  <a:lnTo>
                    <a:pt x="2290" y="1448"/>
                  </a:lnTo>
                  <a:lnTo>
                    <a:pt x="2257" y="910"/>
                  </a:lnTo>
                  <a:lnTo>
                    <a:pt x="2257" y="472"/>
                  </a:lnTo>
                  <a:lnTo>
                    <a:pt x="2223" y="236"/>
                  </a:lnTo>
                  <a:lnTo>
                    <a:pt x="2189" y="34"/>
                  </a:lnTo>
                  <a:lnTo>
                    <a:pt x="222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5"/>
            <p:cNvSpPr/>
            <p:nvPr/>
          </p:nvSpPr>
          <p:spPr>
            <a:xfrm>
              <a:off x="1219555" y="-7"/>
              <a:ext cx="16840" cy="104079"/>
            </a:xfrm>
            <a:custGeom>
              <a:avLst/>
              <a:gdLst/>
              <a:ahLst/>
              <a:cxnLst/>
              <a:rect l="l" t="t" r="r" b="b"/>
              <a:pathLst>
                <a:path w="338" h="2089" extrusionOk="0">
                  <a:moveTo>
                    <a:pt x="34" y="1"/>
                  </a:moveTo>
                  <a:lnTo>
                    <a:pt x="0" y="405"/>
                  </a:lnTo>
                  <a:lnTo>
                    <a:pt x="0" y="809"/>
                  </a:lnTo>
                  <a:lnTo>
                    <a:pt x="34" y="1448"/>
                  </a:lnTo>
                  <a:lnTo>
                    <a:pt x="101" y="1751"/>
                  </a:lnTo>
                  <a:lnTo>
                    <a:pt x="169" y="2021"/>
                  </a:lnTo>
                  <a:lnTo>
                    <a:pt x="202" y="2088"/>
                  </a:lnTo>
                  <a:lnTo>
                    <a:pt x="270" y="2088"/>
                  </a:lnTo>
                  <a:lnTo>
                    <a:pt x="303" y="2054"/>
                  </a:lnTo>
                  <a:lnTo>
                    <a:pt x="337" y="1987"/>
                  </a:lnTo>
                  <a:lnTo>
                    <a:pt x="337" y="1718"/>
                  </a:lnTo>
                  <a:lnTo>
                    <a:pt x="303" y="1415"/>
                  </a:lnTo>
                  <a:lnTo>
                    <a:pt x="236" y="809"/>
                  </a:lnTo>
                  <a:lnTo>
                    <a:pt x="236" y="40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5"/>
            <p:cNvSpPr/>
            <p:nvPr/>
          </p:nvSpPr>
          <p:spPr>
            <a:xfrm>
              <a:off x="1501351" y="-7"/>
              <a:ext cx="124207" cy="94015"/>
            </a:xfrm>
            <a:custGeom>
              <a:avLst/>
              <a:gdLst/>
              <a:ahLst/>
              <a:cxnLst/>
              <a:rect l="l" t="t" r="r" b="b"/>
              <a:pathLst>
                <a:path w="2493" h="1887" extrusionOk="0">
                  <a:moveTo>
                    <a:pt x="1" y="1"/>
                  </a:moveTo>
                  <a:lnTo>
                    <a:pt x="1" y="304"/>
                  </a:lnTo>
                  <a:lnTo>
                    <a:pt x="1" y="640"/>
                  </a:lnTo>
                  <a:lnTo>
                    <a:pt x="68" y="1213"/>
                  </a:lnTo>
                  <a:lnTo>
                    <a:pt x="102" y="1516"/>
                  </a:lnTo>
                  <a:lnTo>
                    <a:pt x="203" y="1785"/>
                  </a:lnTo>
                  <a:lnTo>
                    <a:pt x="203" y="1819"/>
                  </a:lnTo>
                  <a:lnTo>
                    <a:pt x="236" y="1852"/>
                  </a:lnTo>
                  <a:lnTo>
                    <a:pt x="304" y="1819"/>
                  </a:lnTo>
                  <a:lnTo>
                    <a:pt x="337" y="1852"/>
                  </a:lnTo>
                  <a:lnTo>
                    <a:pt x="573" y="1886"/>
                  </a:lnTo>
                  <a:lnTo>
                    <a:pt x="809" y="1852"/>
                  </a:lnTo>
                  <a:lnTo>
                    <a:pt x="1280" y="1852"/>
                  </a:lnTo>
                  <a:lnTo>
                    <a:pt x="1819" y="1819"/>
                  </a:lnTo>
                  <a:lnTo>
                    <a:pt x="2054" y="1819"/>
                  </a:lnTo>
                  <a:lnTo>
                    <a:pt x="2324" y="1785"/>
                  </a:lnTo>
                  <a:lnTo>
                    <a:pt x="2357" y="1819"/>
                  </a:lnTo>
                  <a:lnTo>
                    <a:pt x="2391" y="1819"/>
                  </a:lnTo>
                  <a:lnTo>
                    <a:pt x="2458" y="1785"/>
                  </a:lnTo>
                  <a:lnTo>
                    <a:pt x="2458" y="1751"/>
                  </a:lnTo>
                  <a:lnTo>
                    <a:pt x="2492" y="1516"/>
                  </a:lnTo>
                  <a:lnTo>
                    <a:pt x="2492" y="1246"/>
                  </a:lnTo>
                  <a:lnTo>
                    <a:pt x="2458" y="741"/>
                  </a:lnTo>
                  <a:lnTo>
                    <a:pt x="2425" y="1"/>
                  </a:lnTo>
                  <a:lnTo>
                    <a:pt x="2223" y="1"/>
                  </a:lnTo>
                  <a:lnTo>
                    <a:pt x="2256" y="573"/>
                  </a:lnTo>
                  <a:lnTo>
                    <a:pt x="2256" y="1078"/>
                  </a:lnTo>
                  <a:lnTo>
                    <a:pt x="2290" y="1617"/>
                  </a:lnTo>
                  <a:lnTo>
                    <a:pt x="2088" y="1583"/>
                  </a:lnTo>
                  <a:lnTo>
                    <a:pt x="1852" y="1583"/>
                  </a:lnTo>
                  <a:lnTo>
                    <a:pt x="1415" y="1617"/>
                  </a:lnTo>
                  <a:lnTo>
                    <a:pt x="876" y="1617"/>
                  </a:lnTo>
                  <a:lnTo>
                    <a:pt x="607" y="1650"/>
                  </a:lnTo>
                  <a:lnTo>
                    <a:pt x="337" y="1718"/>
                  </a:lnTo>
                  <a:lnTo>
                    <a:pt x="304" y="1179"/>
                  </a:lnTo>
                  <a:lnTo>
                    <a:pt x="236" y="640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5"/>
            <p:cNvSpPr/>
            <p:nvPr/>
          </p:nvSpPr>
          <p:spPr>
            <a:xfrm>
              <a:off x="800199" y="3380"/>
              <a:ext cx="125852" cy="117432"/>
            </a:xfrm>
            <a:custGeom>
              <a:avLst/>
              <a:gdLst/>
              <a:ahLst/>
              <a:cxnLst/>
              <a:rect l="l" t="t" r="r" b="b"/>
              <a:pathLst>
                <a:path w="2526" h="2357" extrusionOk="0">
                  <a:moveTo>
                    <a:pt x="2256" y="202"/>
                  </a:moveTo>
                  <a:lnTo>
                    <a:pt x="2256" y="640"/>
                  </a:lnTo>
                  <a:lnTo>
                    <a:pt x="2290" y="1077"/>
                  </a:lnTo>
                  <a:lnTo>
                    <a:pt x="2290" y="1582"/>
                  </a:lnTo>
                  <a:lnTo>
                    <a:pt x="2323" y="2121"/>
                  </a:lnTo>
                  <a:lnTo>
                    <a:pt x="2088" y="2087"/>
                  </a:lnTo>
                  <a:lnTo>
                    <a:pt x="1886" y="2087"/>
                  </a:lnTo>
                  <a:lnTo>
                    <a:pt x="1448" y="2121"/>
                  </a:lnTo>
                  <a:lnTo>
                    <a:pt x="909" y="2121"/>
                  </a:lnTo>
                  <a:lnTo>
                    <a:pt x="640" y="2155"/>
                  </a:lnTo>
                  <a:lnTo>
                    <a:pt x="371" y="2222"/>
                  </a:lnTo>
                  <a:lnTo>
                    <a:pt x="337" y="1683"/>
                  </a:lnTo>
                  <a:lnTo>
                    <a:pt x="236" y="1145"/>
                  </a:lnTo>
                  <a:lnTo>
                    <a:pt x="202" y="707"/>
                  </a:lnTo>
                  <a:lnTo>
                    <a:pt x="169" y="269"/>
                  </a:lnTo>
                  <a:lnTo>
                    <a:pt x="1212" y="269"/>
                  </a:lnTo>
                  <a:lnTo>
                    <a:pt x="2256" y="202"/>
                  </a:lnTo>
                  <a:close/>
                  <a:moveTo>
                    <a:pt x="1179" y="0"/>
                  </a:moveTo>
                  <a:lnTo>
                    <a:pt x="674" y="34"/>
                  </a:lnTo>
                  <a:lnTo>
                    <a:pt x="135" y="67"/>
                  </a:lnTo>
                  <a:lnTo>
                    <a:pt x="68" y="101"/>
                  </a:lnTo>
                  <a:lnTo>
                    <a:pt x="68" y="168"/>
                  </a:lnTo>
                  <a:lnTo>
                    <a:pt x="34" y="438"/>
                  </a:lnTo>
                  <a:lnTo>
                    <a:pt x="0" y="673"/>
                  </a:lnTo>
                  <a:lnTo>
                    <a:pt x="34" y="1145"/>
                  </a:lnTo>
                  <a:lnTo>
                    <a:pt x="101" y="1717"/>
                  </a:lnTo>
                  <a:lnTo>
                    <a:pt x="135" y="2020"/>
                  </a:lnTo>
                  <a:lnTo>
                    <a:pt x="202" y="2289"/>
                  </a:lnTo>
                  <a:lnTo>
                    <a:pt x="236" y="2323"/>
                  </a:lnTo>
                  <a:lnTo>
                    <a:pt x="270" y="2357"/>
                  </a:lnTo>
                  <a:lnTo>
                    <a:pt x="337" y="2323"/>
                  </a:lnTo>
                  <a:lnTo>
                    <a:pt x="371" y="2357"/>
                  </a:lnTo>
                  <a:lnTo>
                    <a:pt x="1313" y="2357"/>
                  </a:lnTo>
                  <a:lnTo>
                    <a:pt x="1818" y="2323"/>
                  </a:lnTo>
                  <a:lnTo>
                    <a:pt x="2088" y="2323"/>
                  </a:lnTo>
                  <a:lnTo>
                    <a:pt x="2357" y="2289"/>
                  </a:lnTo>
                  <a:lnTo>
                    <a:pt x="2391" y="2323"/>
                  </a:lnTo>
                  <a:lnTo>
                    <a:pt x="2424" y="2323"/>
                  </a:lnTo>
                  <a:lnTo>
                    <a:pt x="2458" y="2289"/>
                  </a:lnTo>
                  <a:lnTo>
                    <a:pt x="2492" y="2256"/>
                  </a:lnTo>
                  <a:lnTo>
                    <a:pt x="2525" y="2020"/>
                  </a:lnTo>
                  <a:lnTo>
                    <a:pt x="2525" y="1751"/>
                  </a:lnTo>
                  <a:lnTo>
                    <a:pt x="2492" y="1246"/>
                  </a:lnTo>
                  <a:lnTo>
                    <a:pt x="2458" y="640"/>
                  </a:lnTo>
                  <a:lnTo>
                    <a:pt x="2424" y="337"/>
                  </a:lnTo>
                  <a:lnTo>
                    <a:pt x="2357" y="67"/>
                  </a:lnTo>
                  <a:lnTo>
                    <a:pt x="2323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5"/>
            <p:cNvSpPr/>
            <p:nvPr/>
          </p:nvSpPr>
          <p:spPr>
            <a:xfrm>
              <a:off x="993112" y="63765"/>
              <a:ext cx="21822" cy="35274"/>
            </a:xfrm>
            <a:custGeom>
              <a:avLst/>
              <a:gdLst/>
              <a:ahLst/>
              <a:cxnLst/>
              <a:rect l="l" t="t" r="r" b="b"/>
              <a:pathLst>
                <a:path w="438" h="708" extrusionOk="0">
                  <a:moveTo>
                    <a:pt x="303" y="0"/>
                  </a:moveTo>
                  <a:lnTo>
                    <a:pt x="169" y="34"/>
                  </a:lnTo>
                  <a:lnTo>
                    <a:pt x="34" y="101"/>
                  </a:lnTo>
                  <a:lnTo>
                    <a:pt x="0" y="135"/>
                  </a:lnTo>
                  <a:lnTo>
                    <a:pt x="0" y="168"/>
                  </a:lnTo>
                  <a:lnTo>
                    <a:pt x="0" y="202"/>
                  </a:lnTo>
                  <a:lnTo>
                    <a:pt x="270" y="202"/>
                  </a:lnTo>
                  <a:lnTo>
                    <a:pt x="236" y="404"/>
                  </a:lnTo>
                  <a:lnTo>
                    <a:pt x="169" y="572"/>
                  </a:lnTo>
                  <a:lnTo>
                    <a:pt x="135" y="640"/>
                  </a:lnTo>
                  <a:lnTo>
                    <a:pt x="202" y="707"/>
                  </a:lnTo>
                  <a:lnTo>
                    <a:pt x="270" y="707"/>
                  </a:lnTo>
                  <a:lnTo>
                    <a:pt x="337" y="673"/>
                  </a:lnTo>
                  <a:lnTo>
                    <a:pt x="404" y="539"/>
                  </a:lnTo>
                  <a:lnTo>
                    <a:pt x="438" y="370"/>
                  </a:lnTo>
                  <a:lnTo>
                    <a:pt x="438" y="236"/>
                  </a:lnTo>
                  <a:lnTo>
                    <a:pt x="438" y="67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5"/>
            <p:cNvSpPr/>
            <p:nvPr/>
          </p:nvSpPr>
          <p:spPr>
            <a:xfrm>
              <a:off x="853858" y="70442"/>
              <a:ext cx="28598" cy="35274"/>
            </a:xfrm>
            <a:custGeom>
              <a:avLst/>
              <a:gdLst/>
              <a:ahLst/>
              <a:cxnLst/>
              <a:rect l="l" t="t" r="r" b="b"/>
              <a:pathLst>
                <a:path w="574" h="708" extrusionOk="0">
                  <a:moveTo>
                    <a:pt x="337" y="1"/>
                  </a:moveTo>
                  <a:lnTo>
                    <a:pt x="270" y="34"/>
                  </a:lnTo>
                  <a:lnTo>
                    <a:pt x="169" y="68"/>
                  </a:lnTo>
                  <a:lnTo>
                    <a:pt x="68" y="203"/>
                  </a:lnTo>
                  <a:lnTo>
                    <a:pt x="34" y="270"/>
                  </a:lnTo>
                  <a:lnTo>
                    <a:pt x="1" y="371"/>
                  </a:lnTo>
                  <a:lnTo>
                    <a:pt x="1" y="438"/>
                  </a:lnTo>
                  <a:lnTo>
                    <a:pt x="34" y="539"/>
                  </a:lnTo>
                  <a:lnTo>
                    <a:pt x="135" y="640"/>
                  </a:lnTo>
                  <a:lnTo>
                    <a:pt x="270" y="708"/>
                  </a:lnTo>
                  <a:lnTo>
                    <a:pt x="371" y="708"/>
                  </a:lnTo>
                  <a:lnTo>
                    <a:pt x="438" y="640"/>
                  </a:lnTo>
                  <a:lnTo>
                    <a:pt x="573" y="506"/>
                  </a:lnTo>
                  <a:lnTo>
                    <a:pt x="573" y="472"/>
                  </a:lnTo>
                  <a:lnTo>
                    <a:pt x="573" y="405"/>
                  </a:lnTo>
                  <a:lnTo>
                    <a:pt x="539" y="371"/>
                  </a:lnTo>
                  <a:lnTo>
                    <a:pt x="135" y="371"/>
                  </a:lnTo>
                  <a:lnTo>
                    <a:pt x="169" y="270"/>
                  </a:lnTo>
                  <a:lnTo>
                    <a:pt x="236" y="203"/>
                  </a:lnTo>
                  <a:lnTo>
                    <a:pt x="304" y="135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5"/>
            <p:cNvSpPr/>
            <p:nvPr/>
          </p:nvSpPr>
          <p:spPr>
            <a:xfrm>
              <a:off x="560304" y="-7"/>
              <a:ext cx="20178" cy="50"/>
            </a:xfrm>
            <a:custGeom>
              <a:avLst/>
              <a:gdLst/>
              <a:ahLst/>
              <a:cxnLst/>
              <a:rect l="l" t="t" r="r" b="b"/>
              <a:pathLst>
                <a:path w="405" h="1" extrusionOk="0">
                  <a:moveTo>
                    <a:pt x="405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405" y="1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5"/>
            <p:cNvSpPr/>
            <p:nvPr/>
          </p:nvSpPr>
          <p:spPr>
            <a:xfrm>
              <a:off x="382537" y="25153"/>
              <a:ext cx="15146" cy="117481"/>
            </a:xfrm>
            <a:custGeom>
              <a:avLst/>
              <a:gdLst/>
              <a:ahLst/>
              <a:cxnLst/>
              <a:rect l="l" t="t" r="r" b="b"/>
              <a:pathLst>
                <a:path w="304" h="2358" extrusionOk="0">
                  <a:moveTo>
                    <a:pt x="67" y="1"/>
                  </a:moveTo>
                  <a:lnTo>
                    <a:pt x="34" y="34"/>
                  </a:lnTo>
                  <a:lnTo>
                    <a:pt x="34" y="68"/>
                  </a:lnTo>
                  <a:lnTo>
                    <a:pt x="0" y="304"/>
                  </a:lnTo>
                  <a:lnTo>
                    <a:pt x="0" y="573"/>
                  </a:lnTo>
                  <a:lnTo>
                    <a:pt x="0" y="1078"/>
                  </a:lnTo>
                  <a:lnTo>
                    <a:pt x="34" y="1718"/>
                  </a:lnTo>
                  <a:lnTo>
                    <a:pt x="101" y="2021"/>
                  </a:lnTo>
                  <a:lnTo>
                    <a:pt x="168" y="2290"/>
                  </a:lnTo>
                  <a:lnTo>
                    <a:pt x="202" y="2358"/>
                  </a:lnTo>
                  <a:lnTo>
                    <a:pt x="236" y="2358"/>
                  </a:lnTo>
                  <a:lnTo>
                    <a:pt x="303" y="2324"/>
                  </a:lnTo>
                  <a:lnTo>
                    <a:pt x="303" y="2290"/>
                  </a:lnTo>
                  <a:lnTo>
                    <a:pt x="303" y="1987"/>
                  </a:lnTo>
                  <a:lnTo>
                    <a:pt x="303" y="1684"/>
                  </a:lnTo>
                  <a:lnTo>
                    <a:pt x="236" y="1078"/>
                  </a:lnTo>
                  <a:lnTo>
                    <a:pt x="202" y="573"/>
                  </a:lnTo>
                  <a:lnTo>
                    <a:pt x="168" y="304"/>
                  </a:lnTo>
                  <a:lnTo>
                    <a:pt x="135" y="34"/>
                  </a:lnTo>
                  <a:lnTo>
                    <a:pt x="101" y="34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5"/>
            <p:cNvSpPr/>
            <p:nvPr/>
          </p:nvSpPr>
          <p:spPr>
            <a:xfrm>
              <a:off x="1137348" y="58733"/>
              <a:ext cx="25210" cy="38612"/>
            </a:xfrm>
            <a:custGeom>
              <a:avLst/>
              <a:gdLst/>
              <a:ahLst/>
              <a:cxnLst/>
              <a:rect l="l" t="t" r="r" b="b"/>
              <a:pathLst>
                <a:path w="506" h="775" extrusionOk="0">
                  <a:moveTo>
                    <a:pt x="270" y="168"/>
                  </a:moveTo>
                  <a:lnTo>
                    <a:pt x="304" y="202"/>
                  </a:lnTo>
                  <a:lnTo>
                    <a:pt x="337" y="269"/>
                  </a:lnTo>
                  <a:lnTo>
                    <a:pt x="304" y="370"/>
                  </a:lnTo>
                  <a:lnTo>
                    <a:pt x="236" y="303"/>
                  </a:lnTo>
                  <a:lnTo>
                    <a:pt x="203" y="236"/>
                  </a:lnTo>
                  <a:lnTo>
                    <a:pt x="203" y="202"/>
                  </a:lnTo>
                  <a:lnTo>
                    <a:pt x="236" y="168"/>
                  </a:lnTo>
                  <a:close/>
                  <a:moveTo>
                    <a:pt x="203" y="0"/>
                  </a:moveTo>
                  <a:lnTo>
                    <a:pt x="102" y="67"/>
                  </a:lnTo>
                  <a:lnTo>
                    <a:pt x="34" y="135"/>
                  </a:lnTo>
                  <a:lnTo>
                    <a:pt x="1" y="236"/>
                  </a:lnTo>
                  <a:lnTo>
                    <a:pt x="34" y="337"/>
                  </a:lnTo>
                  <a:lnTo>
                    <a:pt x="102" y="404"/>
                  </a:lnTo>
                  <a:lnTo>
                    <a:pt x="169" y="471"/>
                  </a:lnTo>
                  <a:lnTo>
                    <a:pt x="68" y="539"/>
                  </a:lnTo>
                  <a:lnTo>
                    <a:pt x="34" y="606"/>
                  </a:lnTo>
                  <a:lnTo>
                    <a:pt x="68" y="673"/>
                  </a:lnTo>
                  <a:lnTo>
                    <a:pt x="135" y="741"/>
                  </a:lnTo>
                  <a:lnTo>
                    <a:pt x="203" y="774"/>
                  </a:lnTo>
                  <a:lnTo>
                    <a:pt x="304" y="774"/>
                  </a:lnTo>
                  <a:lnTo>
                    <a:pt x="371" y="741"/>
                  </a:lnTo>
                  <a:lnTo>
                    <a:pt x="438" y="707"/>
                  </a:lnTo>
                  <a:lnTo>
                    <a:pt x="506" y="640"/>
                  </a:lnTo>
                  <a:lnTo>
                    <a:pt x="506" y="572"/>
                  </a:lnTo>
                  <a:lnTo>
                    <a:pt x="438" y="471"/>
                  </a:lnTo>
                  <a:lnTo>
                    <a:pt x="472" y="471"/>
                  </a:lnTo>
                  <a:lnTo>
                    <a:pt x="472" y="438"/>
                  </a:lnTo>
                  <a:lnTo>
                    <a:pt x="472" y="404"/>
                  </a:lnTo>
                  <a:lnTo>
                    <a:pt x="438" y="337"/>
                  </a:lnTo>
                  <a:lnTo>
                    <a:pt x="472" y="269"/>
                  </a:lnTo>
                  <a:lnTo>
                    <a:pt x="472" y="168"/>
                  </a:lnTo>
                  <a:lnTo>
                    <a:pt x="472" y="101"/>
                  </a:lnTo>
                  <a:lnTo>
                    <a:pt x="371" y="34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5"/>
            <p:cNvSpPr/>
            <p:nvPr/>
          </p:nvSpPr>
          <p:spPr>
            <a:xfrm>
              <a:off x="409342" y="-7"/>
              <a:ext cx="112449" cy="8470"/>
            </a:xfrm>
            <a:custGeom>
              <a:avLst/>
              <a:gdLst/>
              <a:ahLst/>
              <a:cxnLst/>
              <a:rect l="l" t="t" r="r" b="b"/>
              <a:pathLst>
                <a:path w="2257" h="170" extrusionOk="0">
                  <a:moveTo>
                    <a:pt x="304" y="1"/>
                  </a:moveTo>
                  <a:lnTo>
                    <a:pt x="1" y="68"/>
                  </a:lnTo>
                  <a:lnTo>
                    <a:pt x="1" y="102"/>
                  </a:lnTo>
                  <a:lnTo>
                    <a:pt x="236" y="135"/>
                  </a:lnTo>
                  <a:lnTo>
                    <a:pt x="472" y="169"/>
                  </a:lnTo>
                  <a:lnTo>
                    <a:pt x="977" y="135"/>
                  </a:lnTo>
                  <a:lnTo>
                    <a:pt x="1549" y="135"/>
                  </a:lnTo>
                  <a:lnTo>
                    <a:pt x="2021" y="102"/>
                  </a:lnTo>
                  <a:lnTo>
                    <a:pt x="2054" y="135"/>
                  </a:lnTo>
                  <a:lnTo>
                    <a:pt x="2122" y="169"/>
                  </a:lnTo>
                  <a:lnTo>
                    <a:pt x="2189" y="135"/>
                  </a:lnTo>
                  <a:lnTo>
                    <a:pt x="2223" y="68"/>
                  </a:lnTo>
                  <a:lnTo>
                    <a:pt x="2256" y="34"/>
                  </a:lnTo>
                  <a:lnTo>
                    <a:pt x="22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5"/>
            <p:cNvSpPr/>
            <p:nvPr/>
          </p:nvSpPr>
          <p:spPr>
            <a:xfrm>
              <a:off x="660945" y="5025"/>
              <a:ext cx="124207" cy="134272"/>
            </a:xfrm>
            <a:custGeom>
              <a:avLst/>
              <a:gdLst/>
              <a:ahLst/>
              <a:cxnLst/>
              <a:rect l="l" t="t" r="r" b="b"/>
              <a:pathLst>
                <a:path w="2493" h="2695" extrusionOk="0">
                  <a:moveTo>
                    <a:pt x="2290" y="203"/>
                  </a:moveTo>
                  <a:lnTo>
                    <a:pt x="2223" y="741"/>
                  </a:lnTo>
                  <a:lnTo>
                    <a:pt x="2223" y="1280"/>
                  </a:lnTo>
                  <a:lnTo>
                    <a:pt x="2223" y="1819"/>
                  </a:lnTo>
                  <a:lnTo>
                    <a:pt x="2290" y="2324"/>
                  </a:lnTo>
                  <a:lnTo>
                    <a:pt x="2290" y="2357"/>
                  </a:lnTo>
                  <a:lnTo>
                    <a:pt x="2055" y="2324"/>
                  </a:lnTo>
                  <a:lnTo>
                    <a:pt x="1819" y="2357"/>
                  </a:lnTo>
                  <a:lnTo>
                    <a:pt x="371" y="2357"/>
                  </a:lnTo>
                  <a:lnTo>
                    <a:pt x="270" y="1314"/>
                  </a:lnTo>
                  <a:lnTo>
                    <a:pt x="203" y="236"/>
                  </a:lnTo>
                  <a:lnTo>
                    <a:pt x="203" y="236"/>
                  </a:lnTo>
                  <a:lnTo>
                    <a:pt x="708" y="270"/>
                  </a:lnTo>
                  <a:lnTo>
                    <a:pt x="1247" y="270"/>
                  </a:lnTo>
                  <a:lnTo>
                    <a:pt x="2290" y="203"/>
                  </a:lnTo>
                  <a:close/>
                  <a:moveTo>
                    <a:pt x="2324" y="1"/>
                  </a:moveTo>
                  <a:lnTo>
                    <a:pt x="1785" y="34"/>
                  </a:lnTo>
                  <a:lnTo>
                    <a:pt x="1213" y="34"/>
                  </a:lnTo>
                  <a:lnTo>
                    <a:pt x="674" y="68"/>
                  </a:lnTo>
                  <a:lnTo>
                    <a:pt x="169" y="102"/>
                  </a:lnTo>
                  <a:lnTo>
                    <a:pt x="102" y="102"/>
                  </a:lnTo>
                  <a:lnTo>
                    <a:pt x="68" y="169"/>
                  </a:lnTo>
                  <a:lnTo>
                    <a:pt x="35" y="169"/>
                  </a:lnTo>
                  <a:lnTo>
                    <a:pt x="35" y="236"/>
                  </a:lnTo>
                  <a:lnTo>
                    <a:pt x="1" y="809"/>
                  </a:lnTo>
                  <a:lnTo>
                    <a:pt x="1" y="1415"/>
                  </a:lnTo>
                  <a:lnTo>
                    <a:pt x="68" y="2021"/>
                  </a:lnTo>
                  <a:lnTo>
                    <a:pt x="169" y="2627"/>
                  </a:lnTo>
                  <a:lnTo>
                    <a:pt x="237" y="2694"/>
                  </a:lnTo>
                  <a:lnTo>
                    <a:pt x="304" y="2694"/>
                  </a:lnTo>
                  <a:lnTo>
                    <a:pt x="371" y="2661"/>
                  </a:lnTo>
                  <a:lnTo>
                    <a:pt x="405" y="2593"/>
                  </a:lnTo>
                  <a:lnTo>
                    <a:pt x="405" y="2492"/>
                  </a:lnTo>
                  <a:lnTo>
                    <a:pt x="843" y="2593"/>
                  </a:lnTo>
                  <a:lnTo>
                    <a:pt x="1348" y="2627"/>
                  </a:lnTo>
                  <a:lnTo>
                    <a:pt x="1853" y="2593"/>
                  </a:lnTo>
                  <a:lnTo>
                    <a:pt x="2055" y="2560"/>
                  </a:lnTo>
                  <a:lnTo>
                    <a:pt x="2290" y="2492"/>
                  </a:lnTo>
                  <a:lnTo>
                    <a:pt x="2324" y="2458"/>
                  </a:lnTo>
                  <a:lnTo>
                    <a:pt x="2324" y="2391"/>
                  </a:lnTo>
                  <a:lnTo>
                    <a:pt x="2425" y="2391"/>
                  </a:lnTo>
                  <a:lnTo>
                    <a:pt x="2459" y="2357"/>
                  </a:lnTo>
                  <a:lnTo>
                    <a:pt x="2459" y="2324"/>
                  </a:lnTo>
                  <a:lnTo>
                    <a:pt x="2492" y="1785"/>
                  </a:lnTo>
                  <a:lnTo>
                    <a:pt x="2459" y="1246"/>
                  </a:lnTo>
                  <a:lnTo>
                    <a:pt x="2425" y="708"/>
                  </a:lnTo>
                  <a:lnTo>
                    <a:pt x="2391" y="169"/>
                  </a:lnTo>
                  <a:lnTo>
                    <a:pt x="2425" y="135"/>
                  </a:lnTo>
                  <a:lnTo>
                    <a:pt x="2391" y="68"/>
                  </a:lnTo>
                  <a:lnTo>
                    <a:pt x="235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5"/>
            <p:cNvSpPr/>
            <p:nvPr/>
          </p:nvSpPr>
          <p:spPr>
            <a:xfrm>
              <a:off x="432858" y="75474"/>
              <a:ext cx="35274" cy="52065"/>
            </a:xfrm>
            <a:custGeom>
              <a:avLst/>
              <a:gdLst/>
              <a:ahLst/>
              <a:cxnLst/>
              <a:rect l="l" t="t" r="r" b="b"/>
              <a:pathLst>
                <a:path w="708" h="1045" extrusionOk="0">
                  <a:moveTo>
                    <a:pt x="269" y="1"/>
                  </a:moveTo>
                  <a:lnTo>
                    <a:pt x="202" y="68"/>
                  </a:lnTo>
                  <a:lnTo>
                    <a:pt x="101" y="102"/>
                  </a:lnTo>
                  <a:lnTo>
                    <a:pt x="0" y="203"/>
                  </a:lnTo>
                  <a:lnTo>
                    <a:pt x="0" y="236"/>
                  </a:lnTo>
                  <a:lnTo>
                    <a:pt x="0" y="304"/>
                  </a:lnTo>
                  <a:lnTo>
                    <a:pt x="34" y="337"/>
                  </a:lnTo>
                  <a:lnTo>
                    <a:pt x="101" y="304"/>
                  </a:lnTo>
                  <a:lnTo>
                    <a:pt x="202" y="236"/>
                  </a:lnTo>
                  <a:lnTo>
                    <a:pt x="303" y="169"/>
                  </a:lnTo>
                  <a:lnTo>
                    <a:pt x="337" y="169"/>
                  </a:lnTo>
                  <a:lnTo>
                    <a:pt x="404" y="203"/>
                  </a:lnTo>
                  <a:lnTo>
                    <a:pt x="404" y="236"/>
                  </a:lnTo>
                  <a:lnTo>
                    <a:pt x="438" y="270"/>
                  </a:lnTo>
                  <a:lnTo>
                    <a:pt x="370" y="371"/>
                  </a:lnTo>
                  <a:lnTo>
                    <a:pt x="236" y="506"/>
                  </a:lnTo>
                  <a:lnTo>
                    <a:pt x="168" y="640"/>
                  </a:lnTo>
                  <a:lnTo>
                    <a:pt x="168" y="708"/>
                  </a:lnTo>
                  <a:lnTo>
                    <a:pt x="168" y="741"/>
                  </a:lnTo>
                  <a:lnTo>
                    <a:pt x="236" y="775"/>
                  </a:lnTo>
                  <a:lnTo>
                    <a:pt x="269" y="775"/>
                  </a:lnTo>
                  <a:lnTo>
                    <a:pt x="337" y="741"/>
                  </a:lnTo>
                  <a:lnTo>
                    <a:pt x="471" y="741"/>
                  </a:lnTo>
                  <a:lnTo>
                    <a:pt x="438" y="842"/>
                  </a:lnTo>
                  <a:lnTo>
                    <a:pt x="404" y="876"/>
                  </a:lnTo>
                  <a:lnTo>
                    <a:pt x="202" y="876"/>
                  </a:lnTo>
                  <a:lnTo>
                    <a:pt x="168" y="910"/>
                  </a:lnTo>
                  <a:lnTo>
                    <a:pt x="168" y="977"/>
                  </a:lnTo>
                  <a:lnTo>
                    <a:pt x="236" y="1011"/>
                  </a:lnTo>
                  <a:lnTo>
                    <a:pt x="337" y="1044"/>
                  </a:lnTo>
                  <a:lnTo>
                    <a:pt x="505" y="1011"/>
                  </a:lnTo>
                  <a:lnTo>
                    <a:pt x="606" y="977"/>
                  </a:lnTo>
                  <a:lnTo>
                    <a:pt x="673" y="943"/>
                  </a:lnTo>
                  <a:lnTo>
                    <a:pt x="707" y="876"/>
                  </a:lnTo>
                  <a:lnTo>
                    <a:pt x="707" y="775"/>
                  </a:lnTo>
                  <a:lnTo>
                    <a:pt x="673" y="674"/>
                  </a:lnTo>
                  <a:lnTo>
                    <a:pt x="606" y="607"/>
                  </a:lnTo>
                  <a:lnTo>
                    <a:pt x="539" y="573"/>
                  </a:lnTo>
                  <a:lnTo>
                    <a:pt x="438" y="539"/>
                  </a:lnTo>
                  <a:lnTo>
                    <a:pt x="505" y="472"/>
                  </a:lnTo>
                  <a:lnTo>
                    <a:pt x="572" y="371"/>
                  </a:lnTo>
                  <a:lnTo>
                    <a:pt x="606" y="236"/>
                  </a:lnTo>
                  <a:lnTo>
                    <a:pt x="572" y="102"/>
                  </a:lnTo>
                  <a:lnTo>
                    <a:pt x="505" y="68"/>
                  </a:lnTo>
                  <a:lnTo>
                    <a:pt x="438" y="34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5"/>
            <p:cNvSpPr/>
            <p:nvPr/>
          </p:nvSpPr>
          <p:spPr>
            <a:xfrm>
              <a:off x="390907" y="20121"/>
              <a:ext cx="115787" cy="120820"/>
            </a:xfrm>
            <a:custGeom>
              <a:avLst/>
              <a:gdLst/>
              <a:ahLst/>
              <a:cxnLst/>
              <a:rect l="l" t="t" r="r" b="b"/>
              <a:pathLst>
                <a:path w="2324" h="2425" extrusionOk="0">
                  <a:moveTo>
                    <a:pt x="2121" y="1"/>
                  </a:moveTo>
                  <a:lnTo>
                    <a:pt x="1515" y="34"/>
                  </a:lnTo>
                  <a:lnTo>
                    <a:pt x="909" y="68"/>
                  </a:lnTo>
                  <a:lnTo>
                    <a:pt x="438" y="34"/>
                  </a:lnTo>
                  <a:lnTo>
                    <a:pt x="202" y="68"/>
                  </a:lnTo>
                  <a:lnTo>
                    <a:pt x="0" y="135"/>
                  </a:lnTo>
                  <a:lnTo>
                    <a:pt x="68" y="203"/>
                  </a:lnTo>
                  <a:lnTo>
                    <a:pt x="169" y="236"/>
                  </a:lnTo>
                  <a:lnTo>
                    <a:pt x="337" y="304"/>
                  </a:lnTo>
                  <a:lnTo>
                    <a:pt x="775" y="304"/>
                  </a:lnTo>
                  <a:lnTo>
                    <a:pt x="1381" y="270"/>
                  </a:lnTo>
                  <a:lnTo>
                    <a:pt x="2020" y="236"/>
                  </a:lnTo>
                  <a:lnTo>
                    <a:pt x="1987" y="438"/>
                  </a:lnTo>
                  <a:lnTo>
                    <a:pt x="1987" y="674"/>
                  </a:lnTo>
                  <a:lnTo>
                    <a:pt x="2020" y="1078"/>
                  </a:lnTo>
                  <a:lnTo>
                    <a:pt x="2054" y="1617"/>
                  </a:lnTo>
                  <a:lnTo>
                    <a:pt x="2054" y="1886"/>
                  </a:lnTo>
                  <a:lnTo>
                    <a:pt x="2088" y="2155"/>
                  </a:lnTo>
                  <a:lnTo>
                    <a:pt x="539" y="2155"/>
                  </a:lnTo>
                  <a:lnTo>
                    <a:pt x="371" y="2189"/>
                  </a:lnTo>
                  <a:lnTo>
                    <a:pt x="270" y="2223"/>
                  </a:lnTo>
                  <a:lnTo>
                    <a:pt x="169" y="2290"/>
                  </a:lnTo>
                  <a:lnTo>
                    <a:pt x="202" y="2290"/>
                  </a:lnTo>
                  <a:lnTo>
                    <a:pt x="270" y="2358"/>
                  </a:lnTo>
                  <a:lnTo>
                    <a:pt x="371" y="2391"/>
                  </a:lnTo>
                  <a:lnTo>
                    <a:pt x="573" y="2425"/>
                  </a:lnTo>
                  <a:lnTo>
                    <a:pt x="977" y="2391"/>
                  </a:lnTo>
                  <a:lnTo>
                    <a:pt x="2222" y="2391"/>
                  </a:lnTo>
                  <a:lnTo>
                    <a:pt x="2290" y="2358"/>
                  </a:lnTo>
                  <a:lnTo>
                    <a:pt x="2323" y="2290"/>
                  </a:lnTo>
                  <a:lnTo>
                    <a:pt x="2323" y="2223"/>
                  </a:lnTo>
                  <a:lnTo>
                    <a:pt x="2290" y="2189"/>
                  </a:lnTo>
                  <a:lnTo>
                    <a:pt x="2290" y="1920"/>
                  </a:lnTo>
                  <a:lnTo>
                    <a:pt x="2290" y="1617"/>
                  </a:lnTo>
                  <a:lnTo>
                    <a:pt x="2256" y="1078"/>
                  </a:lnTo>
                  <a:lnTo>
                    <a:pt x="2256" y="640"/>
                  </a:lnTo>
                  <a:lnTo>
                    <a:pt x="2222" y="405"/>
                  </a:lnTo>
                  <a:lnTo>
                    <a:pt x="2189" y="203"/>
                  </a:lnTo>
                  <a:lnTo>
                    <a:pt x="2222" y="169"/>
                  </a:lnTo>
                  <a:lnTo>
                    <a:pt x="2222" y="102"/>
                  </a:lnTo>
                  <a:lnTo>
                    <a:pt x="2189" y="34"/>
                  </a:lnTo>
                  <a:lnTo>
                    <a:pt x="21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5"/>
            <p:cNvSpPr/>
            <p:nvPr/>
          </p:nvSpPr>
          <p:spPr>
            <a:xfrm>
              <a:off x="540176" y="-7"/>
              <a:ext cx="8470" cy="1744"/>
            </a:xfrm>
            <a:custGeom>
              <a:avLst/>
              <a:gdLst/>
              <a:ahLst/>
              <a:cxnLst/>
              <a:rect l="l" t="t" r="r" b="b"/>
              <a:pathLst>
                <a:path w="170" h="35" extrusionOk="0">
                  <a:moveTo>
                    <a:pt x="1" y="1"/>
                  </a:moveTo>
                  <a:lnTo>
                    <a:pt x="35" y="34"/>
                  </a:lnTo>
                  <a:lnTo>
                    <a:pt x="136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5"/>
            <p:cNvSpPr/>
            <p:nvPr/>
          </p:nvSpPr>
          <p:spPr>
            <a:xfrm>
              <a:off x="882406" y="130826"/>
              <a:ext cx="124158" cy="134272"/>
            </a:xfrm>
            <a:custGeom>
              <a:avLst/>
              <a:gdLst/>
              <a:ahLst/>
              <a:cxnLst/>
              <a:rect l="l" t="t" r="r" b="b"/>
              <a:pathLst>
                <a:path w="2492" h="2695" extrusionOk="0">
                  <a:moveTo>
                    <a:pt x="2290" y="237"/>
                  </a:moveTo>
                  <a:lnTo>
                    <a:pt x="2222" y="742"/>
                  </a:lnTo>
                  <a:lnTo>
                    <a:pt x="2189" y="1280"/>
                  </a:lnTo>
                  <a:lnTo>
                    <a:pt x="2222" y="1819"/>
                  </a:lnTo>
                  <a:lnTo>
                    <a:pt x="2290" y="2324"/>
                  </a:lnTo>
                  <a:lnTo>
                    <a:pt x="2290" y="2358"/>
                  </a:lnTo>
                  <a:lnTo>
                    <a:pt x="1818" y="2358"/>
                  </a:lnTo>
                  <a:lnTo>
                    <a:pt x="1347" y="2391"/>
                  </a:lnTo>
                  <a:lnTo>
                    <a:pt x="370" y="2391"/>
                  </a:lnTo>
                  <a:lnTo>
                    <a:pt x="269" y="1314"/>
                  </a:lnTo>
                  <a:lnTo>
                    <a:pt x="202" y="270"/>
                  </a:lnTo>
                  <a:lnTo>
                    <a:pt x="202" y="270"/>
                  </a:lnTo>
                  <a:lnTo>
                    <a:pt x="707" y="304"/>
                  </a:lnTo>
                  <a:lnTo>
                    <a:pt x="1246" y="304"/>
                  </a:lnTo>
                  <a:lnTo>
                    <a:pt x="2290" y="237"/>
                  </a:lnTo>
                  <a:close/>
                  <a:moveTo>
                    <a:pt x="2323" y="1"/>
                  </a:moveTo>
                  <a:lnTo>
                    <a:pt x="1785" y="35"/>
                  </a:lnTo>
                  <a:lnTo>
                    <a:pt x="1212" y="68"/>
                  </a:lnTo>
                  <a:lnTo>
                    <a:pt x="673" y="68"/>
                  </a:lnTo>
                  <a:lnTo>
                    <a:pt x="135" y="102"/>
                  </a:lnTo>
                  <a:lnTo>
                    <a:pt x="101" y="136"/>
                  </a:lnTo>
                  <a:lnTo>
                    <a:pt x="67" y="169"/>
                  </a:lnTo>
                  <a:lnTo>
                    <a:pt x="34" y="203"/>
                  </a:lnTo>
                  <a:lnTo>
                    <a:pt x="34" y="237"/>
                  </a:lnTo>
                  <a:lnTo>
                    <a:pt x="0" y="843"/>
                  </a:lnTo>
                  <a:lnTo>
                    <a:pt x="0" y="1449"/>
                  </a:lnTo>
                  <a:lnTo>
                    <a:pt x="67" y="2055"/>
                  </a:lnTo>
                  <a:lnTo>
                    <a:pt x="168" y="2627"/>
                  </a:lnTo>
                  <a:lnTo>
                    <a:pt x="236" y="2694"/>
                  </a:lnTo>
                  <a:lnTo>
                    <a:pt x="303" y="2694"/>
                  </a:lnTo>
                  <a:lnTo>
                    <a:pt x="370" y="2661"/>
                  </a:lnTo>
                  <a:lnTo>
                    <a:pt x="404" y="2593"/>
                  </a:lnTo>
                  <a:lnTo>
                    <a:pt x="404" y="2526"/>
                  </a:lnTo>
                  <a:lnTo>
                    <a:pt x="842" y="2593"/>
                  </a:lnTo>
                  <a:lnTo>
                    <a:pt x="1347" y="2627"/>
                  </a:lnTo>
                  <a:lnTo>
                    <a:pt x="1852" y="2627"/>
                  </a:lnTo>
                  <a:lnTo>
                    <a:pt x="2054" y="2560"/>
                  </a:lnTo>
                  <a:lnTo>
                    <a:pt x="2290" y="2526"/>
                  </a:lnTo>
                  <a:lnTo>
                    <a:pt x="2323" y="2459"/>
                  </a:lnTo>
                  <a:lnTo>
                    <a:pt x="2323" y="2391"/>
                  </a:lnTo>
                  <a:lnTo>
                    <a:pt x="2357" y="2425"/>
                  </a:lnTo>
                  <a:lnTo>
                    <a:pt x="2424" y="2425"/>
                  </a:lnTo>
                  <a:lnTo>
                    <a:pt x="2458" y="2391"/>
                  </a:lnTo>
                  <a:lnTo>
                    <a:pt x="2458" y="2324"/>
                  </a:lnTo>
                  <a:lnTo>
                    <a:pt x="2492" y="1819"/>
                  </a:lnTo>
                  <a:lnTo>
                    <a:pt x="2458" y="1280"/>
                  </a:lnTo>
                  <a:lnTo>
                    <a:pt x="2424" y="708"/>
                  </a:lnTo>
                  <a:lnTo>
                    <a:pt x="2391" y="203"/>
                  </a:lnTo>
                  <a:lnTo>
                    <a:pt x="2391" y="136"/>
                  </a:lnTo>
                  <a:lnTo>
                    <a:pt x="2391" y="68"/>
                  </a:lnTo>
                  <a:lnTo>
                    <a:pt x="2357" y="35"/>
                  </a:lnTo>
                  <a:lnTo>
                    <a:pt x="232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5"/>
            <p:cNvSpPr/>
            <p:nvPr/>
          </p:nvSpPr>
          <p:spPr>
            <a:xfrm>
              <a:off x="885744" y="276757"/>
              <a:ext cx="13452" cy="115837"/>
            </a:xfrm>
            <a:custGeom>
              <a:avLst/>
              <a:gdLst/>
              <a:ahLst/>
              <a:cxnLst/>
              <a:rect l="l" t="t" r="r" b="b"/>
              <a:pathLst>
                <a:path w="270" h="2325" extrusionOk="0">
                  <a:moveTo>
                    <a:pt x="68" y="1"/>
                  </a:moveTo>
                  <a:lnTo>
                    <a:pt x="34" y="35"/>
                  </a:lnTo>
                  <a:lnTo>
                    <a:pt x="0" y="304"/>
                  </a:lnTo>
                  <a:lnTo>
                    <a:pt x="0" y="540"/>
                  </a:lnTo>
                  <a:lnTo>
                    <a:pt x="34" y="1078"/>
                  </a:lnTo>
                  <a:lnTo>
                    <a:pt x="0" y="1684"/>
                  </a:lnTo>
                  <a:lnTo>
                    <a:pt x="0" y="1987"/>
                  </a:lnTo>
                  <a:lnTo>
                    <a:pt x="34" y="2257"/>
                  </a:lnTo>
                  <a:lnTo>
                    <a:pt x="68" y="2324"/>
                  </a:lnTo>
                  <a:lnTo>
                    <a:pt x="169" y="2324"/>
                  </a:lnTo>
                  <a:lnTo>
                    <a:pt x="169" y="2290"/>
                  </a:lnTo>
                  <a:lnTo>
                    <a:pt x="236" y="1987"/>
                  </a:lnTo>
                  <a:lnTo>
                    <a:pt x="270" y="1684"/>
                  </a:lnTo>
                  <a:lnTo>
                    <a:pt x="236" y="1078"/>
                  </a:lnTo>
                  <a:lnTo>
                    <a:pt x="236" y="540"/>
                  </a:lnTo>
                  <a:lnTo>
                    <a:pt x="202" y="270"/>
                  </a:lnTo>
                  <a:lnTo>
                    <a:pt x="135" y="35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5"/>
            <p:cNvSpPr/>
            <p:nvPr/>
          </p:nvSpPr>
          <p:spPr>
            <a:xfrm>
              <a:off x="934371" y="181147"/>
              <a:ext cx="30242" cy="35274"/>
            </a:xfrm>
            <a:custGeom>
              <a:avLst/>
              <a:gdLst/>
              <a:ahLst/>
              <a:cxnLst/>
              <a:rect l="l" t="t" r="r" b="b"/>
              <a:pathLst>
                <a:path w="607" h="708" extrusionOk="0">
                  <a:moveTo>
                    <a:pt x="573" y="1"/>
                  </a:moveTo>
                  <a:lnTo>
                    <a:pt x="439" y="102"/>
                  </a:lnTo>
                  <a:lnTo>
                    <a:pt x="304" y="203"/>
                  </a:lnTo>
                  <a:lnTo>
                    <a:pt x="237" y="169"/>
                  </a:lnTo>
                  <a:lnTo>
                    <a:pt x="169" y="102"/>
                  </a:lnTo>
                  <a:lnTo>
                    <a:pt x="68" y="35"/>
                  </a:lnTo>
                  <a:lnTo>
                    <a:pt x="1" y="35"/>
                  </a:lnTo>
                  <a:lnTo>
                    <a:pt x="1" y="68"/>
                  </a:lnTo>
                  <a:lnTo>
                    <a:pt x="34" y="169"/>
                  </a:lnTo>
                  <a:lnTo>
                    <a:pt x="135" y="304"/>
                  </a:lnTo>
                  <a:lnTo>
                    <a:pt x="169" y="338"/>
                  </a:lnTo>
                  <a:lnTo>
                    <a:pt x="34" y="573"/>
                  </a:lnTo>
                  <a:lnTo>
                    <a:pt x="34" y="641"/>
                  </a:lnTo>
                  <a:lnTo>
                    <a:pt x="68" y="708"/>
                  </a:lnTo>
                  <a:lnTo>
                    <a:pt x="169" y="708"/>
                  </a:lnTo>
                  <a:lnTo>
                    <a:pt x="203" y="674"/>
                  </a:lnTo>
                  <a:lnTo>
                    <a:pt x="371" y="371"/>
                  </a:lnTo>
                  <a:lnTo>
                    <a:pt x="439" y="371"/>
                  </a:lnTo>
                  <a:lnTo>
                    <a:pt x="472" y="338"/>
                  </a:lnTo>
                  <a:lnTo>
                    <a:pt x="439" y="270"/>
                  </a:lnTo>
                  <a:lnTo>
                    <a:pt x="60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5"/>
            <p:cNvSpPr/>
            <p:nvPr/>
          </p:nvSpPr>
          <p:spPr>
            <a:xfrm>
              <a:off x="941097" y="-7"/>
              <a:ext cx="127546" cy="117481"/>
            </a:xfrm>
            <a:custGeom>
              <a:avLst/>
              <a:gdLst/>
              <a:ahLst/>
              <a:cxnLst/>
              <a:rect l="l" t="t" r="r" b="b"/>
              <a:pathLst>
                <a:path w="2560" h="2358" extrusionOk="0">
                  <a:moveTo>
                    <a:pt x="169" y="102"/>
                  </a:moveTo>
                  <a:lnTo>
                    <a:pt x="371" y="169"/>
                  </a:lnTo>
                  <a:lnTo>
                    <a:pt x="573" y="203"/>
                  </a:lnTo>
                  <a:lnTo>
                    <a:pt x="1011" y="203"/>
                  </a:lnTo>
                  <a:lnTo>
                    <a:pt x="1650" y="236"/>
                  </a:lnTo>
                  <a:lnTo>
                    <a:pt x="2324" y="236"/>
                  </a:lnTo>
                  <a:lnTo>
                    <a:pt x="2324" y="607"/>
                  </a:lnTo>
                  <a:lnTo>
                    <a:pt x="2324" y="1011"/>
                  </a:lnTo>
                  <a:lnTo>
                    <a:pt x="2324" y="1516"/>
                  </a:lnTo>
                  <a:lnTo>
                    <a:pt x="2357" y="1751"/>
                  </a:lnTo>
                  <a:lnTo>
                    <a:pt x="2391" y="2021"/>
                  </a:lnTo>
                  <a:lnTo>
                    <a:pt x="1347" y="2021"/>
                  </a:lnTo>
                  <a:lnTo>
                    <a:pt x="809" y="2054"/>
                  </a:lnTo>
                  <a:lnTo>
                    <a:pt x="539" y="2088"/>
                  </a:lnTo>
                  <a:lnTo>
                    <a:pt x="304" y="2155"/>
                  </a:lnTo>
                  <a:lnTo>
                    <a:pt x="270" y="1650"/>
                  </a:lnTo>
                  <a:lnTo>
                    <a:pt x="236" y="1145"/>
                  </a:lnTo>
                  <a:lnTo>
                    <a:pt x="270" y="607"/>
                  </a:lnTo>
                  <a:lnTo>
                    <a:pt x="236" y="337"/>
                  </a:lnTo>
                  <a:lnTo>
                    <a:pt x="203" y="236"/>
                  </a:lnTo>
                  <a:lnTo>
                    <a:pt x="169" y="102"/>
                  </a:lnTo>
                  <a:close/>
                  <a:moveTo>
                    <a:pt x="371" y="1"/>
                  </a:moveTo>
                  <a:lnTo>
                    <a:pt x="270" y="34"/>
                  </a:lnTo>
                  <a:lnTo>
                    <a:pt x="169" y="102"/>
                  </a:lnTo>
                  <a:lnTo>
                    <a:pt x="135" y="102"/>
                  </a:lnTo>
                  <a:lnTo>
                    <a:pt x="68" y="270"/>
                  </a:lnTo>
                  <a:lnTo>
                    <a:pt x="34" y="405"/>
                  </a:lnTo>
                  <a:lnTo>
                    <a:pt x="0" y="775"/>
                  </a:lnTo>
                  <a:lnTo>
                    <a:pt x="34" y="1516"/>
                  </a:lnTo>
                  <a:lnTo>
                    <a:pt x="34" y="1718"/>
                  </a:lnTo>
                  <a:lnTo>
                    <a:pt x="34" y="1987"/>
                  </a:lnTo>
                  <a:lnTo>
                    <a:pt x="68" y="2088"/>
                  </a:lnTo>
                  <a:lnTo>
                    <a:pt x="102" y="2223"/>
                  </a:lnTo>
                  <a:lnTo>
                    <a:pt x="169" y="2290"/>
                  </a:lnTo>
                  <a:lnTo>
                    <a:pt x="270" y="2357"/>
                  </a:lnTo>
                  <a:lnTo>
                    <a:pt x="304" y="2324"/>
                  </a:lnTo>
                  <a:lnTo>
                    <a:pt x="337" y="2290"/>
                  </a:lnTo>
                  <a:lnTo>
                    <a:pt x="573" y="2324"/>
                  </a:lnTo>
                  <a:lnTo>
                    <a:pt x="1347" y="2324"/>
                  </a:lnTo>
                  <a:lnTo>
                    <a:pt x="2391" y="2223"/>
                  </a:lnTo>
                  <a:lnTo>
                    <a:pt x="2526" y="2223"/>
                  </a:lnTo>
                  <a:lnTo>
                    <a:pt x="2526" y="2189"/>
                  </a:lnTo>
                  <a:lnTo>
                    <a:pt x="2559" y="1953"/>
                  </a:lnTo>
                  <a:lnTo>
                    <a:pt x="2559" y="1684"/>
                  </a:lnTo>
                  <a:lnTo>
                    <a:pt x="2526" y="1179"/>
                  </a:lnTo>
                  <a:lnTo>
                    <a:pt x="2526" y="573"/>
                  </a:lnTo>
                  <a:lnTo>
                    <a:pt x="2492" y="304"/>
                  </a:lnTo>
                  <a:lnTo>
                    <a:pt x="2458" y="1"/>
                  </a:lnTo>
                  <a:lnTo>
                    <a:pt x="2357" y="1"/>
                  </a:lnTo>
                  <a:lnTo>
                    <a:pt x="2324" y="34"/>
                  </a:lnTo>
                  <a:lnTo>
                    <a:pt x="181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5"/>
            <p:cNvSpPr/>
            <p:nvPr/>
          </p:nvSpPr>
          <p:spPr>
            <a:xfrm>
              <a:off x="1412468" y="48669"/>
              <a:ext cx="30242" cy="35274"/>
            </a:xfrm>
            <a:custGeom>
              <a:avLst/>
              <a:gdLst/>
              <a:ahLst/>
              <a:cxnLst/>
              <a:rect l="l" t="t" r="r" b="b"/>
              <a:pathLst>
                <a:path w="607" h="708" extrusionOk="0">
                  <a:moveTo>
                    <a:pt x="371" y="370"/>
                  </a:moveTo>
                  <a:lnTo>
                    <a:pt x="371" y="438"/>
                  </a:lnTo>
                  <a:lnTo>
                    <a:pt x="337" y="471"/>
                  </a:lnTo>
                  <a:lnTo>
                    <a:pt x="270" y="505"/>
                  </a:lnTo>
                  <a:lnTo>
                    <a:pt x="169" y="505"/>
                  </a:lnTo>
                  <a:lnTo>
                    <a:pt x="202" y="438"/>
                  </a:lnTo>
                  <a:lnTo>
                    <a:pt x="236" y="404"/>
                  </a:lnTo>
                  <a:lnTo>
                    <a:pt x="337" y="370"/>
                  </a:lnTo>
                  <a:close/>
                  <a:moveTo>
                    <a:pt x="371" y="0"/>
                  </a:moveTo>
                  <a:lnTo>
                    <a:pt x="236" y="34"/>
                  </a:lnTo>
                  <a:lnTo>
                    <a:pt x="202" y="67"/>
                  </a:lnTo>
                  <a:lnTo>
                    <a:pt x="169" y="135"/>
                  </a:lnTo>
                  <a:lnTo>
                    <a:pt x="169" y="168"/>
                  </a:lnTo>
                  <a:lnTo>
                    <a:pt x="169" y="236"/>
                  </a:lnTo>
                  <a:lnTo>
                    <a:pt x="202" y="236"/>
                  </a:lnTo>
                  <a:lnTo>
                    <a:pt x="135" y="269"/>
                  </a:lnTo>
                  <a:lnTo>
                    <a:pt x="34" y="337"/>
                  </a:lnTo>
                  <a:lnTo>
                    <a:pt x="0" y="471"/>
                  </a:lnTo>
                  <a:lnTo>
                    <a:pt x="0" y="572"/>
                  </a:lnTo>
                  <a:lnTo>
                    <a:pt x="34" y="673"/>
                  </a:lnTo>
                  <a:lnTo>
                    <a:pt x="135" y="707"/>
                  </a:lnTo>
                  <a:lnTo>
                    <a:pt x="371" y="707"/>
                  </a:lnTo>
                  <a:lnTo>
                    <a:pt x="472" y="640"/>
                  </a:lnTo>
                  <a:lnTo>
                    <a:pt x="573" y="505"/>
                  </a:lnTo>
                  <a:lnTo>
                    <a:pt x="606" y="370"/>
                  </a:lnTo>
                  <a:lnTo>
                    <a:pt x="606" y="236"/>
                  </a:lnTo>
                  <a:lnTo>
                    <a:pt x="573" y="101"/>
                  </a:lnTo>
                  <a:lnTo>
                    <a:pt x="539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5"/>
            <p:cNvSpPr/>
            <p:nvPr/>
          </p:nvSpPr>
          <p:spPr>
            <a:xfrm>
              <a:off x="654269" y="189567"/>
              <a:ext cx="28548" cy="41951"/>
            </a:xfrm>
            <a:custGeom>
              <a:avLst/>
              <a:gdLst/>
              <a:ahLst/>
              <a:cxnLst/>
              <a:rect l="l" t="t" r="r" b="b"/>
              <a:pathLst>
                <a:path w="573" h="842" extrusionOk="0">
                  <a:moveTo>
                    <a:pt x="371" y="202"/>
                  </a:moveTo>
                  <a:lnTo>
                    <a:pt x="337" y="337"/>
                  </a:lnTo>
                  <a:lnTo>
                    <a:pt x="270" y="371"/>
                  </a:lnTo>
                  <a:lnTo>
                    <a:pt x="202" y="404"/>
                  </a:lnTo>
                  <a:lnTo>
                    <a:pt x="169" y="472"/>
                  </a:lnTo>
                  <a:lnTo>
                    <a:pt x="169" y="438"/>
                  </a:lnTo>
                  <a:lnTo>
                    <a:pt x="169" y="371"/>
                  </a:lnTo>
                  <a:lnTo>
                    <a:pt x="202" y="303"/>
                  </a:lnTo>
                  <a:lnTo>
                    <a:pt x="236" y="236"/>
                  </a:lnTo>
                  <a:lnTo>
                    <a:pt x="303" y="202"/>
                  </a:lnTo>
                  <a:close/>
                  <a:moveTo>
                    <a:pt x="371" y="0"/>
                  </a:moveTo>
                  <a:lnTo>
                    <a:pt x="236" y="68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34" y="169"/>
                  </a:lnTo>
                  <a:lnTo>
                    <a:pt x="34" y="236"/>
                  </a:lnTo>
                  <a:lnTo>
                    <a:pt x="0" y="371"/>
                  </a:lnTo>
                  <a:lnTo>
                    <a:pt x="0" y="505"/>
                  </a:lnTo>
                  <a:lnTo>
                    <a:pt x="68" y="775"/>
                  </a:lnTo>
                  <a:lnTo>
                    <a:pt x="68" y="808"/>
                  </a:lnTo>
                  <a:lnTo>
                    <a:pt x="135" y="808"/>
                  </a:lnTo>
                  <a:lnTo>
                    <a:pt x="169" y="775"/>
                  </a:lnTo>
                  <a:lnTo>
                    <a:pt x="169" y="741"/>
                  </a:lnTo>
                  <a:lnTo>
                    <a:pt x="169" y="606"/>
                  </a:lnTo>
                  <a:lnTo>
                    <a:pt x="236" y="674"/>
                  </a:lnTo>
                  <a:lnTo>
                    <a:pt x="303" y="775"/>
                  </a:lnTo>
                  <a:lnTo>
                    <a:pt x="371" y="808"/>
                  </a:lnTo>
                  <a:lnTo>
                    <a:pt x="472" y="842"/>
                  </a:lnTo>
                  <a:lnTo>
                    <a:pt x="539" y="842"/>
                  </a:lnTo>
                  <a:lnTo>
                    <a:pt x="573" y="775"/>
                  </a:lnTo>
                  <a:lnTo>
                    <a:pt x="573" y="741"/>
                  </a:lnTo>
                  <a:lnTo>
                    <a:pt x="505" y="674"/>
                  </a:lnTo>
                  <a:lnTo>
                    <a:pt x="404" y="640"/>
                  </a:lnTo>
                  <a:lnTo>
                    <a:pt x="337" y="539"/>
                  </a:lnTo>
                  <a:lnTo>
                    <a:pt x="472" y="438"/>
                  </a:lnTo>
                  <a:lnTo>
                    <a:pt x="539" y="270"/>
                  </a:lnTo>
                  <a:lnTo>
                    <a:pt x="573" y="169"/>
                  </a:lnTo>
                  <a:lnTo>
                    <a:pt x="539" y="101"/>
                  </a:lnTo>
                  <a:lnTo>
                    <a:pt x="472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5"/>
            <p:cNvSpPr/>
            <p:nvPr/>
          </p:nvSpPr>
          <p:spPr>
            <a:xfrm>
              <a:off x="610625" y="147617"/>
              <a:ext cx="117481" cy="119126"/>
            </a:xfrm>
            <a:custGeom>
              <a:avLst/>
              <a:gdLst/>
              <a:ahLst/>
              <a:cxnLst/>
              <a:rect l="l" t="t" r="r" b="b"/>
              <a:pathLst>
                <a:path w="2358" h="2391" extrusionOk="0">
                  <a:moveTo>
                    <a:pt x="1550" y="1"/>
                  </a:moveTo>
                  <a:lnTo>
                    <a:pt x="944" y="34"/>
                  </a:lnTo>
                  <a:lnTo>
                    <a:pt x="237" y="34"/>
                  </a:lnTo>
                  <a:lnTo>
                    <a:pt x="35" y="102"/>
                  </a:lnTo>
                  <a:lnTo>
                    <a:pt x="1" y="135"/>
                  </a:lnTo>
                  <a:lnTo>
                    <a:pt x="102" y="203"/>
                  </a:lnTo>
                  <a:lnTo>
                    <a:pt x="203" y="236"/>
                  </a:lnTo>
                  <a:lnTo>
                    <a:pt x="371" y="270"/>
                  </a:lnTo>
                  <a:lnTo>
                    <a:pt x="1415" y="270"/>
                  </a:lnTo>
                  <a:lnTo>
                    <a:pt x="2055" y="203"/>
                  </a:lnTo>
                  <a:lnTo>
                    <a:pt x="2021" y="438"/>
                  </a:lnTo>
                  <a:lnTo>
                    <a:pt x="2021" y="640"/>
                  </a:lnTo>
                  <a:lnTo>
                    <a:pt x="2055" y="1078"/>
                  </a:lnTo>
                  <a:lnTo>
                    <a:pt x="2088" y="1583"/>
                  </a:lnTo>
                  <a:lnTo>
                    <a:pt x="2088" y="1852"/>
                  </a:lnTo>
                  <a:lnTo>
                    <a:pt x="2122" y="2122"/>
                  </a:lnTo>
                  <a:lnTo>
                    <a:pt x="977" y="2155"/>
                  </a:lnTo>
                  <a:lnTo>
                    <a:pt x="573" y="2122"/>
                  </a:lnTo>
                  <a:lnTo>
                    <a:pt x="371" y="2155"/>
                  </a:lnTo>
                  <a:lnTo>
                    <a:pt x="304" y="2223"/>
                  </a:lnTo>
                  <a:lnTo>
                    <a:pt x="203" y="2256"/>
                  </a:lnTo>
                  <a:lnTo>
                    <a:pt x="203" y="2290"/>
                  </a:lnTo>
                  <a:lnTo>
                    <a:pt x="304" y="2324"/>
                  </a:lnTo>
                  <a:lnTo>
                    <a:pt x="405" y="2357"/>
                  </a:lnTo>
                  <a:lnTo>
                    <a:pt x="573" y="2391"/>
                  </a:lnTo>
                  <a:lnTo>
                    <a:pt x="1617" y="2391"/>
                  </a:lnTo>
                  <a:lnTo>
                    <a:pt x="2257" y="2357"/>
                  </a:lnTo>
                  <a:lnTo>
                    <a:pt x="2324" y="2324"/>
                  </a:lnTo>
                  <a:lnTo>
                    <a:pt x="2358" y="2290"/>
                  </a:lnTo>
                  <a:lnTo>
                    <a:pt x="2358" y="2223"/>
                  </a:lnTo>
                  <a:lnTo>
                    <a:pt x="2324" y="2155"/>
                  </a:lnTo>
                  <a:lnTo>
                    <a:pt x="2324" y="1886"/>
                  </a:lnTo>
                  <a:lnTo>
                    <a:pt x="2324" y="1617"/>
                  </a:lnTo>
                  <a:lnTo>
                    <a:pt x="2290" y="1044"/>
                  </a:lnTo>
                  <a:lnTo>
                    <a:pt x="2290" y="607"/>
                  </a:lnTo>
                  <a:lnTo>
                    <a:pt x="2257" y="405"/>
                  </a:lnTo>
                  <a:lnTo>
                    <a:pt x="2223" y="169"/>
                  </a:lnTo>
                  <a:lnTo>
                    <a:pt x="2257" y="135"/>
                  </a:lnTo>
                  <a:lnTo>
                    <a:pt x="2257" y="68"/>
                  </a:lnTo>
                  <a:lnTo>
                    <a:pt x="2223" y="34"/>
                  </a:lnTo>
                  <a:lnTo>
                    <a:pt x="21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5"/>
            <p:cNvSpPr/>
            <p:nvPr/>
          </p:nvSpPr>
          <p:spPr>
            <a:xfrm>
              <a:off x="786797" y="186179"/>
              <a:ext cx="41951" cy="36968"/>
            </a:xfrm>
            <a:custGeom>
              <a:avLst/>
              <a:gdLst/>
              <a:ahLst/>
              <a:cxnLst/>
              <a:rect l="l" t="t" r="r" b="b"/>
              <a:pathLst>
                <a:path w="842" h="742" extrusionOk="0">
                  <a:moveTo>
                    <a:pt x="34" y="1"/>
                  </a:moveTo>
                  <a:lnTo>
                    <a:pt x="0" y="35"/>
                  </a:lnTo>
                  <a:lnTo>
                    <a:pt x="0" y="68"/>
                  </a:lnTo>
                  <a:lnTo>
                    <a:pt x="0" y="102"/>
                  </a:lnTo>
                  <a:lnTo>
                    <a:pt x="34" y="102"/>
                  </a:lnTo>
                  <a:lnTo>
                    <a:pt x="135" y="169"/>
                  </a:lnTo>
                  <a:lnTo>
                    <a:pt x="236" y="203"/>
                  </a:lnTo>
                  <a:lnTo>
                    <a:pt x="168" y="405"/>
                  </a:lnTo>
                  <a:lnTo>
                    <a:pt x="135" y="607"/>
                  </a:lnTo>
                  <a:lnTo>
                    <a:pt x="168" y="674"/>
                  </a:lnTo>
                  <a:lnTo>
                    <a:pt x="236" y="708"/>
                  </a:lnTo>
                  <a:lnTo>
                    <a:pt x="269" y="742"/>
                  </a:lnTo>
                  <a:lnTo>
                    <a:pt x="303" y="674"/>
                  </a:lnTo>
                  <a:lnTo>
                    <a:pt x="337" y="506"/>
                  </a:lnTo>
                  <a:lnTo>
                    <a:pt x="370" y="304"/>
                  </a:lnTo>
                  <a:lnTo>
                    <a:pt x="606" y="304"/>
                  </a:lnTo>
                  <a:lnTo>
                    <a:pt x="741" y="270"/>
                  </a:lnTo>
                  <a:lnTo>
                    <a:pt x="808" y="203"/>
                  </a:lnTo>
                  <a:lnTo>
                    <a:pt x="842" y="169"/>
                  </a:lnTo>
                  <a:lnTo>
                    <a:pt x="842" y="136"/>
                  </a:lnTo>
                  <a:lnTo>
                    <a:pt x="842" y="68"/>
                  </a:lnTo>
                  <a:lnTo>
                    <a:pt x="808" y="35"/>
                  </a:lnTo>
                  <a:lnTo>
                    <a:pt x="74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5"/>
            <p:cNvSpPr/>
            <p:nvPr/>
          </p:nvSpPr>
          <p:spPr>
            <a:xfrm>
              <a:off x="709622" y="72136"/>
              <a:ext cx="35274" cy="48677"/>
            </a:xfrm>
            <a:custGeom>
              <a:avLst/>
              <a:gdLst/>
              <a:ahLst/>
              <a:cxnLst/>
              <a:rect l="l" t="t" r="r" b="b"/>
              <a:pathLst>
                <a:path w="708" h="977" extrusionOk="0">
                  <a:moveTo>
                    <a:pt x="505" y="0"/>
                  </a:moveTo>
                  <a:lnTo>
                    <a:pt x="371" y="34"/>
                  </a:lnTo>
                  <a:lnTo>
                    <a:pt x="68" y="135"/>
                  </a:lnTo>
                  <a:lnTo>
                    <a:pt x="34" y="202"/>
                  </a:lnTo>
                  <a:lnTo>
                    <a:pt x="34" y="236"/>
                  </a:lnTo>
                  <a:lnTo>
                    <a:pt x="135" y="539"/>
                  </a:lnTo>
                  <a:lnTo>
                    <a:pt x="202" y="606"/>
                  </a:lnTo>
                  <a:lnTo>
                    <a:pt x="270" y="573"/>
                  </a:lnTo>
                  <a:lnTo>
                    <a:pt x="404" y="539"/>
                  </a:lnTo>
                  <a:lnTo>
                    <a:pt x="505" y="539"/>
                  </a:lnTo>
                  <a:lnTo>
                    <a:pt x="573" y="606"/>
                  </a:lnTo>
                  <a:lnTo>
                    <a:pt x="539" y="640"/>
                  </a:lnTo>
                  <a:lnTo>
                    <a:pt x="438" y="674"/>
                  </a:lnTo>
                  <a:lnTo>
                    <a:pt x="236" y="707"/>
                  </a:lnTo>
                  <a:lnTo>
                    <a:pt x="101" y="741"/>
                  </a:lnTo>
                  <a:lnTo>
                    <a:pt x="34" y="808"/>
                  </a:lnTo>
                  <a:lnTo>
                    <a:pt x="0" y="876"/>
                  </a:lnTo>
                  <a:lnTo>
                    <a:pt x="0" y="909"/>
                  </a:lnTo>
                  <a:lnTo>
                    <a:pt x="34" y="943"/>
                  </a:lnTo>
                  <a:lnTo>
                    <a:pt x="68" y="977"/>
                  </a:lnTo>
                  <a:lnTo>
                    <a:pt x="101" y="943"/>
                  </a:lnTo>
                  <a:lnTo>
                    <a:pt x="169" y="909"/>
                  </a:lnTo>
                  <a:lnTo>
                    <a:pt x="270" y="876"/>
                  </a:lnTo>
                  <a:lnTo>
                    <a:pt x="438" y="876"/>
                  </a:lnTo>
                  <a:lnTo>
                    <a:pt x="573" y="808"/>
                  </a:lnTo>
                  <a:lnTo>
                    <a:pt x="640" y="775"/>
                  </a:lnTo>
                  <a:lnTo>
                    <a:pt x="707" y="707"/>
                  </a:lnTo>
                  <a:lnTo>
                    <a:pt x="707" y="640"/>
                  </a:lnTo>
                  <a:lnTo>
                    <a:pt x="707" y="539"/>
                  </a:lnTo>
                  <a:lnTo>
                    <a:pt x="674" y="472"/>
                  </a:lnTo>
                  <a:lnTo>
                    <a:pt x="606" y="404"/>
                  </a:lnTo>
                  <a:lnTo>
                    <a:pt x="539" y="371"/>
                  </a:lnTo>
                  <a:lnTo>
                    <a:pt x="438" y="371"/>
                  </a:lnTo>
                  <a:lnTo>
                    <a:pt x="270" y="404"/>
                  </a:lnTo>
                  <a:lnTo>
                    <a:pt x="236" y="270"/>
                  </a:lnTo>
                  <a:lnTo>
                    <a:pt x="472" y="169"/>
                  </a:lnTo>
                  <a:lnTo>
                    <a:pt x="674" y="101"/>
                  </a:lnTo>
                  <a:lnTo>
                    <a:pt x="674" y="34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5"/>
            <p:cNvSpPr/>
            <p:nvPr/>
          </p:nvSpPr>
          <p:spPr>
            <a:xfrm>
              <a:off x="741508" y="140891"/>
              <a:ext cx="127496" cy="120820"/>
            </a:xfrm>
            <a:custGeom>
              <a:avLst/>
              <a:gdLst/>
              <a:ahLst/>
              <a:cxnLst/>
              <a:rect l="l" t="t" r="r" b="b"/>
              <a:pathLst>
                <a:path w="2559" h="2425" extrusionOk="0">
                  <a:moveTo>
                    <a:pt x="1986" y="1"/>
                  </a:moveTo>
                  <a:lnTo>
                    <a:pt x="1616" y="68"/>
                  </a:lnTo>
                  <a:lnTo>
                    <a:pt x="909" y="68"/>
                  </a:lnTo>
                  <a:lnTo>
                    <a:pt x="539" y="102"/>
                  </a:lnTo>
                  <a:lnTo>
                    <a:pt x="202" y="136"/>
                  </a:lnTo>
                  <a:lnTo>
                    <a:pt x="168" y="68"/>
                  </a:lnTo>
                  <a:lnTo>
                    <a:pt x="168" y="35"/>
                  </a:lnTo>
                  <a:lnTo>
                    <a:pt x="101" y="35"/>
                  </a:lnTo>
                  <a:lnTo>
                    <a:pt x="67" y="68"/>
                  </a:lnTo>
                  <a:lnTo>
                    <a:pt x="34" y="304"/>
                  </a:lnTo>
                  <a:lnTo>
                    <a:pt x="0" y="573"/>
                  </a:lnTo>
                  <a:lnTo>
                    <a:pt x="0" y="1112"/>
                  </a:lnTo>
                  <a:lnTo>
                    <a:pt x="34" y="1718"/>
                  </a:lnTo>
                  <a:lnTo>
                    <a:pt x="67" y="2021"/>
                  </a:lnTo>
                  <a:lnTo>
                    <a:pt x="168" y="2324"/>
                  </a:lnTo>
                  <a:lnTo>
                    <a:pt x="202" y="2358"/>
                  </a:lnTo>
                  <a:lnTo>
                    <a:pt x="303" y="2358"/>
                  </a:lnTo>
                  <a:lnTo>
                    <a:pt x="337" y="2290"/>
                  </a:lnTo>
                  <a:lnTo>
                    <a:pt x="303" y="1987"/>
                  </a:lnTo>
                  <a:lnTo>
                    <a:pt x="303" y="1684"/>
                  </a:lnTo>
                  <a:lnTo>
                    <a:pt x="236" y="1078"/>
                  </a:lnTo>
                  <a:lnTo>
                    <a:pt x="236" y="674"/>
                  </a:lnTo>
                  <a:lnTo>
                    <a:pt x="202" y="237"/>
                  </a:lnTo>
                  <a:lnTo>
                    <a:pt x="438" y="270"/>
                  </a:lnTo>
                  <a:lnTo>
                    <a:pt x="1145" y="270"/>
                  </a:lnTo>
                  <a:lnTo>
                    <a:pt x="2222" y="203"/>
                  </a:lnTo>
                  <a:lnTo>
                    <a:pt x="2256" y="237"/>
                  </a:lnTo>
                  <a:lnTo>
                    <a:pt x="2289" y="270"/>
                  </a:lnTo>
                  <a:lnTo>
                    <a:pt x="2323" y="270"/>
                  </a:lnTo>
                  <a:lnTo>
                    <a:pt x="2289" y="573"/>
                  </a:lnTo>
                  <a:lnTo>
                    <a:pt x="2323" y="910"/>
                  </a:lnTo>
                  <a:lnTo>
                    <a:pt x="2357" y="2088"/>
                  </a:lnTo>
                  <a:lnTo>
                    <a:pt x="2121" y="2055"/>
                  </a:lnTo>
                  <a:lnTo>
                    <a:pt x="1885" y="2088"/>
                  </a:lnTo>
                  <a:lnTo>
                    <a:pt x="1414" y="2122"/>
                  </a:lnTo>
                  <a:lnTo>
                    <a:pt x="673" y="2122"/>
                  </a:lnTo>
                  <a:lnTo>
                    <a:pt x="539" y="2156"/>
                  </a:lnTo>
                  <a:lnTo>
                    <a:pt x="404" y="2189"/>
                  </a:lnTo>
                  <a:lnTo>
                    <a:pt x="337" y="2290"/>
                  </a:lnTo>
                  <a:lnTo>
                    <a:pt x="404" y="2358"/>
                  </a:lnTo>
                  <a:lnTo>
                    <a:pt x="505" y="2391"/>
                  </a:lnTo>
                  <a:lnTo>
                    <a:pt x="774" y="2425"/>
                  </a:lnTo>
                  <a:lnTo>
                    <a:pt x="1279" y="2358"/>
                  </a:lnTo>
                  <a:lnTo>
                    <a:pt x="2087" y="2358"/>
                  </a:lnTo>
                  <a:lnTo>
                    <a:pt x="2357" y="2290"/>
                  </a:lnTo>
                  <a:lnTo>
                    <a:pt x="2424" y="2324"/>
                  </a:lnTo>
                  <a:lnTo>
                    <a:pt x="2525" y="2324"/>
                  </a:lnTo>
                  <a:lnTo>
                    <a:pt x="2559" y="2257"/>
                  </a:lnTo>
                  <a:lnTo>
                    <a:pt x="2491" y="1078"/>
                  </a:lnTo>
                  <a:lnTo>
                    <a:pt x="2525" y="573"/>
                  </a:lnTo>
                  <a:lnTo>
                    <a:pt x="2491" y="304"/>
                  </a:lnTo>
                  <a:lnTo>
                    <a:pt x="2424" y="68"/>
                  </a:lnTo>
                  <a:lnTo>
                    <a:pt x="2390" y="68"/>
                  </a:lnTo>
                  <a:lnTo>
                    <a:pt x="2390" y="102"/>
                  </a:lnTo>
                  <a:lnTo>
                    <a:pt x="2357" y="102"/>
                  </a:lnTo>
                  <a:lnTo>
                    <a:pt x="2289" y="35"/>
                  </a:lnTo>
                  <a:lnTo>
                    <a:pt x="2222" y="35"/>
                  </a:lnTo>
                  <a:lnTo>
                    <a:pt x="198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5"/>
            <p:cNvSpPr/>
            <p:nvPr/>
          </p:nvSpPr>
          <p:spPr>
            <a:xfrm>
              <a:off x="211397" y="296885"/>
              <a:ext cx="130884" cy="120869"/>
            </a:xfrm>
            <a:custGeom>
              <a:avLst/>
              <a:gdLst/>
              <a:ahLst/>
              <a:cxnLst/>
              <a:rect l="l" t="t" r="r" b="b"/>
              <a:pathLst>
                <a:path w="2627" h="2426" extrusionOk="0">
                  <a:moveTo>
                    <a:pt x="1819" y="1"/>
                  </a:moveTo>
                  <a:lnTo>
                    <a:pt x="1314" y="68"/>
                  </a:lnTo>
                  <a:lnTo>
                    <a:pt x="742" y="102"/>
                  </a:lnTo>
                  <a:lnTo>
                    <a:pt x="169" y="203"/>
                  </a:lnTo>
                  <a:lnTo>
                    <a:pt x="136" y="136"/>
                  </a:lnTo>
                  <a:lnTo>
                    <a:pt x="102" y="102"/>
                  </a:lnTo>
                  <a:lnTo>
                    <a:pt x="68" y="102"/>
                  </a:lnTo>
                  <a:lnTo>
                    <a:pt x="35" y="136"/>
                  </a:lnTo>
                  <a:lnTo>
                    <a:pt x="1" y="439"/>
                  </a:lnTo>
                  <a:lnTo>
                    <a:pt x="35" y="742"/>
                  </a:lnTo>
                  <a:lnTo>
                    <a:pt x="68" y="1348"/>
                  </a:lnTo>
                  <a:lnTo>
                    <a:pt x="68" y="1853"/>
                  </a:lnTo>
                  <a:lnTo>
                    <a:pt x="68" y="2122"/>
                  </a:lnTo>
                  <a:lnTo>
                    <a:pt x="136" y="2391"/>
                  </a:lnTo>
                  <a:lnTo>
                    <a:pt x="169" y="2425"/>
                  </a:lnTo>
                  <a:lnTo>
                    <a:pt x="237" y="2391"/>
                  </a:lnTo>
                  <a:lnTo>
                    <a:pt x="1314" y="2391"/>
                  </a:lnTo>
                  <a:lnTo>
                    <a:pt x="1853" y="2358"/>
                  </a:lnTo>
                  <a:lnTo>
                    <a:pt x="2088" y="2324"/>
                  </a:lnTo>
                  <a:lnTo>
                    <a:pt x="2358" y="2290"/>
                  </a:lnTo>
                  <a:lnTo>
                    <a:pt x="2358" y="2324"/>
                  </a:lnTo>
                  <a:lnTo>
                    <a:pt x="2425" y="2324"/>
                  </a:lnTo>
                  <a:lnTo>
                    <a:pt x="2526" y="2257"/>
                  </a:lnTo>
                  <a:lnTo>
                    <a:pt x="2560" y="2189"/>
                  </a:lnTo>
                  <a:lnTo>
                    <a:pt x="2593" y="2088"/>
                  </a:lnTo>
                  <a:lnTo>
                    <a:pt x="2627" y="1954"/>
                  </a:lnTo>
                  <a:lnTo>
                    <a:pt x="2593" y="1684"/>
                  </a:lnTo>
                  <a:lnTo>
                    <a:pt x="2560" y="1482"/>
                  </a:lnTo>
                  <a:lnTo>
                    <a:pt x="2560" y="742"/>
                  </a:lnTo>
                  <a:lnTo>
                    <a:pt x="2492" y="405"/>
                  </a:lnTo>
                  <a:lnTo>
                    <a:pt x="2425" y="237"/>
                  </a:lnTo>
                  <a:lnTo>
                    <a:pt x="2358" y="102"/>
                  </a:lnTo>
                  <a:lnTo>
                    <a:pt x="2324" y="102"/>
                  </a:lnTo>
                  <a:lnTo>
                    <a:pt x="2290" y="203"/>
                  </a:lnTo>
                  <a:lnTo>
                    <a:pt x="2257" y="338"/>
                  </a:lnTo>
                  <a:lnTo>
                    <a:pt x="2257" y="607"/>
                  </a:lnTo>
                  <a:lnTo>
                    <a:pt x="2324" y="1146"/>
                  </a:lnTo>
                  <a:lnTo>
                    <a:pt x="2358" y="1651"/>
                  </a:lnTo>
                  <a:lnTo>
                    <a:pt x="2358" y="2156"/>
                  </a:lnTo>
                  <a:lnTo>
                    <a:pt x="2088" y="2122"/>
                  </a:lnTo>
                  <a:lnTo>
                    <a:pt x="1853" y="2088"/>
                  </a:lnTo>
                  <a:lnTo>
                    <a:pt x="1314" y="2088"/>
                  </a:lnTo>
                  <a:lnTo>
                    <a:pt x="270" y="2189"/>
                  </a:lnTo>
                  <a:lnTo>
                    <a:pt x="270" y="1920"/>
                  </a:lnTo>
                  <a:lnTo>
                    <a:pt x="270" y="1684"/>
                  </a:lnTo>
                  <a:lnTo>
                    <a:pt x="237" y="1146"/>
                  </a:lnTo>
                  <a:lnTo>
                    <a:pt x="237" y="775"/>
                  </a:lnTo>
                  <a:lnTo>
                    <a:pt x="203" y="405"/>
                  </a:lnTo>
                  <a:lnTo>
                    <a:pt x="843" y="338"/>
                  </a:lnTo>
                  <a:lnTo>
                    <a:pt x="1482" y="270"/>
                  </a:lnTo>
                  <a:lnTo>
                    <a:pt x="1920" y="237"/>
                  </a:lnTo>
                  <a:lnTo>
                    <a:pt x="2122" y="203"/>
                  </a:lnTo>
                  <a:lnTo>
                    <a:pt x="2324" y="102"/>
                  </a:lnTo>
                  <a:lnTo>
                    <a:pt x="2324" y="68"/>
                  </a:lnTo>
                  <a:lnTo>
                    <a:pt x="2189" y="35"/>
                  </a:lnTo>
                  <a:lnTo>
                    <a:pt x="208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5"/>
            <p:cNvSpPr/>
            <p:nvPr/>
          </p:nvSpPr>
          <p:spPr>
            <a:xfrm>
              <a:off x="1734520" y="504894"/>
              <a:ext cx="122514" cy="147674"/>
            </a:xfrm>
            <a:custGeom>
              <a:avLst/>
              <a:gdLst/>
              <a:ahLst/>
              <a:cxnLst/>
              <a:rect l="l" t="t" r="r" b="b"/>
              <a:pathLst>
                <a:path w="2459" h="2964" extrusionOk="0">
                  <a:moveTo>
                    <a:pt x="270" y="1516"/>
                  </a:moveTo>
                  <a:lnTo>
                    <a:pt x="472" y="1583"/>
                  </a:lnTo>
                  <a:lnTo>
                    <a:pt x="708" y="1617"/>
                  </a:lnTo>
                  <a:lnTo>
                    <a:pt x="1953" y="1617"/>
                  </a:lnTo>
                  <a:lnTo>
                    <a:pt x="2223" y="1583"/>
                  </a:lnTo>
                  <a:lnTo>
                    <a:pt x="2223" y="2088"/>
                  </a:lnTo>
                  <a:lnTo>
                    <a:pt x="2223" y="2324"/>
                  </a:lnTo>
                  <a:lnTo>
                    <a:pt x="2256" y="2593"/>
                  </a:lnTo>
                  <a:lnTo>
                    <a:pt x="1785" y="2593"/>
                  </a:lnTo>
                  <a:lnTo>
                    <a:pt x="1347" y="2661"/>
                  </a:lnTo>
                  <a:lnTo>
                    <a:pt x="842" y="2694"/>
                  </a:lnTo>
                  <a:lnTo>
                    <a:pt x="573" y="2728"/>
                  </a:lnTo>
                  <a:lnTo>
                    <a:pt x="337" y="2795"/>
                  </a:lnTo>
                  <a:lnTo>
                    <a:pt x="311" y="2821"/>
                  </a:lnTo>
                  <a:lnTo>
                    <a:pt x="337" y="2560"/>
                  </a:lnTo>
                  <a:lnTo>
                    <a:pt x="303" y="2189"/>
                  </a:lnTo>
                  <a:lnTo>
                    <a:pt x="270" y="1516"/>
                  </a:lnTo>
                  <a:close/>
                  <a:moveTo>
                    <a:pt x="2155" y="1"/>
                  </a:moveTo>
                  <a:lnTo>
                    <a:pt x="1886" y="34"/>
                  </a:lnTo>
                  <a:lnTo>
                    <a:pt x="1583" y="34"/>
                  </a:lnTo>
                  <a:lnTo>
                    <a:pt x="1044" y="102"/>
                  </a:lnTo>
                  <a:lnTo>
                    <a:pt x="607" y="169"/>
                  </a:lnTo>
                  <a:lnTo>
                    <a:pt x="135" y="236"/>
                  </a:lnTo>
                  <a:lnTo>
                    <a:pt x="101" y="169"/>
                  </a:lnTo>
                  <a:lnTo>
                    <a:pt x="68" y="203"/>
                  </a:lnTo>
                  <a:lnTo>
                    <a:pt x="0" y="506"/>
                  </a:lnTo>
                  <a:lnTo>
                    <a:pt x="0" y="809"/>
                  </a:lnTo>
                  <a:lnTo>
                    <a:pt x="34" y="1449"/>
                  </a:lnTo>
                  <a:lnTo>
                    <a:pt x="34" y="2189"/>
                  </a:lnTo>
                  <a:lnTo>
                    <a:pt x="68" y="2560"/>
                  </a:lnTo>
                  <a:lnTo>
                    <a:pt x="135" y="2896"/>
                  </a:lnTo>
                  <a:lnTo>
                    <a:pt x="169" y="2964"/>
                  </a:lnTo>
                  <a:lnTo>
                    <a:pt x="236" y="2964"/>
                  </a:lnTo>
                  <a:lnTo>
                    <a:pt x="270" y="2930"/>
                  </a:lnTo>
                  <a:lnTo>
                    <a:pt x="303" y="2896"/>
                  </a:lnTo>
                  <a:lnTo>
                    <a:pt x="310" y="2835"/>
                  </a:lnTo>
                  <a:lnTo>
                    <a:pt x="337" y="2863"/>
                  </a:lnTo>
                  <a:lnTo>
                    <a:pt x="842" y="2863"/>
                  </a:lnTo>
                  <a:lnTo>
                    <a:pt x="1347" y="2829"/>
                  </a:lnTo>
                  <a:lnTo>
                    <a:pt x="1819" y="2795"/>
                  </a:lnTo>
                  <a:lnTo>
                    <a:pt x="2290" y="2728"/>
                  </a:lnTo>
                  <a:lnTo>
                    <a:pt x="2324" y="2795"/>
                  </a:lnTo>
                  <a:lnTo>
                    <a:pt x="2357" y="2829"/>
                  </a:lnTo>
                  <a:lnTo>
                    <a:pt x="2391" y="2795"/>
                  </a:lnTo>
                  <a:lnTo>
                    <a:pt x="2391" y="2728"/>
                  </a:lnTo>
                  <a:lnTo>
                    <a:pt x="2425" y="2661"/>
                  </a:lnTo>
                  <a:lnTo>
                    <a:pt x="2425" y="2627"/>
                  </a:lnTo>
                  <a:lnTo>
                    <a:pt x="2458" y="2358"/>
                  </a:lnTo>
                  <a:lnTo>
                    <a:pt x="2458" y="2088"/>
                  </a:lnTo>
                  <a:lnTo>
                    <a:pt x="2425" y="1583"/>
                  </a:lnTo>
                  <a:lnTo>
                    <a:pt x="2391" y="843"/>
                  </a:lnTo>
                  <a:lnTo>
                    <a:pt x="2357" y="506"/>
                  </a:lnTo>
                  <a:lnTo>
                    <a:pt x="2290" y="135"/>
                  </a:lnTo>
                  <a:lnTo>
                    <a:pt x="2256" y="135"/>
                  </a:lnTo>
                  <a:lnTo>
                    <a:pt x="2223" y="438"/>
                  </a:lnTo>
                  <a:lnTo>
                    <a:pt x="2189" y="775"/>
                  </a:lnTo>
                  <a:lnTo>
                    <a:pt x="2223" y="1381"/>
                  </a:lnTo>
                  <a:lnTo>
                    <a:pt x="2223" y="1415"/>
                  </a:lnTo>
                  <a:lnTo>
                    <a:pt x="1953" y="1381"/>
                  </a:lnTo>
                  <a:lnTo>
                    <a:pt x="472" y="1381"/>
                  </a:lnTo>
                  <a:lnTo>
                    <a:pt x="236" y="1449"/>
                  </a:lnTo>
                  <a:lnTo>
                    <a:pt x="236" y="910"/>
                  </a:lnTo>
                  <a:lnTo>
                    <a:pt x="202" y="641"/>
                  </a:lnTo>
                  <a:lnTo>
                    <a:pt x="169" y="371"/>
                  </a:lnTo>
                  <a:lnTo>
                    <a:pt x="674" y="371"/>
                  </a:lnTo>
                  <a:lnTo>
                    <a:pt x="1213" y="304"/>
                  </a:lnTo>
                  <a:lnTo>
                    <a:pt x="1684" y="236"/>
                  </a:lnTo>
                  <a:lnTo>
                    <a:pt x="2189" y="169"/>
                  </a:lnTo>
                  <a:lnTo>
                    <a:pt x="2223" y="135"/>
                  </a:lnTo>
                  <a:lnTo>
                    <a:pt x="2223" y="68"/>
                  </a:lnTo>
                  <a:lnTo>
                    <a:pt x="2189" y="34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5"/>
            <p:cNvSpPr/>
            <p:nvPr/>
          </p:nvSpPr>
          <p:spPr>
            <a:xfrm>
              <a:off x="1873725" y="566973"/>
              <a:ext cx="127546" cy="80563"/>
            </a:xfrm>
            <a:custGeom>
              <a:avLst/>
              <a:gdLst/>
              <a:ahLst/>
              <a:cxnLst/>
              <a:rect l="l" t="t" r="r" b="b"/>
              <a:pathLst>
                <a:path w="2560" h="1617" extrusionOk="0">
                  <a:moveTo>
                    <a:pt x="1314" y="1"/>
                  </a:moveTo>
                  <a:lnTo>
                    <a:pt x="674" y="34"/>
                  </a:lnTo>
                  <a:lnTo>
                    <a:pt x="371" y="68"/>
                  </a:lnTo>
                  <a:lnTo>
                    <a:pt x="68" y="135"/>
                  </a:lnTo>
                  <a:lnTo>
                    <a:pt x="35" y="169"/>
                  </a:lnTo>
                  <a:lnTo>
                    <a:pt x="1" y="203"/>
                  </a:lnTo>
                  <a:lnTo>
                    <a:pt x="35" y="236"/>
                  </a:lnTo>
                  <a:lnTo>
                    <a:pt x="102" y="270"/>
                  </a:lnTo>
                  <a:lnTo>
                    <a:pt x="708" y="270"/>
                  </a:lnTo>
                  <a:lnTo>
                    <a:pt x="1314" y="236"/>
                  </a:lnTo>
                  <a:lnTo>
                    <a:pt x="2290" y="236"/>
                  </a:lnTo>
                  <a:lnTo>
                    <a:pt x="2358" y="506"/>
                  </a:lnTo>
                  <a:lnTo>
                    <a:pt x="2391" y="775"/>
                  </a:lnTo>
                  <a:lnTo>
                    <a:pt x="2358" y="1347"/>
                  </a:lnTo>
                  <a:lnTo>
                    <a:pt x="1247" y="1381"/>
                  </a:lnTo>
                  <a:lnTo>
                    <a:pt x="742" y="1415"/>
                  </a:lnTo>
                  <a:lnTo>
                    <a:pt x="472" y="1415"/>
                  </a:lnTo>
                  <a:lnTo>
                    <a:pt x="237" y="1482"/>
                  </a:lnTo>
                  <a:lnTo>
                    <a:pt x="203" y="1516"/>
                  </a:lnTo>
                  <a:lnTo>
                    <a:pt x="237" y="1549"/>
                  </a:lnTo>
                  <a:lnTo>
                    <a:pt x="472" y="1617"/>
                  </a:lnTo>
                  <a:lnTo>
                    <a:pt x="742" y="1617"/>
                  </a:lnTo>
                  <a:lnTo>
                    <a:pt x="1280" y="1583"/>
                  </a:lnTo>
                  <a:lnTo>
                    <a:pt x="2459" y="1549"/>
                  </a:lnTo>
                  <a:lnTo>
                    <a:pt x="2526" y="1516"/>
                  </a:lnTo>
                  <a:lnTo>
                    <a:pt x="2560" y="1448"/>
                  </a:lnTo>
                  <a:lnTo>
                    <a:pt x="2560" y="1145"/>
                  </a:lnTo>
                  <a:lnTo>
                    <a:pt x="2492" y="842"/>
                  </a:lnTo>
                  <a:lnTo>
                    <a:pt x="2358" y="236"/>
                  </a:lnTo>
                  <a:lnTo>
                    <a:pt x="2391" y="203"/>
                  </a:lnTo>
                  <a:lnTo>
                    <a:pt x="2425" y="203"/>
                  </a:lnTo>
                  <a:lnTo>
                    <a:pt x="2459" y="135"/>
                  </a:lnTo>
                  <a:lnTo>
                    <a:pt x="2425" y="102"/>
                  </a:lnTo>
                  <a:lnTo>
                    <a:pt x="2391" y="102"/>
                  </a:lnTo>
                  <a:lnTo>
                    <a:pt x="2324" y="68"/>
                  </a:lnTo>
                  <a:lnTo>
                    <a:pt x="2324" y="1"/>
                  </a:lnTo>
                  <a:lnTo>
                    <a:pt x="2257" y="1"/>
                  </a:lnTo>
                  <a:lnTo>
                    <a:pt x="2257" y="34"/>
                  </a:lnTo>
                  <a:lnTo>
                    <a:pt x="2021" y="34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5"/>
            <p:cNvSpPr/>
            <p:nvPr/>
          </p:nvSpPr>
          <p:spPr>
            <a:xfrm>
              <a:off x="1924045" y="590439"/>
              <a:ext cx="26904" cy="36968"/>
            </a:xfrm>
            <a:custGeom>
              <a:avLst/>
              <a:gdLst/>
              <a:ahLst/>
              <a:cxnLst/>
              <a:rect l="l" t="t" r="r" b="b"/>
              <a:pathLst>
                <a:path w="540" h="742" extrusionOk="0">
                  <a:moveTo>
                    <a:pt x="136" y="1"/>
                  </a:moveTo>
                  <a:lnTo>
                    <a:pt x="68" y="35"/>
                  </a:lnTo>
                  <a:lnTo>
                    <a:pt x="68" y="102"/>
                  </a:lnTo>
                  <a:lnTo>
                    <a:pt x="102" y="203"/>
                  </a:lnTo>
                  <a:lnTo>
                    <a:pt x="169" y="237"/>
                  </a:lnTo>
                  <a:lnTo>
                    <a:pt x="270" y="304"/>
                  </a:lnTo>
                  <a:lnTo>
                    <a:pt x="203" y="338"/>
                  </a:lnTo>
                  <a:lnTo>
                    <a:pt x="35" y="540"/>
                  </a:lnTo>
                  <a:lnTo>
                    <a:pt x="1" y="573"/>
                  </a:lnTo>
                  <a:lnTo>
                    <a:pt x="1" y="641"/>
                  </a:lnTo>
                  <a:lnTo>
                    <a:pt x="35" y="708"/>
                  </a:lnTo>
                  <a:lnTo>
                    <a:pt x="102" y="742"/>
                  </a:lnTo>
                  <a:lnTo>
                    <a:pt x="136" y="708"/>
                  </a:lnTo>
                  <a:lnTo>
                    <a:pt x="203" y="708"/>
                  </a:lnTo>
                  <a:lnTo>
                    <a:pt x="371" y="472"/>
                  </a:lnTo>
                  <a:lnTo>
                    <a:pt x="439" y="371"/>
                  </a:lnTo>
                  <a:lnTo>
                    <a:pt x="506" y="338"/>
                  </a:lnTo>
                  <a:lnTo>
                    <a:pt x="540" y="304"/>
                  </a:lnTo>
                  <a:lnTo>
                    <a:pt x="540" y="237"/>
                  </a:lnTo>
                  <a:lnTo>
                    <a:pt x="506" y="203"/>
                  </a:lnTo>
                  <a:lnTo>
                    <a:pt x="371" y="102"/>
                  </a:lnTo>
                  <a:lnTo>
                    <a:pt x="304" y="68"/>
                  </a:lnTo>
                  <a:lnTo>
                    <a:pt x="237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5"/>
            <p:cNvSpPr/>
            <p:nvPr/>
          </p:nvSpPr>
          <p:spPr>
            <a:xfrm>
              <a:off x="1776471" y="528410"/>
              <a:ext cx="43645" cy="28548"/>
            </a:xfrm>
            <a:custGeom>
              <a:avLst/>
              <a:gdLst/>
              <a:ahLst/>
              <a:cxnLst/>
              <a:rect l="l" t="t" r="r" b="b"/>
              <a:pathLst>
                <a:path w="876" h="573" extrusionOk="0">
                  <a:moveTo>
                    <a:pt x="404" y="0"/>
                  </a:moveTo>
                  <a:lnTo>
                    <a:pt x="270" y="101"/>
                  </a:lnTo>
                  <a:lnTo>
                    <a:pt x="169" y="202"/>
                  </a:lnTo>
                  <a:lnTo>
                    <a:pt x="68" y="303"/>
                  </a:lnTo>
                  <a:lnTo>
                    <a:pt x="34" y="371"/>
                  </a:lnTo>
                  <a:lnTo>
                    <a:pt x="0" y="438"/>
                  </a:lnTo>
                  <a:lnTo>
                    <a:pt x="0" y="505"/>
                  </a:lnTo>
                  <a:lnTo>
                    <a:pt x="68" y="505"/>
                  </a:lnTo>
                  <a:lnTo>
                    <a:pt x="202" y="472"/>
                  </a:lnTo>
                  <a:lnTo>
                    <a:pt x="303" y="371"/>
                  </a:lnTo>
                  <a:lnTo>
                    <a:pt x="438" y="236"/>
                  </a:lnTo>
                  <a:lnTo>
                    <a:pt x="573" y="404"/>
                  </a:lnTo>
                  <a:lnTo>
                    <a:pt x="741" y="539"/>
                  </a:lnTo>
                  <a:lnTo>
                    <a:pt x="775" y="573"/>
                  </a:lnTo>
                  <a:lnTo>
                    <a:pt x="842" y="573"/>
                  </a:lnTo>
                  <a:lnTo>
                    <a:pt x="842" y="539"/>
                  </a:lnTo>
                  <a:lnTo>
                    <a:pt x="876" y="505"/>
                  </a:lnTo>
                  <a:lnTo>
                    <a:pt x="842" y="472"/>
                  </a:lnTo>
                  <a:lnTo>
                    <a:pt x="707" y="303"/>
                  </a:lnTo>
                  <a:lnTo>
                    <a:pt x="505" y="135"/>
                  </a:lnTo>
                  <a:lnTo>
                    <a:pt x="505" y="101"/>
                  </a:lnTo>
                  <a:lnTo>
                    <a:pt x="505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5"/>
            <p:cNvSpPr/>
            <p:nvPr/>
          </p:nvSpPr>
          <p:spPr>
            <a:xfrm>
              <a:off x="1689232" y="358964"/>
              <a:ext cx="303668" cy="140948"/>
            </a:xfrm>
            <a:custGeom>
              <a:avLst/>
              <a:gdLst/>
              <a:ahLst/>
              <a:cxnLst/>
              <a:rect l="l" t="t" r="r" b="b"/>
              <a:pathLst>
                <a:path w="6095" h="2829" extrusionOk="0">
                  <a:moveTo>
                    <a:pt x="5522" y="1"/>
                  </a:moveTo>
                  <a:lnTo>
                    <a:pt x="3704" y="68"/>
                  </a:lnTo>
                  <a:lnTo>
                    <a:pt x="1886" y="169"/>
                  </a:lnTo>
                  <a:lnTo>
                    <a:pt x="977" y="236"/>
                  </a:lnTo>
                  <a:lnTo>
                    <a:pt x="505" y="304"/>
                  </a:lnTo>
                  <a:lnTo>
                    <a:pt x="68" y="405"/>
                  </a:lnTo>
                  <a:lnTo>
                    <a:pt x="34" y="438"/>
                  </a:lnTo>
                  <a:lnTo>
                    <a:pt x="68" y="472"/>
                  </a:lnTo>
                  <a:lnTo>
                    <a:pt x="101" y="472"/>
                  </a:lnTo>
                  <a:lnTo>
                    <a:pt x="34" y="708"/>
                  </a:lnTo>
                  <a:lnTo>
                    <a:pt x="0" y="977"/>
                  </a:lnTo>
                  <a:lnTo>
                    <a:pt x="34" y="1482"/>
                  </a:lnTo>
                  <a:lnTo>
                    <a:pt x="101" y="2088"/>
                  </a:lnTo>
                  <a:lnTo>
                    <a:pt x="202" y="2728"/>
                  </a:lnTo>
                  <a:lnTo>
                    <a:pt x="236" y="2761"/>
                  </a:lnTo>
                  <a:lnTo>
                    <a:pt x="270" y="2795"/>
                  </a:lnTo>
                  <a:lnTo>
                    <a:pt x="371" y="2761"/>
                  </a:lnTo>
                  <a:lnTo>
                    <a:pt x="1044" y="2829"/>
                  </a:lnTo>
                  <a:lnTo>
                    <a:pt x="1718" y="2829"/>
                  </a:lnTo>
                  <a:lnTo>
                    <a:pt x="2425" y="2795"/>
                  </a:lnTo>
                  <a:lnTo>
                    <a:pt x="3098" y="2728"/>
                  </a:lnTo>
                  <a:lnTo>
                    <a:pt x="4445" y="2593"/>
                  </a:lnTo>
                  <a:lnTo>
                    <a:pt x="5152" y="2559"/>
                  </a:lnTo>
                  <a:lnTo>
                    <a:pt x="5825" y="2559"/>
                  </a:lnTo>
                  <a:lnTo>
                    <a:pt x="5892" y="2593"/>
                  </a:lnTo>
                  <a:lnTo>
                    <a:pt x="5960" y="2593"/>
                  </a:lnTo>
                  <a:lnTo>
                    <a:pt x="6027" y="2559"/>
                  </a:lnTo>
                  <a:lnTo>
                    <a:pt x="6061" y="2492"/>
                  </a:lnTo>
                  <a:lnTo>
                    <a:pt x="6094" y="1280"/>
                  </a:lnTo>
                  <a:lnTo>
                    <a:pt x="6061" y="674"/>
                  </a:lnTo>
                  <a:lnTo>
                    <a:pt x="6061" y="371"/>
                  </a:lnTo>
                  <a:lnTo>
                    <a:pt x="6027" y="68"/>
                  </a:lnTo>
                  <a:lnTo>
                    <a:pt x="5993" y="34"/>
                  </a:lnTo>
                  <a:lnTo>
                    <a:pt x="5926" y="34"/>
                  </a:lnTo>
                  <a:lnTo>
                    <a:pt x="5892" y="68"/>
                  </a:lnTo>
                  <a:lnTo>
                    <a:pt x="5825" y="607"/>
                  </a:lnTo>
                  <a:lnTo>
                    <a:pt x="5791" y="1179"/>
                  </a:lnTo>
                  <a:lnTo>
                    <a:pt x="5825" y="2290"/>
                  </a:lnTo>
                  <a:lnTo>
                    <a:pt x="5152" y="2324"/>
                  </a:lnTo>
                  <a:lnTo>
                    <a:pt x="4478" y="2357"/>
                  </a:lnTo>
                  <a:lnTo>
                    <a:pt x="3132" y="2458"/>
                  </a:lnTo>
                  <a:lnTo>
                    <a:pt x="1785" y="2593"/>
                  </a:lnTo>
                  <a:lnTo>
                    <a:pt x="1111" y="2627"/>
                  </a:lnTo>
                  <a:lnTo>
                    <a:pt x="438" y="2627"/>
                  </a:lnTo>
                  <a:lnTo>
                    <a:pt x="303" y="2054"/>
                  </a:lnTo>
                  <a:lnTo>
                    <a:pt x="236" y="1448"/>
                  </a:lnTo>
                  <a:lnTo>
                    <a:pt x="236" y="977"/>
                  </a:lnTo>
                  <a:lnTo>
                    <a:pt x="236" y="708"/>
                  </a:lnTo>
                  <a:lnTo>
                    <a:pt x="169" y="472"/>
                  </a:lnTo>
                  <a:lnTo>
                    <a:pt x="472" y="506"/>
                  </a:lnTo>
                  <a:lnTo>
                    <a:pt x="775" y="506"/>
                  </a:lnTo>
                  <a:lnTo>
                    <a:pt x="1414" y="472"/>
                  </a:lnTo>
                  <a:lnTo>
                    <a:pt x="2054" y="405"/>
                  </a:lnTo>
                  <a:lnTo>
                    <a:pt x="2694" y="337"/>
                  </a:lnTo>
                  <a:lnTo>
                    <a:pt x="3973" y="270"/>
                  </a:lnTo>
                  <a:lnTo>
                    <a:pt x="4781" y="236"/>
                  </a:lnTo>
                  <a:lnTo>
                    <a:pt x="5219" y="203"/>
                  </a:lnTo>
                  <a:lnTo>
                    <a:pt x="5455" y="203"/>
                  </a:lnTo>
                  <a:lnTo>
                    <a:pt x="5556" y="236"/>
                  </a:lnTo>
                  <a:lnTo>
                    <a:pt x="5623" y="270"/>
                  </a:lnTo>
                  <a:lnTo>
                    <a:pt x="5690" y="304"/>
                  </a:lnTo>
                  <a:lnTo>
                    <a:pt x="5758" y="270"/>
                  </a:lnTo>
                  <a:lnTo>
                    <a:pt x="5791" y="236"/>
                  </a:lnTo>
                  <a:lnTo>
                    <a:pt x="5791" y="169"/>
                  </a:lnTo>
                  <a:lnTo>
                    <a:pt x="5758" y="102"/>
                  </a:lnTo>
                  <a:lnTo>
                    <a:pt x="5690" y="34"/>
                  </a:lnTo>
                  <a:lnTo>
                    <a:pt x="562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5"/>
            <p:cNvSpPr/>
            <p:nvPr/>
          </p:nvSpPr>
          <p:spPr>
            <a:xfrm>
              <a:off x="120820" y="568667"/>
              <a:ext cx="124207" cy="154350"/>
            </a:xfrm>
            <a:custGeom>
              <a:avLst/>
              <a:gdLst/>
              <a:ahLst/>
              <a:cxnLst/>
              <a:rect l="l" t="t" r="r" b="b"/>
              <a:pathLst>
                <a:path w="2493" h="3098" extrusionOk="0">
                  <a:moveTo>
                    <a:pt x="2290" y="202"/>
                  </a:moveTo>
                  <a:lnTo>
                    <a:pt x="2223" y="808"/>
                  </a:lnTo>
                  <a:lnTo>
                    <a:pt x="2223" y="1482"/>
                  </a:lnTo>
                  <a:lnTo>
                    <a:pt x="2223" y="2155"/>
                  </a:lnTo>
                  <a:lnTo>
                    <a:pt x="2290" y="2727"/>
                  </a:lnTo>
                  <a:lnTo>
                    <a:pt x="2324" y="2761"/>
                  </a:lnTo>
                  <a:lnTo>
                    <a:pt x="2290" y="2761"/>
                  </a:lnTo>
                  <a:lnTo>
                    <a:pt x="2055" y="2727"/>
                  </a:lnTo>
                  <a:lnTo>
                    <a:pt x="1819" y="2727"/>
                  </a:lnTo>
                  <a:lnTo>
                    <a:pt x="1348" y="2761"/>
                  </a:lnTo>
                  <a:lnTo>
                    <a:pt x="371" y="2761"/>
                  </a:lnTo>
                  <a:lnTo>
                    <a:pt x="270" y="1515"/>
                  </a:lnTo>
                  <a:lnTo>
                    <a:pt x="169" y="236"/>
                  </a:lnTo>
                  <a:lnTo>
                    <a:pt x="708" y="303"/>
                  </a:lnTo>
                  <a:lnTo>
                    <a:pt x="1213" y="270"/>
                  </a:lnTo>
                  <a:lnTo>
                    <a:pt x="2290" y="202"/>
                  </a:lnTo>
                  <a:close/>
                  <a:moveTo>
                    <a:pt x="2290" y="0"/>
                  </a:moveTo>
                  <a:lnTo>
                    <a:pt x="1752" y="34"/>
                  </a:lnTo>
                  <a:lnTo>
                    <a:pt x="1213" y="34"/>
                  </a:lnTo>
                  <a:lnTo>
                    <a:pt x="674" y="68"/>
                  </a:lnTo>
                  <a:lnTo>
                    <a:pt x="136" y="101"/>
                  </a:lnTo>
                  <a:lnTo>
                    <a:pt x="102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34" y="236"/>
                  </a:lnTo>
                  <a:lnTo>
                    <a:pt x="1" y="876"/>
                  </a:lnTo>
                  <a:lnTo>
                    <a:pt x="34" y="1616"/>
                  </a:lnTo>
                  <a:lnTo>
                    <a:pt x="102" y="2357"/>
                  </a:lnTo>
                  <a:lnTo>
                    <a:pt x="203" y="3030"/>
                  </a:lnTo>
                  <a:lnTo>
                    <a:pt x="237" y="3064"/>
                  </a:lnTo>
                  <a:lnTo>
                    <a:pt x="304" y="3098"/>
                  </a:lnTo>
                  <a:lnTo>
                    <a:pt x="371" y="3064"/>
                  </a:lnTo>
                  <a:lnTo>
                    <a:pt x="405" y="2997"/>
                  </a:lnTo>
                  <a:lnTo>
                    <a:pt x="405" y="2896"/>
                  </a:lnTo>
                  <a:lnTo>
                    <a:pt x="876" y="2997"/>
                  </a:lnTo>
                  <a:lnTo>
                    <a:pt x="1348" y="3030"/>
                  </a:lnTo>
                  <a:lnTo>
                    <a:pt x="1853" y="2997"/>
                  </a:lnTo>
                  <a:lnTo>
                    <a:pt x="2088" y="2963"/>
                  </a:lnTo>
                  <a:lnTo>
                    <a:pt x="2290" y="2896"/>
                  </a:lnTo>
                  <a:lnTo>
                    <a:pt x="2358" y="2862"/>
                  </a:lnTo>
                  <a:lnTo>
                    <a:pt x="2358" y="2795"/>
                  </a:lnTo>
                  <a:lnTo>
                    <a:pt x="2425" y="2795"/>
                  </a:lnTo>
                  <a:lnTo>
                    <a:pt x="2459" y="2761"/>
                  </a:lnTo>
                  <a:lnTo>
                    <a:pt x="2459" y="2727"/>
                  </a:lnTo>
                  <a:lnTo>
                    <a:pt x="2492" y="2121"/>
                  </a:lnTo>
                  <a:lnTo>
                    <a:pt x="2459" y="1448"/>
                  </a:lnTo>
                  <a:lnTo>
                    <a:pt x="2425" y="775"/>
                  </a:lnTo>
                  <a:lnTo>
                    <a:pt x="2358" y="169"/>
                  </a:lnTo>
                  <a:lnTo>
                    <a:pt x="2391" y="135"/>
                  </a:lnTo>
                  <a:lnTo>
                    <a:pt x="2391" y="68"/>
                  </a:lnTo>
                  <a:lnTo>
                    <a:pt x="2358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5"/>
            <p:cNvSpPr/>
            <p:nvPr/>
          </p:nvSpPr>
          <p:spPr>
            <a:xfrm>
              <a:off x="1274908" y="519990"/>
              <a:ext cx="159382" cy="144336"/>
            </a:xfrm>
            <a:custGeom>
              <a:avLst/>
              <a:gdLst/>
              <a:ahLst/>
              <a:cxnLst/>
              <a:rect l="l" t="t" r="r" b="b"/>
              <a:pathLst>
                <a:path w="3199" h="2897" extrusionOk="0">
                  <a:moveTo>
                    <a:pt x="2963" y="1"/>
                  </a:moveTo>
                  <a:lnTo>
                    <a:pt x="2963" y="34"/>
                  </a:lnTo>
                  <a:lnTo>
                    <a:pt x="2930" y="34"/>
                  </a:lnTo>
                  <a:lnTo>
                    <a:pt x="2896" y="338"/>
                  </a:lnTo>
                  <a:lnTo>
                    <a:pt x="2930" y="674"/>
                  </a:lnTo>
                  <a:lnTo>
                    <a:pt x="2963" y="1280"/>
                  </a:lnTo>
                  <a:lnTo>
                    <a:pt x="2963" y="1954"/>
                  </a:lnTo>
                  <a:lnTo>
                    <a:pt x="2997" y="2290"/>
                  </a:lnTo>
                  <a:lnTo>
                    <a:pt x="3031" y="2627"/>
                  </a:lnTo>
                  <a:lnTo>
                    <a:pt x="2324" y="2627"/>
                  </a:lnTo>
                  <a:lnTo>
                    <a:pt x="1650" y="2661"/>
                  </a:lnTo>
                  <a:lnTo>
                    <a:pt x="977" y="2694"/>
                  </a:lnTo>
                  <a:lnTo>
                    <a:pt x="640" y="2728"/>
                  </a:lnTo>
                  <a:lnTo>
                    <a:pt x="270" y="2728"/>
                  </a:lnTo>
                  <a:lnTo>
                    <a:pt x="303" y="2391"/>
                  </a:lnTo>
                  <a:lnTo>
                    <a:pt x="303" y="2055"/>
                  </a:lnTo>
                  <a:lnTo>
                    <a:pt x="270" y="1348"/>
                  </a:lnTo>
                  <a:lnTo>
                    <a:pt x="236" y="742"/>
                  </a:lnTo>
                  <a:lnTo>
                    <a:pt x="202" y="439"/>
                  </a:lnTo>
                  <a:lnTo>
                    <a:pt x="101" y="169"/>
                  </a:lnTo>
                  <a:lnTo>
                    <a:pt x="68" y="169"/>
                  </a:lnTo>
                  <a:lnTo>
                    <a:pt x="0" y="472"/>
                  </a:lnTo>
                  <a:lnTo>
                    <a:pt x="0" y="775"/>
                  </a:lnTo>
                  <a:lnTo>
                    <a:pt x="34" y="1381"/>
                  </a:lnTo>
                  <a:lnTo>
                    <a:pt x="34" y="1718"/>
                  </a:lnTo>
                  <a:lnTo>
                    <a:pt x="101" y="2088"/>
                  </a:lnTo>
                  <a:lnTo>
                    <a:pt x="236" y="2795"/>
                  </a:lnTo>
                  <a:lnTo>
                    <a:pt x="236" y="2829"/>
                  </a:lnTo>
                  <a:lnTo>
                    <a:pt x="236" y="2863"/>
                  </a:lnTo>
                  <a:lnTo>
                    <a:pt x="539" y="2795"/>
                  </a:lnTo>
                  <a:lnTo>
                    <a:pt x="573" y="2863"/>
                  </a:lnTo>
                  <a:lnTo>
                    <a:pt x="640" y="2896"/>
                  </a:lnTo>
                  <a:lnTo>
                    <a:pt x="842" y="2896"/>
                  </a:lnTo>
                  <a:lnTo>
                    <a:pt x="1347" y="2863"/>
                  </a:lnTo>
                  <a:lnTo>
                    <a:pt x="2223" y="2829"/>
                  </a:lnTo>
                  <a:lnTo>
                    <a:pt x="3064" y="2795"/>
                  </a:lnTo>
                  <a:lnTo>
                    <a:pt x="3098" y="2795"/>
                  </a:lnTo>
                  <a:lnTo>
                    <a:pt x="3098" y="2762"/>
                  </a:lnTo>
                  <a:lnTo>
                    <a:pt x="3132" y="2762"/>
                  </a:lnTo>
                  <a:lnTo>
                    <a:pt x="3165" y="2694"/>
                  </a:lnTo>
                  <a:lnTo>
                    <a:pt x="3199" y="2391"/>
                  </a:lnTo>
                  <a:lnTo>
                    <a:pt x="3199" y="2088"/>
                  </a:lnTo>
                  <a:lnTo>
                    <a:pt x="3199" y="1482"/>
                  </a:lnTo>
                  <a:lnTo>
                    <a:pt x="3165" y="742"/>
                  </a:lnTo>
                  <a:lnTo>
                    <a:pt x="3132" y="371"/>
                  </a:lnTo>
                  <a:lnTo>
                    <a:pt x="3031" y="34"/>
                  </a:lnTo>
                  <a:lnTo>
                    <a:pt x="29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5"/>
            <p:cNvSpPr/>
            <p:nvPr/>
          </p:nvSpPr>
          <p:spPr>
            <a:xfrm>
              <a:off x="402665" y="555214"/>
              <a:ext cx="171140" cy="149368"/>
            </a:xfrm>
            <a:custGeom>
              <a:avLst/>
              <a:gdLst/>
              <a:ahLst/>
              <a:cxnLst/>
              <a:rect l="l" t="t" r="r" b="b"/>
              <a:pathLst>
                <a:path w="3435" h="2998" extrusionOk="0">
                  <a:moveTo>
                    <a:pt x="1279" y="1"/>
                  </a:moveTo>
                  <a:lnTo>
                    <a:pt x="909" y="68"/>
                  </a:lnTo>
                  <a:lnTo>
                    <a:pt x="539" y="136"/>
                  </a:lnTo>
                  <a:lnTo>
                    <a:pt x="202" y="203"/>
                  </a:lnTo>
                  <a:lnTo>
                    <a:pt x="101" y="136"/>
                  </a:lnTo>
                  <a:lnTo>
                    <a:pt x="34" y="136"/>
                  </a:lnTo>
                  <a:lnTo>
                    <a:pt x="0" y="169"/>
                  </a:lnTo>
                  <a:lnTo>
                    <a:pt x="0" y="237"/>
                  </a:lnTo>
                  <a:lnTo>
                    <a:pt x="34" y="304"/>
                  </a:lnTo>
                  <a:lnTo>
                    <a:pt x="67" y="338"/>
                  </a:lnTo>
                  <a:lnTo>
                    <a:pt x="34" y="876"/>
                  </a:lnTo>
                  <a:lnTo>
                    <a:pt x="67" y="1684"/>
                  </a:lnTo>
                  <a:lnTo>
                    <a:pt x="135" y="2896"/>
                  </a:lnTo>
                  <a:lnTo>
                    <a:pt x="168" y="2997"/>
                  </a:lnTo>
                  <a:lnTo>
                    <a:pt x="269" y="2997"/>
                  </a:lnTo>
                  <a:lnTo>
                    <a:pt x="337" y="2964"/>
                  </a:lnTo>
                  <a:lnTo>
                    <a:pt x="337" y="2896"/>
                  </a:lnTo>
                  <a:lnTo>
                    <a:pt x="303" y="1920"/>
                  </a:lnTo>
                  <a:lnTo>
                    <a:pt x="269" y="944"/>
                  </a:lnTo>
                  <a:lnTo>
                    <a:pt x="269" y="674"/>
                  </a:lnTo>
                  <a:lnTo>
                    <a:pt x="269" y="371"/>
                  </a:lnTo>
                  <a:lnTo>
                    <a:pt x="943" y="304"/>
                  </a:lnTo>
                  <a:lnTo>
                    <a:pt x="1616" y="270"/>
                  </a:lnTo>
                  <a:lnTo>
                    <a:pt x="1986" y="270"/>
                  </a:lnTo>
                  <a:lnTo>
                    <a:pt x="2357" y="304"/>
                  </a:lnTo>
                  <a:lnTo>
                    <a:pt x="2727" y="338"/>
                  </a:lnTo>
                  <a:lnTo>
                    <a:pt x="3098" y="371"/>
                  </a:lnTo>
                  <a:lnTo>
                    <a:pt x="3131" y="371"/>
                  </a:lnTo>
                  <a:lnTo>
                    <a:pt x="3098" y="573"/>
                  </a:lnTo>
                  <a:lnTo>
                    <a:pt x="3098" y="809"/>
                  </a:lnTo>
                  <a:lnTo>
                    <a:pt x="3098" y="1247"/>
                  </a:lnTo>
                  <a:lnTo>
                    <a:pt x="3098" y="2055"/>
                  </a:lnTo>
                  <a:lnTo>
                    <a:pt x="3131" y="2425"/>
                  </a:lnTo>
                  <a:lnTo>
                    <a:pt x="3199" y="2795"/>
                  </a:lnTo>
                  <a:lnTo>
                    <a:pt x="2795" y="2728"/>
                  </a:lnTo>
                  <a:lnTo>
                    <a:pt x="2390" y="2728"/>
                  </a:lnTo>
                  <a:lnTo>
                    <a:pt x="1549" y="2694"/>
                  </a:lnTo>
                  <a:lnTo>
                    <a:pt x="774" y="2694"/>
                  </a:lnTo>
                  <a:lnTo>
                    <a:pt x="640" y="2762"/>
                  </a:lnTo>
                  <a:lnTo>
                    <a:pt x="505" y="2795"/>
                  </a:lnTo>
                  <a:lnTo>
                    <a:pt x="370" y="2896"/>
                  </a:lnTo>
                  <a:lnTo>
                    <a:pt x="539" y="2930"/>
                  </a:lnTo>
                  <a:lnTo>
                    <a:pt x="707" y="2964"/>
                  </a:lnTo>
                  <a:lnTo>
                    <a:pt x="1044" y="2964"/>
                  </a:lnTo>
                  <a:lnTo>
                    <a:pt x="1414" y="2930"/>
                  </a:lnTo>
                  <a:lnTo>
                    <a:pt x="1784" y="2930"/>
                  </a:lnTo>
                  <a:lnTo>
                    <a:pt x="2525" y="2997"/>
                  </a:lnTo>
                  <a:lnTo>
                    <a:pt x="2929" y="2997"/>
                  </a:lnTo>
                  <a:lnTo>
                    <a:pt x="3300" y="2930"/>
                  </a:lnTo>
                  <a:lnTo>
                    <a:pt x="3333" y="2930"/>
                  </a:lnTo>
                  <a:lnTo>
                    <a:pt x="3401" y="2896"/>
                  </a:lnTo>
                  <a:lnTo>
                    <a:pt x="3434" y="2829"/>
                  </a:lnTo>
                  <a:lnTo>
                    <a:pt x="3434" y="2795"/>
                  </a:lnTo>
                  <a:lnTo>
                    <a:pt x="3367" y="2425"/>
                  </a:lnTo>
                  <a:lnTo>
                    <a:pt x="3333" y="2021"/>
                  </a:lnTo>
                  <a:lnTo>
                    <a:pt x="3300" y="1247"/>
                  </a:lnTo>
                  <a:lnTo>
                    <a:pt x="3333" y="674"/>
                  </a:lnTo>
                  <a:lnTo>
                    <a:pt x="3300" y="405"/>
                  </a:lnTo>
                  <a:lnTo>
                    <a:pt x="3232" y="136"/>
                  </a:lnTo>
                  <a:lnTo>
                    <a:pt x="3232" y="102"/>
                  </a:lnTo>
                  <a:lnTo>
                    <a:pt x="3199" y="136"/>
                  </a:lnTo>
                  <a:lnTo>
                    <a:pt x="3165" y="270"/>
                  </a:lnTo>
                  <a:lnTo>
                    <a:pt x="3131" y="237"/>
                  </a:lnTo>
                  <a:lnTo>
                    <a:pt x="2795" y="102"/>
                  </a:lnTo>
                  <a:lnTo>
                    <a:pt x="2424" y="35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5"/>
            <p:cNvSpPr/>
            <p:nvPr/>
          </p:nvSpPr>
          <p:spPr>
            <a:xfrm>
              <a:off x="1890515" y="21815"/>
              <a:ext cx="55403" cy="40306"/>
            </a:xfrm>
            <a:custGeom>
              <a:avLst/>
              <a:gdLst/>
              <a:ahLst/>
              <a:cxnLst/>
              <a:rect l="l" t="t" r="r" b="b"/>
              <a:pathLst>
                <a:path w="1112" h="809" extrusionOk="0">
                  <a:moveTo>
                    <a:pt x="371" y="0"/>
                  </a:moveTo>
                  <a:lnTo>
                    <a:pt x="304" y="34"/>
                  </a:lnTo>
                  <a:lnTo>
                    <a:pt x="203" y="101"/>
                  </a:lnTo>
                  <a:lnTo>
                    <a:pt x="102" y="202"/>
                  </a:lnTo>
                  <a:lnTo>
                    <a:pt x="1" y="404"/>
                  </a:lnTo>
                  <a:lnTo>
                    <a:pt x="1" y="472"/>
                  </a:lnTo>
                  <a:lnTo>
                    <a:pt x="34" y="505"/>
                  </a:lnTo>
                  <a:lnTo>
                    <a:pt x="371" y="775"/>
                  </a:lnTo>
                  <a:lnTo>
                    <a:pt x="472" y="808"/>
                  </a:lnTo>
                  <a:lnTo>
                    <a:pt x="539" y="775"/>
                  </a:lnTo>
                  <a:lnTo>
                    <a:pt x="573" y="707"/>
                  </a:lnTo>
                  <a:lnTo>
                    <a:pt x="506" y="606"/>
                  </a:lnTo>
                  <a:lnTo>
                    <a:pt x="337" y="472"/>
                  </a:lnTo>
                  <a:lnTo>
                    <a:pt x="674" y="438"/>
                  </a:lnTo>
                  <a:lnTo>
                    <a:pt x="1044" y="371"/>
                  </a:lnTo>
                  <a:lnTo>
                    <a:pt x="1112" y="337"/>
                  </a:lnTo>
                  <a:lnTo>
                    <a:pt x="1112" y="270"/>
                  </a:lnTo>
                  <a:lnTo>
                    <a:pt x="1112" y="202"/>
                  </a:lnTo>
                  <a:lnTo>
                    <a:pt x="1044" y="169"/>
                  </a:lnTo>
                  <a:lnTo>
                    <a:pt x="674" y="236"/>
                  </a:lnTo>
                  <a:lnTo>
                    <a:pt x="304" y="303"/>
                  </a:lnTo>
                  <a:lnTo>
                    <a:pt x="405" y="169"/>
                  </a:lnTo>
                  <a:lnTo>
                    <a:pt x="438" y="101"/>
                  </a:lnTo>
                  <a:lnTo>
                    <a:pt x="405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5"/>
            <p:cNvSpPr/>
            <p:nvPr/>
          </p:nvSpPr>
          <p:spPr>
            <a:xfrm>
              <a:off x="390907" y="-7"/>
              <a:ext cx="10114" cy="11808"/>
            </a:xfrm>
            <a:custGeom>
              <a:avLst/>
              <a:gdLst/>
              <a:ahLst/>
              <a:cxnLst/>
              <a:rect l="l" t="t" r="r" b="b"/>
              <a:pathLst>
                <a:path w="203" h="237" extrusionOk="0">
                  <a:moveTo>
                    <a:pt x="0" y="1"/>
                  </a:moveTo>
                  <a:lnTo>
                    <a:pt x="0" y="135"/>
                  </a:lnTo>
                  <a:lnTo>
                    <a:pt x="34" y="203"/>
                  </a:lnTo>
                  <a:lnTo>
                    <a:pt x="101" y="236"/>
                  </a:lnTo>
                  <a:lnTo>
                    <a:pt x="169" y="203"/>
                  </a:lnTo>
                  <a:lnTo>
                    <a:pt x="202" y="13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5"/>
            <p:cNvSpPr/>
            <p:nvPr/>
          </p:nvSpPr>
          <p:spPr>
            <a:xfrm>
              <a:off x="853858" y="404252"/>
              <a:ext cx="124207" cy="134272"/>
            </a:xfrm>
            <a:custGeom>
              <a:avLst/>
              <a:gdLst/>
              <a:ahLst/>
              <a:cxnLst/>
              <a:rect l="l" t="t" r="r" b="b"/>
              <a:pathLst>
                <a:path w="2493" h="2695" extrusionOk="0">
                  <a:moveTo>
                    <a:pt x="2290" y="203"/>
                  </a:moveTo>
                  <a:lnTo>
                    <a:pt x="2223" y="708"/>
                  </a:lnTo>
                  <a:lnTo>
                    <a:pt x="2223" y="1246"/>
                  </a:lnTo>
                  <a:lnTo>
                    <a:pt x="2223" y="1785"/>
                  </a:lnTo>
                  <a:lnTo>
                    <a:pt x="2290" y="2324"/>
                  </a:lnTo>
                  <a:lnTo>
                    <a:pt x="2290" y="2357"/>
                  </a:lnTo>
                  <a:lnTo>
                    <a:pt x="2055" y="2324"/>
                  </a:lnTo>
                  <a:lnTo>
                    <a:pt x="1819" y="2324"/>
                  </a:lnTo>
                  <a:lnTo>
                    <a:pt x="1347" y="2357"/>
                  </a:lnTo>
                  <a:lnTo>
                    <a:pt x="371" y="2357"/>
                  </a:lnTo>
                  <a:lnTo>
                    <a:pt x="270" y="1280"/>
                  </a:lnTo>
                  <a:lnTo>
                    <a:pt x="203" y="236"/>
                  </a:lnTo>
                  <a:lnTo>
                    <a:pt x="203" y="236"/>
                  </a:lnTo>
                  <a:lnTo>
                    <a:pt x="708" y="270"/>
                  </a:lnTo>
                  <a:lnTo>
                    <a:pt x="1246" y="270"/>
                  </a:lnTo>
                  <a:lnTo>
                    <a:pt x="2290" y="203"/>
                  </a:lnTo>
                  <a:close/>
                  <a:moveTo>
                    <a:pt x="1785" y="1"/>
                  </a:moveTo>
                  <a:lnTo>
                    <a:pt x="1246" y="34"/>
                  </a:lnTo>
                  <a:lnTo>
                    <a:pt x="708" y="34"/>
                  </a:lnTo>
                  <a:lnTo>
                    <a:pt x="169" y="68"/>
                  </a:lnTo>
                  <a:lnTo>
                    <a:pt x="102" y="102"/>
                  </a:lnTo>
                  <a:lnTo>
                    <a:pt x="102" y="135"/>
                  </a:lnTo>
                  <a:lnTo>
                    <a:pt x="34" y="169"/>
                  </a:lnTo>
                  <a:lnTo>
                    <a:pt x="34" y="203"/>
                  </a:lnTo>
                  <a:lnTo>
                    <a:pt x="1" y="809"/>
                  </a:lnTo>
                  <a:lnTo>
                    <a:pt x="34" y="1415"/>
                  </a:lnTo>
                  <a:lnTo>
                    <a:pt x="102" y="2021"/>
                  </a:lnTo>
                  <a:lnTo>
                    <a:pt x="203" y="2627"/>
                  </a:lnTo>
                  <a:lnTo>
                    <a:pt x="236" y="2661"/>
                  </a:lnTo>
                  <a:lnTo>
                    <a:pt x="304" y="2694"/>
                  </a:lnTo>
                  <a:lnTo>
                    <a:pt x="371" y="2661"/>
                  </a:lnTo>
                  <a:lnTo>
                    <a:pt x="405" y="2560"/>
                  </a:lnTo>
                  <a:lnTo>
                    <a:pt x="405" y="2492"/>
                  </a:lnTo>
                  <a:lnTo>
                    <a:pt x="842" y="2593"/>
                  </a:lnTo>
                  <a:lnTo>
                    <a:pt x="1853" y="2593"/>
                  </a:lnTo>
                  <a:lnTo>
                    <a:pt x="2088" y="2560"/>
                  </a:lnTo>
                  <a:lnTo>
                    <a:pt x="2290" y="2492"/>
                  </a:lnTo>
                  <a:lnTo>
                    <a:pt x="2324" y="2458"/>
                  </a:lnTo>
                  <a:lnTo>
                    <a:pt x="2324" y="2391"/>
                  </a:lnTo>
                  <a:lnTo>
                    <a:pt x="2425" y="2391"/>
                  </a:lnTo>
                  <a:lnTo>
                    <a:pt x="2459" y="2357"/>
                  </a:lnTo>
                  <a:lnTo>
                    <a:pt x="2459" y="2290"/>
                  </a:lnTo>
                  <a:lnTo>
                    <a:pt x="2492" y="1785"/>
                  </a:lnTo>
                  <a:lnTo>
                    <a:pt x="2459" y="1246"/>
                  </a:lnTo>
                  <a:lnTo>
                    <a:pt x="2425" y="708"/>
                  </a:lnTo>
                  <a:lnTo>
                    <a:pt x="2391" y="169"/>
                  </a:lnTo>
                  <a:lnTo>
                    <a:pt x="2425" y="102"/>
                  </a:lnTo>
                  <a:lnTo>
                    <a:pt x="2425" y="68"/>
                  </a:lnTo>
                  <a:lnTo>
                    <a:pt x="239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5"/>
            <p:cNvSpPr/>
            <p:nvPr/>
          </p:nvSpPr>
          <p:spPr>
            <a:xfrm>
              <a:off x="1333599" y="248258"/>
              <a:ext cx="127546" cy="125852"/>
            </a:xfrm>
            <a:custGeom>
              <a:avLst/>
              <a:gdLst/>
              <a:ahLst/>
              <a:cxnLst/>
              <a:rect l="l" t="t" r="r" b="b"/>
              <a:pathLst>
                <a:path w="2560" h="2526" extrusionOk="0">
                  <a:moveTo>
                    <a:pt x="2324" y="1"/>
                  </a:moveTo>
                  <a:lnTo>
                    <a:pt x="2290" y="34"/>
                  </a:lnTo>
                  <a:lnTo>
                    <a:pt x="2290" y="68"/>
                  </a:lnTo>
                  <a:lnTo>
                    <a:pt x="2257" y="135"/>
                  </a:lnTo>
                  <a:lnTo>
                    <a:pt x="1920" y="102"/>
                  </a:lnTo>
                  <a:lnTo>
                    <a:pt x="1550" y="135"/>
                  </a:lnTo>
                  <a:lnTo>
                    <a:pt x="843" y="169"/>
                  </a:lnTo>
                  <a:lnTo>
                    <a:pt x="236" y="169"/>
                  </a:lnTo>
                  <a:lnTo>
                    <a:pt x="169" y="203"/>
                  </a:lnTo>
                  <a:lnTo>
                    <a:pt x="102" y="270"/>
                  </a:lnTo>
                  <a:lnTo>
                    <a:pt x="68" y="236"/>
                  </a:lnTo>
                  <a:lnTo>
                    <a:pt x="34" y="236"/>
                  </a:lnTo>
                  <a:lnTo>
                    <a:pt x="1" y="506"/>
                  </a:lnTo>
                  <a:lnTo>
                    <a:pt x="1" y="741"/>
                  </a:lnTo>
                  <a:lnTo>
                    <a:pt x="34" y="1246"/>
                  </a:lnTo>
                  <a:lnTo>
                    <a:pt x="68" y="2425"/>
                  </a:lnTo>
                  <a:lnTo>
                    <a:pt x="102" y="2492"/>
                  </a:lnTo>
                  <a:lnTo>
                    <a:pt x="169" y="2526"/>
                  </a:lnTo>
                  <a:lnTo>
                    <a:pt x="236" y="2492"/>
                  </a:lnTo>
                  <a:lnTo>
                    <a:pt x="270" y="2458"/>
                  </a:lnTo>
                  <a:lnTo>
                    <a:pt x="540" y="2492"/>
                  </a:lnTo>
                  <a:lnTo>
                    <a:pt x="843" y="2492"/>
                  </a:lnTo>
                  <a:lnTo>
                    <a:pt x="1381" y="2458"/>
                  </a:lnTo>
                  <a:lnTo>
                    <a:pt x="1886" y="2458"/>
                  </a:lnTo>
                  <a:lnTo>
                    <a:pt x="2122" y="2425"/>
                  </a:lnTo>
                  <a:lnTo>
                    <a:pt x="2223" y="2357"/>
                  </a:lnTo>
                  <a:lnTo>
                    <a:pt x="2324" y="2290"/>
                  </a:lnTo>
                  <a:lnTo>
                    <a:pt x="2223" y="2223"/>
                  </a:lnTo>
                  <a:lnTo>
                    <a:pt x="2088" y="2155"/>
                  </a:lnTo>
                  <a:lnTo>
                    <a:pt x="1785" y="2155"/>
                  </a:lnTo>
                  <a:lnTo>
                    <a:pt x="1213" y="2189"/>
                  </a:lnTo>
                  <a:lnTo>
                    <a:pt x="742" y="2189"/>
                  </a:lnTo>
                  <a:lnTo>
                    <a:pt x="506" y="2223"/>
                  </a:lnTo>
                  <a:lnTo>
                    <a:pt x="270" y="2256"/>
                  </a:lnTo>
                  <a:lnTo>
                    <a:pt x="236" y="1078"/>
                  </a:lnTo>
                  <a:lnTo>
                    <a:pt x="203" y="741"/>
                  </a:lnTo>
                  <a:lnTo>
                    <a:pt x="135" y="438"/>
                  </a:lnTo>
                  <a:lnTo>
                    <a:pt x="203" y="438"/>
                  </a:lnTo>
                  <a:lnTo>
                    <a:pt x="236" y="405"/>
                  </a:lnTo>
                  <a:lnTo>
                    <a:pt x="270" y="371"/>
                  </a:lnTo>
                  <a:lnTo>
                    <a:pt x="1348" y="337"/>
                  </a:lnTo>
                  <a:lnTo>
                    <a:pt x="1819" y="304"/>
                  </a:lnTo>
                  <a:lnTo>
                    <a:pt x="2055" y="270"/>
                  </a:lnTo>
                  <a:lnTo>
                    <a:pt x="2257" y="236"/>
                  </a:lnTo>
                  <a:lnTo>
                    <a:pt x="2290" y="674"/>
                  </a:lnTo>
                  <a:lnTo>
                    <a:pt x="2324" y="1078"/>
                  </a:lnTo>
                  <a:lnTo>
                    <a:pt x="2290" y="1684"/>
                  </a:lnTo>
                  <a:lnTo>
                    <a:pt x="2290" y="1987"/>
                  </a:lnTo>
                  <a:lnTo>
                    <a:pt x="2324" y="2290"/>
                  </a:lnTo>
                  <a:lnTo>
                    <a:pt x="2358" y="2324"/>
                  </a:lnTo>
                  <a:lnTo>
                    <a:pt x="2391" y="2357"/>
                  </a:lnTo>
                  <a:lnTo>
                    <a:pt x="2459" y="2357"/>
                  </a:lnTo>
                  <a:lnTo>
                    <a:pt x="2492" y="2290"/>
                  </a:lnTo>
                  <a:lnTo>
                    <a:pt x="2526" y="1987"/>
                  </a:lnTo>
                  <a:lnTo>
                    <a:pt x="2560" y="1684"/>
                  </a:lnTo>
                  <a:lnTo>
                    <a:pt x="2526" y="1078"/>
                  </a:lnTo>
                  <a:lnTo>
                    <a:pt x="2492" y="573"/>
                  </a:lnTo>
                  <a:lnTo>
                    <a:pt x="2459" y="304"/>
                  </a:lnTo>
                  <a:lnTo>
                    <a:pt x="2391" y="34"/>
                  </a:lnTo>
                  <a:lnTo>
                    <a:pt x="2358" y="34"/>
                  </a:lnTo>
                  <a:lnTo>
                    <a:pt x="232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5"/>
            <p:cNvSpPr/>
            <p:nvPr/>
          </p:nvSpPr>
          <p:spPr>
            <a:xfrm>
              <a:off x="712960" y="414316"/>
              <a:ext cx="127546" cy="119175"/>
            </a:xfrm>
            <a:custGeom>
              <a:avLst/>
              <a:gdLst/>
              <a:ahLst/>
              <a:cxnLst/>
              <a:rect l="l" t="t" r="r" b="b"/>
              <a:pathLst>
                <a:path w="2560" h="2392" extrusionOk="0">
                  <a:moveTo>
                    <a:pt x="102" y="1"/>
                  </a:moveTo>
                  <a:lnTo>
                    <a:pt x="68" y="34"/>
                  </a:lnTo>
                  <a:lnTo>
                    <a:pt x="34" y="304"/>
                  </a:lnTo>
                  <a:lnTo>
                    <a:pt x="1" y="539"/>
                  </a:lnTo>
                  <a:lnTo>
                    <a:pt x="1" y="1078"/>
                  </a:lnTo>
                  <a:lnTo>
                    <a:pt x="34" y="1684"/>
                  </a:lnTo>
                  <a:lnTo>
                    <a:pt x="102" y="1987"/>
                  </a:lnTo>
                  <a:lnTo>
                    <a:pt x="169" y="2290"/>
                  </a:lnTo>
                  <a:lnTo>
                    <a:pt x="203" y="2324"/>
                  </a:lnTo>
                  <a:lnTo>
                    <a:pt x="236" y="2358"/>
                  </a:lnTo>
                  <a:lnTo>
                    <a:pt x="304" y="2324"/>
                  </a:lnTo>
                  <a:lnTo>
                    <a:pt x="337" y="2256"/>
                  </a:lnTo>
                  <a:lnTo>
                    <a:pt x="304" y="1953"/>
                  </a:lnTo>
                  <a:lnTo>
                    <a:pt x="304" y="1650"/>
                  </a:lnTo>
                  <a:lnTo>
                    <a:pt x="236" y="1078"/>
                  </a:lnTo>
                  <a:lnTo>
                    <a:pt x="236" y="640"/>
                  </a:lnTo>
                  <a:lnTo>
                    <a:pt x="203" y="203"/>
                  </a:lnTo>
                  <a:lnTo>
                    <a:pt x="203" y="203"/>
                  </a:lnTo>
                  <a:lnTo>
                    <a:pt x="438" y="236"/>
                  </a:lnTo>
                  <a:lnTo>
                    <a:pt x="1145" y="236"/>
                  </a:lnTo>
                  <a:lnTo>
                    <a:pt x="2223" y="169"/>
                  </a:lnTo>
                  <a:lnTo>
                    <a:pt x="2256" y="236"/>
                  </a:lnTo>
                  <a:lnTo>
                    <a:pt x="2324" y="236"/>
                  </a:lnTo>
                  <a:lnTo>
                    <a:pt x="2324" y="539"/>
                  </a:lnTo>
                  <a:lnTo>
                    <a:pt x="2324" y="876"/>
                  </a:lnTo>
                  <a:lnTo>
                    <a:pt x="2357" y="2054"/>
                  </a:lnTo>
                  <a:lnTo>
                    <a:pt x="1886" y="2054"/>
                  </a:lnTo>
                  <a:lnTo>
                    <a:pt x="1415" y="2088"/>
                  </a:lnTo>
                  <a:lnTo>
                    <a:pt x="674" y="2088"/>
                  </a:lnTo>
                  <a:lnTo>
                    <a:pt x="539" y="2122"/>
                  </a:lnTo>
                  <a:lnTo>
                    <a:pt x="438" y="2189"/>
                  </a:lnTo>
                  <a:lnTo>
                    <a:pt x="337" y="2256"/>
                  </a:lnTo>
                  <a:lnTo>
                    <a:pt x="405" y="2324"/>
                  </a:lnTo>
                  <a:lnTo>
                    <a:pt x="539" y="2358"/>
                  </a:lnTo>
                  <a:lnTo>
                    <a:pt x="775" y="2391"/>
                  </a:lnTo>
                  <a:lnTo>
                    <a:pt x="1280" y="2358"/>
                  </a:lnTo>
                  <a:lnTo>
                    <a:pt x="1819" y="2358"/>
                  </a:lnTo>
                  <a:lnTo>
                    <a:pt x="2122" y="2324"/>
                  </a:lnTo>
                  <a:lnTo>
                    <a:pt x="2357" y="2256"/>
                  </a:lnTo>
                  <a:lnTo>
                    <a:pt x="2425" y="2324"/>
                  </a:lnTo>
                  <a:lnTo>
                    <a:pt x="2492" y="2324"/>
                  </a:lnTo>
                  <a:lnTo>
                    <a:pt x="2559" y="2290"/>
                  </a:lnTo>
                  <a:lnTo>
                    <a:pt x="2559" y="2223"/>
                  </a:lnTo>
                  <a:lnTo>
                    <a:pt x="2526" y="1044"/>
                  </a:lnTo>
                  <a:lnTo>
                    <a:pt x="2526" y="539"/>
                  </a:lnTo>
                  <a:lnTo>
                    <a:pt x="2492" y="270"/>
                  </a:lnTo>
                  <a:lnTo>
                    <a:pt x="2425" y="34"/>
                  </a:lnTo>
                  <a:lnTo>
                    <a:pt x="2391" y="34"/>
                  </a:lnTo>
                  <a:lnTo>
                    <a:pt x="2391" y="68"/>
                  </a:lnTo>
                  <a:lnTo>
                    <a:pt x="2357" y="68"/>
                  </a:lnTo>
                  <a:lnTo>
                    <a:pt x="2290" y="34"/>
                  </a:lnTo>
                  <a:lnTo>
                    <a:pt x="2223" y="1"/>
                  </a:lnTo>
                  <a:lnTo>
                    <a:pt x="2021" y="1"/>
                  </a:lnTo>
                  <a:lnTo>
                    <a:pt x="1617" y="34"/>
                  </a:lnTo>
                  <a:lnTo>
                    <a:pt x="910" y="34"/>
                  </a:lnTo>
                  <a:lnTo>
                    <a:pt x="539" y="68"/>
                  </a:lnTo>
                  <a:lnTo>
                    <a:pt x="203" y="102"/>
                  </a:lnTo>
                  <a:lnTo>
                    <a:pt x="169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5"/>
            <p:cNvSpPr/>
            <p:nvPr/>
          </p:nvSpPr>
          <p:spPr>
            <a:xfrm>
              <a:off x="1162508" y="122456"/>
              <a:ext cx="127546" cy="120820"/>
            </a:xfrm>
            <a:custGeom>
              <a:avLst/>
              <a:gdLst/>
              <a:ahLst/>
              <a:cxnLst/>
              <a:rect l="l" t="t" r="r" b="b"/>
              <a:pathLst>
                <a:path w="2560" h="2425" extrusionOk="0">
                  <a:moveTo>
                    <a:pt x="2357" y="0"/>
                  </a:moveTo>
                  <a:lnTo>
                    <a:pt x="2357" y="34"/>
                  </a:lnTo>
                  <a:lnTo>
                    <a:pt x="2324" y="135"/>
                  </a:lnTo>
                  <a:lnTo>
                    <a:pt x="1751" y="68"/>
                  </a:lnTo>
                  <a:lnTo>
                    <a:pt x="1179" y="68"/>
                  </a:lnTo>
                  <a:lnTo>
                    <a:pt x="674" y="34"/>
                  </a:lnTo>
                  <a:lnTo>
                    <a:pt x="405" y="68"/>
                  </a:lnTo>
                  <a:lnTo>
                    <a:pt x="304" y="101"/>
                  </a:lnTo>
                  <a:lnTo>
                    <a:pt x="169" y="169"/>
                  </a:lnTo>
                  <a:lnTo>
                    <a:pt x="169" y="169"/>
                  </a:lnTo>
                  <a:lnTo>
                    <a:pt x="169" y="169"/>
                  </a:lnTo>
                  <a:lnTo>
                    <a:pt x="371" y="270"/>
                  </a:lnTo>
                  <a:lnTo>
                    <a:pt x="573" y="304"/>
                  </a:lnTo>
                  <a:lnTo>
                    <a:pt x="1011" y="270"/>
                  </a:lnTo>
                  <a:lnTo>
                    <a:pt x="1650" y="304"/>
                  </a:lnTo>
                  <a:lnTo>
                    <a:pt x="2324" y="337"/>
                  </a:lnTo>
                  <a:lnTo>
                    <a:pt x="2290" y="708"/>
                  </a:lnTo>
                  <a:lnTo>
                    <a:pt x="2324" y="1078"/>
                  </a:lnTo>
                  <a:lnTo>
                    <a:pt x="2324" y="1583"/>
                  </a:lnTo>
                  <a:lnTo>
                    <a:pt x="2357" y="1852"/>
                  </a:lnTo>
                  <a:lnTo>
                    <a:pt x="2391" y="2088"/>
                  </a:lnTo>
                  <a:lnTo>
                    <a:pt x="2357" y="2088"/>
                  </a:lnTo>
                  <a:lnTo>
                    <a:pt x="1347" y="2122"/>
                  </a:lnTo>
                  <a:lnTo>
                    <a:pt x="809" y="2155"/>
                  </a:lnTo>
                  <a:lnTo>
                    <a:pt x="539" y="2189"/>
                  </a:lnTo>
                  <a:lnTo>
                    <a:pt x="304" y="2223"/>
                  </a:lnTo>
                  <a:lnTo>
                    <a:pt x="270" y="1718"/>
                  </a:lnTo>
                  <a:lnTo>
                    <a:pt x="236" y="1213"/>
                  </a:lnTo>
                  <a:lnTo>
                    <a:pt x="270" y="708"/>
                  </a:lnTo>
                  <a:lnTo>
                    <a:pt x="236" y="438"/>
                  </a:lnTo>
                  <a:lnTo>
                    <a:pt x="203" y="304"/>
                  </a:lnTo>
                  <a:lnTo>
                    <a:pt x="169" y="169"/>
                  </a:lnTo>
                  <a:lnTo>
                    <a:pt x="135" y="203"/>
                  </a:lnTo>
                  <a:lnTo>
                    <a:pt x="68" y="337"/>
                  </a:lnTo>
                  <a:lnTo>
                    <a:pt x="34" y="506"/>
                  </a:lnTo>
                  <a:lnTo>
                    <a:pt x="1" y="876"/>
                  </a:lnTo>
                  <a:lnTo>
                    <a:pt x="34" y="1583"/>
                  </a:lnTo>
                  <a:lnTo>
                    <a:pt x="34" y="1819"/>
                  </a:lnTo>
                  <a:lnTo>
                    <a:pt x="34" y="2054"/>
                  </a:lnTo>
                  <a:lnTo>
                    <a:pt x="34" y="2189"/>
                  </a:lnTo>
                  <a:lnTo>
                    <a:pt x="102" y="2290"/>
                  </a:lnTo>
                  <a:lnTo>
                    <a:pt x="169" y="2391"/>
                  </a:lnTo>
                  <a:lnTo>
                    <a:pt x="270" y="2425"/>
                  </a:lnTo>
                  <a:lnTo>
                    <a:pt x="304" y="2425"/>
                  </a:lnTo>
                  <a:lnTo>
                    <a:pt x="337" y="2391"/>
                  </a:lnTo>
                  <a:lnTo>
                    <a:pt x="337" y="2357"/>
                  </a:lnTo>
                  <a:lnTo>
                    <a:pt x="573" y="2391"/>
                  </a:lnTo>
                  <a:lnTo>
                    <a:pt x="809" y="2425"/>
                  </a:lnTo>
                  <a:lnTo>
                    <a:pt x="1347" y="2391"/>
                  </a:lnTo>
                  <a:lnTo>
                    <a:pt x="2391" y="2324"/>
                  </a:lnTo>
                  <a:lnTo>
                    <a:pt x="2458" y="2290"/>
                  </a:lnTo>
                  <a:lnTo>
                    <a:pt x="2492" y="2324"/>
                  </a:lnTo>
                  <a:lnTo>
                    <a:pt x="2526" y="2324"/>
                  </a:lnTo>
                  <a:lnTo>
                    <a:pt x="2526" y="2290"/>
                  </a:lnTo>
                  <a:lnTo>
                    <a:pt x="2559" y="2021"/>
                  </a:lnTo>
                  <a:lnTo>
                    <a:pt x="2559" y="1751"/>
                  </a:lnTo>
                  <a:lnTo>
                    <a:pt x="2526" y="1246"/>
                  </a:lnTo>
                  <a:lnTo>
                    <a:pt x="2526" y="640"/>
                  </a:lnTo>
                  <a:lnTo>
                    <a:pt x="2492" y="337"/>
                  </a:lnTo>
                  <a:lnTo>
                    <a:pt x="2458" y="34"/>
                  </a:lnTo>
                  <a:lnTo>
                    <a:pt x="242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5"/>
            <p:cNvSpPr/>
            <p:nvPr/>
          </p:nvSpPr>
          <p:spPr>
            <a:xfrm>
              <a:off x="1387307" y="296885"/>
              <a:ext cx="35274" cy="42000"/>
            </a:xfrm>
            <a:custGeom>
              <a:avLst/>
              <a:gdLst/>
              <a:ahLst/>
              <a:cxnLst/>
              <a:rect l="l" t="t" r="r" b="b"/>
              <a:pathLst>
                <a:path w="708" h="843" extrusionOk="0">
                  <a:moveTo>
                    <a:pt x="202" y="1"/>
                  </a:moveTo>
                  <a:lnTo>
                    <a:pt x="101" y="35"/>
                  </a:lnTo>
                  <a:lnTo>
                    <a:pt x="68" y="136"/>
                  </a:lnTo>
                  <a:lnTo>
                    <a:pt x="0" y="338"/>
                  </a:lnTo>
                  <a:lnTo>
                    <a:pt x="0" y="573"/>
                  </a:lnTo>
                  <a:lnTo>
                    <a:pt x="0" y="742"/>
                  </a:lnTo>
                  <a:lnTo>
                    <a:pt x="34" y="809"/>
                  </a:lnTo>
                  <a:lnTo>
                    <a:pt x="68" y="843"/>
                  </a:lnTo>
                  <a:lnTo>
                    <a:pt x="101" y="843"/>
                  </a:lnTo>
                  <a:lnTo>
                    <a:pt x="404" y="809"/>
                  </a:lnTo>
                  <a:lnTo>
                    <a:pt x="573" y="775"/>
                  </a:lnTo>
                  <a:lnTo>
                    <a:pt x="707" y="708"/>
                  </a:lnTo>
                  <a:lnTo>
                    <a:pt x="707" y="674"/>
                  </a:lnTo>
                  <a:lnTo>
                    <a:pt x="707" y="641"/>
                  </a:lnTo>
                  <a:lnTo>
                    <a:pt x="674" y="573"/>
                  </a:lnTo>
                  <a:lnTo>
                    <a:pt x="438" y="573"/>
                  </a:lnTo>
                  <a:lnTo>
                    <a:pt x="202" y="607"/>
                  </a:lnTo>
                  <a:lnTo>
                    <a:pt x="236" y="304"/>
                  </a:lnTo>
                  <a:lnTo>
                    <a:pt x="270" y="169"/>
                  </a:lnTo>
                  <a:lnTo>
                    <a:pt x="270" y="68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5"/>
            <p:cNvSpPr/>
            <p:nvPr/>
          </p:nvSpPr>
          <p:spPr>
            <a:xfrm>
              <a:off x="895809" y="444509"/>
              <a:ext cx="36968" cy="45338"/>
            </a:xfrm>
            <a:custGeom>
              <a:avLst/>
              <a:gdLst/>
              <a:ahLst/>
              <a:cxnLst/>
              <a:rect l="l" t="t" r="r" b="b"/>
              <a:pathLst>
                <a:path w="742" h="910" extrusionOk="0">
                  <a:moveTo>
                    <a:pt x="573" y="169"/>
                  </a:moveTo>
                  <a:lnTo>
                    <a:pt x="539" y="236"/>
                  </a:lnTo>
                  <a:lnTo>
                    <a:pt x="505" y="304"/>
                  </a:lnTo>
                  <a:lnTo>
                    <a:pt x="472" y="304"/>
                  </a:lnTo>
                  <a:lnTo>
                    <a:pt x="371" y="337"/>
                  </a:lnTo>
                  <a:lnTo>
                    <a:pt x="270" y="371"/>
                  </a:lnTo>
                  <a:lnTo>
                    <a:pt x="202" y="169"/>
                  </a:lnTo>
                  <a:close/>
                  <a:moveTo>
                    <a:pt x="539" y="506"/>
                  </a:moveTo>
                  <a:lnTo>
                    <a:pt x="573" y="573"/>
                  </a:lnTo>
                  <a:lnTo>
                    <a:pt x="505" y="674"/>
                  </a:lnTo>
                  <a:lnTo>
                    <a:pt x="472" y="708"/>
                  </a:lnTo>
                  <a:lnTo>
                    <a:pt x="270" y="708"/>
                  </a:lnTo>
                  <a:lnTo>
                    <a:pt x="270" y="539"/>
                  </a:lnTo>
                  <a:lnTo>
                    <a:pt x="303" y="539"/>
                  </a:lnTo>
                  <a:lnTo>
                    <a:pt x="472" y="506"/>
                  </a:lnTo>
                  <a:close/>
                  <a:moveTo>
                    <a:pt x="472" y="1"/>
                  </a:moveTo>
                  <a:lnTo>
                    <a:pt x="270" y="68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68" y="203"/>
                  </a:lnTo>
                  <a:lnTo>
                    <a:pt x="101" y="506"/>
                  </a:lnTo>
                  <a:lnTo>
                    <a:pt x="101" y="674"/>
                  </a:lnTo>
                  <a:lnTo>
                    <a:pt x="34" y="674"/>
                  </a:lnTo>
                  <a:lnTo>
                    <a:pt x="0" y="741"/>
                  </a:lnTo>
                  <a:lnTo>
                    <a:pt x="0" y="809"/>
                  </a:lnTo>
                  <a:lnTo>
                    <a:pt x="68" y="876"/>
                  </a:lnTo>
                  <a:lnTo>
                    <a:pt x="270" y="910"/>
                  </a:lnTo>
                  <a:lnTo>
                    <a:pt x="472" y="910"/>
                  </a:lnTo>
                  <a:lnTo>
                    <a:pt x="573" y="876"/>
                  </a:lnTo>
                  <a:lnTo>
                    <a:pt x="640" y="809"/>
                  </a:lnTo>
                  <a:lnTo>
                    <a:pt x="707" y="741"/>
                  </a:lnTo>
                  <a:lnTo>
                    <a:pt x="741" y="640"/>
                  </a:lnTo>
                  <a:lnTo>
                    <a:pt x="741" y="506"/>
                  </a:lnTo>
                  <a:lnTo>
                    <a:pt x="707" y="438"/>
                  </a:lnTo>
                  <a:lnTo>
                    <a:pt x="674" y="371"/>
                  </a:lnTo>
                  <a:lnTo>
                    <a:pt x="707" y="304"/>
                  </a:lnTo>
                  <a:lnTo>
                    <a:pt x="707" y="169"/>
                  </a:lnTo>
                  <a:lnTo>
                    <a:pt x="707" y="68"/>
                  </a:lnTo>
                  <a:lnTo>
                    <a:pt x="640" y="34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5"/>
            <p:cNvSpPr/>
            <p:nvPr/>
          </p:nvSpPr>
          <p:spPr>
            <a:xfrm>
              <a:off x="583820" y="419349"/>
              <a:ext cx="115787" cy="119175"/>
            </a:xfrm>
            <a:custGeom>
              <a:avLst/>
              <a:gdLst/>
              <a:ahLst/>
              <a:cxnLst/>
              <a:rect l="l" t="t" r="r" b="b"/>
              <a:pathLst>
                <a:path w="2324" h="2392" extrusionOk="0">
                  <a:moveTo>
                    <a:pt x="1515" y="1"/>
                  </a:moveTo>
                  <a:lnTo>
                    <a:pt x="909" y="34"/>
                  </a:lnTo>
                  <a:lnTo>
                    <a:pt x="202" y="34"/>
                  </a:lnTo>
                  <a:lnTo>
                    <a:pt x="0" y="102"/>
                  </a:lnTo>
                  <a:lnTo>
                    <a:pt x="0" y="135"/>
                  </a:lnTo>
                  <a:lnTo>
                    <a:pt x="68" y="203"/>
                  </a:lnTo>
                  <a:lnTo>
                    <a:pt x="169" y="236"/>
                  </a:lnTo>
                  <a:lnTo>
                    <a:pt x="371" y="270"/>
                  </a:lnTo>
                  <a:lnTo>
                    <a:pt x="1414" y="270"/>
                  </a:lnTo>
                  <a:lnTo>
                    <a:pt x="2020" y="236"/>
                  </a:lnTo>
                  <a:lnTo>
                    <a:pt x="1987" y="438"/>
                  </a:lnTo>
                  <a:lnTo>
                    <a:pt x="2020" y="640"/>
                  </a:lnTo>
                  <a:lnTo>
                    <a:pt x="2054" y="1078"/>
                  </a:lnTo>
                  <a:lnTo>
                    <a:pt x="2054" y="1617"/>
                  </a:lnTo>
                  <a:lnTo>
                    <a:pt x="2054" y="1852"/>
                  </a:lnTo>
                  <a:lnTo>
                    <a:pt x="2088" y="2122"/>
                  </a:lnTo>
                  <a:lnTo>
                    <a:pt x="977" y="2155"/>
                  </a:lnTo>
                  <a:lnTo>
                    <a:pt x="539" y="2155"/>
                  </a:lnTo>
                  <a:lnTo>
                    <a:pt x="371" y="2189"/>
                  </a:lnTo>
                  <a:lnTo>
                    <a:pt x="270" y="2223"/>
                  </a:lnTo>
                  <a:lnTo>
                    <a:pt x="202" y="2290"/>
                  </a:lnTo>
                  <a:lnTo>
                    <a:pt x="270" y="2358"/>
                  </a:lnTo>
                  <a:lnTo>
                    <a:pt x="371" y="2391"/>
                  </a:lnTo>
                  <a:lnTo>
                    <a:pt x="1583" y="2391"/>
                  </a:lnTo>
                  <a:lnTo>
                    <a:pt x="2222" y="2358"/>
                  </a:lnTo>
                  <a:lnTo>
                    <a:pt x="2290" y="2324"/>
                  </a:lnTo>
                  <a:lnTo>
                    <a:pt x="2323" y="2290"/>
                  </a:lnTo>
                  <a:lnTo>
                    <a:pt x="2323" y="2223"/>
                  </a:lnTo>
                  <a:lnTo>
                    <a:pt x="2290" y="2155"/>
                  </a:lnTo>
                  <a:lnTo>
                    <a:pt x="2290" y="1886"/>
                  </a:lnTo>
                  <a:lnTo>
                    <a:pt x="2290" y="1617"/>
                  </a:lnTo>
                  <a:lnTo>
                    <a:pt x="2256" y="1078"/>
                  </a:lnTo>
                  <a:lnTo>
                    <a:pt x="2256" y="607"/>
                  </a:lnTo>
                  <a:lnTo>
                    <a:pt x="2222" y="405"/>
                  </a:lnTo>
                  <a:lnTo>
                    <a:pt x="2189" y="203"/>
                  </a:lnTo>
                  <a:lnTo>
                    <a:pt x="2222" y="135"/>
                  </a:lnTo>
                  <a:lnTo>
                    <a:pt x="2222" y="68"/>
                  </a:lnTo>
                  <a:lnTo>
                    <a:pt x="2189" y="34"/>
                  </a:lnTo>
                  <a:lnTo>
                    <a:pt x="21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5"/>
            <p:cNvSpPr/>
            <p:nvPr/>
          </p:nvSpPr>
          <p:spPr>
            <a:xfrm>
              <a:off x="761637" y="452929"/>
              <a:ext cx="36918" cy="31886"/>
            </a:xfrm>
            <a:custGeom>
              <a:avLst/>
              <a:gdLst/>
              <a:ahLst/>
              <a:cxnLst/>
              <a:rect l="l" t="t" r="r" b="b"/>
              <a:pathLst>
                <a:path w="741" h="640" extrusionOk="0">
                  <a:moveTo>
                    <a:pt x="67" y="0"/>
                  </a:moveTo>
                  <a:lnTo>
                    <a:pt x="0" y="67"/>
                  </a:lnTo>
                  <a:lnTo>
                    <a:pt x="0" y="135"/>
                  </a:lnTo>
                  <a:lnTo>
                    <a:pt x="34" y="168"/>
                  </a:lnTo>
                  <a:lnTo>
                    <a:pt x="67" y="202"/>
                  </a:lnTo>
                  <a:lnTo>
                    <a:pt x="101" y="303"/>
                  </a:lnTo>
                  <a:lnTo>
                    <a:pt x="135" y="438"/>
                  </a:lnTo>
                  <a:lnTo>
                    <a:pt x="202" y="539"/>
                  </a:lnTo>
                  <a:lnTo>
                    <a:pt x="303" y="640"/>
                  </a:lnTo>
                  <a:lnTo>
                    <a:pt x="438" y="640"/>
                  </a:lnTo>
                  <a:lnTo>
                    <a:pt x="471" y="606"/>
                  </a:lnTo>
                  <a:lnTo>
                    <a:pt x="606" y="337"/>
                  </a:lnTo>
                  <a:lnTo>
                    <a:pt x="707" y="236"/>
                  </a:lnTo>
                  <a:lnTo>
                    <a:pt x="741" y="168"/>
                  </a:lnTo>
                  <a:lnTo>
                    <a:pt x="741" y="101"/>
                  </a:lnTo>
                  <a:lnTo>
                    <a:pt x="741" y="67"/>
                  </a:lnTo>
                  <a:lnTo>
                    <a:pt x="707" y="34"/>
                  </a:lnTo>
                  <a:lnTo>
                    <a:pt x="606" y="67"/>
                  </a:lnTo>
                  <a:lnTo>
                    <a:pt x="505" y="135"/>
                  </a:lnTo>
                  <a:lnTo>
                    <a:pt x="404" y="269"/>
                  </a:lnTo>
                  <a:lnTo>
                    <a:pt x="337" y="370"/>
                  </a:lnTo>
                  <a:lnTo>
                    <a:pt x="269" y="236"/>
                  </a:lnTo>
                  <a:lnTo>
                    <a:pt x="236" y="67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5"/>
            <p:cNvSpPr/>
            <p:nvPr/>
          </p:nvSpPr>
          <p:spPr>
            <a:xfrm>
              <a:off x="434502" y="422736"/>
              <a:ext cx="127546" cy="120820"/>
            </a:xfrm>
            <a:custGeom>
              <a:avLst/>
              <a:gdLst/>
              <a:ahLst/>
              <a:cxnLst/>
              <a:rect l="l" t="t" r="r" b="b"/>
              <a:pathLst>
                <a:path w="2560" h="2425" extrusionOk="0">
                  <a:moveTo>
                    <a:pt x="2391" y="0"/>
                  </a:moveTo>
                  <a:lnTo>
                    <a:pt x="2358" y="34"/>
                  </a:lnTo>
                  <a:lnTo>
                    <a:pt x="2324" y="135"/>
                  </a:lnTo>
                  <a:lnTo>
                    <a:pt x="1751" y="67"/>
                  </a:lnTo>
                  <a:lnTo>
                    <a:pt x="1179" y="67"/>
                  </a:lnTo>
                  <a:lnTo>
                    <a:pt x="640" y="34"/>
                  </a:lnTo>
                  <a:lnTo>
                    <a:pt x="405" y="67"/>
                  </a:lnTo>
                  <a:lnTo>
                    <a:pt x="270" y="101"/>
                  </a:lnTo>
                  <a:lnTo>
                    <a:pt x="169" y="168"/>
                  </a:lnTo>
                  <a:lnTo>
                    <a:pt x="169" y="202"/>
                  </a:lnTo>
                  <a:lnTo>
                    <a:pt x="371" y="269"/>
                  </a:lnTo>
                  <a:lnTo>
                    <a:pt x="573" y="303"/>
                  </a:lnTo>
                  <a:lnTo>
                    <a:pt x="1011" y="269"/>
                  </a:lnTo>
                  <a:lnTo>
                    <a:pt x="1650" y="303"/>
                  </a:lnTo>
                  <a:lnTo>
                    <a:pt x="2324" y="337"/>
                  </a:lnTo>
                  <a:lnTo>
                    <a:pt x="2290" y="707"/>
                  </a:lnTo>
                  <a:lnTo>
                    <a:pt x="2324" y="1077"/>
                  </a:lnTo>
                  <a:lnTo>
                    <a:pt x="2324" y="1582"/>
                  </a:lnTo>
                  <a:lnTo>
                    <a:pt x="2358" y="1852"/>
                  </a:lnTo>
                  <a:lnTo>
                    <a:pt x="2391" y="2087"/>
                  </a:lnTo>
                  <a:lnTo>
                    <a:pt x="2358" y="2087"/>
                  </a:lnTo>
                  <a:lnTo>
                    <a:pt x="1314" y="2121"/>
                  </a:lnTo>
                  <a:lnTo>
                    <a:pt x="809" y="2155"/>
                  </a:lnTo>
                  <a:lnTo>
                    <a:pt x="539" y="2189"/>
                  </a:lnTo>
                  <a:lnTo>
                    <a:pt x="304" y="2256"/>
                  </a:lnTo>
                  <a:lnTo>
                    <a:pt x="270" y="1751"/>
                  </a:lnTo>
                  <a:lnTo>
                    <a:pt x="236" y="1246"/>
                  </a:lnTo>
                  <a:lnTo>
                    <a:pt x="270" y="707"/>
                  </a:lnTo>
                  <a:lnTo>
                    <a:pt x="236" y="438"/>
                  </a:lnTo>
                  <a:lnTo>
                    <a:pt x="203" y="303"/>
                  </a:lnTo>
                  <a:lnTo>
                    <a:pt x="169" y="202"/>
                  </a:lnTo>
                  <a:lnTo>
                    <a:pt x="135" y="202"/>
                  </a:lnTo>
                  <a:lnTo>
                    <a:pt x="68" y="337"/>
                  </a:lnTo>
                  <a:lnTo>
                    <a:pt x="34" y="505"/>
                  </a:lnTo>
                  <a:lnTo>
                    <a:pt x="1" y="875"/>
                  </a:lnTo>
                  <a:lnTo>
                    <a:pt x="34" y="1582"/>
                  </a:lnTo>
                  <a:lnTo>
                    <a:pt x="34" y="1818"/>
                  </a:lnTo>
                  <a:lnTo>
                    <a:pt x="34" y="2054"/>
                  </a:lnTo>
                  <a:lnTo>
                    <a:pt x="34" y="2189"/>
                  </a:lnTo>
                  <a:lnTo>
                    <a:pt x="102" y="2290"/>
                  </a:lnTo>
                  <a:lnTo>
                    <a:pt x="169" y="2391"/>
                  </a:lnTo>
                  <a:lnTo>
                    <a:pt x="270" y="2424"/>
                  </a:lnTo>
                  <a:lnTo>
                    <a:pt x="304" y="2424"/>
                  </a:lnTo>
                  <a:lnTo>
                    <a:pt x="337" y="2391"/>
                  </a:lnTo>
                  <a:lnTo>
                    <a:pt x="337" y="2357"/>
                  </a:lnTo>
                  <a:lnTo>
                    <a:pt x="573" y="2391"/>
                  </a:lnTo>
                  <a:lnTo>
                    <a:pt x="809" y="2424"/>
                  </a:lnTo>
                  <a:lnTo>
                    <a:pt x="1347" y="2391"/>
                  </a:lnTo>
                  <a:lnTo>
                    <a:pt x="2391" y="2323"/>
                  </a:lnTo>
                  <a:lnTo>
                    <a:pt x="2459" y="2290"/>
                  </a:lnTo>
                  <a:lnTo>
                    <a:pt x="2492" y="2323"/>
                  </a:lnTo>
                  <a:lnTo>
                    <a:pt x="2526" y="2323"/>
                  </a:lnTo>
                  <a:lnTo>
                    <a:pt x="2526" y="2290"/>
                  </a:lnTo>
                  <a:lnTo>
                    <a:pt x="2560" y="2020"/>
                  </a:lnTo>
                  <a:lnTo>
                    <a:pt x="2560" y="1784"/>
                  </a:lnTo>
                  <a:lnTo>
                    <a:pt x="2526" y="1246"/>
                  </a:lnTo>
                  <a:lnTo>
                    <a:pt x="2526" y="640"/>
                  </a:lnTo>
                  <a:lnTo>
                    <a:pt x="2492" y="337"/>
                  </a:lnTo>
                  <a:lnTo>
                    <a:pt x="2459" y="34"/>
                  </a:lnTo>
                  <a:lnTo>
                    <a:pt x="242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5"/>
            <p:cNvSpPr/>
            <p:nvPr/>
          </p:nvSpPr>
          <p:spPr>
            <a:xfrm>
              <a:off x="624077" y="461299"/>
              <a:ext cx="30242" cy="30242"/>
            </a:xfrm>
            <a:custGeom>
              <a:avLst/>
              <a:gdLst/>
              <a:ahLst/>
              <a:cxnLst/>
              <a:rect l="l" t="t" r="r" b="b"/>
              <a:pathLst>
                <a:path w="607" h="607" extrusionOk="0">
                  <a:moveTo>
                    <a:pt x="236" y="0"/>
                  </a:moveTo>
                  <a:lnTo>
                    <a:pt x="135" y="68"/>
                  </a:lnTo>
                  <a:lnTo>
                    <a:pt x="68" y="135"/>
                  </a:lnTo>
                  <a:lnTo>
                    <a:pt x="0" y="202"/>
                  </a:lnTo>
                  <a:lnTo>
                    <a:pt x="0" y="303"/>
                  </a:lnTo>
                  <a:lnTo>
                    <a:pt x="0" y="404"/>
                  </a:lnTo>
                  <a:lnTo>
                    <a:pt x="68" y="505"/>
                  </a:lnTo>
                  <a:lnTo>
                    <a:pt x="135" y="573"/>
                  </a:lnTo>
                  <a:lnTo>
                    <a:pt x="236" y="606"/>
                  </a:lnTo>
                  <a:lnTo>
                    <a:pt x="371" y="606"/>
                  </a:lnTo>
                  <a:lnTo>
                    <a:pt x="438" y="573"/>
                  </a:lnTo>
                  <a:lnTo>
                    <a:pt x="539" y="539"/>
                  </a:lnTo>
                  <a:lnTo>
                    <a:pt x="573" y="438"/>
                  </a:lnTo>
                  <a:lnTo>
                    <a:pt x="539" y="404"/>
                  </a:lnTo>
                  <a:lnTo>
                    <a:pt x="505" y="371"/>
                  </a:lnTo>
                  <a:lnTo>
                    <a:pt x="438" y="337"/>
                  </a:lnTo>
                  <a:lnTo>
                    <a:pt x="371" y="371"/>
                  </a:lnTo>
                  <a:lnTo>
                    <a:pt x="303" y="404"/>
                  </a:lnTo>
                  <a:lnTo>
                    <a:pt x="202" y="371"/>
                  </a:lnTo>
                  <a:lnTo>
                    <a:pt x="202" y="337"/>
                  </a:lnTo>
                  <a:lnTo>
                    <a:pt x="202" y="303"/>
                  </a:lnTo>
                  <a:lnTo>
                    <a:pt x="202" y="236"/>
                  </a:lnTo>
                  <a:lnTo>
                    <a:pt x="236" y="202"/>
                  </a:lnTo>
                  <a:lnTo>
                    <a:pt x="337" y="169"/>
                  </a:lnTo>
                  <a:lnTo>
                    <a:pt x="472" y="169"/>
                  </a:lnTo>
                  <a:lnTo>
                    <a:pt x="606" y="135"/>
                  </a:lnTo>
                  <a:lnTo>
                    <a:pt x="606" y="101"/>
                  </a:lnTo>
                  <a:lnTo>
                    <a:pt x="606" y="68"/>
                  </a:lnTo>
                  <a:lnTo>
                    <a:pt x="5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5"/>
            <p:cNvSpPr/>
            <p:nvPr/>
          </p:nvSpPr>
          <p:spPr>
            <a:xfrm>
              <a:off x="1476191" y="246564"/>
              <a:ext cx="110755" cy="122514"/>
            </a:xfrm>
            <a:custGeom>
              <a:avLst/>
              <a:gdLst/>
              <a:ahLst/>
              <a:cxnLst/>
              <a:rect l="l" t="t" r="r" b="b"/>
              <a:pathLst>
                <a:path w="2223" h="2459" extrusionOk="0">
                  <a:moveTo>
                    <a:pt x="1751" y="1"/>
                  </a:moveTo>
                  <a:lnTo>
                    <a:pt x="1280" y="68"/>
                  </a:lnTo>
                  <a:lnTo>
                    <a:pt x="674" y="68"/>
                  </a:lnTo>
                  <a:lnTo>
                    <a:pt x="68" y="102"/>
                  </a:lnTo>
                  <a:lnTo>
                    <a:pt x="1" y="136"/>
                  </a:lnTo>
                  <a:lnTo>
                    <a:pt x="1" y="203"/>
                  </a:lnTo>
                  <a:lnTo>
                    <a:pt x="1" y="237"/>
                  </a:lnTo>
                  <a:lnTo>
                    <a:pt x="34" y="304"/>
                  </a:lnTo>
                  <a:lnTo>
                    <a:pt x="1" y="506"/>
                  </a:lnTo>
                  <a:lnTo>
                    <a:pt x="1" y="742"/>
                  </a:lnTo>
                  <a:lnTo>
                    <a:pt x="34" y="1179"/>
                  </a:lnTo>
                  <a:lnTo>
                    <a:pt x="34" y="1718"/>
                  </a:lnTo>
                  <a:lnTo>
                    <a:pt x="34" y="2021"/>
                  </a:lnTo>
                  <a:lnTo>
                    <a:pt x="68" y="2290"/>
                  </a:lnTo>
                  <a:lnTo>
                    <a:pt x="68" y="2324"/>
                  </a:lnTo>
                  <a:lnTo>
                    <a:pt x="68" y="2391"/>
                  </a:lnTo>
                  <a:lnTo>
                    <a:pt x="102" y="2459"/>
                  </a:lnTo>
                  <a:lnTo>
                    <a:pt x="169" y="2459"/>
                  </a:lnTo>
                  <a:lnTo>
                    <a:pt x="809" y="2425"/>
                  </a:lnTo>
                  <a:lnTo>
                    <a:pt x="1415" y="2391"/>
                  </a:lnTo>
                  <a:lnTo>
                    <a:pt x="1819" y="2391"/>
                  </a:lnTo>
                  <a:lnTo>
                    <a:pt x="2021" y="2324"/>
                  </a:lnTo>
                  <a:lnTo>
                    <a:pt x="2122" y="2290"/>
                  </a:lnTo>
                  <a:lnTo>
                    <a:pt x="2189" y="2223"/>
                  </a:lnTo>
                  <a:lnTo>
                    <a:pt x="2088" y="2156"/>
                  </a:lnTo>
                  <a:lnTo>
                    <a:pt x="2021" y="2122"/>
                  </a:lnTo>
                  <a:lnTo>
                    <a:pt x="1819" y="2122"/>
                  </a:lnTo>
                  <a:lnTo>
                    <a:pt x="1415" y="2156"/>
                  </a:lnTo>
                  <a:lnTo>
                    <a:pt x="270" y="2223"/>
                  </a:lnTo>
                  <a:lnTo>
                    <a:pt x="270" y="1954"/>
                  </a:lnTo>
                  <a:lnTo>
                    <a:pt x="270" y="1684"/>
                  </a:lnTo>
                  <a:lnTo>
                    <a:pt x="236" y="1179"/>
                  </a:lnTo>
                  <a:lnTo>
                    <a:pt x="236" y="742"/>
                  </a:lnTo>
                  <a:lnTo>
                    <a:pt x="236" y="540"/>
                  </a:lnTo>
                  <a:lnTo>
                    <a:pt x="203" y="304"/>
                  </a:lnTo>
                  <a:lnTo>
                    <a:pt x="809" y="304"/>
                  </a:lnTo>
                  <a:lnTo>
                    <a:pt x="1448" y="270"/>
                  </a:lnTo>
                  <a:lnTo>
                    <a:pt x="1852" y="237"/>
                  </a:lnTo>
                  <a:lnTo>
                    <a:pt x="2054" y="169"/>
                  </a:lnTo>
                  <a:lnTo>
                    <a:pt x="2122" y="136"/>
                  </a:lnTo>
                  <a:lnTo>
                    <a:pt x="2223" y="68"/>
                  </a:lnTo>
                  <a:lnTo>
                    <a:pt x="2223" y="35"/>
                  </a:lnTo>
                  <a:lnTo>
                    <a:pt x="198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5"/>
            <p:cNvSpPr/>
            <p:nvPr/>
          </p:nvSpPr>
          <p:spPr>
            <a:xfrm>
              <a:off x="1856984" y="93958"/>
              <a:ext cx="135916" cy="253347"/>
            </a:xfrm>
            <a:custGeom>
              <a:avLst/>
              <a:gdLst/>
              <a:ahLst/>
              <a:cxnLst/>
              <a:rect l="l" t="t" r="r" b="b"/>
              <a:pathLst>
                <a:path w="2728" h="5085" extrusionOk="0">
                  <a:moveTo>
                    <a:pt x="2391" y="202"/>
                  </a:moveTo>
                  <a:lnTo>
                    <a:pt x="2357" y="471"/>
                  </a:lnTo>
                  <a:lnTo>
                    <a:pt x="2323" y="741"/>
                  </a:lnTo>
                  <a:lnTo>
                    <a:pt x="2357" y="1313"/>
                  </a:lnTo>
                  <a:lnTo>
                    <a:pt x="2391" y="1886"/>
                  </a:lnTo>
                  <a:lnTo>
                    <a:pt x="2424" y="2424"/>
                  </a:lnTo>
                  <a:lnTo>
                    <a:pt x="2458" y="3636"/>
                  </a:lnTo>
                  <a:lnTo>
                    <a:pt x="2424" y="4848"/>
                  </a:lnTo>
                  <a:lnTo>
                    <a:pt x="1785" y="4848"/>
                  </a:lnTo>
                  <a:lnTo>
                    <a:pt x="1448" y="4815"/>
                  </a:lnTo>
                  <a:lnTo>
                    <a:pt x="1280" y="4848"/>
                  </a:lnTo>
                  <a:lnTo>
                    <a:pt x="1111" y="4882"/>
                  </a:lnTo>
                  <a:lnTo>
                    <a:pt x="1111" y="4242"/>
                  </a:lnTo>
                  <a:lnTo>
                    <a:pt x="1078" y="3636"/>
                  </a:lnTo>
                  <a:lnTo>
                    <a:pt x="943" y="2391"/>
                  </a:lnTo>
                  <a:lnTo>
                    <a:pt x="977" y="2323"/>
                  </a:lnTo>
                  <a:lnTo>
                    <a:pt x="977" y="2256"/>
                  </a:lnTo>
                  <a:lnTo>
                    <a:pt x="943" y="2222"/>
                  </a:lnTo>
                  <a:lnTo>
                    <a:pt x="842" y="2189"/>
                  </a:lnTo>
                  <a:lnTo>
                    <a:pt x="337" y="2323"/>
                  </a:lnTo>
                  <a:lnTo>
                    <a:pt x="303" y="1751"/>
                  </a:lnTo>
                  <a:lnTo>
                    <a:pt x="236" y="1212"/>
                  </a:lnTo>
                  <a:lnTo>
                    <a:pt x="236" y="741"/>
                  </a:lnTo>
                  <a:lnTo>
                    <a:pt x="202" y="505"/>
                  </a:lnTo>
                  <a:lnTo>
                    <a:pt x="169" y="269"/>
                  </a:lnTo>
                  <a:lnTo>
                    <a:pt x="741" y="303"/>
                  </a:lnTo>
                  <a:lnTo>
                    <a:pt x="1280" y="269"/>
                  </a:lnTo>
                  <a:lnTo>
                    <a:pt x="2391" y="202"/>
                  </a:lnTo>
                  <a:close/>
                  <a:moveTo>
                    <a:pt x="2391" y="0"/>
                  </a:moveTo>
                  <a:lnTo>
                    <a:pt x="1280" y="34"/>
                  </a:lnTo>
                  <a:lnTo>
                    <a:pt x="707" y="67"/>
                  </a:lnTo>
                  <a:lnTo>
                    <a:pt x="169" y="135"/>
                  </a:lnTo>
                  <a:lnTo>
                    <a:pt x="135" y="168"/>
                  </a:lnTo>
                  <a:lnTo>
                    <a:pt x="101" y="168"/>
                  </a:lnTo>
                  <a:lnTo>
                    <a:pt x="68" y="202"/>
                  </a:lnTo>
                  <a:lnTo>
                    <a:pt x="0" y="438"/>
                  </a:lnTo>
                  <a:lnTo>
                    <a:pt x="0" y="707"/>
                  </a:lnTo>
                  <a:lnTo>
                    <a:pt x="0" y="1212"/>
                  </a:lnTo>
                  <a:lnTo>
                    <a:pt x="34" y="1818"/>
                  </a:lnTo>
                  <a:lnTo>
                    <a:pt x="68" y="2121"/>
                  </a:lnTo>
                  <a:lnTo>
                    <a:pt x="135" y="2424"/>
                  </a:lnTo>
                  <a:lnTo>
                    <a:pt x="135" y="2458"/>
                  </a:lnTo>
                  <a:lnTo>
                    <a:pt x="202" y="2492"/>
                  </a:lnTo>
                  <a:lnTo>
                    <a:pt x="303" y="2492"/>
                  </a:lnTo>
                  <a:lnTo>
                    <a:pt x="808" y="2424"/>
                  </a:lnTo>
                  <a:lnTo>
                    <a:pt x="842" y="3704"/>
                  </a:lnTo>
                  <a:lnTo>
                    <a:pt x="876" y="4377"/>
                  </a:lnTo>
                  <a:lnTo>
                    <a:pt x="943" y="5017"/>
                  </a:lnTo>
                  <a:lnTo>
                    <a:pt x="977" y="5050"/>
                  </a:lnTo>
                  <a:lnTo>
                    <a:pt x="1044" y="5084"/>
                  </a:lnTo>
                  <a:lnTo>
                    <a:pt x="1078" y="5050"/>
                  </a:lnTo>
                  <a:lnTo>
                    <a:pt x="1111" y="4983"/>
                  </a:lnTo>
                  <a:lnTo>
                    <a:pt x="1246" y="5017"/>
                  </a:lnTo>
                  <a:lnTo>
                    <a:pt x="1381" y="5050"/>
                  </a:lnTo>
                  <a:lnTo>
                    <a:pt x="1684" y="5050"/>
                  </a:lnTo>
                  <a:lnTo>
                    <a:pt x="2088" y="5084"/>
                  </a:lnTo>
                  <a:lnTo>
                    <a:pt x="2458" y="5050"/>
                  </a:lnTo>
                  <a:lnTo>
                    <a:pt x="2559" y="5084"/>
                  </a:lnTo>
                  <a:lnTo>
                    <a:pt x="2626" y="5050"/>
                  </a:lnTo>
                  <a:lnTo>
                    <a:pt x="2694" y="5017"/>
                  </a:lnTo>
                  <a:lnTo>
                    <a:pt x="2727" y="4949"/>
                  </a:lnTo>
                  <a:lnTo>
                    <a:pt x="2727" y="4882"/>
                  </a:lnTo>
                  <a:lnTo>
                    <a:pt x="2660" y="4848"/>
                  </a:lnTo>
                  <a:lnTo>
                    <a:pt x="2660" y="3636"/>
                  </a:lnTo>
                  <a:lnTo>
                    <a:pt x="2626" y="2424"/>
                  </a:lnTo>
                  <a:lnTo>
                    <a:pt x="2626" y="1280"/>
                  </a:lnTo>
                  <a:lnTo>
                    <a:pt x="2593" y="707"/>
                  </a:lnTo>
                  <a:lnTo>
                    <a:pt x="2525" y="438"/>
                  </a:lnTo>
                  <a:lnTo>
                    <a:pt x="2458" y="168"/>
                  </a:lnTo>
                  <a:lnTo>
                    <a:pt x="2458" y="101"/>
                  </a:lnTo>
                  <a:lnTo>
                    <a:pt x="2458" y="67"/>
                  </a:lnTo>
                  <a:lnTo>
                    <a:pt x="242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5"/>
            <p:cNvSpPr/>
            <p:nvPr/>
          </p:nvSpPr>
          <p:spPr>
            <a:xfrm>
              <a:off x="1756343" y="234856"/>
              <a:ext cx="122464" cy="120820"/>
            </a:xfrm>
            <a:custGeom>
              <a:avLst/>
              <a:gdLst/>
              <a:ahLst/>
              <a:cxnLst/>
              <a:rect l="l" t="t" r="r" b="b"/>
              <a:pathLst>
                <a:path w="2458" h="2425" extrusionOk="0">
                  <a:moveTo>
                    <a:pt x="2256" y="202"/>
                  </a:moveTo>
                  <a:lnTo>
                    <a:pt x="2222" y="640"/>
                  </a:lnTo>
                  <a:lnTo>
                    <a:pt x="2222" y="1078"/>
                  </a:lnTo>
                  <a:lnTo>
                    <a:pt x="2222" y="1616"/>
                  </a:lnTo>
                  <a:lnTo>
                    <a:pt x="2189" y="2155"/>
                  </a:lnTo>
                  <a:lnTo>
                    <a:pt x="1919" y="2121"/>
                  </a:lnTo>
                  <a:lnTo>
                    <a:pt x="1650" y="2088"/>
                  </a:lnTo>
                  <a:lnTo>
                    <a:pt x="1111" y="2121"/>
                  </a:lnTo>
                  <a:lnTo>
                    <a:pt x="674" y="2155"/>
                  </a:lnTo>
                  <a:lnTo>
                    <a:pt x="472" y="2155"/>
                  </a:lnTo>
                  <a:lnTo>
                    <a:pt x="270" y="2222"/>
                  </a:lnTo>
                  <a:lnTo>
                    <a:pt x="236" y="1684"/>
                  </a:lnTo>
                  <a:lnTo>
                    <a:pt x="202" y="1179"/>
                  </a:lnTo>
                  <a:lnTo>
                    <a:pt x="202" y="741"/>
                  </a:lnTo>
                  <a:lnTo>
                    <a:pt x="169" y="303"/>
                  </a:lnTo>
                  <a:lnTo>
                    <a:pt x="1212" y="270"/>
                  </a:lnTo>
                  <a:lnTo>
                    <a:pt x="1751" y="236"/>
                  </a:lnTo>
                  <a:lnTo>
                    <a:pt x="2256" y="202"/>
                  </a:lnTo>
                  <a:close/>
                  <a:moveTo>
                    <a:pt x="1751" y="0"/>
                  </a:moveTo>
                  <a:lnTo>
                    <a:pt x="1212" y="34"/>
                  </a:lnTo>
                  <a:lnTo>
                    <a:pt x="169" y="101"/>
                  </a:lnTo>
                  <a:lnTo>
                    <a:pt x="101" y="101"/>
                  </a:lnTo>
                  <a:lnTo>
                    <a:pt x="67" y="135"/>
                  </a:lnTo>
                  <a:lnTo>
                    <a:pt x="34" y="169"/>
                  </a:lnTo>
                  <a:lnTo>
                    <a:pt x="0" y="472"/>
                  </a:lnTo>
                  <a:lnTo>
                    <a:pt x="0" y="741"/>
                  </a:lnTo>
                  <a:lnTo>
                    <a:pt x="0" y="1347"/>
                  </a:lnTo>
                  <a:lnTo>
                    <a:pt x="34" y="1852"/>
                  </a:lnTo>
                  <a:lnTo>
                    <a:pt x="34" y="2121"/>
                  </a:lnTo>
                  <a:lnTo>
                    <a:pt x="101" y="2357"/>
                  </a:lnTo>
                  <a:lnTo>
                    <a:pt x="101" y="2391"/>
                  </a:lnTo>
                  <a:lnTo>
                    <a:pt x="169" y="2424"/>
                  </a:lnTo>
                  <a:lnTo>
                    <a:pt x="202" y="2424"/>
                  </a:lnTo>
                  <a:lnTo>
                    <a:pt x="236" y="2391"/>
                  </a:lnTo>
                  <a:lnTo>
                    <a:pt x="741" y="2391"/>
                  </a:lnTo>
                  <a:lnTo>
                    <a:pt x="1280" y="2357"/>
                  </a:lnTo>
                  <a:lnTo>
                    <a:pt x="1751" y="2357"/>
                  </a:lnTo>
                  <a:lnTo>
                    <a:pt x="1987" y="2323"/>
                  </a:lnTo>
                  <a:lnTo>
                    <a:pt x="2222" y="2290"/>
                  </a:lnTo>
                  <a:lnTo>
                    <a:pt x="2323" y="2290"/>
                  </a:lnTo>
                  <a:lnTo>
                    <a:pt x="2357" y="2256"/>
                  </a:lnTo>
                  <a:lnTo>
                    <a:pt x="2357" y="2222"/>
                  </a:lnTo>
                  <a:lnTo>
                    <a:pt x="2424" y="1953"/>
                  </a:lnTo>
                  <a:lnTo>
                    <a:pt x="2458" y="1650"/>
                  </a:lnTo>
                  <a:lnTo>
                    <a:pt x="2458" y="1044"/>
                  </a:lnTo>
                  <a:lnTo>
                    <a:pt x="2424" y="573"/>
                  </a:lnTo>
                  <a:lnTo>
                    <a:pt x="2424" y="337"/>
                  </a:lnTo>
                  <a:lnTo>
                    <a:pt x="2357" y="101"/>
                  </a:lnTo>
                  <a:lnTo>
                    <a:pt x="2323" y="34"/>
                  </a:lnTo>
                  <a:lnTo>
                    <a:pt x="22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5"/>
            <p:cNvSpPr/>
            <p:nvPr/>
          </p:nvSpPr>
          <p:spPr>
            <a:xfrm>
              <a:off x="1640605" y="-7"/>
              <a:ext cx="129190" cy="88983"/>
            </a:xfrm>
            <a:custGeom>
              <a:avLst/>
              <a:gdLst/>
              <a:ahLst/>
              <a:cxnLst/>
              <a:rect l="l" t="t" r="r" b="b"/>
              <a:pathLst>
                <a:path w="2593" h="1786" extrusionOk="0">
                  <a:moveTo>
                    <a:pt x="34" y="1"/>
                  </a:moveTo>
                  <a:lnTo>
                    <a:pt x="0" y="236"/>
                  </a:lnTo>
                  <a:lnTo>
                    <a:pt x="34" y="472"/>
                  </a:lnTo>
                  <a:lnTo>
                    <a:pt x="34" y="943"/>
                  </a:lnTo>
                  <a:lnTo>
                    <a:pt x="34" y="1145"/>
                  </a:lnTo>
                  <a:lnTo>
                    <a:pt x="34" y="1415"/>
                  </a:lnTo>
                  <a:lnTo>
                    <a:pt x="67" y="1516"/>
                  </a:lnTo>
                  <a:lnTo>
                    <a:pt x="101" y="1650"/>
                  </a:lnTo>
                  <a:lnTo>
                    <a:pt x="168" y="1718"/>
                  </a:lnTo>
                  <a:lnTo>
                    <a:pt x="269" y="1785"/>
                  </a:lnTo>
                  <a:lnTo>
                    <a:pt x="303" y="1751"/>
                  </a:lnTo>
                  <a:lnTo>
                    <a:pt x="337" y="1718"/>
                  </a:lnTo>
                  <a:lnTo>
                    <a:pt x="572" y="1751"/>
                  </a:lnTo>
                  <a:lnTo>
                    <a:pt x="1347" y="1751"/>
                  </a:lnTo>
                  <a:lnTo>
                    <a:pt x="2390" y="1650"/>
                  </a:lnTo>
                  <a:lnTo>
                    <a:pt x="2525" y="1650"/>
                  </a:lnTo>
                  <a:lnTo>
                    <a:pt x="2559" y="1617"/>
                  </a:lnTo>
                  <a:lnTo>
                    <a:pt x="2593" y="1381"/>
                  </a:lnTo>
                  <a:lnTo>
                    <a:pt x="2559" y="1112"/>
                  </a:lnTo>
                  <a:lnTo>
                    <a:pt x="2525" y="607"/>
                  </a:lnTo>
                  <a:lnTo>
                    <a:pt x="2525" y="1"/>
                  </a:lnTo>
                  <a:lnTo>
                    <a:pt x="2323" y="1"/>
                  </a:lnTo>
                  <a:lnTo>
                    <a:pt x="2323" y="438"/>
                  </a:lnTo>
                  <a:lnTo>
                    <a:pt x="2323" y="943"/>
                  </a:lnTo>
                  <a:lnTo>
                    <a:pt x="2357" y="1179"/>
                  </a:lnTo>
                  <a:lnTo>
                    <a:pt x="2390" y="1448"/>
                  </a:lnTo>
                  <a:lnTo>
                    <a:pt x="1347" y="1448"/>
                  </a:lnTo>
                  <a:lnTo>
                    <a:pt x="808" y="1482"/>
                  </a:lnTo>
                  <a:lnTo>
                    <a:pt x="572" y="1516"/>
                  </a:lnTo>
                  <a:lnTo>
                    <a:pt x="303" y="1583"/>
                  </a:lnTo>
                  <a:lnTo>
                    <a:pt x="269" y="1078"/>
                  </a:lnTo>
                  <a:lnTo>
                    <a:pt x="236" y="573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5"/>
            <p:cNvSpPr/>
            <p:nvPr/>
          </p:nvSpPr>
          <p:spPr>
            <a:xfrm>
              <a:off x="1910643" y="162713"/>
              <a:ext cx="52065" cy="45338"/>
            </a:xfrm>
            <a:custGeom>
              <a:avLst/>
              <a:gdLst/>
              <a:ahLst/>
              <a:cxnLst/>
              <a:rect l="l" t="t" r="r" b="b"/>
              <a:pathLst>
                <a:path w="1045" h="910" extrusionOk="0">
                  <a:moveTo>
                    <a:pt x="876" y="1"/>
                  </a:moveTo>
                  <a:lnTo>
                    <a:pt x="842" y="34"/>
                  </a:lnTo>
                  <a:lnTo>
                    <a:pt x="842" y="102"/>
                  </a:lnTo>
                  <a:lnTo>
                    <a:pt x="842" y="236"/>
                  </a:lnTo>
                  <a:lnTo>
                    <a:pt x="809" y="337"/>
                  </a:lnTo>
                  <a:lnTo>
                    <a:pt x="741" y="405"/>
                  </a:lnTo>
                  <a:lnTo>
                    <a:pt x="607" y="472"/>
                  </a:lnTo>
                  <a:lnTo>
                    <a:pt x="371" y="472"/>
                  </a:lnTo>
                  <a:lnTo>
                    <a:pt x="371" y="405"/>
                  </a:lnTo>
                  <a:lnTo>
                    <a:pt x="371" y="337"/>
                  </a:lnTo>
                  <a:lnTo>
                    <a:pt x="405" y="270"/>
                  </a:lnTo>
                  <a:lnTo>
                    <a:pt x="405" y="236"/>
                  </a:lnTo>
                  <a:lnTo>
                    <a:pt x="371" y="203"/>
                  </a:lnTo>
                  <a:lnTo>
                    <a:pt x="337" y="236"/>
                  </a:lnTo>
                  <a:lnTo>
                    <a:pt x="203" y="304"/>
                  </a:lnTo>
                  <a:lnTo>
                    <a:pt x="68" y="371"/>
                  </a:lnTo>
                  <a:lnTo>
                    <a:pt x="1" y="405"/>
                  </a:lnTo>
                  <a:lnTo>
                    <a:pt x="1" y="472"/>
                  </a:lnTo>
                  <a:lnTo>
                    <a:pt x="169" y="842"/>
                  </a:lnTo>
                  <a:lnTo>
                    <a:pt x="203" y="876"/>
                  </a:lnTo>
                  <a:lnTo>
                    <a:pt x="270" y="910"/>
                  </a:lnTo>
                  <a:lnTo>
                    <a:pt x="337" y="876"/>
                  </a:lnTo>
                  <a:lnTo>
                    <a:pt x="371" y="876"/>
                  </a:lnTo>
                  <a:lnTo>
                    <a:pt x="371" y="809"/>
                  </a:lnTo>
                  <a:lnTo>
                    <a:pt x="371" y="674"/>
                  </a:lnTo>
                  <a:lnTo>
                    <a:pt x="607" y="674"/>
                  </a:lnTo>
                  <a:lnTo>
                    <a:pt x="775" y="607"/>
                  </a:lnTo>
                  <a:lnTo>
                    <a:pt x="910" y="506"/>
                  </a:lnTo>
                  <a:lnTo>
                    <a:pt x="1011" y="371"/>
                  </a:lnTo>
                  <a:lnTo>
                    <a:pt x="1044" y="203"/>
                  </a:lnTo>
                  <a:lnTo>
                    <a:pt x="1011" y="34"/>
                  </a:lnTo>
                  <a:lnTo>
                    <a:pt x="97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5"/>
            <p:cNvSpPr/>
            <p:nvPr/>
          </p:nvSpPr>
          <p:spPr>
            <a:xfrm>
              <a:off x="1721118" y="100634"/>
              <a:ext cx="125852" cy="119175"/>
            </a:xfrm>
            <a:custGeom>
              <a:avLst/>
              <a:gdLst/>
              <a:ahLst/>
              <a:cxnLst/>
              <a:rect l="l" t="t" r="r" b="b"/>
              <a:pathLst>
                <a:path w="2526" h="2392" extrusionOk="0">
                  <a:moveTo>
                    <a:pt x="2256" y="236"/>
                  </a:moveTo>
                  <a:lnTo>
                    <a:pt x="2256" y="674"/>
                  </a:lnTo>
                  <a:lnTo>
                    <a:pt x="2290" y="1078"/>
                  </a:lnTo>
                  <a:lnTo>
                    <a:pt x="2290" y="1617"/>
                  </a:lnTo>
                  <a:lnTo>
                    <a:pt x="2323" y="2122"/>
                  </a:lnTo>
                  <a:lnTo>
                    <a:pt x="2121" y="2088"/>
                  </a:lnTo>
                  <a:lnTo>
                    <a:pt x="1886" y="2088"/>
                  </a:lnTo>
                  <a:lnTo>
                    <a:pt x="1448" y="2122"/>
                  </a:lnTo>
                  <a:lnTo>
                    <a:pt x="909" y="2122"/>
                  </a:lnTo>
                  <a:lnTo>
                    <a:pt x="640" y="2156"/>
                  </a:lnTo>
                  <a:lnTo>
                    <a:pt x="370" y="2223"/>
                  </a:lnTo>
                  <a:lnTo>
                    <a:pt x="337" y="1684"/>
                  </a:lnTo>
                  <a:lnTo>
                    <a:pt x="269" y="1146"/>
                  </a:lnTo>
                  <a:lnTo>
                    <a:pt x="236" y="708"/>
                  </a:lnTo>
                  <a:lnTo>
                    <a:pt x="168" y="270"/>
                  </a:lnTo>
                  <a:lnTo>
                    <a:pt x="673" y="304"/>
                  </a:lnTo>
                  <a:lnTo>
                    <a:pt x="1212" y="270"/>
                  </a:lnTo>
                  <a:lnTo>
                    <a:pt x="2256" y="236"/>
                  </a:lnTo>
                  <a:close/>
                  <a:moveTo>
                    <a:pt x="2256" y="1"/>
                  </a:moveTo>
                  <a:lnTo>
                    <a:pt x="1212" y="34"/>
                  </a:lnTo>
                  <a:lnTo>
                    <a:pt x="673" y="34"/>
                  </a:lnTo>
                  <a:lnTo>
                    <a:pt x="135" y="102"/>
                  </a:lnTo>
                  <a:lnTo>
                    <a:pt x="67" y="135"/>
                  </a:lnTo>
                  <a:lnTo>
                    <a:pt x="67" y="203"/>
                  </a:lnTo>
                  <a:lnTo>
                    <a:pt x="34" y="438"/>
                  </a:lnTo>
                  <a:lnTo>
                    <a:pt x="0" y="674"/>
                  </a:lnTo>
                  <a:lnTo>
                    <a:pt x="34" y="1146"/>
                  </a:lnTo>
                  <a:lnTo>
                    <a:pt x="101" y="1752"/>
                  </a:lnTo>
                  <a:lnTo>
                    <a:pt x="135" y="2021"/>
                  </a:lnTo>
                  <a:lnTo>
                    <a:pt x="236" y="2324"/>
                  </a:lnTo>
                  <a:lnTo>
                    <a:pt x="236" y="2358"/>
                  </a:lnTo>
                  <a:lnTo>
                    <a:pt x="370" y="2358"/>
                  </a:lnTo>
                  <a:lnTo>
                    <a:pt x="606" y="2391"/>
                  </a:lnTo>
                  <a:lnTo>
                    <a:pt x="842" y="2391"/>
                  </a:lnTo>
                  <a:lnTo>
                    <a:pt x="1313" y="2358"/>
                  </a:lnTo>
                  <a:lnTo>
                    <a:pt x="2088" y="2358"/>
                  </a:lnTo>
                  <a:lnTo>
                    <a:pt x="2357" y="2290"/>
                  </a:lnTo>
                  <a:lnTo>
                    <a:pt x="2391" y="2324"/>
                  </a:lnTo>
                  <a:lnTo>
                    <a:pt x="2492" y="2324"/>
                  </a:lnTo>
                  <a:lnTo>
                    <a:pt x="2492" y="2290"/>
                  </a:lnTo>
                  <a:lnTo>
                    <a:pt x="2525" y="2021"/>
                  </a:lnTo>
                  <a:lnTo>
                    <a:pt x="2525" y="1752"/>
                  </a:lnTo>
                  <a:lnTo>
                    <a:pt x="2492" y="1247"/>
                  </a:lnTo>
                  <a:lnTo>
                    <a:pt x="2458" y="641"/>
                  </a:lnTo>
                  <a:lnTo>
                    <a:pt x="2424" y="371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5"/>
            <p:cNvSpPr/>
            <p:nvPr/>
          </p:nvSpPr>
          <p:spPr>
            <a:xfrm>
              <a:off x="1581864" y="102328"/>
              <a:ext cx="124207" cy="135916"/>
            </a:xfrm>
            <a:custGeom>
              <a:avLst/>
              <a:gdLst/>
              <a:ahLst/>
              <a:cxnLst/>
              <a:rect l="l" t="t" r="r" b="b"/>
              <a:pathLst>
                <a:path w="2493" h="2728" extrusionOk="0">
                  <a:moveTo>
                    <a:pt x="2290" y="236"/>
                  </a:moveTo>
                  <a:lnTo>
                    <a:pt x="2223" y="741"/>
                  </a:lnTo>
                  <a:lnTo>
                    <a:pt x="2223" y="1280"/>
                  </a:lnTo>
                  <a:lnTo>
                    <a:pt x="2223" y="1819"/>
                  </a:lnTo>
                  <a:lnTo>
                    <a:pt x="2290" y="2324"/>
                  </a:lnTo>
                  <a:lnTo>
                    <a:pt x="2324" y="2391"/>
                  </a:lnTo>
                  <a:lnTo>
                    <a:pt x="2324" y="2391"/>
                  </a:lnTo>
                  <a:lnTo>
                    <a:pt x="2290" y="2357"/>
                  </a:lnTo>
                  <a:lnTo>
                    <a:pt x="1819" y="2357"/>
                  </a:lnTo>
                  <a:lnTo>
                    <a:pt x="1347" y="2391"/>
                  </a:lnTo>
                  <a:lnTo>
                    <a:pt x="371" y="2391"/>
                  </a:lnTo>
                  <a:lnTo>
                    <a:pt x="270" y="1314"/>
                  </a:lnTo>
                  <a:lnTo>
                    <a:pt x="203" y="270"/>
                  </a:lnTo>
                  <a:lnTo>
                    <a:pt x="203" y="270"/>
                  </a:lnTo>
                  <a:lnTo>
                    <a:pt x="708" y="303"/>
                  </a:lnTo>
                  <a:lnTo>
                    <a:pt x="1246" y="303"/>
                  </a:lnTo>
                  <a:lnTo>
                    <a:pt x="2290" y="236"/>
                  </a:lnTo>
                  <a:close/>
                  <a:moveTo>
                    <a:pt x="2324" y="0"/>
                  </a:moveTo>
                  <a:lnTo>
                    <a:pt x="1785" y="34"/>
                  </a:lnTo>
                  <a:lnTo>
                    <a:pt x="1246" y="68"/>
                  </a:lnTo>
                  <a:lnTo>
                    <a:pt x="708" y="68"/>
                  </a:lnTo>
                  <a:lnTo>
                    <a:pt x="169" y="101"/>
                  </a:lnTo>
                  <a:lnTo>
                    <a:pt x="102" y="135"/>
                  </a:lnTo>
                  <a:lnTo>
                    <a:pt x="102" y="169"/>
                  </a:lnTo>
                  <a:lnTo>
                    <a:pt x="68" y="202"/>
                  </a:lnTo>
                  <a:lnTo>
                    <a:pt x="34" y="236"/>
                  </a:lnTo>
                  <a:lnTo>
                    <a:pt x="1" y="842"/>
                  </a:lnTo>
                  <a:lnTo>
                    <a:pt x="34" y="1448"/>
                  </a:lnTo>
                  <a:lnTo>
                    <a:pt x="102" y="2054"/>
                  </a:lnTo>
                  <a:lnTo>
                    <a:pt x="203" y="2627"/>
                  </a:lnTo>
                  <a:lnTo>
                    <a:pt x="236" y="2694"/>
                  </a:lnTo>
                  <a:lnTo>
                    <a:pt x="304" y="2728"/>
                  </a:lnTo>
                  <a:lnTo>
                    <a:pt x="371" y="2660"/>
                  </a:lnTo>
                  <a:lnTo>
                    <a:pt x="405" y="2593"/>
                  </a:lnTo>
                  <a:lnTo>
                    <a:pt x="405" y="2526"/>
                  </a:lnTo>
                  <a:lnTo>
                    <a:pt x="876" y="2593"/>
                  </a:lnTo>
                  <a:lnTo>
                    <a:pt x="1347" y="2627"/>
                  </a:lnTo>
                  <a:lnTo>
                    <a:pt x="1852" y="2627"/>
                  </a:lnTo>
                  <a:lnTo>
                    <a:pt x="2088" y="2559"/>
                  </a:lnTo>
                  <a:lnTo>
                    <a:pt x="2290" y="2526"/>
                  </a:lnTo>
                  <a:lnTo>
                    <a:pt x="2357" y="2458"/>
                  </a:lnTo>
                  <a:lnTo>
                    <a:pt x="2324" y="2391"/>
                  </a:lnTo>
                  <a:lnTo>
                    <a:pt x="2324" y="2391"/>
                  </a:lnTo>
                  <a:lnTo>
                    <a:pt x="2391" y="2425"/>
                  </a:lnTo>
                  <a:lnTo>
                    <a:pt x="2425" y="2425"/>
                  </a:lnTo>
                  <a:lnTo>
                    <a:pt x="2458" y="2391"/>
                  </a:lnTo>
                  <a:lnTo>
                    <a:pt x="2458" y="2324"/>
                  </a:lnTo>
                  <a:lnTo>
                    <a:pt x="2492" y="1819"/>
                  </a:lnTo>
                  <a:lnTo>
                    <a:pt x="2492" y="1280"/>
                  </a:lnTo>
                  <a:lnTo>
                    <a:pt x="2458" y="708"/>
                  </a:lnTo>
                  <a:lnTo>
                    <a:pt x="2391" y="202"/>
                  </a:lnTo>
                  <a:lnTo>
                    <a:pt x="2425" y="135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5"/>
            <p:cNvSpPr/>
            <p:nvPr/>
          </p:nvSpPr>
          <p:spPr>
            <a:xfrm>
              <a:off x="1612057" y="239888"/>
              <a:ext cx="129240" cy="120820"/>
            </a:xfrm>
            <a:custGeom>
              <a:avLst/>
              <a:gdLst/>
              <a:ahLst/>
              <a:cxnLst/>
              <a:rect l="l" t="t" r="r" b="b"/>
              <a:pathLst>
                <a:path w="2594" h="2425" extrusionOk="0">
                  <a:moveTo>
                    <a:pt x="1819" y="0"/>
                  </a:moveTo>
                  <a:lnTo>
                    <a:pt x="1280" y="68"/>
                  </a:lnTo>
                  <a:lnTo>
                    <a:pt x="708" y="101"/>
                  </a:lnTo>
                  <a:lnTo>
                    <a:pt x="135" y="202"/>
                  </a:lnTo>
                  <a:lnTo>
                    <a:pt x="135" y="135"/>
                  </a:lnTo>
                  <a:lnTo>
                    <a:pt x="102" y="101"/>
                  </a:lnTo>
                  <a:lnTo>
                    <a:pt x="34" y="101"/>
                  </a:lnTo>
                  <a:lnTo>
                    <a:pt x="1" y="135"/>
                  </a:lnTo>
                  <a:lnTo>
                    <a:pt x="1" y="438"/>
                  </a:lnTo>
                  <a:lnTo>
                    <a:pt x="1" y="741"/>
                  </a:lnTo>
                  <a:lnTo>
                    <a:pt x="34" y="1347"/>
                  </a:lnTo>
                  <a:lnTo>
                    <a:pt x="34" y="1852"/>
                  </a:lnTo>
                  <a:lnTo>
                    <a:pt x="68" y="2121"/>
                  </a:lnTo>
                  <a:lnTo>
                    <a:pt x="102" y="2391"/>
                  </a:lnTo>
                  <a:lnTo>
                    <a:pt x="135" y="2391"/>
                  </a:lnTo>
                  <a:lnTo>
                    <a:pt x="169" y="2424"/>
                  </a:lnTo>
                  <a:lnTo>
                    <a:pt x="203" y="2391"/>
                  </a:lnTo>
                  <a:lnTo>
                    <a:pt x="1314" y="2391"/>
                  </a:lnTo>
                  <a:lnTo>
                    <a:pt x="1819" y="2357"/>
                  </a:lnTo>
                  <a:lnTo>
                    <a:pt x="2088" y="2323"/>
                  </a:lnTo>
                  <a:lnTo>
                    <a:pt x="2324" y="2290"/>
                  </a:lnTo>
                  <a:lnTo>
                    <a:pt x="2357" y="2323"/>
                  </a:lnTo>
                  <a:lnTo>
                    <a:pt x="2391" y="2323"/>
                  </a:lnTo>
                  <a:lnTo>
                    <a:pt x="2492" y="2290"/>
                  </a:lnTo>
                  <a:lnTo>
                    <a:pt x="2559" y="2189"/>
                  </a:lnTo>
                  <a:lnTo>
                    <a:pt x="2593" y="2088"/>
                  </a:lnTo>
                  <a:lnTo>
                    <a:pt x="2593" y="1953"/>
                  </a:lnTo>
                  <a:lnTo>
                    <a:pt x="2559" y="1717"/>
                  </a:lnTo>
                  <a:lnTo>
                    <a:pt x="2559" y="1482"/>
                  </a:lnTo>
                  <a:lnTo>
                    <a:pt x="2526" y="775"/>
                  </a:lnTo>
                  <a:lnTo>
                    <a:pt x="2458" y="404"/>
                  </a:lnTo>
                  <a:lnTo>
                    <a:pt x="2425" y="236"/>
                  </a:lnTo>
                  <a:lnTo>
                    <a:pt x="2324" y="101"/>
                  </a:lnTo>
                  <a:lnTo>
                    <a:pt x="2256" y="202"/>
                  </a:lnTo>
                  <a:lnTo>
                    <a:pt x="2256" y="337"/>
                  </a:lnTo>
                  <a:lnTo>
                    <a:pt x="2256" y="606"/>
                  </a:lnTo>
                  <a:lnTo>
                    <a:pt x="2324" y="1145"/>
                  </a:lnTo>
                  <a:lnTo>
                    <a:pt x="2324" y="1650"/>
                  </a:lnTo>
                  <a:lnTo>
                    <a:pt x="2324" y="2155"/>
                  </a:lnTo>
                  <a:lnTo>
                    <a:pt x="2088" y="2121"/>
                  </a:lnTo>
                  <a:lnTo>
                    <a:pt x="1819" y="2088"/>
                  </a:lnTo>
                  <a:lnTo>
                    <a:pt x="1314" y="2121"/>
                  </a:lnTo>
                  <a:lnTo>
                    <a:pt x="270" y="2189"/>
                  </a:lnTo>
                  <a:lnTo>
                    <a:pt x="236" y="2189"/>
                  </a:lnTo>
                  <a:lnTo>
                    <a:pt x="270" y="1919"/>
                  </a:lnTo>
                  <a:lnTo>
                    <a:pt x="270" y="1684"/>
                  </a:lnTo>
                  <a:lnTo>
                    <a:pt x="236" y="1179"/>
                  </a:lnTo>
                  <a:lnTo>
                    <a:pt x="203" y="775"/>
                  </a:lnTo>
                  <a:lnTo>
                    <a:pt x="169" y="404"/>
                  </a:lnTo>
                  <a:lnTo>
                    <a:pt x="809" y="337"/>
                  </a:lnTo>
                  <a:lnTo>
                    <a:pt x="1448" y="270"/>
                  </a:lnTo>
                  <a:lnTo>
                    <a:pt x="1886" y="236"/>
                  </a:lnTo>
                  <a:lnTo>
                    <a:pt x="2088" y="202"/>
                  </a:lnTo>
                  <a:lnTo>
                    <a:pt x="2290" y="101"/>
                  </a:lnTo>
                  <a:lnTo>
                    <a:pt x="2290" y="68"/>
                  </a:lnTo>
                  <a:lnTo>
                    <a:pt x="2189" y="34"/>
                  </a:lnTo>
                  <a:lnTo>
                    <a:pt x="205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5"/>
            <p:cNvSpPr/>
            <p:nvPr/>
          </p:nvSpPr>
          <p:spPr>
            <a:xfrm>
              <a:off x="1781503" y="598859"/>
              <a:ext cx="43645" cy="25210"/>
            </a:xfrm>
            <a:custGeom>
              <a:avLst/>
              <a:gdLst/>
              <a:ahLst/>
              <a:cxnLst/>
              <a:rect l="l" t="t" r="r" b="b"/>
              <a:pathLst>
                <a:path w="876" h="506" extrusionOk="0">
                  <a:moveTo>
                    <a:pt x="707" y="0"/>
                  </a:moveTo>
                  <a:lnTo>
                    <a:pt x="539" y="169"/>
                  </a:lnTo>
                  <a:lnTo>
                    <a:pt x="404" y="303"/>
                  </a:lnTo>
                  <a:lnTo>
                    <a:pt x="270" y="169"/>
                  </a:lnTo>
                  <a:lnTo>
                    <a:pt x="169" y="34"/>
                  </a:lnTo>
                  <a:lnTo>
                    <a:pt x="34" y="34"/>
                  </a:lnTo>
                  <a:lnTo>
                    <a:pt x="0" y="101"/>
                  </a:lnTo>
                  <a:lnTo>
                    <a:pt x="34" y="169"/>
                  </a:lnTo>
                  <a:lnTo>
                    <a:pt x="135" y="303"/>
                  </a:lnTo>
                  <a:lnTo>
                    <a:pt x="270" y="472"/>
                  </a:lnTo>
                  <a:lnTo>
                    <a:pt x="303" y="505"/>
                  </a:lnTo>
                  <a:lnTo>
                    <a:pt x="337" y="505"/>
                  </a:lnTo>
                  <a:lnTo>
                    <a:pt x="404" y="472"/>
                  </a:lnTo>
                  <a:lnTo>
                    <a:pt x="438" y="472"/>
                  </a:lnTo>
                  <a:lnTo>
                    <a:pt x="472" y="438"/>
                  </a:lnTo>
                  <a:lnTo>
                    <a:pt x="674" y="303"/>
                  </a:lnTo>
                  <a:lnTo>
                    <a:pt x="842" y="169"/>
                  </a:lnTo>
                  <a:lnTo>
                    <a:pt x="876" y="101"/>
                  </a:lnTo>
                  <a:lnTo>
                    <a:pt x="842" y="34"/>
                  </a:lnTo>
                  <a:lnTo>
                    <a:pt x="77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5"/>
            <p:cNvSpPr/>
            <p:nvPr/>
          </p:nvSpPr>
          <p:spPr>
            <a:xfrm>
              <a:off x="1243022" y="303611"/>
              <a:ext cx="40306" cy="42000"/>
            </a:xfrm>
            <a:custGeom>
              <a:avLst/>
              <a:gdLst/>
              <a:ahLst/>
              <a:cxnLst/>
              <a:rect l="l" t="t" r="r" b="b"/>
              <a:pathLst>
                <a:path w="809" h="843" extrusionOk="0">
                  <a:moveTo>
                    <a:pt x="34" y="1"/>
                  </a:moveTo>
                  <a:lnTo>
                    <a:pt x="1" y="135"/>
                  </a:lnTo>
                  <a:lnTo>
                    <a:pt x="1" y="270"/>
                  </a:lnTo>
                  <a:lnTo>
                    <a:pt x="1" y="640"/>
                  </a:lnTo>
                  <a:lnTo>
                    <a:pt x="34" y="708"/>
                  </a:lnTo>
                  <a:lnTo>
                    <a:pt x="68" y="741"/>
                  </a:lnTo>
                  <a:lnTo>
                    <a:pt x="135" y="741"/>
                  </a:lnTo>
                  <a:lnTo>
                    <a:pt x="169" y="708"/>
                  </a:lnTo>
                  <a:lnTo>
                    <a:pt x="371" y="506"/>
                  </a:lnTo>
                  <a:lnTo>
                    <a:pt x="371" y="539"/>
                  </a:lnTo>
                  <a:lnTo>
                    <a:pt x="405" y="607"/>
                  </a:lnTo>
                  <a:lnTo>
                    <a:pt x="472" y="708"/>
                  </a:lnTo>
                  <a:lnTo>
                    <a:pt x="573" y="809"/>
                  </a:lnTo>
                  <a:lnTo>
                    <a:pt x="607" y="842"/>
                  </a:lnTo>
                  <a:lnTo>
                    <a:pt x="674" y="842"/>
                  </a:lnTo>
                  <a:lnTo>
                    <a:pt x="708" y="775"/>
                  </a:lnTo>
                  <a:lnTo>
                    <a:pt x="708" y="741"/>
                  </a:lnTo>
                  <a:lnTo>
                    <a:pt x="640" y="640"/>
                  </a:lnTo>
                  <a:lnTo>
                    <a:pt x="539" y="506"/>
                  </a:lnTo>
                  <a:lnTo>
                    <a:pt x="472" y="472"/>
                  </a:lnTo>
                  <a:lnTo>
                    <a:pt x="438" y="472"/>
                  </a:lnTo>
                  <a:lnTo>
                    <a:pt x="506" y="405"/>
                  </a:lnTo>
                  <a:lnTo>
                    <a:pt x="640" y="270"/>
                  </a:lnTo>
                  <a:lnTo>
                    <a:pt x="674" y="304"/>
                  </a:lnTo>
                  <a:lnTo>
                    <a:pt x="741" y="270"/>
                  </a:lnTo>
                  <a:lnTo>
                    <a:pt x="809" y="203"/>
                  </a:lnTo>
                  <a:lnTo>
                    <a:pt x="809" y="169"/>
                  </a:lnTo>
                  <a:lnTo>
                    <a:pt x="775" y="102"/>
                  </a:lnTo>
                  <a:lnTo>
                    <a:pt x="741" y="68"/>
                  </a:lnTo>
                  <a:lnTo>
                    <a:pt x="573" y="68"/>
                  </a:lnTo>
                  <a:lnTo>
                    <a:pt x="438" y="169"/>
                  </a:lnTo>
                  <a:lnTo>
                    <a:pt x="337" y="304"/>
                  </a:lnTo>
                  <a:lnTo>
                    <a:pt x="169" y="472"/>
                  </a:lnTo>
                  <a:lnTo>
                    <a:pt x="135" y="304"/>
                  </a:lnTo>
                  <a:lnTo>
                    <a:pt x="135" y="135"/>
                  </a:lnTo>
                  <a:lnTo>
                    <a:pt x="102" y="68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5"/>
            <p:cNvSpPr/>
            <p:nvPr/>
          </p:nvSpPr>
          <p:spPr>
            <a:xfrm>
              <a:off x="1196089" y="254984"/>
              <a:ext cx="124158" cy="130884"/>
            </a:xfrm>
            <a:custGeom>
              <a:avLst/>
              <a:gdLst/>
              <a:ahLst/>
              <a:cxnLst/>
              <a:rect l="l" t="t" r="r" b="b"/>
              <a:pathLst>
                <a:path w="2492" h="2627" extrusionOk="0">
                  <a:moveTo>
                    <a:pt x="2222" y="135"/>
                  </a:moveTo>
                  <a:lnTo>
                    <a:pt x="2222" y="1212"/>
                  </a:lnTo>
                  <a:lnTo>
                    <a:pt x="2188" y="2290"/>
                  </a:lnTo>
                  <a:lnTo>
                    <a:pt x="1717" y="2323"/>
                  </a:lnTo>
                  <a:lnTo>
                    <a:pt x="1212" y="2357"/>
                  </a:lnTo>
                  <a:lnTo>
                    <a:pt x="774" y="2357"/>
                  </a:lnTo>
                  <a:lnTo>
                    <a:pt x="539" y="2391"/>
                  </a:lnTo>
                  <a:lnTo>
                    <a:pt x="303" y="2424"/>
                  </a:lnTo>
                  <a:lnTo>
                    <a:pt x="269" y="2424"/>
                  </a:lnTo>
                  <a:lnTo>
                    <a:pt x="269" y="2391"/>
                  </a:lnTo>
                  <a:lnTo>
                    <a:pt x="303" y="1886"/>
                  </a:lnTo>
                  <a:lnTo>
                    <a:pt x="269" y="1347"/>
                  </a:lnTo>
                  <a:lnTo>
                    <a:pt x="236" y="808"/>
                  </a:lnTo>
                  <a:lnTo>
                    <a:pt x="135" y="270"/>
                  </a:lnTo>
                  <a:lnTo>
                    <a:pt x="1178" y="270"/>
                  </a:lnTo>
                  <a:lnTo>
                    <a:pt x="1683" y="236"/>
                  </a:lnTo>
                  <a:lnTo>
                    <a:pt x="2222" y="135"/>
                  </a:lnTo>
                  <a:close/>
                  <a:moveTo>
                    <a:pt x="1683" y="0"/>
                  </a:moveTo>
                  <a:lnTo>
                    <a:pt x="1145" y="34"/>
                  </a:lnTo>
                  <a:lnTo>
                    <a:pt x="606" y="68"/>
                  </a:lnTo>
                  <a:lnTo>
                    <a:pt x="67" y="68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0" y="202"/>
                  </a:lnTo>
                  <a:lnTo>
                    <a:pt x="34" y="270"/>
                  </a:lnTo>
                  <a:lnTo>
                    <a:pt x="0" y="775"/>
                  </a:lnTo>
                  <a:lnTo>
                    <a:pt x="34" y="1347"/>
                  </a:lnTo>
                  <a:lnTo>
                    <a:pt x="67" y="1886"/>
                  </a:lnTo>
                  <a:lnTo>
                    <a:pt x="101" y="2391"/>
                  </a:lnTo>
                  <a:lnTo>
                    <a:pt x="135" y="2458"/>
                  </a:lnTo>
                  <a:lnTo>
                    <a:pt x="168" y="2458"/>
                  </a:lnTo>
                  <a:lnTo>
                    <a:pt x="202" y="2492"/>
                  </a:lnTo>
                  <a:lnTo>
                    <a:pt x="236" y="2458"/>
                  </a:lnTo>
                  <a:lnTo>
                    <a:pt x="236" y="2525"/>
                  </a:lnTo>
                  <a:lnTo>
                    <a:pt x="303" y="2559"/>
                  </a:lnTo>
                  <a:lnTo>
                    <a:pt x="539" y="2593"/>
                  </a:lnTo>
                  <a:lnTo>
                    <a:pt x="774" y="2626"/>
                  </a:lnTo>
                  <a:lnTo>
                    <a:pt x="1246" y="2626"/>
                  </a:lnTo>
                  <a:lnTo>
                    <a:pt x="1751" y="2525"/>
                  </a:lnTo>
                  <a:lnTo>
                    <a:pt x="2188" y="2424"/>
                  </a:lnTo>
                  <a:lnTo>
                    <a:pt x="2188" y="2492"/>
                  </a:lnTo>
                  <a:lnTo>
                    <a:pt x="2222" y="2559"/>
                  </a:lnTo>
                  <a:lnTo>
                    <a:pt x="2289" y="2593"/>
                  </a:lnTo>
                  <a:lnTo>
                    <a:pt x="2357" y="2593"/>
                  </a:lnTo>
                  <a:lnTo>
                    <a:pt x="2424" y="2525"/>
                  </a:lnTo>
                  <a:lnTo>
                    <a:pt x="2458" y="1919"/>
                  </a:lnTo>
                  <a:lnTo>
                    <a:pt x="2491" y="1313"/>
                  </a:lnTo>
                  <a:lnTo>
                    <a:pt x="2458" y="707"/>
                  </a:lnTo>
                  <a:lnTo>
                    <a:pt x="2357" y="101"/>
                  </a:lnTo>
                  <a:lnTo>
                    <a:pt x="2357" y="68"/>
                  </a:lnTo>
                  <a:lnTo>
                    <a:pt x="2323" y="68"/>
                  </a:lnTo>
                  <a:lnTo>
                    <a:pt x="228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5"/>
            <p:cNvSpPr/>
            <p:nvPr/>
          </p:nvSpPr>
          <p:spPr>
            <a:xfrm>
              <a:off x="1170928" y="436139"/>
              <a:ext cx="45338" cy="38612"/>
            </a:xfrm>
            <a:custGeom>
              <a:avLst/>
              <a:gdLst/>
              <a:ahLst/>
              <a:cxnLst/>
              <a:rect l="l" t="t" r="r" b="b"/>
              <a:pathLst>
                <a:path w="910" h="775" extrusionOk="0">
                  <a:moveTo>
                    <a:pt x="67" y="0"/>
                  </a:moveTo>
                  <a:lnTo>
                    <a:pt x="0" y="34"/>
                  </a:lnTo>
                  <a:lnTo>
                    <a:pt x="0" y="101"/>
                  </a:lnTo>
                  <a:lnTo>
                    <a:pt x="0" y="674"/>
                  </a:lnTo>
                  <a:lnTo>
                    <a:pt x="34" y="741"/>
                  </a:lnTo>
                  <a:lnTo>
                    <a:pt x="168" y="741"/>
                  </a:lnTo>
                  <a:lnTo>
                    <a:pt x="202" y="674"/>
                  </a:lnTo>
                  <a:lnTo>
                    <a:pt x="202" y="438"/>
                  </a:lnTo>
                  <a:lnTo>
                    <a:pt x="303" y="606"/>
                  </a:lnTo>
                  <a:lnTo>
                    <a:pt x="370" y="640"/>
                  </a:lnTo>
                  <a:lnTo>
                    <a:pt x="404" y="640"/>
                  </a:lnTo>
                  <a:lnTo>
                    <a:pt x="438" y="606"/>
                  </a:lnTo>
                  <a:lnTo>
                    <a:pt x="640" y="404"/>
                  </a:lnTo>
                  <a:lnTo>
                    <a:pt x="673" y="573"/>
                  </a:lnTo>
                  <a:lnTo>
                    <a:pt x="741" y="741"/>
                  </a:lnTo>
                  <a:lnTo>
                    <a:pt x="808" y="775"/>
                  </a:lnTo>
                  <a:lnTo>
                    <a:pt x="875" y="741"/>
                  </a:lnTo>
                  <a:lnTo>
                    <a:pt x="909" y="707"/>
                  </a:lnTo>
                  <a:lnTo>
                    <a:pt x="909" y="640"/>
                  </a:lnTo>
                  <a:lnTo>
                    <a:pt x="842" y="404"/>
                  </a:lnTo>
                  <a:lnTo>
                    <a:pt x="842" y="270"/>
                  </a:lnTo>
                  <a:lnTo>
                    <a:pt x="842" y="135"/>
                  </a:lnTo>
                  <a:lnTo>
                    <a:pt x="842" y="68"/>
                  </a:lnTo>
                  <a:lnTo>
                    <a:pt x="808" y="34"/>
                  </a:lnTo>
                  <a:lnTo>
                    <a:pt x="741" y="34"/>
                  </a:lnTo>
                  <a:lnTo>
                    <a:pt x="673" y="68"/>
                  </a:lnTo>
                  <a:lnTo>
                    <a:pt x="404" y="371"/>
                  </a:lnTo>
                  <a:lnTo>
                    <a:pt x="168" y="34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5"/>
            <p:cNvSpPr/>
            <p:nvPr/>
          </p:nvSpPr>
          <p:spPr>
            <a:xfrm>
              <a:off x="1412468" y="385818"/>
              <a:ext cx="127496" cy="119126"/>
            </a:xfrm>
            <a:custGeom>
              <a:avLst/>
              <a:gdLst/>
              <a:ahLst/>
              <a:cxnLst/>
              <a:rect l="l" t="t" r="r" b="b"/>
              <a:pathLst>
                <a:path w="2559" h="2391" extrusionOk="0">
                  <a:moveTo>
                    <a:pt x="101" y="0"/>
                  </a:moveTo>
                  <a:lnTo>
                    <a:pt x="101" y="34"/>
                  </a:lnTo>
                  <a:lnTo>
                    <a:pt x="34" y="303"/>
                  </a:lnTo>
                  <a:lnTo>
                    <a:pt x="0" y="539"/>
                  </a:lnTo>
                  <a:lnTo>
                    <a:pt x="34" y="1078"/>
                  </a:lnTo>
                  <a:lnTo>
                    <a:pt x="68" y="1684"/>
                  </a:lnTo>
                  <a:lnTo>
                    <a:pt x="101" y="1987"/>
                  </a:lnTo>
                  <a:lnTo>
                    <a:pt x="169" y="2290"/>
                  </a:lnTo>
                  <a:lnTo>
                    <a:pt x="202" y="2323"/>
                  </a:lnTo>
                  <a:lnTo>
                    <a:pt x="270" y="2357"/>
                  </a:lnTo>
                  <a:lnTo>
                    <a:pt x="303" y="2323"/>
                  </a:lnTo>
                  <a:lnTo>
                    <a:pt x="337" y="2256"/>
                  </a:lnTo>
                  <a:lnTo>
                    <a:pt x="337" y="1953"/>
                  </a:lnTo>
                  <a:lnTo>
                    <a:pt x="303" y="1650"/>
                  </a:lnTo>
                  <a:lnTo>
                    <a:pt x="236" y="1078"/>
                  </a:lnTo>
                  <a:lnTo>
                    <a:pt x="236" y="640"/>
                  </a:lnTo>
                  <a:lnTo>
                    <a:pt x="202" y="202"/>
                  </a:lnTo>
                  <a:lnTo>
                    <a:pt x="438" y="236"/>
                  </a:lnTo>
                  <a:lnTo>
                    <a:pt x="1145" y="236"/>
                  </a:lnTo>
                  <a:lnTo>
                    <a:pt x="2222" y="169"/>
                  </a:lnTo>
                  <a:lnTo>
                    <a:pt x="2256" y="236"/>
                  </a:lnTo>
                  <a:lnTo>
                    <a:pt x="2357" y="236"/>
                  </a:lnTo>
                  <a:lnTo>
                    <a:pt x="2323" y="573"/>
                  </a:lnTo>
                  <a:lnTo>
                    <a:pt x="2323" y="876"/>
                  </a:lnTo>
                  <a:lnTo>
                    <a:pt x="2357" y="2054"/>
                  </a:lnTo>
                  <a:lnTo>
                    <a:pt x="1886" y="2054"/>
                  </a:lnTo>
                  <a:lnTo>
                    <a:pt x="1414" y="2088"/>
                  </a:lnTo>
                  <a:lnTo>
                    <a:pt x="707" y="2088"/>
                  </a:lnTo>
                  <a:lnTo>
                    <a:pt x="539" y="2121"/>
                  </a:lnTo>
                  <a:lnTo>
                    <a:pt x="438" y="2189"/>
                  </a:lnTo>
                  <a:lnTo>
                    <a:pt x="337" y="2256"/>
                  </a:lnTo>
                  <a:lnTo>
                    <a:pt x="438" y="2323"/>
                  </a:lnTo>
                  <a:lnTo>
                    <a:pt x="539" y="2357"/>
                  </a:lnTo>
                  <a:lnTo>
                    <a:pt x="775" y="2391"/>
                  </a:lnTo>
                  <a:lnTo>
                    <a:pt x="1280" y="2357"/>
                  </a:lnTo>
                  <a:lnTo>
                    <a:pt x="1818" y="2357"/>
                  </a:lnTo>
                  <a:lnTo>
                    <a:pt x="2121" y="2323"/>
                  </a:lnTo>
                  <a:lnTo>
                    <a:pt x="2391" y="2256"/>
                  </a:lnTo>
                  <a:lnTo>
                    <a:pt x="2424" y="2323"/>
                  </a:lnTo>
                  <a:lnTo>
                    <a:pt x="2492" y="2323"/>
                  </a:lnTo>
                  <a:lnTo>
                    <a:pt x="2559" y="2290"/>
                  </a:lnTo>
                  <a:lnTo>
                    <a:pt x="2559" y="2222"/>
                  </a:lnTo>
                  <a:lnTo>
                    <a:pt x="2525" y="1044"/>
                  </a:lnTo>
                  <a:lnTo>
                    <a:pt x="2525" y="539"/>
                  </a:lnTo>
                  <a:lnTo>
                    <a:pt x="2492" y="270"/>
                  </a:lnTo>
                  <a:lnTo>
                    <a:pt x="2458" y="34"/>
                  </a:lnTo>
                  <a:lnTo>
                    <a:pt x="2424" y="34"/>
                  </a:lnTo>
                  <a:lnTo>
                    <a:pt x="2391" y="68"/>
                  </a:lnTo>
                  <a:lnTo>
                    <a:pt x="2323" y="34"/>
                  </a:lnTo>
                  <a:lnTo>
                    <a:pt x="2222" y="0"/>
                  </a:lnTo>
                  <a:lnTo>
                    <a:pt x="2020" y="0"/>
                  </a:lnTo>
                  <a:lnTo>
                    <a:pt x="1616" y="34"/>
                  </a:lnTo>
                  <a:lnTo>
                    <a:pt x="909" y="34"/>
                  </a:lnTo>
                  <a:lnTo>
                    <a:pt x="539" y="68"/>
                  </a:lnTo>
                  <a:lnTo>
                    <a:pt x="202" y="101"/>
                  </a:lnTo>
                  <a:lnTo>
                    <a:pt x="202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5"/>
            <p:cNvSpPr/>
            <p:nvPr/>
          </p:nvSpPr>
          <p:spPr>
            <a:xfrm>
              <a:off x="1479529" y="155987"/>
              <a:ext cx="45338" cy="35274"/>
            </a:xfrm>
            <a:custGeom>
              <a:avLst/>
              <a:gdLst/>
              <a:ahLst/>
              <a:cxnLst/>
              <a:rect l="l" t="t" r="r" b="b"/>
              <a:pathLst>
                <a:path w="910" h="708" extrusionOk="0">
                  <a:moveTo>
                    <a:pt x="607" y="169"/>
                  </a:moveTo>
                  <a:lnTo>
                    <a:pt x="742" y="203"/>
                  </a:lnTo>
                  <a:lnTo>
                    <a:pt x="641" y="304"/>
                  </a:lnTo>
                  <a:lnTo>
                    <a:pt x="540" y="371"/>
                  </a:lnTo>
                  <a:lnTo>
                    <a:pt x="270" y="371"/>
                  </a:lnTo>
                  <a:lnTo>
                    <a:pt x="270" y="203"/>
                  </a:lnTo>
                  <a:lnTo>
                    <a:pt x="371" y="169"/>
                  </a:lnTo>
                  <a:close/>
                  <a:moveTo>
                    <a:pt x="506" y="1"/>
                  </a:moveTo>
                  <a:lnTo>
                    <a:pt x="371" y="35"/>
                  </a:lnTo>
                  <a:lnTo>
                    <a:pt x="270" y="102"/>
                  </a:lnTo>
                  <a:lnTo>
                    <a:pt x="203" y="68"/>
                  </a:lnTo>
                  <a:lnTo>
                    <a:pt x="169" y="68"/>
                  </a:lnTo>
                  <a:lnTo>
                    <a:pt x="136" y="102"/>
                  </a:lnTo>
                  <a:lnTo>
                    <a:pt x="102" y="203"/>
                  </a:lnTo>
                  <a:lnTo>
                    <a:pt x="102" y="338"/>
                  </a:lnTo>
                  <a:lnTo>
                    <a:pt x="35" y="371"/>
                  </a:lnTo>
                  <a:lnTo>
                    <a:pt x="1" y="439"/>
                  </a:lnTo>
                  <a:lnTo>
                    <a:pt x="35" y="506"/>
                  </a:lnTo>
                  <a:lnTo>
                    <a:pt x="102" y="540"/>
                  </a:lnTo>
                  <a:lnTo>
                    <a:pt x="102" y="607"/>
                  </a:lnTo>
                  <a:lnTo>
                    <a:pt x="136" y="674"/>
                  </a:lnTo>
                  <a:lnTo>
                    <a:pt x="169" y="708"/>
                  </a:lnTo>
                  <a:lnTo>
                    <a:pt x="203" y="708"/>
                  </a:lnTo>
                  <a:lnTo>
                    <a:pt x="237" y="674"/>
                  </a:lnTo>
                  <a:lnTo>
                    <a:pt x="270" y="641"/>
                  </a:lnTo>
                  <a:lnTo>
                    <a:pt x="304" y="607"/>
                  </a:lnTo>
                  <a:lnTo>
                    <a:pt x="270" y="540"/>
                  </a:lnTo>
                  <a:lnTo>
                    <a:pt x="506" y="540"/>
                  </a:lnTo>
                  <a:lnTo>
                    <a:pt x="708" y="472"/>
                  </a:lnTo>
                  <a:lnTo>
                    <a:pt x="775" y="439"/>
                  </a:lnTo>
                  <a:lnTo>
                    <a:pt x="843" y="371"/>
                  </a:lnTo>
                  <a:lnTo>
                    <a:pt x="876" y="270"/>
                  </a:lnTo>
                  <a:lnTo>
                    <a:pt x="910" y="169"/>
                  </a:lnTo>
                  <a:lnTo>
                    <a:pt x="910" y="102"/>
                  </a:lnTo>
                  <a:lnTo>
                    <a:pt x="876" y="102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5"/>
            <p:cNvSpPr/>
            <p:nvPr/>
          </p:nvSpPr>
          <p:spPr>
            <a:xfrm>
              <a:off x="1442660" y="533442"/>
              <a:ext cx="11758" cy="130884"/>
            </a:xfrm>
            <a:custGeom>
              <a:avLst/>
              <a:gdLst/>
              <a:ahLst/>
              <a:cxnLst/>
              <a:rect l="l" t="t" r="r" b="b"/>
              <a:pathLst>
                <a:path w="236" h="2627" extrusionOk="0">
                  <a:moveTo>
                    <a:pt x="68" y="0"/>
                  </a:moveTo>
                  <a:lnTo>
                    <a:pt x="0" y="236"/>
                  </a:lnTo>
                  <a:lnTo>
                    <a:pt x="0" y="472"/>
                  </a:lnTo>
                  <a:lnTo>
                    <a:pt x="0" y="977"/>
                  </a:lnTo>
                  <a:lnTo>
                    <a:pt x="0" y="1785"/>
                  </a:lnTo>
                  <a:lnTo>
                    <a:pt x="0" y="2155"/>
                  </a:lnTo>
                  <a:lnTo>
                    <a:pt x="34" y="2559"/>
                  </a:lnTo>
                  <a:lnTo>
                    <a:pt x="68" y="2593"/>
                  </a:lnTo>
                  <a:lnTo>
                    <a:pt x="101" y="2626"/>
                  </a:lnTo>
                  <a:lnTo>
                    <a:pt x="169" y="2626"/>
                  </a:lnTo>
                  <a:lnTo>
                    <a:pt x="202" y="2559"/>
                  </a:lnTo>
                  <a:lnTo>
                    <a:pt x="202" y="2256"/>
                  </a:lnTo>
                  <a:lnTo>
                    <a:pt x="236" y="1953"/>
                  </a:lnTo>
                  <a:lnTo>
                    <a:pt x="202" y="1381"/>
                  </a:lnTo>
                  <a:lnTo>
                    <a:pt x="202" y="674"/>
                  </a:lnTo>
                  <a:lnTo>
                    <a:pt x="202" y="337"/>
                  </a:lnTo>
                  <a:lnTo>
                    <a:pt x="169" y="169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5"/>
            <p:cNvSpPr/>
            <p:nvPr/>
          </p:nvSpPr>
          <p:spPr>
            <a:xfrm>
              <a:off x="1647281" y="600503"/>
              <a:ext cx="21872" cy="33630"/>
            </a:xfrm>
            <a:custGeom>
              <a:avLst/>
              <a:gdLst/>
              <a:ahLst/>
              <a:cxnLst/>
              <a:rect l="l" t="t" r="r" b="b"/>
              <a:pathLst>
                <a:path w="439" h="675" extrusionOk="0">
                  <a:moveTo>
                    <a:pt x="270" y="1"/>
                  </a:moveTo>
                  <a:lnTo>
                    <a:pt x="203" y="68"/>
                  </a:lnTo>
                  <a:lnTo>
                    <a:pt x="135" y="136"/>
                  </a:lnTo>
                  <a:lnTo>
                    <a:pt x="34" y="237"/>
                  </a:lnTo>
                  <a:lnTo>
                    <a:pt x="1" y="371"/>
                  </a:lnTo>
                  <a:lnTo>
                    <a:pt x="34" y="405"/>
                  </a:lnTo>
                  <a:lnTo>
                    <a:pt x="34" y="439"/>
                  </a:lnTo>
                  <a:lnTo>
                    <a:pt x="135" y="439"/>
                  </a:lnTo>
                  <a:lnTo>
                    <a:pt x="169" y="506"/>
                  </a:lnTo>
                  <a:lnTo>
                    <a:pt x="304" y="641"/>
                  </a:lnTo>
                  <a:lnTo>
                    <a:pt x="371" y="674"/>
                  </a:lnTo>
                  <a:lnTo>
                    <a:pt x="438" y="641"/>
                  </a:lnTo>
                  <a:lnTo>
                    <a:pt x="438" y="607"/>
                  </a:lnTo>
                  <a:lnTo>
                    <a:pt x="438" y="540"/>
                  </a:lnTo>
                  <a:lnTo>
                    <a:pt x="337" y="439"/>
                  </a:lnTo>
                  <a:lnTo>
                    <a:pt x="236" y="338"/>
                  </a:lnTo>
                  <a:lnTo>
                    <a:pt x="405" y="169"/>
                  </a:lnTo>
                  <a:lnTo>
                    <a:pt x="438" y="136"/>
                  </a:lnTo>
                  <a:lnTo>
                    <a:pt x="438" y="68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5"/>
            <p:cNvSpPr/>
            <p:nvPr/>
          </p:nvSpPr>
          <p:spPr>
            <a:xfrm>
              <a:off x="1553366" y="375754"/>
              <a:ext cx="124158" cy="134222"/>
            </a:xfrm>
            <a:custGeom>
              <a:avLst/>
              <a:gdLst/>
              <a:ahLst/>
              <a:cxnLst/>
              <a:rect l="l" t="t" r="r" b="b"/>
              <a:pathLst>
                <a:path w="2492" h="2694" extrusionOk="0">
                  <a:moveTo>
                    <a:pt x="2290" y="202"/>
                  </a:moveTo>
                  <a:lnTo>
                    <a:pt x="2222" y="707"/>
                  </a:lnTo>
                  <a:lnTo>
                    <a:pt x="2222" y="1246"/>
                  </a:lnTo>
                  <a:lnTo>
                    <a:pt x="2256" y="1785"/>
                  </a:lnTo>
                  <a:lnTo>
                    <a:pt x="2290" y="2323"/>
                  </a:lnTo>
                  <a:lnTo>
                    <a:pt x="2323" y="2357"/>
                  </a:lnTo>
                  <a:lnTo>
                    <a:pt x="2290" y="2357"/>
                  </a:lnTo>
                  <a:lnTo>
                    <a:pt x="2054" y="2323"/>
                  </a:lnTo>
                  <a:lnTo>
                    <a:pt x="1818" y="2323"/>
                  </a:lnTo>
                  <a:lnTo>
                    <a:pt x="1347" y="2357"/>
                  </a:lnTo>
                  <a:lnTo>
                    <a:pt x="371" y="2357"/>
                  </a:lnTo>
                  <a:lnTo>
                    <a:pt x="270" y="1313"/>
                  </a:lnTo>
                  <a:lnTo>
                    <a:pt x="202" y="236"/>
                  </a:lnTo>
                  <a:lnTo>
                    <a:pt x="707" y="270"/>
                  </a:lnTo>
                  <a:lnTo>
                    <a:pt x="1246" y="270"/>
                  </a:lnTo>
                  <a:lnTo>
                    <a:pt x="2290" y="202"/>
                  </a:lnTo>
                  <a:close/>
                  <a:moveTo>
                    <a:pt x="2323" y="0"/>
                  </a:moveTo>
                  <a:lnTo>
                    <a:pt x="1785" y="34"/>
                  </a:lnTo>
                  <a:lnTo>
                    <a:pt x="707" y="34"/>
                  </a:lnTo>
                  <a:lnTo>
                    <a:pt x="169" y="68"/>
                  </a:lnTo>
                  <a:lnTo>
                    <a:pt x="101" y="101"/>
                  </a:lnTo>
                  <a:lnTo>
                    <a:pt x="101" y="169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0" y="808"/>
                  </a:lnTo>
                  <a:lnTo>
                    <a:pt x="34" y="1414"/>
                  </a:lnTo>
                  <a:lnTo>
                    <a:pt x="101" y="2020"/>
                  </a:lnTo>
                  <a:lnTo>
                    <a:pt x="202" y="2626"/>
                  </a:lnTo>
                  <a:lnTo>
                    <a:pt x="236" y="2660"/>
                  </a:lnTo>
                  <a:lnTo>
                    <a:pt x="303" y="2694"/>
                  </a:lnTo>
                  <a:lnTo>
                    <a:pt x="404" y="2660"/>
                  </a:lnTo>
                  <a:lnTo>
                    <a:pt x="404" y="2559"/>
                  </a:lnTo>
                  <a:lnTo>
                    <a:pt x="404" y="2492"/>
                  </a:lnTo>
                  <a:lnTo>
                    <a:pt x="876" y="2593"/>
                  </a:lnTo>
                  <a:lnTo>
                    <a:pt x="1852" y="2593"/>
                  </a:lnTo>
                  <a:lnTo>
                    <a:pt x="2088" y="2559"/>
                  </a:lnTo>
                  <a:lnTo>
                    <a:pt x="2290" y="2492"/>
                  </a:lnTo>
                  <a:lnTo>
                    <a:pt x="2357" y="2458"/>
                  </a:lnTo>
                  <a:lnTo>
                    <a:pt x="2357" y="2391"/>
                  </a:lnTo>
                  <a:lnTo>
                    <a:pt x="2424" y="2391"/>
                  </a:lnTo>
                  <a:lnTo>
                    <a:pt x="2458" y="2357"/>
                  </a:lnTo>
                  <a:lnTo>
                    <a:pt x="2492" y="2323"/>
                  </a:lnTo>
                  <a:lnTo>
                    <a:pt x="2492" y="1785"/>
                  </a:lnTo>
                  <a:lnTo>
                    <a:pt x="2492" y="1246"/>
                  </a:lnTo>
                  <a:lnTo>
                    <a:pt x="2458" y="707"/>
                  </a:lnTo>
                  <a:lnTo>
                    <a:pt x="2391" y="169"/>
                  </a:lnTo>
                  <a:lnTo>
                    <a:pt x="2424" y="101"/>
                  </a:lnTo>
                  <a:lnTo>
                    <a:pt x="2424" y="68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5"/>
            <p:cNvSpPr/>
            <p:nvPr/>
          </p:nvSpPr>
          <p:spPr>
            <a:xfrm>
              <a:off x="1447692" y="514958"/>
              <a:ext cx="129190" cy="151012"/>
            </a:xfrm>
            <a:custGeom>
              <a:avLst/>
              <a:gdLst/>
              <a:ahLst/>
              <a:cxnLst/>
              <a:rect l="l" t="t" r="r" b="b"/>
              <a:pathLst>
                <a:path w="2593" h="3031" extrusionOk="0">
                  <a:moveTo>
                    <a:pt x="2424" y="1"/>
                  </a:moveTo>
                  <a:lnTo>
                    <a:pt x="2391" y="34"/>
                  </a:lnTo>
                  <a:lnTo>
                    <a:pt x="2357" y="68"/>
                  </a:lnTo>
                  <a:lnTo>
                    <a:pt x="2054" y="68"/>
                  </a:lnTo>
                  <a:lnTo>
                    <a:pt x="1785" y="102"/>
                  </a:lnTo>
                  <a:lnTo>
                    <a:pt x="1212" y="203"/>
                  </a:lnTo>
                  <a:lnTo>
                    <a:pt x="909" y="203"/>
                  </a:lnTo>
                  <a:lnTo>
                    <a:pt x="606" y="135"/>
                  </a:lnTo>
                  <a:lnTo>
                    <a:pt x="303" y="135"/>
                  </a:lnTo>
                  <a:lnTo>
                    <a:pt x="169" y="169"/>
                  </a:lnTo>
                  <a:lnTo>
                    <a:pt x="34" y="236"/>
                  </a:lnTo>
                  <a:lnTo>
                    <a:pt x="0" y="270"/>
                  </a:lnTo>
                  <a:lnTo>
                    <a:pt x="0" y="304"/>
                  </a:lnTo>
                  <a:lnTo>
                    <a:pt x="68" y="338"/>
                  </a:lnTo>
                  <a:lnTo>
                    <a:pt x="303" y="371"/>
                  </a:lnTo>
                  <a:lnTo>
                    <a:pt x="539" y="405"/>
                  </a:lnTo>
                  <a:lnTo>
                    <a:pt x="1044" y="439"/>
                  </a:lnTo>
                  <a:lnTo>
                    <a:pt x="1381" y="439"/>
                  </a:lnTo>
                  <a:lnTo>
                    <a:pt x="1684" y="371"/>
                  </a:lnTo>
                  <a:lnTo>
                    <a:pt x="2020" y="304"/>
                  </a:lnTo>
                  <a:lnTo>
                    <a:pt x="2357" y="304"/>
                  </a:lnTo>
                  <a:lnTo>
                    <a:pt x="2323" y="809"/>
                  </a:lnTo>
                  <a:lnTo>
                    <a:pt x="2357" y="1314"/>
                  </a:lnTo>
                  <a:lnTo>
                    <a:pt x="2357" y="1954"/>
                  </a:lnTo>
                  <a:lnTo>
                    <a:pt x="2357" y="2290"/>
                  </a:lnTo>
                  <a:lnTo>
                    <a:pt x="2424" y="2627"/>
                  </a:lnTo>
                  <a:lnTo>
                    <a:pt x="2357" y="2593"/>
                  </a:lnTo>
                  <a:lnTo>
                    <a:pt x="1751" y="2661"/>
                  </a:lnTo>
                  <a:lnTo>
                    <a:pt x="1111" y="2728"/>
                  </a:lnTo>
                  <a:lnTo>
                    <a:pt x="606" y="2795"/>
                  </a:lnTo>
                  <a:lnTo>
                    <a:pt x="337" y="2863"/>
                  </a:lnTo>
                  <a:lnTo>
                    <a:pt x="101" y="2964"/>
                  </a:lnTo>
                  <a:lnTo>
                    <a:pt x="371" y="3031"/>
                  </a:lnTo>
                  <a:lnTo>
                    <a:pt x="606" y="2997"/>
                  </a:lnTo>
                  <a:lnTo>
                    <a:pt x="1111" y="2930"/>
                  </a:lnTo>
                  <a:lnTo>
                    <a:pt x="1751" y="2863"/>
                  </a:lnTo>
                  <a:lnTo>
                    <a:pt x="2357" y="2795"/>
                  </a:lnTo>
                  <a:lnTo>
                    <a:pt x="2424" y="2762"/>
                  </a:lnTo>
                  <a:lnTo>
                    <a:pt x="2458" y="2728"/>
                  </a:lnTo>
                  <a:lnTo>
                    <a:pt x="2458" y="2762"/>
                  </a:lnTo>
                  <a:lnTo>
                    <a:pt x="2525" y="2762"/>
                  </a:lnTo>
                  <a:lnTo>
                    <a:pt x="2559" y="2728"/>
                  </a:lnTo>
                  <a:lnTo>
                    <a:pt x="2593" y="2425"/>
                  </a:lnTo>
                  <a:lnTo>
                    <a:pt x="2593" y="2122"/>
                  </a:lnTo>
                  <a:lnTo>
                    <a:pt x="2593" y="1516"/>
                  </a:lnTo>
                  <a:lnTo>
                    <a:pt x="2559" y="775"/>
                  </a:lnTo>
                  <a:lnTo>
                    <a:pt x="2559" y="439"/>
                  </a:lnTo>
                  <a:lnTo>
                    <a:pt x="2492" y="68"/>
                  </a:lnTo>
                  <a:lnTo>
                    <a:pt x="2492" y="34"/>
                  </a:lnTo>
                  <a:lnTo>
                    <a:pt x="242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5"/>
            <p:cNvSpPr/>
            <p:nvPr/>
          </p:nvSpPr>
          <p:spPr>
            <a:xfrm>
              <a:off x="578788" y="536780"/>
              <a:ext cx="682768" cy="164414"/>
            </a:xfrm>
            <a:custGeom>
              <a:avLst/>
              <a:gdLst/>
              <a:ahLst/>
              <a:cxnLst/>
              <a:rect l="l" t="t" r="r" b="b"/>
              <a:pathLst>
                <a:path w="13704" h="3300" extrusionOk="0">
                  <a:moveTo>
                    <a:pt x="13366" y="337"/>
                  </a:moveTo>
                  <a:lnTo>
                    <a:pt x="13366" y="674"/>
                  </a:lnTo>
                  <a:lnTo>
                    <a:pt x="13366" y="1011"/>
                  </a:lnTo>
                  <a:lnTo>
                    <a:pt x="13434" y="2593"/>
                  </a:lnTo>
                  <a:lnTo>
                    <a:pt x="13400" y="2559"/>
                  </a:lnTo>
                  <a:lnTo>
                    <a:pt x="13030" y="2492"/>
                  </a:lnTo>
                  <a:lnTo>
                    <a:pt x="12659" y="2458"/>
                  </a:lnTo>
                  <a:lnTo>
                    <a:pt x="11986" y="2458"/>
                  </a:lnTo>
                  <a:lnTo>
                    <a:pt x="11279" y="2526"/>
                  </a:lnTo>
                  <a:lnTo>
                    <a:pt x="10572" y="2627"/>
                  </a:lnTo>
                  <a:lnTo>
                    <a:pt x="9697" y="2728"/>
                  </a:lnTo>
                  <a:lnTo>
                    <a:pt x="8855" y="2795"/>
                  </a:lnTo>
                  <a:lnTo>
                    <a:pt x="7171" y="2862"/>
                  </a:lnTo>
                  <a:lnTo>
                    <a:pt x="5488" y="2896"/>
                  </a:lnTo>
                  <a:lnTo>
                    <a:pt x="3805" y="2930"/>
                  </a:lnTo>
                  <a:lnTo>
                    <a:pt x="2088" y="2963"/>
                  </a:lnTo>
                  <a:lnTo>
                    <a:pt x="1246" y="2997"/>
                  </a:lnTo>
                  <a:lnTo>
                    <a:pt x="438" y="3064"/>
                  </a:lnTo>
                  <a:lnTo>
                    <a:pt x="404" y="2761"/>
                  </a:lnTo>
                  <a:lnTo>
                    <a:pt x="371" y="2425"/>
                  </a:lnTo>
                  <a:lnTo>
                    <a:pt x="270" y="1751"/>
                  </a:lnTo>
                  <a:lnTo>
                    <a:pt x="202" y="1145"/>
                  </a:lnTo>
                  <a:lnTo>
                    <a:pt x="135" y="842"/>
                  </a:lnTo>
                  <a:lnTo>
                    <a:pt x="68" y="573"/>
                  </a:lnTo>
                  <a:lnTo>
                    <a:pt x="1751" y="573"/>
                  </a:lnTo>
                  <a:lnTo>
                    <a:pt x="3434" y="539"/>
                  </a:lnTo>
                  <a:lnTo>
                    <a:pt x="6801" y="438"/>
                  </a:lnTo>
                  <a:lnTo>
                    <a:pt x="13366" y="337"/>
                  </a:lnTo>
                  <a:close/>
                  <a:moveTo>
                    <a:pt x="13467" y="1"/>
                  </a:moveTo>
                  <a:lnTo>
                    <a:pt x="13400" y="68"/>
                  </a:lnTo>
                  <a:lnTo>
                    <a:pt x="6801" y="236"/>
                  </a:lnTo>
                  <a:lnTo>
                    <a:pt x="3434" y="270"/>
                  </a:lnTo>
                  <a:lnTo>
                    <a:pt x="1751" y="304"/>
                  </a:lnTo>
                  <a:lnTo>
                    <a:pt x="68" y="371"/>
                  </a:lnTo>
                  <a:lnTo>
                    <a:pt x="34" y="405"/>
                  </a:lnTo>
                  <a:lnTo>
                    <a:pt x="0" y="438"/>
                  </a:lnTo>
                  <a:lnTo>
                    <a:pt x="0" y="506"/>
                  </a:lnTo>
                  <a:lnTo>
                    <a:pt x="0" y="842"/>
                  </a:lnTo>
                  <a:lnTo>
                    <a:pt x="0" y="1145"/>
                  </a:lnTo>
                  <a:lnTo>
                    <a:pt x="68" y="1751"/>
                  </a:lnTo>
                  <a:lnTo>
                    <a:pt x="135" y="2526"/>
                  </a:lnTo>
                  <a:lnTo>
                    <a:pt x="169" y="2896"/>
                  </a:lnTo>
                  <a:lnTo>
                    <a:pt x="270" y="3266"/>
                  </a:lnTo>
                  <a:lnTo>
                    <a:pt x="303" y="3300"/>
                  </a:lnTo>
                  <a:lnTo>
                    <a:pt x="337" y="3300"/>
                  </a:lnTo>
                  <a:lnTo>
                    <a:pt x="404" y="3266"/>
                  </a:lnTo>
                  <a:lnTo>
                    <a:pt x="404" y="3233"/>
                  </a:lnTo>
                  <a:lnTo>
                    <a:pt x="1212" y="3266"/>
                  </a:lnTo>
                  <a:lnTo>
                    <a:pt x="2054" y="3266"/>
                  </a:lnTo>
                  <a:lnTo>
                    <a:pt x="3670" y="3233"/>
                  </a:lnTo>
                  <a:lnTo>
                    <a:pt x="6936" y="3098"/>
                  </a:lnTo>
                  <a:lnTo>
                    <a:pt x="8518" y="3031"/>
                  </a:lnTo>
                  <a:lnTo>
                    <a:pt x="9326" y="2997"/>
                  </a:lnTo>
                  <a:lnTo>
                    <a:pt x="10101" y="2930"/>
                  </a:lnTo>
                  <a:lnTo>
                    <a:pt x="10909" y="2829"/>
                  </a:lnTo>
                  <a:lnTo>
                    <a:pt x="11717" y="2728"/>
                  </a:lnTo>
                  <a:lnTo>
                    <a:pt x="12525" y="2728"/>
                  </a:lnTo>
                  <a:lnTo>
                    <a:pt x="12929" y="2761"/>
                  </a:lnTo>
                  <a:lnTo>
                    <a:pt x="13333" y="2795"/>
                  </a:lnTo>
                  <a:lnTo>
                    <a:pt x="13434" y="2795"/>
                  </a:lnTo>
                  <a:lnTo>
                    <a:pt x="13467" y="2694"/>
                  </a:lnTo>
                  <a:lnTo>
                    <a:pt x="13535" y="2728"/>
                  </a:lnTo>
                  <a:lnTo>
                    <a:pt x="13602" y="2728"/>
                  </a:lnTo>
                  <a:lnTo>
                    <a:pt x="13669" y="2660"/>
                  </a:lnTo>
                  <a:lnTo>
                    <a:pt x="13703" y="2593"/>
                  </a:lnTo>
                  <a:lnTo>
                    <a:pt x="13636" y="1179"/>
                  </a:lnTo>
                  <a:lnTo>
                    <a:pt x="13636" y="741"/>
                  </a:lnTo>
                  <a:lnTo>
                    <a:pt x="13636" y="539"/>
                  </a:lnTo>
                  <a:lnTo>
                    <a:pt x="13602" y="304"/>
                  </a:lnTo>
                  <a:lnTo>
                    <a:pt x="13636" y="270"/>
                  </a:lnTo>
                  <a:lnTo>
                    <a:pt x="13669" y="169"/>
                  </a:lnTo>
                  <a:lnTo>
                    <a:pt x="13602" y="102"/>
                  </a:lnTo>
                  <a:lnTo>
                    <a:pt x="13535" y="68"/>
                  </a:lnTo>
                  <a:lnTo>
                    <a:pt x="13501" y="68"/>
                  </a:lnTo>
                  <a:lnTo>
                    <a:pt x="1346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5"/>
            <p:cNvSpPr/>
            <p:nvPr/>
          </p:nvSpPr>
          <p:spPr>
            <a:xfrm>
              <a:off x="1454369" y="409284"/>
              <a:ext cx="35274" cy="31936"/>
            </a:xfrm>
            <a:custGeom>
              <a:avLst/>
              <a:gdLst/>
              <a:ahLst/>
              <a:cxnLst/>
              <a:rect l="l" t="t" r="r" b="b"/>
              <a:pathLst>
                <a:path w="708" h="641" extrusionOk="0">
                  <a:moveTo>
                    <a:pt x="68" y="1"/>
                  </a:moveTo>
                  <a:lnTo>
                    <a:pt x="1" y="34"/>
                  </a:lnTo>
                  <a:lnTo>
                    <a:pt x="1" y="68"/>
                  </a:lnTo>
                  <a:lnTo>
                    <a:pt x="35" y="102"/>
                  </a:lnTo>
                  <a:lnTo>
                    <a:pt x="169" y="203"/>
                  </a:lnTo>
                  <a:lnTo>
                    <a:pt x="371" y="270"/>
                  </a:lnTo>
                  <a:lnTo>
                    <a:pt x="102" y="472"/>
                  </a:lnTo>
                  <a:lnTo>
                    <a:pt x="68" y="539"/>
                  </a:lnTo>
                  <a:lnTo>
                    <a:pt x="102" y="607"/>
                  </a:lnTo>
                  <a:lnTo>
                    <a:pt x="169" y="640"/>
                  </a:lnTo>
                  <a:lnTo>
                    <a:pt x="237" y="640"/>
                  </a:lnTo>
                  <a:lnTo>
                    <a:pt x="439" y="472"/>
                  </a:lnTo>
                  <a:lnTo>
                    <a:pt x="641" y="304"/>
                  </a:lnTo>
                  <a:lnTo>
                    <a:pt x="674" y="270"/>
                  </a:lnTo>
                  <a:lnTo>
                    <a:pt x="708" y="203"/>
                  </a:lnTo>
                  <a:lnTo>
                    <a:pt x="674" y="169"/>
                  </a:lnTo>
                  <a:lnTo>
                    <a:pt x="607" y="135"/>
                  </a:lnTo>
                  <a:lnTo>
                    <a:pt x="338" y="3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5"/>
            <p:cNvSpPr/>
            <p:nvPr/>
          </p:nvSpPr>
          <p:spPr>
            <a:xfrm>
              <a:off x="50" y="439477"/>
              <a:ext cx="139304" cy="130884"/>
            </a:xfrm>
            <a:custGeom>
              <a:avLst/>
              <a:gdLst/>
              <a:ahLst/>
              <a:cxnLst/>
              <a:rect l="l" t="t" r="r" b="b"/>
              <a:pathLst>
                <a:path w="2796" h="2627" extrusionOk="0">
                  <a:moveTo>
                    <a:pt x="2627" y="1"/>
                  </a:moveTo>
                  <a:lnTo>
                    <a:pt x="2593" y="34"/>
                  </a:lnTo>
                  <a:lnTo>
                    <a:pt x="2560" y="68"/>
                  </a:lnTo>
                  <a:lnTo>
                    <a:pt x="2492" y="236"/>
                  </a:lnTo>
                  <a:lnTo>
                    <a:pt x="1819" y="169"/>
                  </a:lnTo>
                  <a:lnTo>
                    <a:pt x="1145" y="135"/>
                  </a:lnTo>
                  <a:lnTo>
                    <a:pt x="573" y="135"/>
                  </a:lnTo>
                  <a:lnTo>
                    <a:pt x="1" y="169"/>
                  </a:lnTo>
                  <a:lnTo>
                    <a:pt x="1" y="371"/>
                  </a:lnTo>
                  <a:lnTo>
                    <a:pt x="1684" y="371"/>
                  </a:lnTo>
                  <a:lnTo>
                    <a:pt x="2458" y="405"/>
                  </a:lnTo>
                  <a:lnTo>
                    <a:pt x="2425" y="876"/>
                  </a:lnTo>
                  <a:lnTo>
                    <a:pt x="2458" y="1347"/>
                  </a:lnTo>
                  <a:lnTo>
                    <a:pt x="2526" y="2257"/>
                  </a:lnTo>
                  <a:lnTo>
                    <a:pt x="1953" y="2324"/>
                  </a:lnTo>
                  <a:lnTo>
                    <a:pt x="1179" y="2358"/>
                  </a:lnTo>
                  <a:lnTo>
                    <a:pt x="472" y="2391"/>
                  </a:lnTo>
                  <a:lnTo>
                    <a:pt x="169" y="2358"/>
                  </a:lnTo>
                  <a:lnTo>
                    <a:pt x="1" y="2324"/>
                  </a:lnTo>
                  <a:lnTo>
                    <a:pt x="1" y="2492"/>
                  </a:lnTo>
                  <a:lnTo>
                    <a:pt x="640" y="2593"/>
                  </a:lnTo>
                  <a:lnTo>
                    <a:pt x="1314" y="2627"/>
                  </a:lnTo>
                  <a:lnTo>
                    <a:pt x="1987" y="2560"/>
                  </a:lnTo>
                  <a:lnTo>
                    <a:pt x="2627" y="2459"/>
                  </a:lnTo>
                  <a:lnTo>
                    <a:pt x="2728" y="2459"/>
                  </a:lnTo>
                  <a:lnTo>
                    <a:pt x="2795" y="2391"/>
                  </a:lnTo>
                  <a:lnTo>
                    <a:pt x="2795" y="2324"/>
                  </a:lnTo>
                  <a:lnTo>
                    <a:pt x="2728" y="1718"/>
                  </a:lnTo>
                  <a:lnTo>
                    <a:pt x="2694" y="1112"/>
                  </a:lnTo>
                  <a:lnTo>
                    <a:pt x="2728" y="573"/>
                  </a:lnTo>
                  <a:lnTo>
                    <a:pt x="2728" y="337"/>
                  </a:lnTo>
                  <a:lnTo>
                    <a:pt x="2694" y="68"/>
                  </a:lnTo>
                  <a:lnTo>
                    <a:pt x="2661" y="34"/>
                  </a:lnTo>
                  <a:lnTo>
                    <a:pt x="262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5"/>
            <p:cNvSpPr/>
            <p:nvPr/>
          </p:nvSpPr>
          <p:spPr>
            <a:xfrm>
              <a:off x="261718" y="-7"/>
              <a:ext cx="120869" cy="20178"/>
            </a:xfrm>
            <a:custGeom>
              <a:avLst/>
              <a:gdLst/>
              <a:ahLst/>
              <a:cxnLst/>
              <a:rect l="l" t="t" r="r" b="b"/>
              <a:pathLst>
                <a:path w="2426" h="405" extrusionOk="0">
                  <a:moveTo>
                    <a:pt x="2189" y="1"/>
                  </a:moveTo>
                  <a:lnTo>
                    <a:pt x="2223" y="169"/>
                  </a:lnTo>
                  <a:lnTo>
                    <a:pt x="1684" y="169"/>
                  </a:lnTo>
                  <a:lnTo>
                    <a:pt x="1112" y="203"/>
                  </a:lnTo>
                  <a:lnTo>
                    <a:pt x="540" y="169"/>
                  </a:lnTo>
                  <a:lnTo>
                    <a:pt x="270" y="169"/>
                  </a:lnTo>
                  <a:lnTo>
                    <a:pt x="1" y="236"/>
                  </a:lnTo>
                  <a:lnTo>
                    <a:pt x="237" y="304"/>
                  </a:lnTo>
                  <a:lnTo>
                    <a:pt x="472" y="337"/>
                  </a:lnTo>
                  <a:lnTo>
                    <a:pt x="977" y="371"/>
                  </a:lnTo>
                  <a:lnTo>
                    <a:pt x="1651" y="405"/>
                  </a:lnTo>
                  <a:lnTo>
                    <a:pt x="1954" y="371"/>
                  </a:lnTo>
                  <a:lnTo>
                    <a:pt x="2290" y="270"/>
                  </a:lnTo>
                  <a:lnTo>
                    <a:pt x="2358" y="270"/>
                  </a:lnTo>
                  <a:lnTo>
                    <a:pt x="2391" y="236"/>
                  </a:lnTo>
                  <a:lnTo>
                    <a:pt x="2425" y="203"/>
                  </a:lnTo>
                  <a:lnTo>
                    <a:pt x="239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5"/>
            <p:cNvSpPr/>
            <p:nvPr/>
          </p:nvSpPr>
          <p:spPr>
            <a:xfrm>
              <a:off x="50" y="578731"/>
              <a:ext cx="107417" cy="139254"/>
            </a:xfrm>
            <a:custGeom>
              <a:avLst/>
              <a:gdLst/>
              <a:ahLst/>
              <a:cxnLst/>
              <a:rect l="l" t="t" r="r" b="b"/>
              <a:pathLst>
                <a:path w="2156" h="2795" extrusionOk="0">
                  <a:moveTo>
                    <a:pt x="1583" y="0"/>
                  </a:moveTo>
                  <a:lnTo>
                    <a:pt x="1179" y="34"/>
                  </a:lnTo>
                  <a:lnTo>
                    <a:pt x="607" y="68"/>
                  </a:lnTo>
                  <a:lnTo>
                    <a:pt x="304" y="68"/>
                  </a:lnTo>
                  <a:lnTo>
                    <a:pt x="1" y="101"/>
                  </a:lnTo>
                  <a:lnTo>
                    <a:pt x="1" y="270"/>
                  </a:lnTo>
                  <a:lnTo>
                    <a:pt x="741" y="270"/>
                  </a:lnTo>
                  <a:lnTo>
                    <a:pt x="1785" y="202"/>
                  </a:lnTo>
                  <a:lnTo>
                    <a:pt x="1819" y="236"/>
                  </a:lnTo>
                  <a:lnTo>
                    <a:pt x="1886" y="236"/>
                  </a:lnTo>
                  <a:lnTo>
                    <a:pt x="1886" y="270"/>
                  </a:lnTo>
                  <a:lnTo>
                    <a:pt x="1920" y="236"/>
                  </a:lnTo>
                  <a:lnTo>
                    <a:pt x="1886" y="573"/>
                  </a:lnTo>
                  <a:lnTo>
                    <a:pt x="1886" y="909"/>
                  </a:lnTo>
                  <a:lnTo>
                    <a:pt x="1920" y="1684"/>
                  </a:lnTo>
                  <a:lnTo>
                    <a:pt x="1953" y="2458"/>
                  </a:lnTo>
                  <a:lnTo>
                    <a:pt x="1482" y="2458"/>
                  </a:lnTo>
                  <a:lnTo>
                    <a:pt x="1011" y="2492"/>
                  </a:lnTo>
                  <a:lnTo>
                    <a:pt x="506" y="2492"/>
                  </a:lnTo>
                  <a:lnTo>
                    <a:pt x="236" y="2525"/>
                  </a:lnTo>
                  <a:lnTo>
                    <a:pt x="102" y="2559"/>
                  </a:lnTo>
                  <a:lnTo>
                    <a:pt x="1" y="2593"/>
                  </a:lnTo>
                  <a:lnTo>
                    <a:pt x="1" y="2727"/>
                  </a:lnTo>
                  <a:lnTo>
                    <a:pt x="102" y="2761"/>
                  </a:lnTo>
                  <a:lnTo>
                    <a:pt x="203" y="2795"/>
                  </a:lnTo>
                  <a:lnTo>
                    <a:pt x="438" y="2795"/>
                  </a:lnTo>
                  <a:lnTo>
                    <a:pt x="876" y="2761"/>
                  </a:lnTo>
                  <a:lnTo>
                    <a:pt x="1415" y="2761"/>
                  </a:lnTo>
                  <a:lnTo>
                    <a:pt x="1718" y="2727"/>
                  </a:lnTo>
                  <a:lnTo>
                    <a:pt x="1987" y="2694"/>
                  </a:lnTo>
                  <a:lnTo>
                    <a:pt x="2021" y="2727"/>
                  </a:lnTo>
                  <a:lnTo>
                    <a:pt x="2088" y="2727"/>
                  </a:lnTo>
                  <a:lnTo>
                    <a:pt x="2155" y="2694"/>
                  </a:lnTo>
                  <a:lnTo>
                    <a:pt x="2155" y="2626"/>
                  </a:lnTo>
                  <a:lnTo>
                    <a:pt x="2088" y="1078"/>
                  </a:lnTo>
                  <a:lnTo>
                    <a:pt x="2088" y="539"/>
                  </a:lnTo>
                  <a:lnTo>
                    <a:pt x="2088" y="303"/>
                  </a:lnTo>
                  <a:lnTo>
                    <a:pt x="2021" y="68"/>
                  </a:lnTo>
                  <a:lnTo>
                    <a:pt x="2021" y="34"/>
                  </a:lnTo>
                  <a:lnTo>
                    <a:pt x="1987" y="68"/>
                  </a:lnTo>
                  <a:lnTo>
                    <a:pt x="1987" y="101"/>
                  </a:lnTo>
                  <a:lnTo>
                    <a:pt x="1953" y="68"/>
                  </a:lnTo>
                  <a:lnTo>
                    <a:pt x="1886" y="34"/>
                  </a:lnTo>
                  <a:lnTo>
                    <a:pt x="178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5"/>
            <p:cNvSpPr/>
            <p:nvPr/>
          </p:nvSpPr>
          <p:spPr>
            <a:xfrm>
              <a:off x="154400" y="432801"/>
              <a:ext cx="124158" cy="134222"/>
            </a:xfrm>
            <a:custGeom>
              <a:avLst/>
              <a:gdLst/>
              <a:ahLst/>
              <a:cxnLst/>
              <a:rect l="l" t="t" r="r" b="b"/>
              <a:pathLst>
                <a:path w="2492" h="2694" extrusionOk="0">
                  <a:moveTo>
                    <a:pt x="2290" y="202"/>
                  </a:moveTo>
                  <a:lnTo>
                    <a:pt x="2222" y="707"/>
                  </a:lnTo>
                  <a:lnTo>
                    <a:pt x="2189" y="1246"/>
                  </a:lnTo>
                  <a:lnTo>
                    <a:pt x="2222" y="1784"/>
                  </a:lnTo>
                  <a:lnTo>
                    <a:pt x="2290" y="2323"/>
                  </a:lnTo>
                  <a:lnTo>
                    <a:pt x="1818" y="2323"/>
                  </a:lnTo>
                  <a:lnTo>
                    <a:pt x="1347" y="2357"/>
                  </a:lnTo>
                  <a:lnTo>
                    <a:pt x="371" y="2357"/>
                  </a:lnTo>
                  <a:lnTo>
                    <a:pt x="270" y="1279"/>
                  </a:lnTo>
                  <a:lnTo>
                    <a:pt x="169" y="236"/>
                  </a:lnTo>
                  <a:lnTo>
                    <a:pt x="707" y="269"/>
                  </a:lnTo>
                  <a:lnTo>
                    <a:pt x="1246" y="269"/>
                  </a:lnTo>
                  <a:lnTo>
                    <a:pt x="2290" y="202"/>
                  </a:lnTo>
                  <a:close/>
                  <a:moveTo>
                    <a:pt x="1751" y="0"/>
                  </a:moveTo>
                  <a:lnTo>
                    <a:pt x="1212" y="34"/>
                  </a:lnTo>
                  <a:lnTo>
                    <a:pt x="674" y="34"/>
                  </a:lnTo>
                  <a:lnTo>
                    <a:pt x="135" y="67"/>
                  </a:lnTo>
                  <a:lnTo>
                    <a:pt x="101" y="101"/>
                  </a:lnTo>
                  <a:lnTo>
                    <a:pt x="68" y="135"/>
                  </a:lnTo>
                  <a:lnTo>
                    <a:pt x="34" y="168"/>
                  </a:lnTo>
                  <a:lnTo>
                    <a:pt x="34" y="202"/>
                  </a:lnTo>
                  <a:lnTo>
                    <a:pt x="0" y="808"/>
                  </a:lnTo>
                  <a:lnTo>
                    <a:pt x="0" y="1414"/>
                  </a:lnTo>
                  <a:lnTo>
                    <a:pt x="68" y="2020"/>
                  </a:lnTo>
                  <a:lnTo>
                    <a:pt x="169" y="2626"/>
                  </a:lnTo>
                  <a:lnTo>
                    <a:pt x="236" y="2660"/>
                  </a:lnTo>
                  <a:lnTo>
                    <a:pt x="303" y="2694"/>
                  </a:lnTo>
                  <a:lnTo>
                    <a:pt x="371" y="2660"/>
                  </a:lnTo>
                  <a:lnTo>
                    <a:pt x="404" y="2559"/>
                  </a:lnTo>
                  <a:lnTo>
                    <a:pt x="371" y="2492"/>
                  </a:lnTo>
                  <a:lnTo>
                    <a:pt x="842" y="2559"/>
                  </a:lnTo>
                  <a:lnTo>
                    <a:pt x="1347" y="2593"/>
                  </a:lnTo>
                  <a:lnTo>
                    <a:pt x="1818" y="2593"/>
                  </a:lnTo>
                  <a:lnTo>
                    <a:pt x="2054" y="2559"/>
                  </a:lnTo>
                  <a:lnTo>
                    <a:pt x="2290" y="2492"/>
                  </a:lnTo>
                  <a:lnTo>
                    <a:pt x="2323" y="2458"/>
                  </a:lnTo>
                  <a:lnTo>
                    <a:pt x="2323" y="2391"/>
                  </a:lnTo>
                  <a:lnTo>
                    <a:pt x="2424" y="2391"/>
                  </a:lnTo>
                  <a:lnTo>
                    <a:pt x="2458" y="2357"/>
                  </a:lnTo>
                  <a:lnTo>
                    <a:pt x="2458" y="2290"/>
                  </a:lnTo>
                  <a:lnTo>
                    <a:pt x="2492" y="1784"/>
                  </a:lnTo>
                  <a:lnTo>
                    <a:pt x="2458" y="1246"/>
                  </a:lnTo>
                  <a:lnTo>
                    <a:pt x="2424" y="707"/>
                  </a:lnTo>
                  <a:lnTo>
                    <a:pt x="2357" y="168"/>
                  </a:lnTo>
                  <a:lnTo>
                    <a:pt x="2391" y="101"/>
                  </a:lnTo>
                  <a:lnTo>
                    <a:pt x="2391" y="67"/>
                  </a:lnTo>
                  <a:lnTo>
                    <a:pt x="235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5"/>
            <p:cNvSpPr/>
            <p:nvPr/>
          </p:nvSpPr>
          <p:spPr>
            <a:xfrm>
              <a:off x="1585252" y="248258"/>
              <a:ext cx="13452" cy="115787"/>
            </a:xfrm>
            <a:custGeom>
              <a:avLst/>
              <a:gdLst/>
              <a:ahLst/>
              <a:cxnLst/>
              <a:rect l="l" t="t" r="r" b="b"/>
              <a:pathLst>
                <a:path w="270" h="2324" extrusionOk="0">
                  <a:moveTo>
                    <a:pt x="67" y="1"/>
                  </a:moveTo>
                  <a:lnTo>
                    <a:pt x="34" y="34"/>
                  </a:lnTo>
                  <a:lnTo>
                    <a:pt x="34" y="304"/>
                  </a:lnTo>
                  <a:lnTo>
                    <a:pt x="34" y="539"/>
                  </a:lnTo>
                  <a:lnTo>
                    <a:pt x="34" y="1078"/>
                  </a:lnTo>
                  <a:lnTo>
                    <a:pt x="0" y="1684"/>
                  </a:lnTo>
                  <a:lnTo>
                    <a:pt x="0" y="1987"/>
                  </a:lnTo>
                  <a:lnTo>
                    <a:pt x="34" y="2256"/>
                  </a:lnTo>
                  <a:lnTo>
                    <a:pt x="67" y="2324"/>
                  </a:lnTo>
                  <a:lnTo>
                    <a:pt x="168" y="2324"/>
                  </a:lnTo>
                  <a:lnTo>
                    <a:pt x="202" y="2290"/>
                  </a:lnTo>
                  <a:lnTo>
                    <a:pt x="236" y="1987"/>
                  </a:lnTo>
                  <a:lnTo>
                    <a:pt x="269" y="1684"/>
                  </a:lnTo>
                  <a:lnTo>
                    <a:pt x="236" y="1078"/>
                  </a:lnTo>
                  <a:lnTo>
                    <a:pt x="236" y="539"/>
                  </a:lnTo>
                  <a:lnTo>
                    <a:pt x="202" y="270"/>
                  </a:lnTo>
                  <a:lnTo>
                    <a:pt x="135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5"/>
            <p:cNvSpPr/>
            <p:nvPr/>
          </p:nvSpPr>
          <p:spPr>
            <a:xfrm>
              <a:off x="538531" y="325433"/>
              <a:ext cx="36918" cy="52065"/>
            </a:xfrm>
            <a:custGeom>
              <a:avLst/>
              <a:gdLst/>
              <a:ahLst/>
              <a:cxnLst/>
              <a:rect l="l" t="t" r="r" b="b"/>
              <a:pathLst>
                <a:path w="741" h="1045" extrusionOk="0">
                  <a:moveTo>
                    <a:pt x="438" y="270"/>
                  </a:moveTo>
                  <a:lnTo>
                    <a:pt x="539" y="303"/>
                  </a:lnTo>
                  <a:lnTo>
                    <a:pt x="573" y="371"/>
                  </a:lnTo>
                  <a:lnTo>
                    <a:pt x="606" y="438"/>
                  </a:lnTo>
                  <a:lnTo>
                    <a:pt x="606" y="606"/>
                  </a:lnTo>
                  <a:lnTo>
                    <a:pt x="539" y="674"/>
                  </a:lnTo>
                  <a:lnTo>
                    <a:pt x="505" y="741"/>
                  </a:lnTo>
                  <a:lnTo>
                    <a:pt x="337" y="842"/>
                  </a:lnTo>
                  <a:lnTo>
                    <a:pt x="303" y="842"/>
                  </a:lnTo>
                  <a:lnTo>
                    <a:pt x="270" y="472"/>
                  </a:lnTo>
                  <a:lnTo>
                    <a:pt x="303" y="270"/>
                  </a:lnTo>
                  <a:lnTo>
                    <a:pt x="337" y="303"/>
                  </a:lnTo>
                  <a:lnTo>
                    <a:pt x="438" y="270"/>
                  </a:lnTo>
                  <a:close/>
                  <a:moveTo>
                    <a:pt x="270" y="0"/>
                  </a:moveTo>
                  <a:lnTo>
                    <a:pt x="270" y="34"/>
                  </a:lnTo>
                  <a:lnTo>
                    <a:pt x="202" y="101"/>
                  </a:lnTo>
                  <a:lnTo>
                    <a:pt x="135" y="202"/>
                  </a:lnTo>
                  <a:lnTo>
                    <a:pt x="101" y="404"/>
                  </a:lnTo>
                  <a:lnTo>
                    <a:pt x="101" y="640"/>
                  </a:lnTo>
                  <a:lnTo>
                    <a:pt x="135" y="876"/>
                  </a:lnTo>
                  <a:lnTo>
                    <a:pt x="34" y="876"/>
                  </a:lnTo>
                  <a:lnTo>
                    <a:pt x="0" y="909"/>
                  </a:lnTo>
                  <a:lnTo>
                    <a:pt x="0" y="943"/>
                  </a:lnTo>
                  <a:lnTo>
                    <a:pt x="0" y="1010"/>
                  </a:lnTo>
                  <a:lnTo>
                    <a:pt x="34" y="1010"/>
                  </a:lnTo>
                  <a:lnTo>
                    <a:pt x="135" y="1044"/>
                  </a:lnTo>
                  <a:lnTo>
                    <a:pt x="236" y="1044"/>
                  </a:lnTo>
                  <a:lnTo>
                    <a:pt x="337" y="1010"/>
                  </a:lnTo>
                  <a:lnTo>
                    <a:pt x="438" y="977"/>
                  </a:lnTo>
                  <a:lnTo>
                    <a:pt x="606" y="808"/>
                  </a:lnTo>
                  <a:lnTo>
                    <a:pt x="741" y="640"/>
                  </a:lnTo>
                  <a:lnTo>
                    <a:pt x="741" y="539"/>
                  </a:lnTo>
                  <a:lnTo>
                    <a:pt x="741" y="438"/>
                  </a:lnTo>
                  <a:lnTo>
                    <a:pt x="707" y="337"/>
                  </a:lnTo>
                  <a:lnTo>
                    <a:pt x="674" y="236"/>
                  </a:lnTo>
                  <a:lnTo>
                    <a:pt x="606" y="169"/>
                  </a:lnTo>
                  <a:lnTo>
                    <a:pt x="303" y="169"/>
                  </a:lnTo>
                  <a:lnTo>
                    <a:pt x="303" y="34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5"/>
            <p:cNvSpPr/>
            <p:nvPr/>
          </p:nvSpPr>
          <p:spPr>
            <a:xfrm>
              <a:off x="260073" y="566973"/>
              <a:ext cx="125852" cy="137610"/>
            </a:xfrm>
            <a:custGeom>
              <a:avLst/>
              <a:gdLst/>
              <a:ahLst/>
              <a:cxnLst/>
              <a:rect l="l" t="t" r="r" b="b"/>
              <a:pathLst>
                <a:path w="2526" h="2762" extrusionOk="0">
                  <a:moveTo>
                    <a:pt x="2256" y="236"/>
                  </a:moveTo>
                  <a:lnTo>
                    <a:pt x="2256" y="640"/>
                  </a:lnTo>
                  <a:lnTo>
                    <a:pt x="2290" y="1078"/>
                  </a:lnTo>
                  <a:lnTo>
                    <a:pt x="2290" y="1785"/>
                  </a:lnTo>
                  <a:lnTo>
                    <a:pt x="2323" y="2492"/>
                  </a:lnTo>
                  <a:lnTo>
                    <a:pt x="1448" y="2492"/>
                  </a:lnTo>
                  <a:lnTo>
                    <a:pt x="909" y="2526"/>
                  </a:lnTo>
                  <a:lnTo>
                    <a:pt x="640" y="2559"/>
                  </a:lnTo>
                  <a:lnTo>
                    <a:pt x="371" y="2593"/>
                  </a:lnTo>
                  <a:lnTo>
                    <a:pt x="337" y="1886"/>
                  </a:lnTo>
                  <a:lnTo>
                    <a:pt x="236" y="1145"/>
                  </a:lnTo>
                  <a:lnTo>
                    <a:pt x="202" y="708"/>
                  </a:lnTo>
                  <a:lnTo>
                    <a:pt x="135" y="270"/>
                  </a:lnTo>
                  <a:lnTo>
                    <a:pt x="1179" y="270"/>
                  </a:lnTo>
                  <a:lnTo>
                    <a:pt x="2256" y="236"/>
                  </a:lnTo>
                  <a:close/>
                  <a:moveTo>
                    <a:pt x="2222" y="1"/>
                  </a:moveTo>
                  <a:lnTo>
                    <a:pt x="1179" y="34"/>
                  </a:lnTo>
                  <a:lnTo>
                    <a:pt x="640" y="34"/>
                  </a:lnTo>
                  <a:lnTo>
                    <a:pt x="135" y="68"/>
                  </a:lnTo>
                  <a:lnTo>
                    <a:pt x="68" y="135"/>
                  </a:lnTo>
                  <a:lnTo>
                    <a:pt x="34" y="203"/>
                  </a:lnTo>
                  <a:lnTo>
                    <a:pt x="0" y="438"/>
                  </a:lnTo>
                  <a:lnTo>
                    <a:pt x="0" y="674"/>
                  </a:lnTo>
                  <a:lnTo>
                    <a:pt x="34" y="1145"/>
                  </a:lnTo>
                  <a:lnTo>
                    <a:pt x="101" y="1920"/>
                  </a:lnTo>
                  <a:lnTo>
                    <a:pt x="135" y="2357"/>
                  </a:lnTo>
                  <a:lnTo>
                    <a:pt x="236" y="2694"/>
                  </a:lnTo>
                  <a:lnTo>
                    <a:pt x="236" y="2728"/>
                  </a:lnTo>
                  <a:lnTo>
                    <a:pt x="270" y="2761"/>
                  </a:lnTo>
                  <a:lnTo>
                    <a:pt x="337" y="2728"/>
                  </a:lnTo>
                  <a:lnTo>
                    <a:pt x="371" y="2728"/>
                  </a:lnTo>
                  <a:lnTo>
                    <a:pt x="606" y="2761"/>
                  </a:lnTo>
                  <a:lnTo>
                    <a:pt x="842" y="2761"/>
                  </a:lnTo>
                  <a:lnTo>
                    <a:pt x="1313" y="2728"/>
                  </a:lnTo>
                  <a:lnTo>
                    <a:pt x="2088" y="2728"/>
                  </a:lnTo>
                  <a:lnTo>
                    <a:pt x="2357" y="2694"/>
                  </a:lnTo>
                  <a:lnTo>
                    <a:pt x="2492" y="2694"/>
                  </a:lnTo>
                  <a:lnTo>
                    <a:pt x="2492" y="2660"/>
                  </a:lnTo>
                  <a:lnTo>
                    <a:pt x="2525" y="2324"/>
                  </a:lnTo>
                  <a:lnTo>
                    <a:pt x="2525" y="1953"/>
                  </a:lnTo>
                  <a:lnTo>
                    <a:pt x="2492" y="1246"/>
                  </a:lnTo>
                  <a:lnTo>
                    <a:pt x="2458" y="640"/>
                  </a:lnTo>
                  <a:lnTo>
                    <a:pt x="2424" y="337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5"/>
            <p:cNvSpPr/>
            <p:nvPr/>
          </p:nvSpPr>
          <p:spPr>
            <a:xfrm>
              <a:off x="494887" y="283483"/>
              <a:ext cx="124207" cy="130884"/>
            </a:xfrm>
            <a:custGeom>
              <a:avLst/>
              <a:gdLst/>
              <a:ahLst/>
              <a:cxnLst/>
              <a:rect l="l" t="t" r="r" b="b"/>
              <a:pathLst>
                <a:path w="2493" h="2627" extrusionOk="0">
                  <a:moveTo>
                    <a:pt x="2223" y="135"/>
                  </a:moveTo>
                  <a:lnTo>
                    <a:pt x="2257" y="1213"/>
                  </a:lnTo>
                  <a:lnTo>
                    <a:pt x="2223" y="2290"/>
                  </a:lnTo>
                  <a:lnTo>
                    <a:pt x="1752" y="2324"/>
                  </a:lnTo>
                  <a:lnTo>
                    <a:pt x="1247" y="2357"/>
                  </a:lnTo>
                  <a:lnTo>
                    <a:pt x="775" y="2357"/>
                  </a:lnTo>
                  <a:lnTo>
                    <a:pt x="539" y="2391"/>
                  </a:lnTo>
                  <a:lnTo>
                    <a:pt x="337" y="2425"/>
                  </a:lnTo>
                  <a:lnTo>
                    <a:pt x="304" y="2425"/>
                  </a:lnTo>
                  <a:lnTo>
                    <a:pt x="304" y="2391"/>
                  </a:lnTo>
                  <a:lnTo>
                    <a:pt x="337" y="1886"/>
                  </a:lnTo>
                  <a:lnTo>
                    <a:pt x="304" y="1347"/>
                  </a:lnTo>
                  <a:lnTo>
                    <a:pt x="236" y="809"/>
                  </a:lnTo>
                  <a:lnTo>
                    <a:pt x="135" y="270"/>
                  </a:lnTo>
                  <a:lnTo>
                    <a:pt x="1213" y="270"/>
                  </a:lnTo>
                  <a:lnTo>
                    <a:pt x="1718" y="236"/>
                  </a:lnTo>
                  <a:lnTo>
                    <a:pt x="2223" y="135"/>
                  </a:lnTo>
                  <a:close/>
                  <a:moveTo>
                    <a:pt x="1718" y="1"/>
                  </a:moveTo>
                  <a:lnTo>
                    <a:pt x="1179" y="34"/>
                  </a:lnTo>
                  <a:lnTo>
                    <a:pt x="640" y="68"/>
                  </a:lnTo>
                  <a:lnTo>
                    <a:pt x="102" y="68"/>
                  </a:lnTo>
                  <a:lnTo>
                    <a:pt x="34" y="102"/>
                  </a:lnTo>
                  <a:lnTo>
                    <a:pt x="1" y="135"/>
                  </a:lnTo>
                  <a:lnTo>
                    <a:pt x="1" y="203"/>
                  </a:lnTo>
                  <a:lnTo>
                    <a:pt x="34" y="270"/>
                  </a:lnTo>
                  <a:lnTo>
                    <a:pt x="34" y="775"/>
                  </a:lnTo>
                  <a:lnTo>
                    <a:pt x="34" y="1347"/>
                  </a:lnTo>
                  <a:lnTo>
                    <a:pt x="68" y="1886"/>
                  </a:lnTo>
                  <a:lnTo>
                    <a:pt x="135" y="2391"/>
                  </a:lnTo>
                  <a:lnTo>
                    <a:pt x="169" y="2458"/>
                  </a:lnTo>
                  <a:lnTo>
                    <a:pt x="203" y="2458"/>
                  </a:lnTo>
                  <a:lnTo>
                    <a:pt x="236" y="2492"/>
                  </a:lnTo>
                  <a:lnTo>
                    <a:pt x="270" y="2458"/>
                  </a:lnTo>
                  <a:lnTo>
                    <a:pt x="270" y="2526"/>
                  </a:lnTo>
                  <a:lnTo>
                    <a:pt x="337" y="2559"/>
                  </a:lnTo>
                  <a:lnTo>
                    <a:pt x="539" y="2593"/>
                  </a:lnTo>
                  <a:lnTo>
                    <a:pt x="775" y="2627"/>
                  </a:lnTo>
                  <a:lnTo>
                    <a:pt x="1280" y="2593"/>
                  </a:lnTo>
                  <a:lnTo>
                    <a:pt x="1752" y="2526"/>
                  </a:lnTo>
                  <a:lnTo>
                    <a:pt x="2223" y="2425"/>
                  </a:lnTo>
                  <a:lnTo>
                    <a:pt x="2223" y="2492"/>
                  </a:lnTo>
                  <a:lnTo>
                    <a:pt x="2257" y="2559"/>
                  </a:lnTo>
                  <a:lnTo>
                    <a:pt x="2324" y="2593"/>
                  </a:lnTo>
                  <a:lnTo>
                    <a:pt x="2391" y="2593"/>
                  </a:lnTo>
                  <a:lnTo>
                    <a:pt x="2425" y="2526"/>
                  </a:lnTo>
                  <a:lnTo>
                    <a:pt x="2492" y="1920"/>
                  </a:lnTo>
                  <a:lnTo>
                    <a:pt x="2492" y="1314"/>
                  </a:lnTo>
                  <a:lnTo>
                    <a:pt x="2492" y="708"/>
                  </a:lnTo>
                  <a:lnTo>
                    <a:pt x="2391" y="102"/>
                  </a:lnTo>
                  <a:lnTo>
                    <a:pt x="2391" y="68"/>
                  </a:lnTo>
                  <a:lnTo>
                    <a:pt x="2324" y="68"/>
                  </a:lnTo>
                  <a:lnTo>
                    <a:pt x="232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5"/>
            <p:cNvSpPr/>
            <p:nvPr/>
          </p:nvSpPr>
          <p:spPr>
            <a:xfrm>
              <a:off x="575400" y="424381"/>
              <a:ext cx="16840" cy="115787"/>
            </a:xfrm>
            <a:custGeom>
              <a:avLst/>
              <a:gdLst/>
              <a:ahLst/>
              <a:cxnLst/>
              <a:rect l="l" t="t" r="r" b="b"/>
              <a:pathLst>
                <a:path w="338" h="2324" extrusionOk="0">
                  <a:moveTo>
                    <a:pt x="68" y="1"/>
                  </a:moveTo>
                  <a:lnTo>
                    <a:pt x="35" y="34"/>
                  </a:lnTo>
                  <a:lnTo>
                    <a:pt x="1" y="304"/>
                  </a:lnTo>
                  <a:lnTo>
                    <a:pt x="1" y="573"/>
                  </a:lnTo>
                  <a:lnTo>
                    <a:pt x="35" y="1078"/>
                  </a:lnTo>
                  <a:lnTo>
                    <a:pt x="68" y="1684"/>
                  </a:lnTo>
                  <a:lnTo>
                    <a:pt x="102" y="1987"/>
                  </a:lnTo>
                  <a:lnTo>
                    <a:pt x="169" y="2290"/>
                  </a:lnTo>
                  <a:lnTo>
                    <a:pt x="203" y="2324"/>
                  </a:lnTo>
                  <a:lnTo>
                    <a:pt x="304" y="2324"/>
                  </a:lnTo>
                  <a:lnTo>
                    <a:pt x="304" y="2257"/>
                  </a:lnTo>
                  <a:lnTo>
                    <a:pt x="338" y="1987"/>
                  </a:lnTo>
                  <a:lnTo>
                    <a:pt x="304" y="1684"/>
                  </a:lnTo>
                  <a:lnTo>
                    <a:pt x="237" y="1078"/>
                  </a:lnTo>
                  <a:lnTo>
                    <a:pt x="203" y="539"/>
                  </a:lnTo>
                  <a:lnTo>
                    <a:pt x="169" y="304"/>
                  </a:lnTo>
                  <a:lnTo>
                    <a:pt x="136" y="34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5"/>
            <p:cNvSpPr/>
            <p:nvPr/>
          </p:nvSpPr>
          <p:spPr>
            <a:xfrm>
              <a:off x="342281" y="469669"/>
              <a:ext cx="36918" cy="43694"/>
            </a:xfrm>
            <a:custGeom>
              <a:avLst/>
              <a:gdLst/>
              <a:ahLst/>
              <a:cxnLst/>
              <a:rect l="l" t="t" r="r" b="b"/>
              <a:pathLst>
                <a:path w="741" h="877" extrusionOk="0">
                  <a:moveTo>
                    <a:pt x="101" y="1"/>
                  </a:moveTo>
                  <a:lnTo>
                    <a:pt x="34" y="34"/>
                  </a:lnTo>
                  <a:lnTo>
                    <a:pt x="0" y="68"/>
                  </a:lnTo>
                  <a:lnTo>
                    <a:pt x="0" y="102"/>
                  </a:lnTo>
                  <a:lnTo>
                    <a:pt x="34" y="169"/>
                  </a:lnTo>
                  <a:lnTo>
                    <a:pt x="135" y="203"/>
                  </a:lnTo>
                  <a:lnTo>
                    <a:pt x="337" y="270"/>
                  </a:lnTo>
                  <a:lnTo>
                    <a:pt x="168" y="472"/>
                  </a:lnTo>
                  <a:lnTo>
                    <a:pt x="34" y="708"/>
                  </a:lnTo>
                  <a:lnTo>
                    <a:pt x="0" y="775"/>
                  </a:lnTo>
                  <a:lnTo>
                    <a:pt x="34" y="842"/>
                  </a:lnTo>
                  <a:lnTo>
                    <a:pt x="101" y="876"/>
                  </a:lnTo>
                  <a:lnTo>
                    <a:pt x="168" y="876"/>
                  </a:lnTo>
                  <a:lnTo>
                    <a:pt x="505" y="775"/>
                  </a:lnTo>
                  <a:lnTo>
                    <a:pt x="673" y="741"/>
                  </a:lnTo>
                  <a:lnTo>
                    <a:pt x="707" y="708"/>
                  </a:lnTo>
                  <a:lnTo>
                    <a:pt x="741" y="640"/>
                  </a:lnTo>
                  <a:lnTo>
                    <a:pt x="741" y="573"/>
                  </a:lnTo>
                  <a:lnTo>
                    <a:pt x="673" y="539"/>
                  </a:lnTo>
                  <a:lnTo>
                    <a:pt x="640" y="539"/>
                  </a:lnTo>
                  <a:lnTo>
                    <a:pt x="505" y="573"/>
                  </a:lnTo>
                  <a:lnTo>
                    <a:pt x="370" y="607"/>
                  </a:lnTo>
                  <a:lnTo>
                    <a:pt x="640" y="236"/>
                  </a:lnTo>
                  <a:lnTo>
                    <a:pt x="673" y="169"/>
                  </a:lnTo>
                  <a:lnTo>
                    <a:pt x="640" y="135"/>
                  </a:lnTo>
                  <a:lnTo>
                    <a:pt x="606" y="102"/>
                  </a:lnTo>
                  <a:lnTo>
                    <a:pt x="539" y="68"/>
                  </a:lnTo>
                  <a:lnTo>
                    <a:pt x="236" y="34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5"/>
            <p:cNvSpPr/>
            <p:nvPr/>
          </p:nvSpPr>
          <p:spPr>
            <a:xfrm>
              <a:off x="293604" y="429413"/>
              <a:ext cx="125852" cy="119175"/>
            </a:xfrm>
            <a:custGeom>
              <a:avLst/>
              <a:gdLst/>
              <a:ahLst/>
              <a:cxnLst/>
              <a:rect l="l" t="t" r="r" b="b"/>
              <a:pathLst>
                <a:path w="2526" h="2392" extrusionOk="0">
                  <a:moveTo>
                    <a:pt x="2256" y="236"/>
                  </a:moveTo>
                  <a:lnTo>
                    <a:pt x="2256" y="674"/>
                  </a:lnTo>
                  <a:lnTo>
                    <a:pt x="2290" y="1112"/>
                  </a:lnTo>
                  <a:lnTo>
                    <a:pt x="2290" y="1617"/>
                  </a:lnTo>
                  <a:lnTo>
                    <a:pt x="2324" y="2122"/>
                  </a:lnTo>
                  <a:lnTo>
                    <a:pt x="1448" y="2122"/>
                  </a:lnTo>
                  <a:lnTo>
                    <a:pt x="910" y="2156"/>
                  </a:lnTo>
                  <a:lnTo>
                    <a:pt x="640" y="2156"/>
                  </a:lnTo>
                  <a:lnTo>
                    <a:pt x="371" y="2223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03" y="708"/>
                  </a:lnTo>
                  <a:lnTo>
                    <a:pt x="169" y="270"/>
                  </a:lnTo>
                  <a:lnTo>
                    <a:pt x="169" y="270"/>
                  </a:lnTo>
                  <a:lnTo>
                    <a:pt x="674" y="304"/>
                  </a:lnTo>
                  <a:lnTo>
                    <a:pt x="1213" y="270"/>
                  </a:lnTo>
                  <a:lnTo>
                    <a:pt x="2256" y="236"/>
                  </a:lnTo>
                  <a:close/>
                  <a:moveTo>
                    <a:pt x="2256" y="1"/>
                  </a:moveTo>
                  <a:lnTo>
                    <a:pt x="1179" y="34"/>
                  </a:lnTo>
                  <a:lnTo>
                    <a:pt x="674" y="68"/>
                  </a:lnTo>
                  <a:lnTo>
                    <a:pt x="135" y="102"/>
                  </a:lnTo>
                  <a:lnTo>
                    <a:pt x="68" y="135"/>
                  </a:lnTo>
                  <a:lnTo>
                    <a:pt x="34" y="203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4" y="1179"/>
                  </a:lnTo>
                  <a:lnTo>
                    <a:pt x="102" y="1751"/>
                  </a:lnTo>
                  <a:lnTo>
                    <a:pt x="135" y="2055"/>
                  </a:lnTo>
                  <a:lnTo>
                    <a:pt x="203" y="2324"/>
                  </a:lnTo>
                  <a:lnTo>
                    <a:pt x="236" y="2358"/>
                  </a:lnTo>
                  <a:lnTo>
                    <a:pt x="371" y="2358"/>
                  </a:lnTo>
                  <a:lnTo>
                    <a:pt x="573" y="2391"/>
                  </a:lnTo>
                  <a:lnTo>
                    <a:pt x="842" y="2391"/>
                  </a:lnTo>
                  <a:lnTo>
                    <a:pt x="1314" y="2358"/>
                  </a:lnTo>
                  <a:lnTo>
                    <a:pt x="2088" y="2358"/>
                  </a:lnTo>
                  <a:lnTo>
                    <a:pt x="2357" y="2324"/>
                  </a:lnTo>
                  <a:lnTo>
                    <a:pt x="2458" y="2324"/>
                  </a:lnTo>
                  <a:lnTo>
                    <a:pt x="2492" y="2290"/>
                  </a:lnTo>
                  <a:lnTo>
                    <a:pt x="2526" y="2021"/>
                  </a:lnTo>
                  <a:lnTo>
                    <a:pt x="2526" y="1785"/>
                  </a:lnTo>
                  <a:lnTo>
                    <a:pt x="2492" y="1246"/>
                  </a:lnTo>
                  <a:lnTo>
                    <a:pt x="2458" y="674"/>
                  </a:lnTo>
                  <a:lnTo>
                    <a:pt x="2425" y="371"/>
                  </a:lnTo>
                  <a:lnTo>
                    <a:pt x="2357" y="68"/>
                  </a:lnTo>
                  <a:lnTo>
                    <a:pt x="2324" y="34"/>
                  </a:lnTo>
                  <a:lnTo>
                    <a:pt x="2290" y="34"/>
                  </a:lnTo>
                  <a:lnTo>
                    <a:pt x="22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5"/>
            <p:cNvSpPr/>
            <p:nvPr/>
          </p:nvSpPr>
          <p:spPr>
            <a:xfrm>
              <a:off x="1134010" y="394188"/>
              <a:ext cx="129190" cy="120820"/>
            </a:xfrm>
            <a:custGeom>
              <a:avLst/>
              <a:gdLst/>
              <a:ahLst/>
              <a:cxnLst/>
              <a:rect l="l" t="t" r="r" b="b"/>
              <a:pathLst>
                <a:path w="2593" h="2425" extrusionOk="0">
                  <a:moveTo>
                    <a:pt x="2391" y="1"/>
                  </a:moveTo>
                  <a:lnTo>
                    <a:pt x="2357" y="34"/>
                  </a:lnTo>
                  <a:lnTo>
                    <a:pt x="2323" y="135"/>
                  </a:lnTo>
                  <a:lnTo>
                    <a:pt x="1751" y="102"/>
                  </a:lnTo>
                  <a:lnTo>
                    <a:pt x="1179" y="68"/>
                  </a:lnTo>
                  <a:lnTo>
                    <a:pt x="674" y="34"/>
                  </a:lnTo>
                  <a:lnTo>
                    <a:pt x="404" y="68"/>
                  </a:lnTo>
                  <a:lnTo>
                    <a:pt x="303" y="135"/>
                  </a:lnTo>
                  <a:lnTo>
                    <a:pt x="202" y="169"/>
                  </a:lnTo>
                  <a:lnTo>
                    <a:pt x="202" y="203"/>
                  </a:lnTo>
                  <a:lnTo>
                    <a:pt x="371" y="270"/>
                  </a:lnTo>
                  <a:lnTo>
                    <a:pt x="573" y="304"/>
                  </a:lnTo>
                  <a:lnTo>
                    <a:pt x="1684" y="304"/>
                  </a:lnTo>
                  <a:lnTo>
                    <a:pt x="2323" y="337"/>
                  </a:lnTo>
                  <a:lnTo>
                    <a:pt x="2323" y="708"/>
                  </a:lnTo>
                  <a:lnTo>
                    <a:pt x="2323" y="1078"/>
                  </a:lnTo>
                  <a:lnTo>
                    <a:pt x="2323" y="1583"/>
                  </a:lnTo>
                  <a:lnTo>
                    <a:pt x="2357" y="1852"/>
                  </a:lnTo>
                  <a:lnTo>
                    <a:pt x="2387" y="2088"/>
                  </a:lnTo>
                  <a:lnTo>
                    <a:pt x="2387" y="2088"/>
                  </a:lnTo>
                  <a:lnTo>
                    <a:pt x="1347" y="2122"/>
                  </a:lnTo>
                  <a:lnTo>
                    <a:pt x="808" y="2155"/>
                  </a:lnTo>
                  <a:lnTo>
                    <a:pt x="539" y="2189"/>
                  </a:lnTo>
                  <a:lnTo>
                    <a:pt x="303" y="2256"/>
                  </a:lnTo>
                  <a:lnTo>
                    <a:pt x="270" y="1751"/>
                  </a:lnTo>
                  <a:lnTo>
                    <a:pt x="236" y="1246"/>
                  </a:lnTo>
                  <a:lnTo>
                    <a:pt x="270" y="708"/>
                  </a:lnTo>
                  <a:lnTo>
                    <a:pt x="236" y="438"/>
                  </a:lnTo>
                  <a:lnTo>
                    <a:pt x="202" y="304"/>
                  </a:lnTo>
                  <a:lnTo>
                    <a:pt x="169" y="203"/>
                  </a:lnTo>
                  <a:lnTo>
                    <a:pt x="68" y="337"/>
                  </a:lnTo>
                  <a:lnTo>
                    <a:pt x="34" y="506"/>
                  </a:lnTo>
                  <a:lnTo>
                    <a:pt x="0" y="876"/>
                  </a:lnTo>
                  <a:lnTo>
                    <a:pt x="34" y="1583"/>
                  </a:lnTo>
                  <a:lnTo>
                    <a:pt x="34" y="1819"/>
                  </a:lnTo>
                  <a:lnTo>
                    <a:pt x="34" y="2088"/>
                  </a:lnTo>
                  <a:lnTo>
                    <a:pt x="68" y="2189"/>
                  </a:lnTo>
                  <a:lnTo>
                    <a:pt x="101" y="2290"/>
                  </a:lnTo>
                  <a:lnTo>
                    <a:pt x="169" y="2391"/>
                  </a:lnTo>
                  <a:lnTo>
                    <a:pt x="270" y="2425"/>
                  </a:lnTo>
                  <a:lnTo>
                    <a:pt x="303" y="2425"/>
                  </a:lnTo>
                  <a:lnTo>
                    <a:pt x="337" y="2391"/>
                  </a:lnTo>
                  <a:lnTo>
                    <a:pt x="337" y="2357"/>
                  </a:lnTo>
                  <a:lnTo>
                    <a:pt x="573" y="2391"/>
                  </a:lnTo>
                  <a:lnTo>
                    <a:pt x="842" y="2425"/>
                  </a:lnTo>
                  <a:lnTo>
                    <a:pt x="1347" y="2391"/>
                  </a:lnTo>
                  <a:lnTo>
                    <a:pt x="2391" y="2324"/>
                  </a:lnTo>
                  <a:lnTo>
                    <a:pt x="2458" y="2290"/>
                  </a:lnTo>
                  <a:lnTo>
                    <a:pt x="2492" y="2324"/>
                  </a:lnTo>
                  <a:lnTo>
                    <a:pt x="2525" y="2324"/>
                  </a:lnTo>
                  <a:lnTo>
                    <a:pt x="2559" y="2290"/>
                  </a:lnTo>
                  <a:lnTo>
                    <a:pt x="2593" y="2021"/>
                  </a:lnTo>
                  <a:lnTo>
                    <a:pt x="2559" y="1785"/>
                  </a:lnTo>
                  <a:lnTo>
                    <a:pt x="2525" y="1246"/>
                  </a:lnTo>
                  <a:lnTo>
                    <a:pt x="2525" y="640"/>
                  </a:lnTo>
                  <a:lnTo>
                    <a:pt x="2492" y="337"/>
                  </a:lnTo>
                  <a:lnTo>
                    <a:pt x="2458" y="34"/>
                  </a:lnTo>
                  <a:lnTo>
                    <a:pt x="242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5"/>
            <p:cNvSpPr/>
            <p:nvPr/>
          </p:nvSpPr>
          <p:spPr>
            <a:xfrm>
              <a:off x="1598655" y="572005"/>
              <a:ext cx="129190" cy="83901"/>
            </a:xfrm>
            <a:custGeom>
              <a:avLst/>
              <a:gdLst/>
              <a:ahLst/>
              <a:cxnLst/>
              <a:rect l="l" t="t" r="r" b="b"/>
              <a:pathLst>
                <a:path w="2593" h="1684" extrusionOk="0">
                  <a:moveTo>
                    <a:pt x="2222" y="304"/>
                  </a:moveTo>
                  <a:lnTo>
                    <a:pt x="2290" y="910"/>
                  </a:lnTo>
                  <a:lnTo>
                    <a:pt x="2357" y="1381"/>
                  </a:lnTo>
                  <a:lnTo>
                    <a:pt x="2121" y="1347"/>
                  </a:lnTo>
                  <a:lnTo>
                    <a:pt x="1886" y="1347"/>
                  </a:lnTo>
                  <a:lnTo>
                    <a:pt x="1414" y="1381"/>
                  </a:lnTo>
                  <a:lnTo>
                    <a:pt x="808" y="1381"/>
                  </a:lnTo>
                  <a:lnTo>
                    <a:pt x="539" y="1415"/>
                  </a:lnTo>
                  <a:lnTo>
                    <a:pt x="270" y="1482"/>
                  </a:lnTo>
                  <a:lnTo>
                    <a:pt x="236" y="876"/>
                  </a:lnTo>
                  <a:lnTo>
                    <a:pt x="202" y="573"/>
                  </a:lnTo>
                  <a:lnTo>
                    <a:pt x="202" y="438"/>
                  </a:lnTo>
                  <a:lnTo>
                    <a:pt x="169" y="304"/>
                  </a:lnTo>
                  <a:lnTo>
                    <a:pt x="404" y="371"/>
                  </a:lnTo>
                  <a:lnTo>
                    <a:pt x="674" y="405"/>
                  </a:lnTo>
                  <a:lnTo>
                    <a:pt x="1684" y="405"/>
                  </a:lnTo>
                  <a:lnTo>
                    <a:pt x="1953" y="371"/>
                  </a:lnTo>
                  <a:lnTo>
                    <a:pt x="2222" y="304"/>
                  </a:lnTo>
                  <a:close/>
                  <a:moveTo>
                    <a:pt x="2256" y="1"/>
                  </a:moveTo>
                  <a:lnTo>
                    <a:pt x="2222" y="34"/>
                  </a:lnTo>
                  <a:lnTo>
                    <a:pt x="2222" y="68"/>
                  </a:lnTo>
                  <a:lnTo>
                    <a:pt x="2222" y="169"/>
                  </a:lnTo>
                  <a:lnTo>
                    <a:pt x="1785" y="169"/>
                  </a:lnTo>
                  <a:lnTo>
                    <a:pt x="1347" y="203"/>
                  </a:lnTo>
                  <a:lnTo>
                    <a:pt x="438" y="203"/>
                  </a:lnTo>
                  <a:lnTo>
                    <a:pt x="135" y="236"/>
                  </a:lnTo>
                  <a:lnTo>
                    <a:pt x="101" y="236"/>
                  </a:lnTo>
                  <a:lnTo>
                    <a:pt x="68" y="270"/>
                  </a:lnTo>
                  <a:lnTo>
                    <a:pt x="34" y="371"/>
                  </a:lnTo>
                  <a:lnTo>
                    <a:pt x="0" y="506"/>
                  </a:lnTo>
                  <a:lnTo>
                    <a:pt x="34" y="775"/>
                  </a:lnTo>
                  <a:lnTo>
                    <a:pt x="34" y="1549"/>
                  </a:lnTo>
                  <a:lnTo>
                    <a:pt x="68" y="1617"/>
                  </a:lnTo>
                  <a:lnTo>
                    <a:pt x="135" y="1650"/>
                  </a:lnTo>
                  <a:lnTo>
                    <a:pt x="202" y="1617"/>
                  </a:lnTo>
                  <a:lnTo>
                    <a:pt x="236" y="1583"/>
                  </a:lnTo>
                  <a:lnTo>
                    <a:pt x="505" y="1617"/>
                  </a:lnTo>
                  <a:lnTo>
                    <a:pt x="741" y="1617"/>
                  </a:lnTo>
                  <a:lnTo>
                    <a:pt x="1246" y="1583"/>
                  </a:lnTo>
                  <a:lnTo>
                    <a:pt x="1818" y="1583"/>
                  </a:lnTo>
                  <a:lnTo>
                    <a:pt x="2121" y="1549"/>
                  </a:lnTo>
                  <a:lnTo>
                    <a:pt x="2391" y="1482"/>
                  </a:lnTo>
                  <a:lnTo>
                    <a:pt x="2458" y="1684"/>
                  </a:lnTo>
                  <a:lnTo>
                    <a:pt x="2525" y="1684"/>
                  </a:lnTo>
                  <a:lnTo>
                    <a:pt x="2559" y="1650"/>
                  </a:lnTo>
                  <a:lnTo>
                    <a:pt x="2593" y="1482"/>
                  </a:lnTo>
                  <a:lnTo>
                    <a:pt x="2559" y="1280"/>
                  </a:lnTo>
                  <a:lnTo>
                    <a:pt x="2492" y="910"/>
                  </a:lnTo>
                  <a:lnTo>
                    <a:pt x="2391" y="270"/>
                  </a:lnTo>
                  <a:lnTo>
                    <a:pt x="2424" y="236"/>
                  </a:lnTo>
                  <a:lnTo>
                    <a:pt x="2424" y="203"/>
                  </a:lnTo>
                  <a:lnTo>
                    <a:pt x="2391" y="169"/>
                  </a:lnTo>
                  <a:lnTo>
                    <a:pt x="2357" y="169"/>
                  </a:lnTo>
                  <a:lnTo>
                    <a:pt x="2323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5"/>
            <p:cNvSpPr/>
            <p:nvPr/>
          </p:nvSpPr>
          <p:spPr>
            <a:xfrm>
              <a:off x="50" y="-7"/>
              <a:ext cx="2049897" cy="773345"/>
            </a:xfrm>
            <a:custGeom>
              <a:avLst/>
              <a:gdLst/>
              <a:ahLst/>
              <a:cxnLst/>
              <a:rect l="l" t="t" r="r" b="b"/>
              <a:pathLst>
                <a:path w="41144" h="15522" extrusionOk="0">
                  <a:moveTo>
                    <a:pt x="40604" y="1"/>
                  </a:moveTo>
                  <a:lnTo>
                    <a:pt x="40705" y="2425"/>
                  </a:lnTo>
                  <a:lnTo>
                    <a:pt x="40773" y="4849"/>
                  </a:lnTo>
                  <a:lnTo>
                    <a:pt x="40806" y="7374"/>
                  </a:lnTo>
                  <a:lnTo>
                    <a:pt x="40806" y="9899"/>
                  </a:lnTo>
                  <a:lnTo>
                    <a:pt x="40773" y="11078"/>
                  </a:lnTo>
                  <a:lnTo>
                    <a:pt x="40705" y="12256"/>
                  </a:lnTo>
                  <a:lnTo>
                    <a:pt x="40705" y="12626"/>
                  </a:lnTo>
                  <a:lnTo>
                    <a:pt x="40638" y="12997"/>
                  </a:lnTo>
                  <a:lnTo>
                    <a:pt x="40604" y="13199"/>
                  </a:lnTo>
                  <a:lnTo>
                    <a:pt x="40503" y="13367"/>
                  </a:lnTo>
                  <a:lnTo>
                    <a:pt x="40369" y="13468"/>
                  </a:lnTo>
                  <a:lnTo>
                    <a:pt x="40200" y="13535"/>
                  </a:lnTo>
                  <a:lnTo>
                    <a:pt x="39998" y="13569"/>
                  </a:lnTo>
                  <a:lnTo>
                    <a:pt x="39830" y="13603"/>
                  </a:lnTo>
                  <a:lnTo>
                    <a:pt x="29629" y="13939"/>
                  </a:lnTo>
                  <a:lnTo>
                    <a:pt x="19461" y="14276"/>
                  </a:lnTo>
                  <a:lnTo>
                    <a:pt x="14276" y="14478"/>
                  </a:lnTo>
                  <a:lnTo>
                    <a:pt x="9091" y="14714"/>
                  </a:lnTo>
                  <a:lnTo>
                    <a:pt x="6499" y="14882"/>
                  </a:lnTo>
                  <a:lnTo>
                    <a:pt x="3940" y="15050"/>
                  </a:lnTo>
                  <a:lnTo>
                    <a:pt x="1179" y="15252"/>
                  </a:lnTo>
                  <a:lnTo>
                    <a:pt x="607" y="15286"/>
                  </a:lnTo>
                  <a:lnTo>
                    <a:pt x="304" y="15320"/>
                  </a:lnTo>
                  <a:lnTo>
                    <a:pt x="1" y="15286"/>
                  </a:lnTo>
                  <a:lnTo>
                    <a:pt x="1" y="15522"/>
                  </a:lnTo>
                  <a:lnTo>
                    <a:pt x="910" y="15522"/>
                  </a:lnTo>
                  <a:lnTo>
                    <a:pt x="3671" y="15320"/>
                  </a:lnTo>
                  <a:lnTo>
                    <a:pt x="6398" y="15118"/>
                  </a:lnTo>
                  <a:lnTo>
                    <a:pt x="9226" y="14949"/>
                  </a:lnTo>
                  <a:lnTo>
                    <a:pt x="12020" y="14815"/>
                  </a:lnTo>
                  <a:lnTo>
                    <a:pt x="17676" y="14579"/>
                  </a:lnTo>
                  <a:lnTo>
                    <a:pt x="23164" y="14377"/>
                  </a:lnTo>
                  <a:lnTo>
                    <a:pt x="28619" y="14209"/>
                  </a:lnTo>
                  <a:lnTo>
                    <a:pt x="39594" y="13872"/>
                  </a:lnTo>
                  <a:lnTo>
                    <a:pt x="39662" y="13939"/>
                  </a:lnTo>
                  <a:lnTo>
                    <a:pt x="39729" y="13973"/>
                  </a:lnTo>
                  <a:lnTo>
                    <a:pt x="39763" y="13939"/>
                  </a:lnTo>
                  <a:lnTo>
                    <a:pt x="39897" y="13906"/>
                  </a:lnTo>
                  <a:lnTo>
                    <a:pt x="40066" y="13872"/>
                  </a:lnTo>
                  <a:lnTo>
                    <a:pt x="40167" y="13872"/>
                  </a:lnTo>
                  <a:lnTo>
                    <a:pt x="40234" y="13838"/>
                  </a:lnTo>
                  <a:lnTo>
                    <a:pt x="40402" y="13805"/>
                  </a:lnTo>
                  <a:lnTo>
                    <a:pt x="40571" y="13737"/>
                  </a:lnTo>
                  <a:lnTo>
                    <a:pt x="40705" y="13636"/>
                  </a:lnTo>
                  <a:lnTo>
                    <a:pt x="40806" y="13468"/>
                  </a:lnTo>
                  <a:lnTo>
                    <a:pt x="40907" y="13232"/>
                  </a:lnTo>
                  <a:lnTo>
                    <a:pt x="40975" y="12997"/>
                  </a:lnTo>
                  <a:lnTo>
                    <a:pt x="41042" y="12458"/>
                  </a:lnTo>
                  <a:lnTo>
                    <a:pt x="41076" y="11414"/>
                  </a:lnTo>
                  <a:lnTo>
                    <a:pt x="41109" y="10000"/>
                  </a:lnTo>
                  <a:lnTo>
                    <a:pt x="41143" y="8586"/>
                  </a:lnTo>
                  <a:lnTo>
                    <a:pt x="41109" y="5758"/>
                  </a:lnTo>
                  <a:lnTo>
                    <a:pt x="41042" y="3065"/>
                  </a:lnTo>
                  <a:lnTo>
                    <a:pt x="40907" y="337"/>
                  </a:lnTo>
                  <a:lnTo>
                    <a:pt x="4090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5"/>
            <p:cNvSpPr/>
            <p:nvPr/>
          </p:nvSpPr>
          <p:spPr>
            <a:xfrm>
              <a:off x="1872080" y="582069"/>
              <a:ext cx="10114" cy="67161"/>
            </a:xfrm>
            <a:custGeom>
              <a:avLst/>
              <a:gdLst/>
              <a:ahLst/>
              <a:cxnLst/>
              <a:rect l="l" t="t" r="r" b="b"/>
              <a:pathLst>
                <a:path w="203" h="1348" extrusionOk="0">
                  <a:moveTo>
                    <a:pt x="101" y="1"/>
                  </a:moveTo>
                  <a:lnTo>
                    <a:pt x="34" y="102"/>
                  </a:lnTo>
                  <a:lnTo>
                    <a:pt x="0" y="236"/>
                  </a:lnTo>
                  <a:lnTo>
                    <a:pt x="34" y="506"/>
                  </a:lnTo>
                  <a:lnTo>
                    <a:pt x="34" y="1280"/>
                  </a:lnTo>
                  <a:lnTo>
                    <a:pt x="68" y="1347"/>
                  </a:lnTo>
                  <a:lnTo>
                    <a:pt x="135" y="1347"/>
                  </a:lnTo>
                  <a:lnTo>
                    <a:pt x="169" y="1314"/>
                  </a:lnTo>
                  <a:lnTo>
                    <a:pt x="202" y="1280"/>
                  </a:lnTo>
                  <a:lnTo>
                    <a:pt x="169" y="472"/>
                  </a:lnTo>
                  <a:lnTo>
                    <a:pt x="169" y="236"/>
                  </a:lnTo>
                  <a:lnTo>
                    <a:pt x="169" y="102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5"/>
            <p:cNvSpPr/>
            <p:nvPr/>
          </p:nvSpPr>
          <p:spPr>
            <a:xfrm>
              <a:off x="1776471" y="-7"/>
              <a:ext cx="199639" cy="83951"/>
            </a:xfrm>
            <a:custGeom>
              <a:avLst/>
              <a:gdLst/>
              <a:ahLst/>
              <a:cxnLst/>
              <a:rect l="l" t="t" r="r" b="b"/>
              <a:pathLst>
                <a:path w="4007" h="1685" extrusionOk="0">
                  <a:moveTo>
                    <a:pt x="0" y="1"/>
                  </a:moveTo>
                  <a:lnTo>
                    <a:pt x="0" y="539"/>
                  </a:lnTo>
                  <a:lnTo>
                    <a:pt x="0" y="1011"/>
                  </a:lnTo>
                  <a:lnTo>
                    <a:pt x="68" y="1246"/>
                  </a:lnTo>
                  <a:lnTo>
                    <a:pt x="135" y="1448"/>
                  </a:lnTo>
                  <a:lnTo>
                    <a:pt x="202" y="1482"/>
                  </a:lnTo>
                  <a:lnTo>
                    <a:pt x="202" y="1516"/>
                  </a:lnTo>
                  <a:lnTo>
                    <a:pt x="236" y="1549"/>
                  </a:lnTo>
                  <a:lnTo>
                    <a:pt x="674" y="1617"/>
                  </a:lnTo>
                  <a:lnTo>
                    <a:pt x="1111" y="1650"/>
                  </a:lnTo>
                  <a:lnTo>
                    <a:pt x="2020" y="1684"/>
                  </a:lnTo>
                  <a:lnTo>
                    <a:pt x="2929" y="1650"/>
                  </a:lnTo>
                  <a:lnTo>
                    <a:pt x="3805" y="1549"/>
                  </a:lnTo>
                  <a:lnTo>
                    <a:pt x="3872" y="1583"/>
                  </a:lnTo>
                  <a:lnTo>
                    <a:pt x="3906" y="1583"/>
                  </a:lnTo>
                  <a:lnTo>
                    <a:pt x="3973" y="1549"/>
                  </a:lnTo>
                  <a:lnTo>
                    <a:pt x="4007" y="1482"/>
                  </a:lnTo>
                  <a:lnTo>
                    <a:pt x="3906" y="1"/>
                  </a:lnTo>
                  <a:lnTo>
                    <a:pt x="3704" y="1"/>
                  </a:lnTo>
                  <a:lnTo>
                    <a:pt x="3771" y="1347"/>
                  </a:lnTo>
                  <a:lnTo>
                    <a:pt x="2020" y="1381"/>
                  </a:lnTo>
                  <a:lnTo>
                    <a:pt x="1111" y="1381"/>
                  </a:lnTo>
                  <a:lnTo>
                    <a:pt x="236" y="1448"/>
                  </a:lnTo>
                  <a:lnTo>
                    <a:pt x="236" y="1415"/>
                  </a:lnTo>
                  <a:lnTo>
                    <a:pt x="270" y="1213"/>
                  </a:lnTo>
                  <a:lnTo>
                    <a:pt x="236" y="977"/>
                  </a:lnTo>
                  <a:lnTo>
                    <a:pt x="169" y="539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5"/>
            <p:cNvSpPr/>
            <p:nvPr/>
          </p:nvSpPr>
          <p:spPr>
            <a:xfrm>
              <a:off x="365747" y="204663"/>
              <a:ext cx="47032" cy="33580"/>
            </a:xfrm>
            <a:custGeom>
              <a:avLst/>
              <a:gdLst/>
              <a:ahLst/>
              <a:cxnLst/>
              <a:rect l="l" t="t" r="r" b="b"/>
              <a:pathLst>
                <a:path w="944" h="674" extrusionOk="0">
                  <a:moveTo>
                    <a:pt x="876" y="0"/>
                  </a:moveTo>
                  <a:lnTo>
                    <a:pt x="808" y="34"/>
                  </a:lnTo>
                  <a:lnTo>
                    <a:pt x="741" y="135"/>
                  </a:lnTo>
                  <a:lnTo>
                    <a:pt x="707" y="236"/>
                  </a:lnTo>
                  <a:lnTo>
                    <a:pt x="640" y="505"/>
                  </a:lnTo>
                  <a:lnTo>
                    <a:pt x="539" y="371"/>
                  </a:lnTo>
                  <a:lnTo>
                    <a:pt x="472" y="270"/>
                  </a:lnTo>
                  <a:lnTo>
                    <a:pt x="539" y="169"/>
                  </a:lnTo>
                  <a:lnTo>
                    <a:pt x="539" y="101"/>
                  </a:lnTo>
                  <a:lnTo>
                    <a:pt x="505" y="68"/>
                  </a:lnTo>
                  <a:lnTo>
                    <a:pt x="438" y="68"/>
                  </a:lnTo>
                  <a:lnTo>
                    <a:pt x="371" y="101"/>
                  </a:lnTo>
                  <a:lnTo>
                    <a:pt x="202" y="404"/>
                  </a:lnTo>
                  <a:lnTo>
                    <a:pt x="202" y="371"/>
                  </a:lnTo>
                  <a:lnTo>
                    <a:pt x="169" y="236"/>
                  </a:lnTo>
                  <a:lnTo>
                    <a:pt x="135" y="202"/>
                  </a:lnTo>
                  <a:lnTo>
                    <a:pt x="101" y="169"/>
                  </a:lnTo>
                  <a:lnTo>
                    <a:pt x="68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0" y="270"/>
                  </a:lnTo>
                  <a:lnTo>
                    <a:pt x="34" y="371"/>
                  </a:lnTo>
                  <a:lnTo>
                    <a:pt x="101" y="606"/>
                  </a:lnTo>
                  <a:lnTo>
                    <a:pt x="135" y="674"/>
                  </a:lnTo>
                  <a:lnTo>
                    <a:pt x="202" y="674"/>
                  </a:lnTo>
                  <a:lnTo>
                    <a:pt x="270" y="640"/>
                  </a:lnTo>
                  <a:lnTo>
                    <a:pt x="404" y="404"/>
                  </a:lnTo>
                  <a:lnTo>
                    <a:pt x="438" y="472"/>
                  </a:lnTo>
                  <a:lnTo>
                    <a:pt x="505" y="606"/>
                  </a:lnTo>
                  <a:lnTo>
                    <a:pt x="640" y="674"/>
                  </a:lnTo>
                  <a:lnTo>
                    <a:pt x="707" y="674"/>
                  </a:lnTo>
                  <a:lnTo>
                    <a:pt x="741" y="640"/>
                  </a:lnTo>
                  <a:lnTo>
                    <a:pt x="842" y="371"/>
                  </a:lnTo>
                  <a:lnTo>
                    <a:pt x="943" y="101"/>
                  </a:lnTo>
                  <a:lnTo>
                    <a:pt x="943" y="34"/>
                  </a:lnTo>
                  <a:lnTo>
                    <a:pt x="90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5"/>
            <p:cNvSpPr/>
            <p:nvPr/>
          </p:nvSpPr>
          <p:spPr>
            <a:xfrm>
              <a:off x="322102" y="157681"/>
              <a:ext cx="125901" cy="119126"/>
            </a:xfrm>
            <a:custGeom>
              <a:avLst/>
              <a:gdLst/>
              <a:ahLst/>
              <a:cxnLst/>
              <a:rect l="l" t="t" r="r" b="b"/>
              <a:pathLst>
                <a:path w="2527" h="2391" extrusionOk="0">
                  <a:moveTo>
                    <a:pt x="2257" y="236"/>
                  </a:moveTo>
                  <a:lnTo>
                    <a:pt x="2257" y="674"/>
                  </a:lnTo>
                  <a:lnTo>
                    <a:pt x="2257" y="1078"/>
                  </a:lnTo>
                  <a:lnTo>
                    <a:pt x="2290" y="1617"/>
                  </a:lnTo>
                  <a:lnTo>
                    <a:pt x="2324" y="2122"/>
                  </a:lnTo>
                  <a:lnTo>
                    <a:pt x="2088" y="2088"/>
                  </a:lnTo>
                  <a:lnTo>
                    <a:pt x="1886" y="2088"/>
                  </a:lnTo>
                  <a:lnTo>
                    <a:pt x="1449" y="2122"/>
                  </a:lnTo>
                  <a:lnTo>
                    <a:pt x="910" y="2122"/>
                  </a:lnTo>
                  <a:lnTo>
                    <a:pt x="641" y="2155"/>
                  </a:lnTo>
                  <a:lnTo>
                    <a:pt x="371" y="2223"/>
                  </a:lnTo>
                  <a:lnTo>
                    <a:pt x="304" y="1684"/>
                  </a:lnTo>
                  <a:lnTo>
                    <a:pt x="237" y="1145"/>
                  </a:lnTo>
                  <a:lnTo>
                    <a:pt x="203" y="708"/>
                  </a:lnTo>
                  <a:lnTo>
                    <a:pt x="136" y="270"/>
                  </a:lnTo>
                  <a:lnTo>
                    <a:pt x="1179" y="270"/>
                  </a:lnTo>
                  <a:lnTo>
                    <a:pt x="2257" y="236"/>
                  </a:lnTo>
                  <a:close/>
                  <a:moveTo>
                    <a:pt x="2223" y="1"/>
                  </a:moveTo>
                  <a:lnTo>
                    <a:pt x="1179" y="34"/>
                  </a:lnTo>
                  <a:lnTo>
                    <a:pt x="641" y="34"/>
                  </a:lnTo>
                  <a:lnTo>
                    <a:pt x="136" y="102"/>
                  </a:lnTo>
                  <a:lnTo>
                    <a:pt x="68" y="135"/>
                  </a:lnTo>
                  <a:lnTo>
                    <a:pt x="35" y="203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5" y="1145"/>
                  </a:lnTo>
                  <a:lnTo>
                    <a:pt x="68" y="1751"/>
                  </a:lnTo>
                  <a:lnTo>
                    <a:pt x="136" y="2021"/>
                  </a:lnTo>
                  <a:lnTo>
                    <a:pt x="203" y="2324"/>
                  </a:lnTo>
                  <a:lnTo>
                    <a:pt x="237" y="2357"/>
                  </a:lnTo>
                  <a:lnTo>
                    <a:pt x="338" y="2357"/>
                  </a:lnTo>
                  <a:lnTo>
                    <a:pt x="573" y="2391"/>
                  </a:lnTo>
                  <a:lnTo>
                    <a:pt x="809" y="2391"/>
                  </a:lnTo>
                  <a:lnTo>
                    <a:pt x="1280" y="2357"/>
                  </a:lnTo>
                  <a:lnTo>
                    <a:pt x="2088" y="2357"/>
                  </a:lnTo>
                  <a:lnTo>
                    <a:pt x="2358" y="2290"/>
                  </a:lnTo>
                  <a:lnTo>
                    <a:pt x="2391" y="2324"/>
                  </a:lnTo>
                  <a:lnTo>
                    <a:pt x="2459" y="2324"/>
                  </a:lnTo>
                  <a:lnTo>
                    <a:pt x="2492" y="2256"/>
                  </a:lnTo>
                  <a:lnTo>
                    <a:pt x="2526" y="2021"/>
                  </a:lnTo>
                  <a:lnTo>
                    <a:pt x="2526" y="1751"/>
                  </a:lnTo>
                  <a:lnTo>
                    <a:pt x="2492" y="1246"/>
                  </a:lnTo>
                  <a:lnTo>
                    <a:pt x="2459" y="640"/>
                  </a:lnTo>
                  <a:lnTo>
                    <a:pt x="2425" y="371"/>
                  </a:lnTo>
                  <a:lnTo>
                    <a:pt x="2358" y="68"/>
                  </a:lnTo>
                  <a:lnTo>
                    <a:pt x="2324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5"/>
            <p:cNvSpPr/>
            <p:nvPr/>
          </p:nvSpPr>
          <p:spPr>
            <a:xfrm>
              <a:off x="270138" y="335497"/>
              <a:ext cx="30242" cy="43645"/>
            </a:xfrm>
            <a:custGeom>
              <a:avLst/>
              <a:gdLst/>
              <a:ahLst/>
              <a:cxnLst/>
              <a:rect l="l" t="t" r="r" b="b"/>
              <a:pathLst>
                <a:path w="607" h="876" extrusionOk="0">
                  <a:moveTo>
                    <a:pt x="303" y="0"/>
                  </a:moveTo>
                  <a:lnTo>
                    <a:pt x="236" y="34"/>
                  </a:lnTo>
                  <a:lnTo>
                    <a:pt x="202" y="68"/>
                  </a:lnTo>
                  <a:lnTo>
                    <a:pt x="101" y="472"/>
                  </a:lnTo>
                  <a:lnTo>
                    <a:pt x="34" y="640"/>
                  </a:lnTo>
                  <a:lnTo>
                    <a:pt x="0" y="741"/>
                  </a:lnTo>
                  <a:lnTo>
                    <a:pt x="0" y="808"/>
                  </a:lnTo>
                  <a:lnTo>
                    <a:pt x="34" y="842"/>
                  </a:lnTo>
                  <a:lnTo>
                    <a:pt x="68" y="842"/>
                  </a:lnTo>
                  <a:lnTo>
                    <a:pt x="169" y="775"/>
                  </a:lnTo>
                  <a:lnTo>
                    <a:pt x="202" y="707"/>
                  </a:lnTo>
                  <a:lnTo>
                    <a:pt x="371" y="707"/>
                  </a:lnTo>
                  <a:lnTo>
                    <a:pt x="438" y="842"/>
                  </a:lnTo>
                  <a:lnTo>
                    <a:pt x="472" y="876"/>
                  </a:lnTo>
                  <a:lnTo>
                    <a:pt x="505" y="876"/>
                  </a:lnTo>
                  <a:lnTo>
                    <a:pt x="573" y="842"/>
                  </a:lnTo>
                  <a:lnTo>
                    <a:pt x="573" y="808"/>
                  </a:lnTo>
                  <a:lnTo>
                    <a:pt x="573" y="674"/>
                  </a:lnTo>
                  <a:lnTo>
                    <a:pt x="573" y="640"/>
                  </a:lnTo>
                  <a:lnTo>
                    <a:pt x="606" y="606"/>
                  </a:lnTo>
                  <a:lnTo>
                    <a:pt x="573" y="573"/>
                  </a:lnTo>
                  <a:lnTo>
                    <a:pt x="539" y="573"/>
                  </a:lnTo>
                  <a:lnTo>
                    <a:pt x="505" y="438"/>
                  </a:lnTo>
                  <a:lnTo>
                    <a:pt x="371" y="68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5"/>
            <p:cNvSpPr/>
            <p:nvPr/>
          </p:nvSpPr>
          <p:spPr>
            <a:xfrm>
              <a:off x="182898" y="159375"/>
              <a:ext cx="122514" cy="134222"/>
            </a:xfrm>
            <a:custGeom>
              <a:avLst/>
              <a:gdLst/>
              <a:ahLst/>
              <a:cxnLst/>
              <a:rect l="l" t="t" r="r" b="b"/>
              <a:pathLst>
                <a:path w="2459" h="2694" extrusionOk="0">
                  <a:moveTo>
                    <a:pt x="2290" y="236"/>
                  </a:moveTo>
                  <a:lnTo>
                    <a:pt x="2223" y="741"/>
                  </a:lnTo>
                  <a:lnTo>
                    <a:pt x="2189" y="1280"/>
                  </a:lnTo>
                  <a:lnTo>
                    <a:pt x="2223" y="1818"/>
                  </a:lnTo>
                  <a:lnTo>
                    <a:pt x="2290" y="2323"/>
                  </a:lnTo>
                  <a:lnTo>
                    <a:pt x="2290" y="2357"/>
                  </a:lnTo>
                  <a:lnTo>
                    <a:pt x="1819" y="2357"/>
                  </a:lnTo>
                  <a:lnTo>
                    <a:pt x="1347" y="2391"/>
                  </a:lnTo>
                  <a:lnTo>
                    <a:pt x="371" y="2391"/>
                  </a:lnTo>
                  <a:lnTo>
                    <a:pt x="270" y="1313"/>
                  </a:lnTo>
                  <a:lnTo>
                    <a:pt x="169" y="270"/>
                  </a:lnTo>
                  <a:lnTo>
                    <a:pt x="708" y="303"/>
                  </a:lnTo>
                  <a:lnTo>
                    <a:pt x="1213" y="303"/>
                  </a:lnTo>
                  <a:lnTo>
                    <a:pt x="2290" y="236"/>
                  </a:lnTo>
                  <a:close/>
                  <a:moveTo>
                    <a:pt x="2290" y="0"/>
                  </a:moveTo>
                  <a:lnTo>
                    <a:pt x="1751" y="34"/>
                  </a:lnTo>
                  <a:lnTo>
                    <a:pt x="1213" y="68"/>
                  </a:lnTo>
                  <a:lnTo>
                    <a:pt x="674" y="68"/>
                  </a:lnTo>
                  <a:lnTo>
                    <a:pt x="135" y="101"/>
                  </a:lnTo>
                  <a:lnTo>
                    <a:pt x="102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1" y="236"/>
                  </a:lnTo>
                  <a:lnTo>
                    <a:pt x="1" y="842"/>
                  </a:lnTo>
                  <a:lnTo>
                    <a:pt x="1" y="1448"/>
                  </a:lnTo>
                  <a:lnTo>
                    <a:pt x="68" y="2054"/>
                  </a:lnTo>
                  <a:lnTo>
                    <a:pt x="169" y="2626"/>
                  </a:lnTo>
                  <a:lnTo>
                    <a:pt x="236" y="2694"/>
                  </a:lnTo>
                  <a:lnTo>
                    <a:pt x="304" y="2694"/>
                  </a:lnTo>
                  <a:lnTo>
                    <a:pt x="371" y="2660"/>
                  </a:lnTo>
                  <a:lnTo>
                    <a:pt x="405" y="2593"/>
                  </a:lnTo>
                  <a:lnTo>
                    <a:pt x="371" y="2525"/>
                  </a:lnTo>
                  <a:lnTo>
                    <a:pt x="842" y="2593"/>
                  </a:lnTo>
                  <a:lnTo>
                    <a:pt x="1347" y="2626"/>
                  </a:lnTo>
                  <a:lnTo>
                    <a:pt x="1819" y="2593"/>
                  </a:lnTo>
                  <a:lnTo>
                    <a:pt x="2054" y="2559"/>
                  </a:lnTo>
                  <a:lnTo>
                    <a:pt x="2290" y="2525"/>
                  </a:lnTo>
                  <a:lnTo>
                    <a:pt x="2324" y="2458"/>
                  </a:lnTo>
                  <a:lnTo>
                    <a:pt x="2324" y="2391"/>
                  </a:lnTo>
                  <a:lnTo>
                    <a:pt x="2357" y="2424"/>
                  </a:lnTo>
                  <a:lnTo>
                    <a:pt x="2391" y="2424"/>
                  </a:lnTo>
                  <a:lnTo>
                    <a:pt x="2425" y="2391"/>
                  </a:lnTo>
                  <a:lnTo>
                    <a:pt x="2458" y="2323"/>
                  </a:lnTo>
                  <a:lnTo>
                    <a:pt x="2458" y="1818"/>
                  </a:lnTo>
                  <a:lnTo>
                    <a:pt x="2458" y="1246"/>
                  </a:lnTo>
                  <a:lnTo>
                    <a:pt x="2425" y="707"/>
                  </a:lnTo>
                  <a:lnTo>
                    <a:pt x="2357" y="202"/>
                  </a:lnTo>
                  <a:lnTo>
                    <a:pt x="2391" y="135"/>
                  </a:lnTo>
                  <a:lnTo>
                    <a:pt x="2391" y="68"/>
                  </a:lnTo>
                  <a:lnTo>
                    <a:pt x="2357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5"/>
            <p:cNvSpPr/>
            <p:nvPr/>
          </p:nvSpPr>
          <p:spPr>
            <a:xfrm>
              <a:off x="481485" y="466331"/>
              <a:ext cx="38612" cy="38612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674" y="0"/>
                  </a:moveTo>
                  <a:lnTo>
                    <a:pt x="505" y="135"/>
                  </a:lnTo>
                  <a:lnTo>
                    <a:pt x="371" y="236"/>
                  </a:lnTo>
                  <a:lnTo>
                    <a:pt x="169" y="135"/>
                  </a:lnTo>
                  <a:lnTo>
                    <a:pt x="135" y="101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101" y="236"/>
                  </a:lnTo>
                  <a:lnTo>
                    <a:pt x="236" y="371"/>
                  </a:lnTo>
                  <a:lnTo>
                    <a:pt x="135" y="472"/>
                  </a:lnTo>
                  <a:lnTo>
                    <a:pt x="68" y="573"/>
                  </a:lnTo>
                  <a:lnTo>
                    <a:pt x="34" y="606"/>
                  </a:lnTo>
                  <a:lnTo>
                    <a:pt x="0" y="674"/>
                  </a:lnTo>
                  <a:lnTo>
                    <a:pt x="34" y="741"/>
                  </a:lnTo>
                  <a:lnTo>
                    <a:pt x="101" y="775"/>
                  </a:lnTo>
                  <a:lnTo>
                    <a:pt x="202" y="707"/>
                  </a:lnTo>
                  <a:lnTo>
                    <a:pt x="270" y="640"/>
                  </a:lnTo>
                  <a:lnTo>
                    <a:pt x="404" y="472"/>
                  </a:lnTo>
                  <a:lnTo>
                    <a:pt x="640" y="573"/>
                  </a:lnTo>
                  <a:lnTo>
                    <a:pt x="741" y="539"/>
                  </a:lnTo>
                  <a:lnTo>
                    <a:pt x="775" y="472"/>
                  </a:lnTo>
                  <a:lnTo>
                    <a:pt x="775" y="404"/>
                  </a:lnTo>
                  <a:lnTo>
                    <a:pt x="707" y="371"/>
                  </a:lnTo>
                  <a:lnTo>
                    <a:pt x="539" y="337"/>
                  </a:lnTo>
                  <a:lnTo>
                    <a:pt x="606" y="270"/>
                  </a:lnTo>
                  <a:lnTo>
                    <a:pt x="707" y="34"/>
                  </a:lnTo>
                  <a:lnTo>
                    <a:pt x="70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5"/>
            <p:cNvSpPr/>
            <p:nvPr/>
          </p:nvSpPr>
          <p:spPr>
            <a:xfrm>
              <a:off x="463050" y="150955"/>
              <a:ext cx="127496" cy="120820"/>
            </a:xfrm>
            <a:custGeom>
              <a:avLst/>
              <a:gdLst/>
              <a:ahLst/>
              <a:cxnLst/>
              <a:rect l="l" t="t" r="r" b="b"/>
              <a:pathLst>
                <a:path w="2559" h="2425" extrusionOk="0">
                  <a:moveTo>
                    <a:pt x="168" y="169"/>
                  </a:moveTo>
                  <a:lnTo>
                    <a:pt x="370" y="270"/>
                  </a:lnTo>
                  <a:lnTo>
                    <a:pt x="572" y="304"/>
                  </a:lnTo>
                  <a:lnTo>
                    <a:pt x="1010" y="270"/>
                  </a:lnTo>
                  <a:lnTo>
                    <a:pt x="1650" y="304"/>
                  </a:lnTo>
                  <a:lnTo>
                    <a:pt x="2290" y="338"/>
                  </a:lnTo>
                  <a:lnTo>
                    <a:pt x="2290" y="708"/>
                  </a:lnTo>
                  <a:lnTo>
                    <a:pt x="2323" y="1078"/>
                  </a:lnTo>
                  <a:lnTo>
                    <a:pt x="2323" y="1583"/>
                  </a:lnTo>
                  <a:lnTo>
                    <a:pt x="2323" y="1853"/>
                  </a:lnTo>
                  <a:lnTo>
                    <a:pt x="2391" y="2088"/>
                  </a:lnTo>
                  <a:lnTo>
                    <a:pt x="2357" y="2088"/>
                  </a:lnTo>
                  <a:lnTo>
                    <a:pt x="1313" y="2122"/>
                  </a:lnTo>
                  <a:lnTo>
                    <a:pt x="808" y="2156"/>
                  </a:lnTo>
                  <a:lnTo>
                    <a:pt x="539" y="2189"/>
                  </a:lnTo>
                  <a:lnTo>
                    <a:pt x="303" y="2223"/>
                  </a:lnTo>
                  <a:lnTo>
                    <a:pt x="236" y="1718"/>
                  </a:lnTo>
                  <a:lnTo>
                    <a:pt x="236" y="1213"/>
                  </a:lnTo>
                  <a:lnTo>
                    <a:pt x="269" y="708"/>
                  </a:lnTo>
                  <a:lnTo>
                    <a:pt x="236" y="439"/>
                  </a:lnTo>
                  <a:lnTo>
                    <a:pt x="202" y="304"/>
                  </a:lnTo>
                  <a:lnTo>
                    <a:pt x="168" y="169"/>
                  </a:lnTo>
                  <a:close/>
                  <a:moveTo>
                    <a:pt x="2357" y="1"/>
                  </a:moveTo>
                  <a:lnTo>
                    <a:pt x="2357" y="35"/>
                  </a:lnTo>
                  <a:lnTo>
                    <a:pt x="2323" y="136"/>
                  </a:lnTo>
                  <a:lnTo>
                    <a:pt x="1751" y="68"/>
                  </a:lnTo>
                  <a:lnTo>
                    <a:pt x="1178" y="68"/>
                  </a:lnTo>
                  <a:lnTo>
                    <a:pt x="640" y="35"/>
                  </a:lnTo>
                  <a:lnTo>
                    <a:pt x="404" y="68"/>
                  </a:lnTo>
                  <a:lnTo>
                    <a:pt x="269" y="102"/>
                  </a:lnTo>
                  <a:lnTo>
                    <a:pt x="168" y="169"/>
                  </a:lnTo>
                  <a:lnTo>
                    <a:pt x="135" y="169"/>
                  </a:lnTo>
                  <a:lnTo>
                    <a:pt x="67" y="338"/>
                  </a:lnTo>
                  <a:lnTo>
                    <a:pt x="34" y="506"/>
                  </a:lnTo>
                  <a:lnTo>
                    <a:pt x="0" y="876"/>
                  </a:lnTo>
                  <a:lnTo>
                    <a:pt x="34" y="1583"/>
                  </a:lnTo>
                  <a:lnTo>
                    <a:pt x="34" y="1819"/>
                  </a:lnTo>
                  <a:lnTo>
                    <a:pt x="34" y="2055"/>
                  </a:lnTo>
                  <a:lnTo>
                    <a:pt x="34" y="2189"/>
                  </a:lnTo>
                  <a:lnTo>
                    <a:pt x="67" y="2290"/>
                  </a:lnTo>
                  <a:lnTo>
                    <a:pt x="135" y="2358"/>
                  </a:lnTo>
                  <a:lnTo>
                    <a:pt x="236" y="2425"/>
                  </a:lnTo>
                  <a:lnTo>
                    <a:pt x="303" y="2425"/>
                  </a:lnTo>
                  <a:lnTo>
                    <a:pt x="303" y="2358"/>
                  </a:lnTo>
                  <a:lnTo>
                    <a:pt x="572" y="2391"/>
                  </a:lnTo>
                  <a:lnTo>
                    <a:pt x="808" y="2425"/>
                  </a:lnTo>
                  <a:lnTo>
                    <a:pt x="1347" y="2391"/>
                  </a:lnTo>
                  <a:lnTo>
                    <a:pt x="2357" y="2324"/>
                  </a:lnTo>
                  <a:lnTo>
                    <a:pt x="2424" y="2290"/>
                  </a:lnTo>
                  <a:lnTo>
                    <a:pt x="2492" y="2324"/>
                  </a:lnTo>
                  <a:lnTo>
                    <a:pt x="2525" y="2324"/>
                  </a:lnTo>
                  <a:lnTo>
                    <a:pt x="2525" y="2290"/>
                  </a:lnTo>
                  <a:lnTo>
                    <a:pt x="2559" y="2021"/>
                  </a:lnTo>
                  <a:lnTo>
                    <a:pt x="2559" y="1752"/>
                  </a:lnTo>
                  <a:lnTo>
                    <a:pt x="2525" y="1247"/>
                  </a:lnTo>
                  <a:lnTo>
                    <a:pt x="2492" y="641"/>
                  </a:lnTo>
                  <a:lnTo>
                    <a:pt x="2492" y="338"/>
                  </a:lnTo>
                  <a:lnTo>
                    <a:pt x="2458" y="35"/>
                  </a:lnTo>
                  <a:lnTo>
                    <a:pt x="242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5"/>
            <p:cNvSpPr/>
            <p:nvPr/>
          </p:nvSpPr>
          <p:spPr>
            <a:xfrm>
              <a:off x="513371" y="199631"/>
              <a:ext cx="31886" cy="38612"/>
            </a:xfrm>
            <a:custGeom>
              <a:avLst/>
              <a:gdLst/>
              <a:ahLst/>
              <a:cxnLst/>
              <a:rect l="l" t="t" r="r" b="b"/>
              <a:pathLst>
                <a:path w="640" h="775" extrusionOk="0">
                  <a:moveTo>
                    <a:pt x="101" y="0"/>
                  </a:moveTo>
                  <a:lnTo>
                    <a:pt x="67" y="34"/>
                  </a:lnTo>
                  <a:lnTo>
                    <a:pt x="34" y="337"/>
                  </a:lnTo>
                  <a:lnTo>
                    <a:pt x="34" y="606"/>
                  </a:lnTo>
                  <a:lnTo>
                    <a:pt x="67" y="640"/>
                  </a:lnTo>
                  <a:lnTo>
                    <a:pt x="67" y="674"/>
                  </a:lnTo>
                  <a:lnTo>
                    <a:pt x="0" y="674"/>
                  </a:lnTo>
                  <a:lnTo>
                    <a:pt x="0" y="707"/>
                  </a:lnTo>
                  <a:lnTo>
                    <a:pt x="168" y="775"/>
                  </a:lnTo>
                  <a:lnTo>
                    <a:pt x="370" y="775"/>
                  </a:lnTo>
                  <a:lnTo>
                    <a:pt x="505" y="741"/>
                  </a:lnTo>
                  <a:lnTo>
                    <a:pt x="573" y="707"/>
                  </a:lnTo>
                  <a:lnTo>
                    <a:pt x="640" y="674"/>
                  </a:lnTo>
                  <a:lnTo>
                    <a:pt x="640" y="640"/>
                  </a:lnTo>
                  <a:lnTo>
                    <a:pt x="606" y="606"/>
                  </a:lnTo>
                  <a:lnTo>
                    <a:pt x="539" y="573"/>
                  </a:lnTo>
                  <a:lnTo>
                    <a:pt x="472" y="606"/>
                  </a:lnTo>
                  <a:lnTo>
                    <a:pt x="337" y="640"/>
                  </a:lnTo>
                  <a:lnTo>
                    <a:pt x="168" y="674"/>
                  </a:lnTo>
                  <a:lnTo>
                    <a:pt x="168" y="606"/>
                  </a:lnTo>
                  <a:lnTo>
                    <a:pt x="168" y="371"/>
                  </a:lnTo>
                  <a:lnTo>
                    <a:pt x="236" y="404"/>
                  </a:lnTo>
                  <a:lnTo>
                    <a:pt x="472" y="404"/>
                  </a:lnTo>
                  <a:lnTo>
                    <a:pt x="505" y="337"/>
                  </a:lnTo>
                  <a:lnTo>
                    <a:pt x="505" y="303"/>
                  </a:lnTo>
                  <a:lnTo>
                    <a:pt x="472" y="236"/>
                  </a:lnTo>
                  <a:lnTo>
                    <a:pt x="202" y="236"/>
                  </a:lnTo>
                  <a:lnTo>
                    <a:pt x="168" y="270"/>
                  </a:lnTo>
                  <a:lnTo>
                    <a:pt x="135" y="34"/>
                  </a:lnTo>
                  <a:lnTo>
                    <a:pt x="101" y="34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5"/>
            <p:cNvSpPr/>
            <p:nvPr/>
          </p:nvSpPr>
          <p:spPr>
            <a:xfrm>
              <a:off x="404310" y="337191"/>
              <a:ext cx="30242" cy="43645"/>
            </a:xfrm>
            <a:custGeom>
              <a:avLst/>
              <a:gdLst/>
              <a:ahLst/>
              <a:cxnLst/>
              <a:rect l="l" t="t" r="r" b="b"/>
              <a:pathLst>
                <a:path w="607" h="876" extrusionOk="0">
                  <a:moveTo>
                    <a:pt x="371" y="0"/>
                  </a:moveTo>
                  <a:lnTo>
                    <a:pt x="304" y="34"/>
                  </a:lnTo>
                  <a:lnTo>
                    <a:pt x="169" y="67"/>
                  </a:lnTo>
                  <a:lnTo>
                    <a:pt x="102" y="135"/>
                  </a:lnTo>
                  <a:lnTo>
                    <a:pt x="102" y="168"/>
                  </a:lnTo>
                  <a:lnTo>
                    <a:pt x="68" y="269"/>
                  </a:lnTo>
                  <a:lnTo>
                    <a:pt x="68" y="337"/>
                  </a:lnTo>
                  <a:lnTo>
                    <a:pt x="135" y="438"/>
                  </a:lnTo>
                  <a:lnTo>
                    <a:pt x="270" y="505"/>
                  </a:lnTo>
                  <a:lnTo>
                    <a:pt x="405" y="539"/>
                  </a:lnTo>
                  <a:lnTo>
                    <a:pt x="405" y="606"/>
                  </a:lnTo>
                  <a:lnTo>
                    <a:pt x="337" y="673"/>
                  </a:lnTo>
                  <a:lnTo>
                    <a:pt x="304" y="707"/>
                  </a:lnTo>
                  <a:lnTo>
                    <a:pt x="236" y="673"/>
                  </a:lnTo>
                  <a:lnTo>
                    <a:pt x="135" y="640"/>
                  </a:lnTo>
                  <a:lnTo>
                    <a:pt x="34" y="640"/>
                  </a:lnTo>
                  <a:lnTo>
                    <a:pt x="1" y="673"/>
                  </a:lnTo>
                  <a:lnTo>
                    <a:pt x="1" y="741"/>
                  </a:lnTo>
                  <a:lnTo>
                    <a:pt x="34" y="774"/>
                  </a:lnTo>
                  <a:lnTo>
                    <a:pt x="135" y="842"/>
                  </a:lnTo>
                  <a:lnTo>
                    <a:pt x="236" y="875"/>
                  </a:lnTo>
                  <a:lnTo>
                    <a:pt x="337" y="875"/>
                  </a:lnTo>
                  <a:lnTo>
                    <a:pt x="438" y="808"/>
                  </a:lnTo>
                  <a:lnTo>
                    <a:pt x="539" y="741"/>
                  </a:lnTo>
                  <a:lnTo>
                    <a:pt x="573" y="640"/>
                  </a:lnTo>
                  <a:lnTo>
                    <a:pt x="607" y="539"/>
                  </a:lnTo>
                  <a:lnTo>
                    <a:pt x="573" y="438"/>
                  </a:lnTo>
                  <a:lnTo>
                    <a:pt x="539" y="404"/>
                  </a:lnTo>
                  <a:lnTo>
                    <a:pt x="472" y="370"/>
                  </a:lnTo>
                  <a:lnTo>
                    <a:pt x="337" y="337"/>
                  </a:lnTo>
                  <a:lnTo>
                    <a:pt x="304" y="303"/>
                  </a:lnTo>
                  <a:lnTo>
                    <a:pt x="270" y="269"/>
                  </a:lnTo>
                  <a:lnTo>
                    <a:pt x="270" y="202"/>
                  </a:lnTo>
                  <a:lnTo>
                    <a:pt x="337" y="168"/>
                  </a:lnTo>
                  <a:lnTo>
                    <a:pt x="506" y="168"/>
                  </a:lnTo>
                  <a:lnTo>
                    <a:pt x="506" y="135"/>
                  </a:lnTo>
                  <a:lnTo>
                    <a:pt x="472" y="67"/>
                  </a:lnTo>
                  <a:lnTo>
                    <a:pt x="438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5"/>
            <p:cNvSpPr/>
            <p:nvPr/>
          </p:nvSpPr>
          <p:spPr>
            <a:xfrm>
              <a:off x="355683" y="291853"/>
              <a:ext cx="122514" cy="120869"/>
            </a:xfrm>
            <a:custGeom>
              <a:avLst/>
              <a:gdLst/>
              <a:ahLst/>
              <a:cxnLst/>
              <a:rect l="l" t="t" r="r" b="b"/>
              <a:pathLst>
                <a:path w="2459" h="2426" extrusionOk="0">
                  <a:moveTo>
                    <a:pt x="2290" y="203"/>
                  </a:moveTo>
                  <a:lnTo>
                    <a:pt x="2256" y="641"/>
                  </a:lnTo>
                  <a:lnTo>
                    <a:pt x="2256" y="1078"/>
                  </a:lnTo>
                  <a:lnTo>
                    <a:pt x="2222" y="1617"/>
                  </a:lnTo>
                  <a:lnTo>
                    <a:pt x="2222" y="2156"/>
                  </a:lnTo>
                  <a:lnTo>
                    <a:pt x="1953" y="2122"/>
                  </a:lnTo>
                  <a:lnTo>
                    <a:pt x="1684" y="2088"/>
                  </a:lnTo>
                  <a:lnTo>
                    <a:pt x="1145" y="2122"/>
                  </a:lnTo>
                  <a:lnTo>
                    <a:pt x="707" y="2156"/>
                  </a:lnTo>
                  <a:lnTo>
                    <a:pt x="472" y="2156"/>
                  </a:lnTo>
                  <a:lnTo>
                    <a:pt x="270" y="2223"/>
                  </a:lnTo>
                  <a:lnTo>
                    <a:pt x="270" y="1684"/>
                  </a:lnTo>
                  <a:lnTo>
                    <a:pt x="236" y="1179"/>
                  </a:lnTo>
                  <a:lnTo>
                    <a:pt x="202" y="742"/>
                  </a:lnTo>
                  <a:lnTo>
                    <a:pt x="202" y="304"/>
                  </a:lnTo>
                  <a:lnTo>
                    <a:pt x="1246" y="270"/>
                  </a:lnTo>
                  <a:lnTo>
                    <a:pt x="1751" y="237"/>
                  </a:lnTo>
                  <a:lnTo>
                    <a:pt x="2290" y="203"/>
                  </a:lnTo>
                  <a:close/>
                  <a:moveTo>
                    <a:pt x="1751" y="1"/>
                  </a:moveTo>
                  <a:lnTo>
                    <a:pt x="1212" y="35"/>
                  </a:lnTo>
                  <a:lnTo>
                    <a:pt x="169" y="102"/>
                  </a:lnTo>
                  <a:lnTo>
                    <a:pt x="135" y="102"/>
                  </a:lnTo>
                  <a:lnTo>
                    <a:pt x="101" y="136"/>
                  </a:lnTo>
                  <a:lnTo>
                    <a:pt x="68" y="169"/>
                  </a:lnTo>
                  <a:lnTo>
                    <a:pt x="0" y="439"/>
                  </a:lnTo>
                  <a:lnTo>
                    <a:pt x="0" y="742"/>
                  </a:lnTo>
                  <a:lnTo>
                    <a:pt x="34" y="1348"/>
                  </a:lnTo>
                  <a:lnTo>
                    <a:pt x="34" y="1853"/>
                  </a:lnTo>
                  <a:lnTo>
                    <a:pt x="68" y="2122"/>
                  </a:lnTo>
                  <a:lnTo>
                    <a:pt x="101" y="2358"/>
                  </a:lnTo>
                  <a:lnTo>
                    <a:pt x="135" y="2391"/>
                  </a:lnTo>
                  <a:lnTo>
                    <a:pt x="169" y="2425"/>
                  </a:lnTo>
                  <a:lnTo>
                    <a:pt x="202" y="2425"/>
                  </a:lnTo>
                  <a:lnTo>
                    <a:pt x="236" y="2391"/>
                  </a:lnTo>
                  <a:lnTo>
                    <a:pt x="775" y="2391"/>
                  </a:lnTo>
                  <a:lnTo>
                    <a:pt x="1313" y="2358"/>
                  </a:lnTo>
                  <a:lnTo>
                    <a:pt x="1785" y="2358"/>
                  </a:lnTo>
                  <a:lnTo>
                    <a:pt x="2020" y="2324"/>
                  </a:lnTo>
                  <a:lnTo>
                    <a:pt x="2256" y="2290"/>
                  </a:lnTo>
                  <a:lnTo>
                    <a:pt x="2256" y="2257"/>
                  </a:lnTo>
                  <a:lnTo>
                    <a:pt x="2323" y="2290"/>
                  </a:lnTo>
                  <a:lnTo>
                    <a:pt x="2357" y="2257"/>
                  </a:lnTo>
                  <a:lnTo>
                    <a:pt x="2391" y="2223"/>
                  </a:lnTo>
                  <a:lnTo>
                    <a:pt x="2424" y="1954"/>
                  </a:lnTo>
                  <a:lnTo>
                    <a:pt x="2458" y="1651"/>
                  </a:lnTo>
                  <a:lnTo>
                    <a:pt x="2458" y="1045"/>
                  </a:lnTo>
                  <a:lnTo>
                    <a:pt x="2458" y="573"/>
                  </a:lnTo>
                  <a:lnTo>
                    <a:pt x="2424" y="338"/>
                  </a:lnTo>
                  <a:lnTo>
                    <a:pt x="2357" y="102"/>
                  </a:lnTo>
                  <a:lnTo>
                    <a:pt x="2357" y="35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5"/>
            <p:cNvSpPr/>
            <p:nvPr/>
          </p:nvSpPr>
          <p:spPr>
            <a:xfrm>
              <a:off x="250009" y="-7"/>
              <a:ext cx="10114" cy="16840"/>
            </a:xfrm>
            <a:custGeom>
              <a:avLst/>
              <a:gdLst/>
              <a:ahLst/>
              <a:cxnLst/>
              <a:rect l="l" t="t" r="r" b="b"/>
              <a:pathLst>
                <a:path w="203" h="338" extrusionOk="0">
                  <a:moveTo>
                    <a:pt x="0" y="1"/>
                  </a:moveTo>
                  <a:lnTo>
                    <a:pt x="68" y="270"/>
                  </a:lnTo>
                  <a:lnTo>
                    <a:pt x="101" y="304"/>
                  </a:lnTo>
                  <a:lnTo>
                    <a:pt x="135" y="337"/>
                  </a:lnTo>
                  <a:lnTo>
                    <a:pt x="202" y="304"/>
                  </a:lnTo>
                  <a:lnTo>
                    <a:pt x="202" y="236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5"/>
            <p:cNvSpPr/>
            <p:nvPr/>
          </p:nvSpPr>
          <p:spPr>
            <a:xfrm>
              <a:off x="50" y="33573"/>
              <a:ext cx="83951" cy="130884"/>
            </a:xfrm>
            <a:custGeom>
              <a:avLst/>
              <a:gdLst/>
              <a:ahLst/>
              <a:cxnLst/>
              <a:rect l="l" t="t" r="r" b="b"/>
              <a:pathLst>
                <a:path w="1685" h="2627" extrusionOk="0">
                  <a:moveTo>
                    <a:pt x="1516" y="0"/>
                  </a:moveTo>
                  <a:lnTo>
                    <a:pt x="775" y="34"/>
                  </a:lnTo>
                  <a:lnTo>
                    <a:pt x="1" y="67"/>
                  </a:lnTo>
                  <a:lnTo>
                    <a:pt x="1" y="269"/>
                  </a:lnTo>
                  <a:lnTo>
                    <a:pt x="741" y="269"/>
                  </a:lnTo>
                  <a:lnTo>
                    <a:pt x="1516" y="202"/>
                  </a:lnTo>
                  <a:lnTo>
                    <a:pt x="1448" y="741"/>
                  </a:lnTo>
                  <a:lnTo>
                    <a:pt x="1415" y="1279"/>
                  </a:lnTo>
                  <a:lnTo>
                    <a:pt x="1448" y="1818"/>
                  </a:lnTo>
                  <a:lnTo>
                    <a:pt x="1516" y="2323"/>
                  </a:lnTo>
                  <a:lnTo>
                    <a:pt x="1516" y="2357"/>
                  </a:lnTo>
                  <a:lnTo>
                    <a:pt x="1482" y="2357"/>
                  </a:lnTo>
                  <a:lnTo>
                    <a:pt x="1280" y="2323"/>
                  </a:lnTo>
                  <a:lnTo>
                    <a:pt x="1044" y="2357"/>
                  </a:lnTo>
                  <a:lnTo>
                    <a:pt x="1" y="2357"/>
                  </a:lnTo>
                  <a:lnTo>
                    <a:pt x="1" y="2593"/>
                  </a:lnTo>
                  <a:lnTo>
                    <a:pt x="371" y="2626"/>
                  </a:lnTo>
                  <a:lnTo>
                    <a:pt x="775" y="2626"/>
                  </a:lnTo>
                  <a:lnTo>
                    <a:pt x="1145" y="2593"/>
                  </a:lnTo>
                  <a:lnTo>
                    <a:pt x="1516" y="2492"/>
                  </a:lnTo>
                  <a:lnTo>
                    <a:pt x="1549" y="2458"/>
                  </a:lnTo>
                  <a:lnTo>
                    <a:pt x="1549" y="2391"/>
                  </a:lnTo>
                  <a:lnTo>
                    <a:pt x="1650" y="2391"/>
                  </a:lnTo>
                  <a:lnTo>
                    <a:pt x="1684" y="2357"/>
                  </a:lnTo>
                  <a:lnTo>
                    <a:pt x="1684" y="2323"/>
                  </a:lnTo>
                  <a:lnTo>
                    <a:pt x="1684" y="1784"/>
                  </a:lnTo>
                  <a:lnTo>
                    <a:pt x="1684" y="1246"/>
                  </a:lnTo>
                  <a:lnTo>
                    <a:pt x="1650" y="707"/>
                  </a:lnTo>
                  <a:lnTo>
                    <a:pt x="1583" y="168"/>
                  </a:lnTo>
                  <a:lnTo>
                    <a:pt x="1617" y="135"/>
                  </a:lnTo>
                  <a:lnTo>
                    <a:pt x="1617" y="67"/>
                  </a:lnTo>
                  <a:lnTo>
                    <a:pt x="158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5"/>
            <p:cNvSpPr/>
            <p:nvPr/>
          </p:nvSpPr>
          <p:spPr>
            <a:xfrm>
              <a:off x="50" y="233162"/>
              <a:ext cx="53758" cy="43645"/>
            </a:xfrm>
            <a:custGeom>
              <a:avLst/>
              <a:gdLst/>
              <a:ahLst/>
              <a:cxnLst/>
              <a:rect l="l" t="t" r="r" b="b"/>
              <a:pathLst>
                <a:path w="1079" h="876" extrusionOk="0">
                  <a:moveTo>
                    <a:pt x="943" y="1"/>
                  </a:moveTo>
                  <a:lnTo>
                    <a:pt x="910" y="34"/>
                  </a:lnTo>
                  <a:lnTo>
                    <a:pt x="910" y="203"/>
                  </a:lnTo>
                  <a:lnTo>
                    <a:pt x="910" y="405"/>
                  </a:lnTo>
                  <a:lnTo>
                    <a:pt x="910" y="472"/>
                  </a:lnTo>
                  <a:lnTo>
                    <a:pt x="876" y="438"/>
                  </a:lnTo>
                  <a:lnTo>
                    <a:pt x="708" y="337"/>
                  </a:lnTo>
                  <a:lnTo>
                    <a:pt x="573" y="169"/>
                  </a:lnTo>
                  <a:lnTo>
                    <a:pt x="438" y="169"/>
                  </a:lnTo>
                  <a:lnTo>
                    <a:pt x="405" y="236"/>
                  </a:lnTo>
                  <a:lnTo>
                    <a:pt x="405" y="304"/>
                  </a:lnTo>
                  <a:lnTo>
                    <a:pt x="438" y="337"/>
                  </a:lnTo>
                  <a:lnTo>
                    <a:pt x="539" y="472"/>
                  </a:lnTo>
                  <a:lnTo>
                    <a:pt x="539" y="472"/>
                  </a:lnTo>
                  <a:lnTo>
                    <a:pt x="337" y="438"/>
                  </a:lnTo>
                  <a:lnTo>
                    <a:pt x="68" y="438"/>
                  </a:lnTo>
                  <a:lnTo>
                    <a:pt x="1" y="472"/>
                  </a:lnTo>
                  <a:lnTo>
                    <a:pt x="1" y="539"/>
                  </a:lnTo>
                  <a:lnTo>
                    <a:pt x="135" y="607"/>
                  </a:lnTo>
                  <a:lnTo>
                    <a:pt x="270" y="607"/>
                  </a:lnTo>
                  <a:lnTo>
                    <a:pt x="573" y="640"/>
                  </a:lnTo>
                  <a:lnTo>
                    <a:pt x="438" y="708"/>
                  </a:lnTo>
                  <a:lnTo>
                    <a:pt x="371" y="741"/>
                  </a:lnTo>
                  <a:lnTo>
                    <a:pt x="405" y="809"/>
                  </a:lnTo>
                  <a:lnTo>
                    <a:pt x="438" y="876"/>
                  </a:lnTo>
                  <a:lnTo>
                    <a:pt x="506" y="876"/>
                  </a:lnTo>
                  <a:lnTo>
                    <a:pt x="708" y="775"/>
                  </a:lnTo>
                  <a:lnTo>
                    <a:pt x="910" y="607"/>
                  </a:lnTo>
                  <a:lnTo>
                    <a:pt x="910" y="809"/>
                  </a:lnTo>
                  <a:lnTo>
                    <a:pt x="943" y="842"/>
                  </a:lnTo>
                  <a:lnTo>
                    <a:pt x="1011" y="876"/>
                  </a:lnTo>
                  <a:lnTo>
                    <a:pt x="1078" y="842"/>
                  </a:lnTo>
                  <a:lnTo>
                    <a:pt x="1078" y="775"/>
                  </a:lnTo>
                  <a:lnTo>
                    <a:pt x="1078" y="371"/>
                  </a:lnTo>
                  <a:lnTo>
                    <a:pt x="1044" y="203"/>
                  </a:lnTo>
                  <a:lnTo>
                    <a:pt x="1011" y="34"/>
                  </a:lnTo>
                  <a:lnTo>
                    <a:pt x="101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5"/>
            <p:cNvSpPr/>
            <p:nvPr/>
          </p:nvSpPr>
          <p:spPr>
            <a:xfrm>
              <a:off x="293604" y="80506"/>
              <a:ext cx="38612" cy="45338"/>
            </a:xfrm>
            <a:custGeom>
              <a:avLst/>
              <a:gdLst/>
              <a:ahLst/>
              <a:cxnLst/>
              <a:rect l="l" t="t" r="r" b="b"/>
              <a:pathLst>
                <a:path w="775" h="910" extrusionOk="0">
                  <a:moveTo>
                    <a:pt x="371" y="1"/>
                  </a:moveTo>
                  <a:lnTo>
                    <a:pt x="270" y="34"/>
                  </a:lnTo>
                  <a:lnTo>
                    <a:pt x="135" y="102"/>
                  </a:lnTo>
                  <a:lnTo>
                    <a:pt x="102" y="135"/>
                  </a:lnTo>
                  <a:lnTo>
                    <a:pt x="102" y="203"/>
                  </a:lnTo>
                  <a:lnTo>
                    <a:pt x="102" y="270"/>
                  </a:lnTo>
                  <a:lnTo>
                    <a:pt x="169" y="270"/>
                  </a:lnTo>
                  <a:lnTo>
                    <a:pt x="371" y="203"/>
                  </a:lnTo>
                  <a:lnTo>
                    <a:pt x="371" y="203"/>
                  </a:lnTo>
                  <a:lnTo>
                    <a:pt x="203" y="472"/>
                  </a:lnTo>
                  <a:lnTo>
                    <a:pt x="34" y="741"/>
                  </a:lnTo>
                  <a:lnTo>
                    <a:pt x="1" y="775"/>
                  </a:lnTo>
                  <a:lnTo>
                    <a:pt x="34" y="842"/>
                  </a:lnTo>
                  <a:lnTo>
                    <a:pt x="68" y="876"/>
                  </a:lnTo>
                  <a:lnTo>
                    <a:pt x="102" y="910"/>
                  </a:lnTo>
                  <a:lnTo>
                    <a:pt x="438" y="842"/>
                  </a:lnTo>
                  <a:lnTo>
                    <a:pt x="573" y="842"/>
                  </a:lnTo>
                  <a:lnTo>
                    <a:pt x="741" y="775"/>
                  </a:lnTo>
                  <a:lnTo>
                    <a:pt x="775" y="741"/>
                  </a:lnTo>
                  <a:lnTo>
                    <a:pt x="775" y="708"/>
                  </a:lnTo>
                  <a:lnTo>
                    <a:pt x="741" y="674"/>
                  </a:lnTo>
                  <a:lnTo>
                    <a:pt x="708" y="640"/>
                  </a:lnTo>
                  <a:lnTo>
                    <a:pt x="573" y="640"/>
                  </a:lnTo>
                  <a:lnTo>
                    <a:pt x="405" y="674"/>
                  </a:lnTo>
                  <a:lnTo>
                    <a:pt x="304" y="674"/>
                  </a:lnTo>
                  <a:lnTo>
                    <a:pt x="472" y="405"/>
                  </a:lnTo>
                  <a:lnTo>
                    <a:pt x="573" y="135"/>
                  </a:lnTo>
                  <a:lnTo>
                    <a:pt x="573" y="68"/>
                  </a:lnTo>
                  <a:lnTo>
                    <a:pt x="506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5"/>
            <p:cNvSpPr/>
            <p:nvPr/>
          </p:nvSpPr>
          <p:spPr>
            <a:xfrm>
              <a:off x="241589" y="25153"/>
              <a:ext cx="127546" cy="120820"/>
            </a:xfrm>
            <a:custGeom>
              <a:avLst/>
              <a:gdLst/>
              <a:ahLst/>
              <a:cxnLst/>
              <a:rect l="l" t="t" r="r" b="b"/>
              <a:pathLst>
                <a:path w="2560" h="2425" extrusionOk="0">
                  <a:moveTo>
                    <a:pt x="169" y="169"/>
                  </a:moveTo>
                  <a:lnTo>
                    <a:pt x="371" y="236"/>
                  </a:lnTo>
                  <a:lnTo>
                    <a:pt x="573" y="270"/>
                  </a:lnTo>
                  <a:lnTo>
                    <a:pt x="1011" y="270"/>
                  </a:lnTo>
                  <a:lnTo>
                    <a:pt x="1651" y="304"/>
                  </a:lnTo>
                  <a:lnTo>
                    <a:pt x="2290" y="304"/>
                  </a:lnTo>
                  <a:lnTo>
                    <a:pt x="2290" y="674"/>
                  </a:lnTo>
                  <a:lnTo>
                    <a:pt x="2324" y="1078"/>
                  </a:lnTo>
                  <a:lnTo>
                    <a:pt x="2324" y="1583"/>
                  </a:lnTo>
                  <a:lnTo>
                    <a:pt x="2358" y="1819"/>
                  </a:lnTo>
                  <a:lnTo>
                    <a:pt x="2391" y="2088"/>
                  </a:lnTo>
                  <a:lnTo>
                    <a:pt x="1314" y="2088"/>
                  </a:lnTo>
                  <a:lnTo>
                    <a:pt x="809" y="2122"/>
                  </a:lnTo>
                  <a:lnTo>
                    <a:pt x="540" y="2156"/>
                  </a:lnTo>
                  <a:lnTo>
                    <a:pt x="304" y="2223"/>
                  </a:lnTo>
                  <a:lnTo>
                    <a:pt x="270" y="1718"/>
                  </a:lnTo>
                  <a:lnTo>
                    <a:pt x="237" y="1213"/>
                  </a:lnTo>
                  <a:lnTo>
                    <a:pt x="270" y="674"/>
                  </a:lnTo>
                  <a:lnTo>
                    <a:pt x="237" y="405"/>
                  </a:lnTo>
                  <a:lnTo>
                    <a:pt x="203" y="304"/>
                  </a:lnTo>
                  <a:lnTo>
                    <a:pt x="169" y="169"/>
                  </a:lnTo>
                  <a:close/>
                  <a:moveTo>
                    <a:pt x="2358" y="1"/>
                  </a:moveTo>
                  <a:lnTo>
                    <a:pt x="2358" y="34"/>
                  </a:lnTo>
                  <a:lnTo>
                    <a:pt x="2324" y="102"/>
                  </a:lnTo>
                  <a:lnTo>
                    <a:pt x="1752" y="68"/>
                  </a:lnTo>
                  <a:lnTo>
                    <a:pt x="1179" y="34"/>
                  </a:lnTo>
                  <a:lnTo>
                    <a:pt x="641" y="34"/>
                  </a:lnTo>
                  <a:lnTo>
                    <a:pt x="405" y="68"/>
                  </a:lnTo>
                  <a:lnTo>
                    <a:pt x="270" y="102"/>
                  </a:lnTo>
                  <a:lnTo>
                    <a:pt x="169" y="169"/>
                  </a:lnTo>
                  <a:lnTo>
                    <a:pt x="136" y="169"/>
                  </a:lnTo>
                  <a:lnTo>
                    <a:pt x="68" y="304"/>
                  </a:lnTo>
                  <a:lnTo>
                    <a:pt x="35" y="472"/>
                  </a:lnTo>
                  <a:lnTo>
                    <a:pt x="1" y="842"/>
                  </a:lnTo>
                  <a:lnTo>
                    <a:pt x="35" y="1583"/>
                  </a:lnTo>
                  <a:lnTo>
                    <a:pt x="35" y="1785"/>
                  </a:lnTo>
                  <a:lnTo>
                    <a:pt x="35" y="2054"/>
                  </a:lnTo>
                  <a:lnTo>
                    <a:pt x="35" y="2156"/>
                  </a:lnTo>
                  <a:lnTo>
                    <a:pt x="68" y="2290"/>
                  </a:lnTo>
                  <a:lnTo>
                    <a:pt x="136" y="2358"/>
                  </a:lnTo>
                  <a:lnTo>
                    <a:pt x="237" y="2425"/>
                  </a:lnTo>
                  <a:lnTo>
                    <a:pt x="304" y="2391"/>
                  </a:lnTo>
                  <a:lnTo>
                    <a:pt x="304" y="2358"/>
                  </a:lnTo>
                  <a:lnTo>
                    <a:pt x="573" y="2391"/>
                  </a:lnTo>
                  <a:lnTo>
                    <a:pt x="1348" y="2391"/>
                  </a:lnTo>
                  <a:lnTo>
                    <a:pt x="2391" y="2290"/>
                  </a:lnTo>
                  <a:lnTo>
                    <a:pt x="2526" y="2290"/>
                  </a:lnTo>
                  <a:lnTo>
                    <a:pt x="2526" y="2257"/>
                  </a:lnTo>
                  <a:lnTo>
                    <a:pt x="2560" y="2021"/>
                  </a:lnTo>
                  <a:lnTo>
                    <a:pt x="2560" y="1751"/>
                  </a:lnTo>
                  <a:lnTo>
                    <a:pt x="2526" y="1213"/>
                  </a:lnTo>
                  <a:lnTo>
                    <a:pt x="2492" y="607"/>
                  </a:lnTo>
                  <a:lnTo>
                    <a:pt x="2492" y="304"/>
                  </a:lnTo>
                  <a:lnTo>
                    <a:pt x="2459" y="34"/>
                  </a:lnTo>
                  <a:lnTo>
                    <a:pt x="242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5"/>
            <p:cNvSpPr/>
            <p:nvPr/>
          </p:nvSpPr>
          <p:spPr>
            <a:xfrm>
              <a:off x="520047" y="196243"/>
              <a:ext cx="26904" cy="10114"/>
            </a:xfrm>
            <a:custGeom>
              <a:avLst/>
              <a:gdLst/>
              <a:ahLst/>
              <a:cxnLst/>
              <a:rect l="l" t="t" r="r" b="b"/>
              <a:pathLst>
                <a:path w="540" h="203" extrusionOk="0">
                  <a:moveTo>
                    <a:pt x="405" y="1"/>
                  </a:moveTo>
                  <a:lnTo>
                    <a:pt x="338" y="35"/>
                  </a:lnTo>
                  <a:lnTo>
                    <a:pt x="68" y="35"/>
                  </a:lnTo>
                  <a:lnTo>
                    <a:pt x="34" y="68"/>
                  </a:lnTo>
                  <a:lnTo>
                    <a:pt x="1" y="102"/>
                  </a:lnTo>
                  <a:lnTo>
                    <a:pt x="34" y="136"/>
                  </a:lnTo>
                  <a:lnTo>
                    <a:pt x="68" y="169"/>
                  </a:lnTo>
                  <a:lnTo>
                    <a:pt x="169" y="203"/>
                  </a:lnTo>
                  <a:lnTo>
                    <a:pt x="371" y="203"/>
                  </a:lnTo>
                  <a:lnTo>
                    <a:pt x="439" y="169"/>
                  </a:lnTo>
                  <a:lnTo>
                    <a:pt x="506" y="136"/>
                  </a:lnTo>
                  <a:lnTo>
                    <a:pt x="540" y="102"/>
                  </a:lnTo>
                  <a:lnTo>
                    <a:pt x="540" y="68"/>
                  </a:lnTo>
                  <a:lnTo>
                    <a:pt x="540" y="35"/>
                  </a:lnTo>
                  <a:lnTo>
                    <a:pt x="506" y="35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5"/>
            <p:cNvSpPr/>
            <p:nvPr/>
          </p:nvSpPr>
          <p:spPr>
            <a:xfrm>
              <a:off x="50" y="-7"/>
              <a:ext cx="92321" cy="26904"/>
            </a:xfrm>
            <a:custGeom>
              <a:avLst/>
              <a:gdLst/>
              <a:ahLst/>
              <a:cxnLst/>
              <a:rect l="l" t="t" r="r" b="b"/>
              <a:pathLst>
                <a:path w="1853" h="540" extrusionOk="0">
                  <a:moveTo>
                    <a:pt x="1583" y="1"/>
                  </a:moveTo>
                  <a:lnTo>
                    <a:pt x="1617" y="236"/>
                  </a:lnTo>
                  <a:lnTo>
                    <a:pt x="809" y="270"/>
                  </a:lnTo>
                  <a:lnTo>
                    <a:pt x="1" y="304"/>
                  </a:lnTo>
                  <a:lnTo>
                    <a:pt x="1" y="539"/>
                  </a:lnTo>
                  <a:lnTo>
                    <a:pt x="842" y="472"/>
                  </a:lnTo>
                  <a:lnTo>
                    <a:pt x="1684" y="405"/>
                  </a:lnTo>
                  <a:lnTo>
                    <a:pt x="1718" y="438"/>
                  </a:lnTo>
                  <a:lnTo>
                    <a:pt x="1751" y="405"/>
                  </a:lnTo>
                  <a:lnTo>
                    <a:pt x="1819" y="371"/>
                  </a:lnTo>
                  <a:lnTo>
                    <a:pt x="1852" y="337"/>
                  </a:lnTo>
                  <a:lnTo>
                    <a:pt x="1819" y="270"/>
                  </a:lnTo>
                  <a:lnTo>
                    <a:pt x="1785" y="236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5"/>
            <p:cNvSpPr/>
            <p:nvPr/>
          </p:nvSpPr>
          <p:spPr>
            <a:xfrm>
              <a:off x="50" y="305305"/>
              <a:ext cx="203027" cy="120820"/>
            </a:xfrm>
            <a:custGeom>
              <a:avLst/>
              <a:gdLst/>
              <a:ahLst/>
              <a:cxnLst/>
              <a:rect l="l" t="t" r="r" b="b"/>
              <a:pathLst>
                <a:path w="4075" h="2425" extrusionOk="0">
                  <a:moveTo>
                    <a:pt x="2694" y="0"/>
                  </a:moveTo>
                  <a:lnTo>
                    <a:pt x="1448" y="34"/>
                  </a:lnTo>
                  <a:lnTo>
                    <a:pt x="371" y="34"/>
                  </a:lnTo>
                  <a:lnTo>
                    <a:pt x="1" y="101"/>
                  </a:lnTo>
                  <a:lnTo>
                    <a:pt x="1" y="303"/>
                  </a:lnTo>
                  <a:lnTo>
                    <a:pt x="943" y="270"/>
                  </a:lnTo>
                  <a:lnTo>
                    <a:pt x="1920" y="270"/>
                  </a:lnTo>
                  <a:lnTo>
                    <a:pt x="3805" y="236"/>
                  </a:lnTo>
                  <a:lnTo>
                    <a:pt x="3772" y="404"/>
                  </a:lnTo>
                  <a:lnTo>
                    <a:pt x="3772" y="606"/>
                  </a:lnTo>
                  <a:lnTo>
                    <a:pt x="3805" y="977"/>
                  </a:lnTo>
                  <a:lnTo>
                    <a:pt x="3805" y="1515"/>
                  </a:lnTo>
                  <a:lnTo>
                    <a:pt x="3839" y="2088"/>
                  </a:lnTo>
                  <a:lnTo>
                    <a:pt x="1852" y="2088"/>
                  </a:lnTo>
                  <a:lnTo>
                    <a:pt x="910" y="2155"/>
                  </a:lnTo>
                  <a:lnTo>
                    <a:pt x="438" y="2189"/>
                  </a:lnTo>
                  <a:lnTo>
                    <a:pt x="1" y="2290"/>
                  </a:lnTo>
                  <a:lnTo>
                    <a:pt x="1" y="2391"/>
                  </a:lnTo>
                  <a:lnTo>
                    <a:pt x="405" y="2424"/>
                  </a:lnTo>
                  <a:lnTo>
                    <a:pt x="809" y="2391"/>
                  </a:lnTo>
                  <a:lnTo>
                    <a:pt x="1617" y="2323"/>
                  </a:lnTo>
                  <a:lnTo>
                    <a:pt x="2728" y="2290"/>
                  </a:lnTo>
                  <a:lnTo>
                    <a:pt x="3873" y="2290"/>
                  </a:lnTo>
                  <a:lnTo>
                    <a:pt x="3873" y="2357"/>
                  </a:lnTo>
                  <a:lnTo>
                    <a:pt x="3906" y="2424"/>
                  </a:lnTo>
                  <a:lnTo>
                    <a:pt x="4041" y="2424"/>
                  </a:lnTo>
                  <a:lnTo>
                    <a:pt x="4075" y="2323"/>
                  </a:lnTo>
                  <a:lnTo>
                    <a:pt x="4075" y="1751"/>
                  </a:lnTo>
                  <a:lnTo>
                    <a:pt x="4041" y="1145"/>
                  </a:lnTo>
                  <a:lnTo>
                    <a:pt x="4041" y="674"/>
                  </a:lnTo>
                  <a:lnTo>
                    <a:pt x="4007" y="438"/>
                  </a:lnTo>
                  <a:lnTo>
                    <a:pt x="3974" y="236"/>
                  </a:lnTo>
                  <a:lnTo>
                    <a:pt x="4007" y="202"/>
                  </a:lnTo>
                  <a:lnTo>
                    <a:pt x="4007" y="135"/>
                  </a:lnTo>
                  <a:lnTo>
                    <a:pt x="3974" y="68"/>
                  </a:lnTo>
                  <a:lnTo>
                    <a:pt x="3906" y="34"/>
                  </a:lnTo>
                  <a:lnTo>
                    <a:pt x="330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5"/>
            <p:cNvSpPr/>
            <p:nvPr/>
          </p:nvSpPr>
          <p:spPr>
            <a:xfrm>
              <a:off x="100691" y="31879"/>
              <a:ext cx="125852" cy="117481"/>
            </a:xfrm>
            <a:custGeom>
              <a:avLst/>
              <a:gdLst/>
              <a:ahLst/>
              <a:cxnLst/>
              <a:rect l="l" t="t" r="r" b="b"/>
              <a:pathLst>
                <a:path w="2526" h="2358" extrusionOk="0">
                  <a:moveTo>
                    <a:pt x="2257" y="202"/>
                  </a:moveTo>
                  <a:lnTo>
                    <a:pt x="2257" y="640"/>
                  </a:lnTo>
                  <a:lnTo>
                    <a:pt x="2290" y="1078"/>
                  </a:lnTo>
                  <a:lnTo>
                    <a:pt x="2290" y="1616"/>
                  </a:lnTo>
                  <a:lnTo>
                    <a:pt x="2324" y="2155"/>
                  </a:lnTo>
                  <a:lnTo>
                    <a:pt x="2088" y="2122"/>
                  </a:lnTo>
                  <a:lnTo>
                    <a:pt x="1886" y="2155"/>
                  </a:lnTo>
                  <a:lnTo>
                    <a:pt x="1449" y="2189"/>
                  </a:lnTo>
                  <a:lnTo>
                    <a:pt x="1449" y="2122"/>
                  </a:lnTo>
                  <a:lnTo>
                    <a:pt x="1449" y="1919"/>
                  </a:lnTo>
                  <a:lnTo>
                    <a:pt x="1449" y="1717"/>
                  </a:lnTo>
                  <a:lnTo>
                    <a:pt x="1415" y="1313"/>
                  </a:lnTo>
                  <a:lnTo>
                    <a:pt x="1381" y="1246"/>
                  </a:lnTo>
                  <a:lnTo>
                    <a:pt x="1348" y="1212"/>
                  </a:lnTo>
                  <a:lnTo>
                    <a:pt x="1280" y="1246"/>
                  </a:lnTo>
                  <a:lnTo>
                    <a:pt x="1247" y="1313"/>
                  </a:lnTo>
                  <a:lnTo>
                    <a:pt x="1247" y="1717"/>
                  </a:lnTo>
                  <a:lnTo>
                    <a:pt x="1247" y="1919"/>
                  </a:lnTo>
                  <a:lnTo>
                    <a:pt x="1314" y="2088"/>
                  </a:lnTo>
                  <a:lnTo>
                    <a:pt x="1348" y="2122"/>
                  </a:lnTo>
                  <a:lnTo>
                    <a:pt x="843" y="2122"/>
                  </a:lnTo>
                  <a:lnTo>
                    <a:pt x="607" y="2155"/>
                  </a:lnTo>
                  <a:lnTo>
                    <a:pt x="371" y="2223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03" y="707"/>
                  </a:lnTo>
                  <a:lnTo>
                    <a:pt x="135" y="270"/>
                  </a:lnTo>
                  <a:lnTo>
                    <a:pt x="1179" y="270"/>
                  </a:lnTo>
                  <a:lnTo>
                    <a:pt x="2257" y="202"/>
                  </a:lnTo>
                  <a:close/>
                  <a:moveTo>
                    <a:pt x="1179" y="0"/>
                  </a:moveTo>
                  <a:lnTo>
                    <a:pt x="641" y="34"/>
                  </a:lnTo>
                  <a:lnTo>
                    <a:pt x="135" y="68"/>
                  </a:lnTo>
                  <a:lnTo>
                    <a:pt x="68" y="101"/>
                  </a:lnTo>
                  <a:lnTo>
                    <a:pt x="34" y="169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4" y="1145"/>
                  </a:lnTo>
                  <a:lnTo>
                    <a:pt x="102" y="1717"/>
                  </a:lnTo>
                  <a:lnTo>
                    <a:pt x="135" y="2021"/>
                  </a:lnTo>
                  <a:lnTo>
                    <a:pt x="203" y="2290"/>
                  </a:lnTo>
                  <a:lnTo>
                    <a:pt x="236" y="2324"/>
                  </a:lnTo>
                  <a:lnTo>
                    <a:pt x="270" y="2357"/>
                  </a:lnTo>
                  <a:lnTo>
                    <a:pt x="337" y="2324"/>
                  </a:lnTo>
                  <a:lnTo>
                    <a:pt x="337" y="2357"/>
                  </a:lnTo>
                  <a:lnTo>
                    <a:pt x="1314" y="2357"/>
                  </a:lnTo>
                  <a:lnTo>
                    <a:pt x="1819" y="2324"/>
                  </a:lnTo>
                  <a:lnTo>
                    <a:pt x="2088" y="2324"/>
                  </a:lnTo>
                  <a:lnTo>
                    <a:pt x="2358" y="2290"/>
                  </a:lnTo>
                  <a:lnTo>
                    <a:pt x="2391" y="2324"/>
                  </a:lnTo>
                  <a:lnTo>
                    <a:pt x="2425" y="2324"/>
                  </a:lnTo>
                  <a:lnTo>
                    <a:pt x="2459" y="2290"/>
                  </a:lnTo>
                  <a:lnTo>
                    <a:pt x="2492" y="2256"/>
                  </a:lnTo>
                  <a:lnTo>
                    <a:pt x="2526" y="1987"/>
                  </a:lnTo>
                  <a:lnTo>
                    <a:pt x="2526" y="1751"/>
                  </a:lnTo>
                  <a:lnTo>
                    <a:pt x="2492" y="1246"/>
                  </a:lnTo>
                  <a:lnTo>
                    <a:pt x="2459" y="640"/>
                  </a:lnTo>
                  <a:lnTo>
                    <a:pt x="2425" y="337"/>
                  </a:lnTo>
                  <a:lnTo>
                    <a:pt x="2358" y="68"/>
                  </a:lnTo>
                  <a:lnTo>
                    <a:pt x="2324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5"/>
            <p:cNvSpPr/>
            <p:nvPr/>
          </p:nvSpPr>
          <p:spPr>
            <a:xfrm>
              <a:off x="226493" y="201275"/>
              <a:ext cx="40306" cy="50371"/>
            </a:xfrm>
            <a:custGeom>
              <a:avLst/>
              <a:gdLst/>
              <a:ahLst/>
              <a:cxnLst/>
              <a:rect l="l" t="t" r="r" b="b"/>
              <a:pathLst>
                <a:path w="809" h="1011" extrusionOk="0">
                  <a:moveTo>
                    <a:pt x="439" y="237"/>
                  </a:moveTo>
                  <a:lnTo>
                    <a:pt x="472" y="270"/>
                  </a:lnTo>
                  <a:lnTo>
                    <a:pt x="472" y="338"/>
                  </a:lnTo>
                  <a:lnTo>
                    <a:pt x="439" y="439"/>
                  </a:lnTo>
                  <a:lnTo>
                    <a:pt x="338" y="540"/>
                  </a:lnTo>
                  <a:lnTo>
                    <a:pt x="203" y="573"/>
                  </a:lnTo>
                  <a:lnTo>
                    <a:pt x="237" y="439"/>
                  </a:lnTo>
                  <a:lnTo>
                    <a:pt x="270" y="338"/>
                  </a:lnTo>
                  <a:lnTo>
                    <a:pt x="338" y="270"/>
                  </a:lnTo>
                  <a:lnTo>
                    <a:pt x="371" y="270"/>
                  </a:lnTo>
                  <a:lnTo>
                    <a:pt x="439" y="237"/>
                  </a:lnTo>
                  <a:close/>
                  <a:moveTo>
                    <a:pt x="405" y="1"/>
                  </a:moveTo>
                  <a:lnTo>
                    <a:pt x="304" y="35"/>
                  </a:lnTo>
                  <a:lnTo>
                    <a:pt x="237" y="102"/>
                  </a:lnTo>
                  <a:lnTo>
                    <a:pt x="136" y="169"/>
                  </a:lnTo>
                  <a:lnTo>
                    <a:pt x="35" y="338"/>
                  </a:lnTo>
                  <a:lnTo>
                    <a:pt x="1" y="506"/>
                  </a:lnTo>
                  <a:lnTo>
                    <a:pt x="1" y="674"/>
                  </a:lnTo>
                  <a:lnTo>
                    <a:pt x="68" y="742"/>
                  </a:lnTo>
                  <a:lnTo>
                    <a:pt x="136" y="775"/>
                  </a:lnTo>
                  <a:lnTo>
                    <a:pt x="304" y="775"/>
                  </a:lnTo>
                  <a:lnTo>
                    <a:pt x="439" y="742"/>
                  </a:lnTo>
                  <a:lnTo>
                    <a:pt x="439" y="775"/>
                  </a:lnTo>
                  <a:lnTo>
                    <a:pt x="506" y="843"/>
                  </a:lnTo>
                  <a:lnTo>
                    <a:pt x="540" y="910"/>
                  </a:lnTo>
                  <a:lnTo>
                    <a:pt x="708" y="1011"/>
                  </a:lnTo>
                  <a:lnTo>
                    <a:pt x="742" y="1011"/>
                  </a:lnTo>
                  <a:lnTo>
                    <a:pt x="775" y="977"/>
                  </a:lnTo>
                  <a:lnTo>
                    <a:pt x="809" y="944"/>
                  </a:lnTo>
                  <a:lnTo>
                    <a:pt x="775" y="876"/>
                  </a:lnTo>
                  <a:lnTo>
                    <a:pt x="641" y="809"/>
                  </a:lnTo>
                  <a:lnTo>
                    <a:pt x="607" y="742"/>
                  </a:lnTo>
                  <a:lnTo>
                    <a:pt x="540" y="674"/>
                  </a:lnTo>
                  <a:lnTo>
                    <a:pt x="607" y="573"/>
                  </a:lnTo>
                  <a:lnTo>
                    <a:pt x="674" y="472"/>
                  </a:lnTo>
                  <a:lnTo>
                    <a:pt x="708" y="371"/>
                  </a:lnTo>
                  <a:lnTo>
                    <a:pt x="708" y="270"/>
                  </a:lnTo>
                  <a:lnTo>
                    <a:pt x="708" y="203"/>
                  </a:lnTo>
                  <a:lnTo>
                    <a:pt x="641" y="102"/>
                  </a:lnTo>
                  <a:lnTo>
                    <a:pt x="607" y="35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5"/>
            <p:cNvSpPr/>
            <p:nvPr/>
          </p:nvSpPr>
          <p:spPr>
            <a:xfrm>
              <a:off x="50" y="164407"/>
              <a:ext cx="164464" cy="127496"/>
            </a:xfrm>
            <a:custGeom>
              <a:avLst/>
              <a:gdLst/>
              <a:ahLst/>
              <a:cxnLst/>
              <a:rect l="l" t="t" r="r" b="b"/>
              <a:pathLst>
                <a:path w="3301" h="2559" extrusionOk="0">
                  <a:moveTo>
                    <a:pt x="3098" y="0"/>
                  </a:moveTo>
                  <a:lnTo>
                    <a:pt x="3031" y="34"/>
                  </a:lnTo>
                  <a:lnTo>
                    <a:pt x="2997" y="101"/>
                  </a:lnTo>
                  <a:lnTo>
                    <a:pt x="2997" y="169"/>
                  </a:lnTo>
                  <a:lnTo>
                    <a:pt x="2189" y="101"/>
                  </a:lnTo>
                  <a:lnTo>
                    <a:pt x="337" y="101"/>
                  </a:lnTo>
                  <a:lnTo>
                    <a:pt x="1" y="135"/>
                  </a:lnTo>
                  <a:lnTo>
                    <a:pt x="1" y="337"/>
                  </a:lnTo>
                  <a:lnTo>
                    <a:pt x="573" y="303"/>
                  </a:lnTo>
                  <a:lnTo>
                    <a:pt x="2088" y="303"/>
                  </a:lnTo>
                  <a:lnTo>
                    <a:pt x="2997" y="371"/>
                  </a:lnTo>
                  <a:lnTo>
                    <a:pt x="3065" y="1381"/>
                  </a:lnTo>
                  <a:lnTo>
                    <a:pt x="3031" y="1818"/>
                  </a:lnTo>
                  <a:lnTo>
                    <a:pt x="3031" y="2256"/>
                  </a:lnTo>
                  <a:lnTo>
                    <a:pt x="2930" y="2222"/>
                  </a:lnTo>
                  <a:lnTo>
                    <a:pt x="2795" y="2155"/>
                  </a:lnTo>
                  <a:lnTo>
                    <a:pt x="2155" y="2155"/>
                  </a:lnTo>
                  <a:lnTo>
                    <a:pt x="1920" y="2189"/>
                  </a:lnTo>
                  <a:lnTo>
                    <a:pt x="1381" y="2256"/>
                  </a:lnTo>
                  <a:lnTo>
                    <a:pt x="842" y="2357"/>
                  </a:lnTo>
                  <a:lnTo>
                    <a:pt x="1" y="2357"/>
                  </a:lnTo>
                  <a:lnTo>
                    <a:pt x="1" y="2525"/>
                  </a:lnTo>
                  <a:lnTo>
                    <a:pt x="304" y="2559"/>
                  </a:lnTo>
                  <a:lnTo>
                    <a:pt x="640" y="2559"/>
                  </a:lnTo>
                  <a:lnTo>
                    <a:pt x="1280" y="2492"/>
                  </a:lnTo>
                  <a:lnTo>
                    <a:pt x="1718" y="2458"/>
                  </a:lnTo>
                  <a:lnTo>
                    <a:pt x="2155" y="2424"/>
                  </a:lnTo>
                  <a:lnTo>
                    <a:pt x="2593" y="2458"/>
                  </a:lnTo>
                  <a:lnTo>
                    <a:pt x="3065" y="2458"/>
                  </a:lnTo>
                  <a:lnTo>
                    <a:pt x="3065" y="2492"/>
                  </a:lnTo>
                  <a:lnTo>
                    <a:pt x="3098" y="2525"/>
                  </a:lnTo>
                  <a:lnTo>
                    <a:pt x="3132" y="2559"/>
                  </a:lnTo>
                  <a:lnTo>
                    <a:pt x="3199" y="2525"/>
                  </a:lnTo>
                  <a:lnTo>
                    <a:pt x="3233" y="2492"/>
                  </a:lnTo>
                  <a:lnTo>
                    <a:pt x="3300" y="2222"/>
                  </a:lnTo>
                  <a:lnTo>
                    <a:pt x="3300" y="1919"/>
                  </a:lnTo>
                  <a:lnTo>
                    <a:pt x="3300" y="1381"/>
                  </a:lnTo>
                  <a:lnTo>
                    <a:pt x="3300" y="707"/>
                  </a:lnTo>
                  <a:lnTo>
                    <a:pt x="3267" y="404"/>
                  </a:lnTo>
                  <a:lnTo>
                    <a:pt x="3233" y="68"/>
                  </a:lnTo>
                  <a:lnTo>
                    <a:pt x="316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5"/>
            <p:cNvSpPr/>
            <p:nvPr/>
          </p:nvSpPr>
          <p:spPr>
            <a:xfrm>
              <a:off x="1098785" y="306949"/>
              <a:ext cx="28548" cy="38662"/>
            </a:xfrm>
            <a:custGeom>
              <a:avLst/>
              <a:gdLst/>
              <a:ahLst/>
              <a:cxnLst/>
              <a:rect l="l" t="t" r="r" b="b"/>
              <a:pathLst>
                <a:path w="573" h="776" extrusionOk="0">
                  <a:moveTo>
                    <a:pt x="404" y="1"/>
                  </a:moveTo>
                  <a:lnTo>
                    <a:pt x="438" y="203"/>
                  </a:lnTo>
                  <a:lnTo>
                    <a:pt x="438" y="405"/>
                  </a:lnTo>
                  <a:lnTo>
                    <a:pt x="438" y="472"/>
                  </a:lnTo>
                  <a:lnTo>
                    <a:pt x="371" y="540"/>
                  </a:lnTo>
                  <a:lnTo>
                    <a:pt x="303" y="607"/>
                  </a:lnTo>
                  <a:lnTo>
                    <a:pt x="236" y="607"/>
                  </a:lnTo>
                  <a:lnTo>
                    <a:pt x="236" y="506"/>
                  </a:lnTo>
                  <a:lnTo>
                    <a:pt x="169" y="439"/>
                  </a:lnTo>
                  <a:lnTo>
                    <a:pt x="101" y="405"/>
                  </a:lnTo>
                  <a:lnTo>
                    <a:pt x="68" y="405"/>
                  </a:lnTo>
                  <a:lnTo>
                    <a:pt x="0" y="472"/>
                  </a:lnTo>
                  <a:lnTo>
                    <a:pt x="34" y="540"/>
                  </a:lnTo>
                  <a:lnTo>
                    <a:pt x="68" y="573"/>
                  </a:lnTo>
                  <a:lnTo>
                    <a:pt x="68" y="641"/>
                  </a:lnTo>
                  <a:lnTo>
                    <a:pt x="68" y="708"/>
                  </a:lnTo>
                  <a:lnTo>
                    <a:pt x="135" y="742"/>
                  </a:lnTo>
                  <a:lnTo>
                    <a:pt x="236" y="775"/>
                  </a:lnTo>
                  <a:lnTo>
                    <a:pt x="337" y="742"/>
                  </a:lnTo>
                  <a:lnTo>
                    <a:pt x="438" y="674"/>
                  </a:lnTo>
                  <a:lnTo>
                    <a:pt x="505" y="573"/>
                  </a:lnTo>
                  <a:lnTo>
                    <a:pt x="573" y="439"/>
                  </a:lnTo>
                  <a:lnTo>
                    <a:pt x="573" y="270"/>
                  </a:lnTo>
                  <a:lnTo>
                    <a:pt x="539" y="136"/>
                  </a:lnTo>
                  <a:lnTo>
                    <a:pt x="4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5"/>
            <p:cNvSpPr/>
            <p:nvPr/>
          </p:nvSpPr>
          <p:spPr>
            <a:xfrm>
              <a:off x="1236345" y="-7"/>
              <a:ext cx="110755" cy="105723"/>
            </a:xfrm>
            <a:custGeom>
              <a:avLst/>
              <a:gdLst/>
              <a:ahLst/>
              <a:cxnLst/>
              <a:rect l="l" t="t" r="r" b="b"/>
              <a:pathLst>
                <a:path w="2223" h="2122" extrusionOk="0">
                  <a:moveTo>
                    <a:pt x="1986" y="1"/>
                  </a:moveTo>
                  <a:lnTo>
                    <a:pt x="1986" y="304"/>
                  </a:lnTo>
                  <a:lnTo>
                    <a:pt x="1986" y="640"/>
                  </a:lnTo>
                  <a:lnTo>
                    <a:pt x="2020" y="1819"/>
                  </a:lnTo>
                  <a:lnTo>
                    <a:pt x="1784" y="1785"/>
                  </a:lnTo>
                  <a:lnTo>
                    <a:pt x="1549" y="1785"/>
                  </a:lnTo>
                  <a:lnTo>
                    <a:pt x="1077" y="1819"/>
                  </a:lnTo>
                  <a:lnTo>
                    <a:pt x="505" y="1819"/>
                  </a:lnTo>
                  <a:lnTo>
                    <a:pt x="337" y="1852"/>
                  </a:lnTo>
                  <a:lnTo>
                    <a:pt x="202" y="1852"/>
                  </a:lnTo>
                  <a:lnTo>
                    <a:pt x="101" y="1920"/>
                  </a:lnTo>
                  <a:lnTo>
                    <a:pt x="0" y="1987"/>
                  </a:lnTo>
                  <a:lnTo>
                    <a:pt x="0" y="2021"/>
                  </a:lnTo>
                  <a:lnTo>
                    <a:pt x="101" y="2088"/>
                  </a:lnTo>
                  <a:lnTo>
                    <a:pt x="202" y="2122"/>
                  </a:lnTo>
                  <a:lnTo>
                    <a:pt x="438" y="2122"/>
                  </a:lnTo>
                  <a:lnTo>
                    <a:pt x="943" y="2088"/>
                  </a:lnTo>
                  <a:lnTo>
                    <a:pt x="1784" y="2088"/>
                  </a:lnTo>
                  <a:lnTo>
                    <a:pt x="2054" y="2021"/>
                  </a:lnTo>
                  <a:lnTo>
                    <a:pt x="2087" y="2054"/>
                  </a:lnTo>
                  <a:lnTo>
                    <a:pt x="2155" y="2054"/>
                  </a:lnTo>
                  <a:lnTo>
                    <a:pt x="2222" y="2021"/>
                  </a:lnTo>
                  <a:lnTo>
                    <a:pt x="2222" y="1953"/>
                  </a:lnTo>
                  <a:lnTo>
                    <a:pt x="2188" y="775"/>
                  </a:lnTo>
                  <a:lnTo>
                    <a:pt x="2188" y="405"/>
                  </a:lnTo>
                  <a:lnTo>
                    <a:pt x="2188" y="203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5"/>
            <p:cNvSpPr/>
            <p:nvPr/>
          </p:nvSpPr>
          <p:spPr>
            <a:xfrm>
              <a:off x="1212829" y="169439"/>
              <a:ext cx="11808" cy="35274"/>
            </a:xfrm>
            <a:custGeom>
              <a:avLst/>
              <a:gdLst/>
              <a:ahLst/>
              <a:cxnLst/>
              <a:rect l="l" t="t" r="r" b="b"/>
              <a:pathLst>
                <a:path w="237" h="708" extrusionOk="0">
                  <a:moveTo>
                    <a:pt x="102" y="0"/>
                  </a:moveTo>
                  <a:lnTo>
                    <a:pt x="68" y="34"/>
                  </a:lnTo>
                  <a:lnTo>
                    <a:pt x="1" y="202"/>
                  </a:lnTo>
                  <a:lnTo>
                    <a:pt x="1" y="337"/>
                  </a:lnTo>
                  <a:lnTo>
                    <a:pt x="1" y="505"/>
                  </a:lnTo>
                  <a:lnTo>
                    <a:pt x="1" y="640"/>
                  </a:lnTo>
                  <a:lnTo>
                    <a:pt x="34" y="674"/>
                  </a:lnTo>
                  <a:lnTo>
                    <a:pt x="102" y="707"/>
                  </a:lnTo>
                  <a:lnTo>
                    <a:pt x="169" y="707"/>
                  </a:lnTo>
                  <a:lnTo>
                    <a:pt x="203" y="640"/>
                  </a:lnTo>
                  <a:lnTo>
                    <a:pt x="203" y="606"/>
                  </a:lnTo>
                  <a:lnTo>
                    <a:pt x="203" y="337"/>
                  </a:lnTo>
                  <a:lnTo>
                    <a:pt x="236" y="68"/>
                  </a:lnTo>
                  <a:lnTo>
                    <a:pt x="203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5"/>
            <p:cNvSpPr/>
            <p:nvPr/>
          </p:nvSpPr>
          <p:spPr>
            <a:xfrm>
              <a:off x="1055141" y="263354"/>
              <a:ext cx="122514" cy="120820"/>
            </a:xfrm>
            <a:custGeom>
              <a:avLst/>
              <a:gdLst/>
              <a:ahLst/>
              <a:cxnLst/>
              <a:rect l="l" t="t" r="r" b="b"/>
              <a:pathLst>
                <a:path w="2459" h="2425" extrusionOk="0">
                  <a:moveTo>
                    <a:pt x="2290" y="203"/>
                  </a:moveTo>
                  <a:lnTo>
                    <a:pt x="2257" y="640"/>
                  </a:lnTo>
                  <a:lnTo>
                    <a:pt x="2257" y="1078"/>
                  </a:lnTo>
                  <a:lnTo>
                    <a:pt x="2223" y="1617"/>
                  </a:lnTo>
                  <a:lnTo>
                    <a:pt x="2223" y="2155"/>
                  </a:lnTo>
                  <a:lnTo>
                    <a:pt x="1954" y="2122"/>
                  </a:lnTo>
                  <a:lnTo>
                    <a:pt x="1684" y="2088"/>
                  </a:lnTo>
                  <a:lnTo>
                    <a:pt x="1146" y="2122"/>
                  </a:lnTo>
                  <a:lnTo>
                    <a:pt x="708" y="2155"/>
                  </a:lnTo>
                  <a:lnTo>
                    <a:pt x="506" y="2155"/>
                  </a:lnTo>
                  <a:lnTo>
                    <a:pt x="270" y="2223"/>
                  </a:lnTo>
                  <a:lnTo>
                    <a:pt x="270" y="1684"/>
                  </a:lnTo>
                  <a:lnTo>
                    <a:pt x="237" y="1179"/>
                  </a:lnTo>
                  <a:lnTo>
                    <a:pt x="237" y="741"/>
                  </a:lnTo>
                  <a:lnTo>
                    <a:pt x="203" y="304"/>
                  </a:lnTo>
                  <a:lnTo>
                    <a:pt x="1247" y="270"/>
                  </a:lnTo>
                  <a:lnTo>
                    <a:pt x="1752" y="236"/>
                  </a:lnTo>
                  <a:lnTo>
                    <a:pt x="2290" y="203"/>
                  </a:lnTo>
                  <a:close/>
                  <a:moveTo>
                    <a:pt x="1752" y="1"/>
                  </a:moveTo>
                  <a:lnTo>
                    <a:pt x="1247" y="34"/>
                  </a:lnTo>
                  <a:lnTo>
                    <a:pt x="169" y="102"/>
                  </a:lnTo>
                  <a:lnTo>
                    <a:pt x="136" y="102"/>
                  </a:lnTo>
                  <a:lnTo>
                    <a:pt x="102" y="135"/>
                  </a:lnTo>
                  <a:lnTo>
                    <a:pt x="68" y="169"/>
                  </a:lnTo>
                  <a:lnTo>
                    <a:pt x="35" y="472"/>
                  </a:lnTo>
                  <a:lnTo>
                    <a:pt x="1" y="741"/>
                  </a:lnTo>
                  <a:lnTo>
                    <a:pt x="35" y="1347"/>
                  </a:lnTo>
                  <a:lnTo>
                    <a:pt x="35" y="1852"/>
                  </a:lnTo>
                  <a:lnTo>
                    <a:pt x="68" y="2122"/>
                  </a:lnTo>
                  <a:lnTo>
                    <a:pt x="136" y="2357"/>
                  </a:lnTo>
                  <a:lnTo>
                    <a:pt x="136" y="2391"/>
                  </a:lnTo>
                  <a:lnTo>
                    <a:pt x="169" y="2425"/>
                  </a:lnTo>
                  <a:lnTo>
                    <a:pt x="237" y="2425"/>
                  </a:lnTo>
                  <a:lnTo>
                    <a:pt x="270" y="2391"/>
                  </a:lnTo>
                  <a:lnTo>
                    <a:pt x="775" y="2391"/>
                  </a:lnTo>
                  <a:lnTo>
                    <a:pt x="1314" y="2357"/>
                  </a:lnTo>
                  <a:lnTo>
                    <a:pt x="1785" y="2357"/>
                  </a:lnTo>
                  <a:lnTo>
                    <a:pt x="2021" y="2324"/>
                  </a:lnTo>
                  <a:lnTo>
                    <a:pt x="2257" y="2290"/>
                  </a:lnTo>
                  <a:lnTo>
                    <a:pt x="2324" y="2290"/>
                  </a:lnTo>
                  <a:lnTo>
                    <a:pt x="2358" y="2256"/>
                  </a:lnTo>
                  <a:lnTo>
                    <a:pt x="2391" y="2223"/>
                  </a:lnTo>
                  <a:lnTo>
                    <a:pt x="2459" y="1953"/>
                  </a:lnTo>
                  <a:lnTo>
                    <a:pt x="2459" y="1650"/>
                  </a:lnTo>
                  <a:lnTo>
                    <a:pt x="2459" y="1044"/>
                  </a:lnTo>
                  <a:lnTo>
                    <a:pt x="2459" y="573"/>
                  </a:lnTo>
                  <a:lnTo>
                    <a:pt x="2425" y="337"/>
                  </a:lnTo>
                  <a:lnTo>
                    <a:pt x="2391" y="102"/>
                  </a:lnTo>
                  <a:lnTo>
                    <a:pt x="2358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5"/>
            <p:cNvSpPr/>
            <p:nvPr/>
          </p:nvSpPr>
          <p:spPr>
            <a:xfrm>
              <a:off x="1303406" y="124150"/>
              <a:ext cx="16840" cy="115787"/>
            </a:xfrm>
            <a:custGeom>
              <a:avLst/>
              <a:gdLst/>
              <a:ahLst/>
              <a:cxnLst/>
              <a:rect l="l" t="t" r="r" b="b"/>
              <a:pathLst>
                <a:path w="338" h="2324" extrusionOk="0">
                  <a:moveTo>
                    <a:pt x="68" y="0"/>
                  </a:moveTo>
                  <a:lnTo>
                    <a:pt x="34" y="34"/>
                  </a:lnTo>
                  <a:lnTo>
                    <a:pt x="1" y="303"/>
                  </a:lnTo>
                  <a:lnTo>
                    <a:pt x="1" y="539"/>
                  </a:lnTo>
                  <a:lnTo>
                    <a:pt x="34" y="1078"/>
                  </a:lnTo>
                  <a:lnTo>
                    <a:pt x="68" y="1684"/>
                  </a:lnTo>
                  <a:lnTo>
                    <a:pt x="102" y="1987"/>
                  </a:lnTo>
                  <a:lnTo>
                    <a:pt x="169" y="2290"/>
                  </a:lnTo>
                  <a:lnTo>
                    <a:pt x="203" y="2323"/>
                  </a:lnTo>
                  <a:lnTo>
                    <a:pt x="304" y="2323"/>
                  </a:lnTo>
                  <a:lnTo>
                    <a:pt x="304" y="2256"/>
                  </a:lnTo>
                  <a:lnTo>
                    <a:pt x="337" y="1953"/>
                  </a:lnTo>
                  <a:lnTo>
                    <a:pt x="304" y="1650"/>
                  </a:lnTo>
                  <a:lnTo>
                    <a:pt x="236" y="1078"/>
                  </a:lnTo>
                  <a:lnTo>
                    <a:pt x="203" y="539"/>
                  </a:lnTo>
                  <a:lnTo>
                    <a:pt x="169" y="303"/>
                  </a:lnTo>
                  <a:lnTo>
                    <a:pt x="135" y="3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5"/>
            <p:cNvSpPr/>
            <p:nvPr/>
          </p:nvSpPr>
          <p:spPr>
            <a:xfrm>
              <a:off x="1283278" y="526716"/>
              <a:ext cx="135916" cy="15146"/>
            </a:xfrm>
            <a:custGeom>
              <a:avLst/>
              <a:gdLst/>
              <a:ahLst/>
              <a:cxnLst/>
              <a:rect l="l" t="t" r="r" b="b"/>
              <a:pathLst>
                <a:path w="2728" h="304" extrusionOk="0">
                  <a:moveTo>
                    <a:pt x="708" y="0"/>
                  </a:moveTo>
                  <a:lnTo>
                    <a:pt x="337" y="34"/>
                  </a:lnTo>
                  <a:lnTo>
                    <a:pt x="169" y="68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135" y="236"/>
                  </a:lnTo>
                  <a:lnTo>
                    <a:pt x="304" y="270"/>
                  </a:lnTo>
                  <a:lnTo>
                    <a:pt x="607" y="304"/>
                  </a:lnTo>
                  <a:lnTo>
                    <a:pt x="1246" y="270"/>
                  </a:lnTo>
                  <a:lnTo>
                    <a:pt x="2358" y="270"/>
                  </a:lnTo>
                  <a:lnTo>
                    <a:pt x="2694" y="169"/>
                  </a:lnTo>
                  <a:lnTo>
                    <a:pt x="2728" y="135"/>
                  </a:lnTo>
                  <a:lnTo>
                    <a:pt x="2694" y="102"/>
                  </a:lnTo>
                  <a:lnTo>
                    <a:pt x="2391" y="34"/>
                  </a:lnTo>
                  <a:lnTo>
                    <a:pt x="1415" y="34"/>
                  </a:lnTo>
                  <a:lnTo>
                    <a:pt x="70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5"/>
            <p:cNvSpPr/>
            <p:nvPr/>
          </p:nvSpPr>
          <p:spPr>
            <a:xfrm>
              <a:off x="1283278" y="390850"/>
              <a:ext cx="115787" cy="120820"/>
            </a:xfrm>
            <a:custGeom>
              <a:avLst/>
              <a:gdLst/>
              <a:ahLst/>
              <a:cxnLst/>
              <a:rect l="l" t="t" r="r" b="b"/>
              <a:pathLst>
                <a:path w="2324" h="2425" extrusionOk="0">
                  <a:moveTo>
                    <a:pt x="2122" y="0"/>
                  </a:moveTo>
                  <a:lnTo>
                    <a:pt x="1516" y="34"/>
                  </a:lnTo>
                  <a:lnTo>
                    <a:pt x="203" y="34"/>
                  </a:lnTo>
                  <a:lnTo>
                    <a:pt x="1" y="135"/>
                  </a:lnTo>
                  <a:lnTo>
                    <a:pt x="68" y="202"/>
                  </a:lnTo>
                  <a:lnTo>
                    <a:pt x="169" y="236"/>
                  </a:lnTo>
                  <a:lnTo>
                    <a:pt x="371" y="270"/>
                  </a:lnTo>
                  <a:lnTo>
                    <a:pt x="1415" y="270"/>
                  </a:lnTo>
                  <a:lnTo>
                    <a:pt x="2021" y="236"/>
                  </a:lnTo>
                  <a:lnTo>
                    <a:pt x="2021" y="438"/>
                  </a:lnTo>
                  <a:lnTo>
                    <a:pt x="2021" y="640"/>
                  </a:lnTo>
                  <a:lnTo>
                    <a:pt x="2055" y="1078"/>
                  </a:lnTo>
                  <a:lnTo>
                    <a:pt x="2055" y="1616"/>
                  </a:lnTo>
                  <a:lnTo>
                    <a:pt x="2088" y="1852"/>
                  </a:lnTo>
                  <a:lnTo>
                    <a:pt x="2122" y="2121"/>
                  </a:lnTo>
                  <a:lnTo>
                    <a:pt x="977" y="2155"/>
                  </a:lnTo>
                  <a:lnTo>
                    <a:pt x="573" y="2155"/>
                  </a:lnTo>
                  <a:lnTo>
                    <a:pt x="371" y="2189"/>
                  </a:lnTo>
                  <a:lnTo>
                    <a:pt x="270" y="2222"/>
                  </a:lnTo>
                  <a:lnTo>
                    <a:pt x="203" y="2290"/>
                  </a:lnTo>
                  <a:lnTo>
                    <a:pt x="270" y="2357"/>
                  </a:lnTo>
                  <a:lnTo>
                    <a:pt x="371" y="2391"/>
                  </a:lnTo>
                  <a:lnTo>
                    <a:pt x="573" y="2424"/>
                  </a:lnTo>
                  <a:lnTo>
                    <a:pt x="977" y="2391"/>
                  </a:lnTo>
                  <a:lnTo>
                    <a:pt x="1617" y="2391"/>
                  </a:lnTo>
                  <a:lnTo>
                    <a:pt x="2223" y="2357"/>
                  </a:lnTo>
                  <a:lnTo>
                    <a:pt x="2290" y="2357"/>
                  </a:lnTo>
                  <a:lnTo>
                    <a:pt x="2324" y="2290"/>
                  </a:lnTo>
                  <a:lnTo>
                    <a:pt x="2324" y="2222"/>
                  </a:lnTo>
                  <a:lnTo>
                    <a:pt x="2290" y="2155"/>
                  </a:lnTo>
                  <a:lnTo>
                    <a:pt x="2324" y="1886"/>
                  </a:lnTo>
                  <a:lnTo>
                    <a:pt x="2290" y="1616"/>
                  </a:lnTo>
                  <a:lnTo>
                    <a:pt x="2257" y="1078"/>
                  </a:lnTo>
                  <a:lnTo>
                    <a:pt x="2257" y="640"/>
                  </a:lnTo>
                  <a:lnTo>
                    <a:pt x="2223" y="404"/>
                  </a:lnTo>
                  <a:lnTo>
                    <a:pt x="2189" y="202"/>
                  </a:lnTo>
                  <a:lnTo>
                    <a:pt x="2223" y="135"/>
                  </a:lnTo>
                  <a:lnTo>
                    <a:pt x="2223" y="68"/>
                  </a:lnTo>
                  <a:lnTo>
                    <a:pt x="2189" y="34"/>
                  </a:lnTo>
                  <a:lnTo>
                    <a:pt x="212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5"/>
            <p:cNvSpPr/>
            <p:nvPr/>
          </p:nvSpPr>
          <p:spPr>
            <a:xfrm>
              <a:off x="993112" y="400914"/>
              <a:ext cx="125852" cy="119126"/>
            </a:xfrm>
            <a:custGeom>
              <a:avLst/>
              <a:gdLst/>
              <a:ahLst/>
              <a:cxnLst/>
              <a:rect l="l" t="t" r="r" b="b"/>
              <a:pathLst>
                <a:path w="2526" h="2391" extrusionOk="0">
                  <a:moveTo>
                    <a:pt x="2256" y="236"/>
                  </a:moveTo>
                  <a:lnTo>
                    <a:pt x="2256" y="674"/>
                  </a:lnTo>
                  <a:lnTo>
                    <a:pt x="2290" y="1111"/>
                  </a:lnTo>
                  <a:lnTo>
                    <a:pt x="2290" y="1616"/>
                  </a:lnTo>
                  <a:lnTo>
                    <a:pt x="2323" y="2121"/>
                  </a:lnTo>
                  <a:lnTo>
                    <a:pt x="1448" y="2121"/>
                  </a:lnTo>
                  <a:lnTo>
                    <a:pt x="909" y="2155"/>
                  </a:lnTo>
                  <a:lnTo>
                    <a:pt x="640" y="2189"/>
                  </a:lnTo>
                  <a:lnTo>
                    <a:pt x="371" y="2222"/>
                  </a:lnTo>
                  <a:lnTo>
                    <a:pt x="337" y="1684"/>
                  </a:lnTo>
                  <a:lnTo>
                    <a:pt x="270" y="1145"/>
                  </a:lnTo>
                  <a:lnTo>
                    <a:pt x="202" y="707"/>
                  </a:lnTo>
                  <a:lnTo>
                    <a:pt x="169" y="303"/>
                  </a:lnTo>
                  <a:lnTo>
                    <a:pt x="674" y="303"/>
                  </a:lnTo>
                  <a:lnTo>
                    <a:pt x="1212" y="270"/>
                  </a:lnTo>
                  <a:lnTo>
                    <a:pt x="2256" y="236"/>
                  </a:lnTo>
                  <a:close/>
                  <a:moveTo>
                    <a:pt x="2256" y="0"/>
                  </a:moveTo>
                  <a:lnTo>
                    <a:pt x="1179" y="34"/>
                  </a:lnTo>
                  <a:lnTo>
                    <a:pt x="674" y="68"/>
                  </a:lnTo>
                  <a:lnTo>
                    <a:pt x="135" y="101"/>
                  </a:lnTo>
                  <a:lnTo>
                    <a:pt x="68" y="135"/>
                  </a:lnTo>
                  <a:lnTo>
                    <a:pt x="68" y="202"/>
                  </a:lnTo>
                  <a:lnTo>
                    <a:pt x="34" y="438"/>
                  </a:lnTo>
                  <a:lnTo>
                    <a:pt x="0" y="674"/>
                  </a:lnTo>
                  <a:lnTo>
                    <a:pt x="34" y="1179"/>
                  </a:lnTo>
                  <a:lnTo>
                    <a:pt x="101" y="1751"/>
                  </a:lnTo>
                  <a:lnTo>
                    <a:pt x="135" y="2054"/>
                  </a:lnTo>
                  <a:lnTo>
                    <a:pt x="236" y="2323"/>
                  </a:lnTo>
                  <a:lnTo>
                    <a:pt x="236" y="2357"/>
                  </a:lnTo>
                  <a:lnTo>
                    <a:pt x="371" y="2357"/>
                  </a:lnTo>
                  <a:lnTo>
                    <a:pt x="606" y="2391"/>
                  </a:lnTo>
                  <a:lnTo>
                    <a:pt x="842" y="2391"/>
                  </a:lnTo>
                  <a:lnTo>
                    <a:pt x="1313" y="2357"/>
                  </a:lnTo>
                  <a:lnTo>
                    <a:pt x="2088" y="2357"/>
                  </a:lnTo>
                  <a:lnTo>
                    <a:pt x="2357" y="2323"/>
                  </a:lnTo>
                  <a:lnTo>
                    <a:pt x="2458" y="2323"/>
                  </a:lnTo>
                  <a:lnTo>
                    <a:pt x="2492" y="2290"/>
                  </a:lnTo>
                  <a:lnTo>
                    <a:pt x="2525" y="2020"/>
                  </a:lnTo>
                  <a:lnTo>
                    <a:pt x="2525" y="1785"/>
                  </a:lnTo>
                  <a:lnTo>
                    <a:pt x="2492" y="1246"/>
                  </a:lnTo>
                  <a:lnTo>
                    <a:pt x="2458" y="674"/>
                  </a:lnTo>
                  <a:lnTo>
                    <a:pt x="2424" y="371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290" y="34"/>
                  </a:lnTo>
                  <a:lnTo>
                    <a:pt x="22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5"/>
            <p:cNvSpPr/>
            <p:nvPr/>
          </p:nvSpPr>
          <p:spPr>
            <a:xfrm>
              <a:off x="1440966" y="112392"/>
              <a:ext cx="127546" cy="120820"/>
            </a:xfrm>
            <a:custGeom>
              <a:avLst/>
              <a:gdLst/>
              <a:ahLst/>
              <a:cxnLst/>
              <a:rect l="l" t="t" r="r" b="b"/>
              <a:pathLst>
                <a:path w="2560" h="2425" extrusionOk="0">
                  <a:moveTo>
                    <a:pt x="2021" y="0"/>
                  </a:moveTo>
                  <a:lnTo>
                    <a:pt x="1617" y="68"/>
                  </a:lnTo>
                  <a:lnTo>
                    <a:pt x="910" y="68"/>
                  </a:lnTo>
                  <a:lnTo>
                    <a:pt x="539" y="101"/>
                  </a:lnTo>
                  <a:lnTo>
                    <a:pt x="203" y="135"/>
                  </a:lnTo>
                  <a:lnTo>
                    <a:pt x="169" y="68"/>
                  </a:lnTo>
                  <a:lnTo>
                    <a:pt x="169" y="34"/>
                  </a:lnTo>
                  <a:lnTo>
                    <a:pt x="102" y="34"/>
                  </a:lnTo>
                  <a:lnTo>
                    <a:pt x="68" y="68"/>
                  </a:lnTo>
                  <a:lnTo>
                    <a:pt x="34" y="303"/>
                  </a:lnTo>
                  <a:lnTo>
                    <a:pt x="1" y="573"/>
                  </a:lnTo>
                  <a:lnTo>
                    <a:pt x="1" y="1112"/>
                  </a:lnTo>
                  <a:lnTo>
                    <a:pt x="34" y="1718"/>
                  </a:lnTo>
                  <a:lnTo>
                    <a:pt x="102" y="2021"/>
                  </a:lnTo>
                  <a:lnTo>
                    <a:pt x="169" y="2324"/>
                  </a:lnTo>
                  <a:lnTo>
                    <a:pt x="203" y="2357"/>
                  </a:lnTo>
                  <a:lnTo>
                    <a:pt x="304" y="2357"/>
                  </a:lnTo>
                  <a:lnTo>
                    <a:pt x="337" y="2290"/>
                  </a:lnTo>
                  <a:lnTo>
                    <a:pt x="337" y="1987"/>
                  </a:lnTo>
                  <a:lnTo>
                    <a:pt x="304" y="1684"/>
                  </a:lnTo>
                  <a:lnTo>
                    <a:pt x="236" y="1078"/>
                  </a:lnTo>
                  <a:lnTo>
                    <a:pt x="236" y="674"/>
                  </a:lnTo>
                  <a:lnTo>
                    <a:pt x="203" y="236"/>
                  </a:lnTo>
                  <a:lnTo>
                    <a:pt x="438" y="270"/>
                  </a:lnTo>
                  <a:lnTo>
                    <a:pt x="1145" y="270"/>
                  </a:lnTo>
                  <a:lnTo>
                    <a:pt x="2223" y="202"/>
                  </a:lnTo>
                  <a:lnTo>
                    <a:pt x="2256" y="236"/>
                  </a:lnTo>
                  <a:lnTo>
                    <a:pt x="2290" y="270"/>
                  </a:lnTo>
                  <a:lnTo>
                    <a:pt x="2357" y="270"/>
                  </a:lnTo>
                  <a:lnTo>
                    <a:pt x="2324" y="573"/>
                  </a:lnTo>
                  <a:lnTo>
                    <a:pt x="2324" y="910"/>
                  </a:lnTo>
                  <a:lnTo>
                    <a:pt x="2357" y="2088"/>
                  </a:lnTo>
                  <a:lnTo>
                    <a:pt x="2122" y="2054"/>
                  </a:lnTo>
                  <a:lnTo>
                    <a:pt x="1886" y="2088"/>
                  </a:lnTo>
                  <a:lnTo>
                    <a:pt x="1415" y="2122"/>
                  </a:lnTo>
                  <a:lnTo>
                    <a:pt x="674" y="2122"/>
                  </a:lnTo>
                  <a:lnTo>
                    <a:pt x="539" y="2155"/>
                  </a:lnTo>
                  <a:lnTo>
                    <a:pt x="438" y="2189"/>
                  </a:lnTo>
                  <a:lnTo>
                    <a:pt x="337" y="2290"/>
                  </a:lnTo>
                  <a:lnTo>
                    <a:pt x="438" y="2357"/>
                  </a:lnTo>
                  <a:lnTo>
                    <a:pt x="539" y="2391"/>
                  </a:lnTo>
                  <a:lnTo>
                    <a:pt x="775" y="2425"/>
                  </a:lnTo>
                  <a:lnTo>
                    <a:pt x="1280" y="2357"/>
                  </a:lnTo>
                  <a:lnTo>
                    <a:pt x="2122" y="2357"/>
                  </a:lnTo>
                  <a:lnTo>
                    <a:pt x="2391" y="2290"/>
                  </a:lnTo>
                  <a:lnTo>
                    <a:pt x="2425" y="2324"/>
                  </a:lnTo>
                  <a:lnTo>
                    <a:pt x="2492" y="2357"/>
                  </a:lnTo>
                  <a:lnTo>
                    <a:pt x="2559" y="2324"/>
                  </a:lnTo>
                  <a:lnTo>
                    <a:pt x="2559" y="2256"/>
                  </a:lnTo>
                  <a:lnTo>
                    <a:pt x="2526" y="1078"/>
                  </a:lnTo>
                  <a:lnTo>
                    <a:pt x="2526" y="573"/>
                  </a:lnTo>
                  <a:lnTo>
                    <a:pt x="2492" y="303"/>
                  </a:lnTo>
                  <a:lnTo>
                    <a:pt x="2425" y="68"/>
                  </a:lnTo>
                  <a:lnTo>
                    <a:pt x="2391" y="68"/>
                  </a:lnTo>
                  <a:lnTo>
                    <a:pt x="2391" y="101"/>
                  </a:lnTo>
                  <a:lnTo>
                    <a:pt x="2324" y="34"/>
                  </a:lnTo>
                  <a:lnTo>
                    <a:pt x="2223" y="34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5"/>
            <p:cNvSpPr/>
            <p:nvPr/>
          </p:nvSpPr>
          <p:spPr>
            <a:xfrm>
              <a:off x="1274908" y="395882"/>
              <a:ext cx="16840" cy="117481"/>
            </a:xfrm>
            <a:custGeom>
              <a:avLst/>
              <a:gdLst/>
              <a:ahLst/>
              <a:cxnLst/>
              <a:rect l="l" t="t" r="r" b="b"/>
              <a:pathLst>
                <a:path w="338" h="2358" extrusionOk="0">
                  <a:moveTo>
                    <a:pt x="68" y="0"/>
                  </a:moveTo>
                  <a:lnTo>
                    <a:pt x="34" y="34"/>
                  </a:lnTo>
                  <a:lnTo>
                    <a:pt x="0" y="303"/>
                  </a:lnTo>
                  <a:lnTo>
                    <a:pt x="0" y="573"/>
                  </a:lnTo>
                  <a:lnTo>
                    <a:pt x="34" y="1078"/>
                  </a:lnTo>
                  <a:lnTo>
                    <a:pt x="68" y="1684"/>
                  </a:lnTo>
                  <a:lnTo>
                    <a:pt x="101" y="1987"/>
                  </a:lnTo>
                  <a:lnTo>
                    <a:pt x="169" y="2290"/>
                  </a:lnTo>
                  <a:lnTo>
                    <a:pt x="202" y="2323"/>
                  </a:lnTo>
                  <a:lnTo>
                    <a:pt x="270" y="2357"/>
                  </a:lnTo>
                  <a:lnTo>
                    <a:pt x="303" y="2323"/>
                  </a:lnTo>
                  <a:lnTo>
                    <a:pt x="337" y="2256"/>
                  </a:lnTo>
                  <a:lnTo>
                    <a:pt x="337" y="1987"/>
                  </a:lnTo>
                  <a:lnTo>
                    <a:pt x="303" y="1684"/>
                  </a:lnTo>
                  <a:lnTo>
                    <a:pt x="236" y="1078"/>
                  </a:lnTo>
                  <a:lnTo>
                    <a:pt x="202" y="539"/>
                  </a:lnTo>
                  <a:lnTo>
                    <a:pt x="202" y="303"/>
                  </a:lnTo>
                  <a:lnTo>
                    <a:pt x="135" y="3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5"/>
            <p:cNvSpPr/>
            <p:nvPr/>
          </p:nvSpPr>
          <p:spPr>
            <a:xfrm>
              <a:off x="520047" y="15089"/>
              <a:ext cx="127546" cy="119175"/>
            </a:xfrm>
            <a:custGeom>
              <a:avLst/>
              <a:gdLst/>
              <a:ahLst/>
              <a:cxnLst/>
              <a:rect l="l" t="t" r="r" b="b"/>
              <a:pathLst>
                <a:path w="2560" h="2392" extrusionOk="0">
                  <a:moveTo>
                    <a:pt x="135" y="1"/>
                  </a:moveTo>
                  <a:lnTo>
                    <a:pt x="102" y="34"/>
                  </a:lnTo>
                  <a:lnTo>
                    <a:pt x="68" y="34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1" y="1078"/>
                  </a:lnTo>
                  <a:lnTo>
                    <a:pt x="34" y="1684"/>
                  </a:lnTo>
                  <a:lnTo>
                    <a:pt x="68" y="2021"/>
                  </a:lnTo>
                  <a:lnTo>
                    <a:pt x="169" y="2290"/>
                  </a:lnTo>
                  <a:lnTo>
                    <a:pt x="203" y="2358"/>
                  </a:lnTo>
                  <a:lnTo>
                    <a:pt x="236" y="2358"/>
                  </a:lnTo>
                  <a:lnTo>
                    <a:pt x="304" y="2324"/>
                  </a:lnTo>
                  <a:lnTo>
                    <a:pt x="338" y="2256"/>
                  </a:lnTo>
                  <a:lnTo>
                    <a:pt x="304" y="1987"/>
                  </a:lnTo>
                  <a:lnTo>
                    <a:pt x="304" y="1684"/>
                  </a:lnTo>
                  <a:lnTo>
                    <a:pt x="236" y="1078"/>
                  </a:lnTo>
                  <a:lnTo>
                    <a:pt x="236" y="640"/>
                  </a:lnTo>
                  <a:lnTo>
                    <a:pt x="203" y="236"/>
                  </a:lnTo>
                  <a:lnTo>
                    <a:pt x="439" y="236"/>
                  </a:lnTo>
                  <a:lnTo>
                    <a:pt x="674" y="270"/>
                  </a:lnTo>
                  <a:lnTo>
                    <a:pt x="1146" y="236"/>
                  </a:lnTo>
                  <a:lnTo>
                    <a:pt x="2223" y="203"/>
                  </a:lnTo>
                  <a:lnTo>
                    <a:pt x="2257" y="236"/>
                  </a:lnTo>
                  <a:lnTo>
                    <a:pt x="2324" y="236"/>
                  </a:lnTo>
                  <a:lnTo>
                    <a:pt x="2290" y="573"/>
                  </a:lnTo>
                  <a:lnTo>
                    <a:pt x="2324" y="910"/>
                  </a:lnTo>
                  <a:lnTo>
                    <a:pt x="2358" y="2088"/>
                  </a:lnTo>
                  <a:lnTo>
                    <a:pt x="2122" y="2054"/>
                  </a:lnTo>
                  <a:lnTo>
                    <a:pt x="1886" y="2054"/>
                  </a:lnTo>
                  <a:lnTo>
                    <a:pt x="1415" y="2088"/>
                  </a:lnTo>
                  <a:lnTo>
                    <a:pt x="843" y="2088"/>
                  </a:lnTo>
                  <a:lnTo>
                    <a:pt x="674" y="2122"/>
                  </a:lnTo>
                  <a:lnTo>
                    <a:pt x="540" y="2122"/>
                  </a:lnTo>
                  <a:lnTo>
                    <a:pt x="405" y="2189"/>
                  </a:lnTo>
                  <a:lnTo>
                    <a:pt x="338" y="2256"/>
                  </a:lnTo>
                  <a:lnTo>
                    <a:pt x="338" y="2290"/>
                  </a:lnTo>
                  <a:lnTo>
                    <a:pt x="405" y="2358"/>
                  </a:lnTo>
                  <a:lnTo>
                    <a:pt x="540" y="2391"/>
                  </a:lnTo>
                  <a:lnTo>
                    <a:pt x="775" y="2391"/>
                  </a:lnTo>
                  <a:lnTo>
                    <a:pt x="1280" y="2358"/>
                  </a:lnTo>
                  <a:lnTo>
                    <a:pt x="2088" y="2358"/>
                  </a:lnTo>
                  <a:lnTo>
                    <a:pt x="2358" y="2290"/>
                  </a:lnTo>
                  <a:lnTo>
                    <a:pt x="2425" y="2324"/>
                  </a:lnTo>
                  <a:lnTo>
                    <a:pt x="2492" y="2324"/>
                  </a:lnTo>
                  <a:lnTo>
                    <a:pt x="2526" y="2290"/>
                  </a:lnTo>
                  <a:lnTo>
                    <a:pt x="2560" y="2223"/>
                  </a:lnTo>
                  <a:lnTo>
                    <a:pt x="2526" y="1044"/>
                  </a:lnTo>
                  <a:lnTo>
                    <a:pt x="2526" y="539"/>
                  </a:lnTo>
                  <a:lnTo>
                    <a:pt x="2492" y="304"/>
                  </a:lnTo>
                  <a:lnTo>
                    <a:pt x="2425" y="68"/>
                  </a:lnTo>
                  <a:lnTo>
                    <a:pt x="2425" y="34"/>
                  </a:lnTo>
                  <a:lnTo>
                    <a:pt x="2391" y="34"/>
                  </a:lnTo>
                  <a:lnTo>
                    <a:pt x="2391" y="102"/>
                  </a:lnTo>
                  <a:lnTo>
                    <a:pt x="2358" y="68"/>
                  </a:lnTo>
                  <a:lnTo>
                    <a:pt x="2290" y="34"/>
                  </a:lnTo>
                  <a:lnTo>
                    <a:pt x="2223" y="1"/>
                  </a:lnTo>
                  <a:lnTo>
                    <a:pt x="1987" y="1"/>
                  </a:lnTo>
                  <a:lnTo>
                    <a:pt x="1617" y="34"/>
                  </a:lnTo>
                  <a:lnTo>
                    <a:pt x="910" y="34"/>
                  </a:lnTo>
                  <a:lnTo>
                    <a:pt x="540" y="68"/>
                  </a:lnTo>
                  <a:lnTo>
                    <a:pt x="203" y="135"/>
                  </a:lnTo>
                  <a:lnTo>
                    <a:pt x="169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5"/>
            <p:cNvSpPr/>
            <p:nvPr/>
          </p:nvSpPr>
          <p:spPr>
            <a:xfrm>
              <a:off x="1311826" y="416010"/>
              <a:ext cx="45338" cy="25210"/>
            </a:xfrm>
            <a:custGeom>
              <a:avLst/>
              <a:gdLst/>
              <a:ahLst/>
              <a:cxnLst/>
              <a:rect l="l" t="t" r="r" b="b"/>
              <a:pathLst>
                <a:path w="910" h="506" extrusionOk="0">
                  <a:moveTo>
                    <a:pt x="572" y="0"/>
                  </a:moveTo>
                  <a:lnTo>
                    <a:pt x="404" y="68"/>
                  </a:lnTo>
                  <a:lnTo>
                    <a:pt x="101" y="236"/>
                  </a:lnTo>
                  <a:lnTo>
                    <a:pt x="34" y="270"/>
                  </a:lnTo>
                  <a:lnTo>
                    <a:pt x="0" y="337"/>
                  </a:lnTo>
                  <a:lnTo>
                    <a:pt x="34" y="371"/>
                  </a:lnTo>
                  <a:lnTo>
                    <a:pt x="101" y="404"/>
                  </a:lnTo>
                  <a:lnTo>
                    <a:pt x="774" y="505"/>
                  </a:lnTo>
                  <a:lnTo>
                    <a:pt x="842" y="472"/>
                  </a:lnTo>
                  <a:lnTo>
                    <a:pt x="909" y="404"/>
                  </a:lnTo>
                  <a:lnTo>
                    <a:pt x="876" y="337"/>
                  </a:lnTo>
                  <a:lnTo>
                    <a:pt x="808" y="303"/>
                  </a:lnTo>
                  <a:lnTo>
                    <a:pt x="505" y="270"/>
                  </a:lnTo>
                  <a:lnTo>
                    <a:pt x="640" y="169"/>
                  </a:lnTo>
                  <a:lnTo>
                    <a:pt x="774" y="68"/>
                  </a:lnTo>
                  <a:lnTo>
                    <a:pt x="77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5"/>
            <p:cNvSpPr/>
            <p:nvPr/>
          </p:nvSpPr>
          <p:spPr>
            <a:xfrm>
              <a:off x="682768" y="323739"/>
              <a:ext cx="35274" cy="52065"/>
            </a:xfrm>
            <a:custGeom>
              <a:avLst/>
              <a:gdLst/>
              <a:ahLst/>
              <a:cxnLst/>
              <a:rect l="l" t="t" r="r" b="b"/>
              <a:pathLst>
                <a:path w="708" h="1045" extrusionOk="0">
                  <a:moveTo>
                    <a:pt x="506" y="1"/>
                  </a:moveTo>
                  <a:lnTo>
                    <a:pt x="371" y="34"/>
                  </a:lnTo>
                  <a:lnTo>
                    <a:pt x="135" y="34"/>
                  </a:lnTo>
                  <a:lnTo>
                    <a:pt x="102" y="68"/>
                  </a:lnTo>
                  <a:lnTo>
                    <a:pt x="34" y="68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34" y="203"/>
                  </a:lnTo>
                  <a:lnTo>
                    <a:pt x="68" y="203"/>
                  </a:lnTo>
                  <a:lnTo>
                    <a:pt x="68" y="607"/>
                  </a:lnTo>
                  <a:lnTo>
                    <a:pt x="169" y="977"/>
                  </a:lnTo>
                  <a:lnTo>
                    <a:pt x="203" y="1044"/>
                  </a:lnTo>
                  <a:lnTo>
                    <a:pt x="270" y="1044"/>
                  </a:lnTo>
                  <a:lnTo>
                    <a:pt x="337" y="1011"/>
                  </a:lnTo>
                  <a:lnTo>
                    <a:pt x="337" y="943"/>
                  </a:lnTo>
                  <a:lnTo>
                    <a:pt x="304" y="573"/>
                  </a:lnTo>
                  <a:lnTo>
                    <a:pt x="371" y="607"/>
                  </a:lnTo>
                  <a:lnTo>
                    <a:pt x="472" y="573"/>
                  </a:lnTo>
                  <a:lnTo>
                    <a:pt x="573" y="539"/>
                  </a:lnTo>
                  <a:lnTo>
                    <a:pt x="607" y="506"/>
                  </a:lnTo>
                  <a:lnTo>
                    <a:pt x="607" y="472"/>
                  </a:lnTo>
                  <a:lnTo>
                    <a:pt x="573" y="405"/>
                  </a:lnTo>
                  <a:lnTo>
                    <a:pt x="506" y="405"/>
                  </a:lnTo>
                  <a:lnTo>
                    <a:pt x="337" y="438"/>
                  </a:lnTo>
                  <a:lnTo>
                    <a:pt x="270" y="472"/>
                  </a:lnTo>
                  <a:lnTo>
                    <a:pt x="236" y="236"/>
                  </a:lnTo>
                  <a:lnTo>
                    <a:pt x="371" y="236"/>
                  </a:lnTo>
                  <a:lnTo>
                    <a:pt x="539" y="203"/>
                  </a:lnTo>
                  <a:lnTo>
                    <a:pt x="607" y="169"/>
                  </a:lnTo>
                  <a:lnTo>
                    <a:pt x="674" y="135"/>
                  </a:lnTo>
                  <a:lnTo>
                    <a:pt x="708" y="102"/>
                  </a:lnTo>
                  <a:lnTo>
                    <a:pt x="708" y="68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5"/>
            <p:cNvSpPr/>
            <p:nvPr/>
          </p:nvSpPr>
          <p:spPr>
            <a:xfrm>
              <a:off x="565336" y="72136"/>
              <a:ext cx="38662" cy="43645"/>
            </a:xfrm>
            <a:custGeom>
              <a:avLst/>
              <a:gdLst/>
              <a:ahLst/>
              <a:cxnLst/>
              <a:rect l="l" t="t" r="r" b="b"/>
              <a:pathLst>
                <a:path w="776" h="876" extrusionOk="0">
                  <a:moveTo>
                    <a:pt x="405" y="0"/>
                  </a:moveTo>
                  <a:lnTo>
                    <a:pt x="270" y="135"/>
                  </a:lnTo>
                  <a:lnTo>
                    <a:pt x="169" y="270"/>
                  </a:lnTo>
                  <a:lnTo>
                    <a:pt x="1" y="606"/>
                  </a:lnTo>
                  <a:lnTo>
                    <a:pt x="1" y="640"/>
                  </a:lnTo>
                  <a:lnTo>
                    <a:pt x="1" y="674"/>
                  </a:lnTo>
                  <a:lnTo>
                    <a:pt x="35" y="707"/>
                  </a:lnTo>
                  <a:lnTo>
                    <a:pt x="102" y="741"/>
                  </a:lnTo>
                  <a:lnTo>
                    <a:pt x="338" y="741"/>
                  </a:lnTo>
                  <a:lnTo>
                    <a:pt x="573" y="707"/>
                  </a:lnTo>
                  <a:lnTo>
                    <a:pt x="573" y="808"/>
                  </a:lnTo>
                  <a:lnTo>
                    <a:pt x="607" y="876"/>
                  </a:lnTo>
                  <a:lnTo>
                    <a:pt x="708" y="876"/>
                  </a:lnTo>
                  <a:lnTo>
                    <a:pt x="708" y="775"/>
                  </a:lnTo>
                  <a:lnTo>
                    <a:pt x="708" y="674"/>
                  </a:lnTo>
                  <a:lnTo>
                    <a:pt x="775" y="674"/>
                  </a:lnTo>
                  <a:lnTo>
                    <a:pt x="775" y="606"/>
                  </a:lnTo>
                  <a:lnTo>
                    <a:pt x="775" y="539"/>
                  </a:lnTo>
                  <a:lnTo>
                    <a:pt x="708" y="505"/>
                  </a:lnTo>
                  <a:lnTo>
                    <a:pt x="742" y="337"/>
                  </a:lnTo>
                  <a:lnTo>
                    <a:pt x="742" y="270"/>
                  </a:lnTo>
                  <a:lnTo>
                    <a:pt x="708" y="303"/>
                  </a:lnTo>
                  <a:lnTo>
                    <a:pt x="607" y="505"/>
                  </a:lnTo>
                  <a:lnTo>
                    <a:pt x="237" y="539"/>
                  </a:lnTo>
                  <a:lnTo>
                    <a:pt x="237" y="539"/>
                  </a:lnTo>
                  <a:lnTo>
                    <a:pt x="371" y="303"/>
                  </a:lnTo>
                  <a:lnTo>
                    <a:pt x="472" y="68"/>
                  </a:lnTo>
                  <a:lnTo>
                    <a:pt x="472" y="3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5"/>
            <p:cNvSpPr/>
            <p:nvPr/>
          </p:nvSpPr>
          <p:spPr>
            <a:xfrm>
              <a:off x="775039" y="275112"/>
              <a:ext cx="110755" cy="122514"/>
            </a:xfrm>
            <a:custGeom>
              <a:avLst/>
              <a:gdLst/>
              <a:ahLst/>
              <a:cxnLst/>
              <a:rect l="l" t="t" r="r" b="b"/>
              <a:pathLst>
                <a:path w="2223" h="2459" extrusionOk="0">
                  <a:moveTo>
                    <a:pt x="1785" y="0"/>
                  </a:moveTo>
                  <a:lnTo>
                    <a:pt x="1313" y="68"/>
                  </a:lnTo>
                  <a:lnTo>
                    <a:pt x="707" y="68"/>
                  </a:lnTo>
                  <a:lnTo>
                    <a:pt x="101" y="101"/>
                  </a:lnTo>
                  <a:lnTo>
                    <a:pt x="34" y="135"/>
                  </a:lnTo>
                  <a:lnTo>
                    <a:pt x="0" y="202"/>
                  </a:lnTo>
                  <a:lnTo>
                    <a:pt x="34" y="236"/>
                  </a:lnTo>
                  <a:lnTo>
                    <a:pt x="68" y="303"/>
                  </a:lnTo>
                  <a:lnTo>
                    <a:pt x="34" y="505"/>
                  </a:lnTo>
                  <a:lnTo>
                    <a:pt x="34" y="741"/>
                  </a:lnTo>
                  <a:lnTo>
                    <a:pt x="68" y="1179"/>
                  </a:lnTo>
                  <a:lnTo>
                    <a:pt x="68" y="1717"/>
                  </a:lnTo>
                  <a:lnTo>
                    <a:pt x="68" y="2020"/>
                  </a:lnTo>
                  <a:lnTo>
                    <a:pt x="101" y="2290"/>
                  </a:lnTo>
                  <a:lnTo>
                    <a:pt x="68" y="2323"/>
                  </a:lnTo>
                  <a:lnTo>
                    <a:pt x="101" y="2391"/>
                  </a:lnTo>
                  <a:lnTo>
                    <a:pt x="135" y="2458"/>
                  </a:lnTo>
                  <a:lnTo>
                    <a:pt x="202" y="2458"/>
                  </a:lnTo>
                  <a:lnTo>
                    <a:pt x="808" y="2424"/>
                  </a:lnTo>
                  <a:lnTo>
                    <a:pt x="1448" y="2391"/>
                  </a:lnTo>
                  <a:lnTo>
                    <a:pt x="1852" y="2391"/>
                  </a:lnTo>
                  <a:lnTo>
                    <a:pt x="2054" y="2323"/>
                  </a:lnTo>
                  <a:lnTo>
                    <a:pt x="2121" y="2290"/>
                  </a:lnTo>
                  <a:lnTo>
                    <a:pt x="2222" y="2222"/>
                  </a:lnTo>
                  <a:lnTo>
                    <a:pt x="2121" y="2155"/>
                  </a:lnTo>
                  <a:lnTo>
                    <a:pt x="2020" y="2121"/>
                  </a:lnTo>
                  <a:lnTo>
                    <a:pt x="1852" y="2121"/>
                  </a:lnTo>
                  <a:lnTo>
                    <a:pt x="1414" y="2155"/>
                  </a:lnTo>
                  <a:lnTo>
                    <a:pt x="303" y="2222"/>
                  </a:lnTo>
                  <a:lnTo>
                    <a:pt x="303" y="1953"/>
                  </a:lnTo>
                  <a:lnTo>
                    <a:pt x="303" y="1684"/>
                  </a:lnTo>
                  <a:lnTo>
                    <a:pt x="270" y="1179"/>
                  </a:lnTo>
                  <a:lnTo>
                    <a:pt x="270" y="741"/>
                  </a:lnTo>
                  <a:lnTo>
                    <a:pt x="270" y="505"/>
                  </a:lnTo>
                  <a:lnTo>
                    <a:pt x="202" y="303"/>
                  </a:lnTo>
                  <a:lnTo>
                    <a:pt x="842" y="303"/>
                  </a:lnTo>
                  <a:lnTo>
                    <a:pt x="1482" y="270"/>
                  </a:lnTo>
                  <a:lnTo>
                    <a:pt x="1886" y="236"/>
                  </a:lnTo>
                  <a:lnTo>
                    <a:pt x="2088" y="169"/>
                  </a:lnTo>
                  <a:lnTo>
                    <a:pt x="2155" y="135"/>
                  </a:lnTo>
                  <a:lnTo>
                    <a:pt x="2222" y="68"/>
                  </a:lnTo>
                  <a:lnTo>
                    <a:pt x="2222" y="34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5"/>
            <p:cNvSpPr/>
            <p:nvPr/>
          </p:nvSpPr>
          <p:spPr>
            <a:xfrm>
              <a:off x="603948" y="152649"/>
              <a:ext cx="15146" cy="115787"/>
            </a:xfrm>
            <a:custGeom>
              <a:avLst/>
              <a:gdLst/>
              <a:ahLst/>
              <a:cxnLst/>
              <a:rect l="l" t="t" r="r" b="b"/>
              <a:pathLst>
                <a:path w="304" h="2324" extrusionOk="0">
                  <a:moveTo>
                    <a:pt x="34" y="1"/>
                  </a:moveTo>
                  <a:lnTo>
                    <a:pt x="34" y="34"/>
                  </a:lnTo>
                  <a:lnTo>
                    <a:pt x="0" y="304"/>
                  </a:lnTo>
                  <a:lnTo>
                    <a:pt x="0" y="539"/>
                  </a:lnTo>
                  <a:lnTo>
                    <a:pt x="0" y="1078"/>
                  </a:lnTo>
                  <a:lnTo>
                    <a:pt x="34" y="1684"/>
                  </a:lnTo>
                  <a:lnTo>
                    <a:pt x="101" y="1987"/>
                  </a:lnTo>
                  <a:lnTo>
                    <a:pt x="169" y="2290"/>
                  </a:lnTo>
                  <a:lnTo>
                    <a:pt x="202" y="2324"/>
                  </a:lnTo>
                  <a:lnTo>
                    <a:pt x="303" y="2324"/>
                  </a:lnTo>
                  <a:lnTo>
                    <a:pt x="303" y="2256"/>
                  </a:lnTo>
                  <a:lnTo>
                    <a:pt x="303" y="1953"/>
                  </a:lnTo>
                  <a:lnTo>
                    <a:pt x="303" y="1650"/>
                  </a:lnTo>
                  <a:lnTo>
                    <a:pt x="236" y="1078"/>
                  </a:lnTo>
                  <a:lnTo>
                    <a:pt x="202" y="539"/>
                  </a:lnTo>
                  <a:lnTo>
                    <a:pt x="169" y="270"/>
                  </a:lnTo>
                  <a:lnTo>
                    <a:pt x="135" y="34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5"/>
            <p:cNvSpPr/>
            <p:nvPr/>
          </p:nvSpPr>
          <p:spPr>
            <a:xfrm>
              <a:off x="632447" y="276757"/>
              <a:ext cx="129240" cy="125901"/>
            </a:xfrm>
            <a:custGeom>
              <a:avLst/>
              <a:gdLst/>
              <a:ahLst/>
              <a:cxnLst/>
              <a:rect l="l" t="t" r="r" b="b"/>
              <a:pathLst>
                <a:path w="2594" h="2527" extrusionOk="0">
                  <a:moveTo>
                    <a:pt x="2290" y="237"/>
                  </a:moveTo>
                  <a:lnTo>
                    <a:pt x="2324" y="674"/>
                  </a:lnTo>
                  <a:lnTo>
                    <a:pt x="2324" y="1078"/>
                  </a:lnTo>
                  <a:lnTo>
                    <a:pt x="2324" y="1684"/>
                  </a:lnTo>
                  <a:lnTo>
                    <a:pt x="2324" y="1987"/>
                  </a:lnTo>
                  <a:lnTo>
                    <a:pt x="2357" y="2290"/>
                  </a:lnTo>
                  <a:lnTo>
                    <a:pt x="2357" y="2290"/>
                  </a:lnTo>
                  <a:lnTo>
                    <a:pt x="2223" y="2223"/>
                  </a:lnTo>
                  <a:lnTo>
                    <a:pt x="2122" y="2156"/>
                  </a:lnTo>
                  <a:lnTo>
                    <a:pt x="1819" y="2156"/>
                  </a:lnTo>
                  <a:lnTo>
                    <a:pt x="1246" y="2189"/>
                  </a:lnTo>
                  <a:lnTo>
                    <a:pt x="775" y="2189"/>
                  </a:lnTo>
                  <a:lnTo>
                    <a:pt x="539" y="2223"/>
                  </a:lnTo>
                  <a:lnTo>
                    <a:pt x="304" y="2257"/>
                  </a:lnTo>
                  <a:lnTo>
                    <a:pt x="236" y="1078"/>
                  </a:lnTo>
                  <a:lnTo>
                    <a:pt x="236" y="742"/>
                  </a:lnTo>
                  <a:lnTo>
                    <a:pt x="169" y="439"/>
                  </a:lnTo>
                  <a:lnTo>
                    <a:pt x="236" y="439"/>
                  </a:lnTo>
                  <a:lnTo>
                    <a:pt x="270" y="405"/>
                  </a:lnTo>
                  <a:lnTo>
                    <a:pt x="304" y="371"/>
                  </a:lnTo>
                  <a:lnTo>
                    <a:pt x="1347" y="338"/>
                  </a:lnTo>
                  <a:lnTo>
                    <a:pt x="1819" y="304"/>
                  </a:lnTo>
                  <a:lnTo>
                    <a:pt x="2054" y="270"/>
                  </a:lnTo>
                  <a:lnTo>
                    <a:pt x="2290" y="237"/>
                  </a:lnTo>
                  <a:close/>
                  <a:moveTo>
                    <a:pt x="2357" y="1"/>
                  </a:moveTo>
                  <a:lnTo>
                    <a:pt x="2324" y="35"/>
                  </a:lnTo>
                  <a:lnTo>
                    <a:pt x="2290" y="35"/>
                  </a:lnTo>
                  <a:lnTo>
                    <a:pt x="2290" y="136"/>
                  </a:lnTo>
                  <a:lnTo>
                    <a:pt x="1953" y="102"/>
                  </a:lnTo>
                  <a:lnTo>
                    <a:pt x="1583" y="102"/>
                  </a:lnTo>
                  <a:lnTo>
                    <a:pt x="876" y="169"/>
                  </a:lnTo>
                  <a:lnTo>
                    <a:pt x="270" y="169"/>
                  </a:lnTo>
                  <a:lnTo>
                    <a:pt x="203" y="203"/>
                  </a:lnTo>
                  <a:lnTo>
                    <a:pt x="135" y="270"/>
                  </a:lnTo>
                  <a:lnTo>
                    <a:pt x="102" y="270"/>
                  </a:lnTo>
                  <a:lnTo>
                    <a:pt x="102" y="237"/>
                  </a:lnTo>
                  <a:lnTo>
                    <a:pt x="68" y="237"/>
                  </a:lnTo>
                  <a:lnTo>
                    <a:pt x="1" y="506"/>
                  </a:lnTo>
                  <a:lnTo>
                    <a:pt x="1" y="742"/>
                  </a:lnTo>
                  <a:lnTo>
                    <a:pt x="68" y="1247"/>
                  </a:lnTo>
                  <a:lnTo>
                    <a:pt x="102" y="2425"/>
                  </a:lnTo>
                  <a:lnTo>
                    <a:pt x="135" y="2492"/>
                  </a:lnTo>
                  <a:lnTo>
                    <a:pt x="203" y="2526"/>
                  </a:lnTo>
                  <a:lnTo>
                    <a:pt x="270" y="2492"/>
                  </a:lnTo>
                  <a:lnTo>
                    <a:pt x="304" y="2459"/>
                  </a:lnTo>
                  <a:lnTo>
                    <a:pt x="573" y="2492"/>
                  </a:lnTo>
                  <a:lnTo>
                    <a:pt x="842" y="2492"/>
                  </a:lnTo>
                  <a:lnTo>
                    <a:pt x="1415" y="2459"/>
                  </a:lnTo>
                  <a:lnTo>
                    <a:pt x="1920" y="2459"/>
                  </a:lnTo>
                  <a:lnTo>
                    <a:pt x="2155" y="2425"/>
                  </a:lnTo>
                  <a:lnTo>
                    <a:pt x="2256" y="2358"/>
                  </a:lnTo>
                  <a:lnTo>
                    <a:pt x="2357" y="2290"/>
                  </a:lnTo>
                  <a:lnTo>
                    <a:pt x="2357" y="2324"/>
                  </a:lnTo>
                  <a:lnTo>
                    <a:pt x="2425" y="2358"/>
                  </a:lnTo>
                  <a:lnTo>
                    <a:pt x="2492" y="2358"/>
                  </a:lnTo>
                  <a:lnTo>
                    <a:pt x="2526" y="2290"/>
                  </a:lnTo>
                  <a:lnTo>
                    <a:pt x="2559" y="1987"/>
                  </a:lnTo>
                  <a:lnTo>
                    <a:pt x="2593" y="1684"/>
                  </a:lnTo>
                  <a:lnTo>
                    <a:pt x="2559" y="1078"/>
                  </a:lnTo>
                  <a:lnTo>
                    <a:pt x="2526" y="540"/>
                  </a:lnTo>
                  <a:lnTo>
                    <a:pt x="2492" y="304"/>
                  </a:lnTo>
                  <a:lnTo>
                    <a:pt x="2425" y="35"/>
                  </a:lnTo>
                  <a:lnTo>
                    <a:pt x="2391" y="35"/>
                  </a:lnTo>
                  <a:lnTo>
                    <a:pt x="235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5"/>
            <p:cNvSpPr/>
            <p:nvPr/>
          </p:nvSpPr>
          <p:spPr>
            <a:xfrm>
              <a:off x="966258" y="318707"/>
              <a:ext cx="38612" cy="35274"/>
            </a:xfrm>
            <a:custGeom>
              <a:avLst/>
              <a:gdLst/>
              <a:ahLst/>
              <a:cxnLst/>
              <a:rect l="l" t="t" r="r" b="b"/>
              <a:pathLst>
                <a:path w="775" h="708" extrusionOk="0">
                  <a:moveTo>
                    <a:pt x="573" y="1"/>
                  </a:moveTo>
                  <a:lnTo>
                    <a:pt x="506" y="34"/>
                  </a:lnTo>
                  <a:lnTo>
                    <a:pt x="472" y="102"/>
                  </a:lnTo>
                  <a:lnTo>
                    <a:pt x="438" y="236"/>
                  </a:lnTo>
                  <a:lnTo>
                    <a:pt x="438" y="270"/>
                  </a:lnTo>
                  <a:lnTo>
                    <a:pt x="203" y="304"/>
                  </a:lnTo>
                  <a:lnTo>
                    <a:pt x="169" y="135"/>
                  </a:lnTo>
                  <a:lnTo>
                    <a:pt x="135" y="102"/>
                  </a:lnTo>
                  <a:lnTo>
                    <a:pt x="68" y="102"/>
                  </a:lnTo>
                  <a:lnTo>
                    <a:pt x="68" y="135"/>
                  </a:lnTo>
                  <a:lnTo>
                    <a:pt x="34" y="337"/>
                  </a:lnTo>
                  <a:lnTo>
                    <a:pt x="1" y="371"/>
                  </a:lnTo>
                  <a:lnTo>
                    <a:pt x="34" y="438"/>
                  </a:lnTo>
                  <a:lnTo>
                    <a:pt x="68" y="640"/>
                  </a:lnTo>
                  <a:lnTo>
                    <a:pt x="102" y="674"/>
                  </a:lnTo>
                  <a:lnTo>
                    <a:pt x="169" y="674"/>
                  </a:lnTo>
                  <a:lnTo>
                    <a:pt x="203" y="640"/>
                  </a:lnTo>
                  <a:lnTo>
                    <a:pt x="236" y="573"/>
                  </a:lnTo>
                  <a:lnTo>
                    <a:pt x="203" y="472"/>
                  </a:lnTo>
                  <a:lnTo>
                    <a:pt x="472" y="472"/>
                  </a:lnTo>
                  <a:lnTo>
                    <a:pt x="506" y="607"/>
                  </a:lnTo>
                  <a:lnTo>
                    <a:pt x="506" y="640"/>
                  </a:lnTo>
                  <a:lnTo>
                    <a:pt x="573" y="708"/>
                  </a:lnTo>
                  <a:lnTo>
                    <a:pt x="607" y="708"/>
                  </a:lnTo>
                  <a:lnTo>
                    <a:pt x="640" y="674"/>
                  </a:lnTo>
                  <a:lnTo>
                    <a:pt x="640" y="640"/>
                  </a:lnTo>
                  <a:lnTo>
                    <a:pt x="674" y="573"/>
                  </a:lnTo>
                  <a:lnTo>
                    <a:pt x="640" y="438"/>
                  </a:lnTo>
                  <a:lnTo>
                    <a:pt x="741" y="371"/>
                  </a:lnTo>
                  <a:lnTo>
                    <a:pt x="775" y="304"/>
                  </a:lnTo>
                  <a:lnTo>
                    <a:pt x="775" y="270"/>
                  </a:lnTo>
                  <a:lnTo>
                    <a:pt x="741" y="236"/>
                  </a:lnTo>
                  <a:lnTo>
                    <a:pt x="674" y="203"/>
                  </a:lnTo>
                  <a:lnTo>
                    <a:pt x="607" y="236"/>
                  </a:lnTo>
                  <a:lnTo>
                    <a:pt x="607" y="135"/>
                  </a:lnTo>
                  <a:lnTo>
                    <a:pt x="640" y="68"/>
                  </a:lnTo>
                  <a:lnTo>
                    <a:pt x="640" y="34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5"/>
            <p:cNvSpPr/>
            <p:nvPr/>
          </p:nvSpPr>
          <p:spPr>
            <a:xfrm>
              <a:off x="818633" y="318707"/>
              <a:ext cx="50371" cy="45338"/>
            </a:xfrm>
            <a:custGeom>
              <a:avLst/>
              <a:gdLst/>
              <a:ahLst/>
              <a:cxnLst/>
              <a:rect l="l" t="t" r="r" b="b"/>
              <a:pathLst>
                <a:path w="1011" h="910" extrusionOk="0">
                  <a:moveTo>
                    <a:pt x="371" y="1"/>
                  </a:moveTo>
                  <a:lnTo>
                    <a:pt x="270" y="34"/>
                  </a:lnTo>
                  <a:lnTo>
                    <a:pt x="169" y="135"/>
                  </a:lnTo>
                  <a:lnTo>
                    <a:pt x="68" y="203"/>
                  </a:lnTo>
                  <a:lnTo>
                    <a:pt x="34" y="337"/>
                  </a:lnTo>
                  <a:lnTo>
                    <a:pt x="1" y="472"/>
                  </a:lnTo>
                  <a:lnTo>
                    <a:pt x="34" y="573"/>
                  </a:lnTo>
                  <a:lnTo>
                    <a:pt x="68" y="674"/>
                  </a:lnTo>
                  <a:lnTo>
                    <a:pt x="135" y="741"/>
                  </a:lnTo>
                  <a:lnTo>
                    <a:pt x="203" y="809"/>
                  </a:lnTo>
                  <a:lnTo>
                    <a:pt x="304" y="842"/>
                  </a:lnTo>
                  <a:lnTo>
                    <a:pt x="405" y="876"/>
                  </a:lnTo>
                  <a:lnTo>
                    <a:pt x="506" y="876"/>
                  </a:lnTo>
                  <a:lnTo>
                    <a:pt x="607" y="809"/>
                  </a:lnTo>
                  <a:lnTo>
                    <a:pt x="607" y="876"/>
                  </a:lnTo>
                  <a:lnTo>
                    <a:pt x="640" y="910"/>
                  </a:lnTo>
                  <a:lnTo>
                    <a:pt x="674" y="910"/>
                  </a:lnTo>
                  <a:lnTo>
                    <a:pt x="708" y="876"/>
                  </a:lnTo>
                  <a:lnTo>
                    <a:pt x="708" y="842"/>
                  </a:lnTo>
                  <a:lnTo>
                    <a:pt x="708" y="741"/>
                  </a:lnTo>
                  <a:lnTo>
                    <a:pt x="708" y="607"/>
                  </a:lnTo>
                  <a:lnTo>
                    <a:pt x="708" y="573"/>
                  </a:lnTo>
                  <a:lnTo>
                    <a:pt x="943" y="539"/>
                  </a:lnTo>
                  <a:lnTo>
                    <a:pt x="977" y="506"/>
                  </a:lnTo>
                  <a:lnTo>
                    <a:pt x="1011" y="438"/>
                  </a:lnTo>
                  <a:lnTo>
                    <a:pt x="977" y="371"/>
                  </a:lnTo>
                  <a:lnTo>
                    <a:pt x="910" y="337"/>
                  </a:lnTo>
                  <a:lnTo>
                    <a:pt x="674" y="337"/>
                  </a:lnTo>
                  <a:lnTo>
                    <a:pt x="539" y="371"/>
                  </a:lnTo>
                  <a:lnTo>
                    <a:pt x="438" y="438"/>
                  </a:lnTo>
                  <a:lnTo>
                    <a:pt x="405" y="472"/>
                  </a:lnTo>
                  <a:lnTo>
                    <a:pt x="438" y="506"/>
                  </a:lnTo>
                  <a:lnTo>
                    <a:pt x="607" y="539"/>
                  </a:lnTo>
                  <a:lnTo>
                    <a:pt x="607" y="573"/>
                  </a:lnTo>
                  <a:lnTo>
                    <a:pt x="607" y="640"/>
                  </a:lnTo>
                  <a:lnTo>
                    <a:pt x="506" y="674"/>
                  </a:lnTo>
                  <a:lnTo>
                    <a:pt x="405" y="674"/>
                  </a:lnTo>
                  <a:lnTo>
                    <a:pt x="304" y="640"/>
                  </a:lnTo>
                  <a:lnTo>
                    <a:pt x="236" y="607"/>
                  </a:lnTo>
                  <a:lnTo>
                    <a:pt x="203" y="539"/>
                  </a:lnTo>
                  <a:lnTo>
                    <a:pt x="203" y="438"/>
                  </a:lnTo>
                  <a:lnTo>
                    <a:pt x="203" y="337"/>
                  </a:lnTo>
                  <a:lnTo>
                    <a:pt x="270" y="270"/>
                  </a:lnTo>
                  <a:lnTo>
                    <a:pt x="337" y="203"/>
                  </a:lnTo>
                  <a:lnTo>
                    <a:pt x="539" y="135"/>
                  </a:lnTo>
                  <a:lnTo>
                    <a:pt x="741" y="102"/>
                  </a:lnTo>
                  <a:lnTo>
                    <a:pt x="741" y="68"/>
                  </a:lnTo>
                  <a:lnTo>
                    <a:pt x="60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5"/>
            <p:cNvSpPr/>
            <p:nvPr/>
          </p:nvSpPr>
          <p:spPr>
            <a:xfrm>
              <a:off x="1040045" y="446203"/>
              <a:ext cx="38662" cy="33580"/>
            </a:xfrm>
            <a:custGeom>
              <a:avLst/>
              <a:gdLst/>
              <a:ahLst/>
              <a:cxnLst/>
              <a:rect l="l" t="t" r="r" b="b"/>
              <a:pathLst>
                <a:path w="776" h="674" extrusionOk="0">
                  <a:moveTo>
                    <a:pt x="102" y="0"/>
                  </a:moveTo>
                  <a:lnTo>
                    <a:pt x="35" y="34"/>
                  </a:lnTo>
                  <a:lnTo>
                    <a:pt x="35" y="101"/>
                  </a:lnTo>
                  <a:lnTo>
                    <a:pt x="35" y="135"/>
                  </a:lnTo>
                  <a:lnTo>
                    <a:pt x="1" y="270"/>
                  </a:lnTo>
                  <a:lnTo>
                    <a:pt x="1" y="573"/>
                  </a:lnTo>
                  <a:lnTo>
                    <a:pt x="35" y="640"/>
                  </a:lnTo>
                  <a:lnTo>
                    <a:pt x="102" y="674"/>
                  </a:lnTo>
                  <a:lnTo>
                    <a:pt x="136" y="640"/>
                  </a:lnTo>
                  <a:lnTo>
                    <a:pt x="203" y="606"/>
                  </a:lnTo>
                  <a:lnTo>
                    <a:pt x="203" y="371"/>
                  </a:lnTo>
                  <a:lnTo>
                    <a:pt x="405" y="573"/>
                  </a:lnTo>
                  <a:lnTo>
                    <a:pt x="472" y="606"/>
                  </a:lnTo>
                  <a:lnTo>
                    <a:pt x="573" y="640"/>
                  </a:lnTo>
                  <a:lnTo>
                    <a:pt x="674" y="640"/>
                  </a:lnTo>
                  <a:lnTo>
                    <a:pt x="742" y="573"/>
                  </a:lnTo>
                  <a:lnTo>
                    <a:pt x="775" y="505"/>
                  </a:lnTo>
                  <a:lnTo>
                    <a:pt x="775" y="438"/>
                  </a:lnTo>
                  <a:lnTo>
                    <a:pt x="742" y="270"/>
                  </a:lnTo>
                  <a:lnTo>
                    <a:pt x="708" y="135"/>
                  </a:lnTo>
                  <a:lnTo>
                    <a:pt x="708" y="68"/>
                  </a:lnTo>
                  <a:lnTo>
                    <a:pt x="641" y="34"/>
                  </a:lnTo>
                  <a:lnTo>
                    <a:pt x="607" y="34"/>
                  </a:lnTo>
                  <a:lnTo>
                    <a:pt x="540" y="68"/>
                  </a:lnTo>
                  <a:lnTo>
                    <a:pt x="506" y="169"/>
                  </a:lnTo>
                  <a:lnTo>
                    <a:pt x="506" y="236"/>
                  </a:lnTo>
                  <a:lnTo>
                    <a:pt x="573" y="438"/>
                  </a:lnTo>
                  <a:lnTo>
                    <a:pt x="506" y="404"/>
                  </a:lnTo>
                  <a:lnTo>
                    <a:pt x="439" y="337"/>
                  </a:lnTo>
                  <a:lnTo>
                    <a:pt x="203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5"/>
            <p:cNvSpPr/>
            <p:nvPr/>
          </p:nvSpPr>
          <p:spPr>
            <a:xfrm>
              <a:off x="912599" y="268386"/>
              <a:ext cx="129190" cy="120820"/>
            </a:xfrm>
            <a:custGeom>
              <a:avLst/>
              <a:gdLst/>
              <a:ahLst/>
              <a:cxnLst/>
              <a:rect l="l" t="t" r="r" b="b"/>
              <a:pathLst>
                <a:path w="2593" h="2425" extrusionOk="0">
                  <a:moveTo>
                    <a:pt x="1785" y="1"/>
                  </a:moveTo>
                  <a:lnTo>
                    <a:pt x="1280" y="68"/>
                  </a:lnTo>
                  <a:lnTo>
                    <a:pt x="707" y="102"/>
                  </a:lnTo>
                  <a:lnTo>
                    <a:pt x="135" y="203"/>
                  </a:lnTo>
                  <a:lnTo>
                    <a:pt x="101" y="135"/>
                  </a:lnTo>
                  <a:lnTo>
                    <a:pt x="101" y="102"/>
                  </a:lnTo>
                  <a:lnTo>
                    <a:pt x="34" y="102"/>
                  </a:lnTo>
                  <a:lnTo>
                    <a:pt x="0" y="135"/>
                  </a:lnTo>
                  <a:lnTo>
                    <a:pt x="0" y="438"/>
                  </a:lnTo>
                  <a:lnTo>
                    <a:pt x="0" y="741"/>
                  </a:lnTo>
                  <a:lnTo>
                    <a:pt x="34" y="1347"/>
                  </a:lnTo>
                  <a:lnTo>
                    <a:pt x="34" y="1852"/>
                  </a:lnTo>
                  <a:lnTo>
                    <a:pt x="67" y="2122"/>
                  </a:lnTo>
                  <a:lnTo>
                    <a:pt x="101" y="2391"/>
                  </a:lnTo>
                  <a:lnTo>
                    <a:pt x="135" y="2391"/>
                  </a:lnTo>
                  <a:lnTo>
                    <a:pt x="135" y="2425"/>
                  </a:lnTo>
                  <a:lnTo>
                    <a:pt x="202" y="2391"/>
                  </a:lnTo>
                  <a:lnTo>
                    <a:pt x="1313" y="2391"/>
                  </a:lnTo>
                  <a:lnTo>
                    <a:pt x="1818" y="2357"/>
                  </a:lnTo>
                  <a:lnTo>
                    <a:pt x="2088" y="2324"/>
                  </a:lnTo>
                  <a:lnTo>
                    <a:pt x="2323" y="2290"/>
                  </a:lnTo>
                  <a:lnTo>
                    <a:pt x="2357" y="2324"/>
                  </a:lnTo>
                  <a:lnTo>
                    <a:pt x="2391" y="2324"/>
                  </a:lnTo>
                  <a:lnTo>
                    <a:pt x="2492" y="2290"/>
                  </a:lnTo>
                  <a:lnTo>
                    <a:pt x="2559" y="2189"/>
                  </a:lnTo>
                  <a:lnTo>
                    <a:pt x="2559" y="2088"/>
                  </a:lnTo>
                  <a:lnTo>
                    <a:pt x="2593" y="1953"/>
                  </a:lnTo>
                  <a:lnTo>
                    <a:pt x="2559" y="1718"/>
                  </a:lnTo>
                  <a:lnTo>
                    <a:pt x="2525" y="1482"/>
                  </a:lnTo>
                  <a:lnTo>
                    <a:pt x="2525" y="741"/>
                  </a:lnTo>
                  <a:lnTo>
                    <a:pt x="2458" y="405"/>
                  </a:lnTo>
                  <a:lnTo>
                    <a:pt x="2391" y="236"/>
                  </a:lnTo>
                  <a:lnTo>
                    <a:pt x="2323" y="102"/>
                  </a:lnTo>
                  <a:lnTo>
                    <a:pt x="2290" y="102"/>
                  </a:lnTo>
                  <a:lnTo>
                    <a:pt x="2256" y="203"/>
                  </a:lnTo>
                  <a:lnTo>
                    <a:pt x="2256" y="337"/>
                  </a:lnTo>
                  <a:lnTo>
                    <a:pt x="2256" y="607"/>
                  </a:lnTo>
                  <a:lnTo>
                    <a:pt x="2290" y="1145"/>
                  </a:lnTo>
                  <a:lnTo>
                    <a:pt x="2323" y="1650"/>
                  </a:lnTo>
                  <a:lnTo>
                    <a:pt x="2323" y="2155"/>
                  </a:lnTo>
                  <a:lnTo>
                    <a:pt x="2088" y="2122"/>
                  </a:lnTo>
                  <a:lnTo>
                    <a:pt x="1818" y="2088"/>
                  </a:lnTo>
                  <a:lnTo>
                    <a:pt x="1280" y="2088"/>
                  </a:lnTo>
                  <a:lnTo>
                    <a:pt x="269" y="2189"/>
                  </a:lnTo>
                  <a:lnTo>
                    <a:pt x="236" y="2189"/>
                  </a:lnTo>
                  <a:lnTo>
                    <a:pt x="269" y="1920"/>
                  </a:lnTo>
                  <a:lnTo>
                    <a:pt x="269" y="1684"/>
                  </a:lnTo>
                  <a:lnTo>
                    <a:pt x="236" y="1145"/>
                  </a:lnTo>
                  <a:lnTo>
                    <a:pt x="202" y="775"/>
                  </a:lnTo>
                  <a:lnTo>
                    <a:pt x="168" y="405"/>
                  </a:lnTo>
                  <a:lnTo>
                    <a:pt x="808" y="337"/>
                  </a:lnTo>
                  <a:lnTo>
                    <a:pt x="1448" y="270"/>
                  </a:lnTo>
                  <a:lnTo>
                    <a:pt x="1886" y="236"/>
                  </a:lnTo>
                  <a:lnTo>
                    <a:pt x="2088" y="203"/>
                  </a:lnTo>
                  <a:lnTo>
                    <a:pt x="2290" y="102"/>
                  </a:lnTo>
                  <a:lnTo>
                    <a:pt x="2290" y="68"/>
                  </a:lnTo>
                  <a:lnTo>
                    <a:pt x="2155" y="34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69" name="Google Shape;869;p5"/>
          <p:cNvSpPr txBox="1">
            <a:spLocks noGrp="1"/>
          </p:cNvSpPr>
          <p:nvPr>
            <p:ph type="title"/>
          </p:nvPr>
        </p:nvSpPr>
        <p:spPr>
          <a:xfrm>
            <a:off x="1131750" y="623025"/>
            <a:ext cx="6880500" cy="58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870" name="Google Shape;870;p5"/>
          <p:cNvSpPr txBox="1">
            <a:spLocks noGrp="1"/>
          </p:cNvSpPr>
          <p:nvPr>
            <p:ph type="body" idx="1"/>
          </p:nvPr>
        </p:nvSpPr>
        <p:spPr>
          <a:xfrm>
            <a:off x="1131750" y="1312800"/>
            <a:ext cx="6880500" cy="34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✖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871" name="Google Shape;871;p5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3" name="Google Shape;873;p6"/>
          <p:cNvGrpSpPr/>
          <p:nvPr/>
        </p:nvGrpSpPr>
        <p:grpSpPr>
          <a:xfrm>
            <a:off x="1841376" y="4540815"/>
            <a:ext cx="1110494" cy="612269"/>
            <a:chOff x="1003176" y="4540815"/>
            <a:chExt cx="1110494" cy="612269"/>
          </a:xfrm>
        </p:grpSpPr>
        <p:sp>
          <p:nvSpPr>
            <p:cNvPr id="874" name="Google Shape;874;p6"/>
            <p:cNvSpPr/>
            <p:nvPr/>
          </p:nvSpPr>
          <p:spPr>
            <a:xfrm>
              <a:off x="1003176" y="4540815"/>
              <a:ext cx="1110494" cy="612269"/>
            </a:xfrm>
            <a:custGeom>
              <a:avLst/>
              <a:gdLst/>
              <a:ahLst/>
              <a:cxnLst/>
              <a:rect l="l" t="t" r="r" b="b"/>
              <a:pathLst>
                <a:path w="22289" h="12289" extrusionOk="0">
                  <a:moveTo>
                    <a:pt x="472" y="5757"/>
                  </a:moveTo>
                  <a:lnTo>
                    <a:pt x="674" y="6262"/>
                  </a:lnTo>
                  <a:lnTo>
                    <a:pt x="943" y="6734"/>
                  </a:lnTo>
                  <a:lnTo>
                    <a:pt x="606" y="6734"/>
                  </a:lnTo>
                  <a:lnTo>
                    <a:pt x="438" y="6666"/>
                  </a:lnTo>
                  <a:lnTo>
                    <a:pt x="270" y="6565"/>
                  </a:lnTo>
                  <a:lnTo>
                    <a:pt x="169" y="6464"/>
                  </a:lnTo>
                  <a:lnTo>
                    <a:pt x="135" y="6363"/>
                  </a:lnTo>
                  <a:lnTo>
                    <a:pt x="135" y="6262"/>
                  </a:lnTo>
                  <a:lnTo>
                    <a:pt x="169" y="6128"/>
                  </a:lnTo>
                  <a:lnTo>
                    <a:pt x="303" y="5926"/>
                  </a:lnTo>
                  <a:lnTo>
                    <a:pt x="472" y="5757"/>
                  </a:lnTo>
                  <a:close/>
                  <a:moveTo>
                    <a:pt x="11414" y="6094"/>
                  </a:moveTo>
                  <a:lnTo>
                    <a:pt x="11548" y="6161"/>
                  </a:lnTo>
                  <a:lnTo>
                    <a:pt x="11717" y="6565"/>
                  </a:lnTo>
                  <a:lnTo>
                    <a:pt x="11784" y="6969"/>
                  </a:lnTo>
                  <a:lnTo>
                    <a:pt x="11548" y="6835"/>
                  </a:lnTo>
                  <a:lnTo>
                    <a:pt x="11245" y="6734"/>
                  </a:lnTo>
                  <a:lnTo>
                    <a:pt x="10976" y="6633"/>
                  </a:lnTo>
                  <a:lnTo>
                    <a:pt x="10673" y="6565"/>
                  </a:lnTo>
                  <a:lnTo>
                    <a:pt x="10875" y="6363"/>
                  </a:lnTo>
                  <a:lnTo>
                    <a:pt x="11077" y="6195"/>
                  </a:lnTo>
                  <a:lnTo>
                    <a:pt x="11178" y="6128"/>
                  </a:lnTo>
                  <a:lnTo>
                    <a:pt x="11279" y="6094"/>
                  </a:lnTo>
                  <a:close/>
                  <a:moveTo>
                    <a:pt x="1852" y="0"/>
                  </a:moveTo>
                  <a:lnTo>
                    <a:pt x="1785" y="34"/>
                  </a:lnTo>
                  <a:lnTo>
                    <a:pt x="1751" y="101"/>
                  </a:lnTo>
                  <a:lnTo>
                    <a:pt x="1549" y="741"/>
                  </a:lnTo>
                  <a:lnTo>
                    <a:pt x="1280" y="1347"/>
                  </a:lnTo>
                  <a:lnTo>
                    <a:pt x="775" y="2559"/>
                  </a:lnTo>
                  <a:lnTo>
                    <a:pt x="573" y="3199"/>
                  </a:lnTo>
                  <a:lnTo>
                    <a:pt x="404" y="3805"/>
                  </a:lnTo>
                  <a:lnTo>
                    <a:pt x="337" y="4141"/>
                  </a:lnTo>
                  <a:lnTo>
                    <a:pt x="303" y="4478"/>
                  </a:lnTo>
                  <a:lnTo>
                    <a:pt x="303" y="4781"/>
                  </a:lnTo>
                  <a:lnTo>
                    <a:pt x="303" y="5151"/>
                  </a:lnTo>
                  <a:lnTo>
                    <a:pt x="371" y="5421"/>
                  </a:lnTo>
                  <a:lnTo>
                    <a:pt x="438" y="5690"/>
                  </a:lnTo>
                  <a:lnTo>
                    <a:pt x="202" y="5825"/>
                  </a:lnTo>
                  <a:lnTo>
                    <a:pt x="135" y="5926"/>
                  </a:lnTo>
                  <a:lnTo>
                    <a:pt x="68" y="6027"/>
                  </a:lnTo>
                  <a:lnTo>
                    <a:pt x="0" y="6128"/>
                  </a:lnTo>
                  <a:lnTo>
                    <a:pt x="0" y="6262"/>
                  </a:lnTo>
                  <a:lnTo>
                    <a:pt x="0" y="6363"/>
                  </a:lnTo>
                  <a:lnTo>
                    <a:pt x="34" y="6498"/>
                  </a:lnTo>
                  <a:lnTo>
                    <a:pt x="101" y="6633"/>
                  </a:lnTo>
                  <a:lnTo>
                    <a:pt x="202" y="6734"/>
                  </a:lnTo>
                  <a:lnTo>
                    <a:pt x="337" y="6801"/>
                  </a:lnTo>
                  <a:lnTo>
                    <a:pt x="472" y="6868"/>
                  </a:lnTo>
                  <a:lnTo>
                    <a:pt x="775" y="6902"/>
                  </a:lnTo>
                  <a:lnTo>
                    <a:pt x="1078" y="6902"/>
                  </a:lnTo>
                  <a:lnTo>
                    <a:pt x="1414" y="7340"/>
                  </a:lnTo>
                  <a:lnTo>
                    <a:pt x="1818" y="7744"/>
                  </a:lnTo>
                  <a:lnTo>
                    <a:pt x="2256" y="8047"/>
                  </a:lnTo>
                  <a:lnTo>
                    <a:pt x="2458" y="8182"/>
                  </a:lnTo>
                  <a:lnTo>
                    <a:pt x="2694" y="8283"/>
                  </a:lnTo>
                  <a:lnTo>
                    <a:pt x="3300" y="8485"/>
                  </a:lnTo>
                  <a:lnTo>
                    <a:pt x="3939" y="8653"/>
                  </a:lnTo>
                  <a:lnTo>
                    <a:pt x="5252" y="8956"/>
                  </a:lnTo>
                  <a:lnTo>
                    <a:pt x="5825" y="9057"/>
                  </a:lnTo>
                  <a:lnTo>
                    <a:pt x="6397" y="9091"/>
                  </a:lnTo>
                  <a:lnTo>
                    <a:pt x="6700" y="9091"/>
                  </a:lnTo>
                  <a:lnTo>
                    <a:pt x="6969" y="9057"/>
                  </a:lnTo>
                  <a:lnTo>
                    <a:pt x="7273" y="9023"/>
                  </a:lnTo>
                  <a:lnTo>
                    <a:pt x="7542" y="8922"/>
                  </a:lnTo>
                  <a:lnTo>
                    <a:pt x="7845" y="8821"/>
                  </a:lnTo>
                  <a:lnTo>
                    <a:pt x="8081" y="8720"/>
                  </a:lnTo>
                  <a:lnTo>
                    <a:pt x="8586" y="8417"/>
                  </a:lnTo>
                  <a:lnTo>
                    <a:pt x="9091" y="8081"/>
                  </a:lnTo>
                  <a:lnTo>
                    <a:pt x="9528" y="7710"/>
                  </a:lnTo>
                  <a:lnTo>
                    <a:pt x="10067" y="7205"/>
                  </a:lnTo>
                  <a:lnTo>
                    <a:pt x="10572" y="6700"/>
                  </a:lnTo>
                  <a:lnTo>
                    <a:pt x="11178" y="6902"/>
                  </a:lnTo>
                  <a:lnTo>
                    <a:pt x="11515" y="7070"/>
                  </a:lnTo>
                  <a:lnTo>
                    <a:pt x="11818" y="7205"/>
                  </a:lnTo>
                  <a:lnTo>
                    <a:pt x="11851" y="7609"/>
                  </a:lnTo>
                  <a:lnTo>
                    <a:pt x="11851" y="8013"/>
                  </a:lnTo>
                  <a:lnTo>
                    <a:pt x="11818" y="8855"/>
                  </a:lnTo>
                  <a:lnTo>
                    <a:pt x="11851" y="9326"/>
                  </a:lnTo>
                  <a:lnTo>
                    <a:pt x="11986" y="9798"/>
                  </a:lnTo>
                  <a:lnTo>
                    <a:pt x="12121" y="10269"/>
                  </a:lnTo>
                  <a:lnTo>
                    <a:pt x="12323" y="10707"/>
                  </a:lnTo>
                  <a:lnTo>
                    <a:pt x="12592" y="11144"/>
                  </a:lnTo>
                  <a:lnTo>
                    <a:pt x="12895" y="11515"/>
                  </a:lnTo>
                  <a:lnTo>
                    <a:pt x="13232" y="11885"/>
                  </a:lnTo>
                  <a:lnTo>
                    <a:pt x="13636" y="12188"/>
                  </a:lnTo>
                  <a:lnTo>
                    <a:pt x="13737" y="12289"/>
                  </a:lnTo>
                  <a:lnTo>
                    <a:pt x="14073" y="12289"/>
                  </a:lnTo>
                  <a:lnTo>
                    <a:pt x="13501" y="11818"/>
                  </a:lnTo>
                  <a:lnTo>
                    <a:pt x="13265" y="11548"/>
                  </a:lnTo>
                  <a:lnTo>
                    <a:pt x="12996" y="11279"/>
                  </a:lnTo>
                  <a:lnTo>
                    <a:pt x="12794" y="11010"/>
                  </a:lnTo>
                  <a:lnTo>
                    <a:pt x="12592" y="10707"/>
                  </a:lnTo>
                  <a:lnTo>
                    <a:pt x="12424" y="10404"/>
                  </a:lnTo>
                  <a:lnTo>
                    <a:pt x="12255" y="10067"/>
                  </a:lnTo>
                  <a:lnTo>
                    <a:pt x="12188" y="9798"/>
                  </a:lnTo>
                  <a:lnTo>
                    <a:pt x="12121" y="9562"/>
                  </a:lnTo>
                  <a:lnTo>
                    <a:pt x="12087" y="9023"/>
                  </a:lnTo>
                  <a:lnTo>
                    <a:pt x="12087" y="8451"/>
                  </a:lnTo>
                  <a:lnTo>
                    <a:pt x="12087" y="7912"/>
                  </a:lnTo>
                  <a:lnTo>
                    <a:pt x="12087" y="7340"/>
                  </a:lnTo>
                  <a:lnTo>
                    <a:pt x="12053" y="7070"/>
                  </a:lnTo>
                  <a:lnTo>
                    <a:pt x="11986" y="6835"/>
                  </a:lnTo>
                  <a:lnTo>
                    <a:pt x="11919" y="6565"/>
                  </a:lnTo>
                  <a:lnTo>
                    <a:pt x="11818" y="6363"/>
                  </a:lnTo>
                  <a:lnTo>
                    <a:pt x="11683" y="6128"/>
                  </a:lnTo>
                  <a:lnTo>
                    <a:pt x="11481" y="5926"/>
                  </a:lnTo>
                  <a:lnTo>
                    <a:pt x="11346" y="5825"/>
                  </a:lnTo>
                  <a:lnTo>
                    <a:pt x="11279" y="5791"/>
                  </a:lnTo>
                  <a:lnTo>
                    <a:pt x="11245" y="5825"/>
                  </a:lnTo>
                  <a:lnTo>
                    <a:pt x="10437" y="6565"/>
                  </a:lnTo>
                  <a:lnTo>
                    <a:pt x="9663" y="7306"/>
                  </a:lnTo>
                  <a:lnTo>
                    <a:pt x="9225" y="7676"/>
                  </a:lnTo>
                  <a:lnTo>
                    <a:pt x="8788" y="7979"/>
                  </a:lnTo>
                  <a:lnTo>
                    <a:pt x="8350" y="8283"/>
                  </a:lnTo>
                  <a:lnTo>
                    <a:pt x="7879" y="8552"/>
                  </a:lnTo>
                  <a:lnTo>
                    <a:pt x="7576" y="8687"/>
                  </a:lnTo>
                  <a:lnTo>
                    <a:pt x="7306" y="8754"/>
                  </a:lnTo>
                  <a:lnTo>
                    <a:pt x="7003" y="8821"/>
                  </a:lnTo>
                  <a:lnTo>
                    <a:pt x="6734" y="8855"/>
                  </a:lnTo>
                  <a:lnTo>
                    <a:pt x="6128" y="8855"/>
                  </a:lnTo>
                  <a:lnTo>
                    <a:pt x="5522" y="8788"/>
                  </a:lnTo>
                  <a:lnTo>
                    <a:pt x="4916" y="8687"/>
                  </a:lnTo>
                  <a:lnTo>
                    <a:pt x="4310" y="8518"/>
                  </a:lnTo>
                  <a:lnTo>
                    <a:pt x="3165" y="8215"/>
                  </a:lnTo>
                  <a:lnTo>
                    <a:pt x="2896" y="8114"/>
                  </a:lnTo>
                  <a:lnTo>
                    <a:pt x="2593" y="7979"/>
                  </a:lnTo>
                  <a:lnTo>
                    <a:pt x="2357" y="7845"/>
                  </a:lnTo>
                  <a:lnTo>
                    <a:pt x="2088" y="7643"/>
                  </a:lnTo>
                  <a:lnTo>
                    <a:pt x="1852" y="7441"/>
                  </a:lnTo>
                  <a:lnTo>
                    <a:pt x="1650" y="7239"/>
                  </a:lnTo>
                  <a:lnTo>
                    <a:pt x="1448" y="6969"/>
                  </a:lnTo>
                  <a:lnTo>
                    <a:pt x="1246" y="6734"/>
                  </a:lnTo>
                  <a:lnTo>
                    <a:pt x="1078" y="6464"/>
                  </a:lnTo>
                  <a:lnTo>
                    <a:pt x="943" y="6161"/>
                  </a:lnTo>
                  <a:lnTo>
                    <a:pt x="808" y="5892"/>
                  </a:lnTo>
                  <a:lnTo>
                    <a:pt x="707" y="5589"/>
                  </a:lnTo>
                  <a:lnTo>
                    <a:pt x="606" y="5286"/>
                  </a:lnTo>
                  <a:lnTo>
                    <a:pt x="573" y="5017"/>
                  </a:lnTo>
                  <a:lnTo>
                    <a:pt x="539" y="4714"/>
                  </a:lnTo>
                  <a:lnTo>
                    <a:pt x="539" y="4411"/>
                  </a:lnTo>
                  <a:lnTo>
                    <a:pt x="606" y="3872"/>
                  </a:lnTo>
                  <a:lnTo>
                    <a:pt x="707" y="3333"/>
                  </a:lnTo>
                  <a:lnTo>
                    <a:pt x="909" y="2828"/>
                  </a:lnTo>
                  <a:lnTo>
                    <a:pt x="1111" y="2290"/>
                  </a:lnTo>
                  <a:lnTo>
                    <a:pt x="1549" y="1280"/>
                  </a:lnTo>
                  <a:lnTo>
                    <a:pt x="1751" y="775"/>
                  </a:lnTo>
                  <a:lnTo>
                    <a:pt x="1953" y="236"/>
                  </a:lnTo>
                  <a:lnTo>
                    <a:pt x="3266" y="472"/>
                  </a:lnTo>
                  <a:lnTo>
                    <a:pt x="4545" y="741"/>
                  </a:lnTo>
                  <a:lnTo>
                    <a:pt x="5858" y="1044"/>
                  </a:lnTo>
                  <a:lnTo>
                    <a:pt x="7138" y="1381"/>
                  </a:lnTo>
                  <a:lnTo>
                    <a:pt x="8417" y="1751"/>
                  </a:lnTo>
                  <a:lnTo>
                    <a:pt x="9663" y="2189"/>
                  </a:lnTo>
                  <a:lnTo>
                    <a:pt x="10909" y="2626"/>
                  </a:lnTo>
                  <a:lnTo>
                    <a:pt x="12154" y="3098"/>
                  </a:lnTo>
                  <a:lnTo>
                    <a:pt x="13434" y="3636"/>
                  </a:lnTo>
                  <a:lnTo>
                    <a:pt x="14713" y="4209"/>
                  </a:lnTo>
                  <a:lnTo>
                    <a:pt x="17238" y="5387"/>
                  </a:lnTo>
                  <a:lnTo>
                    <a:pt x="19763" y="6633"/>
                  </a:lnTo>
                  <a:lnTo>
                    <a:pt x="20336" y="6902"/>
                  </a:lnTo>
                  <a:lnTo>
                    <a:pt x="20706" y="7070"/>
                  </a:lnTo>
                  <a:lnTo>
                    <a:pt x="21076" y="7272"/>
                  </a:lnTo>
                  <a:lnTo>
                    <a:pt x="21413" y="7508"/>
                  </a:lnTo>
                  <a:lnTo>
                    <a:pt x="21716" y="7744"/>
                  </a:lnTo>
                  <a:lnTo>
                    <a:pt x="21851" y="7878"/>
                  </a:lnTo>
                  <a:lnTo>
                    <a:pt x="21952" y="8013"/>
                  </a:lnTo>
                  <a:lnTo>
                    <a:pt x="22019" y="8148"/>
                  </a:lnTo>
                  <a:lnTo>
                    <a:pt x="22053" y="8316"/>
                  </a:lnTo>
                  <a:lnTo>
                    <a:pt x="21548" y="9461"/>
                  </a:lnTo>
                  <a:lnTo>
                    <a:pt x="21009" y="10606"/>
                  </a:lnTo>
                  <a:lnTo>
                    <a:pt x="20605" y="11447"/>
                  </a:lnTo>
                  <a:lnTo>
                    <a:pt x="20167" y="12289"/>
                  </a:lnTo>
                  <a:lnTo>
                    <a:pt x="20470" y="12289"/>
                  </a:lnTo>
                  <a:lnTo>
                    <a:pt x="20773" y="11582"/>
                  </a:lnTo>
                  <a:lnTo>
                    <a:pt x="21076" y="10942"/>
                  </a:lnTo>
                  <a:lnTo>
                    <a:pt x="21649" y="9764"/>
                  </a:lnTo>
                  <a:lnTo>
                    <a:pt x="21884" y="9158"/>
                  </a:lnTo>
                  <a:lnTo>
                    <a:pt x="22019" y="8855"/>
                  </a:lnTo>
                  <a:lnTo>
                    <a:pt x="22086" y="8518"/>
                  </a:lnTo>
                  <a:lnTo>
                    <a:pt x="22154" y="8552"/>
                  </a:lnTo>
                  <a:lnTo>
                    <a:pt x="22221" y="8552"/>
                  </a:lnTo>
                  <a:lnTo>
                    <a:pt x="22255" y="8518"/>
                  </a:lnTo>
                  <a:lnTo>
                    <a:pt x="22288" y="8451"/>
                  </a:lnTo>
                  <a:lnTo>
                    <a:pt x="22255" y="8215"/>
                  </a:lnTo>
                  <a:lnTo>
                    <a:pt x="22187" y="8047"/>
                  </a:lnTo>
                  <a:lnTo>
                    <a:pt x="22086" y="7845"/>
                  </a:lnTo>
                  <a:lnTo>
                    <a:pt x="21952" y="7710"/>
                  </a:lnTo>
                  <a:lnTo>
                    <a:pt x="21581" y="7407"/>
                  </a:lnTo>
                  <a:lnTo>
                    <a:pt x="21245" y="7171"/>
                  </a:lnTo>
                  <a:lnTo>
                    <a:pt x="20639" y="6801"/>
                  </a:lnTo>
                  <a:lnTo>
                    <a:pt x="19999" y="6498"/>
                  </a:lnTo>
                  <a:lnTo>
                    <a:pt x="18720" y="5858"/>
                  </a:lnTo>
                  <a:lnTo>
                    <a:pt x="17339" y="5185"/>
                  </a:lnTo>
                  <a:lnTo>
                    <a:pt x="15959" y="4545"/>
                  </a:lnTo>
                  <a:lnTo>
                    <a:pt x="14578" y="3906"/>
                  </a:lnTo>
                  <a:lnTo>
                    <a:pt x="13164" y="3300"/>
                  </a:lnTo>
                  <a:lnTo>
                    <a:pt x="11851" y="2761"/>
                  </a:lnTo>
                  <a:lnTo>
                    <a:pt x="10538" y="2256"/>
                  </a:lnTo>
                  <a:lnTo>
                    <a:pt x="9192" y="1785"/>
                  </a:lnTo>
                  <a:lnTo>
                    <a:pt x="7845" y="1381"/>
                  </a:lnTo>
                  <a:lnTo>
                    <a:pt x="6397" y="943"/>
                  </a:lnTo>
                  <a:lnTo>
                    <a:pt x="4949" y="573"/>
                  </a:lnTo>
                  <a:lnTo>
                    <a:pt x="4209" y="438"/>
                  </a:lnTo>
                  <a:lnTo>
                    <a:pt x="3468" y="270"/>
                  </a:lnTo>
                  <a:lnTo>
                    <a:pt x="2727" y="169"/>
                  </a:lnTo>
                  <a:lnTo>
                    <a:pt x="1987" y="101"/>
                  </a:lnTo>
                  <a:lnTo>
                    <a:pt x="1919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6"/>
            <p:cNvSpPr/>
            <p:nvPr/>
          </p:nvSpPr>
          <p:spPr>
            <a:xfrm>
              <a:off x="1058529" y="4589442"/>
              <a:ext cx="471371" cy="375811"/>
            </a:xfrm>
            <a:custGeom>
              <a:avLst/>
              <a:gdLst/>
              <a:ahLst/>
              <a:cxnLst/>
              <a:rect l="l" t="t" r="r" b="b"/>
              <a:pathLst>
                <a:path w="9461" h="7543" extrusionOk="0">
                  <a:moveTo>
                    <a:pt x="3805" y="472"/>
                  </a:moveTo>
                  <a:lnTo>
                    <a:pt x="4377" y="573"/>
                  </a:lnTo>
                  <a:lnTo>
                    <a:pt x="4916" y="708"/>
                  </a:lnTo>
                  <a:lnTo>
                    <a:pt x="5488" y="876"/>
                  </a:lnTo>
                  <a:lnTo>
                    <a:pt x="6027" y="1044"/>
                  </a:lnTo>
                  <a:lnTo>
                    <a:pt x="6566" y="1246"/>
                  </a:lnTo>
                  <a:lnTo>
                    <a:pt x="7104" y="1482"/>
                  </a:lnTo>
                  <a:lnTo>
                    <a:pt x="7643" y="1718"/>
                  </a:lnTo>
                  <a:lnTo>
                    <a:pt x="8182" y="1953"/>
                  </a:lnTo>
                  <a:lnTo>
                    <a:pt x="8586" y="2223"/>
                  </a:lnTo>
                  <a:lnTo>
                    <a:pt x="8754" y="2357"/>
                  </a:lnTo>
                  <a:lnTo>
                    <a:pt x="8922" y="2526"/>
                  </a:lnTo>
                  <a:lnTo>
                    <a:pt x="9023" y="2694"/>
                  </a:lnTo>
                  <a:lnTo>
                    <a:pt x="9124" y="2896"/>
                  </a:lnTo>
                  <a:lnTo>
                    <a:pt x="9192" y="3132"/>
                  </a:lnTo>
                  <a:lnTo>
                    <a:pt x="9225" y="3367"/>
                  </a:lnTo>
                  <a:lnTo>
                    <a:pt x="9192" y="3670"/>
                  </a:lnTo>
                  <a:lnTo>
                    <a:pt x="6498" y="2088"/>
                  </a:lnTo>
                  <a:lnTo>
                    <a:pt x="3805" y="472"/>
                  </a:lnTo>
                  <a:close/>
                  <a:moveTo>
                    <a:pt x="2256" y="203"/>
                  </a:moveTo>
                  <a:lnTo>
                    <a:pt x="2290" y="236"/>
                  </a:lnTo>
                  <a:lnTo>
                    <a:pt x="2323" y="270"/>
                  </a:lnTo>
                  <a:lnTo>
                    <a:pt x="2896" y="337"/>
                  </a:lnTo>
                  <a:lnTo>
                    <a:pt x="3502" y="405"/>
                  </a:lnTo>
                  <a:lnTo>
                    <a:pt x="3771" y="708"/>
                  </a:lnTo>
                  <a:lnTo>
                    <a:pt x="4074" y="943"/>
                  </a:lnTo>
                  <a:lnTo>
                    <a:pt x="4377" y="1179"/>
                  </a:lnTo>
                  <a:lnTo>
                    <a:pt x="4747" y="1415"/>
                  </a:lnTo>
                  <a:lnTo>
                    <a:pt x="5454" y="1819"/>
                  </a:lnTo>
                  <a:lnTo>
                    <a:pt x="6128" y="2189"/>
                  </a:lnTo>
                  <a:lnTo>
                    <a:pt x="9124" y="3940"/>
                  </a:lnTo>
                  <a:lnTo>
                    <a:pt x="9124" y="3940"/>
                  </a:lnTo>
                  <a:lnTo>
                    <a:pt x="7879" y="3603"/>
                  </a:lnTo>
                  <a:lnTo>
                    <a:pt x="7205" y="3435"/>
                  </a:lnTo>
                  <a:lnTo>
                    <a:pt x="6498" y="3300"/>
                  </a:lnTo>
                  <a:lnTo>
                    <a:pt x="5825" y="3199"/>
                  </a:lnTo>
                  <a:lnTo>
                    <a:pt x="5084" y="3132"/>
                  </a:lnTo>
                  <a:lnTo>
                    <a:pt x="4377" y="3098"/>
                  </a:lnTo>
                  <a:lnTo>
                    <a:pt x="3670" y="3098"/>
                  </a:lnTo>
                  <a:lnTo>
                    <a:pt x="3670" y="3064"/>
                  </a:lnTo>
                  <a:lnTo>
                    <a:pt x="3636" y="3031"/>
                  </a:lnTo>
                  <a:lnTo>
                    <a:pt x="2896" y="2627"/>
                  </a:lnTo>
                  <a:lnTo>
                    <a:pt x="2121" y="2256"/>
                  </a:lnTo>
                  <a:lnTo>
                    <a:pt x="1414" y="1852"/>
                  </a:lnTo>
                  <a:lnTo>
                    <a:pt x="1010" y="1650"/>
                  </a:lnTo>
                  <a:lnTo>
                    <a:pt x="640" y="1516"/>
                  </a:lnTo>
                  <a:lnTo>
                    <a:pt x="775" y="1280"/>
                  </a:lnTo>
                  <a:lnTo>
                    <a:pt x="943" y="1078"/>
                  </a:lnTo>
                  <a:lnTo>
                    <a:pt x="1111" y="876"/>
                  </a:lnTo>
                  <a:lnTo>
                    <a:pt x="1313" y="708"/>
                  </a:lnTo>
                  <a:lnTo>
                    <a:pt x="1515" y="539"/>
                  </a:lnTo>
                  <a:lnTo>
                    <a:pt x="1751" y="405"/>
                  </a:lnTo>
                  <a:lnTo>
                    <a:pt x="1987" y="304"/>
                  </a:lnTo>
                  <a:lnTo>
                    <a:pt x="2256" y="203"/>
                  </a:lnTo>
                  <a:close/>
                  <a:moveTo>
                    <a:pt x="573" y="1583"/>
                  </a:moveTo>
                  <a:lnTo>
                    <a:pt x="943" y="1819"/>
                  </a:lnTo>
                  <a:lnTo>
                    <a:pt x="1280" y="2021"/>
                  </a:lnTo>
                  <a:lnTo>
                    <a:pt x="2054" y="2425"/>
                  </a:lnTo>
                  <a:lnTo>
                    <a:pt x="2727" y="2795"/>
                  </a:lnTo>
                  <a:lnTo>
                    <a:pt x="3401" y="3132"/>
                  </a:lnTo>
                  <a:lnTo>
                    <a:pt x="2963" y="3165"/>
                  </a:lnTo>
                  <a:lnTo>
                    <a:pt x="2525" y="3266"/>
                  </a:lnTo>
                  <a:lnTo>
                    <a:pt x="2088" y="3367"/>
                  </a:lnTo>
                  <a:lnTo>
                    <a:pt x="1684" y="3502"/>
                  </a:lnTo>
                  <a:lnTo>
                    <a:pt x="1280" y="3637"/>
                  </a:lnTo>
                  <a:lnTo>
                    <a:pt x="876" y="3839"/>
                  </a:lnTo>
                  <a:lnTo>
                    <a:pt x="505" y="4074"/>
                  </a:lnTo>
                  <a:lnTo>
                    <a:pt x="169" y="4344"/>
                  </a:lnTo>
                  <a:lnTo>
                    <a:pt x="135" y="3805"/>
                  </a:lnTo>
                  <a:lnTo>
                    <a:pt x="169" y="3233"/>
                  </a:lnTo>
                  <a:lnTo>
                    <a:pt x="236" y="2728"/>
                  </a:lnTo>
                  <a:lnTo>
                    <a:pt x="337" y="2256"/>
                  </a:lnTo>
                  <a:lnTo>
                    <a:pt x="438" y="1920"/>
                  </a:lnTo>
                  <a:lnTo>
                    <a:pt x="573" y="1583"/>
                  </a:lnTo>
                  <a:close/>
                  <a:moveTo>
                    <a:pt x="4882" y="3334"/>
                  </a:moveTo>
                  <a:lnTo>
                    <a:pt x="5488" y="3401"/>
                  </a:lnTo>
                  <a:lnTo>
                    <a:pt x="6094" y="3468"/>
                  </a:lnTo>
                  <a:lnTo>
                    <a:pt x="6667" y="3569"/>
                  </a:lnTo>
                  <a:lnTo>
                    <a:pt x="7879" y="3839"/>
                  </a:lnTo>
                  <a:lnTo>
                    <a:pt x="9057" y="4108"/>
                  </a:lnTo>
                  <a:lnTo>
                    <a:pt x="8855" y="4512"/>
                  </a:lnTo>
                  <a:lnTo>
                    <a:pt x="8586" y="4916"/>
                  </a:lnTo>
                  <a:lnTo>
                    <a:pt x="8518" y="5017"/>
                  </a:lnTo>
                  <a:lnTo>
                    <a:pt x="8485" y="4983"/>
                  </a:lnTo>
                  <a:lnTo>
                    <a:pt x="8451" y="4983"/>
                  </a:lnTo>
                  <a:lnTo>
                    <a:pt x="7172" y="4647"/>
                  </a:lnTo>
                  <a:lnTo>
                    <a:pt x="5892" y="4344"/>
                  </a:lnTo>
                  <a:lnTo>
                    <a:pt x="5252" y="4209"/>
                  </a:lnTo>
                  <a:lnTo>
                    <a:pt x="4613" y="4074"/>
                  </a:lnTo>
                  <a:lnTo>
                    <a:pt x="4310" y="4007"/>
                  </a:lnTo>
                  <a:lnTo>
                    <a:pt x="3973" y="3973"/>
                  </a:lnTo>
                  <a:lnTo>
                    <a:pt x="3670" y="3940"/>
                  </a:lnTo>
                  <a:lnTo>
                    <a:pt x="3367" y="3973"/>
                  </a:lnTo>
                  <a:lnTo>
                    <a:pt x="3165" y="4007"/>
                  </a:lnTo>
                  <a:lnTo>
                    <a:pt x="2997" y="4074"/>
                  </a:lnTo>
                  <a:lnTo>
                    <a:pt x="2694" y="4209"/>
                  </a:lnTo>
                  <a:lnTo>
                    <a:pt x="2391" y="4411"/>
                  </a:lnTo>
                  <a:lnTo>
                    <a:pt x="2088" y="4613"/>
                  </a:lnTo>
                  <a:lnTo>
                    <a:pt x="1381" y="5118"/>
                  </a:lnTo>
                  <a:lnTo>
                    <a:pt x="640" y="5556"/>
                  </a:lnTo>
                  <a:lnTo>
                    <a:pt x="539" y="5455"/>
                  </a:lnTo>
                  <a:lnTo>
                    <a:pt x="404" y="5219"/>
                  </a:lnTo>
                  <a:lnTo>
                    <a:pt x="303" y="4983"/>
                  </a:lnTo>
                  <a:lnTo>
                    <a:pt x="236" y="4748"/>
                  </a:lnTo>
                  <a:lnTo>
                    <a:pt x="169" y="4478"/>
                  </a:lnTo>
                  <a:lnTo>
                    <a:pt x="674" y="4209"/>
                  </a:lnTo>
                  <a:lnTo>
                    <a:pt x="1145" y="3973"/>
                  </a:lnTo>
                  <a:lnTo>
                    <a:pt x="1650" y="3805"/>
                  </a:lnTo>
                  <a:lnTo>
                    <a:pt x="2155" y="3637"/>
                  </a:lnTo>
                  <a:lnTo>
                    <a:pt x="2660" y="3502"/>
                  </a:lnTo>
                  <a:lnTo>
                    <a:pt x="3165" y="3401"/>
                  </a:lnTo>
                  <a:lnTo>
                    <a:pt x="3704" y="3367"/>
                  </a:lnTo>
                  <a:lnTo>
                    <a:pt x="4276" y="3334"/>
                  </a:lnTo>
                  <a:close/>
                  <a:moveTo>
                    <a:pt x="3838" y="4108"/>
                  </a:moveTo>
                  <a:lnTo>
                    <a:pt x="4175" y="4142"/>
                  </a:lnTo>
                  <a:lnTo>
                    <a:pt x="4512" y="4209"/>
                  </a:lnTo>
                  <a:lnTo>
                    <a:pt x="5219" y="4377"/>
                  </a:lnTo>
                  <a:lnTo>
                    <a:pt x="5825" y="4546"/>
                  </a:lnTo>
                  <a:lnTo>
                    <a:pt x="7104" y="4849"/>
                  </a:lnTo>
                  <a:lnTo>
                    <a:pt x="8417" y="5152"/>
                  </a:lnTo>
                  <a:lnTo>
                    <a:pt x="8013" y="5690"/>
                  </a:lnTo>
                  <a:lnTo>
                    <a:pt x="7542" y="6195"/>
                  </a:lnTo>
                  <a:lnTo>
                    <a:pt x="7003" y="6633"/>
                  </a:lnTo>
                  <a:lnTo>
                    <a:pt x="6465" y="7003"/>
                  </a:lnTo>
                  <a:lnTo>
                    <a:pt x="6263" y="7105"/>
                  </a:lnTo>
                  <a:lnTo>
                    <a:pt x="6094" y="7206"/>
                  </a:lnTo>
                  <a:lnTo>
                    <a:pt x="5690" y="7307"/>
                  </a:lnTo>
                  <a:lnTo>
                    <a:pt x="5252" y="7340"/>
                  </a:lnTo>
                  <a:lnTo>
                    <a:pt x="4848" y="7307"/>
                  </a:lnTo>
                  <a:lnTo>
                    <a:pt x="4411" y="7273"/>
                  </a:lnTo>
                  <a:lnTo>
                    <a:pt x="4007" y="7172"/>
                  </a:lnTo>
                  <a:lnTo>
                    <a:pt x="3199" y="6936"/>
                  </a:lnTo>
                  <a:lnTo>
                    <a:pt x="2525" y="6734"/>
                  </a:lnTo>
                  <a:lnTo>
                    <a:pt x="1886" y="6465"/>
                  </a:lnTo>
                  <a:lnTo>
                    <a:pt x="1549" y="6296"/>
                  </a:lnTo>
                  <a:lnTo>
                    <a:pt x="1246" y="6128"/>
                  </a:lnTo>
                  <a:lnTo>
                    <a:pt x="977" y="5926"/>
                  </a:lnTo>
                  <a:lnTo>
                    <a:pt x="741" y="5657"/>
                  </a:lnTo>
                  <a:lnTo>
                    <a:pt x="1044" y="5589"/>
                  </a:lnTo>
                  <a:lnTo>
                    <a:pt x="1381" y="5421"/>
                  </a:lnTo>
                  <a:lnTo>
                    <a:pt x="1684" y="5219"/>
                  </a:lnTo>
                  <a:lnTo>
                    <a:pt x="1987" y="4983"/>
                  </a:lnTo>
                  <a:lnTo>
                    <a:pt x="2593" y="4512"/>
                  </a:lnTo>
                  <a:lnTo>
                    <a:pt x="2896" y="4344"/>
                  </a:lnTo>
                  <a:lnTo>
                    <a:pt x="3199" y="4209"/>
                  </a:lnTo>
                  <a:lnTo>
                    <a:pt x="3502" y="4142"/>
                  </a:lnTo>
                  <a:lnTo>
                    <a:pt x="3838" y="4108"/>
                  </a:lnTo>
                  <a:close/>
                  <a:moveTo>
                    <a:pt x="2323" y="1"/>
                  </a:moveTo>
                  <a:lnTo>
                    <a:pt x="1953" y="68"/>
                  </a:lnTo>
                  <a:lnTo>
                    <a:pt x="1616" y="169"/>
                  </a:lnTo>
                  <a:lnTo>
                    <a:pt x="1313" y="337"/>
                  </a:lnTo>
                  <a:lnTo>
                    <a:pt x="1044" y="573"/>
                  </a:lnTo>
                  <a:lnTo>
                    <a:pt x="808" y="842"/>
                  </a:lnTo>
                  <a:lnTo>
                    <a:pt x="606" y="1145"/>
                  </a:lnTo>
                  <a:lnTo>
                    <a:pt x="438" y="1482"/>
                  </a:lnTo>
                  <a:lnTo>
                    <a:pt x="303" y="1819"/>
                  </a:lnTo>
                  <a:lnTo>
                    <a:pt x="202" y="2189"/>
                  </a:lnTo>
                  <a:lnTo>
                    <a:pt x="101" y="2593"/>
                  </a:lnTo>
                  <a:lnTo>
                    <a:pt x="34" y="2963"/>
                  </a:lnTo>
                  <a:lnTo>
                    <a:pt x="0" y="3367"/>
                  </a:lnTo>
                  <a:lnTo>
                    <a:pt x="0" y="3738"/>
                  </a:lnTo>
                  <a:lnTo>
                    <a:pt x="0" y="4445"/>
                  </a:lnTo>
                  <a:lnTo>
                    <a:pt x="0" y="4478"/>
                  </a:lnTo>
                  <a:lnTo>
                    <a:pt x="0" y="4512"/>
                  </a:lnTo>
                  <a:lnTo>
                    <a:pt x="0" y="4546"/>
                  </a:lnTo>
                  <a:lnTo>
                    <a:pt x="34" y="4781"/>
                  </a:lnTo>
                  <a:lnTo>
                    <a:pt x="68" y="4950"/>
                  </a:lnTo>
                  <a:lnTo>
                    <a:pt x="135" y="5152"/>
                  </a:lnTo>
                  <a:lnTo>
                    <a:pt x="303" y="5455"/>
                  </a:lnTo>
                  <a:lnTo>
                    <a:pt x="539" y="5758"/>
                  </a:lnTo>
                  <a:lnTo>
                    <a:pt x="808" y="6027"/>
                  </a:lnTo>
                  <a:lnTo>
                    <a:pt x="1111" y="6263"/>
                  </a:lnTo>
                  <a:lnTo>
                    <a:pt x="1414" y="6465"/>
                  </a:lnTo>
                  <a:lnTo>
                    <a:pt x="1751" y="6633"/>
                  </a:lnTo>
                  <a:lnTo>
                    <a:pt x="2088" y="6768"/>
                  </a:lnTo>
                  <a:lnTo>
                    <a:pt x="2929" y="7105"/>
                  </a:lnTo>
                  <a:lnTo>
                    <a:pt x="3401" y="7273"/>
                  </a:lnTo>
                  <a:lnTo>
                    <a:pt x="3872" y="7374"/>
                  </a:lnTo>
                  <a:lnTo>
                    <a:pt x="4343" y="7475"/>
                  </a:lnTo>
                  <a:lnTo>
                    <a:pt x="4815" y="7542"/>
                  </a:lnTo>
                  <a:lnTo>
                    <a:pt x="5286" y="7542"/>
                  </a:lnTo>
                  <a:lnTo>
                    <a:pt x="5724" y="7475"/>
                  </a:lnTo>
                  <a:lnTo>
                    <a:pt x="6162" y="7374"/>
                  </a:lnTo>
                  <a:lnTo>
                    <a:pt x="6532" y="7172"/>
                  </a:lnTo>
                  <a:lnTo>
                    <a:pt x="6936" y="6970"/>
                  </a:lnTo>
                  <a:lnTo>
                    <a:pt x="7273" y="6700"/>
                  </a:lnTo>
                  <a:lnTo>
                    <a:pt x="7609" y="6397"/>
                  </a:lnTo>
                  <a:lnTo>
                    <a:pt x="7912" y="6061"/>
                  </a:lnTo>
                  <a:lnTo>
                    <a:pt x="8485" y="5387"/>
                  </a:lnTo>
                  <a:lnTo>
                    <a:pt x="8720" y="5118"/>
                  </a:lnTo>
                  <a:lnTo>
                    <a:pt x="8922" y="4781"/>
                  </a:lnTo>
                  <a:lnTo>
                    <a:pt x="9124" y="4411"/>
                  </a:lnTo>
                  <a:lnTo>
                    <a:pt x="9293" y="4041"/>
                  </a:lnTo>
                  <a:lnTo>
                    <a:pt x="9394" y="4041"/>
                  </a:lnTo>
                  <a:lnTo>
                    <a:pt x="9461" y="3973"/>
                  </a:lnTo>
                  <a:lnTo>
                    <a:pt x="9461" y="3872"/>
                  </a:lnTo>
                  <a:lnTo>
                    <a:pt x="9461" y="3839"/>
                  </a:lnTo>
                  <a:lnTo>
                    <a:pt x="9427" y="3805"/>
                  </a:lnTo>
                  <a:lnTo>
                    <a:pt x="9394" y="3771"/>
                  </a:lnTo>
                  <a:lnTo>
                    <a:pt x="9427" y="3502"/>
                  </a:lnTo>
                  <a:lnTo>
                    <a:pt x="9427" y="3233"/>
                  </a:lnTo>
                  <a:lnTo>
                    <a:pt x="9394" y="2997"/>
                  </a:lnTo>
                  <a:lnTo>
                    <a:pt x="9293" y="2728"/>
                  </a:lnTo>
                  <a:lnTo>
                    <a:pt x="9192" y="2559"/>
                  </a:lnTo>
                  <a:lnTo>
                    <a:pt x="9091" y="2391"/>
                  </a:lnTo>
                  <a:lnTo>
                    <a:pt x="8788" y="2122"/>
                  </a:lnTo>
                  <a:lnTo>
                    <a:pt x="8451" y="1852"/>
                  </a:lnTo>
                  <a:lnTo>
                    <a:pt x="8081" y="1650"/>
                  </a:lnTo>
                  <a:lnTo>
                    <a:pt x="7677" y="1448"/>
                  </a:lnTo>
                  <a:lnTo>
                    <a:pt x="7273" y="1280"/>
                  </a:lnTo>
                  <a:lnTo>
                    <a:pt x="6498" y="1011"/>
                  </a:lnTo>
                  <a:lnTo>
                    <a:pt x="5589" y="674"/>
                  </a:lnTo>
                  <a:lnTo>
                    <a:pt x="4646" y="438"/>
                  </a:lnTo>
                  <a:lnTo>
                    <a:pt x="3704" y="236"/>
                  </a:lnTo>
                  <a:lnTo>
                    <a:pt x="2761" y="102"/>
                  </a:lnTo>
                  <a:lnTo>
                    <a:pt x="2761" y="34"/>
                  </a:lnTo>
                  <a:lnTo>
                    <a:pt x="272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6"/>
            <p:cNvSpPr/>
            <p:nvPr/>
          </p:nvSpPr>
          <p:spPr>
            <a:xfrm>
              <a:off x="1625509" y="4780661"/>
              <a:ext cx="427776" cy="372423"/>
            </a:xfrm>
            <a:custGeom>
              <a:avLst/>
              <a:gdLst/>
              <a:ahLst/>
              <a:cxnLst/>
              <a:rect l="l" t="t" r="r" b="b"/>
              <a:pathLst>
                <a:path w="8586" h="7475" extrusionOk="0">
                  <a:moveTo>
                    <a:pt x="1582" y="169"/>
                  </a:moveTo>
                  <a:lnTo>
                    <a:pt x="1986" y="236"/>
                  </a:lnTo>
                  <a:lnTo>
                    <a:pt x="2357" y="337"/>
                  </a:lnTo>
                  <a:lnTo>
                    <a:pt x="2761" y="438"/>
                  </a:lnTo>
                  <a:lnTo>
                    <a:pt x="3535" y="708"/>
                  </a:lnTo>
                  <a:lnTo>
                    <a:pt x="4310" y="1011"/>
                  </a:lnTo>
                  <a:lnTo>
                    <a:pt x="5993" y="1684"/>
                  </a:lnTo>
                  <a:lnTo>
                    <a:pt x="7676" y="2458"/>
                  </a:lnTo>
                  <a:lnTo>
                    <a:pt x="7811" y="2526"/>
                  </a:lnTo>
                  <a:lnTo>
                    <a:pt x="7946" y="2627"/>
                  </a:lnTo>
                  <a:lnTo>
                    <a:pt x="8148" y="2829"/>
                  </a:lnTo>
                  <a:lnTo>
                    <a:pt x="8282" y="3098"/>
                  </a:lnTo>
                  <a:lnTo>
                    <a:pt x="8350" y="3368"/>
                  </a:lnTo>
                  <a:lnTo>
                    <a:pt x="8383" y="3671"/>
                  </a:lnTo>
                  <a:lnTo>
                    <a:pt x="8350" y="4007"/>
                  </a:lnTo>
                  <a:lnTo>
                    <a:pt x="8316" y="4344"/>
                  </a:lnTo>
                  <a:lnTo>
                    <a:pt x="8249" y="4681"/>
                  </a:lnTo>
                  <a:lnTo>
                    <a:pt x="7272" y="4344"/>
                  </a:lnTo>
                  <a:lnTo>
                    <a:pt x="6296" y="4007"/>
                  </a:lnTo>
                  <a:lnTo>
                    <a:pt x="4343" y="3401"/>
                  </a:lnTo>
                  <a:lnTo>
                    <a:pt x="3367" y="3064"/>
                  </a:lnTo>
                  <a:lnTo>
                    <a:pt x="2357" y="2728"/>
                  </a:lnTo>
                  <a:lnTo>
                    <a:pt x="1347" y="2425"/>
                  </a:lnTo>
                  <a:lnTo>
                    <a:pt x="842" y="2290"/>
                  </a:lnTo>
                  <a:lnTo>
                    <a:pt x="337" y="2189"/>
                  </a:lnTo>
                  <a:lnTo>
                    <a:pt x="370" y="1852"/>
                  </a:lnTo>
                  <a:lnTo>
                    <a:pt x="471" y="1549"/>
                  </a:lnTo>
                  <a:lnTo>
                    <a:pt x="572" y="1246"/>
                  </a:lnTo>
                  <a:lnTo>
                    <a:pt x="707" y="943"/>
                  </a:lnTo>
                  <a:lnTo>
                    <a:pt x="1448" y="1213"/>
                  </a:lnTo>
                  <a:lnTo>
                    <a:pt x="2188" y="1482"/>
                  </a:lnTo>
                  <a:lnTo>
                    <a:pt x="2660" y="1650"/>
                  </a:lnTo>
                  <a:lnTo>
                    <a:pt x="3131" y="1751"/>
                  </a:lnTo>
                  <a:lnTo>
                    <a:pt x="4108" y="1920"/>
                  </a:lnTo>
                  <a:lnTo>
                    <a:pt x="5084" y="2122"/>
                  </a:lnTo>
                  <a:lnTo>
                    <a:pt x="5993" y="2324"/>
                  </a:lnTo>
                  <a:lnTo>
                    <a:pt x="7878" y="2795"/>
                  </a:lnTo>
                  <a:lnTo>
                    <a:pt x="7946" y="2795"/>
                  </a:lnTo>
                  <a:lnTo>
                    <a:pt x="7979" y="2728"/>
                  </a:lnTo>
                  <a:lnTo>
                    <a:pt x="7979" y="2694"/>
                  </a:lnTo>
                  <a:lnTo>
                    <a:pt x="7946" y="2627"/>
                  </a:lnTo>
                  <a:lnTo>
                    <a:pt x="7003" y="2357"/>
                  </a:lnTo>
                  <a:lnTo>
                    <a:pt x="6060" y="2122"/>
                  </a:lnTo>
                  <a:lnTo>
                    <a:pt x="5118" y="1920"/>
                  </a:lnTo>
                  <a:lnTo>
                    <a:pt x="4175" y="1751"/>
                  </a:lnTo>
                  <a:lnTo>
                    <a:pt x="3300" y="1583"/>
                  </a:lnTo>
                  <a:lnTo>
                    <a:pt x="2896" y="1516"/>
                  </a:lnTo>
                  <a:lnTo>
                    <a:pt x="2458" y="1381"/>
                  </a:lnTo>
                  <a:lnTo>
                    <a:pt x="2054" y="1246"/>
                  </a:lnTo>
                  <a:lnTo>
                    <a:pt x="1616" y="1078"/>
                  </a:lnTo>
                  <a:lnTo>
                    <a:pt x="1178" y="910"/>
                  </a:lnTo>
                  <a:lnTo>
                    <a:pt x="741" y="809"/>
                  </a:lnTo>
                  <a:lnTo>
                    <a:pt x="943" y="472"/>
                  </a:lnTo>
                  <a:lnTo>
                    <a:pt x="1145" y="169"/>
                  </a:lnTo>
                  <a:close/>
                  <a:moveTo>
                    <a:pt x="1212" y="1"/>
                  </a:moveTo>
                  <a:lnTo>
                    <a:pt x="1178" y="34"/>
                  </a:lnTo>
                  <a:lnTo>
                    <a:pt x="1077" y="34"/>
                  </a:lnTo>
                  <a:lnTo>
                    <a:pt x="1010" y="68"/>
                  </a:lnTo>
                  <a:lnTo>
                    <a:pt x="1044" y="135"/>
                  </a:lnTo>
                  <a:lnTo>
                    <a:pt x="842" y="337"/>
                  </a:lnTo>
                  <a:lnTo>
                    <a:pt x="673" y="539"/>
                  </a:lnTo>
                  <a:lnTo>
                    <a:pt x="539" y="775"/>
                  </a:lnTo>
                  <a:lnTo>
                    <a:pt x="404" y="1044"/>
                  </a:lnTo>
                  <a:lnTo>
                    <a:pt x="303" y="1314"/>
                  </a:lnTo>
                  <a:lnTo>
                    <a:pt x="202" y="1617"/>
                  </a:lnTo>
                  <a:lnTo>
                    <a:pt x="67" y="2189"/>
                  </a:lnTo>
                  <a:lnTo>
                    <a:pt x="0" y="2829"/>
                  </a:lnTo>
                  <a:lnTo>
                    <a:pt x="0" y="3435"/>
                  </a:lnTo>
                  <a:lnTo>
                    <a:pt x="34" y="4007"/>
                  </a:lnTo>
                  <a:lnTo>
                    <a:pt x="101" y="4512"/>
                  </a:lnTo>
                  <a:lnTo>
                    <a:pt x="202" y="4849"/>
                  </a:lnTo>
                  <a:lnTo>
                    <a:pt x="303" y="5186"/>
                  </a:lnTo>
                  <a:lnTo>
                    <a:pt x="438" y="5489"/>
                  </a:lnTo>
                  <a:lnTo>
                    <a:pt x="572" y="5792"/>
                  </a:lnTo>
                  <a:lnTo>
                    <a:pt x="774" y="6061"/>
                  </a:lnTo>
                  <a:lnTo>
                    <a:pt x="976" y="6330"/>
                  </a:lnTo>
                  <a:lnTo>
                    <a:pt x="1212" y="6566"/>
                  </a:lnTo>
                  <a:lnTo>
                    <a:pt x="1481" y="6802"/>
                  </a:lnTo>
                  <a:lnTo>
                    <a:pt x="1919" y="7172"/>
                  </a:lnTo>
                  <a:lnTo>
                    <a:pt x="2390" y="7475"/>
                  </a:lnTo>
                  <a:lnTo>
                    <a:pt x="2896" y="7475"/>
                  </a:lnTo>
                  <a:lnTo>
                    <a:pt x="2559" y="7307"/>
                  </a:lnTo>
                  <a:lnTo>
                    <a:pt x="2256" y="7105"/>
                  </a:lnTo>
                  <a:lnTo>
                    <a:pt x="1919" y="6869"/>
                  </a:lnTo>
                  <a:lnTo>
                    <a:pt x="1616" y="6633"/>
                  </a:lnTo>
                  <a:lnTo>
                    <a:pt x="1347" y="6364"/>
                  </a:lnTo>
                  <a:lnTo>
                    <a:pt x="1111" y="6095"/>
                  </a:lnTo>
                  <a:lnTo>
                    <a:pt x="875" y="5792"/>
                  </a:lnTo>
                  <a:lnTo>
                    <a:pt x="673" y="5455"/>
                  </a:lnTo>
                  <a:lnTo>
                    <a:pt x="539" y="5152"/>
                  </a:lnTo>
                  <a:lnTo>
                    <a:pt x="404" y="4849"/>
                  </a:lnTo>
                  <a:lnTo>
                    <a:pt x="337" y="4546"/>
                  </a:lnTo>
                  <a:lnTo>
                    <a:pt x="303" y="4209"/>
                  </a:lnTo>
                  <a:lnTo>
                    <a:pt x="269" y="3536"/>
                  </a:lnTo>
                  <a:lnTo>
                    <a:pt x="269" y="2862"/>
                  </a:lnTo>
                  <a:lnTo>
                    <a:pt x="640" y="3165"/>
                  </a:lnTo>
                  <a:lnTo>
                    <a:pt x="1010" y="3401"/>
                  </a:lnTo>
                  <a:lnTo>
                    <a:pt x="1818" y="3906"/>
                  </a:lnTo>
                  <a:lnTo>
                    <a:pt x="2626" y="4344"/>
                  </a:lnTo>
                  <a:lnTo>
                    <a:pt x="3401" y="4815"/>
                  </a:lnTo>
                  <a:lnTo>
                    <a:pt x="3838" y="5118"/>
                  </a:lnTo>
                  <a:lnTo>
                    <a:pt x="4242" y="5421"/>
                  </a:lnTo>
                  <a:lnTo>
                    <a:pt x="4411" y="5590"/>
                  </a:lnTo>
                  <a:lnTo>
                    <a:pt x="4545" y="5792"/>
                  </a:lnTo>
                  <a:lnTo>
                    <a:pt x="4680" y="5994"/>
                  </a:lnTo>
                  <a:lnTo>
                    <a:pt x="4781" y="6263"/>
                  </a:lnTo>
                  <a:lnTo>
                    <a:pt x="4882" y="6532"/>
                  </a:lnTo>
                  <a:lnTo>
                    <a:pt x="4916" y="6869"/>
                  </a:lnTo>
                  <a:lnTo>
                    <a:pt x="4949" y="7475"/>
                  </a:lnTo>
                  <a:lnTo>
                    <a:pt x="5219" y="7475"/>
                  </a:lnTo>
                  <a:lnTo>
                    <a:pt x="5219" y="7138"/>
                  </a:lnTo>
                  <a:lnTo>
                    <a:pt x="5185" y="6802"/>
                  </a:lnTo>
                  <a:lnTo>
                    <a:pt x="5118" y="6465"/>
                  </a:lnTo>
                  <a:lnTo>
                    <a:pt x="5017" y="6128"/>
                  </a:lnTo>
                  <a:lnTo>
                    <a:pt x="4882" y="5825"/>
                  </a:lnTo>
                  <a:lnTo>
                    <a:pt x="4714" y="5522"/>
                  </a:lnTo>
                  <a:lnTo>
                    <a:pt x="4512" y="5287"/>
                  </a:lnTo>
                  <a:lnTo>
                    <a:pt x="4242" y="5051"/>
                  </a:lnTo>
                  <a:lnTo>
                    <a:pt x="3300" y="4445"/>
                  </a:lnTo>
                  <a:lnTo>
                    <a:pt x="2323" y="3873"/>
                  </a:lnTo>
                  <a:lnTo>
                    <a:pt x="1347" y="3267"/>
                  </a:lnTo>
                  <a:lnTo>
                    <a:pt x="842" y="2997"/>
                  </a:lnTo>
                  <a:lnTo>
                    <a:pt x="303" y="2761"/>
                  </a:lnTo>
                  <a:lnTo>
                    <a:pt x="269" y="2761"/>
                  </a:lnTo>
                  <a:lnTo>
                    <a:pt x="303" y="2256"/>
                  </a:lnTo>
                  <a:lnTo>
                    <a:pt x="741" y="2492"/>
                  </a:lnTo>
                  <a:lnTo>
                    <a:pt x="1212" y="2660"/>
                  </a:lnTo>
                  <a:lnTo>
                    <a:pt x="2155" y="2963"/>
                  </a:lnTo>
                  <a:lnTo>
                    <a:pt x="3131" y="3267"/>
                  </a:lnTo>
                  <a:lnTo>
                    <a:pt x="4040" y="3536"/>
                  </a:lnTo>
                  <a:lnTo>
                    <a:pt x="4276" y="3603"/>
                  </a:lnTo>
                  <a:lnTo>
                    <a:pt x="4444" y="3772"/>
                  </a:lnTo>
                  <a:lnTo>
                    <a:pt x="4613" y="3974"/>
                  </a:lnTo>
                  <a:lnTo>
                    <a:pt x="4848" y="4277"/>
                  </a:lnTo>
                  <a:lnTo>
                    <a:pt x="5252" y="4782"/>
                  </a:lnTo>
                  <a:lnTo>
                    <a:pt x="5623" y="5320"/>
                  </a:lnTo>
                  <a:lnTo>
                    <a:pt x="5892" y="5825"/>
                  </a:lnTo>
                  <a:lnTo>
                    <a:pt x="6128" y="6364"/>
                  </a:lnTo>
                  <a:lnTo>
                    <a:pt x="6262" y="6903"/>
                  </a:lnTo>
                  <a:lnTo>
                    <a:pt x="6330" y="7475"/>
                  </a:lnTo>
                  <a:lnTo>
                    <a:pt x="6565" y="7475"/>
                  </a:lnTo>
                  <a:lnTo>
                    <a:pt x="6532" y="7138"/>
                  </a:lnTo>
                  <a:lnTo>
                    <a:pt x="6464" y="6835"/>
                  </a:lnTo>
                  <a:lnTo>
                    <a:pt x="6397" y="6499"/>
                  </a:lnTo>
                  <a:lnTo>
                    <a:pt x="6296" y="6196"/>
                  </a:lnTo>
                  <a:lnTo>
                    <a:pt x="6027" y="5590"/>
                  </a:lnTo>
                  <a:lnTo>
                    <a:pt x="5690" y="5017"/>
                  </a:lnTo>
                  <a:lnTo>
                    <a:pt x="5286" y="4411"/>
                  </a:lnTo>
                  <a:lnTo>
                    <a:pt x="5017" y="4075"/>
                  </a:lnTo>
                  <a:lnTo>
                    <a:pt x="4747" y="3772"/>
                  </a:lnTo>
                  <a:lnTo>
                    <a:pt x="4747" y="3772"/>
                  </a:lnTo>
                  <a:lnTo>
                    <a:pt x="6464" y="4344"/>
                  </a:lnTo>
                  <a:lnTo>
                    <a:pt x="7340" y="4613"/>
                  </a:lnTo>
                  <a:lnTo>
                    <a:pt x="8181" y="4883"/>
                  </a:lnTo>
                  <a:lnTo>
                    <a:pt x="8013" y="5489"/>
                  </a:lnTo>
                  <a:lnTo>
                    <a:pt x="7845" y="5994"/>
                  </a:lnTo>
                  <a:lnTo>
                    <a:pt x="7710" y="6364"/>
                  </a:lnTo>
                  <a:lnTo>
                    <a:pt x="7542" y="6768"/>
                  </a:lnTo>
                  <a:lnTo>
                    <a:pt x="7171" y="7475"/>
                  </a:lnTo>
                  <a:lnTo>
                    <a:pt x="7441" y="7475"/>
                  </a:lnTo>
                  <a:lnTo>
                    <a:pt x="7777" y="6633"/>
                  </a:lnTo>
                  <a:lnTo>
                    <a:pt x="8080" y="5825"/>
                  </a:lnTo>
                  <a:lnTo>
                    <a:pt x="8383" y="4883"/>
                  </a:lnTo>
                  <a:lnTo>
                    <a:pt x="8417" y="4849"/>
                  </a:lnTo>
                  <a:lnTo>
                    <a:pt x="8417" y="4748"/>
                  </a:lnTo>
                  <a:lnTo>
                    <a:pt x="8552" y="4209"/>
                  </a:lnTo>
                  <a:lnTo>
                    <a:pt x="8585" y="3906"/>
                  </a:lnTo>
                  <a:lnTo>
                    <a:pt x="8585" y="3637"/>
                  </a:lnTo>
                  <a:lnTo>
                    <a:pt x="8552" y="3368"/>
                  </a:lnTo>
                  <a:lnTo>
                    <a:pt x="8518" y="3132"/>
                  </a:lnTo>
                  <a:lnTo>
                    <a:pt x="8417" y="2862"/>
                  </a:lnTo>
                  <a:lnTo>
                    <a:pt x="8282" y="2660"/>
                  </a:lnTo>
                  <a:lnTo>
                    <a:pt x="8148" y="2492"/>
                  </a:lnTo>
                  <a:lnTo>
                    <a:pt x="8013" y="2391"/>
                  </a:lnTo>
                  <a:lnTo>
                    <a:pt x="7643" y="2189"/>
                  </a:lnTo>
                  <a:lnTo>
                    <a:pt x="6902" y="1886"/>
                  </a:lnTo>
                  <a:lnTo>
                    <a:pt x="5050" y="1078"/>
                  </a:lnTo>
                  <a:lnTo>
                    <a:pt x="4175" y="708"/>
                  </a:lnTo>
                  <a:lnTo>
                    <a:pt x="3704" y="506"/>
                  </a:lnTo>
                  <a:lnTo>
                    <a:pt x="3199" y="304"/>
                  </a:lnTo>
                  <a:lnTo>
                    <a:pt x="2727" y="169"/>
                  </a:lnTo>
                  <a:lnTo>
                    <a:pt x="2222" y="34"/>
                  </a:lnTo>
                  <a:lnTo>
                    <a:pt x="171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7" name="Google Shape;877;p6"/>
          <p:cNvGrpSpPr/>
          <p:nvPr/>
        </p:nvGrpSpPr>
        <p:grpSpPr>
          <a:xfrm>
            <a:off x="342281" y="4183488"/>
            <a:ext cx="369035" cy="728056"/>
            <a:chOff x="342281" y="4183488"/>
            <a:chExt cx="369035" cy="728056"/>
          </a:xfrm>
        </p:grpSpPr>
        <p:sp>
          <p:nvSpPr>
            <p:cNvPr id="878" name="Google Shape;878;p6"/>
            <p:cNvSpPr/>
            <p:nvPr/>
          </p:nvSpPr>
          <p:spPr>
            <a:xfrm>
              <a:off x="385875" y="4691777"/>
              <a:ext cx="77225" cy="211397"/>
            </a:xfrm>
            <a:custGeom>
              <a:avLst/>
              <a:gdLst/>
              <a:ahLst/>
              <a:cxnLst/>
              <a:rect l="l" t="t" r="r" b="b"/>
              <a:pathLst>
                <a:path w="1550" h="4243" extrusionOk="0">
                  <a:moveTo>
                    <a:pt x="1515" y="0"/>
                  </a:moveTo>
                  <a:lnTo>
                    <a:pt x="1515" y="34"/>
                  </a:lnTo>
                  <a:lnTo>
                    <a:pt x="741" y="2088"/>
                  </a:lnTo>
                  <a:lnTo>
                    <a:pt x="337" y="3131"/>
                  </a:lnTo>
                  <a:lnTo>
                    <a:pt x="0" y="4175"/>
                  </a:lnTo>
                  <a:lnTo>
                    <a:pt x="0" y="4209"/>
                  </a:lnTo>
                  <a:lnTo>
                    <a:pt x="34" y="4242"/>
                  </a:lnTo>
                  <a:lnTo>
                    <a:pt x="68" y="4242"/>
                  </a:lnTo>
                  <a:lnTo>
                    <a:pt x="68" y="4209"/>
                  </a:lnTo>
                  <a:lnTo>
                    <a:pt x="505" y="3131"/>
                  </a:lnTo>
                  <a:lnTo>
                    <a:pt x="909" y="2020"/>
                  </a:lnTo>
                  <a:lnTo>
                    <a:pt x="1145" y="1549"/>
                  </a:lnTo>
                  <a:lnTo>
                    <a:pt x="1347" y="1044"/>
                  </a:lnTo>
                  <a:lnTo>
                    <a:pt x="1448" y="775"/>
                  </a:lnTo>
                  <a:lnTo>
                    <a:pt x="1549" y="505"/>
                  </a:lnTo>
                  <a:lnTo>
                    <a:pt x="1549" y="270"/>
                  </a:lnTo>
                  <a:lnTo>
                    <a:pt x="1549" y="34"/>
                  </a:lnTo>
                  <a:lnTo>
                    <a:pt x="151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6"/>
            <p:cNvSpPr/>
            <p:nvPr/>
          </p:nvSpPr>
          <p:spPr>
            <a:xfrm>
              <a:off x="560304" y="4300920"/>
              <a:ext cx="129240" cy="83951"/>
            </a:xfrm>
            <a:custGeom>
              <a:avLst/>
              <a:gdLst/>
              <a:ahLst/>
              <a:cxnLst/>
              <a:rect l="l" t="t" r="r" b="b"/>
              <a:pathLst>
                <a:path w="2594" h="1685" extrusionOk="0">
                  <a:moveTo>
                    <a:pt x="2560" y="1"/>
                  </a:moveTo>
                  <a:lnTo>
                    <a:pt x="2526" y="34"/>
                  </a:lnTo>
                  <a:lnTo>
                    <a:pt x="2391" y="270"/>
                  </a:lnTo>
                  <a:lnTo>
                    <a:pt x="2223" y="539"/>
                  </a:lnTo>
                  <a:lnTo>
                    <a:pt x="2088" y="809"/>
                  </a:lnTo>
                  <a:lnTo>
                    <a:pt x="1886" y="1078"/>
                  </a:lnTo>
                  <a:lnTo>
                    <a:pt x="1651" y="1246"/>
                  </a:lnTo>
                  <a:lnTo>
                    <a:pt x="1381" y="1381"/>
                  </a:lnTo>
                  <a:lnTo>
                    <a:pt x="1146" y="1448"/>
                  </a:lnTo>
                  <a:lnTo>
                    <a:pt x="876" y="1448"/>
                  </a:lnTo>
                  <a:lnTo>
                    <a:pt x="641" y="1381"/>
                  </a:lnTo>
                  <a:lnTo>
                    <a:pt x="405" y="1246"/>
                  </a:lnTo>
                  <a:lnTo>
                    <a:pt x="304" y="1145"/>
                  </a:lnTo>
                  <a:lnTo>
                    <a:pt x="237" y="1044"/>
                  </a:lnTo>
                  <a:lnTo>
                    <a:pt x="169" y="910"/>
                  </a:lnTo>
                  <a:lnTo>
                    <a:pt x="102" y="741"/>
                  </a:lnTo>
                  <a:lnTo>
                    <a:pt x="68" y="708"/>
                  </a:lnTo>
                  <a:lnTo>
                    <a:pt x="35" y="708"/>
                  </a:lnTo>
                  <a:lnTo>
                    <a:pt x="35" y="741"/>
                  </a:lnTo>
                  <a:lnTo>
                    <a:pt x="1" y="876"/>
                  </a:lnTo>
                  <a:lnTo>
                    <a:pt x="1" y="977"/>
                  </a:lnTo>
                  <a:lnTo>
                    <a:pt x="68" y="1179"/>
                  </a:lnTo>
                  <a:lnTo>
                    <a:pt x="203" y="1347"/>
                  </a:lnTo>
                  <a:lnTo>
                    <a:pt x="371" y="1482"/>
                  </a:lnTo>
                  <a:lnTo>
                    <a:pt x="573" y="1583"/>
                  </a:lnTo>
                  <a:lnTo>
                    <a:pt x="775" y="1650"/>
                  </a:lnTo>
                  <a:lnTo>
                    <a:pt x="1011" y="1684"/>
                  </a:lnTo>
                  <a:lnTo>
                    <a:pt x="1213" y="1684"/>
                  </a:lnTo>
                  <a:lnTo>
                    <a:pt x="1449" y="1617"/>
                  </a:lnTo>
                  <a:lnTo>
                    <a:pt x="1684" y="1482"/>
                  </a:lnTo>
                  <a:lnTo>
                    <a:pt x="1954" y="1280"/>
                  </a:lnTo>
                  <a:lnTo>
                    <a:pt x="2156" y="1078"/>
                  </a:lnTo>
                  <a:lnTo>
                    <a:pt x="2358" y="809"/>
                  </a:lnTo>
                  <a:lnTo>
                    <a:pt x="2492" y="573"/>
                  </a:lnTo>
                  <a:lnTo>
                    <a:pt x="2593" y="304"/>
                  </a:lnTo>
                  <a:lnTo>
                    <a:pt x="2593" y="34"/>
                  </a:lnTo>
                  <a:lnTo>
                    <a:pt x="256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6"/>
            <p:cNvSpPr/>
            <p:nvPr/>
          </p:nvSpPr>
          <p:spPr>
            <a:xfrm>
              <a:off x="342281" y="4183488"/>
              <a:ext cx="369035" cy="728056"/>
            </a:xfrm>
            <a:custGeom>
              <a:avLst/>
              <a:gdLst/>
              <a:ahLst/>
              <a:cxnLst/>
              <a:rect l="l" t="t" r="r" b="b"/>
              <a:pathLst>
                <a:path w="7407" h="14613" extrusionOk="0">
                  <a:moveTo>
                    <a:pt x="5993" y="1"/>
                  </a:moveTo>
                  <a:lnTo>
                    <a:pt x="5825" y="35"/>
                  </a:lnTo>
                  <a:lnTo>
                    <a:pt x="5656" y="102"/>
                  </a:lnTo>
                  <a:lnTo>
                    <a:pt x="5488" y="169"/>
                  </a:lnTo>
                  <a:lnTo>
                    <a:pt x="5185" y="405"/>
                  </a:lnTo>
                  <a:lnTo>
                    <a:pt x="4916" y="674"/>
                  </a:lnTo>
                  <a:lnTo>
                    <a:pt x="4680" y="1011"/>
                  </a:lnTo>
                  <a:lnTo>
                    <a:pt x="4478" y="1348"/>
                  </a:lnTo>
                  <a:lnTo>
                    <a:pt x="4276" y="1651"/>
                  </a:lnTo>
                  <a:lnTo>
                    <a:pt x="4141" y="2021"/>
                  </a:lnTo>
                  <a:lnTo>
                    <a:pt x="4040" y="2391"/>
                  </a:lnTo>
                  <a:lnTo>
                    <a:pt x="3973" y="2762"/>
                  </a:lnTo>
                  <a:lnTo>
                    <a:pt x="3973" y="3132"/>
                  </a:lnTo>
                  <a:lnTo>
                    <a:pt x="4007" y="3368"/>
                  </a:lnTo>
                  <a:lnTo>
                    <a:pt x="4040" y="3570"/>
                  </a:lnTo>
                  <a:lnTo>
                    <a:pt x="4209" y="3974"/>
                  </a:lnTo>
                  <a:lnTo>
                    <a:pt x="4310" y="4344"/>
                  </a:lnTo>
                  <a:lnTo>
                    <a:pt x="4377" y="4681"/>
                  </a:lnTo>
                  <a:lnTo>
                    <a:pt x="4377" y="5051"/>
                  </a:lnTo>
                  <a:lnTo>
                    <a:pt x="4310" y="5421"/>
                  </a:lnTo>
                  <a:lnTo>
                    <a:pt x="4074" y="5960"/>
                  </a:lnTo>
                  <a:lnTo>
                    <a:pt x="3838" y="6532"/>
                  </a:lnTo>
                  <a:lnTo>
                    <a:pt x="3232" y="7576"/>
                  </a:lnTo>
                  <a:lnTo>
                    <a:pt x="2626" y="8687"/>
                  </a:lnTo>
                  <a:lnTo>
                    <a:pt x="1986" y="9798"/>
                  </a:lnTo>
                  <a:lnTo>
                    <a:pt x="640" y="11953"/>
                  </a:lnTo>
                  <a:lnTo>
                    <a:pt x="404" y="12323"/>
                  </a:lnTo>
                  <a:lnTo>
                    <a:pt x="202" y="12727"/>
                  </a:lnTo>
                  <a:lnTo>
                    <a:pt x="101" y="12929"/>
                  </a:lnTo>
                  <a:lnTo>
                    <a:pt x="34" y="13131"/>
                  </a:lnTo>
                  <a:lnTo>
                    <a:pt x="0" y="13367"/>
                  </a:lnTo>
                  <a:lnTo>
                    <a:pt x="0" y="13569"/>
                  </a:lnTo>
                  <a:lnTo>
                    <a:pt x="34" y="13636"/>
                  </a:lnTo>
                  <a:lnTo>
                    <a:pt x="67" y="13670"/>
                  </a:lnTo>
                  <a:lnTo>
                    <a:pt x="135" y="13636"/>
                  </a:lnTo>
                  <a:lnTo>
                    <a:pt x="168" y="13569"/>
                  </a:lnTo>
                  <a:lnTo>
                    <a:pt x="168" y="13333"/>
                  </a:lnTo>
                  <a:lnTo>
                    <a:pt x="202" y="13098"/>
                  </a:lnTo>
                  <a:lnTo>
                    <a:pt x="303" y="12862"/>
                  </a:lnTo>
                  <a:lnTo>
                    <a:pt x="404" y="12660"/>
                  </a:lnTo>
                  <a:lnTo>
                    <a:pt x="640" y="12222"/>
                  </a:lnTo>
                  <a:lnTo>
                    <a:pt x="909" y="11818"/>
                  </a:lnTo>
                  <a:lnTo>
                    <a:pt x="1986" y="10068"/>
                  </a:lnTo>
                  <a:lnTo>
                    <a:pt x="2996" y="8317"/>
                  </a:lnTo>
                  <a:lnTo>
                    <a:pt x="3501" y="7442"/>
                  </a:lnTo>
                  <a:lnTo>
                    <a:pt x="3939" y="6532"/>
                  </a:lnTo>
                  <a:lnTo>
                    <a:pt x="4310" y="5792"/>
                  </a:lnTo>
                  <a:lnTo>
                    <a:pt x="4444" y="5421"/>
                  </a:lnTo>
                  <a:lnTo>
                    <a:pt x="4545" y="5051"/>
                  </a:lnTo>
                  <a:lnTo>
                    <a:pt x="4545" y="4883"/>
                  </a:lnTo>
                  <a:lnTo>
                    <a:pt x="4545" y="4714"/>
                  </a:lnTo>
                  <a:lnTo>
                    <a:pt x="4512" y="4378"/>
                  </a:lnTo>
                  <a:lnTo>
                    <a:pt x="4377" y="4041"/>
                  </a:lnTo>
                  <a:lnTo>
                    <a:pt x="4276" y="3738"/>
                  </a:lnTo>
                  <a:lnTo>
                    <a:pt x="4175" y="3469"/>
                  </a:lnTo>
                  <a:lnTo>
                    <a:pt x="4141" y="3199"/>
                  </a:lnTo>
                  <a:lnTo>
                    <a:pt x="4141" y="2896"/>
                  </a:lnTo>
                  <a:lnTo>
                    <a:pt x="4175" y="2593"/>
                  </a:lnTo>
                  <a:lnTo>
                    <a:pt x="4242" y="2257"/>
                  </a:lnTo>
                  <a:lnTo>
                    <a:pt x="4343" y="1954"/>
                  </a:lnTo>
                  <a:lnTo>
                    <a:pt x="4444" y="1651"/>
                  </a:lnTo>
                  <a:lnTo>
                    <a:pt x="4613" y="1348"/>
                  </a:lnTo>
                  <a:lnTo>
                    <a:pt x="4781" y="1078"/>
                  </a:lnTo>
                  <a:lnTo>
                    <a:pt x="4983" y="809"/>
                  </a:lnTo>
                  <a:lnTo>
                    <a:pt x="5185" y="607"/>
                  </a:lnTo>
                  <a:lnTo>
                    <a:pt x="5421" y="405"/>
                  </a:lnTo>
                  <a:lnTo>
                    <a:pt x="5690" y="270"/>
                  </a:lnTo>
                  <a:lnTo>
                    <a:pt x="5959" y="169"/>
                  </a:lnTo>
                  <a:lnTo>
                    <a:pt x="6262" y="136"/>
                  </a:lnTo>
                  <a:lnTo>
                    <a:pt x="6565" y="169"/>
                  </a:lnTo>
                  <a:lnTo>
                    <a:pt x="6565" y="203"/>
                  </a:lnTo>
                  <a:lnTo>
                    <a:pt x="6599" y="237"/>
                  </a:lnTo>
                  <a:lnTo>
                    <a:pt x="6767" y="439"/>
                  </a:lnTo>
                  <a:lnTo>
                    <a:pt x="6902" y="674"/>
                  </a:lnTo>
                  <a:lnTo>
                    <a:pt x="7003" y="910"/>
                  </a:lnTo>
                  <a:lnTo>
                    <a:pt x="7104" y="1179"/>
                  </a:lnTo>
                  <a:lnTo>
                    <a:pt x="7138" y="1482"/>
                  </a:lnTo>
                  <a:lnTo>
                    <a:pt x="7171" y="1752"/>
                  </a:lnTo>
                  <a:lnTo>
                    <a:pt x="7171" y="2290"/>
                  </a:lnTo>
                  <a:lnTo>
                    <a:pt x="7138" y="2593"/>
                  </a:lnTo>
                  <a:lnTo>
                    <a:pt x="7070" y="2863"/>
                  </a:lnTo>
                  <a:lnTo>
                    <a:pt x="6969" y="3132"/>
                  </a:lnTo>
                  <a:lnTo>
                    <a:pt x="6835" y="3401"/>
                  </a:lnTo>
                  <a:lnTo>
                    <a:pt x="6633" y="3603"/>
                  </a:lnTo>
                  <a:lnTo>
                    <a:pt x="6431" y="3839"/>
                  </a:lnTo>
                  <a:lnTo>
                    <a:pt x="6229" y="4041"/>
                  </a:lnTo>
                  <a:lnTo>
                    <a:pt x="5959" y="4209"/>
                  </a:lnTo>
                  <a:lnTo>
                    <a:pt x="5387" y="4613"/>
                  </a:lnTo>
                  <a:lnTo>
                    <a:pt x="5084" y="4849"/>
                  </a:lnTo>
                  <a:lnTo>
                    <a:pt x="4848" y="5085"/>
                  </a:lnTo>
                  <a:lnTo>
                    <a:pt x="4613" y="5455"/>
                  </a:lnTo>
                  <a:lnTo>
                    <a:pt x="4411" y="5825"/>
                  </a:lnTo>
                  <a:lnTo>
                    <a:pt x="4108" y="6633"/>
                  </a:lnTo>
                  <a:lnTo>
                    <a:pt x="3771" y="7711"/>
                  </a:lnTo>
                  <a:lnTo>
                    <a:pt x="3434" y="8788"/>
                  </a:lnTo>
                  <a:lnTo>
                    <a:pt x="3165" y="9866"/>
                  </a:lnTo>
                  <a:lnTo>
                    <a:pt x="2895" y="10977"/>
                  </a:lnTo>
                  <a:lnTo>
                    <a:pt x="2727" y="12020"/>
                  </a:lnTo>
                  <a:lnTo>
                    <a:pt x="2626" y="12525"/>
                  </a:lnTo>
                  <a:lnTo>
                    <a:pt x="2525" y="13064"/>
                  </a:lnTo>
                  <a:lnTo>
                    <a:pt x="2390" y="13434"/>
                  </a:lnTo>
                  <a:lnTo>
                    <a:pt x="2222" y="13771"/>
                  </a:lnTo>
                  <a:lnTo>
                    <a:pt x="1986" y="14074"/>
                  </a:lnTo>
                  <a:lnTo>
                    <a:pt x="1852" y="14209"/>
                  </a:lnTo>
                  <a:lnTo>
                    <a:pt x="1683" y="14310"/>
                  </a:lnTo>
                  <a:lnTo>
                    <a:pt x="1448" y="14444"/>
                  </a:lnTo>
                  <a:lnTo>
                    <a:pt x="1212" y="14478"/>
                  </a:lnTo>
                  <a:lnTo>
                    <a:pt x="976" y="14478"/>
                  </a:lnTo>
                  <a:lnTo>
                    <a:pt x="774" y="14411"/>
                  </a:lnTo>
                  <a:lnTo>
                    <a:pt x="572" y="14276"/>
                  </a:lnTo>
                  <a:lnTo>
                    <a:pt x="404" y="14108"/>
                  </a:lnTo>
                  <a:lnTo>
                    <a:pt x="303" y="13906"/>
                  </a:lnTo>
                  <a:lnTo>
                    <a:pt x="236" y="13670"/>
                  </a:lnTo>
                  <a:lnTo>
                    <a:pt x="202" y="13636"/>
                  </a:lnTo>
                  <a:lnTo>
                    <a:pt x="135" y="13636"/>
                  </a:lnTo>
                  <a:lnTo>
                    <a:pt x="135" y="13670"/>
                  </a:lnTo>
                  <a:lnTo>
                    <a:pt x="135" y="13906"/>
                  </a:lnTo>
                  <a:lnTo>
                    <a:pt x="168" y="14074"/>
                  </a:lnTo>
                  <a:lnTo>
                    <a:pt x="236" y="14242"/>
                  </a:lnTo>
                  <a:lnTo>
                    <a:pt x="337" y="14377"/>
                  </a:lnTo>
                  <a:lnTo>
                    <a:pt x="471" y="14478"/>
                  </a:lnTo>
                  <a:lnTo>
                    <a:pt x="606" y="14545"/>
                  </a:lnTo>
                  <a:lnTo>
                    <a:pt x="774" y="14579"/>
                  </a:lnTo>
                  <a:lnTo>
                    <a:pt x="943" y="14613"/>
                  </a:lnTo>
                  <a:lnTo>
                    <a:pt x="1111" y="14613"/>
                  </a:lnTo>
                  <a:lnTo>
                    <a:pt x="1313" y="14579"/>
                  </a:lnTo>
                  <a:lnTo>
                    <a:pt x="1481" y="14545"/>
                  </a:lnTo>
                  <a:lnTo>
                    <a:pt x="1650" y="14478"/>
                  </a:lnTo>
                  <a:lnTo>
                    <a:pt x="1818" y="14411"/>
                  </a:lnTo>
                  <a:lnTo>
                    <a:pt x="1953" y="14310"/>
                  </a:lnTo>
                  <a:lnTo>
                    <a:pt x="2087" y="14175"/>
                  </a:lnTo>
                  <a:lnTo>
                    <a:pt x="2222" y="14040"/>
                  </a:lnTo>
                  <a:lnTo>
                    <a:pt x="2390" y="13771"/>
                  </a:lnTo>
                  <a:lnTo>
                    <a:pt x="2525" y="13468"/>
                  </a:lnTo>
                  <a:lnTo>
                    <a:pt x="2626" y="13131"/>
                  </a:lnTo>
                  <a:lnTo>
                    <a:pt x="2727" y="12828"/>
                  </a:lnTo>
                  <a:lnTo>
                    <a:pt x="2828" y="12155"/>
                  </a:lnTo>
                  <a:lnTo>
                    <a:pt x="2963" y="11482"/>
                  </a:lnTo>
                  <a:lnTo>
                    <a:pt x="3131" y="10707"/>
                  </a:lnTo>
                  <a:lnTo>
                    <a:pt x="3299" y="9899"/>
                  </a:lnTo>
                  <a:lnTo>
                    <a:pt x="3737" y="8351"/>
                  </a:lnTo>
                  <a:lnTo>
                    <a:pt x="3973" y="7644"/>
                  </a:lnTo>
                  <a:lnTo>
                    <a:pt x="4209" y="6903"/>
                  </a:lnTo>
                  <a:lnTo>
                    <a:pt x="4478" y="6196"/>
                  </a:lnTo>
                  <a:lnTo>
                    <a:pt x="4781" y="5522"/>
                  </a:lnTo>
                  <a:lnTo>
                    <a:pt x="4983" y="5253"/>
                  </a:lnTo>
                  <a:lnTo>
                    <a:pt x="5219" y="4984"/>
                  </a:lnTo>
                  <a:lnTo>
                    <a:pt x="5488" y="4782"/>
                  </a:lnTo>
                  <a:lnTo>
                    <a:pt x="5757" y="4580"/>
                  </a:lnTo>
                  <a:lnTo>
                    <a:pt x="6330" y="4176"/>
                  </a:lnTo>
                  <a:lnTo>
                    <a:pt x="6599" y="3974"/>
                  </a:lnTo>
                  <a:lnTo>
                    <a:pt x="6835" y="3738"/>
                  </a:lnTo>
                  <a:lnTo>
                    <a:pt x="6969" y="3536"/>
                  </a:lnTo>
                  <a:lnTo>
                    <a:pt x="7104" y="3334"/>
                  </a:lnTo>
                  <a:lnTo>
                    <a:pt x="7205" y="3132"/>
                  </a:lnTo>
                  <a:lnTo>
                    <a:pt x="7272" y="2896"/>
                  </a:lnTo>
                  <a:lnTo>
                    <a:pt x="7340" y="2661"/>
                  </a:lnTo>
                  <a:lnTo>
                    <a:pt x="7373" y="2425"/>
                  </a:lnTo>
                  <a:lnTo>
                    <a:pt x="7407" y="1886"/>
                  </a:lnTo>
                  <a:lnTo>
                    <a:pt x="7340" y="1381"/>
                  </a:lnTo>
                  <a:lnTo>
                    <a:pt x="7306" y="1146"/>
                  </a:lnTo>
                  <a:lnTo>
                    <a:pt x="7239" y="910"/>
                  </a:lnTo>
                  <a:lnTo>
                    <a:pt x="7138" y="674"/>
                  </a:lnTo>
                  <a:lnTo>
                    <a:pt x="7003" y="472"/>
                  </a:lnTo>
                  <a:lnTo>
                    <a:pt x="6868" y="270"/>
                  </a:lnTo>
                  <a:lnTo>
                    <a:pt x="6734" y="136"/>
                  </a:lnTo>
                  <a:lnTo>
                    <a:pt x="6666" y="102"/>
                  </a:lnTo>
                  <a:lnTo>
                    <a:pt x="6633" y="102"/>
                  </a:lnTo>
                  <a:lnTo>
                    <a:pt x="6599" y="68"/>
                  </a:lnTo>
                  <a:lnTo>
                    <a:pt x="639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1" name="Google Shape;881;p6"/>
          <p:cNvGrpSpPr/>
          <p:nvPr/>
        </p:nvGrpSpPr>
        <p:grpSpPr>
          <a:xfrm>
            <a:off x="50" y="1232900"/>
            <a:ext cx="454630" cy="816989"/>
            <a:chOff x="50" y="1232900"/>
            <a:chExt cx="454630" cy="816989"/>
          </a:xfrm>
        </p:grpSpPr>
        <p:sp>
          <p:nvSpPr>
            <p:cNvPr id="882" name="Google Shape;882;p6"/>
            <p:cNvSpPr/>
            <p:nvPr/>
          </p:nvSpPr>
          <p:spPr>
            <a:xfrm>
              <a:off x="50" y="1283221"/>
              <a:ext cx="390907" cy="600560"/>
            </a:xfrm>
            <a:custGeom>
              <a:avLst/>
              <a:gdLst/>
              <a:ahLst/>
              <a:cxnLst/>
              <a:rect l="l" t="t" r="r" b="b"/>
              <a:pathLst>
                <a:path w="7846" h="12054" extrusionOk="0">
                  <a:moveTo>
                    <a:pt x="1" y="1"/>
                  </a:moveTo>
                  <a:lnTo>
                    <a:pt x="1" y="203"/>
                  </a:lnTo>
                  <a:lnTo>
                    <a:pt x="405" y="304"/>
                  </a:lnTo>
                  <a:lnTo>
                    <a:pt x="842" y="371"/>
                  </a:lnTo>
                  <a:lnTo>
                    <a:pt x="1953" y="438"/>
                  </a:lnTo>
                  <a:lnTo>
                    <a:pt x="3065" y="539"/>
                  </a:lnTo>
                  <a:lnTo>
                    <a:pt x="4209" y="640"/>
                  </a:lnTo>
                  <a:lnTo>
                    <a:pt x="5354" y="809"/>
                  </a:lnTo>
                  <a:lnTo>
                    <a:pt x="6499" y="977"/>
                  </a:lnTo>
                  <a:lnTo>
                    <a:pt x="7643" y="1179"/>
                  </a:lnTo>
                  <a:lnTo>
                    <a:pt x="7542" y="1684"/>
                  </a:lnTo>
                  <a:lnTo>
                    <a:pt x="7441" y="2223"/>
                  </a:lnTo>
                  <a:lnTo>
                    <a:pt x="7340" y="3334"/>
                  </a:lnTo>
                  <a:lnTo>
                    <a:pt x="6903" y="6431"/>
                  </a:lnTo>
                  <a:lnTo>
                    <a:pt x="6532" y="9091"/>
                  </a:lnTo>
                  <a:lnTo>
                    <a:pt x="6128" y="11751"/>
                  </a:lnTo>
                  <a:lnTo>
                    <a:pt x="6095" y="11751"/>
                  </a:lnTo>
                  <a:lnTo>
                    <a:pt x="5691" y="11650"/>
                  </a:lnTo>
                  <a:lnTo>
                    <a:pt x="5320" y="11583"/>
                  </a:lnTo>
                  <a:lnTo>
                    <a:pt x="4546" y="11482"/>
                  </a:lnTo>
                  <a:lnTo>
                    <a:pt x="2964" y="11381"/>
                  </a:lnTo>
                  <a:lnTo>
                    <a:pt x="2593" y="11313"/>
                  </a:lnTo>
                  <a:lnTo>
                    <a:pt x="2223" y="11280"/>
                  </a:lnTo>
                  <a:lnTo>
                    <a:pt x="1482" y="11111"/>
                  </a:lnTo>
                  <a:lnTo>
                    <a:pt x="741" y="10943"/>
                  </a:lnTo>
                  <a:lnTo>
                    <a:pt x="371" y="10876"/>
                  </a:lnTo>
                  <a:lnTo>
                    <a:pt x="1" y="10842"/>
                  </a:lnTo>
                  <a:lnTo>
                    <a:pt x="1" y="11111"/>
                  </a:lnTo>
                  <a:lnTo>
                    <a:pt x="607" y="11212"/>
                  </a:lnTo>
                  <a:lnTo>
                    <a:pt x="1246" y="11347"/>
                  </a:lnTo>
                  <a:lnTo>
                    <a:pt x="1852" y="11482"/>
                  </a:lnTo>
                  <a:lnTo>
                    <a:pt x="2458" y="11583"/>
                  </a:lnTo>
                  <a:lnTo>
                    <a:pt x="3368" y="11650"/>
                  </a:lnTo>
                  <a:lnTo>
                    <a:pt x="4243" y="11717"/>
                  </a:lnTo>
                  <a:lnTo>
                    <a:pt x="5152" y="11818"/>
                  </a:lnTo>
                  <a:lnTo>
                    <a:pt x="5590" y="11886"/>
                  </a:lnTo>
                  <a:lnTo>
                    <a:pt x="6027" y="12020"/>
                  </a:lnTo>
                  <a:lnTo>
                    <a:pt x="6095" y="11987"/>
                  </a:lnTo>
                  <a:lnTo>
                    <a:pt x="6162" y="12054"/>
                  </a:lnTo>
                  <a:lnTo>
                    <a:pt x="6229" y="12054"/>
                  </a:lnTo>
                  <a:lnTo>
                    <a:pt x="6263" y="12020"/>
                  </a:lnTo>
                  <a:lnTo>
                    <a:pt x="6297" y="11987"/>
                  </a:lnTo>
                  <a:lnTo>
                    <a:pt x="6734" y="9226"/>
                  </a:lnTo>
                  <a:lnTo>
                    <a:pt x="7138" y="6499"/>
                  </a:lnTo>
                  <a:lnTo>
                    <a:pt x="7475" y="3839"/>
                  </a:lnTo>
                  <a:lnTo>
                    <a:pt x="7677" y="2492"/>
                  </a:lnTo>
                  <a:lnTo>
                    <a:pt x="7778" y="1819"/>
                  </a:lnTo>
                  <a:lnTo>
                    <a:pt x="7778" y="1146"/>
                  </a:lnTo>
                  <a:lnTo>
                    <a:pt x="7812" y="1112"/>
                  </a:lnTo>
                  <a:lnTo>
                    <a:pt x="7845" y="1078"/>
                  </a:lnTo>
                  <a:lnTo>
                    <a:pt x="7812" y="1011"/>
                  </a:lnTo>
                  <a:lnTo>
                    <a:pt x="7778" y="977"/>
                  </a:lnTo>
                  <a:lnTo>
                    <a:pt x="7778" y="944"/>
                  </a:lnTo>
                  <a:lnTo>
                    <a:pt x="7744" y="910"/>
                  </a:lnTo>
                  <a:lnTo>
                    <a:pt x="7711" y="910"/>
                  </a:lnTo>
                  <a:lnTo>
                    <a:pt x="7711" y="944"/>
                  </a:lnTo>
                  <a:lnTo>
                    <a:pt x="7677" y="977"/>
                  </a:lnTo>
                  <a:lnTo>
                    <a:pt x="6734" y="775"/>
                  </a:lnTo>
                  <a:lnTo>
                    <a:pt x="5792" y="640"/>
                  </a:lnTo>
                  <a:lnTo>
                    <a:pt x="3873" y="405"/>
                  </a:lnTo>
                  <a:lnTo>
                    <a:pt x="2896" y="304"/>
                  </a:lnTo>
                  <a:lnTo>
                    <a:pt x="1920" y="270"/>
                  </a:lnTo>
                  <a:lnTo>
                    <a:pt x="943" y="169"/>
                  </a:lnTo>
                  <a:lnTo>
                    <a:pt x="472" y="10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6"/>
            <p:cNvSpPr/>
            <p:nvPr/>
          </p:nvSpPr>
          <p:spPr>
            <a:xfrm>
              <a:off x="50" y="1232900"/>
              <a:ext cx="439534" cy="68855"/>
            </a:xfrm>
            <a:custGeom>
              <a:avLst/>
              <a:gdLst/>
              <a:ahLst/>
              <a:cxnLst/>
              <a:rect l="l" t="t" r="r" b="b"/>
              <a:pathLst>
                <a:path w="8822" h="1382" extrusionOk="0">
                  <a:moveTo>
                    <a:pt x="1" y="1"/>
                  </a:moveTo>
                  <a:lnTo>
                    <a:pt x="1" y="270"/>
                  </a:lnTo>
                  <a:lnTo>
                    <a:pt x="1078" y="472"/>
                  </a:lnTo>
                  <a:lnTo>
                    <a:pt x="2155" y="607"/>
                  </a:lnTo>
                  <a:lnTo>
                    <a:pt x="3233" y="708"/>
                  </a:lnTo>
                  <a:lnTo>
                    <a:pt x="4344" y="775"/>
                  </a:lnTo>
                  <a:lnTo>
                    <a:pt x="5421" y="876"/>
                  </a:lnTo>
                  <a:lnTo>
                    <a:pt x="6499" y="977"/>
                  </a:lnTo>
                  <a:lnTo>
                    <a:pt x="7576" y="1145"/>
                  </a:lnTo>
                  <a:lnTo>
                    <a:pt x="8115" y="1246"/>
                  </a:lnTo>
                  <a:lnTo>
                    <a:pt x="8653" y="1381"/>
                  </a:lnTo>
                  <a:lnTo>
                    <a:pt x="8754" y="1381"/>
                  </a:lnTo>
                  <a:lnTo>
                    <a:pt x="8822" y="1280"/>
                  </a:lnTo>
                  <a:lnTo>
                    <a:pt x="8788" y="1179"/>
                  </a:lnTo>
                  <a:lnTo>
                    <a:pt x="8754" y="1145"/>
                  </a:lnTo>
                  <a:lnTo>
                    <a:pt x="8721" y="1112"/>
                  </a:lnTo>
                  <a:lnTo>
                    <a:pt x="8182" y="1011"/>
                  </a:lnTo>
                  <a:lnTo>
                    <a:pt x="7643" y="876"/>
                  </a:lnTo>
                  <a:lnTo>
                    <a:pt x="6566" y="741"/>
                  </a:lnTo>
                  <a:lnTo>
                    <a:pt x="5455" y="607"/>
                  </a:lnTo>
                  <a:lnTo>
                    <a:pt x="4378" y="539"/>
                  </a:lnTo>
                  <a:lnTo>
                    <a:pt x="3267" y="438"/>
                  </a:lnTo>
                  <a:lnTo>
                    <a:pt x="2155" y="337"/>
                  </a:lnTo>
                  <a:lnTo>
                    <a:pt x="1078" y="203"/>
                  </a:lnTo>
                  <a:lnTo>
                    <a:pt x="539" y="10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6"/>
            <p:cNvSpPr/>
            <p:nvPr/>
          </p:nvSpPr>
          <p:spPr>
            <a:xfrm>
              <a:off x="50" y="1284915"/>
              <a:ext cx="454630" cy="764975"/>
            </a:xfrm>
            <a:custGeom>
              <a:avLst/>
              <a:gdLst/>
              <a:ahLst/>
              <a:cxnLst/>
              <a:rect l="l" t="t" r="r" b="b"/>
              <a:pathLst>
                <a:path w="9125" h="15354" extrusionOk="0">
                  <a:moveTo>
                    <a:pt x="8956" y="0"/>
                  </a:moveTo>
                  <a:lnTo>
                    <a:pt x="8889" y="34"/>
                  </a:lnTo>
                  <a:lnTo>
                    <a:pt x="8855" y="68"/>
                  </a:lnTo>
                  <a:lnTo>
                    <a:pt x="8855" y="101"/>
                  </a:lnTo>
                  <a:lnTo>
                    <a:pt x="8855" y="1078"/>
                  </a:lnTo>
                  <a:lnTo>
                    <a:pt x="8788" y="2054"/>
                  </a:lnTo>
                  <a:lnTo>
                    <a:pt x="8687" y="2997"/>
                  </a:lnTo>
                  <a:lnTo>
                    <a:pt x="8552" y="3940"/>
                  </a:lnTo>
                  <a:lnTo>
                    <a:pt x="8216" y="5859"/>
                  </a:lnTo>
                  <a:lnTo>
                    <a:pt x="8047" y="6801"/>
                  </a:lnTo>
                  <a:lnTo>
                    <a:pt x="7879" y="7778"/>
                  </a:lnTo>
                  <a:lnTo>
                    <a:pt x="7778" y="8653"/>
                  </a:lnTo>
                  <a:lnTo>
                    <a:pt x="7677" y="9562"/>
                  </a:lnTo>
                  <a:lnTo>
                    <a:pt x="7542" y="11380"/>
                  </a:lnTo>
                  <a:lnTo>
                    <a:pt x="7441" y="12289"/>
                  </a:lnTo>
                  <a:lnTo>
                    <a:pt x="7340" y="13165"/>
                  </a:lnTo>
                  <a:lnTo>
                    <a:pt x="7172" y="14074"/>
                  </a:lnTo>
                  <a:lnTo>
                    <a:pt x="6936" y="14949"/>
                  </a:lnTo>
                  <a:lnTo>
                    <a:pt x="5186" y="14814"/>
                  </a:lnTo>
                  <a:lnTo>
                    <a:pt x="3469" y="14646"/>
                  </a:lnTo>
                  <a:lnTo>
                    <a:pt x="1718" y="14444"/>
                  </a:lnTo>
                  <a:lnTo>
                    <a:pt x="1" y="14242"/>
                  </a:lnTo>
                  <a:lnTo>
                    <a:pt x="1" y="14511"/>
                  </a:lnTo>
                  <a:lnTo>
                    <a:pt x="1718" y="14713"/>
                  </a:lnTo>
                  <a:lnTo>
                    <a:pt x="3435" y="14915"/>
                  </a:lnTo>
                  <a:lnTo>
                    <a:pt x="5152" y="15084"/>
                  </a:lnTo>
                  <a:lnTo>
                    <a:pt x="6869" y="15218"/>
                  </a:lnTo>
                  <a:lnTo>
                    <a:pt x="6869" y="15252"/>
                  </a:lnTo>
                  <a:lnTo>
                    <a:pt x="6903" y="15319"/>
                  </a:lnTo>
                  <a:lnTo>
                    <a:pt x="6970" y="15353"/>
                  </a:lnTo>
                  <a:lnTo>
                    <a:pt x="7071" y="15353"/>
                  </a:lnTo>
                  <a:lnTo>
                    <a:pt x="7105" y="15319"/>
                  </a:lnTo>
                  <a:lnTo>
                    <a:pt x="7138" y="15252"/>
                  </a:lnTo>
                  <a:lnTo>
                    <a:pt x="7374" y="14309"/>
                  </a:lnTo>
                  <a:lnTo>
                    <a:pt x="7576" y="13367"/>
                  </a:lnTo>
                  <a:lnTo>
                    <a:pt x="7711" y="12424"/>
                  </a:lnTo>
                  <a:lnTo>
                    <a:pt x="7812" y="11448"/>
                  </a:lnTo>
                  <a:lnTo>
                    <a:pt x="7980" y="9529"/>
                  </a:lnTo>
                  <a:lnTo>
                    <a:pt x="8047" y="8552"/>
                  </a:lnTo>
                  <a:lnTo>
                    <a:pt x="8182" y="7576"/>
                  </a:lnTo>
                  <a:lnTo>
                    <a:pt x="8317" y="6667"/>
                  </a:lnTo>
                  <a:lnTo>
                    <a:pt x="8485" y="5724"/>
                  </a:lnTo>
                  <a:lnTo>
                    <a:pt x="8822" y="3872"/>
                  </a:lnTo>
                  <a:lnTo>
                    <a:pt x="8956" y="2930"/>
                  </a:lnTo>
                  <a:lnTo>
                    <a:pt x="9057" y="2021"/>
                  </a:lnTo>
                  <a:lnTo>
                    <a:pt x="9125" y="1078"/>
                  </a:lnTo>
                  <a:lnTo>
                    <a:pt x="9091" y="101"/>
                  </a:lnTo>
                  <a:lnTo>
                    <a:pt x="9091" y="68"/>
                  </a:lnTo>
                  <a:lnTo>
                    <a:pt x="9057" y="34"/>
                  </a:lnTo>
                  <a:lnTo>
                    <a:pt x="895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5" name="Google Shape;885;p6"/>
          <p:cNvGrpSpPr/>
          <p:nvPr/>
        </p:nvGrpSpPr>
        <p:grpSpPr>
          <a:xfrm>
            <a:off x="50" y="3073044"/>
            <a:ext cx="729750" cy="1046771"/>
            <a:chOff x="50" y="3073044"/>
            <a:chExt cx="729750" cy="1046771"/>
          </a:xfrm>
        </p:grpSpPr>
        <p:sp>
          <p:nvSpPr>
            <p:cNvPr id="886" name="Google Shape;886;p6"/>
            <p:cNvSpPr/>
            <p:nvPr/>
          </p:nvSpPr>
          <p:spPr>
            <a:xfrm>
              <a:off x="50" y="3073044"/>
              <a:ext cx="729750" cy="1046771"/>
            </a:xfrm>
            <a:custGeom>
              <a:avLst/>
              <a:gdLst/>
              <a:ahLst/>
              <a:cxnLst/>
              <a:rect l="l" t="t" r="r" b="b"/>
              <a:pathLst>
                <a:path w="14647" h="21010" extrusionOk="0">
                  <a:moveTo>
                    <a:pt x="3738" y="1"/>
                  </a:moveTo>
                  <a:lnTo>
                    <a:pt x="3199" y="34"/>
                  </a:lnTo>
                  <a:lnTo>
                    <a:pt x="2661" y="102"/>
                  </a:lnTo>
                  <a:lnTo>
                    <a:pt x="2122" y="203"/>
                  </a:lnTo>
                  <a:lnTo>
                    <a:pt x="1583" y="337"/>
                  </a:lnTo>
                  <a:lnTo>
                    <a:pt x="1044" y="472"/>
                  </a:lnTo>
                  <a:lnTo>
                    <a:pt x="1" y="809"/>
                  </a:lnTo>
                  <a:lnTo>
                    <a:pt x="1" y="1078"/>
                  </a:lnTo>
                  <a:lnTo>
                    <a:pt x="607" y="876"/>
                  </a:lnTo>
                  <a:lnTo>
                    <a:pt x="1213" y="674"/>
                  </a:lnTo>
                  <a:lnTo>
                    <a:pt x="1819" y="539"/>
                  </a:lnTo>
                  <a:lnTo>
                    <a:pt x="2425" y="405"/>
                  </a:lnTo>
                  <a:lnTo>
                    <a:pt x="2829" y="337"/>
                  </a:lnTo>
                  <a:lnTo>
                    <a:pt x="3233" y="304"/>
                  </a:lnTo>
                  <a:lnTo>
                    <a:pt x="3671" y="270"/>
                  </a:lnTo>
                  <a:lnTo>
                    <a:pt x="4075" y="236"/>
                  </a:lnTo>
                  <a:lnTo>
                    <a:pt x="4883" y="304"/>
                  </a:lnTo>
                  <a:lnTo>
                    <a:pt x="5691" y="405"/>
                  </a:lnTo>
                  <a:lnTo>
                    <a:pt x="6499" y="573"/>
                  </a:lnTo>
                  <a:lnTo>
                    <a:pt x="7273" y="809"/>
                  </a:lnTo>
                  <a:lnTo>
                    <a:pt x="8047" y="1112"/>
                  </a:lnTo>
                  <a:lnTo>
                    <a:pt x="8822" y="1448"/>
                  </a:lnTo>
                  <a:lnTo>
                    <a:pt x="9125" y="1583"/>
                  </a:lnTo>
                  <a:lnTo>
                    <a:pt x="9394" y="1751"/>
                  </a:lnTo>
                  <a:lnTo>
                    <a:pt x="9933" y="2122"/>
                  </a:lnTo>
                  <a:lnTo>
                    <a:pt x="10438" y="2559"/>
                  </a:lnTo>
                  <a:lnTo>
                    <a:pt x="10909" y="2997"/>
                  </a:lnTo>
                  <a:lnTo>
                    <a:pt x="11482" y="3502"/>
                  </a:lnTo>
                  <a:lnTo>
                    <a:pt x="11987" y="4041"/>
                  </a:lnTo>
                  <a:lnTo>
                    <a:pt x="12525" y="4613"/>
                  </a:lnTo>
                  <a:lnTo>
                    <a:pt x="12997" y="5185"/>
                  </a:lnTo>
                  <a:lnTo>
                    <a:pt x="13401" y="5792"/>
                  </a:lnTo>
                  <a:lnTo>
                    <a:pt x="13704" y="6431"/>
                  </a:lnTo>
                  <a:lnTo>
                    <a:pt x="13872" y="6734"/>
                  </a:lnTo>
                  <a:lnTo>
                    <a:pt x="13973" y="7071"/>
                  </a:lnTo>
                  <a:lnTo>
                    <a:pt x="14074" y="7408"/>
                  </a:lnTo>
                  <a:lnTo>
                    <a:pt x="14175" y="7778"/>
                  </a:lnTo>
                  <a:lnTo>
                    <a:pt x="14242" y="8182"/>
                  </a:lnTo>
                  <a:lnTo>
                    <a:pt x="14276" y="8620"/>
                  </a:lnTo>
                  <a:lnTo>
                    <a:pt x="14343" y="9461"/>
                  </a:lnTo>
                  <a:lnTo>
                    <a:pt x="14377" y="11212"/>
                  </a:lnTo>
                  <a:lnTo>
                    <a:pt x="14411" y="11953"/>
                  </a:lnTo>
                  <a:lnTo>
                    <a:pt x="14343" y="12727"/>
                  </a:lnTo>
                  <a:lnTo>
                    <a:pt x="14242" y="13468"/>
                  </a:lnTo>
                  <a:lnTo>
                    <a:pt x="14040" y="14209"/>
                  </a:lnTo>
                  <a:lnTo>
                    <a:pt x="13805" y="14916"/>
                  </a:lnTo>
                  <a:lnTo>
                    <a:pt x="13502" y="15589"/>
                  </a:lnTo>
                  <a:lnTo>
                    <a:pt x="13131" y="16229"/>
                  </a:lnTo>
                  <a:lnTo>
                    <a:pt x="12660" y="16868"/>
                  </a:lnTo>
                  <a:lnTo>
                    <a:pt x="12424" y="17138"/>
                  </a:lnTo>
                  <a:lnTo>
                    <a:pt x="12189" y="17373"/>
                  </a:lnTo>
                  <a:lnTo>
                    <a:pt x="11650" y="17878"/>
                  </a:lnTo>
                  <a:lnTo>
                    <a:pt x="11078" y="18316"/>
                  </a:lnTo>
                  <a:lnTo>
                    <a:pt x="10505" y="18754"/>
                  </a:lnTo>
                  <a:lnTo>
                    <a:pt x="10202" y="18989"/>
                  </a:lnTo>
                  <a:lnTo>
                    <a:pt x="9865" y="19191"/>
                  </a:lnTo>
                  <a:lnTo>
                    <a:pt x="9529" y="19360"/>
                  </a:lnTo>
                  <a:lnTo>
                    <a:pt x="9192" y="19528"/>
                  </a:lnTo>
                  <a:lnTo>
                    <a:pt x="8519" y="19797"/>
                  </a:lnTo>
                  <a:lnTo>
                    <a:pt x="7778" y="19999"/>
                  </a:lnTo>
                  <a:lnTo>
                    <a:pt x="6431" y="20370"/>
                  </a:lnTo>
                  <a:lnTo>
                    <a:pt x="5792" y="20538"/>
                  </a:lnTo>
                  <a:lnTo>
                    <a:pt x="5118" y="20673"/>
                  </a:lnTo>
                  <a:lnTo>
                    <a:pt x="4681" y="20740"/>
                  </a:lnTo>
                  <a:lnTo>
                    <a:pt x="4243" y="20774"/>
                  </a:lnTo>
                  <a:lnTo>
                    <a:pt x="3401" y="20774"/>
                  </a:lnTo>
                  <a:lnTo>
                    <a:pt x="2560" y="20706"/>
                  </a:lnTo>
                  <a:lnTo>
                    <a:pt x="1684" y="20605"/>
                  </a:lnTo>
                  <a:lnTo>
                    <a:pt x="842" y="20471"/>
                  </a:lnTo>
                  <a:lnTo>
                    <a:pt x="1" y="20302"/>
                  </a:lnTo>
                  <a:lnTo>
                    <a:pt x="1" y="20572"/>
                  </a:lnTo>
                  <a:lnTo>
                    <a:pt x="169" y="20605"/>
                  </a:lnTo>
                  <a:lnTo>
                    <a:pt x="842" y="20740"/>
                  </a:lnTo>
                  <a:lnTo>
                    <a:pt x="1549" y="20841"/>
                  </a:lnTo>
                  <a:lnTo>
                    <a:pt x="2223" y="20942"/>
                  </a:lnTo>
                  <a:lnTo>
                    <a:pt x="2896" y="21009"/>
                  </a:lnTo>
                  <a:lnTo>
                    <a:pt x="4277" y="21009"/>
                  </a:lnTo>
                  <a:lnTo>
                    <a:pt x="4950" y="20942"/>
                  </a:lnTo>
                  <a:lnTo>
                    <a:pt x="5657" y="20841"/>
                  </a:lnTo>
                  <a:lnTo>
                    <a:pt x="6297" y="20706"/>
                  </a:lnTo>
                  <a:lnTo>
                    <a:pt x="6970" y="20504"/>
                  </a:lnTo>
                  <a:lnTo>
                    <a:pt x="8249" y="20168"/>
                  </a:lnTo>
                  <a:lnTo>
                    <a:pt x="8586" y="20067"/>
                  </a:lnTo>
                  <a:lnTo>
                    <a:pt x="8923" y="19966"/>
                  </a:lnTo>
                  <a:lnTo>
                    <a:pt x="9495" y="19696"/>
                  </a:lnTo>
                  <a:lnTo>
                    <a:pt x="10067" y="19360"/>
                  </a:lnTo>
                  <a:lnTo>
                    <a:pt x="10640" y="18989"/>
                  </a:lnTo>
                  <a:lnTo>
                    <a:pt x="11145" y="18585"/>
                  </a:lnTo>
                  <a:lnTo>
                    <a:pt x="11650" y="18181"/>
                  </a:lnTo>
                  <a:lnTo>
                    <a:pt x="12121" y="17777"/>
                  </a:lnTo>
                  <a:lnTo>
                    <a:pt x="12559" y="17340"/>
                  </a:lnTo>
                  <a:lnTo>
                    <a:pt x="12963" y="16868"/>
                  </a:lnTo>
                  <a:lnTo>
                    <a:pt x="13333" y="16363"/>
                  </a:lnTo>
                  <a:lnTo>
                    <a:pt x="13670" y="15825"/>
                  </a:lnTo>
                  <a:lnTo>
                    <a:pt x="13973" y="15219"/>
                  </a:lnTo>
                  <a:lnTo>
                    <a:pt x="14209" y="14579"/>
                  </a:lnTo>
                  <a:lnTo>
                    <a:pt x="14411" y="13939"/>
                  </a:lnTo>
                  <a:lnTo>
                    <a:pt x="14512" y="13266"/>
                  </a:lnTo>
                  <a:lnTo>
                    <a:pt x="14613" y="12592"/>
                  </a:lnTo>
                  <a:lnTo>
                    <a:pt x="14646" y="11919"/>
                  </a:lnTo>
                  <a:lnTo>
                    <a:pt x="14646" y="11246"/>
                  </a:lnTo>
                  <a:lnTo>
                    <a:pt x="14613" y="10572"/>
                  </a:lnTo>
                  <a:lnTo>
                    <a:pt x="14545" y="9865"/>
                  </a:lnTo>
                  <a:lnTo>
                    <a:pt x="14478" y="8552"/>
                  </a:lnTo>
                  <a:lnTo>
                    <a:pt x="14444" y="7879"/>
                  </a:lnTo>
                  <a:lnTo>
                    <a:pt x="14377" y="7576"/>
                  </a:lnTo>
                  <a:lnTo>
                    <a:pt x="14310" y="7239"/>
                  </a:lnTo>
                  <a:lnTo>
                    <a:pt x="14209" y="6903"/>
                  </a:lnTo>
                  <a:lnTo>
                    <a:pt x="14074" y="6600"/>
                  </a:lnTo>
                  <a:lnTo>
                    <a:pt x="13805" y="5994"/>
                  </a:lnTo>
                  <a:lnTo>
                    <a:pt x="13468" y="5421"/>
                  </a:lnTo>
                  <a:lnTo>
                    <a:pt x="13064" y="4882"/>
                  </a:lnTo>
                  <a:lnTo>
                    <a:pt x="12660" y="4377"/>
                  </a:lnTo>
                  <a:lnTo>
                    <a:pt x="12222" y="3872"/>
                  </a:lnTo>
                  <a:lnTo>
                    <a:pt x="11785" y="3401"/>
                  </a:lnTo>
                  <a:lnTo>
                    <a:pt x="11313" y="2963"/>
                  </a:lnTo>
                  <a:lnTo>
                    <a:pt x="10808" y="2526"/>
                  </a:lnTo>
                  <a:lnTo>
                    <a:pt x="10303" y="2122"/>
                  </a:lnTo>
                  <a:lnTo>
                    <a:pt x="9764" y="1751"/>
                  </a:lnTo>
                  <a:lnTo>
                    <a:pt x="9226" y="1415"/>
                  </a:lnTo>
                  <a:lnTo>
                    <a:pt x="8653" y="1112"/>
                  </a:lnTo>
                  <a:lnTo>
                    <a:pt x="8081" y="842"/>
                  </a:lnTo>
                  <a:lnTo>
                    <a:pt x="7475" y="607"/>
                  </a:lnTo>
                  <a:lnTo>
                    <a:pt x="6869" y="405"/>
                  </a:lnTo>
                  <a:lnTo>
                    <a:pt x="6229" y="236"/>
                  </a:lnTo>
                  <a:lnTo>
                    <a:pt x="5590" y="102"/>
                  </a:lnTo>
                  <a:lnTo>
                    <a:pt x="4950" y="34"/>
                  </a:lnTo>
                  <a:lnTo>
                    <a:pt x="431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6"/>
            <p:cNvSpPr/>
            <p:nvPr/>
          </p:nvSpPr>
          <p:spPr>
            <a:xfrm>
              <a:off x="50" y="3264263"/>
              <a:ext cx="679429" cy="686106"/>
            </a:xfrm>
            <a:custGeom>
              <a:avLst/>
              <a:gdLst/>
              <a:ahLst/>
              <a:cxnLst/>
              <a:rect l="l" t="t" r="r" b="b"/>
              <a:pathLst>
                <a:path w="13637" h="13771" extrusionOk="0">
                  <a:moveTo>
                    <a:pt x="12626" y="6095"/>
                  </a:moveTo>
                  <a:lnTo>
                    <a:pt x="12896" y="6162"/>
                  </a:lnTo>
                  <a:lnTo>
                    <a:pt x="12997" y="6196"/>
                  </a:lnTo>
                  <a:lnTo>
                    <a:pt x="13098" y="6263"/>
                  </a:lnTo>
                  <a:lnTo>
                    <a:pt x="13199" y="6364"/>
                  </a:lnTo>
                  <a:lnTo>
                    <a:pt x="13300" y="6465"/>
                  </a:lnTo>
                  <a:lnTo>
                    <a:pt x="13367" y="6600"/>
                  </a:lnTo>
                  <a:lnTo>
                    <a:pt x="13401" y="6768"/>
                  </a:lnTo>
                  <a:lnTo>
                    <a:pt x="13434" y="6903"/>
                  </a:lnTo>
                  <a:lnTo>
                    <a:pt x="13434" y="7071"/>
                  </a:lnTo>
                  <a:lnTo>
                    <a:pt x="13367" y="7206"/>
                  </a:lnTo>
                  <a:lnTo>
                    <a:pt x="13333" y="7340"/>
                  </a:lnTo>
                  <a:lnTo>
                    <a:pt x="13232" y="7475"/>
                  </a:lnTo>
                  <a:lnTo>
                    <a:pt x="13131" y="7576"/>
                  </a:lnTo>
                  <a:lnTo>
                    <a:pt x="12862" y="7711"/>
                  </a:lnTo>
                  <a:lnTo>
                    <a:pt x="12559" y="7812"/>
                  </a:lnTo>
                  <a:lnTo>
                    <a:pt x="12222" y="7845"/>
                  </a:lnTo>
                  <a:lnTo>
                    <a:pt x="11852" y="7845"/>
                  </a:lnTo>
                  <a:lnTo>
                    <a:pt x="11145" y="7812"/>
                  </a:lnTo>
                  <a:lnTo>
                    <a:pt x="10505" y="7778"/>
                  </a:lnTo>
                  <a:lnTo>
                    <a:pt x="10505" y="7542"/>
                  </a:lnTo>
                  <a:lnTo>
                    <a:pt x="10505" y="7307"/>
                  </a:lnTo>
                  <a:lnTo>
                    <a:pt x="10539" y="6734"/>
                  </a:lnTo>
                  <a:lnTo>
                    <a:pt x="10539" y="6196"/>
                  </a:lnTo>
                  <a:lnTo>
                    <a:pt x="10977" y="6128"/>
                  </a:lnTo>
                  <a:lnTo>
                    <a:pt x="11448" y="6095"/>
                  </a:lnTo>
                  <a:close/>
                  <a:moveTo>
                    <a:pt x="3469" y="1"/>
                  </a:moveTo>
                  <a:lnTo>
                    <a:pt x="2795" y="68"/>
                  </a:lnTo>
                  <a:lnTo>
                    <a:pt x="2122" y="203"/>
                  </a:lnTo>
                  <a:lnTo>
                    <a:pt x="1482" y="405"/>
                  </a:lnTo>
                  <a:lnTo>
                    <a:pt x="842" y="640"/>
                  </a:lnTo>
                  <a:lnTo>
                    <a:pt x="270" y="943"/>
                  </a:lnTo>
                  <a:lnTo>
                    <a:pt x="1" y="1112"/>
                  </a:lnTo>
                  <a:lnTo>
                    <a:pt x="1" y="1415"/>
                  </a:lnTo>
                  <a:lnTo>
                    <a:pt x="573" y="1044"/>
                  </a:lnTo>
                  <a:lnTo>
                    <a:pt x="1145" y="741"/>
                  </a:lnTo>
                  <a:lnTo>
                    <a:pt x="1751" y="539"/>
                  </a:lnTo>
                  <a:lnTo>
                    <a:pt x="2357" y="371"/>
                  </a:lnTo>
                  <a:lnTo>
                    <a:pt x="2997" y="270"/>
                  </a:lnTo>
                  <a:lnTo>
                    <a:pt x="3671" y="236"/>
                  </a:lnTo>
                  <a:lnTo>
                    <a:pt x="4310" y="236"/>
                  </a:lnTo>
                  <a:lnTo>
                    <a:pt x="4950" y="304"/>
                  </a:lnTo>
                  <a:lnTo>
                    <a:pt x="5590" y="438"/>
                  </a:lnTo>
                  <a:lnTo>
                    <a:pt x="6128" y="607"/>
                  </a:lnTo>
                  <a:lnTo>
                    <a:pt x="6633" y="809"/>
                  </a:lnTo>
                  <a:lnTo>
                    <a:pt x="7138" y="1078"/>
                  </a:lnTo>
                  <a:lnTo>
                    <a:pt x="7610" y="1381"/>
                  </a:lnTo>
                  <a:lnTo>
                    <a:pt x="8047" y="1752"/>
                  </a:lnTo>
                  <a:lnTo>
                    <a:pt x="8451" y="2122"/>
                  </a:lnTo>
                  <a:lnTo>
                    <a:pt x="8822" y="2560"/>
                  </a:lnTo>
                  <a:lnTo>
                    <a:pt x="9192" y="2997"/>
                  </a:lnTo>
                  <a:lnTo>
                    <a:pt x="9495" y="3536"/>
                  </a:lnTo>
                  <a:lnTo>
                    <a:pt x="9764" y="4075"/>
                  </a:lnTo>
                  <a:lnTo>
                    <a:pt x="9966" y="4647"/>
                  </a:lnTo>
                  <a:lnTo>
                    <a:pt x="10135" y="5219"/>
                  </a:lnTo>
                  <a:lnTo>
                    <a:pt x="10202" y="5792"/>
                  </a:lnTo>
                  <a:lnTo>
                    <a:pt x="10269" y="6398"/>
                  </a:lnTo>
                  <a:lnTo>
                    <a:pt x="10269" y="7004"/>
                  </a:lnTo>
                  <a:lnTo>
                    <a:pt x="10236" y="7610"/>
                  </a:lnTo>
                  <a:lnTo>
                    <a:pt x="10236" y="7677"/>
                  </a:lnTo>
                  <a:lnTo>
                    <a:pt x="10303" y="7711"/>
                  </a:lnTo>
                  <a:lnTo>
                    <a:pt x="10303" y="7778"/>
                  </a:lnTo>
                  <a:lnTo>
                    <a:pt x="10269" y="7845"/>
                  </a:lnTo>
                  <a:lnTo>
                    <a:pt x="10269" y="7913"/>
                  </a:lnTo>
                  <a:lnTo>
                    <a:pt x="10202" y="8384"/>
                  </a:lnTo>
                  <a:lnTo>
                    <a:pt x="10067" y="8822"/>
                  </a:lnTo>
                  <a:lnTo>
                    <a:pt x="9798" y="9664"/>
                  </a:lnTo>
                  <a:lnTo>
                    <a:pt x="9697" y="9967"/>
                  </a:lnTo>
                  <a:lnTo>
                    <a:pt x="9529" y="10270"/>
                  </a:lnTo>
                  <a:lnTo>
                    <a:pt x="9394" y="10573"/>
                  </a:lnTo>
                  <a:lnTo>
                    <a:pt x="9192" y="10842"/>
                  </a:lnTo>
                  <a:lnTo>
                    <a:pt x="8754" y="11381"/>
                  </a:lnTo>
                  <a:lnTo>
                    <a:pt x="8283" y="11852"/>
                  </a:lnTo>
                  <a:lnTo>
                    <a:pt x="8014" y="12088"/>
                  </a:lnTo>
                  <a:lnTo>
                    <a:pt x="7711" y="12323"/>
                  </a:lnTo>
                  <a:lnTo>
                    <a:pt x="7441" y="12525"/>
                  </a:lnTo>
                  <a:lnTo>
                    <a:pt x="7138" y="12694"/>
                  </a:lnTo>
                  <a:lnTo>
                    <a:pt x="6532" y="12963"/>
                  </a:lnTo>
                  <a:lnTo>
                    <a:pt x="5960" y="13165"/>
                  </a:lnTo>
                  <a:lnTo>
                    <a:pt x="5388" y="13300"/>
                  </a:lnTo>
                  <a:lnTo>
                    <a:pt x="4849" y="13401"/>
                  </a:lnTo>
                  <a:lnTo>
                    <a:pt x="3906" y="13535"/>
                  </a:lnTo>
                  <a:lnTo>
                    <a:pt x="2863" y="13535"/>
                  </a:lnTo>
                  <a:lnTo>
                    <a:pt x="2357" y="13468"/>
                  </a:lnTo>
                  <a:lnTo>
                    <a:pt x="1852" y="13367"/>
                  </a:lnTo>
                  <a:lnTo>
                    <a:pt x="1381" y="13232"/>
                  </a:lnTo>
                  <a:lnTo>
                    <a:pt x="910" y="13064"/>
                  </a:lnTo>
                  <a:lnTo>
                    <a:pt x="438" y="12828"/>
                  </a:lnTo>
                  <a:lnTo>
                    <a:pt x="1" y="12593"/>
                  </a:lnTo>
                  <a:lnTo>
                    <a:pt x="1" y="12828"/>
                  </a:lnTo>
                  <a:lnTo>
                    <a:pt x="438" y="13064"/>
                  </a:lnTo>
                  <a:lnTo>
                    <a:pt x="910" y="13300"/>
                  </a:lnTo>
                  <a:lnTo>
                    <a:pt x="1381" y="13468"/>
                  </a:lnTo>
                  <a:lnTo>
                    <a:pt x="1852" y="13603"/>
                  </a:lnTo>
                  <a:lnTo>
                    <a:pt x="2357" y="13704"/>
                  </a:lnTo>
                  <a:lnTo>
                    <a:pt x="2863" y="13737"/>
                  </a:lnTo>
                  <a:lnTo>
                    <a:pt x="3368" y="13771"/>
                  </a:lnTo>
                  <a:lnTo>
                    <a:pt x="3906" y="13737"/>
                  </a:lnTo>
                  <a:lnTo>
                    <a:pt x="4411" y="13704"/>
                  </a:lnTo>
                  <a:lnTo>
                    <a:pt x="4984" y="13636"/>
                  </a:lnTo>
                  <a:lnTo>
                    <a:pt x="5556" y="13502"/>
                  </a:lnTo>
                  <a:lnTo>
                    <a:pt x="6128" y="13333"/>
                  </a:lnTo>
                  <a:lnTo>
                    <a:pt x="6734" y="13098"/>
                  </a:lnTo>
                  <a:lnTo>
                    <a:pt x="7374" y="12795"/>
                  </a:lnTo>
                  <a:lnTo>
                    <a:pt x="7677" y="12626"/>
                  </a:lnTo>
                  <a:lnTo>
                    <a:pt x="7980" y="12391"/>
                  </a:lnTo>
                  <a:lnTo>
                    <a:pt x="8283" y="12155"/>
                  </a:lnTo>
                  <a:lnTo>
                    <a:pt x="8586" y="11886"/>
                  </a:lnTo>
                  <a:lnTo>
                    <a:pt x="9024" y="11414"/>
                  </a:lnTo>
                  <a:lnTo>
                    <a:pt x="9428" y="10876"/>
                  </a:lnTo>
                  <a:lnTo>
                    <a:pt x="9764" y="10303"/>
                  </a:lnTo>
                  <a:lnTo>
                    <a:pt x="9899" y="10000"/>
                  </a:lnTo>
                  <a:lnTo>
                    <a:pt x="10000" y="9697"/>
                  </a:lnTo>
                  <a:lnTo>
                    <a:pt x="10101" y="9360"/>
                  </a:lnTo>
                  <a:lnTo>
                    <a:pt x="10202" y="9024"/>
                  </a:lnTo>
                  <a:lnTo>
                    <a:pt x="10370" y="8317"/>
                  </a:lnTo>
                  <a:lnTo>
                    <a:pt x="10471" y="7980"/>
                  </a:lnTo>
                  <a:lnTo>
                    <a:pt x="11313" y="8047"/>
                  </a:lnTo>
                  <a:lnTo>
                    <a:pt x="12256" y="8047"/>
                  </a:lnTo>
                  <a:lnTo>
                    <a:pt x="12694" y="7980"/>
                  </a:lnTo>
                  <a:lnTo>
                    <a:pt x="12896" y="7913"/>
                  </a:lnTo>
                  <a:lnTo>
                    <a:pt x="13098" y="7845"/>
                  </a:lnTo>
                  <a:lnTo>
                    <a:pt x="13266" y="7711"/>
                  </a:lnTo>
                  <a:lnTo>
                    <a:pt x="13401" y="7576"/>
                  </a:lnTo>
                  <a:lnTo>
                    <a:pt x="13502" y="7408"/>
                  </a:lnTo>
                  <a:lnTo>
                    <a:pt x="13603" y="7239"/>
                  </a:lnTo>
                  <a:lnTo>
                    <a:pt x="13636" y="7004"/>
                  </a:lnTo>
                  <a:lnTo>
                    <a:pt x="13636" y="6768"/>
                  </a:lnTo>
                  <a:lnTo>
                    <a:pt x="13603" y="6566"/>
                  </a:lnTo>
                  <a:lnTo>
                    <a:pt x="13502" y="6398"/>
                  </a:lnTo>
                  <a:lnTo>
                    <a:pt x="13367" y="6229"/>
                  </a:lnTo>
                  <a:lnTo>
                    <a:pt x="13199" y="6061"/>
                  </a:lnTo>
                  <a:lnTo>
                    <a:pt x="13030" y="5960"/>
                  </a:lnTo>
                  <a:lnTo>
                    <a:pt x="12795" y="5893"/>
                  </a:lnTo>
                  <a:lnTo>
                    <a:pt x="12525" y="5859"/>
                  </a:lnTo>
                  <a:lnTo>
                    <a:pt x="12222" y="5859"/>
                  </a:lnTo>
                  <a:lnTo>
                    <a:pt x="11616" y="5926"/>
                  </a:lnTo>
                  <a:lnTo>
                    <a:pt x="10808" y="5926"/>
                  </a:lnTo>
                  <a:lnTo>
                    <a:pt x="10539" y="5994"/>
                  </a:lnTo>
                  <a:lnTo>
                    <a:pt x="10471" y="5489"/>
                  </a:lnTo>
                  <a:lnTo>
                    <a:pt x="10370" y="4984"/>
                  </a:lnTo>
                  <a:lnTo>
                    <a:pt x="10202" y="4512"/>
                  </a:lnTo>
                  <a:lnTo>
                    <a:pt x="10034" y="4041"/>
                  </a:lnTo>
                  <a:lnTo>
                    <a:pt x="9798" y="3570"/>
                  </a:lnTo>
                  <a:lnTo>
                    <a:pt x="9529" y="3132"/>
                  </a:lnTo>
                  <a:lnTo>
                    <a:pt x="9259" y="2694"/>
                  </a:lnTo>
                  <a:lnTo>
                    <a:pt x="8923" y="2324"/>
                  </a:lnTo>
                  <a:lnTo>
                    <a:pt x="8586" y="1920"/>
                  </a:lnTo>
                  <a:lnTo>
                    <a:pt x="8182" y="1583"/>
                  </a:lnTo>
                  <a:lnTo>
                    <a:pt x="7778" y="1280"/>
                  </a:lnTo>
                  <a:lnTo>
                    <a:pt x="7374" y="977"/>
                  </a:lnTo>
                  <a:lnTo>
                    <a:pt x="6903" y="708"/>
                  </a:lnTo>
                  <a:lnTo>
                    <a:pt x="6431" y="506"/>
                  </a:lnTo>
                  <a:lnTo>
                    <a:pt x="5960" y="304"/>
                  </a:lnTo>
                  <a:lnTo>
                    <a:pt x="5455" y="169"/>
                  </a:lnTo>
                  <a:lnTo>
                    <a:pt x="4815" y="68"/>
                  </a:lnTo>
                  <a:lnTo>
                    <a:pt x="414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6"/>
            <p:cNvSpPr/>
            <p:nvPr/>
          </p:nvSpPr>
          <p:spPr>
            <a:xfrm>
              <a:off x="50" y="3314584"/>
              <a:ext cx="466388" cy="580432"/>
            </a:xfrm>
            <a:custGeom>
              <a:avLst/>
              <a:gdLst/>
              <a:ahLst/>
              <a:cxnLst/>
              <a:rect l="l" t="t" r="r" b="b"/>
              <a:pathLst>
                <a:path w="9361" h="11650" extrusionOk="0">
                  <a:moveTo>
                    <a:pt x="4445" y="371"/>
                  </a:moveTo>
                  <a:lnTo>
                    <a:pt x="5051" y="438"/>
                  </a:lnTo>
                  <a:lnTo>
                    <a:pt x="5623" y="607"/>
                  </a:lnTo>
                  <a:lnTo>
                    <a:pt x="6196" y="843"/>
                  </a:lnTo>
                  <a:lnTo>
                    <a:pt x="6701" y="1112"/>
                  </a:lnTo>
                  <a:lnTo>
                    <a:pt x="6398" y="1213"/>
                  </a:lnTo>
                  <a:lnTo>
                    <a:pt x="6398" y="1146"/>
                  </a:lnTo>
                  <a:lnTo>
                    <a:pt x="6330" y="1112"/>
                  </a:lnTo>
                  <a:lnTo>
                    <a:pt x="5758" y="1045"/>
                  </a:lnTo>
                  <a:lnTo>
                    <a:pt x="5219" y="1045"/>
                  </a:lnTo>
                  <a:lnTo>
                    <a:pt x="5421" y="977"/>
                  </a:lnTo>
                  <a:lnTo>
                    <a:pt x="5590" y="843"/>
                  </a:lnTo>
                  <a:lnTo>
                    <a:pt x="5657" y="809"/>
                  </a:lnTo>
                  <a:lnTo>
                    <a:pt x="5657" y="742"/>
                  </a:lnTo>
                  <a:lnTo>
                    <a:pt x="5623" y="674"/>
                  </a:lnTo>
                  <a:lnTo>
                    <a:pt x="5590" y="641"/>
                  </a:lnTo>
                  <a:lnTo>
                    <a:pt x="5287" y="573"/>
                  </a:lnTo>
                  <a:lnTo>
                    <a:pt x="4950" y="573"/>
                  </a:lnTo>
                  <a:lnTo>
                    <a:pt x="4613" y="607"/>
                  </a:lnTo>
                  <a:lnTo>
                    <a:pt x="4277" y="674"/>
                  </a:lnTo>
                  <a:lnTo>
                    <a:pt x="3603" y="809"/>
                  </a:lnTo>
                  <a:lnTo>
                    <a:pt x="2997" y="977"/>
                  </a:lnTo>
                  <a:lnTo>
                    <a:pt x="2554" y="1117"/>
                  </a:lnTo>
                  <a:lnTo>
                    <a:pt x="2554" y="1117"/>
                  </a:lnTo>
                  <a:lnTo>
                    <a:pt x="3098" y="910"/>
                  </a:lnTo>
                  <a:lnTo>
                    <a:pt x="3805" y="674"/>
                  </a:lnTo>
                  <a:lnTo>
                    <a:pt x="4445" y="371"/>
                  </a:lnTo>
                  <a:close/>
                  <a:moveTo>
                    <a:pt x="6835" y="1348"/>
                  </a:moveTo>
                  <a:lnTo>
                    <a:pt x="6633" y="1482"/>
                  </a:lnTo>
                  <a:lnTo>
                    <a:pt x="6364" y="1617"/>
                  </a:lnTo>
                  <a:lnTo>
                    <a:pt x="5859" y="1819"/>
                  </a:lnTo>
                  <a:lnTo>
                    <a:pt x="4849" y="2189"/>
                  </a:lnTo>
                  <a:lnTo>
                    <a:pt x="3637" y="2661"/>
                  </a:lnTo>
                  <a:lnTo>
                    <a:pt x="5017" y="2088"/>
                  </a:lnTo>
                  <a:lnTo>
                    <a:pt x="5893" y="1684"/>
                  </a:lnTo>
                  <a:lnTo>
                    <a:pt x="6364" y="1482"/>
                  </a:lnTo>
                  <a:lnTo>
                    <a:pt x="6835" y="1348"/>
                  </a:lnTo>
                  <a:close/>
                  <a:moveTo>
                    <a:pt x="5960" y="5522"/>
                  </a:moveTo>
                  <a:lnTo>
                    <a:pt x="5522" y="5758"/>
                  </a:lnTo>
                  <a:lnTo>
                    <a:pt x="5085" y="5960"/>
                  </a:lnTo>
                  <a:lnTo>
                    <a:pt x="4176" y="6297"/>
                  </a:lnTo>
                  <a:lnTo>
                    <a:pt x="4613" y="6095"/>
                  </a:lnTo>
                  <a:lnTo>
                    <a:pt x="5051" y="5893"/>
                  </a:lnTo>
                  <a:lnTo>
                    <a:pt x="5960" y="5522"/>
                  </a:lnTo>
                  <a:close/>
                  <a:moveTo>
                    <a:pt x="8485" y="2964"/>
                  </a:moveTo>
                  <a:lnTo>
                    <a:pt x="8620" y="3233"/>
                  </a:lnTo>
                  <a:lnTo>
                    <a:pt x="8519" y="3233"/>
                  </a:lnTo>
                  <a:lnTo>
                    <a:pt x="7879" y="3502"/>
                  </a:lnTo>
                  <a:lnTo>
                    <a:pt x="7239" y="3772"/>
                  </a:lnTo>
                  <a:lnTo>
                    <a:pt x="5960" y="4378"/>
                  </a:lnTo>
                  <a:lnTo>
                    <a:pt x="4714" y="5017"/>
                  </a:lnTo>
                  <a:lnTo>
                    <a:pt x="4075" y="5320"/>
                  </a:lnTo>
                  <a:lnTo>
                    <a:pt x="3435" y="5623"/>
                  </a:lnTo>
                  <a:lnTo>
                    <a:pt x="2088" y="6229"/>
                  </a:lnTo>
                  <a:lnTo>
                    <a:pt x="741" y="6835"/>
                  </a:lnTo>
                  <a:lnTo>
                    <a:pt x="102" y="7138"/>
                  </a:lnTo>
                  <a:lnTo>
                    <a:pt x="809" y="6701"/>
                  </a:lnTo>
                  <a:lnTo>
                    <a:pt x="1516" y="6297"/>
                  </a:lnTo>
                  <a:lnTo>
                    <a:pt x="2256" y="5926"/>
                  </a:lnTo>
                  <a:lnTo>
                    <a:pt x="3031" y="5590"/>
                  </a:lnTo>
                  <a:lnTo>
                    <a:pt x="4209" y="5051"/>
                  </a:lnTo>
                  <a:lnTo>
                    <a:pt x="5388" y="4411"/>
                  </a:lnTo>
                  <a:lnTo>
                    <a:pt x="5893" y="4108"/>
                  </a:lnTo>
                  <a:lnTo>
                    <a:pt x="6532" y="3839"/>
                  </a:lnTo>
                  <a:lnTo>
                    <a:pt x="7172" y="3570"/>
                  </a:lnTo>
                  <a:lnTo>
                    <a:pt x="7778" y="3334"/>
                  </a:lnTo>
                  <a:lnTo>
                    <a:pt x="8418" y="3065"/>
                  </a:lnTo>
                  <a:lnTo>
                    <a:pt x="8451" y="2997"/>
                  </a:lnTo>
                  <a:lnTo>
                    <a:pt x="8485" y="2964"/>
                  </a:lnTo>
                  <a:close/>
                  <a:moveTo>
                    <a:pt x="8687" y="3401"/>
                  </a:moveTo>
                  <a:lnTo>
                    <a:pt x="8889" y="3906"/>
                  </a:lnTo>
                  <a:lnTo>
                    <a:pt x="9024" y="4479"/>
                  </a:lnTo>
                  <a:lnTo>
                    <a:pt x="9091" y="5017"/>
                  </a:lnTo>
                  <a:lnTo>
                    <a:pt x="9125" y="5590"/>
                  </a:lnTo>
                  <a:lnTo>
                    <a:pt x="8552" y="5825"/>
                  </a:lnTo>
                  <a:lnTo>
                    <a:pt x="7576" y="6196"/>
                  </a:lnTo>
                  <a:lnTo>
                    <a:pt x="6633" y="6600"/>
                  </a:lnTo>
                  <a:lnTo>
                    <a:pt x="5691" y="7004"/>
                  </a:lnTo>
                  <a:lnTo>
                    <a:pt x="4782" y="7441"/>
                  </a:lnTo>
                  <a:lnTo>
                    <a:pt x="3738" y="8047"/>
                  </a:lnTo>
                  <a:lnTo>
                    <a:pt x="2661" y="8620"/>
                  </a:lnTo>
                  <a:lnTo>
                    <a:pt x="2357" y="8788"/>
                  </a:lnTo>
                  <a:lnTo>
                    <a:pt x="2021" y="8923"/>
                  </a:lnTo>
                  <a:lnTo>
                    <a:pt x="1347" y="9159"/>
                  </a:lnTo>
                  <a:lnTo>
                    <a:pt x="3368" y="7845"/>
                  </a:lnTo>
                  <a:lnTo>
                    <a:pt x="3839" y="7610"/>
                  </a:lnTo>
                  <a:lnTo>
                    <a:pt x="6229" y="6431"/>
                  </a:lnTo>
                  <a:lnTo>
                    <a:pt x="7441" y="5859"/>
                  </a:lnTo>
                  <a:lnTo>
                    <a:pt x="8081" y="5623"/>
                  </a:lnTo>
                  <a:lnTo>
                    <a:pt x="8721" y="5388"/>
                  </a:lnTo>
                  <a:lnTo>
                    <a:pt x="8754" y="5354"/>
                  </a:lnTo>
                  <a:lnTo>
                    <a:pt x="8788" y="5320"/>
                  </a:lnTo>
                  <a:lnTo>
                    <a:pt x="8788" y="5219"/>
                  </a:lnTo>
                  <a:lnTo>
                    <a:pt x="8754" y="5152"/>
                  </a:lnTo>
                  <a:lnTo>
                    <a:pt x="8687" y="5118"/>
                  </a:lnTo>
                  <a:lnTo>
                    <a:pt x="8620" y="5118"/>
                  </a:lnTo>
                  <a:lnTo>
                    <a:pt x="8047" y="5287"/>
                  </a:lnTo>
                  <a:lnTo>
                    <a:pt x="7509" y="5489"/>
                  </a:lnTo>
                  <a:lnTo>
                    <a:pt x="6398" y="5994"/>
                  </a:lnTo>
                  <a:lnTo>
                    <a:pt x="5388" y="6431"/>
                  </a:lnTo>
                  <a:lnTo>
                    <a:pt x="4378" y="6903"/>
                  </a:lnTo>
                  <a:lnTo>
                    <a:pt x="3738" y="7273"/>
                  </a:lnTo>
                  <a:lnTo>
                    <a:pt x="3098" y="7643"/>
                  </a:lnTo>
                  <a:lnTo>
                    <a:pt x="2088" y="8081"/>
                  </a:lnTo>
                  <a:lnTo>
                    <a:pt x="1044" y="8485"/>
                  </a:lnTo>
                  <a:lnTo>
                    <a:pt x="2088" y="7711"/>
                  </a:lnTo>
                  <a:lnTo>
                    <a:pt x="3098" y="6936"/>
                  </a:lnTo>
                  <a:lnTo>
                    <a:pt x="4108" y="6600"/>
                  </a:lnTo>
                  <a:lnTo>
                    <a:pt x="5118" y="6229"/>
                  </a:lnTo>
                  <a:lnTo>
                    <a:pt x="5590" y="6027"/>
                  </a:lnTo>
                  <a:lnTo>
                    <a:pt x="6061" y="5792"/>
                  </a:lnTo>
                  <a:lnTo>
                    <a:pt x="6802" y="5354"/>
                  </a:lnTo>
                  <a:lnTo>
                    <a:pt x="7138" y="5152"/>
                  </a:lnTo>
                  <a:lnTo>
                    <a:pt x="7509" y="4984"/>
                  </a:lnTo>
                  <a:lnTo>
                    <a:pt x="8317" y="4681"/>
                  </a:lnTo>
                  <a:lnTo>
                    <a:pt x="8350" y="4647"/>
                  </a:lnTo>
                  <a:lnTo>
                    <a:pt x="8384" y="4580"/>
                  </a:lnTo>
                  <a:lnTo>
                    <a:pt x="8384" y="4479"/>
                  </a:lnTo>
                  <a:lnTo>
                    <a:pt x="8350" y="4411"/>
                  </a:lnTo>
                  <a:lnTo>
                    <a:pt x="8249" y="4411"/>
                  </a:lnTo>
                  <a:lnTo>
                    <a:pt x="7778" y="4546"/>
                  </a:lnTo>
                  <a:lnTo>
                    <a:pt x="7374" y="4748"/>
                  </a:lnTo>
                  <a:lnTo>
                    <a:pt x="6330" y="5118"/>
                  </a:lnTo>
                  <a:lnTo>
                    <a:pt x="5354" y="5489"/>
                  </a:lnTo>
                  <a:lnTo>
                    <a:pt x="4849" y="5691"/>
                  </a:lnTo>
                  <a:lnTo>
                    <a:pt x="4344" y="5893"/>
                  </a:lnTo>
                  <a:lnTo>
                    <a:pt x="3873" y="6162"/>
                  </a:lnTo>
                  <a:lnTo>
                    <a:pt x="3401" y="6431"/>
                  </a:lnTo>
                  <a:lnTo>
                    <a:pt x="2930" y="6734"/>
                  </a:lnTo>
                  <a:lnTo>
                    <a:pt x="2155" y="7004"/>
                  </a:lnTo>
                  <a:lnTo>
                    <a:pt x="1381" y="7340"/>
                  </a:lnTo>
                  <a:lnTo>
                    <a:pt x="1145" y="7475"/>
                  </a:lnTo>
                  <a:lnTo>
                    <a:pt x="1516" y="7206"/>
                  </a:lnTo>
                  <a:lnTo>
                    <a:pt x="2122" y="6869"/>
                  </a:lnTo>
                  <a:lnTo>
                    <a:pt x="2728" y="6566"/>
                  </a:lnTo>
                  <a:lnTo>
                    <a:pt x="3974" y="5960"/>
                  </a:lnTo>
                  <a:lnTo>
                    <a:pt x="5118" y="5354"/>
                  </a:lnTo>
                  <a:lnTo>
                    <a:pt x="6196" y="4714"/>
                  </a:lnTo>
                  <a:lnTo>
                    <a:pt x="6802" y="4378"/>
                  </a:lnTo>
                  <a:lnTo>
                    <a:pt x="7408" y="4075"/>
                  </a:lnTo>
                  <a:lnTo>
                    <a:pt x="8653" y="3469"/>
                  </a:lnTo>
                  <a:lnTo>
                    <a:pt x="8687" y="3435"/>
                  </a:lnTo>
                  <a:lnTo>
                    <a:pt x="8687" y="3401"/>
                  </a:lnTo>
                  <a:close/>
                  <a:moveTo>
                    <a:pt x="7643" y="8856"/>
                  </a:moveTo>
                  <a:lnTo>
                    <a:pt x="7475" y="8990"/>
                  </a:lnTo>
                  <a:lnTo>
                    <a:pt x="7071" y="9226"/>
                  </a:lnTo>
                  <a:lnTo>
                    <a:pt x="7206" y="9125"/>
                  </a:lnTo>
                  <a:lnTo>
                    <a:pt x="7576" y="8889"/>
                  </a:lnTo>
                  <a:lnTo>
                    <a:pt x="7643" y="8856"/>
                  </a:lnTo>
                  <a:close/>
                  <a:moveTo>
                    <a:pt x="5152" y="9327"/>
                  </a:moveTo>
                  <a:lnTo>
                    <a:pt x="4647" y="9664"/>
                  </a:lnTo>
                  <a:lnTo>
                    <a:pt x="4142" y="9967"/>
                  </a:lnTo>
                  <a:lnTo>
                    <a:pt x="3772" y="10169"/>
                  </a:lnTo>
                  <a:lnTo>
                    <a:pt x="3772" y="10169"/>
                  </a:lnTo>
                  <a:lnTo>
                    <a:pt x="4108" y="9933"/>
                  </a:lnTo>
                  <a:lnTo>
                    <a:pt x="4613" y="9630"/>
                  </a:lnTo>
                  <a:lnTo>
                    <a:pt x="5152" y="9327"/>
                  </a:lnTo>
                  <a:close/>
                  <a:moveTo>
                    <a:pt x="6768" y="9697"/>
                  </a:moveTo>
                  <a:lnTo>
                    <a:pt x="6633" y="9832"/>
                  </a:lnTo>
                  <a:lnTo>
                    <a:pt x="6229" y="10202"/>
                  </a:lnTo>
                  <a:lnTo>
                    <a:pt x="6027" y="10337"/>
                  </a:lnTo>
                  <a:lnTo>
                    <a:pt x="5825" y="10505"/>
                  </a:lnTo>
                  <a:lnTo>
                    <a:pt x="5455" y="10674"/>
                  </a:lnTo>
                  <a:lnTo>
                    <a:pt x="5051" y="10808"/>
                  </a:lnTo>
                  <a:lnTo>
                    <a:pt x="5152" y="10741"/>
                  </a:lnTo>
                  <a:lnTo>
                    <a:pt x="5522" y="10472"/>
                  </a:lnTo>
                  <a:lnTo>
                    <a:pt x="5893" y="10202"/>
                  </a:lnTo>
                  <a:lnTo>
                    <a:pt x="6768" y="9697"/>
                  </a:lnTo>
                  <a:close/>
                  <a:moveTo>
                    <a:pt x="9125" y="5893"/>
                  </a:moveTo>
                  <a:lnTo>
                    <a:pt x="9091" y="6330"/>
                  </a:lnTo>
                  <a:lnTo>
                    <a:pt x="9024" y="6768"/>
                  </a:lnTo>
                  <a:lnTo>
                    <a:pt x="8889" y="7576"/>
                  </a:lnTo>
                  <a:lnTo>
                    <a:pt x="8754" y="7980"/>
                  </a:lnTo>
                  <a:lnTo>
                    <a:pt x="8620" y="8384"/>
                  </a:lnTo>
                  <a:lnTo>
                    <a:pt x="8451" y="8755"/>
                  </a:lnTo>
                  <a:lnTo>
                    <a:pt x="8249" y="9091"/>
                  </a:lnTo>
                  <a:lnTo>
                    <a:pt x="8014" y="9428"/>
                  </a:lnTo>
                  <a:lnTo>
                    <a:pt x="7778" y="9731"/>
                  </a:lnTo>
                  <a:lnTo>
                    <a:pt x="7509" y="10000"/>
                  </a:lnTo>
                  <a:lnTo>
                    <a:pt x="7239" y="10270"/>
                  </a:lnTo>
                  <a:lnTo>
                    <a:pt x="7172" y="10202"/>
                  </a:lnTo>
                  <a:lnTo>
                    <a:pt x="7105" y="10169"/>
                  </a:lnTo>
                  <a:lnTo>
                    <a:pt x="7037" y="10202"/>
                  </a:lnTo>
                  <a:lnTo>
                    <a:pt x="6701" y="10404"/>
                  </a:lnTo>
                  <a:lnTo>
                    <a:pt x="6532" y="10505"/>
                  </a:lnTo>
                  <a:lnTo>
                    <a:pt x="6364" y="10573"/>
                  </a:lnTo>
                  <a:lnTo>
                    <a:pt x="6364" y="10573"/>
                  </a:lnTo>
                  <a:lnTo>
                    <a:pt x="6734" y="10270"/>
                  </a:lnTo>
                  <a:lnTo>
                    <a:pt x="7138" y="9967"/>
                  </a:lnTo>
                  <a:lnTo>
                    <a:pt x="7576" y="9697"/>
                  </a:lnTo>
                  <a:lnTo>
                    <a:pt x="7980" y="9428"/>
                  </a:lnTo>
                  <a:lnTo>
                    <a:pt x="8014" y="9361"/>
                  </a:lnTo>
                  <a:lnTo>
                    <a:pt x="8014" y="9260"/>
                  </a:lnTo>
                  <a:lnTo>
                    <a:pt x="7946" y="9192"/>
                  </a:lnTo>
                  <a:lnTo>
                    <a:pt x="7643" y="9192"/>
                  </a:lnTo>
                  <a:lnTo>
                    <a:pt x="7845" y="9058"/>
                  </a:lnTo>
                  <a:lnTo>
                    <a:pt x="7980" y="8856"/>
                  </a:lnTo>
                  <a:lnTo>
                    <a:pt x="8014" y="8788"/>
                  </a:lnTo>
                  <a:lnTo>
                    <a:pt x="8014" y="8687"/>
                  </a:lnTo>
                  <a:lnTo>
                    <a:pt x="7980" y="8620"/>
                  </a:lnTo>
                  <a:lnTo>
                    <a:pt x="7879" y="8553"/>
                  </a:lnTo>
                  <a:lnTo>
                    <a:pt x="7812" y="8519"/>
                  </a:lnTo>
                  <a:lnTo>
                    <a:pt x="7711" y="8519"/>
                  </a:lnTo>
                  <a:lnTo>
                    <a:pt x="7542" y="8553"/>
                  </a:lnTo>
                  <a:lnTo>
                    <a:pt x="7307" y="8654"/>
                  </a:lnTo>
                  <a:lnTo>
                    <a:pt x="7105" y="8788"/>
                  </a:lnTo>
                  <a:lnTo>
                    <a:pt x="6734" y="9125"/>
                  </a:lnTo>
                  <a:lnTo>
                    <a:pt x="6465" y="9394"/>
                  </a:lnTo>
                  <a:lnTo>
                    <a:pt x="5960" y="9832"/>
                  </a:lnTo>
                  <a:lnTo>
                    <a:pt x="5421" y="10169"/>
                  </a:lnTo>
                  <a:lnTo>
                    <a:pt x="4916" y="10539"/>
                  </a:lnTo>
                  <a:lnTo>
                    <a:pt x="4512" y="10707"/>
                  </a:lnTo>
                  <a:lnTo>
                    <a:pt x="4075" y="10842"/>
                  </a:lnTo>
                  <a:lnTo>
                    <a:pt x="4075" y="10842"/>
                  </a:lnTo>
                  <a:lnTo>
                    <a:pt x="4546" y="10539"/>
                  </a:lnTo>
                  <a:lnTo>
                    <a:pt x="5017" y="10202"/>
                  </a:lnTo>
                  <a:lnTo>
                    <a:pt x="5994" y="9596"/>
                  </a:lnTo>
                  <a:lnTo>
                    <a:pt x="6465" y="9226"/>
                  </a:lnTo>
                  <a:lnTo>
                    <a:pt x="6936" y="8856"/>
                  </a:lnTo>
                  <a:lnTo>
                    <a:pt x="7206" y="8687"/>
                  </a:lnTo>
                  <a:lnTo>
                    <a:pt x="7441" y="8519"/>
                  </a:lnTo>
                  <a:lnTo>
                    <a:pt x="7711" y="8384"/>
                  </a:lnTo>
                  <a:lnTo>
                    <a:pt x="8014" y="8283"/>
                  </a:lnTo>
                  <a:lnTo>
                    <a:pt x="8317" y="8182"/>
                  </a:lnTo>
                  <a:lnTo>
                    <a:pt x="8384" y="8182"/>
                  </a:lnTo>
                  <a:lnTo>
                    <a:pt x="8418" y="8115"/>
                  </a:lnTo>
                  <a:lnTo>
                    <a:pt x="8418" y="8047"/>
                  </a:lnTo>
                  <a:lnTo>
                    <a:pt x="8384" y="7946"/>
                  </a:lnTo>
                  <a:lnTo>
                    <a:pt x="8249" y="7946"/>
                  </a:lnTo>
                  <a:lnTo>
                    <a:pt x="7913" y="8014"/>
                  </a:lnTo>
                  <a:lnTo>
                    <a:pt x="7408" y="8081"/>
                  </a:lnTo>
                  <a:lnTo>
                    <a:pt x="7138" y="8148"/>
                  </a:lnTo>
                  <a:lnTo>
                    <a:pt x="6869" y="8249"/>
                  </a:lnTo>
                  <a:lnTo>
                    <a:pt x="7172" y="8014"/>
                  </a:lnTo>
                  <a:lnTo>
                    <a:pt x="7576" y="7744"/>
                  </a:lnTo>
                  <a:lnTo>
                    <a:pt x="8014" y="7542"/>
                  </a:lnTo>
                  <a:lnTo>
                    <a:pt x="8889" y="7138"/>
                  </a:lnTo>
                  <a:lnTo>
                    <a:pt x="8956" y="7071"/>
                  </a:lnTo>
                  <a:lnTo>
                    <a:pt x="8956" y="6970"/>
                  </a:lnTo>
                  <a:lnTo>
                    <a:pt x="8889" y="6903"/>
                  </a:lnTo>
                  <a:lnTo>
                    <a:pt x="8822" y="6869"/>
                  </a:lnTo>
                  <a:lnTo>
                    <a:pt x="8620" y="6903"/>
                  </a:lnTo>
                  <a:lnTo>
                    <a:pt x="8418" y="6936"/>
                  </a:lnTo>
                  <a:lnTo>
                    <a:pt x="8081" y="7071"/>
                  </a:lnTo>
                  <a:lnTo>
                    <a:pt x="7744" y="7273"/>
                  </a:lnTo>
                  <a:lnTo>
                    <a:pt x="7408" y="7475"/>
                  </a:lnTo>
                  <a:lnTo>
                    <a:pt x="6330" y="8081"/>
                  </a:lnTo>
                  <a:lnTo>
                    <a:pt x="5287" y="8687"/>
                  </a:lnTo>
                  <a:lnTo>
                    <a:pt x="5085" y="8788"/>
                  </a:lnTo>
                  <a:lnTo>
                    <a:pt x="5455" y="8553"/>
                  </a:lnTo>
                  <a:lnTo>
                    <a:pt x="6162" y="7980"/>
                  </a:lnTo>
                  <a:lnTo>
                    <a:pt x="6869" y="7441"/>
                  </a:lnTo>
                  <a:lnTo>
                    <a:pt x="7239" y="7206"/>
                  </a:lnTo>
                  <a:lnTo>
                    <a:pt x="7610" y="6970"/>
                  </a:lnTo>
                  <a:lnTo>
                    <a:pt x="8014" y="6802"/>
                  </a:lnTo>
                  <a:lnTo>
                    <a:pt x="8451" y="6667"/>
                  </a:lnTo>
                  <a:lnTo>
                    <a:pt x="8519" y="6633"/>
                  </a:lnTo>
                  <a:lnTo>
                    <a:pt x="8552" y="6600"/>
                  </a:lnTo>
                  <a:lnTo>
                    <a:pt x="8552" y="6532"/>
                  </a:lnTo>
                  <a:lnTo>
                    <a:pt x="8519" y="6431"/>
                  </a:lnTo>
                  <a:lnTo>
                    <a:pt x="8485" y="6398"/>
                  </a:lnTo>
                  <a:lnTo>
                    <a:pt x="8418" y="6398"/>
                  </a:lnTo>
                  <a:lnTo>
                    <a:pt x="8081" y="6431"/>
                  </a:lnTo>
                  <a:lnTo>
                    <a:pt x="7744" y="6499"/>
                  </a:lnTo>
                  <a:lnTo>
                    <a:pt x="8216" y="6297"/>
                  </a:lnTo>
                  <a:lnTo>
                    <a:pt x="8687" y="6061"/>
                  </a:lnTo>
                  <a:lnTo>
                    <a:pt x="9125" y="5893"/>
                  </a:lnTo>
                  <a:close/>
                  <a:moveTo>
                    <a:pt x="6734" y="7172"/>
                  </a:moveTo>
                  <a:lnTo>
                    <a:pt x="6263" y="7542"/>
                  </a:lnTo>
                  <a:lnTo>
                    <a:pt x="5758" y="7946"/>
                  </a:lnTo>
                  <a:lnTo>
                    <a:pt x="5186" y="8418"/>
                  </a:lnTo>
                  <a:lnTo>
                    <a:pt x="4613" y="8822"/>
                  </a:lnTo>
                  <a:lnTo>
                    <a:pt x="3401" y="9596"/>
                  </a:lnTo>
                  <a:lnTo>
                    <a:pt x="2997" y="9798"/>
                  </a:lnTo>
                  <a:lnTo>
                    <a:pt x="2627" y="10034"/>
                  </a:lnTo>
                  <a:lnTo>
                    <a:pt x="2256" y="10270"/>
                  </a:lnTo>
                  <a:lnTo>
                    <a:pt x="1886" y="10539"/>
                  </a:lnTo>
                  <a:lnTo>
                    <a:pt x="1852" y="10573"/>
                  </a:lnTo>
                  <a:lnTo>
                    <a:pt x="1852" y="10640"/>
                  </a:lnTo>
                  <a:lnTo>
                    <a:pt x="1886" y="10707"/>
                  </a:lnTo>
                  <a:lnTo>
                    <a:pt x="1953" y="10775"/>
                  </a:lnTo>
                  <a:lnTo>
                    <a:pt x="2054" y="10775"/>
                  </a:lnTo>
                  <a:lnTo>
                    <a:pt x="3502" y="9832"/>
                  </a:lnTo>
                  <a:lnTo>
                    <a:pt x="4512" y="9361"/>
                  </a:lnTo>
                  <a:lnTo>
                    <a:pt x="4142" y="9563"/>
                  </a:lnTo>
                  <a:lnTo>
                    <a:pt x="3738" y="9832"/>
                  </a:lnTo>
                  <a:lnTo>
                    <a:pt x="3334" y="10135"/>
                  </a:lnTo>
                  <a:lnTo>
                    <a:pt x="2964" y="10438"/>
                  </a:lnTo>
                  <a:lnTo>
                    <a:pt x="2560" y="10741"/>
                  </a:lnTo>
                  <a:lnTo>
                    <a:pt x="2492" y="10775"/>
                  </a:lnTo>
                  <a:lnTo>
                    <a:pt x="2492" y="10808"/>
                  </a:lnTo>
                  <a:lnTo>
                    <a:pt x="2492" y="10909"/>
                  </a:lnTo>
                  <a:lnTo>
                    <a:pt x="2560" y="10977"/>
                  </a:lnTo>
                  <a:lnTo>
                    <a:pt x="2694" y="10977"/>
                  </a:lnTo>
                  <a:lnTo>
                    <a:pt x="2997" y="10775"/>
                  </a:lnTo>
                  <a:lnTo>
                    <a:pt x="3368" y="10640"/>
                  </a:lnTo>
                  <a:lnTo>
                    <a:pt x="3704" y="10472"/>
                  </a:lnTo>
                  <a:lnTo>
                    <a:pt x="4041" y="10303"/>
                  </a:lnTo>
                  <a:lnTo>
                    <a:pt x="4782" y="9899"/>
                  </a:lnTo>
                  <a:lnTo>
                    <a:pt x="5489" y="9428"/>
                  </a:lnTo>
                  <a:lnTo>
                    <a:pt x="6128" y="8990"/>
                  </a:lnTo>
                  <a:lnTo>
                    <a:pt x="6802" y="8586"/>
                  </a:lnTo>
                  <a:lnTo>
                    <a:pt x="6936" y="8519"/>
                  </a:lnTo>
                  <a:lnTo>
                    <a:pt x="6936" y="8519"/>
                  </a:lnTo>
                  <a:lnTo>
                    <a:pt x="6465" y="8856"/>
                  </a:lnTo>
                  <a:lnTo>
                    <a:pt x="5994" y="9226"/>
                  </a:lnTo>
                  <a:lnTo>
                    <a:pt x="5388" y="9664"/>
                  </a:lnTo>
                  <a:lnTo>
                    <a:pt x="4748" y="10101"/>
                  </a:lnTo>
                  <a:lnTo>
                    <a:pt x="4108" y="10505"/>
                  </a:lnTo>
                  <a:lnTo>
                    <a:pt x="3502" y="10977"/>
                  </a:lnTo>
                  <a:lnTo>
                    <a:pt x="3435" y="11044"/>
                  </a:lnTo>
                  <a:lnTo>
                    <a:pt x="3469" y="11111"/>
                  </a:lnTo>
                  <a:lnTo>
                    <a:pt x="3502" y="11179"/>
                  </a:lnTo>
                  <a:lnTo>
                    <a:pt x="3603" y="11212"/>
                  </a:lnTo>
                  <a:lnTo>
                    <a:pt x="3974" y="11179"/>
                  </a:lnTo>
                  <a:lnTo>
                    <a:pt x="4310" y="11078"/>
                  </a:lnTo>
                  <a:lnTo>
                    <a:pt x="4310" y="11145"/>
                  </a:lnTo>
                  <a:lnTo>
                    <a:pt x="4344" y="11246"/>
                  </a:lnTo>
                  <a:lnTo>
                    <a:pt x="4378" y="11280"/>
                  </a:lnTo>
                  <a:lnTo>
                    <a:pt x="4479" y="11280"/>
                  </a:lnTo>
                  <a:lnTo>
                    <a:pt x="5152" y="11044"/>
                  </a:lnTo>
                  <a:lnTo>
                    <a:pt x="5489" y="10943"/>
                  </a:lnTo>
                  <a:lnTo>
                    <a:pt x="5825" y="10808"/>
                  </a:lnTo>
                  <a:lnTo>
                    <a:pt x="5859" y="10876"/>
                  </a:lnTo>
                  <a:lnTo>
                    <a:pt x="5926" y="10909"/>
                  </a:lnTo>
                  <a:lnTo>
                    <a:pt x="6128" y="10909"/>
                  </a:lnTo>
                  <a:lnTo>
                    <a:pt x="6263" y="10876"/>
                  </a:lnTo>
                  <a:lnTo>
                    <a:pt x="6263" y="10876"/>
                  </a:lnTo>
                  <a:lnTo>
                    <a:pt x="5859" y="11044"/>
                  </a:lnTo>
                  <a:lnTo>
                    <a:pt x="5421" y="11212"/>
                  </a:lnTo>
                  <a:lnTo>
                    <a:pt x="4984" y="11313"/>
                  </a:lnTo>
                  <a:lnTo>
                    <a:pt x="4512" y="11381"/>
                  </a:lnTo>
                  <a:lnTo>
                    <a:pt x="4041" y="11414"/>
                  </a:lnTo>
                  <a:lnTo>
                    <a:pt x="3570" y="11381"/>
                  </a:lnTo>
                  <a:lnTo>
                    <a:pt x="3098" y="11347"/>
                  </a:lnTo>
                  <a:lnTo>
                    <a:pt x="2593" y="11246"/>
                  </a:lnTo>
                  <a:lnTo>
                    <a:pt x="2088" y="11111"/>
                  </a:lnTo>
                  <a:lnTo>
                    <a:pt x="1617" y="10943"/>
                  </a:lnTo>
                  <a:lnTo>
                    <a:pt x="1179" y="10741"/>
                  </a:lnTo>
                  <a:lnTo>
                    <a:pt x="741" y="10505"/>
                  </a:lnTo>
                  <a:lnTo>
                    <a:pt x="775" y="10505"/>
                  </a:lnTo>
                  <a:lnTo>
                    <a:pt x="1246" y="10236"/>
                  </a:lnTo>
                  <a:lnTo>
                    <a:pt x="1718" y="10034"/>
                  </a:lnTo>
                  <a:lnTo>
                    <a:pt x="2189" y="9832"/>
                  </a:lnTo>
                  <a:lnTo>
                    <a:pt x="2694" y="9630"/>
                  </a:lnTo>
                  <a:lnTo>
                    <a:pt x="3166" y="9394"/>
                  </a:lnTo>
                  <a:lnTo>
                    <a:pt x="3637" y="9125"/>
                  </a:lnTo>
                  <a:lnTo>
                    <a:pt x="4546" y="8586"/>
                  </a:lnTo>
                  <a:lnTo>
                    <a:pt x="5623" y="7845"/>
                  </a:lnTo>
                  <a:lnTo>
                    <a:pt x="6196" y="7475"/>
                  </a:lnTo>
                  <a:lnTo>
                    <a:pt x="6734" y="7172"/>
                  </a:lnTo>
                  <a:close/>
                  <a:moveTo>
                    <a:pt x="3637" y="1"/>
                  </a:moveTo>
                  <a:lnTo>
                    <a:pt x="3031" y="68"/>
                  </a:lnTo>
                  <a:lnTo>
                    <a:pt x="2492" y="203"/>
                  </a:lnTo>
                  <a:lnTo>
                    <a:pt x="1920" y="371"/>
                  </a:lnTo>
                  <a:lnTo>
                    <a:pt x="1415" y="573"/>
                  </a:lnTo>
                  <a:lnTo>
                    <a:pt x="910" y="843"/>
                  </a:lnTo>
                  <a:lnTo>
                    <a:pt x="438" y="1146"/>
                  </a:lnTo>
                  <a:lnTo>
                    <a:pt x="1" y="1516"/>
                  </a:lnTo>
                  <a:lnTo>
                    <a:pt x="1" y="1853"/>
                  </a:lnTo>
                  <a:lnTo>
                    <a:pt x="270" y="1617"/>
                  </a:lnTo>
                  <a:lnTo>
                    <a:pt x="539" y="1381"/>
                  </a:lnTo>
                  <a:lnTo>
                    <a:pt x="842" y="1179"/>
                  </a:lnTo>
                  <a:lnTo>
                    <a:pt x="1145" y="1011"/>
                  </a:lnTo>
                  <a:lnTo>
                    <a:pt x="1448" y="843"/>
                  </a:lnTo>
                  <a:lnTo>
                    <a:pt x="1785" y="674"/>
                  </a:lnTo>
                  <a:lnTo>
                    <a:pt x="2122" y="573"/>
                  </a:lnTo>
                  <a:lnTo>
                    <a:pt x="2122" y="573"/>
                  </a:lnTo>
                  <a:lnTo>
                    <a:pt x="1953" y="641"/>
                  </a:lnTo>
                  <a:lnTo>
                    <a:pt x="1448" y="876"/>
                  </a:lnTo>
                  <a:lnTo>
                    <a:pt x="977" y="1146"/>
                  </a:lnTo>
                  <a:lnTo>
                    <a:pt x="539" y="1449"/>
                  </a:lnTo>
                  <a:lnTo>
                    <a:pt x="506" y="1516"/>
                  </a:lnTo>
                  <a:lnTo>
                    <a:pt x="506" y="1583"/>
                  </a:lnTo>
                  <a:lnTo>
                    <a:pt x="539" y="1617"/>
                  </a:lnTo>
                  <a:lnTo>
                    <a:pt x="640" y="1617"/>
                  </a:lnTo>
                  <a:lnTo>
                    <a:pt x="1314" y="1213"/>
                  </a:lnTo>
                  <a:lnTo>
                    <a:pt x="2021" y="843"/>
                  </a:lnTo>
                  <a:lnTo>
                    <a:pt x="2492" y="674"/>
                  </a:lnTo>
                  <a:lnTo>
                    <a:pt x="2930" y="540"/>
                  </a:lnTo>
                  <a:lnTo>
                    <a:pt x="3401" y="438"/>
                  </a:lnTo>
                  <a:lnTo>
                    <a:pt x="3873" y="405"/>
                  </a:lnTo>
                  <a:lnTo>
                    <a:pt x="3873" y="405"/>
                  </a:lnTo>
                  <a:lnTo>
                    <a:pt x="2863" y="775"/>
                  </a:lnTo>
                  <a:lnTo>
                    <a:pt x="1852" y="1146"/>
                  </a:lnTo>
                  <a:lnTo>
                    <a:pt x="1347" y="1348"/>
                  </a:lnTo>
                  <a:lnTo>
                    <a:pt x="876" y="1583"/>
                  </a:lnTo>
                  <a:lnTo>
                    <a:pt x="405" y="1853"/>
                  </a:lnTo>
                  <a:lnTo>
                    <a:pt x="1" y="2156"/>
                  </a:lnTo>
                  <a:lnTo>
                    <a:pt x="1" y="2492"/>
                  </a:lnTo>
                  <a:lnTo>
                    <a:pt x="640" y="2189"/>
                  </a:lnTo>
                  <a:lnTo>
                    <a:pt x="1280" y="1886"/>
                  </a:lnTo>
                  <a:lnTo>
                    <a:pt x="1953" y="1617"/>
                  </a:lnTo>
                  <a:lnTo>
                    <a:pt x="2627" y="1348"/>
                  </a:lnTo>
                  <a:lnTo>
                    <a:pt x="3300" y="1146"/>
                  </a:lnTo>
                  <a:lnTo>
                    <a:pt x="4007" y="1011"/>
                  </a:lnTo>
                  <a:lnTo>
                    <a:pt x="4546" y="876"/>
                  </a:lnTo>
                  <a:lnTo>
                    <a:pt x="4849" y="843"/>
                  </a:lnTo>
                  <a:lnTo>
                    <a:pt x="5152" y="809"/>
                  </a:lnTo>
                  <a:lnTo>
                    <a:pt x="4815" y="944"/>
                  </a:lnTo>
                  <a:lnTo>
                    <a:pt x="4512" y="1011"/>
                  </a:lnTo>
                  <a:lnTo>
                    <a:pt x="3873" y="1179"/>
                  </a:lnTo>
                  <a:lnTo>
                    <a:pt x="3098" y="1415"/>
                  </a:lnTo>
                  <a:lnTo>
                    <a:pt x="2324" y="1684"/>
                  </a:lnTo>
                  <a:lnTo>
                    <a:pt x="1650" y="1920"/>
                  </a:lnTo>
                  <a:lnTo>
                    <a:pt x="842" y="2189"/>
                  </a:lnTo>
                  <a:lnTo>
                    <a:pt x="438" y="2324"/>
                  </a:lnTo>
                  <a:lnTo>
                    <a:pt x="1" y="2526"/>
                  </a:lnTo>
                  <a:lnTo>
                    <a:pt x="1" y="2829"/>
                  </a:lnTo>
                  <a:lnTo>
                    <a:pt x="236" y="2728"/>
                  </a:lnTo>
                  <a:lnTo>
                    <a:pt x="1" y="2863"/>
                  </a:lnTo>
                  <a:lnTo>
                    <a:pt x="1" y="3132"/>
                  </a:lnTo>
                  <a:lnTo>
                    <a:pt x="876" y="2627"/>
                  </a:lnTo>
                  <a:lnTo>
                    <a:pt x="1314" y="2391"/>
                  </a:lnTo>
                  <a:lnTo>
                    <a:pt x="1785" y="2189"/>
                  </a:lnTo>
                  <a:lnTo>
                    <a:pt x="2762" y="1819"/>
                  </a:lnTo>
                  <a:lnTo>
                    <a:pt x="3267" y="1651"/>
                  </a:lnTo>
                  <a:lnTo>
                    <a:pt x="3772" y="1516"/>
                  </a:lnTo>
                  <a:lnTo>
                    <a:pt x="4310" y="1415"/>
                  </a:lnTo>
                  <a:lnTo>
                    <a:pt x="4815" y="1314"/>
                  </a:lnTo>
                  <a:lnTo>
                    <a:pt x="5354" y="1280"/>
                  </a:lnTo>
                  <a:lnTo>
                    <a:pt x="5859" y="1314"/>
                  </a:lnTo>
                  <a:lnTo>
                    <a:pt x="5085" y="1550"/>
                  </a:lnTo>
                  <a:lnTo>
                    <a:pt x="3839" y="1987"/>
                  </a:lnTo>
                  <a:lnTo>
                    <a:pt x="1718" y="2795"/>
                  </a:lnTo>
                  <a:lnTo>
                    <a:pt x="842" y="3166"/>
                  </a:lnTo>
                  <a:lnTo>
                    <a:pt x="405" y="3368"/>
                  </a:lnTo>
                  <a:lnTo>
                    <a:pt x="1" y="3603"/>
                  </a:lnTo>
                  <a:lnTo>
                    <a:pt x="1" y="3906"/>
                  </a:lnTo>
                  <a:lnTo>
                    <a:pt x="539" y="3570"/>
                  </a:lnTo>
                  <a:lnTo>
                    <a:pt x="1145" y="3300"/>
                  </a:lnTo>
                  <a:lnTo>
                    <a:pt x="1718" y="3065"/>
                  </a:lnTo>
                  <a:lnTo>
                    <a:pt x="2290" y="2829"/>
                  </a:lnTo>
                  <a:lnTo>
                    <a:pt x="4411" y="2055"/>
                  </a:lnTo>
                  <a:lnTo>
                    <a:pt x="4512" y="2021"/>
                  </a:lnTo>
                  <a:lnTo>
                    <a:pt x="3300" y="2526"/>
                  </a:lnTo>
                  <a:lnTo>
                    <a:pt x="2155" y="2997"/>
                  </a:lnTo>
                  <a:lnTo>
                    <a:pt x="977" y="3502"/>
                  </a:lnTo>
                  <a:lnTo>
                    <a:pt x="506" y="3772"/>
                  </a:lnTo>
                  <a:lnTo>
                    <a:pt x="1" y="4075"/>
                  </a:lnTo>
                  <a:lnTo>
                    <a:pt x="1" y="4310"/>
                  </a:lnTo>
                  <a:lnTo>
                    <a:pt x="438" y="4041"/>
                  </a:lnTo>
                  <a:lnTo>
                    <a:pt x="977" y="3772"/>
                  </a:lnTo>
                  <a:lnTo>
                    <a:pt x="1516" y="3536"/>
                  </a:lnTo>
                  <a:lnTo>
                    <a:pt x="1516" y="3536"/>
                  </a:lnTo>
                  <a:lnTo>
                    <a:pt x="741" y="4007"/>
                  </a:lnTo>
                  <a:lnTo>
                    <a:pt x="1" y="4512"/>
                  </a:lnTo>
                  <a:lnTo>
                    <a:pt x="1" y="4782"/>
                  </a:lnTo>
                  <a:lnTo>
                    <a:pt x="236" y="4613"/>
                  </a:lnTo>
                  <a:lnTo>
                    <a:pt x="876" y="4209"/>
                  </a:lnTo>
                  <a:lnTo>
                    <a:pt x="1516" y="3839"/>
                  </a:lnTo>
                  <a:lnTo>
                    <a:pt x="2189" y="3502"/>
                  </a:lnTo>
                  <a:lnTo>
                    <a:pt x="2863" y="3199"/>
                  </a:lnTo>
                  <a:lnTo>
                    <a:pt x="4243" y="2694"/>
                  </a:lnTo>
                  <a:lnTo>
                    <a:pt x="5590" y="2189"/>
                  </a:lnTo>
                  <a:lnTo>
                    <a:pt x="6398" y="1853"/>
                  </a:lnTo>
                  <a:lnTo>
                    <a:pt x="6802" y="1684"/>
                  </a:lnTo>
                  <a:lnTo>
                    <a:pt x="7138" y="1415"/>
                  </a:lnTo>
                  <a:lnTo>
                    <a:pt x="7475" y="1718"/>
                  </a:lnTo>
                  <a:lnTo>
                    <a:pt x="7812" y="2055"/>
                  </a:lnTo>
                  <a:lnTo>
                    <a:pt x="8115" y="2425"/>
                  </a:lnTo>
                  <a:lnTo>
                    <a:pt x="8384" y="2795"/>
                  </a:lnTo>
                  <a:lnTo>
                    <a:pt x="8350" y="2795"/>
                  </a:lnTo>
                  <a:lnTo>
                    <a:pt x="8014" y="2829"/>
                  </a:lnTo>
                  <a:lnTo>
                    <a:pt x="7711" y="2896"/>
                  </a:lnTo>
                  <a:lnTo>
                    <a:pt x="7408" y="3031"/>
                  </a:lnTo>
                  <a:lnTo>
                    <a:pt x="7071" y="3166"/>
                  </a:lnTo>
                  <a:lnTo>
                    <a:pt x="6499" y="3469"/>
                  </a:lnTo>
                  <a:lnTo>
                    <a:pt x="5926" y="3805"/>
                  </a:lnTo>
                  <a:lnTo>
                    <a:pt x="5893" y="3805"/>
                  </a:lnTo>
                  <a:lnTo>
                    <a:pt x="3098" y="5118"/>
                  </a:lnTo>
                  <a:lnTo>
                    <a:pt x="2290" y="5455"/>
                  </a:lnTo>
                  <a:lnTo>
                    <a:pt x="2863" y="5118"/>
                  </a:lnTo>
                  <a:lnTo>
                    <a:pt x="4714" y="4007"/>
                  </a:lnTo>
                  <a:lnTo>
                    <a:pt x="5489" y="3772"/>
                  </a:lnTo>
                  <a:lnTo>
                    <a:pt x="6263" y="3469"/>
                  </a:lnTo>
                  <a:lnTo>
                    <a:pt x="7004" y="3166"/>
                  </a:lnTo>
                  <a:lnTo>
                    <a:pt x="7374" y="2964"/>
                  </a:lnTo>
                  <a:lnTo>
                    <a:pt x="7744" y="2762"/>
                  </a:lnTo>
                  <a:lnTo>
                    <a:pt x="7778" y="2694"/>
                  </a:lnTo>
                  <a:lnTo>
                    <a:pt x="7812" y="2627"/>
                  </a:lnTo>
                  <a:lnTo>
                    <a:pt x="7744" y="2560"/>
                  </a:lnTo>
                  <a:lnTo>
                    <a:pt x="7677" y="2526"/>
                  </a:lnTo>
                  <a:lnTo>
                    <a:pt x="7239" y="2593"/>
                  </a:lnTo>
                  <a:lnTo>
                    <a:pt x="6802" y="2694"/>
                  </a:lnTo>
                  <a:lnTo>
                    <a:pt x="6364" y="2829"/>
                  </a:lnTo>
                  <a:lnTo>
                    <a:pt x="5960" y="3031"/>
                  </a:lnTo>
                  <a:lnTo>
                    <a:pt x="5522" y="3199"/>
                  </a:lnTo>
                  <a:lnTo>
                    <a:pt x="5118" y="3435"/>
                  </a:lnTo>
                  <a:lnTo>
                    <a:pt x="4310" y="3906"/>
                  </a:lnTo>
                  <a:lnTo>
                    <a:pt x="3536" y="4176"/>
                  </a:lnTo>
                  <a:lnTo>
                    <a:pt x="2728" y="4445"/>
                  </a:lnTo>
                  <a:lnTo>
                    <a:pt x="2728" y="4445"/>
                  </a:lnTo>
                  <a:lnTo>
                    <a:pt x="4479" y="3502"/>
                  </a:lnTo>
                  <a:lnTo>
                    <a:pt x="5623" y="2896"/>
                  </a:lnTo>
                  <a:lnTo>
                    <a:pt x="6128" y="2627"/>
                  </a:lnTo>
                  <a:lnTo>
                    <a:pt x="6768" y="2425"/>
                  </a:lnTo>
                  <a:lnTo>
                    <a:pt x="7071" y="2290"/>
                  </a:lnTo>
                  <a:lnTo>
                    <a:pt x="7374" y="2156"/>
                  </a:lnTo>
                  <a:lnTo>
                    <a:pt x="7441" y="2122"/>
                  </a:lnTo>
                  <a:lnTo>
                    <a:pt x="7441" y="2021"/>
                  </a:lnTo>
                  <a:lnTo>
                    <a:pt x="7408" y="1954"/>
                  </a:lnTo>
                  <a:lnTo>
                    <a:pt x="7307" y="1920"/>
                  </a:lnTo>
                  <a:lnTo>
                    <a:pt x="6970" y="1987"/>
                  </a:lnTo>
                  <a:lnTo>
                    <a:pt x="6600" y="2088"/>
                  </a:lnTo>
                  <a:lnTo>
                    <a:pt x="6263" y="2257"/>
                  </a:lnTo>
                  <a:lnTo>
                    <a:pt x="5926" y="2425"/>
                  </a:lnTo>
                  <a:lnTo>
                    <a:pt x="5421" y="2593"/>
                  </a:lnTo>
                  <a:lnTo>
                    <a:pt x="4950" y="2762"/>
                  </a:lnTo>
                  <a:lnTo>
                    <a:pt x="3873" y="3199"/>
                  </a:lnTo>
                  <a:lnTo>
                    <a:pt x="2795" y="3671"/>
                  </a:lnTo>
                  <a:lnTo>
                    <a:pt x="472" y="4782"/>
                  </a:lnTo>
                  <a:lnTo>
                    <a:pt x="1" y="5017"/>
                  </a:lnTo>
                  <a:lnTo>
                    <a:pt x="1" y="5320"/>
                  </a:lnTo>
                  <a:lnTo>
                    <a:pt x="169" y="5219"/>
                  </a:lnTo>
                  <a:lnTo>
                    <a:pt x="2694" y="4007"/>
                  </a:lnTo>
                  <a:lnTo>
                    <a:pt x="4209" y="3334"/>
                  </a:lnTo>
                  <a:lnTo>
                    <a:pt x="2728" y="4142"/>
                  </a:lnTo>
                  <a:lnTo>
                    <a:pt x="1650" y="4681"/>
                  </a:lnTo>
                  <a:lnTo>
                    <a:pt x="539" y="5219"/>
                  </a:lnTo>
                  <a:lnTo>
                    <a:pt x="1" y="5556"/>
                  </a:lnTo>
                  <a:lnTo>
                    <a:pt x="1" y="5960"/>
                  </a:lnTo>
                  <a:lnTo>
                    <a:pt x="775" y="5590"/>
                  </a:lnTo>
                  <a:lnTo>
                    <a:pt x="1415" y="5287"/>
                  </a:lnTo>
                  <a:lnTo>
                    <a:pt x="2088" y="4984"/>
                  </a:lnTo>
                  <a:lnTo>
                    <a:pt x="3435" y="4445"/>
                  </a:lnTo>
                  <a:lnTo>
                    <a:pt x="2728" y="4883"/>
                  </a:lnTo>
                  <a:lnTo>
                    <a:pt x="2088" y="5253"/>
                  </a:lnTo>
                  <a:lnTo>
                    <a:pt x="1448" y="5590"/>
                  </a:lnTo>
                  <a:lnTo>
                    <a:pt x="135" y="6263"/>
                  </a:lnTo>
                  <a:lnTo>
                    <a:pt x="1" y="6330"/>
                  </a:lnTo>
                  <a:lnTo>
                    <a:pt x="1" y="6768"/>
                  </a:lnTo>
                  <a:lnTo>
                    <a:pt x="371" y="6566"/>
                  </a:lnTo>
                  <a:lnTo>
                    <a:pt x="842" y="6364"/>
                  </a:lnTo>
                  <a:lnTo>
                    <a:pt x="405" y="6600"/>
                  </a:lnTo>
                  <a:lnTo>
                    <a:pt x="1" y="6903"/>
                  </a:lnTo>
                  <a:lnTo>
                    <a:pt x="1" y="7509"/>
                  </a:lnTo>
                  <a:lnTo>
                    <a:pt x="1112" y="6970"/>
                  </a:lnTo>
                  <a:lnTo>
                    <a:pt x="2290" y="6398"/>
                  </a:lnTo>
                  <a:lnTo>
                    <a:pt x="3300" y="5977"/>
                  </a:lnTo>
                  <a:lnTo>
                    <a:pt x="3300" y="5977"/>
                  </a:lnTo>
                  <a:lnTo>
                    <a:pt x="2189" y="6532"/>
                  </a:lnTo>
                  <a:lnTo>
                    <a:pt x="1617" y="6835"/>
                  </a:lnTo>
                  <a:lnTo>
                    <a:pt x="1011" y="7206"/>
                  </a:lnTo>
                  <a:lnTo>
                    <a:pt x="573" y="7542"/>
                  </a:lnTo>
                  <a:lnTo>
                    <a:pt x="102" y="7879"/>
                  </a:lnTo>
                  <a:lnTo>
                    <a:pt x="1" y="7946"/>
                  </a:lnTo>
                  <a:lnTo>
                    <a:pt x="1" y="8485"/>
                  </a:lnTo>
                  <a:lnTo>
                    <a:pt x="640" y="8081"/>
                  </a:lnTo>
                  <a:lnTo>
                    <a:pt x="1314" y="7677"/>
                  </a:lnTo>
                  <a:lnTo>
                    <a:pt x="1718" y="7475"/>
                  </a:lnTo>
                  <a:lnTo>
                    <a:pt x="2122" y="7307"/>
                  </a:lnTo>
                  <a:lnTo>
                    <a:pt x="1078" y="8115"/>
                  </a:lnTo>
                  <a:lnTo>
                    <a:pt x="34" y="8923"/>
                  </a:lnTo>
                  <a:lnTo>
                    <a:pt x="1" y="8923"/>
                  </a:lnTo>
                  <a:lnTo>
                    <a:pt x="1" y="9293"/>
                  </a:lnTo>
                  <a:lnTo>
                    <a:pt x="236" y="9125"/>
                  </a:lnTo>
                  <a:lnTo>
                    <a:pt x="876" y="8856"/>
                  </a:lnTo>
                  <a:lnTo>
                    <a:pt x="1448" y="8620"/>
                  </a:lnTo>
                  <a:lnTo>
                    <a:pt x="1886" y="8451"/>
                  </a:lnTo>
                  <a:lnTo>
                    <a:pt x="1886" y="8451"/>
                  </a:lnTo>
                  <a:lnTo>
                    <a:pt x="1011" y="9024"/>
                  </a:lnTo>
                  <a:lnTo>
                    <a:pt x="135" y="9563"/>
                  </a:lnTo>
                  <a:lnTo>
                    <a:pt x="102" y="9596"/>
                  </a:lnTo>
                  <a:lnTo>
                    <a:pt x="68" y="9630"/>
                  </a:lnTo>
                  <a:lnTo>
                    <a:pt x="102" y="9731"/>
                  </a:lnTo>
                  <a:lnTo>
                    <a:pt x="135" y="9798"/>
                  </a:lnTo>
                  <a:lnTo>
                    <a:pt x="236" y="9798"/>
                  </a:lnTo>
                  <a:lnTo>
                    <a:pt x="1213" y="9495"/>
                  </a:lnTo>
                  <a:lnTo>
                    <a:pt x="1684" y="9327"/>
                  </a:lnTo>
                  <a:lnTo>
                    <a:pt x="2155" y="9159"/>
                  </a:lnTo>
                  <a:lnTo>
                    <a:pt x="2694" y="8889"/>
                  </a:lnTo>
                  <a:lnTo>
                    <a:pt x="3233" y="8620"/>
                  </a:lnTo>
                  <a:lnTo>
                    <a:pt x="4277" y="8047"/>
                  </a:lnTo>
                  <a:lnTo>
                    <a:pt x="5219" y="7542"/>
                  </a:lnTo>
                  <a:lnTo>
                    <a:pt x="6162" y="7105"/>
                  </a:lnTo>
                  <a:lnTo>
                    <a:pt x="5085" y="7744"/>
                  </a:lnTo>
                  <a:lnTo>
                    <a:pt x="2863" y="8990"/>
                  </a:lnTo>
                  <a:lnTo>
                    <a:pt x="640" y="10236"/>
                  </a:lnTo>
                  <a:lnTo>
                    <a:pt x="573" y="10303"/>
                  </a:lnTo>
                  <a:lnTo>
                    <a:pt x="573" y="10404"/>
                  </a:lnTo>
                  <a:lnTo>
                    <a:pt x="270" y="10169"/>
                  </a:lnTo>
                  <a:lnTo>
                    <a:pt x="1" y="9967"/>
                  </a:lnTo>
                  <a:lnTo>
                    <a:pt x="1" y="10270"/>
                  </a:lnTo>
                  <a:lnTo>
                    <a:pt x="371" y="10573"/>
                  </a:lnTo>
                  <a:lnTo>
                    <a:pt x="809" y="10808"/>
                  </a:lnTo>
                  <a:lnTo>
                    <a:pt x="1179" y="11010"/>
                  </a:lnTo>
                  <a:lnTo>
                    <a:pt x="1583" y="11212"/>
                  </a:lnTo>
                  <a:lnTo>
                    <a:pt x="1987" y="11347"/>
                  </a:lnTo>
                  <a:lnTo>
                    <a:pt x="2425" y="11482"/>
                  </a:lnTo>
                  <a:lnTo>
                    <a:pt x="2863" y="11549"/>
                  </a:lnTo>
                  <a:lnTo>
                    <a:pt x="3267" y="11616"/>
                  </a:lnTo>
                  <a:lnTo>
                    <a:pt x="3704" y="11650"/>
                  </a:lnTo>
                  <a:lnTo>
                    <a:pt x="4142" y="11650"/>
                  </a:lnTo>
                  <a:lnTo>
                    <a:pt x="4580" y="11616"/>
                  </a:lnTo>
                  <a:lnTo>
                    <a:pt x="5017" y="11549"/>
                  </a:lnTo>
                  <a:lnTo>
                    <a:pt x="5421" y="11448"/>
                  </a:lnTo>
                  <a:lnTo>
                    <a:pt x="5825" y="11347"/>
                  </a:lnTo>
                  <a:lnTo>
                    <a:pt x="6229" y="11179"/>
                  </a:lnTo>
                  <a:lnTo>
                    <a:pt x="6633" y="10977"/>
                  </a:lnTo>
                  <a:lnTo>
                    <a:pt x="7004" y="10741"/>
                  </a:lnTo>
                  <a:lnTo>
                    <a:pt x="7374" y="10505"/>
                  </a:lnTo>
                  <a:lnTo>
                    <a:pt x="7744" y="10135"/>
                  </a:lnTo>
                  <a:lnTo>
                    <a:pt x="8081" y="9731"/>
                  </a:lnTo>
                  <a:lnTo>
                    <a:pt x="8418" y="9293"/>
                  </a:lnTo>
                  <a:lnTo>
                    <a:pt x="8653" y="8856"/>
                  </a:lnTo>
                  <a:lnTo>
                    <a:pt x="8889" y="8350"/>
                  </a:lnTo>
                  <a:lnTo>
                    <a:pt x="9057" y="7812"/>
                  </a:lnTo>
                  <a:lnTo>
                    <a:pt x="9226" y="7273"/>
                  </a:lnTo>
                  <a:lnTo>
                    <a:pt x="9293" y="6734"/>
                  </a:lnTo>
                  <a:lnTo>
                    <a:pt x="9360" y="6196"/>
                  </a:lnTo>
                  <a:lnTo>
                    <a:pt x="9360" y="5623"/>
                  </a:lnTo>
                  <a:lnTo>
                    <a:pt x="9327" y="5085"/>
                  </a:lnTo>
                  <a:lnTo>
                    <a:pt x="9259" y="4546"/>
                  </a:lnTo>
                  <a:lnTo>
                    <a:pt x="9158" y="4007"/>
                  </a:lnTo>
                  <a:lnTo>
                    <a:pt x="8990" y="3502"/>
                  </a:lnTo>
                  <a:lnTo>
                    <a:pt x="8788" y="3031"/>
                  </a:lnTo>
                  <a:lnTo>
                    <a:pt x="8519" y="2560"/>
                  </a:lnTo>
                  <a:lnTo>
                    <a:pt x="8283" y="2189"/>
                  </a:lnTo>
                  <a:lnTo>
                    <a:pt x="7980" y="1853"/>
                  </a:lnTo>
                  <a:lnTo>
                    <a:pt x="7677" y="1550"/>
                  </a:lnTo>
                  <a:lnTo>
                    <a:pt x="7340" y="1247"/>
                  </a:lnTo>
                  <a:lnTo>
                    <a:pt x="7374" y="1179"/>
                  </a:lnTo>
                  <a:lnTo>
                    <a:pt x="7374" y="1112"/>
                  </a:lnTo>
                  <a:lnTo>
                    <a:pt x="7307" y="1045"/>
                  </a:lnTo>
                  <a:lnTo>
                    <a:pt x="7071" y="1045"/>
                  </a:lnTo>
                  <a:lnTo>
                    <a:pt x="6768" y="843"/>
                  </a:lnTo>
                  <a:lnTo>
                    <a:pt x="6431" y="674"/>
                  </a:lnTo>
                  <a:lnTo>
                    <a:pt x="6095" y="506"/>
                  </a:lnTo>
                  <a:lnTo>
                    <a:pt x="5758" y="371"/>
                  </a:lnTo>
                  <a:lnTo>
                    <a:pt x="5388" y="270"/>
                  </a:lnTo>
                  <a:lnTo>
                    <a:pt x="5051" y="203"/>
                  </a:lnTo>
                  <a:lnTo>
                    <a:pt x="4681" y="135"/>
                  </a:lnTo>
                  <a:lnTo>
                    <a:pt x="4310" y="102"/>
                  </a:lnTo>
                  <a:lnTo>
                    <a:pt x="4277" y="34"/>
                  </a:lnTo>
                  <a:lnTo>
                    <a:pt x="4209" y="34"/>
                  </a:lnTo>
                  <a:lnTo>
                    <a:pt x="363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9" name="Google Shape;889;p6"/>
          <p:cNvGrpSpPr/>
          <p:nvPr/>
        </p:nvGrpSpPr>
        <p:grpSpPr>
          <a:xfrm>
            <a:off x="5944880" y="-7"/>
            <a:ext cx="2524606" cy="759943"/>
            <a:chOff x="4012455" y="-7"/>
            <a:chExt cx="2524606" cy="759943"/>
          </a:xfrm>
        </p:grpSpPr>
        <p:sp>
          <p:nvSpPr>
            <p:cNvPr id="890" name="Google Shape;890;p6"/>
            <p:cNvSpPr/>
            <p:nvPr/>
          </p:nvSpPr>
          <p:spPr>
            <a:xfrm>
              <a:off x="6114267" y="102328"/>
              <a:ext cx="112449" cy="10114"/>
            </a:xfrm>
            <a:custGeom>
              <a:avLst/>
              <a:gdLst/>
              <a:ahLst/>
              <a:cxnLst/>
              <a:rect l="l" t="t" r="r" b="b"/>
              <a:pathLst>
                <a:path w="2257" h="203" extrusionOk="0">
                  <a:moveTo>
                    <a:pt x="304" y="0"/>
                  </a:moveTo>
                  <a:lnTo>
                    <a:pt x="34" y="68"/>
                  </a:lnTo>
                  <a:lnTo>
                    <a:pt x="1" y="101"/>
                  </a:lnTo>
                  <a:lnTo>
                    <a:pt x="34" y="135"/>
                  </a:lnTo>
                  <a:lnTo>
                    <a:pt x="270" y="202"/>
                  </a:lnTo>
                  <a:lnTo>
                    <a:pt x="1920" y="202"/>
                  </a:lnTo>
                  <a:lnTo>
                    <a:pt x="2189" y="169"/>
                  </a:lnTo>
                  <a:lnTo>
                    <a:pt x="2223" y="135"/>
                  </a:lnTo>
                  <a:lnTo>
                    <a:pt x="2256" y="101"/>
                  </a:lnTo>
                  <a:lnTo>
                    <a:pt x="2223" y="68"/>
                  </a:lnTo>
                  <a:lnTo>
                    <a:pt x="2189" y="34"/>
                  </a:lnTo>
                  <a:lnTo>
                    <a:pt x="1953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6"/>
            <p:cNvSpPr/>
            <p:nvPr/>
          </p:nvSpPr>
          <p:spPr>
            <a:xfrm>
              <a:off x="5763716" y="-7"/>
              <a:ext cx="538482" cy="320458"/>
            </a:xfrm>
            <a:custGeom>
              <a:avLst/>
              <a:gdLst/>
              <a:ahLst/>
              <a:cxnLst/>
              <a:rect l="l" t="t" r="r" b="b"/>
              <a:pathLst>
                <a:path w="10808" h="6432" extrusionOk="0">
                  <a:moveTo>
                    <a:pt x="6330" y="438"/>
                  </a:moveTo>
                  <a:lnTo>
                    <a:pt x="6195" y="910"/>
                  </a:lnTo>
                  <a:lnTo>
                    <a:pt x="6027" y="1381"/>
                  </a:lnTo>
                  <a:lnTo>
                    <a:pt x="6027" y="1213"/>
                  </a:lnTo>
                  <a:lnTo>
                    <a:pt x="5959" y="640"/>
                  </a:lnTo>
                  <a:lnTo>
                    <a:pt x="6330" y="438"/>
                  </a:lnTo>
                  <a:close/>
                  <a:moveTo>
                    <a:pt x="4781" y="1583"/>
                  </a:moveTo>
                  <a:lnTo>
                    <a:pt x="4747" y="2054"/>
                  </a:lnTo>
                  <a:lnTo>
                    <a:pt x="4478" y="2155"/>
                  </a:lnTo>
                  <a:lnTo>
                    <a:pt x="4512" y="1987"/>
                  </a:lnTo>
                  <a:lnTo>
                    <a:pt x="4512" y="1920"/>
                  </a:lnTo>
                  <a:lnTo>
                    <a:pt x="4478" y="1886"/>
                  </a:lnTo>
                  <a:lnTo>
                    <a:pt x="4781" y="1583"/>
                  </a:lnTo>
                  <a:close/>
                  <a:moveTo>
                    <a:pt x="5892" y="674"/>
                  </a:moveTo>
                  <a:lnTo>
                    <a:pt x="5892" y="1213"/>
                  </a:lnTo>
                  <a:lnTo>
                    <a:pt x="5926" y="1617"/>
                  </a:lnTo>
                  <a:lnTo>
                    <a:pt x="5791" y="1785"/>
                  </a:lnTo>
                  <a:lnTo>
                    <a:pt x="5656" y="1953"/>
                  </a:lnTo>
                  <a:lnTo>
                    <a:pt x="5656" y="1819"/>
                  </a:lnTo>
                  <a:lnTo>
                    <a:pt x="5589" y="1011"/>
                  </a:lnTo>
                  <a:lnTo>
                    <a:pt x="5522" y="1819"/>
                  </a:lnTo>
                  <a:lnTo>
                    <a:pt x="5488" y="2122"/>
                  </a:lnTo>
                  <a:lnTo>
                    <a:pt x="5151" y="2391"/>
                  </a:lnTo>
                  <a:lnTo>
                    <a:pt x="5118" y="2021"/>
                  </a:lnTo>
                  <a:lnTo>
                    <a:pt x="5118" y="1617"/>
                  </a:lnTo>
                  <a:lnTo>
                    <a:pt x="5151" y="1179"/>
                  </a:lnTo>
                  <a:lnTo>
                    <a:pt x="5522" y="910"/>
                  </a:lnTo>
                  <a:lnTo>
                    <a:pt x="5892" y="674"/>
                  </a:lnTo>
                  <a:close/>
                  <a:moveTo>
                    <a:pt x="5084" y="1280"/>
                  </a:moveTo>
                  <a:lnTo>
                    <a:pt x="5017" y="1583"/>
                  </a:lnTo>
                  <a:lnTo>
                    <a:pt x="4983" y="1886"/>
                  </a:lnTo>
                  <a:lnTo>
                    <a:pt x="4983" y="2189"/>
                  </a:lnTo>
                  <a:lnTo>
                    <a:pt x="5017" y="2492"/>
                  </a:lnTo>
                  <a:lnTo>
                    <a:pt x="4848" y="2593"/>
                  </a:lnTo>
                  <a:lnTo>
                    <a:pt x="4781" y="1549"/>
                  </a:lnTo>
                  <a:lnTo>
                    <a:pt x="4848" y="1482"/>
                  </a:lnTo>
                  <a:lnTo>
                    <a:pt x="5084" y="1280"/>
                  </a:lnTo>
                  <a:close/>
                  <a:moveTo>
                    <a:pt x="4747" y="2122"/>
                  </a:moveTo>
                  <a:lnTo>
                    <a:pt x="4714" y="2661"/>
                  </a:lnTo>
                  <a:lnTo>
                    <a:pt x="4512" y="2762"/>
                  </a:lnTo>
                  <a:lnTo>
                    <a:pt x="4512" y="2627"/>
                  </a:lnTo>
                  <a:lnTo>
                    <a:pt x="4478" y="2492"/>
                  </a:lnTo>
                  <a:lnTo>
                    <a:pt x="4444" y="2290"/>
                  </a:lnTo>
                  <a:lnTo>
                    <a:pt x="4747" y="2122"/>
                  </a:lnTo>
                  <a:close/>
                  <a:moveTo>
                    <a:pt x="4242" y="2425"/>
                  </a:moveTo>
                  <a:lnTo>
                    <a:pt x="4242" y="2458"/>
                  </a:lnTo>
                  <a:lnTo>
                    <a:pt x="4276" y="2661"/>
                  </a:lnTo>
                  <a:lnTo>
                    <a:pt x="4310" y="2762"/>
                  </a:lnTo>
                  <a:lnTo>
                    <a:pt x="4377" y="2829"/>
                  </a:lnTo>
                  <a:lnTo>
                    <a:pt x="4141" y="2896"/>
                  </a:lnTo>
                  <a:lnTo>
                    <a:pt x="3906" y="2964"/>
                  </a:lnTo>
                  <a:lnTo>
                    <a:pt x="3906" y="2964"/>
                  </a:lnTo>
                  <a:lnTo>
                    <a:pt x="4074" y="2559"/>
                  </a:lnTo>
                  <a:lnTo>
                    <a:pt x="4242" y="2425"/>
                  </a:lnTo>
                  <a:close/>
                  <a:moveTo>
                    <a:pt x="3704" y="2829"/>
                  </a:moveTo>
                  <a:lnTo>
                    <a:pt x="3670" y="2997"/>
                  </a:lnTo>
                  <a:lnTo>
                    <a:pt x="3535" y="2997"/>
                  </a:lnTo>
                  <a:lnTo>
                    <a:pt x="3704" y="2829"/>
                  </a:lnTo>
                  <a:close/>
                  <a:moveTo>
                    <a:pt x="67" y="1"/>
                  </a:moveTo>
                  <a:lnTo>
                    <a:pt x="0" y="270"/>
                  </a:lnTo>
                  <a:lnTo>
                    <a:pt x="0" y="539"/>
                  </a:lnTo>
                  <a:lnTo>
                    <a:pt x="34" y="809"/>
                  </a:lnTo>
                  <a:lnTo>
                    <a:pt x="67" y="1078"/>
                  </a:lnTo>
                  <a:lnTo>
                    <a:pt x="168" y="1347"/>
                  </a:lnTo>
                  <a:lnTo>
                    <a:pt x="269" y="1583"/>
                  </a:lnTo>
                  <a:lnTo>
                    <a:pt x="404" y="1819"/>
                  </a:lnTo>
                  <a:lnTo>
                    <a:pt x="539" y="2054"/>
                  </a:lnTo>
                  <a:lnTo>
                    <a:pt x="774" y="2324"/>
                  </a:lnTo>
                  <a:lnTo>
                    <a:pt x="1044" y="2559"/>
                  </a:lnTo>
                  <a:lnTo>
                    <a:pt x="1347" y="2762"/>
                  </a:lnTo>
                  <a:lnTo>
                    <a:pt x="1684" y="2896"/>
                  </a:lnTo>
                  <a:lnTo>
                    <a:pt x="2020" y="2997"/>
                  </a:lnTo>
                  <a:lnTo>
                    <a:pt x="2391" y="3098"/>
                  </a:lnTo>
                  <a:lnTo>
                    <a:pt x="2727" y="3166"/>
                  </a:lnTo>
                  <a:lnTo>
                    <a:pt x="3098" y="3199"/>
                  </a:lnTo>
                  <a:lnTo>
                    <a:pt x="2525" y="3805"/>
                  </a:lnTo>
                  <a:lnTo>
                    <a:pt x="2121" y="4243"/>
                  </a:lnTo>
                  <a:lnTo>
                    <a:pt x="1919" y="4512"/>
                  </a:lnTo>
                  <a:lnTo>
                    <a:pt x="1751" y="4782"/>
                  </a:lnTo>
                  <a:lnTo>
                    <a:pt x="1616" y="5051"/>
                  </a:lnTo>
                  <a:lnTo>
                    <a:pt x="1482" y="5320"/>
                  </a:lnTo>
                  <a:lnTo>
                    <a:pt x="1381" y="5623"/>
                  </a:lnTo>
                  <a:lnTo>
                    <a:pt x="1347" y="5926"/>
                  </a:lnTo>
                  <a:lnTo>
                    <a:pt x="1212" y="5691"/>
                  </a:lnTo>
                  <a:lnTo>
                    <a:pt x="1077" y="5455"/>
                  </a:lnTo>
                  <a:lnTo>
                    <a:pt x="1010" y="5354"/>
                  </a:lnTo>
                  <a:lnTo>
                    <a:pt x="875" y="5253"/>
                  </a:lnTo>
                  <a:lnTo>
                    <a:pt x="875" y="5354"/>
                  </a:lnTo>
                  <a:lnTo>
                    <a:pt x="943" y="5489"/>
                  </a:lnTo>
                  <a:lnTo>
                    <a:pt x="1044" y="5691"/>
                  </a:lnTo>
                  <a:lnTo>
                    <a:pt x="1414" y="6398"/>
                  </a:lnTo>
                  <a:lnTo>
                    <a:pt x="1448" y="6431"/>
                  </a:lnTo>
                  <a:lnTo>
                    <a:pt x="1482" y="6431"/>
                  </a:lnTo>
                  <a:lnTo>
                    <a:pt x="1583" y="6398"/>
                  </a:lnTo>
                  <a:lnTo>
                    <a:pt x="1785" y="6128"/>
                  </a:lnTo>
                  <a:lnTo>
                    <a:pt x="2020" y="5893"/>
                  </a:lnTo>
                  <a:lnTo>
                    <a:pt x="2256" y="5691"/>
                  </a:lnTo>
                  <a:lnTo>
                    <a:pt x="2492" y="5455"/>
                  </a:lnTo>
                  <a:lnTo>
                    <a:pt x="2525" y="5388"/>
                  </a:lnTo>
                  <a:lnTo>
                    <a:pt x="2492" y="5354"/>
                  </a:lnTo>
                  <a:lnTo>
                    <a:pt x="2458" y="5320"/>
                  </a:lnTo>
                  <a:lnTo>
                    <a:pt x="2391" y="5320"/>
                  </a:lnTo>
                  <a:lnTo>
                    <a:pt x="2155" y="5489"/>
                  </a:lnTo>
                  <a:lnTo>
                    <a:pt x="1919" y="5691"/>
                  </a:lnTo>
                  <a:lnTo>
                    <a:pt x="1684" y="5926"/>
                  </a:lnTo>
                  <a:lnTo>
                    <a:pt x="1482" y="6162"/>
                  </a:lnTo>
                  <a:lnTo>
                    <a:pt x="1448" y="6128"/>
                  </a:lnTo>
                  <a:lnTo>
                    <a:pt x="1684" y="5455"/>
                  </a:lnTo>
                  <a:lnTo>
                    <a:pt x="1987" y="4849"/>
                  </a:lnTo>
                  <a:lnTo>
                    <a:pt x="2155" y="4580"/>
                  </a:lnTo>
                  <a:lnTo>
                    <a:pt x="2323" y="4310"/>
                  </a:lnTo>
                  <a:lnTo>
                    <a:pt x="2795" y="3772"/>
                  </a:lnTo>
                  <a:lnTo>
                    <a:pt x="3333" y="3199"/>
                  </a:lnTo>
                  <a:lnTo>
                    <a:pt x="3636" y="3199"/>
                  </a:lnTo>
                  <a:lnTo>
                    <a:pt x="3603" y="3469"/>
                  </a:lnTo>
                  <a:lnTo>
                    <a:pt x="3603" y="3738"/>
                  </a:lnTo>
                  <a:lnTo>
                    <a:pt x="3636" y="3974"/>
                  </a:lnTo>
                  <a:lnTo>
                    <a:pt x="3704" y="4209"/>
                  </a:lnTo>
                  <a:lnTo>
                    <a:pt x="3805" y="4445"/>
                  </a:lnTo>
                  <a:lnTo>
                    <a:pt x="3906" y="4681"/>
                  </a:lnTo>
                  <a:lnTo>
                    <a:pt x="4074" y="4883"/>
                  </a:lnTo>
                  <a:lnTo>
                    <a:pt x="4242" y="5085"/>
                  </a:lnTo>
                  <a:lnTo>
                    <a:pt x="4411" y="5253"/>
                  </a:lnTo>
                  <a:lnTo>
                    <a:pt x="4613" y="5421"/>
                  </a:lnTo>
                  <a:lnTo>
                    <a:pt x="4848" y="5556"/>
                  </a:lnTo>
                  <a:lnTo>
                    <a:pt x="5084" y="5657"/>
                  </a:lnTo>
                  <a:lnTo>
                    <a:pt x="5353" y="5792"/>
                  </a:lnTo>
                  <a:lnTo>
                    <a:pt x="5623" y="5859"/>
                  </a:lnTo>
                  <a:lnTo>
                    <a:pt x="5892" y="5926"/>
                  </a:lnTo>
                  <a:lnTo>
                    <a:pt x="6599" y="5926"/>
                  </a:lnTo>
                  <a:lnTo>
                    <a:pt x="7003" y="5893"/>
                  </a:lnTo>
                  <a:lnTo>
                    <a:pt x="7407" y="5758"/>
                  </a:lnTo>
                  <a:lnTo>
                    <a:pt x="7811" y="5623"/>
                  </a:lnTo>
                  <a:lnTo>
                    <a:pt x="8215" y="5455"/>
                  </a:lnTo>
                  <a:lnTo>
                    <a:pt x="8585" y="5253"/>
                  </a:lnTo>
                  <a:lnTo>
                    <a:pt x="9292" y="4815"/>
                  </a:lnTo>
                  <a:lnTo>
                    <a:pt x="9865" y="4378"/>
                  </a:lnTo>
                  <a:lnTo>
                    <a:pt x="10101" y="4176"/>
                  </a:lnTo>
                  <a:lnTo>
                    <a:pt x="10336" y="3906"/>
                  </a:lnTo>
                  <a:lnTo>
                    <a:pt x="10538" y="3637"/>
                  </a:lnTo>
                  <a:lnTo>
                    <a:pt x="10673" y="3368"/>
                  </a:lnTo>
                  <a:lnTo>
                    <a:pt x="10774" y="3031"/>
                  </a:lnTo>
                  <a:lnTo>
                    <a:pt x="10808" y="2661"/>
                  </a:lnTo>
                  <a:lnTo>
                    <a:pt x="10808" y="2324"/>
                  </a:lnTo>
                  <a:lnTo>
                    <a:pt x="10774" y="1987"/>
                  </a:lnTo>
                  <a:lnTo>
                    <a:pt x="10707" y="1650"/>
                  </a:lnTo>
                  <a:lnTo>
                    <a:pt x="10606" y="1280"/>
                  </a:lnTo>
                  <a:lnTo>
                    <a:pt x="10505" y="943"/>
                  </a:lnTo>
                  <a:lnTo>
                    <a:pt x="10370" y="607"/>
                  </a:lnTo>
                  <a:lnTo>
                    <a:pt x="10202" y="304"/>
                  </a:lnTo>
                  <a:lnTo>
                    <a:pt x="10000" y="1"/>
                  </a:lnTo>
                  <a:lnTo>
                    <a:pt x="9730" y="1"/>
                  </a:lnTo>
                  <a:lnTo>
                    <a:pt x="9865" y="203"/>
                  </a:lnTo>
                  <a:lnTo>
                    <a:pt x="10000" y="405"/>
                  </a:lnTo>
                  <a:lnTo>
                    <a:pt x="10235" y="842"/>
                  </a:lnTo>
                  <a:lnTo>
                    <a:pt x="10404" y="1347"/>
                  </a:lnTo>
                  <a:lnTo>
                    <a:pt x="10505" y="1852"/>
                  </a:lnTo>
                  <a:lnTo>
                    <a:pt x="10572" y="2357"/>
                  </a:lnTo>
                  <a:lnTo>
                    <a:pt x="10572" y="2829"/>
                  </a:lnTo>
                  <a:lnTo>
                    <a:pt x="10471" y="3233"/>
                  </a:lnTo>
                  <a:lnTo>
                    <a:pt x="10437" y="3435"/>
                  </a:lnTo>
                  <a:lnTo>
                    <a:pt x="10336" y="3603"/>
                  </a:lnTo>
                  <a:lnTo>
                    <a:pt x="10168" y="3839"/>
                  </a:lnTo>
                  <a:lnTo>
                    <a:pt x="9966" y="4041"/>
                  </a:lnTo>
                  <a:lnTo>
                    <a:pt x="9730" y="4277"/>
                  </a:lnTo>
                  <a:lnTo>
                    <a:pt x="9461" y="4445"/>
                  </a:lnTo>
                  <a:lnTo>
                    <a:pt x="8922" y="4782"/>
                  </a:lnTo>
                  <a:lnTo>
                    <a:pt x="8417" y="5085"/>
                  </a:lnTo>
                  <a:lnTo>
                    <a:pt x="8080" y="5253"/>
                  </a:lnTo>
                  <a:lnTo>
                    <a:pt x="7777" y="5388"/>
                  </a:lnTo>
                  <a:lnTo>
                    <a:pt x="7441" y="5522"/>
                  </a:lnTo>
                  <a:lnTo>
                    <a:pt x="7104" y="5623"/>
                  </a:lnTo>
                  <a:lnTo>
                    <a:pt x="6734" y="5691"/>
                  </a:lnTo>
                  <a:lnTo>
                    <a:pt x="6397" y="5724"/>
                  </a:lnTo>
                  <a:lnTo>
                    <a:pt x="6027" y="5724"/>
                  </a:lnTo>
                  <a:lnTo>
                    <a:pt x="5690" y="5657"/>
                  </a:lnTo>
                  <a:lnTo>
                    <a:pt x="5387" y="5590"/>
                  </a:lnTo>
                  <a:lnTo>
                    <a:pt x="5118" y="5489"/>
                  </a:lnTo>
                  <a:lnTo>
                    <a:pt x="4848" y="5354"/>
                  </a:lnTo>
                  <a:lnTo>
                    <a:pt x="4613" y="5186"/>
                  </a:lnTo>
                  <a:lnTo>
                    <a:pt x="4377" y="4984"/>
                  </a:lnTo>
                  <a:lnTo>
                    <a:pt x="4209" y="4782"/>
                  </a:lnTo>
                  <a:lnTo>
                    <a:pt x="4040" y="4512"/>
                  </a:lnTo>
                  <a:lnTo>
                    <a:pt x="3906" y="4277"/>
                  </a:lnTo>
                  <a:lnTo>
                    <a:pt x="3805" y="4007"/>
                  </a:lnTo>
                  <a:lnTo>
                    <a:pt x="3771" y="3738"/>
                  </a:lnTo>
                  <a:lnTo>
                    <a:pt x="3771" y="3469"/>
                  </a:lnTo>
                  <a:lnTo>
                    <a:pt x="3838" y="3199"/>
                  </a:lnTo>
                  <a:lnTo>
                    <a:pt x="4074" y="3132"/>
                  </a:lnTo>
                  <a:lnTo>
                    <a:pt x="4276" y="3065"/>
                  </a:lnTo>
                  <a:lnTo>
                    <a:pt x="4747" y="2896"/>
                  </a:lnTo>
                  <a:lnTo>
                    <a:pt x="4747" y="3166"/>
                  </a:lnTo>
                  <a:lnTo>
                    <a:pt x="4781" y="3199"/>
                  </a:lnTo>
                  <a:lnTo>
                    <a:pt x="4815" y="3166"/>
                  </a:lnTo>
                  <a:lnTo>
                    <a:pt x="4848" y="2829"/>
                  </a:lnTo>
                  <a:lnTo>
                    <a:pt x="5084" y="2694"/>
                  </a:lnTo>
                  <a:lnTo>
                    <a:pt x="5118" y="2762"/>
                  </a:lnTo>
                  <a:lnTo>
                    <a:pt x="5151" y="2795"/>
                  </a:lnTo>
                  <a:lnTo>
                    <a:pt x="5185" y="2762"/>
                  </a:lnTo>
                  <a:lnTo>
                    <a:pt x="5185" y="2627"/>
                  </a:lnTo>
                  <a:lnTo>
                    <a:pt x="5522" y="2357"/>
                  </a:lnTo>
                  <a:lnTo>
                    <a:pt x="5555" y="2492"/>
                  </a:lnTo>
                  <a:lnTo>
                    <a:pt x="5555" y="2526"/>
                  </a:lnTo>
                  <a:lnTo>
                    <a:pt x="5623" y="2526"/>
                  </a:lnTo>
                  <a:lnTo>
                    <a:pt x="5623" y="2492"/>
                  </a:lnTo>
                  <a:lnTo>
                    <a:pt x="5656" y="2357"/>
                  </a:lnTo>
                  <a:lnTo>
                    <a:pt x="5690" y="2189"/>
                  </a:lnTo>
                  <a:lnTo>
                    <a:pt x="5993" y="1852"/>
                  </a:lnTo>
                  <a:lnTo>
                    <a:pt x="6027" y="1819"/>
                  </a:lnTo>
                  <a:lnTo>
                    <a:pt x="6128" y="1650"/>
                  </a:lnTo>
                  <a:lnTo>
                    <a:pt x="6229" y="1482"/>
                  </a:lnTo>
                  <a:lnTo>
                    <a:pt x="6363" y="1112"/>
                  </a:lnTo>
                  <a:lnTo>
                    <a:pt x="6565" y="337"/>
                  </a:lnTo>
                  <a:lnTo>
                    <a:pt x="6565" y="304"/>
                  </a:lnTo>
                  <a:lnTo>
                    <a:pt x="6969" y="135"/>
                  </a:lnTo>
                  <a:lnTo>
                    <a:pt x="7407" y="1"/>
                  </a:lnTo>
                  <a:lnTo>
                    <a:pt x="7104" y="1"/>
                  </a:lnTo>
                  <a:lnTo>
                    <a:pt x="6633" y="169"/>
                  </a:lnTo>
                  <a:lnTo>
                    <a:pt x="6666" y="1"/>
                  </a:lnTo>
                  <a:lnTo>
                    <a:pt x="6464" y="1"/>
                  </a:lnTo>
                  <a:lnTo>
                    <a:pt x="6363" y="270"/>
                  </a:lnTo>
                  <a:lnTo>
                    <a:pt x="6027" y="438"/>
                  </a:lnTo>
                  <a:lnTo>
                    <a:pt x="5724" y="607"/>
                  </a:lnTo>
                  <a:lnTo>
                    <a:pt x="5387" y="809"/>
                  </a:lnTo>
                  <a:lnTo>
                    <a:pt x="5084" y="1044"/>
                  </a:lnTo>
                  <a:lnTo>
                    <a:pt x="4815" y="1280"/>
                  </a:lnTo>
                  <a:lnTo>
                    <a:pt x="4545" y="1549"/>
                  </a:lnTo>
                  <a:lnTo>
                    <a:pt x="4276" y="1852"/>
                  </a:lnTo>
                  <a:lnTo>
                    <a:pt x="4040" y="2189"/>
                  </a:lnTo>
                  <a:lnTo>
                    <a:pt x="3838" y="2559"/>
                  </a:lnTo>
                  <a:lnTo>
                    <a:pt x="3569" y="2762"/>
                  </a:lnTo>
                  <a:lnTo>
                    <a:pt x="3300" y="2997"/>
                  </a:lnTo>
                  <a:lnTo>
                    <a:pt x="2963" y="2997"/>
                  </a:lnTo>
                  <a:lnTo>
                    <a:pt x="2626" y="2964"/>
                  </a:lnTo>
                  <a:lnTo>
                    <a:pt x="2290" y="2863"/>
                  </a:lnTo>
                  <a:lnTo>
                    <a:pt x="1953" y="2795"/>
                  </a:lnTo>
                  <a:lnTo>
                    <a:pt x="1650" y="2661"/>
                  </a:lnTo>
                  <a:lnTo>
                    <a:pt x="1347" y="2492"/>
                  </a:lnTo>
                  <a:lnTo>
                    <a:pt x="1077" y="2324"/>
                  </a:lnTo>
                  <a:lnTo>
                    <a:pt x="808" y="2088"/>
                  </a:lnTo>
                  <a:lnTo>
                    <a:pt x="640" y="1886"/>
                  </a:lnTo>
                  <a:lnTo>
                    <a:pt x="471" y="1650"/>
                  </a:lnTo>
                  <a:lnTo>
                    <a:pt x="337" y="1381"/>
                  </a:lnTo>
                  <a:lnTo>
                    <a:pt x="269" y="1112"/>
                  </a:lnTo>
                  <a:lnTo>
                    <a:pt x="202" y="842"/>
                  </a:lnTo>
                  <a:lnTo>
                    <a:pt x="168" y="573"/>
                  </a:lnTo>
                  <a:lnTo>
                    <a:pt x="135" y="270"/>
                  </a:lnTo>
                  <a:lnTo>
                    <a:pt x="16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6"/>
            <p:cNvSpPr/>
            <p:nvPr/>
          </p:nvSpPr>
          <p:spPr>
            <a:xfrm>
              <a:off x="4012455" y="-7"/>
              <a:ext cx="2524606" cy="759943"/>
            </a:xfrm>
            <a:custGeom>
              <a:avLst/>
              <a:gdLst/>
              <a:ahLst/>
              <a:cxnLst/>
              <a:rect l="l" t="t" r="r" b="b"/>
              <a:pathLst>
                <a:path w="50672" h="15253" extrusionOk="0">
                  <a:moveTo>
                    <a:pt x="22592" y="5219"/>
                  </a:moveTo>
                  <a:lnTo>
                    <a:pt x="22558" y="5859"/>
                  </a:lnTo>
                  <a:lnTo>
                    <a:pt x="22154" y="5893"/>
                  </a:lnTo>
                  <a:lnTo>
                    <a:pt x="22188" y="5825"/>
                  </a:lnTo>
                  <a:lnTo>
                    <a:pt x="22188" y="5758"/>
                  </a:lnTo>
                  <a:lnTo>
                    <a:pt x="22154" y="5623"/>
                  </a:lnTo>
                  <a:lnTo>
                    <a:pt x="22121" y="5421"/>
                  </a:lnTo>
                  <a:lnTo>
                    <a:pt x="22087" y="5253"/>
                  </a:lnTo>
                  <a:lnTo>
                    <a:pt x="22558" y="5219"/>
                  </a:lnTo>
                  <a:close/>
                  <a:moveTo>
                    <a:pt x="21919" y="5253"/>
                  </a:moveTo>
                  <a:lnTo>
                    <a:pt x="21919" y="5590"/>
                  </a:lnTo>
                  <a:lnTo>
                    <a:pt x="21952" y="5758"/>
                  </a:lnTo>
                  <a:lnTo>
                    <a:pt x="21952" y="5859"/>
                  </a:lnTo>
                  <a:lnTo>
                    <a:pt x="21986" y="5926"/>
                  </a:lnTo>
                  <a:lnTo>
                    <a:pt x="21750" y="5960"/>
                  </a:lnTo>
                  <a:lnTo>
                    <a:pt x="21717" y="5792"/>
                  </a:lnTo>
                  <a:lnTo>
                    <a:pt x="21649" y="5623"/>
                  </a:lnTo>
                  <a:lnTo>
                    <a:pt x="21616" y="5455"/>
                  </a:lnTo>
                  <a:lnTo>
                    <a:pt x="21515" y="5287"/>
                  </a:lnTo>
                  <a:lnTo>
                    <a:pt x="21919" y="5253"/>
                  </a:lnTo>
                  <a:close/>
                  <a:moveTo>
                    <a:pt x="21447" y="5287"/>
                  </a:moveTo>
                  <a:lnTo>
                    <a:pt x="21447" y="5455"/>
                  </a:lnTo>
                  <a:lnTo>
                    <a:pt x="21481" y="5623"/>
                  </a:lnTo>
                  <a:lnTo>
                    <a:pt x="21515" y="5792"/>
                  </a:lnTo>
                  <a:lnTo>
                    <a:pt x="21548" y="5960"/>
                  </a:lnTo>
                  <a:lnTo>
                    <a:pt x="21313" y="5994"/>
                  </a:lnTo>
                  <a:lnTo>
                    <a:pt x="21313" y="5859"/>
                  </a:lnTo>
                  <a:lnTo>
                    <a:pt x="21279" y="5724"/>
                  </a:lnTo>
                  <a:lnTo>
                    <a:pt x="21178" y="5287"/>
                  </a:lnTo>
                  <a:close/>
                  <a:moveTo>
                    <a:pt x="21111" y="5287"/>
                  </a:moveTo>
                  <a:lnTo>
                    <a:pt x="21144" y="5691"/>
                  </a:lnTo>
                  <a:lnTo>
                    <a:pt x="21178" y="5859"/>
                  </a:lnTo>
                  <a:lnTo>
                    <a:pt x="21212" y="5994"/>
                  </a:lnTo>
                  <a:lnTo>
                    <a:pt x="20909" y="6027"/>
                  </a:lnTo>
                  <a:lnTo>
                    <a:pt x="20909" y="5960"/>
                  </a:lnTo>
                  <a:lnTo>
                    <a:pt x="20909" y="5859"/>
                  </a:lnTo>
                  <a:lnTo>
                    <a:pt x="20841" y="5724"/>
                  </a:lnTo>
                  <a:lnTo>
                    <a:pt x="20774" y="5320"/>
                  </a:lnTo>
                  <a:lnTo>
                    <a:pt x="21111" y="5287"/>
                  </a:lnTo>
                  <a:close/>
                  <a:moveTo>
                    <a:pt x="20673" y="5320"/>
                  </a:moveTo>
                  <a:lnTo>
                    <a:pt x="20673" y="5724"/>
                  </a:lnTo>
                  <a:lnTo>
                    <a:pt x="20673" y="5893"/>
                  </a:lnTo>
                  <a:lnTo>
                    <a:pt x="20707" y="5994"/>
                  </a:lnTo>
                  <a:lnTo>
                    <a:pt x="20740" y="6061"/>
                  </a:lnTo>
                  <a:lnTo>
                    <a:pt x="20471" y="6061"/>
                  </a:lnTo>
                  <a:lnTo>
                    <a:pt x="20471" y="5926"/>
                  </a:lnTo>
                  <a:lnTo>
                    <a:pt x="20437" y="5758"/>
                  </a:lnTo>
                  <a:lnTo>
                    <a:pt x="20404" y="5522"/>
                  </a:lnTo>
                  <a:lnTo>
                    <a:pt x="20370" y="5320"/>
                  </a:lnTo>
                  <a:close/>
                  <a:moveTo>
                    <a:pt x="20201" y="5320"/>
                  </a:moveTo>
                  <a:lnTo>
                    <a:pt x="20201" y="5522"/>
                  </a:lnTo>
                  <a:lnTo>
                    <a:pt x="20235" y="5691"/>
                  </a:lnTo>
                  <a:lnTo>
                    <a:pt x="20269" y="5893"/>
                  </a:lnTo>
                  <a:lnTo>
                    <a:pt x="20269" y="5994"/>
                  </a:lnTo>
                  <a:lnTo>
                    <a:pt x="20302" y="6095"/>
                  </a:lnTo>
                  <a:lnTo>
                    <a:pt x="20033" y="6128"/>
                  </a:lnTo>
                  <a:lnTo>
                    <a:pt x="19999" y="5893"/>
                  </a:lnTo>
                  <a:lnTo>
                    <a:pt x="19966" y="5623"/>
                  </a:lnTo>
                  <a:lnTo>
                    <a:pt x="19898" y="5354"/>
                  </a:lnTo>
                  <a:lnTo>
                    <a:pt x="20201" y="5320"/>
                  </a:lnTo>
                  <a:close/>
                  <a:moveTo>
                    <a:pt x="19730" y="5354"/>
                  </a:moveTo>
                  <a:lnTo>
                    <a:pt x="19764" y="5623"/>
                  </a:lnTo>
                  <a:lnTo>
                    <a:pt x="19764" y="5859"/>
                  </a:lnTo>
                  <a:lnTo>
                    <a:pt x="19797" y="5994"/>
                  </a:lnTo>
                  <a:lnTo>
                    <a:pt x="19831" y="6162"/>
                  </a:lnTo>
                  <a:lnTo>
                    <a:pt x="19528" y="6196"/>
                  </a:lnTo>
                  <a:lnTo>
                    <a:pt x="19494" y="5994"/>
                  </a:lnTo>
                  <a:lnTo>
                    <a:pt x="19461" y="5825"/>
                  </a:lnTo>
                  <a:lnTo>
                    <a:pt x="19427" y="5590"/>
                  </a:lnTo>
                  <a:lnTo>
                    <a:pt x="19360" y="5388"/>
                  </a:lnTo>
                  <a:lnTo>
                    <a:pt x="19730" y="5354"/>
                  </a:lnTo>
                  <a:close/>
                  <a:moveTo>
                    <a:pt x="22592" y="6095"/>
                  </a:moveTo>
                  <a:lnTo>
                    <a:pt x="22626" y="7071"/>
                  </a:lnTo>
                  <a:lnTo>
                    <a:pt x="22693" y="7778"/>
                  </a:lnTo>
                  <a:lnTo>
                    <a:pt x="22121" y="7778"/>
                  </a:lnTo>
                  <a:lnTo>
                    <a:pt x="21582" y="7845"/>
                  </a:lnTo>
                  <a:lnTo>
                    <a:pt x="20505" y="8014"/>
                  </a:lnTo>
                  <a:lnTo>
                    <a:pt x="19427" y="8115"/>
                  </a:lnTo>
                  <a:lnTo>
                    <a:pt x="18888" y="8182"/>
                  </a:lnTo>
                  <a:lnTo>
                    <a:pt x="18350" y="8317"/>
                  </a:lnTo>
                  <a:lnTo>
                    <a:pt x="18249" y="7441"/>
                  </a:lnTo>
                  <a:lnTo>
                    <a:pt x="18181" y="7037"/>
                  </a:lnTo>
                  <a:lnTo>
                    <a:pt x="18114" y="6633"/>
                  </a:lnTo>
                  <a:lnTo>
                    <a:pt x="18653" y="6600"/>
                  </a:lnTo>
                  <a:lnTo>
                    <a:pt x="19225" y="6532"/>
                  </a:lnTo>
                  <a:lnTo>
                    <a:pt x="20336" y="6398"/>
                  </a:lnTo>
                  <a:lnTo>
                    <a:pt x="21481" y="6229"/>
                  </a:lnTo>
                  <a:lnTo>
                    <a:pt x="22592" y="6095"/>
                  </a:lnTo>
                  <a:close/>
                  <a:moveTo>
                    <a:pt x="22693" y="7946"/>
                  </a:moveTo>
                  <a:lnTo>
                    <a:pt x="22760" y="8283"/>
                  </a:lnTo>
                  <a:lnTo>
                    <a:pt x="22828" y="8653"/>
                  </a:lnTo>
                  <a:lnTo>
                    <a:pt x="22356" y="8721"/>
                  </a:lnTo>
                  <a:lnTo>
                    <a:pt x="22289" y="8485"/>
                  </a:lnTo>
                  <a:lnTo>
                    <a:pt x="22222" y="8047"/>
                  </a:lnTo>
                  <a:lnTo>
                    <a:pt x="22693" y="7946"/>
                  </a:lnTo>
                  <a:close/>
                  <a:moveTo>
                    <a:pt x="22121" y="8047"/>
                  </a:moveTo>
                  <a:lnTo>
                    <a:pt x="22121" y="8249"/>
                  </a:lnTo>
                  <a:lnTo>
                    <a:pt x="22121" y="8451"/>
                  </a:lnTo>
                  <a:lnTo>
                    <a:pt x="22154" y="8721"/>
                  </a:lnTo>
                  <a:lnTo>
                    <a:pt x="21784" y="8788"/>
                  </a:lnTo>
                  <a:lnTo>
                    <a:pt x="21750" y="8586"/>
                  </a:lnTo>
                  <a:lnTo>
                    <a:pt x="21717" y="8418"/>
                  </a:lnTo>
                  <a:lnTo>
                    <a:pt x="21683" y="8249"/>
                  </a:lnTo>
                  <a:lnTo>
                    <a:pt x="21616" y="8115"/>
                  </a:lnTo>
                  <a:lnTo>
                    <a:pt x="22121" y="8047"/>
                  </a:lnTo>
                  <a:close/>
                  <a:moveTo>
                    <a:pt x="21481" y="8115"/>
                  </a:moveTo>
                  <a:lnTo>
                    <a:pt x="21481" y="8283"/>
                  </a:lnTo>
                  <a:lnTo>
                    <a:pt x="21515" y="8418"/>
                  </a:lnTo>
                  <a:lnTo>
                    <a:pt x="21548" y="8620"/>
                  </a:lnTo>
                  <a:lnTo>
                    <a:pt x="21582" y="8788"/>
                  </a:lnTo>
                  <a:lnTo>
                    <a:pt x="21313" y="8822"/>
                  </a:lnTo>
                  <a:lnTo>
                    <a:pt x="21245" y="8350"/>
                  </a:lnTo>
                  <a:lnTo>
                    <a:pt x="21178" y="8148"/>
                  </a:lnTo>
                  <a:lnTo>
                    <a:pt x="21481" y="8115"/>
                  </a:lnTo>
                  <a:close/>
                  <a:moveTo>
                    <a:pt x="20976" y="8182"/>
                  </a:moveTo>
                  <a:lnTo>
                    <a:pt x="21010" y="8384"/>
                  </a:lnTo>
                  <a:lnTo>
                    <a:pt x="21077" y="8855"/>
                  </a:lnTo>
                  <a:lnTo>
                    <a:pt x="20774" y="8889"/>
                  </a:lnTo>
                  <a:lnTo>
                    <a:pt x="20774" y="8721"/>
                  </a:lnTo>
                  <a:lnTo>
                    <a:pt x="20740" y="8552"/>
                  </a:lnTo>
                  <a:lnTo>
                    <a:pt x="20707" y="8384"/>
                  </a:lnTo>
                  <a:lnTo>
                    <a:pt x="20639" y="8216"/>
                  </a:lnTo>
                  <a:lnTo>
                    <a:pt x="20976" y="8182"/>
                  </a:lnTo>
                  <a:close/>
                  <a:moveTo>
                    <a:pt x="20505" y="8216"/>
                  </a:moveTo>
                  <a:lnTo>
                    <a:pt x="20505" y="8418"/>
                  </a:lnTo>
                  <a:lnTo>
                    <a:pt x="20538" y="8586"/>
                  </a:lnTo>
                  <a:lnTo>
                    <a:pt x="20538" y="8754"/>
                  </a:lnTo>
                  <a:lnTo>
                    <a:pt x="20606" y="8923"/>
                  </a:lnTo>
                  <a:lnTo>
                    <a:pt x="20336" y="8956"/>
                  </a:lnTo>
                  <a:lnTo>
                    <a:pt x="20336" y="8889"/>
                  </a:lnTo>
                  <a:lnTo>
                    <a:pt x="20336" y="8788"/>
                  </a:lnTo>
                  <a:lnTo>
                    <a:pt x="20302" y="8653"/>
                  </a:lnTo>
                  <a:lnTo>
                    <a:pt x="20235" y="8249"/>
                  </a:lnTo>
                  <a:lnTo>
                    <a:pt x="20505" y="8216"/>
                  </a:lnTo>
                  <a:close/>
                  <a:moveTo>
                    <a:pt x="20134" y="8283"/>
                  </a:moveTo>
                  <a:lnTo>
                    <a:pt x="20100" y="8451"/>
                  </a:lnTo>
                  <a:lnTo>
                    <a:pt x="20100" y="8620"/>
                  </a:lnTo>
                  <a:lnTo>
                    <a:pt x="20134" y="8822"/>
                  </a:lnTo>
                  <a:lnTo>
                    <a:pt x="20168" y="8889"/>
                  </a:lnTo>
                  <a:lnTo>
                    <a:pt x="20235" y="8956"/>
                  </a:lnTo>
                  <a:lnTo>
                    <a:pt x="19865" y="8990"/>
                  </a:lnTo>
                  <a:lnTo>
                    <a:pt x="19831" y="8788"/>
                  </a:lnTo>
                  <a:lnTo>
                    <a:pt x="19764" y="8552"/>
                  </a:lnTo>
                  <a:lnTo>
                    <a:pt x="19730" y="8350"/>
                  </a:lnTo>
                  <a:lnTo>
                    <a:pt x="20134" y="8283"/>
                  </a:lnTo>
                  <a:close/>
                  <a:moveTo>
                    <a:pt x="19629" y="8350"/>
                  </a:moveTo>
                  <a:lnTo>
                    <a:pt x="19595" y="8552"/>
                  </a:lnTo>
                  <a:lnTo>
                    <a:pt x="19595" y="8754"/>
                  </a:lnTo>
                  <a:lnTo>
                    <a:pt x="19629" y="9024"/>
                  </a:lnTo>
                  <a:lnTo>
                    <a:pt x="19292" y="9024"/>
                  </a:lnTo>
                  <a:lnTo>
                    <a:pt x="19326" y="8956"/>
                  </a:lnTo>
                  <a:lnTo>
                    <a:pt x="19326" y="8889"/>
                  </a:lnTo>
                  <a:lnTo>
                    <a:pt x="19292" y="8754"/>
                  </a:lnTo>
                  <a:lnTo>
                    <a:pt x="19259" y="8586"/>
                  </a:lnTo>
                  <a:lnTo>
                    <a:pt x="19191" y="8418"/>
                  </a:lnTo>
                  <a:lnTo>
                    <a:pt x="19629" y="8350"/>
                  </a:lnTo>
                  <a:close/>
                  <a:moveTo>
                    <a:pt x="809" y="8855"/>
                  </a:moveTo>
                  <a:lnTo>
                    <a:pt x="842" y="9024"/>
                  </a:lnTo>
                  <a:lnTo>
                    <a:pt x="842" y="9226"/>
                  </a:lnTo>
                  <a:lnTo>
                    <a:pt x="640" y="9259"/>
                  </a:lnTo>
                  <a:lnTo>
                    <a:pt x="438" y="9327"/>
                  </a:lnTo>
                  <a:lnTo>
                    <a:pt x="337" y="9091"/>
                  </a:lnTo>
                  <a:lnTo>
                    <a:pt x="203" y="8855"/>
                  </a:lnTo>
                  <a:lnTo>
                    <a:pt x="405" y="8855"/>
                  </a:lnTo>
                  <a:lnTo>
                    <a:pt x="607" y="8889"/>
                  </a:lnTo>
                  <a:lnTo>
                    <a:pt x="708" y="8889"/>
                  </a:lnTo>
                  <a:lnTo>
                    <a:pt x="809" y="8855"/>
                  </a:lnTo>
                  <a:close/>
                  <a:moveTo>
                    <a:pt x="876" y="8586"/>
                  </a:moveTo>
                  <a:lnTo>
                    <a:pt x="1078" y="8620"/>
                  </a:lnTo>
                  <a:lnTo>
                    <a:pt x="1448" y="8620"/>
                  </a:lnTo>
                  <a:lnTo>
                    <a:pt x="1482" y="8855"/>
                  </a:lnTo>
                  <a:lnTo>
                    <a:pt x="1516" y="9091"/>
                  </a:lnTo>
                  <a:lnTo>
                    <a:pt x="1516" y="9293"/>
                  </a:lnTo>
                  <a:lnTo>
                    <a:pt x="1213" y="9360"/>
                  </a:lnTo>
                  <a:lnTo>
                    <a:pt x="1044" y="9360"/>
                  </a:lnTo>
                  <a:lnTo>
                    <a:pt x="1044" y="9259"/>
                  </a:lnTo>
                  <a:lnTo>
                    <a:pt x="1044" y="9226"/>
                  </a:lnTo>
                  <a:lnTo>
                    <a:pt x="1011" y="9024"/>
                  </a:lnTo>
                  <a:lnTo>
                    <a:pt x="977" y="8788"/>
                  </a:lnTo>
                  <a:lnTo>
                    <a:pt x="876" y="8586"/>
                  </a:lnTo>
                  <a:close/>
                  <a:moveTo>
                    <a:pt x="19191" y="5388"/>
                  </a:moveTo>
                  <a:lnTo>
                    <a:pt x="19191" y="5590"/>
                  </a:lnTo>
                  <a:lnTo>
                    <a:pt x="19225" y="5825"/>
                  </a:lnTo>
                  <a:lnTo>
                    <a:pt x="19259" y="6027"/>
                  </a:lnTo>
                  <a:lnTo>
                    <a:pt x="19326" y="6229"/>
                  </a:lnTo>
                  <a:lnTo>
                    <a:pt x="18686" y="6330"/>
                  </a:lnTo>
                  <a:lnTo>
                    <a:pt x="18047" y="6465"/>
                  </a:lnTo>
                  <a:lnTo>
                    <a:pt x="18013" y="6465"/>
                  </a:lnTo>
                  <a:lnTo>
                    <a:pt x="17979" y="6499"/>
                  </a:lnTo>
                  <a:lnTo>
                    <a:pt x="17946" y="6532"/>
                  </a:lnTo>
                  <a:lnTo>
                    <a:pt x="17946" y="6566"/>
                  </a:lnTo>
                  <a:lnTo>
                    <a:pt x="17979" y="6600"/>
                  </a:lnTo>
                  <a:lnTo>
                    <a:pt x="17979" y="7105"/>
                  </a:lnTo>
                  <a:lnTo>
                    <a:pt x="18013" y="7576"/>
                  </a:lnTo>
                  <a:lnTo>
                    <a:pt x="18181" y="8552"/>
                  </a:lnTo>
                  <a:lnTo>
                    <a:pt x="18215" y="8586"/>
                  </a:lnTo>
                  <a:lnTo>
                    <a:pt x="18249" y="8620"/>
                  </a:lnTo>
                  <a:lnTo>
                    <a:pt x="18316" y="8620"/>
                  </a:lnTo>
                  <a:lnTo>
                    <a:pt x="18383" y="8586"/>
                  </a:lnTo>
                  <a:lnTo>
                    <a:pt x="18383" y="8485"/>
                  </a:lnTo>
                  <a:lnTo>
                    <a:pt x="18383" y="8418"/>
                  </a:lnTo>
                  <a:lnTo>
                    <a:pt x="18754" y="8451"/>
                  </a:lnTo>
                  <a:lnTo>
                    <a:pt x="19124" y="8418"/>
                  </a:lnTo>
                  <a:lnTo>
                    <a:pt x="19124" y="8552"/>
                  </a:lnTo>
                  <a:lnTo>
                    <a:pt x="19124" y="8721"/>
                  </a:lnTo>
                  <a:lnTo>
                    <a:pt x="19124" y="8889"/>
                  </a:lnTo>
                  <a:lnTo>
                    <a:pt x="19158" y="8990"/>
                  </a:lnTo>
                  <a:lnTo>
                    <a:pt x="19191" y="9057"/>
                  </a:lnTo>
                  <a:lnTo>
                    <a:pt x="18855" y="9091"/>
                  </a:lnTo>
                  <a:lnTo>
                    <a:pt x="18552" y="9158"/>
                  </a:lnTo>
                  <a:lnTo>
                    <a:pt x="18249" y="9226"/>
                  </a:lnTo>
                  <a:lnTo>
                    <a:pt x="17979" y="9360"/>
                  </a:lnTo>
                  <a:lnTo>
                    <a:pt x="17946" y="9327"/>
                  </a:lnTo>
                  <a:lnTo>
                    <a:pt x="17744" y="8182"/>
                  </a:lnTo>
                  <a:lnTo>
                    <a:pt x="17676" y="7576"/>
                  </a:lnTo>
                  <a:lnTo>
                    <a:pt x="17643" y="7004"/>
                  </a:lnTo>
                  <a:lnTo>
                    <a:pt x="17643" y="6667"/>
                  </a:lnTo>
                  <a:lnTo>
                    <a:pt x="17643" y="6297"/>
                  </a:lnTo>
                  <a:lnTo>
                    <a:pt x="17643" y="5893"/>
                  </a:lnTo>
                  <a:lnTo>
                    <a:pt x="17575" y="5556"/>
                  </a:lnTo>
                  <a:lnTo>
                    <a:pt x="18215" y="5489"/>
                  </a:lnTo>
                  <a:lnTo>
                    <a:pt x="18821" y="5421"/>
                  </a:lnTo>
                  <a:lnTo>
                    <a:pt x="18821" y="5590"/>
                  </a:lnTo>
                  <a:lnTo>
                    <a:pt x="18821" y="6128"/>
                  </a:lnTo>
                  <a:lnTo>
                    <a:pt x="18821" y="6196"/>
                  </a:lnTo>
                  <a:lnTo>
                    <a:pt x="18888" y="6229"/>
                  </a:lnTo>
                  <a:lnTo>
                    <a:pt x="18922" y="6263"/>
                  </a:lnTo>
                  <a:lnTo>
                    <a:pt x="18989" y="6229"/>
                  </a:lnTo>
                  <a:lnTo>
                    <a:pt x="19023" y="6196"/>
                  </a:lnTo>
                  <a:lnTo>
                    <a:pt x="19023" y="6128"/>
                  </a:lnTo>
                  <a:lnTo>
                    <a:pt x="19023" y="5792"/>
                  </a:lnTo>
                  <a:lnTo>
                    <a:pt x="18989" y="5421"/>
                  </a:lnTo>
                  <a:lnTo>
                    <a:pt x="19191" y="5388"/>
                  </a:lnTo>
                  <a:close/>
                  <a:moveTo>
                    <a:pt x="3401" y="7441"/>
                  </a:moveTo>
                  <a:lnTo>
                    <a:pt x="3367" y="7744"/>
                  </a:lnTo>
                  <a:lnTo>
                    <a:pt x="3334" y="8047"/>
                  </a:lnTo>
                  <a:lnTo>
                    <a:pt x="3300" y="8687"/>
                  </a:lnTo>
                  <a:lnTo>
                    <a:pt x="3334" y="9360"/>
                  </a:lnTo>
                  <a:lnTo>
                    <a:pt x="3401" y="10000"/>
                  </a:lnTo>
                  <a:lnTo>
                    <a:pt x="2862" y="9865"/>
                  </a:lnTo>
                  <a:lnTo>
                    <a:pt x="2627" y="9764"/>
                  </a:lnTo>
                  <a:lnTo>
                    <a:pt x="2391" y="9663"/>
                  </a:lnTo>
                  <a:lnTo>
                    <a:pt x="2189" y="9529"/>
                  </a:lnTo>
                  <a:lnTo>
                    <a:pt x="1953" y="9394"/>
                  </a:lnTo>
                  <a:lnTo>
                    <a:pt x="1785" y="9360"/>
                  </a:lnTo>
                  <a:lnTo>
                    <a:pt x="1785" y="9327"/>
                  </a:lnTo>
                  <a:lnTo>
                    <a:pt x="1751" y="9293"/>
                  </a:lnTo>
                  <a:lnTo>
                    <a:pt x="1718" y="9091"/>
                  </a:lnTo>
                  <a:lnTo>
                    <a:pt x="1718" y="8923"/>
                  </a:lnTo>
                  <a:lnTo>
                    <a:pt x="1684" y="8586"/>
                  </a:lnTo>
                  <a:lnTo>
                    <a:pt x="1785" y="8586"/>
                  </a:lnTo>
                  <a:lnTo>
                    <a:pt x="1852" y="8552"/>
                  </a:lnTo>
                  <a:lnTo>
                    <a:pt x="1852" y="8485"/>
                  </a:lnTo>
                  <a:lnTo>
                    <a:pt x="1819" y="8451"/>
                  </a:lnTo>
                  <a:lnTo>
                    <a:pt x="1785" y="8418"/>
                  </a:lnTo>
                  <a:lnTo>
                    <a:pt x="1617" y="8451"/>
                  </a:lnTo>
                  <a:lnTo>
                    <a:pt x="1852" y="8317"/>
                  </a:lnTo>
                  <a:lnTo>
                    <a:pt x="2054" y="8216"/>
                  </a:lnTo>
                  <a:lnTo>
                    <a:pt x="2458" y="7946"/>
                  </a:lnTo>
                  <a:lnTo>
                    <a:pt x="3401" y="7441"/>
                  </a:lnTo>
                  <a:close/>
                  <a:moveTo>
                    <a:pt x="4176" y="6970"/>
                  </a:moveTo>
                  <a:lnTo>
                    <a:pt x="4176" y="7845"/>
                  </a:lnTo>
                  <a:lnTo>
                    <a:pt x="4209" y="8721"/>
                  </a:lnTo>
                  <a:lnTo>
                    <a:pt x="4209" y="9394"/>
                  </a:lnTo>
                  <a:lnTo>
                    <a:pt x="4243" y="9731"/>
                  </a:lnTo>
                  <a:lnTo>
                    <a:pt x="4277" y="10067"/>
                  </a:lnTo>
                  <a:lnTo>
                    <a:pt x="4176" y="9966"/>
                  </a:lnTo>
                  <a:lnTo>
                    <a:pt x="4142" y="9798"/>
                  </a:lnTo>
                  <a:lnTo>
                    <a:pt x="4108" y="9630"/>
                  </a:lnTo>
                  <a:lnTo>
                    <a:pt x="4108" y="9428"/>
                  </a:lnTo>
                  <a:lnTo>
                    <a:pt x="4108" y="8721"/>
                  </a:lnTo>
                  <a:lnTo>
                    <a:pt x="4075" y="8014"/>
                  </a:lnTo>
                  <a:lnTo>
                    <a:pt x="4041" y="7307"/>
                  </a:lnTo>
                  <a:lnTo>
                    <a:pt x="4075" y="7307"/>
                  </a:lnTo>
                  <a:lnTo>
                    <a:pt x="4108" y="7273"/>
                  </a:lnTo>
                  <a:lnTo>
                    <a:pt x="4075" y="7239"/>
                  </a:lnTo>
                  <a:lnTo>
                    <a:pt x="4041" y="7172"/>
                  </a:lnTo>
                  <a:lnTo>
                    <a:pt x="4007" y="6970"/>
                  </a:lnTo>
                  <a:close/>
                  <a:moveTo>
                    <a:pt x="3637" y="7307"/>
                  </a:moveTo>
                  <a:lnTo>
                    <a:pt x="3872" y="7340"/>
                  </a:lnTo>
                  <a:lnTo>
                    <a:pt x="3839" y="8014"/>
                  </a:lnTo>
                  <a:lnTo>
                    <a:pt x="3872" y="8721"/>
                  </a:lnTo>
                  <a:lnTo>
                    <a:pt x="3974" y="10135"/>
                  </a:lnTo>
                  <a:lnTo>
                    <a:pt x="3805" y="10168"/>
                  </a:lnTo>
                  <a:lnTo>
                    <a:pt x="3771" y="10168"/>
                  </a:lnTo>
                  <a:lnTo>
                    <a:pt x="3771" y="10101"/>
                  </a:lnTo>
                  <a:lnTo>
                    <a:pt x="3738" y="10067"/>
                  </a:lnTo>
                  <a:lnTo>
                    <a:pt x="3704" y="10034"/>
                  </a:lnTo>
                  <a:lnTo>
                    <a:pt x="3637" y="10034"/>
                  </a:lnTo>
                  <a:lnTo>
                    <a:pt x="3603" y="9360"/>
                  </a:lnTo>
                  <a:lnTo>
                    <a:pt x="3569" y="8687"/>
                  </a:lnTo>
                  <a:lnTo>
                    <a:pt x="3569" y="8014"/>
                  </a:lnTo>
                  <a:lnTo>
                    <a:pt x="3536" y="7374"/>
                  </a:lnTo>
                  <a:lnTo>
                    <a:pt x="3569" y="7340"/>
                  </a:lnTo>
                  <a:lnTo>
                    <a:pt x="3603" y="7307"/>
                  </a:lnTo>
                  <a:close/>
                  <a:moveTo>
                    <a:pt x="17340" y="5556"/>
                  </a:moveTo>
                  <a:lnTo>
                    <a:pt x="17340" y="6532"/>
                  </a:lnTo>
                  <a:lnTo>
                    <a:pt x="17373" y="7475"/>
                  </a:lnTo>
                  <a:lnTo>
                    <a:pt x="17508" y="8418"/>
                  </a:lnTo>
                  <a:lnTo>
                    <a:pt x="17676" y="9360"/>
                  </a:lnTo>
                  <a:lnTo>
                    <a:pt x="16027" y="9596"/>
                  </a:lnTo>
                  <a:lnTo>
                    <a:pt x="14377" y="9764"/>
                  </a:lnTo>
                  <a:lnTo>
                    <a:pt x="12727" y="9899"/>
                  </a:lnTo>
                  <a:lnTo>
                    <a:pt x="11077" y="10000"/>
                  </a:lnTo>
                  <a:lnTo>
                    <a:pt x="7610" y="10236"/>
                  </a:lnTo>
                  <a:lnTo>
                    <a:pt x="6869" y="10236"/>
                  </a:lnTo>
                  <a:lnTo>
                    <a:pt x="6095" y="10269"/>
                  </a:lnTo>
                  <a:lnTo>
                    <a:pt x="5320" y="10303"/>
                  </a:lnTo>
                  <a:lnTo>
                    <a:pt x="4916" y="10370"/>
                  </a:lnTo>
                  <a:lnTo>
                    <a:pt x="4546" y="10438"/>
                  </a:lnTo>
                  <a:lnTo>
                    <a:pt x="4546" y="10404"/>
                  </a:lnTo>
                  <a:lnTo>
                    <a:pt x="4546" y="10303"/>
                  </a:lnTo>
                  <a:lnTo>
                    <a:pt x="4580" y="10236"/>
                  </a:lnTo>
                  <a:lnTo>
                    <a:pt x="4546" y="10168"/>
                  </a:lnTo>
                  <a:lnTo>
                    <a:pt x="4479" y="9360"/>
                  </a:lnTo>
                  <a:lnTo>
                    <a:pt x="4445" y="8552"/>
                  </a:lnTo>
                  <a:lnTo>
                    <a:pt x="4411" y="7744"/>
                  </a:lnTo>
                  <a:lnTo>
                    <a:pt x="4344" y="6936"/>
                  </a:lnTo>
                  <a:lnTo>
                    <a:pt x="4378" y="6936"/>
                  </a:lnTo>
                  <a:lnTo>
                    <a:pt x="4411" y="6903"/>
                  </a:lnTo>
                  <a:lnTo>
                    <a:pt x="4411" y="6869"/>
                  </a:lnTo>
                  <a:lnTo>
                    <a:pt x="4411" y="6802"/>
                  </a:lnTo>
                  <a:lnTo>
                    <a:pt x="5152" y="6734"/>
                  </a:lnTo>
                  <a:lnTo>
                    <a:pt x="5859" y="6667"/>
                  </a:lnTo>
                  <a:lnTo>
                    <a:pt x="7307" y="6465"/>
                  </a:lnTo>
                  <a:lnTo>
                    <a:pt x="9024" y="6229"/>
                  </a:lnTo>
                  <a:lnTo>
                    <a:pt x="10741" y="6061"/>
                  </a:lnTo>
                  <a:lnTo>
                    <a:pt x="12391" y="5893"/>
                  </a:lnTo>
                  <a:lnTo>
                    <a:pt x="14040" y="5758"/>
                  </a:lnTo>
                  <a:lnTo>
                    <a:pt x="15690" y="5657"/>
                  </a:lnTo>
                  <a:lnTo>
                    <a:pt x="17340" y="5556"/>
                  </a:lnTo>
                  <a:close/>
                  <a:moveTo>
                    <a:pt x="10606" y="1"/>
                  </a:moveTo>
                  <a:lnTo>
                    <a:pt x="10471" y="674"/>
                  </a:lnTo>
                  <a:lnTo>
                    <a:pt x="10370" y="1347"/>
                  </a:lnTo>
                  <a:lnTo>
                    <a:pt x="10202" y="2661"/>
                  </a:lnTo>
                  <a:lnTo>
                    <a:pt x="10067" y="3671"/>
                  </a:lnTo>
                  <a:lnTo>
                    <a:pt x="9933" y="4647"/>
                  </a:lnTo>
                  <a:lnTo>
                    <a:pt x="9798" y="5287"/>
                  </a:lnTo>
                  <a:lnTo>
                    <a:pt x="9731" y="5623"/>
                  </a:lnTo>
                  <a:lnTo>
                    <a:pt x="9697" y="5960"/>
                  </a:lnTo>
                  <a:lnTo>
                    <a:pt x="8350" y="6095"/>
                  </a:lnTo>
                  <a:lnTo>
                    <a:pt x="7004" y="6229"/>
                  </a:lnTo>
                  <a:lnTo>
                    <a:pt x="5657" y="6431"/>
                  </a:lnTo>
                  <a:lnTo>
                    <a:pt x="4984" y="6566"/>
                  </a:lnTo>
                  <a:lnTo>
                    <a:pt x="4344" y="6701"/>
                  </a:lnTo>
                  <a:lnTo>
                    <a:pt x="4310" y="6667"/>
                  </a:lnTo>
                  <a:lnTo>
                    <a:pt x="4310" y="6633"/>
                  </a:lnTo>
                  <a:lnTo>
                    <a:pt x="4243" y="6600"/>
                  </a:lnTo>
                  <a:lnTo>
                    <a:pt x="4209" y="6633"/>
                  </a:lnTo>
                  <a:lnTo>
                    <a:pt x="4209" y="6667"/>
                  </a:lnTo>
                  <a:lnTo>
                    <a:pt x="4209" y="6734"/>
                  </a:lnTo>
                  <a:lnTo>
                    <a:pt x="4142" y="6734"/>
                  </a:lnTo>
                  <a:lnTo>
                    <a:pt x="4108" y="6768"/>
                  </a:lnTo>
                  <a:lnTo>
                    <a:pt x="4108" y="6802"/>
                  </a:lnTo>
                  <a:lnTo>
                    <a:pt x="4007" y="6835"/>
                  </a:lnTo>
                  <a:lnTo>
                    <a:pt x="3940" y="6903"/>
                  </a:lnTo>
                  <a:lnTo>
                    <a:pt x="3906" y="6936"/>
                  </a:lnTo>
                  <a:lnTo>
                    <a:pt x="3940" y="6970"/>
                  </a:lnTo>
                  <a:lnTo>
                    <a:pt x="3906" y="7138"/>
                  </a:lnTo>
                  <a:lnTo>
                    <a:pt x="3502" y="7138"/>
                  </a:lnTo>
                  <a:lnTo>
                    <a:pt x="3435" y="7172"/>
                  </a:lnTo>
                  <a:lnTo>
                    <a:pt x="3435" y="7206"/>
                  </a:lnTo>
                  <a:lnTo>
                    <a:pt x="2357" y="7778"/>
                  </a:lnTo>
                  <a:lnTo>
                    <a:pt x="1920" y="8047"/>
                  </a:lnTo>
                  <a:lnTo>
                    <a:pt x="1718" y="8216"/>
                  </a:lnTo>
                  <a:lnTo>
                    <a:pt x="1549" y="8418"/>
                  </a:lnTo>
                  <a:lnTo>
                    <a:pt x="1482" y="8451"/>
                  </a:lnTo>
                  <a:lnTo>
                    <a:pt x="1280" y="8485"/>
                  </a:lnTo>
                  <a:lnTo>
                    <a:pt x="1078" y="8485"/>
                  </a:lnTo>
                  <a:lnTo>
                    <a:pt x="977" y="8519"/>
                  </a:lnTo>
                  <a:lnTo>
                    <a:pt x="876" y="8552"/>
                  </a:lnTo>
                  <a:lnTo>
                    <a:pt x="842" y="8519"/>
                  </a:lnTo>
                  <a:lnTo>
                    <a:pt x="809" y="8519"/>
                  </a:lnTo>
                  <a:lnTo>
                    <a:pt x="809" y="8721"/>
                  </a:lnTo>
                  <a:lnTo>
                    <a:pt x="472" y="8721"/>
                  </a:lnTo>
                  <a:lnTo>
                    <a:pt x="270" y="8687"/>
                  </a:lnTo>
                  <a:lnTo>
                    <a:pt x="68" y="8721"/>
                  </a:lnTo>
                  <a:lnTo>
                    <a:pt x="68" y="8687"/>
                  </a:lnTo>
                  <a:lnTo>
                    <a:pt x="34" y="8721"/>
                  </a:lnTo>
                  <a:lnTo>
                    <a:pt x="1" y="8721"/>
                  </a:lnTo>
                  <a:lnTo>
                    <a:pt x="1" y="8754"/>
                  </a:lnTo>
                  <a:lnTo>
                    <a:pt x="34" y="8788"/>
                  </a:lnTo>
                  <a:lnTo>
                    <a:pt x="68" y="8956"/>
                  </a:lnTo>
                  <a:lnTo>
                    <a:pt x="135" y="9158"/>
                  </a:lnTo>
                  <a:lnTo>
                    <a:pt x="304" y="9495"/>
                  </a:lnTo>
                  <a:lnTo>
                    <a:pt x="371" y="9529"/>
                  </a:lnTo>
                  <a:lnTo>
                    <a:pt x="405" y="9529"/>
                  </a:lnTo>
                  <a:lnTo>
                    <a:pt x="640" y="9461"/>
                  </a:lnTo>
                  <a:lnTo>
                    <a:pt x="876" y="9394"/>
                  </a:lnTo>
                  <a:lnTo>
                    <a:pt x="910" y="9428"/>
                  </a:lnTo>
                  <a:lnTo>
                    <a:pt x="876" y="9461"/>
                  </a:lnTo>
                  <a:lnTo>
                    <a:pt x="943" y="9529"/>
                  </a:lnTo>
                  <a:lnTo>
                    <a:pt x="1011" y="9562"/>
                  </a:lnTo>
                  <a:lnTo>
                    <a:pt x="1246" y="9596"/>
                  </a:lnTo>
                  <a:lnTo>
                    <a:pt x="1448" y="9562"/>
                  </a:lnTo>
                  <a:lnTo>
                    <a:pt x="1650" y="9495"/>
                  </a:lnTo>
                  <a:lnTo>
                    <a:pt x="1718" y="9495"/>
                  </a:lnTo>
                  <a:lnTo>
                    <a:pt x="2122" y="9731"/>
                  </a:lnTo>
                  <a:lnTo>
                    <a:pt x="2559" y="9933"/>
                  </a:lnTo>
                  <a:lnTo>
                    <a:pt x="2997" y="10101"/>
                  </a:lnTo>
                  <a:lnTo>
                    <a:pt x="3435" y="10202"/>
                  </a:lnTo>
                  <a:lnTo>
                    <a:pt x="3468" y="10370"/>
                  </a:lnTo>
                  <a:lnTo>
                    <a:pt x="3502" y="10438"/>
                  </a:lnTo>
                  <a:lnTo>
                    <a:pt x="3603" y="10438"/>
                  </a:lnTo>
                  <a:lnTo>
                    <a:pt x="3637" y="10370"/>
                  </a:lnTo>
                  <a:lnTo>
                    <a:pt x="3738" y="10404"/>
                  </a:lnTo>
                  <a:lnTo>
                    <a:pt x="3872" y="10404"/>
                  </a:lnTo>
                  <a:lnTo>
                    <a:pt x="4075" y="10370"/>
                  </a:lnTo>
                  <a:lnTo>
                    <a:pt x="4310" y="10337"/>
                  </a:lnTo>
                  <a:lnTo>
                    <a:pt x="4344" y="10438"/>
                  </a:lnTo>
                  <a:lnTo>
                    <a:pt x="4378" y="10471"/>
                  </a:lnTo>
                  <a:lnTo>
                    <a:pt x="4378" y="10505"/>
                  </a:lnTo>
                  <a:lnTo>
                    <a:pt x="4411" y="10539"/>
                  </a:lnTo>
                  <a:lnTo>
                    <a:pt x="4782" y="10572"/>
                  </a:lnTo>
                  <a:lnTo>
                    <a:pt x="5186" y="10606"/>
                  </a:lnTo>
                  <a:lnTo>
                    <a:pt x="5994" y="10572"/>
                  </a:lnTo>
                  <a:lnTo>
                    <a:pt x="7610" y="10438"/>
                  </a:lnTo>
                  <a:lnTo>
                    <a:pt x="11077" y="10202"/>
                  </a:lnTo>
                  <a:lnTo>
                    <a:pt x="12828" y="10101"/>
                  </a:lnTo>
                  <a:lnTo>
                    <a:pt x="14545" y="9966"/>
                  </a:lnTo>
                  <a:lnTo>
                    <a:pt x="14579" y="9966"/>
                  </a:lnTo>
                  <a:lnTo>
                    <a:pt x="14949" y="10135"/>
                  </a:lnTo>
                  <a:lnTo>
                    <a:pt x="15387" y="10303"/>
                  </a:lnTo>
                  <a:lnTo>
                    <a:pt x="15791" y="10438"/>
                  </a:lnTo>
                  <a:lnTo>
                    <a:pt x="16229" y="10539"/>
                  </a:lnTo>
                  <a:lnTo>
                    <a:pt x="17104" y="10707"/>
                  </a:lnTo>
                  <a:lnTo>
                    <a:pt x="18013" y="10808"/>
                  </a:lnTo>
                  <a:lnTo>
                    <a:pt x="18922" y="10876"/>
                  </a:lnTo>
                  <a:lnTo>
                    <a:pt x="19831" y="10943"/>
                  </a:lnTo>
                  <a:lnTo>
                    <a:pt x="20707" y="11010"/>
                  </a:lnTo>
                  <a:lnTo>
                    <a:pt x="21582" y="11078"/>
                  </a:lnTo>
                  <a:lnTo>
                    <a:pt x="22626" y="11212"/>
                  </a:lnTo>
                  <a:lnTo>
                    <a:pt x="23636" y="11347"/>
                  </a:lnTo>
                  <a:lnTo>
                    <a:pt x="25689" y="11684"/>
                  </a:lnTo>
                  <a:lnTo>
                    <a:pt x="27743" y="12054"/>
                  </a:lnTo>
                  <a:lnTo>
                    <a:pt x="29797" y="12391"/>
                  </a:lnTo>
                  <a:lnTo>
                    <a:pt x="29427" y="14882"/>
                  </a:lnTo>
                  <a:lnTo>
                    <a:pt x="29460" y="14949"/>
                  </a:lnTo>
                  <a:lnTo>
                    <a:pt x="29460" y="14983"/>
                  </a:lnTo>
                  <a:lnTo>
                    <a:pt x="29528" y="15017"/>
                  </a:lnTo>
                  <a:lnTo>
                    <a:pt x="29629" y="14983"/>
                  </a:lnTo>
                  <a:lnTo>
                    <a:pt x="29629" y="14949"/>
                  </a:lnTo>
                  <a:lnTo>
                    <a:pt x="29662" y="14916"/>
                  </a:lnTo>
                  <a:lnTo>
                    <a:pt x="29797" y="14815"/>
                  </a:lnTo>
                  <a:lnTo>
                    <a:pt x="29932" y="14680"/>
                  </a:lnTo>
                  <a:lnTo>
                    <a:pt x="30066" y="14545"/>
                  </a:lnTo>
                  <a:lnTo>
                    <a:pt x="30201" y="14444"/>
                  </a:lnTo>
                  <a:lnTo>
                    <a:pt x="30268" y="14613"/>
                  </a:lnTo>
                  <a:lnTo>
                    <a:pt x="30369" y="14747"/>
                  </a:lnTo>
                  <a:lnTo>
                    <a:pt x="30470" y="14882"/>
                  </a:lnTo>
                  <a:lnTo>
                    <a:pt x="30605" y="15017"/>
                  </a:lnTo>
                  <a:lnTo>
                    <a:pt x="30571" y="15151"/>
                  </a:lnTo>
                  <a:lnTo>
                    <a:pt x="30571" y="15219"/>
                  </a:lnTo>
                  <a:lnTo>
                    <a:pt x="30605" y="15252"/>
                  </a:lnTo>
                  <a:lnTo>
                    <a:pt x="30740" y="15252"/>
                  </a:lnTo>
                  <a:lnTo>
                    <a:pt x="30773" y="15219"/>
                  </a:lnTo>
                  <a:lnTo>
                    <a:pt x="30807" y="15151"/>
                  </a:lnTo>
                  <a:lnTo>
                    <a:pt x="30807" y="14949"/>
                  </a:lnTo>
                  <a:lnTo>
                    <a:pt x="31076" y="12492"/>
                  </a:lnTo>
                  <a:lnTo>
                    <a:pt x="31682" y="12593"/>
                  </a:lnTo>
                  <a:lnTo>
                    <a:pt x="32288" y="12694"/>
                  </a:lnTo>
                  <a:lnTo>
                    <a:pt x="33467" y="12795"/>
                  </a:lnTo>
                  <a:lnTo>
                    <a:pt x="34241" y="12896"/>
                  </a:lnTo>
                  <a:lnTo>
                    <a:pt x="34611" y="12963"/>
                  </a:lnTo>
                  <a:lnTo>
                    <a:pt x="34982" y="13064"/>
                  </a:lnTo>
                  <a:lnTo>
                    <a:pt x="35251" y="13131"/>
                  </a:lnTo>
                  <a:lnTo>
                    <a:pt x="35520" y="13165"/>
                  </a:lnTo>
                  <a:lnTo>
                    <a:pt x="35756" y="13199"/>
                  </a:lnTo>
                  <a:lnTo>
                    <a:pt x="36025" y="13165"/>
                  </a:lnTo>
                  <a:lnTo>
                    <a:pt x="36665" y="13165"/>
                  </a:lnTo>
                  <a:lnTo>
                    <a:pt x="36968" y="13232"/>
                  </a:lnTo>
                  <a:lnTo>
                    <a:pt x="37238" y="13300"/>
                  </a:lnTo>
                  <a:lnTo>
                    <a:pt x="37844" y="13434"/>
                  </a:lnTo>
                  <a:lnTo>
                    <a:pt x="38147" y="13502"/>
                  </a:lnTo>
                  <a:lnTo>
                    <a:pt x="38450" y="13502"/>
                  </a:lnTo>
                  <a:lnTo>
                    <a:pt x="39190" y="13569"/>
                  </a:lnTo>
                  <a:lnTo>
                    <a:pt x="39965" y="13670"/>
                  </a:lnTo>
                  <a:lnTo>
                    <a:pt x="41446" y="13872"/>
                  </a:lnTo>
                  <a:lnTo>
                    <a:pt x="44274" y="14377"/>
                  </a:lnTo>
                  <a:lnTo>
                    <a:pt x="45520" y="14646"/>
                  </a:lnTo>
                  <a:lnTo>
                    <a:pt x="46160" y="14714"/>
                  </a:lnTo>
                  <a:lnTo>
                    <a:pt x="46799" y="14747"/>
                  </a:lnTo>
                  <a:lnTo>
                    <a:pt x="47069" y="14714"/>
                  </a:lnTo>
                  <a:lnTo>
                    <a:pt x="47338" y="14646"/>
                  </a:lnTo>
                  <a:lnTo>
                    <a:pt x="47540" y="14579"/>
                  </a:lnTo>
                  <a:lnTo>
                    <a:pt x="47742" y="14444"/>
                  </a:lnTo>
                  <a:lnTo>
                    <a:pt x="47910" y="14310"/>
                  </a:lnTo>
                  <a:lnTo>
                    <a:pt x="48079" y="14141"/>
                  </a:lnTo>
                  <a:lnTo>
                    <a:pt x="48213" y="13939"/>
                  </a:lnTo>
                  <a:lnTo>
                    <a:pt x="48314" y="13737"/>
                  </a:lnTo>
                  <a:lnTo>
                    <a:pt x="48382" y="13535"/>
                  </a:lnTo>
                  <a:lnTo>
                    <a:pt x="48449" y="13300"/>
                  </a:lnTo>
                  <a:lnTo>
                    <a:pt x="48550" y="12828"/>
                  </a:lnTo>
                  <a:lnTo>
                    <a:pt x="48584" y="12323"/>
                  </a:lnTo>
                  <a:lnTo>
                    <a:pt x="48584" y="11852"/>
                  </a:lnTo>
                  <a:lnTo>
                    <a:pt x="48752" y="11111"/>
                  </a:lnTo>
                  <a:lnTo>
                    <a:pt x="48887" y="10404"/>
                  </a:lnTo>
                  <a:lnTo>
                    <a:pt x="49122" y="8956"/>
                  </a:lnTo>
                  <a:lnTo>
                    <a:pt x="49695" y="5522"/>
                  </a:lnTo>
                  <a:lnTo>
                    <a:pt x="50671" y="1"/>
                  </a:lnTo>
                  <a:lnTo>
                    <a:pt x="50402" y="1"/>
                  </a:lnTo>
                  <a:lnTo>
                    <a:pt x="49425" y="5455"/>
                  </a:lnTo>
                  <a:lnTo>
                    <a:pt x="48853" y="8855"/>
                  </a:lnTo>
                  <a:lnTo>
                    <a:pt x="48651" y="10269"/>
                  </a:lnTo>
                  <a:lnTo>
                    <a:pt x="48550" y="10977"/>
                  </a:lnTo>
                  <a:lnTo>
                    <a:pt x="48483" y="11684"/>
                  </a:lnTo>
                  <a:lnTo>
                    <a:pt x="48415" y="11684"/>
                  </a:lnTo>
                  <a:lnTo>
                    <a:pt x="48382" y="11785"/>
                  </a:lnTo>
                  <a:lnTo>
                    <a:pt x="48382" y="12492"/>
                  </a:lnTo>
                  <a:lnTo>
                    <a:pt x="48348" y="12828"/>
                  </a:lnTo>
                  <a:lnTo>
                    <a:pt x="48281" y="13199"/>
                  </a:lnTo>
                  <a:lnTo>
                    <a:pt x="48180" y="13502"/>
                  </a:lnTo>
                  <a:lnTo>
                    <a:pt x="48011" y="13805"/>
                  </a:lnTo>
                  <a:lnTo>
                    <a:pt x="47776" y="14074"/>
                  </a:lnTo>
                  <a:lnTo>
                    <a:pt x="47641" y="14209"/>
                  </a:lnTo>
                  <a:lnTo>
                    <a:pt x="47473" y="14310"/>
                  </a:lnTo>
                  <a:lnTo>
                    <a:pt x="47338" y="14377"/>
                  </a:lnTo>
                  <a:lnTo>
                    <a:pt x="47203" y="14444"/>
                  </a:lnTo>
                  <a:lnTo>
                    <a:pt x="46867" y="14512"/>
                  </a:lnTo>
                  <a:lnTo>
                    <a:pt x="46530" y="14512"/>
                  </a:lnTo>
                  <a:lnTo>
                    <a:pt x="46160" y="14478"/>
                  </a:lnTo>
                  <a:lnTo>
                    <a:pt x="45486" y="14377"/>
                  </a:lnTo>
                  <a:lnTo>
                    <a:pt x="44847" y="14242"/>
                  </a:lnTo>
                  <a:lnTo>
                    <a:pt x="42288" y="13771"/>
                  </a:lnTo>
                  <a:lnTo>
                    <a:pt x="39729" y="13367"/>
                  </a:lnTo>
                  <a:lnTo>
                    <a:pt x="39224" y="13300"/>
                  </a:lnTo>
                  <a:lnTo>
                    <a:pt x="38685" y="13266"/>
                  </a:lnTo>
                  <a:lnTo>
                    <a:pt x="38180" y="13232"/>
                  </a:lnTo>
                  <a:lnTo>
                    <a:pt x="37911" y="13199"/>
                  </a:lnTo>
                  <a:lnTo>
                    <a:pt x="37642" y="13098"/>
                  </a:lnTo>
                  <a:lnTo>
                    <a:pt x="37406" y="13030"/>
                  </a:lnTo>
                  <a:lnTo>
                    <a:pt x="37170" y="12997"/>
                  </a:lnTo>
                  <a:lnTo>
                    <a:pt x="36665" y="12963"/>
                  </a:lnTo>
                  <a:lnTo>
                    <a:pt x="36160" y="12963"/>
                  </a:lnTo>
                  <a:lnTo>
                    <a:pt x="35655" y="12997"/>
                  </a:lnTo>
                  <a:lnTo>
                    <a:pt x="35487" y="12997"/>
                  </a:lnTo>
                  <a:lnTo>
                    <a:pt x="35352" y="12963"/>
                  </a:lnTo>
                  <a:lnTo>
                    <a:pt x="35015" y="12862"/>
                  </a:lnTo>
                  <a:lnTo>
                    <a:pt x="34712" y="12761"/>
                  </a:lnTo>
                  <a:lnTo>
                    <a:pt x="34409" y="12694"/>
                  </a:lnTo>
                  <a:lnTo>
                    <a:pt x="33938" y="12626"/>
                  </a:lnTo>
                  <a:lnTo>
                    <a:pt x="33467" y="12559"/>
                  </a:lnTo>
                  <a:lnTo>
                    <a:pt x="32288" y="12424"/>
                  </a:lnTo>
                  <a:lnTo>
                    <a:pt x="31682" y="12391"/>
                  </a:lnTo>
                  <a:lnTo>
                    <a:pt x="31110" y="12357"/>
                  </a:lnTo>
                  <a:lnTo>
                    <a:pt x="31211" y="11482"/>
                  </a:lnTo>
                  <a:lnTo>
                    <a:pt x="31783" y="11650"/>
                  </a:lnTo>
                  <a:lnTo>
                    <a:pt x="32389" y="11785"/>
                  </a:lnTo>
                  <a:lnTo>
                    <a:pt x="33601" y="12020"/>
                  </a:lnTo>
                  <a:lnTo>
                    <a:pt x="36025" y="12424"/>
                  </a:lnTo>
                  <a:lnTo>
                    <a:pt x="38483" y="12828"/>
                  </a:lnTo>
                  <a:lnTo>
                    <a:pt x="40941" y="13165"/>
                  </a:lnTo>
                  <a:lnTo>
                    <a:pt x="43533" y="13502"/>
                  </a:lnTo>
                  <a:lnTo>
                    <a:pt x="44644" y="13603"/>
                  </a:lnTo>
                  <a:lnTo>
                    <a:pt x="45217" y="13636"/>
                  </a:lnTo>
                  <a:lnTo>
                    <a:pt x="45486" y="13636"/>
                  </a:lnTo>
                  <a:lnTo>
                    <a:pt x="45789" y="13603"/>
                  </a:lnTo>
                  <a:lnTo>
                    <a:pt x="46193" y="13502"/>
                  </a:lnTo>
                  <a:lnTo>
                    <a:pt x="46530" y="13333"/>
                  </a:lnTo>
                  <a:lnTo>
                    <a:pt x="46833" y="13131"/>
                  </a:lnTo>
                  <a:lnTo>
                    <a:pt x="47069" y="12896"/>
                  </a:lnTo>
                  <a:lnTo>
                    <a:pt x="47271" y="12593"/>
                  </a:lnTo>
                  <a:lnTo>
                    <a:pt x="47405" y="12256"/>
                  </a:lnTo>
                  <a:lnTo>
                    <a:pt x="47473" y="11886"/>
                  </a:lnTo>
                  <a:lnTo>
                    <a:pt x="47506" y="11448"/>
                  </a:lnTo>
                  <a:lnTo>
                    <a:pt x="47473" y="11414"/>
                  </a:lnTo>
                  <a:lnTo>
                    <a:pt x="47708" y="10707"/>
                  </a:lnTo>
                  <a:lnTo>
                    <a:pt x="47843" y="10000"/>
                  </a:lnTo>
                  <a:lnTo>
                    <a:pt x="48112" y="8552"/>
                  </a:lnTo>
                  <a:lnTo>
                    <a:pt x="48382" y="6970"/>
                  </a:lnTo>
                  <a:lnTo>
                    <a:pt x="48617" y="5388"/>
                  </a:lnTo>
                  <a:lnTo>
                    <a:pt x="48954" y="2694"/>
                  </a:lnTo>
                  <a:lnTo>
                    <a:pt x="49257" y="1"/>
                  </a:lnTo>
                  <a:lnTo>
                    <a:pt x="48988" y="1"/>
                  </a:lnTo>
                  <a:lnTo>
                    <a:pt x="48685" y="2795"/>
                  </a:lnTo>
                  <a:lnTo>
                    <a:pt x="48314" y="5590"/>
                  </a:lnTo>
                  <a:lnTo>
                    <a:pt x="48079" y="7172"/>
                  </a:lnTo>
                  <a:lnTo>
                    <a:pt x="47843" y="8721"/>
                  </a:lnTo>
                  <a:lnTo>
                    <a:pt x="47574" y="10034"/>
                  </a:lnTo>
                  <a:lnTo>
                    <a:pt x="47473" y="10707"/>
                  </a:lnTo>
                  <a:lnTo>
                    <a:pt x="47405" y="11381"/>
                  </a:lnTo>
                  <a:lnTo>
                    <a:pt x="47338" y="11381"/>
                  </a:lnTo>
                  <a:lnTo>
                    <a:pt x="47304" y="11448"/>
                  </a:lnTo>
                  <a:lnTo>
                    <a:pt x="47304" y="11785"/>
                  </a:lnTo>
                  <a:lnTo>
                    <a:pt x="47237" y="12088"/>
                  </a:lnTo>
                  <a:lnTo>
                    <a:pt x="47170" y="12357"/>
                  </a:lnTo>
                  <a:lnTo>
                    <a:pt x="47035" y="12593"/>
                  </a:lnTo>
                  <a:lnTo>
                    <a:pt x="46900" y="12828"/>
                  </a:lnTo>
                  <a:lnTo>
                    <a:pt x="46698" y="12997"/>
                  </a:lnTo>
                  <a:lnTo>
                    <a:pt x="46429" y="13165"/>
                  </a:lnTo>
                  <a:lnTo>
                    <a:pt x="46126" y="13300"/>
                  </a:lnTo>
                  <a:lnTo>
                    <a:pt x="45890" y="13367"/>
                  </a:lnTo>
                  <a:lnTo>
                    <a:pt x="45621" y="13434"/>
                  </a:lnTo>
                  <a:lnTo>
                    <a:pt x="45116" y="13434"/>
                  </a:lnTo>
                  <a:lnTo>
                    <a:pt x="44577" y="13401"/>
                  </a:lnTo>
                  <a:lnTo>
                    <a:pt x="44072" y="13333"/>
                  </a:lnTo>
                  <a:lnTo>
                    <a:pt x="41749" y="13064"/>
                  </a:lnTo>
                  <a:lnTo>
                    <a:pt x="39426" y="12761"/>
                  </a:lnTo>
                  <a:lnTo>
                    <a:pt x="37339" y="12458"/>
                  </a:lnTo>
                  <a:lnTo>
                    <a:pt x="35285" y="12121"/>
                  </a:lnTo>
                  <a:lnTo>
                    <a:pt x="34275" y="11919"/>
                  </a:lnTo>
                  <a:lnTo>
                    <a:pt x="33265" y="11717"/>
                  </a:lnTo>
                  <a:lnTo>
                    <a:pt x="32221" y="11515"/>
                  </a:lnTo>
                  <a:lnTo>
                    <a:pt x="31211" y="11347"/>
                  </a:lnTo>
                  <a:lnTo>
                    <a:pt x="31480" y="9192"/>
                  </a:lnTo>
                  <a:lnTo>
                    <a:pt x="31750" y="7037"/>
                  </a:lnTo>
                  <a:lnTo>
                    <a:pt x="32322" y="3132"/>
                  </a:lnTo>
                  <a:lnTo>
                    <a:pt x="32457" y="2357"/>
                  </a:lnTo>
                  <a:lnTo>
                    <a:pt x="32591" y="1583"/>
                  </a:lnTo>
                  <a:lnTo>
                    <a:pt x="32726" y="775"/>
                  </a:lnTo>
                  <a:lnTo>
                    <a:pt x="32827" y="1"/>
                  </a:lnTo>
                  <a:lnTo>
                    <a:pt x="32625" y="1"/>
                  </a:lnTo>
                  <a:lnTo>
                    <a:pt x="32457" y="809"/>
                  </a:lnTo>
                  <a:lnTo>
                    <a:pt x="32322" y="1650"/>
                  </a:lnTo>
                  <a:lnTo>
                    <a:pt x="32086" y="3334"/>
                  </a:lnTo>
                  <a:lnTo>
                    <a:pt x="31783" y="5287"/>
                  </a:lnTo>
                  <a:lnTo>
                    <a:pt x="31514" y="7273"/>
                  </a:lnTo>
                  <a:lnTo>
                    <a:pt x="31043" y="10977"/>
                  </a:lnTo>
                  <a:lnTo>
                    <a:pt x="30639" y="14680"/>
                  </a:lnTo>
                  <a:lnTo>
                    <a:pt x="30504" y="14478"/>
                  </a:lnTo>
                  <a:lnTo>
                    <a:pt x="30403" y="14242"/>
                  </a:lnTo>
                  <a:lnTo>
                    <a:pt x="30336" y="14175"/>
                  </a:lnTo>
                  <a:lnTo>
                    <a:pt x="30235" y="14175"/>
                  </a:lnTo>
                  <a:lnTo>
                    <a:pt x="30134" y="14209"/>
                  </a:lnTo>
                  <a:lnTo>
                    <a:pt x="30033" y="14276"/>
                  </a:lnTo>
                  <a:lnTo>
                    <a:pt x="29831" y="14444"/>
                  </a:lnTo>
                  <a:lnTo>
                    <a:pt x="29696" y="14613"/>
                  </a:lnTo>
                  <a:lnTo>
                    <a:pt x="29999" y="12424"/>
                  </a:lnTo>
                  <a:lnTo>
                    <a:pt x="30066" y="12391"/>
                  </a:lnTo>
                  <a:lnTo>
                    <a:pt x="30066" y="12323"/>
                  </a:lnTo>
                  <a:lnTo>
                    <a:pt x="30066" y="12256"/>
                  </a:lnTo>
                  <a:lnTo>
                    <a:pt x="30033" y="12222"/>
                  </a:lnTo>
                  <a:lnTo>
                    <a:pt x="30740" y="7206"/>
                  </a:lnTo>
                  <a:lnTo>
                    <a:pt x="31009" y="5421"/>
                  </a:lnTo>
                  <a:lnTo>
                    <a:pt x="31312" y="3603"/>
                  </a:lnTo>
                  <a:lnTo>
                    <a:pt x="31581" y="1819"/>
                  </a:lnTo>
                  <a:lnTo>
                    <a:pt x="31682" y="910"/>
                  </a:lnTo>
                  <a:lnTo>
                    <a:pt x="31783" y="1"/>
                  </a:lnTo>
                  <a:lnTo>
                    <a:pt x="31615" y="1"/>
                  </a:lnTo>
                  <a:lnTo>
                    <a:pt x="31413" y="876"/>
                  </a:lnTo>
                  <a:lnTo>
                    <a:pt x="31278" y="1785"/>
                  </a:lnTo>
                  <a:lnTo>
                    <a:pt x="31009" y="3570"/>
                  </a:lnTo>
                  <a:lnTo>
                    <a:pt x="30773" y="5354"/>
                  </a:lnTo>
                  <a:lnTo>
                    <a:pt x="30538" y="7138"/>
                  </a:lnTo>
                  <a:lnTo>
                    <a:pt x="29965" y="11145"/>
                  </a:lnTo>
                  <a:lnTo>
                    <a:pt x="29427" y="11111"/>
                  </a:lnTo>
                  <a:lnTo>
                    <a:pt x="30033" y="5421"/>
                  </a:lnTo>
                  <a:lnTo>
                    <a:pt x="30201" y="4075"/>
                  </a:lnTo>
                  <a:lnTo>
                    <a:pt x="30369" y="2728"/>
                  </a:lnTo>
                  <a:lnTo>
                    <a:pt x="30571" y="1347"/>
                  </a:lnTo>
                  <a:lnTo>
                    <a:pt x="30706" y="1"/>
                  </a:lnTo>
                  <a:lnTo>
                    <a:pt x="30470" y="1"/>
                  </a:lnTo>
                  <a:lnTo>
                    <a:pt x="30268" y="1280"/>
                  </a:lnTo>
                  <a:lnTo>
                    <a:pt x="30100" y="2593"/>
                  </a:lnTo>
                  <a:lnTo>
                    <a:pt x="29965" y="3873"/>
                  </a:lnTo>
                  <a:lnTo>
                    <a:pt x="29831" y="5152"/>
                  </a:lnTo>
                  <a:lnTo>
                    <a:pt x="29494" y="8115"/>
                  </a:lnTo>
                  <a:lnTo>
                    <a:pt x="29157" y="11111"/>
                  </a:lnTo>
                  <a:lnTo>
                    <a:pt x="27709" y="11010"/>
                  </a:lnTo>
                  <a:lnTo>
                    <a:pt x="26228" y="10909"/>
                  </a:lnTo>
                  <a:lnTo>
                    <a:pt x="25487" y="10808"/>
                  </a:lnTo>
                  <a:lnTo>
                    <a:pt x="24780" y="10741"/>
                  </a:lnTo>
                  <a:lnTo>
                    <a:pt x="24040" y="10606"/>
                  </a:lnTo>
                  <a:lnTo>
                    <a:pt x="23333" y="10438"/>
                  </a:lnTo>
                  <a:lnTo>
                    <a:pt x="21750" y="10101"/>
                  </a:lnTo>
                  <a:lnTo>
                    <a:pt x="20942" y="9933"/>
                  </a:lnTo>
                  <a:lnTo>
                    <a:pt x="20134" y="9798"/>
                  </a:lnTo>
                  <a:lnTo>
                    <a:pt x="19562" y="9731"/>
                  </a:lnTo>
                  <a:lnTo>
                    <a:pt x="19259" y="9697"/>
                  </a:lnTo>
                  <a:lnTo>
                    <a:pt x="18989" y="9596"/>
                  </a:lnTo>
                  <a:lnTo>
                    <a:pt x="18754" y="9529"/>
                  </a:lnTo>
                  <a:lnTo>
                    <a:pt x="18518" y="9495"/>
                  </a:lnTo>
                  <a:lnTo>
                    <a:pt x="18282" y="9495"/>
                  </a:lnTo>
                  <a:lnTo>
                    <a:pt x="18047" y="9562"/>
                  </a:lnTo>
                  <a:lnTo>
                    <a:pt x="18013" y="9596"/>
                  </a:lnTo>
                  <a:lnTo>
                    <a:pt x="17979" y="9663"/>
                  </a:lnTo>
                  <a:lnTo>
                    <a:pt x="18013" y="9697"/>
                  </a:lnTo>
                  <a:lnTo>
                    <a:pt x="18417" y="9697"/>
                  </a:lnTo>
                  <a:lnTo>
                    <a:pt x="18754" y="9731"/>
                  </a:lnTo>
                  <a:lnTo>
                    <a:pt x="18922" y="9832"/>
                  </a:lnTo>
                  <a:lnTo>
                    <a:pt x="19023" y="9865"/>
                  </a:lnTo>
                  <a:lnTo>
                    <a:pt x="19124" y="9899"/>
                  </a:lnTo>
                  <a:lnTo>
                    <a:pt x="19966" y="10034"/>
                  </a:lnTo>
                  <a:lnTo>
                    <a:pt x="20841" y="10135"/>
                  </a:lnTo>
                  <a:lnTo>
                    <a:pt x="21616" y="10303"/>
                  </a:lnTo>
                  <a:lnTo>
                    <a:pt x="22424" y="10471"/>
                  </a:lnTo>
                  <a:lnTo>
                    <a:pt x="23972" y="10842"/>
                  </a:lnTo>
                  <a:lnTo>
                    <a:pt x="24612" y="10977"/>
                  </a:lnTo>
                  <a:lnTo>
                    <a:pt x="25252" y="11078"/>
                  </a:lnTo>
                  <a:lnTo>
                    <a:pt x="26531" y="11212"/>
                  </a:lnTo>
                  <a:lnTo>
                    <a:pt x="27844" y="11280"/>
                  </a:lnTo>
                  <a:lnTo>
                    <a:pt x="29124" y="11347"/>
                  </a:lnTo>
                  <a:lnTo>
                    <a:pt x="29124" y="11482"/>
                  </a:lnTo>
                  <a:lnTo>
                    <a:pt x="29124" y="11549"/>
                  </a:lnTo>
                  <a:lnTo>
                    <a:pt x="29157" y="11583"/>
                  </a:lnTo>
                  <a:lnTo>
                    <a:pt x="29225" y="11616"/>
                  </a:lnTo>
                  <a:lnTo>
                    <a:pt x="29326" y="11583"/>
                  </a:lnTo>
                  <a:lnTo>
                    <a:pt x="29359" y="11549"/>
                  </a:lnTo>
                  <a:lnTo>
                    <a:pt x="29359" y="11482"/>
                  </a:lnTo>
                  <a:lnTo>
                    <a:pt x="29393" y="11381"/>
                  </a:lnTo>
                  <a:lnTo>
                    <a:pt x="29932" y="11414"/>
                  </a:lnTo>
                  <a:lnTo>
                    <a:pt x="29797" y="12189"/>
                  </a:lnTo>
                  <a:lnTo>
                    <a:pt x="27945" y="11818"/>
                  </a:lnTo>
                  <a:lnTo>
                    <a:pt x="26093" y="11515"/>
                  </a:lnTo>
                  <a:lnTo>
                    <a:pt x="24242" y="11246"/>
                  </a:lnTo>
                  <a:lnTo>
                    <a:pt x="22356" y="10977"/>
                  </a:lnTo>
                  <a:lnTo>
                    <a:pt x="21414" y="10876"/>
                  </a:lnTo>
                  <a:lnTo>
                    <a:pt x="20471" y="10775"/>
                  </a:lnTo>
                  <a:lnTo>
                    <a:pt x="18585" y="10606"/>
                  </a:lnTo>
                  <a:lnTo>
                    <a:pt x="17643" y="10505"/>
                  </a:lnTo>
                  <a:lnTo>
                    <a:pt x="16734" y="10337"/>
                  </a:lnTo>
                  <a:lnTo>
                    <a:pt x="15825" y="10168"/>
                  </a:lnTo>
                  <a:lnTo>
                    <a:pt x="14916" y="9933"/>
                  </a:lnTo>
                  <a:lnTo>
                    <a:pt x="16330" y="9764"/>
                  </a:lnTo>
                  <a:lnTo>
                    <a:pt x="17744" y="9562"/>
                  </a:lnTo>
                  <a:lnTo>
                    <a:pt x="17777" y="9596"/>
                  </a:lnTo>
                  <a:lnTo>
                    <a:pt x="17845" y="9630"/>
                  </a:lnTo>
                  <a:lnTo>
                    <a:pt x="17912" y="9596"/>
                  </a:lnTo>
                  <a:lnTo>
                    <a:pt x="17946" y="9529"/>
                  </a:lnTo>
                  <a:lnTo>
                    <a:pt x="17979" y="9529"/>
                  </a:lnTo>
                  <a:lnTo>
                    <a:pt x="18013" y="9495"/>
                  </a:lnTo>
                  <a:lnTo>
                    <a:pt x="18047" y="9461"/>
                  </a:lnTo>
                  <a:lnTo>
                    <a:pt x="18282" y="9428"/>
                  </a:lnTo>
                  <a:lnTo>
                    <a:pt x="18552" y="9394"/>
                  </a:lnTo>
                  <a:lnTo>
                    <a:pt x="19023" y="9327"/>
                  </a:lnTo>
                  <a:lnTo>
                    <a:pt x="20505" y="9158"/>
                  </a:lnTo>
                  <a:lnTo>
                    <a:pt x="22289" y="8956"/>
                  </a:lnTo>
                  <a:lnTo>
                    <a:pt x="22323" y="8956"/>
                  </a:lnTo>
                  <a:lnTo>
                    <a:pt x="22356" y="8923"/>
                  </a:lnTo>
                  <a:lnTo>
                    <a:pt x="23030" y="8855"/>
                  </a:lnTo>
                  <a:lnTo>
                    <a:pt x="23097" y="8822"/>
                  </a:lnTo>
                  <a:lnTo>
                    <a:pt x="23097" y="8754"/>
                  </a:lnTo>
                  <a:lnTo>
                    <a:pt x="23097" y="8721"/>
                  </a:lnTo>
                  <a:lnTo>
                    <a:pt x="23063" y="8653"/>
                  </a:lnTo>
                  <a:lnTo>
                    <a:pt x="22962" y="8216"/>
                  </a:lnTo>
                  <a:lnTo>
                    <a:pt x="22895" y="7744"/>
                  </a:lnTo>
                  <a:lnTo>
                    <a:pt x="22828" y="6835"/>
                  </a:lnTo>
                  <a:lnTo>
                    <a:pt x="22794" y="5893"/>
                  </a:lnTo>
                  <a:lnTo>
                    <a:pt x="22760" y="5421"/>
                  </a:lnTo>
                  <a:lnTo>
                    <a:pt x="22659" y="4984"/>
                  </a:lnTo>
                  <a:lnTo>
                    <a:pt x="22659" y="4950"/>
                  </a:lnTo>
                  <a:lnTo>
                    <a:pt x="22626" y="4950"/>
                  </a:lnTo>
                  <a:lnTo>
                    <a:pt x="22592" y="4984"/>
                  </a:lnTo>
                  <a:lnTo>
                    <a:pt x="22592" y="5017"/>
                  </a:lnTo>
                  <a:lnTo>
                    <a:pt x="22558" y="5017"/>
                  </a:lnTo>
                  <a:lnTo>
                    <a:pt x="19764" y="5152"/>
                  </a:lnTo>
                  <a:lnTo>
                    <a:pt x="19191" y="5152"/>
                  </a:lnTo>
                  <a:lnTo>
                    <a:pt x="18653" y="5186"/>
                  </a:lnTo>
                  <a:lnTo>
                    <a:pt x="18080" y="5287"/>
                  </a:lnTo>
                  <a:lnTo>
                    <a:pt x="17811" y="5354"/>
                  </a:lnTo>
                  <a:lnTo>
                    <a:pt x="17542" y="5455"/>
                  </a:lnTo>
                  <a:lnTo>
                    <a:pt x="17542" y="5421"/>
                  </a:lnTo>
                  <a:lnTo>
                    <a:pt x="17508" y="5388"/>
                  </a:lnTo>
                  <a:lnTo>
                    <a:pt x="17474" y="5388"/>
                  </a:lnTo>
                  <a:lnTo>
                    <a:pt x="17441" y="5354"/>
                  </a:lnTo>
                  <a:lnTo>
                    <a:pt x="17373" y="5354"/>
                  </a:lnTo>
                  <a:lnTo>
                    <a:pt x="14040" y="5556"/>
                  </a:lnTo>
                  <a:lnTo>
                    <a:pt x="12391" y="5691"/>
                  </a:lnTo>
                  <a:lnTo>
                    <a:pt x="10741" y="5859"/>
                  </a:lnTo>
                  <a:lnTo>
                    <a:pt x="9865" y="5926"/>
                  </a:lnTo>
                  <a:lnTo>
                    <a:pt x="10000" y="5657"/>
                  </a:lnTo>
                  <a:lnTo>
                    <a:pt x="10067" y="5320"/>
                  </a:lnTo>
                  <a:lnTo>
                    <a:pt x="10168" y="4714"/>
                  </a:lnTo>
                  <a:lnTo>
                    <a:pt x="10303" y="3940"/>
                  </a:lnTo>
                  <a:lnTo>
                    <a:pt x="10404" y="3166"/>
                  </a:lnTo>
                  <a:lnTo>
                    <a:pt x="10505" y="2391"/>
                  </a:lnTo>
                  <a:lnTo>
                    <a:pt x="10640" y="1583"/>
                  </a:lnTo>
                  <a:lnTo>
                    <a:pt x="10774" y="809"/>
                  </a:lnTo>
                  <a:lnTo>
                    <a:pt x="1090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6"/>
            <p:cNvSpPr/>
            <p:nvPr/>
          </p:nvSpPr>
          <p:spPr>
            <a:xfrm>
              <a:off x="6092495" y="162713"/>
              <a:ext cx="117432" cy="18484"/>
            </a:xfrm>
            <a:custGeom>
              <a:avLst/>
              <a:gdLst/>
              <a:ahLst/>
              <a:cxnLst/>
              <a:rect l="l" t="t" r="r" b="b"/>
              <a:pathLst>
                <a:path w="2357" h="371" extrusionOk="0">
                  <a:moveTo>
                    <a:pt x="1448" y="1"/>
                  </a:moveTo>
                  <a:lnTo>
                    <a:pt x="741" y="34"/>
                  </a:lnTo>
                  <a:lnTo>
                    <a:pt x="370" y="68"/>
                  </a:lnTo>
                  <a:lnTo>
                    <a:pt x="34" y="135"/>
                  </a:lnTo>
                  <a:lnTo>
                    <a:pt x="0" y="169"/>
                  </a:lnTo>
                  <a:lnTo>
                    <a:pt x="34" y="169"/>
                  </a:lnTo>
                  <a:lnTo>
                    <a:pt x="303" y="203"/>
                  </a:lnTo>
                  <a:lnTo>
                    <a:pt x="606" y="203"/>
                  </a:lnTo>
                  <a:lnTo>
                    <a:pt x="1178" y="169"/>
                  </a:lnTo>
                  <a:lnTo>
                    <a:pt x="1448" y="169"/>
                  </a:lnTo>
                  <a:lnTo>
                    <a:pt x="1717" y="203"/>
                  </a:lnTo>
                  <a:lnTo>
                    <a:pt x="1986" y="236"/>
                  </a:lnTo>
                  <a:lnTo>
                    <a:pt x="2256" y="371"/>
                  </a:lnTo>
                  <a:lnTo>
                    <a:pt x="2323" y="371"/>
                  </a:lnTo>
                  <a:lnTo>
                    <a:pt x="2357" y="337"/>
                  </a:lnTo>
                  <a:lnTo>
                    <a:pt x="2357" y="304"/>
                  </a:lnTo>
                  <a:lnTo>
                    <a:pt x="2357" y="236"/>
                  </a:lnTo>
                  <a:lnTo>
                    <a:pt x="2256" y="169"/>
                  </a:lnTo>
                  <a:lnTo>
                    <a:pt x="2155" y="102"/>
                  </a:lnTo>
                  <a:lnTo>
                    <a:pt x="1919" y="34"/>
                  </a:lnTo>
                  <a:lnTo>
                    <a:pt x="168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6"/>
            <p:cNvSpPr/>
            <p:nvPr/>
          </p:nvSpPr>
          <p:spPr>
            <a:xfrm>
              <a:off x="5788876" y="362352"/>
              <a:ext cx="213041" cy="72143"/>
            </a:xfrm>
            <a:custGeom>
              <a:avLst/>
              <a:gdLst/>
              <a:ahLst/>
              <a:cxnLst/>
              <a:rect l="l" t="t" r="r" b="b"/>
              <a:pathLst>
                <a:path w="4276" h="1448" extrusionOk="0">
                  <a:moveTo>
                    <a:pt x="4108" y="0"/>
                  </a:moveTo>
                  <a:lnTo>
                    <a:pt x="3872" y="67"/>
                  </a:lnTo>
                  <a:lnTo>
                    <a:pt x="3502" y="168"/>
                  </a:lnTo>
                  <a:lnTo>
                    <a:pt x="3131" y="303"/>
                  </a:lnTo>
                  <a:lnTo>
                    <a:pt x="2424" y="539"/>
                  </a:lnTo>
                  <a:lnTo>
                    <a:pt x="1212" y="943"/>
                  </a:lnTo>
                  <a:lnTo>
                    <a:pt x="606" y="1145"/>
                  </a:lnTo>
                  <a:lnTo>
                    <a:pt x="34" y="1380"/>
                  </a:lnTo>
                  <a:lnTo>
                    <a:pt x="0" y="1414"/>
                  </a:lnTo>
                  <a:lnTo>
                    <a:pt x="0" y="1448"/>
                  </a:lnTo>
                  <a:lnTo>
                    <a:pt x="34" y="1448"/>
                  </a:lnTo>
                  <a:lnTo>
                    <a:pt x="606" y="1347"/>
                  </a:lnTo>
                  <a:lnTo>
                    <a:pt x="1145" y="1178"/>
                  </a:lnTo>
                  <a:lnTo>
                    <a:pt x="2222" y="842"/>
                  </a:lnTo>
                  <a:lnTo>
                    <a:pt x="3266" y="539"/>
                  </a:lnTo>
                  <a:lnTo>
                    <a:pt x="3805" y="337"/>
                  </a:lnTo>
                  <a:lnTo>
                    <a:pt x="4040" y="236"/>
                  </a:lnTo>
                  <a:lnTo>
                    <a:pt x="4242" y="101"/>
                  </a:lnTo>
                  <a:lnTo>
                    <a:pt x="4276" y="67"/>
                  </a:lnTo>
                  <a:lnTo>
                    <a:pt x="4242" y="34"/>
                  </a:lnTo>
                  <a:lnTo>
                    <a:pt x="417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6"/>
            <p:cNvSpPr/>
            <p:nvPr/>
          </p:nvSpPr>
          <p:spPr>
            <a:xfrm>
              <a:off x="5788876" y="432801"/>
              <a:ext cx="145980" cy="50371"/>
            </a:xfrm>
            <a:custGeom>
              <a:avLst/>
              <a:gdLst/>
              <a:ahLst/>
              <a:cxnLst/>
              <a:rect l="l" t="t" r="r" b="b"/>
              <a:pathLst>
                <a:path w="2930" h="1011" extrusionOk="0">
                  <a:moveTo>
                    <a:pt x="2862" y="0"/>
                  </a:moveTo>
                  <a:lnTo>
                    <a:pt x="2492" y="67"/>
                  </a:lnTo>
                  <a:lnTo>
                    <a:pt x="2121" y="168"/>
                  </a:lnTo>
                  <a:lnTo>
                    <a:pt x="1414" y="404"/>
                  </a:lnTo>
                  <a:lnTo>
                    <a:pt x="707" y="640"/>
                  </a:lnTo>
                  <a:lnTo>
                    <a:pt x="337" y="774"/>
                  </a:lnTo>
                  <a:lnTo>
                    <a:pt x="34" y="976"/>
                  </a:lnTo>
                  <a:lnTo>
                    <a:pt x="0" y="1010"/>
                  </a:lnTo>
                  <a:lnTo>
                    <a:pt x="34" y="1010"/>
                  </a:lnTo>
                  <a:lnTo>
                    <a:pt x="404" y="943"/>
                  </a:lnTo>
                  <a:lnTo>
                    <a:pt x="774" y="842"/>
                  </a:lnTo>
                  <a:lnTo>
                    <a:pt x="1448" y="572"/>
                  </a:lnTo>
                  <a:lnTo>
                    <a:pt x="2189" y="370"/>
                  </a:lnTo>
                  <a:lnTo>
                    <a:pt x="2559" y="269"/>
                  </a:lnTo>
                  <a:lnTo>
                    <a:pt x="2896" y="135"/>
                  </a:lnTo>
                  <a:lnTo>
                    <a:pt x="2896" y="101"/>
                  </a:lnTo>
                  <a:lnTo>
                    <a:pt x="2929" y="67"/>
                  </a:lnTo>
                  <a:lnTo>
                    <a:pt x="2896" y="34"/>
                  </a:lnTo>
                  <a:lnTo>
                    <a:pt x="286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6"/>
            <p:cNvSpPr/>
            <p:nvPr/>
          </p:nvSpPr>
          <p:spPr>
            <a:xfrm>
              <a:off x="5778812" y="337191"/>
              <a:ext cx="186237" cy="43645"/>
            </a:xfrm>
            <a:custGeom>
              <a:avLst/>
              <a:gdLst/>
              <a:ahLst/>
              <a:cxnLst/>
              <a:rect l="l" t="t" r="r" b="b"/>
              <a:pathLst>
                <a:path w="3738" h="876" extrusionOk="0">
                  <a:moveTo>
                    <a:pt x="3266" y="0"/>
                  </a:moveTo>
                  <a:lnTo>
                    <a:pt x="3098" y="34"/>
                  </a:lnTo>
                  <a:lnTo>
                    <a:pt x="2795" y="168"/>
                  </a:lnTo>
                  <a:lnTo>
                    <a:pt x="2492" y="269"/>
                  </a:lnTo>
                  <a:lnTo>
                    <a:pt x="1886" y="471"/>
                  </a:lnTo>
                  <a:lnTo>
                    <a:pt x="1280" y="572"/>
                  </a:lnTo>
                  <a:lnTo>
                    <a:pt x="34" y="741"/>
                  </a:lnTo>
                  <a:lnTo>
                    <a:pt x="0" y="774"/>
                  </a:lnTo>
                  <a:lnTo>
                    <a:pt x="34" y="808"/>
                  </a:lnTo>
                  <a:lnTo>
                    <a:pt x="269" y="842"/>
                  </a:lnTo>
                  <a:lnTo>
                    <a:pt x="505" y="875"/>
                  </a:lnTo>
                  <a:lnTo>
                    <a:pt x="976" y="875"/>
                  </a:lnTo>
                  <a:lnTo>
                    <a:pt x="1414" y="774"/>
                  </a:lnTo>
                  <a:lnTo>
                    <a:pt x="1886" y="640"/>
                  </a:lnTo>
                  <a:lnTo>
                    <a:pt x="2761" y="337"/>
                  </a:lnTo>
                  <a:lnTo>
                    <a:pt x="3232" y="236"/>
                  </a:lnTo>
                  <a:lnTo>
                    <a:pt x="3704" y="202"/>
                  </a:lnTo>
                  <a:lnTo>
                    <a:pt x="3737" y="168"/>
                  </a:lnTo>
                  <a:lnTo>
                    <a:pt x="3737" y="135"/>
                  </a:lnTo>
                  <a:lnTo>
                    <a:pt x="3704" y="101"/>
                  </a:lnTo>
                  <a:lnTo>
                    <a:pt x="3569" y="34"/>
                  </a:lnTo>
                  <a:lnTo>
                    <a:pt x="340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6"/>
            <p:cNvSpPr/>
            <p:nvPr/>
          </p:nvSpPr>
          <p:spPr>
            <a:xfrm>
              <a:off x="4567677" y="-7"/>
              <a:ext cx="53758" cy="290266"/>
            </a:xfrm>
            <a:custGeom>
              <a:avLst/>
              <a:gdLst/>
              <a:ahLst/>
              <a:cxnLst/>
              <a:rect l="l" t="t" r="r" b="b"/>
              <a:pathLst>
                <a:path w="1079" h="5826" extrusionOk="0">
                  <a:moveTo>
                    <a:pt x="842" y="1"/>
                  </a:moveTo>
                  <a:lnTo>
                    <a:pt x="405" y="2896"/>
                  </a:lnTo>
                  <a:lnTo>
                    <a:pt x="135" y="4479"/>
                  </a:lnTo>
                  <a:lnTo>
                    <a:pt x="34" y="5152"/>
                  </a:lnTo>
                  <a:lnTo>
                    <a:pt x="1" y="5489"/>
                  </a:lnTo>
                  <a:lnTo>
                    <a:pt x="34" y="5792"/>
                  </a:lnTo>
                  <a:lnTo>
                    <a:pt x="68" y="5825"/>
                  </a:lnTo>
                  <a:lnTo>
                    <a:pt x="203" y="5522"/>
                  </a:lnTo>
                  <a:lnTo>
                    <a:pt x="270" y="5186"/>
                  </a:lnTo>
                  <a:lnTo>
                    <a:pt x="371" y="4546"/>
                  </a:lnTo>
                  <a:lnTo>
                    <a:pt x="640" y="2964"/>
                  </a:lnTo>
                  <a:lnTo>
                    <a:pt x="107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8" name="Google Shape;898;p6"/>
          <p:cNvGrpSpPr/>
          <p:nvPr/>
        </p:nvGrpSpPr>
        <p:grpSpPr>
          <a:xfrm>
            <a:off x="8506368" y="1564091"/>
            <a:ext cx="637429" cy="1130622"/>
            <a:chOff x="6233393" y="2021291"/>
            <a:chExt cx="637429" cy="1130622"/>
          </a:xfrm>
        </p:grpSpPr>
        <p:sp>
          <p:nvSpPr>
            <p:cNvPr id="899" name="Google Shape;899;p6"/>
            <p:cNvSpPr/>
            <p:nvPr/>
          </p:nvSpPr>
          <p:spPr>
            <a:xfrm>
              <a:off x="6280325" y="2131997"/>
              <a:ext cx="590496" cy="900841"/>
            </a:xfrm>
            <a:custGeom>
              <a:avLst/>
              <a:gdLst/>
              <a:ahLst/>
              <a:cxnLst/>
              <a:rect l="l" t="t" r="r" b="b"/>
              <a:pathLst>
                <a:path w="11852" h="18081" extrusionOk="0">
                  <a:moveTo>
                    <a:pt x="8721" y="1"/>
                  </a:moveTo>
                  <a:lnTo>
                    <a:pt x="6431" y="506"/>
                  </a:lnTo>
                  <a:lnTo>
                    <a:pt x="4142" y="1045"/>
                  </a:lnTo>
                  <a:lnTo>
                    <a:pt x="1886" y="1651"/>
                  </a:lnTo>
                  <a:lnTo>
                    <a:pt x="977" y="1886"/>
                  </a:lnTo>
                  <a:lnTo>
                    <a:pt x="742" y="1954"/>
                  </a:lnTo>
                  <a:lnTo>
                    <a:pt x="540" y="2055"/>
                  </a:lnTo>
                  <a:lnTo>
                    <a:pt x="338" y="2156"/>
                  </a:lnTo>
                  <a:lnTo>
                    <a:pt x="169" y="2290"/>
                  </a:lnTo>
                  <a:lnTo>
                    <a:pt x="169" y="2324"/>
                  </a:lnTo>
                  <a:lnTo>
                    <a:pt x="136" y="2257"/>
                  </a:lnTo>
                  <a:lnTo>
                    <a:pt x="68" y="2223"/>
                  </a:lnTo>
                  <a:lnTo>
                    <a:pt x="1" y="2223"/>
                  </a:lnTo>
                  <a:lnTo>
                    <a:pt x="1" y="2290"/>
                  </a:lnTo>
                  <a:lnTo>
                    <a:pt x="35" y="2762"/>
                  </a:lnTo>
                  <a:lnTo>
                    <a:pt x="136" y="3233"/>
                  </a:lnTo>
                  <a:lnTo>
                    <a:pt x="371" y="4176"/>
                  </a:lnTo>
                  <a:lnTo>
                    <a:pt x="641" y="5118"/>
                  </a:lnTo>
                  <a:lnTo>
                    <a:pt x="876" y="6061"/>
                  </a:lnTo>
                  <a:lnTo>
                    <a:pt x="1785" y="10068"/>
                  </a:lnTo>
                  <a:lnTo>
                    <a:pt x="2223" y="12054"/>
                  </a:lnTo>
                  <a:lnTo>
                    <a:pt x="2728" y="14040"/>
                  </a:lnTo>
                  <a:lnTo>
                    <a:pt x="3267" y="16027"/>
                  </a:lnTo>
                  <a:lnTo>
                    <a:pt x="3536" y="17037"/>
                  </a:lnTo>
                  <a:lnTo>
                    <a:pt x="3873" y="17980"/>
                  </a:lnTo>
                  <a:lnTo>
                    <a:pt x="3940" y="18081"/>
                  </a:lnTo>
                  <a:lnTo>
                    <a:pt x="4007" y="18081"/>
                  </a:lnTo>
                  <a:lnTo>
                    <a:pt x="4075" y="18047"/>
                  </a:lnTo>
                  <a:lnTo>
                    <a:pt x="4142" y="17980"/>
                  </a:lnTo>
                  <a:lnTo>
                    <a:pt x="4681" y="17879"/>
                  </a:lnTo>
                  <a:lnTo>
                    <a:pt x="5253" y="17710"/>
                  </a:lnTo>
                  <a:lnTo>
                    <a:pt x="6330" y="17374"/>
                  </a:lnTo>
                  <a:lnTo>
                    <a:pt x="7576" y="17003"/>
                  </a:lnTo>
                  <a:lnTo>
                    <a:pt x="8856" y="16667"/>
                  </a:lnTo>
                  <a:lnTo>
                    <a:pt x="10337" y="16296"/>
                  </a:lnTo>
                  <a:lnTo>
                    <a:pt x="11111" y="16128"/>
                  </a:lnTo>
                  <a:lnTo>
                    <a:pt x="11852" y="15892"/>
                  </a:lnTo>
                  <a:lnTo>
                    <a:pt x="11852" y="15656"/>
                  </a:lnTo>
                  <a:lnTo>
                    <a:pt x="11044" y="15892"/>
                  </a:lnTo>
                  <a:lnTo>
                    <a:pt x="10202" y="16094"/>
                  </a:lnTo>
                  <a:lnTo>
                    <a:pt x="8519" y="16532"/>
                  </a:lnTo>
                  <a:lnTo>
                    <a:pt x="6263" y="17172"/>
                  </a:lnTo>
                  <a:lnTo>
                    <a:pt x="5152" y="17475"/>
                  </a:lnTo>
                  <a:lnTo>
                    <a:pt x="4613" y="17643"/>
                  </a:lnTo>
                  <a:lnTo>
                    <a:pt x="4108" y="17879"/>
                  </a:lnTo>
                  <a:lnTo>
                    <a:pt x="3536" y="15926"/>
                  </a:lnTo>
                  <a:lnTo>
                    <a:pt x="2997" y="13939"/>
                  </a:lnTo>
                  <a:lnTo>
                    <a:pt x="2526" y="11987"/>
                  </a:lnTo>
                  <a:lnTo>
                    <a:pt x="2055" y="9967"/>
                  </a:lnTo>
                  <a:lnTo>
                    <a:pt x="1146" y="5960"/>
                  </a:lnTo>
                  <a:lnTo>
                    <a:pt x="742" y="4108"/>
                  </a:lnTo>
                  <a:lnTo>
                    <a:pt x="506" y="3199"/>
                  </a:lnTo>
                  <a:lnTo>
                    <a:pt x="338" y="2762"/>
                  </a:lnTo>
                  <a:lnTo>
                    <a:pt x="182" y="2358"/>
                  </a:lnTo>
                  <a:lnTo>
                    <a:pt x="405" y="2358"/>
                  </a:lnTo>
                  <a:lnTo>
                    <a:pt x="641" y="2324"/>
                  </a:lnTo>
                  <a:lnTo>
                    <a:pt x="1078" y="2223"/>
                  </a:lnTo>
                  <a:lnTo>
                    <a:pt x="1954" y="1920"/>
                  </a:lnTo>
                  <a:lnTo>
                    <a:pt x="4209" y="1314"/>
                  </a:lnTo>
                  <a:lnTo>
                    <a:pt x="6465" y="775"/>
                  </a:lnTo>
                  <a:lnTo>
                    <a:pt x="8755" y="304"/>
                  </a:lnTo>
                  <a:lnTo>
                    <a:pt x="8889" y="977"/>
                  </a:lnTo>
                  <a:lnTo>
                    <a:pt x="9024" y="1651"/>
                  </a:lnTo>
                  <a:lnTo>
                    <a:pt x="9394" y="3031"/>
                  </a:lnTo>
                  <a:lnTo>
                    <a:pt x="10303" y="6330"/>
                  </a:lnTo>
                  <a:lnTo>
                    <a:pt x="11280" y="9664"/>
                  </a:lnTo>
                  <a:lnTo>
                    <a:pt x="11549" y="10674"/>
                  </a:lnTo>
                  <a:lnTo>
                    <a:pt x="11852" y="11717"/>
                  </a:lnTo>
                  <a:lnTo>
                    <a:pt x="11852" y="10640"/>
                  </a:lnTo>
                  <a:lnTo>
                    <a:pt x="11583" y="9832"/>
                  </a:lnTo>
                  <a:lnTo>
                    <a:pt x="10640" y="6532"/>
                  </a:lnTo>
                  <a:lnTo>
                    <a:pt x="9798" y="3469"/>
                  </a:lnTo>
                  <a:lnTo>
                    <a:pt x="9394" y="1785"/>
                  </a:lnTo>
                  <a:lnTo>
                    <a:pt x="9159" y="944"/>
                  </a:lnTo>
                  <a:lnTo>
                    <a:pt x="8923" y="136"/>
                  </a:lnTo>
                  <a:lnTo>
                    <a:pt x="8889" y="102"/>
                  </a:lnTo>
                  <a:lnTo>
                    <a:pt x="8822" y="35"/>
                  </a:lnTo>
                  <a:lnTo>
                    <a:pt x="878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6"/>
            <p:cNvSpPr/>
            <p:nvPr/>
          </p:nvSpPr>
          <p:spPr>
            <a:xfrm>
              <a:off x="6542043" y="3044546"/>
              <a:ext cx="65467" cy="46983"/>
            </a:xfrm>
            <a:custGeom>
              <a:avLst/>
              <a:gdLst/>
              <a:ahLst/>
              <a:cxnLst/>
              <a:rect l="l" t="t" r="r" b="b"/>
              <a:pathLst>
                <a:path w="1314" h="943" extrusionOk="0">
                  <a:moveTo>
                    <a:pt x="943" y="0"/>
                  </a:moveTo>
                  <a:lnTo>
                    <a:pt x="471" y="169"/>
                  </a:lnTo>
                  <a:lnTo>
                    <a:pt x="236" y="236"/>
                  </a:lnTo>
                  <a:lnTo>
                    <a:pt x="168" y="270"/>
                  </a:lnTo>
                  <a:lnTo>
                    <a:pt x="101" y="270"/>
                  </a:lnTo>
                  <a:lnTo>
                    <a:pt x="101" y="236"/>
                  </a:lnTo>
                  <a:lnTo>
                    <a:pt x="34" y="236"/>
                  </a:lnTo>
                  <a:lnTo>
                    <a:pt x="34" y="270"/>
                  </a:lnTo>
                  <a:lnTo>
                    <a:pt x="0" y="270"/>
                  </a:lnTo>
                  <a:lnTo>
                    <a:pt x="34" y="337"/>
                  </a:lnTo>
                  <a:lnTo>
                    <a:pt x="67" y="404"/>
                  </a:lnTo>
                  <a:lnTo>
                    <a:pt x="101" y="404"/>
                  </a:lnTo>
                  <a:lnTo>
                    <a:pt x="168" y="438"/>
                  </a:lnTo>
                  <a:lnTo>
                    <a:pt x="269" y="438"/>
                  </a:lnTo>
                  <a:lnTo>
                    <a:pt x="572" y="404"/>
                  </a:lnTo>
                  <a:lnTo>
                    <a:pt x="875" y="303"/>
                  </a:lnTo>
                  <a:lnTo>
                    <a:pt x="909" y="472"/>
                  </a:lnTo>
                  <a:lnTo>
                    <a:pt x="976" y="606"/>
                  </a:lnTo>
                  <a:lnTo>
                    <a:pt x="875" y="606"/>
                  </a:lnTo>
                  <a:lnTo>
                    <a:pt x="808" y="674"/>
                  </a:lnTo>
                  <a:lnTo>
                    <a:pt x="640" y="741"/>
                  </a:lnTo>
                  <a:lnTo>
                    <a:pt x="572" y="775"/>
                  </a:lnTo>
                  <a:lnTo>
                    <a:pt x="539" y="775"/>
                  </a:lnTo>
                  <a:lnTo>
                    <a:pt x="572" y="741"/>
                  </a:lnTo>
                  <a:lnTo>
                    <a:pt x="707" y="674"/>
                  </a:lnTo>
                  <a:lnTo>
                    <a:pt x="842" y="573"/>
                  </a:lnTo>
                  <a:lnTo>
                    <a:pt x="842" y="539"/>
                  </a:lnTo>
                  <a:lnTo>
                    <a:pt x="842" y="505"/>
                  </a:lnTo>
                  <a:lnTo>
                    <a:pt x="808" y="472"/>
                  </a:lnTo>
                  <a:lnTo>
                    <a:pt x="741" y="438"/>
                  </a:lnTo>
                  <a:lnTo>
                    <a:pt x="572" y="539"/>
                  </a:lnTo>
                  <a:lnTo>
                    <a:pt x="370" y="640"/>
                  </a:lnTo>
                  <a:lnTo>
                    <a:pt x="269" y="741"/>
                  </a:lnTo>
                  <a:lnTo>
                    <a:pt x="236" y="775"/>
                  </a:lnTo>
                  <a:lnTo>
                    <a:pt x="269" y="842"/>
                  </a:lnTo>
                  <a:lnTo>
                    <a:pt x="303" y="876"/>
                  </a:lnTo>
                  <a:lnTo>
                    <a:pt x="337" y="876"/>
                  </a:lnTo>
                  <a:lnTo>
                    <a:pt x="438" y="808"/>
                  </a:lnTo>
                  <a:lnTo>
                    <a:pt x="438" y="876"/>
                  </a:lnTo>
                  <a:lnTo>
                    <a:pt x="471" y="909"/>
                  </a:lnTo>
                  <a:lnTo>
                    <a:pt x="539" y="943"/>
                  </a:lnTo>
                  <a:lnTo>
                    <a:pt x="707" y="909"/>
                  </a:lnTo>
                  <a:lnTo>
                    <a:pt x="875" y="808"/>
                  </a:lnTo>
                  <a:lnTo>
                    <a:pt x="976" y="741"/>
                  </a:lnTo>
                  <a:lnTo>
                    <a:pt x="1044" y="674"/>
                  </a:lnTo>
                  <a:lnTo>
                    <a:pt x="1111" y="741"/>
                  </a:lnTo>
                  <a:lnTo>
                    <a:pt x="1212" y="741"/>
                  </a:lnTo>
                  <a:lnTo>
                    <a:pt x="1279" y="707"/>
                  </a:lnTo>
                  <a:lnTo>
                    <a:pt x="1313" y="640"/>
                  </a:lnTo>
                  <a:lnTo>
                    <a:pt x="1279" y="573"/>
                  </a:lnTo>
                  <a:lnTo>
                    <a:pt x="1246" y="505"/>
                  </a:lnTo>
                  <a:lnTo>
                    <a:pt x="1145" y="303"/>
                  </a:lnTo>
                  <a:lnTo>
                    <a:pt x="1111" y="135"/>
                  </a:lnTo>
                  <a:lnTo>
                    <a:pt x="1111" y="68"/>
                  </a:lnTo>
                  <a:lnTo>
                    <a:pt x="107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6"/>
            <p:cNvSpPr/>
            <p:nvPr/>
          </p:nvSpPr>
          <p:spPr>
            <a:xfrm>
              <a:off x="6292083" y="2138723"/>
              <a:ext cx="35274" cy="35274"/>
            </a:xfrm>
            <a:custGeom>
              <a:avLst/>
              <a:gdLst/>
              <a:ahLst/>
              <a:cxnLst/>
              <a:rect l="l" t="t" r="r" b="b"/>
              <a:pathLst>
                <a:path w="708" h="708" extrusionOk="0">
                  <a:moveTo>
                    <a:pt x="438" y="203"/>
                  </a:moveTo>
                  <a:lnTo>
                    <a:pt x="506" y="236"/>
                  </a:lnTo>
                  <a:lnTo>
                    <a:pt x="539" y="304"/>
                  </a:lnTo>
                  <a:lnTo>
                    <a:pt x="539" y="405"/>
                  </a:lnTo>
                  <a:lnTo>
                    <a:pt x="506" y="472"/>
                  </a:lnTo>
                  <a:lnTo>
                    <a:pt x="438" y="539"/>
                  </a:lnTo>
                  <a:lnTo>
                    <a:pt x="270" y="539"/>
                  </a:lnTo>
                  <a:lnTo>
                    <a:pt x="203" y="506"/>
                  </a:lnTo>
                  <a:lnTo>
                    <a:pt x="169" y="405"/>
                  </a:lnTo>
                  <a:lnTo>
                    <a:pt x="236" y="304"/>
                  </a:lnTo>
                  <a:lnTo>
                    <a:pt x="270" y="270"/>
                  </a:lnTo>
                  <a:lnTo>
                    <a:pt x="337" y="236"/>
                  </a:lnTo>
                  <a:lnTo>
                    <a:pt x="371" y="203"/>
                  </a:lnTo>
                  <a:close/>
                  <a:moveTo>
                    <a:pt x="337" y="1"/>
                  </a:moveTo>
                  <a:lnTo>
                    <a:pt x="270" y="34"/>
                  </a:lnTo>
                  <a:lnTo>
                    <a:pt x="203" y="68"/>
                  </a:lnTo>
                  <a:lnTo>
                    <a:pt x="135" y="135"/>
                  </a:lnTo>
                  <a:lnTo>
                    <a:pt x="102" y="203"/>
                  </a:lnTo>
                  <a:lnTo>
                    <a:pt x="102" y="236"/>
                  </a:lnTo>
                  <a:lnTo>
                    <a:pt x="34" y="337"/>
                  </a:lnTo>
                  <a:lnTo>
                    <a:pt x="1" y="438"/>
                  </a:lnTo>
                  <a:lnTo>
                    <a:pt x="34" y="539"/>
                  </a:lnTo>
                  <a:lnTo>
                    <a:pt x="68" y="607"/>
                  </a:lnTo>
                  <a:lnTo>
                    <a:pt x="135" y="674"/>
                  </a:lnTo>
                  <a:lnTo>
                    <a:pt x="203" y="708"/>
                  </a:lnTo>
                  <a:lnTo>
                    <a:pt x="371" y="708"/>
                  </a:lnTo>
                  <a:lnTo>
                    <a:pt x="506" y="674"/>
                  </a:lnTo>
                  <a:lnTo>
                    <a:pt x="607" y="640"/>
                  </a:lnTo>
                  <a:lnTo>
                    <a:pt x="640" y="573"/>
                  </a:lnTo>
                  <a:lnTo>
                    <a:pt x="708" y="438"/>
                  </a:lnTo>
                  <a:lnTo>
                    <a:pt x="708" y="270"/>
                  </a:lnTo>
                  <a:lnTo>
                    <a:pt x="674" y="169"/>
                  </a:lnTo>
                  <a:lnTo>
                    <a:pt x="640" y="102"/>
                  </a:lnTo>
                  <a:lnTo>
                    <a:pt x="573" y="68"/>
                  </a:lnTo>
                  <a:lnTo>
                    <a:pt x="506" y="34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6"/>
            <p:cNvSpPr/>
            <p:nvPr/>
          </p:nvSpPr>
          <p:spPr>
            <a:xfrm>
              <a:off x="6538655" y="3066318"/>
              <a:ext cx="16840" cy="30242"/>
            </a:xfrm>
            <a:custGeom>
              <a:avLst/>
              <a:gdLst/>
              <a:ahLst/>
              <a:cxnLst/>
              <a:rect l="l" t="t" r="r" b="b"/>
              <a:pathLst>
                <a:path w="338" h="607" extrusionOk="0">
                  <a:moveTo>
                    <a:pt x="34" y="1"/>
                  </a:moveTo>
                  <a:lnTo>
                    <a:pt x="1" y="35"/>
                  </a:lnTo>
                  <a:lnTo>
                    <a:pt x="1" y="270"/>
                  </a:lnTo>
                  <a:lnTo>
                    <a:pt x="1" y="472"/>
                  </a:lnTo>
                  <a:lnTo>
                    <a:pt x="34" y="540"/>
                  </a:lnTo>
                  <a:lnTo>
                    <a:pt x="102" y="607"/>
                  </a:lnTo>
                  <a:lnTo>
                    <a:pt x="304" y="607"/>
                  </a:lnTo>
                  <a:lnTo>
                    <a:pt x="337" y="540"/>
                  </a:lnTo>
                  <a:lnTo>
                    <a:pt x="337" y="472"/>
                  </a:lnTo>
                  <a:lnTo>
                    <a:pt x="270" y="405"/>
                  </a:lnTo>
                  <a:lnTo>
                    <a:pt x="236" y="405"/>
                  </a:lnTo>
                  <a:lnTo>
                    <a:pt x="203" y="169"/>
                  </a:lnTo>
                  <a:lnTo>
                    <a:pt x="135" y="102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6"/>
            <p:cNvSpPr/>
            <p:nvPr/>
          </p:nvSpPr>
          <p:spPr>
            <a:xfrm>
              <a:off x="6421223" y="2091740"/>
              <a:ext cx="105773" cy="40306"/>
            </a:xfrm>
            <a:custGeom>
              <a:avLst/>
              <a:gdLst/>
              <a:ahLst/>
              <a:cxnLst/>
              <a:rect l="l" t="t" r="r" b="b"/>
              <a:pathLst>
                <a:path w="2123" h="809" extrusionOk="0">
                  <a:moveTo>
                    <a:pt x="1920" y="1"/>
                  </a:moveTo>
                  <a:lnTo>
                    <a:pt x="1853" y="34"/>
                  </a:lnTo>
                  <a:lnTo>
                    <a:pt x="1617" y="102"/>
                  </a:lnTo>
                  <a:lnTo>
                    <a:pt x="1381" y="169"/>
                  </a:lnTo>
                  <a:lnTo>
                    <a:pt x="944" y="270"/>
                  </a:lnTo>
                  <a:lnTo>
                    <a:pt x="472" y="371"/>
                  </a:lnTo>
                  <a:lnTo>
                    <a:pt x="270" y="472"/>
                  </a:lnTo>
                  <a:lnTo>
                    <a:pt x="35" y="573"/>
                  </a:lnTo>
                  <a:lnTo>
                    <a:pt x="1" y="674"/>
                  </a:lnTo>
                  <a:lnTo>
                    <a:pt x="1" y="741"/>
                  </a:lnTo>
                  <a:lnTo>
                    <a:pt x="68" y="809"/>
                  </a:lnTo>
                  <a:lnTo>
                    <a:pt x="136" y="809"/>
                  </a:lnTo>
                  <a:lnTo>
                    <a:pt x="1112" y="640"/>
                  </a:lnTo>
                  <a:lnTo>
                    <a:pt x="1583" y="506"/>
                  </a:lnTo>
                  <a:lnTo>
                    <a:pt x="2021" y="337"/>
                  </a:lnTo>
                  <a:lnTo>
                    <a:pt x="2088" y="304"/>
                  </a:lnTo>
                  <a:lnTo>
                    <a:pt x="2122" y="236"/>
                  </a:lnTo>
                  <a:lnTo>
                    <a:pt x="2122" y="169"/>
                  </a:lnTo>
                  <a:lnTo>
                    <a:pt x="2088" y="102"/>
                  </a:lnTo>
                  <a:lnTo>
                    <a:pt x="2055" y="68"/>
                  </a:lnTo>
                  <a:lnTo>
                    <a:pt x="1987" y="34"/>
                  </a:lnTo>
                  <a:lnTo>
                    <a:pt x="192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6"/>
            <p:cNvSpPr/>
            <p:nvPr/>
          </p:nvSpPr>
          <p:spPr>
            <a:xfrm>
              <a:off x="6654393" y="2992531"/>
              <a:ext cx="152706" cy="80563"/>
            </a:xfrm>
            <a:custGeom>
              <a:avLst/>
              <a:gdLst/>
              <a:ahLst/>
              <a:cxnLst/>
              <a:rect l="l" t="t" r="r" b="b"/>
              <a:pathLst>
                <a:path w="3065" h="1617" extrusionOk="0">
                  <a:moveTo>
                    <a:pt x="2896" y="1"/>
                  </a:moveTo>
                  <a:lnTo>
                    <a:pt x="1482" y="371"/>
                  </a:lnTo>
                  <a:lnTo>
                    <a:pt x="68" y="809"/>
                  </a:lnTo>
                  <a:lnTo>
                    <a:pt x="1" y="842"/>
                  </a:lnTo>
                  <a:lnTo>
                    <a:pt x="1" y="910"/>
                  </a:lnTo>
                  <a:lnTo>
                    <a:pt x="35" y="977"/>
                  </a:lnTo>
                  <a:lnTo>
                    <a:pt x="102" y="977"/>
                  </a:lnTo>
                  <a:lnTo>
                    <a:pt x="775" y="842"/>
                  </a:lnTo>
                  <a:lnTo>
                    <a:pt x="1449" y="674"/>
                  </a:lnTo>
                  <a:lnTo>
                    <a:pt x="2762" y="304"/>
                  </a:lnTo>
                  <a:lnTo>
                    <a:pt x="2762" y="405"/>
                  </a:lnTo>
                  <a:lnTo>
                    <a:pt x="2762" y="506"/>
                  </a:lnTo>
                  <a:lnTo>
                    <a:pt x="2728" y="607"/>
                  </a:lnTo>
                  <a:lnTo>
                    <a:pt x="2694" y="708"/>
                  </a:lnTo>
                  <a:lnTo>
                    <a:pt x="2526" y="842"/>
                  </a:lnTo>
                  <a:lnTo>
                    <a:pt x="2290" y="977"/>
                  </a:lnTo>
                  <a:lnTo>
                    <a:pt x="2021" y="1078"/>
                  </a:lnTo>
                  <a:lnTo>
                    <a:pt x="1785" y="1145"/>
                  </a:lnTo>
                  <a:lnTo>
                    <a:pt x="1348" y="1246"/>
                  </a:lnTo>
                  <a:lnTo>
                    <a:pt x="573" y="1381"/>
                  </a:lnTo>
                  <a:lnTo>
                    <a:pt x="439" y="1347"/>
                  </a:lnTo>
                  <a:lnTo>
                    <a:pt x="338" y="1280"/>
                  </a:lnTo>
                  <a:lnTo>
                    <a:pt x="237" y="1213"/>
                  </a:lnTo>
                  <a:lnTo>
                    <a:pt x="136" y="1145"/>
                  </a:lnTo>
                  <a:lnTo>
                    <a:pt x="102" y="1179"/>
                  </a:lnTo>
                  <a:lnTo>
                    <a:pt x="136" y="1280"/>
                  </a:lnTo>
                  <a:lnTo>
                    <a:pt x="169" y="1381"/>
                  </a:lnTo>
                  <a:lnTo>
                    <a:pt x="304" y="1583"/>
                  </a:lnTo>
                  <a:lnTo>
                    <a:pt x="371" y="1617"/>
                  </a:lnTo>
                  <a:lnTo>
                    <a:pt x="439" y="1617"/>
                  </a:lnTo>
                  <a:lnTo>
                    <a:pt x="1550" y="1448"/>
                  </a:lnTo>
                  <a:lnTo>
                    <a:pt x="2088" y="1314"/>
                  </a:lnTo>
                  <a:lnTo>
                    <a:pt x="2358" y="1213"/>
                  </a:lnTo>
                  <a:lnTo>
                    <a:pt x="2627" y="1112"/>
                  </a:lnTo>
                  <a:lnTo>
                    <a:pt x="2728" y="1044"/>
                  </a:lnTo>
                  <a:lnTo>
                    <a:pt x="2795" y="943"/>
                  </a:lnTo>
                  <a:lnTo>
                    <a:pt x="2930" y="741"/>
                  </a:lnTo>
                  <a:lnTo>
                    <a:pt x="2997" y="472"/>
                  </a:lnTo>
                  <a:lnTo>
                    <a:pt x="2997" y="337"/>
                  </a:lnTo>
                  <a:lnTo>
                    <a:pt x="2964" y="236"/>
                  </a:lnTo>
                  <a:lnTo>
                    <a:pt x="3031" y="203"/>
                  </a:lnTo>
                  <a:lnTo>
                    <a:pt x="3065" y="169"/>
                  </a:lnTo>
                  <a:lnTo>
                    <a:pt x="3065" y="68"/>
                  </a:lnTo>
                  <a:lnTo>
                    <a:pt x="299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6"/>
            <p:cNvSpPr/>
            <p:nvPr/>
          </p:nvSpPr>
          <p:spPr>
            <a:xfrm>
              <a:off x="6233393" y="2021291"/>
              <a:ext cx="637429" cy="1130622"/>
            </a:xfrm>
            <a:custGeom>
              <a:avLst/>
              <a:gdLst/>
              <a:ahLst/>
              <a:cxnLst/>
              <a:rect l="l" t="t" r="r" b="b"/>
              <a:pathLst>
                <a:path w="12794" h="22693" extrusionOk="0">
                  <a:moveTo>
                    <a:pt x="10774" y="3334"/>
                  </a:moveTo>
                  <a:lnTo>
                    <a:pt x="10841" y="3368"/>
                  </a:lnTo>
                  <a:lnTo>
                    <a:pt x="11178" y="4209"/>
                  </a:lnTo>
                  <a:lnTo>
                    <a:pt x="11245" y="4378"/>
                  </a:lnTo>
                  <a:lnTo>
                    <a:pt x="11346" y="4580"/>
                  </a:lnTo>
                  <a:lnTo>
                    <a:pt x="11346" y="4681"/>
                  </a:lnTo>
                  <a:lnTo>
                    <a:pt x="11346" y="4748"/>
                  </a:lnTo>
                  <a:lnTo>
                    <a:pt x="11313" y="4815"/>
                  </a:lnTo>
                  <a:lnTo>
                    <a:pt x="11212" y="4849"/>
                  </a:lnTo>
                  <a:lnTo>
                    <a:pt x="11111" y="4546"/>
                  </a:lnTo>
                  <a:lnTo>
                    <a:pt x="10774" y="3334"/>
                  </a:lnTo>
                  <a:close/>
                  <a:moveTo>
                    <a:pt x="6868" y="1"/>
                  </a:moveTo>
                  <a:lnTo>
                    <a:pt x="6363" y="34"/>
                  </a:lnTo>
                  <a:lnTo>
                    <a:pt x="5892" y="102"/>
                  </a:lnTo>
                  <a:lnTo>
                    <a:pt x="5387" y="169"/>
                  </a:lnTo>
                  <a:lnTo>
                    <a:pt x="4882" y="270"/>
                  </a:lnTo>
                  <a:lnTo>
                    <a:pt x="3939" y="506"/>
                  </a:lnTo>
                  <a:lnTo>
                    <a:pt x="2963" y="809"/>
                  </a:lnTo>
                  <a:lnTo>
                    <a:pt x="2492" y="977"/>
                  </a:lnTo>
                  <a:lnTo>
                    <a:pt x="2020" y="1145"/>
                  </a:lnTo>
                  <a:lnTo>
                    <a:pt x="1583" y="1381"/>
                  </a:lnTo>
                  <a:lnTo>
                    <a:pt x="1145" y="1617"/>
                  </a:lnTo>
                  <a:lnTo>
                    <a:pt x="876" y="1819"/>
                  </a:lnTo>
                  <a:lnTo>
                    <a:pt x="640" y="2021"/>
                  </a:lnTo>
                  <a:lnTo>
                    <a:pt x="438" y="2257"/>
                  </a:lnTo>
                  <a:lnTo>
                    <a:pt x="236" y="2560"/>
                  </a:lnTo>
                  <a:lnTo>
                    <a:pt x="101" y="2829"/>
                  </a:lnTo>
                  <a:lnTo>
                    <a:pt x="0" y="3132"/>
                  </a:lnTo>
                  <a:lnTo>
                    <a:pt x="0" y="3469"/>
                  </a:lnTo>
                  <a:lnTo>
                    <a:pt x="34" y="3772"/>
                  </a:lnTo>
                  <a:lnTo>
                    <a:pt x="34" y="3805"/>
                  </a:lnTo>
                  <a:lnTo>
                    <a:pt x="34" y="3839"/>
                  </a:lnTo>
                  <a:lnTo>
                    <a:pt x="101" y="4378"/>
                  </a:lnTo>
                  <a:lnTo>
                    <a:pt x="236" y="4883"/>
                  </a:lnTo>
                  <a:lnTo>
                    <a:pt x="505" y="5893"/>
                  </a:lnTo>
                  <a:lnTo>
                    <a:pt x="808" y="6903"/>
                  </a:lnTo>
                  <a:lnTo>
                    <a:pt x="1111" y="7946"/>
                  </a:lnTo>
                  <a:lnTo>
                    <a:pt x="1583" y="10101"/>
                  </a:lnTo>
                  <a:lnTo>
                    <a:pt x="2020" y="12256"/>
                  </a:lnTo>
                  <a:lnTo>
                    <a:pt x="2559" y="14478"/>
                  </a:lnTo>
                  <a:lnTo>
                    <a:pt x="3131" y="16700"/>
                  </a:lnTo>
                  <a:lnTo>
                    <a:pt x="3704" y="18889"/>
                  </a:lnTo>
                  <a:lnTo>
                    <a:pt x="4377" y="21077"/>
                  </a:lnTo>
                  <a:lnTo>
                    <a:pt x="4411" y="21144"/>
                  </a:lnTo>
                  <a:lnTo>
                    <a:pt x="4411" y="21346"/>
                  </a:lnTo>
                  <a:lnTo>
                    <a:pt x="4478" y="21481"/>
                  </a:lnTo>
                  <a:lnTo>
                    <a:pt x="4613" y="21649"/>
                  </a:lnTo>
                  <a:lnTo>
                    <a:pt x="4747" y="21818"/>
                  </a:lnTo>
                  <a:lnTo>
                    <a:pt x="5084" y="22087"/>
                  </a:lnTo>
                  <a:lnTo>
                    <a:pt x="5421" y="22255"/>
                  </a:lnTo>
                  <a:lnTo>
                    <a:pt x="5724" y="22424"/>
                  </a:lnTo>
                  <a:lnTo>
                    <a:pt x="6027" y="22525"/>
                  </a:lnTo>
                  <a:lnTo>
                    <a:pt x="6363" y="22626"/>
                  </a:lnTo>
                  <a:lnTo>
                    <a:pt x="6734" y="22659"/>
                  </a:lnTo>
                  <a:lnTo>
                    <a:pt x="7070" y="22693"/>
                  </a:lnTo>
                  <a:lnTo>
                    <a:pt x="7407" y="22693"/>
                  </a:lnTo>
                  <a:lnTo>
                    <a:pt x="8114" y="22659"/>
                  </a:lnTo>
                  <a:lnTo>
                    <a:pt x="8720" y="22592"/>
                  </a:lnTo>
                  <a:lnTo>
                    <a:pt x="9293" y="22491"/>
                  </a:lnTo>
                  <a:lnTo>
                    <a:pt x="9899" y="22390"/>
                  </a:lnTo>
                  <a:lnTo>
                    <a:pt x="10471" y="22255"/>
                  </a:lnTo>
                  <a:lnTo>
                    <a:pt x="11649" y="21919"/>
                  </a:lnTo>
                  <a:lnTo>
                    <a:pt x="12794" y="21515"/>
                  </a:lnTo>
                  <a:lnTo>
                    <a:pt x="12794" y="21212"/>
                  </a:lnTo>
                  <a:lnTo>
                    <a:pt x="11313" y="21717"/>
                  </a:lnTo>
                  <a:lnTo>
                    <a:pt x="10538" y="21919"/>
                  </a:lnTo>
                  <a:lnTo>
                    <a:pt x="9798" y="22121"/>
                  </a:lnTo>
                  <a:lnTo>
                    <a:pt x="9124" y="22255"/>
                  </a:lnTo>
                  <a:lnTo>
                    <a:pt x="8485" y="22390"/>
                  </a:lnTo>
                  <a:lnTo>
                    <a:pt x="7811" y="22424"/>
                  </a:lnTo>
                  <a:lnTo>
                    <a:pt x="7138" y="22457"/>
                  </a:lnTo>
                  <a:lnTo>
                    <a:pt x="6801" y="22424"/>
                  </a:lnTo>
                  <a:lnTo>
                    <a:pt x="6498" y="22390"/>
                  </a:lnTo>
                  <a:lnTo>
                    <a:pt x="6195" y="22289"/>
                  </a:lnTo>
                  <a:lnTo>
                    <a:pt x="5858" y="22188"/>
                  </a:lnTo>
                  <a:lnTo>
                    <a:pt x="5522" y="22053"/>
                  </a:lnTo>
                  <a:lnTo>
                    <a:pt x="5320" y="21919"/>
                  </a:lnTo>
                  <a:lnTo>
                    <a:pt x="5084" y="21784"/>
                  </a:lnTo>
                  <a:lnTo>
                    <a:pt x="4916" y="21616"/>
                  </a:lnTo>
                  <a:lnTo>
                    <a:pt x="4747" y="21447"/>
                  </a:lnTo>
                  <a:lnTo>
                    <a:pt x="4646" y="21279"/>
                  </a:lnTo>
                  <a:lnTo>
                    <a:pt x="4613" y="21077"/>
                  </a:lnTo>
                  <a:lnTo>
                    <a:pt x="4613" y="21043"/>
                  </a:lnTo>
                  <a:lnTo>
                    <a:pt x="4007" y="18889"/>
                  </a:lnTo>
                  <a:lnTo>
                    <a:pt x="3434" y="16734"/>
                  </a:lnTo>
                  <a:lnTo>
                    <a:pt x="2862" y="14579"/>
                  </a:lnTo>
                  <a:lnTo>
                    <a:pt x="2323" y="12424"/>
                  </a:lnTo>
                  <a:lnTo>
                    <a:pt x="1852" y="10269"/>
                  </a:lnTo>
                  <a:lnTo>
                    <a:pt x="1414" y="8115"/>
                  </a:lnTo>
                  <a:lnTo>
                    <a:pt x="1280" y="7576"/>
                  </a:lnTo>
                  <a:lnTo>
                    <a:pt x="1145" y="7037"/>
                  </a:lnTo>
                  <a:lnTo>
                    <a:pt x="808" y="5960"/>
                  </a:lnTo>
                  <a:lnTo>
                    <a:pt x="472" y="4883"/>
                  </a:lnTo>
                  <a:lnTo>
                    <a:pt x="303" y="4344"/>
                  </a:lnTo>
                  <a:lnTo>
                    <a:pt x="169" y="3805"/>
                  </a:lnTo>
                  <a:lnTo>
                    <a:pt x="135" y="3772"/>
                  </a:lnTo>
                  <a:lnTo>
                    <a:pt x="202" y="3368"/>
                  </a:lnTo>
                  <a:lnTo>
                    <a:pt x="303" y="2997"/>
                  </a:lnTo>
                  <a:lnTo>
                    <a:pt x="472" y="2694"/>
                  </a:lnTo>
                  <a:lnTo>
                    <a:pt x="674" y="2391"/>
                  </a:lnTo>
                  <a:lnTo>
                    <a:pt x="909" y="2122"/>
                  </a:lnTo>
                  <a:lnTo>
                    <a:pt x="1179" y="1920"/>
                  </a:lnTo>
                  <a:lnTo>
                    <a:pt x="1482" y="1684"/>
                  </a:lnTo>
                  <a:lnTo>
                    <a:pt x="1818" y="1516"/>
                  </a:lnTo>
                  <a:lnTo>
                    <a:pt x="2155" y="1347"/>
                  </a:lnTo>
                  <a:lnTo>
                    <a:pt x="2525" y="1213"/>
                  </a:lnTo>
                  <a:lnTo>
                    <a:pt x="3266" y="943"/>
                  </a:lnTo>
                  <a:lnTo>
                    <a:pt x="4007" y="741"/>
                  </a:lnTo>
                  <a:lnTo>
                    <a:pt x="4714" y="573"/>
                  </a:lnTo>
                  <a:lnTo>
                    <a:pt x="5555" y="405"/>
                  </a:lnTo>
                  <a:lnTo>
                    <a:pt x="5959" y="337"/>
                  </a:lnTo>
                  <a:lnTo>
                    <a:pt x="6397" y="304"/>
                  </a:lnTo>
                  <a:lnTo>
                    <a:pt x="6801" y="270"/>
                  </a:lnTo>
                  <a:lnTo>
                    <a:pt x="7239" y="304"/>
                  </a:lnTo>
                  <a:lnTo>
                    <a:pt x="7643" y="304"/>
                  </a:lnTo>
                  <a:lnTo>
                    <a:pt x="8080" y="371"/>
                  </a:lnTo>
                  <a:lnTo>
                    <a:pt x="8518" y="472"/>
                  </a:lnTo>
                  <a:lnTo>
                    <a:pt x="8922" y="607"/>
                  </a:lnTo>
                  <a:lnTo>
                    <a:pt x="9326" y="809"/>
                  </a:lnTo>
                  <a:lnTo>
                    <a:pt x="9495" y="943"/>
                  </a:lnTo>
                  <a:lnTo>
                    <a:pt x="9697" y="1078"/>
                  </a:lnTo>
                  <a:lnTo>
                    <a:pt x="9831" y="1246"/>
                  </a:lnTo>
                  <a:lnTo>
                    <a:pt x="9966" y="1448"/>
                  </a:lnTo>
                  <a:lnTo>
                    <a:pt x="10101" y="1650"/>
                  </a:lnTo>
                  <a:lnTo>
                    <a:pt x="10202" y="1852"/>
                  </a:lnTo>
                  <a:lnTo>
                    <a:pt x="10168" y="1886"/>
                  </a:lnTo>
                  <a:lnTo>
                    <a:pt x="10168" y="2088"/>
                  </a:lnTo>
                  <a:lnTo>
                    <a:pt x="10202" y="2223"/>
                  </a:lnTo>
                  <a:lnTo>
                    <a:pt x="10303" y="2593"/>
                  </a:lnTo>
                  <a:lnTo>
                    <a:pt x="10707" y="4108"/>
                  </a:lnTo>
                  <a:lnTo>
                    <a:pt x="11616" y="7138"/>
                  </a:lnTo>
                  <a:lnTo>
                    <a:pt x="12491" y="10168"/>
                  </a:lnTo>
                  <a:lnTo>
                    <a:pt x="12794" y="11347"/>
                  </a:lnTo>
                  <a:lnTo>
                    <a:pt x="12794" y="10337"/>
                  </a:lnTo>
                  <a:lnTo>
                    <a:pt x="12727" y="10101"/>
                  </a:lnTo>
                  <a:lnTo>
                    <a:pt x="11919" y="7340"/>
                  </a:lnTo>
                  <a:lnTo>
                    <a:pt x="11582" y="6196"/>
                  </a:lnTo>
                  <a:lnTo>
                    <a:pt x="11279" y="5085"/>
                  </a:lnTo>
                  <a:lnTo>
                    <a:pt x="11346" y="5085"/>
                  </a:lnTo>
                  <a:lnTo>
                    <a:pt x="11414" y="5051"/>
                  </a:lnTo>
                  <a:lnTo>
                    <a:pt x="11447" y="5017"/>
                  </a:lnTo>
                  <a:lnTo>
                    <a:pt x="11515" y="4916"/>
                  </a:lnTo>
                  <a:lnTo>
                    <a:pt x="11582" y="4849"/>
                  </a:lnTo>
                  <a:lnTo>
                    <a:pt x="11616" y="4815"/>
                  </a:lnTo>
                  <a:lnTo>
                    <a:pt x="11616" y="4748"/>
                  </a:lnTo>
                  <a:lnTo>
                    <a:pt x="11346" y="3974"/>
                  </a:lnTo>
                  <a:lnTo>
                    <a:pt x="11043" y="3233"/>
                  </a:lnTo>
                  <a:lnTo>
                    <a:pt x="10976" y="3166"/>
                  </a:lnTo>
                  <a:lnTo>
                    <a:pt x="10707" y="3166"/>
                  </a:lnTo>
                  <a:lnTo>
                    <a:pt x="10471" y="2560"/>
                  </a:lnTo>
                  <a:lnTo>
                    <a:pt x="10639" y="2560"/>
                  </a:lnTo>
                  <a:lnTo>
                    <a:pt x="10673" y="2492"/>
                  </a:lnTo>
                  <a:lnTo>
                    <a:pt x="10673" y="2425"/>
                  </a:lnTo>
                  <a:lnTo>
                    <a:pt x="10538" y="2054"/>
                  </a:lnTo>
                  <a:lnTo>
                    <a:pt x="10404" y="1718"/>
                  </a:lnTo>
                  <a:lnTo>
                    <a:pt x="10235" y="1415"/>
                  </a:lnTo>
                  <a:lnTo>
                    <a:pt x="10033" y="1112"/>
                  </a:lnTo>
                  <a:lnTo>
                    <a:pt x="9798" y="876"/>
                  </a:lnTo>
                  <a:lnTo>
                    <a:pt x="9528" y="640"/>
                  </a:lnTo>
                  <a:lnTo>
                    <a:pt x="9225" y="472"/>
                  </a:lnTo>
                  <a:lnTo>
                    <a:pt x="8855" y="304"/>
                  </a:lnTo>
                  <a:lnTo>
                    <a:pt x="8384" y="169"/>
                  </a:lnTo>
                  <a:lnTo>
                    <a:pt x="7878" y="68"/>
                  </a:lnTo>
                  <a:lnTo>
                    <a:pt x="7373" y="34"/>
                  </a:lnTo>
                  <a:lnTo>
                    <a:pt x="686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6"/>
            <p:cNvSpPr/>
            <p:nvPr/>
          </p:nvSpPr>
          <p:spPr>
            <a:xfrm>
              <a:off x="6609104" y="2068274"/>
              <a:ext cx="21872" cy="20178"/>
            </a:xfrm>
            <a:custGeom>
              <a:avLst/>
              <a:gdLst/>
              <a:ahLst/>
              <a:cxnLst/>
              <a:rect l="l" t="t" r="r" b="b"/>
              <a:pathLst>
                <a:path w="439" h="405" extrusionOk="0">
                  <a:moveTo>
                    <a:pt x="135" y="0"/>
                  </a:moveTo>
                  <a:lnTo>
                    <a:pt x="34" y="101"/>
                  </a:lnTo>
                  <a:lnTo>
                    <a:pt x="34" y="169"/>
                  </a:lnTo>
                  <a:lnTo>
                    <a:pt x="1" y="236"/>
                  </a:lnTo>
                  <a:lnTo>
                    <a:pt x="34" y="337"/>
                  </a:lnTo>
                  <a:lnTo>
                    <a:pt x="68" y="371"/>
                  </a:lnTo>
                  <a:lnTo>
                    <a:pt x="135" y="404"/>
                  </a:lnTo>
                  <a:lnTo>
                    <a:pt x="203" y="404"/>
                  </a:lnTo>
                  <a:lnTo>
                    <a:pt x="270" y="371"/>
                  </a:lnTo>
                  <a:lnTo>
                    <a:pt x="371" y="337"/>
                  </a:lnTo>
                  <a:lnTo>
                    <a:pt x="405" y="270"/>
                  </a:lnTo>
                  <a:lnTo>
                    <a:pt x="438" y="169"/>
                  </a:lnTo>
                  <a:lnTo>
                    <a:pt x="405" y="101"/>
                  </a:lnTo>
                  <a:lnTo>
                    <a:pt x="337" y="34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7" name="Google Shape;907;p6"/>
          <p:cNvGrpSpPr/>
          <p:nvPr/>
        </p:nvGrpSpPr>
        <p:grpSpPr>
          <a:xfrm>
            <a:off x="7464679" y="3618202"/>
            <a:ext cx="1679118" cy="1534882"/>
            <a:chOff x="5191704" y="3618202"/>
            <a:chExt cx="1679118" cy="1534882"/>
          </a:xfrm>
        </p:grpSpPr>
        <p:sp>
          <p:nvSpPr>
            <p:cNvPr id="908" name="Google Shape;908;p6"/>
            <p:cNvSpPr/>
            <p:nvPr/>
          </p:nvSpPr>
          <p:spPr>
            <a:xfrm>
              <a:off x="6010287" y="4958477"/>
              <a:ext cx="610625" cy="194607"/>
            </a:xfrm>
            <a:custGeom>
              <a:avLst/>
              <a:gdLst/>
              <a:ahLst/>
              <a:cxnLst/>
              <a:rect l="l" t="t" r="r" b="b"/>
              <a:pathLst>
                <a:path w="12256" h="3906" extrusionOk="0">
                  <a:moveTo>
                    <a:pt x="2492" y="775"/>
                  </a:moveTo>
                  <a:lnTo>
                    <a:pt x="2727" y="809"/>
                  </a:lnTo>
                  <a:lnTo>
                    <a:pt x="2963" y="943"/>
                  </a:lnTo>
                  <a:lnTo>
                    <a:pt x="3131" y="1078"/>
                  </a:lnTo>
                  <a:lnTo>
                    <a:pt x="3266" y="1280"/>
                  </a:lnTo>
                  <a:lnTo>
                    <a:pt x="3333" y="1549"/>
                  </a:lnTo>
                  <a:lnTo>
                    <a:pt x="2727" y="2189"/>
                  </a:lnTo>
                  <a:lnTo>
                    <a:pt x="2222" y="2795"/>
                  </a:lnTo>
                  <a:lnTo>
                    <a:pt x="1953" y="3132"/>
                  </a:lnTo>
                  <a:lnTo>
                    <a:pt x="1684" y="3401"/>
                  </a:lnTo>
                  <a:lnTo>
                    <a:pt x="1515" y="3536"/>
                  </a:lnTo>
                  <a:lnTo>
                    <a:pt x="1347" y="3603"/>
                  </a:lnTo>
                  <a:lnTo>
                    <a:pt x="1145" y="3670"/>
                  </a:lnTo>
                  <a:lnTo>
                    <a:pt x="943" y="3670"/>
                  </a:lnTo>
                  <a:lnTo>
                    <a:pt x="808" y="3637"/>
                  </a:lnTo>
                  <a:lnTo>
                    <a:pt x="707" y="3569"/>
                  </a:lnTo>
                  <a:lnTo>
                    <a:pt x="606" y="3502"/>
                  </a:lnTo>
                  <a:lnTo>
                    <a:pt x="539" y="3435"/>
                  </a:lnTo>
                  <a:lnTo>
                    <a:pt x="404" y="3233"/>
                  </a:lnTo>
                  <a:lnTo>
                    <a:pt x="371" y="2997"/>
                  </a:lnTo>
                  <a:lnTo>
                    <a:pt x="371" y="2728"/>
                  </a:lnTo>
                  <a:lnTo>
                    <a:pt x="404" y="2492"/>
                  </a:lnTo>
                  <a:lnTo>
                    <a:pt x="472" y="2256"/>
                  </a:lnTo>
                  <a:lnTo>
                    <a:pt x="539" y="2054"/>
                  </a:lnTo>
                  <a:lnTo>
                    <a:pt x="640" y="1886"/>
                  </a:lnTo>
                  <a:lnTo>
                    <a:pt x="775" y="1751"/>
                  </a:lnTo>
                  <a:lnTo>
                    <a:pt x="1044" y="1482"/>
                  </a:lnTo>
                  <a:lnTo>
                    <a:pt x="1347" y="1213"/>
                  </a:lnTo>
                  <a:lnTo>
                    <a:pt x="1684" y="1011"/>
                  </a:lnTo>
                  <a:lnTo>
                    <a:pt x="1953" y="842"/>
                  </a:lnTo>
                  <a:lnTo>
                    <a:pt x="2256" y="775"/>
                  </a:lnTo>
                  <a:close/>
                  <a:moveTo>
                    <a:pt x="6229" y="1"/>
                  </a:moveTo>
                  <a:lnTo>
                    <a:pt x="5892" y="34"/>
                  </a:lnTo>
                  <a:lnTo>
                    <a:pt x="5556" y="102"/>
                  </a:lnTo>
                  <a:lnTo>
                    <a:pt x="5219" y="203"/>
                  </a:lnTo>
                  <a:lnTo>
                    <a:pt x="4882" y="371"/>
                  </a:lnTo>
                  <a:lnTo>
                    <a:pt x="4579" y="539"/>
                  </a:lnTo>
                  <a:lnTo>
                    <a:pt x="4242" y="775"/>
                  </a:lnTo>
                  <a:lnTo>
                    <a:pt x="3939" y="1011"/>
                  </a:lnTo>
                  <a:lnTo>
                    <a:pt x="3670" y="1246"/>
                  </a:lnTo>
                  <a:lnTo>
                    <a:pt x="3569" y="1078"/>
                  </a:lnTo>
                  <a:lnTo>
                    <a:pt x="3502" y="943"/>
                  </a:lnTo>
                  <a:lnTo>
                    <a:pt x="3401" y="809"/>
                  </a:lnTo>
                  <a:lnTo>
                    <a:pt x="3266" y="674"/>
                  </a:lnTo>
                  <a:lnTo>
                    <a:pt x="3131" y="573"/>
                  </a:lnTo>
                  <a:lnTo>
                    <a:pt x="2997" y="506"/>
                  </a:lnTo>
                  <a:lnTo>
                    <a:pt x="2828" y="438"/>
                  </a:lnTo>
                  <a:lnTo>
                    <a:pt x="2626" y="371"/>
                  </a:lnTo>
                  <a:lnTo>
                    <a:pt x="2391" y="371"/>
                  </a:lnTo>
                  <a:lnTo>
                    <a:pt x="2121" y="405"/>
                  </a:lnTo>
                  <a:lnTo>
                    <a:pt x="1886" y="506"/>
                  </a:lnTo>
                  <a:lnTo>
                    <a:pt x="1616" y="607"/>
                  </a:lnTo>
                  <a:lnTo>
                    <a:pt x="1414" y="741"/>
                  </a:lnTo>
                  <a:lnTo>
                    <a:pt x="1179" y="910"/>
                  </a:lnTo>
                  <a:lnTo>
                    <a:pt x="775" y="1246"/>
                  </a:lnTo>
                  <a:lnTo>
                    <a:pt x="505" y="1516"/>
                  </a:lnTo>
                  <a:lnTo>
                    <a:pt x="270" y="1852"/>
                  </a:lnTo>
                  <a:lnTo>
                    <a:pt x="101" y="2223"/>
                  </a:lnTo>
                  <a:lnTo>
                    <a:pt x="34" y="2627"/>
                  </a:lnTo>
                  <a:lnTo>
                    <a:pt x="0" y="2795"/>
                  </a:lnTo>
                  <a:lnTo>
                    <a:pt x="0" y="2997"/>
                  </a:lnTo>
                  <a:lnTo>
                    <a:pt x="34" y="3165"/>
                  </a:lnTo>
                  <a:lnTo>
                    <a:pt x="101" y="3334"/>
                  </a:lnTo>
                  <a:lnTo>
                    <a:pt x="202" y="3502"/>
                  </a:lnTo>
                  <a:lnTo>
                    <a:pt x="303" y="3670"/>
                  </a:lnTo>
                  <a:lnTo>
                    <a:pt x="438" y="3805"/>
                  </a:lnTo>
                  <a:lnTo>
                    <a:pt x="640" y="3906"/>
                  </a:lnTo>
                  <a:lnTo>
                    <a:pt x="1583" y="3906"/>
                  </a:lnTo>
                  <a:lnTo>
                    <a:pt x="1751" y="3771"/>
                  </a:lnTo>
                  <a:lnTo>
                    <a:pt x="1919" y="3637"/>
                  </a:lnTo>
                  <a:lnTo>
                    <a:pt x="2222" y="3334"/>
                  </a:lnTo>
                  <a:lnTo>
                    <a:pt x="2795" y="2728"/>
                  </a:lnTo>
                  <a:lnTo>
                    <a:pt x="3367" y="2088"/>
                  </a:lnTo>
                  <a:lnTo>
                    <a:pt x="3333" y="2189"/>
                  </a:lnTo>
                  <a:lnTo>
                    <a:pt x="3300" y="2425"/>
                  </a:lnTo>
                  <a:lnTo>
                    <a:pt x="3199" y="2627"/>
                  </a:lnTo>
                  <a:lnTo>
                    <a:pt x="2997" y="3064"/>
                  </a:lnTo>
                  <a:lnTo>
                    <a:pt x="2727" y="3502"/>
                  </a:lnTo>
                  <a:lnTo>
                    <a:pt x="2424" y="3906"/>
                  </a:lnTo>
                  <a:lnTo>
                    <a:pt x="2828" y="3906"/>
                  </a:lnTo>
                  <a:lnTo>
                    <a:pt x="2997" y="3670"/>
                  </a:lnTo>
                  <a:lnTo>
                    <a:pt x="3266" y="3233"/>
                  </a:lnTo>
                  <a:lnTo>
                    <a:pt x="3535" y="2761"/>
                  </a:lnTo>
                  <a:lnTo>
                    <a:pt x="3636" y="2492"/>
                  </a:lnTo>
                  <a:lnTo>
                    <a:pt x="3704" y="2223"/>
                  </a:lnTo>
                  <a:lnTo>
                    <a:pt x="3737" y="1987"/>
                  </a:lnTo>
                  <a:lnTo>
                    <a:pt x="3737" y="1718"/>
                  </a:lnTo>
                  <a:lnTo>
                    <a:pt x="4343" y="1213"/>
                  </a:lnTo>
                  <a:lnTo>
                    <a:pt x="4647" y="1011"/>
                  </a:lnTo>
                  <a:lnTo>
                    <a:pt x="4950" y="775"/>
                  </a:lnTo>
                  <a:lnTo>
                    <a:pt x="5286" y="607"/>
                  </a:lnTo>
                  <a:lnTo>
                    <a:pt x="5623" y="438"/>
                  </a:lnTo>
                  <a:lnTo>
                    <a:pt x="5859" y="371"/>
                  </a:lnTo>
                  <a:lnTo>
                    <a:pt x="6094" y="337"/>
                  </a:lnTo>
                  <a:lnTo>
                    <a:pt x="6330" y="371"/>
                  </a:lnTo>
                  <a:lnTo>
                    <a:pt x="6566" y="405"/>
                  </a:lnTo>
                  <a:lnTo>
                    <a:pt x="7003" y="573"/>
                  </a:lnTo>
                  <a:lnTo>
                    <a:pt x="7441" y="775"/>
                  </a:lnTo>
                  <a:lnTo>
                    <a:pt x="8114" y="1145"/>
                  </a:lnTo>
                  <a:lnTo>
                    <a:pt x="8754" y="1549"/>
                  </a:lnTo>
                  <a:lnTo>
                    <a:pt x="9394" y="1987"/>
                  </a:lnTo>
                  <a:lnTo>
                    <a:pt x="10000" y="2492"/>
                  </a:lnTo>
                  <a:lnTo>
                    <a:pt x="10370" y="2829"/>
                  </a:lnTo>
                  <a:lnTo>
                    <a:pt x="10740" y="3199"/>
                  </a:lnTo>
                  <a:lnTo>
                    <a:pt x="11111" y="3569"/>
                  </a:lnTo>
                  <a:lnTo>
                    <a:pt x="11515" y="3906"/>
                  </a:lnTo>
                  <a:lnTo>
                    <a:pt x="12255" y="3906"/>
                  </a:lnTo>
                  <a:lnTo>
                    <a:pt x="12020" y="3771"/>
                  </a:lnTo>
                  <a:lnTo>
                    <a:pt x="11784" y="3603"/>
                  </a:lnTo>
                  <a:lnTo>
                    <a:pt x="11313" y="3233"/>
                  </a:lnTo>
                  <a:lnTo>
                    <a:pt x="10572" y="2526"/>
                  </a:lnTo>
                  <a:lnTo>
                    <a:pt x="10101" y="2122"/>
                  </a:lnTo>
                  <a:lnTo>
                    <a:pt x="9629" y="1718"/>
                  </a:lnTo>
                  <a:lnTo>
                    <a:pt x="9091" y="1347"/>
                  </a:lnTo>
                  <a:lnTo>
                    <a:pt x="8586" y="1011"/>
                  </a:lnTo>
                  <a:lnTo>
                    <a:pt x="8047" y="674"/>
                  </a:lnTo>
                  <a:lnTo>
                    <a:pt x="7475" y="371"/>
                  </a:lnTo>
                  <a:lnTo>
                    <a:pt x="7172" y="203"/>
                  </a:lnTo>
                  <a:lnTo>
                    <a:pt x="6869" y="102"/>
                  </a:lnTo>
                  <a:lnTo>
                    <a:pt x="6532" y="34"/>
                  </a:lnTo>
                  <a:lnTo>
                    <a:pt x="622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6"/>
            <p:cNvSpPr/>
            <p:nvPr/>
          </p:nvSpPr>
          <p:spPr>
            <a:xfrm>
              <a:off x="5332602" y="4691777"/>
              <a:ext cx="114094" cy="107417"/>
            </a:xfrm>
            <a:custGeom>
              <a:avLst/>
              <a:gdLst/>
              <a:ahLst/>
              <a:cxnLst/>
              <a:rect l="l" t="t" r="r" b="b"/>
              <a:pathLst>
                <a:path w="2290" h="2156" extrusionOk="0">
                  <a:moveTo>
                    <a:pt x="0" y="0"/>
                  </a:moveTo>
                  <a:lnTo>
                    <a:pt x="0" y="34"/>
                  </a:lnTo>
                  <a:lnTo>
                    <a:pt x="68" y="202"/>
                  </a:lnTo>
                  <a:lnTo>
                    <a:pt x="202" y="337"/>
                  </a:lnTo>
                  <a:lnTo>
                    <a:pt x="438" y="606"/>
                  </a:lnTo>
                  <a:lnTo>
                    <a:pt x="1010" y="1078"/>
                  </a:lnTo>
                  <a:lnTo>
                    <a:pt x="1549" y="1583"/>
                  </a:lnTo>
                  <a:lnTo>
                    <a:pt x="2088" y="2121"/>
                  </a:lnTo>
                  <a:lnTo>
                    <a:pt x="2155" y="2155"/>
                  </a:lnTo>
                  <a:lnTo>
                    <a:pt x="2223" y="2121"/>
                  </a:lnTo>
                  <a:lnTo>
                    <a:pt x="2290" y="2054"/>
                  </a:lnTo>
                  <a:lnTo>
                    <a:pt x="2290" y="2020"/>
                  </a:lnTo>
                  <a:lnTo>
                    <a:pt x="2256" y="1987"/>
                  </a:lnTo>
                  <a:lnTo>
                    <a:pt x="2021" y="1684"/>
                  </a:lnTo>
                  <a:lnTo>
                    <a:pt x="1751" y="1414"/>
                  </a:lnTo>
                  <a:lnTo>
                    <a:pt x="1179" y="909"/>
                  </a:lnTo>
                  <a:lnTo>
                    <a:pt x="640" y="404"/>
                  </a:lnTo>
                  <a:lnTo>
                    <a:pt x="337" y="169"/>
                  </a:lnTo>
                  <a:lnTo>
                    <a:pt x="202" y="68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6"/>
            <p:cNvSpPr/>
            <p:nvPr/>
          </p:nvSpPr>
          <p:spPr>
            <a:xfrm>
              <a:off x="5191704" y="4493833"/>
              <a:ext cx="781715" cy="659251"/>
            </a:xfrm>
            <a:custGeom>
              <a:avLst/>
              <a:gdLst/>
              <a:ahLst/>
              <a:cxnLst/>
              <a:rect l="l" t="t" r="r" b="b"/>
              <a:pathLst>
                <a:path w="15690" h="13232" extrusionOk="0">
                  <a:moveTo>
                    <a:pt x="2929" y="640"/>
                  </a:moveTo>
                  <a:lnTo>
                    <a:pt x="3131" y="943"/>
                  </a:lnTo>
                  <a:lnTo>
                    <a:pt x="3165" y="977"/>
                  </a:lnTo>
                  <a:lnTo>
                    <a:pt x="3098" y="977"/>
                  </a:lnTo>
                  <a:lnTo>
                    <a:pt x="3030" y="909"/>
                  </a:lnTo>
                  <a:lnTo>
                    <a:pt x="2997" y="808"/>
                  </a:lnTo>
                  <a:lnTo>
                    <a:pt x="2929" y="640"/>
                  </a:lnTo>
                  <a:close/>
                  <a:moveTo>
                    <a:pt x="2458" y="270"/>
                  </a:moveTo>
                  <a:lnTo>
                    <a:pt x="2626" y="337"/>
                  </a:lnTo>
                  <a:lnTo>
                    <a:pt x="2593" y="371"/>
                  </a:lnTo>
                  <a:lnTo>
                    <a:pt x="2626" y="573"/>
                  </a:lnTo>
                  <a:lnTo>
                    <a:pt x="2694" y="808"/>
                  </a:lnTo>
                  <a:lnTo>
                    <a:pt x="2761" y="1044"/>
                  </a:lnTo>
                  <a:lnTo>
                    <a:pt x="2828" y="1112"/>
                  </a:lnTo>
                  <a:lnTo>
                    <a:pt x="2896" y="1179"/>
                  </a:lnTo>
                  <a:lnTo>
                    <a:pt x="3064" y="1280"/>
                  </a:lnTo>
                  <a:lnTo>
                    <a:pt x="3266" y="1381"/>
                  </a:lnTo>
                  <a:lnTo>
                    <a:pt x="3502" y="1448"/>
                  </a:lnTo>
                  <a:lnTo>
                    <a:pt x="3603" y="1448"/>
                  </a:lnTo>
                  <a:lnTo>
                    <a:pt x="3670" y="1415"/>
                  </a:lnTo>
                  <a:lnTo>
                    <a:pt x="3704" y="1448"/>
                  </a:lnTo>
                  <a:lnTo>
                    <a:pt x="3737" y="1650"/>
                  </a:lnTo>
                  <a:lnTo>
                    <a:pt x="3737" y="1920"/>
                  </a:lnTo>
                  <a:lnTo>
                    <a:pt x="3704" y="1886"/>
                  </a:lnTo>
                  <a:lnTo>
                    <a:pt x="3434" y="1852"/>
                  </a:lnTo>
                  <a:lnTo>
                    <a:pt x="3300" y="1852"/>
                  </a:lnTo>
                  <a:lnTo>
                    <a:pt x="3165" y="1785"/>
                  </a:lnTo>
                  <a:lnTo>
                    <a:pt x="3064" y="1751"/>
                  </a:lnTo>
                  <a:lnTo>
                    <a:pt x="2963" y="1718"/>
                  </a:lnTo>
                  <a:lnTo>
                    <a:pt x="2862" y="1684"/>
                  </a:lnTo>
                  <a:lnTo>
                    <a:pt x="2761" y="1617"/>
                  </a:lnTo>
                  <a:lnTo>
                    <a:pt x="2593" y="1482"/>
                  </a:lnTo>
                  <a:lnTo>
                    <a:pt x="2391" y="1280"/>
                  </a:lnTo>
                  <a:lnTo>
                    <a:pt x="2189" y="1044"/>
                  </a:lnTo>
                  <a:lnTo>
                    <a:pt x="2121" y="909"/>
                  </a:lnTo>
                  <a:lnTo>
                    <a:pt x="2054" y="741"/>
                  </a:lnTo>
                  <a:lnTo>
                    <a:pt x="1987" y="438"/>
                  </a:lnTo>
                  <a:lnTo>
                    <a:pt x="2054" y="438"/>
                  </a:lnTo>
                  <a:lnTo>
                    <a:pt x="2088" y="404"/>
                  </a:lnTo>
                  <a:lnTo>
                    <a:pt x="2121" y="337"/>
                  </a:lnTo>
                  <a:lnTo>
                    <a:pt x="2189" y="303"/>
                  </a:lnTo>
                  <a:lnTo>
                    <a:pt x="2290" y="270"/>
                  </a:lnTo>
                  <a:close/>
                  <a:moveTo>
                    <a:pt x="1886" y="371"/>
                  </a:moveTo>
                  <a:lnTo>
                    <a:pt x="1919" y="404"/>
                  </a:lnTo>
                  <a:lnTo>
                    <a:pt x="1886" y="573"/>
                  </a:lnTo>
                  <a:lnTo>
                    <a:pt x="1886" y="741"/>
                  </a:lnTo>
                  <a:lnTo>
                    <a:pt x="1919" y="909"/>
                  </a:lnTo>
                  <a:lnTo>
                    <a:pt x="1987" y="1078"/>
                  </a:lnTo>
                  <a:lnTo>
                    <a:pt x="2222" y="1381"/>
                  </a:lnTo>
                  <a:lnTo>
                    <a:pt x="2458" y="1650"/>
                  </a:lnTo>
                  <a:lnTo>
                    <a:pt x="2593" y="1751"/>
                  </a:lnTo>
                  <a:lnTo>
                    <a:pt x="2694" y="1852"/>
                  </a:lnTo>
                  <a:lnTo>
                    <a:pt x="2795" y="1886"/>
                  </a:lnTo>
                  <a:lnTo>
                    <a:pt x="2929" y="1920"/>
                  </a:lnTo>
                  <a:lnTo>
                    <a:pt x="3030" y="1953"/>
                  </a:lnTo>
                  <a:lnTo>
                    <a:pt x="3131" y="1987"/>
                  </a:lnTo>
                  <a:lnTo>
                    <a:pt x="3266" y="2054"/>
                  </a:lnTo>
                  <a:lnTo>
                    <a:pt x="3434" y="2088"/>
                  </a:lnTo>
                  <a:lnTo>
                    <a:pt x="3569" y="2054"/>
                  </a:lnTo>
                  <a:lnTo>
                    <a:pt x="3737" y="1987"/>
                  </a:lnTo>
                  <a:lnTo>
                    <a:pt x="3704" y="2189"/>
                  </a:lnTo>
                  <a:lnTo>
                    <a:pt x="3670" y="2391"/>
                  </a:lnTo>
                  <a:lnTo>
                    <a:pt x="3603" y="2593"/>
                  </a:lnTo>
                  <a:lnTo>
                    <a:pt x="3502" y="2795"/>
                  </a:lnTo>
                  <a:lnTo>
                    <a:pt x="3401" y="2963"/>
                  </a:lnTo>
                  <a:lnTo>
                    <a:pt x="3300" y="3132"/>
                  </a:lnTo>
                  <a:lnTo>
                    <a:pt x="3131" y="3266"/>
                  </a:lnTo>
                  <a:lnTo>
                    <a:pt x="2997" y="3367"/>
                  </a:lnTo>
                  <a:lnTo>
                    <a:pt x="2963" y="3401"/>
                  </a:lnTo>
                  <a:lnTo>
                    <a:pt x="2997" y="3435"/>
                  </a:lnTo>
                  <a:lnTo>
                    <a:pt x="3165" y="3435"/>
                  </a:lnTo>
                  <a:lnTo>
                    <a:pt x="3300" y="3401"/>
                  </a:lnTo>
                  <a:lnTo>
                    <a:pt x="3535" y="3805"/>
                  </a:lnTo>
                  <a:lnTo>
                    <a:pt x="3805" y="4175"/>
                  </a:lnTo>
                  <a:lnTo>
                    <a:pt x="4377" y="4916"/>
                  </a:lnTo>
                  <a:lnTo>
                    <a:pt x="4680" y="5253"/>
                  </a:lnTo>
                  <a:lnTo>
                    <a:pt x="5051" y="5522"/>
                  </a:lnTo>
                  <a:lnTo>
                    <a:pt x="5286" y="5724"/>
                  </a:lnTo>
                  <a:lnTo>
                    <a:pt x="5488" y="5926"/>
                  </a:lnTo>
                  <a:lnTo>
                    <a:pt x="5892" y="6397"/>
                  </a:lnTo>
                  <a:lnTo>
                    <a:pt x="5791" y="6532"/>
                  </a:lnTo>
                  <a:lnTo>
                    <a:pt x="5724" y="6667"/>
                  </a:lnTo>
                  <a:lnTo>
                    <a:pt x="5623" y="6835"/>
                  </a:lnTo>
                  <a:lnTo>
                    <a:pt x="5556" y="7003"/>
                  </a:lnTo>
                  <a:lnTo>
                    <a:pt x="5421" y="6902"/>
                  </a:lnTo>
                  <a:lnTo>
                    <a:pt x="5253" y="6835"/>
                  </a:lnTo>
                  <a:lnTo>
                    <a:pt x="5051" y="6734"/>
                  </a:lnTo>
                  <a:lnTo>
                    <a:pt x="4882" y="6633"/>
                  </a:lnTo>
                  <a:lnTo>
                    <a:pt x="4579" y="6397"/>
                  </a:lnTo>
                  <a:lnTo>
                    <a:pt x="4310" y="6162"/>
                  </a:lnTo>
                  <a:lnTo>
                    <a:pt x="4040" y="5859"/>
                  </a:lnTo>
                  <a:lnTo>
                    <a:pt x="3064" y="4748"/>
                  </a:lnTo>
                  <a:lnTo>
                    <a:pt x="2727" y="4276"/>
                  </a:lnTo>
                  <a:lnTo>
                    <a:pt x="2525" y="4074"/>
                  </a:lnTo>
                  <a:lnTo>
                    <a:pt x="2290" y="3872"/>
                  </a:lnTo>
                  <a:lnTo>
                    <a:pt x="2525" y="3805"/>
                  </a:lnTo>
                  <a:lnTo>
                    <a:pt x="2559" y="3771"/>
                  </a:lnTo>
                  <a:lnTo>
                    <a:pt x="2593" y="3738"/>
                  </a:lnTo>
                  <a:lnTo>
                    <a:pt x="2559" y="3637"/>
                  </a:lnTo>
                  <a:lnTo>
                    <a:pt x="2492" y="3603"/>
                  </a:lnTo>
                  <a:lnTo>
                    <a:pt x="2458" y="3569"/>
                  </a:lnTo>
                  <a:lnTo>
                    <a:pt x="2391" y="3603"/>
                  </a:lnTo>
                  <a:lnTo>
                    <a:pt x="2222" y="3670"/>
                  </a:lnTo>
                  <a:lnTo>
                    <a:pt x="2054" y="3704"/>
                  </a:lnTo>
                  <a:lnTo>
                    <a:pt x="1886" y="3704"/>
                  </a:lnTo>
                  <a:lnTo>
                    <a:pt x="1717" y="3670"/>
                  </a:lnTo>
                  <a:lnTo>
                    <a:pt x="1347" y="3569"/>
                  </a:lnTo>
                  <a:lnTo>
                    <a:pt x="1044" y="3435"/>
                  </a:lnTo>
                  <a:lnTo>
                    <a:pt x="808" y="3300"/>
                  </a:lnTo>
                  <a:lnTo>
                    <a:pt x="606" y="3165"/>
                  </a:lnTo>
                  <a:lnTo>
                    <a:pt x="438" y="2997"/>
                  </a:lnTo>
                  <a:lnTo>
                    <a:pt x="337" y="2795"/>
                  </a:lnTo>
                  <a:lnTo>
                    <a:pt x="270" y="2593"/>
                  </a:lnTo>
                  <a:lnTo>
                    <a:pt x="270" y="2357"/>
                  </a:lnTo>
                  <a:lnTo>
                    <a:pt x="270" y="2122"/>
                  </a:lnTo>
                  <a:lnTo>
                    <a:pt x="303" y="1886"/>
                  </a:lnTo>
                  <a:lnTo>
                    <a:pt x="404" y="1617"/>
                  </a:lnTo>
                  <a:lnTo>
                    <a:pt x="573" y="1381"/>
                  </a:lnTo>
                  <a:lnTo>
                    <a:pt x="741" y="1179"/>
                  </a:lnTo>
                  <a:lnTo>
                    <a:pt x="943" y="977"/>
                  </a:lnTo>
                  <a:lnTo>
                    <a:pt x="1179" y="808"/>
                  </a:lnTo>
                  <a:lnTo>
                    <a:pt x="1414" y="640"/>
                  </a:lnTo>
                  <a:lnTo>
                    <a:pt x="1886" y="371"/>
                  </a:lnTo>
                  <a:close/>
                  <a:moveTo>
                    <a:pt x="2290" y="0"/>
                  </a:moveTo>
                  <a:lnTo>
                    <a:pt x="2189" y="34"/>
                  </a:lnTo>
                  <a:lnTo>
                    <a:pt x="2054" y="68"/>
                  </a:lnTo>
                  <a:lnTo>
                    <a:pt x="1987" y="169"/>
                  </a:lnTo>
                  <a:lnTo>
                    <a:pt x="1616" y="303"/>
                  </a:lnTo>
                  <a:lnTo>
                    <a:pt x="1246" y="505"/>
                  </a:lnTo>
                  <a:lnTo>
                    <a:pt x="909" y="741"/>
                  </a:lnTo>
                  <a:lnTo>
                    <a:pt x="573" y="1011"/>
                  </a:lnTo>
                  <a:lnTo>
                    <a:pt x="303" y="1347"/>
                  </a:lnTo>
                  <a:lnTo>
                    <a:pt x="202" y="1516"/>
                  </a:lnTo>
                  <a:lnTo>
                    <a:pt x="135" y="1684"/>
                  </a:lnTo>
                  <a:lnTo>
                    <a:pt x="68" y="1886"/>
                  </a:lnTo>
                  <a:lnTo>
                    <a:pt x="0" y="2088"/>
                  </a:lnTo>
                  <a:lnTo>
                    <a:pt x="0" y="2256"/>
                  </a:lnTo>
                  <a:lnTo>
                    <a:pt x="0" y="2458"/>
                  </a:lnTo>
                  <a:lnTo>
                    <a:pt x="68" y="2660"/>
                  </a:lnTo>
                  <a:lnTo>
                    <a:pt x="101" y="2829"/>
                  </a:lnTo>
                  <a:lnTo>
                    <a:pt x="202" y="2963"/>
                  </a:lnTo>
                  <a:lnTo>
                    <a:pt x="303" y="3132"/>
                  </a:lnTo>
                  <a:lnTo>
                    <a:pt x="539" y="3401"/>
                  </a:lnTo>
                  <a:lnTo>
                    <a:pt x="842" y="3603"/>
                  </a:lnTo>
                  <a:lnTo>
                    <a:pt x="1145" y="3805"/>
                  </a:lnTo>
                  <a:lnTo>
                    <a:pt x="1515" y="3906"/>
                  </a:lnTo>
                  <a:lnTo>
                    <a:pt x="1886" y="3940"/>
                  </a:lnTo>
                  <a:lnTo>
                    <a:pt x="2054" y="3940"/>
                  </a:lnTo>
                  <a:lnTo>
                    <a:pt x="2222" y="3906"/>
                  </a:lnTo>
                  <a:lnTo>
                    <a:pt x="2357" y="4175"/>
                  </a:lnTo>
                  <a:lnTo>
                    <a:pt x="2492" y="4445"/>
                  </a:lnTo>
                  <a:lnTo>
                    <a:pt x="2660" y="4680"/>
                  </a:lnTo>
                  <a:lnTo>
                    <a:pt x="2862" y="4950"/>
                  </a:lnTo>
                  <a:lnTo>
                    <a:pt x="3300" y="5421"/>
                  </a:lnTo>
                  <a:lnTo>
                    <a:pt x="3737" y="5825"/>
                  </a:lnTo>
                  <a:lnTo>
                    <a:pt x="4175" y="6330"/>
                  </a:lnTo>
                  <a:lnTo>
                    <a:pt x="4680" y="6801"/>
                  </a:lnTo>
                  <a:lnTo>
                    <a:pt x="4882" y="6936"/>
                  </a:lnTo>
                  <a:lnTo>
                    <a:pt x="5084" y="7037"/>
                  </a:lnTo>
                  <a:lnTo>
                    <a:pt x="5320" y="7138"/>
                  </a:lnTo>
                  <a:lnTo>
                    <a:pt x="5522" y="7273"/>
                  </a:lnTo>
                  <a:lnTo>
                    <a:pt x="5589" y="7306"/>
                  </a:lnTo>
                  <a:lnTo>
                    <a:pt x="5657" y="7273"/>
                  </a:lnTo>
                  <a:lnTo>
                    <a:pt x="5690" y="7239"/>
                  </a:lnTo>
                  <a:lnTo>
                    <a:pt x="5724" y="7172"/>
                  </a:lnTo>
                  <a:lnTo>
                    <a:pt x="5791" y="7003"/>
                  </a:lnTo>
                  <a:lnTo>
                    <a:pt x="5892" y="6869"/>
                  </a:lnTo>
                  <a:lnTo>
                    <a:pt x="7003" y="7710"/>
                  </a:lnTo>
                  <a:lnTo>
                    <a:pt x="8148" y="8485"/>
                  </a:lnTo>
                  <a:lnTo>
                    <a:pt x="8720" y="8855"/>
                  </a:lnTo>
                  <a:lnTo>
                    <a:pt x="9326" y="9226"/>
                  </a:lnTo>
                  <a:lnTo>
                    <a:pt x="9932" y="9562"/>
                  </a:lnTo>
                  <a:lnTo>
                    <a:pt x="10572" y="9865"/>
                  </a:lnTo>
                  <a:lnTo>
                    <a:pt x="11279" y="10135"/>
                  </a:lnTo>
                  <a:lnTo>
                    <a:pt x="11986" y="10370"/>
                  </a:lnTo>
                  <a:lnTo>
                    <a:pt x="12727" y="10606"/>
                  </a:lnTo>
                  <a:lnTo>
                    <a:pt x="13400" y="10875"/>
                  </a:lnTo>
                  <a:lnTo>
                    <a:pt x="13737" y="11044"/>
                  </a:lnTo>
                  <a:lnTo>
                    <a:pt x="14040" y="11212"/>
                  </a:lnTo>
                  <a:lnTo>
                    <a:pt x="14309" y="11448"/>
                  </a:lnTo>
                  <a:lnTo>
                    <a:pt x="14579" y="11683"/>
                  </a:lnTo>
                  <a:lnTo>
                    <a:pt x="14814" y="11953"/>
                  </a:lnTo>
                  <a:lnTo>
                    <a:pt x="14983" y="12256"/>
                  </a:lnTo>
                  <a:lnTo>
                    <a:pt x="15151" y="12592"/>
                  </a:lnTo>
                  <a:lnTo>
                    <a:pt x="15286" y="12996"/>
                  </a:lnTo>
                  <a:lnTo>
                    <a:pt x="15353" y="13232"/>
                  </a:lnTo>
                  <a:lnTo>
                    <a:pt x="15690" y="13232"/>
                  </a:lnTo>
                  <a:lnTo>
                    <a:pt x="15622" y="12895"/>
                  </a:lnTo>
                  <a:lnTo>
                    <a:pt x="15521" y="12592"/>
                  </a:lnTo>
                  <a:lnTo>
                    <a:pt x="15420" y="12323"/>
                  </a:lnTo>
                  <a:lnTo>
                    <a:pt x="15286" y="12054"/>
                  </a:lnTo>
                  <a:lnTo>
                    <a:pt x="15151" y="11818"/>
                  </a:lnTo>
                  <a:lnTo>
                    <a:pt x="14983" y="11616"/>
                  </a:lnTo>
                  <a:lnTo>
                    <a:pt x="14814" y="11414"/>
                  </a:lnTo>
                  <a:lnTo>
                    <a:pt x="14612" y="11212"/>
                  </a:lnTo>
                  <a:lnTo>
                    <a:pt x="14377" y="11044"/>
                  </a:lnTo>
                  <a:lnTo>
                    <a:pt x="13939" y="10741"/>
                  </a:lnTo>
                  <a:lnTo>
                    <a:pt x="13400" y="10505"/>
                  </a:lnTo>
                  <a:lnTo>
                    <a:pt x="12862" y="10303"/>
                  </a:lnTo>
                  <a:lnTo>
                    <a:pt x="12289" y="10101"/>
                  </a:lnTo>
                  <a:lnTo>
                    <a:pt x="11548" y="9865"/>
                  </a:lnTo>
                  <a:lnTo>
                    <a:pt x="10841" y="9562"/>
                  </a:lnTo>
                  <a:lnTo>
                    <a:pt x="10168" y="9259"/>
                  </a:lnTo>
                  <a:lnTo>
                    <a:pt x="9495" y="8922"/>
                  </a:lnTo>
                  <a:lnTo>
                    <a:pt x="8855" y="8552"/>
                  </a:lnTo>
                  <a:lnTo>
                    <a:pt x="8182" y="8148"/>
                  </a:lnTo>
                  <a:lnTo>
                    <a:pt x="6936" y="7306"/>
                  </a:lnTo>
                  <a:lnTo>
                    <a:pt x="6027" y="6667"/>
                  </a:lnTo>
                  <a:lnTo>
                    <a:pt x="6094" y="6532"/>
                  </a:lnTo>
                  <a:lnTo>
                    <a:pt x="6162" y="6364"/>
                  </a:lnTo>
                  <a:lnTo>
                    <a:pt x="6162" y="6330"/>
                  </a:lnTo>
                  <a:lnTo>
                    <a:pt x="6128" y="6296"/>
                  </a:lnTo>
                  <a:lnTo>
                    <a:pt x="6027" y="6296"/>
                  </a:lnTo>
                  <a:lnTo>
                    <a:pt x="5926" y="6061"/>
                  </a:lnTo>
                  <a:lnTo>
                    <a:pt x="5825" y="5892"/>
                  </a:lnTo>
                  <a:lnTo>
                    <a:pt x="5657" y="5724"/>
                  </a:lnTo>
                  <a:lnTo>
                    <a:pt x="5488" y="5556"/>
                  </a:lnTo>
                  <a:lnTo>
                    <a:pt x="5152" y="5286"/>
                  </a:lnTo>
                  <a:lnTo>
                    <a:pt x="4781" y="5017"/>
                  </a:lnTo>
                  <a:lnTo>
                    <a:pt x="4108" y="4108"/>
                  </a:lnTo>
                  <a:lnTo>
                    <a:pt x="3670" y="3569"/>
                  </a:lnTo>
                  <a:lnTo>
                    <a:pt x="3502" y="3401"/>
                  </a:lnTo>
                  <a:lnTo>
                    <a:pt x="3434" y="3367"/>
                  </a:lnTo>
                  <a:lnTo>
                    <a:pt x="3401" y="3367"/>
                  </a:lnTo>
                  <a:lnTo>
                    <a:pt x="3502" y="3266"/>
                  </a:lnTo>
                  <a:lnTo>
                    <a:pt x="3603" y="3165"/>
                  </a:lnTo>
                  <a:lnTo>
                    <a:pt x="3737" y="2930"/>
                  </a:lnTo>
                  <a:lnTo>
                    <a:pt x="3838" y="2593"/>
                  </a:lnTo>
                  <a:lnTo>
                    <a:pt x="3906" y="2256"/>
                  </a:lnTo>
                  <a:lnTo>
                    <a:pt x="3906" y="1920"/>
                  </a:lnTo>
                  <a:lnTo>
                    <a:pt x="3906" y="1583"/>
                  </a:lnTo>
                  <a:lnTo>
                    <a:pt x="3838" y="1280"/>
                  </a:lnTo>
                  <a:lnTo>
                    <a:pt x="3805" y="1044"/>
                  </a:lnTo>
                  <a:lnTo>
                    <a:pt x="3670" y="842"/>
                  </a:lnTo>
                  <a:lnTo>
                    <a:pt x="3502" y="640"/>
                  </a:lnTo>
                  <a:lnTo>
                    <a:pt x="3232" y="438"/>
                  </a:lnTo>
                  <a:lnTo>
                    <a:pt x="2963" y="236"/>
                  </a:lnTo>
                  <a:lnTo>
                    <a:pt x="2694" y="101"/>
                  </a:lnTo>
                  <a:lnTo>
                    <a:pt x="242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6"/>
            <p:cNvSpPr/>
            <p:nvPr/>
          </p:nvSpPr>
          <p:spPr>
            <a:xfrm>
              <a:off x="6674521" y="5069183"/>
              <a:ext cx="196301" cy="83901"/>
            </a:xfrm>
            <a:custGeom>
              <a:avLst/>
              <a:gdLst/>
              <a:ahLst/>
              <a:cxnLst/>
              <a:rect l="l" t="t" r="r" b="b"/>
              <a:pathLst>
                <a:path w="3940" h="1684" extrusionOk="0">
                  <a:moveTo>
                    <a:pt x="1886" y="1"/>
                  </a:moveTo>
                  <a:lnTo>
                    <a:pt x="1583" y="34"/>
                  </a:lnTo>
                  <a:lnTo>
                    <a:pt x="1348" y="102"/>
                  </a:lnTo>
                  <a:lnTo>
                    <a:pt x="1146" y="203"/>
                  </a:lnTo>
                  <a:lnTo>
                    <a:pt x="977" y="337"/>
                  </a:lnTo>
                  <a:lnTo>
                    <a:pt x="843" y="506"/>
                  </a:lnTo>
                  <a:lnTo>
                    <a:pt x="573" y="910"/>
                  </a:lnTo>
                  <a:lnTo>
                    <a:pt x="338" y="1280"/>
                  </a:lnTo>
                  <a:lnTo>
                    <a:pt x="169" y="1516"/>
                  </a:lnTo>
                  <a:lnTo>
                    <a:pt x="1" y="1684"/>
                  </a:lnTo>
                  <a:lnTo>
                    <a:pt x="506" y="1684"/>
                  </a:lnTo>
                  <a:lnTo>
                    <a:pt x="674" y="1516"/>
                  </a:lnTo>
                  <a:lnTo>
                    <a:pt x="775" y="1347"/>
                  </a:lnTo>
                  <a:lnTo>
                    <a:pt x="1078" y="910"/>
                  </a:lnTo>
                  <a:lnTo>
                    <a:pt x="1247" y="708"/>
                  </a:lnTo>
                  <a:lnTo>
                    <a:pt x="1415" y="573"/>
                  </a:lnTo>
                  <a:lnTo>
                    <a:pt x="1617" y="472"/>
                  </a:lnTo>
                  <a:lnTo>
                    <a:pt x="1853" y="405"/>
                  </a:lnTo>
                  <a:lnTo>
                    <a:pt x="2088" y="405"/>
                  </a:lnTo>
                  <a:lnTo>
                    <a:pt x="2391" y="438"/>
                  </a:lnTo>
                  <a:lnTo>
                    <a:pt x="2795" y="539"/>
                  </a:lnTo>
                  <a:lnTo>
                    <a:pt x="3166" y="674"/>
                  </a:lnTo>
                  <a:lnTo>
                    <a:pt x="3570" y="809"/>
                  </a:lnTo>
                  <a:lnTo>
                    <a:pt x="3940" y="943"/>
                  </a:lnTo>
                  <a:lnTo>
                    <a:pt x="3940" y="539"/>
                  </a:lnTo>
                  <a:lnTo>
                    <a:pt x="3368" y="337"/>
                  </a:lnTo>
                  <a:lnTo>
                    <a:pt x="2762" y="135"/>
                  </a:lnTo>
                  <a:lnTo>
                    <a:pt x="2492" y="68"/>
                  </a:lnTo>
                  <a:lnTo>
                    <a:pt x="218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6"/>
            <p:cNvSpPr/>
            <p:nvPr/>
          </p:nvSpPr>
          <p:spPr>
            <a:xfrm>
              <a:off x="5243718" y="4597812"/>
              <a:ext cx="45338" cy="43694"/>
            </a:xfrm>
            <a:custGeom>
              <a:avLst/>
              <a:gdLst/>
              <a:ahLst/>
              <a:cxnLst/>
              <a:rect l="l" t="t" r="r" b="b"/>
              <a:pathLst>
                <a:path w="910" h="877" extrusionOk="0">
                  <a:moveTo>
                    <a:pt x="673" y="1"/>
                  </a:moveTo>
                  <a:lnTo>
                    <a:pt x="606" y="35"/>
                  </a:lnTo>
                  <a:lnTo>
                    <a:pt x="303" y="338"/>
                  </a:lnTo>
                  <a:lnTo>
                    <a:pt x="168" y="506"/>
                  </a:lnTo>
                  <a:lnTo>
                    <a:pt x="34" y="641"/>
                  </a:lnTo>
                  <a:lnTo>
                    <a:pt x="0" y="708"/>
                  </a:lnTo>
                  <a:lnTo>
                    <a:pt x="0" y="742"/>
                  </a:lnTo>
                  <a:lnTo>
                    <a:pt x="67" y="843"/>
                  </a:lnTo>
                  <a:lnTo>
                    <a:pt x="135" y="876"/>
                  </a:lnTo>
                  <a:lnTo>
                    <a:pt x="236" y="876"/>
                  </a:lnTo>
                  <a:lnTo>
                    <a:pt x="404" y="742"/>
                  </a:lnTo>
                  <a:lnTo>
                    <a:pt x="539" y="607"/>
                  </a:lnTo>
                  <a:lnTo>
                    <a:pt x="842" y="304"/>
                  </a:lnTo>
                  <a:lnTo>
                    <a:pt x="909" y="237"/>
                  </a:lnTo>
                  <a:lnTo>
                    <a:pt x="909" y="169"/>
                  </a:lnTo>
                  <a:lnTo>
                    <a:pt x="875" y="102"/>
                  </a:lnTo>
                  <a:lnTo>
                    <a:pt x="842" y="68"/>
                  </a:lnTo>
                  <a:lnTo>
                    <a:pt x="77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6"/>
            <p:cNvSpPr/>
            <p:nvPr/>
          </p:nvSpPr>
          <p:spPr>
            <a:xfrm>
              <a:off x="5460098" y="4067751"/>
              <a:ext cx="1410724" cy="868954"/>
            </a:xfrm>
            <a:custGeom>
              <a:avLst/>
              <a:gdLst/>
              <a:ahLst/>
              <a:cxnLst/>
              <a:rect l="l" t="t" r="r" b="b"/>
              <a:pathLst>
                <a:path w="28315" h="17441" extrusionOk="0">
                  <a:moveTo>
                    <a:pt x="2929" y="1011"/>
                  </a:moveTo>
                  <a:lnTo>
                    <a:pt x="2997" y="1112"/>
                  </a:lnTo>
                  <a:lnTo>
                    <a:pt x="3064" y="1145"/>
                  </a:lnTo>
                  <a:lnTo>
                    <a:pt x="3098" y="1179"/>
                  </a:lnTo>
                  <a:lnTo>
                    <a:pt x="3199" y="1145"/>
                  </a:lnTo>
                  <a:lnTo>
                    <a:pt x="3199" y="1213"/>
                  </a:lnTo>
                  <a:lnTo>
                    <a:pt x="3232" y="1280"/>
                  </a:lnTo>
                  <a:lnTo>
                    <a:pt x="3232" y="1280"/>
                  </a:lnTo>
                  <a:lnTo>
                    <a:pt x="3098" y="1213"/>
                  </a:lnTo>
                  <a:lnTo>
                    <a:pt x="2997" y="1145"/>
                  </a:lnTo>
                  <a:lnTo>
                    <a:pt x="2929" y="1011"/>
                  </a:lnTo>
                  <a:close/>
                  <a:moveTo>
                    <a:pt x="2088" y="236"/>
                  </a:moveTo>
                  <a:lnTo>
                    <a:pt x="2492" y="304"/>
                  </a:lnTo>
                  <a:lnTo>
                    <a:pt x="2492" y="371"/>
                  </a:lnTo>
                  <a:lnTo>
                    <a:pt x="2458" y="472"/>
                  </a:lnTo>
                  <a:lnTo>
                    <a:pt x="2458" y="573"/>
                  </a:lnTo>
                  <a:lnTo>
                    <a:pt x="2492" y="842"/>
                  </a:lnTo>
                  <a:lnTo>
                    <a:pt x="2593" y="1044"/>
                  </a:lnTo>
                  <a:lnTo>
                    <a:pt x="2727" y="1246"/>
                  </a:lnTo>
                  <a:lnTo>
                    <a:pt x="2896" y="1415"/>
                  </a:lnTo>
                  <a:lnTo>
                    <a:pt x="2997" y="1482"/>
                  </a:lnTo>
                  <a:lnTo>
                    <a:pt x="3098" y="1550"/>
                  </a:lnTo>
                  <a:lnTo>
                    <a:pt x="3199" y="1550"/>
                  </a:lnTo>
                  <a:lnTo>
                    <a:pt x="3333" y="1583"/>
                  </a:lnTo>
                  <a:lnTo>
                    <a:pt x="3434" y="1550"/>
                  </a:lnTo>
                  <a:lnTo>
                    <a:pt x="3468" y="1516"/>
                  </a:lnTo>
                  <a:lnTo>
                    <a:pt x="3502" y="1482"/>
                  </a:lnTo>
                  <a:lnTo>
                    <a:pt x="3468" y="1886"/>
                  </a:lnTo>
                  <a:lnTo>
                    <a:pt x="3367" y="2257"/>
                  </a:lnTo>
                  <a:lnTo>
                    <a:pt x="3030" y="2156"/>
                  </a:lnTo>
                  <a:lnTo>
                    <a:pt x="2727" y="2055"/>
                  </a:lnTo>
                  <a:lnTo>
                    <a:pt x="2458" y="1853"/>
                  </a:lnTo>
                  <a:lnTo>
                    <a:pt x="2189" y="1617"/>
                  </a:lnTo>
                  <a:lnTo>
                    <a:pt x="2088" y="1482"/>
                  </a:lnTo>
                  <a:lnTo>
                    <a:pt x="1987" y="1314"/>
                  </a:lnTo>
                  <a:lnTo>
                    <a:pt x="1852" y="977"/>
                  </a:lnTo>
                  <a:lnTo>
                    <a:pt x="1751" y="640"/>
                  </a:lnTo>
                  <a:lnTo>
                    <a:pt x="1684" y="270"/>
                  </a:lnTo>
                  <a:lnTo>
                    <a:pt x="2088" y="236"/>
                  </a:lnTo>
                  <a:close/>
                  <a:moveTo>
                    <a:pt x="1583" y="304"/>
                  </a:moveTo>
                  <a:lnTo>
                    <a:pt x="1583" y="674"/>
                  </a:lnTo>
                  <a:lnTo>
                    <a:pt x="1650" y="1078"/>
                  </a:lnTo>
                  <a:lnTo>
                    <a:pt x="1818" y="1449"/>
                  </a:lnTo>
                  <a:lnTo>
                    <a:pt x="2020" y="1785"/>
                  </a:lnTo>
                  <a:lnTo>
                    <a:pt x="2290" y="2055"/>
                  </a:lnTo>
                  <a:lnTo>
                    <a:pt x="2626" y="2324"/>
                  </a:lnTo>
                  <a:lnTo>
                    <a:pt x="2761" y="2391"/>
                  </a:lnTo>
                  <a:lnTo>
                    <a:pt x="2929" y="2425"/>
                  </a:lnTo>
                  <a:lnTo>
                    <a:pt x="3232" y="2459"/>
                  </a:lnTo>
                  <a:lnTo>
                    <a:pt x="3064" y="2728"/>
                  </a:lnTo>
                  <a:lnTo>
                    <a:pt x="2896" y="2896"/>
                  </a:lnTo>
                  <a:lnTo>
                    <a:pt x="2727" y="2997"/>
                  </a:lnTo>
                  <a:lnTo>
                    <a:pt x="2525" y="3065"/>
                  </a:lnTo>
                  <a:lnTo>
                    <a:pt x="2290" y="3132"/>
                  </a:lnTo>
                  <a:lnTo>
                    <a:pt x="1987" y="3166"/>
                  </a:lnTo>
                  <a:lnTo>
                    <a:pt x="1785" y="3166"/>
                  </a:lnTo>
                  <a:lnTo>
                    <a:pt x="1684" y="3132"/>
                  </a:lnTo>
                  <a:lnTo>
                    <a:pt x="1650" y="3098"/>
                  </a:lnTo>
                  <a:lnTo>
                    <a:pt x="1616" y="3098"/>
                  </a:lnTo>
                  <a:lnTo>
                    <a:pt x="1616" y="3132"/>
                  </a:lnTo>
                  <a:lnTo>
                    <a:pt x="1616" y="3199"/>
                  </a:lnTo>
                  <a:lnTo>
                    <a:pt x="1650" y="3267"/>
                  </a:lnTo>
                  <a:lnTo>
                    <a:pt x="1751" y="3334"/>
                  </a:lnTo>
                  <a:lnTo>
                    <a:pt x="2189" y="3334"/>
                  </a:lnTo>
                  <a:lnTo>
                    <a:pt x="2525" y="3267"/>
                  </a:lnTo>
                  <a:lnTo>
                    <a:pt x="2525" y="3300"/>
                  </a:lnTo>
                  <a:lnTo>
                    <a:pt x="2694" y="3502"/>
                  </a:lnTo>
                  <a:lnTo>
                    <a:pt x="2896" y="3738"/>
                  </a:lnTo>
                  <a:lnTo>
                    <a:pt x="3367" y="4108"/>
                  </a:lnTo>
                  <a:lnTo>
                    <a:pt x="3771" y="4479"/>
                  </a:lnTo>
                  <a:lnTo>
                    <a:pt x="3973" y="4681"/>
                  </a:lnTo>
                  <a:lnTo>
                    <a:pt x="4141" y="4950"/>
                  </a:lnTo>
                  <a:lnTo>
                    <a:pt x="4276" y="5152"/>
                  </a:lnTo>
                  <a:lnTo>
                    <a:pt x="4444" y="5354"/>
                  </a:lnTo>
                  <a:lnTo>
                    <a:pt x="4781" y="5758"/>
                  </a:lnTo>
                  <a:lnTo>
                    <a:pt x="5185" y="6128"/>
                  </a:lnTo>
                  <a:lnTo>
                    <a:pt x="5589" y="6499"/>
                  </a:lnTo>
                  <a:lnTo>
                    <a:pt x="5421" y="6701"/>
                  </a:lnTo>
                  <a:lnTo>
                    <a:pt x="5252" y="6936"/>
                  </a:lnTo>
                  <a:lnTo>
                    <a:pt x="5118" y="7138"/>
                  </a:lnTo>
                  <a:lnTo>
                    <a:pt x="3300" y="5388"/>
                  </a:lnTo>
                  <a:lnTo>
                    <a:pt x="2424" y="4546"/>
                  </a:lnTo>
                  <a:lnTo>
                    <a:pt x="1953" y="4142"/>
                  </a:lnTo>
                  <a:lnTo>
                    <a:pt x="1482" y="3805"/>
                  </a:lnTo>
                  <a:lnTo>
                    <a:pt x="909" y="3469"/>
                  </a:lnTo>
                  <a:lnTo>
                    <a:pt x="674" y="3267"/>
                  </a:lnTo>
                  <a:lnTo>
                    <a:pt x="573" y="3132"/>
                  </a:lnTo>
                  <a:lnTo>
                    <a:pt x="472" y="2997"/>
                  </a:lnTo>
                  <a:lnTo>
                    <a:pt x="371" y="2829"/>
                  </a:lnTo>
                  <a:lnTo>
                    <a:pt x="337" y="2661"/>
                  </a:lnTo>
                  <a:lnTo>
                    <a:pt x="270" y="2290"/>
                  </a:lnTo>
                  <a:lnTo>
                    <a:pt x="270" y="1954"/>
                  </a:lnTo>
                  <a:lnTo>
                    <a:pt x="303" y="1583"/>
                  </a:lnTo>
                  <a:lnTo>
                    <a:pt x="371" y="1314"/>
                  </a:lnTo>
                  <a:lnTo>
                    <a:pt x="472" y="1078"/>
                  </a:lnTo>
                  <a:lnTo>
                    <a:pt x="606" y="876"/>
                  </a:lnTo>
                  <a:lnTo>
                    <a:pt x="775" y="708"/>
                  </a:lnTo>
                  <a:lnTo>
                    <a:pt x="943" y="573"/>
                  </a:lnTo>
                  <a:lnTo>
                    <a:pt x="1145" y="438"/>
                  </a:lnTo>
                  <a:lnTo>
                    <a:pt x="1347" y="337"/>
                  </a:lnTo>
                  <a:lnTo>
                    <a:pt x="1583" y="304"/>
                  </a:lnTo>
                  <a:close/>
                  <a:moveTo>
                    <a:pt x="21548" y="6701"/>
                  </a:moveTo>
                  <a:lnTo>
                    <a:pt x="21682" y="6903"/>
                  </a:lnTo>
                  <a:lnTo>
                    <a:pt x="21548" y="7037"/>
                  </a:lnTo>
                  <a:lnTo>
                    <a:pt x="21447" y="7206"/>
                  </a:lnTo>
                  <a:lnTo>
                    <a:pt x="21346" y="7071"/>
                  </a:lnTo>
                  <a:lnTo>
                    <a:pt x="21278" y="7004"/>
                  </a:lnTo>
                  <a:lnTo>
                    <a:pt x="21413" y="6869"/>
                  </a:lnTo>
                  <a:lnTo>
                    <a:pt x="21480" y="6802"/>
                  </a:lnTo>
                  <a:lnTo>
                    <a:pt x="21514" y="6734"/>
                  </a:lnTo>
                  <a:lnTo>
                    <a:pt x="21548" y="6701"/>
                  </a:lnTo>
                  <a:close/>
                  <a:moveTo>
                    <a:pt x="22086" y="7004"/>
                  </a:moveTo>
                  <a:lnTo>
                    <a:pt x="22288" y="7037"/>
                  </a:lnTo>
                  <a:lnTo>
                    <a:pt x="22490" y="7105"/>
                  </a:lnTo>
                  <a:lnTo>
                    <a:pt x="22692" y="7206"/>
                  </a:lnTo>
                  <a:lnTo>
                    <a:pt x="22894" y="7307"/>
                  </a:lnTo>
                  <a:lnTo>
                    <a:pt x="23063" y="7475"/>
                  </a:lnTo>
                  <a:lnTo>
                    <a:pt x="23770" y="8115"/>
                  </a:lnTo>
                  <a:lnTo>
                    <a:pt x="24477" y="8754"/>
                  </a:lnTo>
                  <a:lnTo>
                    <a:pt x="25117" y="9428"/>
                  </a:lnTo>
                  <a:lnTo>
                    <a:pt x="25723" y="10101"/>
                  </a:lnTo>
                  <a:lnTo>
                    <a:pt x="26295" y="10842"/>
                  </a:lnTo>
                  <a:lnTo>
                    <a:pt x="26800" y="11549"/>
                  </a:lnTo>
                  <a:lnTo>
                    <a:pt x="26733" y="11583"/>
                  </a:lnTo>
                  <a:lnTo>
                    <a:pt x="26699" y="11616"/>
                  </a:lnTo>
                  <a:lnTo>
                    <a:pt x="26665" y="11684"/>
                  </a:lnTo>
                  <a:lnTo>
                    <a:pt x="26665" y="11751"/>
                  </a:lnTo>
                  <a:lnTo>
                    <a:pt x="26699" y="11785"/>
                  </a:lnTo>
                  <a:lnTo>
                    <a:pt x="26733" y="11852"/>
                  </a:lnTo>
                  <a:lnTo>
                    <a:pt x="26800" y="11987"/>
                  </a:lnTo>
                  <a:lnTo>
                    <a:pt x="26564" y="12290"/>
                  </a:lnTo>
                  <a:lnTo>
                    <a:pt x="26531" y="12357"/>
                  </a:lnTo>
                  <a:lnTo>
                    <a:pt x="26463" y="12391"/>
                  </a:lnTo>
                  <a:lnTo>
                    <a:pt x="26329" y="12391"/>
                  </a:lnTo>
                  <a:lnTo>
                    <a:pt x="26160" y="12357"/>
                  </a:lnTo>
                  <a:lnTo>
                    <a:pt x="25992" y="12256"/>
                  </a:lnTo>
                  <a:lnTo>
                    <a:pt x="25655" y="12020"/>
                  </a:lnTo>
                  <a:lnTo>
                    <a:pt x="25453" y="11852"/>
                  </a:lnTo>
                  <a:lnTo>
                    <a:pt x="25083" y="11549"/>
                  </a:lnTo>
                  <a:lnTo>
                    <a:pt x="24746" y="11246"/>
                  </a:lnTo>
                  <a:lnTo>
                    <a:pt x="24107" y="10573"/>
                  </a:lnTo>
                  <a:lnTo>
                    <a:pt x="23433" y="9832"/>
                  </a:lnTo>
                  <a:lnTo>
                    <a:pt x="22793" y="9057"/>
                  </a:lnTo>
                  <a:lnTo>
                    <a:pt x="22120" y="8317"/>
                  </a:lnTo>
                  <a:lnTo>
                    <a:pt x="21783" y="7946"/>
                  </a:lnTo>
                  <a:lnTo>
                    <a:pt x="21413" y="7610"/>
                  </a:lnTo>
                  <a:lnTo>
                    <a:pt x="21548" y="7408"/>
                  </a:lnTo>
                  <a:lnTo>
                    <a:pt x="21716" y="7206"/>
                  </a:lnTo>
                  <a:lnTo>
                    <a:pt x="21884" y="7071"/>
                  </a:lnTo>
                  <a:lnTo>
                    <a:pt x="22086" y="7004"/>
                  </a:lnTo>
                  <a:close/>
                  <a:moveTo>
                    <a:pt x="26935" y="12088"/>
                  </a:moveTo>
                  <a:lnTo>
                    <a:pt x="27271" y="12222"/>
                  </a:lnTo>
                  <a:lnTo>
                    <a:pt x="27406" y="12323"/>
                  </a:lnTo>
                  <a:lnTo>
                    <a:pt x="27507" y="12424"/>
                  </a:lnTo>
                  <a:lnTo>
                    <a:pt x="27339" y="12694"/>
                  </a:lnTo>
                  <a:lnTo>
                    <a:pt x="27137" y="12896"/>
                  </a:lnTo>
                  <a:lnTo>
                    <a:pt x="26800" y="12424"/>
                  </a:lnTo>
                  <a:lnTo>
                    <a:pt x="26867" y="12256"/>
                  </a:lnTo>
                  <a:lnTo>
                    <a:pt x="26935" y="12088"/>
                  </a:lnTo>
                  <a:close/>
                  <a:moveTo>
                    <a:pt x="1650" y="1"/>
                  </a:moveTo>
                  <a:lnTo>
                    <a:pt x="1414" y="68"/>
                  </a:lnTo>
                  <a:lnTo>
                    <a:pt x="1179" y="135"/>
                  </a:lnTo>
                  <a:lnTo>
                    <a:pt x="977" y="236"/>
                  </a:lnTo>
                  <a:lnTo>
                    <a:pt x="775" y="371"/>
                  </a:lnTo>
                  <a:lnTo>
                    <a:pt x="539" y="607"/>
                  </a:lnTo>
                  <a:lnTo>
                    <a:pt x="371" y="842"/>
                  </a:lnTo>
                  <a:lnTo>
                    <a:pt x="236" y="1078"/>
                  </a:lnTo>
                  <a:lnTo>
                    <a:pt x="101" y="1347"/>
                  </a:lnTo>
                  <a:lnTo>
                    <a:pt x="34" y="1651"/>
                  </a:lnTo>
                  <a:lnTo>
                    <a:pt x="0" y="1920"/>
                  </a:lnTo>
                  <a:lnTo>
                    <a:pt x="0" y="2223"/>
                  </a:lnTo>
                  <a:lnTo>
                    <a:pt x="34" y="2526"/>
                  </a:lnTo>
                  <a:lnTo>
                    <a:pt x="101" y="2728"/>
                  </a:lnTo>
                  <a:lnTo>
                    <a:pt x="135" y="2930"/>
                  </a:lnTo>
                  <a:lnTo>
                    <a:pt x="236" y="3098"/>
                  </a:lnTo>
                  <a:lnTo>
                    <a:pt x="337" y="3233"/>
                  </a:lnTo>
                  <a:lnTo>
                    <a:pt x="573" y="3502"/>
                  </a:lnTo>
                  <a:lnTo>
                    <a:pt x="842" y="3738"/>
                  </a:lnTo>
                  <a:lnTo>
                    <a:pt x="1482" y="4142"/>
                  </a:lnTo>
                  <a:lnTo>
                    <a:pt x="1785" y="4378"/>
                  </a:lnTo>
                  <a:lnTo>
                    <a:pt x="2088" y="4613"/>
                  </a:lnTo>
                  <a:lnTo>
                    <a:pt x="3535" y="5994"/>
                  </a:lnTo>
                  <a:lnTo>
                    <a:pt x="4949" y="7374"/>
                  </a:lnTo>
                  <a:lnTo>
                    <a:pt x="5017" y="7408"/>
                  </a:lnTo>
                  <a:lnTo>
                    <a:pt x="5084" y="7408"/>
                  </a:lnTo>
                  <a:lnTo>
                    <a:pt x="5151" y="7340"/>
                  </a:lnTo>
                  <a:lnTo>
                    <a:pt x="5185" y="7307"/>
                  </a:lnTo>
                  <a:lnTo>
                    <a:pt x="5320" y="7172"/>
                  </a:lnTo>
                  <a:lnTo>
                    <a:pt x="5421" y="7037"/>
                  </a:lnTo>
                  <a:lnTo>
                    <a:pt x="5488" y="7037"/>
                  </a:lnTo>
                  <a:lnTo>
                    <a:pt x="5757" y="7374"/>
                  </a:lnTo>
                  <a:lnTo>
                    <a:pt x="5993" y="7643"/>
                  </a:lnTo>
                  <a:lnTo>
                    <a:pt x="6363" y="8014"/>
                  </a:lnTo>
                  <a:lnTo>
                    <a:pt x="6801" y="8384"/>
                  </a:lnTo>
                  <a:lnTo>
                    <a:pt x="7205" y="8687"/>
                  </a:lnTo>
                  <a:lnTo>
                    <a:pt x="7643" y="8956"/>
                  </a:lnTo>
                  <a:lnTo>
                    <a:pt x="8114" y="9192"/>
                  </a:lnTo>
                  <a:lnTo>
                    <a:pt x="8619" y="9360"/>
                  </a:lnTo>
                  <a:lnTo>
                    <a:pt x="8922" y="9428"/>
                  </a:lnTo>
                  <a:lnTo>
                    <a:pt x="9259" y="9461"/>
                  </a:lnTo>
                  <a:lnTo>
                    <a:pt x="9899" y="9529"/>
                  </a:lnTo>
                  <a:lnTo>
                    <a:pt x="10202" y="9563"/>
                  </a:lnTo>
                  <a:lnTo>
                    <a:pt x="10505" y="9664"/>
                  </a:lnTo>
                  <a:lnTo>
                    <a:pt x="10774" y="9832"/>
                  </a:lnTo>
                  <a:lnTo>
                    <a:pt x="11043" y="10034"/>
                  </a:lnTo>
                  <a:lnTo>
                    <a:pt x="11245" y="10303"/>
                  </a:lnTo>
                  <a:lnTo>
                    <a:pt x="11414" y="10606"/>
                  </a:lnTo>
                  <a:lnTo>
                    <a:pt x="11515" y="10977"/>
                  </a:lnTo>
                  <a:lnTo>
                    <a:pt x="11616" y="11347"/>
                  </a:lnTo>
                  <a:lnTo>
                    <a:pt x="11717" y="12088"/>
                  </a:lnTo>
                  <a:lnTo>
                    <a:pt x="11784" y="12761"/>
                  </a:lnTo>
                  <a:lnTo>
                    <a:pt x="11885" y="13805"/>
                  </a:lnTo>
                  <a:lnTo>
                    <a:pt x="11919" y="14310"/>
                  </a:lnTo>
                  <a:lnTo>
                    <a:pt x="11986" y="14781"/>
                  </a:lnTo>
                  <a:lnTo>
                    <a:pt x="12121" y="15252"/>
                  </a:lnTo>
                  <a:lnTo>
                    <a:pt x="12188" y="15488"/>
                  </a:lnTo>
                  <a:lnTo>
                    <a:pt x="12289" y="15690"/>
                  </a:lnTo>
                  <a:lnTo>
                    <a:pt x="12424" y="15892"/>
                  </a:lnTo>
                  <a:lnTo>
                    <a:pt x="12592" y="16094"/>
                  </a:lnTo>
                  <a:lnTo>
                    <a:pt x="12760" y="16296"/>
                  </a:lnTo>
                  <a:lnTo>
                    <a:pt x="12962" y="16464"/>
                  </a:lnTo>
                  <a:lnTo>
                    <a:pt x="13164" y="16599"/>
                  </a:lnTo>
                  <a:lnTo>
                    <a:pt x="13400" y="16734"/>
                  </a:lnTo>
                  <a:lnTo>
                    <a:pt x="13838" y="16936"/>
                  </a:lnTo>
                  <a:lnTo>
                    <a:pt x="14309" y="17070"/>
                  </a:lnTo>
                  <a:lnTo>
                    <a:pt x="14780" y="17205"/>
                  </a:lnTo>
                  <a:lnTo>
                    <a:pt x="15252" y="17306"/>
                  </a:lnTo>
                  <a:lnTo>
                    <a:pt x="15757" y="17373"/>
                  </a:lnTo>
                  <a:lnTo>
                    <a:pt x="16296" y="17441"/>
                  </a:lnTo>
                  <a:lnTo>
                    <a:pt x="16531" y="17407"/>
                  </a:lnTo>
                  <a:lnTo>
                    <a:pt x="16767" y="17407"/>
                  </a:lnTo>
                  <a:lnTo>
                    <a:pt x="17205" y="17340"/>
                  </a:lnTo>
                  <a:lnTo>
                    <a:pt x="17609" y="17239"/>
                  </a:lnTo>
                  <a:lnTo>
                    <a:pt x="18013" y="17070"/>
                  </a:lnTo>
                  <a:lnTo>
                    <a:pt x="18383" y="16902"/>
                  </a:lnTo>
                  <a:lnTo>
                    <a:pt x="18753" y="16700"/>
                  </a:lnTo>
                  <a:lnTo>
                    <a:pt x="19090" y="16464"/>
                  </a:lnTo>
                  <a:lnTo>
                    <a:pt x="19393" y="16161"/>
                  </a:lnTo>
                  <a:lnTo>
                    <a:pt x="19629" y="15791"/>
                  </a:lnTo>
                  <a:lnTo>
                    <a:pt x="19763" y="15555"/>
                  </a:lnTo>
                  <a:lnTo>
                    <a:pt x="19831" y="15320"/>
                  </a:lnTo>
                  <a:lnTo>
                    <a:pt x="19898" y="15084"/>
                  </a:lnTo>
                  <a:lnTo>
                    <a:pt x="19898" y="14815"/>
                  </a:lnTo>
                  <a:lnTo>
                    <a:pt x="19898" y="14579"/>
                  </a:lnTo>
                  <a:lnTo>
                    <a:pt x="19831" y="14343"/>
                  </a:lnTo>
                  <a:lnTo>
                    <a:pt x="19763" y="14108"/>
                  </a:lnTo>
                  <a:lnTo>
                    <a:pt x="19696" y="13872"/>
                  </a:lnTo>
                  <a:lnTo>
                    <a:pt x="19460" y="13367"/>
                  </a:lnTo>
                  <a:lnTo>
                    <a:pt x="19225" y="12929"/>
                  </a:lnTo>
                  <a:lnTo>
                    <a:pt x="18922" y="12492"/>
                  </a:lnTo>
                  <a:lnTo>
                    <a:pt x="18652" y="12121"/>
                  </a:lnTo>
                  <a:lnTo>
                    <a:pt x="18248" y="11549"/>
                  </a:lnTo>
                  <a:lnTo>
                    <a:pt x="17878" y="10909"/>
                  </a:lnTo>
                  <a:lnTo>
                    <a:pt x="17575" y="10202"/>
                  </a:lnTo>
                  <a:lnTo>
                    <a:pt x="17339" y="9529"/>
                  </a:lnTo>
                  <a:lnTo>
                    <a:pt x="17238" y="9158"/>
                  </a:lnTo>
                  <a:lnTo>
                    <a:pt x="17171" y="8788"/>
                  </a:lnTo>
                  <a:lnTo>
                    <a:pt x="17104" y="8418"/>
                  </a:lnTo>
                  <a:lnTo>
                    <a:pt x="17070" y="8047"/>
                  </a:lnTo>
                  <a:lnTo>
                    <a:pt x="17070" y="7711"/>
                  </a:lnTo>
                  <a:lnTo>
                    <a:pt x="17104" y="7340"/>
                  </a:lnTo>
                  <a:lnTo>
                    <a:pt x="17137" y="6970"/>
                  </a:lnTo>
                  <a:lnTo>
                    <a:pt x="17238" y="6633"/>
                  </a:lnTo>
                  <a:lnTo>
                    <a:pt x="17339" y="6297"/>
                  </a:lnTo>
                  <a:lnTo>
                    <a:pt x="17541" y="5960"/>
                  </a:lnTo>
                  <a:lnTo>
                    <a:pt x="17777" y="5691"/>
                  </a:lnTo>
                  <a:lnTo>
                    <a:pt x="18046" y="5455"/>
                  </a:lnTo>
                  <a:lnTo>
                    <a:pt x="18349" y="5253"/>
                  </a:lnTo>
                  <a:lnTo>
                    <a:pt x="18686" y="5152"/>
                  </a:lnTo>
                  <a:lnTo>
                    <a:pt x="19023" y="5085"/>
                  </a:lnTo>
                  <a:lnTo>
                    <a:pt x="19393" y="5085"/>
                  </a:lnTo>
                  <a:lnTo>
                    <a:pt x="19696" y="5186"/>
                  </a:lnTo>
                  <a:lnTo>
                    <a:pt x="19965" y="5320"/>
                  </a:lnTo>
                  <a:lnTo>
                    <a:pt x="20235" y="5489"/>
                  </a:lnTo>
                  <a:lnTo>
                    <a:pt x="20470" y="5724"/>
                  </a:lnTo>
                  <a:lnTo>
                    <a:pt x="20672" y="5960"/>
                  </a:lnTo>
                  <a:lnTo>
                    <a:pt x="20874" y="6196"/>
                  </a:lnTo>
                  <a:lnTo>
                    <a:pt x="21211" y="6734"/>
                  </a:lnTo>
                  <a:lnTo>
                    <a:pt x="21076" y="6936"/>
                  </a:lnTo>
                  <a:lnTo>
                    <a:pt x="21043" y="6936"/>
                  </a:lnTo>
                  <a:lnTo>
                    <a:pt x="21043" y="7037"/>
                  </a:lnTo>
                  <a:lnTo>
                    <a:pt x="21076" y="7071"/>
                  </a:lnTo>
                  <a:lnTo>
                    <a:pt x="21144" y="7071"/>
                  </a:lnTo>
                  <a:lnTo>
                    <a:pt x="21177" y="7138"/>
                  </a:lnTo>
                  <a:lnTo>
                    <a:pt x="21245" y="7273"/>
                  </a:lnTo>
                  <a:lnTo>
                    <a:pt x="21278" y="7340"/>
                  </a:lnTo>
                  <a:lnTo>
                    <a:pt x="21346" y="7374"/>
                  </a:lnTo>
                  <a:lnTo>
                    <a:pt x="21312" y="7542"/>
                  </a:lnTo>
                  <a:lnTo>
                    <a:pt x="21245" y="7576"/>
                  </a:lnTo>
                  <a:lnTo>
                    <a:pt x="21211" y="7643"/>
                  </a:lnTo>
                  <a:lnTo>
                    <a:pt x="21245" y="7677"/>
                  </a:lnTo>
                  <a:lnTo>
                    <a:pt x="21649" y="8216"/>
                  </a:lnTo>
                  <a:lnTo>
                    <a:pt x="22086" y="8721"/>
                  </a:lnTo>
                  <a:lnTo>
                    <a:pt x="22962" y="9697"/>
                  </a:lnTo>
                  <a:lnTo>
                    <a:pt x="23837" y="10674"/>
                  </a:lnTo>
                  <a:lnTo>
                    <a:pt x="24275" y="11145"/>
                  </a:lnTo>
                  <a:lnTo>
                    <a:pt x="24746" y="11583"/>
                  </a:lnTo>
                  <a:lnTo>
                    <a:pt x="25049" y="11886"/>
                  </a:lnTo>
                  <a:lnTo>
                    <a:pt x="25453" y="12256"/>
                  </a:lnTo>
                  <a:lnTo>
                    <a:pt x="25689" y="12424"/>
                  </a:lnTo>
                  <a:lnTo>
                    <a:pt x="25925" y="12593"/>
                  </a:lnTo>
                  <a:lnTo>
                    <a:pt x="26127" y="12660"/>
                  </a:lnTo>
                  <a:lnTo>
                    <a:pt x="26295" y="12694"/>
                  </a:lnTo>
                  <a:lnTo>
                    <a:pt x="26497" y="12660"/>
                  </a:lnTo>
                  <a:lnTo>
                    <a:pt x="26665" y="12593"/>
                  </a:lnTo>
                  <a:lnTo>
                    <a:pt x="26699" y="12559"/>
                  </a:lnTo>
                  <a:lnTo>
                    <a:pt x="27036" y="13064"/>
                  </a:lnTo>
                  <a:lnTo>
                    <a:pt x="27103" y="13098"/>
                  </a:lnTo>
                  <a:lnTo>
                    <a:pt x="27170" y="13098"/>
                  </a:lnTo>
                  <a:lnTo>
                    <a:pt x="27440" y="12862"/>
                  </a:lnTo>
                  <a:lnTo>
                    <a:pt x="27608" y="13030"/>
                  </a:lnTo>
                  <a:lnTo>
                    <a:pt x="27810" y="13165"/>
                  </a:lnTo>
                  <a:lnTo>
                    <a:pt x="28046" y="13232"/>
                  </a:lnTo>
                  <a:lnTo>
                    <a:pt x="28315" y="13266"/>
                  </a:lnTo>
                  <a:lnTo>
                    <a:pt x="28315" y="12862"/>
                  </a:lnTo>
                  <a:lnTo>
                    <a:pt x="27978" y="12795"/>
                  </a:lnTo>
                  <a:lnTo>
                    <a:pt x="27608" y="12660"/>
                  </a:lnTo>
                  <a:lnTo>
                    <a:pt x="27709" y="12525"/>
                  </a:lnTo>
                  <a:lnTo>
                    <a:pt x="27743" y="12458"/>
                  </a:lnTo>
                  <a:lnTo>
                    <a:pt x="27709" y="12357"/>
                  </a:lnTo>
                  <a:lnTo>
                    <a:pt x="27574" y="12189"/>
                  </a:lnTo>
                  <a:lnTo>
                    <a:pt x="27372" y="12020"/>
                  </a:lnTo>
                  <a:lnTo>
                    <a:pt x="27170" y="11919"/>
                  </a:lnTo>
                  <a:lnTo>
                    <a:pt x="27204" y="11852"/>
                  </a:lnTo>
                  <a:lnTo>
                    <a:pt x="27204" y="11751"/>
                  </a:lnTo>
                  <a:lnTo>
                    <a:pt x="27137" y="11650"/>
                  </a:lnTo>
                  <a:lnTo>
                    <a:pt x="27137" y="11616"/>
                  </a:lnTo>
                  <a:lnTo>
                    <a:pt x="27137" y="11583"/>
                  </a:lnTo>
                  <a:lnTo>
                    <a:pt x="27137" y="11549"/>
                  </a:lnTo>
                  <a:lnTo>
                    <a:pt x="27069" y="11549"/>
                  </a:lnTo>
                  <a:lnTo>
                    <a:pt x="26733" y="10977"/>
                  </a:lnTo>
                  <a:lnTo>
                    <a:pt x="26362" y="10438"/>
                  </a:lnTo>
                  <a:lnTo>
                    <a:pt x="25958" y="9933"/>
                  </a:lnTo>
                  <a:lnTo>
                    <a:pt x="25521" y="9428"/>
                  </a:lnTo>
                  <a:lnTo>
                    <a:pt x="25049" y="8956"/>
                  </a:lnTo>
                  <a:lnTo>
                    <a:pt x="24578" y="8519"/>
                  </a:lnTo>
                  <a:lnTo>
                    <a:pt x="23601" y="7610"/>
                  </a:lnTo>
                  <a:lnTo>
                    <a:pt x="23298" y="7307"/>
                  </a:lnTo>
                  <a:lnTo>
                    <a:pt x="22928" y="6970"/>
                  </a:lnTo>
                  <a:lnTo>
                    <a:pt x="22726" y="6835"/>
                  </a:lnTo>
                  <a:lnTo>
                    <a:pt x="22524" y="6734"/>
                  </a:lnTo>
                  <a:lnTo>
                    <a:pt x="22288" y="6667"/>
                  </a:lnTo>
                  <a:lnTo>
                    <a:pt x="22086" y="6701"/>
                  </a:lnTo>
                  <a:lnTo>
                    <a:pt x="21884" y="6768"/>
                  </a:lnTo>
                  <a:lnTo>
                    <a:pt x="21783" y="6600"/>
                  </a:lnTo>
                  <a:lnTo>
                    <a:pt x="21682" y="6431"/>
                  </a:lnTo>
                  <a:lnTo>
                    <a:pt x="21649" y="6398"/>
                  </a:lnTo>
                  <a:lnTo>
                    <a:pt x="21581" y="6364"/>
                  </a:lnTo>
                  <a:lnTo>
                    <a:pt x="21514" y="6364"/>
                  </a:lnTo>
                  <a:lnTo>
                    <a:pt x="21480" y="6398"/>
                  </a:lnTo>
                  <a:lnTo>
                    <a:pt x="21413" y="6499"/>
                  </a:lnTo>
                  <a:lnTo>
                    <a:pt x="21177" y="6162"/>
                  </a:lnTo>
                  <a:lnTo>
                    <a:pt x="20942" y="5825"/>
                  </a:lnTo>
                  <a:lnTo>
                    <a:pt x="20639" y="5522"/>
                  </a:lnTo>
                  <a:lnTo>
                    <a:pt x="20336" y="5219"/>
                  </a:lnTo>
                  <a:lnTo>
                    <a:pt x="19999" y="4984"/>
                  </a:lnTo>
                  <a:lnTo>
                    <a:pt x="19831" y="4916"/>
                  </a:lnTo>
                  <a:lnTo>
                    <a:pt x="19662" y="4849"/>
                  </a:lnTo>
                  <a:lnTo>
                    <a:pt x="19460" y="4782"/>
                  </a:lnTo>
                  <a:lnTo>
                    <a:pt x="19258" y="4748"/>
                  </a:lnTo>
                  <a:lnTo>
                    <a:pt x="19056" y="4748"/>
                  </a:lnTo>
                  <a:lnTo>
                    <a:pt x="18854" y="4782"/>
                  </a:lnTo>
                  <a:lnTo>
                    <a:pt x="18585" y="4849"/>
                  </a:lnTo>
                  <a:lnTo>
                    <a:pt x="18383" y="4916"/>
                  </a:lnTo>
                  <a:lnTo>
                    <a:pt x="18147" y="5017"/>
                  </a:lnTo>
                  <a:lnTo>
                    <a:pt x="17945" y="5152"/>
                  </a:lnTo>
                  <a:lnTo>
                    <a:pt x="17777" y="5287"/>
                  </a:lnTo>
                  <a:lnTo>
                    <a:pt x="17609" y="5421"/>
                  </a:lnTo>
                  <a:lnTo>
                    <a:pt x="17474" y="5590"/>
                  </a:lnTo>
                  <a:lnTo>
                    <a:pt x="17339" y="5792"/>
                  </a:lnTo>
                  <a:lnTo>
                    <a:pt x="17104" y="6162"/>
                  </a:lnTo>
                  <a:lnTo>
                    <a:pt x="16935" y="6600"/>
                  </a:lnTo>
                  <a:lnTo>
                    <a:pt x="16834" y="7071"/>
                  </a:lnTo>
                  <a:lnTo>
                    <a:pt x="16767" y="7542"/>
                  </a:lnTo>
                  <a:lnTo>
                    <a:pt x="16767" y="8148"/>
                  </a:lnTo>
                  <a:lnTo>
                    <a:pt x="16834" y="8754"/>
                  </a:lnTo>
                  <a:lnTo>
                    <a:pt x="16969" y="9360"/>
                  </a:lnTo>
                  <a:lnTo>
                    <a:pt x="17137" y="9933"/>
                  </a:lnTo>
                  <a:lnTo>
                    <a:pt x="17339" y="10505"/>
                  </a:lnTo>
                  <a:lnTo>
                    <a:pt x="17609" y="11078"/>
                  </a:lnTo>
                  <a:lnTo>
                    <a:pt x="17912" y="11616"/>
                  </a:lnTo>
                  <a:lnTo>
                    <a:pt x="18248" y="12088"/>
                  </a:lnTo>
                  <a:lnTo>
                    <a:pt x="18652" y="12626"/>
                  </a:lnTo>
                  <a:lnTo>
                    <a:pt x="18989" y="13165"/>
                  </a:lnTo>
                  <a:lnTo>
                    <a:pt x="19157" y="13434"/>
                  </a:lnTo>
                  <a:lnTo>
                    <a:pt x="19292" y="13737"/>
                  </a:lnTo>
                  <a:lnTo>
                    <a:pt x="19427" y="14040"/>
                  </a:lnTo>
                  <a:lnTo>
                    <a:pt x="19528" y="14377"/>
                  </a:lnTo>
                  <a:lnTo>
                    <a:pt x="19561" y="14579"/>
                  </a:lnTo>
                  <a:lnTo>
                    <a:pt x="19595" y="14781"/>
                  </a:lnTo>
                  <a:lnTo>
                    <a:pt x="19561" y="14983"/>
                  </a:lnTo>
                  <a:lnTo>
                    <a:pt x="19528" y="15185"/>
                  </a:lnTo>
                  <a:lnTo>
                    <a:pt x="19494" y="15353"/>
                  </a:lnTo>
                  <a:lnTo>
                    <a:pt x="19427" y="15522"/>
                  </a:lnTo>
                  <a:lnTo>
                    <a:pt x="19225" y="15858"/>
                  </a:lnTo>
                  <a:lnTo>
                    <a:pt x="18955" y="16161"/>
                  </a:lnTo>
                  <a:lnTo>
                    <a:pt x="18652" y="16397"/>
                  </a:lnTo>
                  <a:lnTo>
                    <a:pt x="18316" y="16599"/>
                  </a:lnTo>
                  <a:lnTo>
                    <a:pt x="17945" y="16767"/>
                  </a:lnTo>
                  <a:lnTo>
                    <a:pt x="17676" y="16902"/>
                  </a:lnTo>
                  <a:lnTo>
                    <a:pt x="17373" y="16969"/>
                  </a:lnTo>
                  <a:lnTo>
                    <a:pt x="17070" y="17037"/>
                  </a:lnTo>
                  <a:lnTo>
                    <a:pt x="16733" y="17070"/>
                  </a:lnTo>
                  <a:lnTo>
                    <a:pt x="16094" y="17104"/>
                  </a:lnTo>
                  <a:lnTo>
                    <a:pt x="15420" y="17070"/>
                  </a:lnTo>
                  <a:lnTo>
                    <a:pt x="14747" y="16936"/>
                  </a:lnTo>
                  <a:lnTo>
                    <a:pt x="14444" y="16868"/>
                  </a:lnTo>
                  <a:lnTo>
                    <a:pt x="14141" y="16734"/>
                  </a:lnTo>
                  <a:lnTo>
                    <a:pt x="13838" y="16633"/>
                  </a:lnTo>
                  <a:lnTo>
                    <a:pt x="13535" y="16464"/>
                  </a:lnTo>
                  <a:lnTo>
                    <a:pt x="13299" y="16330"/>
                  </a:lnTo>
                  <a:lnTo>
                    <a:pt x="13030" y="16128"/>
                  </a:lnTo>
                  <a:lnTo>
                    <a:pt x="12760" y="15892"/>
                  </a:lnTo>
                  <a:lnTo>
                    <a:pt x="12558" y="15589"/>
                  </a:lnTo>
                  <a:lnTo>
                    <a:pt x="12390" y="15286"/>
                  </a:lnTo>
                  <a:lnTo>
                    <a:pt x="12323" y="14949"/>
                  </a:lnTo>
                  <a:lnTo>
                    <a:pt x="12255" y="14613"/>
                  </a:lnTo>
                  <a:lnTo>
                    <a:pt x="12188" y="14276"/>
                  </a:lnTo>
                  <a:lnTo>
                    <a:pt x="12154" y="13535"/>
                  </a:lnTo>
                  <a:lnTo>
                    <a:pt x="12087" y="12862"/>
                  </a:lnTo>
                  <a:lnTo>
                    <a:pt x="12020" y="12222"/>
                  </a:lnTo>
                  <a:lnTo>
                    <a:pt x="11919" y="11549"/>
                  </a:lnTo>
                  <a:lnTo>
                    <a:pt x="11784" y="10909"/>
                  </a:lnTo>
                  <a:lnTo>
                    <a:pt x="11649" y="10539"/>
                  </a:lnTo>
                  <a:lnTo>
                    <a:pt x="11481" y="10135"/>
                  </a:lnTo>
                  <a:lnTo>
                    <a:pt x="11380" y="9967"/>
                  </a:lnTo>
                  <a:lnTo>
                    <a:pt x="11245" y="9798"/>
                  </a:lnTo>
                  <a:lnTo>
                    <a:pt x="11111" y="9664"/>
                  </a:lnTo>
                  <a:lnTo>
                    <a:pt x="10942" y="9563"/>
                  </a:lnTo>
                  <a:lnTo>
                    <a:pt x="10673" y="9428"/>
                  </a:lnTo>
                  <a:lnTo>
                    <a:pt x="10404" y="9327"/>
                  </a:lnTo>
                  <a:lnTo>
                    <a:pt x="10134" y="9259"/>
                  </a:lnTo>
                  <a:lnTo>
                    <a:pt x="9831" y="9192"/>
                  </a:lnTo>
                  <a:lnTo>
                    <a:pt x="9259" y="9158"/>
                  </a:lnTo>
                  <a:lnTo>
                    <a:pt x="8687" y="9057"/>
                  </a:lnTo>
                  <a:lnTo>
                    <a:pt x="8350" y="8990"/>
                  </a:lnTo>
                  <a:lnTo>
                    <a:pt x="8013" y="8855"/>
                  </a:lnTo>
                  <a:lnTo>
                    <a:pt x="7710" y="8687"/>
                  </a:lnTo>
                  <a:lnTo>
                    <a:pt x="7407" y="8485"/>
                  </a:lnTo>
                  <a:lnTo>
                    <a:pt x="6835" y="8047"/>
                  </a:lnTo>
                  <a:lnTo>
                    <a:pt x="6296" y="7576"/>
                  </a:lnTo>
                  <a:lnTo>
                    <a:pt x="6128" y="7408"/>
                  </a:lnTo>
                  <a:lnTo>
                    <a:pt x="5993" y="7206"/>
                  </a:lnTo>
                  <a:lnTo>
                    <a:pt x="5825" y="7004"/>
                  </a:lnTo>
                  <a:lnTo>
                    <a:pt x="5656" y="6869"/>
                  </a:lnTo>
                  <a:lnTo>
                    <a:pt x="5589" y="6835"/>
                  </a:lnTo>
                  <a:lnTo>
                    <a:pt x="5724" y="6667"/>
                  </a:lnTo>
                  <a:lnTo>
                    <a:pt x="5757" y="6600"/>
                  </a:lnTo>
                  <a:lnTo>
                    <a:pt x="5825" y="6600"/>
                  </a:lnTo>
                  <a:lnTo>
                    <a:pt x="5892" y="6566"/>
                  </a:lnTo>
                  <a:lnTo>
                    <a:pt x="5892" y="6499"/>
                  </a:lnTo>
                  <a:lnTo>
                    <a:pt x="5858" y="6431"/>
                  </a:lnTo>
                  <a:lnTo>
                    <a:pt x="4983" y="5590"/>
                  </a:lnTo>
                  <a:lnTo>
                    <a:pt x="4579" y="5152"/>
                  </a:lnTo>
                  <a:lnTo>
                    <a:pt x="4411" y="4916"/>
                  </a:lnTo>
                  <a:lnTo>
                    <a:pt x="4242" y="4681"/>
                  </a:lnTo>
                  <a:lnTo>
                    <a:pt x="4108" y="4445"/>
                  </a:lnTo>
                  <a:lnTo>
                    <a:pt x="3939" y="4243"/>
                  </a:lnTo>
                  <a:lnTo>
                    <a:pt x="3737" y="4041"/>
                  </a:lnTo>
                  <a:lnTo>
                    <a:pt x="3502" y="3873"/>
                  </a:lnTo>
                  <a:lnTo>
                    <a:pt x="3064" y="3536"/>
                  </a:lnTo>
                  <a:lnTo>
                    <a:pt x="2626" y="3233"/>
                  </a:lnTo>
                  <a:lnTo>
                    <a:pt x="2896" y="3132"/>
                  </a:lnTo>
                  <a:lnTo>
                    <a:pt x="3030" y="3065"/>
                  </a:lnTo>
                  <a:lnTo>
                    <a:pt x="3165" y="2964"/>
                  </a:lnTo>
                  <a:lnTo>
                    <a:pt x="3367" y="2728"/>
                  </a:lnTo>
                  <a:lnTo>
                    <a:pt x="3502" y="2459"/>
                  </a:lnTo>
                  <a:lnTo>
                    <a:pt x="3636" y="2156"/>
                  </a:lnTo>
                  <a:lnTo>
                    <a:pt x="3704" y="1819"/>
                  </a:lnTo>
                  <a:lnTo>
                    <a:pt x="3737" y="1516"/>
                  </a:lnTo>
                  <a:lnTo>
                    <a:pt x="3737" y="1179"/>
                  </a:lnTo>
                  <a:lnTo>
                    <a:pt x="3704" y="876"/>
                  </a:lnTo>
                  <a:lnTo>
                    <a:pt x="3670" y="775"/>
                  </a:lnTo>
                  <a:lnTo>
                    <a:pt x="3535" y="775"/>
                  </a:lnTo>
                  <a:lnTo>
                    <a:pt x="3502" y="809"/>
                  </a:lnTo>
                  <a:lnTo>
                    <a:pt x="3502" y="876"/>
                  </a:lnTo>
                  <a:lnTo>
                    <a:pt x="3502" y="1145"/>
                  </a:lnTo>
                  <a:lnTo>
                    <a:pt x="3401" y="876"/>
                  </a:lnTo>
                  <a:lnTo>
                    <a:pt x="3232" y="674"/>
                  </a:lnTo>
                  <a:lnTo>
                    <a:pt x="3030" y="539"/>
                  </a:lnTo>
                  <a:lnTo>
                    <a:pt x="2963" y="472"/>
                  </a:lnTo>
                  <a:lnTo>
                    <a:pt x="2896" y="337"/>
                  </a:lnTo>
                  <a:lnTo>
                    <a:pt x="2862" y="236"/>
                  </a:lnTo>
                  <a:lnTo>
                    <a:pt x="2761" y="203"/>
                  </a:lnTo>
                  <a:lnTo>
                    <a:pt x="2694" y="169"/>
                  </a:lnTo>
                  <a:lnTo>
                    <a:pt x="2593" y="169"/>
                  </a:lnTo>
                  <a:lnTo>
                    <a:pt x="2559" y="203"/>
                  </a:lnTo>
                  <a:lnTo>
                    <a:pt x="2357" y="102"/>
                  </a:lnTo>
                  <a:lnTo>
                    <a:pt x="2121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6"/>
            <p:cNvSpPr/>
            <p:nvPr/>
          </p:nvSpPr>
          <p:spPr>
            <a:xfrm>
              <a:off x="5518788" y="4151652"/>
              <a:ext cx="28548" cy="30242"/>
            </a:xfrm>
            <a:custGeom>
              <a:avLst/>
              <a:gdLst/>
              <a:ahLst/>
              <a:cxnLst/>
              <a:rect l="l" t="t" r="r" b="b"/>
              <a:pathLst>
                <a:path w="573" h="607" extrusionOk="0">
                  <a:moveTo>
                    <a:pt x="405" y="0"/>
                  </a:moveTo>
                  <a:lnTo>
                    <a:pt x="337" y="34"/>
                  </a:lnTo>
                  <a:lnTo>
                    <a:pt x="270" y="68"/>
                  </a:lnTo>
                  <a:lnTo>
                    <a:pt x="102" y="303"/>
                  </a:lnTo>
                  <a:lnTo>
                    <a:pt x="34" y="438"/>
                  </a:lnTo>
                  <a:lnTo>
                    <a:pt x="1" y="573"/>
                  </a:lnTo>
                  <a:lnTo>
                    <a:pt x="34" y="606"/>
                  </a:lnTo>
                  <a:lnTo>
                    <a:pt x="169" y="573"/>
                  </a:lnTo>
                  <a:lnTo>
                    <a:pt x="304" y="505"/>
                  </a:lnTo>
                  <a:lnTo>
                    <a:pt x="506" y="303"/>
                  </a:lnTo>
                  <a:lnTo>
                    <a:pt x="539" y="236"/>
                  </a:lnTo>
                  <a:lnTo>
                    <a:pt x="573" y="169"/>
                  </a:lnTo>
                  <a:lnTo>
                    <a:pt x="539" y="135"/>
                  </a:lnTo>
                  <a:lnTo>
                    <a:pt x="506" y="68"/>
                  </a:lnTo>
                  <a:lnTo>
                    <a:pt x="438" y="3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6"/>
            <p:cNvSpPr/>
            <p:nvPr/>
          </p:nvSpPr>
          <p:spPr>
            <a:xfrm>
              <a:off x="6605766" y="4480430"/>
              <a:ext cx="134222" cy="130884"/>
            </a:xfrm>
            <a:custGeom>
              <a:avLst/>
              <a:gdLst/>
              <a:ahLst/>
              <a:cxnLst/>
              <a:rect l="l" t="t" r="r" b="b"/>
              <a:pathLst>
                <a:path w="2694" h="2627" extrusionOk="0">
                  <a:moveTo>
                    <a:pt x="505" y="337"/>
                  </a:moveTo>
                  <a:lnTo>
                    <a:pt x="775" y="539"/>
                  </a:lnTo>
                  <a:lnTo>
                    <a:pt x="1044" y="741"/>
                  </a:lnTo>
                  <a:lnTo>
                    <a:pt x="977" y="842"/>
                  </a:lnTo>
                  <a:lnTo>
                    <a:pt x="910" y="943"/>
                  </a:lnTo>
                  <a:lnTo>
                    <a:pt x="842" y="1077"/>
                  </a:lnTo>
                  <a:lnTo>
                    <a:pt x="606" y="842"/>
                  </a:lnTo>
                  <a:lnTo>
                    <a:pt x="674" y="741"/>
                  </a:lnTo>
                  <a:lnTo>
                    <a:pt x="707" y="539"/>
                  </a:lnTo>
                  <a:lnTo>
                    <a:pt x="707" y="505"/>
                  </a:lnTo>
                  <a:lnTo>
                    <a:pt x="573" y="640"/>
                  </a:lnTo>
                  <a:lnTo>
                    <a:pt x="505" y="774"/>
                  </a:lnTo>
                  <a:lnTo>
                    <a:pt x="135" y="471"/>
                  </a:lnTo>
                  <a:lnTo>
                    <a:pt x="337" y="370"/>
                  </a:lnTo>
                  <a:lnTo>
                    <a:pt x="438" y="337"/>
                  </a:lnTo>
                  <a:close/>
                  <a:moveTo>
                    <a:pt x="1179" y="875"/>
                  </a:moveTo>
                  <a:lnTo>
                    <a:pt x="1415" y="1077"/>
                  </a:lnTo>
                  <a:lnTo>
                    <a:pt x="1482" y="1178"/>
                  </a:lnTo>
                  <a:lnTo>
                    <a:pt x="1381" y="1313"/>
                  </a:lnTo>
                  <a:lnTo>
                    <a:pt x="1280" y="1515"/>
                  </a:lnTo>
                  <a:lnTo>
                    <a:pt x="1145" y="1381"/>
                  </a:lnTo>
                  <a:lnTo>
                    <a:pt x="977" y="1212"/>
                  </a:lnTo>
                  <a:lnTo>
                    <a:pt x="1044" y="1111"/>
                  </a:lnTo>
                  <a:lnTo>
                    <a:pt x="1112" y="976"/>
                  </a:lnTo>
                  <a:lnTo>
                    <a:pt x="1179" y="875"/>
                  </a:lnTo>
                  <a:close/>
                  <a:moveTo>
                    <a:pt x="1583" y="1246"/>
                  </a:moveTo>
                  <a:lnTo>
                    <a:pt x="1852" y="1583"/>
                  </a:lnTo>
                  <a:lnTo>
                    <a:pt x="1751" y="1717"/>
                  </a:lnTo>
                  <a:lnTo>
                    <a:pt x="1684" y="1886"/>
                  </a:lnTo>
                  <a:lnTo>
                    <a:pt x="1448" y="1650"/>
                  </a:lnTo>
                  <a:lnTo>
                    <a:pt x="1516" y="1414"/>
                  </a:lnTo>
                  <a:lnTo>
                    <a:pt x="1583" y="1246"/>
                  </a:lnTo>
                  <a:close/>
                  <a:moveTo>
                    <a:pt x="1920" y="1684"/>
                  </a:moveTo>
                  <a:lnTo>
                    <a:pt x="2122" y="1919"/>
                  </a:lnTo>
                  <a:lnTo>
                    <a:pt x="2021" y="2020"/>
                  </a:lnTo>
                  <a:lnTo>
                    <a:pt x="2021" y="2088"/>
                  </a:lnTo>
                  <a:lnTo>
                    <a:pt x="2021" y="2155"/>
                  </a:lnTo>
                  <a:lnTo>
                    <a:pt x="1819" y="1987"/>
                  </a:lnTo>
                  <a:lnTo>
                    <a:pt x="1852" y="1919"/>
                  </a:lnTo>
                  <a:lnTo>
                    <a:pt x="1886" y="1818"/>
                  </a:lnTo>
                  <a:lnTo>
                    <a:pt x="1920" y="1684"/>
                  </a:lnTo>
                  <a:close/>
                  <a:moveTo>
                    <a:pt x="2122" y="1953"/>
                  </a:moveTo>
                  <a:lnTo>
                    <a:pt x="2324" y="2155"/>
                  </a:lnTo>
                  <a:lnTo>
                    <a:pt x="2223" y="2357"/>
                  </a:lnTo>
                  <a:lnTo>
                    <a:pt x="2054" y="2189"/>
                  </a:lnTo>
                  <a:lnTo>
                    <a:pt x="2054" y="2054"/>
                  </a:lnTo>
                  <a:lnTo>
                    <a:pt x="2088" y="1987"/>
                  </a:lnTo>
                  <a:lnTo>
                    <a:pt x="2122" y="1953"/>
                  </a:lnTo>
                  <a:close/>
                  <a:moveTo>
                    <a:pt x="404" y="0"/>
                  </a:moveTo>
                  <a:lnTo>
                    <a:pt x="303" y="34"/>
                  </a:lnTo>
                  <a:lnTo>
                    <a:pt x="135" y="202"/>
                  </a:lnTo>
                  <a:lnTo>
                    <a:pt x="68" y="337"/>
                  </a:lnTo>
                  <a:lnTo>
                    <a:pt x="34" y="438"/>
                  </a:lnTo>
                  <a:lnTo>
                    <a:pt x="0" y="471"/>
                  </a:lnTo>
                  <a:lnTo>
                    <a:pt x="34" y="505"/>
                  </a:lnTo>
                  <a:lnTo>
                    <a:pt x="236" y="808"/>
                  </a:lnTo>
                  <a:lnTo>
                    <a:pt x="472" y="1077"/>
                  </a:lnTo>
                  <a:lnTo>
                    <a:pt x="1011" y="1616"/>
                  </a:lnTo>
                  <a:lnTo>
                    <a:pt x="1617" y="2121"/>
                  </a:lnTo>
                  <a:lnTo>
                    <a:pt x="2189" y="2593"/>
                  </a:lnTo>
                  <a:lnTo>
                    <a:pt x="2223" y="2626"/>
                  </a:lnTo>
                  <a:lnTo>
                    <a:pt x="2290" y="2626"/>
                  </a:lnTo>
                  <a:lnTo>
                    <a:pt x="2324" y="2593"/>
                  </a:lnTo>
                  <a:lnTo>
                    <a:pt x="2357" y="2559"/>
                  </a:lnTo>
                  <a:lnTo>
                    <a:pt x="2458" y="2290"/>
                  </a:lnTo>
                  <a:lnTo>
                    <a:pt x="2593" y="2391"/>
                  </a:lnTo>
                  <a:lnTo>
                    <a:pt x="2627" y="2424"/>
                  </a:lnTo>
                  <a:lnTo>
                    <a:pt x="2694" y="2391"/>
                  </a:lnTo>
                  <a:lnTo>
                    <a:pt x="2694" y="2357"/>
                  </a:lnTo>
                  <a:lnTo>
                    <a:pt x="2694" y="2290"/>
                  </a:lnTo>
                  <a:lnTo>
                    <a:pt x="2559" y="1987"/>
                  </a:lnTo>
                  <a:lnTo>
                    <a:pt x="2324" y="1717"/>
                  </a:lnTo>
                  <a:lnTo>
                    <a:pt x="1852" y="1145"/>
                  </a:lnTo>
                  <a:lnTo>
                    <a:pt x="1583" y="875"/>
                  </a:lnTo>
                  <a:lnTo>
                    <a:pt x="1280" y="606"/>
                  </a:lnTo>
                  <a:lnTo>
                    <a:pt x="1280" y="539"/>
                  </a:lnTo>
                  <a:lnTo>
                    <a:pt x="1246" y="539"/>
                  </a:lnTo>
                  <a:lnTo>
                    <a:pt x="1213" y="572"/>
                  </a:lnTo>
                  <a:lnTo>
                    <a:pt x="842" y="269"/>
                  </a:lnTo>
                  <a:lnTo>
                    <a:pt x="472" y="34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6"/>
            <p:cNvSpPr/>
            <p:nvPr/>
          </p:nvSpPr>
          <p:spPr>
            <a:xfrm>
              <a:off x="5567415" y="4250599"/>
              <a:ext cx="99047" cy="98997"/>
            </a:xfrm>
            <a:custGeom>
              <a:avLst/>
              <a:gdLst/>
              <a:ahLst/>
              <a:cxnLst/>
              <a:rect l="l" t="t" r="r" b="b"/>
              <a:pathLst>
                <a:path w="1988" h="1987" extrusionOk="0">
                  <a:moveTo>
                    <a:pt x="35" y="1"/>
                  </a:moveTo>
                  <a:lnTo>
                    <a:pt x="1" y="34"/>
                  </a:lnTo>
                  <a:lnTo>
                    <a:pt x="68" y="203"/>
                  </a:lnTo>
                  <a:lnTo>
                    <a:pt x="169" y="371"/>
                  </a:lnTo>
                  <a:lnTo>
                    <a:pt x="439" y="640"/>
                  </a:lnTo>
                  <a:lnTo>
                    <a:pt x="1112" y="1314"/>
                  </a:lnTo>
                  <a:lnTo>
                    <a:pt x="1348" y="1583"/>
                  </a:lnTo>
                  <a:lnTo>
                    <a:pt x="1583" y="1852"/>
                  </a:lnTo>
                  <a:lnTo>
                    <a:pt x="1651" y="1920"/>
                  </a:lnTo>
                  <a:lnTo>
                    <a:pt x="1752" y="1953"/>
                  </a:lnTo>
                  <a:lnTo>
                    <a:pt x="1819" y="1987"/>
                  </a:lnTo>
                  <a:lnTo>
                    <a:pt x="1920" y="1953"/>
                  </a:lnTo>
                  <a:lnTo>
                    <a:pt x="1987" y="1886"/>
                  </a:lnTo>
                  <a:lnTo>
                    <a:pt x="1954" y="1819"/>
                  </a:lnTo>
                  <a:lnTo>
                    <a:pt x="1954" y="1785"/>
                  </a:lnTo>
                  <a:lnTo>
                    <a:pt x="1718" y="1583"/>
                  </a:lnTo>
                  <a:lnTo>
                    <a:pt x="1516" y="1381"/>
                  </a:lnTo>
                  <a:lnTo>
                    <a:pt x="1112" y="943"/>
                  </a:lnTo>
                  <a:lnTo>
                    <a:pt x="540" y="371"/>
                  </a:lnTo>
                  <a:lnTo>
                    <a:pt x="304" y="135"/>
                  </a:lnTo>
                  <a:lnTo>
                    <a:pt x="169" y="68"/>
                  </a:lnTo>
                  <a:lnTo>
                    <a:pt x="3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6"/>
            <p:cNvSpPr/>
            <p:nvPr/>
          </p:nvSpPr>
          <p:spPr>
            <a:xfrm>
              <a:off x="6531979" y="3618202"/>
              <a:ext cx="338843" cy="838762"/>
            </a:xfrm>
            <a:custGeom>
              <a:avLst/>
              <a:gdLst/>
              <a:ahLst/>
              <a:cxnLst/>
              <a:rect l="l" t="t" r="r" b="b"/>
              <a:pathLst>
                <a:path w="6801" h="16835" extrusionOk="0">
                  <a:moveTo>
                    <a:pt x="6195" y="472"/>
                  </a:moveTo>
                  <a:lnTo>
                    <a:pt x="5892" y="943"/>
                  </a:lnTo>
                  <a:lnTo>
                    <a:pt x="5825" y="910"/>
                  </a:lnTo>
                  <a:lnTo>
                    <a:pt x="5791" y="842"/>
                  </a:lnTo>
                  <a:lnTo>
                    <a:pt x="5757" y="809"/>
                  </a:lnTo>
                  <a:lnTo>
                    <a:pt x="6195" y="472"/>
                  </a:lnTo>
                  <a:close/>
                  <a:moveTo>
                    <a:pt x="5589" y="977"/>
                  </a:moveTo>
                  <a:lnTo>
                    <a:pt x="5656" y="1078"/>
                  </a:lnTo>
                  <a:lnTo>
                    <a:pt x="5724" y="1145"/>
                  </a:lnTo>
                  <a:lnTo>
                    <a:pt x="5589" y="1381"/>
                  </a:lnTo>
                  <a:lnTo>
                    <a:pt x="5387" y="1246"/>
                  </a:lnTo>
                  <a:lnTo>
                    <a:pt x="5488" y="1112"/>
                  </a:lnTo>
                  <a:lnTo>
                    <a:pt x="5589" y="977"/>
                  </a:lnTo>
                  <a:close/>
                  <a:moveTo>
                    <a:pt x="5252" y="1381"/>
                  </a:moveTo>
                  <a:lnTo>
                    <a:pt x="5353" y="1482"/>
                  </a:lnTo>
                  <a:lnTo>
                    <a:pt x="5454" y="1549"/>
                  </a:lnTo>
                  <a:lnTo>
                    <a:pt x="5320" y="1819"/>
                  </a:lnTo>
                  <a:lnTo>
                    <a:pt x="5286" y="1785"/>
                  </a:lnTo>
                  <a:lnTo>
                    <a:pt x="5084" y="1684"/>
                  </a:lnTo>
                  <a:lnTo>
                    <a:pt x="5050" y="1684"/>
                  </a:lnTo>
                  <a:lnTo>
                    <a:pt x="5252" y="1381"/>
                  </a:lnTo>
                  <a:close/>
                  <a:moveTo>
                    <a:pt x="4949" y="1886"/>
                  </a:moveTo>
                  <a:lnTo>
                    <a:pt x="5084" y="1920"/>
                  </a:lnTo>
                  <a:lnTo>
                    <a:pt x="5219" y="1987"/>
                  </a:lnTo>
                  <a:lnTo>
                    <a:pt x="5084" y="2223"/>
                  </a:lnTo>
                  <a:lnTo>
                    <a:pt x="4815" y="1987"/>
                  </a:lnTo>
                  <a:lnTo>
                    <a:pt x="4882" y="1886"/>
                  </a:lnTo>
                  <a:close/>
                  <a:moveTo>
                    <a:pt x="4411" y="1920"/>
                  </a:moveTo>
                  <a:lnTo>
                    <a:pt x="4680" y="2189"/>
                  </a:lnTo>
                  <a:lnTo>
                    <a:pt x="4815" y="2324"/>
                  </a:lnTo>
                  <a:lnTo>
                    <a:pt x="4983" y="2459"/>
                  </a:lnTo>
                  <a:lnTo>
                    <a:pt x="4949" y="2459"/>
                  </a:lnTo>
                  <a:lnTo>
                    <a:pt x="4949" y="2526"/>
                  </a:lnTo>
                  <a:lnTo>
                    <a:pt x="4983" y="2593"/>
                  </a:lnTo>
                  <a:lnTo>
                    <a:pt x="5050" y="2593"/>
                  </a:lnTo>
                  <a:lnTo>
                    <a:pt x="5084" y="2560"/>
                  </a:lnTo>
                  <a:lnTo>
                    <a:pt x="5118" y="2526"/>
                  </a:lnTo>
                  <a:lnTo>
                    <a:pt x="4040" y="3704"/>
                  </a:lnTo>
                  <a:lnTo>
                    <a:pt x="3973" y="3839"/>
                  </a:lnTo>
                  <a:lnTo>
                    <a:pt x="3872" y="4041"/>
                  </a:lnTo>
                  <a:lnTo>
                    <a:pt x="3737" y="4176"/>
                  </a:lnTo>
                  <a:lnTo>
                    <a:pt x="3670" y="4209"/>
                  </a:lnTo>
                  <a:lnTo>
                    <a:pt x="3603" y="4209"/>
                  </a:lnTo>
                  <a:lnTo>
                    <a:pt x="3266" y="3940"/>
                  </a:lnTo>
                  <a:lnTo>
                    <a:pt x="2862" y="3570"/>
                  </a:lnTo>
                  <a:lnTo>
                    <a:pt x="3098" y="3401"/>
                  </a:lnTo>
                  <a:lnTo>
                    <a:pt x="3300" y="3199"/>
                  </a:lnTo>
                  <a:lnTo>
                    <a:pt x="3704" y="2762"/>
                  </a:lnTo>
                  <a:lnTo>
                    <a:pt x="4074" y="2357"/>
                  </a:lnTo>
                  <a:lnTo>
                    <a:pt x="4242" y="2155"/>
                  </a:lnTo>
                  <a:lnTo>
                    <a:pt x="4411" y="1920"/>
                  </a:lnTo>
                  <a:close/>
                  <a:moveTo>
                    <a:pt x="2963" y="4041"/>
                  </a:moveTo>
                  <a:lnTo>
                    <a:pt x="3030" y="4108"/>
                  </a:lnTo>
                  <a:lnTo>
                    <a:pt x="2997" y="4142"/>
                  </a:lnTo>
                  <a:lnTo>
                    <a:pt x="2862" y="4277"/>
                  </a:lnTo>
                  <a:lnTo>
                    <a:pt x="2694" y="4479"/>
                  </a:lnTo>
                  <a:lnTo>
                    <a:pt x="2593" y="4647"/>
                  </a:lnTo>
                  <a:lnTo>
                    <a:pt x="2559" y="4782"/>
                  </a:lnTo>
                  <a:lnTo>
                    <a:pt x="2525" y="4883"/>
                  </a:lnTo>
                  <a:lnTo>
                    <a:pt x="2391" y="4748"/>
                  </a:lnTo>
                  <a:lnTo>
                    <a:pt x="2256" y="4647"/>
                  </a:lnTo>
                  <a:lnTo>
                    <a:pt x="2424" y="4512"/>
                  </a:lnTo>
                  <a:lnTo>
                    <a:pt x="2559" y="4344"/>
                  </a:lnTo>
                  <a:lnTo>
                    <a:pt x="2761" y="4176"/>
                  </a:lnTo>
                  <a:lnTo>
                    <a:pt x="2963" y="4041"/>
                  </a:lnTo>
                  <a:close/>
                  <a:moveTo>
                    <a:pt x="6565" y="1"/>
                  </a:moveTo>
                  <a:lnTo>
                    <a:pt x="6498" y="34"/>
                  </a:lnTo>
                  <a:lnTo>
                    <a:pt x="5959" y="371"/>
                  </a:lnTo>
                  <a:lnTo>
                    <a:pt x="5690" y="573"/>
                  </a:lnTo>
                  <a:lnTo>
                    <a:pt x="5454" y="809"/>
                  </a:lnTo>
                  <a:lnTo>
                    <a:pt x="5219" y="1078"/>
                  </a:lnTo>
                  <a:lnTo>
                    <a:pt x="5017" y="1347"/>
                  </a:lnTo>
                  <a:lnTo>
                    <a:pt x="4848" y="1650"/>
                  </a:lnTo>
                  <a:lnTo>
                    <a:pt x="4747" y="1953"/>
                  </a:lnTo>
                  <a:lnTo>
                    <a:pt x="4613" y="1785"/>
                  </a:lnTo>
                  <a:lnTo>
                    <a:pt x="4444" y="1650"/>
                  </a:lnTo>
                  <a:lnTo>
                    <a:pt x="4377" y="1617"/>
                  </a:lnTo>
                  <a:lnTo>
                    <a:pt x="4343" y="1650"/>
                  </a:lnTo>
                  <a:lnTo>
                    <a:pt x="4276" y="1684"/>
                  </a:lnTo>
                  <a:lnTo>
                    <a:pt x="4108" y="1953"/>
                  </a:lnTo>
                  <a:lnTo>
                    <a:pt x="3939" y="2189"/>
                  </a:lnTo>
                  <a:lnTo>
                    <a:pt x="3535" y="2627"/>
                  </a:lnTo>
                  <a:lnTo>
                    <a:pt x="3131" y="3031"/>
                  </a:lnTo>
                  <a:lnTo>
                    <a:pt x="2929" y="3267"/>
                  </a:lnTo>
                  <a:lnTo>
                    <a:pt x="2795" y="3536"/>
                  </a:lnTo>
                  <a:lnTo>
                    <a:pt x="2761" y="3536"/>
                  </a:lnTo>
                  <a:lnTo>
                    <a:pt x="2761" y="3570"/>
                  </a:lnTo>
                  <a:lnTo>
                    <a:pt x="2795" y="3704"/>
                  </a:lnTo>
                  <a:lnTo>
                    <a:pt x="2862" y="3839"/>
                  </a:lnTo>
                  <a:lnTo>
                    <a:pt x="2626" y="3974"/>
                  </a:lnTo>
                  <a:lnTo>
                    <a:pt x="2458" y="4142"/>
                  </a:lnTo>
                  <a:lnTo>
                    <a:pt x="2222" y="4378"/>
                  </a:lnTo>
                  <a:lnTo>
                    <a:pt x="2155" y="4479"/>
                  </a:lnTo>
                  <a:lnTo>
                    <a:pt x="2087" y="4613"/>
                  </a:lnTo>
                  <a:lnTo>
                    <a:pt x="2087" y="4681"/>
                  </a:lnTo>
                  <a:lnTo>
                    <a:pt x="2121" y="4714"/>
                  </a:lnTo>
                  <a:lnTo>
                    <a:pt x="2188" y="4849"/>
                  </a:lnTo>
                  <a:lnTo>
                    <a:pt x="2256" y="4984"/>
                  </a:lnTo>
                  <a:lnTo>
                    <a:pt x="2188" y="5017"/>
                  </a:lnTo>
                  <a:lnTo>
                    <a:pt x="1953" y="5186"/>
                  </a:lnTo>
                  <a:lnTo>
                    <a:pt x="1717" y="5388"/>
                  </a:lnTo>
                  <a:lnTo>
                    <a:pt x="1515" y="5590"/>
                  </a:lnTo>
                  <a:lnTo>
                    <a:pt x="1313" y="5792"/>
                  </a:lnTo>
                  <a:lnTo>
                    <a:pt x="976" y="6263"/>
                  </a:lnTo>
                  <a:lnTo>
                    <a:pt x="707" y="6768"/>
                  </a:lnTo>
                  <a:lnTo>
                    <a:pt x="505" y="7307"/>
                  </a:lnTo>
                  <a:lnTo>
                    <a:pt x="337" y="7879"/>
                  </a:lnTo>
                  <a:lnTo>
                    <a:pt x="202" y="8451"/>
                  </a:lnTo>
                  <a:lnTo>
                    <a:pt x="101" y="9024"/>
                  </a:lnTo>
                  <a:lnTo>
                    <a:pt x="34" y="9663"/>
                  </a:lnTo>
                  <a:lnTo>
                    <a:pt x="0" y="10303"/>
                  </a:lnTo>
                  <a:lnTo>
                    <a:pt x="0" y="10943"/>
                  </a:lnTo>
                  <a:lnTo>
                    <a:pt x="34" y="11583"/>
                  </a:lnTo>
                  <a:lnTo>
                    <a:pt x="135" y="12189"/>
                  </a:lnTo>
                  <a:lnTo>
                    <a:pt x="202" y="12492"/>
                  </a:lnTo>
                  <a:lnTo>
                    <a:pt x="303" y="12795"/>
                  </a:lnTo>
                  <a:lnTo>
                    <a:pt x="404" y="13064"/>
                  </a:lnTo>
                  <a:lnTo>
                    <a:pt x="572" y="13367"/>
                  </a:lnTo>
                  <a:lnTo>
                    <a:pt x="741" y="13636"/>
                  </a:lnTo>
                  <a:lnTo>
                    <a:pt x="909" y="13906"/>
                  </a:lnTo>
                  <a:lnTo>
                    <a:pt x="1347" y="14377"/>
                  </a:lnTo>
                  <a:lnTo>
                    <a:pt x="1784" y="14848"/>
                  </a:lnTo>
                  <a:lnTo>
                    <a:pt x="2289" y="15286"/>
                  </a:lnTo>
                  <a:lnTo>
                    <a:pt x="2761" y="15690"/>
                  </a:lnTo>
                  <a:lnTo>
                    <a:pt x="3266" y="16027"/>
                  </a:lnTo>
                  <a:lnTo>
                    <a:pt x="3535" y="16161"/>
                  </a:lnTo>
                  <a:lnTo>
                    <a:pt x="3805" y="16296"/>
                  </a:lnTo>
                  <a:lnTo>
                    <a:pt x="4108" y="16363"/>
                  </a:lnTo>
                  <a:lnTo>
                    <a:pt x="4377" y="16431"/>
                  </a:lnTo>
                  <a:lnTo>
                    <a:pt x="4680" y="16397"/>
                  </a:lnTo>
                  <a:lnTo>
                    <a:pt x="4983" y="16330"/>
                  </a:lnTo>
                  <a:lnTo>
                    <a:pt x="5151" y="16262"/>
                  </a:lnTo>
                  <a:lnTo>
                    <a:pt x="5320" y="16195"/>
                  </a:lnTo>
                  <a:lnTo>
                    <a:pt x="5623" y="15926"/>
                  </a:lnTo>
                  <a:lnTo>
                    <a:pt x="5858" y="16161"/>
                  </a:lnTo>
                  <a:lnTo>
                    <a:pt x="6094" y="16397"/>
                  </a:lnTo>
                  <a:lnTo>
                    <a:pt x="6229" y="16532"/>
                  </a:lnTo>
                  <a:lnTo>
                    <a:pt x="6431" y="16633"/>
                  </a:lnTo>
                  <a:lnTo>
                    <a:pt x="6801" y="16835"/>
                  </a:lnTo>
                  <a:lnTo>
                    <a:pt x="6801" y="16532"/>
                  </a:lnTo>
                  <a:lnTo>
                    <a:pt x="6532" y="16330"/>
                  </a:lnTo>
                  <a:lnTo>
                    <a:pt x="6296" y="16128"/>
                  </a:lnTo>
                  <a:lnTo>
                    <a:pt x="6060" y="15926"/>
                  </a:lnTo>
                  <a:lnTo>
                    <a:pt x="5858" y="15690"/>
                  </a:lnTo>
                  <a:lnTo>
                    <a:pt x="6262" y="15151"/>
                  </a:lnTo>
                  <a:lnTo>
                    <a:pt x="6599" y="14714"/>
                  </a:lnTo>
                  <a:lnTo>
                    <a:pt x="6801" y="14411"/>
                  </a:lnTo>
                  <a:lnTo>
                    <a:pt x="6801" y="13906"/>
                  </a:lnTo>
                  <a:lnTo>
                    <a:pt x="6229" y="14680"/>
                  </a:lnTo>
                  <a:lnTo>
                    <a:pt x="5623" y="15387"/>
                  </a:lnTo>
                  <a:lnTo>
                    <a:pt x="5252" y="14815"/>
                  </a:lnTo>
                  <a:lnTo>
                    <a:pt x="4882" y="14175"/>
                  </a:lnTo>
                  <a:lnTo>
                    <a:pt x="4613" y="13636"/>
                  </a:lnTo>
                  <a:lnTo>
                    <a:pt x="4343" y="13064"/>
                  </a:lnTo>
                  <a:lnTo>
                    <a:pt x="4141" y="12525"/>
                  </a:lnTo>
                  <a:lnTo>
                    <a:pt x="3973" y="11987"/>
                  </a:lnTo>
                  <a:lnTo>
                    <a:pt x="3838" y="11414"/>
                  </a:lnTo>
                  <a:lnTo>
                    <a:pt x="3771" y="10842"/>
                  </a:lnTo>
                  <a:lnTo>
                    <a:pt x="3771" y="10236"/>
                  </a:lnTo>
                  <a:lnTo>
                    <a:pt x="3838" y="9630"/>
                  </a:lnTo>
                  <a:lnTo>
                    <a:pt x="3939" y="9057"/>
                  </a:lnTo>
                  <a:lnTo>
                    <a:pt x="4007" y="8754"/>
                  </a:lnTo>
                  <a:lnTo>
                    <a:pt x="4108" y="8519"/>
                  </a:lnTo>
                  <a:lnTo>
                    <a:pt x="4242" y="8249"/>
                  </a:lnTo>
                  <a:lnTo>
                    <a:pt x="4411" y="8047"/>
                  </a:lnTo>
                  <a:lnTo>
                    <a:pt x="4613" y="7845"/>
                  </a:lnTo>
                  <a:lnTo>
                    <a:pt x="4882" y="7677"/>
                  </a:lnTo>
                  <a:lnTo>
                    <a:pt x="5084" y="7576"/>
                  </a:lnTo>
                  <a:lnTo>
                    <a:pt x="5320" y="7509"/>
                  </a:lnTo>
                  <a:lnTo>
                    <a:pt x="5555" y="7441"/>
                  </a:lnTo>
                  <a:lnTo>
                    <a:pt x="5791" y="7408"/>
                  </a:lnTo>
                  <a:lnTo>
                    <a:pt x="6262" y="7374"/>
                  </a:lnTo>
                  <a:lnTo>
                    <a:pt x="6734" y="7374"/>
                  </a:lnTo>
                  <a:lnTo>
                    <a:pt x="6801" y="7408"/>
                  </a:lnTo>
                  <a:lnTo>
                    <a:pt x="6801" y="7004"/>
                  </a:lnTo>
                  <a:lnTo>
                    <a:pt x="6128" y="7004"/>
                  </a:lnTo>
                  <a:lnTo>
                    <a:pt x="5791" y="7037"/>
                  </a:lnTo>
                  <a:lnTo>
                    <a:pt x="5454" y="7105"/>
                  </a:lnTo>
                  <a:lnTo>
                    <a:pt x="5151" y="7206"/>
                  </a:lnTo>
                  <a:lnTo>
                    <a:pt x="4848" y="7340"/>
                  </a:lnTo>
                  <a:lnTo>
                    <a:pt x="4579" y="7475"/>
                  </a:lnTo>
                  <a:lnTo>
                    <a:pt x="4377" y="7610"/>
                  </a:lnTo>
                  <a:lnTo>
                    <a:pt x="4175" y="7812"/>
                  </a:lnTo>
                  <a:lnTo>
                    <a:pt x="4007" y="8014"/>
                  </a:lnTo>
                  <a:lnTo>
                    <a:pt x="3872" y="8249"/>
                  </a:lnTo>
                  <a:lnTo>
                    <a:pt x="3771" y="8485"/>
                  </a:lnTo>
                  <a:lnTo>
                    <a:pt x="3704" y="8721"/>
                  </a:lnTo>
                  <a:lnTo>
                    <a:pt x="3636" y="8990"/>
                  </a:lnTo>
                  <a:lnTo>
                    <a:pt x="3502" y="9529"/>
                  </a:lnTo>
                  <a:lnTo>
                    <a:pt x="3434" y="10202"/>
                  </a:lnTo>
                  <a:lnTo>
                    <a:pt x="3434" y="10876"/>
                  </a:lnTo>
                  <a:lnTo>
                    <a:pt x="3434" y="11212"/>
                  </a:lnTo>
                  <a:lnTo>
                    <a:pt x="3502" y="11549"/>
                  </a:lnTo>
                  <a:lnTo>
                    <a:pt x="3569" y="11886"/>
                  </a:lnTo>
                  <a:lnTo>
                    <a:pt x="3636" y="12222"/>
                  </a:lnTo>
                  <a:lnTo>
                    <a:pt x="3872" y="12795"/>
                  </a:lnTo>
                  <a:lnTo>
                    <a:pt x="4108" y="13401"/>
                  </a:lnTo>
                  <a:lnTo>
                    <a:pt x="4714" y="14512"/>
                  </a:lnTo>
                  <a:lnTo>
                    <a:pt x="5017" y="15084"/>
                  </a:lnTo>
                  <a:lnTo>
                    <a:pt x="5387" y="15623"/>
                  </a:lnTo>
                  <a:lnTo>
                    <a:pt x="5320" y="15690"/>
                  </a:lnTo>
                  <a:lnTo>
                    <a:pt x="5084" y="15926"/>
                  </a:lnTo>
                  <a:lnTo>
                    <a:pt x="4815" y="16027"/>
                  </a:lnTo>
                  <a:lnTo>
                    <a:pt x="4545" y="16094"/>
                  </a:lnTo>
                  <a:lnTo>
                    <a:pt x="4276" y="16094"/>
                  </a:lnTo>
                  <a:lnTo>
                    <a:pt x="3973" y="16027"/>
                  </a:lnTo>
                  <a:lnTo>
                    <a:pt x="3670" y="15892"/>
                  </a:lnTo>
                  <a:lnTo>
                    <a:pt x="3367" y="15724"/>
                  </a:lnTo>
                  <a:lnTo>
                    <a:pt x="3098" y="15522"/>
                  </a:lnTo>
                  <a:lnTo>
                    <a:pt x="2795" y="15286"/>
                  </a:lnTo>
                  <a:lnTo>
                    <a:pt x="2525" y="15050"/>
                  </a:lnTo>
                  <a:lnTo>
                    <a:pt x="1986" y="14545"/>
                  </a:lnTo>
                  <a:lnTo>
                    <a:pt x="1549" y="14040"/>
                  </a:lnTo>
                  <a:lnTo>
                    <a:pt x="1178" y="13636"/>
                  </a:lnTo>
                  <a:lnTo>
                    <a:pt x="1010" y="13401"/>
                  </a:lnTo>
                  <a:lnTo>
                    <a:pt x="842" y="13165"/>
                  </a:lnTo>
                  <a:lnTo>
                    <a:pt x="741" y="12929"/>
                  </a:lnTo>
                  <a:lnTo>
                    <a:pt x="606" y="12660"/>
                  </a:lnTo>
                  <a:lnTo>
                    <a:pt x="539" y="12391"/>
                  </a:lnTo>
                  <a:lnTo>
                    <a:pt x="471" y="12121"/>
                  </a:lnTo>
                  <a:lnTo>
                    <a:pt x="370" y="11549"/>
                  </a:lnTo>
                  <a:lnTo>
                    <a:pt x="337" y="10977"/>
                  </a:lnTo>
                  <a:lnTo>
                    <a:pt x="370" y="10404"/>
                  </a:lnTo>
                  <a:lnTo>
                    <a:pt x="471" y="9259"/>
                  </a:lnTo>
                  <a:lnTo>
                    <a:pt x="539" y="8687"/>
                  </a:lnTo>
                  <a:lnTo>
                    <a:pt x="640" y="8148"/>
                  </a:lnTo>
                  <a:lnTo>
                    <a:pt x="808" y="7610"/>
                  </a:lnTo>
                  <a:lnTo>
                    <a:pt x="976" y="7071"/>
                  </a:lnTo>
                  <a:lnTo>
                    <a:pt x="1246" y="6566"/>
                  </a:lnTo>
                  <a:lnTo>
                    <a:pt x="1549" y="6095"/>
                  </a:lnTo>
                  <a:lnTo>
                    <a:pt x="1717" y="5893"/>
                  </a:lnTo>
                  <a:lnTo>
                    <a:pt x="1919" y="5691"/>
                  </a:lnTo>
                  <a:lnTo>
                    <a:pt x="2155" y="5489"/>
                  </a:lnTo>
                  <a:lnTo>
                    <a:pt x="2391" y="5320"/>
                  </a:lnTo>
                  <a:lnTo>
                    <a:pt x="2458" y="5253"/>
                  </a:lnTo>
                  <a:lnTo>
                    <a:pt x="2458" y="5186"/>
                  </a:lnTo>
                  <a:lnTo>
                    <a:pt x="2593" y="5287"/>
                  </a:lnTo>
                  <a:lnTo>
                    <a:pt x="2626" y="5320"/>
                  </a:lnTo>
                  <a:lnTo>
                    <a:pt x="2660" y="5320"/>
                  </a:lnTo>
                  <a:lnTo>
                    <a:pt x="2727" y="5287"/>
                  </a:lnTo>
                  <a:lnTo>
                    <a:pt x="3199" y="4883"/>
                  </a:lnTo>
                  <a:lnTo>
                    <a:pt x="3333" y="4748"/>
                  </a:lnTo>
                  <a:lnTo>
                    <a:pt x="3401" y="4681"/>
                  </a:lnTo>
                  <a:lnTo>
                    <a:pt x="3434" y="4580"/>
                  </a:lnTo>
                  <a:lnTo>
                    <a:pt x="3401" y="4512"/>
                  </a:lnTo>
                  <a:lnTo>
                    <a:pt x="3266" y="4512"/>
                  </a:lnTo>
                  <a:lnTo>
                    <a:pt x="3165" y="4580"/>
                  </a:lnTo>
                  <a:lnTo>
                    <a:pt x="3030" y="4714"/>
                  </a:lnTo>
                  <a:lnTo>
                    <a:pt x="2660" y="5051"/>
                  </a:lnTo>
                  <a:lnTo>
                    <a:pt x="2559" y="4916"/>
                  </a:lnTo>
                  <a:lnTo>
                    <a:pt x="2727" y="4782"/>
                  </a:lnTo>
                  <a:lnTo>
                    <a:pt x="2828" y="4613"/>
                  </a:lnTo>
                  <a:lnTo>
                    <a:pt x="2997" y="4445"/>
                  </a:lnTo>
                  <a:lnTo>
                    <a:pt x="3131" y="4277"/>
                  </a:lnTo>
                  <a:lnTo>
                    <a:pt x="3165" y="4243"/>
                  </a:lnTo>
                  <a:lnTo>
                    <a:pt x="3333" y="4411"/>
                  </a:lnTo>
                  <a:lnTo>
                    <a:pt x="3502" y="4512"/>
                  </a:lnTo>
                  <a:lnTo>
                    <a:pt x="3670" y="4546"/>
                  </a:lnTo>
                  <a:lnTo>
                    <a:pt x="3838" y="4546"/>
                  </a:lnTo>
                  <a:lnTo>
                    <a:pt x="3939" y="4479"/>
                  </a:lnTo>
                  <a:lnTo>
                    <a:pt x="3973" y="4445"/>
                  </a:lnTo>
                  <a:lnTo>
                    <a:pt x="4007" y="4411"/>
                  </a:lnTo>
                  <a:lnTo>
                    <a:pt x="4108" y="4176"/>
                  </a:lnTo>
                  <a:lnTo>
                    <a:pt x="4242" y="3974"/>
                  </a:lnTo>
                  <a:lnTo>
                    <a:pt x="4411" y="3772"/>
                  </a:lnTo>
                  <a:lnTo>
                    <a:pt x="4613" y="3603"/>
                  </a:lnTo>
                  <a:lnTo>
                    <a:pt x="4882" y="3334"/>
                  </a:lnTo>
                  <a:lnTo>
                    <a:pt x="5118" y="3031"/>
                  </a:lnTo>
                  <a:lnTo>
                    <a:pt x="5353" y="2762"/>
                  </a:lnTo>
                  <a:lnTo>
                    <a:pt x="5555" y="2425"/>
                  </a:lnTo>
                  <a:lnTo>
                    <a:pt x="5589" y="2324"/>
                  </a:lnTo>
                  <a:lnTo>
                    <a:pt x="5522" y="2256"/>
                  </a:lnTo>
                  <a:lnTo>
                    <a:pt x="5454" y="2256"/>
                  </a:lnTo>
                  <a:lnTo>
                    <a:pt x="5387" y="2290"/>
                  </a:lnTo>
                  <a:lnTo>
                    <a:pt x="5286" y="2391"/>
                  </a:lnTo>
                  <a:lnTo>
                    <a:pt x="5252" y="2357"/>
                  </a:lnTo>
                  <a:lnTo>
                    <a:pt x="5623" y="1852"/>
                  </a:lnTo>
                  <a:lnTo>
                    <a:pt x="5993" y="1280"/>
                  </a:lnTo>
                  <a:lnTo>
                    <a:pt x="6666" y="169"/>
                  </a:lnTo>
                  <a:lnTo>
                    <a:pt x="6666" y="102"/>
                  </a:lnTo>
                  <a:lnTo>
                    <a:pt x="6633" y="34"/>
                  </a:lnTo>
                  <a:lnTo>
                    <a:pt x="656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8" name="Google Shape;918;p6"/>
          <p:cNvGrpSpPr/>
          <p:nvPr/>
        </p:nvGrpSpPr>
        <p:grpSpPr>
          <a:xfrm>
            <a:off x="7847220" y="3073038"/>
            <a:ext cx="598866" cy="595528"/>
            <a:chOff x="5944870" y="3341438"/>
            <a:chExt cx="598866" cy="595528"/>
          </a:xfrm>
        </p:grpSpPr>
        <p:sp>
          <p:nvSpPr>
            <p:cNvPr id="919" name="Google Shape;919;p6"/>
            <p:cNvSpPr/>
            <p:nvPr/>
          </p:nvSpPr>
          <p:spPr>
            <a:xfrm>
              <a:off x="5944870" y="3341438"/>
              <a:ext cx="593834" cy="583770"/>
            </a:xfrm>
            <a:custGeom>
              <a:avLst/>
              <a:gdLst/>
              <a:ahLst/>
              <a:cxnLst/>
              <a:rect l="l" t="t" r="r" b="b"/>
              <a:pathLst>
                <a:path w="11919" h="11717" extrusionOk="0">
                  <a:moveTo>
                    <a:pt x="270" y="6532"/>
                  </a:moveTo>
                  <a:lnTo>
                    <a:pt x="303" y="6734"/>
                  </a:lnTo>
                  <a:lnTo>
                    <a:pt x="371" y="6936"/>
                  </a:lnTo>
                  <a:lnTo>
                    <a:pt x="573" y="7273"/>
                  </a:lnTo>
                  <a:lnTo>
                    <a:pt x="808" y="7609"/>
                  </a:lnTo>
                  <a:lnTo>
                    <a:pt x="977" y="7744"/>
                  </a:lnTo>
                  <a:lnTo>
                    <a:pt x="1111" y="7845"/>
                  </a:lnTo>
                  <a:lnTo>
                    <a:pt x="1078" y="8148"/>
                  </a:lnTo>
                  <a:lnTo>
                    <a:pt x="1078" y="8451"/>
                  </a:lnTo>
                  <a:lnTo>
                    <a:pt x="1111" y="8721"/>
                  </a:lnTo>
                  <a:lnTo>
                    <a:pt x="1145" y="9024"/>
                  </a:lnTo>
                  <a:lnTo>
                    <a:pt x="1212" y="9158"/>
                  </a:lnTo>
                  <a:lnTo>
                    <a:pt x="943" y="8956"/>
                  </a:lnTo>
                  <a:lnTo>
                    <a:pt x="707" y="8687"/>
                  </a:lnTo>
                  <a:lnTo>
                    <a:pt x="505" y="8418"/>
                  </a:lnTo>
                  <a:lnTo>
                    <a:pt x="371" y="8115"/>
                  </a:lnTo>
                  <a:lnTo>
                    <a:pt x="270" y="7811"/>
                  </a:lnTo>
                  <a:lnTo>
                    <a:pt x="236" y="7508"/>
                  </a:lnTo>
                  <a:lnTo>
                    <a:pt x="202" y="7205"/>
                  </a:lnTo>
                  <a:lnTo>
                    <a:pt x="236" y="6869"/>
                  </a:lnTo>
                  <a:lnTo>
                    <a:pt x="270" y="6532"/>
                  </a:lnTo>
                  <a:close/>
                  <a:moveTo>
                    <a:pt x="2593" y="1"/>
                  </a:moveTo>
                  <a:lnTo>
                    <a:pt x="2559" y="34"/>
                  </a:lnTo>
                  <a:lnTo>
                    <a:pt x="2222" y="607"/>
                  </a:lnTo>
                  <a:lnTo>
                    <a:pt x="1953" y="1179"/>
                  </a:lnTo>
                  <a:lnTo>
                    <a:pt x="1650" y="1785"/>
                  </a:lnTo>
                  <a:lnTo>
                    <a:pt x="1414" y="2391"/>
                  </a:lnTo>
                  <a:lnTo>
                    <a:pt x="943" y="3637"/>
                  </a:lnTo>
                  <a:lnTo>
                    <a:pt x="539" y="4849"/>
                  </a:lnTo>
                  <a:lnTo>
                    <a:pt x="236" y="5825"/>
                  </a:lnTo>
                  <a:lnTo>
                    <a:pt x="101" y="6364"/>
                  </a:lnTo>
                  <a:lnTo>
                    <a:pt x="0" y="6869"/>
                  </a:lnTo>
                  <a:lnTo>
                    <a:pt x="0" y="7374"/>
                  </a:lnTo>
                  <a:lnTo>
                    <a:pt x="0" y="7643"/>
                  </a:lnTo>
                  <a:lnTo>
                    <a:pt x="68" y="7879"/>
                  </a:lnTo>
                  <a:lnTo>
                    <a:pt x="135" y="8148"/>
                  </a:lnTo>
                  <a:lnTo>
                    <a:pt x="236" y="8384"/>
                  </a:lnTo>
                  <a:lnTo>
                    <a:pt x="371" y="8586"/>
                  </a:lnTo>
                  <a:lnTo>
                    <a:pt x="539" y="8822"/>
                  </a:lnTo>
                  <a:lnTo>
                    <a:pt x="909" y="9192"/>
                  </a:lnTo>
                  <a:lnTo>
                    <a:pt x="1347" y="9562"/>
                  </a:lnTo>
                  <a:lnTo>
                    <a:pt x="1818" y="9865"/>
                  </a:lnTo>
                  <a:lnTo>
                    <a:pt x="2323" y="10135"/>
                  </a:lnTo>
                  <a:lnTo>
                    <a:pt x="2828" y="10370"/>
                  </a:lnTo>
                  <a:lnTo>
                    <a:pt x="3367" y="10572"/>
                  </a:lnTo>
                  <a:lnTo>
                    <a:pt x="4411" y="10909"/>
                  </a:lnTo>
                  <a:lnTo>
                    <a:pt x="5050" y="11077"/>
                  </a:lnTo>
                  <a:lnTo>
                    <a:pt x="5690" y="11212"/>
                  </a:lnTo>
                  <a:lnTo>
                    <a:pt x="6970" y="11414"/>
                  </a:lnTo>
                  <a:lnTo>
                    <a:pt x="8249" y="11582"/>
                  </a:lnTo>
                  <a:lnTo>
                    <a:pt x="9528" y="11717"/>
                  </a:lnTo>
                  <a:lnTo>
                    <a:pt x="9596" y="11717"/>
                  </a:lnTo>
                  <a:lnTo>
                    <a:pt x="9629" y="11650"/>
                  </a:lnTo>
                  <a:lnTo>
                    <a:pt x="9596" y="11549"/>
                  </a:lnTo>
                  <a:lnTo>
                    <a:pt x="9528" y="11515"/>
                  </a:lnTo>
                  <a:lnTo>
                    <a:pt x="7576" y="11313"/>
                  </a:lnTo>
                  <a:lnTo>
                    <a:pt x="6566" y="11178"/>
                  </a:lnTo>
                  <a:lnTo>
                    <a:pt x="5555" y="11010"/>
                  </a:lnTo>
                  <a:lnTo>
                    <a:pt x="4579" y="10774"/>
                  </a:lnTo>
                  <a:lnTo>
                    <a:pt x="4074" y="10640"/>
                  </a:lnTo>
                  <a:lnTo>
                    <a:pt x="3603" y="10471"/>
                  </a:lnTo>
                  <a:lnTo>
                    <a:pt x="3131" y="10303"/>
                  </a:lnTo>
                  <a:lnTo>
                    <a:pt x="2660" y="10067"/>
                  </a:lnTo>
                  <a:lnTo>
                    <a:pt x="2222" y="9865"/>
                  </a:lnTo>
                  <a:lnTo>
                    <a:pt x="1818" y="9596"/>
                  </a:lnTo>
                  <a:lnTo>
                    <a:pt x="1549" y="9226"/>
                  </a:lnTo>
                  <a:lnTo>
                    <a:pt x="1448" y="9057"/>
                  </a:lnTo>
                  <a:lnTo>
                    <a:pt x="1347" y="8822"/>
                  </a:lnTo>
                  <a:lnTo>
                    <a:pt x="1313" y="8620"/>
                  </a:lnTo>
                  <a:lnTo>
                    <a:pt x="1313" y="8384"/>
                  </a:lnTo>
                  <a:lnTo>
                    <a:pt x="1280" y="8148"/>
                  </a:lnTo>
                  <a:lnTo>
                    <a:pt x="1246" y="7912"/>
                  </a:lnTo>
                  <a:lnTo>
                    <a:pt x="1313" y="7879"/>
                  </a:lnTo>
                  <a:lnTo>
                    <a:pt x="1347" y="7811"/>
                  </a:lnTo>
                  <a:lnTo>
                    <a:pt x="1313" y="7744"/>
                  </a:lnTo>
                  <a:lnTo>
                    <a:pt x="1280" y="7710"/>
                  </a:lnTo>
                  <a:lnTo>
                    <a:pt x="1044" y="7542"/>
                  </a:lnTo>
                  <a:lnTo>
                    <a:pt x="876" y="7340"/>
                  </a:lnTo>
                  <a:lnTo>
                    <a:pt x="707" y="7104"/>
                  </a:lnTo>
                  <a:lnTo>
                    <a:pt x="539" y="6869"/>
                  </a:lnTo>
                  <a:lnTo>
                    <a:pt x="472" y="6633"/>
                  </a:lnTo>
                  <a:lnTo>
                    <a:pt x="404" y="6431"/>
                  </a:lnTo>
                  <a:lnTo>
                    <a:pt x="404" y="5960"/>
                  </a:lnTo>
                  <a:lnTo>
                    <a:pt x="640" y="5185"/>
                  </a:lnTo>
                  <a:lnTo>
                    <a:pt x="909" y="4445"/>
                  </a:lnTo>
                  <a:lnTo>
                    <a:pt x="1313" y="3367"/>
                  </a:lnTo>
                  <a:lnTo>
                    <a:pt x="1751" y="2290"/>
                  </a:lnTo>
                  <a:lnTo>
                    <a:pt x="2189" y="1246"/>
                  </a:lnTo>
                  <a:lnTo>
                    <a:pt x="2593" y="169"/>
                  </a:lnTo>
                  <a:lnTo>
                    <a:pt x="2727" y="304"/>
                  </a:lnTo>
                  <a:lnTo>
                    <a:pt x="2896" y="405"/>
                  </a:lnTo>
                  <a:lnTo>
                    <a:pt x="3098" y="506"/>
                  </a:lnTo>
                  <a:lnTo>
                    <a:pt x="3266" y="573"/>
                  </a:lnTo>
                  <a:lnTo>
                    <a:pt x="3670" y="640"/>
                  </a:lnTo>
                  <a:lnTo>
                    <a:pt x="4074" y="708"/>
                  </a:lnTo>
                  <a:lnTo>
                    <a:pt x="4714" y="842"/>
                  </a:lnTo>
                  <a:lnTo>
                    <a:pt x="5353" y="1011"/>
                  </a:lnTo>
                  <a:lnTo>
                    <a:pt x="6599" y="1415"/>
                  </a:lnTo>
                  <a:lnTo>
                    <a:pt x="7879" y="1785"/>
                  </a:lnTo>
                  <a:lnTo>
                    <a:pt x="9192" y="2088"/>
                  </a:lnTo>
                  <a:lnTo>
                    <a:pt x="10505" y="2324"/>
                  </a:lnTo>
                  <a:lnTo>
                    <a:pt x="11818" y="2492"/>
                  </a:lnTo>
                  <a:lnTo>
                    <a:pt x="11885" y="2492"/>
                  </a:lnTo>
                  <a:lnTo>
                    <a:pt x="11919" y="2425"/>
                  </a:lnTo>
                  <a:lnTo>
                    <a:pt x="11885" y="2324"/>
                  </a:lnTo>
                  <a:lnTo>
                    <a:pt x="11818" y="2290"/>
                  </a:lnTo>
                  <a:lnTo>
                    <a:pt x="10572" y="2122"/>
                  </a:lnTo>
                  <a:lnTo>
                    <a:pt x="9326" y="1920"/>
                  </a:lnTo>
                  <a:lnTo>
                    <a:pt x="8114" y="1650"/>
                  </a:lnTo>
                  <a:lnTo>
                    <a:pt x="6902" y="1314"/>
                  </a:lnTo>
                  <a:lnTo>
                    <a:pt x="5825" y="977"/>
                  </a:lnTo>
                  <a:lnTo>
                    <a:pt x="4781" y="674"/>
                  </a:lnTo>
                  <a:lnTo>
                    <a:pt x="4242" y="539"/>
                  </a:lnTo>
                  <a:lnTo>
                    <a:pt x="3670" y="438"/>
                  </a:lnTo>
                  <a:lnTo>
                    <a:pt x="3165" y="304"/>
                  </a:lnTo>
                  <a:lnTo>
                    <a:pt x="2896" y="236"/>
                  </a:lnTo>
                  <a:lnTo>
                    <a:pt x="2626" y="102"/>
                  </a:lnTo>
                  <a:lnTo>
                    <a:pt x="2626" y="68"/>
                  </a:lnTo>
                  <a:lnTo>
                    <a:pt x="2626" y="34"/>
                  </a:lnTo>
                  <a:lnTo>
                    <a:pt x="262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6"/>
            <p:cNvSpPr/>
            <p:nvPr/>
          </p:nvSpPr>
          <p:spPr>
            <a:xfrm>
              <a:off x="6424611" y="3458870"/>
              <a:ext cx="119126" cy="478097"/>
            </a:xfrm>
            <a:custGeom>
              <a:avLst/>
              <a:gdLst/>
              <a:ahLst/>
              <a:cxnLst/>
              <a:rect l="l" t="t" r="r" b="b"/>
              <a:pathLst>
                <a:path w="2391" h="9596" extrusionOk="0">
                  <a:moveTo>
                    <a:pt x="2323" y="0"/>
                  </a:moveTo>
                  <a:lnTo>
                    <a:pt x="2323" y="34"/>
                  </a:lnTo>
                  <a:lnTo>
                    <a:pt x="2155" y="606"/>
                  </a:lnTo>
                  <a:lnTo>
                    <a:pt x="1987" y="1179"/>
                  </a:lnTo>
                  <a:lnTo>
                    <a:pt x="1751" y="2323"/>
                  </a:lnTo>
                  <a:lnTo>
                    <a:pt x="1515" y="3502"/>
                  </a:lnTo>
                  <a:lnTo>
                    <a:pt x="1246" y="4646"/>
                  </a:lnTo>
                  <a:lnTo>
                    <a:pt x="640" y="7071"/>
                  </a:lnTo>
                  <a:lnTo>
                    <a:pt x="0" y="9495"/>
                  </a:lnTo>
                  <a:lnTo>
                    <a:pt x="0" y="9562"/>
                  </a:lnTo>
                  <a:lnTo>
                    <a:pt x="68" y="9596"/>
                  </a:lnTo>
                  <a:lnTo>
                    <a:pt x="135" y="9596"/>
                  </a:lnTo>
                  <a:lnTo>
                    <a:pt x="169" y="9528"/>
                  </a:lnTo>
                  <a:lnTo>
                    <a:pt x="842" y="7138"/>
                  </a:lnTo>
                  <a:lnTo>
                    <a:pt x="1414" y="4680"/>
                  </a:lnTo>
                  <a:lnTo>
                    <a:pt x="1987" y="2391"/>
                  </a:lnTo>
                  <a:lnTo>
                    <a:pt x="2256" y="1212"/>
                  </a:lnTo>
                  <a:lnTo>
                    <a:pt x="2323" y="640"/>
                  </a:lnTo>
                  <a:lnTo>
                    <a:pt x="2391" y="34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1" name="Google Shape;921;p6"/>
          <p:cNvGrpSpPr/>
          <p:nvPr/>
        </p:nvGrpSpPr>
        <p:grpSpPr>
          <a:xfrm>
            <a:off x="2204197" y="105666"/>
            <a:ext cx="546902" cy="236607"/>
            <a:chOff x="2204197" y="105666"/>
            <a:chExt cx="546902" cy="236607"/>
          </a:xfrm>
        </p:grpSpPr>
        <p:sp>
          <p:nvSpPr>
            <p:cNvPr id="922" name="Google Shape;922;p6"/>
            <p:cNvSpPr/>
            <p:nvPr/>
          </p:nvSpPr>
          <p:spPr>
            <a:xfrm>
              <a:off x="2242760" y="211340"/>
              <a:ext cx="33630" cy="20178"/>
            </a:xfrm>
            <a:custGeom>
              <a:avLst/>
              <a:gdLst/>
              <a:ahLst/>
              <a:cxnLst/>
              <a:rect l="l" t="t" r="r" b="b"/>
              <a:pathLst>
                <a:path w="675" h="405" extrusionOk="0">
                  <a:moveTo>
                    <a:pt x="68" y="1"/>
                  </a:moveTo>
                  <a:lnTo>
                    <a:pt x="35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35" y="136"/>
                  </a:lnTo>
                  <a:lnTo>
                    <a:pt x="102" y="237"/>
                  </a:lnTo>
                  <a:lnTo>
                    <a:pt x="237" y="304"/>
                  </a:lnTo>
                  <a:lnTo>
                    <a:pt x="371" y="371"/>
                  </a:lnTo>
                  <a:lnTo>
                    <a:pt x="506" y="405"/>
                  </a:lnTo>
                  <a:lnTo>
                    <a:pt x="607" y="405"/>
                  </a:lnTo>
                  <a:lnTo>
                    <a:pt x="674" y="338"/>
                  </a:lnTo>
                  <a:lnTo>
                    <a:pt x="674" y="237"/>
                  </a:lnTo>
                  <a:lnTo>
                    <a:pt x="607" y="136"/>
                  </a:lnTo>
                  <a:lnTo>
                    <a:pt x="472" y="68"/>
                  </a:lnTo>
                  <a:lnTo>
                    <a:pt x="338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6"/>
            <p:cNvSpPr/>
            <p:nvPr/>
          </p:nvSpPr>
          <p:spPr>
            <a:xfrm>
              <a:off x="2249486" y="176115"/>
              <a:ext cx="35274" cy="18534"/>
            </a:xfrm>
            <a:custGeom>
              <a:avLst/>
              <a:gdLst/>
              <a:ahLst/>
              <a:cxnLst/>
              <a:rect l="l" t="t" r="r" b="b"/>
              <a:pathLst>
                <a:path w="708" h="372" extrusionOk="0">
                  <a:moveTo>
                    <a:pt x="169" y="1"/>
                  </a:moveTo>
                  <a:lnTo>
                    <a:pt x="34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34" y="203"/>
                  </a:lnTo>
                  <a:lnTo>
                    <a:pt x="135" y="270"/>
                  </a:lnTo>
                  <a:lnTo>
                    <a:pt x="236" y="304"/>
                  </a:lnTo>
                  <a:lnTo>
                    <a:pt x="506" y="371"/>
                  </a:lnTo>
                  <a:lnTo>
                    <a:pt x="640" y="371"/>
                  </a:lnTo>
                  <a:lnTo>
                    <a:pt x="674" y="338"/>
                  </a:lnTo>
                  <a:lnTo>
                    <a:pt x="708" y="270"/>
                  </a:lnTo>
                  <a:lnTo>
                    <a:pt x="708" y="203"/>
                  </a:lnTo>
                  <a:lnTo>
                    <a:pt x="674" y="169"/>
                  </a:lnTo>
                  <a:lnTo>
                    <a:pt x="640" y="102"/>
                  </a:lnTo>
                  <a:lnTo>
                    <a:pt x="573" y="68"/>
                  </a:lnTo>
                  <a:lnTo>
                    <a:pt x="30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6"/>
            <p:cNvSpPr/>
            <p:nvPr/>
          </p:nvSpPr>
          <p:spPr>
            <a:xfrm>
              <a:off x="2204197" y="105666"/>
              <a:ext cx="546902" cy="236607"/>
            </a:xfrm>
            <a:custGeom>
              <a:avLst/>
              <a:gdLst/>
              <a:ahLst/>
              <a:cxnLst/>
              <a:rect l="l" t="t" r="r" b="b"/>
              <a:pathLst>
                <a:path w="10977" h="4749" extrusionOk="0">
                  <a:moveTo>
                    <a:pt x="438" y="843"/>
                  </a:moveTo>
                  <a:lnTo>
                    <a:pt x="674" y="910"/>
                  </a:lnTo>
                  <a:lnTo>
                    <a:pt x="876" y="977"/>
                  </a:lnTo>
                  <a:lnTo>
                    <a:pt x="1145" y="944"/>
                  </a:lnTo>
                  <a:lnTo>
                    <a:pt x="1415" y="944"/>
                  </a:lnTo>
                  <a:lnTo>
                    <a:pt x="1684" y="977"/>
                  </a:lnTo>
                  <a:lnTo>
                    <a:pt x="1920" y="1078"/>
                  </a:lnTo>
                  <a:lnTo>
                    <a:pt x="1852" y="1651"/>
                  </a:lnTo>
                  <a:lnTo>
                    <a:pt x="1718" y="2829"/>
                  </a:lnTo>
                  <a:lnTo>
                    <a:pt x="1482" y="2762"/>
                  </a:lnTo>
                  <a:lnTo>
                    <a:pt x="1280" y="2694"/>
                  </a:lnTo>
                  <a:lnTo>
                    <a:pt x="1044" y="2627"/>
                  </a:lnTo>
                  <a:lnTo>
                    <a:pt x="809" y="2560"/>
                  </a:lnTo>
                  <a:lnTo>
                    <a:pt x="573" y="2560"/>
                  </a:lnTo>
                  <a:lnTo>
                    <a:pt x="304" y="2526"/>
                  </a:lnTo>
                  <a:lnTo>
                    <a:pt x="236" y="2526"/>
                  </a:lnTo>
                  <a:lnTo>
                    <a:pt x="270" y="2257"/>
                  </a:lnTo>
                  <a:lnTo>
                    <a:pt x="304" y="1987"/>
                  </a:lnTo>
                  <a:lnTo>
                    <a:pt x="371" y="1449"/>
                  </a:lnTo>
                  <a:lnTo>
                    <a:pt x="438" y="1146"/>
                  </a:lnTo>
                  <a:lnTo>
                    <a:pt x="438" y="977"/>
                  </a:lnTo>
                  <a:lnTo>
                    <a:pt x="438" y="843"/>
                  </a:lnTo>
                  <a:close/>
                  <a:moveTo>
                    <a:pt x="3031" y="236"/>
                  </a:moveTo>
                  <a:lnTo>
                    <a:pt x="3367" y="337"/>
                  </a:lnTo>
                  <a:lnTo>
                    <a:pt x="3704" y="405"/>
                  </a:lnTo>
                  <a:lnTo>
                    <a:pt x="4377" y="438"/>
                  </a:lnTo>
                  <a:lnTo>
                    <a:pt x="6229" y="607"/>
                  </a:lnTo>
                  <a:lnTo>
                    <a:pt x="7980" y="775"/>
                  </a:lnTo>
                  <a:lnTo>
                    <a:pt x="9697" y="977"/>
                  </a:lnTo>
                  <a:lnTo>
                    <a:pt x="9764" y="977"/>
                  </a:lnTo>
                  <a:lnTo>
                    <a:pt x="9933" y="1045"/>
                  </a:lnTo>
                  <a:lnTo>
                    <a:pt x="10067" y="1146"/>
                  </a:lnTo>
                  <a:lnTo>
                    <a:pt x="10303" y="1381"/>
                  </a:lnTo>
                  <a:lnTo>
                    <a:pt x="10471" y="1583"/>
                  </a:lnTo>
                  <a:lnTo>
                    <a:pt x="10572" y="1752"/>
                  </a:lnTo>
                  <a:lnTo>
                    <a:pt x="10640" y="1920"/>
                  </a:lnTo>
                  <a:lnTo>
                    <a:pt x="10707" y="2088"/>
                  </a:lnTo>
                  <a:lnTo>
                    <a:pt x="10741" y="2290"/>
                  </a:lnTo>
                  <a:lnTo>
                    <a:pt x="10741" y="2492"/>
                  </a:lnTo>
                  <a:lnTo>
                    <a:pt x="10673" y="2964"/>
                  </a:lnTo>
                  <a:lnTo>
                    <a:pt x="10640" y="3199"/>
                  </a:lnTo>
                  <a:lnTo>
                    <a:pt x="10572" y="3435"/>
                  </a:lnTo>
                  <a:lnTo>
                    <a:pt x="10471" y="3671"/>
                  </a:lnTo>
                  <a:lnTo>
                    <a:pt x="10337" y="3873"/>
                  </a:lnTo>
                  <a:lnTo>
                    <a:pt x="10202" y="4041"/>
                  </a:lnTo>
                  <a:lnTo>
                    <a:pt x="10067" y="4209"/>
                  </a:lnTo>
                  <a:lnTo>
                    <a:pt x="9865" y="4344"/>
                  </a:lnTo>
                  <a:lnTo>
                    <a:pt x="9663" y="4445"/>
                  </a:lnTo>
                  <a:lnTo>
                    <a:pt x="8687" y="4445"/>
                  </a:lnTo>
                  <a:lnTo>
                    <a:pt x="8249" y="4378"/>
                  </a:lnTo>
                  <a:lnTo>
                    <a:pt x="7778" y="4310"/>
                  </a:lnTo>
                  <a:lnTo>
                    <a:pt x="6902" y="4176"/>
                  </a:lnTo>
                  <a:lnTo>
                    <a:pt x="5993" y="4041"/>
                  </a:lnTo>
                  <a:lnTo>
                    <a:pt x="5118" y="3940"/>
                  </a:lnTo>
                  <a:lnTo>
                    <a:pt x="4243" y="3839"/>
                  </a:lnTo>
                  <a:lnTo>
                    <a:pt x="2896" y="3839"/>
                  </a:lnTo>
                  <a:lnTo>
                    <a:pt x="2492" y="3873"/>
                  </a:lnTo>
                  <a:lnTo>
                    <a:pt x="2458" y="3805"/>
                  </a:lnTo>
                  <a:lnTo>
                    <a:pt x="2391" y="3704"/>
                  </a:lnTo>
                  <a:lnTo>
                    <a:pt x="2256" y="3570"/>
                  </a:lnTo>
                  <a:lnTo>
                    <a:pt x="2088" y="3368"/>
                  </a:lnTo>
                  <a:lnTo>
                    <a:pt x="1987" y="3267"/>
                  </a:lnTo>
                  <a:lnTo>
                    <a:pt x="1920" y="3132"/>
                  </a:lnTo>
                  <a:lnTo>
                    <a:pt x="1886" y="3132"/>
                  </a:lnTo>
                  <a:lnTo>
                    <a:pt x="2021" y="1853"/>
                  </a:lnTo>
                  <a:lnTo>
                    <a:pt x="2054" y="1482"/>
                  </a:lnTo>
                  <a:lnTo>
                    <a:pt x="2122" y="1078"/>
                  </a:lnTo>
                  <a:lnTo>
                    <a:pt x="2122" y="1011"/>
                  </a:lnTo>
                  <a:lnTo>
                    <a:pt x="2122" y="910"/>
                  </a:lnTo>
                  <a:lnTo>
                    <a:pt x="2088" y="843"/>
                  </a:lnTo>
                  <a:lnTo>
                    <a:pt x="2256" y="775"/>
                  </a:lnTo>
                  <a:lnTo>
                    <a:pt x="2391" y="708"/>
                  </a:lnTo>
                  <a:lnTo>
                    <a:pt x="2660" y="506"/>
                  </a:lnTo>
                  <a:lnTo>
                    <a:pt x="3031" y="270"/>
                  </a:lnTo>
                  <a:lnTo>
                    <a:pt x="3031" y="236"/>
                  </a:lnTo>
                  <a:close/>
                  <a:moveTo>
                    <a:pt x="2930" y="1"/>
                  </a:moveTo>
                  <a:lnTo>
                    <a:pt x="2862" y="34"/>
                  </a:lnTo>
                  <a:lnTo>
                    <a:pt x="2324" y="405"/>
                  </a:lnTo>
                  <a:lnTo>
                    <a:pt x="2088" y="573"/>
                  </a:lnTo>
                  <a:lnTo>
                    <a:pt x="2021" y="641"/>
                  </a:lnTo>
                  <a:lnTo>
                    <a:pt x="1953" y="775"/>
                  </a:lnTo>
                  <a:lnTo>
                    <a:pt x="1987" y="809"/>
                  </a:lnTo>
                  <a:lnTo>
                    <a:pt x="1987" y="843"/>
                  </a:lnTo>
                  <a:lnTo>
                    <a:pt x="1785" y="742"/>
                  </a:lnTo>
                  <a:lnTo>
                    <a:pt x="1549" y="708"/>
                  </a:lnTo>
                  <a:lnTo>
                    <a:pt x="910" y="708"/>
                  </a:lnTo>
                  <a:lnTo>
                    <a:pt x="741" y="674"/>
                  </a:lnTo>
                  <a:lnTo>
                    <a:pt x="573" y="641"/>
                  </a:lnTo>
                  <a:lnTo>
                    <a:pt x="405" y="674"/>
                  </a:lnTo>
                  <a:lnTo>
                    <a:pt x="405" y="641"/>
                  </a:lnTo>
                  <a:lnTo>
                    <a:pt x="371" y="607"/>
                  </a:lnTo>
                  <a:lnTo>
                    <a:pt x="371" y="641"/>
                  </a:lnTo>
                  <a:lnTo>
                    <a:pt x="270" y="843"/>
                  </a:lnTo>
                  <a:lnTo>
                    <a:pt x="203" y="1078"/>
                  </a:lnTo>
                  <a:lnTo>
                    <a:pt x="102" y="1516"/>
                  </a:lnTo>
                  <a:lnTo>
                    <a:pt x="34" y="2021"/>
                  </a:lnTo>
                  <a:lnTo>
                    <a:pt x="1" y="2290"/>
                  </a:lnTo>
                  <a:lnTo>
                    <a:pt x="1" y="2560"/>
                  </a:lnTo>
                  <a:lnTo>
                    <a:pt x="68" y="2627"/>
                  </a:lnTo>
                  <a:lnTo>
                    <a:pt x="135" y="2661"/>
                  </a:lnTo>
                  <a:lnTo>
                    <a:pt x="203" y="2728"/>
                  </a:lnTo>
                  <a:lnTo>
                    <a:pt x="337" y="2762"/>
                  </a:lnTo>
                  <a:lnTo>
                    <a:pt x="607" y="2795"/>
                  </a:lnTo>
                  <a:lnTo>
                    <a:pt x="876" y="2829"/>
                  </a:lnTo>
                  <a:lnTo>
                    <a:pt x="1145" y="2930"/>
                  </a:lnTo>
                  <a:lnTo>
                    <a:pt x="1415" y="2997"/>
                  </a:lnTo>
                  <a:lnTo>
                    <a:pt x="1718" y="3065"/>
                  </a:lnTo>
                  <a:lnTo>
                    <a:pt x="1684" y="3267"/>
                  </a:lnTo>
                  <a:lnTo>
                    <a:pt x="1684" y="3334"/>
                  </a:lnTo>
                  <a:lnTo>
                    <a:pt x="1718" y="3334"/>
                  </a:lnTo>
                  <a:lnTo>
                    <a:pt x="1785" y="3368"/>
                  </a:lnTo>
                  <a:lnTo>
                    <a:pt x="1920" y="3536"/>
                  </a:lnTo>
                  <a:lnTo>
                    <a:pt x="2155" y="3839"/>
                  </a:lnTo>
                  <a:lnTo>
                    <a:pt x="2256" y="3974"/>
                  </a:lnTo>
                  <a:lnTo>
                    <a:pt x="2324" y="4007"/>
                  </a:lnTo>
                  <a:lnTo>
                    <a:pt x="2458" y="4007"/>
                  </a:lnTo>
                  <a:lnTo>
                    <a:pt x="2930" y="4075"/>
                  </a:lnTo>
                  <a:lnTo>
                    <a:pt x="3401" y="4142"/>
                  </a:lnTo>
                  <a:lnTo>
                    <a:pt x="4344" y="4176"/>
                  </a:lnTo>
                  <a:lnTo>
                    <a:pt x="5253" y="4209"/>
                  </a:lnTo>
                  <a:lnTo>
                    <a:pt x="5724" y="4243"/>
                  </a:lnTo>
                  <a:lnTo>
                    <a:pt x="6195" y="4277"/>
                  </a:lnTo>
                  <a:lnTo>
                    <a:pt x="7711" y="4546"/>
                  </a:lnTo>
                  <a:lnTo>
                    <a:pt x="8451" y="4647"/>
                  </a:lnTo>
                  <a:lnTo>
                    <a:pt x="9192" y="4681"/>
                  </a:lnTo>
                  <a:lnTo>
                    <a:pt x="9226" y="4748"/>
                  </a:lnTo>
                  <a:lnTo>
                    <a:pt x="9495" y="4748"/>
                  </a:lnTo>
                  <a:lnTo>
                    <a:pt x="9697" y="4714"/>
                  </a:lnTo>
                  <a:lnTo>
                    <a:pt x="9865" y="4647"/>
                  </a:lnTo>
                  <a:lnTo>
                    <a:pt x="10034" y="4580"/>
                  </a:lnTo>
                  <a:lnTo>
                    <a:pt x="10168" y="4445"/>
                  </a:lnTo>
                  <a:lnTo>
                    <a:pt x="10303" y="4344"/>
                  </a:lnTo>
                  <a:lnTo>
                    <a:pt x="10505" y="4007"/>
                  </a:lnTo>
                  <a:lnTo>
                    <a:pt x="10707" y="3671"/>
                  </a:lnTo>
                  <a:lnTo>
                    <a:pt x="10808" y="3267"/>
                  </a:lnTo>
                  <a:lnTo>
                    <a:pt x="10909" y="2896"/>
                  </a:lnTo>
                  <a:lnTo>
                    <a:pt x="10976" y="2560"/>
                  </a:lnTo>
                  <a:lnTo>
                    <a:pt x="10976" y="2290"/>
                  </a:lnTo>
                  <a:lnTo>
                    <a:pt x="10943" y="2021"/>
                  </a:lnTo>
                  <a:lnTo>
                    <a:pt x="10842" y="1752"/>
                  </a:lnTo>
                  <a:lnTo>
                    <a:pt x="10673" y="1482"/>
                  </a:lnTo>
                  <a:lnTo>
                    <a:pt x="10505" y="1213"/>
                  </a:lnTo>
                  <a:lnTo>
                    <a:pt x="10303" y="1045"/>
                  </a:lnTo>
                  <a:lnTo>
                    <a:pt x="10168" y="944"/>
                  </a:lnTo>
                  <a:lnTo>
                    <a:pt x="10067" y="910"/>
                  </a:lnTo>
                  <a:lnTo>
                    <a:pt x="9933" y="876"/>
                  </a:lnTo>
                  <a:lnTo>
                    <a:pt x="9798" y="876"/>
                  </a:lnTo>
                  <a:lnTo>
                    <a:pt x="9798" y="775"/>
                  </a:lnTo>
                  <a:lnTo>
                    <a:pt x="9697" y="742"/>
                  </a:lnTo>
                  <a:lnTo>
                    <a:pt x="6229" y="405"/>
                  </a:lnTo>
                  <a:lnTo>
                    <a:pt x="5455" y="304"/>
                  </a:lnTo>
                  <a:lnTo>
                    <a:pt x="4647" y="203"/>
                  </a:lnTo>
                  <a:lnTo>
                    <a:pt x="4243" y="169"/>
                  </a:lnTo>
                  <a:lnTo>
                    <a:pt x="3839" y="135"/>
                  </a:lnTo>
                  <a:lnTo>
                    <a:pt x="3468" y="169"/>
                  </a:lnTo>
                  <a:lnTo>
                    <a:pt x="3098" y="203"/>
                  </a:lnTo>
                  <a:lnTo>
                    <a:pt x="3098" y="102"/>
                  </a:lnTo>
                  <a:lnTo>
                    <a:pt x="3098" y="34"/>
                  </a:lnTo>
                  <a:lnTo>
                    <a:pt x="303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6"/>
            <p:cNvSpPr/>
            <p:nvPr/>
          </p:nvSpPr>
          <p:spPr>
            <a:xfrm>
              <a:off x="2593361" y="174471"/>
              <a:ext cx="112449" cy="112400"/>
            </a:xfrm>
            <a:custGeom>
              <a:avLst/>
              <a:gdLst/>
              <a:ahLst/>
              <a:cxnLst/>
              <a:rect l="l" t="t" r="r" b="b"/>
              <a:pathLst>
                <a:path w="2257" h="2256" extrusionOk="0">
                  <a:moveTo>
                    <a:pt x="1213" y="169"/>
                  </a:moveTo>
                  <a:lnTo>
                    <a:pt x="1179" y="202"/>
                  </a:lnTo>
                  <a:lnTo>
                    <a:pt x="1179" y="270"/>
                  </a:lnTo>
                  <a:lnTo>
                    <a:pt x="1213" y="337"/>
                  </a:lnTo>
                  <a:lnTo>
                    <a:pt x="1516" y="337"/>
                  </a:lnTo>
                  <a:lnTo>
                    <a:pt x="1684" y="371"/>
                  </a:lnTo>
                  <a:lnTo>
                    <a:pt x="1819" y="505"/>
                  </a:lnTo>
                  <a:lnTo>
                    <a:pt x="1920" y="640"/>
                  </a:lnTo>
                  <a:lnTo>
                    <a:pt x="1987" y="842"/>
                  </a:lnTo>
                  <a:lnTo>
                    <a:pt x="2021" y="1044"/>
                  </a:lnTo>
                  <a:lnTo>
                    <a:pt x="2021" y="1212"/>
                  </a:lnTo>
                  <a:lnTo>
                    <a:pt x="1987" y="1414"/>
                  </a:lnTo>
                  <a:lnTo>
                    <a:pt x="1920" y="1616"/>
                  </a:lnTo>
                  <a:lnTo>
                    <a:pt x="1819" y="1785"/>
                  </a:lnTo>
                  <a:lnTo>
                    <a:pt x="1650" y="1886"/>
                  </a:lnTo>
                  <a:lnTo>
                    <a:pt x="1482" y="1987"/>
                  </a:lnTo>
                  <a:lnTo>
                    <a:pt x="1314" y="2020"/>
                  </a:lnTo>
                  <a:lnTo>
                    <a:pt x="1112" y="2020"/>
                  </a:lnTo>
                  <a:lnTo>
                    <a:pt x="943" y="1987"/>
                  </a:lnTo>
                  <a:lnTo>
                    <a:pt x="741" y="1886"/>
                  </a:lnTo>
                  <a:lnTo>
                    <a:pt x="573" y="1751"/>
                  </a:lnTo>
                  <a:lnTo>
                    <a:pt x="438" y="1616"/>
                  </a:lnTo>
                  <a:lnTo>
                    <a:pt x="337" y="1448"/>
                  </a:lnTo>
                  <a:lnTo>
                    <a:pt x="270" y="1280"/>
                  </a:lnTo>
                  <a:lnTo>
                    <a:pt x="236" y="1111"/>
                  </a:lnTo>
                  <a:lnTo>
                    <a:pt x="270" y="909"/>
                  </a:lnTo>
                  <a:lnTo>
                    <a:pt x="337" y="741"/>
                  </a:lnTo>
                  <a:lnTo>
                    <a:pt x="472" y="539"/>
                  </a:lnTo>
                  <a:lnTo>
                    <a:pt x="640" y="371"/>
                  </a:lnTo>
                  <a:lnTo>
                    <a:pt x="809" y="270"/>
                  </a:lnTo>
                  <a:lnTo>
                    <a:pt x="1011" y="202"/>
                  </a:lnTo>
                  <a:lnTo>
                    <a:pt x="1213" y="169"/>
                  </a:lnTo>
                  <a:close/>
                  <a:moveTo>
                    <a:pt x="1179" y="0"/>
                  </a:moveTo>
                  <a:lnTo>
                    <a:pt x="1011" y="34"/>
                  </a:lnTo>
                  <a:lnTo>
                    <a:pt x="842" y="101"/>
                  </a:lnTo>
                  <a:lnTo>
                    <a:pt x="674" y="169"/>
                  </a:lnTo>
                  <a:lnTo>
                    <a:pt x="506" y="270"/>
                  </a:lnTo>
                  <a:lnTo>
                    <a:pt x="371" y="404"/>
                  </a:lnTo>
                  <a:lnTo>
                    <a:pt x="270" y="539"/>
                  </a:lnTo>
                  <a:lnTo>
                    <a:pt x="135" y="741"/>
                  </a:lnTo>
                  <a:lnTo>
                    <a:pt x="34" y="943"/>
                  </a:lnTo>
                  <a:lnTo>
                    <a:pt x="1" y="1179"/>
                  </a:lnTo>
                  <a:lnTo>
                    <a:pt x="1" y="1313"/>
                  </a:lnTo>
                  <a:lnTo>
                    <a:pt x="68" y="1414"/>
                  </a:lnTo>
                  <a:lnTo>
                    <a:pt x="203" y="1650"/>
                  </a:lnTo>
                  <a:lnTo>
                    <a:pt x="371" y="1886"/>
                  </a:lnTo>
                  <a:lnTo>
                    <a:pt x="607" y="2088"/>
                  </a:lnTo>
                  <a:lnTo>
                    <a:pt x="876" y="2222"/>
                  </a:lnTo>
                  <a:lnTo>
                    <a:pt x="1112" y="2256"/>
                  </a:lnTo>
                  <a:lnTo>
                    <a:pt x="1347" y="2256"/>
                  </a:lnTo>
                  <a:lnTo>
                    <a:pt x="1549" y="2222"/>
                  </a:lnTo>
                  <a:lnTo>
                    <a:pt x="1785" y="2121"/>
                  </a:lnTo>
                  <a:lnTo>
                    <a:pt x="1953" y="1953"/>
                  </a:lnTo>
                  <a:lnTo>
                    <a:pt x="2088" y="1785"/>
                  </a:lnTo>
                  <a:lnTo>
                    <a:pt x="2189" y="1583"/>
                  </a:lnTo>
                  <a:lnTo>
                    <a:pt x="2256" y="1313"/>
                  </a:lnTo>
                  <a:lnTo>
                    <a:pt x="2256" y="1145"/>
                  </a:lnTo>
                  <a:lnTo>
                    <a:pt x="2223" y="943"/>
                  </a:lnTo>
                  <a:lnTo>
                    <a:pt x="2189" y="707"/>
                  </a:lnTo>
                  <a:lnTo>
                    <a:pt x="2088" y="505"/>
                  </a:lnTo>
                  <a:lnTo>
                    <a:pt x="1987" y="303"/>
                  </a:lnTo>
                  <a:lnTo>
                    <a:pt x="1852" y="169"/>
                  </a:lnTo>
                  <a:lnTo>
                    <a:pt x="1684" y="68"/>
                  </a:lnTo>
                  <a:lnTo>
                    <a:pt x="1516" y="68"/>
                  </a:lnTo>
                  <a:lnTo>
                    <a:pt x="1347" y="34"/>
                  </a:lnTo>
                  <a:lnTo>
                    <a:pt x="117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6" name="Google Shape;926;p6"/>
          <p:cNvGrpSpPr/>
          <p:nvPr/>
        </p:nvGrpSpPr>
        <p:grpSpPr>
          <a:xfrm>
            <a:off x="50" y="-7"/>
            <a:ext cx="2049897" cy="773345"/>
            <a:chOff x="50" y="-7"/>
            <a:chExt cx="2049897" cy="773345"/>
          </a:xfrm>
        </p:grpSpPr>
        <p:sp>
          <p:nvSpPr>
            <p:cNvPr id="927" name="Google Shape;927;p6"/>
            <p:cNvSpPr/>
            <p:nvPr/>
          </p:nvSpPr>
          <p:spPr>
            <a:xfrm>
              <a:off x="1065205" y="176115"/>
              <a:ext cx="40306" cy="35274"/>
            </a:xfrm>
            <a:custGeom>
              <a:avLst/>
              <a:gdLst/>
              <a:ahLst/>
              <a:cxnLst/>
              <a:rect l="l" t="t" r="r" b="b"/>
              <a:pathLst>
                <a:path w="809" h="708" extrusionOk="0">
                  <a:moveTo>
                    <a:pt x="641" y="1"/>
                  </a:moveTo>
                  <a:lnTo>
                    <a:pt x="573" y="35"/>
                  </a:lnTo>
                  <a:lnTo>
                    <a:pt x="573" y="102"/>
                  </a:lnTo>
                  <a:lnTo>
                    <a:pt x="607" y="237"/>
                  </a:lnTo>
                  <a:lnTo>
                    <a:pt x="573" y="371"/>
                  </a:lnTo>
                  <a:lnTo>
                    <a:pt x="540" y="439"/>
                  </a:lnTo>
                  <a:lnTo>
                    <a:pt x="472" y="472"/>
                  </a:lnTo>
                  <a:lnTo>
                    <a:pt x="338" y="506"/>
                  </a:lnTo>
                  <a:lnTo>
                    <a:pt x="270" y="506"/>
                  </a:lnTo>
                  <a:lnTo>
                    <a:pt x="237" y="472"/>
                  </a:lnTo>
                  <a:lnTo>
                    <a:pt x="203" y="405"/>
                  </a:lnTo>
                  <a:lnTo>
                    <a:pt x="169" y="371"/>
                  </a:lnTo>
                  <a:lnTo>
                    <a:pt x="169" y="304"/>
                  </a:lnTo>
                  <a:lnTo>
                    <a:pt x="203" y="270"/>
                  </a:lnTo>
                  <a:lnTo>
                    <a:pt x="237" y="169"/>
                  </a:lnTo>
                  <a:lnTo>
                    <a:pt x="237" y="102"/>
                  </a:lnTo>
                  <a:lnTo>
                    <a:pt x="102" y="102"/>
                  </a:lnTo>
                  <a:lnTo>
                    <a:pt x="35" y="169"/>
                  </a:lnTo>
                  <a:lnTo>
                    <a:pt x="1" y="270"/>
                  </a:lnTo>
                  <a:lnTo>
                    <a:pt x="1" y="371"/>
                  </a:lnTo>
                  <a:lnTo>
                    <a:pt x="1" y="472"/>
                  </a:lnTo>
                  <a:lnTo>
                    <a:pt x="68" y="573"/>
                  </a:lnTo>
                  <a:lnTo>
                    <a:pt x="169" y="641"/>
                  </a:lnTo>
                  <a:lnTo>
                    <a:pt x="270" y="674"/>
                  </a:lnTo>
                  <a:lnTo>
                    <a:pt x="405" y="708"/>
                  </a:lnTo>
                  <a:lnTo>
                    <a:pt x="506" y="674"/>
                  </a:lnTo>
                  <a:lnTo>
                    <a:pt x="641" y="607"/>
                  </a:lnTo>
                  <a:lnTo>
                    <a:pt x="708" y="506"/>
                  </a:lnTo>
                  <a:lnTo>
                    <a:pt x="775" y="405"/>
                  </a:lnTo>
                  <a:lnTo>
                    <a:pt x="809" y="270"/>
                  </a:lnTo>
                  <a:lnTo>
                    <a:pt x="809" y="136"/>
                  </a:lnTo>
                  <a:lnTo>
                    <a:pt x="742" y="35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6"/>
            <p:cNvSpPr/>
            <p:nvPr/>
          </p:nvSpPr>
          <p:spPr>
            <a:xfrm>
              <a:off x="1021610" y="129182"/>
              <a:ext cx="125852" cy="119126"/>
            </a:xfrm>
            <a:custGeom>
              <a:avLst/>
              <a:gdLst/>
              <a:ahLst/>
              <a:cxnLst/>
              <a:rect l="l" t="t" r="r" b="b"/>
              <a:pathLst>
                <a:path w="2526" h="2391" extrusionOk="0">
                  <a:moveTo>
                    <a:pt x="2256" y="236"/>
                  </a:moveTo>
                  <a:lnTo>
                    <a:pt x="2256" y="674"/>
                  </a:lnTo>
                  <a:lnTo>
                    <a:pt x="2290" y="1078"/>
                  </a:lnTo>
                  <a:lnTo>
                    <a:pt x="2290" y="1616"/>
                  </a:lnTo>
                  <a:lnTo>
                    <a:pt x="2324" y="2121"/>
                  </a:lnTo>
                  <a:lnTo>
                    <a:pt x="2088" y="2088"/>
                  </a:lnTo>
                  <a:lnTo>
                    <a:pt x="1886" y="2088"/>
                  </a:lnTo>
                  <a:lnTo>
                    <a:pt x="1448" y="2121"/>
                  </a:lnTo>
                  <a:lnTo>
                    <a:pt x="910" y="2121"/>
                  </a:lnTo>
                  <a:lnTo>
                    <a:pt x="640" y="2155"/>
                  </a:lnTo>
                  <a:lnTo>
                    <a:pt x="371" y="2222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03" y="707"/>
                  </a:lnTo>
                  <a:lnTo>
                    <a:pt x="169" y="270"/>
                  </a:lnTo>
                  <a:lnTo>
                    <a:pt x="1213" y="270"/>
                  </a:lnTo>
                  <a:lnTo>
                    <a:pt x="2256" y="236"/>
                  </a:lnTo>
                  <a:close/>
                  <a:moveTo>
                    <a:pt x="2256" y="0"/>
                  </a:moveTo>
                  <a:lnTo>
                    <a:pt x="1179" y="34"/>
                  </a:lnTo>
                  <a:lnTo>
                    <a:pt x="674" y="34"/>
                  </a:lnTo>
                  <a:lnTo>
                    <a:pt x="135" y="101"/>
                  </a:lnTo>
                  <a:lnTo>
                    <a:pt x="68" y="135"/>
                  </a:lnTo>
                  <a:lnTo>
                    <a:pt x="68" y="202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4" y="1145"/>
                  </a:lnTo>
                  <a:lnTo>
                    <a:pt x="102" y="1751"/>
                  </a:lnTo>
                  <a:lnTo>
                    <a:pt x="135" y="2020"/>
                  </a:lnTo>
                  <a:lnTo>
                    <a:pt x="203" y="2323"/>
                  </a:lnTo>
                  <a:lnTo>
                    <a:pt x="236" y="2357"/>
                  </a:lnTo>
                  <a:lnTo>
                    <a:pt x="371" y="2357"/>
                  </a:lnTo>
                  <a:lnTo>
                    <a:pt x="607" y="2391"/>
                  </a:lnTo>
                  <a:lnTo>
                    <a:pt x="842" y="2391"/>
                  </a:lnTo>
                  <a:lnTo>
                    <a:pt x="1314" y="2357"/>
                  </a:lnTo>
                  <a:lnTo>
                    <a:pt x="2088" y="2357"/>
                  </a:lnTo>
                  <a:lnTo>
                    <a:pt x="2357" y="2290"/>
                  </a:lnTo>
                  <a:lnTo>
                    <a:pt x="2391" y="2323"/>
                  </a:lnTo>
                  <a:lnTo>
                    <a:pt x="2458" y="2323"/>
                  </a:lnTo>
                  <a:lnTo>
                    <a:pt x="2492" y="2256"/>
                  </a:lnTo>
                  <a:lnTo>
                    <a:pt x="2526" y="2020"/>
                  </a:lnTo>
                  <a:lnTo>
                    <a:pt x="2526" y="1751"/>
                  </a:lnTo>
                  <a:lnTo>
                    <a:pt x="2492" y="1246"/>
                  </a:lnTo>
                  <a:lnTo>
                    <a:pt x="2458" y="640"/>
                  </a:lnTo>
                  <a:lnTo>
                    <a:pt x="2425" y="371"/>
                  </a:lnTo>
                  <a:lnTo>
                    <a:pt x="2357" y="68"/>
                  </a:lnTo>
                  <a:lnTo>
                    <a:pt x="2324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6"/>
            <p:cNvSpPr/>
            <p:nvPr/>
          </p:nvSpPr>
          <p:spPr>
            <a:xfrm>
              <a:off x="1345357" y="164407"/>
              <a:ext cx="36968" cy="38612"/>
            </a:xfrm>
            <a:custGeom>
              <a:avLst/>
              <a:gdLst/>
              <a:ahLst/>
              <a:cxnLst/>
              <a:rect l="l" t="t" r="r" b="b"/>
              <a:pathLst>
                <a:path w="742" h="775" extrusionOk="0">
                  <a:moveTo>
                    <a:pt x="304" y="169"/>
                  </a:moveTo>
                  <a:lnTo>
                    <a:pt x="337" y="202"/>
                  </a:lnTo>
                  <a:lnTo>
                    <a:pt x="371" y="236"/>
                  </a:lnTo>
                  <a:lnTo>
                    <a:pt x="506" y="236"/>
                  </a:lnTo>
                  <a:lnTo>
                    <a:pt x="539" y="404"/>
                  </a:lnTo>
                  <a:lnTo>
                    <a:pt x="506" y="472"/>
                  </a:lnTo>
                  <a:lnTo>
                    <a:pt x="472" y="539"/>
                  </a:lnTo>
                  <a:lnTo>
                    <a:pt x="438" y="573"/>
                  </a:lnTo>
                  <a:lnTo>
                    <a:pt x="371" y="606"/>
                  </a:lnTo>
                  <a:lnTo>
                    <a:pt x="304" y="573"/>
                  </a:lnTo>
                  <a:lnTo>
                    <a:pt x="236" y="539"/>
                  </a:lnTo>
                  <a:lnTo>
                    <a:pt x="203" y="472"/>
                  </a:lnTo>
                  <a:lnTo>
                    <a:pt x="169" y="404"/>
                  </a:lnTo>
                  <a:lnTo>
                    <a:pt x="203" y="270"/>
                  </a:lnTo>
                  <a:lnTo>
                    <a:pt x="304" y="169"/>
                  </a:lnTo>
                  <a:close/>
                  <a:moveTo>
                    <a:pt x="304" y="0"/>
                  </a:moveTo>
                  <a:lnTo>
                    <a:pt x="169" y="68"/>
                  </a:lnTo>
                  <a:lnTo>
                    <a:pt x="68" y="169"/>
                  </a:lnTo>
                  <a:lnTo>
                    <a:pt x="0" y="303"/>
                  </a:lnTo>
                  <a:lnTo>
                    <a:pt x="0" y="438"/>
                  </a:lnTo>
                  <a:lnTo>
                    <a:pt x="34" y="573"/>
                  </a:lnTo>
                  <a:lnTo>
                    <a:pt x="101" y="707"/>
                  </a:lnTo>
                  <a:lnTo>
                    <a:pt x="236" y="775"/>
                  </a:lnTo>
                  <a:lnTo>
                    <a:pt x="506" y="775"/>
                  </a:lnTo>
                  <a:lnTo>
                    <a:pt x="607" y="707"/>
                  </a:lnTo>
                  <a:lnTo>
                    <a:pt x="708" y="573"/>
                  </a:lnTo>
                  <a:lnTo>
                    <a:pt x="741" y="404"/>
                  </a:lnTo>
                  <a:lnTo>
                    <a:pt x="708" y="236"/>
                  </a:lnTo>
                  <a:lnTo>
                    <a:pt x="674" y="101"/>
                  </a:lnTo>
                  <a:lnTo>
                    <a:pt x="607" y="68"/>
                  </a:lnTo>
                  <a:lnTo>
                    <a:pt x="573" y="34"/>
                  </a:lnTo>
                  <a:lnTo>
                    <a:pt x="438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6"/>
            <p:cNvSpPr/>
            <p:nvPr/>
          </p:nvSpPr>
          <p:spPr>
            <a:xfrm>
              <a:off x="1081995" y="-7"/>
              <a:ext cx="16840" cy="114143"/>
            </a:xfrm>
            <a:custGeom>
              <a:avLst/>
              <a:gdLst/>
              <a:ahLst/>
              <a:cxnLst/>
              <a:rect l="l" t="t" r="r" b="b"/>
              <a:pathLst>
                <a:path w="338" h="2291" extrusionOk="0">
                  <a:moveTo>
                    <a:pt x="34" y="1"/>
                  </a:moveTo>
                  <a:lnTo>
                    <a:pt x="1" y="270"/>
                  </a:lnTo>
                  <a:lnTo>
                    <a:pt x="1" y="506"/>
                  </a:lnTo>
                  <a:lnTo>
                    <a:pt x="34" y="1044"/>
                  </a:lnTo>
                  <a:lnTo>
                    <a:pt x="68" y="1650"/>
                  </a:lnTo>
                  <a:lnTo>
                    <a:pt x="102" y="1953"/>
                  </a:lnTo>
                  <a:lnTo>
                    <a:pt x="169" y="2223"/>
                  </a:lnTo>
                  <a:lnTo>
                    <a:pt x="203" y="2290"/>
                  </a:lnTo>
                  <a:lnTo>
                    <a:pt x="270" y="2290"/>
                  </a:lnTo>
                  <a:lnTo>
                    <a:pt x="304" y="2256"/>
                  </a:lnTo>
                  <a:lnTo>
                    <a:pt x="304" y="2223"/>
                  </a:lnTo>
                  <a:lnTo>
                    <a:pt x="337" y="1920"/>
                  </a:lnTo>
                  <a:lnTo>
                    <a:pt x="304" y="1617"/>
                  </a:lnTo>
                  <a:lnTo>
                    <a:pt x="236" y="1011"/>
                  </a:lnTo>
                  <a:lnTo>
                    <a:pt x="203" y="506"/>
                  </a:lnTo>
                  <a:lnTo>
                    <a:pt x="203" y="236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6"/>
            <p:cNvSpPr/>
            <p:nvPr/>
          </p:nvSpPr>
          <p:spPr>
            <a:xfrm>
              <a:off x="1360453" y="-7"/>
              <a:ext cx="124158" cy="110755"/>
            </a:xfrm>
            <a:custGeom>
              <a:avLst/>
              <a:gdLst/>
              <a:ahLst/>
              <a:cxnLst/>
              <a:rect l="l" t="t" r="r" b="b"/>
              <a:pathLst>
                <a:path w="2492" h="2223" extrusionOk="0">
                  <a:moveTo>
                    <a:pt x="1" y="1"/>
                  </a:moveTo>
                  <a:lnTo>
                    <a:pt x="1" y="539"/>
                  </a:lnTo>
                  <a:lnTo>
                    <a:pt x="34" y="1078"/>
                  </a:lnTo>
                  <a:lnTo>
                    <a:pt x="102" y="1617"/>
                  </a:lnTo>
                  <a:lnTo>
                    <a:pt x="203" y="2155"/>
                  </a:lnTo>
                  <a:lnTo>
                    <a:pt x="236" y="2223"/>
                  </a:lnTo>
                  <a:lnTo>
                    <a:pt x="304" y="2223"/>
                  </a:lnTo>
                  <a:lnTo>
                    <a:pt x="371" y="2189"/>
                  </a:lnTo>
                  <a:lnTo>
                    <a:pt x="405" y="2122"/>
                  </a:lnTo>
                  <a:lnTo>
                    <a:pt x="405" y="2054"/>
                  </a:lnTo>
                  <a:lnTo>
                    <a:pt x="876" y="2122"/>
                  </a:lnTo>
                  <a:lnTo>
                    <a:pt x="1347" y="2155"/>
                  </a:lnTo>
                  <a:lnTo>
                    <a:pt x="1852" y="2122"/>
                  </a:lnTo>
                  <a:lnTo>
                    <a:pt x="2088" y="2088"/>
                  </a:lnTo>
                  <a:lnTo>
                    <a:pt x="2290" y="2054"/>
                  </a:lnTo>
                  <a:lnTo>
                    <a:pt x="2357" y="1987"/>
                  </a:lnTo>
                  <a:lnTo>
                    <a:pt x="2357" y="1920"/>
                  </a:lnTo>
                  <a:lnTo>
                    <a:pt x="2425" y="1920"/>
                  </a:lnTo>
                  <a:lnTo>
                    <a:pt x="2458" y="1886"/>
                  </a:lnTo>
                  <a:lnTo>
                    <a:pt x="2458" y="1852"/>
                  </a:lnTo>
                  <a:lnTo>
                    <a:pt x="2492" y="943"/>
                  </a:lnTo>
                  <a:lnTo>
                    <a:pt x="2425" y="1"/>
                  </a:lnTo>
                  <a:lnTo>
                    <a:pt x="2256" y="1"/>
                  </a:lnTo>
                  <a:lnTo>
                    <a:pt x="2223" y="472"/>
                  </a:lnTo>
                  <a:lnTo>
                    <a:pt x="2223" y="943"/>
                  </a:lnTo>
                  <a:lnTo>
                    <a:pt x="2256" y="1415"/>
                  </a:lnTo>
                  <a:lnTo>
                    <a:pt x="2290" y="1852"/>
                  </a:lnTo>
                  <a:lnTo>
                    <a:pt x="2324" y="1886"/>
                  </a:lnTo>
                  <a:lnTo>
                    <a:pt x="2290" y="1886"/>
                  </a:lnTo>
                  <a:lnTo>
                    <a:pt x="2054" y="1852"/>
                  </a:lnTo>
                  <a:lnTo>
                    <a:pt x="1819" y="1886"/>
                  </a:lnTo>
                  <a:lnTo>
                    <a:pt x="371" y="1886"/>
                  </a:lnTo>
                  <a:lnTo>
                    <a:pt x="270" y="943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6"/>
            <p:cNvSpPr/>
            <p:nvPr/>
          </p:nvSpPr>
          <p:spPr>
            <a:xfrm>
              <a:off x="105723" y="-7"/>
              <a:ext cx="124207" cy="23566"/>
            </a:xfrm>
            <a:custGeom>
              <a:avLst/>
              <a:gdLst/>
              <a:ahLst/>
              <a:cxnLst/>
              <a:rect l="l" t="t" r="r" b="b"/>
              <a:pathLst>
                <a:path w="2493" h="473" extrusionOk="0">
                  <a:moveTo>
                    <a:pt x="1" y="1"/>
                  </a:moveTo>
                  <a:lnTo>
                    <a:pt x="34" y="337"/>
                  </a:lnTo>
                  <a:lnTo>
                    <a:pt x="68" y="405"/>
                  </a:lnTo>
                  <a:lnTo>
                    <a:pt x="169" y="405"/>
                  </a:lnTo>
                  <a:lnTo>
                    <a:pt x="203" y="371"/>
                  </a:lnTo>
                  <a:lnTo>
                    <a:pt x="439" y="438"/>
                  </a:lnTo>
                  <a:lnTo>
                    <a:pt x="674" y="472"/>
                  </a:lnTo>
                  <a:lnTo>
                    <a:pt x="1213" y="472"/>
                  </a:lnTo>
                  <a:lnTo>
                    <a:pt x="1752" y="405"/>
                  </a:lnTo>
                  <a:lnTo>
                    <a:pt x="2257" y="304"/>
                  </a:lnTo>
                  <a:lnTo>
                    <a:pt x="2257" y="337"/>
                  </a:lnTo>
                  <a:lnTo>
                    <a:pt x="2324" y="405"/>
                  </a:lnTo>
                  <a:lnTo>
                    <a:pt x="2391" y="438"/>
                  </a:lnTo>
                  <a:lnTo>
                    <a:pt x="2459" y="405"/>
                  </a:lnTo>
                  <a:lnTo>
                    <a:pt x="2492" y="371"/>
                  </a:lnTo>
                  <a:lnTo>
                    <a:pt x="2492" y="304"/>
                  </a:lnTo>
                  <a:lnTo>
                    <a:pt x="2425" y="1"/>
                  </a:lnTo>
                  <a:lnTo>
                    <a:pt x="2223" y="1"/>
                  </a:lnTo>
                  <a:lnTo>
                    <a:pt x="2257" y="135"/>
                  </a:lnTo>
                  <a:lnTo>
                    <a:pt x="1179" y="236"/>
                  </a:lnTo>
                  <a:lnTo>
                    <a:pt x="708" y="270"/>
                  </a:lnTo>
                  <a:lnTo>
                    <a:pt x="439" y="270"/>
                  </a:lnTo>
                  <a:lnTo>
                    <a:pt x="203" y="30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6"/>
            <p:cNvSpPr/>
            <p:nvPr/>
          </p:nvSpPr>
          <p:spPr>
            <a:xfrm>
              <a:off x="1311826" y="119118"/>
              <a:ext cx="115787" cy="119126"/>
            </a:xfrm>
            <a:custGeom>
              <a:avLst/>
              <a:gdLst/>
              <a:ahLst/>
              <a:cxnLst/>
              <a:rect l="l" t="t" r="r" b="b"/>
              <a:pathLst>
                <a:path w="2324" h="2391" extrusionOk="0">
                  <a:moveTo>
                    <a:pt x="1515" y="0"/>
                  </a:moveTo>
                  <a:lnTo>
                    <a:pt x="909" y="34"/>
                  </a:lnTo>
                  <a:lnTo>
                    <a:pt x="202" y="34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67" y="202"/>
                  </a:lnTo>
                  <a:lnTo>
                    <a:pt x="168" y="236"/>
                  </a:lnTo>
                  <a:lnTo>
                    <a:pt x="370" y="270"/>
                  </a:lnTo>
                  <a:lnTo>
                    <a:pt x="1414" y="270"/>
                  </a:lnTo>
                  <a:lnTo>
                    <a:pt x="2020" y="202"/>
                  </a:lnTo>
                  <a:lnTo>
                    <a:pt x="2020" y="202"/>
                  </a:lnTo>
                  <a:lnTo>
                    <a:pt x="1987" y="438"/>
                  </a:lnTo>
                  <a:lnTo>
                    <a:pt x="2020" y="640"/>
                  </a:lnTo>
                  <a:lnTo>
                    <a:pt x="2054" y="1078"/>
                  </a:lnTo>
                  <a:lnTo>
                    <a:pt x="2054" y="1583"/>
                  </a:lnTo>
                  <a:lnTo>
                    <a:pt x="2088" y="1852"/>
                  </a:lnTo>
                  <a:lnTo>
                    <a:pt x="2121" y="2121"/>
                  </a:lnTo>
                  <a:lnTo>
                    <a:pt x="977" y="2155"/>
                  </a:lnTo>
                  <a:lnTo>
                    <a:pt x="539" y="2121"/>
                  </a:lnTo>
                  <a:lnTo>
                    <a:pt x="370" y="2155"/>
                  </a:lnTo>
                  <a:lnTo>
                    <a:pt x="269" y="2222"/>
                  </a:lnTo>
                  <a:lnTo>
                    <a:pt x="202" y="2256"/>
                  </a:lnTo>
                  <a:lnTo>
                    <a:pt x="202" y="2290"/>
                  </a:lnTo>
                  <a:lnTo>
                    <a:pt x="269" y="2323"/>
                  </a:lnTo>
                  <a:lnTo>
                    <a:pt x="370" y="2357"/>
                  </a:lnTo>
                  <a:lnTo>
                    <a:pt x="572" y="2391"/>
                  </a:lnTo>
                  <a:lnTo>
                    <a:pt x="1583" y="2391"/>
                  </a:lnTo>
                  <a:lnTo>
                    <a:pt x="2222" y="2357"/>
                  </a:lnTo>
                  <a:lnTo>
                    <a:pt x="2290" y="2323"/>
                  </a:lnTo>
                  <a:lnTo>
                    <a:pt x="2323" y="2290"/>
                  </a:lnTo>
                  <a:lnTo>
                    <a:pt x="2323" y="2222"/>
                  </a:lnTo>
                  <a:lnTo>
                    <a:pt x="2290" y="2155"/>
                  </a:lnTo>
                  <a:lnTo>
                    <a:pt x="2323" y="1886"/>
                  </a:lnTo>
                  <a:lnTo>
                    <a:pt x="2290" y="1616"/>
                  </a:lnTo>
                  <a:lnTo>
                    <a:pt x="2256" y="1044"/>
                  </a:lnTo>
                  <a:lnTo>
                    <a:pt x="2256" y="606"/>
                  </a:lnTo>
                  <a:lnTo>
                    <a:pt x="2222" y="404"/>
                  </a:lnTo>
                  <a:lnTo>
                    <a:pt x="2189" y="202"/>
                  </a:lnTo>
                  <a:lnTo>
                    <a:pt x="2222" y="135"/>
                  </a:lnTo>
                  <a:lnTo>
                    <a:pt x="2222" y="67"/>
                  </a:lnTo>
                  <a:lnTo>
                    <a:pt x="2189" y="34"/>
                  </a:lnTo>
                  <a:lnTo>
                    <a:pt x="212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6"/>
            <p:cNvSpPr/>
            <p:nvPr/>
          </p:nvSpPr>
          <p:spPr>
            <a:xfrm>
              <a:off x="1276602" y="52007"/>
              <a:ext cx="30242" cy="33580"/>
            </a:xfrm>
            <a:custGeom>
              <a:avLst/>
              <a:gdLst/>
              <a:ahLst/>
              <a:cxnLst/>
              <a:rect l="l" t="t" r="r" b="b"/>
              <a:pathLst>
                <a:path w="607" h="674" extrusionOk="0">
                  <a:moveTo>
                    <a:pt x="202" y="0"/>
                  </a:moveTo>
                  <a:lnTo>
                    <a:pt x="101" y="34"/>
                  </a:lnTo>
                  <a:lnTo>
                    <a:pt x="34" y="101"/>
                  </a:lnTo>
                  <a:lnTo>
                    <a:pt x="0" y="202"/>
                  </a:lnTo>
                  <a:lnTo>
                    <a:pt x="0" y="270"/>
                  </a:lnTo>
                  <a:lnTo>
                    <a:pt x="34" y="337"/>
                  </a:lnTo>
                  <a:lnTo>
                    <a:pt x="101" y="371"/>
                  </a:lnTo>
                  <a:lnTo>
                    <a:pt x="202" y="404"/>
                  </a:lnTo>
                  <a:lnTo>
                    <a:pt x="438" y="404"/>
                  </a:lnTo>
                  <a:lnTo>
                    <a:pt x="438" y="472"/>
                  </a:lnTo>
                  <a:lnTo>
                    <a:pt x="404" y="573"/>
                  </a:lnTo>
                  <a:lnTo>
                    <a:pt x="438" y="640"/>
                  </a:lnTo>
                  <a:lnTo>
                    <a:pt x="471" y="674"/>
                  </a:lnTo>
                  <a:lnTo>
                    <a:pt x="505" y="674"/>
                  </a:lnTo>
                  <a:lnTo>
                    <a:pt x="572" y="573"/>
                  </a:lnTo>
                  <a:lnTo>
                    <a:pt x="606" y="472"/>
                  </a:lnTo>
                  <a:lnTo>
                    <a:pt x="606" y="270"/>
                  </a:lnTo>
                  <a:lnTo>
                    <a:pt x="606" y="202"/>
                  </a:lnTo>
                  <a:lnTo>
                    <a:pt x="539" y="169"/>
                  </a:lnTo>
                  <a:lnTo>
                    <a:pt x="505" y="202"/>
                  </a:lnTo>
                  <a:lnTo>
                    <a:pt x="337" y="270"/>
                  </a:lnTo>
                  <a:lnTo>
                    <a:pt x="168" y="270"/>
                  </a:lnTo>
                  <a:lnTo>
                    <a:pt x="135" y="236"/>
                  </a:lnTo>
                  <a:lnTo>
                    <a:pt x="168" y="169"/>
                  </a:lnTo>
                  <a:lnTo>
                    <a:pt x="202" y="135"/>
                  </a:lnTo>
                  <a:lnTo>
                    <a:pt x="505" y="135"/>
                  </a:lnTo>
                  <a:lnTo>
                    <a:pt x="505" y="169"/>
                  </a:lnTo>
                  <a:lnTo>
                    <a:pt x="572" y="169"/>
                  </a:lnTo>
                  <a:lnTo>
                    <a:pt x="606" y="135"/>
                  </a:lnTo>
                  <a:lnTo>
                    <a:pt x="539" y="68"/>
                  </a:lnTo>
                  <a:lnTo>
                    <a:pt x="471" y="34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6"/>
            <p:cNvSpPr/>
            <p:nvPr/>
          </p:nvSpPr>
          <p:spPr>
            <a:xfrm>
              <a:off x="1090365" y="-7"/>
              <a:ext cx="115837" cy="112449"/>
            </a:xfrm>
            <a:custGeom>
              <a:avLst/>
              <a:gdLst/>
              <a:ahLst/>
              <a:cxnLst/>
              <a:rect l="l" t="t" r="r" b="b"/>
              <a:pathLst>
                <a:path w="2325" h="2257" extrusionOk="0">
                  <a:moveTo>
                    <a:pt x="1" y="1"/>
                  </a:moveTo>
                  <a:lnTo>
                    <a:pt x="169" y="102"/>
                  </a:lnTo>
                  <a:lnTo>
                    <a:pt x="371" y="135"/>
                  </a:lnTo>
                  <a:lnTo>
                    <a:pt x="775" y="135"/>
                  </a:lnTo>
                  <a:lnTo>
                    <a:pt x="1415" y="102"/>
                  </a:lnTo>
                  <a:lnTo>
                    <a:pt x="2021" y="68"/>
                  </a:lnTo>
                  <a:lnTo>
                    <a:pt x="2021" y="68"/>
                  </a:lnTo>
                  <a:lnTo>
                    <a:pt x="1987" y="270"/>
                  </a:lnTo>
                  <a:lnTo>
                    <a:pt x="2021" y="506"/>
                  </a:lnTo>
                  <a:lnTo>
                    <a:pt x="2055" y="910"/>
                  </a:lnTo>
                  <a:lnTo>
                    <a:pt x="2055" y="1448"/>
                  </a:lnTo>
                  <a:lnTo>
                    <a:pt x="2088" y="1718"/>
                  </a:lnTo>
                  <a:lnTo>
                    <a:pt x="2122" y="1987"/>
                  </a:lnTo>
                  <a:lnTo>
                    <a:pt x="573" y="1987"/>
                  </a:lnTo>
                  <a:lnTo>
                    <a:pt x="371" y="2021"/>
                  </a:lnTo>
                  <a:lnTo>
                    <a:pt x="270" y="2054"/>
                  </a:lnTo>
                  <a:lnTo>
                    <a:pt x="203" y="2122"/>
                  </a:lnTo>
                  <a:lnTo>
                    <a:pt x="270" y="2189"/>
                  </a:lnTo>
                  <a:lnTo>
                    <a:pt x="371" y="2223"/>
                  </a:lnTo>
                  <a:lnTo>
                    <a:pt x="573" y="2256"/>
                  </a:lnTo>
                  <a:lnTo>
                    <a:pt x="977" y="2223"/>
                  </a:lnTo>
                  <a:lnTo>
                    <a:pt x="2223" y="2223"/>
                  </a:lnTo>
                  <a:lnTo>
                    <a:pt x="2290" y="2189"/>
                  </a:lnTo>
                  <a:lnTo>
                    <a:pt x="2324" y="2122"/>
                  </a:lnTo>
                  <a:lnTo>
                    <a:pt x="2324" y="2088"/>
                  </a:lnTo>
                  <a:lnTo>
                    <a:pt x="2290" y="2021"/>
                  </a:lnTo>
                  <a:lnTo>
                    <a:pt x="2324" y="1751"/>
                  </a:lnTo>
                  <a:lnTo>
                    <a:pt x="2290" y="1448"/>
                  </a:lnTo>
                  <a:lnTo>
                    <a:pt x="2257" y="910"/>
                  </a:lnTo>
                  <a:lnTo>
                    <a:pt x="2257" y="472"/>
                  </a:lnTo>
                  <a:lnTo>
                    <a:pt x="2223" y="236"/>
                  </a:lnTo>
                  <a:lnTo>
                    <a:pt x="2189" y="34"/>
                  </a:lnTo>
                  <a:lnTo>
                    <a:pt x="222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6"/>
            <p:cNvSpPr/>
            <p:nvPr/>
          </p:nvSpPr>
          <p:spPr>
            <a:xfrm>
              <a:off x="1219555" y="-7"/>
              <a:ext cx="16840" cy="104079"/>
            </a:xfrm>
            <a:custGeom>
              <a:avLst/>
              <a:gdLst/>
              <a:ahLst/>
              <a:cxnLst/>
              <a:rect l="l" t="t" r="r" b="b"/>
              <a:pathLst>
                <a:path w="338" h="2089" extrusionOk="0">
                  <a:moveTo>
                    <a:pt x="34" y="1"/>
                  </a:moveTo>
                  <a:lnTo>
                    <a:pt x="0" y="405"/>
                  </a:lnTo>
                  <a:lnTo>
                    <a:pt x="0" y="809"/>
                  </a:lnTo>
                  <a:lnTo>
                    <a:pt x="34" y="1448"/>
                  </a:lnTo>
                  <a:lnTo>
                    <a:pt x="101" y="1751"/>
                  </a:lnTo>
                  <a:lnTo>
                    <a:pt x="169" y="2021"/>
                  </a:lnTo>
                  <a:lnTo>
                    <a:pt x="202" y="2088"/>
                  </a:lnTo>
                  <a:lnTo>
                    <a:pt x="270" y="2088"/>
                  </a:lnTo>
                  <a:lnTo>
                    <a:pt x="303" y="2054"/>
                  </a:lnTo>
                  <a:lnTo>
                    <a:pt x="337" y="1987"/>
                  </a:lnTo>
                  <a:lnTo>
                    <a:pt x="337" y="1718"/>
                  </a:lnTo>
                  <a:lnTo>
                    <a:pt x="303" y="1415"/>
                  </a:lnTo>
                  <a:lnTo>
                    <a:pt x="236" y="809"/>
                  </a:lnTo>
                  <a:lnTo>
                    <a:pt x="236" y="40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6"/>
            <p:cNvSpPr/>
            <p:nvPr/>
          </p:nvSpPr>
          <p:spPr>
            <a:xfrm>
              <a:off x="1501351" y="-7"/>
              <a:ext cx="124207" cy="94015"/>
            </a:xfrm>
            <a:custGeom>
              <a:avLst/>
              <a:gdLst/>
              <a:ahLst/>
              <a:cxnLst/>
              <a:rect l="l" t="t" r="r" b="b"/>
              <a:pathLst>
                <a:path w="2493" h="1887" extrusionOk="0">
                  <a:moveTo>
                    <a:pt x="1" y="1"/>
                  </a:moveTo>
                  <a:lnTo>
                    <a:pt x="1" y="304"/>
                  </a:lnTo>
                  <a:lnTo>
                    <a:pt x="1" y="640"/>
                  </a:lnTo>
                  <a:lnTo>
                    <a:pt x="68" y="1213"/>
                  </a:lnTo>
                  <a:lnTo>
                    <a:pt x="102" y="1516"/>
                  </a:lnTo>
                  <a:lnTo>
                    <a:pt x="203" y="1785"/>
                  </a:lnTo>
                  <a:lnTo>
                    <a:pt x="203" y="1819"/>
                  </a:lnTo>
                  <a:lnTo>
                    <a:pt x="236" y="1852"/>
                  </a:lnTo>
                  <a:lnTo>
                    <a:pt x="304" y="1819"/>
                  </a:lnTo>
                  <a:lnTo>
                    <a:pt x="337" y="1852"/>
                  </a:lnTo>
                  <a:lnTo>
                    <a:pt x="573" y="1886"/>
                  </a:lnTo>
                  <a:lnTo>
                    <a:pt x="809" y="1852"/>
                  </a:lnTo>
                  <a:lnTo>
                    <a:pt x="1280" y="1852"/>
                  </a:lnTo>
                  <a:lnTo>
                    <a:pt x="1819" y="1819"/>
                  </a:lnTo>
                  <a:lnTo>
                    <a:pt x="2054" y="1819"/>
                  </a:lnTo>
                  <a:lnTo>
                    <a:pt x="2324" y="1785"/>
                  </a:lnTo>
                  <a:lnTo>
                    <a:pt x="2357" y="1819"/>
                  </a:lnTo>
                  <a:lnTo>
                    <a:pt x="2391" y="1819"/>
                  </a:lnTo>
                  <a:lnTo>
                    <a:pt x="2458" y="1785"/>
                  </a:lnTo>
                  <a:lnTo>
                    <a:pt x="2458" y="1751"/>
                  </a:lnTo>
                  <a:lnTo>
                    <a:pt x="2492" y="1516"/>
                  </a:lnTo>
                  <a:lnTo>
                    <a:pt x="2492" y="1246"/>
                  </a:lnTo>
                  <a:lnTo>
                    <a:pt x="2458" y="741"/>
                  </a:lnTo>
                  <a:lnTo>
                    <a:pt x="2425" y="1"/>
                  </a:lnTo>
                  <a:lnTo>
                    <a:pt x="2223" y="1"/>
                  </a:lnTo>
                  <a:lnTo>
                    <a:pt x="2256" y="573"/>
                  </a:lnTo>
                  <a:lnTo>
                    <a:pt x="2256" y="1078"/>
                  </a:lnTo>
                  <a:lnTo>
                    <a:pt x="2290" y="1617"/>
                  </a:lnTo>
                  <a:lnTo>
                    <a:pt x="2088" y="1583"/>
                  </a:lnTo>
                  <a:lnTo>
                    <a:pt x="1852" y="1583"/>
                  </a:lnTo>
                  <a:lnTo>
                    <a:pt x="1415" y="1617"/>
                  </a:lnTo>
                  <a:lnTo>
                    <a:pt x="876" y="1617"/>
                  </a:lnTo>
                  <a:lnTo>
                    <a:pt x="607" y="1650"/>
                  </a:lnTo>
                  <a:lnTo>
                    <a:pt x="337" y="1718"/>
                  </a:lnTo>
                  <a:lnTo>
                    <a:pt x="304" y="1179"/>
                  </a:lnTo>
                  <a:lnTo>
                    <a:pt x="236" y="640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6"/>
            <p:cNvSpPr/>
            <p:nvPr/>
          </p:nvSpPr>
          <p:spPr>
            <a:xfrm>
              <a:off x="800199" y="3380"/>
              <a:ext cx="125852" cy="117432"/>
            </a:xfrm>
            <a:custGeom>
              <a:avLst/>
              <a:gdLst/>
              <a:ahLst/>
              <a:cxnLst/>
              <a:rect l="l" t="t" r="r" b="b"/>
              <a:pathLst>
                <a:path w="2526" h="2357" extrusionOk="0">
                  <a:moveTo>
                    <a:pt x="2256" y="202"/>
                  </a:moveTo>
                  <a:lnTo>
                    <a:pt x="2256" y="640"/>
                  </a:lnTo>
                  <a:lnTo>
                    <a:pt x="2290" y="1077"/>
                  </a:lnTo>
                  <a:lnTo>
                    <a:pt x="2290" y="1582"/>
                  </a:lnTo>
                  <a:lnTo>
                    <a:pt x="2323" y="2121"/>
                  </a:lnTo>
                  <a:lnTo>
                    <a:pt x="2088" y="2087"/>
                  </a:lnTo>
                  <a:lnTo>
                    <a:pt x="1886" y="2087"/>
                  </a:lnTo>
                  <a:lnTo>
                    <a:pt x="1448" y="2121"/>
                  </a:lnTo>
                  <a:lnTo>
                    <a:pt x="909" y="2121"/>
                  </a:lnTo>
                  <a:lnTo>
                    <a:pt x="640" y="2155"/>
                  </a:lnTo>
                  <a:lnTo>
                    <a:pt x="371" y="2222"/>
                  </a:lnTo>
                  <a:lnTo>
                    <a:pt x="337" y="1683"/>
                  </a:lnTo>
                  <a:lnTo>
                    <a:pt x="236" y="1145"/>
                  </a:lnTo>
                  <a:lnTo>
                    <a:pt x="202" y="707"/>
                  </a:lnTo>
                  <a:lnTo>
                    <a:pt x="169" y="269"/>
                  </a:lnTo>
                  <a:lnTo>
                    <a:pt x="1212" y="269"/>
                  </a:lnTo>
                  <a:lnTo>
                    <a:pt x="2256" y="202"/>
                  </a:lnTo>
                  <a:close/>
                  <a:moveTo>
                    <a:pt x="1179" y="0"/>
                  </a:moveTo>
                  <a:lnTo>
                    <a:pt x="674" y="34"/>
                  </a:lnTo>
                  <a:lnTo>
                    <a:pt x="135" y="67"/>
                  </a:lnTo>
                  <a:lnTo>
                    <a:pt x="68" y="101"/>
                  </a:lnTo>
                  <a:lnTo>
                    <a:pt x="68" y="168"/>
                  </a:lnTo>
                  <a:lnTo>
                    <a:pt x="34" y="438"/>
                  </a:lnTo>
                  <a:lnTo>
                    <a:pt x="0" y="673"/>
                  </a:lnTo>
                  <a:lnTo>
                    <a:pt x="34" y="1145"/>
                  </a:lnTo>
                  <a:lnTo>
                    <a:pt x="101" y="1717"/>
                  </a:lnTo>
                  <a:lnTo>
                    <a:pt x="135" y="2020"/>
                  </a:lnTo>
                  <a:lnTo>
                    <a:pt x="202" y="2289"/>
                  </a:lnTo>
                  <a:lnTo>
                    <a:pt x="236" y="2323"/>
                  </a:lnTo>
                  <a:lnTo>
                    <a:pt x="270" y="2357"/>
                  </a:lnTo>
                  <a:lnTo>
                    <a:pt x="337" y="2323"/>
                  </a:lnTo>
                  <a:lnTo>
                    <a:pt x="371" y="2357"/>
                  </a:lnTo>
                  <a:lnTo>
                    <a:pt x="1313" y="2357"/>
                  </a:lnTo>
                  <a:lnTo>
                    <a:pt x="1818" y="2323"/>
                  </a:lnTo>
                  <a:lnTo>
                    <a:pt x="2088" y="2323"/>
                  </a:lnTo>
                  <a:lnTo>
                    <a:pt x="2357" y="2289"/>
                  </a:lnTo>
                  <a:lnTo>
                    <a:pt x="2391" y="2323"/>
                  </a:lnTo>
                  <a:lnTo>
                    <a:pt x="2424" y="2323"/>
                  </a:lnTo>
                  <a:lnTo>
                    <a:pt x="2458" y="2289"/>
                  </a:lnTo>
                  <a:lnTo>
                    <a:pt x="2492" y="2256"/>
                  </a:lnTo>
                  <a:lnTo>
                    <a:pt x="2525" y="2020"/>
                  </a:lnTo>
                  <a:lnTo>
                    <a:pt x="2525" y="1751"/>
                  </a:lnTo>
                  <a:lnTo>
                    <a:pt x="2492" y="1246"/>
                  </a:lnTo>
                  <a:lnTo>
                    <a:pt x="2458" y="640"/>
                  </a:lnTo>
                  <a:lnTo>
                    <a:pt x="2424" y="337"/>
                  </a:lnTo>
                  <a:lnTo>
                    <a:pt x="2357" y="67"/>
                  </a:lnTo>
                  <a:lnTo>
                    <a:pt x="2323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6"/>
            <p:cNvSpPr/>
            <p:nvPr/>
          </p:nvSpPr>
          <p:spPr>
            <a:xfrm>
              <a:off x="993112" y="63765"/>
              <a:ext cx="21822" cy="35274"/>
            </a:xfrm>
            <a:custGeom>
              <a:avLst/>
              <a:gdLst/>
              <a:ahLst/>
              <a:cxnLst/>
              <a:rect l="l" t="t" r="r" b="b"/>
              <a:pathLst>
                <a:path w="438" h="708" extrusionOk="0">
                  <a:moveTo>
                    <a:pt x="303" y="0"/>
                  </a:moveTo>
                  <a:lnTo>
                    <a:pt x="169" y="34"/>
                  </a:lnTo>
                  <a:lnTo>
                    <a:pt x="34" y="101"/>
                  </a:lnTo>
                  <a:lnTo>
                    <a:pt x="0" y="135"/>
                  </a:lnTo>
                  <a:lnTo>
                    <a:pt x="0" y="168"/>
                  </a:lnTo>
                  <a:lnTo>
                    <a:pt x="0" y="202"/>
                  </a:lnTo>
                  <a:lnTo>
                    <a:pt x="270" y="202"/>
                  </a:lnTo>
                  <a:lnTo>
                    <a:pt x="236" y="404"/>
                  </a:lnTo>
                  <a:lnTo>
                    <a:pt x="169" y="572"/>
                  </a:lnTo>
                  <a:lnTo>
                    <a:pt x="135" y="640"/>
                  </a:lnTo>
                  <a:lnTo>
                    <a:pt x="202" y="707"/>
                  </a:lnTo>
                  <a:lnTo>
                    <a:pt x="270" y="707"/>
                  </a:lnTo>
                  <a:lnTo>
                    <a:pt x="337" y="673"/>
                  </a:lnTo>
                  <a:lnTo>
                    <a:pt x="404" y="539"/>
                  </a:lnTo>
                  <a:lnTo>
                    <a:pt x="438" y="370"/>
                  </a:lnTo>
                  <a:lnTo>
                    <a:pt x="438" y="236"/>
                  </a:lnTo>
                  <a:lnTo>
                    <a:pt x="438" y="67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6"/>
            <p:cNvSpPr/>
            <p:nvPr/>
          </p:nvSpPr>
          <p:spPr>
            <a:xfrm>
              <a:off x="853858" y="70442"/>
              <a:ext cx="28598" cy="35274"/>
            </a:xfrm>
            <a:custGeom>
              <a:avLst/>
              <a:gdLst/>
              <a:ahLst/>
              <a:cxnLst/>
              <a:rect l="l" t="t" r="r" b="b"/>
              <a:pathLst>
                <a:path w="574" h="708" extrusionOk="0">
                  <a:moveTo>
                    <a:pt x="337" y="1"/>
                  </a:moveTo>
                  <a:lnTo>
                    <a:pt x="270" y="34"/>
                  </a:lnTo>
                  <a:lnTo>
                    <a:pt x="169" y="68"/>
                  </a:lnTo>
                  <a:lnTo>
                    <a:pt x="68" y="203"/>
                  </a:lnTo>
                  <a:lnTo>
                    <a:pt x="34" y="270"/>
                  </a:lnTo>
                  <a:lnTo>
                    <a:pt x="1" y="371"/>
                  </a:lnTo>
                  <a:lnTo>
                    <a:pt x="1" y="438"/>
                  </a:lnTo>
                  <a:lnTo>
                    <a:pt x="34" y="539"/>
                  </a:lnTo>
                  <a:lnTo>
                    <a:pt x="135" y="640"/>
                  </a:lnTo>
                  <a:lnTo>
                    <a:pt x="270" y="708"/>
                  </a:lnTo>
                  <a:lnTo>
                    <a:pt x="371" y="708"/>
                  </a:lnTo>
                  <a:lnTo>
                    <a:pt x="438" y="640"/>
                  </a:lnTo>
                  <a:lnTo>
                    <a:pt x="573" y="506"/>
                  </a:lnTo>
                  <a:lnTo>
                    <a:pt x="573" y="472"/>
                  </a:lnTo>
                  <a:lnTo>
                    <a:pt x="573" y="405"/>
                  </a:lnTo>
                  <a:lnTo>
                    <a:pt x="539" y="371"/>
                  </a:lnTo>
                  <a:lnTo>
                    <a:pt x="135" y="371"/>
                  </a:lnTo>
                  <a:lnTo>
                    <a:pt x="169" y="270"/>
                  </a:lnTo>
                  <a:lnTo>
                    <a:pt x="236" y="203"/>
                  </a:lnTo>
                  <a:lnTo>
                    <a:pt x="304" y="135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6"/>
            <p:cNvSpPr/>
            <p:nvPr/>
          </p:nvSpPr>
          <p:spPr>
            <a:xfrm>
              <a:off x="560304" y="-7"/>
              <a:ext cx="20178" cy="50"/>
            </a:xfrm>
            <a:custGeom>
              <a:avLst/>
              <a:gdLst/>
              <a:ahLst/>
              <a:cxnLst/>
              <a:rect l="l" t="t" r="r" b="b"/>
              <a:pathLst>
                <a:path w="405" h="1" extrusionOk="0">
                  <a:moveTo>
                    <a:pt x="405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405" y="1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6"/>
            <p:cNvSpPr/>
            <p:nvPr/>
          </p:nvSpPr>
          <p:spPr>
            <a:xfrm>
              <a:off x="382537" y="25153"/>
              <a:ext cx="15146" cy="117481"/>
            </a:xfrm>
            <a:custGeom>
              <a:avLst/>
              <a:gdLst/>
              <a:ahLst/>
              <a:cxnLst/>
              <a:rect l="l" t="t" r="r" b="b"/>
              <a:pathLst>
                <a:path w="304" h="2358" extrusionOk="0">
                  <a:moveTo>
                    <a:pt x="67" y="1"/>
                  </a:moveTo>
                  <a:lnTo>
                    <a:pt x="34" y="34"/>
                  </a:lnTo>
                  <a:lnTo>
                    <a:pt x="34" y="68"/>
                  </a:lnTo>
                  <a:lnTo>
                    <a:pt x="0" y="304"/>
                  </a:lnTo>
                  <a:lnTo>
                    <a:pt x="0" y="573"/>
                  </a:lnTo>
                  <a:lnTo>
                    <a:pt x="0" y="1078"/>
                  </a:lnTo>
                  <a:lnTo>
                    <a:pt x="34" y="1718"/>
                  </a:lnTo>
                  <a:lnTo>
                    <a:pt x="101" y="2021"/>
                  </a:lnTo>
                  <a:lnTo>
                    <a:pt x="168" y="2290"/>
                  </a:lnTo>
                  <a:lnTo>
                    <a:pt x="202" y="2358"/>
                  </a:lnTo>
                  <a:lnTo>
                    <a:pt x="236" y="2358"/>
                  </a:lnTo>
                  <a:lnTo>
                    <a:pt x="303" y="2324"/>
                  </a:lnTo>
                  <a:lnTo>
                    <a:pt x="303" y="2290"/>
                  </a:lnTo>
                  <a:lnTo>
                    <a:pt x="303" y="1987"/>
                  </a:lnTo>
                  <a:lnTo>
                    <a:pt x="303" y="1684"/>
                  </a:lnTo>
                  <a:lnTo>
                    <a:pt x="236" y="1078"/>
                  </a:lnTo>
                  <a:lnTo>
                    <a:pt x="202" y="573"/>
                  </a:lnTo>
                  <a:lnTo>
                    <a:pt x="168" y="304"/>
                  </a:lnTo>
                  <a:lnTo>
                    <a:pt x="135" y="34"/>
                  </a:lnTo>
                  <a:lnTo>
                    <a:pt x="101" y="34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6"/>
            <p:cNvSpPr/>
            <p:nvPr/>
          </p:nvSpPr>
          <p:spPr>
            <a:xfrm>
              <a:off x="1137348" y="58733"/>
              <a:ext cx="25210" cy="38612"/>
            </a:xfrm>
            <a:custGeom>
              <a:avLst/>
              <a:gdLst/>
              <a:ahLst/>
              <a:cxnLst/>
              <a:rect l="l" t="t" r="r" b="b"/>
              <a:pathLst>
                <a:path w="506" h="775" extrusionOk="0">
                  <a:moveTo>
                    <a:pt x="270" y="168"/>
                  </a:moveTo>
                  <a:lnTo>
                    <a:pt x="304" y="202"/>
                  </a:lnTo>
                  <a:lnTo>
                    <a:pt x="337" y="269"/>
                  </a:lnTo>
                  <a:lnTo>
                    <a:pt x="304" y="370"/>
                  </a:lnTo>
                  <a:lnTo>
                    <a:pt x="236" y="303"/>
                  </a:lnTo>
                  <a:lnTo>
                    <a:pt x="203" y="236"/>
                  </a:lnTo>
                  <a:lnTo>
                    <a:pt x="203" y="202"/>
                  </a:lnTo>
                  <a:lnTo>
                    <a:pt x="236" y="168"/>
                  </a:lnTo>
                  <a:close/>
                  <a:moveTo>
                    <a:pt x="203" y="0"/>
                  </a:moveTo>
                  <a:lnTo>
                    <a:pt x="102" y="67"/>
                  </a:lnTo>
                  <a:lnTo>
                    <a:pt x="34" y="135"/>
                  </a:lnTo>
                  <a:lnTo>
                    <a:pt x="1" y="236"/>
                  </a:lnTo>
                  <a:lnTo>
                    <a:pt x="34" y="337"/>
                  </a:lnTo>
                  <a:lnTo>
                    <a:pt x="102" y="404"/>
                  </a:lnTo>
                  <a:lnTo>
                    <a:pt x="169" y="471"/>
                  </a:lnTo>
                  <a:lnTo>
                    <a:pt x="68" y="539"/>
                  </a:lnTo>
                  <a:lnTo>
                    <a:pt x="34" y="606"/>
                  </a:lnTo>
                  <a:lnTo>
                    <a:pt x="68" y="673"/>
                  </a:lnTo>
                  <a:lnTo>
                    <a:pt x="135" y="741"/>
                  </a:lnTo>
                  <a:lnTo>
                    <a:pt x="203" y="774"/>
                  </a:lnTo>
                  <a:lnTo>
                    <a:pt x="304" y="774"/>
                  </a:lnTo>
                  <a:lnTo>
                    <a:pt x="371" y="741"/>
                  </a:lnTo>
                  <a:lnTo>
                    <a:pt x="438" y="707"/>
                  </a:lnTo>
                  <a:lnTo>
                    <a:pt x="506" y="640"/>
                  </a:lnTo>
                  <a:lnTo>
                    <a:pt x="506" y="572"/>
                  </a:lnTo>
                  <a:lnTo>
                    <a:pt x="438" y="471"/>
                  </a:lnTo>
                  <a:lnTo>
                    <a:pt x="472" y="471"/>
                  </a:lnTo>
                  <a:lnTo>
                    <a:pt x="472" y="438"/>
                  </a:lnTo>
                  <a:lnTo>
                    <a:pt x="472" y="404"/>
                  </a:lnTo>
                  <a:lnTo>
                    <a:pt x="438" y="337"/>
                  </a:lnTo>
                  <a:lnTo>
                    <a:pt x="472" y="269"/>
                  </a:lnTo>
                  <a:lnTo>
                    <a:pt x="472" y="168"/>
                  </a:lnTo>
                  <a:lnTo>
                    <a:pt x="472" y="101"/>
                  </a:lnTo>
                  <a:lnTo>
                    <a:pt x="371" y="34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6"/>
            <p:cNvSpPr/>
            <p:nvPr/>
          </p:nvSpPr>
          <p:spPr>
            <a:xfrm>
              <a:off x="409342" y="-7"/>
              <a:ext cx="112449" cy="8470"/>
            </a:xfrm>
            <a:custGeom>
              <a:avLst/>
              <a:gdLst/>
              <a:ahLst/>
              <a:cxnLst/>
              <a:rect l="l" t="t" r="r" b="b"/>
              <a:pathLst>
                <a:path w="2257" h="170" extrusionOk="0">
                  <a:moveTo>
                    <a:pt x="304" y="1"/>
                  </a:moveTo>
                  <a:lnTo>
                    <a:pt x="1" y="68"/>
                  </a:lnTo>
                  <a:lnTo>
                    <a:pt x="1" y="102"/>
                  </a:lnTo>
                  <a:lnTo>
                    <a:pt x="236" y="135"/>
                  </a:lnTo>
                  <a:lnTo>
                    <a:pt x="472" y="169"/>
                  </a:lnTo>
                  <a:lnTo>
                    <a:pt x="977" y="135"/>
                  </a:lnTo>
                  <a:lnTo>
                    <a:pt x="1549" y="135"/>
                  </a:lnTo>
                  <a:lnTo>
                    <a:pt x="2021" y="102"/>
                  </a:lnTo>
                  <a:lnTo>
                    <a:pt x="2054" y="135"/>
                  </a:lnTo>
                  <a:lnTo>
                    <a:pt x="2122" y="169"/>
                  </a:lnTo>
                  <a:lnTo>
                    <a:pt x="2189" y="135"/>
                  </a:lnTo>
                  <a:lnTo>
                    <a:pt x="2223" y="68"/>
                  </a:lnTo>
                  <a:lnTo>
                    <a:pt x="2256" y="34"/>
                  </a:lnTo>
                  <a:lnTo>
                    <a:pt x="225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6"/>
            <p:cNvSpPr/>
            <p:nvPr/>
          </p:nvSpPr>
          <p:spPr>
            <a:xfrm>
              <a:off x="660945" y="5025"/>
              <a:ext cx="124207" cy="134272"/>
            </a:xfrm>
            <a:custGeom>
              <a:avLst/>
              <a:gdLst/>
              <a:ahLst/>
              <a:cxnLst/>
              <a:rect l="l" t="t" r="r" b="b"/>
              <a:pathLst>
                <a:path w="2493" h="2695" extrusionOk="0">
                  <a:moveTo>
                    <a:pt x="2290" y="203"/>
                  </a:moveTo>
                  <a:lnTo>
                    <a:pt x="2223" y="741"/>
                  </a:lnTo>
                  <a:lnTo>
                    <a:pt x="2223" y="1280"/>
                  </a:lnTo>
                  <a:lnTo>
                    <a:pt x="2223" y="1819"/>
                  </a:lnTo>
                  <a:lnTo>
                    <a:pt x="2290" y="2324"/>
                  </a:lnTo>
                  <a:lnTo>
                    <a:pt x="2290" y="2357"/>
                  </a:lnTo>
                  <a:lnTo>
                    <a:pt x="2055" y="2324"/>
                  </a:lnTo>
                  <a:lnTo>
                    <a:pt x="1819" y="2357"/>
                  </a:lnTo>
                  <a:lnTo>
                    <a:pt x="371" y="2357"/>
                  </a:lnTo>
                  <a:lnTo>
                    <a:pt x="270" y="1314"/>
                  </a:lnTo>
                  <a:lnTo>
                    <a:pt x="203" y="236"/>
                  </a:lnTo>
                  <a:lnTo>
                    <a:pt x="203" y="236"/>
                  </a:lnTo>
                  <a:lnTo>
                    <a:pt x="708" y="270"/>
                  </a:lnTo>
                  <a:lnTo>
                    <a:pt x="1247" y="270"/>
                  </a:lnTo>
                  <a:lnTo>
                    <a:pt x="2290" y="203"/>
                  </a:lnTo>
                  <a:close/>
                  <a:moveTo>
                    <a:pt x="2324" y="1"/>
                  </a:moveTo>
                  <a:lnTo>
                    <a:pt x="1785" y="34"/>
                  </a:lnTo>
                  <a:lnTo>
                    <a:pt x="1213" y="34"/>
                  </a:lnTo>
                  <a:lnTo>
                    <a:pt x="674" y="68"/>
                  </a:lnTo>
                  <a:lnTo>
                    <a:pt x="169" y="102"/>
                  </a:lnTo>
                  <a:lnTo>
                    <a:pt x="102" y="102"/>
                  </a:lnTo>
                  <a:lnTo>
                    <a:pt x="68" y="169"/>
                  </a:lnTo>
                  <a:lnTo>
                    <a:pt x="35" y="169"/>
                  </a:lnTo>
                  <a:lnTo>
                    <a:pt x="35" y="236"/>
                  </a:lnTo>
                  <a:lnTo>
                    <a:pt x="1" y="809"/>
                  </a:lnTo>
                  <a:lnTo>
                    <a:pt x="1" y="1415"/>
                  </a:lnTo>
                  <a:lnTo>
                    <a:pt x="68" y="2021"/>
                  </a:lnTo>
                  <a:lnTo>
                    <a:pt x="169" y="2627"/>
                  </a:lnTo>
                  <a:lnTo>
                    <a:pt x="237" y="2694"/>
                  </a:lnTo>
                  <a:lnTo>
                    <a:pt x="304" y="2694"/>
                  </a:lnTo>
                  <a:lnTo>
                    <a:pt x="371" y="2661"/>
                  </a:lnTo>
                  <a:lnTo>
                    <a:pt x="405" y="2593"/>
                  </a:lnTo>
                  <a:lnTo>
                    <a:pt x="405" y="2492"/>
                  </a:lnTo>
                  <a:lnTo>
                    <a:pt x="843" y="2593"/>
                  </a:lnTo>
                  <a:lnTo>
                    <a:pt x="1348" y="2627"/>
                  </a:lnTo>
                  <a:lnTo>
                    <a:pt x="1853" y="2593"/>
                  </a:lnTo>
                  <a:lnTo>
                    <a:pt x="2055" y="2560"/>
                  </a:lnTo>
                  <a:lnTo>
                    <a:pt x="2290" y="2492"/>
                  </a:lnTo>
                  <a:lnTo>
                    <a:pt x="2324" y="2458"/>
                  </a:lnTo>
                  <a:lnTo>
                    <a:pt x="2324" y="2391"/>
                  </a:lnTo>
                  <a:lnTo>
                    <a:pt x="2425" y="2391"/>
                  </a:lnTo>
                  <a:lnTo>
                    <a:pt x="2459" y="2357"/>
                  </a:lnTo>
                  <a:lnTo>
                    <a:pt x="2459" y="2324"/>
                  </a:lnTo>
                  <a:lnTo>
                    <a:pt x="2492" y="1785"/>
                  </a:lnTo>
                  <a:lnTo>
                    <a:pt x="2459" y="1246"/>
                  </a:lnTo>
                  <a:lnTo>
                    <a:pt x="2425" y="708"/>
                  </a:lnTo>
                  <a:lnTo>
                    <a:pt x="2391" y="169"/>
                  </a:lnTo>
                  <a:lnTo>
                    <a:pt x="2425" y="135"/>
                  </a:lnTo>
                  <a:lnTo>
                    <a:pt x="2391" y="68"/>
                  </a:lnTo>
                  <a:lnTo>
                    <a:pt x="235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6"/>
            <p:cNvSpPr/>
            <p:nvPr/>
          </p:nvSpPr>
          <p:spPr>
            <a:xfrm>
              <a:off x="432858" y="75474"/>
              <a:ext cx="35274" cy="52065"/>
            </a:xfrm>
            <a:custGeom>
              <a:avLst/>
              <a:gdLst/>
              <a:ahLst/>
              <a:cxnLst/>
              <a:rect l="l" t="t" r="r" b="b"/>
              <a:pathLst>
                <a:path w="708" h="1045" extrusionOk="0">
                  <a:moveTo>
                    <a:pt x="269" y="1"/>
                  </a:moveTo>
                  <a:lnTo>
                    <a:pt x="202" y="68"/>
                  </a:lnTo>
                  <a:lnTo>
                    <a:pt x="101" y="102"/>
                  </a:lnTo>
                  <a:lnTo>
                    <a:pt x="0" y="203"/>
                  </a:lnTo>
                  <a:lnTo>
                    <a:pt x="0" y="236"/>
                  </a:lnTo>
                  <a:lnTo>
                    <a:pt x="0" y="304"/>
                  </a:lnTo>
                  <a:lnTo>
                    <a:pt x="34" y="337"/>
                  </a:lnTo>
                  <a:lnTo>
                    <a:pt x="101" y="304"/>
                  </a:lnTo>
                  <a:lnTo>
                    <a:pt x="202" y="236"/>
                  </a:lnTo>
                  <a:lnTo>
                    <a:pt x="303" y="169"/>
                  </a:lnTo>
                  <a:lnTo>
                    <a:pt x="337" y="169"/>
                  </a:lnTo>
                  <a:lnTo>
                    <a:pt x="404" y="203"/>
                  </a:lnTo>
                  <a:lnTo>
                    <a:pt x="404" y="236"/>
                  </a:lnTo>
                  <a:lnTo>
                    <a:pt x="438" y="270"/>
                  </a:lnTo>
                  <a:lnTo>
                    <a:pt x="370" y="371"/>
                  </a:lnTo>
                  <a:lnTo>
                    <a:pt x="236" y="506"/>
                  </a:lnTo>
                  <a:lnTo>
                    <a:pt x="168" y="640"/>
                  </a:lnTo>
                  <a:lnTo>
                    <a:pt x="168" y="708"/>
                  </a:lnTo>
                  <a:lnTo>
                    <a:pt x="168" y="741"/>
                  </a:lnTo>
                  <a:lnTo>
                    <a:pt x="236" y="775"/>
                  </a:lnTo>
                  <a:lnTo>
                    <a:pt x="269" y="775"/>
                  </a:lnTo>
                  <a:lnTo>
                    <a:pt x="337" y="741"/>
                  </a:lnTo>
                  <a:lnTo>
                    <a:pt x="471" y="741"/>
                  </a:lnTo>
                  <a:lnTo>
                    <a:pt x="438" y="842"/>
                  </a:lnTo>
                  <a:lnTo>
                    <a:pt x="404" y="876"/>
                  </a:lnTo>
                  <a:lnTo>
                    <a:pt x="202" y="876"/>
                  </a:lnTo>
                  <a:lnTo>
                    <a:pt x="168" y="910"/>
                  </a:lnTo>
                  <a:lnTo>
                    <a:pt x="168" y="977"/>
                  </a:lnTo>
                  <a:lnTo>
                    <a:pt x="236" y="1011"/>
                  </a:lnTo>
                  <a:lnTo>
                    <a:pt x="337" y="1044"/>
                  </a:lnTo>
                  <a:lnTo>
                    <a:pt x="505" y="1011"/>
                  </a:lnTo>
                  <a:lnTo>
                    <a:pt x="606" y="977"/>
                  </a:lnTo>
                  <a:lnTo>
                    <a:pt x="673" y="943"/>
                  </a:lnTo>
                  <a:lnTo>
                    <a:pt x="707" y="876"/>
                  </a:lnTo>
                  <a:lnTo>
                    <a:pt x="707" y="775"/>
                  </a:lnTo>
                  <a:lnTo>
                    <a:pt x="673" y="674"/>
                  </a:lnTo>
                  <a:lnTo>
                    <a:pt x="606" y="607"/>
                  </a:lnTo>
                  <a:lnTo>
                    <a:pt x="539" y="573"/>
                  </a:lnTo>
                  <a:lnTo>
                    <a:pt x="438" y="539"/>
                  </a:lnTo>
                  <a:lnTo>
                    <a:pt x="505" y="472"/>
                  </a:lnTo>
                  <a:lnTo>
                    <a:pt x="572" y="371"/>
                  </a:lnTo>
                  <a:lnTo>
                    <a:pt x="606" y="236"/>
                  </a:lnTo>
                  <a:lnTo>
                    <a:pt x="572" y="102"/>
                  </a:lnTo>
                  <a:lnTo>
                    <a:pt x="505" y="68"/>
                  </a:lnTo>
                  <a:lnTo>
                    <a:pt x="438" y="34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6"/>
            <p:cNvSpPr/>
            <p:nvPr/>
          </p:nvSpPr>
          <p:spPr>
            <a:xfrm>
              <a:off x="390907" y="20121"/>
              <a:ext cx="115787" cy="120820"/>
            </a:xfrm>
            <a:custGeom>
              <a:avLst/>
              <a:gdLst/>
              <a:ahLst/>
              <a:cxnLst/>
              <a:rect l="l" t="t" r="r" b="b"/>
              <a:pathLst>
                <a:path w="2324" h="2425" extrusionOk="0">
                  <a:moveTo>
                    <a:pt x="2121" y="1"/>
                  </a:moveTo>
                  <a:lnTo>
                    <a:pt x="1515" y="34"/>
                  </a:lnTo>
                  <a:lnTo>
                    <a:pt x="909" y="68"/>
                  </a:lnTo>
                  <a:lnTo>
                    <a:pt x="438" y="34"/>
                  </a:lnTo>
                  <a:lnTo>
                    <a:pt x="202" y="68"/>
                  </a:lnTo>
                  <a:lnTo>
                    <a:pt x="0" y="135"/>
                  </a:lnTo>
                  <a:lnTo>
                    <a:pt x="68" y="203"/>
                  </a:lnTo>
                  <a:lnTo>
                    <a:pt x="169" y="236"/>
                  </a:lnTo>
                  <a:lnTo>
                    <a:pt x="337" y="304"/>
                  </a:lnTo>
                  <a:lnTo>
                    <a:pt x="775" y="304"/>
                  </a:lnTo>
                  <a:lnTo>
                    <a:pt x="1381" y="270"/>
                  </a:lnTo>
                  <a:lnTo>
                    <a:pt x="2020" y="236"/>
                  </a:lnTo>
                  <a:lnTo>
                    <a:pt x="1987" y="438"/>
                  </a:lnTo>
                  <a:lnTo>
                    <a:pt x="1987" y="674"/>
                  </a:lnTo>
                  <a:lnTo>
                    <a:pt x="2020" y="1078"/>
                  </a:lnTo>
                  <a:lnTo>
                    <a:pt x="2054" y="1617"/>
                  </a:lnTo>
                  <a:lnTo>
                    <a:pt x="2054" y="1886"/>
                  </a:lnTo>
                  <a:lnTo>
                    <a:pt x="2088" y="2155"/>
                  </a:lnTo>
                  <a:lnTo>
                    <a:pt x="539" y="2155"/>
                  </a:lnTo>
                  <a:lnTo>
                    <a:pt x="371" y="2189"/>
                  </a:lnTo>
                  <a:lnTo>
                    <a:pt x="270" y="2223"/>
                  </a:lnTo>
                  <a:lnTo>
                    <a:pt x="169" y="2290"/>
                  </a:lnTo>
                  <a:lnTo>
                    <a:pt x="202" y="2290"/>
                  </a:lnTo>
                  <a:lnTo>
                    <a:pt x="270" y="2358"/>
                  </a:lnTo>
                  <a:lnTo>
                    <a:pt x="371" y="2391"/>
                  </a:lnTo>
                  <a:lnTo>
                    <a:pt x="573" y="2425"/>
                  </a:lnTo>
                  <a:lnTo>
                    <a:pt x="977" y="2391"/>
                  </a:lnTo>
                  <a:lnTo>
                    <a:pt x="2222" y="2391"/>
                  </a:lnTo>
                  <a:lnTo>
                    <a:pt x="2290" y="2358"/>
                  </a:lnTo>
                  <a:lnTo>
                    <a:pt x="2323" y="2290"/>
                  </a:lnTo>
                  <a:lnTo>
                    <a:pt x="2323" y="2223"/>
                  </a:lnTo>
                  <a:lnTo>
                    <a:pt x="2290" y="2189"/>
                  </a:lnTo>
                  <a:lnTo>
                    <a:pt x="2290" y="1920"/>
                  </a:lnTo>
                  <a:lnTo>
                    <a:pt x="2290" y="1617"/>
                  </a:lnTo>
                  <a:lnTo>
                    <a:pt x="2256" y="1078"/>
                  </a:lnTo>
                  <a:lnTo>
                    <a:pt x="2256" y="640"/>
                  </a:lnTo>
                  <a:lnTo>
                    <a:pt x="2222" y="405"/>
                  </a:lnTo>
                  <a:lnTo>
                    <a:pt x="2189" y="203"/>
                  </a:lnTo>
                  <a:lnTo>
                    <a:pt x="2222" y="169"/>
                  </a:lnTo>
                  <a:lnTo>
                    <a:pt x="2222" y="102"/>
                  </a:lnTo>
                  <a:lnTo>
                    <a:pt x="2189" y="34"/>
                  </a:lnTo>
                  <a:lnTo>
                    <a:pt x="212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6"/>
            <p:cNvSpPr/>
            <p:nvPr/>
          </p:nvSpPr>
          <p:spPr>
            <a:xfrm>
              <a:off x="540176" y="-7"/>
              <a:ext cx="8470" cy="1744"/>
            </a:xfrm>
            <a:custGeom>
              <a:avLst/>
              <a:gdLst/>
              <a:ahLst/>
              <a:cxnLst/>
              <a:rect l="l" t="t" r="r" b="b"/>
              <a:pathLst>
                <a:path w="170" h="35" extrusionOk="0">
                  <a:moveTo>
                    <a:pt x="1" y="1"/>
                  </a:moveTo>
                  <a:lnTo>
                    <a:pt x="35" y="34"/>
                  </a:lnTo>
                  <a:lnTo>
                    <a:pt x="136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6"/>
            <p:cNvSpPr/>
            <p:nvPr/>
          </p:nvSpPr>
          <p:spPr>
            <a:xfrm>
              <a:off x="882406" y="130826"/>
              <a:ext cx="124158" cy="134272"/>
            </a:xfrm>
            <a:custGeom>
              <a:avLst/>
              <a:gdLst/>
              <a:ahLst/>
              <a:cxnLst/>
              <a:rect l="l" t="t" r="r" b="b"/>
              <a:pathLst>
                <a:path w="2492" h="2695" extrusionOk="0">
                  <a:moveTo>
                    <a:pt x="2290" y="237"/>
                  </a:moveTo>
                  <a:lnTo>
                    <a:pt x="2222" y="742"/>
                  </a:lnTo>
                  <a:lnTo>
                    <a:pt x="2189" y="1280"/>
                  </a:lnTo>
                  <a:lnTo>
                    <a:pt x="2222" y="1819"/>
                  </a:lnTo>
                  <a:lnTo>
                    <a:pt x="2290" y="2324"/>
                  </a:lnTo>
                  <a:lnTo>
                    <a:pt x="2290" y="2358"/>
                  </a:lnTo>
                  <a:lnTo>
                    <a:pt x="1818" y="2358"/>
                  </a:lnTo>
                  <a:lnTo>
                    <a:pt x="1347" y="2391"/>
                  </a:lnTo>
                  <a:lnTo>
                    <a:pt x="370" y="2391"/>
                  </a:lnTo>
                  <a:lnTo>
                    <a:pt x="269" y="1314"/>
                  </a:lnTo>
                  <a:lnTo>
                    <a:pt x="202" y="270"/>
                  </a:lnTo>
                  <a:lnTo>
                    <a:pt x="202" y="270"/>
                  </a:lnTo>
                  <a:lnTo>
                    <a:pt x="707" y="304"/>
                  </a:lnTo>
                  <a:lnTo>
                    <a:pt x="1246" y="304"/>
                  </a:lnTo>
                  <a:lnTo>
                    <a:pt x="2290" y="237"/>
                  </a:lnTo>
                  <a:close/>
                  <a:moveTo>
                    <a:pt x="2323" y="1"/>
                  </a:moveTo>
                  <a:lnTo>
                    <a:pt x="1785" y="35"/>
                  </a:lnTo>
                  <a:lnTo>
                    <a:pt x="1212" y="68"/>
                  </a:lnTo>
                  <a:lnTo>
                    <a:pt x="673" y="68"/>
                  </a:lnTo>
                  <a:lnTo>
                    <a:pt x="135" y="102"/>
                  </a:lnTo>
                  <a:lnTo>
                    <a:pt x="101" y="136"/>
                  </a:lnTo>
                  <a:lnTo>
                    <a:pt x="67" y="169"/>
                  </a:lnTo>
                  <a:lnTo>
                    <a:pt x="34" y="203"/>
                  </a:lnTo>
                  <a:lnTo>
                    <a:pt x="34" y="237"/>
                  </a:lnTo>
                  <a:lnTo>
                    <a:pt x="0" y="843"/>
                  </a:lnTo>
                  <a:lnTo>
                    <a:pt x="0" y="1449"/>
                  </a:lnTo>
                  <a:lnTo>
                    <a:pt x="67" y="2055"/>
                  </a:lnTo>
                  <a:lnTo>
                    <a:pt x="168" y="2627"/>
                  </a:lnTo>
                  <a:lnTo>
                    <a:pt x="236" y="2694"/>
                  </a:lnTo>
                  <a:lnTo>
                    <a:pt x="303" y="2694"/>
                  </a:lnTo>
                  <a:lnTo>
                    <a:pt x="370" y="2661"/>
                  </a:lnTo>
                  <a:lnTo>
                    <a:pt x="404" y="2593"/>
                  </a:lnTo>
                  <a:lnTo>
                    <a:pt x="404" y="2526"/>
                  </a:lnTo>
                  <a:lnTo>
                    <a:pt x="842" y="2593"/>
                  </a:lnTo>
                  <a:lnTo>
                    <a:pt x="1347" y="2627"/>
                  </a:lnTo>
                  <a:lnTo>
                    <a:pt x="1852" y="2627"/>
                  </a:lnTo>
                  <a:lnTo>
                    <a:pt x="2054" y="2560"/>
                  </a:lnTo>
                  <a:lnTo>
                    <a:pt x="2290" y="2526"/>
                  </a:lnTo>
                  <a:lnTo>
                    <a:pt x="2323" y="2459"/>
                  </a:lnTo>
                  <a:lnTo>
                    <a:pt x="2323" y="2391"/>
                  </a:lnTo>
                  <a:lnTo>
                    <a:pt x="2357" y="2425"/>
                  </a:lnTo>
                  <a:lnTo>
                    <a:pt x="2424" y="2425"/>
                  </a:lnTo>
                  <a:lnTo>
                    <a:pt x="2458" y="2391"/>
                  </a:lnTo>
                  <a:lnTo>
                    <a:pt x="2458" y="2324"/>
                  </a:lnTo>
                  <a:lnTo>
                    <a:pt x="2492" y="1819"/>
                  </a:lnTo>
                  <a:lnTo>
                    <a:pt x="2458" y="1280"/>
                  </a:lnTo>
                  <a:lnTo>
                    <a:pt x="2424" y="708"/>
                  </a:lnTo>
                  <a:lnTo>
                    <a:pt x="2391" y="203"/>
                  </a:lnTo>
                  <a:lnTo>
                    <a:pt x="2391" y="136"/>
                  </a:lnTo>
                  <a:lnTo>
                    <a:pt x="2391" y="68"/>
                  </a:lnTo>
                  <a:lnTo>
                    <a:pt x="2357" y="35"/>
                  </a:lnTo>
                  <a:lnTo>
                    <a:pt x="232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6"/>
            <p:cNvSpPr/>
            <p:nvPr/>
          </p:nvSpPr>
          <p:spPr>
            <a:xfrm>
              <a:off x="885744" y="276757"/>
              <a:ext cx="13452" cy="115837"/>
            </a:xfrm>
            <a:custGeom>
              <a:avLst/>
              <a:gdLst/>
              <a:ahLst/>
              <a:cxnLst/>
              <a:rect l="l" t="t" r="r" b="b"/>
              <a:pathLst>
                <a:path w="270" h="2325" extrusionOk="0">
                  <a:moveTo>
                    <a:pt x="68" y="1"/>
                  </a:moveTo>
                  <a:lnTo>
                    <a:pt x="34" y="35"/>
                  </a:lnTo>
                  <a:lnTo>
                    <a:pt x="0" y="304"/>
                  </a:lnTo>
                  <a:lnTo>
                    <a:pt x="0" y="540"/>
                  </a:lnTo>
                  <a:lnTo>
                    <a:pt x="34" y="1078"/>
                  </a:lnTo>
                  <a:lnTo>
                    <a:pt x="0" y="1684"/>
                  </a:lnTo>
                  <a:lnTo>
                    <a:pt x="0" y="1987"/>
                  </a:lnTo>
                  <a:lnTo>
                    <a:pt x="34" y="2257"/>
                  </a:lnTo>
                  <a:lnTo>
                    <a:pt x="68" y="2324"/>
                  </a:lnTo>
                  <a:lnTo>
                    <a:pt x="169" y="2324"/>
                  </a:lnTo>
                  <a:lnTo>
                    <a:pt x="169" y="2290"/>
                  </a:lnTo>
                  <a:lnTo>
                    <a:pt x="236" y="1987"/>
                  </a:lnTo>
                  <a:lnTo>
                    <a:pt x="270" y="1684"/>
                  </a:lnTo>
                  <a:lnTo>
                    <a:pt x="236" y="1078"/>
                  </a:lnTo>
                  <a:lnTo>
                    <a:pt x="236" y="540"/>
                  </a:lnTo>
                  <a:lnTo>
                    <a:pt x="202" y="270"/>
                  </a:lnTo>
                  <a:lnTo>
                    <a:pt x="135" y="35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6"/>
            <p:cNvSpPr/>
            <p:nvPr/>
          </p:nvSpPr>
          <p:spPr>
            <a:xfrm>
              <a:off x="934371" y="181147"/>
              <a:ext cx="30242" cy="35274"/>
            </a:xfrm>
            <a:custGeom>
              <a:avLst/>
              <a:gdLst/>
              <a:ahLst/>
              <a:cxnLst/>
              <a:rect l="l" t="t" r="r" b="b"/>
              <a:pathLst>
                <a:path w="607" h="708" extrusionOk="0">
                  <a:moveTo>
                    <a:pt x="573" y="1"/>
                  </a:moveTo>
                  <a:lnTo>
                    <a:pt x="439" y="102"/>
                  </a:lnTo>
                  <a:lnTo>
                    <a:pt x="304" y="203"/>
                  </a:lnTo>
                  <a:lnTo>
                    <a:pt x="237" y="169"/>
                  </a:lnTo>
                  <a:lnTo>
                    <a:pt x="169" y="102"/>
                  </a:lnTo>
                  <a:lnTo>
                    <a:pt x="68" y="35"/>
                  </a:lnTo>
                  <a:lnTo>
                    <a:pt x="1" y="35"/>
                  </a:lnTo>
                  <a:lnTo>
                    <a:pt x="1" y="68"/>
                  </a:lnTo>
                  <a:lnTo>
                    <a:pt x="34" y="169"/>
                  </a:lnTo>
                  <a:lnTo>
                    <a:pt x="135" y="304"/>
                  </a:lnTo>
                  <a:lnTo>
                    <a:pt x="169" y="338"/>
                  </a:lnTo>
                  <a:lnTo>
                    <a:pt x="34" y="573"/>
                  </a:lnTo>
                  <a:lnTo>
                    <a:pt x="34" y="641"/>
                  </a:lnTo>
                  <a:lnTo>
                    <a:pt x="68" y="708"/>
                  </a:lnTo>
                  <a:lnTo>
                    <a:pt x="169" y="708"/>
                  </a:lnTo>
                  <a:lnTo>
                    <a:pt x="203" y="674"/>
                  </a:lnTo>
                  <a:lnTo>
                    <a:pt x="371" y="371"/>
                  </a:lnTo>
                  <a:lnTo>
                    <a:pt x="439" y="371"/>
                  </a:lnTo>
                  <a:lnTo>
                    <a:pt x="472" y="338"/>
                  </a:lnTo>
                  <a:lnTo>
                    <a:pt x="439" y="270"/>
                  </a:lnTo>
                  <a:lnTo>
                    <a:pt x="60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6"/>
            <p:cNvSpPr/>
            <p:nvPr/>
          </p:nvSpPr>
          <p:spPr>
            <a:xfrm>
              <a:off x="941097" y="-7"/>
              <a:ext cx="127546" cy="117481"/>
            </a:xfrm>
            <a:custGeom>
              <a:avLst/>
              <a:gdLst/>
              <a:ahLst/>
              <a:cxnLst/>
              <a:rect l="l" t="t" r="r" b="b"/>
              <a:pathLst>
                <a:path w="2560" h="2358" extrusionOk="0">
                  <a:moveTo>
                    <a:pt x="169" y="102"/>
                  </a:moveTo>
                  <a:lnTo>
                    <a:pt x="371" y="169"/>
                  </a:lnTo>
                  <a:lnTo>
                    <a:pt x="573" y="203"/>
                  </a:lnTo>
                  <a:lnTo>
                    <a:pt x="1011" y="203"/>
                  </a:lnTo>
                  <a:lnTo>
                    <a:pt x="1650" y="236"/>
                  </a:lnTo>
                  <a:lnTo>
                    <a:pt x="2324" y="236"/>
                  </a:lnTo>
                  <a:lnTo>
                    <a:pt x="2324" y="607"/>
                  </a:lnTo>
                  <a:lnTo>
                    <a:pt x="2324" y="1011"/>
                  </a:lnTo>
                  <a:lnTo>
                    <a:pt x="2324" y="1516"/>
                  </a:lnTo>
                  <a:lnTo>
                    <a:pt x="2357" y="1751"/>
                  </a:lnTo>
                  <a:lnTo>
                    <a:pt x="2391" y="2021"/>
                  </a:lnTo>
                  <a:lnTo>
                    <a:pt x="1347" y="2021"/>
                  </a:lnTo>
                  <a:lnTo>
                    <a:pt x="809" y="2054"/>
                  </a:lnTo>
                  <a:lnTo>
                    <a:pt x="539" y="2088"/>
                  </a:lnTo>
                  <a:lnTo>
                    <a:pt x="304" y="2155"/>
                  </a:lnTo>
                  <a:lnTo>
                    <a:pt x="270" y="1650"/>
                  </a:lnTo>
                  <a:lnTo>
                    <a:pt x="236" y="1145"/>
                  </a:lnTo>
                  <a:lnTo>
                    <a:pt x="270" y="607"/>
                  </a:lnTo>
                  <a:lnTo>
                    <a:pt x="236" y="337"/>
                  </a:lnTo>
                  <a:lnTo>
                    <a:pt x="203" y="236"/>
                  </a:lnTo>
                  <a:lnTo>
                    <a:pt x="169" y="102"/>
                  </a:lnTo>
                  <a:close/>
                  <a:moveTo>
                    <a:pt x="371" y="1"/>
                  </a:moveTo>
                  <a:lnTo>
                    <a:pt x="270" y="34"/>
                  </a:lnTo>
                  <a:lnTo>
                    <a:pt x="169" y="102"/>
                  </a:lnTo>
                  <a:lnTo>
                    <a:pt x="135" y="102"/>
                  </a:lnTo>
                  <a:lnTo>
                    <a:pt x="68" y="270"/>
                  </a:lnTo>
                  <a:lnTo>
                    <a:pt x="34" y="405"/>
                  </a:lnTo>
                  <a:lnTo>
                    <a:pt x="0" y="775"/>
                  </a:lnTo>
                  <a:lnTo>
                    <a:pt x="34" y="1516"/>
                  </a:lnTo>
                  <a:lnTo>
                    <a:pt x="34" y="1718"/>
                  </a:lnTo>
                  <a:lnTo>
                    <a:pt x="34" y="1987"/>
                  </a:lnTo>
                  <a:lnTo>
                    <a:pt x="68" y="2088"/>
                  </a:lnTo>
                  <a:lnTo>
                    <a:pt x="102" y="2223"/>
                  </a:lnTo>
                  <a:lnTo>
                    <a:pt x="169" y="2290"/>
                  </a:lnTo>
                  <a:lnTo>
                    <a:pt x="270" y="2357"/>
                  </a:lnTo>
                  <a:lnTo>
                    <a:pt x="304" y="2324"/>
                  </a:lnTo>
                  <a:lnTo>
                    <a:pt x="337" y="2290"/>
                  </a:lnTo>
                  <a:lnTo>
                    <a:pt x="573" y="2324"/>
                  </a:lnTo>
                  <a:lnTo>
                    <a:pt x="1347" y="2324"/>
                  </a:lnTo>
                  <a:lnTo>
                    <a:pt x="2391" y="2223"/>
                  </a:lnTo>
                  <a:lnTo>
                    <a:pt x="2526" y="2223"/>
                  </a:lnTo>
                  <a:lnTo>
                    <a:pt x="2526" y="2189"/>
                  </a:lnTo>
                  <a:lnTo>
                    <a:pt x="2559" y="1953"/>
                  </a:lnTo>
                  <a:lnTo>
                    <a:pt x="2559" y="1684"/>
                  </a:lnTo>
                  <a:lnTo>
                    <a:pt x="2526" y="1179"/>
                  </a:lnTo>
                  <a:lnTo>
                    <a:pt x="2526" y="573"/>
                  </a:lnTo>
                  <a:lnTo>
                    <a:pt x="2492" y="304"/>
                  </a:lnTo>
                  <a:lnTo>
                    <a:pt x="2458" y="1"/>
                  </a:lnTo>
                  <a:lnTo>
                    <a:pt x="2357" y="1"/>
                  </a:lnTo>
                  <a:lnTo>
                    <a:pt x="2324" y="34"/>
                  </a:lnTo>
                  <a:lnTo>
                    <a:pt x="181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6"/>
            <p:cNvSpPr/>
            <p:nvPr/>
          </p:nvSpPr>
          <p:spPr>
            <a:xfrm>
              <a:off x="1412468" y="48669"/>
              <a:ext cx="30242" cy="35274"/>
            </a:xfrm>
            <a:custGeom>
              <a:avLst/>
              <a:gdLst/>
              <a:ahLst/>
              <a:cxnLst/>
              <a:rect l="l" t="t" r="r" b="b"/>
              <a:pathLst>
                <a:path w="607" h="708" extrusionOk="0">
                  <a:moveTo>
                    <a:pt x="371" y="370"/>
                  </a:moveTo>
                  <a:lnTo>
                    <a:pt x="371" y="438"/>
                  </a:lnTo>
                  <a:lnTo>
                    <a:pt x="337" y="471"/>
                  </a:lnTo>
                  <a:lnTo>
                    <a:pt x="270" y="505"/>
                  </a:lnTo>
                  <a:lnTo>
                    <a:pt x="169" y="505"/>
                  </a:lnTo>
                  <a:lnTo>
                    <a:pt x="202" y="438"/>
                  </a:lnTo>
                  <a:lnTo>
                    <a:pt x="236" y="404"/>
                  </a:lnTo>
                  <a:lnTo>
                    <a:pt x="337" y="370"/>
                  </a:lnTo>
                  <a:close/>
                  <a:moveTo>
                    <a:pt x="371" y="0"/>
                  </a:moveTo>
                  <a:lnTo>
                    <a:pt x="236" y="34"/>
                  </a:lnTo>
                  <a:lnTo>
                    <a:pt x="202" y="67"/>
                  </a:lnTo>
                  <a:lnTo>
                    <a:pt x="169" y="135"/>
                  </a:lnTo>
                  <a:lnTo>
                    <a:pt x="169" y="168"/>
                  </a:lnTo>
                  <a:lnTo>
                    <a:pt x="169" y="236"/>
                  </a:lnTo>
                  <a:lnTo>
                    <a:pt x="202" y="236"/>
                  </a:lnTo>
                  <a:lnTo>
                    <a:pt x="135" y="269"/>
                  </a:lnTo>
                  <a:lnTo>
                    <a:pt x="34" y="337"/>
                  </a:lnTo>
                  <a:lnTo>
                    <a:pt x="0" y="471"/>
                  </a:lnTo>
                  <a:lnTo>
                    <a:pt x="0" y="572"/>
                  </a:lnTo>
                  <a:lnTo>
                    <a:pt x="34" y="673"/>
                  </a:lnTo>
                  <a:lnTo>
                    <a:pt x="135" y="707"/>
                  </a:lnTo>
                  <a:lnTo>
                    <a:pt x="371" y="707"/>
                  </a:lnTo>
                  <a:lnTo>
                    <a:pt x="472" y="640"/>
                  </a:lnTo>
                  <a:lnTo>
                    <a:pt x="573" y="505"/>
                  </a:lnTo>
                  <a:lnTo>
                    <a:pt x="606" y="370"/>
                  </a:lnTo>
                  <a:lnTo>
                    <a:pt x="606" y="236"/>
                  </a:lnTo>
                  <a:lnTo>
                    <a:pt x="573" y="101"/>
                  </a:lnTo>
                  <a:lnTo>
                    <a:pt x="539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6"/>
            <p:cNvSpPr/>
            <p:nvPr/>
          </p:nvSpPr>
          <p:spPr>
            <a:xfrm>
              <a:off x="654269" y="189567"/>
              <a:ext cx="28548" cy="41951"/>
            </a:xfrm>
            <a:custGeom>
              <a:avLst/>
              <a:gdLst/>
              <a:ahLst/>
              <a:cxnLst/>
              <a:rect l="l" t="t" r="r" b="b"/>
              <a:pathLst>
                <a:path w="573" h="842" extrusionOk="0">
                  <a:moveTo>
                    <a:pt x="371" y="202"/>
                  </a:moveTo>
                  <a:lnTo>
                    <a:pt x="337" y="337"/>
                  </a:lnTo>
                  <a:lnTo>
                    <a:pt x="270" y="371"/>
                  </a:lnTo>
                  <a:lnTo>
                    <a:pt x="202" y="404"/>
                  </a:lnTo>
                  <a:lnTo>
                    <a:pt x="169" y="472"/>
                  </a:lnTo>
                  <a:lnTo>
                    <a:pt x="169" y="438"/>
                  </a:lnTo>
                  <a:lnTo>
                    <a:pt x="169" y="371"/>
                  </a:lnTo>
                  <a:lnTo>
                    <a:pt x="202" y="303"/>
                  </a:lnTo>
                  <a:lnTo>
                    <a:pt x="236" y="236"/>
                  </a:lnTo>
                  <a:lnTo>
                    <a:pt x="303" y="202"/>
                  </a:lnTo>
                  <a:close/>
                  <a:moveTo>
                    <a:pt x="371" y="0"/>
                  </a:moveTo>
                  <a:lnTo>
                    <a:pt x="236" y="68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34" y="169"/>
                  </a:lnTo>
                  <a:lnTo>
                    <a:pt x="34" y="236"/>
                  </a:lnTo>
                  <a:lnTo>
                    <a:pt x="0" y="371"/>
                  </a:lnTo>
                  <a:lnTo>
                    <a:pt x="0" y="505"/>
                  </a:lnTo>
                  <a:lnTo>
                    <a:pt x="68" y="775"/>
                  </a:lnTo>
                  <a:lnTo>
                    <a:pt x="68" y="808"/>
                  </a:lnTo>
                  <a:lnTo>
                    <a:pt x="135" y="808"/>
                  </a:lnTo>
                  <a:lnTo>
                    <a:pt x="169" y="775"/>
                  </a:lnTo>
                  <a:lnTo>
                    <a:pt x="169" y="741"/>
                  </a:lnTo>
                  <a:lnTo>
                    <a:pt x="169" y="606"/>
                  </a:lnTo>
                  <a:lnTo>
                    <a:pt x="236" y="674"/>
                  </a:lnTo>
                  <a:lnTo>
                    <a:pt x="303" y="775"/>
                  </a:lnTo>
                  <a:lnTo>
                    <a:pt x="371" y="808"/>
                  </a:lnTo>
                  <a:lnTo>
                    <a:pt x="472" y="842"/>
                  </a:lnTo>
                  <a:lnTo>
                    <a:pt x="539" y="842"/>
                  </a:lnTo>
                  <a:lnTo>
                    <a:pt x="573" y="775"/>
                  </a:lnTo>
                  <a:lnTo>
                    <a:pt x="573" y="741"/>
                  </a:lnTo>
                  <a:lnTo>
                    <a:pt x="505" y="674"/>
                  </a:lnTo>
                  <a:lnTo>
                    <a:pt x="404" y="640"/>
                  </a:lnTo>
                  <a:lnTo>
                    <a:pt x="337" y="539"/>
                  </a:lnTo>
                  <a:lnTo>
                    <a:pt x="472" y="438"/>
                  </a:lnTo>
                  <a:lnTo>
                    <a:pt x="539" y="270"/>
                  </a:lnTo>
                  <a:lnTo>
                    <a:pt x="573" y="169"/>
                  </a:lnTo>
                  <a:lnTo>
                    <a:pt x="539" y="101"/>
                  </a:lnTo>
                  <a:lnTo>
                    <a:pt x="472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6"/>
            <p:cNvSpPr/>
            <p:nvPr/>
          </p:nvSpPr>
          <p:spPr>
            <a:xfrm>
              <a:off x="610625" y="147617"/>
              <a:ext cx="117481" cy="119126"/>
            </a:xfrm>
            <a:custGeom>
              <a:avLst/>
              <a:gdLst/>
              <a:ahLst/>
              <a:cxnLst/>
              <a:rect l="l" t="t" r="r" b="b"/>
              <a:pathLst>
                <a:path w="2358" h="2391" extrusionOk="0">
                  <a:moveTo>
                    <a:pt x="1550" y="1"/>
                  </a:moveTo>
                  <a:lnTo>
                    <a:pt x="944" y="34"/>
                  </a:lnTo>
                  <a:lnTo>
                    <a:pt x="237" y="34"/>
                  </a:lnTo>
                  <a:lnTo>
                    <a:pt x="35" y="102"/>
                  </a:lnTo>
                  <a:lnTo>
                    <a:pt x="1" y="135"/>
                  </a:lnTo>
                  <a:lnTo>
                    <a:pt x="102" y="203"/>
                  </a:lnTo>
                  <a:lnTo>
                    <a:pt x="203" y="236"/>
                  </a:lnTo>
                  <a:lnTo>
                    <a:pt x="371" y="270"/>
                  </a:lnTo>
                  <a:lnTo>
                    <a:pt x="1415" y="270"/>
                  </a:lnTo>
                  <a:lnTo>
                    <a:pt x="2055" y="203"/>
                  </a:lnTo>
                  <a:lnTo>
                    <a:pt x="2021" y="438"/>
                  </a:lnTo>
                  <a:lnTo>
                    <a:pt x="2021" y="640"/>
                  </a:lnTo>
                  <a:lnTo>
                    <a:pt x="2055" y="1078"/>
                  </a:lnTo>
                  <a:lnTo>
                    <a:pt x="2088" y="1583"/>
                  </a:lnTo>
                  <a:lnTo>
                    <a:pt x="2088" y="1852"/>
                  </a:lnTo>
                  <a:lnTo>
                    <a:pt x="2122" y="2122"/>
                  </a:lnTo>
                  <a:lnTo>
                    <a:pt x="977" y="2155"/>
                  </a:lnTo>
                  <a:lnTo>
                    <a:pt x="573" y="2122"/>
                  </a:lnTo>
                  <a:lnTo>
                    <a:pt x="371" y="2155"/>
                  </a:lnTo>
                  <a:lnTo>
                    <a:pt x="304" y="2223"/>
                  </a:lnTo>
                  <a:lnTo>
                    <a:pt x="203" y="2256"/>
                  </a:lnTo>
                  <a:lnTo>
                    <a:pt x="203" y="2290"/>
                  </a:lnTo>
                  <a:lnTo>
                    <a:pt x="304" y="2324"/>
                  </a:lnTo>
                  <a:lnTo>
                    <a:pt x="405" y="2357"/>
                  </a:lnTo>
                  <a:lnTo>
                    <a:pt x="573" y="2391"/>
                  </a:lnTo>
                  <a:lnTo>
                    <a:pt x="1617" y="2391"/>
                  </a:lnTo>
                  <a:lnTo>
                    <a:pt x="2257" y="2357"/>
                  </a:lnTo>
                  <a:lnTo>
                    <a:pt x="2324" y="2324"/>
                  </a:lnTo>
                  <a:lnTo>
                    <a:pt x="2358" y="2290"/>
                  </a:lnTo>
                  <a:lnTo>
                    <a:pt x="2358" y="2223"/>
                  </a:lnTo>
                  <a:lnTo>
                    <a:pt x="2324" y="2155"/>
                  </a:lnTo>
                  <a:lnTo>
                    <a:pt x="2324" y="1886"/>
                  </a:lnTo>
                  <a:lnTo>
                    <a:pt x="2324" y="1617"/>
                  </a:lnTo>
                  <a:lnTo>
                    <a:pt x="2290" y="1044"/>
                  </a:lnTo>
                  <a:lnTo>
                    <a:pt x="2290" y="607"/>
                  </a:lnTo>
                  <a:lnTo>
                    <a:pt x="2257" y="405"/>
                  </a:lnTo>
                  <a:lnTo>
                    <a:pt x="2223" y="169"/>
                  </a:lnTo>
                  <a:lnTo>
                    <a:pt x="2257" y="135"/>
                  </a:lnTo>
                  <a:lnTo>
                    <a:pt x="2257" y="68"/>
                  </a:lnTo>
                  <a:lnTo>
                    <a:pt x="2223" y="34"/>
                  </a:lnTo>
                  <a:lnTo>
                    <a:pt x="215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6"/>
            <p:cNvSpPr/>
            <p:nvPr/>
          </p:nvSpPr>
          <p:spPr>
            <a:xfrm>
              <a:off x="786797" y="186179"/>
              <a:ext cx="41951" cy="36968"/>
            </a:xfrm>
            <a:custGeom>
              <a:avLst/>
              <a:gdLst/>
              <a:ahLst/>
              <a:cxnLst/>
              <a:rect l="l" t="t" r="r" b="b"/>
              <a:pathLst>
                <a:path w="842" h="742" extrusionOk="0">
                  <a:moveTo>
                    <a:pt x="34" y="1"/>
                  </a:moveTo>
                  <a:lnTo>
                    <a:pt x="0" y="35"/>
                  </a:lnTo>
                  <a:lnTo>
                    <a:pt x="0" y="68"/>
                  </a:lnTo>
                  <a:lnTo>
                    <a:pt x="0" y="102"/>
                  </a:lnTo>
                  <a:lnTo>
                    <a:pt x="34" y="102"/>
                  </a:lnTo>
                  <a:lnTo>
                    <a:pt x="135" y="169"/>
                  </a:lnTo>
                  <a:lnTo>
                    <a:pt x="236" y="203"/>
                  </a:lnTo>
                  <a:lnTo>
                    <a:pt x="168" y="405"/>
                  </a:lnTo>
                  <a:lnTo>
                    <a:pt x="135" y="607"/>
                  </a:lnTo>
                  <a:lnTo>
                    <a:pt x="168" y="674"/>
                  </a:lnTo>
                  <a:lnTo>
                    <a:pt x="236" y="708"/>
                  </a:lnTo>
                  <a:lnTo>
                    <a:pt x="269" y="742"/>
                  </a:lnTo>
                  <a:lnTo>
                    <a:pt x="303" y="674"/>
                  </a:lnTo>
                  <a:lnTo>
                    <a:pt x="337" y="506"/>
                  </a:lnTo>
                  <a:lnTo>
                    <a:pt x="370" y="304"/>
                  </a:lnTo>
                  <a:lnTo>
                    <a:pt x="606" y="304"/>
                  </a:lnTo>
                  <a:lnTo>
                    <a:pt x="741" y="270"/>
                  </a:lnTo>
                  <a:lnTo>
                    <a:pt x="808" y="203"/>
                  </a:lnTo>
                  <a:lnTo>
                    <a:pt x="842" y="169"/>
                  </a:lnTo>
                  <a:lnTo>
                    <a:pt x="842" y="136"/>
                  </a:lnTo>
                  <a:lnTo>
                    <a:pt x="842" y="68"/>
                  </a:lnTo>
                  <a:lnTo>
                    <a:pt x="808" y="35"/>
                  </a:lnTo>
                  <a:lnTo>
                    <a:pt x="74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6"/>
            <p:cNvSpPr/>
            <p:nvPr/>
          </p:nvSpPr>
          <p:spPr>
            <a:xfrm>
              <a:off x="709622" y="72136"/>
              <a:ext cx="35274" cy="48677"/>
            </a:xfrm>
            <a:custGeom>
              <a:avLst/>
              <a:gdLst/>
              <a:ahLst/>
              <a:cxnLst/>
              <a:rect l="l" t="t" r="r" b="b"/>
              <a:pathLst>
                <a:path w="708" h="977" extrusionOk="0">
                  <a:moveTo>
                    <a:pt x="505" y="0"/>
                  </a:moveTo>
                  <a:lnTo>
                    <a:pt x="371" y="34"/>
                  </a:lnTo>
                  <a:lnTo>
                    <a:pt x="68" y="135"/>
                  </a:lnTo>
                  <a:lnTo>
                    <a:pt x="34" y="202"/>
                  </a:lnTo>
                  <a:lnTo>
                    <a:pt x="34" y="236"/>
                  </a:lnTo>
                  <a:lnTo>
                    <a:pt x="135" y="539"/>
                  </a:lnTo>
                  <a:lnTo>
                    <a:pt x="202" y="606"/>
                  </a:lnTo>
                  <a:lnTo>
                    <a:pt x="270" y="573"/>
                  </a:lnTo>
                  <a:lnTo>
                    <a:pt x="404" y="539"/>
                  </a:lnTo>
                  <a:lnTo>
                    <a:pt x="505" y="539"/>
                  </a:lnTo>
                  <a:lnTo>
                    <a:pt x="573" y="606"/>
                  </a:lnTo>
                  <a:lnTo>
                    <a:pt x="539" y="640"/>
                  </a:lnTo>
                  <a:lnTo>
                    <a:pt x="438" y="674"/>
                  </a:lnTo>
                  <a:lnTo>
                    <a:pt x="236" y="707"/>
                  </a:lnTo>
                  <a:lnTo>
                    <a:pt x="101" y="741"/>
                  </a:lnTo>
                  <a:lnTo>
                    <a:pt x="34" y="808"/>
                  </a:lnTo>
                  <a:lnTo>
                    <a:pt x="0" y="876"/>
                  </a:lnTo>
                  <a:lnTo>
                    <a:pt x="0" y="909"/>
                  </a:lnTo>
                  <a:lnTo>
                    <a:pt x="34" y="943"/>
                  </a:lnTo>
                  <a:lnTo>
                    <a:pt x="68" y="977"/>
                  </a:lnTo>
                  <a:lnTo>
                    <a:pt x="101" y="943"/>
                  </a:lnTo>
                  <a:lnTo>
                    <a:pt x="169" y="909"/>
                  </a:lnTo>
                  <a:lnTo>
                    <a:pt x="270" y="876"/>
                  </a:lnTo>
                  <a:lnTo>
                    <a:pt x="438" y="876"/>
                  </a:lnTo>
                  <a:lnTo>
                    <a:pt x="573" y="808"/>
                  </a:lnTo>
                  <a:lnTo>
                    <a:pt x="640" y="775"/>
                  </a:lnTo>
                  <a:lnTo>
                    <a:pt x="707" y="707"/>
                  </a:lnTo>
                  <a:lnTo>
                    <a:pt x="707" y="640"/>
                  </a:lnTo>
                  <a:lnTo>
                    <a:pt x="707" y="539"/>
                  </a:lnTo>
                  <a:lnTo>
                    <a:pt x="674" y="472"/>
                  </a:lnTo>
                  <a:lnTo>
                    <a:pt x="606" y="404"/>
                  </a:lnTo>
                  <a:lnTo>
                    <a:pt x="539" y="371"/>
                  </a:lnTo>
                  <a:lnTo>
                    <a:pt x="438" y="371"/>
                  </a:lnTo>
                  <a:lnTo>
                    <a:pt x="270" y="404"/>
                  </a:lnTo>
                  <a:lnTo>
                    <a:pt x="236" y="270"/>
                  </a:lnTo>
                  <a:lnTo>
                    <a:pt x="472" y="169"/>
                  </a:lnTo>
                  <a:lnTo>
                    <a:pt x="674" y="101"/>
                  </a:lnTo>
                  <a:lnTo>
                    <a:pt x="674" y="34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6"/>
            <p:cNvSpPr/>
            <p:nvPr/>
          </p:nvSpPr>
          <p:spPr>
            <a:xfrm>
              <a:off x="741508" y="140891"/>
              <a:ext cx="127496" cy="120820"/>
            </a:xfrm>
            <a:custGeom>
              <a:avLst/>
              <a:gdLst/>
              <a:ahLst/>
              <a:cxnLst/>
              <a:rect l="l" t="t" r="r" b="b"/>
              <a:pathLst>
                <a:path w="2559" h="2425" extrusionOk="0">
                  <a:moveTo>
                    <a:pt x="1986" y="1"/>
                  </a:moveTo>
                  <a:lnTo>
                    <a:pt x="1616" y="68"/>
                  </a:lnTo>
                  <a:lnTo>
                    <a:pt x="909" y="68"/>
                  </a:lnTo>
                  <a:lnTo>
                    <a:pt x="539" y="102"/>
                  </a:lnTo>
                  <a:lnTo>
                    <a:pt x="202" y="136"/>
                  </a:lnTo>
                  <a:lnTo>
                    <a:pt x="168" y="68"/>
                  </a:lnTo>
                  <a:lnTo>
                    <a:pt x="168" y="35"/>
                  </a:lnTo>
                  <a:lnTo>
                    <a:pt x="101" y="35"/>
                  </a:lnTo>
                  <a:lnTo>
                    <a:pt x="67" y="68"/>
                  </a:lnTo>
                  <a:lnTo>
                    <a:pt x="34" y="304"/>
                  </a:lnTo>
                  <a:lnTo>
                    <a:pt x="0" y="573"/>
                  </a:lnTo>
                  <a:lnTo>
                    <a:pt x="0" y="1112"/>
                  </a:lnTo>
                  <a:lnTo>
                    <a:pt x="34" y="1718"/>
                  </a:lnTo>
                  <a:lnTo>
                    <a:pt x="67" y="2021"/>
                  </a:lnTo>
                  <a:lnTo>
                    <a:pt x="168" y="2324"/>
                  </a:lnTo>
                  <a:lnTo>
                    <a:pt x="202" y="2358"/>
                  </a:lnTo>
                  <a:lnTo>
                    <a:pt x="303" y="2358"/>
                  </a:lnTo>
                  <a:lnTo>
                    <a:pt x="337" y="2290"/>
                  </a:lnTo>
                  <a:lnTo>
                    <a:pt x="303" y="1987"/>
                  </a:lnTo>
                  <a:lnTo>
                    <a:pt x="303" y="1684"/>
                  </a:lnTo>
                  <a:lnTo>
                    <a:pt x="236" y="1078"/>
                  </a:lnTo>
                  <a:lnTo>
                    <a:pt x="236" y="674"/>
                  </a:lnTo>
                  <a:lnTo>
                    <a:pt x="202" y="237"/>
                  </a:lnTo>
                  <a:lnTo>
                    <a:pt x="438" y="270"/>
                  </a:lnTo>
                  <a:lnTo>
                    <a:pt x="1145" y="270"/>
                  </a:lnTo>
                  <a:lnTo>
                    <a:pt x="2222" y="203"/>
                  </a:lnTo>
                  <a:lnTo>
                    <a:pt x="2256" y="237"/>
                  </a:lnTo>
                  <a:lnTo>
                    <a:pt x="2289" y="270"/>
                  </a:lnTo>
                  <a:lnTo>
                    <a:pt x="2323" y="270"/>
                  </a:lnTo>
                  <a:lnTo>
                    <a:pt x="2289" y="573"/>
                  </a:lnTo>
                  <a:lnTo>
                    <a:pt x="2323" y="910"/>
                  </a:lnTo>
                  <a:lnTo>
                    <a:pt x="2357" y="2088"/>
                  </a:lnTo>
                  <a:lnTo>
                    <a:pt x="2121" y="2055"/>
                  </a:lnTo>
                  <a:lnTo>
                    <a:pt x="1885" y="2088"/>
                  </a:lnTo>
                  <a:lnTo>
                    <a:pt x="1414" y="2122"/>
                  </a:lnTo>
                  <a:lnTo>
                    <a:pt x="673" y="2122"/>
                  </a:lnTo>
                  <a:lnTo>
                    <a:pt x="539" y="2156"/>
                  </a:lnTo>
                  <a:lnTo>
                    <a:pt x="404" y="2189"/>
                  </a:lnTo>
                  <a:lnTo>
                    <a:pt x="337" y="2290"/>
                  </a:lnTo>
                  <a:lnTo>
                    <a:pt x="404" y="2358"/>
                  </a:lnTo>
                  <a:lnTo>
                    <a:pt x="505" y="2391"/>
                  </a:lnTo>
                  <a:lnTo>
                    <a:pt x="774" y="2425"/>
                  </a:lnTo>
                  <a:lnTo>
                    <a:pt x="1279" y="2358"/>
                  </a:lnTo>
                  <a:lnTo>
                    <a:pt x="2087" y="2358"/>
                  </a:lnTo>
                  <a:lnTo>
                    <a:pt x="2357" y="2290"/>
                  </a:lnTo>
                  <a:lnTo>
                    <a:pt x="2424" y="2324"/>
                  </a:lnTo>
                  <a:lnTo>
                    <a:pt x="2525" y="2324"/>
                  </a:lnTo>
                  <a:lnTo>
                    <a:pt x="2559" y="2257"/>
                  </a:lnTo>
                  <a:lnTo>
                    <a:pt x="2491" y="1078"/>
                  </a:lnTo>
                  <a:lnTo>
                    <a:pt x="2525" y="573"/>
                  </a:lnTo>
                  <a:lnTo>
                    <a:pt x="2491" y="304"/>
                  </a:lnTo>
                  <a:lnTo>
                    <a:pt x="2424" y="68"/>
                  </a:lnTo>
                  <a:lnTo>
                    <a:pt x="2390" y="68"/>
                  </a:lnTo>
                  <a:lnTo>
                    <a:pt x="2390" y="102"/>
                  </a:lnTo>
                  <a:lnTo>
                    <a:pt x="2357" y="102"/>
                  </a:lnTo>
                  <a:lnTo>
                    <a:pt x="2289" y="35"/>
                  </a:lnTo>
                  <a:lnTo>
                    <a:pt x="2222" y="35"/>
                  </a:lnTo>
                  <a:lnTo>
                    <a:pt x="198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6"/>
            <p:cNvSpPr/>
            <p:nvPr/>
          </p:nvSpPr>
          <p:spPr>
            <a:xfrm>
              <a:off x="211397" y="296885"/>
              <a:ext cx="130884" cy="120869"/>
            </a:xfrm>
            <a:custGeom>
              <a:avLst/>
              <a:gdLst/>
              <a:ahLst/>
              <a:cxnLst/>
              <a:rect l="l" t="t" r="r" b="b"/>
              <a:pathLst>
                <a:path w="2627" h="2426" extrusionOk="0">
                  <a:moveTo>
                    <a:pt x="1819" y="1"/>
                  </a:moveTo>
                  <a:lnTo>
                    <a:pt x="1314" y="68"/>
                  </a:lnTo>
                  <a:lnTo>
                    <a:pt x="742" y="102"/>
                  </a:lnTo>
                  <a:lnTo>
                    <a:pt x="169" y="203"/>
                  </a:lnTo>
                  <a:lnTo>
                    <a:pt x="136" y="136"/>
                  </a:lnTo>
                  <a:lnTo>
                    <a:pt x="102" y="102"/>
                  </a:lnTo>
                  <a:lnTo>
                    <a:pt x="68" y="102"/>
                  </a:lnTo>
                  <a:lnTo>
                    <a:pt x="35" y="136"/>
                  </a:lnTo>
                  <a:lnTo>
                    <a:pt x="1" y="439"/>
                  </a:lnTo>
                  <a:lnTo>
                    <a:pt x="35" y="742"/>
                  </a:lnTo>
                  <a:lnTo>
                    <a:pt x="68" y="1348"/>
                  </a:lnTo>
                  <a:lnTo>
                    <a:pt x="68" y="1853"/>
                  </a:lnTo>
                  <a:lnTo>
                    <a:pt x="68" y="2122"/>
                  </a:lnTo>
                  <a:lnTo>
                    <a:pt x="136" y="2391"/>
                  </a:lnTo>
                  <a:lnTo>
                    <a:pt x="169" y="2425"/>
                  </a:lnTo>
                  <a:lnTo>
                    <a:pt x="237" y="2391"/>
                  </a:lnTo>
                  <a:lnTo>
                    <a:pt x="1314" y="2391"/>
                  </a:lnTo>
                  <a:lnTo>
                    <a:pt x="1853" y="2358"/>
                  </a:lnTo>
                  <a:lnTo>
                    <a:pt x="2088" y="2324"/>
                  </a:lnTo>
                  <a:lnTo>
                    <a:pt x="2358" y="2290"/>
                  </a:lnTo>
                  <a:lnTo>
                    <a:pt x="2358" y="2324"/>
                  </a:lnTo>
                  <a:lnTo>
                    <a:pt x="2425" y="2324"/>
                  </a:lnTo>
                  <a:lnTo>
                    <a:pt x="2526" y="2257"/>
                  </a:lnTo>
                  <a:lnTo>
                    <a:pt x="2560" y="2189"/>
                  </a:lnTo>
                  <a:lnTo>
                    <a:pt x="2593" y="2088"/>
                  </a:lnTo>
                  <a:lnTo>
                    <a:pt x="2627" y="1954"/>
                  </a:lnTo>
                  <a:lnTo>
                    <a:pt x="2593" y="1684"/>
                  </a:lnTo>
                  <a:lnTo>
                    <a:pt x="2560" y="1482"/>
                  </a:lnTo>
                  <a:lnTo>
                    <a:pt x="2560" y="742"/>
                  </a:lnTo>
                  <a:lnTo>
                    <a:pt x="2492" y="405"/>
                  </a:lnTo>
                  <a:lnTo>
                    <a:pt x="2425" y="237"/>
                  </a:lnTo>
                  <a:lnTo>
                    <a:pt x="2358" y="102"/>
                  </a:lnTo>
                  <a:lnTo>
                    <a:pt x="2324" y="102"/>
                  </a:lnTo>
                  <a:lnTo>
                    <a:pt x="2290" y="203"/>
                  </a:lnTo>
                  <a:lnTo>
                    <a:pt x="2257" y="338"/>
                  </a:lnTo>
                  <a:lnTo>
                    <a:pt x="2257" y="607"/>
                  </a:lnTo>
                  <a:lnTo>
                    <a:pt x="2324" y="1146"/>
                  </a:lnTo>
                  <a:lnTo>
                    <a:pt x="2358" y="1651"/>
                  </a:lnTo>
                  <a:lnTo>
                    <a:pt x="2358" y="2156"/>
                  </a:lnTo>
                  <a:lnTo>
                    <a:pt x="2088" y="2122"/>
                  </a:lnTo>
                  <a:lnTo>
                    <a:pt x="1853" y="2088"/>
                  </a:lnTo>
                  <a:lnTo>
                    <a:pt x="1314" y="2088"/>
                  </a:lnTo>
                  <a:lnTo>
                    <a:pt x="270" y="2189"/>
                  </a:lnTo>
                  <a:lnTo>
                    <a:pt x="270" y="1920"/>
                  </a:lnTo>
                  <a:lnTo>
                    <a:pt x="270" y="1684"/>
                  </a:lnTo>
                  <a:lnTo>
                    <a:pt x="237" y="1146"/>
                  </a:lnTo>
                  <a:lnTo>
                    <a:pt x="237" y="775"/>
                  </a:lnTo>
                  <a:lnTo>
                    <a:pt x="203" y="405"/>
                  </a:lnTo>
                  <a:lnTo>
                    <a:pt x="843" y="338"/>
                  </a:lnTo>
                  <a:lnTo>
                    <a:pt x="1482" y="270"/>
                  </a:lnTo>
                  <a:lnTo>
                    <a:pt x="1920" y="237"/>
                  </a:lnTo>
                  <a:lnTo>
                    <a:pt x="2122" y="203"/>
                  </a:lnTo>
                  <a:lnTo>
                    <a:pt x="2324" y="102"/>
                  </a:lnTo>
                  <a:lnTo>
                    <a:pt x="2324" y="68"/>
                  </a:lnTo>
                  <a:lnTo>
                    <a:pt x="2189" y="35"/>
                  </a:lnTo>
                  <a:lnTo>
                    <a:pt x="208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6"/>
            <p:cNvSpPr/>
            <p:nvPr/>
          </p:nvSpPr>
          <p:spPr>
            <a:xfrm>
              <a:off x="1734520" y="504894"/>
              <a:ext cx="122514" cy="147674"/>
            </a:xfrm>
            <a:custGeom>
              <a:avLst/>
              <a:gdLst/>
              <a:ahLst/>
              <a:cxnLst/>
              <a:rect l="l" t="t" r="r" b="b"/>
              <a:pathLst>
                <a:path w="2459" h="2964" extrusionOk="0">
                  <a:moveTo>
                    <a:pt x="270" y="1516"/>
                  </a:moveTo>
                  <a:lnTo>
                    <a:pt x="472" y="1583"/>
                  </a:lnTo>
                  <a:lnTo>
                    <a:pt x="708" y="1617"/>
                  </a:lnTo>
                  <a:lnTo>
                    <a:pt x="1953" y="1617"/>
                  </a:lnTo>
                  <a:lnTo>
                    <a:pt x="2223" y="1583"/>
                  </a:lnTo>
                  <a:lnTo>
                    <a:pt x="2223" y="2088"/>
                  </a:lnTo>
                  <a:lnTo>
                    <a:pt x="2223" y="2324"/>
                  </a:lnTo>
                  <a:lnTo>
                    <a:pt x="2256" y="2593"/>
                  </a:lnTo>
                  <a:lnTo>
                    <a:pt x="1785" y="2593"/>
                  </a:lnTo>
                  <a:lnTo>
                    <a:pt x="1347" y="2661"/>
                  </a:lnTo>
                  <a:lnTo>
                    <a:pt x="842" y="2694"/>
                  </a:lnTo>
                  <a:lnTo>
                    <a:pt x="573" y="2728"/>
                  </a:lnTo>
                  <a:lnTo>
                    <a:pt x="337" y="2795"/>
                  </a:lnTo>
                  <a:lnTo>
                    <a:pt x="311" y="2821"/>
                  </a:lnTo>
                  <a:lnTo>
                    <a:pt x="337" y="2560"/>
                  </a:lnTo>
                  <a:lnTo>
                    <a:pt x="303" y="2189"/>
                  </a:lnTo>
                  <a:lnTo>
                    <a:pt x="270" y="1516"/>
                  </a:lnTo>
                  <a:close/>
                  <a:moveTo>
                    <a:pt x="2155" y="1"/>
                  </a:moveTo>
                  <a:lnTo>
                    <a:pt x="1886" y="34"/>
                  </a:lnTo>
                  <a:lnTo>
                    <a:pt x="1583" y="34"/>
                  </a:lnTo>
                  <a:lnTo>
                    <a:pt x="1044" y="102"/>
                  </a:lnTo>
                  <a:lnTo>
                    <a:pt x="607" y="169"/>
                  </a:lnTo>
                  <a:lnTo>
                    <a:pt x="135" y="236"/>
                  </a:lnTo>
                  <a:lnTo>
                    <a:pt x="101" y="169"/>
                  </a:lnTo>
                  <a:lnTo>
                    <a:pt x="68" y="203"/>
                  </a:lnTo>
                  <a:lnTo>
                    <a:pt x="0" y="506"/>
                  </a:lnTo>
                  <a:lnTo>
                    <a:pt x="0" y="809"/>
                  </a:lnTo>
                  <a:lnTo>
                    <a:pt x="34" y="1449"/>
                  </a:lnTo>
                  <a:lnTo>
                    <a:pt x="34" y="2189"/>
                  </a:lnTo>
                  <a:lnTo>
                    <a:pt x="68" y="2560"/>
                  </a:lnTo>
                  <a:lnTo>
                    <a:pt x="135" y="2896"/>
                  </a:lnTo>
                  <a:lnTo>
                    <a:pt x="169" y="2964"/>
                  </a:lnTo>
                  <a:lnTo>
                    <a:pt x="236" y="2964"/>
                  </a:lnTo>
                  <a:lnTo>
                    <a:pt x="270" y="2930"/>
                  </a:lnTo>
                  <a:lnTo>
                    <a:pt x="303" y="2896"/>
                  </a:lnTo>
                  <a:lnTo>
                    <a:pt x="310" y="2835"/>
                  </a:lnTo>
                  <a:lnTo>
                    <a:pt x="337" y="2863"/>
                  </a:lnTo>
                  <a:lnTo>
                    <a:pt x="842" y="2863"/>
                  </a:lnTo>
                  <a:lnTo>
                    <a:pt x="1347" y="2829"/>
                  </a:lnTo>
                  <a:lnTo>
                    <a:pt x="1819" y="2795"/>
                  </a:lnTo>
                  <a:lnTo>
                    <a:pt x="2290" y="2728"/>
                  </a:lnTo>
                  <a:lnTo>
                    <a:pt x="2324" y="2795"/>
                  </a:lnTo>
                  <a:lnTo>
                    <a:pt x="2357" y="2829"/>
                  </a:lnTo>
                  <a:lnTo>
                    <a:pt x="2391" y="2795"/>
                  </a:lnTo>
                  <a:lnTo>
                    <a:pt x="2391" y="2728"/>
                  </a:lnTo>
                  <a:lnTo>
                    <a:pt x="2425" y="2661"/>
                  </a:lnTo>
                  <a:lnTo>
                    <a:pt x="2425" y="2627"/>
                  </a:lnTo>
                  <a:lnTo>
                    <a:pt x="2458" y="2358"/>
                  </a:lnTo>
                  <a:lnTo>
                    <a:pt x="2458" y="2088"/>
                  </a:lnTo>
                  <a:lnTo>
                    <a:pt x="2425" y="1583"/>
                  </a:lnTo>
                  <a:lnTo>
                    <a:pt x="2391" y="843"/>
                  </a:lnTo>
                  <a:lnTo>
                    <a:pt x="2357" y="506"/>
                  </a:lnTo>
                  <a:lnTo>
                    <a:pt x="2290" y="135"/>
                  </a:lnTo>
                  <a:lnTo>
                    <a:pt x="2256" y="135"/>
                  </a:lnTo>
                  <a:lnTo>
                    <a:pt x="2223" y="438"/>
                  </a:lnTo>
                  <a:lnTo>
                    <a:pt x="2189" y="775"/>
                  </a:lnTo>
                  <a:lnTo>
                    <a:pt x="2223" y="1381"/>
                  </a:lnTo>
                  <a:lnTo>
                    <a:pt x="2223" y="1415"/>
                  </a:lnTo>
                  <a:lnTo>
                    <a:pt x="1953" y="1381"/>
                  </a:lnTo>
                  <a:lnTo>
                    <a:pt x="472" y="1381"/>
                  </a:lnTo>
                  <a:lnTo>
                    <a:pt x="236" y="1449"/>
                  </a:lnTo>
                  <a:lnTo>
                    <a:pt x="236" y="910"/>
                  </a:lnTo>
                  <a:lnTo>
                    <a:pt x="202" y="641"/>
                  </a:lnTo>
                  <a:lnTo>
                    <a:pt x="169" y="371"/>
                  </a:lnTo>
                  <a:lnTo>
                    <a:pt x="674" y="371"/>
                  </a:lnTo>
                  <a:lnTo>
                    <a:pt x="1213" y="304"/>
                  </a:lnTo>
                  <a:lnTo>
                    <a:pt x="1684" y="236"/>
                  </a:lnTo>
                  <a:lnTo>
                    <a:pt x="2189" y="169"/>
                  </a:lnTo>
                  <a:lnTo>
                    <a:pt x="2223" y="135"/>
                  </a:lnTo>
                  <a:lnTo>
                    <a:pt x="2223" y="68"/>
                  </a:lnTo>
                  <a:lnTo>
                    <a:pt x="2189" y="34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6"/>
            <p:cNvSpPr/>
            <p:nvPr/>
          </p:nvSpPr>
          <p:spPr>
            <a:xfrm>
              <a:off x="1873725" y="566973"/>
              <a:ext cx="127546" cy="80563"/>
            </a:xfrm>
            <a:custGeom>
              <a:avLst/>
              <a:gdLst/>
              <a:ahLst/>
              <a:cxnLst/>
              <a:rect l="l" t="t" r="r" b="b"/>
              <a:pathLst>
                <a:path w="2560" h="1617" extrusionOk="0">
                  <a:moveTo>
                    <a:pt x="1314" y="1"/>
                  </a:moveTo>
                  <a:lnTo>
                    <a:pt x="674" y="34"/>
                  </a:lnTo>
                  <a:lnTo>
                    <a:pt x="371" y="68"/>
                  </a:lnTo>
                  <a:lnTo>
                    <a:pt x="68" y="135"/>
                  </a:lnTo>
                  <a:lnTo>
                    <a:pt x="35" y="169"/>
                  </a:lnTo>
                  <a:lnTo>
                    <a:pt x="1" y="203"/>
                  </a:lnTo>
                  <a:lnTo>
                    <a:pt x="35" y="236"/>
                  </a:lnTo>
                  <a:lnTo>
                    <a:pt x="102" y="270"/>
                  </a:lnTo>
                  <a:lnTo>
                    <a:pt x="708" y="270"/>
                  </a:lnTo>
                  <a:lnTo>
                    <a:pt x="1314" y="236"/>
                  </a:lnTo>
                  <a:lnTo>
                    <a:pt x="2290" y="236"/>
                  </a:lnTo>
                  <a:lnTo>
                    <a:pt x="2358" y="506"/>
                  </a:lnTo>
                  <a:lnTo>
                    <a:pt x="2391" y="775"/>
                  </a:lnTo>
                  <a:lnTo>
                    <a:pt x="2358" y="1347"/>
                  </a:lnTo>
                  <a:lnTo>
                    <a:pt x="1247" y="1381"/>
                  </a:lnTo>
                  <a:lnTo>
                    <a:pt x="742" y="1415"/>
                  </a:lnTo>
                  <a:lnTo>
                    <a:pt x="472" y="1415"/>
                  </a:lnTo>
                  <a:lnTo>
                    <a:pt x="237" y="1482"/>
                  </a:lnTo>
                  <a:lnTo>
                    <a:pt x="203" y="1516"/>
                  </a:lnTo>
                  <a:lnTo>
                    <a:pt x="237" y="1549"/>
                  </a:lnTo>
                  <a:lnTo>
                    <a:pt x="472" y="1617"/>
                  </a:lnTo>
                  <a:lnTo>
                    <a:pt x="742" y="1617"/>
                  </a:lnTo>
                  <a:lnTo>
                    <a:pt x="1280" y="1583"/>
                  </a:lnTo>
                  <a:lnTo>
                    <a:pt x="2459" y="1549"/>
                  </a:lnTo>
                  <a:lnTo>
                    <a:pt x="2526" y="1516"/>
                  </a:lnTo>
                  <a:lnTo>
                    <a:pt x="2560" y="1448"/>
                  </a:lnTo>
                  <a:lnTo>
                    <a:pt x="2560" y="1145"/>
                  </a:lnTo>
                  <a:lnTo>
                    <a:pt x="2492" y="842"/>
                  </a:lnTo>
                  <a:lnTo>
                    <a:pt x="2358" y="236"/>
                  </a:lnTo>
                  <a:lnTo>
                    <a:pt x="2391" y="203"/>
                  </a:lnTo>
                  <a:lnTo>
                    <a:pt x="2425" y="203"/>
                  </a:lnTo>
                  <a:lnTo>
                    <a:pt x="2459" y="135"/>
                  </a:lnTo>
                  <a:lnTo>
                    <a:pt x="2425" y="102"/>
                  </a:lnTo>
                  <a:lnTo>
                    <a:pt x="2391" y="102"/>
                  </a:lnTo>
                  <a:lnTo>
                    <a:pt x="2324" y="68"/>
                  </a:lnTo>
                  <a:lnTo>
                    <a:pt x="2324" y="1"/>
                  </a:lnTo>
                  <a:lnTo>
                    <a:pt x="2257" y="1"/>
                  </a:lnTo>
                  <a:lnTo>
                    <a:pt x="2257" y="34"/>
                  </a:lnTo>
                  <a:lnTo>
                    <a:pt x="2021" y="34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6"/>
            <p:cNvSpPr/>
            <p:nvPr/>
          </p:nvSpPr>
          <p:spPr>
            <a:xfrm>
              <a:off x="1924045" y="590439"/>
              <a:ext cx="26904" cy="36968"/>
            </a:xfrm>
            <a:custGeom>
              <a:avLst/>
              <a:gdLst/>
              <a:ahLst/>
              <a:cxnLst/>
              <a:rect l="l" t="t" r="r" b="b"/>
              <a:pathLst>
                <a:path w="540" h="742" extrusionOk="0">
                  <a:moveTo>
                    <a:pt x="136" y="1"/>
                  </a:moveTo>
                  <a:lnTo>
                    <a:pt x="68" y="35"/>
                  </a:lnTo>
                  <a:lnTo>
                    <a:pt x="68" y="102"/>
                  </a:lnTo>
                  <a:lnTo>
                    <a:pt x="102" y="203"/>
                  </a:lnTo>
                  <a:lnTo>
                    <a:pt x="169" y="237"/>
                  </a:lnTo>
                  <a:lnTo>
                    <a:pt x="270" y="304"/>
                  </a:lnTo>
                  <a:lnTo>
                    <a:pt x="203" y="338"/>
                  </a:lnTo>
                  <a:lnTo>
                    <a:pt x="35" y="540"/>
                  </a:lnTo>
                  <a:lnTo>
                    <a:pt x="1" y="573"/>
                  </a:lnTo>
                  <a:lnTo>
                    <a:pt x="1" y="641"/>
                  </a:lnTo>
                  <a:lnTo>
                    <a:pt x="35" y="708"/>
                  </a:lnTo>
                  <a:lnTo>
                    <a:pt x="102" y="742"/>
                  </a:lnTo>
                  <a:lnTo>
                    <a:pt x="136" y="708"/>
                  </a:lnTo>
                  <a:lnTo>
                    <a:pt x="203" y="708"/>
                  </a:lnTo>
                  <a:lnTo>
                    <a:pt x="371" y="472"/>
                  </a:lnTo>
                  <a:lnTo>
                    <a:pt x="439" y="371"/>
                  </a:lnTo>
                  <a:lnTo>
                    <a:pt x="506" y="338"/>
                  </a:lnTo>
                  <a:lnTo>
                    <a:pt x="540" y="304"/>
                  </a:lnTo>
                  <a:lnTo>
                    <a:pt x="540" y="237"/>
                  </a:lnTo>
                  <a:lnTo>
                    <a:pt x="506" y="203"/>
                  </a:lnTo>
                  <a:lnTo>
                    <a:pt x="371" y="102"/>
                  </a:lnTo>
                  <a:lnTo>
                    <a:pt x="304" y="68"/>
                  </a:lnTo>
                  <a:lnTo>
                    <a:pt x="237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6"/>
            <p:cNvSpPr/>
            <p:nvPr/>
          </p:nvSpPr>
          <p:spPr>
            <a:xfrm>
              <a:off x="1776471" y="528410"/>
              <a:ext cx="43645" cy="28548"/>
            </a:xfrm>
            <a:custGeom>
              <a:avLst/>
              <a:gdLst/>
              <a:ahLst/>
              <a:cxnLst/>
              <a:rect l="l" t="t" r="r" b="b"/>
              <a:pathLst>
                <a:path w="876" h="573" extrusionOk="0">
                  <a:moveTo>
                    <a:pt x="404" y="0"/>
                  </a:moveTo>
                  <a:lnTo>
                    <a:pt x="270" y="101"/>
                  </a:lnTo>
                  <a:lnTo>
                    <a:pt x="169" y="202"/>
                  </a:lnTo>
                  <a:lnTo>
                    <a:pt x="68" y="303"/>
                  </a:lnTo>
                  <a:lnTo>
                    <a:pt x="34" y="371"/>
                  </a:lnTo>
                  <a:lnTo>
                    <a:pt x="0" y="438"/>
                  </a:lnTo>
                  <a:lnTo>
                    <a:pt x="0" y="505"/>
                  </a:lnTo>
                  <a:lnTo>
                    <a:pt x="68" y="505"/>
                  </a:lnTo>
                  <a:lnTo>
                    <a:pt x="202" y="472"/>
                  </a:lnTo>
                  <a:lnTo>
                    <a:pt x="303" y="371"/>
                  </a:lnTo>
                  <a:lnTo>
                    <a:pt x="438" y="236"/>
                  </a:lnTo>
                  <a:lnTo>
                    <a:pt x="573" y="404"/>
                  </a:lnTo>
                  <a:lnTo>
                    <a:pt x="741" y="539"/>
                  </a:lnTo>
                  <a:lnTo>
                    <a:pt x="775" y="573"/>
                  </a:lnTo>
                  <a:lnTo>
                    <a:pt x="842" y="573"/>
                  </a:lnTo>
                  <a:lnTo>
                    <a:pt x="842" y="539"/>
                  </a:lnTo>
                  <a:lnTo>
                    <a:pt x="876" y="505"/>
                  </a:lnTo>
                  <a:lnTo>
                    <a:pt x="842" y="472"/>
                  </a:lnTo>
                  <a:lnTo>
                    <a:pt x="707" y="303"/>
                  </a:lnTo>
                  <a:lnTo>
                    <a:pt x="505" y="135"/>
                  </a:lnTo>
                  <a:lnTo>
                    <a:pt x="505" y="101"/>
                  </a:lnTo>
                  <a:lnTo>
                    <a:pt x="505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6"/>
            <p:cNvSpPr/>
            <p:nvPr/>
          </p:nvSpPr>
          <p:spPr>
            <a:xfrm>
              <a:off x="1689232" y="358964"/>
              <a:ext cx="303668" cy="140948"/>
            </a:xfrm>
            <a:custGeom>
              <a:avLst/>
              <a:gdLst/>
              <a:ahLst/>
              <a:cxnLst/>
              <a:rect l="l" t="t" r="r" b="b"/>
              <a:pathLst>
                <a:path w="6095" h="2829" extrusionOk="0">
                  <a:moveTo>
                    <a:pt x="5522" y="1"/>
                  </a:moveTo>
                  <a:lnTo>
                    <a:pt x="3704" y="68"/>
                  </a:lnTo>
                  <a:lnTo>
                    <a:pt x="1886" y="169"/>
                  </a:lnTo>
                  <a:lnTo>
                    <a:pt x="977" y="236"/>
                  </a:lnTo>
                  <a:lnTo>
                    <a:pt x="505" y="304"/>
                  </a:lnTo>
                  <a:lnTo>
                    <a:pt x="68" y="405"/>
                  </a:lnTo>
                  <a:lnTo>
                    <a:pt x="34" y="438"/>
                  </a:lnTo>
                  <a:lnTo>
                    <a:pt x="68" y="472"/>
                  </a:lnTo>
                  <a:lnTo>
                    <a:pt x="101" y="472"/>
                  </a:lnTo>
                  <a:lnTo>
                    <a:pt x="34" y="708"/>
                  </a:lnTo>
                  <a:lnTo>
                    <a:pt x="0" y="977"/>
                  </a:lnTo>
                  <a:lnTo>
                    <a:pt x="34" y="1482"/>
                  </a:lnTo>
                  <a:lnTo>
                    <a:pt x="101" y="2088"/>
                  </a:lnTo>
                  <a:lnTo>
                    <a:pt x="202" y="2728"/>
                  </a:lnTo>
                  <a:lnTo>
                    <a:pt x="236" y="2761"/>
                  </a:lnTo>
                  <a:lnTo>
                    <a:pt x="270" y="2795"/>
                  </a:lnTo>
                  <a:lnTo>
                    <a:pt x="371" y="2761"/>
                  </a:lnTo>
                  <a:lnTo>
                    <a:pt x="1044" y="2829"/>
                  </a:lnTo>
                  <a:lnTo>
                    <a:pt x="1718" y="2829"/>
                  </a:lnTo>
                  <a:lnTo>
                    <a:pt x="2425" y="2795"/>
                  </a:lnTo>
                  <a:lnTo>
                    <a:pt x="3098" y="2728"/>
                  </a:lnTo>
                  <a:lnTo>
                    <a:pt x="4445" y="2593"/>
                  </a:lnTo>
                  <a:lnTo>
                    <a:pt x="5152" y="2559"/>
                  </a:lnTo>
                  <a:lnTo>
                    <a:pt x="5825" y="2559"/>
                  </a:lnTo>
                  <a:lnTo>
                    <a:pt x="5892" y="2593"/>
                  </a:lnTo>
                  <a:lnTo>
                    <a:pt x="5960" y="2593"/>
                  </a:lnTo>
                  <a:lnTo>
                    <a:pt x="6027" y="2559"/>
                  </a:lnTo>
                  <a:lnTo>
                    <a:pt x="6061" y="2492"/>
                  </a:lnTo>
                  <a:lnTo>
                    <a:pt x="6094" y="1280"/>
                  </a:lnTo>
                  <a:lnTo>
                    <a:pt x="6061" y="674"/>
                  </a:lnTo>
                  <a:lnTo>
                    <a:pt x="6061" y="371"/>
                  </a:lnTo>
                  <a:lnTo>
                    <a:pt x="6027" y="68"/>
                  </a:lnTo>
                  <a:lnTo>
                    <a:pt x="5993" y="34"/>
                  </a:lnTo>
                  <a:lnTo>
                    <a:pt x="5926" y="34"/>
                  </a:lnTo>
                  <a:lnTo>
                    <a:pt x="5892" y="68"/>
                  </a:lnTo>
                  <a:lnTo>
                    <a:pt x="5825" y="607"/>
                  </a:lnTo>
                  <a:lnTo>
                    <a:pt x="5791" y="1179"/>
                  </a:lnTo>
                  <a:lnTo>
                    <a:pt x="5825" y="2290"/>
                  </a:lnTo>
                  <a:lnTo>
                    <a:pt x="5152" y="2324"/>
                  </a:lnTo>
                  <a:lnTo>
                    <a:pt x="4478" y="2357"/>
                  </a:lnTo>
                  <a:lnTo>
                    <a:pt x="3132" y="2458"/>
                  </a:lnTo>
                  <a:lnTo>
                    <a:pt x="1785" y="2593"/>
                  </a:lnTo>
                  <a:lnTo>
                    <a:pt x="1111" y="2627"/>
                  </a:lnTo>
                  <a:lnTo>
                    <a:pt x="438" y="2627"/>
                  </a:lnTo>
                  <a:lnTo>
                    <a:pt x="303" y="2054"/>
                  </a:lnTo>
                  <a:lnTo>
                    <a:pt x="236" y="1448"/>
                  </a:lnTo>
                  <a:lnTo>
                    <a:pt x="236" y="977"/>
                  </a:lnTo>
                  <a:lnTo>
                    <a:pt x="236" y="708"/>
                  </a:lnTo>
                  <a:lnTo>
                    <a:pt x="169" y="472"/>
                  </a:lnTo>
                  <a:lnTo>
                    <a:pt x="472" y="506"/>
                  </a:lnTo>
                  <a:lnTo>
                    <a:pt x="775" y="506"/>
                  </a:lnTo>
                  <a:lnTo>
                    <a:pt x="1414" y="472"/>
                  </a:lnTo>
                  <a:lnTo>
                    <a:pt x="2054" y="405"/>
                  </a:lnTo>
                  <a:lnTo>
                    <a:pt x="2694" y="337"/>
                  </a:lnTo>
                  <a:lnTo>
                    <a:pt x="3973" y="270"/>
                  </a:lnTo>
                  <a:lnTo>
                    <a:pt x="4781" y="236"/>
                  </a:lnTo>
                  <a:lnTo>
                    <a:pt x="5219" y="203"/>
                  </a:lnTo>
                  <a:lnTo>
                    <a:pt x="5455" y="203"/>
                  </a:lnTo>
                  <a:lnTo>
                    <a:pt x="5556" y="236"/>
                  </a:lnTo>
                  <a:lnTo>
                    <a:pt x="5623" y="270"/>
                  </a:lnTo>
                  <a:lnTo>
                    <a:pt x="5690" y="304"/>
                  </a:lnTo>
                  <a:lnTo>
                    <a:pt x="5758" y="270"/>
                  </a:lnTo>
                  <a:lnTo>
                    <a:pt x="5791" y="236"/>
                  </a:lnTo>
                  <a:lnTo>
                    <a:pt x="5791" y="169"/>
                  </a:lnTo>
                  <a:lnTo>
                    <a:pt x="5758" y="102"/>
                  </a:lnTo>
                  <a:lnTo>
                    <a:pt x="5690" y="34"/>
                  </a:lnTo>
                  <a:lnTo>
                    <a:pt x="562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6"/>
            <p:cNvSpPr/>
            <p:nvPr/>
          </p:nvSpPr>
          <p:spPr>
            <a:xfrm>
              <a:off x="120820" y="568667"/>
              <a:ext cx="124207" cy="154350"/>
            </a:xfrm>
            <a:custGeom>
              <a:avLst/>
              <a:gdLst/>
              <a:ahLst/>
              <a:cxnLst/>
              <a:rect l="l" t="t" r="r" b="b"/>
              <a:pathLst>
                <a:path w="2493" h="3098" extrusionOk="0">
                  <a:moveTo>
                    <a:pt x="2290" y="202"/>
                  </a:moveTo>
                  <a:lnTo>
                    <a:pt x="2223" y="808"/>
                  </a:lnTo>
                  <a:lnTo>
                    <a:pt x="2223" y="1482"/>
                  </a:lnTo>
                  <a:lnTo>
                    <a:pt x="2223" y="2155"/>
                  </a:lnTo>
                  <a:lnTo>
                    <a:pt x="2290" y="2727"/>
                  </a:lnTo>
                  <a:lnTo>
                    <a:pt x="2324" y="2761"/>
                  </a:lnTo>
                  <a:lnTo>
                    <a:pt x="2290" y="2761"/>
                  </a:lnTo>
                  <a:lnTo>
                    <a:pt x="2055" y="2727"/>
                  </a:lnTo>
                  <a:lnTo>
                    <a:pt x="1819" y="2727"/>
                  </a:lnTo>
                  <a:lnTo>
                    <a:pt x="1348" y="2761"/>
                  </a:lnTo>
                  <a:lnTo>
                    <a:pt x="371" y="2761"/>
                  </a:lnTo>
                  <a:lnTo>
                    <a:pt x="270" y="1515"/>
                  </a:lnTo>
                  <a:lnTo>
                    <a:pt x="169" y="236"/>
                  </a:lnTo>
                  <a:lnTo>
                    <a:pt x="708" y="303"/>
                  </a:lnTo>
                  <a:lnTo>
                    <a:pt x="1213" y="270"/>
                  </a:lnTo>
                  <a:lnTo>
                    <a:pt x="2290" y="202"/>
                  </a:lnTo>
                  <a:close/>
                  <a:moveTo>
                    <a:pt x="2290" y="0"/>
                  </a:moveTo>
                  <a:lnTo>
                    <a:pt x="1752" y="34"/>
                  </a:lnTo>
                  <a:lnTo>
                    <a:pt x="1213" y="34"/>
                  </a:lnTo>
                  <a:lnTo>
                    <a:pt x="674" y="68"/>
                  </a:lnTo>
                  <a:lnTo>
                    <a:pt x="136" y="101"/>
                  </a:lnTo>
                  <a:lnTo>
                    <a:pt x="102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34" y="236"/>
                  </a:lnTo>
                  <a:lnTo>
                    <a:pt x="1" y="876"/>
                  </a:lnTo>
                  <a:lnTo>
                    <a:pt x="34" y="1616"/>
                  </a:lnTo>
                  <a:lnTo>
                    <a:pt x="102" y="2357"/>
                  </a:lnTo>
                  <a:lnTo>
                    <a:pt x="203" y="3030"/>
                  </a:lnTo>
                  <a:lnTo>
                    <a:pt x="237" y="3064"/>
                  </a:lnTo>
                  <a:lnTo>
                    <a:pt x="304" y="3098"/>
                  </a:lnTo>
                  <a:lnTo>
                    <a:pt x="371" y="3064"/>
                  </a:lnTo>
                  <a:lnTo>
                    <a:pt x="405" y="2997"/>
                  </a:lnTo>
                  <a:lnTo>
                    <a:pt x="405" y="2896"/>
                  </a:lnTo>
                  <a:lnTo>
                    <a:pt x="876" y="2997"/>
                  </a:lnTo>
                  <a:lnTo>
                    <a:pt x="1348" y="3030"/>
                  </a:lnTo>
                  <a:lnTo>
                    <a:pt x="1853" y="2997"/>
                  </a:lnTo>
                  <a:lnTo>
                    <a:pt x="2088" y="2963"/>
                  </a:lnTo>
                  <a:lnTo>
                    <a:pt x="2290" y="2896"/>
                  </a:lnTo>
                  <a:lnTo>
                    <a:pt x="2358" y="2862"/>
                  </a:lnTo>
                  <a:lnTo>
                    <a:pt x="2358" y="2795"/>
                  </a:lnTo>
                  <a:lnTo>
                    <a:pt x="2425" y="2795"/>
                  </a:lnTo>
                  <a:lnTo>
                    <a:pt x="2459" y="2761"/>
                  </a:lnTo>
                  <a:lnTo>
                    <a:pt x="2459" y="2727"/>
                  </a:lnTo>
                  <a:lnTo>
                    <a:pt x="2492" y="2121"/>
                  </a:lnTo>
                  <a:lnTo>
                    <a:pt x="2459" y="1448"/>
                  </a:lnTo>
                  <a:lnTo>
                    <a:pt x="2425" y="775"/>
                  </a:lnTo>
                  <a:lnTo>
                    <a:pt x="2358" y="169"/>
                  </a:lnTo>
                  <a:lnTo>
                    <a:pt x="2391" y="135"/>
                  </a:lnTo>
                  <a:lnTo>
                    <a:pt x="2391" y="68"/>
                  </a:lnTo>
                  <a:lnTo>
                    <a:pt x="2358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6"/>
            <p:cNvSpPr/>
            <p:nvPr/>
          </p:nvSpPr>
          <p:spPr>
            <a:xfrm>
              <a:off x="1274908" y="519990"/>
              <a:ext cx="159382" cy="144336"/>
            </a:xfrm>
            <a:custGeom>
              <a:avLst/>
              <a:gdLst/>
              <a:ahLst/>
              <a:cxnLst/>
              <a:rect l="l" t="t" r="r" b="b"/>
              <a:pathLst>
                <a:path w="3199" h="2897" extrusionOk="0">
                  <a:moveTo>
                    <a:pt x="2963" y="1"/>
                  </a:moveTo>
                  <a:lnTo>
                    <a:pt x="2963" y="34"/>
                  </a:lnTo>
                  <a:lnTo>
                    <a:pt x="2930" y="34"/>
                  </a:lnTo>
                  <a:lnTo>
                    <a:pt x="2896" y="338"/>
                  </a:lnTo>
                  <a:lnTo>
                    <a:pt x="2930" y="674"/>
                  </a:lnTo>
                  <a:lnTo>
                    <a:pt x="2963" y="1280"/>
                  </a:lnTo>
                  <a:lnTo>
                    <a:pt x="2963" y="1954"/>
                  </a:lnTo>
                  <a:lnTo>
                    <a:pt x="2997" y="2290"/>
                  </a:lnTo>
                  <a:lnTo>
                    <a:pt x="3031" y="2627"/>
                  </a:lnTo>
                  <a:lnTo>
                    <a:pt x="2324" y="2627"/>
                  </a:lnTo>
                  <a:lnTo>
                    <a:pt x="1650" y="2661"/>
                  </a:lnTo>
                  <a:lnTo>
                    <a:pt x="977" y="2694"/>
                  </a:lnTo>
                  <a:lnTo>
                    <a:pt x="640" y="2728"/>
                  </a:lnTo>
                  <a:lnTo>
                    <a:pt x="270" y="2728"/>
                  </a:lnTo>
                  <a:lnTo>
                    <a:pt x="303" y="2391"/>
                  </a:lnTo>
                  <a:lnTo>
                    <a:pt x="303" y="2055"/>
                  </a:lnTo>
                  <a:lnTo>
                    <a:pt x="270" y="1348"/>
                  </a:lnTo>
                  <a:lnTo>
                    <a:pt x="236" y="742"/>
                  </a:lnTo>
                  <a:lnTo>
                    <a:pt x="202" y="439"/>
                  </a:lnTo>
                  <a:lnTo>
                    <a:pt x="101" y="169"/>
                  </a:lnTo>
                  <a:lnTo>
                    <a:pt x="68" y="169"/>
                  </a:lnTo>
                  <a:lnTo>
                    <a:pt x="0" y="472"/>
                  </a:lnTo>
                  <a:lnTo>
                    <a:pt x="0" y="775"/>
                  </a:lnTo>
                  <a:lnTo>
                    <a:pt x="34" y="1381"/>
                  </a:lnTo>
                  <a:lnTo>
                    <a:pt x="34" y="1718"/>
                  </a:lnTo>
                  <a:lnTo>
                    <a:pt x="101" y="2088"/>
                  </a:lnTo>
                  <a:lnTo>
                    <a:pt x="236" y="2795"/>
                  </a:lnTo>
                  <a:lnTo>
                    <a:pt x="236" y="2829"/>
                  </a:lnTo>
                  <a:lnTo>
                    <a:pt x="236" y="2863"/>
                  </a:lnTo>
                  <a:lnTo>
                    <a:pt x="539" y="2795"/>
                  </a:lnTo>
                  <a:lnTo>
                    <a:pt x="573" y="2863"/>
                  </a:lnTo>
                  <a:lnTo>
                    <a:pt x="640" y="2896"/>
                  </a:lnTo>
                  <a:lnTo>
                    <a:pt x="842" y="2896"/>
                  </a:lnTo>
                  <a:lnTo>
                    <a:pt x="1347" y="2863"/>
                  </a:lnTo>
                  <a:lnTo>
                    <a:pt x="2223" y="2829"/>
                  </a:lnTo>
                  <a:lnTo>
                    <a:pt x="3064" y="2795"/>
                  </a:lnTo>
                  <a:lnTo>
                    <a:pt x="3098" y="2795"/>
                  </a:lnTo>
                  <a:lnTo>
                    <a:pt x="3098" y="2762"/>
                  </a:lnTo>
                  <a:lnTo>
                    <a:pt x="3132" y="2762"/>
                  </a:lnTo>
                  <a:lnTo>
                    <a:pt x="3165" y="2694"/>
                  </a:lnTo>
                  <a:lnTo>
                    <a:pt x="3199" y="2391"/>
                  </a:lnTo>
                  <a:lnTo>
                    <a:pt x="3199" y="2088"/>
                  </a:lnTo>
                  <a:lnTo>
                    <a:pt x="3199" y="1482"/>
                  </a:lnTo>
                  <a:lnTo>
                    <a:pt x="3165" y="742"/>
                  </a:lnTo>
                  <a:lnTo>
                    <a:pt x="3132" y="371"/>
                  </a:lnTo>
                  <a:lnTo>
                    <a:pt x="3031" y="34"/>
                  </a:lnTo>
                  <a:lnTo>
                    <a:pt x="296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6"/>
            <p:cNvSpPr/>
            <p:nvPr/>
          </p:nvSpPr>
          <p:spPr>
            <a:xfrm>
              <a:off x="402665" y="555214"/>
              <a:ext cx="171140" cy="149368"/>
            </a:xfrm>
            <a:custGeom>
              <a:avLst/>
              <a:gdLst/>
              <a:ahLst/>
              <a:cxnLst/>
              <a:rect l="l" t="t" r="r" b="b"/>
              <a:pathLst>
                <a:path w="3435" h="2998" extrusionOk="0">
                  <a:moveTo>
                    <a:pt x="1279" y="1"/>
                  </a:moveTo>
                  <a:lnTo>
                    <a:pt x="909" y="68"/>
                  </a:lnTo>
                  <a:lnTo>
                    <a:pt x="539" y="136"/>
                  </a:lnTo>
                  <a:lnTo>
                    <a:pt x="202" y="203"/>
                  </a:lnTo>
                  <a:lnTo>
                    <a:pt x="101" y="136"/>
                  </a:lnTo>
                  <a:lnTo>
                    <a:pt x="34" y="136"/>
                  </a:lnTo>
                  <a:lnTo>
                    <a:pt x="0" y="169"/>
                  </a:lnTo>
                  <a:lnTo>
                    <a:pt x="0" y="237"/>
                  </a:lnTo>
                  <a:lnTo>
                    <a:pt x="34" y="304"/>
                  </a:lnTo>
                  <a:lnTo>
                    <a:pt x="67" y="338"/>
                  </a:lnTo>
                  <a:lnTo>
                    <a:pt x="34" y="876"/>
                  </a:lnTo>
                  <a:lnTo>
                    <a:pt x="67" y="1684"/>
                  </a:lnTo>
                  <a:lnTo>
                    <a:pt x="135" y="2896"/>
                  </a:lnTo>
                  <a:lnTo>
                    <a:pt x="168" y="2997"/>
                  </a:lnTo>
                  <a:lnTo>
                    <a:pt x="269" y="2997"/>
                  </a:lnTo>
                  <a:lnTo>
                    <a:pt x="337" y="2964"/>
                  </a:lnTo>
                  <a:lnTo>
                    <a:pt x="337" y="2896"/>
                  </a:lnTo>
                  <a:lnTo>
                    <a:pt x="303" y="1920"/>
                  </a:lnTo>
                  <a:lnTo>
                    <a:pt x="269" y="944"/>
                  </a:lnTo>
                  <a:lnTo>
                    <a:pt x="269" y="674"/>
                  </a:lnTo>
                  <a:lnTo>
                    <a:pt x="269" y="371"/>
                  </a:lnTo>
                  <a:lnTo>
                    <a:pt x="943" y="304"/>
                  </a:lnTo>
                  <a:lnTo>
                    <a:pt x="1616" y="270"/>
                  </a:lnTo>
                  <a:lnTo>
                    <a:pt x="1986" y="270"/>
                  </a:lnTo>
                  <a:lnTo>
                    <a:pt x="2357" y="304"/>
                  </a:lnTo>
                  <a:lnTo>
                    <a:pt x="2727" y="338"/>
                  </a:lnTo>
                  <a:lnTo>
                    <a:pt x="3098" y="371"/>
                  </a:lnTo>
                  <a:lnTo>
                    <a:pt x="3131" y="371"/>
                  </a:lnTo>
                  <a:lnTo>
                    <a:pt x="3098" y="573"/>
                  </a:lnTo>
                  <a:lnTo>
                    <a:pt x="3098" y="809"/>
                  </a:lnTo>
                  <a:lnTo>
                    <a:pt x="3098" y="1247"/>
                  </a:lnTo>
                  <a:lnTo>
                    <a:pt x="3098" y="2055"/>
                  </a:lnTo>
                  <a:lnTo>
                    <a:pt x="3131" y="2425"/>
                  </a:lnTo>
                  <a:lnTo>
                    <a:pt x="3199" y="2795"/>
                  </a:lnTo>
                  <a:lnTo>
                    <a:pt x="2795" y="2728"/>
                  </a:lnTo>
                  <a:lnTo>
                    <a:pt x="2390" y="2728"/>
                  </a:lnTo>
                  <a:lnTo>
                    <a:pt x="1549" y="2694"/>
                  </a:lnTo>
                  <a:lnTo>
                    <a:pt x="774" y="2694"/>
                  </a:lnTo>
                  <a:lnTo>
                    <a:pt x="640" y="2762"/>
                  </a:lnTo>
                  <a:lnTo>
                    <a:pt x="505" y="2795"/>
                  </a:lnTo>
                  <a:lnTo>
                    <a:pt x="370" y="2896"/>
                  </a:lnTo>
                  <a:lnTo>
                    <a:pt x="539" y="2930"/>
                  </a:lnTo>
                  <a:lnTo>
                    <a:pt x="707" y="2964"/>
                  </a:lnTo>
                  <a:lnTo>
                    <a:pt x="1044" y="2964"/>
                  </a:lnTo>
                  <a:lnTo>
                    <a:pt x="1414" y="2930"/>
                  </a:lnTo>
                  <a:lnTo>
                    <a:pt x="1784" y="2930"/>
                  </a:lnTo>
                  <a:lnTo>
                    <a:pt x="2525" y="2997"/>
                  </a:lnTo>
                  <a:lnTo>
                    <a:pt x="2929" y="2997"/>
                  </a:lnTo>
                  <a:lnTo>
                    <a:pt x="3300" y="2930"/>
                  </a:lnTo>
                  <a:lnTo>
                    <a:pt x="3333" y="2930"/>
                  </a:lnTo>
                  <a:lnTo>
                    <a:pt x="3401" y="2896"/>
                  </a:lnTo>
                  <a:lnTo>
                    <a:pt x="3434" y="2829"/>
                  </a:lnTo>
                  <a:lnTo>
                    <a:pt x="3434" y="2795"/>
                  </a:lnTo>
                  <a:lnTo>
                    <a:pt x="3367" y="2425"/>
                  </a:lnTo>
                  <a:lnTo>
                    <a:pt x="3333" y="2021"/>
                  </a:lnTo>
                  <a:lnTo>
                    <a:pt x="3300" y="1247"/>
                  </a:lnTo>
                  <a:lnTo>
                    <a:pt x="3333" y="674"/>
                  </a:lnTo>
                  <a:lnTo>
                    <a:pt x="3300" y="405"/>
                  </a:lnTo>
                  <a:lnTo>
                    <a:pt x="3232" y="136"/>
                  </a:lnTo>
                  <a:lnTo>
                    <a:pt x="3232" y="102"/>
                  </a:lnTo>
                  <a:lnTo>
                    <a:pt x="3199" y="136"/>
                  </a:lnTo>
                  <a:lnTo>
                    <a:pt x="3165" y="270"/>
                  </a:lnTo>
                  <a:lnTo>
                    <a:pt x="3131" y="237"/>
                  </a:lnTo>
                  <a:lnTo>
                    <a:pt x="2795" y="102"/>
                  </a:lnTo>
                  <a:lnTo>
                    <a:pt x="2424" y="35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6"/>
            <p:cNvSpPr/>
            <p:nvPr/>
          </p:nvSpPr>
          <p:spPr>
            <a:xfrm>
              <a:off x="1890515" y="21815"/>
              <a:ext cx="55403" cy="40306"/>
            </a:xfrm>
            <a:custGeom>
              <a:avLst/>
              <a:gdLst/>
              <a:ahLst/>
              <a:cxnLst/>
              <a:rect l="l" t="t" r="r" b="b"/>
              <a:pathLst>
                <a:path w="1112" h="809" extrusionOk="0">
                  <a:moveTo>
                    <a:pt x="371" y="0"/>
                  </a:moveTo>
                  <a:lnTo>
                    <a:pt x="304" y="34"/>
                  </a:lnTo>
                  <a:lnTo>
                    <a:pt x="203" y="101"/>
                  </a:lnTo>
                  <a:lnTo>
                    <a:pt x="102" y="202"/>
                  </a:lnTo>
                  <a:lnTo>
                    <a:pt x="1" y="404"/>
                  </a:lnTo>
                  <a:lnTo>
                    <a:pt x="1" y="472"/>
                  </a:lnTo>
                  <a:lnTo>
                    <a:pt x="34" y="505"/>
                  </a:lnTo>
                  <a:lnTo>
                    <a:pt x="371" y="775"/>
                  </a:lnTo>
                  <a:lnTo>
                    <a:pt x="472" y="808"/>
                  </a:lnTo>
                  <a:lnTo>
                    <a:pt x="539" y="775"/>
                  </a:lnTo>
                  <a:lnTo>
                    <a:pt x="573" y="707"/>
                  </a:lnTo>
                  <a:lnTo>
                    <a:pt x="506" y="606"/>
                  </a:lnTo>
                  <a:lnTo>
                    <a:pt x="337" y="472"/>
                  </a:lnTo>
                  <a:lnTo>
                    <a:pt x="674" y="438"/>
                  </a:lnTo>
                  <a:lnTo>
                    <a:pt x="1044" y="371"/>
                  </a:lnTo>
                  <a:lnTo>
                    <a:pt x="1112" y="337"/>
                  </a:lnTo>
                  <a:lnTo>
                    <a:pt x="1112" y="270"/>
                  </a:lnTo>
                  <a:lnTo>
                    <a:pt x="1112" y="202"/>
                  </a:lnTo>
                  <a:lnTo>
                    <a:pt x="1044" y="169"/>
                  </a:lnTo>
                  <a:lnTo>
                    <a:pt x="674" y="236"/>
                  </a:lnTo>
                  <a:lnTo>
                    <a:pt x="304" y="303"/>
                  </a:lnTo>
                  <a:lnTo>
                    <a:pt x="405" y="169"/>
                  </a:lnTo>
                  <a:lnTo>
                    <a:pt x="438" y="101"/>
                  </a:lnTo>
                  <a:lnTo>
                    <a:pt x="405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6"/>
            <p:cNvSpPr/>
            <p:nvPr/>
          </p:nvSpPr>
          <p:spPr>
            <a:xfrm>
              <a:off x="390907" y="-7"/>
              <a:ext cx="10114" cy="11808"/>
            </a:xfrm>
            <a:custGeom>
              <a:avLst/>
              <a:gdLst/>
              <a:ahLst/>
              <a:cxnLst/>
              <a:rect l="l" t="t" r="r" b="b"/>
              <a:pathLst>
                <a:path w="203" h="237" extrusionOk="0">
                  <a:moveTo>
                    <a:pt x="0" y="1"/>
                  </a:moveTo>
                  <a:lnTo>
                    <a:pt x="0" y="135"/>
                  </a:lnTo>
                  <a:lnTo>
                    <a:pt x="34" y="203"/>
                  </a:lnTo>
                  <a:lnTo>
                    <a:pt x="101" y="236"/>
                  </a:lnTo>
                  <a:lnTo>
                    <a:pt x="169" y="203"/>
                  </a:lnTo>
                  <a:lnTo>
                    <a:pt x="202" y="13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6"/>
            <p:cNvSpPr/>
            <p:nvPr/>
          </p:nvSpPr>
          <p:spPr>
            <a:xfrm>
              <a:off x="853858" y="404252"/>
              <a:ext cx="124207" cy="134272"/>
            </a:xfrm>
            <a:custGeom>
              <a:avLst/>
              <a:gdLst/>
              <a:ahLst/>
              <a:cxnLst/>
              <a:rect l="l" t="t" r="r" b="b"/>
              <a:pathLst>
                <a:path w="2493" h="2695" extrusionOk="0">
                  <a:moveTo>
                    <a:pt x="2290" y="203"/>
                  </a:moveTo>
                  <a:lnTo>
                    <a:pt x="2223" y="708"/>
                  </a:lnTo>
                  <a:lnTo>
                    <a:pt x="2223" y="1246"/>
                  </a:lnTo>
                  <a:lnTo>
                    <a:pt x="2223" y="1785"/>
                  </a:lnTo>
                  <a:lnTo>
                    <a:pt x="2290" y="2324"/>
                  </a:lnTo>
                  <a:lnTo>
                    <a:pt x="2290" y="2357"/>
                  </a:lnTo>
                  <a:lnTo>
                    <a:pt x="2055" y="2324"/>
                  </a:lnTo>
                  <a:lnTo>
                    <a:pt x="1819" y="2324"/>
                  </a:lnTo>
                  <a:lnTo>
                    <a:pt x="1347" y="2357"/>
                  </a:lnTo>
                  <a:lnTo>
                    <a:pt x="371" y="2357"/>
                  </a:lnTo>
                  <a:lnTo>
                    <a:pt x="270" y="1280"/>
                  </a:lnTo>
                  <a:lnTo>
                    <a:pt x="203" y="236"/>
                  </a:lnTo>
                  <a:lnTo>
                    <a:pt x="203" y="236"/>
                  </a:lnTo>
                  <a:lnTo>
                    <a:pt x="708" y="270"/>
                  </a:lnTo>
                  <a:lnTo>
                    <a:pt x="1246" y="270"/>
                  </a:lnTo>
                  <a:lnTo>
                    <a:pt x="2290" y="203"/>
                  </a:lnTo>
                  <a:close/>
                  <a:moveTo>
                    <a:pt x="1785" y="1"/>
                  </a:moveTo>
                  <a:lnTo>
                    <a:pt x="1246" y="34"/>
                  </a:lnTo>
                  <a:lnTo>
                    <a:pt x="708" y="34"/>
                  </a:lnTo>
                  <a:lnTo>
                    <a:pt x="169" y="68"/>
                  </a:lnTo>
                  <a:lnTo>
                    <a:pt x="102" y="102"/>
                  </a:lnTo>
                  <a:lnTo>
                    <a:pt x="102" y="135"/>
                  </a:lnTo>
                  <a:lnTo>
                    <a:pt x="34" y="169"/>
                  </a:lnTo>
                  <a:lnTo>
                    <a:pt x="34" y="203"/>
                  </a:lnTo>
                  <a:lnTo>
                    <a:pt x="1" y="809"/>
                  </a:lnTo>
                  <a:lnTo>
                    <a:pt x="34" y="1415"/>
                  </a:lnTo>
                  <a:lnTo>
                    <a:pt x="102" y="2021"/>
                  </a:lnTo>
                  <a:lnTo>
                    <a:pt x="203" y="2627"/>
                  </a:lnTo>
                  <a:lnTo>
                    <a:pt x="236" y="2661"/>
                  </a:lnTo>
                  <a:lnTo>
                    <a:pt x="304" y="2694"/>
                  </a:lnTo>
                  <a:lnTo>
                    <a:pt x="371" y="2661"/>
                  </a:lnTo>
                  <a:lnTo>
                    <a:pt x="405" y="2560"/>
                  </a:lnTo>
                  <a:lnTo>
                    <a:pt x="405" y="2492"/>
                  </a:lnTo>
                  <a:lnTo>
                    <a:pt x="842" y="2593"/>
                  </a:lnTo>
                  <a:lnTo>
                    <a:pt x="1853" y="2593"/>
                  </a:lnTo>
                  <a:lnTo>
                    <a:pt x="2088" y="2560"/>
                  </a:lnTo>
                  <a:lnTo>
                    <a:pt x="2290" y="2492"/>
                  </a:lnTo>
                  <a:lnTo>
                    <a:pt x="2324" y="2458"/>
                  </a:lnTo>
                  <a:lnTo>
                    <a:pt x="2324" y="2391"/>
                  </a:lnTo>
                  <a:lnTo>
                    <a:pt x="2425" y="2391"/>
                  </a:lnTo>
                  <a:lnTo>
                    <a:pt x="2459" y="2357"/>
                  </a:lnTo>
                  <a:lnTo>
                    <a:pt x="2459" y="2290"/>
                  </a:lnTo>
                  <a:lnTo>
                    <a:pt x="2492" y="1785"/>
                  </a:lnTo>
                  <a:lnTo>
                    <a:pt x="2459" y="1246"/>
                  </a:lnTo>
                  <a:lnTo>
                    <a:pt x="2425" y="708"/>
                  </a:lnTo>
                  <a:lnTo>
                    <a:pt x="2391" y="169"/>
                  </a:lnTo>
                  <a:lnTo>
                    <a:pt x="2425" y="102"/>
                  </a:lnTo>
                  <a:lnTo>
                    <a:pt x="2425" y="68"/>
                  </a:lnTo>
                  <a:lnTo>
                    <a:pt x="239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6"/>
            <p:cNvSpPr/>
            <p:nvPr/>
          </p:nvSpPr>
          <p:spPr>
            <a:xfrm>
              <a:off x="1333599" y="248258"/>
              <a:ext cx="127546" cy="125852"/>
            </a:xfrm>
            <a:custGeom>
              <a:avLst/>
              <a:gdLst/>
              <a:ahLst/>
              <a:cxnLst/>
              <a:rect l="l" t="t" r="r" b="b"/>
              <a:pathLst>
                <a:path w="2560" h="2526" extrusionOk="0">
                  <a:moveTo>
                    <a:pt x="2324" y="1"/>
                  </a:moveTo>
                  <a:lnTo>
                    <a:pt x="2290" y="34"/>
                  </a:lnTo>
                  <a:lnTo>
                    <a:pt x="2290" y="68"/>
                  </a:lnTo>
                  <a:lnTo>
                    <a:pt x="2257" y="135"/>
                  </a:lnTo>
                  <a:lnTo>
                    <a:pt x="1920" y="102"/>
                  </a:lnTo>
                  <a:lnTo>
                    <a:pt x="1550" y="135"/>
                  </a:lnTo>
                  <a:lnTo>
                    <a:pt x="843" y="169"/>
                  </a:lnTo>
                  <a:lnTo>
                    <a:pt x="236" y="169"/>
                  </a:lnTo>
                  <a:lnTo>
                    <a:pt x="169" y="203"/>
                  </a:lnTo>
                  <a:lnTo>
                    <a:pt x="102" y="270"/>
                  </a:lnTo>
                  <a:lnTo>
                    <a:pt x="68" y="236"/>
                  </a:lnTo>
                  <a:lnTo>
                    <a:pt x="34" y="236"/>
                  </a:lnTo>
                  <a:lnTo>
                    <a:pt x="1" y="506"/>
                  </a:lnTo>
                  <a:lnTo>
                    <a:pt x="1" y="741"/>
                  </a:lnTo>
                  <a:lnTo>
                    <a:pt x="34" y="1246"/>
                  </a:lnTo>
                  <a:lnTo>
                    <a:pt x="68" y="2425"/>
                  </a:lnTo>
                  <a:lnTo>
                    <a:pt x="102" y="2492"/>
                  </a:lnTo>
                  <a:lnTo>
                    <a:pt x="169" y="2526"/>
                  </a:lnTo>
                  <a:lnTo>
                    <a:pt x="236" y="2492"/>
                  </a:lnTo>
                  <a:lnTo>
                    <a:pt x="270" y="2458"/>
                  </a:lnTo>
                  <a:lnTo>
                    <a:pt x="540" y="2492"/>
                  </a:lnTo>
                  <a:lnTo>
                    <a:pt x="843" y="2492"/>
                  </a:lnTo>
                  <a:lnTo>
                    <a:pt x="1381" y="2458"/>
                  </a:lnTo>
                  <a:lnTo>
                    <a:pt x="1886" y="2458"/>
                  </a:lnTo>
                  <a:lnTo>
                    <a:pt x="2122" y="2425"/>
                  </a:lnTo>
                  <a:lnTo>
                    <a:pt x="2223" y="2357"/>
                  </a:lnTo>
                  <a:lnTo>
                    <a:pt x="2324" y="2290"/>
                  </a:lnTo>
                  <a:lnTo>
                    <a:pt x="2223" y="2223"/>
                  </a:lnTo>
                  <a:lnTo>
                    <a:pt x="2088" y="2155"/>
                  </a:lnTo>
                  <a:lnTo>
                    <a:pt x="1785" y="2155"/>
                  </a:lnTo>
                  <a:lnTo>
                    <a:pt x="1213" y="2189"/>
                  </a:lnTo>
                  <a:lnTo>
                    <a:pt x="742" y="2189"/>
                  </a:lnTo>
                  <a:lnTo>
                    <a:pt x="506" y="2223"/>
                  </a:lnTo>
                  <a:lnTo>
                    <a:pt x="270" y="2256"/>
                  </a:lnTo>
                  <a:lnTo>
                    <a:pt x="236" y="1078"/>
                  </a:lnTo>
                  <a:lnTo>
                    <a:pt x="203" y="741"/>
                  </a:lnTo>
                  <a:lnTo>
                    <a:pt x="135" y="438"/>
                  </a:lnTo>
                  <a:lnTo>
                    <a:pt x="203" y="438"/>
                  </a:lnTo>
                  <a:lnTo>
                    <a:pt x="236" y="405"/>
                  </a:lnTo>
                  <a:lnTo>
                    <a:pt x="270" y="371"/>
                  </a:lnTo>
                  <a:lnTo>
                    <a:pt x="1348" y="337"/>
                  </a:lnTo>
                  <a:lnTo>
                    <a:pt x="1819" y="304"/>
                  </a:lnTo>
                  <a:lnTo>
                    <a:pt x="2055" y="270"/>
                  </a:lnTo>
                  <a:lnTo>
                    <a:pt x="2257" y="236"/>
                  </a:lnTo>
                  <a:lnTo>
                    <a:pt x="2290" y="674"/>
                  </a:lnTo>
                  <a:lnTo>
                    <a:pt x="2324" y="1078"/>
                  </a:lnTo>
                  <a:lnTo>
                    <a:pt x="2290" y="1684"/>
                  </a:lnTo>
                  <a:lnTo>
                    <a:pt x="2290" y="1987"/>
                  </a:lnTo>
                  <a:lnTo>
                    <a:pt x="2324" y="2290"/>
                  </a:lnTo>
                  <a:lnTo>
                    <a:pt x="2358" y="2324"/>
                  </a:lnTo>
                  <a:lnTo>
                    <a:pt x="2391" y="2357"/>
                  </a:lnTo>
                  <a:lnTo>
                    <a:pt x="2459" y="2357"/>
                  </a:lnTo>
                  <a:lnTo>
                    <a:pt x="2492" y="2290"/>
                  </a:lnTo>
                  <a:lnTo>
                    <a:pt x="2526" y="1987"/>
                  </a:lnTo>
                  <a:lnTo>
                    <a:pt x="2560" y="1684"/>
                  </a:lnTo>
                  <a:lnTo>
                    <a:pt x="2526" y="1078"/>
                  </a:lnTo>
                  <a:lnTo>
                    <a:pt x="2492" y="573"/>
                  </a:lnTo>
                  <a:lnTo>
                    <a:pt x="2459" y="304"/>
                  </a:lnTo>
                  <a:lnTo>
                    <a:pt x="2391" y="34"/>
                  </a:lnTo>
                  <a:lnTo>
                    <a:pt x="2358" y="34"/>
                  </a:lnTo>
                  <a:lnTo>
                    <a:pt x="23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6"/>
            <p:cNvSpPr/>
            <p:nvPr/>
          </p:nvSpPr>
          <p:spPr>
            <a:xfrm>
              <a:off x="712960" y="414316"/>
              <a:ext cx="127546" cy="119175"/>
            </a:xfrm>
            <a:custGeom>
              <a:avLst/>
              <a:gdLst/>
              <a:ahLst/>
              <a:cxnLst/>
              <a:rect l="l" t="t" r="r" b="b"/>
              <a:pathLst>
                <a:path w="2560" h="2392" extrusionOk="0">
                  <a:moveTo>
                    <a:pt x="102" y="1"/>
                  </a:moveTo>
                  <a:lnTo>
                    <a:pt x="68" y="34"/>
                  </a:lnTo>
                  <a:lnTo>
                    <a:pt x="34" y="304"/>
                  </a:lnTo>
                  <a:lnTo>
                    <a:pt x="1" y="539"/>
                  </a:lnTo>
                  <a:lnTo>
                    <a:pt x="1" y="1078"/>
                  </a:lnTo>
                  <a:lnTo>
                    <a:pt x="34" y="1684"/>
                  </a:lnTo>
                  <a:lnTo>
                    <a:pt x="102" y="1987"/>
                  </a:lnTo>
                  <a:lnTo>
                    <a:pt x="169" y="2290"/>
                  </a:lnTo>
                  <a:lnTo>
                    <a:pt x="203" y="2324"/>
                  </a:lnTo>
                  <a:lnTo>
                    <a:pt x="236" y="2358"/>
                  </a:lnTo>
                  <a:lnTo>
                    <a:pt x="304" y="2324"/>
                  </a:lnTo>
                  <a:lnTo>
                    <a:pt x="337" y="2256"/>
                  </a:lnTo>
                  <a:lnTo>
                    <a:pt x="304" y="1953"/>
                  </a:lnTo>
                  <a:lnTo>
                    <a:pt x="304" y="1650"/>
                  </a:lnTo>
                  <a:lnTo>
                    <a:pt x="236" y="1078"/>
                  </a:lnTo>
                  <a:lnTo>
                    <a:pt x="236" y="640"/>
                  </a:lnTo>
                  <a:lnTo>
                    <a:pt x="203" y="203"/>
                  </a:lnTo>
                  <a:lnTo>
                    <a:pt x="203" y="203"/>
                  </a:lnTo>
                  <a:lnTo>
                    <a:pt x="438" y="236"/>
                  </a:lnTo>
                  <a:lnTo>
                    <a:pt x="1145" y="236"/>
                  </a:lnTo>
                  <a:lnTo>
                    <a:pt x="2223" y="169"/>
                  </a:lnTo>
                  <a:lnTo>
                    <a:pt x="2256" y="236"/>
                  </a:lnTo>
                  <a:lnTo>
                    <a:pt x="2324" y="236"/>
                  </a:lnTo>
                  <a:lnTo>
                    <a:pt x="2324" y="539"/>
                  </a:lnTo>
                  <a:lnTo>
                    <a:pt x="2324" y="876"/>
                  </a:lnTo>
                  <a:lnTo>
                    <a:pt x="2357" y="2054"/>
                  </a:lnTo>
                  <a:lnTo>
                    <a:pt x="1886" y="2054"/>
                  </a:lnTo>
                  <a:lnTo>
                    <a:pt x="1415" y="2088"/>
                  </a:lnTo>
                  <a:lnTo>
                    <a:pt x="674" y="2088"/>
                  </a:lnTo>
                  <a:lnTo>
                    <a:pt x="539" y="2122"/>
                  </a:lnTo>
                  <a:lnTo>
                    <a:pt x="438" y="2189"/>
                  </a:lnTo>
                  <a:lnTo>
                    <a:pt x="337" y="2256"/>
                  </a:lnTo>
                  <a:lnTo>
                    <a:pt x="405" y="2324"/>
                  </a:lnTo>
                  <a:lnTo>
                    <a:pt x="539" y="2358"/>
                  </a:lnTo>
                  <a:lnTo>
                    <a:pt x="775" y="2391"/>
                  </a:lnTo>
                  <a:lnTo>
                    <a:pt x="1280" y="2358"/>
                  </a:lnTo>
                  <a:lnTo>
                    <a:pt x="1819" y="2358"/>
                  </a:lnTo>
                  <a:lnTo>
                    <a:pt x="2122" y="2324"/>
                  </a:lnTo>
                  <a:lnTo>
                    <a:pt x="2357" y="2256"/>
                  </a:lnTo>
                  <a:lnTo>
                    <a:pt x="2425" y="2324"/>
                  </a:lnTo>
                  <a:lnTo>
                    <a:pt x="2492" y="2324"/>
                  </a:lnTo>
                  <a:lnTo>
                    <a:pt x="2559" y="2290"/>
                  </a:lnTo>
                  <a:lnTo>
                    <a:pt x="2559" y="2223"/>
                  </a:lnTo>
                  <a:lnTo>
                    <a:pt x="2526" y="1044"/>
                  </a:lnTo>
                  <a:lnTo>
                    <a:pt x="2526" y="539"/>
                  </a:lnTo>
                  <a:lnTo>
                    <a:pt x="2492" y="270"/>
                  </a:lnTo>
                  <a:lnTo>
                    <a:pt x="2425" y="34"/>
                  </a:lnTo>
                  <a:lnTo>
                    <a:pt x="2391" y="34"/>
                  </a:lnTo>
                  <a:lnTo>
                    <a:pt x="2391" y="68"/>
                  </a:lnTo>
                  <a:lnTo>
                    <a:pt x="2357" y="68"/>
                  </a:lnTo>
                  <a:lnTo>
                    <a:pt x="2290" y="34"/>
                  </a:lnTo>
                  <a:lnTo>
                    <a:pt x="2223" y="1"/>
                  </a:lnTo>
                  <a:lnTo>
                    <a:pt x="2021" y="1"/>
                  </a:lnTo>
                  <a:lnTo>
                    <a:pt x="1617" y="34"/>
                  </a:lnTo>
                  <a:lnTo>
                    <a:pt x="910" y="34"/>
                  </a:lnTo>
                  <a:lnTo>
                    <a:pt x="539" y="68"/>
                  </a:lnTo>
                  <a:lnTo>
                    <a:pt x="203" y="102"/>
                  </a:lnTo>
                  <a:lnTo>
                    <a:pt x="169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6"/>
            <p:cNvSpPr/>
            <p:nvPr/>
          </p:nvSpPr>
          <p:spPr>
            <a:xfrm>
              <a:off x="1162508" y="122456"/>
              <a:ext cx="127546" cy="120820"/>
            </a:xfrm>
            <a:custGeom>
              <a:avLst/>
              <a:gdLst/>
              <a:ahLst/>
              <a:cxnLst/>
              <a:rect l="l" t="t" r="r" b="b"/>
              <a:pathLst>
                <a:path w="2560" h="2425" extrusionOk="0">
                  <a:moveTo>
                    <a:pt x="2357" y="0"/>
                  </a:moveTo>
                  <a:lnTo>
                    <a:pt x="2357" y="34"/>
                  </a:lnTo>
                  <a:lnTo>
                    <a:pt x="2324" y="135"/>
                  </a:lnTo>
                  <a:lnTo>
                    <a:pt x="1751" y="68"/>
                  </a:lnTo>
                  <a:lnTo>
                    <a:pt x="1179" y="68"/>
                  </a:lnTo>
                  <a:lnTo>
                    <a:pt x="674" y="34"/>
                  </a:lnTo>
                  <a:lnTo>
                    <a:pt x="405" y="68"/>
                  </a:lnTo>
                  <a:lnTo>
                    <a:pt x="304" y="101"/>
                  </a:lnTo>
                  <a:lnTo>
                    <a:pt x="169" y="169"/>
                  </a:lnTo>
                  <a:lnTo>
                    <a:pt x="169" y="169"/>
                  </a:lnTo>
                  <a:lnTo>
                    <a:pt x="169" y="169"/>
                  </a:lnTo>
                  <a:lnTo>
                    <a:pt x="371" y="270"/>
                  </a:lnTo>
                  <a:lnTo>
                    <a:pt x="573" y="304"/>
                  </a:lnTo>
                  <a:lnTo>
                    <a:pt x="1011" y="270"/>
                  </a:lnTo>
                  <a:lnTo>
                    <a:pt x="1650" y="304"/>
                  </a:lnTo>
                  <a:lnTo>
                    <a:pt x="2324" y="337"/>
                  </a:lnTo>
                  <a:lnTo>
                    <a:pt x="2290" y="708"/>
                  </a:lnTo>
                  <a:lnTo>
                    <a:pt x="2324" y="1078"/>
                  </a:lnTo>
                  <a:lnTo>
                    <a:pt x="2324" y="1583"/>
                  </a:lnTo>
                  <a:lnTo>
                    <a:pt x="2357" y="1852"/>
                  </a:lnTo>
                  <a:lnTo>
                    <a:pt x="2391" y="2088"/>
                  </a:lnTo>
                  <a:lnTo>
                    <a:pt x="2357" y="2088"/>
                  </a:lnTo>
                  <a:lnTo>
                    <a:pt x="1347" y="2122"/>
                  </a:lnTo>
                  <a:lnTo>
                    <a:pt x="809" y="2155"/>
                  </a:lnTo>
                  <a:lnTo>
                    <a:pt x="539" y="2189"/>
                  </a:lnTo>
                  <a:lnTo>
                    <a:pt x="304" y="2223"/>
                  </a:lnTo>
                  <a:lnTo>
                    <a:pt x="270" y="1718"/>
                  </a:lnTo>
                  <a:lnTo>
                    <a:pt x="236" y="1213"/>
                  </a:lnTo>
                  <a:lnTo>
                    <a:pt x="270" y="708"/>
                  </a:lnTo>
                  <a:lnTo>
                    <a:pt x="236" y="438"/>
                  </a:lnTo>
                  <a:lnTo>
                    <a:pt x="203" y="304"/>
                  </a:lnTo>
                  <a:lnTo>
                    <a:pt x="169" y="169"/>
                  </a:lnTo>
                  <a:lnTo>
                    <a:pt x="135" y="203"/>
                  </a:lnTo>
                  <a:lnTo>
                    <a:pt x="68" y="337"/>
                  </a:lnTo>
                  <a:lnTo>
                    <a:pt x="34" y="506"/>
                  </a:lnTo>
                  <a:lnTo>
                    <a:pt x="1" y="876"/>
                  </a:lnTo>
                  <a:lnTo>
                    <a:pt x="34" y="1583"/>
                  </a:lnTo>
                  <a:lnTo>
                    <a:pt x="34" y="1819"/>
                  </a:lnTo>
                  <a:lnTo>
                    <a:pt x="34" y="2054"/>
                  </a:lnTo>
                  <a:lnTo>
                    <a:pt x="34" y="2189"/>
                  </a:lnTo>
                  <a:lnTo>
                    <a:pt x="102" y="2290"/>
                  </a:lnTo>
                  <a:lnTo>
                    <a:pt x="169" y="2391"/>
                  </a:lnTo>
                  <a:lnTo>
                    <a:pt x="270" y="2425"/>
                  </a:lnTo>
                  <a:lnTo>
                    <a:pt x="304" y="2425"/>
                  </a:lnTo>
                  <a:lnTo>
                    <a:pt x="337" y="2391"/>
                  </a:lnTo>
                  <a:lnTo>
                    <a:pt x="337" y="2357"/>
                  </a:lnTo>
                  <a:lnTo>
                    <a:pt x="573" y="2391"/>
                  </a:lnTo>
                  <a:lnTo>
                    <a:pt x="809" y="2425"/>
                  </a:lnTo>
                  <a:lnTo>
                    <a:pt x="1347" y="2391"/>
                  </a:lnTo>
                  <a:lnTo>
                    <a:pt x="2391" y="2324"/>
                  </a:lnTo>
                  <a:lnTo>
                    <a:pt x="2458" y="2290"/>
                  </a:lnTo>
                  <a:lnTo>
                    <a:pt x="2492" y="2324"/>
                  </a:lnTo>
                  <a:lnTo>
                    <a:pt x="2526" y="2324"/>
                  </a:lnTo>
                  <a:lnTo>
                    <a:pt x="2526" y="2290"/>
                  </a:lnTo>
                  <a:lnTo>
                    <a:pt x="2559" y="2021"/>
                  </a:lnTo>
                  <a:lnTo>
                    <a:pt x="2559" y="1751"/>
                  </a:lnTo>
                  <a:lnTo>
                    <a:pt x="2526" y="1246"/>
                  </a:lnTo>
                  <a:lnTo>
                    <a:pt x="2526" y="640"/>
                  </a:lnTo>
                  <a:lnTo>
                    <a:pt x="2492" y="337"/>
                  </a:lnTo>
                  <a:lnTo>
                    <a:pt x="2458" y="34"/>
                  </a:lnTo>
                  <a:lnTo>
                    <a:pt x="242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6"/>
            <p:cNvSpPr/>
            <p:nvPr/>
          </p:nvSpPr>
          <p:spPr>
            <a:xfrm>
              <a:off x="1387307" y="296885"/>
              <a:ext cx="35274" cy="42000"/>
            </a:xfrm>
            <a:custGeom>
              <a:avLst/>
              <a:gdLst/>
              <a:ahLst/>
              <a:cxnLst/>
              <a:rect l="l" t="t" r="r" b="b"/>
              <a:pathLst>
                <a:path w="708" h="843" extrusionOk="0">
                  <a:moveTo>
                    <a:pt x="202" y="1"/>
                  </a:moveTo>
                  <a:lnTo>
                    <a:pt x="101" y="35"/>
                  </a:lnTo>
                  <a:lnTo>
                    <a:pt x="68" y="136"/>
                  </a:lnTo>
                  <a:lnTo>
                    <a:pt x="0" y="338"/>
                  </a:lnTo>
                  <a:lnTo>
                    <a:pt x="0" y="573"/>
                  </a:lnTo>
                  <a:lnTo>
                    <a:pt x="0" y="742"/>
                  </a:lnTo>
                  <a:lnTo>
                    <a:pt x="34" y="809"/>
                  </a:lnTo>
                  <a:lnTo>
                    <a:pt x="68" y="843"/>
                  </a:lnTo>
                  <a:lnTo>
                    <a:pt x="101" y="843"/>
                  </a:lnTo>
                  <a:lnTo>
                    <a:pt x="404" y="809"/>
                  </a:lnTo>
                  <a:lnTo>
                    <a:pt x="573" y="775"/>
                  </a:lnTo>
                  <a:lnTo>
                    <a:pt x="707" y="708"/>
                  </a:lnTo>
                  <a:lnTo>
                    <a:pt x="707" y="674"/>
                  </a:lnTo>
                  <a:lnTo>
                    <a:pt x="707" y="641"/>
                  </a:lnTo>
                  <a:lnTo>
                    <a:pt x="674" y="573"/>
                  </a:lnTo>
                  <a:lnTo>
                    <a:pt x="438" y="573"/>
                  </a:lnTo>
                  <a:lnTo>
                    <a:pt x="202" y="607"/>
                  </a:lnTo>
                  <a:lnTo>
                    <a:pt x="236" y="304"/>
                  </a:lnTo>
                  <a:lnTo>
                    <a:pt x="270" y="169"/>
                  </a:lnTo>
                  <a:lnTo>
                    <a:pt x="270" y="68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6"/>
            <p:cNvSpPr/>
            <p:nvPr/>
          </p:nvSpPr>
          <p:spPr>
            <a:xfrm>
              <a:off x="895809" y="444509"/>
              <a:ext cx="36968" cy="45338"/>
            </a:xfrm>
            <a:custGeom>
              <a:avLst/>
              <a:gdLst/>
              <a:ahLst/>
              <a:cxnLst/>
              <a:rect l="l" t="t" r="r" b="b"/>
              <a:pathLst>
                <a:path w="742" h="910" extrusionOk="0">
                  <a:moveTo>
                    <a:pt x="573" y="169"/>
                  </a:moveTo>
                  <a:lnTo>
                    <a:pt x="539" y="236"/>
                  </a:lnTo>
                  <a:lnTo>
                    <a:pt x="505" y="304"/>
                  </a:lnTo>
                  <a:lnTo>
                    <a:pt x="472" y="304"/>
                  </a:lnTo>
                  <a:lnTo>
                    <a:pt x="371" y="337"/>
                  </a:lnTo>
                  <a:lnTo>
                    <a:pt x="270" y="371"/>
                  </a:lnTo>
                  <a:lnTo>
                    <a:pt x="202" y="169"/>
                  </a:lnTo>
                  <a:close/>
                  <a:moveTo>
                    <a:pt x="539" y="506"/>
                  </a:moveTo>
                  <a:lnTo>
                    <a:pt x="573" y="573"/>
                  </a:lnTo>
                  <a:lnTo>
                    <a:pt x="505" y="674"/>
                  </a:lnTo>
                  <a:lnTo>
                    <a:pt x="472" y="708"/>
                  </a:lnTo>
                  <a:lnTo>
                    <a:pt x="270" y="708"/>
                  </a:lnTo>
                  <a:lnTo>
                    <a:pt x="270" y="539"/>
                  </a:lnTo>
                  <a:lnTo>
                    <a:pt x="303" y="539"/>
                  </a:lnTo>
                  <a:lnTo>
                    <a:pt x="472" y="506"/>
                  </a:lnTo>
                  <a:close/>
                  <a:moveTo>
                    <a:pt x="472" y="1"/>
                  </a:moveTo>
                  <a:lnTo>
                    <a:pt x="270" y="68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68" y="203"/>
                  </a:lnTo>
                  <a:lnTo>
                    <a:pt x="101" y="506"/>
                  </a:lnTo>
                  <a:lnTo>
                    <a:pt x="101" y="674"/>
                  </a:lnTo>
                  <a:lnTo>
                    <a:pt x="34" y="674"/>
                  </a:lnTo>
                  <a:lnTo>
                    <a:pt x="0" y="741"/>
                  </a:lnTo>
                  <a:lnTo>
                    <a:pt x="0" y="809"/>
                  </a:lnTo>
                  <a:lnTo>
                    <a:pt x="68" y="876"/>
                  </a:lnTo>
                  <a:lnTo>
                    <a:pt x="270" y="910"/>
                  </a:lnTo>
                  <a:lnTo>
                    <a:pt x="472" y="910"/>
                  </a:lnTo>
                  <a:lnTo>
                    <a:pt x="573" y="876"/>
                  </a:lnTo>
                  <a:lnTo>
                    <a:pt x="640" y="809"/>
                  </a:lnTo>
                  <a:lnTo>
                    <a:pt x="707" y="741"/>
                  </a:lnTo>
                  <a:lnTo>
                    <a:pt x="741" y="640"/>
                  </a:lnTo>
                  <a:lnTo>
                    <a:pt x="741" y="506"/>
                  </a:lnTo>
                  <a:lnTo>
                    <a:pt x="707" y="438"/>
                  </a:lnTo>
                  <a:lnTo>
                    <a:pt x="674" y="371"/>
                  </a:lnTo>
                  <a:lnTo>
                    <a:pt x="707" y="304"/>
                  </a:lnTo>
                  <a:lnTo>
                    <a:pt x="707" y="169"/>
                  </a:lnTo>
                  <a:lnTo>
                    <a:pt x="707" y="68"/>
                  </a:lnTo>
                  <a:lnTo>
                    <a:pt x="640" y="34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6"/>
            <p:cNvSpPr/>
            <p:nvPr/>
          </p:nvSpPr>
          <p:spPr>
            <a:xfrm>
              <a:off x="583820" y="419349"/>
              <a:ext cx="115787" cy="119175"/>
            </a:xfrm>
            <a:custGeom>
              <a:avLst/>
              <a:gdLst/>
              <a:ahLst/>
              <a:cxnLst/>
              <a:rect l="l" t="t" r="r" b="b"/>
              <a:pathLst>
                <a:path w="2324" h="2392" extrusionOk="0">
                  <a:moveTo>
                    <a:pt x="1515" y="1"/>
                  </a:moveTo>
                  <a:lnTo>
                    <a:pt x="909" y="34"/>
                  </a:lnTo>
                  <a:lnTo>
                    <a:pt x="202" y="34"/>
                  </a:lnTo>
                  <a:lnTo>
                    <a:pt x="0" y="102"/>
                  </a:lnTo>
                  <a:lnTo>
                    <a:pt x="0" y="135"/>
                  </a:lnTo>
                  <a:lnTo>
                    <a:pt x="68" y="203"/>
                  </a:lnTo>
                  <a:lnTo>
                    <a:pt x="169" y="236"/>
                  </a:lnTo>
                  <a:lnTo>
                    <a:pt x="371" y="270"/>
                  </a:lnTo>
                  <a:lnTo>
                    <a:pt x="1414" y="270"/>
                  </a:lnTo>
                  <a:lnTo>
                    <a:pt x="2020" y="236"/>
                  </a:lnTo>
                  <a:lnTo>
                    <a:pt x="1987" y="438"/>
                  </a:lnTo>
                  <a:lnTo>
                    <a:pt x="2020" y="640"/>
                  </a:lnTo>
                  <a:lnTo>
                    <a:pt x="2054" y="1078"/>
                  </a:lnTo>
                  <a:lnTo>
                    <a:pt x="2054" y="1617"/>
                  </a:lnTo>
                  <a:lnTo>
                    <a:pt x="2054" y="1852"/>
                  </a:lnTo>
                  <a:lnTo>
                    <a:pt x="2088" y="2122"/>
                  </a:lnTo>
                  <a:lnTo>
                    <a:pt x="977" y="2155"/>
                  </a:lnTo>
                  <a:lnTo>
                    <a:pt x="539" y="2155"/>
                  </a:lnTo>
                  <a:lnTo>
                    <a:pt x="371" y="2189"/>
                  </a:lnTo>
                  <a:lnTo>
                    <a:pt x="270" y="2223"/>
                  </a:lnTo>
                  <a:lnTo>
                    <a:pt x="202" y="2290"/>
                  </a:lnTo>
                  <a:lnTo>
                    <a:pt x="270" y="2358"/>
                  </a:lnTo>
                  <a:lnTo>
                    <a:pt x="371" y="2391"/>
                  </a:lnTo>
                  <a:lnTo>
                    <a:pt x="1583" y="2391"/>
                  </a:lnTo>
                  <a:lnTo>
                    <a:pt x="2222" y="2358"/>
                  </a:lnTo>
                  <a:lnTo>
                    <a:pt x="2290" y="2324"/>
                  </a:lnTo>
                  <a:lnTo>
                    <a:pt x="2323" y="2290"/>
                  </a:lnTo>
                  <a:lnTo>
                    <a:pt x="2323" y="2223"/>
                  </a:lnTo>
                  <a:lnTo>
                    <a:pt x="2290" y="2155"/>
                  </a:lnTo>
                  <a:lnTo>
                    <a:pt x="2290" y="1886"/>
                  </a:lnTo>
                  <a:lnTo>
                    <a:pt x="2290" y="1617"/>
                  </a:lnTo>
                  <a:lnTo>
                    <a:pt x="2256" y="1078"/>
                  </a:lnTo>
                  <a:lnTo>
                    <a:pt x="2256" y="607"/>
                  </a:lnTo>
                  <a:lnTo>
                    <a:pt x="2222" y="405"/>
                  </a:lnTo>
                  <a:lnTo>
                    <a:pt x="2189" y="203"/>
                  </a:lnTo>
                  <a:lnTo>
                    <a:pt x="2222" y="135"/>
                  </a:lnTo>
                  <a:lnTo>
                    <a:pt x="2222" y="68"/>
                  </a:lnTo>
                  <a:lnTo>
                    <a:pt x="2189" y="34"/>
                  </a:lnTo>
                  <a:lnTo>
                    <a:pt x="212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6"/>
            <p:cNvSpPr/>
            <p:nvPr/>
          </p:nvSpPr>
          <p:spPr>
            <a:xfrm>
              <a:off x="761637" y="452929"/>
              <a:ext cx="36918" cy="31886"/>
            </a:xfrm>
            <a:custGeom>
              <a:avLst/>
              <a:gdLst/>
              <a:ahLst/>
              <a:cxnLst/>
              <a:rect l="l" t="t" r="r" b="b"/>
              <a:pathLst>
                <a:path w="741" h="640" extrusionOk="0">
                  <a:moveTo>
                    <a:pt x="67" y="0"/>
                  </a:moveTo>
                  <a:lnTo>
                    <a:pt x="0" y="67"/>
                  </a:lnTo>
                  <a:lnTo>
                    <a:pt x="0" y="135"/>
                  </a:lnTo>
                  <a:lnTo>
                    <a:pt x="34" y="168"/>
                  </a:lnTo>
                  <a:lnTo>
                    <a:pt x="67" y="202"/>
                  </a:lnTo>
                  <a:lnTo>
                    <a:pt x="101" y="303"/>
                  </a:lnTo>
                  <a:lnTo>
                    <a:pt x="135" y="438"/>
                  </a:lnTo>
                  <a:lnTo>
                    <a:pt x="202" y="539"/>
                  </a:lnTo>
                  <a:lnTo>
                    <a:pt x="303" y="640"/>
                  </a:lnTo>
                  <a:lnTo>
                    <a:pt x="438" y="640"/>
                  </a:lnTo>
                  <a:lnTo>
                    <a:pt x="471" y="606"/>
                  </a:lnTo>
                  <a:lnTo>
                    <a:pt x="606" y="337"/>
                  </a:lnTo>
                  <a:lnTo>
                    <a:pt x="707" y="236"/>
                  </a:lnTo>
                  <a:lnTo>
                    <a:pt x="741" y="168"/>
                  </a:lnTo>
                  <a:lnTo>
                    <a:pt x="741" y="101"/>
                  </a:lnTo>
                  <a:lnTo>
                    <a:pt x="741" y="67"/>
                  </a:lnTo>
                  <a:lnTo>
                    <a:pt x="707" y="34"/>
                  </a:lnTo>
                  <a:lnTo>
                    <a:pt x="606" y="67"/>
                  </a:lnTo>
                  <a:lnTo>
                    <a:pt x="505" y="135"/>
                  </a:lnTo>
                  <a:lnTo>
                    <a:pt x="404" y="269"/>
                  </a:lnTo>
                  <a:lnTo>
                    <a:pt x="337" y="370"/>
                  </a:lnTo>
                  <a:lnTo>
                    <a:pt x="269" y="236"/>
                  </a:lnTo>
                  <a:lnTo>
                    <a:pt x="236" y="67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6"/>
            <p:cNvSpPr/>
            <p:nvPr/>
          </p:nvSpPr>
          <p:spPr>
            <a:xfrm>
              <a:off x="434502" y="422736"/>
              <a:ext cx="127546" cy="120820"/>
            </a:xfrm>
            <a:custGeom>
              <a:avLst/>
              <a:gdLst/>
              <a:ahLst/>
              <a:cxnLst/>
              <a:rect l="l" t="t" r="r" b="b"/>
              <a:pathLst>
                <a:path w="2560" h="2425" extrusionOk="0">
                  <a:moveTo>
                    <a:pt x="2391" y="0"/>
                  </a:moveTo>
                  <a:lnTo>
                    <a:pt x="2358" y="34"/>
                  </a:lnTo>
                  <a:lnTo>
                    <a:pt x="2324" y="135"/>
                  </a:lnTo>
                  <a:lnTo>
                    <a:pt x="1751" y="67"/>
                  </a:lnTo>
                  <a:lnTo>
                    <a:pt x="1179" y="67"/>
                  </a:lnTo>
                  <a:lnTo>
                    <a:pt x="640" y="34"/>
                  </a:lnTo>
                  <a:lnTo>
                    <a:pt x="405" y="67"/>
                  </a:lnTo>
                  <a:lnTo>
                    <a:pt x="270" y="101"/>
                  </a:lnTo>
                  <a:lnTo>
                    <a:pt x="169" y="168"/>
                  </a:lnTo>
                  <a:lnTo>
                    <a:pt x="169" y="202"/>
                  </a:lnTo>
                  <a:lnTo>
                    <a:pt x="371" y="269"/>
                  </a:lnTo>
                  <a:lnTo>
                    <a:pt x="573" y="303"/>
                  </a:lnTo>
                  <a:lnTo>
                    <a:pt x="1011" y="269"/>
                  </a:lnTo>
                  <a:lnTo>
                    <a:pt x="1650" y="303"/>
                  </a:lnTo>
                  <a:lnTo>
                    <a:pt x="2324" y="337"/>
                  </a:lnTo>
                  <a:lnTo>
                    <a:pt x="2290" y="707"/>
                  </a:lnTo>
                  <a:lnTo>
                    <a:pt x="2324" y="1077"/>
                  </a:lnTo>
                  <a:lnTo>
                    <a:pt x="2324" y="1582"/>
                  </a:lnTo>
                  <a:lnTo>
                    <a:pt x="2358" y="1852"/>
                  </a:lnTo>
                  <a:lnTo>
                    <a:pt x="2391" y="2087"/>
                  </a:lnTo>
                  <a:lnTo>
                    <a:pt x="2358" y="2087"/>
                  </a:lnTo>
                  <a:lnTo>
                    <a:pt x="1314" y="2121"/>
                  </a:lnTo>
                  <a:lnTo>
                    <a:pt x="809" y="2155"/>
                  </a:lnTo>
                  <a:lnTo>
                    <a:pt x="539" y="2189"/>
                  </a:lnTo>
                  <a:lnTo>
                    <a:pt x="304" y="2256"/>
                  </a:lnTo>
                  <a:lnTo>
                    <a:pt x="270" y="1751"/>
                  </a:lnTo>
                  <a:lnTo>
                    <a:pt x="236" y="1246"/>
                  </a:lnTo>
                  <a:lnTo>
                    <a:pt x="270" y="707"/>
                  </a:lnTo>
                  <a:lnTo>
                    <a:pt x="236" y="438"/>
                  </a:lnTo>
                  <a:lnTo>
                    <a:pt x="203" y="303"/>
                  </a:lnTo>
                  <a:lnTo>
                    <a:pt x="169" y="202"/>
                  </a:lnTo>
                  <a:lnTo>
                    <a:pt x="135" y="202"/>
                  </a:lnTo>
                  <a:lnTo>
                    <a:pt x="68" y="337"/>
                  </a:lnTo>
                  <a:lnTo>
                    <a:pt x="34" y="505"/>
                  </a:lnTo>
                  <a:lnTo>
                    <a:pt x="1" y="875"/>
                  </a:lnTo>
                  <a:lnTo>
                    <a:pt x="34" y="1582"/>
                  </a:lnTo>
                  <a:lnTo>
                    <a:pt x="34" y="1818"/>
                  </a:lnTo>
                  <a:lnTo>
                    <a:pt x="34" y="2054"/>
                  </a:lnTo>
                  <a:lnTo>
                    <a:pt x="34" y="2189"/>
                  </a:lnTo>
                  <a:lnTo>
                    <a:pt x="102" y="2290"/>
                  </a:lnTo>
                  <a:lnTo>
                    <a:pt x="169" y="2391"/>
                  </a:lnTo>
                  <a:lnTo>
                    <a:pt x="270" y="2424"/>
                  </a:lnTo>
                  <a:lnTo>
                    <a:pt x="304" y="2424"/>
                  </a:lnTo>
                  <a:lnTo>
                    <a:pt x="337" y="2391"/>
                  </a:lnTo>
                  <a:lnTo>
                    <a:pt x="337" y="2357"/>
                  </a:lnTo>
                  <a:lnTo>
                    <a:pt x="573" y="2391"/>
                  </a:lnTo>
                  <a:lnTo>
                    <a:pt x="809" y="2424"/>
                  </a:lnTo>
                  <a:lnTo>
                    <a:pt x="1347" y="2391"/>
                  </a:lnTo>
                  <a:lnTo>
                    <a:pt x="2391" y="2323"/>
                  </a:lnTo>
                  <a:lnTo>
                    <a:pt x="2459" y="2290"/>
                  </a:lnTo>
                  <a:lnTo>
                    <a:pt x="2492" y="2323"/>
                  </a:lnTo>
                  <a:lnTo>
                    <a:pt x="2526" y="2323"/>
                  </a:lnTo>
                  <a:lnTo>
                    <a:pt x="2526" y="2290"/>
                  </a:lnTo>
                  <a:lnTo>
                    <a:pt x="2560" y="2020"/>
                  </a:lnTo>
                  <a:lnTo>
                    <a:pt x="2560" y="1784"/>
                  </a:lnTo>
                  <a:lnTo>
                    <a:pt x="2526" y="1246"/>
                  </a:lnTo>
                  <a:lnTo>
                    <a:pt x="2526" y="640"/>
                  </a:lnTo>
                  <a:lnTo>
                    <a:pt x="2492" y="337"/>
                  </a:lnTo>
                  <a:lnTo>
                    <a:pt x="2459" y="34"/>
                  </a:lnTo>
                  <a:lnTo>
                    <a:pt x="242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6"/>
            <p:cNvSpPr/>
            <p:nvPr/>
          </p:nvSpPr>
          <p:spPr>
            <a:xfrm>
              <a:off x="624077" y="461299"/>
              <a:ext cx="30242" cy="30242"/>
            </a:xfrm>
            <a:custGeom>
              <a:avLst/>
              <a:gdLst/>
              <a:ahLst/>
              <a:cxnLst/>
              <a:rect l="l" t="t" r="r" b="b"/>
              <a:pathLst>
                <a:path w="607" h="607" extrusionOk="0">
                  <a:moveTo>
                    <a:pt x="236" y="0"/>
                  </a:moveTo>
                  <a:lnTo>
                    <a:pt x="135" y="68"/>
                  </a:lnTo>
                  <a:lnTo>
                    <a:pt x="68" y="135"/>
                  </a:lnTo>
                  <a:lnTo>
                    <a:pt x="0" y="202"/>
                  </a:lnTo>
                  <a:lnTo>
                    <a:pt x="0" y="303"/>
                  </a:lnTo>
                  <a:lnTo>
                    <a:pt x="0" y="404"/>
                  </a:lnTo>
                  <a:lnTo>
                    <a:pt x="68" y="505"/>
                  </a:lnTo>
                  <a:lnTo>
                    <a:pt x="135" y="573"/>
                  </a:lnTo>
                  <a:lnTo>
                    <a:pt x="236" y="606"/>
                  </a:lnTo>
                  <a:lnTo>
                    <a:pt x="371" y="606"/>
                  </a:lnTo>
                  <a:lnTo>
                    <a:pt x="438" y="573"/>
                  </a:lnTo>
                  <a:lnTo>
                    <a:pt x="539" y="539"/>
                  </a:lnTo>
                  <a:lnTo>
                    <a:pt x="573" y="438"/>
                  </a:lnTo>
                  <a:lnTo>
                    <a:pt x="539" y="404"/>
                  </a:lnTo>
                  <a:lnTo>
                    <a:pt x="505" y="371"/>
                  </a:lnTo>
                  <a:lnTo>
                    <a:pt x="438" y="337"/>
                  </a:lnTo>
                  <a:lnTo>
                    <a:pt x="371" y="371"/>
                  </a:lnTo>
                  <a:lnTo>
                    <a:pt x="303" y="404"/>
                  </a:lnTo>
                  <a:lnTo>
                    <a:pt x="202" y="371"/>
                  </a:lnTo>
                  <a:lnTo>
                    <a:pt x="202" y="337"/>
                  </a:lnTo>
                  <a:lnTo>
                    <a:pt x="202" y="303"/>
                  </a:lnTo>
                  <a:lnTo>
                    <a:pt x="202" y="236"/>
                  </a:lnTo>
                  <a:lnTo>
                    <a:pt x="236" y="202"/>
                  </a:lnTo>
                  <a:lnTo>
                    <a:pt x="337" y="169"/>
                  </a:lnTo>
                  <a:lnTo>
                    <a:pt x="472" y="169"/>
                  </a:lnTo>
                  <a:lnTo>
                    <a:pt x="606" y="135"/>
                  </a:lnTo>
                  <a:lnTo>
                    <a:pt x="606" y="101"/>
                  </a:lnTo>
                  <a:lnTo>
                    <a:pt x="606" y="68"/>
                  </a:lnTo>
                  <a:lnTo>
                    <a:pt x="53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6"/>
            <p:cNvSpPr/>
            <p:nvPr/>
          </p:nvSpPr>
          <p:spPr>
            <a:xfrm>
              <a:off x="1476191" y="246564"/>
              <a:ext cx="110755" cy="122514"/>
            </a:xfrm>
            <a:custGeom>
              <a:avLst/>
              <a:gdLst/>
              <a:ahLst/>
              <a:cxnLst/>
              <a:rect l="l" t="t" r="r" b="b"/>
              <a:pathLst>
                <a:path w="2223" h="2459" extrusionOk="0">
                  <a:moveTo>
                    <a:pt x="1751" y="1"/>
                  </a:moveTo>
                  <a:lnTo>
                    <a:pt x="1280" y="68"/>
                  </a:lnTo>
                  <a:lnTo>
                    <a:pt x="674" y="68"/>
                  </a:lnTo>
                  <a:lnTo>
                    <a:pt x="68" y="102"/>
                  </a:lnTo>
                  <a:lnTo>
                    <a:pt x="1" y="136"/>
                  </a:lnTo>
                  <a:lnTo>
                    <a:pt x="1" y="203"/>
                  </a:lnTo>
                  <a:lnTo>
                    <a:pt x="1" y="237"/>
                  </a:lnTo>
                  <a:lnTo>
                    <a:pt x="34" y="304"/>
                  </a:lnTo>
                  <a:lnTo>
                    <a:pt x="1" y="506"/>
                  </a:lnTo>
                  <a:lnTo>
                    <a:pt x="1" y="742"/>
                  </a:lnTo>
                  <a:lnTo>
                    <a:pt x="34" y="1179"/>
                  </a:lnTo>
                  <a:lnTo>
                    <a:pt x="34" y="1718"/>
                  </a:lnTo>
                  <a:lnTo>
                    <a:pt x="34" y="2021"/>
                  </a:lnTo>
                  <a:lnTo>
                    <a:pt x="68" y="2290"/>
                  </a:lnTo>
                  <a:lnTo>
                    <a:pt x="68" y="2324"/>
                  </a:lnTo>
                  <a:lnTo>
                    <a:pt x="68" y="2391"/>
                  </a:lnTo>
                  <a:lnTo>
                    <a:pt x="102" y="2459"/>
                  </a:lnTo>
                  <a:lnTo>
                    <a:pt x="169" y="2459"/>
                  </a:lnTo>
                  <a:lnTo>
                    <a:pt x="809" y="2425"/>
                  </a:lnTo>
                  <a:lnTo>
                    <a:pt x="1415" y="2391"/>
                  </a:lnTo>
                  <a:lnTo>
                    <a:pt x="1819" y="2391"/>
                  </a:lnTo>
                  <a:lnTo>
                    <a:pt x="2021" y="2324"/>
                  </a:lnTo>
                  <a:lnTo>
                    <a:pt x="2122" y="2290"/>
                  </a:lnTo>
                  <a:lnTo>
                    <a:pt x="2189" y="2223"/>
                  </a:lnTo>
                  <a:lnTo>
                    <a:pt x="2088" y="2156"/>
                  </a:lnTo>
                  <a:lnTo>
                    <a:pt x="2021" y="2122"/>
                  </a:lnTo>
                  <a:lnTo>
                    <a:pt x="1819" y="2122"/>
                  </a:lnTo>
                  <a:lnTo>
                    <a:pt x="1415" y="2156"/>
                  </a:lnTo>
                  <a:lnTo>
                    <a:pt x="270" y="2223"/>
                  </a:lnTo>
                  <a:lnTo>
                    <a:pt x="270" y="1954"/>
                  </a:lnTo>
                  <a:lnTo>
                    <a:pt x="270" y="1684"/>
                  </a:lnTo>
                  <a:lnTo>
                    <a:pt x="236" y="1179"/>
                  </a:lnTo>
                  <a:lnTo>
                    <a:pt x="236" y="742"/>
                  </a:lnTo>
                  <a:lnTo>
                    <a:pt x="236" y="540"/>
                  </a:lnTo>
                  <a:lnTo>
                    <a:pt x="203" y="304"/>
                  </a:lnTo>
                  <a:lnTo>
                    <a:pt x="809" y="304"/>
                  </a:lnTo>
                  <a:lnTo>
                    <a:pt x="1448" y="270"/>
                  </a:lnTo>
                  <a:lnTo>
                    <a:pt x="1852" y="237"/>
                  </a:lnTo>
                  <a:lnTo>
                    <a:pt x="2054" y="169"/>
                  </a:lnTo>
                  <a:lnTo>
                    <a:pt x="2122" y="136"/>
                  </a:lnTo>
                  <a:lnTo>
                    <a:pt x="2223" y="68"/>
                  </a:lnTo>
                  <a:lnTo>
                    <a:pt x="2223" y="35"/>
                  </a:lnTo>
                  <a:lnTo>
                    <a:pt x="198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6"/>
            <p:cNvSpPr/>
            <p:nvPr/>
          </p:nvSpPr>
          <p:spPr>
            <a:xfrm>
              <a:off x="1856984" y="93958"/>
              <a:ext cx="135916" cy="253347"/>
            </a:xfrm>
            <a:custGeom>
              <a:avLst/>
              <a:gdLst/>
              <a:ahLst/>
              <a:cxnLst/>
              <a:rect l="l" t="t" r="r" b="b"/>
              <a:pathLst>
                <a:path w="2728" h="5085" extrusionOk="0">
                  <a:moveTo>
                    <a:pt x="2391" y="202"/>
                  </a:moveTo>
                  <a:lnTo>
                    <a:pt x="2357" y="471"/>
                  </a:lnTo>
                  <a:lnTo>
                    <a:pt x="2323" y="741"/>
                  </a:lnTo>
                  <a:lnTo>
                    <a:pt x="2357" y="1313"/>
                  </a:lnTo>
                  <a:lnTo>
                    <a:pt x="2391" y="1886"/>
                  </a:lnTo>
                  <a:lnTo>
                    <a:pt x="2424" y="2424"/>
                  </a:lnTo>
                  <a:lnTo>
                    <a:pt x="2458" y="3636"/>
                  </a:lnTo>
                  <a:lnTo>
                    <a:pt x="2424" y="4848"/>
                  </a:lnTo>
                  <a:lnTo>
                    <a:pt x="1785" y="4848"/>
                  </a:lnTo>
                  <a:lnTo>
                    <a:pt x="1448" y="4815"/>
                  </a:lnTo>
                  <a:lnTo>
                    <a:pt x="1280" y="4848"/>
                  </a:lnTo>
                  <a:lnTo>
                    <a:pt x="1111" y="4882"/>
                  </a:lnTo>
                  <a:lnTo>
                    <a:pt x="1111" y="4242"/>
                  </a:lnTo>
                  <a:lnTo>
                    <a:pt x="1078" y="3636"/>
                  </a:lnTo>
                  <a:lnTo>
                    <a:pt x="943" y="2391"/>
                  </a:lnTo>
                  <a:lnTo>
                    <a:pt x="977" y="2323"/>
                  </a:lnTo>
                  <a:lnTo>
                    <a:pt x="977" y="2256"/>
                  </a:lnTo>
                  <a:lnTo>
                    <a:pt x="943" y="2222"/>
                  </a:lnTo>
                  <a:lnTo>
                    <a:pt x="842" y="2189"/>
                  </a:lnTo>
                  <a:lnTo>
                    <a:pt x="337" y="2323"/>
                  </a:lnTo>
                  <a:lnTo>
                    <a:pt x="303" y="1751"/>
                  </a:lnTo>
                  <a:lnTo>
                    <a:pt x="236" y="1212"/>
                  </a:lnTo>
                  <a:lnTo>
                    <a:pt x="236" y="741"/>
                  </a:lnTo>
                  <a:lnTo>
                    <a:pt x="202" y="505"/>
                  </a:lnTo>
                  <a:lnTo>
                    <a:pt x="169" y="269"/>
                  </a:lnTo>
                  <a:lnTo>
                    <a:pt x="741" y="303"/>
                  </a:lnTo>
                  <a:lnTo>
                    <a:pt x="1280" y="269"/>
                  </a:lnTo>
                  <a:lnTo>
                    <a:pt x="2391" y="202"/>
                  </a:lnTo>
                  <a:close/>
                  <a:moveTo>
                    <a:pt x="2391" y="0"/>
                  </a:moveTo>
                  <a:lnTo>
                    <a:pt x="1280" y="34"/>
                  </a:lnTo>
                  <a:lnTo>
                    <a:pt x="707" y="67"/>
                  </a:lnTo>
                  <a:lnTo>
                    <a:pt x="169" y="135"/>
                  </a:lnTo>
                  <a:lnTo>
                    <a:pt x="135" y="168"/>
                  </a:lnTo>
                  <a:lnTo>
                    <a:pt x="101" y="168"/>
                  </a:lnTo>
                  <a:lnTo>
                    <a:pt x="68" y="202"/>
                  </a:lnTo>
                  <a:lnTo>
                    <a:pt x="0" y="438"/>
                  </a:lnTo>
                  <a:lnTo>
                    <a:pt x="0" y="707"/>
                  </a:lnTo>
                  <a:lnTo>
                    <a:pt x="0" y="1212"/>
                  </a:lnTo>
                  <a:lnTo>
                    <a:pt x="34" y="1818"/>
                  </a:lnTo>
                  <a:lnTo>
                    <a:pt x="68" y="2121"/>
                  </a:lnTo>
                  <a:lnTo>
                    <a:pt x="135" y="2424"/>
                  </a:lnTo>
                  <a:lnTo>
                    <a:pt x="135" y="2458"/>
                  </a:lnTo>
                  <a:lnTo>
                    <a:pt x="202" y="2492"/>
                  </a:lnTo>
                  <a:lnTo>
                    <a:pt x="303" y="2492"/>
                  </a:lnTo>
                  <a:lnTo>
                    <a:pt x="808" y="2424"/>
                  </a:lnTo>
                  <a:lnTo>
                    <a:pt x="842" y="3704"/>
                  </a:lnTo>
                  <a:lnTo>
                    <a:pt x="876" y="4377"/>
                  </a:lnTo>
                  <a:lnTo>
                    <a:pt x="943" y="5017"/>
                  </a:lnTo>
                  <a:lnTo>
                    <a:pt x="977" y="5050"/>
                  </a:lnTo>
                  <a:lnTo>
                    <a:pt x="1044" y="5084"/>
                  </a:lnTo>
                  <a:lnTo>
                    <a:pt x="1078" y="5050"/>
                  </a:lnTo>
                  <a:lnTo>
                    <a:pt x="1111" y="4983"/>
                  </a:lnTo>
                  <a:lnTo>
                    <a:pt x="1246" y="5017"/>
                  </a:lnTo>
                  <a:lnTo>
                    <a:pt x="1381" y="5050"/>
                  </a:lnTo>
                  <a:lnTo>
                    <a:pt x="1684" y="5050"/>
                  </a:lnTo>
                  <a:lnTo>
                    <a:pt x="2088" y="5084"/>
                  </a:lnTo>
                  <a:lnTo>
                    <a:pt x="2458" y="5050"/>
                  </a:lnTo>
                  <a:lnTo>
                    <a:pt x="2559" y="5084"/>
                  </a:lnTo>
                  <a:lnTo>
                    <a:pt x="2626" y="5050"/>
                  </a:lnTo>
                  <a:lnTo>
                    <a:pt x="2694" y="5017"/>
                  </a:lnTo>
                  <a:lnTo>
                    <a:pt x="2727" y="4949"/>
                  </a:lnTo>
                  <a:lnTo>
                    <a:pt x="2727" y="4882"/>
                  </a:lnTo>
                  <a:lnTo>
                    <a:pt x="2660" y="4848"/>
                  </a:lnTo>
                  <a:lnTo>
                    <a:pt x="2660" y="3636"/>
                  </a:lnTo>
                  <a:lnTo>
                    <a:pt x="2626" y="2424"/>
                  </a:lnTo>
                  <a:lnTo>
                    <a:pt x="2626" y="1280"/>
                  </a:lnTo>
                  <a:lnTo>
                    <a:pt x="2593" y="707"/>
                  </a:lnTo>
                  <a:lnTo>
                    <a:pt x="2525" y="438"/>
                  </a:lnTo>
                  <a:lnTo>
                    <a:pt x="2458" y="168"/>
                  </a:lnTo>
                  <a:lnTo>
                    <a:pt x="2458" y="101"/>
                  </a:lnTo>
                  <a:lnTo>
                    <a:pt x="2458" y="67"/>
                  </a:lnTo>
                  <a:lnTo>
                    <a:pt x="242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6"/>
            <p:cNvSpPr/>
            <p:nvPr/>
          </p:nvSpPr>
          <p:spPr>
            <a:xfrm>
              <a:off x="1756343" y="234856"/>
              <a:ext cx="122464" cy="120820"/>
            </a:xfrm>
            <a:custGeom>
              <a:avLst/>
              <a:gdLst/>
              <a:ahLst/>
              <a:cxnLst/>
              <a:rect l="l" t="t" r="r" b="b"/>
              <a:pathLst>
                <a:path w="2458" h="2425" extrusionOk="0">
                  <a:moveTo>
                    <a:pt x="2256" y="202"/>
                  </a:moveTo>
                  <a:lnTo>
                    <a:pt x="2222" y="640"/>
                  </a:lnTo>
                  <a:lnTo>
                    <a:pt x="2222" y="1078"/>
                  </a:lnTo>
                  <a:lnTo>
                    <a:pt x="2222" y="1616"/>
                  </a:lnTo>
                  <a:lnTo>
                    <a:pt x="2189" y="2155"/>
                  </a:lnTo>
                  <a:lnTo>
                    <a:pt x="1919" y="2121"/>
                  </a:lnTo>
                  <a:lnTo>
                    <a:pt x="1650" y="2088"/>
                  </a:lnTo>
                  <a:lnTo>
                    <a:pt x="1111" y="2121"/>
                  </a:lnTo>
                  <a:lnTo>
                    <a:pt x="674" y="2155"/>
                  </a:lnTo>
                  <a:lnTo>
                    <a:pt x="472" y="2155"/>
                  </a:lnTo>
                  <a:lnTo>
                    <a:pt x="270" y="2222"/>
                  </a:lnTo>
                  <a:lnTo>
                    <a:pt x="236" y="1684"/>
                  </a:lnTo>
                  <a:lnTo>
                    <a:pt x="202" y="1179"/>
                  </a:lnTo>
                  <a:lnTo>
                    <a:pt x="202" y="741"/>
                  </a:lnTo>
                  <a:lnTo>
                    <a:pt x="169" y="303"/>
                  </a:lnTo>
                  <a:lnTo>
                    <a:pt x="1212" y="270"/>
                  </a:lnTo>
                  <a:lnTo>
                    <a:pt x="1751" y="236"/>
                  </a:lnTo>
                  <a:lnTo>
                    <a:pt x="2256" y="202"/>
                  </a:lnTo>
                  <a:close/>
                  <a:moveTo>
                    <a:pt x="1751" y="0"/>
                  </a:moveTo>
                  <a:lnTo>
                    <a:pt x="1212" y="34"/>
                  </a:lnTo>
                  <a:lnTo>
                    <a:pt x="169" y="101"/>
                  </a:lnTo>
                  <a:lnTo>
                    <a:pt x="101" y="101"/>
                  </a:lnTo>
                  <a:lnTo>
                    <a:pt x="67" y="135"/>
                  </a:lnTo>
                  <a:lnTo>
                    <a:pt x="34" y="169"/>
                  </a:lnTo>
                  <a:lnTo>
                    <a:pt x="0" y="472"/>
                  </a:lnTo>
                  <a:lnTo>
                    <a:pt x="0" y="741"/>
                  </a:lnTo>
                  <a:lnTo>
                    <a:pt x="0" y="1347"/>
                  </a:lnTo>
                  <a:lnTo>
                    <a:pt x="34" y="1852"/>
                  </a:lnTo>
                  <a:lnTo>
                    <a:pt x="34" y="2121"/>
                  </a:lnTo>
                  <a:lnTo>
                    <a:pt x="101" y="2357"/>
                  </a:lnTo>
                  <a:lnTo>
                    <a:pt x="101" y="2391"/>
                  </a:lnTo>
                  <a:lnTo>
                    <a:pt x="169" y="2424"/>
                  </a:lnTo>
                  <a:lnTo>
                    <a:pt x="202" y="2424"/>
                  </a:lnTo>
                  <a:lnTo>
                    <a:pt x="236" y="2391"/>
                  </a:lnTo>
                  <a:lnTo>
                    <a:pt x="741" y="2391"/>
                  </a:lnTo>
                  <a:lnTo>
                    <a:pt x="1280" y="2357"/>
                  </a:lnTo>
                  <a:lnTo>
                    <a:pt x="1751" y="2357"/>
                  </a:lnTo>
                  <a:lnTo>
                    <a:pt x="1987" y="2323"/>
                  </a:lnTo>
                  <a:lnTo>
                    <a:pt x="2222" y="2290"/>
                  </a:lnTo>
                  <a:lnTo>
                    <a:pt x="2323" y="2290"/>
                  </a:lnTo>
                  <a:lnTo>
                    <a:pt x="2357" y="2256"/>
                  </a:lnTo>
                  <a:lnTo>
                    <a:pt x="2357" y="2222"/>
                  </a:lnTo>
                  <a:lnTo>
                    <a:pt x="2424" y="1953"/>
                  </a:lnTo>
                  <a:lnTo>
                    <a:pt x="2458" y="1650"/>
                  </a:lnTo>
                  <a:lnTo>
                    <a:pt x="2458" y="1044"/>
                  </a:lnTo>
                  <a:lnTo>
                    <a:pt x="2424" y="573"/>
                  </a:lnTo>
                  <a:lnTo>
                    <a:pt x="2424" y="337"/>
                  </a:lnTo>
                  <a:lnTo>
                    <a:pt x="2357" y="101"/>
                  </a:lnTo>
                  <a:lnTo>
                    <a:pt x="2323" y="34"/>
                  </a:lnTo>
                  <a:lnTo>
                    <a:pt x="225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6"/>
            <p:cNvSpPr/>
            <p:nvPr/>
          </p:nvSpPr>
          <p:spPr>
            <a:xfrm>
              <a:off x="1640605" y="-7"/>
              <a:ext cx="129190" cy="88983"/>
            </a:xfrm>
            <a:custGeom>
              <a:avLst/>
              <a:gdLst/>
              <a:ahLst/>
              <a:cxnLst/>
              <a:rect l="l" t="t" r="r" b="b"/>
              <a:pathLst>
                <a:path w="2593" h="1786" extrusionOk="0">
                  <a:moveTo>
                    <a:pt x="34" y="1"/>
                  </a:moveTo>
                  <a:lnTo>
                    <a:pt x="0" y="236"/>
                  </a:lnTo>
                  <a:lnTo>
                    <a:pt x="34" y="472"/>
                  </a:lnTo>
                  <a:lnTo>
                    <a:pt x="34" y="943"/>
                  </a:lnTo>
                  <a:lnTo>
                    <a:pt x="34" y="1145"/>
                  </a:lnTo>
                  <a:lnTo>
                    <a:pt x="34" y="1415"/>
                  </a:lnTo>
                  <a:lnTo>
                    <a:pt x="67" y="1516"/>
                  </a:lnTo>
                  <a:lnTo>
                    <a:pt x="101" y="1650"/>
                  </a:lnTo>
                  <a:lnTo>
                    <a:pt x="168" y="1718"/>
                  </a:lnTo>
                  <a:lnTo>
                    <a:pt x="269" y="1785"/>
                  </a:lnTo>
                  <a:lnTo>
                    <a:pt x="303" y="1751"/>
                  </a:lnTo>
                  <a:lnTo>
                    <a:pt x="337" y="1718"/>
                  </a:lnTo>
                  <a:lnTo>
                    <a:pt x="572" y="1751"/>
                  </a:lnTo>
                  <a:lnTo>
                    <a:pt x="1347" y="1751"/>
                  </a:lnTo>
                  <a:lnTo>
                    <a:pt x="2390" y="1650"/>
                  </a:lnTo>
                  <a:lnTo>
                    <a:pt x="2525" y="1650"/>
                  </a:lnTo>
                  <a:lnTo>
                    <a:pt x="2559" y="1617"/>
                  </a:lnTo>
                  <a:lnTo>
                    <a:pt x="2593" y="1381"/>
                  </a:lnTo>
                  <a:lnTo>
                    <a:pt x="2559" y="1112"/>
                  </a:lnTo>
                  <a:lnTo>
                    <a:pt x="2525" y="607"/>
                  </a:lnTo>
                  <a:lnTo>
                    <a:pt x="2525" y="1"/>
                  </a:lnTo>
                  <a:lnTo>
                    <a:pt x="2323" y="1"/>
                  </a:lnTo>
                  <a:lnTo>
                    <a:pt x="2323" y="438"/>
                  </a:lnTo>
                  <a:lnTo>
                    <a:pt x="2323" y="943"/>
                  </a:lnTo>
                  <a:lnTo>
                    <a:pt x="2357" y="1179"/>
                  </a:lnTo>
                  <a:lnTo>
                    <a:pt x="2390" y="1448"/>
                  </a:lnTo>
                  <a:lnTo>
                    <a:pt x="1347" y="1448"/>
                  </a:lnTo>
                  <a:lnTo>
                    <a:pt x="808" y="1482"/>
                  </a:lnTo>
                  <a:lnTo>
                    <a:pt x="572" y="1516"/>
                  </a:lnTo>
                  <a:lnTo>
                    <a:pt x="303" y="1583"/>
                  </a:lnTo>
                  <a:lnTo>
                    <a:pt x="269" y="1078"/>
                  </a:lnTo>
                  <a:lnTo>
                    <a:pt x="236" y="573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6"/>
            <p:cNvSpPr/>
            <p:nvPr/>
          </p:nvSpPr>
          <p:spPr>
            <a:xfrm>
              <a:off x="1910643" y="162713"/>
              <a:ext cx="52065" cy="45338"/>
            </a:xfrm>
            <a:custGeom>
              <a:avLst/>
              <a:gdLst/>
              <a:ahLst/>
              <a:cxnLst/>
              <a:rect l="l" t="t" r="r" b="b"/>
              <a:pathLst>
                <a:path w="1045" h="910" extrusionOk="0">
                  <a:moveTo>
                    <a:pt x="876" y="1"/>
                  </a:moveTo>
                  <a:lnTo>
                    <a:pt x="842" y="34"/>
                  </a:lnTo>
                  <a:lnTo>
                    <a:pt x="842" y="102"/>
                  </a:lnTo>
                  <a:lnTo>
                    <a:pt x="842" y="236"/>
                  </a:lnTo>
                  <a:lnTo>
                    <a:pt x="809" y="337"/>
                  </a:lnTo>
                  <a:lnTo>
                    <a:pt x="741" y="405"/>
                  </a:lnTo>
                  <a:lnTo>
                    <a:pt x="607" y="472"/>
                  </a:lnTo>
                  <a:lnTo>
                    <a:pt x="371" y="472"/>
                  </a:lnTo>
                  <a:lnTo>
                    <a:pt x="371" y="405"/>
                  </a:lnTo>
                  <a:lnTo>
                    <a:pt x="371" y="337"/>
                  </a:lnTo>
                  <a:lnTo>
                    <a:pt x="405" y="270"/>
                  </a:lnTo>
                  <a:lnTo>
                    <a:pt x="405" y="236"/>
                  </a:lnTo>
                  <a:lnTo>
                    <a:pt x="371" y="203"/>
                  </a:lnTo>
                  <a:lnTo>
                    <a:pt x="337" y="236"/>
                  </a:lnTo>
                  <a:lnTo>
                    <a:pt x="203" y="304"/>
                  </a:lnTo>
                  <a:lnTo>
                    <a:pt x="68" y="371"/>
                  </a:lnTo>
                  <a:lnTo>
                    <a:pt x="1" y="405"/>
                  </a:lnTo>
                  <a:lnTo>
                    <a:pt x="1" y="472"/>
                  </a:lnTo>
                  <a:lnTo>
                    <a:pt x="169" y="842"/>
                  </a:lnTo>
                  <a:lnTo>
                    <a:pt x="203" y="876"/>
                  </a:lnTo>
                  <a:lnTo>
                    <a:pt x="270" y="910"/>
                  </a:lnTo>
                  <a:lnTo>
                    <a:pt x="337" y="876"/>
                  </a:lnTo>
                  <a:lnTo>
                    <a:pt x="371" y="876"/>
                  </a:lnTo>
                  <a:lnTo>
                    <a:pt x="371" y="809"/>
                  </a:lnTo>
                  <a:lnTo>
                    <a:pt x="371" y="674"/>
                  </a:lnTo>
                  <a:lnTo>
                    <a:pt x="607" y="674"/>
                  </a:lnTo>
                  <a:lnTo>
                    <a:pt x="775" y="607"/>
                  </a:lnTo>
                  <a:lnTo>
                    <a:pt x="910" y="506"/>
                  </a:lnTo>
                  <a:lnTo>
                    <a:pt x="1011" y="371"/>
                  </a:lnTo>
                  <a:lnTo>
                    <a:pt x="1044" y="203"/>
                  </a:lnTo>
                  <a:lnTo>
                    <a:pt x="1011" y="34"/>
                  </a:lnTo>
                  <a:lnTo>
                    <a:pt x="97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6"/>
            <p:cNvSpPr/>
            <p:nvPr/>
          </p:nvSpPr>
          <p:spPr>
            <a:xfrm>
              <a:off x="1721118" y="100634"/>
              <a:ext cx="125852" cy="119175"/>
            </a:xfrm>
            <a:custGeom>
              <a:avLst/>
              <a:gdLst/>
              <a:ahLst/>
              <a:cxnLst/>
              <a:rect l="l" t="t" r="r" b="b"/>
              <a:pathLst>
                <a:path w="2526" h="2392" extrusionOk="0">
                  <a:moveTo>
                    <a:pt x="2256" y="236"/>
                  </a:moveTo>
                  <a:lnTo>
                    <a:pt x="2256" y="674"/>
                  </a:lnTo>
                  <a:lnTo>
                    <a:pt x="2290" y="1078"/>
                  </a:lnTo>
                  <a:lnTo>
                    <a:pt x="2290" y="1617"/>
                  </a:lnTo>
                  <a:lnTo>
                    <a:pt x="2323" y="2122"/>
                  </a:lnTo>
                  <a:lnTo>
                    <a:pt x="2121" y="2088"/>
                  </a:lnTo>
                  <a:lnTo>
                    <a:pt x="1886" y="2088"/>
                  </a:lnTo>
                  <a:lnTo>
                    <a:pt x="1448" y="2122"/>
                  </a:lnTo>
                  <a:lnTo>
                    <a:pt x="909" y="2122"/>
                  </a:lnTo>
                  <a:lnTo>
                    <a:pt x="640" y="2156"/>
                  </a:lnTo>
                  <a:lnTo>
                    <a:pt x="370" y="2223"/>
                  </a:lnTo>
                  <a:lnTo>
                    <a:pt x="337" y="1684"/>
                  </a:lnTo>
                  <a:lnTo>
                    <a:pt x="269" y="1146"/>
                  </a:lnTo>
                  <a:lnTo>
                    <a:pt x="236" y="708"/>
                  </a:lnTo>
                  <a:lnTo>
                    <a:pt x="168" y="270"/>
                  </a:lnTo>
                  <a:lnTo>
                    <a:pt x="673" y="304"/>
                  </a:lnTo>
                  <a:lnTo>
                    <a:pt x="1212" y="270"/>
                  </a:lnTo>
                  <a:lnTo>
                    <a:pt x="2256" y="236"/>
                  </a:lnTo>
                  <a:close/>
                  <a:moveTo>
                    <a:pt x="2256" y="1"/>
                  </a:moveTo>
                  <a:lnTo>
                    <a:pt x="1212" y="34"/>
                  </a:lnTo>
                  <a:lnTo>
                    <a:pt x="673" y="34"/>
                  </a:lnTo>
                  <a:lnTo>
                    <a:pt x="135" y="102"/>
                  </a:lnTo>
                  <a:lnTo>
                    <a:pt x="67" y="135"/>
                  </a:lnTo>
                  <a:lnTo>
                    <a:pt x="67" y="203"/>
                  </a:lnTo>
                  <a:lnTo>
                    <a:pt x="34" y="438"/>
                  </a:lnTo>
                  <a:lnTo>
                    <a:pt x="0" y="674"/>
                  </a:lnTo>
                  <a:lnTo>
                    <a:pt x="34" y="1146"/>
                  </a:lnTo>
                  <a:lnTo>
                    <a:pt x="101" y="1752"/>
                  </a:lnTo>
                  <a:lnTo>
                    <a:pt x="135" y="2021"/>
                  </a:lnTo>
                  <a:lnTo>
                    <a:pt x="236" y="2324"/>
                  </a:lnTo>
                  <a:lnTo>
                    <a:pt x="236" y="2358"/>
                  </a:lnTo>
                  <a:lnTo>
                    <a:pt x="370" y="2358"/>
                  </a:lnTo>
                  <a:lnTo>
                    <a:pt x="606" y="2391"/>
                  </a:lnTo>
                  <a:lnTo>
                    <a:pt x="842" y="2391"/>
                  </a:lnTo>
                  <a:lnTo>
                    <a:pt x="1313" y="2358"/>
                  </a:lnTo>
                  <a:lnTo>
                    <a:pt x="2088" y="2358"/>
                  </a:lnTo>
                  <a:lnTo>
                    <a:pt x="2357" y="2290"/>
                  </a:lnTo>
                  <a:lnTo>
                    <a:pt x="2391" y="2324"/>
                  </a:lnTo>
                  <a:lnTo>
                    <a:pt x="2492" y="2324"/>
                  </a:lnTo>
                  <a:lnTo>
                    <a:pt x="2492" y="2290"/>
                  </a:lnTo>
                  <a:lnTo>
                    <a:pt x="2525" y="2021"/>
                  </a:lnTo>
                  <a:lnTo>
                    <a:pt x="2525" y="1752"/>
                  </a:lnTo>
                  <a:lnTo>
                    <a:pt x="2492" y="1247"/>
                  </a:lnTo>
                  <a:lnTo>
                    <a:pt x="2458" y="641"/>
                  </a:lnTo>
                  <a:lnTo>
                    <a:pt x="2424" y="371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6"/>
            <p:cNvSpPr/>
            <p:nvPr/>
          </p:nvSpPr>
          <p:spPr>
            <a:xfrm>
              <a:off x="1581864" y="102328"/>
              <a:ext cx="124207" cy="135916"/>
            </a:xfrm>
            <a:custGeom>
              <a:avLst/>
              <a:gdLst/>
              <a:ahLst/>
              <a:cxnLst/>
              <a:rect l="l" t="t" r="r" b="b"/>
              <a:pathLst>
                <a:path w="2493" h="2728" extrusionOk="0">
                  <a:moveTo>
                    <a:pt x="2290" y="236"/>
                  </a:moveTo>
                  <a:lnTo>
                    <a:pt x="2223" y="741"/>
                  </a:lnTo>
                  <a:lnTo>
                    <a:pt x="2223" y="1280"/>
                  </a:lnTo>
                  <a:lnTo>
                    <a:pt x="2223" y="1819"/>
                  </a:lnTo>
                  <a:lnTo>
                    <a:pt x="2290" y="2324"/>
                  </a:lnTo>
                  <a:lnTo>
                    <a:pt x="2324" y="2391"/>
                  </a:lnTo>
                  <a:lnTo>
                    <a:pt x="2324" y="2391"/>
                  </a:lnTo>
                  <a:lnTo>
                    <a:pt x="2290" y="2357"/>
                  </a:lnTo>
                  <a:lnTo>
                    <a:pt x="1819" y="2357"/>
                  </a:lnTo>
                  <a:lnTo>
                    <a:pt x="1347" y="2391"/>
                  </a:lnTo>
                  <a:lnTo>
                    <a:pt x="371" y="2391"/>
                  </a:lnTo>
                  <a:lnTo>
                    <a:pt x="270" y="1314"/>
                  </a:lnTo>
                  <a:lnTo>
                    <a:pt x="203" y="270"/>
                  </a:lnTo>
                  <a:lnTo>
                    <a:pt x="203" y="270"/>
                  </a:lnTo>
                  <a:lnTo>
                    <a:pt x="708" y="303"/>
                  </a:lnTo>
                  <a:lnTo>
                    <a:pt x="1246" y="303"/>
                  </a:lnTo>
                  <a:lnTo>
                    <a:pt x="2290" y="236"/>
                  </a:lnTo>
                  <a:close/>
                  <a:moveTo>
                    <a:pt x="2324" y="0"/>
                  </a:moveTo>
                  <a:lnTo>
                    <a:pt x="1785" y="34"/>
                  </a:lnTo>
                  <a:lnTo>
                    <a:pt x="1246" y="68"/>
                  </a:lnTo>
                  <a:lnTo>
                    <a:pt x="708" y="68"/>
                  </a:lnTo>
                  <a:lnTo>
                    <a:pt x="169" y="101"/>
                  </a:lnTo>
                  <a:lnTo>
                    <a:pt x="102" y="135"/>
                  </a:lnTo>
                  <a:lnTo>
                    <a:pt x="102" y="169"/>
                  </a:lnTo>
                  <a:lnTo>
                    <a:pt x="68" y="202"/>
                  </a:lnTo>
                  <a:lnTo>
                    <a:pt x="34" y="236"/>
                  </a:lnTo>
                  <a:lnTo>
                    <a:pt x="1" y="842"/>
                  </a:lnTo>
                  <a:lnTo>
                    <a:pt x="34" y="1448"/>
                  </a:lnTo>
                  <a:lnTo>
                    <a:pt x="102" y="2054"/>
                  </a:lnTo>
                  <a:lnTo>
                    <a:pt x="203" y="2627"/>
                  </a:lnTo>
                  <a:lnTo>
                    <a:pt x="236" y="2694"/>
                  </a:lnTo>
                  <a:lnTo>
                    <a:pt x="304" y="2728"/>
                  </a:lnTo>
                  <a:lnTo>
                    <a:pt x="371" y="2660"/>
                  </a:lnTo>
                  <a:lnTo>
                    <a:pt x="405" y="2593"/>
                  </a:lnTo>
                  <a:lnTo>
                    <a:pt x="405" y="2526"/>
                  </a:lnTo>
                  <a:lnTo>
                    <a:pt x="876" y="2593"/>
                  </a:lnTo>
                  <a:lnTo>
                    <a:pt x="1347" y="2627"/>
                  </a:lnTo>
                  <a:lnTo>
                    <a:pt x="1852" y="2627"/>
                  </a:lnTo>
                  <a:lnTo>
                    <a:pt x="2088" y="2559"/>
                  </a:lnTo>
                  <a:lnTo>
                    <a:pt x="2290" y="2526"/>
                  </a:lnTo>
                  <a:lnTo>
                    <a:pt x="2357" y="2458"/>
                  </a:lnTo>
                  <a:lnTo>
                    <a:pt x="2324" y="2391"/>
                  </a:lnTo>
                  <a:lnTo>
                    <a:pt x="2324" y="2391"/>
                  </a:lnTo>
                  <a:lnTo>
                    <a:pt x="2391" y="2425"/>
                  </a:lnTo>
                  <a:lnTo>
                    <a:pt x="2425" y="2425"/>
                  </a:lnTo>
                  <a:lnTo>
                    <a:pt x="2458" y="2391"/>
                  </a:lnTo>
                  <a:lnTo>
                    <a:pt x="2458" y="2324"/>
                  </a:lnTo>
                  <a:lnTo>
                    <a:pt x="2492" y="1819"/>
                  </a:lnTo>
                  <a:lnTo>
                    <a:pt x="2492" y="1280"/>
                  </a:lnTo>
                  <a:lnTo>
                    <a:pt x="2458" y="708"/>
                  </a:lnTo>
                  <a:lnTo>
                    <a:pt x="2391" y="202"/>
                  </a:lnTo>
                  <a:lnTo>
                    <a:pt x="2425" y="135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6"/>
            <p:cNvSpPr/>
            <p:nvPr/>
          </p:nvSpPr>
          <p:spPr>
            <a:xfrm>
              <a:off x="1612057" y="239888"/>
              <a:ext cx="129240" cy="120820"/>
            </a:xfrm>
            <a:custGeom>
              <a:avLst/>
              <a:gdLst/>
              <a:ahLst/>
              <a:cxnLst/>
              <a:rect l="l" t="t" r="r" b="b"/>
              <a:pathLst>
                <a:path w="2594" h="2425" extrusionOk="0">
                  <a:moveTo>
                    <a:pt x="1819" y="0"/>
                  </a:moveTo>
                  <a:lnTo>
                    <a:pt x="1280" y="68"/>
                  </a:lnTo>
                  <a:lnTo>
                    <a:pt x="708" y="101"/>
                  </a:lnTo>
                  <a:lnTo>
                    <a:pt x="135" y="202"/>
                  </a:lnTo>
                  <a:lnTo>
                    <a:pt x="135" y="135"/>
                  </a:lnTo>
                  <a:lnTo>
                    <a:pt x="102" y="101"/>
                  </a:lnTo>
                  <a:lnTo>
                    <a:pt x="34" y="101"/>
                  </a:lnTo>
                  <a:lnTo>
                    <a:pt x="1" y="135"/>
                  </a:lnTo>
                  <a:lnTo>
                    <a:pt x="1" y="438"/>
                  </a:lnTo>
                  <a:lnTo>
                    <a:pt x="1" y="741"/>
                  </a:lnTo>
                  <a:lnTo>
                    <a:pt x="34" y="1347"/>
                  </a:lnTo>
                  <a:lnTo>
                    <a:pt x="34" y="1852"/>
                  </a:lnTo>
                  <a:lnTo>
                    <a:pt x="68" y="2121"/>
                  </a:lnTo>
                  <a:lnTo>
                    <a:pt x="102" y="2391"/>
                  </a:lnTo>
                  <a:lnTo>
                    <a:pt x="135" y="2391"/>
                  </a:lnTo>
                  <a:lnTo>
                    <a:pt x="169" y="2424"/>
                  </a:lnTo>
                  <a:lnTo>
                    <a:pt x="203" y="2391"/>
                  </a:lnTo>
                  <a:lnTo>
                    <a:pt x="1314" y="2391"/>
                  </a:lnTo>
                  <a:lnTo>
                    <a:pt x="1819" y="2357"/>
                  </a:lnTo>
                  <a:lnTo>
                    <a:pt x="2088" y="2323"/>
                  </a:lnTo>
                  <a:lnTo>
                    <a:pt x="2324" y="2290"/>
                  </a:lnTo>
                  <a:lnTo>
                    <a:pt x="2357" y="2323"/>
                  </a:lnTo>
                  <a:lnTo>
                    <a:pt x="2391" y="2323"/>
                  </a:lnTo>
                  <a:lnTo>
                    <a:pt x="2492" y="2290"/>
                  </a:lnTo>
                  <a:lnTo>
                    <a:pt x="2559" y="2189"/>
                  </a:lnTo>
                  <a:lnTo>
                    <a:pt x="2593" y="2088"/>
                  </a:lnTo>
                  <a:lnTo>
                    <a:pt x="2593" y="1953"/>
                  </a:lnTo>
                  <a:lnTo>
                    <a:pt x="2559" y="1717"/>
                  </a:lnTo>
                  <a:lnTo>
                    <a:pt x="2559" y="1482"/>
                  </a:lnTo>
                  <a:lnTo>
                    <a:pt x="2526" y="775"/>
                  </a:lnTo>
                  <a:lnTo>
                    <a:pt x="2458" y="404"/>
                  </a:lnTo>
                  <a:lnTo>
                    <a:pt x="2425" y="236"/>
                  </a:lnTo>
                  <a:lnTo>
                    <a:pt x="2324" y="101"/>
                  </a:lnTo>
                  <a:lnTo>
                    <a:pt x="2256" y="202"/>
                  </a:lnTo>
                  <a:lnTo>
                    <a:pt x="2256" y="337"/>
                  </a:lnTo>
                  <a:lnTo>
                    <a:pt x="2256" y="606"/>
                  </a:lnTo>
                  <a:lnTo>
                    <a:pt x="2324" y="1145"/>
                  </a:lnTo>
                  <a:lnTo>
                    <a:pt x="2324" y="1650"/>
                  </a:lnTo>
                  <a:lnTo>
                    <a:pt x="2324" y="2155"/>
                  </a:lnTo>
                  <a:lnTo>
                    <a:pt x="2088" y="2121"/>
                  </a:lnTo>
                  <a:lnTo>
                    <a:pt x="1819" y="2088"/>
                  </a:lnTo>
                  <a:lnTo>
                    <a:pt x="1314" y="2121"/>
                  </a:lnTo>
                  <a:lnTo>
                    <a:pt x="270" y="2189"/>
                  </a:lnTo>
                  <a:lnTo>
                    <a:pt x="236" y="2189"/>
                  </a:lnTo>
                  <a:lnTo>
                    <a:pt x="270" y="1919"/>
                  </a:lnTo>
                  <a:lnTo>
                    <a:pt x="270" y="1684"/>
                  </a:lnTo>
                  <a:lnTo>
                    <a:pt x="236" y="1179"/>
                  </a:lnTo>
                  <a:lnTo>
                    <a:pt x="203" y="775"/>
                  </a:lnTo>
                  <a:lnTo>
                    <a:pt x="169" y="404"/>
                  </a:lnTo>
                  <a:lnTo>
                    <a:pt x="809" y="337"/>
                  </a:lnTo>
                  <a:lnTo>
                    <a:pt x="1448" y="270"/>
                  </a:lnTo>
                  <a:lnTo>
                    <a:pt x="1886" y="236"/>
                  </a:lnTo>
                  <a:lnTo>
                    <a:pt x="2088" y="202"/>
                  </a:lnTo>
                  <a:lnTo>
                    <a:pt x="2290" y="101"/>
                  </a:lnTo>
                  <a:lnTo>
                    <a:pt x="2290" y="68"/>
                  </a:lnTo>
                  <a:lnTo>
                    <a:pt x="2189" y="34"/>
                  </a:lnTo>
                  <a:lnTo>
                    <a:pt x="205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6"/>
            <p:cNvSpPr/>
            <p:nvPr/>
          </p:nvSpPr>
          <p:spPr>
            <a:xfrm>
              <a:off x="1781503" y="598859"/>
              <a:ext cx="43645" cy="25210"/>
            </a:xfrm>
            <a:custGeom>
              <a:avLst/>
              <a:gdLst/>
              <a:ahLst/>
              <a:cxnLst/>
              <a:rect l="l" t="t" r="r" b="b"/>
              <a:pathLst>
                <a:path w="876" h="506" extrusionOk="0">
                  <a:moveTo>
                    <a:pt x="707" y="0"/>
                  </a:moveTo>
                  <a:lnTo>
                    <a:pt x="539" y="169"/>
                  </a:lnTo>
                  <a:lnTo>
                    <a:pt x="404" y="303"/>
                  </a:lnTo>
                  <a:lnTo>
                    <a:pt x="270" y="169"/>
                  </a:lnTo>
                  <a:lnTo>
                    <a:pt x="169" y="34"/>
                  </a:lnTo>
                  <a:lnTo>
                    <a:pt x="34" y="34"/>
                  </a:lnTo>
                  <a:lnTo>
                    <a:pt x="0" y="101"/>
                  </a:lnTo>
                  <a:lnTo>
                    <a:pt x="34" y="169"/>
                  </a:lnTo>
                  <a:lnTo>
                    <a:pt x="135" y="303"/>
                  </a:lnTo>
                  <a:lnTo>
                    <a:pt x="270" y="472"/>
                  </a:lnTo>
                  <a:lnTo>
                    <a:pt x="303" y="505"/>
                  </a:lnTo>
                  <a:lnTo>
                    <a:pt x="337" y="505"/>
                  </a:lnTo>
                  <a:lnTo>
                    <a:pt x="404" y="472"/>
                  </a:lnTo>
                  <a:lnTo>
                    <a:pt x="438" y="472"/>
                  </a:lnTo>
                  <a:lnTo>
                    <a:pt x="472" y="438"/>
                  </a:lnTo>
                  <a:lnTo>
                    <a:pt x="674" y="303"/>
                  </a:lnTo>
                  <a:lnTo>
                    <a:pt x="842" y="169"/>
                  </a:lnTo>
                  <a:lnTo>
                    <a:pt x="876" y="101"/>
                  </a:lnTo>
                  <a:lnTo>
                    <a:pt x="842" y="34"/>
                  </a:lnTo>
                  <a:lnTo>
                    <a:pt x="77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6"/>
            <p:cNvSpPr/>
            <p:nvPr/>
          </p:nvSpPr>
          <p:spPr>
            <a:xfrm>
              <a:off x="1243022" y="303611"/>
              <a:ext cx="40306" cy="42000"/>
            </a:xfrm>
            <a:custGeom>
              <a:avLst/>
              <a:gdLst/>
              <a:ahLst/>
              <a:cxnLst/>
              <a:rect l="l" t="t" r="r" b="b"/>
              <a:pathLst>
                <a:path w="809" h="843" extrusionOk="0">
                  <a:moveTo>
                    <a:pt x="34" y="1"/>
                  </a:moveTo>
                  <a:lnTo>
                    <a:pt x="1" y="135"/>
                  </a:lnTo>
                  <a:lnTo>
                    <a:pt x="1" y="270"/>
                  </a:lnTo>
                  <a:lnTo>
                    <a:pt x="1" y="640"/>
                  </a:lnTo>
                  <a:lnTo>
                    <a:pt x="34" y="708"/>
                  </a:lnTo>
                  <a:lnTo>
                    <a:pt x="68" y="741"/>
                  </a:lnTo>
                  <a:lnTo>
                    <a:pt x="135" y="741"/>
                  </a:lnTo>
                  <a:lnTo>
                    <a:pt x="169" y="708"/>
                  </a:lnTo>
                  <a:lnTo>
                    <a:pt x="371" y="506"/>
                  </a:lnTo>
                  <a:lnTo>
                    <a:pt x="371" y="539"/>
                  </a:lnTo>
                  <a:lnTo>
                    <a:pt x="405" y="607"/>
                  </a:lnTo>
                  <a:lnTo>
                    <a:pt x="472" y="708"/>
                  </a:lnTo>
                  <a:lnTo>
                    <a:pt x="573" y="809"/>
                  </a:lnTo>
                  <a:lnTo>
                    <a:pt x="607" y="842"/>
                  </a:lnTo>
                  <a:lnTo>
                    <a:pt x="674" y="842"/>
                  </a:lnTo>
                  <a:lnTo>
                    <a:pt x="708" y="775"/>
                  </a:lnTo>
                  <a:lnTo>
                    <a:pt x="708" y="741"/>
                  </a:lnTo>
                  <a:lnTo>
                    <a:pt x="640" y="640"/>
                  </a:lnTo>
                  <a:lnTo>
                    <a:pt x="539" y="506"/>
                  </a:lnTo>
                  <a:lnTo>
                    <a:pt x="472" y="472"/>
                  </a:lnTo>
                  <a:lnTo>
                    <a:pt x="438" y="472"/>
                  </a:lnTo>
                  <a:lnTo>
                    <a:pt x="506" y="405"/>
                  </a:lnTo>
                  <a:lnTo>
                    <a:pt x="640" y="270"/>
                  </a:lnTo>
                  <a:lnTo>
                    <a:pt x="674" y="304"/>
                  </a:lnTo>
                  <a:lnTo>
                    <a:pt x="741" y="270"/>
                  </a:lnTo>
                  <a:lnTo>
                    <a:pt x="809" y="203"/>
                  </a:lnTo>
                  <a:lnTo>
                    <a:pt x="809" y="169"/>
                  </a:lnTo>
                  <a:lnTo>
                    <a:pt x="775" y="102"/>
                  </a:lnTo>
                  <a:lnTo>
                    <a:pt x="741" y="68"/>
                  </a:lnTo>
                  <a:lnTo>
                    <a:pt x="573" y="68"/>
                  </a:lnTo>
                  <a:lnTo>
                    <a:pt x="438" y="169"/>
                  </a:lnTo>
                  <a:lnTo>
                    <a:pt x="337" y="304"/>
                  </a:lnTo>
                  <a:lnTo>
                    <a:pt x="169" y="472"/>
                  </a:lnTo>
                  <a:lnTo>
                    <a:pt x="135" y="304"/>
                  </a:lnTo>
                  <a:lnTo>
                    <a:pt x="135" y="135"/>
                  </a:lnTo>
                  <a:lnTo>
                    <a:pt x="102" y="68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6"/>
            <p:cNvSpPr/>
            <p:nvPr/>
          </p:nvSpPr>
          <p:spPr>
            <a:xfrm>
              <a:off x="1196089" y="254984"/>
              <a:ext cx="124158" cy="130884"/>
            </a:xfrm>
            <a:custGeom>
              <a:avLst/>
              <a:gdLst/>
              <a:ahLst/>
              <a:cxnLst/>
              <a:rect l="l" t="t" r="r" b="b"/>
              <a:pathLst>
                <a:path w="2492" h="2627" extrusionOk="0">
                  <a:moveTo>
                    <a:pt x="2222" y="135"/>
                  </a:moveTo>
                  <a:lnTo>
                    <a:pt x="2222" y="1212"/>
                  </a:lnTo>
                  <a:lnTo>
                    <a:pt x="2188" y="2290"/>
                  </a:lnTo>
                  <a:lnTo>
                    <a:pt x="1717" y="2323"/>
                  </a:lnTo>
                  <a:lnTo>
                    <a:pt x="1212" y="2357"/>
                  </a:lnTo>
                  <a:lnTo>
                    <a:pt x="774" y="2357"/>
                  </a:lnTo>
                  <a:lnTo>
                    <a:pt x="539" y="2391"/>
                  </a:lnTo>
                  <a:lnTo>
                    <a:pt x="303" y="2424"/>
                  </a:lnTo>
                  <a:lnTo>
                    <a:pt x="269" y="2424"/>
                  </a:lnTo>
                  <a:lnTo>
                    <a:pt x="269" y="2391"/>
                  </a:lnTo>
                  <a:lnTo>
                    <a:pt x="303" y="1886"/>
                  </a:lnTo>
                  <a:lnTo>
                    <a:pt x="269" y="1347"/>
                  </a:lnTo>
                  <a:lnTo>
                    <a:pt x="236" y="808"/>
                  </a:lnTo>
                  <a:lnTo>
                    <a:pt x="135" y="270"/>
                  </a:lnTo>
                  <a:lnTo>
                    <a:pt x="1178" y="270"/>
                  </a:lnTo>
                  <a:lnTo>
                    <a:pt x="1683" y="236"/>
                  </a:lnTo>
                  <a:lnTo>
                    <a:pt x="2222" y="135"/>
                  </a:lnTo>
                  <a:close/>
                  <a:moveTo>
                    <a:pt x="1683" y="0"/>
                  </a:moveTo>
                  <a:lnTo>
                    <a:pt x="1145" y="34"/>
                  </a:lnTo>
                  <a:lnTo>
                    <a:pt x="606" y="68"/>
                  </a:lnTo>
                  <a:lnTo>
                    <a:pt x="67" y="68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0" y="202"/>
                  </a:lnTo>
                  <a:lnTo>
                    <a:pt x="34" y="270"/>
                  </a:lnTo>
                  <a:lnTo>
                    <a:pt x="0" y="775"/>
                  </a:lnTo>
                  <a:lnTo>
                    <a:pt x="34" y="1347"/>
                  </a:lnTo>
                  <a:lnTo>
                    <a:pt x="67" y="1886"/>
                  </a:lnTo>
                  <a:lnTo>
                    <a:pt x="101" y="2391"/>
                  </a:lnTo>
                  <a:lnTo>
                    <a:pt x="135" y="2458"/>
                  </a:lnTo>
                  <a:lnTo>
                    <a:pt x="168" y="2458"/>
                  </a:lnTo>
                  <a:lnTo>
                    <a:pt x="202" y="2492"/>
                  </a:lnTo>
                  <a:lnTo>
                    <a:pt x="236" y="2458"/>
                  </a:lnTo>
                  <a:lnTo>
                    <a:pt x="236" y="2525"/>
                  </a:lnTo>
                  <a:lnTo>
                    <a:pt x="303" y="2559"/>
                  </a:lnTo>
                  <a:lnTo>
                    <a:pt x="539" y="2593"/>
                  </a:lnTo>
                  <a:lnTo>
                    <a:pt x="774" y="2626"/>
                  </a:lnTo>
                  <a:lnTo>
                    <a:pt x="1246" y="2626"/>
                  </a:lnTo>
                  <a:lnTo>
                    <a:pt x="1751" y="2525"/>
                  </a:lnTo>
                  <a:lnTo>
                    <a:pt x="2188" y="2424"/>
                  </a:lnTo>
                  <a:lnTo>
                    <a:pt x="2188" y="2492"/>
                  </a:lnTo>
                  <a:lnTo>
                    <a:pt x="2222" y="2559"/>
                  </a:lnTo>
                  <a:lnTo>
                    <a:pt x="2289" y="2593"/>
                  </a:lnTo>
                  <a:lnTo>
                    <a:pt x="2357" y="2593"/>
                  </a:lnTo>
                  <a:lnTo>
                    <a:pt x="2424" y="2525"/>
                  </a:lnTo>
                  <a:lnTo>
                    <a:pt x="2458" y="1919"/>
                  </a:lnTo>
                  <a:lnTo>
                    <a:pt x="2491" y="1313"/>
                  </a:lnTo>
                  <a:lnTo>
                    <a:pt x="2458" y="707"/>
                  </a:lnTo>
                  <a:lnTo>
                    <a:pt x="2357" y="101"/>
                  </a:lnTo>
                  <a:lnTo>
                    <a:pt x="2357" y="68"/>
                  </a:lnTo>
                  <a:lnTo>
                    <a:pt x="2323" y="68"/>
                  </a:lnTo>
                  <a:lnTo>
                    <a:pt x="228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6"/>
            <p:cNvSpPr/>
            <p:nvPr/>
          </p:nvSpPr>
          <p:spPr>
            <a:xfrm>
              <a:off x="1170928" y="436139"/>
              <a:ext cx="45338" cy="38612"/>
            </a:xfrm>
            <a:custGeom>
              <a:avLst/>
              <a:gdLst/>
              <a:ahLst/>
              <a:cxnLst/>
              <a:rect l="l" t="t" r="r" b="b"/>
              <a:pathLst>
                <a:path w="910" h="775" extrusionOk="0">
                  <a:moveTo>
                    <a:pt x="67" y="0"/>
                  </a:moveTo>
                  <a:lnTo>
                    <a:pt x="0" y="34"/>
                  </a:lnTo>
                  <a:lnTo>
                    <a:pt x="0" y="101"/>
                  </a:lnTo>
                  <a:lnTo>
                    <a:pt x="0" y="674"/>
                  </a:lnTo>
                  <a:lnTo>
                    <a:pt x="34" y="741"/>
                  </a:lnTo>
                  <a:lnTo>
                    <a:pt x="168" y="741"/>
                  </a:lnTo>
                  <a:lnTo>
                    <a:pt x="202" y="674"/>
                  </a:lnTo>
                  <a:lnTo>
                    <a:pt x="202" y="438"/>
                  </a:lnTo>
                  <a:lnTo>
                    <a:pt x="303" y="606"/>
                  </a:lnTo>
                  <a:lnTo>
                    <a:pt x="370" y="640"/>
                  </a:lnTo>
                  <a:lnTo>
                    <a:pt x="404" y="640"/>
                  </a:lnTo>
                  <a:lnTo>
                    <a:pt x="438" y="606"/>
                  </a:lnTo>
                  <a:lnTo>
                    <a:pt x="640" y="404"/>
                  </a:lnTo>
                  <a:lnTo>
                    <a:pt x="673" y="573"/>
                  </a:lnTo>
                  <a:lnTo>
                    <a:pt x="741" y="741"/>
                  </a:lnTo>
                  <a:lnTo>
                    <a:pt x="808" y="775"/>
                  </a:lnTo>
                  <a:lnTo>
                    <a:pt x="875" y="741"/>
                  </a:lnTo>
                  <a:lnTo>
                    <a:pt x="909" y="707"/>
                  </a:lnTo>
                  <a:lnTo>
                    <a:pt x="909" y="640"/>
                  </a:lnTo>
                  <a:lnTo>
                    <a:pt x="842" y="404"/>
                  </a:lnTo>
                  <a:lnTo>
                    <a:pt x="842" y="270"/>
                  </a:lnTo>
                  <a:lnTo>
                    <a:pt x="842" y="135"/>
                  </a:lnTo>
                  <a:lnTo>
                    <a:pt x="842" y="68"/>
                  </a:lnTo>
                  <a:lnTo>
                    <a:pt x="808" y="34"/>
                  </a:lnTo>
                  <a:lnTo>
                    <a:pt x="741" y="34"/>
                  </a:lnTo>
                  <a:lnTo>
                    <a:pt x="673" y="68"/>
                  </a:lnTo>
                  <a:lnTo>
                    <a:pt x="404" y="371"/>
                  </a:lnTo>
                  <a:lnTo>
                    <a:pt x="168" y="34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6"/>
            <p:cNvSpPr/>
            <p:nvPr/>
          </p:nvSpPr>
          <p:spPr>
            <a:xfrm>
              <a:off x="1412468" y="385818"/>
              <a:ext cx="127496" cy="119126"/>
            </a:xfrm>
            <a:custGeom>
              <a:avLst/>
              <a:gdLst/>
              <a:ahLst/>
              <a:cxnLst/>
              <a:rect l="l" t="t" r="r" b="b"/>
              <a:pathLst>
                <a:path w="2559" h="2391" extrusionOk="0">
                  <a:moveTo>
                    <a:pt x="101" y="0"/>
                  </a:moveTo>
                  <a:lnTo>
                    <a:pt x="101" y="34"/>
                  </a:lnTo>
                  <a:lnTo>
                    <a:pt x="34" y="303"/>
                  </a:lnTo>
                  <a:lnTo>
                    <a:pt x="0" y="539"/>
                  </a:lnTo>
                  <a:lnTo>
                    <a:pt x="34" y="1078"/>
                  </a:lnTo>
                  <a:lnTo>
                    <a:pt x="68" y="1684"/>
                  </a:lnTo>
                  <a:lnTo>
                    <a:pt x="101" y="1987"/>
                  </a:lnTo>
                  <a:lnTo>
                    <a:pt x="169" y="2290"/>
                  </a:lnTo>
                  <a:lnTo>
                    <a:pt x="202" y="2323"/>
                  </a:lnTo>
                  <a:lnTo>
                    <a:pt x="270" y="2357"/>
                  </a:lnTo>
                  <a:lnTo>
                    <a:pt x="303" y="2323"/>
                  </a:lnTo>
                  <a:lnTo>
                    <a:pt x="337" y="2256"/>
                  </a:lnTo>
                  <a:lnTo>
                    <a:pt x="337" y="1953"/>
                  </a:lnTo>
                  <a:lnTo>
                    <a:pt x="303" y="1650"/>
                  </a:lnTo>
                  <a:lnTo>
                    <a:pt x="236" y="1078"/>
                  </a:lnTo>
                  <a:lnTo>
                    <a:pt x="236" y="640"/>
                  </a:lnTo>
                  <a:lnTo>
                    <a:pt x="202" y="202"/>
                  </a:lnTo>
                  <a:lnTo>
                    <a:pt x="438" y="236"/>
                  </a:lnTo>
                  <a:lnTo>
                    <a:pt x="1145" y="236"/>
                  </a:lnTo>
                  <a:lnTo>
                    <a:pt x="2222" y="169"/>
                  </a:lnTo>
                  <a:lnTo>
                    <a:pt x="2256" y="236"/>
                  </a:lnTo>
                  <a:lnTo>
                    <a:pt x="2357" y="236"/>
                  </a:lnTo>
                  <a:lnTo>
                    <a:pt x="2323" y="573"/>
                  </a:lnTo>
                  <a:lnTo>
                    <a:pt x="2323" y="876"/>
                  </a:lnTo>
                  <a:lnTo>
                    <a:pt x="2357" y="2054"/>
                  </a:lnTo>
                  <a:lnTo>
                    <a:pt x="1886" y="2054"/>
                  </a:lnTo>
                  <a:lnTo>
                    <a:pt x="1414" y="2088"/>
                  </a:lnTo>
                  <a:lnTo>
                    <a:pt x="707" y="2088"/>
                  </a:lnTo>
                  <a:lnTo>
                    <a:pt x="539" y="2121"/>
                  </a:lnTo>
                  <a:lnTo>
                    <a:pt x="438" y="2189"/>
                  </a:lnTo>
                  <a:lnTo>
                    <a:pt x="337" y="2256"/>
                  </a:lnTo>
                  <a:lnTo>
                    <a:pt x="438" y="2323"/>
                  </a:lnTo>
                  <a:lnTo>
                    <a:pt x="539" y="2357"/>
                  </a:lnTo>
                  <a:lnTo>
                    <a:pt x="775" y="2391"/>
                  </a:lnTo>
                  <a:lnTo>
                    <a:pt x="1280" y="2357"/>
                  </a:lnTo>
                  <a:lnTo>
                    <a:pt x="1818" y="2357"/>
                  </a:lnTo>
                  <a:lnTo>
                    <a:pt x="2121" y="2323"/>
                  </a:lnTo>
                  <a:lnTo>
                    <a:pt x="2391" y="2256"/>
                  </a:lnTo>
                  <a:lnTo>
                    <a:pt x="2424" y="2323"/>
                  </a:lnTo>
                  <a:lnTo>
                    <a:pt x="2492" y="2323"/>
                  </a:lnTo>
                  <a:lnTo>
                    <a:pt x="2559" y="2290"/>
                  </a:lnTo>
                  <a:lnTo>
                    <a:pt x="2559" y="2222"/>
                  </a:lnTo>
                  <a:lnTo>
                    <a:pt x="2525" y="1044"/>
                  </a:lnTo>
                  <a:lnTo>
                    <a:pt x="2525" y="539"/>
                  </a:lnTo>
                  <a:lnTo>
                    <a:pt x="2492" y="270"/>
                  </a:lnTo>
                  <a:lnTo>
                    <a:pt x="2458" y="34"/>
                  </a:lnTo>
                  <a:lnTo>
                    <a:pt x="2424" y="34"/>
                  </a:lnTo>
                  <a:lnTo>
                    <a:pt x="2391" y="68"/>
                  </a:lnTo>
                  <a:lnTo>
                    <a:pt x="2323" y="34"/>
                  </a:lnTo>
                  <a:lnTo>
                    <a:pt x="2222" y="0"/>
                  </a:lnTo>
                  <a:lnTo>
                    <a:pt x="2020" y="0"/>
                  </a:lnTo>
                  <a:lnTo>
                    <a:pt x="1616" y="34"/>
                  </a:lnTo>
                  <a:lnTo>
                    <a:pt x="909" y="34"/>
                  </a:lnTo>
                  <a:lnTo>
                    <a:pt x="539" y="68"/>
                  </a:lnTo>
                  <a:lnTo>
                    <a:pt x="202" y="101"/>
                  </a:lnTo>
                  <a:lnTo>
                    <a:pt x="202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6"/>
            <p:cNvSpPr/>
            <p:nvPr/>
          </p:nvSpPr>
          <p:spPr>
            <a:xfrm>
              <a:off x="1479529" y="155987"/>
              <a:ext cx="45338" cy="35274"/>
            </a:xfrm>
            <a:custGeom>
              <a:avLst/>
              <a:gdLst/>
              <a:ahLst/>
              <a:cxnLst/>
              <a:rect l="l" t="t" r="r" b="b"/>
              <a:pathLst>
                <a:path w="910" h="708" extrusionOk="0">
                  <a:moveTo>
                    <a:pt x="607" y="169"/>
                  </a:moveTo>
                  <a:lnTo>
                    <a:pt x="742" y="203"/>
                  </a:lnTo>
                  <a:lnTo>
                    <a:pt x="641" y="304"/>
                  </a:lnTo>
                  <a:lnTo>
                    <a:pt x="540" y="371"/>
                  </a:lnTo>
                  <a:lnTo>
                    <a:pt x="270" y="371"/>
                  </a:lnTo>
                  <a:lnTo>
                    <a:pt x="270" y="203"/>
                  </a:lnTo>
                  <a:lnTo>
                    <a:pt x="371" y="169"/>
                  </a:lnTo>
                  <a:close/>
                  <a:moveTo>
                    <a:pt x="506" y="1"/>
                  </a:moveTo>
                  <a:lnTo>
                    <a:pt x="371" y="35"/>
                  </a:lnTo>
                  <a:lnTo>
                    <a:pt x="270" y="102"/>
                  </a:lnTo>
                  <a:lnTo>
                    <a:pt x="203" y="68"/>
                  </a:lnTo>
                  <a:lnTo>
                    <a:pt x="169" y="68"/>
                  </a:lnTo>
                  <a:lnTo>
                    <a:pt x="136" y="102"/>
                  </a:lnTo>
                  <a:lnTo>
                    <a:pt x="102" y="203"/>
                  </a:lnTo>
                  <a:lnTo>
                    <a:pt x="102" y="338"/>
                  </a:lnTo>
                  <a:lnTo>
                    <a:pt x="35" y="371"/>
                  </a:lnTo>
                  <a:lnTo>
                    <a:pt x="1" y="439"/>
                  </a:lnTo>
                  <a:lnTo>
                    <a:pt x="35" y="506"/>
                  </a:lnTo>
                  <a:lnTo>
                    <a:pt x="102" y="540"/>
                  </a:lnTo>
                  <a:lnTo>
                    <a:pt x="102" y="607"/>
                  </a:lnTo>
                  <a:lnTo>
                    <a:pt x="136" y="674"/>
                  </a:lnTo>
                  <a:lnTo>
                    <a:pt x="169" y="708"/>
                  </a:lnTo>
                  <a:lnTo>
                    <a:pt x="203" y="708"/>
                  </a:lnTo>
                  <a:lnTo>
                    <a:pt x="237" y="674"/>
                  </a:lnTo>
                  <a:lnTo>
                    <a:pt x="270" y="641"/>
                  </a:lnTo>
                  <a:lnTo>
                    <a:pt x="304" y="607"/>
                  </a:lnTo>
                  <a:lnTo>
                    <a:pt x="270" y="540"/>
                  </a:lnTo>
                  <a:lnTo>
                    <a:pt x="506" y="540"/>
                  </a:lnTo>
                  <a:lnTo>
                    <a:pt x="708" y="472"/>
                  </a:lnTo>
                  <a:lnTo>
                    <a:pt x="775" y="439"/>
                  </a:lnTo>
                  <a:lnTo>
                    <a:pt x="843" y="371"/>
                  </a:lnTo>
                  <a:lnTo>
                    <a:pt x="876" y="270"/>
                  </a:lnTo>
                  <a:lnTo>
                    <a:pt x="910" y="169"/>
                  </a:lnTo>
                  <a:lnTo>
                    <a:pt x="910" y="102"/>
                  </a:lnTo>
                  <a:lnTo>
                    <a:pt x="876" y="102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6"/>
            <p:cNvSpPr/>
            <p:nvPr/>
          </p:nvSpPr>
          <p:spPr>
            <a:xfrm>
              <a:off x="1442660" y="533442"/>
              <a:ext cx="11758" cy="130884"/>
            </a:xfrm>
            <a:custGeom>
              <a:avLst/>
              <a:gdLst/>
              <a:ahLst/>
              <a:cxnLst/>
              <a:rect l="l" t="t" r="r" b="b"/>
              <a:pathLst>
                <a:path w="236" h="2627" extrusionOk="0">
                  <a:moveTo>
                    <a:pt x="68" y="0"/>
                  </a:moveTo>
                  <a:lnTo>
                    <a:pt x="0" y="236"/>
                  </a:lnTo>
                  <a:lnTo>
                    <a:pt x="0" y="472"/>
                  </a:lnTo>
                  <a:lnTo>
                    <a:pt x="0" y="977"/>
                  </a:lnTo>
                  <a:lnTo>
                    <a:pt x="0" y="1785"/>
                  </a:lnTo>
                  <a:lnTo>
                    <a:pt x="0" y="2155"/>
                  </a:lnTo>
                  <a:lnTo>
                    <a:pt x="34" y="2559"/>
                  </a:lnTo>
                  <a:lnTo>
                    <a:pt x="68" y="2593"/>
                  </a:lnTo>
                  <a:lnTo>
                    <a:pt x="101" y="2626"/>
                  </a:lnTo>
                  <a:lnTo>
                    <a:pt x="169" y="2626"/>
                  </a:lnTo>
                  <a:lnTo>
                    <a:pt x="202" y="2559"/>
                  </a:lnTo>
                  <a:lnTo>
                    <a:pt x="202" y="2256"/>
                  </a:lnTo>
                  <a:lnTo>
                    <a:pt x="236" y="1953"/>
                  </a:lnTo>
                  <a:lnTo>
                    <a:pt x="202" y="1381"/>
                  </a:lnTo>
                  <a:lnTo>
                    <a:pt x="202" y="674"/>
                  </a:lnTo>
                  <a:lnTo>
                    <a:pt x="202" y="337"/>
                  </a:lnTo>
                  <a:lnTo>
                    <a:pt x="169" y="169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6"/>
            <p:cNvSpPr/>
            <p:nvPr/>
          </p:nvSpPr>
          <p:spPr>
            <a:xfrm>
              <a:off x="1647281" y="600503"/>
              <a:ext cx="21872" cy="33630"/>
            </a:xfrm>
            <a:custGeom>
              <a:avLst/>
              <a:gdLst/>
              <a:ahLst/>
              <a:cxnLst/>
              <a:rect l="l" t="t" r="r" b="b"/>
              <a:pathLst>
                <a:path w="439" h="675" extrusionOk="0">
                  <a:moveTo>
                    <a:pt x="270" y="1"/>
                  </a:moveTo>
                  <a:lnTo>
                    <a:pt x="203" y="68"/>
                  </a:lnTo>
                  <a:lnTo>
                    <a:pt x="135" y="136"/>
                  </a:lnTo>
                  <a:lnTo>
                    <a:pt x="34" y="237"/>
                  </a:lnTo>
                  <a:lnTo>
                    <a:pt x="1" y="371"/>
                  </a:lnTo>
                  <a:lnTo>
                    <a:pt x="34" y="405"/>
                  </a:lnTo>
                  <a:lnTo>
                    <a:pt x="34" y="439"/>
                  </a:lnTo>
                  <a:lnTo>
                    <a:pt x="135" y="439"/>
                  </a:lnTo>
                  <a:lnTo>
                    <a:pt x="169" y="506"/>
                  </a:lnTo>
                  <a:lnTo>
                    <a:pt x="304" y="641"/>
                  </a:lnTo>
                  <a:lnTo>
                    <a:pt x="371" y="674"/>
                  </a:lnTo>
                  <a:lnTo>
                    <a:pt x="438" y="641"/>
                  </a:lnTo>
                  <a:lnTo>
                    <a:pt x="438" y="607"/>
                  </a:lnTo>
                  <a:lnTo>
                    <a:pt x="438" y="540"/>
                  </a:lnTo>
                  <a:lnTo>
                    <a:pt x="337" y="439"/>
                  </a:lnTo>
                  <a:lnTo>
                    <a:pt x="236" y="338"/>
                  </a:lnTo>
                  <a:lnTo>
                    <a:pt x="405" y="169"/>
                  </a:lnTo>
                  <a:lnTo>
                    <a:pt x="438" y="136"/>
                  </a:lnTo>
                  <a:lnTo>
                    <a:pt x="438" y="68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6"/>
            <p:cNvSpPr/>
            <p:nvPr/>
          </p:nvSpPr>
          <p:spPr>
            <a:xfrm>
              <a:off x="1553366" y="375754"/>
              <a:ext cx="124158" cy="134222"/>
            </a:xfrm>
            <a:custGeom>
              <a:avLst/>
              <a:gdLst/>
              <a:ahLst/>
              <a:cxnLst/>
              <a:rect l="l" t="t" r="r" b="b"/>
              <a:pathLst>
                <a:path w="2492" h="2694" extrusionOk="0">
                  <a:moveTo>
                    <a:pt x="2290" y="202"/>
                  </a:moveTo>
                  <a:lnTo>
                    <a:pt x="2222" y="707"/>
                  </a:lnTo>
                  <a:lnTo>
                    <a:pt x="2222" y="1246"/>
                  </a:lnTo>
                  <a:lnTo>
                    <a:pt x="2256" y="1785"/>
                  </a:lnTo>
                  <a:lnTo>
                    <a:pt x="2290" y="2323"/>
                  </a:lnTo>
                  <a:lnTo>
                    <a:pt x="2323" y="2357"/>
                  </a:lnTo>
                  <a:lnTo>
                    <a:pt x="2290" y="2357"/>
                  </a:lnTo>
                  <a:lnTo>
                    <a:pt x="2054" y="2323"/>
                  </a:lnTo>
                  <a:lnTo>
                    <a:pt x="1818" y="2323"/>
                  </a:lnTo>
                  <a:lnTo>
                    <a:pt x="1347" y="2357"/>
                  </a:lnTo>
                  <a:lnTo>
                    <a:pt x="371" y="2357"/>
                  </a:lnTo>
                  <a:lnTo>
                    <a:pt x="270" y="1313"/>
                  </a:lnTo>
                  <a:lnTo>
                    <a:pt x="202" y="236"/>
                  </a:lnTo>
                  <a:lnTo>
                    <a:pt x="707" y="270"/>
                  </a:lnTo>
                  <a:lnTo>
                    <a:pt x="1246" y="270"/>
                  </a:lnTo>
                  <a:lnTo>
                    <a:pt x="2290" y="202"/>
                  </a:lnTo>
                  <a:close/>
                  <a:moveTo>
                    <a:pt x="2323" y="0"/>
                  </a:moveTo>
                  <a:lnTo>
                    <a:pt x="1785" y="34"/>
                  </a:lnTo>
                  <a:lnTo>
                    <a:pt x="707" y="34"/>
                  </a:lnTo>
                  <a:lnTo>
                    <a:pt x="169" y="68"/>
                  </a:lnTo>
                  <a:lnTo>
                    <a:pt x="101" y="101"/>
                  </a:lnTo>
                  <a:lnTo>
                    <a:pt x="101" y="169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0" y="808"/>
                  </a:lnTo>
                  <a:lnTo>
                    <a:pt x="34" y="1414"/>
                  </a:lnTo>
                  <a:lnTo>
                    <a:pt x="101" y="2020"/>
                  </a:lnTo>
                  <a:lnTo>
                    <a:pt x="202" y="2626"/>
                  </a:lnTo>
                  <a:lnTo>
                    <a:pt x="236" y="2660"/>
                  </a:lnTo>
                  <a:lnTo>
                    <a:pt x="303" y="2694"/>
                  </a:lnTo>
                  <a:lnTo>
                    <a:pt x="404" y="2660"/>
                  </a:lnTo>
                  <a:lnTo>
                    <a:pt x="404" y="2559"/>
                  </a:lnTo>
                  <a:lnTo>
                    <a:pt x="404" y="2492"/>
                  </a:lnTo>
                  <a:lnTo>
                    <a:pt x="876" y="2593"/>
                  </a:lnTo>
                  <a:lnTo>
                    <a:pt x="1852" y="2593"/>
                  </a:lnTo>
                  <a:lnTo>
                    <a:pt x="2088" y="2559"/>
                  </a:lnTo>
                  <a:lnTo>
                    <a:pt x="2290" y="2492"/>
                  </a:lnTo>
                  <a:lnTo>
                    <a:pt x="2357" y="2458"/>
                  </a:lnTo>
                  <a:lnTo>
                    <a:pt x="2357" y="2391"/>
                  </a:lnTo>
                  <a:lnTo>
                    <a:pt x="2424" y="2391"/>
                  </a:lnTo>
                  <a:lnTo>
                    <a:pt x="2458" y="2357"/>
                  </a:lnTo>
                  <a:lnTo>
                    <a:pt x="2492" y="2323"/>
                  </a:lnTo>
                  <a:lnTo>
                    <a:pt x="2492" y="1785"/>
                  </a:lnTo>
                  <a:lnTo>
                    <a:pt x="2492" y="1246"/>
                  </a:lnTo>
                  <a:lnTo>
                    <a:pt x="2458" y="707"/>
                  </a:lnTo>
                  <a:lnTo>
                    <a:pt x="2391" y="169"/>
                  </a:lnTo>
                  <a:lnTo>
                    <a:pt x="2424" y="101"/>
                  </a:lnTo>
                  <a:lnTo>
                    <a:pt x="2424" y="68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6"/>
            <p:cNvSpPr/>
            <p:nvPr/>
          </p:nvSpPr>
          <p:spPr>
            <a:xfrm>
              <a:off x="1447692" y="514958"/>
              <a:ext cx="129190" cy="151012"/>
            </a:xfrm>
            <a:custGeom>
              <a:avLst/>
              <a:gdLst/>
              <a:ahLst/>
              <a:cxnLst/>
              <a:rect l="l" t="t" r="r" b="b"/>
              <a:pathLst>
                <a:path w="2593" h="3031" extrusionOk="0">
                  <a:moveTo>
                    <a:pt x="2424" y="1"/>
                  </a:moveTo>
                  <a:lnTo>
                    <a:pt x="2391" y="34"/>
                  </a:lnTo>
                  <a:lnTo>
                    <a:pt x="2357" y="68"/>
                  </a:lnTo>
                  <a:lnTo>
                    <a:pt x="2054" y="68"/>
                  </a:lnTo>
                  <a:lnTo>
                    <a:pt x="1785" y="102"/>
                  </a:lnTo>
                  <a:lnTo>
                    <a:pt x="1212" y="203"/>
                  </a:lnTo>
                  <a:lnTo>
                    <a:pt x="909" y="203"/>
                  </a:lnTo>
                  <a:lnTo>
                    <a:pt x="606" y="135"/>
                  </a:lnTo>
                  <a:lnTo>
                    <a:pt x="303" y="135"/>
                  </a:lnTo>
                  <a:lnTo>
                    <a:pt x="169" y="169"/>
                  </a:lnTo>
                  <a:lnTo>
                    <a:pt x="34" y="236"/>
                  </a:lnTo>
                  <a:lnTo>
                    <a:pt x="0" y="270"/>
                  </a:lnTo>
                  <a:lnTo>
                    <a:pt x="0" y="304"/>
                  </a:lnTo>
                  <a:lnTo>
                    <a:pt x="68" y="338"/>
                  </a:lnTo>
                  <a:lnTo>
                    <a:pt x="303" y="371"/>
                  </a:lnTo>
                  <a:lnTo>
                    <a:pt x="539" y="405"/>
                  </a:lnTo>
                  <a:lnTo>
                    <a:pt x="1044" y="439"/>
                  </a:lnTo>
                  <a:lnTo>
                    <a:pt x="1381" y="439"/>
                  </a:lnTo>
                  <a:lnTo>
                    <a:pt x="1684" y="371"/>
                  </a:lnTo>
                  <a:lnTo>
                    <a:pt x="2020" y="304"/>
                  </a:lnTo>
                  <a:lnTo>
                    <a:pt x="2357" y="304"/>
                  </a:lnTo>
                  <a:lnTo>
                    <a:pt x="2323" y="809"/>
                  </a:lnTo>
                  <a:lnTo>
                    <a:pt x="2357" y="1314"/>
                  </a:lnTo>
                  <a:lnTo>
                    <a:pt x="2357" y="1954"/>
                  </a:lnTo>
                  <a:lnTo>
                    <a:pt x="2357" y="2290"/>
                  </a:lnTo>
                  <a:lnTo>
                    <a:pt x="2424" y="2627"/>
                  </a:lnTo>
                  <a:lnTo>
                    <a:pt x="2357" y="2593"/>
                  </a:lnTo>
                  <a:lnTo>
                    <a:pt x="1751" y="2661"/>
                  </a:lnTo>
                  <a:lnTo>
                    <a:pt x="1111" y="2728"/>
                  </a:lnTo>
                  <a:lnTo>
                    <a:pt x="606" y="2795"/>
                  </a:lnTo>
                  <a:lnTo>
                    <a:pt x="337" y="2863"/>
                  </a:lnTo>
                  <a:lnTo>
                    <a:pt x="101" y="2964"/>
                  </a:lnTo>
                  <a:lnTo>
                    <a:pt x="371" y="3031"/>
                  </a:lnTo>
                  <a:lnTo>
                    <a:pt x="606" y="2997"/>
                  </a:lnTo>
                  <a:lnTo>
                    <a:pt x="1111" y="2930"/>
                  </a:lnTo>
                  <a:lnTo>
                    <a:pt x="1751" y="2863"/>
                  </a:lnTo>
                  <a:lnTo>
                    <a:pt x="2357" y="2795"/>
                  </a:lnTo>
                  <a:lnTo>
                    <a:pt x="2424" y="2762"/>
                  </a:lnTo>
                  <a:lnTo>
                    <a:pt x="2458" y="2728"/>
                  </a:lnTo>
                  <a:lnTo>
                    <a:pt x="2458" y="2762"/>
                  </a:lnTo>
                  <a:lnTo>
                    <a:pt x="2525" y="2762"/>
                  </a:lnTo>
                  <a:lnTo>
                    <a:pt x="2559" y="2728"/>
                  </a:lnTo>
                  <a:lnTo>
                    <a:pt x="2593" y="2425"/>
                  </a:lnTo>
                  <a:lnTo>
                    <a:pt x="2593" y="2122"/>
                  </a:lnTo>
                  <a:lnTo>
                    <a:pt x="2593" y="1516"/>
                  </a:lnTo>
                  <a:lnTo>
                    <a:pt x="2559" y="775"/>
                  </a:lnTo>
                  <a:lnTo>
                    <a:pt x="2559" y="439"/>
                  </a:lnTo>
                  <a:lnTo>
                    <a:pt x="2492" y="68"/>
                  </a:lnTo>
                  <a:lnTo>
                    <a:pt x="2492" y="34"/>
                  </a:lnTo>
                  <a:lnTo>
                    <a:pt x="24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6"/>
            <p:cNvSpPr/>
            <p:nvPr/>
          </p:nvSpPr>
          <p:spPr>
            <a:xfrm>
              <a:off x="578788" y="536780"/>
              <a:ext cx="682768" cy="164414"/>
            </a:xfrm>
            <a:custGeom>
              <a:avLst/>
              <a:gdLst/>
              <a:ahLst/>
              <a:cxnLst/>
              <a:rect l="l" t="t" r="r" b="b"/>
              <a:pathLst>
                <a:path w="13704" h="3300" extrusionOk="0">
                  <a:moveTo>
                    <a:pt x="13366" y="337"/>
                  </a:moveTo>
                  <a:lnTo>
                    <a:pt x="13366" y="674"/>
                  </a:lnTo>
                  <a:lnTo>
                    <a:pt x="13366" y="1011"/>
                  </a:lnTo>
                  <a:lnTo>
                    <a:pt x="13434" y="2593"/>
                  </a:lnTo>
                  <a:lnTo>
                    <a:pt x="13400" y="2559"/>
                  </a:lnTo>
                  <a:lnTo>
                    <a:pt x="13030" y="2492"/>
                  </a:lnTo>
                  <a:lnTo>
                    <a:pt x="12659" y="2458"/>
                  </a:lnTo>
                  <a:lnTo>
                    <a:pt x="11986" y="2458"/>
                  </a:lnTo>
                  <a:lnTo>
                    <a:pt x="11279" y="2526"/>
                  </a:lnTo>
                  <a:lnTo>
                    <a:pt x="10572" y="2627"/>
                  </a:lnTo>
                  <a:lnTo>
                    <a:pt x="9697" y="2728"/>
                  </a:lnTo>
                  <a:lnTo>
                    <a:pt x="8855" y="2795"/>
                  </a:lnTo>
                  <a:lnTo>
                    <a:pt x="7171" y="2862"/>
                  </a:lnTo>
                  <a:lnTo>
                    <a:pt x="5488" y="2896"/>
                  </a:lnTo>
                  <a:lnTo>
                    <a:pt x="3805" y="2930"/>
                  </a:lnTo>
                  <a:lnTo>
                    <a:pt x="2088" y="2963"/>
                  </a:lnTo>
                  <a:lnTo>
                    <a:pt x="1246" y="2997"/>
                  </a:lnTo>
                  <a:lnTo>
                    <a:pt x="438" y="3064"/>
                  </a:lnTo>
                  <a:lnTo>
                    <a:pt x="404" y="2761"/>
                  </a:lnTo>
                  <a:lnTo>
                    <a:pt x="371" y="2425"/>
                  </a:lnTo>
                  <a:lnTo>
                    <a:pt x="270" y="1751"/>
                  </a:lnTo>
                  <a:lnTo>
                    <a:pt x="202" y="1145"/>
                  </a:lnTo>
                  <a:lnTo>
                    <a:pt x="135" y="842"/>
                  </a:lnTo>
                  <a:lnTo>
                    <a:pt x="68" y="573"/>
                  </a:lnTo>
                  <a:lnTo>
                    <a:pt x="1751" y="573"/>
                  </a:lnTo>
                  <a:lnTo>
                    <a:pt x="3434" y="539"/>
                  </a:lnTo>
                  <a:lnTo>
                    <a:pt x="6801" y="438"/>
                  </a:lnTo>
                  <a:lnTo>
                    <a:pt x="13366" y="337"/>
                  </a:lnTo>
                  <a:close/>
                  <a:moveTo>
                    <a:pt x="13467" y="1"/>
                  </a:moveTo>
                  <a:lnTo>
                    <a:pt x="13400" y="68"/>
                  </a:lnTo>
                  <a:lnTo>
                    <a:pt x="6801" y="236"/>
                  </a:lnTo>
                  <a:lnTo>
                    <a:pt x="3434" y="270"/>
                  </a:lnTo>
                  <a:lnTo>
                    <a:pt x="1751" y="304"/>
                  </a:lnTo>
                  <a:lnTo>
                    <a:pt x="68" y="371"/>
                  </a:lnTo>
                  <a:lnTo>
                    <a:pt x="34" y="405"/>
                  </a:lnTo>
                  <a:lnTo>
                    <a:pt x="0" y="438"/>
                  </a:lnTo>
                  <a:lnTo>
                    <a:pt x="0" y="506"/>
                  </a:lnTo>
                  <a:lnTo>
                    <a:pt x="0" y="842"/>
                  </a:lnTo>
                  <a:lnTo>
                    <a:pt x="0" y="1145"/>
                  </a:lnTo>
                  <a:lnTo>
                    <a:pt x="68" y="1751"/>
                  </a:lnTo>
                  <a:lnTo>
                    <a:pt x="135" y="2526"/>
                  </a:lnTo>
                  <a:lnTo>
                    <a:pt x="169" y="2896"/>
                  </a:lnTo>
                  <a:lnTo>
                    <a:pt x="270" y="3266"/>
                  </a:lnTo>
                  <a:lnTo>
                    <a:pt x="303" y="3300"/>
                  </a:lnTo>
                  <a:lnTo>
                    <a:pt x="337" y="3300"/>
                  </a:lnTo>
                  <a:lnTo>
                    <a:pt x="404" y="3266"/>
                  </a:lnTo>
                  <a:lnTo>
                    <a:pt x="404" y="3233"/>
                  </a:lnTo>
                  <a:lnTo>
                    <a:pt x="1212" y="3266"/>
                  </a:lnTo>
                  <a:lnTo>
                    <a:pt x="2054" y="3266"/>
                  </a:lnTo>
                  <a:lnTo>
                    <a:pt x="3670" y="3233"/>
                  </a:lnTo>
                  <a:lnTo>
                    <a:pt x="6936" y="3098"/>
                  </a:lnTo>
                  <a:lnTo>
                    <a:pt x="8518" y="3031"/>
                  </a:lnTo>
                  <a:lnTo>
                    <a:pt x="9326" y="2997"/>
                  </a:lnTo>
                  <a:lnTo>
                    <a:pt x="10101" y="2930"/>
                  </a:lnTo>
                  <a:lnTo>
                    <a:pt x="10909" y="2829"/>
                  </a:lnTo>
                  <a:lnTo>
                    <a:pt x="11717" y="2728"/>
                  </a:lnTo>
                  <a:lnTo>
                    <a:pt x="12525" y="2728"/>
                  </a:lnTo>
                  <a:lnTo>
                    <a:pt x="12929" y="2761"/>
                  </a:lnTo>
                  <a:lnTo>
                    <a:pt x="13333" y="2795"/>
                  </a:lnTo>
                  <a:lnTo>
                    <a:pt x="13434" y="2795"/>
                  </a:lnTo>
                  <a:lnTo>
                    <a:pt x="13467" y="2694"/>
                  </a:lnTo>
                  <a:lnTo>
                    <a:pt x="13535" y="2728"/>
                  </a:lnTo>
                  <a:lnTo>
                    <a:pt x="13602" y="2728"/>
                  </a:lnTo>
                  <a:lnTo>
                    <a:pt x="13669" y="2660"/>
                  </a:lnTo>
                  <a:lnTo>
                    <a:pt x="13703" y="2593"/>
                  </a:lnTo>
                  <a:lnTo>
                    <a:pt x="13636" y="1179"/>
                  </a:lnTo>
                  <a:lnTo>
                    <a:pt x="13636" y="741"/>
                  </a:lnTo>
                  <a:lnTo>
                    <a:pt x="13636" y="539"/>
                  </a:lnTo>
                  <a:lnTo>
                    <a:pt x="13602" y="304"/>
                  </a:lnTo>
                  <a:lnTo>
                    <a:pt x="13636" y="270"/>
                  </a:lnTo>
                  <a:lnTo>
                    <a:pt x="13669" y="169"/>
                  </a:lnTo>
                  <a:lnTo>
                    <a:pt x="13602" y="102"/>
                  </a:lnTo>
                  <a:lnTo>
                    <a:pt x="13535" y="68"/>
                  </a:lnTo>
                  <a:lnTo>
                    <a:pt x="13501" y="68"/>
                  </a:lnTo>
                  <a:lnTo>
                    <a:pt x="1346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6"/>
            <p:cNvSpPr/>
            <p:nvPr/>
          </p:nvSpPr>
          <p:spPr>
            <a:xfrm>
              <a:off x="1454369" y="409284"/>
              <a:ext cx="35274" cy="31936"/>
            </a:xfrm>
            <a:custGeom>
              <a:avLst/>
              <a:gdLst/>
              <a:ahLst/>
              <a:cxnLst/>
              <a:rect l="l" t="t" r="r" b="b"/>
              <a:pathLst>
                <a:path w="708" h="641" extrusionOk="0">
                  <a:moveTo>
                    <a:pt x="68" y="1"/>
                  </a:moveTo>
                  <a:lnTo>
                    <a:pt x="1" y="34"/>
                  </a:lnTo>
                  <a:lnTo>
                    <a:pt x="1" y="68"/>
                  </a:lnTo>
                  <a:lnTo>
                    <a:pt x="35" y="102"/>
                  </a:lnTo>
                  <a:lnTo>
                    <a:pt x="169" y="203"/>
                  </a:lnTo>
                  <a:lnTo>
                    <a:pt x="371" y="270"/>
                  </a:lnTo>
                  <a:lnTo>
                    <a:pt x="102" y="472"/>
                  </a:lnTo>
                  <a:lnTo>
                    <a:pt x="68" y="539"/>
                  </a:lnTo>
                  <a:lnTo>
                    <a:pt x="102" y="607"/>
                  </a:lnTo>
                  <a:lnTo>
                    <a:pt x="169" y="640"/>
                  </a:lnTo>
                  <a:lnTo>
                    <a:pt x="237" y="640"/>
                  </a:lnTo>
                  <a:lnTo>
                    <a:pt x="439" y="472"/>
                  </a:lnTo>
                  <a:lnTo>
                    <a:pt x="641" y="304"/>
                  </a:lnTo>
                  <a:lnTo>
                    <a:pt x="674" y="270"/>
                  </a:lnTo>
                  <a:lnTo>
                    <a:pt x="708" y="203"/>
                  </a:lnTo>
                  <a:lnTo>
                    <a:pt x="674" y="169"/>
                  </a:lnTo>
                  <a:lnTo>
                    <a:pt x="607" y="135"/>
                  </a:lnTo>
                  <a:lnTo>
                    <a:pt x="338" y="3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6"/>
            <p:cNvSpPr/>
            <p:nvPr/>
          </p:nvSpPr>
          <p:spPr>
            <a:xfrm>
              <a:off x="50" y="439477"/>
              <a:ext cx="139304" cy="130884"/>
            </a:xfrm>
            <a:custGeom>
              <a:avLst/>
              <a:gdLst/>
              <a:ahLst/>
              <a:cxnLst/>
              <a:rect l="l" t="t" r="r" b="b"/>
              <a:pathLst>
                <a:path w="2796" h="2627" extrusionOk="0">
                  <a:moveTo>
                    <a:pt x="2627" y="1"/>
                  </a:moveTo>
                  <a:lnTo>
                    <a:pt x="2593" y="34"/>
                  </a:lnTo>
                  <a:lnTo>
                    <a:pt x="2560" y="68"/>
                  </a:lnTo>
                  <a:lnTo>
                    <a:pt x="2492" y="236"/>
                  </a:lnTo>
                  <a:lnTo>
                    <a:pt x="1819" y="169"/>
                  </a:lnTo>
                  <a:lnTo>
                    <a:pt x="1145" y="135"/>
                  </a:lnTo>
                  <a:lnTo>
                    <a:pt x="573" y="135"/>
                  </a:lnTo>
                  <a:lnTo>
                    <a:pt x="1" y="169"/>
                  </a:lnTo>
                  <a:lnTo>
                    <a:pt x="1" y="371"/>
                  </a:lnTo>
                  <a:lnTo>
                    <a:pt x="1684" y="371"/>
                  </a:lnTo>
                  <a:lnTo>
                    <a:pt x="2458" y="405"/>
                  </a:lnTo>
                  <a:lnTo>
                    <a:pt x="2425" y="876"/>
                  </a:lnTo>
                  <a:lnTo>
                    <a:pt x="2458" y="1347"/>
                  </a:lnTo>
                  <a:lnTo>
                    <a:pt x="2526" y="2257"/>
                  </a:lnTo>
                  <a:lnTo>
                    <a:pt x="1953" y="2324"/>
                  </a:lnTo>
                  <a:lnTo>
                    <a:pt x="1179" y="2358"/>
                  </a:lnTo>
                  <a:lnTo>
                    <a:pt x="472" y="2391"/>
                  </a:lnTo>
                  <a:lnTo>
                    <a:pt x="169" y="2358"/>
                  </a:lnTo>
                  <a:lnTo>
                    <a:pt x="1" y="2324"/>
                  </a:lnTo>
                  <a:lnTo>
                    <a:pt x="1" y="2492"/>
                  </a:lnTo>
                  <a:lnTo>
                    <a:pt x="640" y="2593"/>
                  </a:lnTo>
                  <a:lnTo>
                    <a:pt x="1314" y="2627"/>
                  </a:lnTo>
                  <a:lnTo>
                    <a:pt x="1987" y="2560"/>
                  </a:lnTo>
                  <a:lnTo>
                    <a:pt x="2627" y="2459"/>
                  </a:lnTo>
                  <a:lnTo>
                    <a:pt x="2728" y="2459"/>
                  </a:lnTo>
                  <a:lnTo>
                    <a:pt x="2795" y="2391"/>
                  </a:lnTo>
                  <a:lnTo>
                    <a:pt x="2795" y="2324"/>
                  </a:lnTo>
                  <a:lnTo>
                    <a:pt x="2728" y="1718"/>
                  </a:lnTo>
                  <a:lnTo>
                    <a:pt x="2694" y="1112"/>
                  </a:lnTo>
                  <a:lnTo>
                    <a:pt x="2728" y="573"/>
                  </a:lnTo>
                  <a:lnTo>
                    <a:pt x="2728" y="337"/>
                  </a:lnTo>
                  <a:lnTo>
                    <a:pt x="2694" y="68"/>
                  </a:lnTo>
                  <a:lnTo>
                    <a:pt x="2661" y="34"/>
                  </a:lnTo>
                  <a:lnTo>
                    <a:pt x="262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6"/>
            <p:cNvSpPr/>
            <p:nvPr/>
          </p:nvSpPr>
          <p:spPr>
            <a:xfrm>
              <a:off x="261718" y="-7"/>
              <a:ext cx="120869" cy="20178"/>
            </a:xfrm>
            <a:custGeom>
              <a:avLst/>
              <a:gdLst/>
              <a:ahLst/>
              <a:cxnLst/>
              <a:rect l="l" t="t" r="r" b="b"/>
              <a:pathLst>
                <a:path w="2426" h="405" extrusionOk="0">
                  <a:moveTo>
                    <a:pt x="2189" y="1"/>
                  </a:moveTo>
                  <a:lnTo>
                    <a:pt x="2223" y="169"/>
                  </a:lnTo>
                  <a:lnTo>
                    <a:pt x="1684" y="169"/>
                  </a:lnTo>
                  <a:lnTo>
                    <a:pt x="1112" y="203"/>
                  </a:lnTo>
                  <a:lnTo>
                    <a:pt x="540" y="169"/>
                  </a:lnTo>
                  <a:lnTo>
                    <a:pt x="270" y="169"/>
                  </a:lnTo>
                  <a:lnTo>
                    <a:pt x="1" y="236"/>
                  </a:lnTo>
                  <a:lnTo>
                    <a:pt x="237" y="304"/>
                  </a:lnTo>
                  <a:lnTo>
                    <a:pt x="472" y="337"/>
                  </a:lnTo>
                  <a:lnTo>
                    <a:pt x="977" y="371"/>
                  </a:lnTo>
                  <a:lnTo>
                    <a:pt x="1651" y="405"/>
                  </a:lnTo>
                  <a:lnTo>
                    <a:pt x="1954" y="371"/>
                  </a:lnTo>
                  <a:lnTo>
                    <a:pt x="2290" y="270"/>
                  </a:lnTo>
                  <a:lnTo>
                    <a:pt x="2358" y="270"/>
                  </a:lnTo>
                  <a:lnTo>
                    <a:pt x="2391" y="236"/>
                  </a:lnTo>
                  <a:lnTo>
                    <a:pt x="2425" y="203"/>
                  </a:lnTo>
                  <a:lnTo>
                    <a:pt x="239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6"/>
            <p:cNvSpPr/>
            <p:nvPr/>
          </p:nvSpPr>
          <p:spPr>
            <a:xfrm>
              <a:off x="50" y="578731"/>
              <a:ext cx="107417" cy="139254"/>
            </a:xfrm>
            <a:custGeom>
              <a:avLst/>
              <a:gdLst/>
              <a:ahLst/>
              <a:cxnLst/>
              <a:rect l="l" t="t" r="r" b="b"/>
              <a:pathLst>
                <a:path w="2156" h="2795" extrusionOk="0">
                  <a:moveTo>
                    <a:pt x="1583" y="0"/>
                  </a:moveTo>
                  <a:lnTo>
                    <a:pt x="1179" y="34"/>
                  </a:lnTo>
                  <a:lnTo>
                    <a:pt x="607" y="68"/>
                  </a:lnTo>
                  <a:lnTo>
                    <a:pt x="304" y="68"/>
                  </a:lnTo>
                  <a:lnTo>
                    <a:pt x="1" y="101"/>
                  </a:lnTo>
                  <a:lnTo>
                    <a:pt x="1" y="270"/>
                  </a:lnTo>
                  <a:lnTo>
                    <a:pt x="741" y="270"/>
                  </a:lnTo>
                  <a:lnTo>
                    <a:pt x="1785" y="202"/>
                  </a:lnTo>
                  <a:lnTo>
                    <a:pt x="1819" y="236"/>
                  </a:lnTo>
                  <a:lnTo>
                    <a:pt x="1886" y="236"/>
                  </a:lnTo>
                  <a:lnTo>
                    <a:pt x="1886" y="270"/>
                  </a:lnTo>
                  <a:lnTo>
                    <a:pt x="1920" y="236"/>
                  </a:lnTo>
                  <a:lnTo>
                    <a:pt x="1886" y="573"/>
                  </a:lnTo>
                  <a:lnTo>
                    <a:pt x="1886" y="909"/>
                  </a:lnTo>
                  <a:lnTo>
                    <a:pt x="1920" y="1684"/>
                  </a:lnTo>
                  <a:lnTo>
                    <a:pt x="1953" y="2458"/>
                  </a:lnTo>
                  <a:lnTo>
                    <a:pt x="1482" y="2458"/>
                  </a:lnTo>
                  <a:lnTo>
                    <a:pt x="1011" y="2492"/>
                  </a:lnTo>
                  <a:lnTo>
                    <a:pt x="506" y="2492"/>
                  </a:lnTo>
                  <a:lnTo>
                    <a:pt x="236" y="2525"/>
                  </a:lnTo>
                  <a:lnTo>
                    <a:pt x="102" y="2559"/>
                  </a:lnTo>
                  <a:lnTo>
                    <a:pt x="1" y="2593"/>
                  </a:lnTo>
                  <a:lnTo>
                    <a:pt x="1" y="2727"/>
                  </a:lnTo>
                  <a:lnTo>
                    <a:pt x="102" y="2761"/>
                  </a:lnTo>
                  <a:lnTo>
                    <a:pt x="203" y="2795"/>
                  </a:lnTo>
                  <a:lnTo>
                    <a:pt x="438" y="2795"/>
                  </a:lnTo>
                  <a:lnTo>
                    <a:pt x="876" y="2761"/>
                  </a:lnTo>
                  <a:lnTo>
                    <a:pt x="1415" y="2761"/>
                  </a:lnTo>
                  <a:lnTo>
                    <a:pt x="1718" y="2727"/>
                  </a:lnTo>
                  <a:lnTo>
                    <a:pt x="1987" y="2694"/>
                  </a:lnTo>
                  <a:lnTo>
                    <a:pt x="2021" y="2727"/>
                  </a:lnTo>
                  <a:lnTo>
                    <a:pt x="2088" y="2727"/>
                  </a:lnTo>
                  <a:lnTo>
                    <a:pt x="2155" y="2694"/>
                  </a:lnTo>
                  <a:lnTo>
                    <a:pt x="2155" y="2626"/>
                  </a:lnTo>
                  <a:lnTo>
                    <a:pt x="2088" y="1078"/>
                  </a:lnTo>
                  <a:lnTo>
                    <a:pt x="2088" y="539"/>
                  </a:lnTo>
                  <a:lnTo>
                    <a:pt x="2088" y="303"/>
                  </a:lnTo>
                  <a:lnTo>
                    <a:pt x="2021" y="68"/>
                  </a:lnTo>
                  <a:lnTo>
                    <a:pt x="2021" y="34"/>
                  </a:lnTo>
                  <a:lnTo>
                    <a:pt x="1987" y="68"/>
                  </a:lnTo>
                  <a:lnTo>
                    <a:pt x="1987" y="101"/>
                  </a:lnTo>
                  <a:lnTo>
                    <a:pt x="1953" y="68"/>
                  </a:lnTo>
                  <a:lnTo>
                    <a:pt x="1886" y="34"/>
                  </a:lnTo>
                  <a:lnTo>
                    <a:pt x="178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6"/>
            <p:cNvSpPr/>
            <p:nvPr/>
          </p:nvSpPr>
          <p:spPr>
            <a:xfrm>
              <a:off x="154400" y="432801"/>
              <a:ext cx="124158" cy="134222"/>
            </a:xfrm>
            <a:custGeom>
              <a:avLst/>
              <a:gdLst/>
              <a:ahLst/>
              <a:cxnLst/>
              <a:rect l="l" t="t" r="r" b="b"/>
              <a:pathLst>
                <a:path w="2492" h="2694" extrusionOk="0">
                  <a:moveTo>
                    <a:pt x="2290" y="202"/>
                  </a:moveTo>
                  <a:lnTo>
                    <a:pt x="2222" y="707"/>
                  </a:lnTo>
                  <a:lnTo>
                    <a:pt x="2189" y="1246"/>
                  </a:lnTo>
                  <a:lnTo>
                    <a:pt x="2222" y="1784"/>
                  </a:lnTo>
                  <a:lnTo>
                    <a:pt x="2290" y="2323"/>
                  </a:lnTo>
                  <a:lnTo>
                    <a:pt x="1818" y="2323"/>
                  </a:lnTo>
                  <a:lnTo>
                    <a:pt x="1347" y="2357"/>
                  </a:lnTo>
                  <a:lnTo>
                    <a:pt x="371" y="2357"/>
                  </a:lnTo>
                  <a:lnTo>
                    <a:pt x="270" y="1279"/>
                  </a:lnTo>
                  <a:lnTo>
                    <a:pt x="169" y="236"/>
                  </a:lnTo>
                  <a:lnTo>
                    <a:pt x="707" y="269"/>
                  </a:lnTo>
                  <a:lnTo>
                    <a:pt x="1246" y="269"/>
                  </a:lnTo>
                  <a:lnTo>
                    <a:pt x="2290" y="202"/>
                  </a:lnTo>
                  <a:close/>
                  <a:moveTo>
                    <a:pt x="1751" y="0"/>
                  </a:moveTo>
                  <a:lnTo>
                    <a:pt x="1212" y="34"/>
                  </a:lnTo>
                  <a:lnTo>
                    <a:pt x="674" y="34"/>
                  </a:lnTo>
                  <a:lnTo>
                    <a:pt x="135" y="67"/>
                  </a:lnTo>
                  <a:lnTo>
                    <a:pt x="101" y="101"/>
                  </a:lnTo>
                  <a:lnTo>
                    <a:pt x="68" y="135"/>
                  </a:lnTo>
                  <a:lnTo>
                    <a:pt x="34" y="168"/>
                  </a:lnTo>
                  <a:lnTo>
                    <a:pt x="34" y="202"/>
                  </a:lnTo>
                  <a:lnTo>
                    <a:pt x="0" y="808"/>
                  </a:lnTo>
                  <a:lnTo>
                    <a:pt x="0" y="1414"/>
                  </a:lnTo>
                  <a:lnTo>
                    <a:pt x="68" y="2020"/>
                  </a:lnTo>
                  <a:lnTo>
                    <a:pt x="169" y="2626"/>
                  </a:lnTo>
                  <a:lnTo>
                    <a:pt x="236" y="2660"/>
                  </a:lnTo>
                  <a:lnTo>
                    <a:pt x="303" y="2694"/>
                  </a:lnTo>
                  <a:lnTo>
                    <a:pt x="371" y="2660"/>
                  </a:lnTo>
                  <a:lnTo>
                    <a:pt x="404" y="2559"/>
                  </a:lnTo>
                  <a:lnTo>
                    <a:pt x="371" y="2492"/>
                  </a:lnTo>
                  <a:lnTo>
                    <a:pt x="842" y="2559"/>
                  </a:lnTo>
                  <a:lnTo>
                    <a:pt x="1347" y="2593"/>
                  </a:lnTo>
                  <a:lnTo>
                    <a:pt x="1818" y="2593"/>
                  </a:lnTo>
                  <a:lnTo>
                    <a:pt x="2054" y="2559"/>
                  </a:lnTo>
                  <a:lnTo>
                    <a:pt x="2290" y="2492"/>
                  </a:lnTo>
                  <a:lnTo>
                    <a:pt x="2323" y="2458"/>
                  </a:lnTo>
                  <a:lnTo>
                    <a:pt x="2323" y="2391"/>
                  </a:lnTo>
                  <a:lnTo>
                    <a:pt x="2424" y="2391"/>
                  </a:lnTo>
                  <a:lnTo>
                    <a:pt x="2458" y="2357"/>
                  </a:lnTo>
                  <a:lnTo>
                    <a:pt x="2458" y="2290"/>
                  </a:lnTo>
                  <a:lnTo>
                    <a:pt x="2492" y="1784"/>
                  </a:lnTo>
                  <a:lnTo>
                    <a:pt x="2458" y="1246"/>
                  </a:lnTo>
                  <a:lnTo>
                    <a:pt x="2424" y="707"/>
                  </a:lnTo>
                  <a:lnTo>
                    <a:pt x="2357" y="168"/>
                  </a:lnTo>
                  <a:lnTo>
                    <a:pt x="2391" y="101"/>
                  </a:lnTo>
                  <a:lnTo>
                    <a:pt x="2391" y="67"/>
                  </a:lnTo>
                  <a:lnTo>
                    <a:pt x="235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6"/>
            <p:cNvSpPr/>
            <p:nvPr/>
          </p:nvSpPr>
          <p:spPr>
            <a:xfrm>
              <a:off x="1585252" y="248258"/>
              <a:ext cx="13452" cy="115787"/>
            </a:xfrm>
            <a:custGeom>
              <a:avLst/>
              <a:gdLst/>
              <a:ahLst/>
              <a:cxnLst/>
              <a:rect l="l" t="t" r="r" b="b"/>
              <a:pathLst>
                <a:path w="270" h="2324" extrusionOk="0">
                  <a:moveTo>
                    <a:pt x="67" y="1"/>
                  </a:moveTo>
                  <a:lnTo>
                    <a:pt x="34" y="34"/>
                  </a:lnTo>
                  <a:lnTo>
                    <a:pt x="34" y="304"/>
                  </a:lnTo>
                  <a:lnTo>
                    <a:pt x="34" y="539"/>
                  </a:lnTo>
                  <a:lnTo>
                    <a:pt x="34" y="1078"/>
                  </a:lnTo>
                  <a:lnTo>
                    <a:pt x="0" y="1684"/>
                  </a:lnTo>
                  <a:lnTo>
                    <a:pt x="0" y="1987"/>
                  </a:lnTo>
                  <a:lnTo>
                    <a:pt x="34" y="2256"/>
                  </a:lnTo>
                  <a:lnTo>
                    <a:pt x="67" y="2324"/>
                  </a:lnTo>
                  <a:lnTo>
                    <a:pt x="168" y="2324"/>
                  </a:lnTo>
                  <a:lnTo>
                    <a:pt x="202" y="2290"/>
                  </a:lnTo>
                  <a:lnTo>
                    <a:pt x="236" y="1987"/>
                  </a:lnTo>
                  <a:lnTo>
                    <a:pt x="269" y="1684"/>
                  </a:lnTo>
                  <a:lnTo>
                    <a:pt x="236" y="1078"/>
                  </a:lnTo>
                  <a:lnTo>
                    <a:pt x="236" y="539"/>
                  </a:lnTo>
                  <a:lnTo>
                    <a:pt x="202" y="270"/>
                  </a:lnTo>
                  <a:lnTo>
                    <a:pt x="135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6"/>
            <p:cNvSpPr/>
            <p:nvPr/>
          </p:nvSpPr>
          <p:spPr>
            <a:xfrm>
              <a:off x="538531" y="325433"/>
              <a:ext cx="36918" cy="52065"/>
            </a:xfrm>
            <a:custGeom>
              <a:avLst/>
              <a:gdLst/>
              <a:ahLst/>
              <a:cxnLst/>
              <a:rect l="l" t="t" r="r" b="b"/>
              <a:pathLst>
                <a:path w="741" h="1045" extrusionOk="0">
                  <a:moveTo>
                    <a:pt x="438" y="270"/>
                  </a:moveTo>
                  <a:lnTo>
                    <a:pt x="539" y="303"/>
                  </a:lnTo>
                  <a:lnTo>
                    <a:pt x="573" y="371"/>
                  </a:lnTo>
                  <a:lnTo>
                    <a:pt x="606" y="438"/>
                  </a:lnTo>
                  <a:lnTo>
                    <a:pt x="606" y="606"/>
                  </a:lnTo>
                  <a:lnTo>
                    <a:pt x="539" y="674"/>
                  </a:lnTo>
                  <a:lnTo>
                    <a:pt x="505" y="741"/>
                  </a:lnTo>
                  <a:lnTo>
                    <a:pt x="337" y="842"/>
                  </a:lnTo>
                  <a:lnTo>
                    <a:pt x="303" y="842"/>
                  </a:lnTo>
                  <a:lnTo>
                    <a:pt x="270" y="472"/>
                  </a:lnTo>
                  <a:lnTo>
                    <a:pt x="303" y="270"/>
                  </a:lnTo>
                  <a:lnTo>
                    <a:pt x="337" y="303"/>
                  </a:lnTo>
                  <a:lnTo>
                    <a:pt x="438" y="270"/>
                  </a:lnTo>
                  <a:close/>
                  <a:moveTo>
                    <a:pt x="270" y="0"/>
                  </a:moveTo>
                  <a:lnTo>
                    <a:pt x="270" y="34"/>
                  </a:lnTo>
                  <a:lnTo>
                    <a:pt x="202" y="101"/>
                  </a:lnTo>
                  <a:lnTo>
                    <a:pt x="135" y="202"/>
                  </a:lnTo>
                  <a:lnTo>
                    <a:pt x="101" y="404"/>
                  </a:lnTo>
                  <a:lnTo>
                    <a:pt x="101" y="640"/>
                  </a:lnTo>
                  <a:lnTo>
                    <a:pt x="135" y="876"/>
                  </a:lnTo>
                  <a:lnTo>
                    <a:pt x="34" y="876"/>
                  </a:lnTo>
                  <a:lnTo>
                    <a:pt x="0" y="909"/>
                  </a:lnTo>
                  <a:lnTo>
                    <a:pt x="0" y="943"/>
                  </a:lnTo>
                  <a:lnTo>
                    <a:pt x="0" y="1010"/>
                  </a:lnTo>
                  <a:lnTo>
                    <a:pt x="34" y="1010"/>
                  </a:lnTo>
                  <a:lnTo>
                    <a:pt x="135" y="1044"/>
                  </a:lnTo>
                  <a:lnTo>
                    <a:pt x="236" y="1044"/>
                  </a:lnTo>
                  <a:lnTo>
                    <a:pt x="337" y="1010"/>
                  </a:lnTo>
                  <a:lnTo>
                    <a:pt x="438" y="977"/>
                  </a:lnTo>
                  <a:lnTo>
                    <a:pt x="606" y="808"/>
                  </a:lnTo>
                  <a:lnTo>
                    <a:pt x="741" y="640"/>
                  </a:lnTo>
                  <a:lnTo>
                    <a:pt x="741" y="539"/>
                  </a:lnTo>
                  <a:lnTo>
                    <a:pt x="741" y="438"/>
                  </a:lnTo>
                  <a:lnTo>
                    <a:pt x="707" y="337"/>
                  </a:lnTo>
                  <a:lnTo>
                    <a:pt x="674" y="236"/>
                  </a:lnTo>
                  <a:lnTo>
                    <a:pt x="606" y="169"/>
                  </a:lnTo>
                  <a:lnTo>
                    <a:pt x="303" y="169"/>
                  </a:lnTo>
                  <a:lnTo>
                    <a:pt x="303" y="34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6"/>
            <p:cNvSpPr/>
            <p:nvPr/>
          </p:nvSpPr>
          <p:spPr>
            <a:xfrm>
              <a:off x="260073" y="566973"/>
              <a:ext cx="125852" cy="137610"/>
            </a:xfrm>
            <a:custGeom>
              <a:avLst/>
              <a:gdLst/>
              <a:ahLst/>
              <a:cxnLst/>
              <a:rect l="l" t="t" r="r" b="b"/>
              <a:pathLst>
                <a:path w="2526" h="2762" extrusionOk="0">
                  <a:moveTo>
                    <a:pt x="2256" y="236"/>
                  </a:moveTo>
                  <a:lnTo>
                    <a:pt x="2256" y="640"/>
                  </a:lnTo>
                  <a:lnTo>
                    <a:pt x="2290" y="1078"/>
                  </a:lnTo>
                  <a:lnTo>
                    <a:pt x="2290" y="1785"/>
                  </a:lnTo>
                  <a:lnTo>
                    <a:pt x="2323" y="2492"/>
                  </a:lnTo>
                  <a:lnTo>
                    <a:pt x="1448" y="2492"/>
                  </a:lnTo>
                  <a:lnTo>
                    <a:pt x="909" y="2526"/>
                  </a:lnTo>
                  <a:lnTo>
                    <a:pt x="640" y="2559"/>
                  </a:lnTo>
                  <a:lnTo>
                    <a:pt x="371" y="2593"/>
                  </a:lnTo>
                  <a:lnTo>
                    <a:pt x="337" y="1886"/>
                  </a:lnTo>
                  <a:lnTo>
                    <a:pt x="236" y="1145"/>
                  </a:lnTo>
                  <a:lnTo>
                    <a:pt x="202" y="708"/>
                  </a:lnTo>
                  <a:lnTo>
                    <a:pt x="135" y="270"/>
                  </a:lnTo>
                  <a:lnTo>
                    <a:pt x="1179" y="270"/>
                  </a:lnTo>
                  <a:lnTo>
                    <a:pt x="2256" y="236"/>
                  </a:lnTo>
                  <a:close/>
                  <a:moveTo>
                    <a:pt x="2222" y="1"/>
                  </a:moveTo>
                  <a:lnTo>
                    <a:pt x="1179" y="34"/>
                  </a:lnTo>
                  <a:lnTo>
                    <a:pt x="640" y="34"/>
                  </a:lnTo>
                  <a:lnTo>
                    <a:pt x="135" y="68"/>
                  </a:lnTo>
                  <a:lnTo>
                    <a:pt x="68" y="135"/>
                  </a:lnTo>
                  <a:lnTo>
                    <a:pt x="34" y="203"/>
                  </a:lnTo>
                  <a:lnTo>
                    <a:pt x="0" y="438"/>
                  </a:lnTo>
                  <a:lnTo>
                    <a:pt x="0" y="674"/>
                  </a:lnTo>
                  <a:lnTo>
                    <a:pt x="34" y="1145"/>
                  </a:lnTo>
                  <a:lnTo>
                    <a:pt x="101" y="1920"/>
                  </a:lnTo>
                  <a:lnTo>
                    <a:pt x="135" y="2357"/>
                  </a:lnTo>
                  <a:lnTo>
                    <a:pt x="236" y="2694"/>
                  </a:lnTo>
                  <a:lnTo>
                    <a:pt x="236" y="2728"/>
                  </a:lnTo>
                  <a:lnTo>
                    <a:pt x="270" y="2761"/>
                  </a:lnTo>
                  <a:lnTo>
                    <a:pt x="337" y="2728"/>
                  </a:lnTo>
                  <a:lnTo>
                    <a:pt x="371" y="2728"/>
                  </a:lnTo>
                  <a:lnTo>
                    <a:pt x="606" y="2761"/>
                  </a:lnTo>
                  <a:lnTo>
                    <a:pt x="842" y="2761"/>
                  </a:lnTo>
                  <a:lnTo>
                    <a:pt x="1313" y="2728"/>
                  </a:lnTo>
                  <a:lnTo>
                    <a:pt x="2088" y="2728"/>
                  </a:lnTo>
                  <a:lnTo>
                    <a:pt x="2357" y="2694"/>
                  </a:lnTo>
                  <a:lnTo>
                    <a:pt x="2492" y="2694"/>
                  </a:lnTo>
                  <a:lnTo>
                    <a:pt x="2492" y="2660"/>
                  </a:lnTo>
                  <a:lnTo>
                    <a:pt x="2525" y="2324"/>
                  </a:lnTo>
                  <a:lnTo>
                    <a:pt x="2525" y="1953"/>
                  </a:lnTo>
                  <a:lnTo>
                    <a:pt x="2492" y="1246"/>
                  </a:lnTo>
                  <a:lnTo>
                    <a:pt x="2458" y="640"/>
                  </a:lnTo>
                  <a:lnTo>
                    <a:pt x="2424" y="337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6"/>
            <p:cNvSpPr/>
            <p:nvPr/>
          </p:nvSpPr>
          <p:spPr>
            <a:xfrm>
              <a:off x="494887" y="283483"/>
              <a:ext cx="124207" cy="130884"/>
            </a:xfrm>
            <a:custGeom>
              <a:avLst/>
              <a:gdLst/>
              <a:ahLst/>
              <a:cxnLst/>
              <a:rect l="l" t="t" r="r" b="b"/>
              <a:pathLst>
                <a:path w="2493" h="2627" extrusionOk="0">
                  <a:moveTo>
                    <a:pt x="2223" y="135"/>
                  </a:moveTo>
                  <a:lnTo>
                    <a:pt x="2257" y="1213"/>
                  </a:lnTo>
                  <a:lnTo>
                    <a:pt x="2223" y="2290"/>
                  </a:lnTo>
                  <a:lnTo>
                    <a:pt x="1752" y="2324"/>
                  </a:lnTo>
                  <a:lnTo>
                    <a:pt x="1247" y="2357"/>
                  </a:lnTo>
                  <a:lnTo>
                    <a:pt x="775" y="2357"/>
                  </a:lnTo>
                  <a:lnTo>
                    <a:pt x="539" y="2391"/>
                  </a:lnTo>
                  <a:lnTo>
                    <a:pt x="337" y="2425"/>
                  </a:lnTo>
                  <a:lnTo>
                    <a:pt x="304" y="2425"/>
                  </a:lnTo>
                  <a:lnTo>
                    <a:pt x="304" y="2391"/>
                  </a:lnTo>
                  <a:lnTo>
                    <a:pt x="337" y="1886"/>
                  </a:lnTo>
                  <a:lnTo>
                    <a:pt x="304" y="1347"/>
                  </a:lnTo>
                  <a:lnTo>
                    <a:pt x="236" y="809"/>
                  </a:lnTo>
                  <a:lnTo>
                    <a:pt x="135" y="270"/>
                  </a:lnTo>
                  <a:lnTo>
                    <a:pt x="1213" y="270"/>
                  </a:lnTo>
                  <a:lnTo>
                    <a:pt x="1718" y="236"/>
                  </a:lnTo>
                  <a:lnTo>
                    <a:pt x="2223" y="135"/>
                  </a:lnTo>
                  <a:close/>
                  <a:moveTo>
                    <a:pt x="1718" y="1"/>
                  </a:moveTo>
                  <a:lnTo>
                    <a:pt x="1179" y="34"/>
                  </a:lnTo>
                  <a:lnTo>
                    <a:pt x="640" y="68"/>
                  </a:lnTo>
                  <a:lnTo>
                    <a:pt x="102" y="68"/>
                  </a:lnTo>
                  <a:lnTo>
                    <a:pt x="34" y="102"/>
                  </a:lnTo>
                  <a:lnTo>
                    <a:pt x="1" y="135"/>
                  </a:lnTo>
                  <a:lnTo>
                    <a:pt x="1" y="203"/>
                  </a:lnTo>
                  <a:lnTo>
                    <a:pt x="34" y="270"/>
                  </a:lnTo>
                  <a:lnTo>
                    <a:pt x="34" y="775"/>
                  </a:lnTo>
                  <a:lnTo>
                    <a:pt x="34" y="1347"/>
                  </a:lnTo>
                  <a:lnTo>
                    <a:pt x="68" y="1886"/>
                  </a:lnTo>
                  <a:lnTo>
                    <a:pt x="135" y="2391"/>
                  </a:lnTo>
                  <a:lnTo>
                    <a:pt x="169" y="2458"/>
                  </a:lnTo>
                  <a:lnTo>
                    <a:pt x="203" y="2458"/>
                  </a:lnTo>
                  <a:lnTo>
                    <a:pt x="236" y="2492"/>
                  </a:lnTo>
                  <a:lnTo>
                    <a:pt x="270" y="2458"/>
                  </a:lnTo>
                  <a:lnTo>
                    <a:pt x="270" y="2526"/>
                  </a:lnTo>
                  <a:lnTo>
                    <a:pt x="337" y="2559"/>
                  </a:lnTo>
                  <a:lnTo>
                    <a:pt x="539" y="2593"/>
                  </a:lnTo>
                  <a:lnTo>
                    <a:pt x="775" y="2627"/>
                  </a:lnTo>
                  <a:lnTo>
                    <a:pt x="1280" y="2593"/>
                  </a:lnTo>
                  <a:lnTo>
                    <a:pt x="1752" y="2526"/>
                  </a:lnTo>
                  <a:lnTo>
                    <a:pt x="2223" y="2425"/>
                  </a:lnTo>
                  <a:lnTo>
                    <a:pt x="2223" y="2492"/>
                  </a:lnTo>
                  <a:lnTo>
                    <a:pt x="2257" y="2559"/>
                  </a:lnTo>
                  <a:lnTo>
                    <a:pt x="2324" y="2593"/>
                  </a:lnTo>
                  <a:lnTo>
                    <a:pt x="2391" y="2593"/>
                  </a:lnTo>
                  <a:lnTo>
                    <a:pt x="2425" y="2526"/>
                  </a:lnTo>
                  <a:lnTo>
                    <a:pt x="2492" y="1920"/>
                  </a:lnTo>
                  <a:lnTo>
                    <a:pt x="2492" y="1314"/>
                  </a:lnTo>
                  <a:lnTo>
                    <a:pt x="2492" y="708"/>
                  </a:lnTo>
                  <a:lnTo>
                    <a:pt x="2391" y="102"/>
                  </a:lnTo>
                  <a:lnTo>
                    <a:pt x="2391" y="68"/>
                  </a:lnTo>
                  <a:lnTo>
                    <a:pt x="2324" y="68"/>
                  </a:lnTo>
                  <a:lnTo>
                    <a:pt x="23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6"/>
            <p:cNvSpPr/>
            <p:nvPr/>
          </p:nvSpPr>
          <p:spPr>
            <a:xfrm>
              <a:off x="575400" y="424381"/>
              <a:ext cx="16840" cy="115787"/>
            </a:xfrm>
            <a:custGeom>
              <a:avLst/>
              <a:gdLst/>
              <a:ahLst/>
              <a:cxnLst/>
              <a:rect l="l" t="t" r="r" b="b"/>
              <a:pathLst>
                <a:path w="338" h="2324" extrusionOk="0">
                  <a:moveTo>
                    <a:pt x="68" y="1"/>
                  </a:moveTo>
                  <a:lnTo>
                    <a:pt x="35" y="34"/>
                  </a:lnTo>
                  <a:lnTo>
                    <a:pt x="1" y="304"/>
                  </a:lnTo>
                  <a:lnTo>
                    <a:pt x="1" y="573"/>
                  </a:lnTo>
                  <a:lnTo>
                    <a:pt x="35" y="1078"/>
                  </a:lnTo>
                  <a:lnTo>
                    <a:pt x="68" y="1684"/>
                  </a:lnTo>
                  <a:lnTo>
                    <a:pt x="102" y="1987"/>
                  </a:lnTo>
                  <a:lnTo>
                    <a:pt x="169" y="2290"/>
                  </a:lnTo>
                  <a:lnTo>
                    <a:pt x="203" y="2324"/>
                  </a:lnTo>
                  <a:lnTo>
                    <a:pt x="304" y="2324"/>
                  </a:lnTo>
                  <a:lnTo>
                    <a:pt x="304" y="2257"/>
                  </a:lnTo>
                  <a:lnTo>
                    <a:pt x="338" y="1987"/>
                  </a:lnTo>
                  <a:lnTo>
                    <a:pt x="304" y="1684"/>
                  </a:lnTo>
                  <a:lnTo>
                    <a:pt x="237" y="1078"/>
                  </a:lnTo>
                  <a:lnTo>
                    <a:pt x="203" y="539"/>
                  </a:lnTo>
                  <a:lnTo>
                    <a:pt x="169" y="304"/>
                  </a:lnTo>
                  <a:lnTo>
                    <a:pt x="136" y="34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6"/>
            <p:cNvSpPr/>
            <p:nvPr/>
          </p:nvSpPr>
          <p:spPr>
            <a:xfrm>
              <a:off x="342281" y="469669"/>
              <a:ext cx="36918" cy="43694"/>
            </a:xfrm>
            <a:custGeom>
              <a:avLst/>
              <a:gdLst/>
              <a:ahLst/>
              <a:cxnLst/>
              <a:rect l="l" t="t" r="r" b="b"/>
              <a:pathLst>
                <a:path w="741" h="877" extrusionOk="0">
                  <a:moveTo>
                    <a:pt x="101" y="1"/>
                  </a:moveTo>
                  <a:lnTo>
                    <a:pt x="34" y="34"/>
                  </a:lnTo>
                  <a:lnTo>
                    <a:pt x="0" y="68"/>
                  </a:lnTo>
                  <a:lnTo>
                    <a:pt x="0" y="102"/>
                  </a:lnTo>
                  <a:lnTo>
                    <a:pt x="34" y="169"/>
                  </a:lnTo>
                  <a:lnTo>
                    <a:pt x="135" y="203"/>
                  </a:lnTo>
                  <a:lnTo>
                    <a:pt x="337" y="270"/>
                  </a:lnTo>
                  <a:lnTo>
                    <a:pt x="168" y="472"/>
                  </a:lnTo>
                  <a:lnTo>
                    <a:pt x="34" y="708"/>
                  </a:lnTo>
                  <a:lnTo>
                    <a:pt x="0" y="775"/>
                  </a:lnTo>
                  <a:lnTo>
                    <a:pt x="34" y="842"/>
                  </a:lnTo>
                  <a:lnTo>
                    <a:pt x="101" y="876"/>
                  </a:lnTo>
                  <a:lnTo>
                    <a:pt x="168" y="876"/>
                  </a:lnTo>
                  <a:lnTo>
                    <a:pt x="505" y="775"/>
                  </a:lnTo>
                  <a:lnTo>
                    <a:pt x="673" y="741"/>
                  </a:lnTo>
                  <a:lnTo>
                    <a:pt x="707" y="708"/>
                  </a:lnTo>
                  <a:lnTo>
                    <a:pt x="741" y="640"/>
                  </a:lnTo>
                  <a:lnTo>
                    <a:pt x="741" y="573"/>
                  </a:lnTo>
                  <a:lnTo>
                    <a:pt x="673" y="539"/>
                  </a:lnTo>
                  <a:lnTo>
                    <a:pt x="640" y="539"/>
                  </a:lnTo>
                  <a:lnTo>
                    <a:pt x="505" y="573"/>
                  </a:lnTo>
                  <a:lnTo>
                    <a:pt x="370" y="607"/>
                  </a:lnTo>
                  <a:lnTo>
                    <a:pt x="640" y="236"/>
                  </a:lnTo>
                  <a:lnTo>
                    <a:pt x="673" y="169"/>
                  </a:lnTo>
                  <a:lnTo>
                    <a:pt x="640" y="135"/>
                  </a:lnTo>
                  <a:lnTo>
                    <a:pt x="606" y="102"/>
                  </a:lnTo>
                  <a:lnTo>
                    <a:pt x="539" y="68"/>
                  </a:lnTo>
                  <a:lnTo>
                    <a:pt x="236" y="34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6"/>
            <p:cNvSpPr/>
            <p:nvPr/>
          </p:nvSpPr>
          <p:spPr>
            <a:xfrm>
              <a:off x="293604" y="429413"/>
              <a:ext cx="125852" cy="119175"/>
            </a:xfrm>
            <a:custGeom>
              <a:avLst/>
              <a:gdLst/>
              <a:ahLst/>
              <a:cxnLst/>
              <a:rect l="l" t="t" r="r" b="b"/>
              <a:pathLst>
                <a:path w="2526" h="2392" extrusionOk="0">
                  <a:moveTo>
                    <a:pt x="2256" y="236"/>
                  </a:moveTo>
                  <a:lnTo>
                    <a:pt x="2256" y="674"/>
                  </a:lnTo>
                  <a:lnTo>
                    <a:pt x="2290" y="1112"/>
                  </a:lnTo>
                  <a:lnTo>
                    <a:pt x="2290" y="1617"/>
                  </a:lnTo>
                  <a:lnTo>
                    <a:pt x="2324" y="2122"/>
                  </a:lnTo>
                  <a:lnTo>
                    <a:pt x="1448" y="2122"/>
                  </a:lnTo>
                  <a:lnTo>
                    <a:pt x="910" y="2156"/>
                  </a:lnTo>
                  <a:lnTo>
                    <a:pt x="640" y="2156"/>
                  </a:lnTo>
                  <a:lnTo>
                    <a:pt x="371" y="2223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03" y="708"/>
                  </a:lnTo>
                  <a:lnTo>
                    <a:pt x="169" y="270"/>
                  </a:lnTo>
                  <a:lnTo>
                    <a:pt x="169" y="270"/>
                  </a:lnTo>
                  <a:lnTo>
                    <a:pt x="674" y="304"/>
                  </a:lnTo>
                  <a:lnTo>
                    <a:pt x="1213" y="270"/>
                  </a:lnTo>
                  <a:lnTo>
                    <a:pt x="2256" y="236"/>
                  </a:lnTo>
                  <a:close/>
                  <a:moveTo>
                    <a:pt x="2256" y="1"/>
                  </a:moveTo>
                  <a:lnTo>
                    <a:pt x="1179" y="34"/>
                  </a:lnTo>
                  <a:lnTo>
                    <a:pt x="674" y="68"/>
                  </a:lnTo>
                  <a:lnTo>
                    <a:pt x="135" y="102"/>
                  </a:lnTo>
                  <a:lnTo>
                    <a:pt x="68" y="135"/>
                  </a:lnTo>
                  <a:lnTo>
                    <a:pt x="34" y="203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4" y="1179"/>
                  </a:lnTo>
                  <a:lnTo>
                    <a:pt x="102" y="1751"/>
                  </a:lnTo>
                  <a:lnTo>
                    <a:pt x="135" y="2055"/>
                  </a:lnTo>
                  <a:lnTo>
                    <a:pt x="203" y="2324"/>
                  </a:lnTo>
                  <a:lnTo>
                    <a:pt x="236" y="2358"/>
                  </a:lnTo>
                  <a:lnTo>
                    <a:pt x="371" y="2358"/>
                  </a:lnTo>
                  <a:lnTo>
                    <a:pt x="573" y="2391"/>
                  </a:lnTo>
                  <a:lnTo>
                    <a:pt x="842" y="2391"/>
                  </a:lnTo>
                  <a:lnTo>
                    <a:pt x="1314" y="2358"/>
                  </a:lnTo>
                  <a:lnTo>
                    <a:pt x="2088" y="2358"/>
                  </a:lnTo>
                  <a:lnTo>
                    <a:pt x="2357" y="2324"/>
                  </a:lnTo>
                  <a:lnTo>
                    <a:pt x="2458" y="2324"/>
                  </a:lnTo>
                  <a:lnTo>
                    <a:pt x="2492" y="2290"/>
                  </a:lnTo>
                  <a:lnTo>
                    <a:pt x="2526" y="2021"/>
                  </a:lnTo>
                  <a:lnTo>
                    <a:pt x="2526" y="1785"/>
                  </a:lnTo>
                  <a:lnTo>
                    <a:pt x="2492" y="1246"/>
                  </a:lnTo>
                  <a:lnTo>
                    <a:pt x="2458" y="674"/>
                  </a:lnTo>
                  <a:lnTo>
                    <a:pt x="2425" y="371"/>
                  </a:lnTo>
                  <a:lnTo>
                    <a:pt x="2357" y="68"/>
                  </a:lnTo>
                  <a:lnTo>
                    <a:pt x="2324" y="34"/>
                  </a:lnTo>
                  <a:lnTo>
                    <a:pt x="2290" y="34"/>
                  </a:lnTo>
                  <a:lnTo>
                    <a:pt x="225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6"/>
            <p:cNvSpPr/>
            <p:nvPr/>
          </p:nvSpPr>
          <p:spPr>
            <a:xfrm>
              <a:off x="1134010" y="394188"/>
              <a:ext cx="129190" cy="120820"/>
            </a:xfrm>
            <a:custGeom>
              <a:avLst/>
              <a:gdLst/>
              <a:ahLst/>
              <a:cxnLst/>
              <a:rect l="l" t="t" r="r" b="b"/>
              <a:pathLst>
                <a:path w="2593" h="2425" extrusionOk="0">
                  <a:moveTo>
                    <a:pt x="2391" y="1"/>
                  </a:moveTo>
                  <a:lnTo>
                    <a:pt x="2357" y="34"/>
                  </a:lnTo>
                  <a:lnTo>
                    <a:pt x="2323" y="135"/>
                  </a:lnTo>
                  <a:lnTo>
                    <a:pt x="1751" y="102"/>
                  </a:lnTo>
                  <a:lnTo>
                    <a:pt x="1179" y="68"/>
                  </a:lnTo>
                  <a:lnTo>
                    <a:pt x="674" y="34"/>
                  </a:lnTo>
                  <a:lnTo>
                    <a:pt x="404" y="68"/>
                  </a:lnTo>
                  <a:lnTo>
                    <a:pt x="303" y="135"/>
                  </a:lnTo>
                  <a:lnTo>
                    <a:pt x="202" y="169"/>
                  </a:lnTo>
                  <a:lnTo>
                    <a:pt x="202" y="203"/>
                  </a:lnTo>
                  <a:lnTo>
                    <a:pt x="371" y="270"/>
                  </a:lnTo>
                  <a:lnTo>
                    <a:pt x="573" y="304"/>
                  </a:lnTo>
                  <a:lnTo>
                    <a:pt x="1684" y="304"/>
                  </a:lnTo>
                  <a:lnTo>
                    <a:pt x="2323" y="337"/>
                  </a:lnTo>
                  <a:lnTo>
                    <a:pt x="2323" y="708"/>
                  </a:lnTo>
                  <a:lnTo>
                    <a:pt x="2323" y="1078"/>
                  </a:lnTo>
                  <a:lnTo>
                    <a:pt x="2323" y="1583"/>
                  </a:lnTo>
                  <a:lnTo>
                    <a:pt x="2357" y="1852"/>
                  </a:lnTo>
                  <a:lnTo>
                    <a:pt x="2387" y="2088"/>
                  </a:lnTo>
                  <a:lnTo>
                    <a:pt x="2387" y="2088"/>
                  </a:lnTo>
                  <a:lnTo>
                    <a:pt x="1347" y="2122"/>
                  </a:lnTo>
                  <a:lnTo>
                    <a:pt x="808" y="2155"/>
                  </a:lnTo>
                  <a:lnTo>
                    <a:pt x="539" y="2189"/>
                  </a:lnTo>
                  <a:lnTo>
                    <a:pt x="303" y="2256"/>
                  </a:lnTo>
                  <a:lnTo>
                    <a:pt x="270" y="1751"/>
                  </a:lnTo>
                  <a:lnTo>
                    <a:pt x="236" y="1246"/>
                  </a:lnTo>
                  <a:lnTo>
                    <a:pt x="270" y="708"/>
                  </a:lnTo>
                  <a:lnTo>
                    <a:pt x="236" y="438"/>
                  </a:lnTo>
                  <a:lnTo>
                    <a:pt x="202" y="304"/>
                  </a:lnTo>
                  <a:lnTo>
                    <a:pt x="169" y="203"/>
                  </a:lnTo>
                  <a:lnTo>
                    <a:pt x="68" y="337"/>
                  </a:lnTo>
                  <a:lnTo>
                    <a:pt x="34" y="506"/>
                  </a:lnTo>
                  <a:lnTo>
                    <a:pt x="0" y="876"/>
                  </a:lnTo>
                  <a:lnTo>
                    <a:pt x="34" y="1583"/>
                  </a:lnTo>
                  <a:lnTo>
                    <a:pt x="34" y="1819"/>
                  </a:lnTo>
                  <a:lnTo>
                    <a:pt x="34" y="2088"/>
                  </a:lnTo>
                  <a:lnTo>
                    <a:pt x="68" y="2189"/>
                  </a:lnTo>
                  <a:lnTo>
                    <a:pt x="101" y="2290"/>
                  </a:lnTo>
                  <a:lnTo>
                    <a:pt x="169" y="2391"/>
                  </a:lnTo>
                  <a:lnTo>
                    <a:pt x="270" y="2425"/>
                  </a:lnTo>
                  <a:lnTo>
                    <a:pt x="303" y="2425"/>
                  </a:lnTo>
                  <a:lnTo>
                    <a:pt x="337" y="2391"/>
                  </a:lnTo>
                  <a:lnTo>
                    <a:pt x="337" y="2357"/>
                  </a:lnTo>
                  <a:lnTo>
                    <a:pt x="573" y="2391"/>
                  </a:lnTo>
                  <a:lnTo>
                    <a:pt x="842" y="2425"/>
                  </a:lnTo>
                  <a:lnTo>
                    <a:pt x="1347" y="2391"/>
                  </a:lnTo>
                  <a:lnTo>
                    <a:pt x="2391" y="2324"/>
                  </a:lnTo>
                  <a:lnTo>
                    <a:pt x="2458" y="2290"/>
                  </a:lnTo>
                  <a:lnTo>
                    <a:pt x="2492" y="2324"/>
                  </a:lnTo>
                  <a:lnTo>
                    <a:pt x="2525" y="2324"/>
                  </a:lnTo>
                  <a:lnTo>
                    <a:pt x="2559" y="2290"/>
                  </a:lnTo>
                  <a:lnTo>
                    <a:pt x="2593" y="2021"/>
                  </a:lnTo>
                  <a:lnTo>
                    <a:pt x="2559" y="1785"/>
                  </a:lnTo>
                  <a:lnTo>
                    <a:pt x="2525" y="1246"/>
                  </a:lnTo>
                  <a:lnTo>
                    <a:pt x="2525" y="640"/>
                  </a:lnTo>
                  <a:lnTo>
                    <a:pt x="2492" y="337"/>
                  </a:lnTo>
                  <a:lnTo>
                    <a:pt x="2458" y="34"/>
                  </a:lnTo>
                  <a:lnTo>
                    <a:pt x="24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6"/>
            <p:cNvSpPr/>
            <p:nvPr/>
          </p:nvSpPr>
          <p:spPr>
            <a:xfrm>
              <a:off x="1598655" y="572005"/>
              <a:ext cx="129190" cy="83901"/>
            </a:xfrm>
            <a:custGeom>
              <a:avLst/>
              <a:gdLst/>
              <a:ahLst/>
              <a:cxnLst/>
              <a:rect l="l" t="t" r="r" b="b"/>
              <a:pathLst>
                <a:path w="2593" h="1684" extrusionOk="0">
                  <a:moveTo>
                    <a:pt x="2222" y="304"/>
                  </a:moveTo>
                  <a:lnTo>
                    <a:pt x="2290" y="910"/>
                  </a:lnTo>
                  <a:lnTo>
                    <a:pt x="2357" y="1381"/>
                  </a:lnTo>
                  <a:lnTo>
                    <a:pt x="2121" y="1347"/>
                  </a:lnTo>
                  <a:lnTo>
                    <a:pt x="1886" y="1347"/>
                  </a:lnTo>
                  <a:lnTo>
                    <a:pt x="1414" y="1381"/>
                  </a:lnTo>
                  <a:lnTo>
                    <a:pt x="808" y="1381"/>
                  </a:lnTo>
                  <a:lnTo>
                    <a:pt x="539" y="1415"/>
                  </a:lnTo>
                  <a:lnTo>
                    <a:pt x="270" y="1482"/>
                  </a:lnTo>
                  <a:lnTo>
                    <a:pt x="236" y="876"/>
                  </a:lnTo>
                  <a:lnTo>
                    <a:pt x="202" y="573"/>
                  </a:lnTo>
                  <a:lnTo>
                    <a:pt x="202" y="438"/>
                  </a:lnTo>
                  <a:lnTo>
                    <a:pt x="169" y="304"/>
                  </a:lnTo>
                  <a:lnTo>
                    <a:pt x="404" y="371"/>
                  </a:lnTo>
                  <a:lnTo>
                    <a:pt x="674" y="405"/>
                  </a:lnTo>
                  <a:lnTo>
                    <a:pt x="1684" y="405"/>
                  </a:lnTo>
                  <a:lnTo>
                    <a:pt x="1953" y="371"/>
                  </a:lnTo>
                  <a:lnTo>
                    <a:pt x="2222" y="304"/>
                  </a:lnTo>
                  <a:close/>
                  <a:moveTo>
                    <a:pt x="2256" y="1"/>
                  </a:moveTo>
                  <a:lnTo>
                    <a:pt x="2222" y="34"/>
                  </a:lnTo>
                  <a:lnTo>
                    <a:pt x="2222" y="68"/>
                  </a:lnTo>
                  <a:lnTo>
                    <a:pt x="2222" y="169"/>
                  </a:lnTo>
                  <a:lnTo>
                    <a:pt x="1785" y="169"/>
                  </a:lnTo>
                  <a:lnTo>
                    <a:pt x="1347" y="203"/>
                  </a:lnTo>
                  <a:lnTo>
                    <a:pt x="438" y="203"/>
                  </a:lnTo>
                  <a:lnTo>
                    <a:pt x="135" y="236"/>
                  </a:lnTo>
                  <a:lnTo>
                    <a:pt x="101" y="236"/>
                  </a:lnTo>
                  <a:lnTo>
                    <a:pt x="68" y="270"/>
                  </a:lnTo>
                  <a:lnTo>
                    <a:pt x="34" y="371"/>
                  </a:lnTo>
                  <a:lnTo>
                    <a:pt x="0" y="506"/>
                  </a:lnTo>
                  <a:lnTo>
                    <a:pt x="34" y="775"/>
                  </a:lnTo>
                  <a:lnTo>
                    <a:pt x="34" y="1549"/>
                  </a:lnTo>
                  <a:lnTo>
                    <a:pt x="68" y="1617"/>
                  </a:lnTo>
                  <a:lnTo>
                    <a:pt x="135" y="1650"/>
                  </a:lnTo>
                  <a:lnTo>
                    <a:pt x="202" y="1617"/>
                  </a:lnTo>
                  <a:lnTo>
                    <a:pt x="236" y="1583"/>
                  </a:lnTo>
                  <a:lnTo>
                    <a:pt x="505" y="1617"/>
                  </a:lnTo>
                  <a:lnTo>
                    <a:pt x="741" y="1617"/>
                  </a:lnTo>
                  <a:lnTo>
                    <a:pt x="1246" y="1583"/>
                  </a:lnTo>
                  <a:lnTo>
                    <a:pt x="1818" y="1583"/>
                  </a:lnTo>
                  <a:lnTo>
                    <a:pt x="2121" y="1549"/>
                  </a:lnTo>
                  <a:lnTo>
                    <a:pt x="2391" y="1482"/>
                  </a:lnTo>
                  <a:lnTo>
                    <a:pt x="2458" y="1684"/>
                  </a:lnTo>
                  <a:lnTo>
                    <a:pt x="2525" y="1684"/>
                  </a:lnTo>
                  <a:lnTo>
                    <a:pt x="2559" y="1650"/>
                  </a:lnTo>
                  <a:lnTo>
                    <a:pt x="2593" y="1482"/>
                  </a:lnTo>
                  <a:lnTo>
                    <a:pt x="2559" y="1280"/>
                  </a:lnTo>
                  <a:lnTo>
                    <a:pt x="2492" y="910"/>
                  </a:lnTo>
                  <a:lnTo>
                    <a:pt x="2391" y="270"/>
                  </a:lnTo>
                  <a:lnTo>
                    <a:pt x="2424" y="236"/>
                  </a:lnTo>
                  <a:lnTo>
                    <a:pt x="2424" y="203"/>
                  </a:lnTo>
                  <a:lnTo>
                    <a:pt x="2391" y="169"/>
                  </a:lnTo>
                  <a:lnTo>
                    <a:pt x="2357" y="169"/>
                  </a:lnTo>
                  <a:lnTo>
                    <a:pt x="2323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6"/>
            <p:cNvSpPr/>
            <p:nvPr/>
          </p:nvSpPr>
          <p:spPr>
            <a:xfrm>
              <a:off x="50" y="-7"/>
              <a:ext cx="2049897" cy="773345"/>
            </a:xfrm>
            <a:custGeom>
              <a:avLst/>
              <a:gdLst/>
              <a:ahLst/>
              <a:cxnLst/>
              <a:rect l="l" t="t" r="r" b="b"/>
              <a:pathLst>
                <a:path w="41144" h="15522" extrusionOk="0">
                  <a:moveTo>
                    <a:pt x="40604" y="1"/>
                  </a:moveTo>
                  <a:lnTo>
                    <a:pt x="40705" y="2425"/>
                  </a:lnTo>
                  <a:lnTo>
                    <a:pt x="40773" y="4849"/>
                  </a:lnTo>
                  <a:lnTo>
                    <a:pt x="40806" y="7374"/>
                  </a:lnTo>
                  <a:lnTo>
                    <a:pt x="40806" y="9899"/>
                  </a:lnTo>
                  <a:lnTo>
                    <a:pt x="40773" y="11078"/>
                  </a:lnTo>
                  <a:lnTo>
                    <a:pt x="40705" y="12256"/>
                  </a:lnTo>
                  <a:lnTo>
                    <a:pt x="40705" y="12626"/>
                  </a:lnTo>
                  <a:lnTo>
                    <a:pt x="40638" y="12997"/>
                  </a:lnTo>
                  <a:lnTo>
                    <a:pt x="40604" y="13199"/>
                  </a:lnTo>
                  <a:lnTo>
                    <a:pt x="40503" y="13367"/>
                  </a:lnTo>
                  <a:lnTo>
                    <a:pt x="40369" y="13468"/>
                  </a:lnTo>
                  <a:lnTo>
                    <a:pt x="40200" y="13535"/>
                  </a:lnTo>
                  <a:lnTo>
                    <a:pt x="39998" y="13569"/>
                  </a:lnTo>
                  <a:lnTo>
                    <a:pt x="39830" y="13603"/>
                  </a:lnTo>
                  <a:lnTo>
                    <a:pt x="29629" y="13939"/>
                  </a:lnTo>
                  <a:lnTo>
                    <a:pt x="19461" y="14276"/>
                  </a:lnTo>
                  <a:lnTo>
                    <a:pt x="14276" y="14478"/>
                  </a:lnTo>
                  <a:lnTo>
                    <a:pt x="9091" y="14714"/>
                  </a:lnTo>
                  <a:lnTo>
                    <a:pt x="6499" y="14882"/>
                  </a:lnTo>
                  <a:lnTo>
                    <a:pt x="3940" y="15050"/>
                  </a:lnTo>
                  <a:lnTo>
                    <a:pt x="1179" y="15252"/>
                  </a:lnTo>
                  <a:lnTo>
                    <a:pt x="607" y="15286"/>
                  </a:lnTo>
                  <a:lnTo>
                    <a:pt x="304" y="15320"/>
                  </a:lnTo>
                  <a:lnTo>
                    <a:pt x="1" y="15286"/>
                  </a:lnTo>
                  <a:lnTo>
                    <a:pt x="1" y="15522"/>
                  </a:lnTo>
                  <a:lnTo>
                    <a:pt x="910" y="15522"/>
                  </a:lnTo>
                  <a:lnTo>
                    <a:pt x="3671" y="15320"/>
                  </a:lnTo>
                  <a:lnTo>
                    <a:pt x="6398" y="15118"/>
                  </a:lnTo>
                  <a:lnTo>
                    <a:pt x="9226" y="14949"/>
                  </a:lnTo>
                  <a:lnTo>
                    <a:pt x="12020" y="14815"/>
                  </a:lnTo>
                  <a:lnTo>
                    <a:pt x="17676" y="14579"/>
                  </a:lnTo>
                  <a:lnTo>
                    <a:pt x="23164" y="14377"/>
                  </a:lnTo>
                  <a:lnTo>
                    <a:pt x="28619" y="14209"/>
                  </a:lnTo>
                  <a:lnTo>
                    <a:pt x="39594" y="13872"/>
                  </a:lnTo>
                  <a:lnTo>
                    <a:pt x="39662" y="13939"/>
                  </a:lnTo>
                  <a:lnTo>
                    <a:pt x="39729" y="13973"/>
                  </a:lnTo>
                  <a:lnTo>
                    <a:pt x="39763" y="13939"/>
                  </a:lnTo>
                  <a:lnTo>
                    <a:pt x="39897" y="13906"/>
                  </a:lnTo>
                  <a:lnTo>
                    <a:pt x="40066" y="13872"/>
                  </a:lnTo>
                  <a:lnTo>
                    <a:pt x="40167" y="13872"/>
                  </a:lnTo>
                  <a:lnTo>
                    <a:pt x="40234" y="13838"/>
                  </a:lnTo>
                  <a:lnTo>
                    <a:pt x="40402" y="13805"/>
                  </a:lnTo>
                  <a:lnTo>
                    <a:pt x="40571" y="13737"/>
                  </a:lnTo>
                  <a:lnTo>
                    <a:pt x="40705" y="13636"/>
                  </a:lnTo>
                  <a:lnTo>
                    <a:pt x="40806" y="13468"/>
                  </a:lnTo>
                  <a:lnTo>
                    <a:pt x="40907" y="13232"/>
                  </a:lnTo>
                  <a:lnTo>
                    <a:pt x="40975" y="12997"/>
                  </a:lnTo>
                  <a:lnTo>
                    <a:pt x="41042" y="12458"/>
                  </a:lnTo>
                  <a:lnTo>
                    <a:pt x="41076" y="11414"/>
                  </a:lnTo>
                  <a:lnTo>
                    <a:pt x="41109" y="10000"/>
                  </a:lnTo>
                  <a:lnTo>
                    <a:pt x="41143" y="8586"/>
                  </a:lnTo>
                  <a:lnTo>
                    <a:pt x="41109" y="5758"/>
                  </a:lnTo>
                  <a:lnTo>
                    <a:pt x="41042" y="3065"/>
                  </a:lnTo>
                  <a:lnTo>
                    <a:pt x="40907" y="337"/>
                  </a:lnTo>
                  <a:lnTo>
                    <a:pt x="4090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6"/>
            <p:cNvSpPr/>
            <p:nvPr/>
          </p:nvSpPr>
          <p:spPr>
            <a:xfrm>
              <a:off x="1872080" y="582069"/>
              <a:ext cx="10114" cy="67161"/>
            </a:xfrm>
            <a:custGeom>
              <a:avLst/>
              <a:gdLst/>
              <a:ahLst/>
              <a:cxnLst/>
              <a:rect l="l" t="t" r="r" b="b"/>
              <a:pathLst>
                <a:path w="203" h="1348" extrusionOk="0">
                  <a:moveTo>
                    <a:pt x="101" y="1"/>
                  </a:moveTo>
                  <a:lnTo>
                    <a:pt x="34" y="102"/>
                  </a:lnTo>
                  <a:lnTo>
                    <a:pt x="0" y="236"/>
                  </a:lnTo>
                  <a:lnTo>
                    <a:pt x="34" y="506"/>
                  </a:lnTo>
                  <a:lnTo>
                    <a:pt x="34" y="1280"/>
                  </a:lnTo>
                  <a:lnTo>
                    <a:pt x="68" y="1347"/>
                  </a:lnTo>
                  <a:lnTo>
                    <a:pt x="135" y="1347"/>
                  </a:lnTo>
                  <a:lnTo>
                    <a:pt x="169" y="1314"/>
                  </a:lnTo>
                  <a:lnTo>
                    <a:pt x="202" y="1280"/>
                  </a:lnTo>
                  <a:lnTo>
                    <a:pt x="169" y="472"/>
                  </a:lnTo>
                  <a:lnTo>
                    <a:pt x="169" y="236"/>
                  </a:lnTo>
                  <a:lnTo>
                    <a:pt x="169" y="102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6"/>
            <p:cNvSpPr/>
            <p:nvPr/>
          </p:nvSpPr>
          <p:spPr>
            <a:xfrm>
              <a:off x="1776471" y="-7"/>
              <a:ext cx="199639" cy="83951"/>
            </a:xfrm>
            <a:custGeom>
              <a:avLst/>
              <a:gdLst/>
              <a:ahLst/>
              <a:cxnLst/>
              <a:rect l="l" t="t" r="r" b="b"/>
              <a:pathLst>
                <a:path w="4007" h="1685" extrusionOk="0">
                  <a:moveTo>
                    <a:pt x="0" y="1"/>
                  </a:moveTo>
                  <a:lnTo>
                    <a:pt x="0" y="539"/>
                  </a:lnTo>
                  <a:lnTo>
                    <a:pt x="0" y="1011"/>
                  </a:lnTo>
                  <a:lnTo>
                    <a:pt x="68" y="1246"/>
                  </a:lnTo>
                  <a:lnTo>
                    <a:pt x="135" y="1448"/>
                  </a:lnTo>
                  <a:lnTo>
                    <a:pt x="202" y="1482"/>
                  </a:lnTo>
                  <a:lnTo>
                    <a:pt x="202" y="1516"/>
                  </a:lnTo>
                  <a:lnTo>
                    <a:pt x="236" y="1549"/>
                  </a:lnTo>
                  <a:lnTo>
                    <a:pt x="674" y="1617"/>
                  </a:lnTo>
                  <a:lnTo>
                    <a:pt x="1111" y="1650"/>
                  </a:lnTo>
                  <a:lnTo>
                    <a:pt x="2020" y="1684"/>
                  </a:lnTo>
                  <a:lnTo>
                    <a:pt x="2929" y="1650"/>
                  </a:lnTo>
                  <a:lnTo>
                    <a:pt x="3805" y="1549"/>
                  </a:lnTo>
                  <a:lnTo>
                    <a:pt x="3872" y="1583"/>
                  </a:lnTo>
                  <a:lnTo>
                    <a:pt x="3906" y="1583"/>
                  </a:lnTo>
                  <a:lnTo>
                    <a:pt x="3973" y="1549"/>
                  </a:lnTo>
                  <a:lnTo>
                    <a:pt x="4007" y="1482"/>
                  </a:lnTo>
                  <a:lnTo>
                    <a:pt x="3906" y="1"/>
                  </a:lnTo>
                  <a:lnTo>
                    <a:pt x="3704" y="1"/>
                  </a:lnTo>
                  <a:lnTo>
                    <a:pt x="3771" y="1347"/>
                  </a:lnTo>
                  <a:lnTo>
                    <a:pt x="2020" y="1381"/>
                  </a:lnTo>
                  <a:lnTo>
                    <a:pt x="1111" y="1381"/>
                  </a:lnTo>
                  <a:lnTo>
                    <a:pt x="236" y="1448"/>
                  </a:lnTo>
                  <a:lnTo>
                    <a:pt x="236" y="1415"/>
                  </a:lnTo>
                  <a:lnTo>
                    <a:pt x="270" y="1213"/>
                  </a:lnTo>
                  <a:lnTo>
                    <a:pt x="236" y="977"/>
                  </a:lnTo>
                  <a:lnTo>
                    <a:pt x="169" y="539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6"/>
            <p:cNvSpPr/>
            <p:nvPr/>
          </p:nvSpPr>
          <p:spPr>
            <a:xfrm>
              <a:off x="365747" y="204663"/>
              <a:ext cx="47032" cy="33580"/>
            </a:xfrm>
            <a:custGeom>
              <a:avLst/>
              <a:gdLst/>
              <a:ahLst/>
              <a:cxnLst/>
              <a:rect l="l" t="t" r="r" b="b"/>
              <a:pathLst>
                <a:path w="944" h="674" extrusionOk="0">
                  <a:moveTo>
                    <a:pt x="876" y="0"/>
                  </a:moveTo>
                  <a:lnTo>
                    <a:pt x="808" y="34"/>
                  </a:lnTo>
                  <a:lnTo>
                    <a:pt x="741" y="135"/>
                  </a:lnTo>
                  <a:lnTo>
                    <a:pt x="707" y="236"/>
                  </a:lnTo>
                  <a:lnTo>
                    <a:pt x="640" y="505"/>
                  </a:lnTo>
                  <a:lnTo>
                    <a:pt x="539" y="371"/>
                  </a:lnTo>
                  <a:lnTo>
                    <a:pt x="472" y="270"/>
                  </a:lnTo>
                  <a:lnTo>
                    <a:pt x="539" y="169"/>
                  </a:lnTo>
                  <a:lnTo>
                    <a:pt x="539" y="101"/>
                  </a:lnTo>
                  <a:lnTo>
                    <a:pt x="505" y="68"/>
                  </a:lnTo>
                  <a:lnTo>
                    <a:pt x="438" y="68"/>
                  </a:lnTo>
                  <a:lnTo>
                    <a:pt x="371" y="101"/>
                  </a:lnTo>
                  <a:lnTo>
                    <a:pt x="202" y="404"/>
                  </a:lnTo>
                  <a:lnTo>
                    <a:pt x="202" y="371"/>
                  </a:lnTo>
                  <a:lnTo>
                    <a:pt x="169" y="236"/>
                  </a:lnTo>
                  <a:lnTo>
                    <a:pt x="135" y="202"/>
                  </a:lnTo>
                  <a:lnTo>
                    <a:pt x="101" y="169"/>
                  </a:lnTo>
                  <a:lnTo>
                    <a:pt x="68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0" y="270"/>
                  </a:lnTo>
                  <a:lnTo>
                    <a:pt x="34" y="371"/>
                  </a:lnTo>
                  <a:lnTo>
                    <a:pt x="101" y="606"/>
                  </a:lnTo>
                  <a:lnTo>
                    <a:pt x="135" y="674"/>
                  </a:lnTo>
                  <a:lnTo>
                    <a:pt x="202" y="674"/>
                  </a:lnTo>
                  <a:lnTo>
                    <a:pt x="270" y="640"/>
                  </a:lnTo>
                  <a:lnTo>
                    <a:pt x="404" y="404"/>
                  </a:lnTo>
                  <a:lnTo>
                    <a:pt x="438" y="472"/>
                  </a:lnTo>
                  <a:lnTo>
                    <a:pt x="505" y="606"/>
                  </a:lnTo>
                  <a:lnTo>
                    <a:pt x="640" y="674"/>
                  </a:lnTo>
                  <a:lnTo>
                    <a:pt x="707" y="674"/>
                  </a:lnTo>
                  <a:lnTo>
                    <a:pt x="741" y="640"/>
                  </a:lnTo>
                  <a:lnTo>
                    <a:pt x="842" y="371"/>
                  </a:lnTo>
                  <a:lnTo>
                    <a:pt x="943" y="101"/>
                  </a:lnTo>
                  <a:lnTo>
                    <a:pt x="943" y="34"/>
                  </a:lnTo>
                  <a:lnTo>
                    <a:pt x="90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6"/>
            <p:cNvSpPr/>
            <p:nvPr/>
          </p:nvSpPr>
          <p:spPr>
            <a:xfrm>
              <a:off x="322102" y="157681"/>
              <a:ext cx="125901" cy="119126"/>
            </a:xfrm>
            <a:custGeom>
              <a:avLst/>
              <a:gdLst/>
              <a:ahLst/>
              <a:cxnLst/>
              <a:rect l="l" t="t" r="r" b="b"/>
              <a:pathLst>
                <a:path w="2527" h="2391" extrusionOk="0">
                  <a:moveTo>
                    <a:pt x="2257" y="236"/>
                  </a:moveTo>
                  <a:lnTo>
                    <a:pt x="2257" y="674"/>
                  </a:lnTo>
                  <a:lnTo>
                    <a:pt x="2257" y="1078"/>
                  </a:lnTo>
                  <a:lnTo>
                    <a:pt x="2290" y="1617"/>
                  </a:lnTo>
                  <a:lnTo>
                    <a:pt x="2324" y="2122"/>
                  </a:lnTo>
                  <a:lnTo>
                    <a:pt x="2088" y="2088"/>
                  </a:lnTo>
                  <a:lnTo>
                    <a:pt x="1886" y="2088"/>
                  </a:lnTo>
                  <a:lnTo>
                    <a:pt x="1449" y="2122"/>
                  </a:lnTo>
                  <a:lnTo>
                    <a:pt x="910" y="2122"/>
                  </a:lnTo>
                  <a:lnTo>
                    <a:pt x="641" y="2155"/>
                  </a:lnTo>
                  <a:lnTo>
                    <a:pt x="371" y="2223"/>
                  </a:lnTo>
                  <a:lnTo>
                    <a:pt x="304" y="1684"/>
                  </a:lnTo>
                  <a:lnTo>
                    <a:pt x="237" y="1145"/>
                  </a:lnTo>
                  <a:lnTo>
                    <a:pt x="203" y="708"/>
                  </a:lnTo>
                  <a:lnTo>
                    <a:pt x="136" y="270"/>
                  </a:lnTo>
                  <a:lnTo>
                    <a:pt x="1179" y="270"/>
                  </a:lnTo>
                  <a:lnTo>
                    <a:pt x="2257" y="236"/>
                  </a:lnTo>
                  <a:close/>
                  <a:moveTo>
                    <a:pt x="2223" y="1"/>
                  </a:moveTo>
                  <a:lnTo>
                    <a:pt x="1179" y="34"/>
                  </a:lnTo>
                  <a:lnTo>
                    <a:pt x="641" y="34"/>
                  </a:lnTo>
                  <a:lnTo>
                    <a:pt x="136" y="102"/>
                  </a:lnTo>
                  <a:lnTo>
                    <a:pt x="68" y="135"/>
                  </a:lnTo>
                  <a:lnTo>
                    <a:pt x="35" y="203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5" y="1145"/>
                  </a:lnTo>
                  <a:lnTo>
                    <a:pt x="68" y="1751"/>
                  </a:lnTo>
                  <a:lnTo>
                    <a:pt x="136" y="2021"/>
                  </a:lnTo>
                  <a:lnTo>
                    <a:pt x="203" y="2324"/>
                  </a:lnTo>
                  <a:lnTo>
                    <a:pt x="237" y="2357"/>
                  </a:lnTo>
                  <a:lnTo>
                    <a:pt x="338" y="2357"/>
                  </a:lnTo>
                  <a:lnTo>
                    <a:pt x="573" y="2391"/>
                  </a:lnTo>
                  <a:lnTo>
                    <a:pt x="809" y="2391"/>
                  </a:lnTo>
                  <a:lnTo>
                    <a:pt x="1280" y="2357"/>
                  </a:lnTo>
                  <a:lnTo>
                    <a:pt x="2088" y="2357"/>
                  </a:lnTo>
                  <a:lnTo>
                    <a:pt x="2358" y="2290"/>
                  </a:lnTo>
                  <a:lnTo>
                    <a:pt x="2391" y="2324"/>
                  </a:lnTo>
                  <a:lnTo>
                    <a:pt x="2459" y="2324"/>
                  </a:lnTo>
                  <a:lnTo>
                    <a:pt x="2492" y="2256"/>
                  </a:lnTo>
                  <a:lnTo>
                    <a:pt x="2526" y="2021"/>
                  </a:lnTo>
                  <a:lnTo>
                    <a:pt x="2526" y="1751"/>
                  </a:lnTo>
                  <a:lnTo>
                    <a:pt x="2492" y="1246"/>
                  </a:lnTo>
                  <a:lnTo>
                    <a:pt x="2459" y="640"/>
                  </a:lnTo>
                  <a:lnTo>
                    <a:pt x="2425" y="371"/>
                  </a:lnTo>
                  <a:lnTo>
                    <a:pt x="2358" y="68"/>
                  </a:lnTo>
                  <a:lnTo>
                    <a:pt x="2324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6"/>
            <p:cNvSpPr/>
            <p:nvPr/>
          </p:nvSpPr>
          <p:spPr>
            <a:xfrm>
              <a:off x="270138" y="335497"/>
              <a:ext cx="30242" cy="43645"/>
            </a:xfrm>
            <a:custGeom>
              <a:avLst/>
              <a:gdLst/>
              <a:ahLst/>
              <a:cxnLst/>
              <a:rect l="l" t="t" r="r" b="b"/>
              <a:pathLst>
                <a:path w="607" h="876" extrusionOk="0">
                  <a:moveTo>
                    <a:pt x="303" y="0"/>
                  </a:moveTo>
                  <a:lnTo>
                    <a:pt x="236" y="34"/>
                  </a:lnTo>
                  <a:lnTo>
                    <a:pt x="202" y="68"/>
                  </a:lnTo>
                  <a:lnTo>
                    <a:pt x="101" y="472"/>
                  </a:lnTo>
                  <a:lnTo>
                    <a:pt x="34" y="640"/>
                  </a:lnTo>
                  <a:lnTo>
                    <a:pt x="0" y="741"/>
                  </a:lnTo>
                  <a:lnTo>
                    <a:pt x="0" y="808"/>
                  </a:lnTo>
                  <a:lnTo>
                    <a:pt x="34" y="842"/>
                  </a:lnTo>
                  <a:lnTo>
                    <a:pt x="68" y="842"/>
                  </a:lnTo>
                  <a:lnTo>
                    <a:pt x="169" y="775"/>
                  </a:lnTo>
                  <a:lnTo>
                    <a:pt x="202" y="707"/>
                  </a:lnTo>
                  <a:lnTo>
                    <a:pt x="371" y="707"/>
                  </a:lnTo>
                  <a:lnTo>
                    <a:pt x="438" y="842"/>
                  </a:lnTo>
                  <a:lnTo>
                    <a:pt x="472" y="876"/>
                  </a:lnTo>
                  <a:lnTo>
                    <a:pt x="505" y="876"/>
                  </a:lnTo>
                  <a:lnTo>
                    <a:pt x="573" y="842"/>
                  </a:lnTo>
                  <a:lnTo>
                    <a:pt x="573" y="808"/>
                  </a:lnTo>
                  <a:lnTo>
                    <a:pt x="573" y="674"/>
                  </a:lnTo>
                  <a:lnTo>
                    <a:pt x="573" y="640"/>
                  </a:lnTo>
                  <a:lnTo>
                    <a:pt x="606" y="606"/>
                  </a:lnTo>
                  <a:lnTo>
                    <a:pt x="573" y="573"/>
                  </a:lnTo>
                  <a:lnTo>
                    <a:pt x="539" y="573"/>
                  </a:lnTo>
                  <a:lnTo>
                    <a:pt x="505" y="438"/>
                  </a:lnTo>
                  <a:lnTo>
                    <a:pt x="371" y="68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6"/>
            <p:cNvSpPr/>
            <p:nvPr/>
          </p:nvSpPr>
          <p:spPr>
            <a:xfrm>
              <a:off x="182898" y="159375"/>
              <a:ext cx="122514" cy="134222"/>
            </a:xfrm>
            <a:custGeom>
              <a:avLst/>
              <a:gdLst/>
              <a:ahLst/>
              <a:cxnLst/>
              <a:rect l="l" t="t" r="r" b="b"/>
              <a:pathLst>
                <a:path w="2459" h="2694" extrusionOk="0">
                  <a:moveTo>
                    <a:pt x="2290" y="236"/>
                  </a:moveTo>
                  <a:lnTo>
                    <a:pt x="2223" y="741"/>
                  </a:lnTo>
                  <a:lnTo>
                    <a:pt x="2189" y="1280"/>
                  </a:lnTo>
                  <a:lnTo>
                    <a:pt x="2223" y="1818"/>
                  </a:lnTo>
                  <a:lnTo>
                    <a:pt x="2290" y="2323"/>
                  </a:lnTo>
                  <a:lnTo>
                    <a:pt x="2290" y="2357"/>
                  </a:lnTo>
                  <a:lnTo>
                    <a:pt x="1819" y="2357"/>
                  </a:lnTo>
                  <a:lnTo>
                    <a:pt x="1347" y="2391"/>
                  </a:lnTo>
                  <a:lnTo>
                    <a:pt x="371" y="2391"/>
                  </a:lnTo>
                  <a:lnTo>
                    <a:pt x="270" y="1313"/>
                  </a:lnTo>
                  <a:lnTo>
                    <a:pt x="169" y="270"/>
                  </a:lnTo>
                  <a:lnTo>
                    <a:pt x="708" y="303"/>
                  </a:lnTo>
                  <a:lnTo>
                    <a:pt x="1213" y="303"/>
                  </a:lnTo>
                  <a:lnTo>
                    <a:pt x="2290" y="236"/>
                  </a:lnTo>
                  <a:close/>
                  <a:moveTo>
                    <a:pt x="2290" y="0"/>
                  </a:moveTo>
                  <a:lnTo>
                    <a:pt x="1751" y="34"/>
                  </a:lnTo>
                  <a:lnTo>
                    <a:pt x="1213" y="68"/>
                  </a:lnTo>
                  <a:lnTo>
                    <a:pt x="674" y="68"/>
                  </a:lnTo>
                  <a:lnTo>
                    <a:pt x="135" y="101"/>
                  </a:lnTo>
                  <a:lnTo>
                    <a:pt x="102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1" y="236"/>
                  </a:lnTo>
                  <a:lnTo>
                    <a:pt x="1" y="842"/>
                  </a:lnTo>
                  <a:lnTo>
                    <a:pt x="1" y="1448"/>
                  </a:lnTo>
                  <a:lnTo>
                    <a:pt x="68" y="2054"/>
                  </a:lnTo>
                  <a:lnTo>
                    <a:pt x="169" y="2626"/>
                  </a:lnTo>
                  <a:lnTo>
                    <a:pt x="236" y="2694"/>
                  </a:lnTo>
                  <a:lnTo>
                    <a:pt x="304" y="2694"/>
                  </a:lnTo>
                  <a:lnTo>
                    <a:pt x="371" y="2660"/>
                  </a:lnTo>
                  <a:lnTo>
                    <a:pt x="405" y="2593"/>
                  </a:lnTo>
                  <a:lnTo>
                    <a:pt x="371" y="2525"/>
                  </a:lnTo>
                  <a:lnTo>
                    <a:pt x="842" y="2593"/>
                  </a:lnTo>
                  <a:lnTo>
                    <a:pt x="1347" y="2626"/>
                  </a:lnTo>
                  <a:lnTo>
                    <a:pt x="1819" y="2593"/>
                  </a:lnTo>
                  <a:lnTo>
                    <a:pt x="2054" y="2559"/>
                  </a:lnTo>
                  <a:lnTo>
                    <a:pt x="2290" y="2525"/>
                  </a:lnTo>
                  <a:lnTo>
                    <a:pt x="2324" y="2458"/>
                  </a:lnTo>
                  <a:lnTo>
                    <a:pt x="2324" y="2391"/>
                  </a:lnTo>
                  <a:lnTo>
                    <a:pt x="2357" y="2424"/>
                  </a:lnTo>
                  <a:lnTo>
                    <a:pt x="2391" y="2424"/>
                  </a:lnTo>
                  <a:lnTo>
                    <a:pt x="2425" y="2391"/>
                  </a:lnTo>
                  <a:lnTo>
                    <a:pt x="2458" y="2323"/>
                  </a:lnTo>
                  <a:lnTo>
                    <a:pt x="2458" y="1818"/>
                  </a:lnTo>
                  <a:lnTo>
                    <a:pt x="2458" y="1246"/>
                  </a:lnTo>
                  <a:lnTo>
                    <a:pt x="2425" y="707"/>
                  </a:lnTo>
                  <a:lnTo>
                    <a:pt x="2357" y="202"/>
                  </a:lnTo>
                  <a:lnTo>
                    <a:pt x="2391" y="135"/>
                  </a:lnTo>
                  <a:lnTo>
                    <a:pt x="2391" y="68"/>
                  </a:lnTo>
                  <a:lnTo>
                    <a:pt x="2357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6"/>
            <p:cNvSpPr/>
            <p:nvPr/>
          </p:nvSpPr>
          <p:spPr>
            <a:xfrm>
              <a:off x="481485" y="466331"/>
              <a:ext cx="38612" cy="38612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674" y="0"/>
                  </a:moveTo>
                  <a:lnTo>
                    <a:pt x="505" y="135"/>
                  </a:lnTo>
                  <a:lnTo>
                    <a:pt x="371" y="236"/>
                  </a:lnTo>
                  <a:lnTo>
                    <a:pt x="169" y="135"/>
                  </a:lnTo>
                  <a:lnTo>
                    <a:pt x="135" y="101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101" y="236"/>
                  </a:lnTo>
                  <a:lnTo>
                    <a:pt x="236" y="371"/>
                  </a:lnTo>
                  <a:lnTo>
                    <a:pt x="135" y="472"/>
                  </a:lnTo>
                  <a:lnTo>
                    <a:pt x="68" y="573"/>
                  </a:lnTo>
                  <a:lnTo>
                    <a:pt x="34" y="606"/>
                  </a:lnTo>
                  <a:lnTo>
                    <a:pt x="0" y="674"/>
                  </a:lnTo>
                  <a:lnTo>
                    <a:pt x="34" y="741"/>
                  </a:lnTo>
                  <a:lnTo>
                    <a:pt x="101" y="775"/>
                  </a:lnTo>
                  <a:lnTo>
                    <a:pt x="202" y="707"/>
                  </a:lnTo>
                  <a:lnTo>
                    <a:pt x="270" y="640"/>
                  </a:lnTo>
                  <a:lnTo>
                    <a:pt x="404" y="472"/>
                  </a:lnTo>
                  <a:lnTo>
                    <a:pt x="640" y="573"/>
                  </a:lnTo>
                  <a:lnTo>
                    <a:pt x="741" y="539"/>
                  </a:lnTo>
                  <a:lnTo>
                    <a:pt x="775" y="472"/>
                  </a:lnTo>
                  <a:lnTo>
                    <a:pt x="775" y="404"/>
                  </a:lnTo>
                  <a:lnTo>
                    <a:pt x="707" y="371"/>
                  </a:lnTo>
                  <a:lnTo>
                    <a:pt x="539" y="337"/>
                  </a:lnTo>
                  <a:lnTo>
                    <a:pt x="606" y="270"/>
                  </a:lnTo>
                  <a:lnTo>
                    <a:pt x="707" y="34"/>
                  </a:lnTo>
                  <a:lnTo>
                    <a:pt x="70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6"/>
            <p:cNvSpPr/>
            <p:nvPr/>
          </p:nvSpPr>
          <p:spPr>
            <a:xfrm>
              <a:off x="463050" y="150955"/>
              <a:ext cx="127496" cy="120820"/>
            </a:xfrm>
            <a:custGeom>
              <a:avLst/>
              <a:gdLst/>
              <a:ahLst/>
              <a:cxnLst/>
              <a:rect l="l" t="t" r="r" b="b"/>
              <a:pathLst>
                <a:path w="2559" h="2425" extrusionOk="0">
                  <a:moveTo>
                    <a:pt x="168" y="169"/>
                  </a:moveTo>
                  <a:lnTo>
                    <a:pt x="370" y="270"/>
                  </a:lnTo>
                  <a:lnTo>
                    <a:pt x="572" y="304"/>
                  </a:lnTo>
                  <a:lnTo>
                    <a:pt x="1010" y="270"/>
                  </a:lnTo>
                  <a:lnTo>
                    <a:pt x="1650" y="304"/>
                  </a:lnTo>
                  <a:lnTo>
                    <a:pt x="2290" y="338"/>
                  </a:lnTo>
                  <a:lnTo>
                    <a:pt x="2290" y="708"/>
                  </a:lnTo>
                  <a:lnTo>
                    <a:pt x="2323" y="1078"/>
                  </a:lnTo>
                  <a:lnTo>
                    <a:pt x="2323" y="1583"/>
                  </a:lnTo>
                  <a:lnTo>
                    <a:pt x="2323" y="1853"/>
                  </a:lnTo>
                  <a:lnTo>
                    <a:pt x="2391" y="2088"/>
                  </a:lnTo>
                  <a:lnTo>
                    <a:pt x="2357" y="2088"/>
                  </a:lnTo>
                  <a:lnTo>
                    <a:pt x="1313" y="2122"/>
                  </a:lnTo>
                  <a:lnTo>
                    <a:pt x="808" y="2156"/>
                  </a:lnTo>
                  <a:lnTo>
                    <a:pt x="539" y="2189"/>
                  </a:lnTo>
                  <a:lnTo>
                    <a:pt x="303" y="2223"/>
                  </a:lnTo>
                  <a:lnTo>
                    <a:pt x="236" y="1718"/>
                  </a:lnTo>
                  <a:lnTo>
                    <a:pt x="236" y="1213"/>
                  </a:lnTo>
                  <a:lnTo>
                    <a:pt x="269" y="708"/>
                  </a:lnTo>
                  <a:lnTo>
                    <a:pt x="236" y="439"/>
                  </a:lnTo>
                  <a:lnTo>
                    <a:pt x="202" y="304"/>
                  </a:lnTo>
                  <a:lnTo>
                    <a:pt x="168" y="169"/>
                  </a:lnTo>
                  <a:close/>
                  <a:moveTo>
                    <a:pt x="2357" y="1"/>
                  </a:moveTo>
                  <a:lnTo>
                    <a:pt x="2357" y="35"/>
                  </a:lnTo>
                  <a:lnTo>
                    <a:pt x="2323" y="136"/>
                  </a:lnTo>
                  <a:lnTo>
                    <a:pt x="1751" y="68"/>
                  </a:lnTo>
                  <a:lnTo>
                    <a:pt x="1178" y="68"/>
                  </a:lnTo>
                  <a:lnTo>
                    <a:pt x="640" y="35"/>
                  </a:lnTo>
                  <a:lnTo>
                    <a:pt x="404" y="68"/>
                  </a:lnTo>
                  <a:lnTo>
                    <a:pt x="269" y="102"/>
                  </a:lnTo>
                  <a:lnTo>
                    <a:pt x="168" y="169"/>
                  </a:lnTo>
                  <a:lnTo>
                    <a:pt x="135" y="169"/>
                  </a:lnTo>
                  <a:lnTo>
                    <a:pt x="67" y="338"/>
                  </a:lnTo>
                  <a:lnTo>
                    <a:pt x="34" y="506"/>
                  </a:lnTo>
                  <a:lnTo>
                    <a:pt x="0" y="876"/>
                  </a:lnTo>
                  <a:lnTo>
                    <a:pt x="34" y="1583"/>
                  </a:lnTo>
                  <a:lnTo>
                    <a:pt x="34" y="1819"/>
                  </a:lnTo>
                  <a:lnTo>
                    <a:pt x="34" y="2055"/>
                  </a:lnTo>
                  <a:lnTo>
                    <a:pt x="34" y="2189"/>
                  </a:lnTo>
                  <a:lnTo>
                    <a:pt x="67" y="2290"/>
                  </a:lnTo>
                  <a:lnTo>
                    <a:pt x="135" y="2358"/>
                  </a:lnTo>
                  <a:lnTo>
                    <a:pt x="236" y="2425"/>
                  </a:lnTo>
                  <a:lnTo>
                    <a:pt x="303" y="2425"/>
                  </a:lnTo>
                  <a:lnTo>
                    <a:pt x="303" y="2358"/>
                  </a:lnTo>
                  <a:lnTo>
                    <a:pt x="572" y="2391"/>
                  </a:lnTo>
                  <a:lnTo>
                    <a:pt x="808" y="2425"/>
                  </a:lnTo>
                  <a:lnTo>
                    <a:pt x="1347" y="2391"/>
                  </a:lnTo>
                  <a:lnTo>
                    <a:pt x="2357" y="2324"/>
                  </a:lnTo>
                  <a:lnTo>
                    <a:pt x="2424" y="2290"/>
                  </a:lnTo>
                  <a:lnTo>
                    <a:pt x="2492" y="2324"/>
                  </a:lnTo>
                  <a:lnTo>
                    <a:pt x="2525" y="2324"/>
                  </a:lnTo>
                  <a:lnTo>
                    <a:pt x="2525" y="2290"/>
                  </a:lnTo>
                  <a:lnTo>
                    <a:pt x="2559" y="2021"/>
                  </a:lnTo>
                  <a:lnTo>
                    <a:pt x="2559" y="1752"/>
                  </a:lnTo>
                  <a:lnTo>
                    <a:pt x="2525" y="1247"/>
                  </a:lnTo>
                  <a:lnTo>
                    <a:pt x="2492" y="641"/>
                  </a:lnTo>
                  <a:lnTo>
                    <a:pt x="2492" y="338"/>
                  </a:lnTo>
                  <a:lnTo>
                    <a:pt x="2458" y="35"/>
                  </a:lnTo>
                  <a:lnTo>
                    <a:pt x="24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6"/>
            <p:cNvSpPr/>
            <p:nvPr/>
          </p:nvSpPr>
          <p:spPr>
            <a:xfrm>
              <a:off x="513371" y="199631"/>
              <a:ext cx="31886" cy="38612"/>
            </a:xfrm>
            <a:custGeom>
              <a:avLst/>
              <a:gdLst/>
              <a:ahLst/>
              <a:cxnLst/>
              <a:rect l="l" t="t" r="r" b="b"/>
              <a:pathLst>
                <a:path w="640" h="775" extrusionOk="0">
                  <a:moveTo>
                    <a:pt x="101" y="0"/>
                  </a:moveTo>
                  <a:lnTo>
                    <a:pt x="67" y="34"/>
                  </a:lnTo>
                  <a:lnTo>
                    <a:pt x="34" y="337"/>
                  </a:lnTo>
                  <a:lnTo>
                    <a:pt x="34" y="606"/>
                  </a:lnTo>
                  <a:lnTo>
                    <a:pt x="67" y="640"/>
                  </a:lnTo>
                  <a:lnTo>
                    <a:pt x="67" y="674"/>
                  </a:lnTo>
                  <a:lnTo>
                    <a:pt x="0" y="674"/>
                  </a:lnTo>
                  <a:lnTo>
                    <a:pt x="0" y="707"/>
                  </a:lnTo>
                  <a:lnTo>
                    <a:pt x="168" y="775"/>
                  </a:lnTo>
                  <a:lnTo>
                    <a:pt x="370" y="775"/>
                  </a:lnTo>
                  <a:lnTo>
                    <a:pt x="505" y="741"/>
                  </a:lnTo>
                  <a:lnTo>
                    <a:pt x="573" y="707"/>
                  </a:lnTo>
                  <a:lnTo>
                    <a:pt x="640" y="674"/>
                  </a:lnTo>
                  <a:lnTo>
                    <a:pt x="640" y="640"/>
                  </a:lnTo>
                  <a:lnTo>
                    <a:pt x="606" y="606"/>
                  </a:lnTo>
                  <a:lnTo>
                    <a:pt x="539" y="573"/>
                  </a:lnTo>
                  <a:lnTo>
                    <a:pt x="472" y="606"/>
                  </a:lnTo>
                  <a:lnTo>
                    <a:pt x="337" y="640"/>
                  </a:lnTo>
                  <a:lnTo>
                    <a:pt x="168" y="674"/>
                  </a:lnTo>
                  <a:lnTo>
                    <a:pt x="168" y="606"/>
                  </a:lnTo>
                  <a:lnTo>
                    <a:pt x="168" y="371"/>
                  </a:lnTo>
                  <a:lnTo>
                    <a:pt x="236" y="404"/>
                  </a:lnTo>
                  <a:lnTo>
                    <a:pt x="472" y="404"/>
                  </a:lnTo>
                  <a:lnTo>
                    <a:pt x="505" y="337"/>
                  </a:lnTo>
                  <a:lnTo>
                    <a:pt x="505" y="303"/>
                  </a:lnTo>
                  <a:lnTo>
                    <a:pt x="472" y="236"/>
                  </a:lnTo>
                  <a:lnTo>
                    <a:pt x="202" y="236"/>
                  </a:lnTo>
                  <a:lnTo>
                    <a:pt x="168" y="270"/>
                  </a:lnTo>
                  <a:lnTo>
                    <a:pt x="135" y="34"/>
                  </a:lnTo>
                  <a:lnTo>
                    <a:pt x="101" y="34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6"/>
            <p:cNvSpPr/>
            <p:nvPr/>
          </p:nvSpPr>
          <p:spPr>
            <a:xfrm>
              <a:off x="404310" y="337191"/>
              <a:ext cx="30242" cy="43645"/>
            </a:xfrm>
            <a:custGeom>
              <a:avLst/>
              <a:gdLst/>
              <a:ahLst/>
              <a:cxnLst/>
              <a:rect l="l" t="t" r="r" b="b"/>
              <a:pathLst>
                <a:path w="607" h="876" extrusionOk="0">
                  <a:moveTo>
                    <a:pt x="371" y="0"/>
                  </a:moveTo>
                  <a:lnTo>
                    <a:pt x="304" y="34"/>
                  </a:lnTo>
                  <a:lnTo>
                    <a:pt x="169" y="67"/>
                  </a:lnTo>
                  <a:lnTo>
                    <a:pt x="102" y="135"/>
                  </a:lnTo>
                  <a:lnTo>
                    <a:pt x="102" y="168"/>
                  </a:lnTo>
                  <a:lnTo>
                    <a:pt x="68" y="269"/>
                  </a:lnTo>
                  <a:lnTo>
                    <a:pt x="68" y="337"/>
                  </a:lnTo>
                  <a:lnTo>
                    <a:pt x="135" y="438"/>
                  </a:lnTo>
                  <a:lnTo>
                    <a:pt x="270" y="505"/>
                  </a:lnTo>
                  <a:lnTo>
                    <a:pt x="405" y="539"/>
                  </a:lnTo>
                  <a:lnTo>
                    <a:pt x="405" y="606"/>
                  </a:lnTo>
                  <a:lnTo>
                    <a:pt x="337" y="673"/>
                  </a:lnTo>
                  <a:lnTo>
                    <a:pt x="304" y="707"/>
                  </a:lnTo>
                  <a:lnTo>
                    <a:pt x="236" y="673"/>
                  </a:lnTo>
                  <a:lnTo>
                    <a:pt x="135" y="640"/>
                  </a:lnTo>
                  <a:lnTo>
                    <a:pt x="34" y="640"/>
                  </a:lnTo>
                  <a:lnTo>
                    <a:pt x="1" y="673"/>
                  </a:lnTo>
                  <a:lnTo>
                    <a:pt x="1" y="741"/>
                  </a:lnTo>
                  <a:lnTo>
                    <a:pt x="34" y="774"/>
                  </a:lnTo>
                  <a:lnTo>
                    <a:pt x="135" y="842"/>
                  </a:lnTo>
                  <a:lnTo>
                    <a:pt x="236" y="875"/>
                  </a:lnTo>
                  <a:lnTo>
                    <a:pt x="337" y="875"/>
                  </a:lnTo>
                  <a:lnTo>
                    <a:pt x="438" y="808"/>
                  </a:lnTo>
                  <a:lnTo>
                    <a:pt x="539" y="741"/>
                  </a:lnTo>
                  <a:lnTo>
                    <a:pt x="573" y="640"/>
                  </a:lnTo>
                  <a:lnTo>
                    <a:pt x="607" y="539"/>
                  </a:lnTo>
                  <a:lnTo>
                    <a:pt x="573" y="438"/>
                  </a:lnTo>
                  <a:lnTo>
                    <a:pt x="539" y="404"/>
                  </a:lnTo>
                  <a:lnTo>
                    <a:pt x="472" y="370"/>
                  </a:lnTo>
                  <a:lnTo>
                    <a:pt x="337" y="337"/>
                  </a:lnTo>
                  <a:lnTo>
                    <a:pt x="304" y="303"/>
                  </a:lnTo>
                  <a:lnTo>
                    <a:pt x="270" y="269"/>
                  </a:lnTo>
                  <a:lnTo>
                    <a:pt x="270" y="202"/>
                  </a:lnTo>
                  <a:lnTo>
                    <a:pt x="337" y="168"/>
                  </a:lnTo>
                  <a:lnTo>
                    <a:pt x="506" y="168"/>
                  </a:lnTo>
                  <a:lnTo>
                    <a:pt x="506" y="135"/>
                  </a:lnTo>
                  <a:lnTo>
                    <a:pt x="472" y="67"/>
                  </a:lnTo>
                  <a:lnTo>
                    <a:pt x="438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6"/>
            <p:cNvSpPr/>
            <p:nvPr/>
          </p:nvSpPr>
          <p:spPr>
            <a:xfrm>
              <a:off x="355683" y="291853"/>
              <a:ext cx="122514" cy="120869"/>
            </a:xfrm>
            <a:custGeom>
              <a:avLst/>
              <a:gdLst/>
              <a:ahLst/>
              <a:cxnLst/>
              <a:rect l="l" t="t" r="r" b="b"/>
              <a:pathLst>
                <a:path w="2459" h="2426" extrusionOk="0">
                  <a:moveTo>
                    <a:pt x="2290" y="203"/>
                  </a:moveTo>
                  <a:lnTo>
                    <a:pt x="2256" y="641"/>
                  </a:lnTo>
                  <a:lnTo>
                    <a:pt x="2256" y="1078"/>
                  </a:lnTo>
                  <a:lnTo>
                    <a:pt x="2222" y="1617"/>
                  </a:lnTo>
                  <a:lnTo>
                    <a:pt x="2222" y="2156"/>
                  </a:lnTo>
                  <a:lnTo>
                    <a:pt x="1953" y="2122"/>
                  </a:lnTo>
                  <a:lnTo>
                    <a:pt x="1684" y="2088"/>
                  </a:lnTo>
                  <a:lnTo>
                    <a:pt x="1145" y="2122"/>
                  </a:lnTo>
                  <a:lnTo>
                    <a:pt x="707" y="2156"/>
                  </a:lnTo>
                  <a:lnTo>
                    <a:pt x="472" y="2156"/>
                  </a:lnTo>
                  <a:lnTo>
                    <a:pt x="270" y="2223"/>
                  </a:lnTo>
                  <a:lnTo>
                    <a:pt x="270" y="1684"/>
                  </a:lnTo>
                  <a:lnTo>
                    <a:pt x="236" y="1179"/>
                  </a:lnTo>
                  <a:lnTo>
                    <a:pt x="202" y="742"/>
                  </a:lnTo>
                  <a:lnTo>
                    <a:pt x="202" y="304"/>
                  </a:lnTo>
                  <a:lnTo>
                    <a:pt x="1246" y="270"/>
                  </a:lnTo>
                  <a:lnTo>
                    <a:pt x="1751" y="237"/>
                  </a:lnTo>
                  <a:lnTo>
                    <a:pt x="2290" y="203"/>
                  </a:lnTo>
                  <a:close/>
                  <a:moveTo>
                    <a:pt x="1751" y="1"/>
                  </a:moveTo>
                  <a:lnTo>
                    <a:pt x="1212" y="35"/>
                  </a:lnTo>
                  <a:lnTo>
                    <a:pt x="169" y="102"/>
                  </a:lnTo>
                  <a:lnTo>
                    <a:pt x="135" y="102"/>
                  </a:lnTo>
                  <a:lnTo>
                    <a:pt x="101" y="136"/>
                  </a:lnTo>
                  <a:lnTo>
                    <a:pt x="68" y="169"/>
                  </a:lnTo>
                  <a:lnTo>
                    <a:pt x="0" y="439"/>
                  </a:lnTo>
                  <a:lnTo>
                    <a:pt x="0" y="742"/>
                  </a:lnTo>
                  <a:lnTo>
                    <a:pt x="34" y="1348"/>
                  </a:lnTo>
                  <a:lnTo>
                    <a:pt x="34" y="1853"/>
                  </a:lnTo>
                  <a:lnTo>
                    <a:pt x="68" y="2122"/>
                  </a:lnTo>
                  <a:lnTo>
                    <a:pt x="101" y="2358"/>
                  </a:lnTo>
                  <a:lnTo>
                    <a:pt x="135" y="2391"/>
                  </a:lnTo>
                  <a:lnTo>
                    <a:pt x="169" y="2425"/>
                  </a:lnTo>
                  <a:lnTo>
                    <a:pt x="202" y="2425"/>
                  </a:lnTo>
                  <a:lnTo>
                    <a:pt x="236" y="2391"/>
                  </a:lnTo>
                  <a:lnTo>
                    <a:pt x="775" y="2391"/>
                  </a:lnTo>
                  <a:lnTo>
                    <a:pt x="1313" y="2358"/>
                  </a:lnTo>
                  <a:lnTo>
                    <a:pt x="1785" y="2358"/>
                  </a:lnTo>
                  <a:lnTo>
                    <a:pt x="2020" y="2324"/>
                  </a:lnTo>
                  <a:lnTo>
                    <a:pt x="2256" y="2290"/>
                  </a:lnTo>
                  <a:lnTo>
                    <a:pt x="2256" y="2257"/>
                  </a:lnTo>
                  <a:lnTo>
                    <a:pt x="2323" y="2290"/>
                  </a:lnTo>
                  <a:lnTo>
                    <a:pt x="2357" y="2257"/>
                  </a:lnTo>
                  <a:lnTo>
                    <a:pt x="2391" y="2223"/>
                  </a:lnTo>
                  <a:lnTo>
                    <a:pt x="2424" y="1954"/>
                  </a:lnTo>
                  <a:lnTo>
                    <a:pt x="2458" y="1651"/>
                  </a:lnTo>
                  <a:lnTo>
                    <a:pt x="2458" y="1045"/>
                  </a:lnTo>
                  <a:lnTo>
                    <a:pt x="2458" y="573"/>
                  </a:lnTo>
                  <a:lnTo>
                    <a:pt x="2424" y="338"/>
                  </a:lnTo>
                  <a:lnTo>
                    <a:pt x="2357" y="102"/>
                  </a:lnTo>
                  <a:lnTo>
                    <a:pt x="2357" y="35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6"/>
            <p:cNvSpPr/>
            <p:nvPr/>
          </p:nvSpPr>
          <p:spPr>
            <a:xfrm>
              <a:off x="250009" y="-7"/>
              <a:ext cx="10114" cy="16840"/>
            </a:xfrm>
            <a:custGeom>
              <a:avLst/>
              <a:gdLst/>
              <a:ahLst/>
              <a:cxnLst/>
              <a:rect l="l" t="t" r="r" b="b"/>
              <a:pathLst>
                <a:path w="203" h="338" extrusionOk="0">
                  <a:moveTo>
                    <a:pt x="0" y="1"/>
                  </a:moveTo>
                  <a:lnTo>
                    <a:pt x="68" y="270"/>
                  </a:lnTo>
                  <a:lnTo>
                    <a:pt x="101" y="304"/>
                  </a:lnTo>
                  <a:lnTo>
                    <a:pt x="135" y="337"/>
                  </a:lnTo>
                  <a:lnTo>
                    <a:pt x="202" y="304"/>
                  </a:lnTo>
                  <a:lnTo>
                    <a:pt x="202" y="236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6"/>
            <p:cNvSpPr/>
            <p:nvPr/>
          </p:nvSpPr>
          <p:spPr>
            <a:xfrm>
              <a:off x="50" y="33573"/>
              <a:ext cx="83951" cy="130884"/>
            </a:xfrm>
            <a:custGeom>
              <a:avLst/>
              <a:gdLst/>
              <a:ahLst/>
              <a:cxnLst/>
              <a:rect l="l" t="t" r="r" b="b"/>
              <a:pathLst>
                <a:path w="1685" h="2627" extrusionOk="0">
                  <a:moveTo>
                    <a:pt x="1516" y="0"/>
                  </a:moveTo>
                  <a:lnTo>
                    <a:pt x="775" y="34"/>
                  </a:lnTo>
                  <a:lnTo>
                    <a:pt x="1" y="67"/>
                  </a:lnTo>
                  <a:lnTo>
                    <a:pt x="1" y="269"/>
                  </a:lnTo>
                  <a:lnTo>
                    <a:pt x="741" y="269"/>
                  </a:lnTo>
                  <a:lnTo>
                    <a:pt x="1516" y="202"/>
                  </a:lnTo>
                  <a:lnTo>
                    <a:pt x="1448" y="741"/>
                  </a:lnTo>
                  <a:lnTo>
                    <a:pt x="1415" y="1279"/>
                  </a:lnTo>
                  <a:lnTo>
                    <a:pt x="1448" y="1818"/>
                  </a:lnTo>
                  <a:lnTo>
                    <a:pt x="1516" y="2323"/>
                  </a:lnTo>
                  <a:lnTo>
                    <a:pt x="1516" y="2357"/>
                  </a:lnTo>
                  <a:lnTo>
                    <a:pt x="1482" y="2357"/>
                  </a:lnTo>
                  <a:lnTo>
                    <a:pt x="1280" y="2323"/>
                  </a:lnTo>
                  <a:lnTo>
                    <a:pt x="1044" y="2357"/>
                  </a:lnTo>
                  <a:lnTo>
                    <a:pt x="1" y="2357"/>
                  </a:lnTo>
                  <a:lnTo>
                    <a:pt x="1" y="2593"/>
                  </a:lnTo>
                  <a:lnTo>
                    <a:pt x="371" y="2626"/>
                  </a:lnTo>
                  <a:lnTo>
                    <a:pt x="775" y="2626"/>
                  </a:lnTo>
                  <a:lnTo>
                    <a:pt x="1145" y="2593"/>
                  </a:lnTo>
                  <a:lnTo>
                    <a:pt x="1516" y="2492"/>
                  </a:lnTo>
                  <a:lnTo>
                    <a:pt x="1549" y="2458"/>
                  </a:lnTo>
                  <a:lnTo>
                    <a:pt x="1549" y="2391"/>
                  </a:lnTo>
                  <a:lnTo>
                    <a:pt x="1650" y="2391"/>
                  </a:lnTo>
                  <a:lnTo>
                    <a:pt x="1684" y="2357"/>
                  </a:lnTo>
                  <a:lnTo>
                    <a:pt x="1684" y="2323"/>
                  </a:lnTo>
                  <a:lnTo>
                    <a:pt x="1684" y="1784"/>
                  </a:lnTo>
                  <a:lnTo>
                    <a:pt x="1684" y="1246"/>
                  </a:lnTo>
                  <a:lnTo>
                    <a:pt x="1650" y="707"/>
                  </a:lnTo>
                  <a:lnTo>
                    <a:pt x="1583" y="168"/>
                  </a:lnTo>
                  <a:lnTo>
                    <a:pt x="1617" y="135"/>
                  </a:lnTo>
                  <a:lnTo>
                    <a:pt x="1617" y="67"/>
                  </a:lnTo>
                  <a:lnTo>
                    <a:pt x="1583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6"/>
            <p:cNvSpPr/>
            <p:nvPr/>
          </p:nvSpPr>
          <p:spPr>
            <a:xfrm>
              <a:off x="50" y="233162"/>
              <a:ext cx="53758" cy="43645"/>
            </a:xfrm>
            <a:custGeom>
              <a:avLst/>
              <a:gdLst/>
              <a:ahLst/>
              <a:cxnLst/>
              <a:rect l="l" t="t" r="r" b="b"/>
              <a:pathLst>
                <a:path w="1079" h="876" extrusionOk="0">
                  <a:moveTo>
                    <a:pt x="943" y="1"/>
                  </a:moveTo>
                  <a:lnTo>
                    <a:pt x="910" y="34"/>
                  </a:lnTo>
                  <a:lnTo>
                    <a:pt x="910" y="203"/>
                  </a:lnTo>
                  <a:lnTo>
                    <a:pt x="910" y="405"/>
                  </a:lnTo>
                  <a:lnTo>
                    <a:pt x="910" y="472"/>
                  </a:lnTo>
                  <a:lnTo>
                    <a:pt x="876" y="438"/>
                  </a:lnTo>
                  <a:lnTo>
                    <a:pt x="708" y="337"/>
                  </a:lnTo>
                  <a:lnTo>
                    <a:pt x="573" y="169"/>
                  </a:lnTo>
                  <a:lnTo>
                    <a:pt x="438" y="169"/>
                  </a:lnTo>
                  <a:lnTo>
                    <a:pt x="405" y="236"/>
                  </a:lnTo>
                  <a:lnTo>
                    <a:pt x="405" y="304"/>
                  </a:lnTo>
                  <a:lnTo>
                    <a:pt x="438" y="337"/>
                  </a:lnTo>
                  <a:lnTo>
                    <a:pt x="539" y="472"/>
                  </a:lnTo>
                  <a:lnTo>
                    <a:pt x="539" y="472"/>
                  </a:lnTo>
                  <a:lnTo>
                    <a:pt x="337" y="438"/>
                  </a:lnTo>
                  <a:lnTo>
                    <a:pt x="68" y="438"/>
                  </a:lnTo>
                  <a:lnTo>
                    <a:pt x="1" y="472"/>
                  </a:lnTo>
                  <a:lnTo>
                    <a:pt x="1" y="539"/>
                  </a:lnTo>
                  <a:lnTo>
                    <a:pt x="135" y="607"/>
                  </a:lnTo>
                  <a:lnTo>
                    <a:pt x="270" y="607"/>
                  </a:lnTo>
                  <a:lnTo>
                    <a:pt x="573" y="640"/>
                  </a:lnTo>
                  <a:lnTo>
                    <a:pt x="438" y="708"/>
                  </a:lnTo>
                  <a:lnTo>
                    <a:pt x="371" y="741"/>
                  </a:lnTo>
                  <a:lnTo>
                    <a:pt x="405" y="809"/>
                  </a:lnTo>
                  <a:lnTo>
                    <a:pt x="438" y="876"/>
                  </a:lnTo>
                  <a:lnTo>
                    <a:pt x="506" y="876"/>
                  </a:lnTo>
                  <a:lnTo>
                    <a:pt x="708" y="775"/>
                  </a:lnTo>
                  <a:lnTo>
                    <a:pt x="910" y="607"/>
                  </a:lnTo>
                  <a:lnTo>
                    <a:pt x="910" y="809"/>
                  </a:lnTo>
                  <a:lnTo>
                    <a:pt x="943" y="842"/>
                  </a:lnTo>
                  <a:lnTo>
                    <a:pt x="1011" y="876"/>
                  </a:lnTo>
                  <a:lnTo>
                    <a:pt x="1078" y="842"/>
                  </a:lnTo>
                  <a:lnTo>
                    <a:pt x="1078" y="775"/>
                  </a:lnTo>
                  <a:lnTo>
                    <a:pt x="1078" y="371"/>
                  </a:lnTo>
                  <a:lnTo>
                    <a:pt x="1044" y="203"/>
                  </a:lnTo>
                  <a:lnTo>
                    <a:pt x="1011" y="34"/>
                  </a:lnTo>
                  <a:lnTo>
                    <a:pt x="101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6"/>
            <p:cNvSpPr/>
            <p:nvPr/>
          </p:nvSpPr>
          <p:spPr>
            <a:xfrm>
              <a:off x="293604" y="80506"/>
              <a:ext cx="38612" cy="45338"/>
            </a:xfrm>
            <a:custGeom>
              <a:avLst/>
              <a:gdLst/>
              <a:ahLst/>
              <a:cxnLst/>
              <a:rect l="l" t="t" r="r" b="b"/>
              <a:pathLst>
                <a:path w="775" h="910" extrusionOk="0">
                  <a:moveTo>
                    <a:pt x="371" y="1"/>
                  </a:moveTo>
                  <a:lnTo>
                    <a:pt x="270" y="34"/>
                  </a:lnTo>
                  <a:lnTo>
                    <a:pt x="135" y="102"/>
                  </a:lnTo>
                  <a:lnTo>
                    <a:pt x="102" y="135"/>
                  </a:lnTo>
                  <a:lnTo>
                    <a:pt x="102" y="203"/>
                  </a:lnTo>
                  <a:lnTo>
                    <a:pt x="102" y="270"/>
                  </a:lnTo>
                  <a:lnTo>
                    <a:pt x="169" y="270"/>
                  </a:lnTo>
                  <a:lnTo>
                    <a:pt x="371" y="203"/>
                  </a:lnTo>
                  <a:lnTo>
                    <a:pt x="371" y="203"/>
                  </a:lnTo>
                  <a:lnTo>
                    <a:pt x="203" y="472"/>
                  </a:lnTo>
                  <a:lnTo>
                    <a:pt x="34" y="741"/>
                  </a:lnTo>
                  <a:lnTo>
                    <a:pt x="1" y="775"/>
                  </a:lnTo>
                  <a:lnTo>
                    <a:pt x="34" y="842"/>
                  </a:lnTo>
                  <a:lnTo>
                    <a:pt x="68" y="876"/>
                  </a:lnTo>
                  <a:lnTo>
                    <a:pt x="102" y="910"/>
                  </a:lnTo>
                  <a:lnTo>
                    <a:pt x="438" y="842"/>
                  </a:lnTo>
                  <a:lnTo>
                    <a:pt x="573" y="842"/>
                  </a:lnTo>
                  <a:lnTo>
                    <a:pt x="741" y="775"/>
                  </a:lnTo>
                  <a:lnTo>
                    <a:pt x="775" y="741"/>
                  </a:lnTo>
                  <a:lnTo>
                    <a:pt x="775" y="708"/>
                  </a:lnTo>
                  <a:lnTo>
                    <a:pt x="741" y="674"/>
                  </a:lnTo>
                  <a:lnTo>
                    <a:pt x="708" y="640"/>
                  </a:lnTo>
                  <a:lnTo>
                    <a:pt x="573" y="640"/>
                  </a:lnTo>
                  <a:lnTo>
                    <a:pt x="405" y="674"/>
                  </a:lnTo>
                  <a:lnTo>
                    <a:pt x="304" y="674"/>
                  </a:lnTo>
                  <a:lnTo>
                    <a:pt x="472" y="405"/>
                  </a:lnTo>
                  <a:lnTo>
                    <a:pt x="573" y="135"/>
                  </a:lnTo>
                  <a:lnTo>
                    <a:pt x="573" y="68"/>
                  </a:lnTo>
                  <a:lnTo>
                    <a:pt x="506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6"/>
            <p:cNvSpPr/>
            <p:nvPr/>
          </p:nvSpPr>
          <p:spPr>
            <a:xfrm>
              <a:off x="241589" y="25153"/>
              <a:ext cx="127546" cy="120820"/>
            </a:xfrm>
            <a:custGeom>
              <a:avLst/>
              <a:gdLst/>
              <a:ahLst/>
              <a:cxnLst/>
              <a:rect l="l" t="t" r="r" b="b"/>
              <a:pathLst>
                <a:path w="2560" h="2425" extrusionOk="0">
                  <a:moveTo>
                    <a:pt x="169" y="169"/>
                  </a:moveTo>
                  <a:lnTo>
                    <a:pt x="371" y="236"/>
                  </a:lnTo>
                  <a:lnTo>
                    <a:pt x="573" y="270"/>
                  </a:lnTo>
                  <a:lnTo>
                    <a:pt x="1011" y="270"/>
                  </a:lnTo>
                  <a:lnTo>
                    <a:pt x="1651" y="304"/>
                  </a:lnTo>
                  <a:lnTo>
                    <a:pt x="2290" y="304"/>
                  </a:lnTo>
                  <a:lnTo>
                    <a:pt x="2290" y="674"/>
                  </a:lnTo>
                  <a:lnTo>
                    <a:pt x="2324" y="1078"/>
                  </a:lnTo>
                  <a:lnTo>
                    <a:pt x="2324" y="1583"/>
                  </a:lnTo>
                  <a:lnTo>
                    <a:pt x="2358" y="1819"/>
                  </a:lnTo>
                  <a:lnTo>
                    <a:pt x="2391" y="2088"/>
                  </a:lnTo>
                  <a:lnTo>
                    <a:pt x="1314" y="2088"/>
                  </a:lnTo>
                  <a:lnTo>
                    <a:pt x="809" y="2122"/>
                  </a:lnTo>
                  <a:lnTo>
                    <a:pt x="540" y="2156"/>
                  </a:lnTo>
                  <a:lnTo>
                    <a:pt x="304" y="2223"/>
                  </a:lnTo>
                  <a:lnTo>
                    <a:pt x="270" y="1718"/>
                  </a:lnTo>
                  <a:lnTo>
                    <a:pt x="237" y="1213"/>
                  </a:lnTo>
                  <a:lnTo>
                    <a:pt x="270" y="674"/>
                  </a:lnTo>
                  <a:lnTo>
                    <a:pt x="237" y="405"/>
                  </a:lnTo>
                  <a:lnTo>
                    <a:pt x="203" y="304"/>
                  </a:lnTo>
                  <a:lnTo>
                    <a:pt x="169" y="169"/>
                  </a:lnTo>
                  <a:close/>
                  <a:moveTo>
                    <a:pt x="2358" y="1"/>
                  </a:moveTo>
                  <a:lnTo>
                    <a:pt x="2358" y="34"/>
                  </a:lnTo>
                  <a:lnTo>
                    <a:pt x="2324" y="102"/>
                  </a:lnTo>
                  <a:lnTo>
                    <a:pt x="1752" y="68"/>
                  </a:lnTo>
                  <a:lnTo>
                    <a:pt x="1179" y="34"/>
                  </a:lnTo>
                  <a:lnTo>
                    <a:pt x="641" y="34"/>
                  </a:lnTo>
                  <a:lnTo>
                    <a:pt x="405" y="68"/>
                  </a:lnTo>
                  <a:lnTo>
                    <a:pt x="270" y="102"/>
                  </a:lnTo>
                  <a:lnTo>
                    <a:pt x="169" y="169"/>
                  </a:lnTo>
                  <a:lnTo>
                    <a:pt x="136" y="169"/>
                  </a:lnTo>
                  <a:lnTo>
                    <a:pt x="68" y="304"/>
                  </a:lnTo>
                  <a:lnTo>
                    <a:pt x="35" y="472"/>
                  </a:lnTo>
                  <a:lnTo>
                    <a:pt x="1" y="842"/>
                  </a:lnTo>
                  <a:lnTo>
                    <a:pt x="35" y="1583"/>
                  </a:lnTo>
                  <a:lnTo>
                    <a:pt x="35" y="1785"/>
                  </a:lnTo>
                  <a:lnTo>
                    <a:pt x="35" y="2054"/>
                  </a:lnTo>
                  <a:lnTo>
                    <a:pt x="35" y="2156"/>
                  </a:lnTo>
                  <a:lnTo>
                    <a:pt x="68" y="2290"/>
                  </a:lnTo>
                  <a:lnTo>
                    <a:pt x="136" y="2358"/>
                  </a:lnTo>
                  <a:lnTo>
                    <a:pt x="237" y="2425"/>
                  </a:lnTo>
                  <a:lnTo>
                    <a:pt x="304" y="2391"/>
                  </a:lnTo>
                  <a:lnTo>
                    <a:pt x="304" y="2358"/>
                  </a:lnTo>
                  <a:lnTo>
                    <a:pt x="573" y="2391"/>
                  </a:lnTo>
                  <a:lnTo>
                    <a:pt x="1348" y="2391"/>
                  </a:lnTo>
                  <a:lnTo>
                    <a:pt x="2391" y="2290"/>
                  </a:lnTo>
                  <a:lnTo>
                    <a:pt x="2526" y="2290"/>
                  </a:lnTo>
                  <a:lnTo>
                    <a:pt x="2526" y="2257"/>
                  </a:lnTo>
                  <a:lnTo>
                    <a:pt x="2560" y="2021"/>
                  </a:lnTo>
                  <a:lnTo>
                    <a:pt x="2560" y="1751"/>
                  </a:lnTo>
                  <a:lnTo>
                    <a:pt x="2526" y="1213"/>
                  </a:lnTo>
                  <a:lnTo>
                    <a:pt x="2492" y="607"/>
                  </a:lnTo>
                  <a:lnTo>
                    <a:pt x="2492" y="304"/>
                  </a:lnTo>
                  <a:lnTo>
                    <a:pt x="2459" y="34"/>
                  </a:lnTo>
                  <a:lnTo>
                    <a:pt x="242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6"/>
            <p:cNvSpPr/>
            <p:nvPr/>
          </p:nvSpPr>
          <p:spPr>
            <a:xfrm>
              <a:off x="520047" y="196243"/>
              <a:ext cx="26904" cy="10114"/>
            </a:xfrm>
            <a:custGeom>
              <a:avLst/>
              <a:gdLst/>
              <a:ahLst/>
              <a:cxnLst/>
              <a:rect l="l" t="t" r="r" b="b"/>
              <a:pathLst>
                <a:path w="540" h="203" extrusionOk="0">
                  <a:moveTo>
                    <a:pt x="405" y="1"/>
                  </a:moveTo>
                  <a:lnTo>
                    <a:pt x="338" y="35"/>
                  </a:lnTo>
                  <a:lnTo>
                    <a:pt x="68" y="35"/>
                  </a:lnTo>
                  <a:lnTo>
                    <a:pt x="34" y="68"/>
                  </a:lnTo>
                  <a:lnTo>
                    <a:pt x="1" y="102"/>
                  </a:lnTo>
                  <a:lnTo>
                    <a:pt x="34" y="136"/>
                  </a:lnTo>
                  <a:lnTo>
                    <a:pt x="68" y="169"/>
                  </a:lnTo>
                  <a:lnTo>
                    <a:pt x="169" y="203"/>
                  </a:lnTo>
                  <a:lnTo>
                    <a:pt x="371" y="203"/>
                  </a:lnTo>
                  <a:lnTo>
                    <a:pt x="439" y="169"/>
                  </a:lnTo>
                  <a:lnTo>
                    <a:pt x="506" y="136"/>
                  </a:lnTo>
                  <a:lnTo>
                    <a:pt x="540" y="102"/>
                  </a:lnTo>
                  <a:lnTo>
                    <a:pt x="540" y="68"/>
                  </a:lnTo>
                  <a:lnTo>
                    <a:pt x="540" y="35"/>
                  </a:lnTo>
                  <a:lnTo>
                    <a:pt x="506" y="35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6"/>
            <p:cNvSpPr/>
            <p:nvPr/>
          </p:nvSpPr>
          <p:spPr>
            <a:xfrm>
              <a:off x="50" y="-7"/>
              <a:ext cx="92321" cy="26904"/>
            </a:xfrm>
            <a:custGeom>
              <a:avLst/>
              <a:gdLst/>
              <a:ahLst/>
              <a:cxnLst/>
              <a:rect l="l" t="t" r="r" b="b"/>
              <a:pathLst>
                <a:path w="1853" h="540" extrusionOk="0">
                  <a:moveTo>
                    <a:pt x="1583" y="1"/>
                  </a:moveTo>
                  <a:lnTo>
                    <a:pt x="1617" y="236"/>
                  </a:lnTo>
                  <a:lnTo>
                    <a:pt x="809" y="270"/>
                  </a:lnTo>
                  <a:lnTo>
                    <a:pt x="1" y="304"/>
                  </a:lnTo>
                  <a:lnTo>
                    <a:pt x="1" y="539"/>
                  </a:lnTo>
                  <a:lnTo>
                    <a:pt x="842" y="472"/>
                  </a:lnTo>
                  <a:lnTo>
                    <a:pt x="1684" y="405"/>
                  </a:lnTo>
                  <a:lnTo>
                    <a:pt x="1718" y="438"/>
                  </a:lnTo>
                  <a:lnTo>
                    <a:pt x="1751" y="405"/>
                  </a:lnTo>
                  <a:lnTo>
                    <a:pt x="1819" y="371"/>
                  </a:lnTo>
                  <a:lnTo>
                    <a:pt x="1852" y="337"/>
                  </a:lnTo>
                  <a:lnTo>
                    <a:pt x="1819" y="270"/>
                  </a:lnTo>
                  <a:lnTo>
                    <a:pt x="1785" y="236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6"/>
            <p:cNvSpPr/>
            <p:nvPr/>
          </p:nvSpPr>
          <p:spPr>
            <a:xfrm>
              <a:off x="50" y="305305"/>
              <a:ext cx="203027" cy="120820"/>
            </a:xfrm>
            <a:custGeom>
              <a:avLst/>
              <a:gdLst/>
              <a:ahLst/>
              <a:cxnLst/>
              <a:rect l="l" t="t" r="r" b="b"/>
              <a:pathLst>
                <a:path w="4075" h="2425" extrusionOk="0">
                  <a:moveTo>
                    <a:pt x="2694" y="0"/>
                  </a:moveTo>
                  <a:lnTo>
                    <a:pt x="1448" y="34"/>
                  </a:lnTo>
                  <a:lnTo>
                    <a:pt x="371" y="34"/>
                  </a:lnTo>
                  <a:lnTo>
                    <a:pt x="1" y="101"/>
                  </a:lnTo>
                  <a:lnTo>
                    <a:pt x="1" y="303"/>
                  </a:lnTo>
                  <a:lnTo>
                    <a:pt x="943" y="270"/>
                  </a:lnTo>
                  <a:lnTo>
                    <a:pt x="1920" y="270"/>
                  </a:lnTo>
                  <a:lnTo>
                    <a:pt x="3805" y="236"/>
                  </a:lnTo>
                  <a:lnTo>
                    <a:pt x="3772" y="404"/>
                  </a:lnTo>
                  <a:lnTo>
                    <a:pt x="3772" y="606"/>
                  </a:lnTo>
                  <a:lnTo>
                    <a:pt x="3805" y="977"/>
                  </a:lnTo>
                  <a:lnTo>
                    <a:pt x="3805" y="1515"/>
                  </a:lnTo>
                  <a:lnTo>
                    <a:pt x="3839" y="2088"/>
                  </a:lnTo>
                  <a:lnTo>
                    <a:pt x="1852" y="2088"/>
                  </a:lnTo>
                  <a:lnTo>
                    <a:pt x="910" y="2155"/>
                  </a:lnTo>
                  <a:lnTo>
                    <a:pt x="438" y="2189"/>
                  </a:lnTo>
                  <a:lnTo>
                    <a:pt x="1" y="2290"/>
                  </a:lnTo>
                  <a:lnTo>
                    <a:pt x="1" y="2391"/>
                  </a:lnTo>
                  <a:lnTo>
                    <a:pt x="405" y="2424"/>
                  </a:lnTo>
                  <a:lnTo>
                    <a:pt x="809" y="2391"/>
                  </a:lnTo>
                  <a:lnTo>
                    <a:pt x="1617" y="2323"/>
                  </a:lnTo>
                  <a:lnTo>
                    <a:pt x="2728" y="2290"/>
                  </a:lnTo>
                  <a:lnTo>
                    <a:pt x="3873" y="2290"/>
                  </a:lnTo>
                  <a:lnTo>
                    <a:pt x="3873" y="2357"/>
                  </a:lnTo>
                  <a:lnTo>
                    <a:pt x="3906" y="2424"/>
                  </a:lnTo>
                  <a:lnTo>
                    <a:pt x="4041" y="2424"/>
                  </a:lnTo>
                  <a:lnTo>
                    <a:pt x="4075" y="2323"/>
                  </a:lnTo>
                  <a:lnTo>
                    <a:pt x="4075" y="1751"/>
                  </a:lnTo>
                  <a:lnTo>
                    <a:pt x="4041" y="1145"/>
                  </a:lnTo>
                  <a:lnTo>
                    <a:pt x="4041" y="674"/>
                  </a:lnTo>
                  <a:lnTo>
                    <a:pt x="4007" y="438"/>
                  </a:lnTo>
                  <a:lnTo>
                    <a:pt x="3974" y="236"/>
                  </a:lnTo>
                  <a:lnTo>
                    <a:pt x="4007" y="202"/>
                  </a:lnTo>
                  <a:lnTo>
                    <a:pt x="4007" y="135"/>
                  </a:lnTo>
                  <a:lnTo>
                    <a:pt x="3974" y="68"/>
                  </a:lnTo>
                  <a:lnTo>
                    <a:pt x="3906" y="34"/>
                  </a:lnTo>
                  <a:lnTo>
                    <a:pt x="330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6"/>
            <p:cNvSpPr/>
            <p:nvPr/>
          </p:nvSpPr>
          <p:spPr>
            <a:xfrm>
              <a:off x="100691" y="31879"/>
              <a:ext cx="125852" cy="117481"/>
            </a:xfrm>
            <a:custGeom>
              <a:avLst/>
              <a:gdLst/>
              <a:ahLst/>
              <a:cxnLst/>
              <a:rect l="l" t="t" r="r" b="b"/>
              <a:pathLst>
                <a:path w="2526" h="2358" extrusionOk="0">
                  <a:moveTo>
                    <a:pt x="2257" y="202"/>
                  </a:moveTo>
                  <a:lnTo>
                    <a:pt x="2257" y="640"/>
                  </a:lnTo>
                  <a:lnTo>
                    <a:pt x="2290" y="1078"/>
                  </a:lnTo>
                  <a:lnTo>
                    <a:pt x="2290" y="1616"/>
                  </a:lnTo>
                  <a:lnTo>
                    <a:pt x="2324" y="2155"/>
                  </a:lnTo>
                  <a:lnTo>
                    <a:pt x="2088" y="2122"/>
                  </a:lnTo>
                  <a:lnTo>
                    <a:pt x="1886" y="2155"/>
                  </a:lnTo>
                  <a:lnTo>
                    <a:pt x="1449" y="2189"/>
                  </a:lnTo>
                  <a:lnTo>
                    <a:pt x="1449" y="2122"/>
                  </a:lnTo>
                  <a:lnTo>
                    <a:pt x="1449" y="1919"/>
                  </a:lnTo>
                  <a:lnTo>
                    <a:pt x="1449" y="1717"/>
                  </a:lnTo>
                  <a:lnTo>
                    <a:pt x="1415" y="1313"/>
                  </a:lnTo>
                  <a:lnTo>
                    <a:pt x="1381" y="1246"/>
                  </a:lnTo>
                  <a:lnTo>
                    <a:pt x="1348" y="1212"/>
                  </a:lnTo>
                  <a:lnTo>
                    <a:pt x="1280" y="1246"/>
                  </a:lnTo>
                  <a:lnTo>
                    <a:pt x="1247" y="1313"/>
                  </a:lnTo>
                  <a:lnTo>
                    <a:pt x="1247" y="1717"/>
                  </a:lnTo>
                  <a:lnTo>
                    <a:pt x="1247" y="1919"/>
                  </a:lnTo>
                  <a:lnTo>
                    <a:pt x="1314" y="2088"/>
                  </a:lnTo>
                  <a:lnTo>
                    <a:pt x="1348" y="2122"/>
                  </a:lnTo>
                  <a:lnTo>
                    <a:pt x="843" y="2122"/>
                  </a:lnTo>
                  <a:lnTo>
                    <a:pt x="607" y="2155"/>
                  </a:lnTo>
                  <a:lnTo>
                    <a:pt x="371" y="2223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03" y="707"/>
                  </a:lnTo>
                  <a:lnTo>
                    <a:pt x="135" y="270"/>
                  </a:lnTo>
                  <a:lnTo>
                    <a:pt x="1179" y="270"/>
                  </a:lnTo>
                  <a:lnTo>
                    <a:pt x="2257" y="202"/>
                  </a:lnTo>
                  <a:close/>
                  <a:moveTo>
                    <a:pt x="1179" y="0"/>
                  </a:moveTo>
                  <a:lnTo>
                    <a:pt x="641" y="34"/>
                  </a:lnTo>
                  <a:lnTo>
                    <a:pt x="135" y="68"/>
                  </a:lnTo>
                  <a:lnTo>
                    <a:pt x="68" y="101"/>
                  </a:lnTo>
                  <a:lnTo>
                    <a:pt x="34" y="169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4" y="1145"/>
                  </a:lnTo>
                  <a:lnTo>
                    <a:pt x="102" y="1717"/>
                  </a:lnTo>
                  <a:lnTo>
                    <a:pt x="135" y="2021"/>
                  </a:lnTo>
                  <a:lnTo>
                    <a:pt x="203" y="2290"/>
                  </a:lnTo>
                  <a:lnTo>
                    <a:pt x="236" y="2324"/>
                  </a:lnTo>
                  <a:lnTo>
                    <a:pt x="270" y="2357"/>
                  </a:lnTo>
                  <a:lnTo>
                    <a:pt x="337" y="2324"/>
                  </a:lnTo>
                  <a:lnTo>
                    <a:pt x="337" y="2357"/>
                  </a:lnTo>
                  <a:lnTo>
                    <a:pt x="1314" y="2357"/>
                  </a:lnTo>
                  <a:lnTo>
                    <a:pt x="1819" y="2324"/>
                  </a:lnTo>
                  <a:lnTo>
                    <a:pt x="2088" y="2324"/>
                  </a:lnTo>
                  <a:lnTo>
                    <a:pt x="2358" y="2290"/>
                  </a:lnTo>
                  <a:lnTo>
                    <a:pt x="2391" y="2324"/>
                  </a:lnTo>
                  <a:lnTo>
                    <a:pt x="2425" y="2324"/>
                  </a:lnTo>
                  <a:lnTo>
                    <a:pt x="2459" y="2290"/>
                  </a:lnTo>
                  <a:lnTo>
                    <a:pt x="2492" y="2256"/>
                  </a:lnTo>
                  <a:lnTo>
                    <a:pt x="2526" y="1987"/>
                  </a:lnTo>
                  <a:lnTo>
                    <a:pt x="2526" y="1751"/>
                  </a:lnTo>
                  <a:lnTo>
                    <a:pt x="2492" y="1246"/>
                  </a:lnTo>
                  <a:lnTo>
                    <a:pt x="2459" y="640"/>
                  </a:lnTo>
                  <a:lnTo>
                    <a:pt x="2425" y="337"/>
                  </a:lnTo>
                  <a:lnTo>
                    <a:pt x="2358" y="68"/>
                  </a:lnTo>
                  <a:lnTo>
                    <a:pt x="2324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6"/>
            <p:cNvSpPr/>
            <p:nvPr/>
          </p:nvSpPr>
          <p:spPr>
            <a:xfrm>
              <a:off x="226493" y="201275"/>
              <a:ext cx="40306" cy="50371"/>
            </a:xfrm>
            <a:custGeom>
              <a:avLst/>
              <a:gdLst/>
              <a:ahLst/>
              <a:cxnLst/>
              <a:rect l="l" t="t" r="r" b="b"/>
              <a:pathLst>
                <a:path w="809" h="1011" extrusionOk="0">
                  <a:moveTo>
                    <a:pt x="439" y="237"/>
                  </a:moveTo>
                  <a:lnTo>
                    <a:pt x="472" y="270"/>
                  </a:lnTo>
                  <a:lnTo>
                    <a:pt x="472" y="338"/>
                  </a:lnTo>
                  <a:lnTo>
                    <a:pt x="439" y="439"/>
                  </a:lnTo>
                  <a:lnTo>
                    <a:pt x="338" y="540"/>
                  </a:lnTo>
                  <a:lnTo>
                    <a:pt x="203" y="573"/>
                  </a:lnTo>
                  <a:lnTo>
                    <a:pt x="237" y="439"/>
                  </a:lnTo>
                  <a:lnTo>
                    <a:pt x="270" y="338"/>
                  </a:lnTo>
                  <a:lnTo>
                    <a:pt x="338" y="270"/>
                  </a:lnTo>
                  <a:lnTo>
                    <a:pt x="371" y="270"/>
                  </a:lnTo>
                  <a:lnTo>
                    <a:pt x="439" y="237"/>
                  </a:lnTo>
                  <a:close/>
                  <a:moveTo>
                    <a:pt x="405" y="1"/>
                  </a:moveTo>
                  <a:lnTo>
                    <a:pt x="304" y="35"/>
                  </a:lnTo>
                  <a:lnTo>
                    <a:pt x="237" y="102"/>
                  </a:lnTo>
                  <a:lnTo>
                    <a:pt x="136" y="169"/>
                  </a:lnTo>
                  <a:lnTo>
                    <a:pt x="35" y="338"/>
                  </a:lnTo>
                  <a:lnTo>
                    <a:pt x="1" y="506"/>
                  </a:lnTo>
                  <a:lnTo>
                    <a:pt x="1" y="674"/>
                  </a:lnTo>
                  <a:lnTo>
                    <a:pt x="68" y="742"/>
                  </a:lnTo>
                  <a:lnTo>
                    <a:pt x="136" y="775"/>
                  </a:lnTo>
                  <a:lnTo>
                    <a:pt x="304" y="775"/>
                  </a:lnTo>
                  <a:lnTo>
                    <a:pt x="439" y="742"/>
                  </a:lnTo>
                  <a:lnTo>
                    <a:pt x="439" y="775"/>
                  </a:lnTo>
                  <a:lnTo>
                    <a:pt x="506" y="843"/>
                  </a:lnTo>
                  <a:lnTo>
                    <a:pt x="540" y="910"/>
                  </a:lnTo>
                  <a:lnTo>
                    <a:pt x="708" y="1011"/>
                  </a:lnTo>
                  <a:lnTo>
                    <a:pt x="742" y="1011"/>
                  </a:lnTo>
                  <a:lnTo>
                    <a:pt x="775" y="977"/>
                  </a:lnTo>
                  <a:lnTo>
                    <a:pt x="809" y="944"/>
                  </a:lnTo>
                  <a:lnTo>
                    <a:pt x="775" y="876"/>
                  </a:lnTo>
                  <a:lnTo>
                    <a:pt x="641" y="809"/>
                  </a:lnTo>
                  <a:lnTo>
                    <a:pt x="607" y="742"/>
                  </a:lnTo>
                  <a:lnTo>
                    <a:pt x="540" y="674"/>
                  </a:lnTo>
                  <a:lnTo>
                    <a:pt x="607" y="573"/>
                  </a:lnTo>
                  <a:lnTo>
                    <a:pt x="674" y="472"/>
                  </a:lnTo>
                  <a:lnTo>
                    <a:pt x="708" y="371"/>
                  </a:lnTo>
                  <a:lnTo>
                    <a:pt x="708" y="270"/>
                  </a:lnTo>
                  <a:lnTo>
                    <a:pt x="708" y="203"/>
                  </a:lnTo>
                  <a:lnTo>
                    <a:pt x="641" y="102"/>
                  </a:lnTo>
                  <a:lnTo>
                    <a:pt x="607" y="35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6"/>
            <p:cNvSpPr/>
            <p:nvPr/>
          </p:nvSpPr>
          <p:spPr>
            <a:xfrm>
              <a:off x="50" y="164407"/>
              <a:ext cx="164464" cy="127496"/>
            </a:xfrm>
            <a:custGeom>
              <a:avLst/>
              <a:gdLst/>
              <a:ahLst/>
              <a:cxnLst/>
              <a:rect l="l" t="t" r="r" b="b"/>
              <a:pathLst>
                <a:path w="3301" h="2559" extrusionOk="0">
                  <a:moveTo>
                    <a:pt x="3098" y="0"/>
                  </a:moveTo>
                  <a:lnTo>
                    <a:pt x="3031" y="34"/>
                  </a:lnTo>
                  <a:lnTo>
                    <a:pt x="2997" y="101"/>
                  </a:lnTo>
                  <a:lnTo>
                    <a:pt x="2997" y="169"/>
                  </a:lnTo>
                  <a:lnTo>
                    <a:pt x="2189" y="101"/>
                  </a:lnTo>
                  <a:lnTo>
                    <a:pt x="337" y="101"/>
                  </a:lnTo>
                  <a:lnTo>
                    <a:pt x="1" y="135"/>
                  </a:lnTo>
                  <a:lnTo>
                    <a:pt x="1" y="337"/>
                  </a:lnTo>
                  <a:lnTo>
                    <a:pt x="573" y="303"/>
                  </a:lnTo>
                  <a:lnTo>
                    <a:pt x="2088" y="303"/>
                  </a:lnTo>
                  <a:lnTo>
                    <a:pt x="2997" y="371"/>
                  </a:lnTo>
                  <a:lnTo>
                    <a:pt x="3065" y="1381"/>
                  </a:lnTo>
                  <a:lnTo>
                    <a:pt x="3031" y="1818"/>
                  </a:lnTo>
                  <a:lnTo>
                    <a:pt x="3031" y="2256"/>
                  </a:lnTo>
                  <a:lnTo>
                    <a:pt x="2930" y="2222"/>
                  </a:lnTo>
                  <a:lnTo>
                    <a:pt x="2795" y="2155"/>
                  </a:lnTo>
                  <a:lnTo>
                    <a:pt x="2155" y="2155"/>
                  </a:lnTo>
                  <a:lnTo>
                    <a:pt x="1920" y="2189"/>
                  </a:lnTo>
                  <a:lnTo>
                    <a:pt x="1381" y="2256"/>
                  </a:lnTo>
                  <a:lnTo>
                    <a:pt x="842" y="2357"/>
                  </a:lnTo>
                  <a:lnTo>
                    <a:pt x="1" y="2357"/>
                  </a:lnTo>
                  <a:lnTo>
                    <a:pt x="1" y="2525"/>
                  </a:lnTo>
                  <a:lnTo>
                    <a:pt x="304" y="2559"/>
                  </a:lnTo>
                  <a:lnTo>
                    <a:pt x="640" y="2559"/>
                  </a:lnTo>
                  <a:lnTo>
                    <a:pt x="1280" y="2492"/>
                  </a:lnTo>
                  <a:lnTo>
                    <a:pt x="1718" y="2458"/>
                  </a:lnTo>
                  <a:lnTo>
                    <a:pt x="2155" y="2424"/>
                  </a:lnTo>
                  <a:lnTo>
                    <a:pt x="2593" y="2458"/>
                  </a:lnTo>
                  <a:lnTo>
                    <a:pt x="3065" y="2458"/>
                  </a:lnTo>
                  <a:lnTo>
                    <a:pt x="3065" y="2492"/>
                  </a:lnTo>
                  <a:lnTo>
                    <a:pt x="3098" y="2525"/>
                  </a:lnTo>
                  <a:lnTo>
                    <a:pt x="3132" y="2559"/>
                  </a:lnTo>
                  <a:lnTo>
                    <a:pt x="3199" y="2525"/>
                  </a:lnTo>
                  <a:lnTo>
                    <a:pt x="3233" y="2492"/>
                  </a:lnTo>
                  <a:lnTo>
                    <a:pt x="3300" y="2222"/>
                  </a:lnTo>
                  <a:lnTo>
                    <a:pt x="3300" y="1919"/>
                  </a:lnTo>
                  <a:lnTo>
                    <a:pt x="3300" y="1381"/>
                  </a:lnTo>
                  <a:lnTo>
                    <a:pt x="3300" y="707"/>
                  </a:lnTo>
                  <a:lnTo>
                    <a:pt x="3267" y="404"/>
                  </a:lnTo>
                  <a:lnTo>
                    <a:pt x="3233" y="68"/>
                  </a:lnTo>
                  <a:lnTo>
                    <a:pt x="316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6"/>
            <p:cNvSpPr/>
            <p:nvPr/>
          </p:nvSpPr>
          <p:spPr>
            <a:xfrm>
              <a:off x="1098785" y="306949"/>
              <a:ext cx="28548" cy="38662"/>
            </a:xfrm>
            <a:custGeom>
              <a:avLst/>
              <a:gdLst/>
              <a:ahLst/>
              <a:cxnLst/>
              <a:rect l="l" t="t" r="r" b="b"/>
              <a:pathLst>
                <a:path w="573" h="776" extrusionOk="0">
                  <a:moveTo>
                    <a:pt x="404" y="1"/>
                  </a:moveTo>
                  <a:lnTo>
                    <a:pt x="438" y="203"/>
                  </a:lnTo>
                  <a:lnTo>
                    <a:pt x="438" y="405"/>
                  </a:lnTo>
                  <a:lnTo>
                    <a:pt x="438" y="472"/>
                  </a:lnTo>
                  <a:lnTo>
                    <a:pt x="371" y="540"/>
                  </a:lnTo>
                  <a:lnTo>
                    <a:pt x="303" y="607"/>
                  </a:lnTo>
                  <a:lnTo>
                    <a:pt x="236" y="607"/>
                  </a:lnTo>
                  <a:lnTo>
                    <a:pt x="236" y="506"/>
                  </a:lnTo>
                  <a:lnTo>
                    <a:pt x="169" y="439"/>
                  </a:lnTo>
                  <a:lnTo>
                    <a:pt x="101" y="405"/>
                  </a:lnTo>
                  <a:lnTo>
                    <a:pt x="68" y="405"/>
                  </a:lnTo>
                  <a:lnTo>
                    <a:pt x="0" y="472"/>
                  </a:lnTo>
                  <a:lnTo>
                    <a:pt x="34" y="540"/>
                  </a:lnTo>
                  <a:lnTo>
                    <a:pt x="68" y="573"/>
                  </a:lnTo>
                  <a:lnTo>
                    <a:pt x="68" y="641"/>
                  </a:lnTo>
                  <a:lnTo>
                    <a:pt x="68" y="708"/>
                  </a:lnTo>
                  <a:lnTo>
                    <a:pt x="135" y="742"/>
                  </a:lnTo>
                  <a:lnTo>
                    <a:pt x="236" y="775"/>
                  </a:lnTo>
                  <a:lnTo>
                    <a:pt x="337" y="742"/>
                  </a:lnTo>
                  <a:lnTo>
                    <a:pt x="438" y="674"/>
                  </a:lnTo>
                  <a:lnTo>
                    <a:pt x="505" y="573"/>
                  </a:lnTo>
                  <a:lnTo>
                    <a:pt x="573" y="439"/>
                  </a:lnTo>
                  <a:lnTo>
                    <a:pt x="573" y="270"/>
                  </a:lnTo>
                  <a:lnTo>
                    <a:pt x="539" y="136"/>
                  </a:lnTo>
                  <a:lnTo>
                    <a:pt x="43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6"/>
            <p:cNvSpPr/>
            <p:nvPr/>
          </p:nvSpPr>
          <p:spPr>
            <a:xfrm>
              <a:off x="1236345" y="-7"/>
              <a:ext cx="110755" cy="105723"/>
            </a:xfrm>
            <a:custGeom>
              <a:avLst/>
              <a:gdLst/>
              <a:ahLst/>
              <a:cxnLst/>
              <a:rect l="l" t="t" r="r" b="b"/>
              <a:pathLst>
                <a:path w="2223" h="2122" extrusionOk="0">
                  <a:moveTo>
                    <a:pt x="1986" y="1"/>
                  </a:moveTo>
                  <a:lnTo>
                    <a:pt x="1986" y="304"/>
                  </a:lnTo>
                  <a:lnTo>
                    <a:pt x="1986" y="640"/>
                  </a:lnTo>
                  <a:lnTo>
                    <a:pt x="2020" y="1819"/>
                  </a:lnTo>
                  <a:lnTo>
                    <a:pt x="1784" y="1785"/>
                  </a:lnTo>
                  <a:lnTo>
                    <a:pt x="1549" y="1785"/>
                  </a:lnTo>
                  <a:lnTo>
                    <a:pt x="1077" y="1819"/>
                  </a:lnTo>
                  <a:lnTo>
                    <a:pt x="505" y="1819"/>
                  </a:lnTo>
                  <a:lnTo>
                    <a:pt x="337" y="1852"/>
                  </a:lnTo>
                  <a:lnTo>
                    <a:pt x="202" y="1852"/>
                  </a:lnTo>
                  <a:lnTo>
                    <a:pt x="101" y="1920"/>
                  </a:lnTo>
                  <a:lnTo>
                    <a:pt x="0" y="1987"/>
                  </a:lnTo>
                  <a:lnTo>
                    <a:pt x="0" y="2021"/>
                  </a:lnTo>
                  <a:lnTo>
                    <a:pt x="101" y="2088"/>
                  </a:lnTo>
                  <a:lnTo>
                    <a:pt x="202" y="2122"/>
                  </a:lnTo>
                  <a:lnTo>
                    <a:pt x="438" y="2122"/>
                  </a:lnTo>
                  <a:lnTo>
                    <a:pt x="943" y="2088"/>
                  </a:lnTo>
                  <a:lnTo>
                    <a:pt x="1784" y="2088"/>
                  </a:lnTo>
                  <a:lnTo>
                    <a:pt x="2054" y="2021"/>
                  </a:lnTo>
                  <a:lnTo>
                    <a:pt x="2087" y="2054"/>
                  </a:lnTo>
                  <a:lnTo>
                    <a:pt x="2155" y="2054"/>
                  </a:lnTo>
                  <a:lnTo>
                    <a:pt x="2222" y="2021"/>
                  </a:lnTo>
                  <a:lnTo>
                    <a:pt x="2222" y="1953"/>
                  </a:lnTo>
                  <a:lnTo>
                    <a:pt x="2188" y="775"/>
                  </a:lnTo>
                  <a:lnTo>
                    <a:pt x="2188" y="405"/>
                  </a:lnTo>
                  <a:lnTo>
                    <a:pt x="2188" y="203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6"/>
            <p:cNvSpPr/>
            <p:nvPr/>
          </p:nvSpPr>
          <p:spPr>
            <a:xfrm>
              <a:off x="1212829" y="169439"/>
              <a:ext cx="11808" cy="35274"/>
            </a:xfrm>
            <a:custGeom>
              <a:avLst/>
              <a:gdLst/>
              <a:ahLst/>
              <a:cxnLst/>
              <a:rect l="l" t="t" r="r" b="b"/>
              <a:pathLst>
                <a:path w="237" h="708" extrusionOk="0">
                  <a:moveTo>
                    <a:pt x="102" y="0"/>
                  </a:moveTo>
                  <a:lnTo>
                    <a:pt x="68" y="34"/>
                  </a:lnTo>
                  <a:lnTo>
                    <a:pt x="1" y="202"/>
                  </a:lnTo>
                  <a:lnTo>
                    <a:pt x="1" y="337"/>
                  </a:lnTo>
                  <a:lnTo>
                    <a:pt x="1" y="505"/>
                  </a:lnTo>
                  <a:lnTo>
                    <a:pt x="1" y="640"/>
                  </a:lnTo>
                  <a:lnTo>
                    <a:pt x="34" y="674"/>
                  </a:lnTo>
                  <a:lnTo>
                    <a:pt x="102" y="707"/>
                  </a:lnTo>
                  <a:lnTo>
                    <a:pt x="169" y="707"/>
                  </a:lnTo>
                  <a:lnTo>
                    <a:pt x="203" y="640"/>
                  </a:lnTo>
                  <a:lnTo>
                    <a:pt x="203" y="606"/>
                  </a:lnTo>
                  <a:lnTo>
                    <a:pt x="203" y="337"/>
                  </a:lnTo>
                  <a:lnTo>
                    <a:pt x="236" y="68"/>
                  </a:lnTo>
                  <a:lnTo>
                    <a:pt x="203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6"/>
            <p:cNvSpPr/>
            <p:nvPr/>
          </p:nvSpPr>
          <p:spPr>
            <a:xfrm>
              <a:off x="1055141" y="263354"/>
              <a:ext cx="122514" cy="120820"/>
            </a:xfrm>
            <a:custGeom>
              <a:avLst/>
              <a:gdLst/>
              <a:ahLst/>
              <a:cxnLst/>
              <a:rect l="l" t="t" r="r" b="b"/>
              <a:pathLst>
                <a:path w="2459" h="2425" extrusionOk="0">
                  <a:moveTo>
                    <a:pt x="2290" y="203"/>
                  </a:moveTo>
                  <a:lnTo>
                    <a:pt x="2257" y="640"/>
                  </a:lnTo>
                  <a:lnTo>
                    <a:pt x="2257" y="1078"/>
                  </a:lnTo>
                  <a:lnTo>
                    <a:pt x="2223" y="1617"/>
                  </a:lnTo>
                  <a:lnTo>
                    <a:pt x="2223" y="2155"/>
                  </a:lnTo>
                  <a:lnTo>
                    <a:pt x="1954" y="2122"/>
                  </a:lnTo>
                  <a:lnTo>
                    <a:pt x="1684" y="2088"/>
                  </a:lnTo>
                  <a:lnTo>
                    <a:pt x="1146" y="2122"/>
                  </a:lnTo>
                  <a:lnTo>
                    <a:pt x="708" y="2155"/>
                  </a:lnTo>
                  <a:lnTo>
                    <a:pt x="506" y="2155"/>
                  </a:lnTo>
                  <a:lnTo>
                    <a:pt x="270" y="2223"/>
                  </a:lnTo>
                  <a:lnTo>
                    <a:pt x="270" y="1684"/>
                  </a:lnTo>
                  <a:lnTo>
                    <a:pt x="237" y="1179"/>
                  </a:lnTo>
                  <a:lnTo>
                    <a:pt x="237" y="741"/>
                  </a:lnTo>
                  <a:lnTo>
                    <a:pt x="203" y="304"/>
                  </a:lnTo>
                  <a:lnTo>
                    <a:pt x="1247" y="270"/>
                  </a:lnTo>
                  <a:lnTo>
                    <a:pt x="1752" y="236"/>
                  </a:lnTo>
                  <a:lnTo>
                    <a:pt x="2290" y="203"/>
                  </a:lnTo>
                  <a:close/>
                  <a:moveTo>
                    <a:pt x="1752" y="1"/>
                  </a:moveTo>
                  <a:lnTo>
                    <a:pt x="1247" y="34"/>
                  </a:lnTo>
                  <a:lnTo>
                    <a:pt x="169" y="102"/>
                  </a:lnTo>
                  <a:lnTo>
                    <a:pt x="136" y="102"/>
                  </a:lnTo>
                  <a:lnTo>
                    <a:pt x="102" y="135"/>
                  </a:lnTo>
                  <a:lnTo>
                    <a:pt x="68" y="169"/>
                  </a:lnTo>
                  <a:lnTo>
                    <a:pt x="35" y="472"/>
                  </a:lnTo>
                  <a:lnTo>
                    <a:pt x="1" y="741"/>
                  </a:lnTo>
                  <a:lnTo>
                    <a:pt x="35" y="1347"/>
                  </a:lnTo>
                  <a:lnTo>
                    <a:pt x="35" y="1852"/>
                  </a:lnTo>
                  <a:lnTo>
                    <a:pt x="68" y="2122"/>
                  </a:lnTo>
                  <a:lnTo>
                    <a:pt x="136" y="2357"/>
                  </a:lnTo>
                  <a:lnTo>
                    <a:pt x="136" y="2391"/>
                  </a:lnTo>
                  <a:lnTo>
                    <a:pt x="169" y="2425"/>
                  </a:lnTo>
                  <a:lnTo>
                    <a:pt x="237" y="2425"/>
                  </a:lnTo>
                  <a:lnTo>
                    <a:pt x="270" y="2391"/>
                  </a:lnTo>
                  <a:lnTo>
                    <a:pt x="775" y="2391"/>
                  </a:lnTo>
                  <a:lnTo>
                    <a:pt x="1314" y="2357"/>
                  </a:lnTo>
                  <a:lnTo>
                    <a:pt x="1785" y="2357"/>
                  </a:lnTo>
                  <a:lnTo>
                    <a:pt x="2021" y="2324"/>
                  </a:lnTo>
                  <a:lnTo>
                    <a:pt x="2257" y="2290"/>
                  </a:lnTo>
                  <a:lnTo>
                    <a:pt x="2324" y="2290"/>
                  </a:lnTo>
                  <a:lnTo>
                    <a:pt x="2358" y="2256"/>
                  </a:lnTo>
                  <a:lnTo>
                    <a:pt x="2391" y="2223"/>
                  </a:lnTo>
                  <a:lnTo>
                    <a:pt x="2459" y="1953"/>
                  </a:lnTo>
                  <a:lnTo>
                    <a:pt x="2459" y="1650"/>
                  </a:lnTo>
                  <a:lnTo>
                    <a:pt x="2459" y="1044"/>
                  </a:lnTo>
                  <a:lnTo>
                    <a:pt x="2459" y="573"/>
                  </a:lnTo>
                  <a:lnTo>
                    <a:pt x="2425" y="337"/>
                  </a:lnTo>
                  <a:lnTo>
                    <a:pt x="2391" y="102"/>
                  </a:lnTo>
                  <a:lnTo>
                    <a:pt x="2358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6"/>
            <p:cNvSpPr/>
            <p:nvPr/>
          </p:nvSpPr>
          <p:spPr>
            <a:xfrm>
              <a:off x="1303406" y="124150"/>
              <a:ext cx="16840" cy="115787"/>
            </a:xfrm>
            <a:custGeom>
              <a:avLst/>
              <a:gdLst/>
              <a:ahLst/>
              <a:cxnLst/>
              <a:rect l="l" t="t" r="r" b="b"/>
              <a:pathLst>
                <a:path w="338" h="2324" extrusionOk="0">
                  <a:moveTo>
                    <a:pt x="68" y="0"/>
                  </a:moveTo>
                  <a:lnTo>
                    <a:pt x="34" y="34"/>
                  </a:lnTo>
                  <a:lnTo>
                    <a:pt x="1" y="303"/>
                  </a:lnTo>
                  <a:lnTo>
                    <a:pt x="1" y="539"/>
                  </a:lnTo>
                  <a:lnTo>
                    <a:pt x="34" y="1078"/>
                  </a:lnTo>
                  <a:lnTo>
                    <a:pt x="68" y="1684"/>
                  </a:lnTo>
                  <a:lnTo>
                    <a:pt x="102" y="1987"/>
                  </a:lnTo>
                  <a:lnTo>
                    <a:pt x="169" y="2290"/>
                  </a:lnTo>
                  <a:lnTo>
                    <a:pt x="203" y="2323"/>
                  </a:lnTo>
                  <a:lnTo>
                    <a:pt x="304" y="2323"/>
                  </a:lnTo>
                  <a:lnTo>
                    <a:pt x="304" y="2256"/>
                  </a:lnTo>
                  <a:lnTo>
                    <a:pt x="337" y="1953"/>
                  </a:lnTo>
                  <a:lnTo>
                    <a:pt x="304" y="1650"/>
                  </a:lnTo>
                  <a:lnTo>
                    <a:pt x="236" y="1078"/>
                  </a:lnTo>
                  <a:lnTo>
                    <a:pt x="203" y="539"/>
                  </a:lnTo>
                  <a:lnTo>
                    <a:pt x="169" y="303"/>
                  </a:lnTo>
                  <a:lnTo>
                    <a:pt x="135" y="3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6"/>
            <p:cNvSpPr/>
            <p:nvPr/>
          </p:nvSpPr>
          <p:spPr>
            <a:xfrm>
              <a:off x="1283278" y="526716"/>
              <a:ext cx="135916" cy="15146"/>
            </a:xfrm>
            <a:custGeom>
              <a:avLst/>
              <a:gdLst/>
              <a:ahLst/>
              <a:cxnLst/>
              <a:rect l="l" t="t" r="r" b="b"/>
              <a:pathLst>
                <a:path w="2728" h="304" extrusionOk="0">
                  <a:moveTo>
                    <a:pt x="708" y="0"/>
                  </a:moveTo>
                  <a:lnTo>
                    <a:pt x="337" y="34"/>
                  </a:lnTo>
                  <a:lnTo>
                    <a:pt x="169" y="68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135" y="236"/>
                  </a:lnTo>
                  <a:lnTo>
                    <a:pt x="304" y="270"/>
                  </a:lnTo>
                  <a:lnTo>
                    <a:pt x="607" y="304"/>
                  </a:lnTo>
                  <a:lnTo>
                    <a:pt x="1246" y="270"/>
                  </a:lnTo>
                  <a:lnTo>
                    <a:pt x="2358" y="270"/>
                  </a:lnTo>
                  <a:lnTo>
                    <a:pt x="2694" y="169"/>
                  </a:lnTo>
                  <a:lnTo>
                    <a:pt x="2728" y="135"/>
                  </a:lnTo>
                  <a:lnTo>
                    <a:pt x="2694" y="102"/>
                  </a:lnTo>
                  <a:lnTo>
                    <a:pt x="2391" y="34"/>
                  </a:lnTo>
                  <a:lnTo>
                    <a:pt x="1415" y="34"/>
                  </a:lnTo>
                  <a:lnTo>
                    <a:pt x="708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6"/>
            <p:cNvSpPr/>
            <p:nvPr/>
          </p:nvSpPr>
          <p:spPr>
            <a:xfrm>
              <a:off x="1283278" y="390850"/>
              <a:ext cx="115787" cy="120820"/>
            </a:xfrm>
            <a:custGeom>
              <a:avLst/>
              <a:gdLst/>
              <a:ahLst/>
              <a:cxnLst/>
              <a:rect l="l" t="t" r="r" b="b"/>
              <a:pathLst>
                <a:path w="2324" h="2425" extrusionOk="0">
                  <a:moveTo>
                    <a:pt x="2122" y="0"/>
                  </a:moveTo>
                  <a:lnTo>
                    <a:pt x="1516" y="34"/>
                  </a:lnTo>
                  <a:lnTo>
                    <a:pt x="203" y="34"/>
                  </a:lnTo>
                  <a:lnTo>
                    <a:pt x="1" y="135"/>
                  </a:lnTo>
                  <a:lnTo>
                    <a:pt x="68" y="202"/>
                  </a:lnTo>
                  <a:lnTo>
                    <a:pt x="169" y="236"/>
                  </a:lnTo>
                  <a:lnTo>
                    <a:pt x="371" y="270"/>
                  </a:lnTo>
                  <a:lnTo>
                    <a:pt x="1415" y="270"/>
                  </a:lnTo>
                  <a:lnTo>
                    <a:pt x="2021" y="236"/>
                  </a:lnTo>
                  <a:lnTo>
                    <a:pt x="2021" y="438"/>
                  </a:lnTo>
                  <a:lnTo>
                    <a:pt x="2021" y="640"/>
                  </a:lnTo>
                  <a:lnTo>
                    <a:pt x="2055" y="1078"/>
                  </a:lnTo>
                  <a:lnTo>
                    <a:pt x="2055" y="1616"/>
                  </a:lnTo>
                  <a:lnTo>
                    <a:pt x="2088" y="1852"/>
                  </a:lnTo>
                  <a:lnTo>
                    <a:pt x="2122" y="2121"/>
                  </a:lnTo>
                  <a:lnTo>
                    <a:pt x="977" y="2155"/>
                  </a:lnTo>
                  <a:lnTo>
                    <a:pt x="573" y="2155"/>
                  </a:lnTo>
                  <a:lnTo>
                    <a:pt x="371" y="2189"/>
                  </a:lnTo>
                  <a:lnTo>
                    <a:pt x="270" y="2222"/>
                  </a:lnTo>
                  <a:lnTo>
                    <a:pt x="203" y="2290"/>
                  </a:lnTo>
                  <a:lnTo>
                    <a:pt x="270" y="2357"/>
                  </a:lnTo>
                  <a:lnTo>
                    <a:pt x="371" y="2391"/>
                  </a:lnTo>
                  <a:lnTo>
                    <a:pt x="573" y="2424"/>
                  </a:lnTo>
                  <a:lnTo>
                    <a:pt x="977" y="2391"/>
                  </a:lnTo>
                  <a:lnTo>
                    <a:pt x="1617" y="2391"/>
                  </a:lnTo>
                  <a:lnTo>
                    <a:pt x="2223" y="2357"/>
                  </a:lnTo>
                  <a:lnTo>
                    <a:pt x="2290" y="2357"/>
                  </a:lnTo>
                  <a:lnTo>
                    <a:pt x="2324" y="2290"/>
                  </a:lnTo>
                  <a:lnTo>
                    <a:pt x="2324" y="2222"/>
                  </a:lnTo>
                  <a:lnTo>
                    <a:pt x="2290" y="2155"/>
                  </a:lnTo>
                  <a:lnTo>
                    <a:pt x="2324" y="1886"/>
                  </a:lnTo>
                  <a:lnTo>
                    <a:pt x="2290" y="1616"/>
                  </a:lnTo>
                  <a:lnTo>
                    <a:pt x="2257" y="1078"/>
                  </a:lnTo>
                  <a:lnTo>
                    <a:pt x="2257" y="640"/>
                  </a:lnTo>
                  <a:lnTo>
                    <a:pt x="2223" y="404"/>
                  </a:lnTo>
                  <a:lnTo>
                    <a:pt x="2189" y="202"/>
                  </a:lnTo>
                  <a:lnTo>
                    <a:pt x="2223" y="135"/>
                  </a:lnTo>
                  <a:lnTo>
                    <a:pt x="2223" y="68"/>
                  </a:lnTo>
                  <a:lnTo>
                    <a:pt x="2189" y="34"/>
                  </a:lnTo>
                  <a:lnTo>
                    <a:pt x="212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6"/>
            <p:cNvSpPr/>
            <p:nvPr/>
          </p:nvSpPr>
          <p:spPr>
            <a:xfrm>
              <a:off x="993112" y="400914"/>
              <a:ext cx="125852" cy="119126"/>
            </a:xfrm>
            <a:custGeom>
              <a:avLst/>
              <a:gdLst/>
              <a:ahLst/>
              <a:cxnLst/>
              <a:rect l="l" t="t" r="r" b="b"/>
              <a:pathLst>
                <a:path w="2526" h="2391" extrusionOk="0">
                  <a:moveTo>
                    <a:pt x="2256" y="236"/>
                  </a:moveTo>
                  <a:lnTo>
                    <a:pt x="2256" y="674"/>
                  </a:lnTo>
                  <a:lnTo>
                    <a:pt x="2290" y="1111"/>
                  </a:lnTo>
                  <a:lnTo>
                    <a:pt x="2290" y="1616"/>
                  </a:lnTo>
                  <a:lnTo>
                    <a:pt x="2323" y="2121"/>
                  </a:lnTo>
                  <a:lnTo>
                    <a:pt x="1448" y="2121"/>
                  </a:lnTo>
                  <a:lnTo>
                    <a:pt x="909" y="2155"/>
                  </a:lnTo>
                  <a:lnTo>
                    <a:pt x="640" y="2189"/>
                  </a:lnTo>
                  <a:lnTo>
                    <a:pt x="371" y="2222"/>
                  </a:lnTo>
                  <a:lnTo>
                    <a:pt x="337" y="1684"/>
                  </a:lnTo>
                  <a:lnTo>
                    <a:pt x="270" y="1145"/>
                  </a:lnTo>
                  <a:lnTo>
                    <a:pt x="202" y="707"/>
                  </a:lnTo>
                  <a:lnTo>
                    <a:pt x="169" y="303"/>
                  </a:lnTo>
                  <a:lnTo>
                    <a:pt x="674" y="303"/>
                  </a:lnTo>
                  <a:lnTo>
                    <a:pt x="1212" y="270"/>
                  </a:lnTo>
                  <a:lnTo>
                    <a:pt x="2256" y="236"/>
                  </a:lnTo>
                  <a:close/>
                  <a:moveTo>
                    <a:pt x="2256" y="0"/>
                  </a:moveTo>
                  <a:lnTo>
                    <a:pt x="1179" y="34"/>
                  </a:lnTo>
                  <a:lnTo>
                    <a:pt x="674" y="68"/>
                  </a:lnTo>
                  <a:lnTo>
                    <a:pt x="135" y="101"/>
                  </a:lnTo>
                  <a:lnTo>
                    <a:pt x="68" y="135"/>
                  </a:lnTo>
                  <a:lnTo>
                    <a:pt x="68" y="202"/>
                  </a:lnTo>
                  <a:lnTo>
                    <a:pt x="34" y="438"/>
                  </a:lnTo>
                  <a:lnTo>
                    <a:pt x="0" y="674"/>
                  </a:lnTo>
                  <a:lnTo>
                    <a:pt x="34" y="1179"/>
                  </a:lnTo>
                  <a:lnTo>
                    <a:pt x="101" y="1751"/>
                  </a:lnTo>
                  <a:lnTo>
                    <a:pt x="135" y="2054"/>
                  </a:lnTo>
                  <a:lnTo>
                    <a:pt x="236" y="2323"/>
                  </a:lnTo>
                  <a:lnTo>
                    <a:pt x="236" y="2357"/>
                  </a:lnTo>
                  <a:lnTo>
                    <a:pt x="371" y="2357"/>
                  </a:lnTo>
                  <a:lnTo>
                    <a:pt x="606" y="2391"/>
                  </a:lnTo>
                  <a:lnTo>
                    <a:pt x="842" y="2391"/>
                  </a:lnTo>
                  <a:lnTo>
                    <a:pt x="1313" y="2357"/>
                  </a:lnTo>
                  <a:lnTo>
                    <a:pt x="2088" y="2357"/>
                  </a:lnTo>
                  <a:lnTo>
                    <a:pt x="2357" y="2323"/>
                  </a:lnTo>
                  <a:lnTo>
                    <a:pt x="2458" y="2323"/>
                  </a:lnTo>
                  <a:lnTo>
                    <a:pt x="2492" y="2290"/>
                  </a:lnTo>
                  <a:lnTo>
                    <a:pt x="2525" y="2020"/>
                  </a:lnTo>
                  <a:lnTo>
                    <a:pt x="2525" y="1785"/>
                  </a:lnTo>
                  <a:lnTo>
                    <a:pt x="2492" y="1246"/>
                  </a:lnTo>
                  <a:lnTo>
                    <a:pt x="2458" y="674"/>
                  </a:lnTo>
                  <a:lnTo>
                    <a:pt x="2424" y="371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290" y="34"/>
                  </a:lnTo>
                  <a:lnTo>
                    <a:pt x="225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6"/>
            <p:cNvSpPr/>
            <p:nvPr/>
          </p:nvSpPr>
          <p:spPr>
            <a:xfrm>
              <a:off x="1440966" y="112392"/>
              <a:ext cx="127546" cy="120820"/>
            </a:xfrm>
            <a:custGeom>
              <a:avLst/>
              <a:gdLst/>
              <a:ahLst/>
              <a:cxnLst/>
              <a:rect l="l" t="t" r="r" b="b"/>
              <a:pathLst>
                <a:path w="2560" h="2425" extrusionOk="0">
                  <a:moveTo>
                    <a:pt x="2021" y="0"/>
                  </a:moveTo>
                  <a:lnTo>
                    <a:pt x="1617" y="68"/>
                  </a:lnTo>
                  <a:lnTo>
                    <a:pt x="910" y="68"/>
                  </a:lnTo>
                  <a:lnTo>
                    <a:pt x="539" y="101"/>
                  </a:lnTo>
                  <a:lnTo>
                    <a:pt x="203" y="135"/>
                  </a:lnTo>
                  <a:lnTo>
                    <a:pt x="169" y="68"/>
                  </a:lnTo>
                  <a:lnTo>
                    <a:pt x="169" y="34"/>
                  </a:lnTo>
                  <a:lnTo>
                    <a:pt x="102" y="34"/>
                  </a:lnTo>
                  <a:lnTo>
                    <a:pt x="68" y="68"/>
                  </a:lnTo>
                  <a:lnTo>
                    <a:pt x="34" y="303"/>
                  </a:lnTo>
                  <a:lnTo>
                    <a:pt x="1" y="573"/>
                  </a:lnTo>
                  <a:lnTo>
                    <a:pt x="1" y="1112"/>
                  </a:lnTo>
                  <a:lnTo>
                    <a:pt x="34" y="1718"/>
                  </a:lnTo>
                  <a:lnTo>
                    <a:pt x="102" y="2021"/>
                  </a:lnTo>
                  <a:lnTo>
                    <a:pt x="169" y="2324"/>
                  </a:lnTo>
                  <a:lnTo>
                    <a:pt x="203" y="2357"/>
                  </a:lnTo>
                  <a:lnTo>
                    <a:pt x="304" y="2357"/>
                  </a:lnTo>
                  <a:lnTo>
                    <a:pt x="337" y="2290"/>
                  </a:lnTo>
                  <a:lnTo>
                    <a:pt x="337" y="1987"/>
                  </a:lnTo>
                  <a:lnTo>
                    <a:pt x="304" y="1684"/>
                  </a:lnTo>
                  <a:lnTo>
                    <a:pt x="236" y="1078"/>
                  </a:lnTo>
                  <a:lnTo>
                    <a:pt x="236" y="674"/>
                  </a:lnTo>
                  <a:lnTo>
                    <a:pt x="203" y="236"/>
                  </a:lnTo>
                  <a:lnTo>
                    <a:pt x="438" y="270"/>
                  </a:lnTo>
                  <a:lnTo>
                    <a:pt x="1145" y="270"/>
                  </a:lnTo>
                  <a:lnTo>
                    <a:pt x="2223" y="202"/>
                  </a:lnTo>
                  <a:lnTo>
                    <a:pt x="2256" y="236"/>
                  </a:lnTo>
                  <a:lnTo>
                    <a:pt x="2290" y="270"/>
                  </a:lnTo>
                  <a:lnTo>
                    <a:pt x="2357" y="270"/>
                  </a:lnTo>
                  <a:lnTo>
                    <a:pt x="2324" y="573"/>
                  </a:lnTo>
                  <a:lnTo>
                    <a:pt x="2324" y="910"/>
                  </a:lnTo>
                  <a:lnTo>
                    <a:pt x="2357" y="2088"/>
                  </a:lnTo>
                  <a:lnTo>
                    <a:pt x="2122" y="2054"/>
                  </a:lnTo>
                  <a:lnTo>
                    <a:pt x="1886" y="2088"/>
                  </a:lnTo>
                  <a:lnTo>
                    <a:pt x="1415" y="2122"/>
                  </a:lnTo>
                  <a:lnTo>
                    <a:pt x="674" y="2122"/>
                  </a:lnTo>
                  <a:lnTo>
                    <a:pt x="539" y="2155"/>
                  </a:lnTo>
                  <a:lnTo>
                    <a:pt x="438" y="2189"/>
                  </a:lnTo>
                  <a:lnTo>
                    <a:pt x="337" y="2290"/>
                  </a:lnTo>
                  <a:lnTo>
                    <a:pt x="438" y="2357"/>
                  </a:lnTo>
                  <a:lnTo>
                    <a:pt x="539" y="2391"/>
                  </a:lnTo>
                  <a:lnTo>
                    <a:pt x="775" y="2425"/>
                  </a:lnTo>
                  <a:lnTo>
                    <a:pt x="1280" y="2357"/>
                  </a:lnTo>
                  <a:lnTo>
                    <a:pt x="2122" y="2357"/>
                  </a:lnTo>
                  <a:lnTo>
                    <a:pt x="2391" y="2290"/>
                  </a:lnTo>
                  <a:lnTo>
                    <a:pt x="2425" y="2324"/>
                  </a:lnTo>
                  <a:lnTo>
                    <a:pt x="2492" y="2357"/>
                  </a:lnTo>
                  <a:lnTo>
                    <a:pt x="2559" y="2324"/>
                  </a:lnTo>
                  <a:lnTo>
                    <a:pt x="2559" y="2256"/>
                  </a:lnTo>
                  <a:lnTo>
                    <a:pt x="2526" y="1078"/>
                  </a:lnTo>
                  <a:lnTo>
                    <a:pt x="2526" y="573"/>
                  </a:lnTo>
                  <a:lnTo>
                    <a:pt x="2492" y="303"/>
                  </a:lnTo>
                  <a:lnTo>
                    <a:pt x="2425" y="68"/>
                  </a:lnTo>
                  <a:lnTo>
                    <a:pt x="2391" y="68"/>
                  </a:lnTo>
                  <a:lnTo>
                    <a:pt x="2391" y="101"/>
                  </a:lnTo>
                  <a:lnTo>
                    <a:pt x="2324" y="34"/>
                  </a:lnTo>
                  <a:lnTo>
                    <a:pt x="2223" y="34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6"/>
            <p:cNvSpPr/>
            <p:nvPr/>
          </p:nvSpPr>
          <p:spPr>
            <a:xfrm>
              <a:off x="1274908" y="395882"/>
              <a:ext cx="16840" cy="117481"/>
            </a:xfrm>
            <a:custGeom>
              <a:avLst/>
              <a:gdLst/>
              <a:ahLst/>
              <a:cxnLst/>
              <a:rect l="l" t="t" r="r" b="b"/>
              <a:pathLst>
                <a:path w="338" h="2358" extrusionOk="0">
                  <a:moveTo>
                    <a:pt x="68" y="0"/>
                  </a:moveTo>
                  <a:lnTo>
                    <a:pt x="34" y="34"/>
                  </a:lnTo>
                  <a:lnTo>
                    <a:pt x="0" y="303"/>
                  </a:lnTo>
                  <a:lnTo>
                    <a:pt x="0" y="573"/>
                  </a:lnTo>
                  <a:lnTo>
                    <a:pt x="34" y="1078"/>
                  </a:lnTo>
                  <a:lnTo>
                    <a:pt x="68" y="1684"/>
                  </a:lnTo>
                  <a:lnTo>
                    <a:pt x="101" y="1987"/>
                  </a:lnTo>
                  <a:lnTo>
                    <a:pt x="169" y="2290"/>
                  </a:lnTo>
                  <a:lnTo>
                    <a:pt x="202" y="2323"/>
                  </a:lnTo>
                  <a:lnTo>
                    <a:pt x="270" y="2357"/>
                  </a:lnTo>
                  <a:lnTo>
                    <a:pt x="303" y="2323"/>
                  </a:lnTo>
                  <a:lnTo>
                    <a:pt x="337" y="2256"/>
                  </a:lnTo>
                  <a:lnTo>
                    <a:pt x="337" y="1987"/>
                  </a:lnTo>
                  <a:lnTo>
                    <a:pt x="303" y="1684"/>
                  </a:lnTo>
                  <a:lnTo>
                    <a:pt x="236" y="1078"/>
                  </a:lnTo>
                  <a:lnTo>
                    <a:pt x="202" y="539"/>
                  </a:lnTo>
                  <a:lnTo>
                    <a:pt x="202" y="303"/>
                  </a:lnTo>
                  <a:lnTo>
                    <a:pt x="135" y="3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6"/>
            <p:cNvSpPr/>
            <p:nvPr/>
          </p:nvSpPr>
          <p:spPr>
            <a:xfrm>
              <a:off x="520047" y="15089"/>
              <a:ext cx="127546" cy="119175"/>
            </a:xfrm>
            <a:custGeom>
              <a:avLst/>
              <a:gdLst/>
              <a:ahLst/>
              <a:cxnLst/>
              <a:rect l="l" t="t" r="r" b="b"/>
              <a:pathLst>
                <a:path w="2560" h="2392" extrusionOk="0">
                  <a:moveTo>
                    <a:pt x="135" y="1"/>
                  </a:moveTo>
                  <a:lnTo>
                    <a:pt x="102" y="34"/>
                  </a:lnTo>
                  <a:lnTo>
                    <a:pt x="68" y="34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1" y="1078"/>
                  </a:lnTo>
                  <a:lnTo>
                    <a:pt x="34" y="1684"/>
                  </a:lnTo>
                  <a:lnTo>
                    <a:pt x="68" y="2021"/>
                  </a:lnTo>
                  <a:lnTo>
                    <a:pt x="169" y="2290"/>
                  </a:lnTo>
                  <a:lnTo>
                    <a:pt x="203" y="2358"/>
                  </a:lnTo>
                  <a:lnTo>
                    <a:pt x="236" y="2358"/>
                  </a:lnTo>
                  <a:lnTo>
                    <a:pt x="304" y="2324"/>
                  </a:lnTo>
                  <a:lnTo>
                    <a:pt x="338" y="2256"/>
                  </a:lnTo>
                  <a:lnTo>
                    <a:pt x="304" y="1987"/>
                  </a:lnTo>
                  <a:lnTo>
                    <a:pt x="304" y="1684"/>
                  </a:lnTo>
                  <a:lnTo>
                    <a:pt x="236" y="1078"/>
                  </a:lnTo>
                  <a:lnTo>
                    <a:pt x="236" y="640"/>
                  </a:lnTo>
                  <a:lnTo>
                    <a:pt x="203" y="236"/>
                  </a:lnTo>
                  <a:lnTo>
                    <a:pt x="439" y="236"/>
                  </a:lnTo>
                  <a:lnTo>
                    <a:pt x="674" y="270"/>
                  </a:lnTo>
                  <a:lnTo>
                    <a:pt x="1146" y="236"/>
                  </a:lnTo>
                  <a:lnTo>
                    <a:pt x="2223" y="203"/>
                  </a:lnTo>
                  <a:lnTo>
                    <a:pt x="2257" y="236"/>
                  </a:lnTo>
                  <a:lnTo>
                    <a:pt x="2324" y="236"/>
                  </a:lnTo>
                  <a:lnTo>
                    <a:pt x="2290" y="573"/>
                  </a:lnTo>
                  <a:lnTo>
                    <a:pt x="2324" y="910"/>
                  </a:lnTo>
                  <a:lnTo>
                    <a:pt x="2358" y="2088"/>
                  </a:lnTo>
                  <a:lnTo>
                    <a:pt x="2122" y="2054"/>
                  </a:lnTo>
                  <a:lnTo>
                    <a:pt x="1886" y="2054"/>
                  </a:lnTo>
                  <a:lnTo>
                    <a:pt x="1415" y="2088"/>
                  </a:lnTo>
                  <a:lnTo>
                    <a:pt x="843" y="2088"/>
                  </a:lnTo>
                  <a:lnTo>
                    <a:pt x="674" y="2122"/>
                  </a:lnTo>
                  <a:lnTo>
                    <a:pt x="540" y="2122"/>
                  </a:lnTo>
                  <a:lnTo>
                    <a:pt x="405" y="2189"/>
                  </a:lnTo>
                  <a:lnTo>
                    <a:pt x="338" y="2256"/>
                  </a:lnTo>
                  <a:lnTo>
                    <a:pt x="338" y="2290"/>
                  </a:lnTo>
                  <a:lnTo>
                    <a:pt x="405" y="2358"/>
                  </a:lnTo>
                  <a:lnTo>
                    <a:pt x="540" y="2391"/>
                  </a:lnTo>
                  <a:lnTo>
                    <a:pt x="775" y="2391"/>
                  </a:lnTo>
                  <a:lnTo>
                    <a:pt x="1280" y="2358"/>
                  </a:lnTo>
                  <a:lnTo>
                    <a:pt x="2088" y="2358"/>
                  </a:lnTo>
                  <a:lnTo>
                    <a:pt x="2358" y="2290"/>
                  </a:lnTo>
                  <a:lnTo>
                    <a:pt x="2425" y="2324"/>
                  </a:lnTo>
                  <a:lnTo>
                    <a:pt x="2492" y="2324"/>
                  </a:lnTo>
                  <a:lnTo>
                    <a:pt x="2526" y="2290"/>
                  </a:lnTo>
                  <a:lnTo>
                    <a:pt x="2560" y="2223"/>
                  </a:lnTo>
                  <a:lnTo>
                    <a:pt x="2526" y="1044"/>
                  </a:lnTo>
                  <a:lnTo>
                    <a:pt x="2526" y="539"/>
                  </a:lnTo>
                  <a:lnTo>
                    <a:pt x="2492" y="304"/>
                  </a:lnTo>
                  <a:lnTo>
                    <a:pt x="2425" y="68"/>
                  </a:lnTo>
                  <a:lnTo>
                    <a:pt x="2425" y="34"/>
                  </a:lnTo>
                  <a:lnTo>
                    <a:pt x="2391" y="34"/>
                  </a:lnTo>
                  <a:lnTo>
                    <a:pt x="2391" y="102"/>
                  </a:lnTo>
                  <a:lnTo>
                    <a:pt x="2358" y="68"/>
                  </a:lnTo>
                  <a:lnTo>
                    <a:pt x="2290" y="34"/>
                  </a:lnTo>
                  <a:lnTo>
                    <a:pt x="2223" y="1"/>
                  </a:lnTo>
                  <a:lnTo>
                    <a:pt x="1987" y="1"/>
                  </a:lnTo>
                  <a:lnTo>
                    <a:pt x="1617" y="34"/>
                  </a:lnTo>
                  <a:lnTo>
                    <a:pt x="910" y="34"/>
                  </a:lnTo>
                  <a:lnTo>
                    <a:pt x="540" y="68"/>
                  </a:lnTo>
                  <a:lnTo>
                    <a:pt x="203" y="135"/>
                  </a:lnTo>
                  <a:lnTo>
                    <a:pt x="169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6"/>
            <p:cNvSpPr/>
            <p:nvPr/>
          </p:nvSpPr>
          <p:spPr>
            <a:xfrm>
              <a:off x="1311826" y="416010"/>
              <a:ext cx="45338" cy="25210"/>
            </a:xfrm>
            <a:custGeom>
              <a:avLst/>
              <a:gdLst/>
              <a:ahLst/>
              <a:cxnLst/>
              <a:rect l="l" t="t" r="r" b="b"/>
              <a:pathLst>
                <a:path w="910" h="506" extrusionOk="0">
                  <a:moveTo>
                    <a:pt x="572" y="0"/>
                  </a:moveTo>
                  <a:lnTo>
                    <a:pt x="404" y="68"/>
                  </a:lnTo>
                  <a:lnTo>
                    <a:pt x="101" y="236"/>
                  </a:lnTo>
                  <a:lnTo>
                    <a:pt x="34" y="270"/>
                  </a:lnTo>
                  <a:lnTo>
                    <a:pt x="0" y="337"/>
                  </a:lnTo>
                  <a:lnTo>
                    <a:pt x="34" y="371"/>
                  </a:lnTo>
                  <a:lnTo>
                    <a:pt x="101" y="404"/>
                  </a:lnTo>
                  <a:lnTo>
                    <a:pt x="774" y="505"/>
                  </a:lnTo>
                  <a:lnTo>
                    <a:pt x="842" y="472"/>
                  </a:lnTo>
                  <a:lnTo>
                    <a:pt x="909" y="404"/>
                  </a:lnTo>
                  <a:lnTo>
                    <a:pt x="876" y="337"/>
                  </a:lnTo>
                  <a:lnTo>
                    <a:pt x="808" y="303"/>
                  </a:lnTo>
                  <a:lnTo>
                    <a:pt x="505" y="270"/>
                  </a:lnTo>
                  <a:lnTo>
                    <a:pt x="640" y="169"/>
                  </a:lnTo>
                  <a:lnTo>
                    <a:pt x="774" y="68"/>
                  </a:lnTo>
                  <a:lnTo>
                    <a:pt x="77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6"/>
            <p:cNvSpPr/>
            <p:nvPr/>
          </p:nvSpPr>
          <p:spPr>
            <a:xfrm>
              <a:off x="682768" y="323739"/>
              <a:ext cx="35274" cy="52065"/>
            </a:xfrm>
            <a:custGeom>
              <a:avLst/>
              <a:gdLst/>
              <a:ahLst/>
              <a:cxnLst/>
              <a:rect l="l" t="t" r="r" b="b"/>
              <a:pathLst>
                <a:path w="708" h="1045" extrusionOk="0">
                  <a:moveTo>
                    <a:pt x="506" y="1"/>
                  </a:moveTo>
                  <a:lnTo>
                    <a:pt x="371" y="34"/>
                  </a:lnTo>
                  <a:lnTo>
                    <a:pt x="135" y="34"/>
                  </a:lnTo>
                  <a:lnTo>
                    <a:pt x="102" y="68"/>
                  </a:lnTo>
                  <a:lnTo>
                    <a:pt x="34" y="68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34" y="203"/>
                  </a:lnTo>
                  <a:lnTo>
                    <a:pt x="68" y="203"/>
                  </a:lnTo>
                  <a:lnTo>
                    <a:pt x="68" y="607"/>
                  </a:lnTo>
                  <a:lnTo>
                    <a:pt x="169" y="977"/>
                  </a:lnTo>
                  <a:lnTo>
                    <a:pt x="203" y="1044"/>
                  </a:lnTo>
                  <a:lnTo>
                    <a:pt x="270" y="1044"/>
                  </a:lnTo>
                  <a:lnTo>
                    <a:pt x="337" y="1011"/>
                  </a:lnTo>
                  <a:lnTo>
                    <a:pt x="337" y="943"/>
                  </a:lnTo>
                  <a:lnTo>
                    <a:pt x="304" y="573"/>
                  </a:lnTo>
                  <a:lnTo>
                    <a:pt x="371" y="607"/>
                  </a:lnTo>
                  <a:lnTo>
                    <a:pt x="472" y="573"/>
                  </a:lnTo>
                  <a:lnTo>
                    <a:pt x="573" y="539"/>
                  </a:lnTo>
                  <a:lnTo>
                    <a:pt x="607" y="506"/>
                  </a:lnTo>
                  <a:lnTo>
                    <a:pt x="607" y="472"/>
                  </a:lnTo>
                  <a:lnTo>
                    <a:pt x="573" y="405"/>
                  </a:lnTo>
                  <a:lnTo>
                    <a:pt x="506" y="405"/>
                  </a:lnTo>
                  <a:lnTo>
                    <a:pt x="337" y="438"/>
                  </a:lnTo>
                  <a:lnTo>
                    <a:pt x="270" y="472"/>
                  </a:lnTo>
                  <a:lnTo>
                    <a:pt x="236" y="236"/>
                  </a:lnTo>
                  <a:lnTo>
                    <a:pt x="371" y="236"/>
                  </a:lnTo>
                  <a:lnTo>
                    <a:pt x="539" y="203"/>
                  </a:lnTo>
                  <a:lnTo>
                    <a:pt x="607" y="169"/>
                  </a:lnTo>
                  <a:lnTo>
                    <a:pt x="674" y="135"/>
                  </a:lnTo>
                  <a:lnTo>
                    <a:pt x="708" y="102"/>
                  </a:lnTo>
                  <a:lnTo>
                    <a:pt x="708" y="68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6"/>
            <p:cNvSpPr/>
            <p:nvPr/>
          </p:nvSpPr>
          <p:spPr>
            <a:xfrm>
              <a:off x="565336" y="72136"/>
              <a:ext cx="38662" cy="43645"/>
            </a:xfrm>
            <a:custGeom>
              <a:avLst/>
              <a:gdLst/>
              <a:ahLst/>
              <a:cxnLst/>
              <a:rect l="l" t="t" r="r" b="b"/>
              <a:pathLst>
                <a:path w="776" h="876" extrusionOk="0">
                  <a:moveTo>
                    <a:pt x="405" y="0"/>
                  </a:moveTo>
                  <a:lnTo>
                    <a:pt x="270" y="135"/>
                  </a:lnTo>
                  <a:lnTo>
                    <a:pt x="169" y="270"/>
                  </a:lnTo>
                  <a:lnTo>
                    <a:pt x="1" y="606"/>
                  </a:lnTo>
                  <a:lnTo>
                    <a:pt x="1" y="640"/>
                  </a:lnTo>
                  <a:lnTo>
                    <a:pt x="1" y="674"/>
                  </a:lnTo>
                  <a:lnTo>
                    <a:pt x="35" y="707"/>
                  </a:lnTo>
                  <a:lnTo>
                    <a:pt x="102" y="741"/>
                  </a:lnTo>
                  <a:lnTo>
                    <a:pt x="338" y="741"/>
                  </a:lnTo>
                  <a:lnTo>
                    <a:pt x="573" y="707"/>
                  </a:lnTo>
                  <a:lnTo>
                    <a:pt x="573" y="808"/>
                  </a:lnTo>
                  <a:lnTo>
                    <a:pt x="607" y="876"/>
                  </a:lnTo>
                  <a:lnTo>
                    <a:pt x="708" y="876"/>
                  </a:lnTo>
                  <a:lnTo>
                    <a:pt x="708" y="775"/>
                  </a:lnTo>
                  <a:lnTo>
                    <a:pt x="708" y="674"/>
                  </a:lnTo>
                  <a:lnTo>
                    <a:pt x="775" y="674"/>
                  </a:lnTo>
                  <a:lnTo>
                    <a:pt x="775" y="606"/>
                  </a:lnTo>
                  <a:lnTo>
                    <a:pt x="775" y="539"/>
                  </a:lnTo>
                  <a:lnTo>
                    <a:pt x="708" y="505"/>
                  </a:lnTo>
                  <a:lnTo>
                    <a:pt x="742" y="337"/>
                  </a:lnTo>
                  <a:lnTo>
                    <a:pt x="742" y="270"/>
                  </a:lnTo>
                  <a:lnTo>
                    <a:pt x="708" y="303"/>
                  </a:lnTo>
                  <a:lnTo>
                    <a:pt x="607" y="505"/>
                  </a:lnTo>
                  <a:lnTo>
                    <a:pt x="237" y="539"/>
                  </a:lnTo>
                  <a:lnTo>
                    <a:pt x="237" y="539"/>
                  </a:lnTo>
                  <a:lnTo>
                    <a:pt x="371" y="303"/>
                  </a:lnTo>
                  <a:lnTo>
                    <a:pt x="472" y="68"/>
                  </a:lnTo>
                  <a:lnTo>
                    <a:pt x="472" y="3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6"/>
            <p:cNvSpPr/>
            <p:nvPr/>
          </p:nvSpPr>
          <p:spPr>
            <a:xfrm>
              <a:off x="775039" y="275112"/>
              <a:ext cx="110755" cy="122514"/>
            </a:xfrm>
            <a:custGeom>
              <a:avLst/>
              <a:gdLst/>
              <a:ahLst/>
              <a:cxnLst/>
              <a:rect l="l" t="t" r="r" b="b"/>
              <a:pathLst>
                <a:path w="2223" h="2459" extrusionOk="0">
                  <a:moveTo>
                    <a:pt x="1785" y="0"/>
                  </a:moveTo>
                  <a:lnTo>
                    <a:pt x="1313" y="68"/>
                  </a:lnTo>
                  <a:lnTo>
                    <a:pt x="707" y="68"/>
                  </a:lnTo>
                  <a:lnTo>
                    <a:pt x="101" y="101"/>
                  </a:lnTo>
                  <a:lnTo>
                    <a:pt x="34" y="135"/>
                  </a:lnTo>
                  <a:lnTo>
                    <a:pt x="0" y="202"/>
                  </a:lnTo>
                  <a:lnTo>
                    <a:pt x="34" y="236"/>
                  </a:lnTo>
                  <a:lnTo>
                    <a:pt x="68" y="303"/>
                  </a:lnTo>
                  <a:lnTo>
                    <a:pt x="34" y="505"/>
                  </a:lnTo>
                  <a:lnTo>
                    <a:pt x="34" y="741"/>
                  </a:lnTo>
                  <a:lnTo>
                    <a:pt x="68" y="1179"/>
                  </a:lnTo>
                  <a:lnTo>
                    <a:pt x="68" y="1717"/>
                  </a:lnTo>
                  <a:lnTo>
                    <a:pt x="68" y="2020"/>
                  </a:lnTo>
                  <a:lnTo>
                    <a:pt x="101" y="2290"/>
                  </a:lnTo>
                  <a:lnTo>
                    <a:pt x="68" y="2323"/>
                  </a:lnTo>
                  <a:lnTo>
                    <a:pt x="101" y="2391"/>
                  </a:lnTo>
                  <a:lnTo>
                    <a:pt x="135" y="2458"/>
                  </a:lnTo>
                  <a:lnTo>
                    <a:pt x="202" y="2458"/>
                  </a:lnTo>
                  <a:lnTo>
                    <a:pt x="808" y="2424"/>
                  </a:lnTo>
                  <a:lnTo>
                    <a:pt x="1448" y="2391"/>
                  </a:lnTo>
                  <a:lnTo>
                    <a:pt x="1852" y="2391"/>
                  </a:lnTo>
                  <a:lnTo>
                    <a:pt x="2054" y="2323"/>
                  </a:lnTo>
                  <a:lnTo>
                    <a:pt x="2121" y="2290"/>
                  </a:lnTo>
                  <a:lnTo>
                    <a:pt x="2222" y="2222"/>
                  </a:lnTo>
                  <a:lnTo>
                    <a:pt x="2121" y="2155"/>
                  </a:lnTo>
                  <a:lnTo>
                    <a:pt x="2020" y="2121"/>
                  </a:lnTo>
                  <a:lnTo>
                    <a:pt x="1852" y="2121"/>
                  </a:lnTo>
                  <a:lnTo>
                    <a:pt x="1414" y="2155"/>
                  </a:lnTo>
                  <a:lnTo>
                    <a:pt x="303" y="2222"/>
                  </a:lnTo>
                  <a:lnTo>
                    <a:pt x="303" y="1953"/>
                  </a:lnTo>
                  <a:lnTo>
                    <a:pt x="303" y="1684"/>
                  </a:lnTo>
                  <a:lnTo>
                    <a:pt x="270" y="1179"/>
                  </a:lnTo>
                  <a:lnTo>
                    <a:pt x="270" y="741"/>
                  </a:lnTo>
                  <a:lnTo>
                    <a:pt x="270" y="505"/>
                  </a:lnTo>
                  <a:lnTo>
                    <a:pt x="202" y="303"/>
                  </a:lnTo>
                  <a:lnTo>
                    <a:pt x="842" y="303"/>
                  </a:lnTo>
                  <a:lnTo>
                    <a:pt x="1482" y="270"/>
                  </a:lnTo>
                  <a:lnTo>
                    <a:pt x="1886" y="236"/>
                  </a:lnTo>
                  <a:lnTo>
                    <a:pt x="2088" y="169"/>
                  </a:lnTo>
                  <a:lnTo>
                    <a:pt x="2155" y="135"/>
                  </a:lnTo>
                  <a:lnTo>
                    <a:pt x="2222" y="68"/>
                  </a:lnTo>
                  <a:lnTo>
                    <a:pt x="2222" y="34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6"/>
            <p:cNvSpPr/>
            <p:nvPr/>
          </p:nvSpPr>
          <p:spPr>
            <a:xfrm>
              <a:off x="603948" y="152649"/>
              <a:ext cx="15146" cy="115787"/>
            </a:xfrm>
            <a:custGeom>
              <a:avLst/>
              <a:gdLst/>
              <a:ahLst/>
              <a:cxnLst/>
              <a:rect l="l" t="t" r="r" b="b"/>
              <a:pathLst>
                <a:path w="304" h="2324" extrusionOk="0">
                  <a:moveTo>
                    <a:pt x="34" y="1"/>
                  </a:moveTo>
                  <a:lnTo>
                    <a:pt x="34" y="34"/>
                  </a:lnTo>
                  <a:lnTo>
                    <a:pt x="0" y="304"/>
                  </a:lnTo>
                  <a:lnTo>
                    <a:pt x="0" y="539"/>
                  </a:lnTo>
                  <a:lnTo>
                    <a:pt x="0" y="1078"/>
                  </a:lnTo>
                  <a:lnTo>
                    <a:pt x="34" y="1684"/>
                  </a:lnTo>
                  <a:lnTo>
                    <a:pt x="101" y="1987"/>
                  </a:lnTo>
                  <a:lnTo>
                    <a:pt x="169" y="2290"/>
                  </a:lnTo>
                  <a:lnTo>
                    <a:pt x="202" y="2324"/>
                  </a:lnTo>
                  <a:lnTo>
                    <a:pt x="303" y="2324"/>
                  </a:lnTo>
                  <a:lnTo>
                    <a:pt x="303" y="2256"/>
                  </a:lnTo>
                  <a:lnTo>
                    <a:pt x="303" y="1953"/>
                  </a:lnTo>
                  <a:lnTo>
                    <a:pt x="303" y="1650"/>
                  </a:lnTo>
                  <a:lnTo>
                    <a:pt x="236" y="1078"/>
                  </a:lnTo>
                  <a:lnTo>
                    <a:pt x="202" y="539"/>
                  </a:lnTo>
                  <a:lnTo>
                    <a:pt x="169" y="270"/>
                  </a:lnTo>
                  <a:lnTo>
                    <a:pt x="135" y="34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6"/>
            <p:cNvSpPr/>
            <p:nvPr/>
          </p:nvSpPr>
          <p:spPr>
            <a:xfrm>
              <a:off x="632447" y="276757"/>
              <a:ext cx="129240" cy="125901"/>
            </a:xfrm>
            <a:custGeom>
              <a:avLst/>
              <a:gdLst/>
              <a:ahLst/>
              <a:cxnLst/>
              <a:rect l="l" t="t" r="r" b="b"/>
              <a:pathLst>
                <a:path w="2594" h="2527" extrusionOk="0">
                  <a:moveTo>
                    <a:pt x="2290" y="237"/>
                  </a:moveTo>
                  <a:lnTo>
                    <a:pt x="2324" y="674"/>
                  </a:lnTo>
                  <a:lnTo>
                    <a:pt x="2324" y="1078"/>
                  </a:lnTo>
                  <a:lnTo>
                    <a:pt x="2324" y="1684"/>
                  </a:lnTo>
                  <a:lnTo>
                    <a:pt x="2324" y="1987"/>
                  </a:lnTo>
                  <a:lnTo>
                    <a:pt x="2357" y="2290"/>
                  </a:lnTo>
                  <a:lnTo>
                    <a:pt x="2357" y="2290"/>
                  </a:lnTo>
                  <a:lnTo>
                    <a:pt x="2223" y="2223"/>
                  </a:lnTo>
                  <a:lnTo>
                    <a:pt x="2122" y="2156"/>
                  </a:lnTo>
                  <a:lnTo>
                    <a:pt x="1819" y="2156"/>
                  </a:lnTo>
                  <a:lnTo>
                    <a:pt x="1246" y="2189"/>
                  </a:lnTo>
                  <a:lnTo>
                    <a:pt x="775" y="2189"/>
                  </a:lnTo>
                  <a:lnTo>
                    <a:pt x="539" y="2223"/>
                  </a:lnTo>
                  <a:lnTo>
                    <a:pt x="304" y="2257"/>
                  </a:lnTo>
                  <a:lnTo>
                    <a:pt x="236" y="1078"/>
                  </a:lnTo>
                  <a:lnTo>
                    <a:pt x="236" y="742"/>
                  </a:lnTo>
                  <a:lnTo>
                    <a:pt x="169" y="439"/>
                  </a:lnTo>
                  <a:lnTo>
                    <a:pt x="236" y="439"/>
                  </a:lnTo>
                  <a:lnTo>
                    <a:pt x="270" y="405"/>
                  </a:lnTo>
                  <a:lnTo>
                    <a:pt x="304" y="371"/>
                  </a:lnTo>
                  <a:lnTo>
                    <a:pt x="1347" y="338"/>
                  </a:lnTo>
                  <a:lnTo>
                    <a:pt x="1819" y="304"/>
                  </a:lnTo>
                  <a:lnTo>
                    <a:pt x="2054" y="270"/>
                  </a:lnTo>
                  <a:lnTo>
                    <a:pt x="2290" y="237"/>
                  </a:lnTo>
                  <a:close/>
                  <a:moveTo>
                    <a:pt x="2357" y="1"/>
                  </a:moveTo>
                  <a:lnTo>
                    <a:pt x="2324" y="35"/>
                  </a:lnTo>
                  <a:lnTo>
                    <a:pt x="2290" y="35"/>
                  </a:lnTo>
                  <a:lnTo>
                    <a:pt x="2290" y="136"/>
                  </a:lnTo>
                  <a:lnTo>
                    <a:pt x="1953" y="102"/>
                  </a:lnTo>
                  <a:lnTo>
                    <a:pt x="1583" y="102"/>
                  </a:lnTo>
                  <a:lnTo>
                    <a:pt x="876" y="169"/>
                  </a:lnTo>
                  <a:lnTo>
                    <a:pt x="270" y="169"/>
                  </a:lnTo>
                  <a:lnTo>
                    <a:pt x="203" y="203"/>
                  </a:lnTo>
                  <a:lnTo>
                    <a:pt x="135" y="270"/>
                  </a:lnTo>
                  <a:lnTo>
                    <a:pt x="102" y="270"/>
                  </a:lnTo>
                  <a:lnTo>
                    <a:pt x="102" y="237"/>
                  </a:lnTo>
                  <a:lnTo>
                    <a:pt x="68" y="237"/>
                  </a:lnTo>
                  <a:lnTo>
                    <a:pt x="1" y="506"/>
                  </a:lnTo>
                  <a:lnTo>
                    <a:pt x="1" y="742"/>
                  </a:lnTo>
                  <a:lnTo>
                    <a:pt x="68" y="1247"/>
                  </a:lnTo>
                  <a:lnTo>
                    <a:pt x="102" y="2425"/>
                  </a:lnTo>
                  <a:lnTo>
                    <a:pt x="135" y="2492"/>
                  </a:lnTo>
                  <a:lnTo>
                    <a:pt x="203" y="2526"/>
                  </a:lnTo>
                  <a:lnTo>
                    <a:pt x="270" y="2492"/>
                  </a:lnTo>
                  <a:lnTo>
                    <a:pt x="304" y="2459"/>
                  </a:lnTo>
                  <a:lnTo>
                    <a:pt x="573" y="2492"/>
                  </a:lnTo>
                  <a:lnTo>
                    <a:pt x="842" y="2492"/>
                  </a:lnTo>
                  <a:lnTo>
                    <a:pt x="1415" y="2459"/>
                  </a:lnTo>
                  <a:lnTo>
                    <a:pt x="1920" y="2459"/>
                  </a:lnTo>
                  <a:lnTo>
                    <a:pt x="2155" y="2425"/>
                  </a:lnTo>
                  <a:lnTo>
                    <a:pt x="2256" y="2358"/>
                  </a:lnTo>
                  <a:lnTo>
                    <a:pt x="2357" y="2290"/>
                  </a:lnTo>
                  <a:lnTo>
                    <a:pt x="2357" y="2324"/>
                  </a:lnTo>
                  <a:lnTo>
                    <a:pt x="2425" y="2358"/>
                  </a:lnTo>
                  <a:lnTo>
                    <a:pt x="2492" y="2358"/>
                  </a:lnTo>
                  <a:lnTo>
                    <a:pt x="2526" y="2290"/>
                  </a:lnTo>
                  <a:lnTo>
                    <a:pt x="2559" y="1987"/>
                  </a:lnTo>
                  <a:lnTo>
                    <a:pt x="2593" y="1684"/>
                  </a:lnTo>
                  <a:lnTo>
                    <a:pt x="2559" y="1078"/>
                  </a:lnTo>
                  <a:lnTo>
                    <a:pt x="2526" y="540"/>
                  </a:lnTo>
                  <a:lnTo>
                    <a:pt x="2492" y="304"/>
                  </a:lnTo>
                  <a:lnTo>
                    <a:pt x="2425" y="35"/>
                  </a:lnTo>
                  <a:lnTo>
                    <a:pt x="2391" y="35"/>
                  </a:lnTo>
                  <a:lnTo>
                    <a:pt x="235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6"/>
            <p:cNvSpPr/>
            <p:nvPr/>
          </p:nvSpPr>
          <p:spPr>
            <a:xfrm>
              <a:off x="966258" y="318707"/>
              <a:ext cx="38612" cy="35274"/>
            </a:xfrm>
            <a:custGeom>
              <a:avLst/>
              <a:gdLst/>
              <a:ahLst/>
              <a:cxnLst/>
              <a:rect l="l" t="t" r="r" b="b"/>
              <a:pathLst>
                <a:path w="775" h="708" extrusionOk="0">
                  <a:moveTo>
                    <a:pt x="573" y="1"/>
                  </a:moveTo>
                  <a:lnTo>
                    <a:pt x="506" y="34"/>
                  </a:lnTo>
                  <a:lnTo>
                    <a:pt x="472" y="102"/>
                  </a:lnTo>
                  <a:lnTo>
                    <a:pt x="438" y="236"/>
                  </a:lnTo>
                  <a:lnTo>
                    <a:pt x="438" y="270"/>
                  </a:lnTo>
                  <a:lnTo>
                    <a:pt x="203" y="304"/>
                  </a:lnTo>
                  <a:lnTo>
                    <a:pt x="169" y="135"/>
                  </a:lnTo>
                  <a:lnTo>
                    <a:pt x="135" y="102"/>
                  </a:lnTo>
                  <a:lnTo>
                    <a:pt x="68" y="102"/>
                  </a:lnTo>
                  <a:lnTo>
                    <a:pt x="68" y="135"/>
                  </a:lnTo>
                  <a:lnTo>
                    <a:pt x="34" y="337"/>
                  </a:lnTo>
                  <a:lnTo>
                    <a:pt x="1" y="371"/>
                  </a:lnTo>
                  <a:lnTo>
                    <a:pt x="34" y="438"/>
                  </a:lnTo>
                  <a:lnTo>
                    <a:pt x="68" y="640"/>
                  </a:lnTo>
                  <a:lnTo>
                    <a:pt x="102" y="674"/>
                  </a:lnTo>
                  <a:lnTo>
                    <a:pt x="169" y="674"/>
                  </a:lnTo>
                  <a:lnTo>
                    <a:pt x="203" y="640"/>
                  </a:lnTo>
                  <a:lnTo>
                    <a:pt x="236" y="573"/>
                  </a:lnTo>
                  <a:lnTo>
                    <a:pt x="203" y="472"/>
                  </a:lnTo>
                  <a:lnTo>
                    <a:pt x="472" y="472"/>
                  </a:lnTo>
                  <a:lnTo>
                    <a:pt x="506" y="607"/>
                  </a:lnTo>
                  <a:lnTo>
                    <a:pt x="506" y="640"/>
                  </a:lnTo>
                  <a:lnTo>
                    <a:pt x="573" y="708"/>
                  </a:lnTo>
                  <a:lnTo>
                    <a:pt x="607" y="708"/>
                  </a:lnTo>
                  <a:lnTo>
                    <a:pt x="640" y="674"/>
                  </a:lnTo>
                  <a:lnTo>
                    <a:pt x="640" y="640"/>
                  </a:lnTo>
                  <a:lnTo>
                    <a:pt x="674" y="573"/>
                  </a:lnTo>
                  <a:lnTo>
                    <a:pt x="640" y="438"/>
                  </a:lnTo>
                  <a:lnTo>
                    <a:pt x="741" y="371"/>
                  </a:lnTo>
                  <a:lnTo>
                    <a:pt x="775" y="304"/>
                  </a:lnTo>
                  <a:lnTo>
                    <a:pt x="775" y="270"/>
                  </a:lnTo>
                  <a:lnTo>
                    <a:pt x="741" y="236"/>
                  </a:lnTo>
                  <a:lnTo>
                    <a:pt x="674" y="203"/>
                  </a:lnTo>
                  <a:lnTo>
                    <a:pt x="607" y="236"/>
                  </a:lnTo>
                  <a:lnTo>
                    <a:pt x="607" y="135"/>
                  </a:lnTo>
                  <a:lnTo>
                    <a:pt x="640" y="68"/>
                  </a:lnTo>
                  <a:lnTo>
                    <a:pt x="640" y="34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6"/>
            <p:cNvSpPr/>
            <p:nvPr/>
          </p:nvSpPr>
          <p:spPr>
            <a:xfrm>
              <a:off x="818633" y="318707"/>
              <a:ext cx="50371" cy="45338"/>
            </a:xfrm>
            <a:custGeom>
              <a:avLst/>
              <a:gdLst/>
              <a:ahLst/>
              <a:cxnLst/>
              <a:rect l="l" t="t" r="r" b="b"/>
              <a:pathLst>
                <a:path w="1011" h="910" extrusionOk="0">
                  <a:moveTo>
                    <a:pt x="371" y="1"/>
                  </a:moveTo>
                  <a:lnTo>
                    <a:pt x="270" y="34"/>
                  </a:lnTo>
                  <a:lnTo>
                    <a:pt x="169" y="135"/>
                  </a:lnTo>
                  <a:lnTo>
                    <a:pt x="68" y="203"/>
                  </a:lnTo>
                  <a:lnTo>
                    <a:pt x="34" y="337"/>
                  </a:lnTo>
                  <a:lnTo>
                    <a:pt x="1" y="472"/>
                  </a:lnTo>
                  <a:lnTo>
                    <a:pt x="34" y="573"/>
                  </a:lnTo>
                  <a:lnTo>
                    <a:pt x="68" y="674"/>
                  </a:lnTo>
                  <a:lnTo>
                    <a:pt x="135" y="741"/>
                  </a:lnTo>
                  <a:lnTo>
                    <a:pt x="203" y="809"/>
                  </a:lnTo>
                  <a:lnTo>
                    <a:pt x="304" y="842"/>
                  </a:lnTo>
                  <a:lnTo>
                    <a:pt x="405" y="876"/>
                  </a:lnTo>
                  <a:lnTo>
                    <a:pt x="506" y="876"/>
                  </a:lnTo>
                  <a:lnTo>
                    <a:pt x="607" y="809"/>
                  </a:lnTo>
                  <a:lnTo>
                    <a:pt x="607" y="876"/>
                  </a:lnTo>
                  <a:lnTo>
                    <a:pt x="640" y="910"/>
                  </a:lnTo>
                  <a:lnTo>
                    <a:pt x="674" y="910"/>
                  </a:lnTo>
                  <a:lnTo>
                    <a:pt x="708" y="876"/>
                  </a:lnTo>
                  <a:lnTo>
                    <a:pt x="708" y="842"/>
                  </a:lnTo>
                  <a:lnTo>
                    <a:pt x="708" y="741"/>
                  </a:lnTo>
                  <a:lnTo>
                    <a:pt x="708" y="607"/>
                  </a:lnTo>
                  <a:lnTo>
                    <a:pt x="708" y="573"/>
                  </a:lnTo>
                  <a:lnTo>
                    <a:pt x="943" y="539"/>
                  </a:lnTo>
                  <a:lnTo>
                    <a:pt x="977" y="506"/>
                  </a:lnTo>
                  <a:lnTo>
                    <a:pt x="1011" y="438"/>
                  </a:lnTo>
                  <a:lnTo>
                    <a:pt x="977" y="371"/>
                  </a:lnTo>
                  <a:lnTo>
                    <a:pt x="910" y="337"/>
                  </a:lnTo>
                  <a:lnTo>
                    <a:pt x="674" y="337"/>
                  </a:lnTo>
                  <a:lnTo>
                    <a:pt x="539" y="371"/>
                  </a:lnTo>
                  <a:lnTo>
                    <a:pt x="438" y="438"/>
                  </a:lnTo>
                  <a:lnTo>
                    <a:pt x="405" y="472"/>
                  </a:lnTo>
                  <a:lnTo>
                    <a:pt x="438" y="506"/>
                  </a:lnTo>
                  <a:lnTo>
                    <a:pt x="607" y="539"/>
                  </a:lnTo>
                  <a:lnTo>
                    <a:pt x="607" y="573"/>
                  </a:lnTo>
                  <a:lnTo>
                    <a:pt x="607" y="640"/>
                  </a:lnTo>
                  <a:lnTo>
                    <a:pt x="506" y="674"/>
                  </a:lnTo>
                  <a:lnTo>
                    <a:pt x="405" y="674"/>
                  </a:lnTo>
                  <a:lnTo>
                    <a:pt x="304" y="640"/>
                  </a:lnTo>
                  <a:lnTo>
                    <a:pt x="236" y="607"/>
                  </a:lnTo>
                  <a:lnTo>
                    <a:pt x="203" y="539"/>
                  </a:lnTo>
                  <a:lnTo>
                    <a:pt x="203" y="438"/>
                  </a:lnTo>
                  <a:lnTo>
                    <a:pt x="203" y="337"/>
                  </a:lnTo>
                  <a:lnTo>
                    <a:pt x="270" y="270"/>
                  </a:lnTo>
                  <a:lnTo>
                    <a:pt x="337" y="203"/>
                  </a:lnTo>
                  <a:lnTo>
                    <a:pt x="539" y="135"/>
                  </a:lnTo>
                  <a:lnTo>
                    <a:pt x="741" y="102"/>
                  </a:lnTo>
                  <a:lnTo>
                    <a:pt x="741" y="68"/>
                  </a:lnTo>
                  <a:lnTo>
                    <a:pt x="60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6"/>
            <p:cNvSpPr/>
            <p:nvPr/>
          </p:nvSpPr>
          <p:spPr>
            <a:xfrm>
              <a:off x="1040045" y="446203"/>
              <a:ext cx="38662" cy="33580"/>
            </a:xfrm>
            <a:custGeom>
              <a:avLst/>
              <a:gdLst/>
              <a:ahLst/>
              <a:cxnLst/>
              <a:rect l="l" t="t" r="r" b="b"/>
              <a:pathLst>
                <a:path w="776" h="674" extrusionOk="0">
                  <a:moveTo>
                    <a:pt x="102" y="0"/>
                  </a:moveTo>
                  <a:lnTo>
                    <a:pt x="35" y="34"/>
                  </a:lnTo>
                  <a:lnTo>
                    <a:pt x="35" y="101"/>
                  </a:lnTo>
                  <a:lnTo>
                    <a:pt x="35" y="135"/>
                  </a:lnTo>
                  <a:lnTo>
                    <a:pt x="1" y="270"/>
                  </a:lnTo>
                  <a:lnTo>
                    <a:pt x="1" y="573"/>
                  </a:lnTo>
                  <a:lnTo>
                    <a:pt x="35" y="640"/>
                  </a:lnTo>
                  <a:lnTo>
                    <a:pt x="102" y="674"/>
                  </a:lnTo>
                  <a:lnTo>
                    <a:pt x="136" y="640"/>
                  </a:lnTo>
                  <a:lnTo>
                    <a:pt x="203" y="606"/>
                  </a:lnTo>
                  <a:lnTo>
                    <a:pt x="203" y="371"/>
                  </a:lnTo>
                  <a:lnTo>
                    <a:pt x="405" y="573"/>
                  </a:lnTo>
                  <a:lnTo>
                    <a:pt x="472" y="606"/>
                  </a:lnTo>
                  <a:lnTo>
                    <a:pt x="573" y="640"/>
                  </a:lnTo>
                  <a:lnTo>
                    <a:pt x="674" y="640"/>
                  </a:lnTo>
                  <a:lnTo>
                    <a:pt x="742" y="573"/>
                  </a:lnTo>
                  <a:lnTo>
                    <a:pt x="775" y="505"/>
                  </a:lnTo>
                  <a:lnTo>
                    <a:pt x="775" y="438"/>
                  </a:lnTo>
                  <a:lnTo>
                    <a:pt x="742" y="270"/>
                  </a:lnTo>
                  <a:lnTo>
                    <a:pt x="708" y="135"/>
                  </a:lnTo>
                  <a:lnTo>
                    <a:pt x="708" y="68"/>
                  </a:lnTo>
                  <a:lnTo>
                    <a:pt x="641" y="34"/>
                  </a:lnTo>
                  <a:lnTo>
                    <a:pt x="607" y="34"/>
                  </a:lnTo>
                  <a:lnTo>
                    <a:pt x="540" y="68"/>
                  </a:lnTo>
                  <a:lnTo>
                    <a:pt x="506" y="169"/>
                  </a:lnTo>
                  <a:lnTo>
                    <a:pt x="506" y="236"/>
                  </a:lnTo>
                  <a:lnTo>
                    <a:pt x="573" y="438"/>
                  </a:lnTo>
                  <a:lnTo>
                    <a:pt x="506" y="404"/>
                  </a:lnTo>
                  <a:lnTo>
                    <a:pt x="439" y="337"/>
                  </a:lnTo>
                  <a:lnTo>
                    <a:pt x="203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6"/>
            <p:cNvSpPr/>
            <p:nvPr/>
          </p:nvSpPr>
          <p:spPr>
            <a:xfrm>
              <a:off x="912599" y="268386"/>
              <a:ext cx="129190" cy="120820"/>
            </a:xfrm>
            <a:custGeom>
              <a:avLst/>
              <a:gdLst/>
              <a:ahLst/>
              <a:cxnLst/>
              <a:rect l="l" t="t" r="r" b="b"/>
              <a:pathLst>
                <a:path w="2593" h="2425" extrusionOk="0">
                  <a:moveTo>
                    <a:pt x="1785" y="1"/>
                  </a:moveTo>
                  <a:lnTo>
                    <a:pt x="1280" y="68"/>
                  </a:lnTo>
                  <a:lnTo>
                    <a:pt x="707" y="102"/>
                  </a:lnTo>
                  <a:lnTo>
                    <a:pt x="135" y="203"/>
                  </a:lnTo>
                  <a:lnTo>
                    <a:pt x="101" y="135"/>
                  </a:lnTo>
                  <a:lnTo>
                    <a:pt x="101" y="102"/>
                  </a:lnTo>
                  <a:lnTo>
                    <a:pt x="34" y="102"/>
                  </a:lnTo>
                  <a:lnTo>
                    <a:pt x="0" y="135"/>
                  </a:lnTo>
                  <a:lnTo>
                    <a:pt x="0" y="438"/>
                  </a:lnTo>
                  <a:lnTo>
                    <a:pt x="0" y="741"/>
                  </a:lnTo>
                  <a:lnTo>
                    <a:pt x="34" y="1347"/>
                  </a:lnTo>
                  <a:lnTo>
                    <a:pt x="34" y="1852"/>
                  </a:lnTo>
                  <a:lnTo>
                    <a:pt x="67" y="2122"/>
                  </a:lnTo>
                  <a:lnTo>
                    <a:pt x="101" y="2391"/>
                  </a:lnTo>
                  <a:lnTo>
                    <a:pt x="135" y="2391"/>
                  </a:lnTo>
                  <a:lnTo>
                    <a:pt x="135" y="2425"/>
                  </a:lnTo>
                  <a:lnTo>
                    <a:pt x="202" y="2391"/>
                  </a:lnTo>
                  <a:lnTo>
                    <a:pt x="1313" y="2391"/>
                  </a:lnTo>
                  <a:lnTo>
                    <a:pt x="1818" y="2357"/>
                  </a:lnTo>
                  <a:lnTo>
                    <a:pt x="2088" y="2324"/>
                  </a:lnTo>
                  <a:lnTo>
                    <a:pt x="2323" y="2290"/>
                  </a:lnTo>
                  <a:lnTo>
                    <a:pt x="2357" y="2324"/>
                  </a:lnTo>
                  <a:lnTo>
                    <a:pt x="2391" y="2324"/>
                  </a:lnTo>
                  <a:lnTo>
                    <a:pt x="2492" y="2290"/>
                  </a:lnTo>
                  <a:lnTo>
                    <a:pt x="2559" y="2189"/>
                  </a:lnTo>
                  <a:lnTo>
                    <a:pt x="2559" y="2088"/>
                  </a:lnTo>
                  <a:lnTo>
                    <a:pt x="2593" y="1953"/>
                  </a:lnTo>
                  <a:lnTo>
                    <a:pt x="2559" y="1718"/>
                  </a:lnTo>
                  <a:lnTo>
                    <a:pt x="2525" y="1482"/>
                  </a:lnTo>
                  <a:lnTo>
                    <a:pt x="2525" y="741"/>
                  </a:lnTo>
                  <a:lnTo>
                    <a:pt x="2458" y="405"/>
                  </a:lnTo>
                  <a:lnTo>
                    <a:pt x="2391" y="236"/>
                  </a:lnTo>
                  <a:lnTo>
                    <a:pt x="2323" y="102"/>
                  </a:lnTo>
                  <a:lnTo>
                    <a:pt x="2290" y="102"/>
                  </a:lnTo>
                  <a:lnTo>
                    <a:pt x="2256" y="203"/>
                  </a:lnTo>
                  <a:lnTo>
                    <a:pt x="2256" y="337"/>
                  </a:lnTo>
                  <a:lnTo>
                    <a:pt x="2256" y="607"/>
                  </a:lnTo>
                  <a:lnTo>
                    <a:pt x="2290" y="1145"/>
                  </a:lnTo>
                  <a:lnTo>
                    <a:pt x="2323" y="1650"/>
                  </a:lnTo>
                  <a:lnTo>
                    <a:pt x="2323" y="2155"/>
                  </a:lnTo>
                  <a:lnTo>
                    <a:pt x="2088" y="2122"/>
                  </a:lnTo>
                  <a:lnTo>
                    <a:pt x="1818" y="2088"/>
                  </a:lnTo>
                  <a:lnTo>
                    <a:pt x="1280" y="2088"/>
                  </a:lnTo>
                  <a:lnTo>
                    <a:pt x="269" y="2189"/>
                  </a:lnTo>
                  <a:lnTo>
                    <a:pt x="236" y="2189"/>
                  </a:lnTo>
                  <a:lnTo>
                    <a:pt x="269" y="1920"/>
                  </a:lnTo>
                  <a:lnTo>
                    <a:pt x="269" y="1684"/>
                  </a:lnTo>
                  <a:lnTo>
                    <a:pt x="236" y="1145"/>
                  </a:lnTo>
                  <a:lnTo>
                    <a:pt x="202" y="775"/>
                  </a:lnTo>
                  <a:lnTo>
                    <a:pt x="168" y="405"/>
                  </a:lnTo>
                  <a:lnTo>
                    <a:pt x="808" y="337"/>
                  </a:lnTo>
                  <a:lnTo>
                    <a:pt x="1448" y="270"/>
                  </a:lnTo>
                  <a:lnTo>
                    <a:pt x="1886" y="236"/>
                  </a:lnTo>
                  <a:lnTo>
                    <a:pt x="2088" y="203"/>
                  </a:lnTo>
                  <a:lnTo>
                    <a:pt x="2290" y="102"/>
                  </a:lnTo>
                  <a:lnTo>
                    <a:pt x="2290" y="68"/>
                  </a:lnTo>
                  <a:lnTo>
                    <a:pt x="2155" y="34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57" name="Google Shape;1057;p6"/>
          <p:cNvSpPr txBox="1">
            <a:spLocks noGrp="1"/>
          </p:cNvSpPr>
          <p:nvPr>
            <p:ph type="title"/>
          </p:nvPr>
        </p:nvSpPr>
        <p:spPr>
          <a:xfrm>
            <a:off x="1131750" y="623025"/>
            <a:ext cx="6880500" cy="58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1058" name="Google Shape;1058;p6"/>
          <p:cNvSpPr txBox="1">
            <a:spLocks noGrp="1"/>
          </p:cNvSpPr>
          <p:nvPr>
            <p:ph type="body" idx="1"/>
          </p:nvPr>
        </p:nvSpPr>
        <p:spPr>
          <a:xfrm>
            <a:off x="1131725" y="1329863"/>
            <a:ext cx="3339600" cy="34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✖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1059" name="Google Shape;1059;p6"/>
          <p:cNvSpPr txBox="1">
            <a:spLocks noGrp="1"/>
          </p:cNvSpPr>
          <p:nvPr>
            <p:ph type="body" idx="2"/>
          </p:nvPr>
        </p:nvSpPr>
        <p:spPr>
          <a:xfrm>
            <a:off x="4672553" y="1329863"/>
            <a:ext cx="3339600" cy="34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✖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1060" name="Google Shape;1060;p6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2" name="Google Shape;1062;p7"/>
          <p:cNvGrpSpPr/>
          <p:nvPr/>
        </p:nvGrpSpPr>
        <p:grpSpPr>
          <a:xfrm>
            <a:off x="1841376" y="4540815"/>
            <a:ext cx="1110494" cy="612269"/>
            <a:chOff x="1003176" y="4540815"/>
            <a:chExt cx="1110494" cy="612269"/>
          </a:xfrm>
        </p:grpSpPr>
        <p:sp>
          <p:nvSpPr>
            <p:cNvPr id="1063" name="Google Shape;1063;p7"/>
            <p:cNvSpPr/>
            <p:nvPr/>
          </p:nvSpPr>
          <p:spPr>
            <a:xfrm>
              <a:off x="1003176" y="4540815"/>
              <a:ext cx="1110494" cy="612269"/>
            </a:xfrm>
            <a:custGeom>
              <a:avLst/>
              <a:gdLst/>
              <a:ahLst/>
              <a:cxnLst/>
              <a:rect l="l" t="t" r="r" b="b"/>
              <a:pathLst>
                <a:path w="22289" h="12289" extrusionOk="0">
                  <a:moveTo>
                    <a:pt x="472" y="5757"/>
                  </a:moveTo>
                  <a:lnTo>
                    <a:pt x="674" y="6262"/>
                  </a:lnTo>
                  <a:lnTo>
                    <a:pt x="943" y="6734"/>
                  </a:lnTo>
                  <a:lnTo>
                    <a:pt x="606" y="6734"/>
                  </a:lnTo>
                  <a:lnTo>
                    <a:pt x="438" y="6666"/>
                  </a:lnTo>
                  <a:lnTo>
                    <a:pt x="270" y="6565"/>
                  </a:lnTo>
                  <a:lnTo>
                    <a:pt x="169" y="6464"/>
                  </a:lnTo>
                  <a:lnTo>
                    <a:pt x="135" y="6363"/>
                  </a:lnTo>
                  <a:lnTo>
                    <a:pt x="135" y="6262"/>
                  </a:lnTo>
                  <a:lnTo>
                    <a:pt x="169" y="6128"/>
                  </a:lnTo>
                  <a:lnTo>
                    <a:pt x="303" y="5926"/>
                  </a:lnTo>
                  <a:lnTo>
                    <a:pt x="472" y="5757"/>
                  </a:lnTo>
                  <a:close/>
                  <a:moveTo>
                    <a:pt x="11414" y="6094"/>
                  </a:moveTo>
                  <a:lnTo>
                    <a:pt x="11548" y="6161"/>
                  </a:lnTo>
                  <a:lnTo>
                    <a:pt x="11717" y="6565"/>
                  </a:lnTo>
                  <a:lnTo>
                    <a:pt x="11784" y="6969"/>
                  </a:lnTo>
                  <a:lnTo>
                    <a:pt x="11548" y="6835"/>
                  </a:lnTo>
                  <a:lnTo>
                    <a:pt x="11245" y="6734"/>
                  </a:lnTo>
                  <a:lnTo>
                    <a:pt x="10976" y="6633"/>
                  </a:lnTo>
                  <a:lnTo>
                    <a:pt x="10673" y="6565"/>
                  </a:lnTo>
                  <a:lnTo>
                    <a:pt x="10875" y="6363"/>
                  </a:lnTo>
                  <a:lnTo>
                    <a:pt x="11077" y="6195"/>
                  </a:lnTo>
                  <a:lnTo>
                    <a:pt x="11178" y="6128"/>
                  </a:lnTo>
                  <a:lnTo>
                    <a:pt x="11279" y="6094"/>
                  </a:lnTo>
                  <a:close/>
                  <a:moveTo>
                    <a:pt x="1852" y="0"/>
                  </a:moveTo>
                  <a:lnTo>
                    <a:pt x="1785" y="34"/>
                  </a:lnTo>
                  <a:lnTo>
                    <a:pt x="1751" y="101"/>
                  </a:lnTo>
                  <a:lnTo>
                    <a:pt x="1549" y="741"/>
                  </a:lnTo>
                  <a:lnTo>
                    <a:pt x="1280" y="1347"/>
                  </a:lnTo>
                  <a:lnTo>
                    <a:pt x="775" y="2559"/>
                  </a:lnTo>
                  <a:lnTo>
                    <a:pt x="573" y="3199"/>
                  </a:lnTo>
                  <a:lnTo>
                    <a:pt x="404" y="3805"/>
                  </a:lnTo>
                  <a:lnTo>
                    <a:pt x="337" y="4141"/>
                  </a:lnTo>
                  <a:lnTo>
                    <a:pt x="303" y="4478"/>
                  </a:lnTo>
                  <a:lnTo>
                    <a:pt x="303" y="4781"/>
                  </a:lnTo>
                  <a:lnTo>
                    <a:pt x="303" y="5151"/>
                  </a:lnTo>
                  <a:lnTo>
                    <a:pt x="371" y="5421"/>
                  </a:lnTo>
                  <a:lnTo>
                    <a:pt x="438" y="5690"/>
                  </a:lnTo>
                  <a:lnTo>
                    <a:pt x="202" y="5825"/>
                  </a:lnTo>
                  <a:lnTo>
                    <a:pt x="135" y="5926"/>
                  </a:lnTo>
                  <a:lnTo>
                    <a:pt x="68" y="6027"/>
                  </a:lnTo>
                  <a:lnTo>
                    <a:pt x="0" y="6128"/>
                  </a:lnTo>
                  <a:lnTo>
                    <a:pt x="0" y="6262"/>
                  </a:lnTo>
                  <a:lnTo>
                    <a:pt x="0" y="6363"/>
                  </a:lnTo>
                  <a:lnTo>
                    <a:pt x="34" y="6498"/>
                  </a:lnTo>
                  <a:lnTo>
                    <a:pt x="101" y="6633"/>
                  </a:lnTo>
                  <a:lnTo>
                    <a:pt x="202" y="6734"/>
                  </a:lnTo>
                  <a:lnTo>
                    <a:pt x="337" y="6801"/>
                  </a:lnTo>
                  <a:lnTo>
                    <a:pt x="472" y="6868"/>
                  </a:lnTo>
                  <a:lnTo>
                    <a:pt x="775" y="6902"/>
                  </a:lnTo>
                  <a:lnTo>
                    <a:pt x="1078" y="6902"/>
                  </a:lnTo>
                  <a:lnTo>
                    <a:pt x="1414" y="7340"/>
                  </a:lnTo>
                  <a:lnTo>
                    <a:pt x="1818" y="7744"/>
                  </a:lnTo>
                  <a:lnTo>
                    <a:pt x="2256" y="8047"/>
                  </a:lnTo>
                  <a:lnTo>
                    <a:pt x="2458" y="8182"/>
                  </a:lnTo>
                  <a:lnTo>
                    <a:pt x="2694" y="8283"/>
                  </a:lnTo>
                  <a:lnTo>
                    <a:pt x="3300" y="8485"/>
                  </a:lnTo>
                  <a:lnTo>
                    <a:pt x="3939" y="8653"/>
                  </a:lnTo>
                  <a:lnTo>
                    <a:pt x="5252" y="8956"/>
                  </a:lnTo>
                  <a:lnTo>
                    <a:pt x="5825" y="9057"/>
                  </a:lnTo>
                  <a:lnTo>
                    <a:pt x="6397" y="9091"/>
                  </a:lnTo>
                  <a:lnTo>
                    <a:pt x="6700" y="9091"/>
                  </a:lnTo>
                  <a:lnTo>
                    <a:pt x="6969" y="9057"/>
                  </a:lnTo>
                  <a:lnTo>
                    <a:pt x="7273" y="9023"/>
                  </a:lnTo>
                  <a:lnTo>
                    <a:pt x="7542" y="8922"/>
                  </a:lnTo>
                  <a:lnTo>
                    <a:pt x="7845" y="8821"/>
                  </a:lnTo>
                  <a:lnTo>
                    <a:pt x="8081" y="8720"/>
                  </a:lnTo>
                  <a:lnTo>
                    <a:pt x="8586" y="8417"/>
                  </a:lnTo>
                  <a:lnTo>
                    <a:pt x="9091" y="8081"/>
                  </a:lnTo>
                  <a:lnTo>
                    <a:pt x="9528" y="7710"/>
                  </a:lnTo>
                  <a:lnTo>
                    <a:pt x="10067" y="7205"/>
                  </a:lnTo>
                  <a:lnTo>
                    <a:pt x="10572" y="6700"/>
                  </a:lnTo>
                  <a:lnTo>
                    <a:pt x="11178" y="6902"/>
                  </a:lnTo>
                  <a:lnTo>
                    <a:pt x="11515" y="7070"/>
                  </a:lnTo>
                  <a:lnTo>
                    <a:pt x="11818" y="7205"/>
                  </a:lnTo>
                  <a:lnTo>
                    <a:pt x="11851" y="7609"/>
                  </a:lnTo>
                  <a:lnTo>
                    <a:pt x="11851" y="8013"/>
                  </a:lnTo>
                  <a:lnTo>
                    <a:pt x="11818" y="8855"/>
                  </a:lnTo>
                  <a:lnTo>
                    <a:pt x="11851" y="9326"/>
                  </a:lnTo>
                  <a:lnTo>
                    <a:pt x="11986" y="9798"/>
                  </a:lnTo>
                  <a:lnTo>
                    <a:pt x="12121" y="10269"/>
                  </a:lnTo>
                  <a:lnTo>
                    <a:pt x="12323" y="10707"/>
                  </a:lnTo>
                  <a:lnTo>
                    <a:pt x="12592" y="11144"/>
                  </a:lnTo>
                  <a:lnTo>
                    <a:pt x="12895" y="11515"/>
                  </a:lnTo>
                  <a:lnTo>
                    <a:pt x="13232" y="11885"/>
                  </a:lnTo>
                  <a:lnTo>
                    <a:pt x="13636" y="12188"/>
                  </a:lnTo>
                  <a:lnTo>
                    <a:pt x="13737" y="12289"/>
                  </a:lnTo>
                  <a:lnTo>
                    <a:pt x="14073" y="12289"/>
                  </a:lnTo>
                  <a:lnTo>
                    <a:pt x="13501" y="11818"/>
                  </a:lnTo>
                  <a:lnTo>
                    <a:pt x="13265" y="11548"/>
                  </a:lnTo>
                  <a:lnTo>
                    <a:pt x="12996" y="11279"/>
                  </a:lnTo>
                  <a:lnTo>
                    <a:pt x="12794" y="11010"/>
                  </a:lnTo>
                  <a:lnTo>
                    <a:pt x="12592" y="10707"/>
                  </a:lnTo>
                  <a:lnTo>
                    <a:pt x="12424" y="10404"/>
                  </a:lnTo>
                  <a:lnTo>
                    <a:pt x="12255" y="10067"/>
                  </a:lnTo>
                  <a:lnTo>
                    <a:pt x="12188" y="9798"/>
                  </a:lnTo>
                  <a:lnTo>
                    <a:pt x="12121" y="9562"/>
                  </a:lnTo>
                  <a:lnTo>
                    <a:pt x="12087" y="9023"/>
                  </a:lnTo>
                  <a:lnTo>
                    <a:pt x="12087" y="8451"/>
                  </a:lnTo>
                  <a:lnTo>
                    <a:pt x="12087" y="7912"/>
                  </a:lnTo>
                  <a:lnTo>
                    <a:pt x="12087" y="7340"/>
                  </a:lnTo>
                  <a:lnTo>
                    <a:pt x="12053" y="7070"/>
                  </a:lnTo>
                  <a:lnTo>
                    <a:pt x="11986" y="6835"/>
                  </a:lnTo>
                  <a:lnTo>
                    <a:pt x="11919" y="6565"/>
                  </a:lnTo>
                  <a:lnTo>
                    <a:pt x="11818" y="6363"/>
                  </a:lnTo>
                  <a:lnTo>
                    <a:pt x="11683" y="6128"/>
                  </a:lnTo>
                  <a:lnTo>
                    <a:pt x="11481" y="5926"/>
                  </a:lnTo>
                  <a:lnTo>
                    <a:pt x="11346" y="5825"/>
                  </a:lnTo>
                  <a:lnTo>
                    <a:pt x="11279" y="5791"/>
                  </a:lnTo>
                  <a:lnTo>
                    <a:pt x="11245" y="5825"/>
                  </a:lnTo>
                  <a:lnTo>
                    <a:pt x="10437" y="6565"/>
                  </a:lnTo>
                  <a:lnTo>
                    <a:pt x="9663" y="7306"/>
                  </a:lnTo>
                  <a:lnTo>
                    <a:pt x="9225" y="7676"/>
                  </a:lnTo>
                  <a:lnTo>
                    <a:pt x="8788" y="7979"/>
                  </a:lnTo>
                  <a:lnTo>
                    <a:pt x="8350" y="8283"/>
                  </a:lnTo>
                  <a:lnTo>
                    <a:pt x="7879" y="8552"/>
                  </a:lnTo>
                  <a:lnTo>
                    <a:pt x="7576" y="8687"/>
                  </a:lnTo>
                  <a:lnTo>
                    <a:pt x="7306" y="8754"/>
                  </a:lnTo>
                  <a:lnTo>
                    <a:pt x="7003" y="8821"/>
                  </a:lnTo>
                  <a:lnTo>
                    <a:pt x="6734" y="8855"/>
                  </a:lnTo>
                  <a:lnTo>
                    <a:pt x="6128" y="8855"/>
                  </a:lnTo>
                  <a:lnTo>
                    <a:pt x="5522" y="8788"/>
                  </a:lnTo>
                  <a:lnTo>
                    <a:pt x="4916" y="8687"/>
                  </a:lnTo>
                  <a:lnTo>
                    <a:pt x="4310" y="8518"/>
                  </a:lnTo>
                  <a:lnTo>
                    <a:pt x="3165" y="8215"/>
                  </a:lnTo>
                  <a:lnTo>
                    <a:pt x="2896" y="8114"/>
                  </a:lnTo>
                  <a:lnTo>
                    <a:pt x="2593" y="7979"/>
                  </a:lnTo>
                  <a:lnTo>
                    <a:pt x="2357" y="7845"/>
                  </a:lnTo>
                  <a:lnTo>
                    <a:pt x="2088" y="7643"/>
                  </a:lnTo>
                  <a:lnTo>
                    <a:pt x="1852" y="7441"/>
                  </a:lnTo>
                  <a:lnTo>
                    <a:pt x="1650" y="7239"/>
                  </a:lnTo>
                  <a:lnTo>
                    <a:pt x="1448" y="6969"/>
                  </a:lnTo>
                  <a:lnTo>
                    <a:pt x="1246" y="6734"/>
                  </a:lnTo>
                  <a:lnTo>
                    <a:pt x="1078" y="6464"/>
                  </a:lnTo>
                  <a:lnTo>
                    <a:pt x="943" y="6161"/>
                  </a:lnTo>
                  <a:lnTo>
                    <a:pt x="808" y="5892"/>
                  </a:lnTo>
                  <a:lnTo>
                    <a:pt x="707" y="5589"/>
                  </a:lnTo>
                  <a:lnTo>
                    <a:pt x="606" y="5286"/>
                  </a:lnTo>
                  <a:lnTo>
                    <a:pt x="573" y="5017"/>
                  </a:lnTo>
                  <a:lnTo>
                    <a:pt x="539" y="4714"/>
                  </a:lnTo>
                  <a:lnTo>
                    <a:pt x="539" y="4411"/>
                  </a:lnTo>
                  <a:lnTo>
                    <a:pt x="606" y="3872"/>
                  </a:lnTo>
                  <a:lnTo>
                    <a:pt x="707" y="3333"/>
                  </a:lnTo>
                  <a:lnTo>
                    <a:pt x="909" y="2828"/>
                  </a:lnTo>
                  <a:lnTo>
                    <a:pt x="1111" y="2290"/>
                  </a:lnTo>
                  <a:lnTo>
                    <a:pt x="1549" y="1280"/>
                  </a:lnTo>
                  <a:lnTo>
                    <a:pt x="1751" y="775"/>
                  </a:lnTo>
                  <a:lnTo>
                    <a:pt x="1953" y="236"/>
                  </a:lnTo>
                  <a:lnTo>
                    <a:pt x="3266" y="472"/>
                  </a:lnTo>
                  <a:lnTo>
                    <a:pt x="4545" y="741"/>
                  </a:lnTo>
                  <a:lnTo>
                    <a:pt x="5858" y="1044"/>
                  </a:lnTo>
                  <a:lnTo>
                    <a:pt x="7138" y="1381"/>
                  </a:lnTo>
                  <a:lnTo>
                    <a:pt x="8417" y="1751"/>
                  </a:lnTo>
                  <a:lnTo>
                    <a:pt x="9663" y="2189"/>
                  </a:lnTo>
                  <a:lnTo>
                    <a:pt x="10909" y="2626"/>
                  </a:lnTo>
                  <a:lnTo>
                    <a:pt x="12154" y="3098"/>
                  </a:lnTo>
                  <a:lnTo>
                    <a:pt x="13434" y="3636"/>
                  </a:lnTo>
                  <a:lnTo>
                    <a:pt x="14713" y="4209"/>
                  </a:lnTo>
                  <a:lnTo>
                    <a:pt x="17238" y="5387"/>
                  </a:lnTo>
                  <a:lnTo>
                    <a:pt x="19763" y="6633"/>
                  </a:lnTo>
                  <a:lnTo>
                    <a:pt x="20336" y="6902"/>
                  </a:lnTo>
                  <a:lnTo>
                    <a:pt x="20706" y="7070"/>
                  </a:lnTo>
                  <a:lnTo>
                    <a:pt x="21076" y="7272"/>
                  </a:lnTo>
                  <a:lnTo>
                    <a:pt x="21413" y="7508"/>
                  </a:lnTo>
                  <a:lnTo>
                    <a:pt x="21716" y="7744"/>
                  </a:lnTo>
                  <a:lnTo>
                    <a:pt x="21851" y="7878"/>
                  </a:lnTo>
                  <a:lnTo>
                    <a:pt x="21952" y="8013"/>
                  </a:lnTo>
                  <a:lnTo>
                    <a:pt x="22019" y="8148"/>
                  </a:lnTo>
                  <a:lnTo>
                    <a:pt x="22053" y="8316"/>
                  </a:lnTo>
                  <a:lnTo>
                    <a:pt x="21548" y="9461"/>
                  </a:lnTo>
                  <a:lnTo>
                    <a:pt x="21009" y="10606"/>
                  </a:lnTo>
                  <a:lnTo>
                    <a:pt x="20605" y="11447"/>
                  </a:lnTo>
                  <a:lnTo>
                    <a:pt x="20167" y="12289"/>
                  </a:lnTo>
                  <a:lnTo>
                    <a:pt x="20470" y="12289"/>
                  </a:lnTo>
                  <a:lnTo>
                    <a:pt x="20773" y="11582"/>
                  </a:lnTo>
                  <a:lnTo>
                    <a:pt x="21076" y="10942"/>
                  </a:lnTo>
                  <a:lnTo>
                    <a:pt x="21649" y="9764"/>
                  </a:lnTo>
                  <a:lnTo>
                    <a:pt x="21884" y="9158"/>
                  </a:lnTo>
                  <a:lnTo>
                    <a:pt x="22019" y="8855"/>
                  </a:lnTo>
                  <a:lnTo>
                    <a:pt x="22086" y="8518"/>
                  </a:lnTo>
                  <a:lnTo>
                    <a:pt x="22154" y="8552"/>
                  </a:lnTo>
                  <a:lnTo>
                    <a:pt x="22221" y="8552"/>
                  </a:lnTo>
                  <a:lnTo>
                    <a:pt x="22255" y="8518"/>
                  </a:lnTo>
                  <a:lnTo>
                    <a:pt x="22288" y="8451"/>
                  </a:lnTo>
                  <a:lnTo>
                    <a:pt x="22255" y="8215"/>
                  </a:lnTo>
                  <a:lnTo>
                    <a:pt x="22187" y="8047"/>
                  </a:lnTo>
                  <a:lnTo>
                    <a:pt x="22086" y="7845"/>
                  </a:lnTo>
                  <a:lnTo>
                    <a:pt x="21952" y="7710"/>
                  </a:lnTo>
                  <a:lnTo>
                    <a:pt x="21581" y="7407"/>
                  </a:lnTo>
                  <a:lnTo>
                    <a:pt x="21245" y="7171"/>
                  </a:lnTo>
                  <a:lnTo>
                    <a:pt x="20639" y="6801"/>
                  </a:lnTo>
                  <a:lnTo>
                    <a:pt x="19999" y="6498"/>
                  </a:lnTo>
                  <a:lnTo>
                    <a:pt x="18720" y="5858"/>
                  </a:lnTo>
                  <a:lnTo>
                    <a:pt x="17339" y="5185"/>
                  </a:lnTo>
                  <a:lnTo>
                    <a:pt x="15959" y="4545"/>
                  </a:lnTo>
                  <a:lnTo>
                    <a:pt x="14578" y="3906"/>
                  </a:lnTo>
                  <a:lnTo>
                    <a:pt x="13164" y="3300"/>
                  </a:lnTo>
                  <a:lnTo>
                    <a:pt x="11851" y="2761"/>
                  </a:lnTo>
                  <a:lnTo>
                    <a:pt x="10538" y="2256"/>
                  </a:lnTo>
                  <a:lnTo>
                    <a:pt x="9192" y="1785"/>
                  </a:lnTo>
                  <a:lnTo>
                    <a:pt x="7845" y="1381"/>
                  </a:lnTo>
                  <a:lnTo>
                    <a:pt x="6397" y="943"/>
                  </a:lnTo>
                  <a:lnTo>
                    <a:pt x="4949" y="573"/>
                  </a:lnTo>
                  <a:lnTo>
                    <a:pt x="4209" y="438"/>
                  </a:lnTo>
                  <a:lnTo>
                    <a:pt x="3468" y="270"/>
                  </a:lnTo>
                  <a:lnTo>
                    <a:pt x="2727" y="169"/>
                  </a:lnTo>
                  <a:lnTo>
                    <a:pt x="1987" y="101"/>
                  </a:lnTo>
                  <a:lnTo>
                    <a:pt x="1919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7"/>
            <p:cNvSpPr/>
            <p:nvPr/>
          </p:nvSpPr>
          <p:spPr>
            <a:xfrm>
              <a:off x="1058529" y="4589442"/>
              <a:ext cx="471371" cy="375811"/>
            </a:xfrm>
            <a:custGeom>
              <a:avLst/>
              <a:gdLst/>
              <a:ahLst/>
              <a:cxnLst/>
              <a:rect l="l" t="t" r="r" b="b"/>
              <a:pathLst>
                <a:path w="9461" h="7543" extrusionOk="0">
                  <a:moveTo>
                    <a:pt x="3805" y="472"/>
                  </a:moveTo>
                  <a:lnTo>
                    <a:pt x="4377" y="573"/>
                  </a:lnTo>
                  <a:lnTo>
                    <a:pt x="4916" y="708"/>
                  </a:lnTo>
                  <a:lnTo>
                    <a:pt x="5488" y="876"/>
                  </a:lnTo>
                  <a:lnTo>
                    <a:pt x="6027" y="1044"/>
                  </a:lnTo>
                  <a:lnTo>
                    <a:pt x="6566" y="1246"/>
                  </a:lnTo>
                  <a:lnTo>
                    <a:pt x="7104" y="1482"/>
                  </a:lnTo>
                  <a:lnTo>
                    <a:pt x="7643" y="1718"/>
                  </a:lnTo>
                  <a:lnTo>
                    <a:pt x="8182" y="1953"/>
                  </a:lnTo>
                  <a:lnTo>
                    <a:pt x="8586" y="2223"/>
                  </a:lnTo>
                  <a:lnTo>
                    <a:pt x="8754" y="2357"/>
                  </a:lnTo>
                  <a:lnTo>
                    <a:pt x="8922" y="2526"/>
                  </a:lnTo>
                  <a:lnTo>
                    <a:pt x="9023" y="2694"/>
                  </a:lnTo>
                  <a:lnTo>
                    <a:pt x="9124" y="2896"/>
                  </a:lnTo>
                  <a:lnTo>
                    <a:pt x="9192" y="3132"/>
                  </a:lnTo>
                  <a:lnTo>
                    <a:pt x="9225" y="3367"/>
                  </a:lnTo>
                  <a:lnTo>
                    <a:pt x="9192" y="3670"/>
                  </a:lnTo>
                  <a:lnTo>
                    <a:pt x="6498" y="2088"/>
                  </a:lnTo>
                  <a:lnTo>
                    <a:pt x="3805" y="472"/>
                  </a:lnTo>
                  <a:close/>
                  <a:moveTo>
                    <a:pt x="2256" y="203"/>
                  </a:moveTo>
                  <a:lnTo>
                    <a:pt x="2290" y="236"/>
                  </a:lnTo>
                  <a:lnTo>
                    <a:pt x="2323" y="270"/>
                  </a:lnTo>
                  <a:lnTo>
                    <a:pt x="2896" y="337"/>
                  </a:lnTo>
                  <a:lnTo>
                    <a:pt x="3502" y="405"/>
                  </a:lnTo>
                  <a:lnTo>
                    <a:pt x="3771" y="708"/>
                  </a:lnTo>
                  <a:lnTo>
                    <a:pt x="4074" y="943"/>
                  </a:lnTo>
                  <a:lnTo>
                    <a:pt x="4377" y="1179"/>
                  </a:lnTo>
                  <a:lnTo>
                    <a:pt x="4747" y="1415"/>
                  </a:lnTo>
                  <a:lnTo>
                    <a:pt x="5454" y="1819"/>
                  </a:lnTo>
                  <a:lnTo>
                    <a:pt x="6128" y="2189"/>
                  </a:lnTo>
                  <a:lnTo>
                    <a:pt x="9124" y="3940"/>
                  </a:lnTo>
                  <a:lnTo>
                    <a:pt x="9124" y="3940"/>
                  </a:lnTo>
                  <a:lnTo>
                    <a:pt x="7879" y="3603"/>
                  </a:lnTo>
                  <a:lnTo>
                    <a:pt x="7205" y="3435"/>
                  </a:lnTo>
                  <a:lnTo>
                    <a:pt x="6498" y="3300"/>
                  </a:lnTo>
                  <a:lnTo>
                    <a:pt x="5825" y="3199"/>
                  </a:lnTo>
                  <a:lnTo>
                    <a:pt x="5084" y="3132"/>
                  </a:lnTo>
                  <a:lnTo>
                    <a:pt x="4377" y="3098"/>
                  </a:lnTo>
                  <a:lnTo>
                    <a:pt x="3670" y="3098"/>
                  </a:lnTo>
                  <a:lnTo>
                    <a:pt x="3670" y="3064"/>
                  </a:lnTo>
                  <a:lnTo>
                    <a:pt x="3636" y="3031"/>
                  </a:lnTo>
                  <a:lnTo>
                    <a:pt x="2896" y="2627"/>
                  </a:lnTo>
                  <a:lnTo>
                    <a:pt x="2121" y="2256"/>
                  </a:lnTo>
                  <a:lnTo>
                    <a:pt x="1414" y="1852"/>
                  </a:lnTo>
                  <a:lnTo>
                    <a:pt x="1010" y="1650"/>
                  </a:lnTo>
                  <a:lnTo>
                    <a:pt x="640" y="1516"/>
                  </a:lnTo>
                  <a:lnTo>
                    <a:pt x="775" y="1280"/>
                  </a:lnTo>
                  <a:lnTo>
                    <a:pt x="943" y="1078"/>
                  </a:lnTo>
                  <a:lnTo>
                    <a:pt x="1111" y="876"/>
                  </a:lnTo>
                  <a:lnTo>
                    <a:pt x="1313" y="708"/>
                  </a:lnTo>
                  <a:lnTo>
                    <a:pt x="1515" y="539"/>
                  </a:lnTo>
                  <a:lnTo>
                    <a:pt x="1751" y="405"/>
                  </a:lnTo>
                  <a:lnTo>
                    <a:pt x="1987" y="304"/>
                  </a:lnTo>
                  <a:lnTo>
                    <a:pt x="2256" y="203"/>
                  </a:lnTo>
                  <a:close/>
                  <a:moveTo>
                    <a:pt x="573" y="1583"/>
                  </a:moveTo>
                  <a:lnTo>
                    <a:pt x="943" y="1819"/>
                  </a:lnTo>
                  <a:lnTo>
                    <a:pt x="1280" y="2021"/>
                  </a:lnTo>
                  <a:lnTo>
                    <a:pt x="2054" y="2425"/>
                  </a:lnTo>
                  <a:lnTo>
                    <a:pt x="2727" y="2795"/>
                  </a:lnTo>
                  <a:lnTo>
                    <a:pt x="3401" y="3132"/>
                  </a:lnTo>
                  <a:lnTo>
                    <a:pt x="2963" y="3165"/>
                  </a:lnTo>
                  <a:lnTo>
                    <a:pt x="2525" y="3266"/>
                  </a:lnTo>
                  <a:lnTo>
                    <a:pt x="2088" y="3367"/>
                  </a:lnTo>
                  <a:lnTo>
                    <a:pt x="1684" y="3502"/>
                  </a:lnTo>
                  <a:lnTo>
                    <a:pt x="1280" y="3637"/>
                  </a:lnTo>
                  <a:lnTo>
                    <a:pt x="876" y="3839"/>
                  </a:lnTo>
                  <a:lnTo>
                    <a:pt x="505" y="4074"/>
                  </a:lnTo>
                  <a:lnTo>
                    <a:pt x="169" y="4344"/>
                  </a:lnTo>
                  <a:lnTo>
                    <a:pt x="135" y="3805"/>
                  </a:lnTo>
                  <a:lnTo>
                    <a:pt x="169" y="3233"/>
                  </a:lnTo>
                  <a:lnTo>
                    <a:pt x="236" y="2728"/>
                  </a:lnTo>
                  <a:lnTo>
                    <a:pt x="337" y="2256"/>
                  </a:lnTo>
                  <a:lnTo>
                    <a:pt x="438" y="1920"/>
                  </a:lnTo>
                  <a:lnTo>
                    <a:pt x="573" y="1583"/>
                  </a:lnTo>
                  <a:close/>
                  <a:moveTo>
                    <a:pt x="4882" y="3334"/>
                  </a:moveTo>
                  <a:lnTo>
                    <a:pt x="5488" y="3401"/>
                  </a:lnTo>
                  <a:lnTo>
                    <a:pt x="6094" y="3468"/>
                  </a:lnTo>
                  <a:lnTo>
                    <a:pt x="6667" y="3569"/>
                  </a:lnTo>
                  <a:lnTo>
                    <a:pt x="7879" y="3839"/>
                  </a:lnTo>
                  <a:lnTo>
                    <a:pt x="9057" y="4108"/>
                  </a:lnTo>
                  <a:lnTo>
                    <a:pt x="8855" y="4512"/>
                  </a:lnTo>
                  <a:lnTo>
                    <a:pt x="8586" y="4916"/>
                  </a:lnTo>
                  <a:lnTo>
                    <a:pt x="8518" y="5017"/>
                  </a:lnTo>
                  <a:lnTo>
                    <a:pt x="8485" y="4983"/>
                  </a:lnTo>
                  <a:lnTo>
                    <a:pt x="8451" y="4983"/>
                  </a:lnTo>
                  <a:lnTo>
                    <a:pt x="7172" y="4647"/>
                  </a:lnTo>
                  <a:lnTo>
                    <a:pt x="5892" y="4344"/>
                  </a:lnTo>
                  <a:lnTo>
                    <a:pt x="5252" y="4209"/>
                  </a:lnTo>
                  <a:lnTo>
                    <a:pt x="4613" y="4074"/>
                  </a:lnTo>
                  <a:lnTo>
                    <a:pt x="4310" y="4007"/>
                  </a:lnTo>
                  <a:lnTo>
                    <a:pt x="3973" y="3973"/>
                  </a:lnTo>
                  <a:lnTo>
                    <a:pt x="3670" y="3940"/>
                  </a:lnTo>
                  <a:lnTo>
                    <a:pt x="3367" y="3973"/>
                  </a:lnTo>
                  <a:lnTo>
                    <a:pt x="3165" y="4007"/>
                  </a:lnTo>
                  <a:lnTo>
                    <a:pt x="2997" y="4074"/>
                  </a:lnTo>
                  <a:lnTo>
                    <a:pt x="2694" y="4209"/>
                  </a:lnTo>
                  <a:lnTo>
                    <a:pt x="2391" y="4411"/>
                  </a:lnTo>
                  <a:lnTo>
                    <a:pt x="2088" y="4613"/>
                  </a:lnTo>
                  <a:lnTo>
                    <a:pt x="1381" y="5118"/>
                  </a:lnTo>
                  <a:lnTo>
                    <a:pt x="640" y="5556"/>
                  </a:lnTo>
                  <a:lnTo>
                    <a:pt x="539" y="5455"/>
                  </a:lnTo>
                  <a:lnTo>
                    <a:pt x="404" y="5219"/>
                  </a:lnTo>
                  <a:lnTo>
                    <a:pt x="303" y="4983"/>
                  </a:lnTo>
                  <a:lnTo>
                    <a:pt x="236" y="4748"/>
                  </a:lnTo>
                  <a:lnTo>
                    <a:pt x="169" y="4478"/>
                  </a:lnTo>
                  <a:lnTo>
                    <a:pt x="674" y="4209"/>
                  </a:lnTo>
                  <a:lnTo>
                    <a:pt x="1145" y="3973"/>
                  </a:lnTo>
                  <a:lnTo>
                    <a:pt x="1650" y="3805"/>
                  </a:lnTo>
                  <a:lnTo>
                    <a:pt x="2155" y="3637"/>
                  </a:lnTo>
                  <a:lnTo>
                    <a:pt x="2660" y="3502"/>
                  </a:lnTo>
                  <a:lnTo>
                    <a:pt x="3165" y="3401"/>
                  </a:lnTo>
                  <a:lnTo>
                    <a:pt x="3704" y="3367"/>
                  </a:lnTo>
                  <a:lnTo>
                    <a:pt x="4276" y="3334"/>
                  </a:lnTo>
                  <a:close/>
                  <a:moveTo>
                    <a:pt x="3838" y="4108"/>
                  </a:moveTo>
                  <a:lnTo>
                    <a:pt x="4175" y="4142"/>
                  </a:lnTo>
                  <a:lnTo>
                    <a:pt x="4512" y="4209"/>
                  </a:lnTo>
                  <a:lnTo>
                    <a:pt x="5219" y="4377"/>
                  </a:lnTo>
                  <a:lnTo>
                    <a:pt x="5825" y="4546"/>
                  </a:lnTo>
                  <a:lnTo>
                    <a:pt x="7104" y="4849"/>
                  </a:lnTo>
                  <a:lnTo>
                    <a:pt x="8417" y="5152"/>
                  </a:lnTo>
                  <a:lnTo>
                    <a:pt x="8013" y="5690"/>
                  </a:lnTo>
                  <a:lnTo>
                    <a:pt x="7542" y="6195"/>
                  </a:lnTo>
                  <a:lnTo>
                    <a:pt x="7003" y="6633"/>
                  </a:lnTo>
                  <a:lnTo>
                    <a:pt x="6465" y="7003"/>
                  </a:lnTo>
                  <a:lnTo>
                    <a:pt x="6263" y="7105"/>
                  </a:lnTo>
                  <a:lnTo>
                    <a:pt x="6094" y="7206"/>
                  </a:lnTo>
                  <a:lnTo>
                    <a:pt x="5690" y="7307"/>
                  </a:lnTo>
                  <a:lnTo>
                    <a:pt x="5252" y="7340"/>
                  </a:lnTo>
                  <a:lnTo>
                    <a:pt x="4848" y="7307"/>
                  </a:lnTo>
                  <a:lnTo>
                    <a:pt x="4411" y="7273"/>
                  </a:lnTo>
                  <a:lnTo>
                    <a:pt x="4007" y="7172"/>
                  </a:lnTo>
                  <a:lnTo>
                    <a:pt x="3199" y="6936"/>
                  </a:lnTo>
                  <a:lnTo>
                    <a:pt x="2525" y="6734"/>
                  </a:lnTo>
                  <a:lnTo>
                    <a:pt x="1886" y="6465"/>
                  </a:lnTo>
                  <a:lnTo>
                    <a:pt x="1549" y="6296"/>
                  </a:lnTo>
                  <a:lnTo>
                    <a:pt x="1246" y="6128"/>
                  </a:lnTo>
                  <a:lnTo>
                    <a:pt x="977" y="5926"/>
                  </a:lnTo>
                  <a:lnTo>
                    <a:pt x="741" y="5657"/>
                  </a:lnTo>
                  <a:lnTo>
                    <a:pt x="1044" y="5589"/>
                  </a:lnTo>
                  <a:lnTo>
                    <a:pt x="1381" y="5421"/>
                  </a:lnTo>
                  <a:lnTo>
                    <a:pt x="1684" y="5219"/>
                  </a:lnTo>
                  <a:lnTo>
                    <a:pt x="1987" y="4983"/>
                  </a:lnTo>
                  <a:lnTo>
                    <a:pt x="2593" y="4512"/>
                  </a:lnTo>
                  <a:lnTo>
                    <a:pt x="2896" y="4344"/>
                  </a:lnTo>
                  <a:lnTo>
                    <a:pt x="3199" y="4209"/>
                  </a:lnTo>
                  <a:lnTo>
                    <a:pt x="3502" y="4142"/>
                  </a:lnTo>
                  <a:lnTo>
                    <a:pt x="3838" y="4108"/>
                  </a:lnTo>
                  <a:close/>
                  <a:moveTo>
                    <a:pt x="2323" y="1"/>
                  </a:moveTo>
                  <a:lnTo>
                    <a:pt x="1953" y="68"/>
                  </a:lnTo>
                  <a:lnTo>
                    <a:pt x="1616" y="169"/>
                  </a:lnTo>
                  <a:lnTo>
                    <a:pt x="1313" y="337"/>
                  </a:lnTo>
                  <a:lnTo>
                    <a:pt x="1044" y="573"/>
                  </a:lnTo>
                  <a:lnTo>
                    <a:pt x="808" y="842"/>
                  </a:lnTo>
                  <a:lnTo>
                    <a:pt x="606" y="1145"/>
                  </a:lnTo>
                  <a:lnTo>
                    <a:pt x="438" y="1482"/>
                  </a:lnTo>
                  <a:lnTo>
                    <a:pt x="303" y="1819"/>
                  </a:lnTo>
                  <a:lnTo>
                    <a:pt x="202" y="2189"/>
                  </a:lnTo>
                  <a:lnTo>
                    <a:pt x="101" y="2593"/>
                  </a:lnTo>
                  <a:lnTo>
                    <a:pt x="34" y="2963"/>
                  </a:lnTo>
                  <a:lnTo>
                    <a:pt x="0" y="3367"/>
                  </a:lnTo>
                  <a:lnTo>
                    <a:pt x="0" y="3738"/>
                  </a:lnTo>
                  <a:lnTo>
                    <a:pt x="0" y="4445"/>
                  </a:lnTo>
                  <a:lnTo>
                    <a:pt x="0" y="4478"/>
                  </a:lnTo>
                  <a:lnTo>
                    <a:pt x="0" y="4512"/>
                  </a:lnTo>
                  <a:lnTo>
                    <a:pt x="0" y="4546"/>
                  </a:lnTo>
                  <a:lnTo>
                    <a:pt x="34" y="4781"/>
                  </a:lnTo>
                  <a:lnTo>
                    <a:pt x="68" y="4950"/>
                  </a:lnTo>
                  <a:lnTo>
                    <a:pt x="135" y="5152"/>
                  </a:lnTo>
                  <a:lnTo>
                    <a:pt x="303" y="5455"/>
                  </a:lnTo>
                  <a:lnTo>
                    <a:pt x="539" y="5758"/>
                  </a:lnTo>
                  <a:lnTo>
                    <a:pt x="808" y="6027"/>
                  </a:lnTo>
                  <a:lnTo>
                    <a:pt x="1111" y="6263"/>
                  </a:lnTo>
                  <a:lnTo>
                    <a:pt x="1414" y="6465"/>
                  </a:lnTo>
                  <a:lnTo>
                    <a:pt x="1751" y="6633"/>
                  </a:lnTo>
                  <a:lnTo>
                    <a:pt x="2088" y="6768"/>
                  </a:lnTo>
                  <a:lnTo>
                    <a:pt x="2929" y="7105"/>
                  </a:lnTo>
                  <a:lnTo>
                    <a:pt x="3401" y="7273"/>
                  </a:lnTo>
                  <a:lnTo>
                    <a:pt x="3872" y="7374"/>
                  </a:lnTo>
                  <a:lnTo>
                    <a:pt x="4343" y="7475"/>
                  </a:lnTo>
                  <a:lnTo>
                    <a:pt x="4815" y="7542"/>
                  </a:lnTo>
                  <a:lnTo>
                    <a:pt x="5286" y="7542"/>
                  </a:lnTo>
                  <a:lnTo>
                    <a:pt x="5724" y="7475"/>
                  </a:lnTo>
                  <a:lnTo>
                    <a:pt x="6162" y="7374"/>
                  </a:lnTo>
                  <a:lnTo>
                    <a:pt x="6532" y="7172"/>
                  </a:lnTo>
                  <a:lnTo>
                    <a:pt x="6936" y="6970"/>
                  </a:lnTo>
                  <a:lnTo>
                    <a:pt x="7273" y="6700"/>
                  </a:lnTo>
                  <a:lnTo>
                    <a:pt x="7609" y="6397"/>
                  </a:lnTo>
                  <a:lnTo>
                    <a:pt x="7912" y="6061"/>
                  </a:lnTo>
                  <a:lnTo>
                    <a:pt x="8485" y="5387"/>
                  </a:lnTo>
                  <a:lnTo>
                    <a:pt x="8720" y="5118"/>
                  </a:lnTo>
                  <a:lnTo>
                    <a:pt x="8922" y="4781"/>
                  </a:lnTo>
                  <a:lnTo>
                    <a:pt x="9124" y="4411"/>
                  </a:lnTo>
                  <a:lnTo>
                    <a:pt x="9293" y="4041"/>
                  </a:lnTo>
                  <a:lnTo>
                    <a:pt x="9394" y="4041"/>
                  </a:lnTo>
                  <a:lnTo>
                    <a:pt x="9461" y="3973"/>
                  </a:lnTo>
                  <a:lnTo>
                    <a:pt x="9461" y="3872"/>
                  </a:lnTo>
                  <a:lnTo>
                    <a:pt x="9461" y="3839"/>
                  </a:lnTo>
                  <a:lnTo>
                    <a:pt x="9427" y="3805"/>
                  </a:lnTo>
                  <a:lnTo>
                    <a:pt x="9394" y="3771"/>
                  </a:lnTo>
                  <a:lnTo>
                    <a:pt x="9427" y="3502"/>
                  </a:lnTo>
                  <a:lnTo>
                    <a:pt x="9427" y="3233"/>
                  </a:lnTo>
                  <a:lnTo>
                    <a:pt x="9394" y="2997"/>
                  </a:lnTo>
                  <a:lnTo>
                    <a:pt x="9293" y="2728"/>
                  </a:lnTo>
                  <a:lnTo>
                    <a:pt x="9192" y="2559"/>
                  </a:lnTo>
                  <a:lnTo>
                    <a:pt x="9091" y="2391"/>
                  </a:lnTo>
                  <a:lnTo>
                    <a:pt x="8788" y="2122"/>
                  </a:lnTo>
                  <a:lnTo>
                    <a:pt x="8451" y="1852"/>
                  </a:lnTo>
                  <a:lnTo>
                    <a:pt x="8081" y="1650"/>
                  </a:lnTo>
                  <a:lnTo>
                    <a:pt x="7677" y="1448"/>
                  </a:lnTo>
                  <a:lnTo>
                    <a:pt x="7273" y="1280"/>
                  </a:lnTo>
                  <a:lnTo>
                    <a:pt x="6498" y="1011"/>
                  </a:lnTo>
                  <a:lnTo>
                    <a:pt x="5589" y="674"/>
                  </a:lnTo>
                  <a:lnTo>
                    <a:pt x="4646" y="438"/>
                  </a:lnTo>
                  <a:lnTo>
                    <a:pt x="3704" y="236"/>
                  </a:lnTo>
                  <a:lnTo>
                    <a:pt x="2761" y="102"/>
                  </a:lnTo>
                  <a:lnTo>
                    <a:pt x="2761" y="34"/>
                  </a:lnTo>
                  <a:lnTo>
                    <a:pt x="272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7"/>
            <p:cNvSpPr/>
            <p:nvPr/>
          </p:nvSpPr>
          <p:spPr>
            <a:xfrm>
              <a:off x="1625509" y="4780661"/>
              <a:ext cx="427776" cy="372423"/>
            </a:xfrm>
            <a:custGeom>
              <a:avLst/>
              <a:gdLst/>
              <a:ahLst/>
              <a:cxnLst/>
              <a:rect l="l" t="t" r="r" b="b"/>
              <a:pathLst>
                <a:path w="8586" h="7475" extrusionOk="0">
                  <a:moveTo>
                    <a:pt x="1582" y="169"/>
                  </a:moveTo>
                  <a:lnTo>
                    <a:pt x="1986" y="236"/>
                  </a:lnTo>
                  <a:lnTo>
                    <a:pt x="2357" y="337"/>
                  </a:lnTo>
                  <a:lnTo>
                    <a:pt x="2761" y="438"/>
                  </a:lnTo>
                  <a:lnTo>
                    <a:pt x="3535" y="708"/>
                  </a:lnTo>
                  <a:lnTo>
                    <a:pt x="4310" y="1011"/>
                  </a:lnTo>
                  <a:lnTo>
                    <a:pt x="5993" y="1684"/>
                  </a:lnTo>
                  <a:lnTo>
                    <a:pt x="7676" y="2458"/>
                  </a:lnTo>
                  <a:lnTo>
                    <a:pt x="7811" y="2526"/>
                  </a:lnTo>
                  <a:lnTo>
                    <a:pt x="7946" y="2627"/>
                  </a:lnTo>
                  <a:lnTo>
                    <a:pt x="8148" y="2829"/>
                  </a:lnTo>
                  <a:lnTo>
                    <a:pt x="8282" y="3098"/>
                  </a:lnTo>
                  <a:lnTo>
                    <a:pt x="8350" y="3368"/>
                  </a:lnTo>
                  <a:lnTo>
                    <a:pt x="8383" y="3671"/>
                  </a:lnTo>
                  <a:lnTo>
                    <a:pt x="8350" y="4007"/>
                  </a:lnTo>
                  <a:lnTo>
                    <a:pt x="8316" y="4344"/>
                  </a:lnTo>
                  <a:lnTo>
                    <a:pt x="8249" y="4681"/>
                  </a:lnTo>
                  <a:lnTo>
                    <a:pt x="7272" y="4344"/>
                  </a:lnTo>
                  <a:lnTo>
                    <a:pt x="6296" y="4007"/>
                  </a:lnTo>
                  <a:lnTo>
                    <a:pt x="4343" y="3401"/>
                  </a:lnTo>
                  <a:lnTo>
                    <a:pt x="3367" y="3064"/>
                  </a:lnTo>
                  <a:lnTo>
                    <a:pt x="2357" y="2728"/>
                  </a:lnTo>
                  <a:lnTo>
                    <a:pt x="1347" y="2425"/>
                  </a:lnTo>
                  <a:lnTo>
                    <a:pt x="842" y="2290"/>
                  </a:lnTo>
                  <a:lnTo>
                    <a:pt x="337" y="2189"/>
                  </a:lnTo>
                  <a:lnTo>
                    <a:pt x="370" y="1852"/>
                  </a:lnTo>
                  <a:lnTo>
                    <a:pt x="471" y="1549"/>
                  </a:lnTo>
                  <a:lnTo>
                    <a:pt x="572" y="1246"/>
                  </a:lnTo>
                  <a:lnTo>
                    <a:pt x="707" y="943"/>
                  </a:lnTo>
                  <a:lnTo>
                    <a:pt x="1448" y="1213"/>
                  </a:lnTo>
                  <a:lnTo>
                    <a:pt x="2188" y="1482"/>
                  </a:lnTo>
                  <a:lnTo>
                    <a:pt x="2660" y="1650"/>
                  </a:lnTo>
                  <a:lnTo>
                    <a:pt x="3131" y="1751"/>
                  </a:lnTo>
                  <a:lnTo>
                    <a:pt x="4108" y="1920"/>
                  </a:lnTo>
                  <a:lnTo>
                    <a:pt x="5084" y="2122"/>
                  </a:lnTo>
                  <a:lnTo>
                    <a:pt x="5993" y="2324"/>
                  </a:lnTo>
                  <a:lnTo>
                    <a:pt x="7878" y="2795"/>
                  </a:lnTo>
                  <a:lnTo>
                    <a:pt x="7946" y="2795"/>
                  </a:lnTo>
                  <a:lnTo>
                    <a:pt x="7979" y="2728"/>
                  </a:lnTo>
                  <a:lnTo>
                    <a:pt x="7979" y="2694"/>
                  </a:lnTo>
                  <a:lnTo>
                    <a:pt x="7946" y="2627"/>
                  </a:lnTo>
                  <a:lnTo>
                    <a:pt x="7003" y="2357"/>
                  </a:lnTo>
                  <a:lnTo>
                    <a:pt x="6060" y="2122"/>
                  </a:lnTo>
                  <a:lnTo>
                    <a:pt x="5118" y="1920"/>
                  </a:lnTo>
                  <a:lnTo>
                    <a:pt x="4175" y="1751"/>
                  </a:lnTo>
                  <a:lnTo>
                    <a:pt x="3300" y="1583"/>
                  </a:lnTo>
                  <a:lnTo>
                    <a:pt x="2896" y="1516"/>
                  </a:lnTo>
                  <a:lnTo>
                    <a:pt x="2458" y="1381"/>
                  </a:lnTo>
                  <a:lnTo>
                    <a:pt x="2054" y="1246"/>
                  </a:lnTo>
                  <a:lnTo>
                    <a:pt x="1616" y="1078"/>
                  </a:lnTo>
                  <a:lnTo>
                    <a:pt x="1178" y="910"/>
                  </a:lnTo>
                  <a:lnTo>
                    <a:pt x="741" y="809"/>
                  </a:lnTo>
                  <a:lnTo>
                    <a:pt x="943" y="472"/>
                  </a:lnTo>
                  <a:lnTo>
                    <a:pt x="1145" y="169"/>
                  </a:lnTo>
                  <a:close/>
                  <a:moveTo>
                    <a:pt x="1212" y="1"/>
                  </a:moveTo>
                  <a:lnTo>
                    <a:pt x="1178" y="34"/>
                  </a:lnTo>
                  <a:lnTo>
                    <a:pt x="1077" y="34"/>
                  </a:lnTo>
                  <a:lnTo>
                    <a:pt x="1010" y="68"/>
                  </a:lnTo>
                  <a:lnTo>
                    <a:pt x="1044" y="135"/>
                  </a:lnTo>
                  <a:lnTo>
                    <a:pt x="842" y="337"/>
                  </a:lnTo>
                  <a:lnTo>
                    <a:pt x="673" y="539"/>
                  </a:lnTo>
                  <a:lnTo>
                    <a:pt x="539" y="775"/>
                  </a:lnTo>
                  <a:lnTo>
                    <a:pt x="404" y="1044"/>
                  </a:lnTo>
                  <a:lnTo>
                    <a:pt x="303" y="1314"/>
                  </a:lnTo>
                  <a:lnTo>
                    <a:pt x="202" y="1617"/>
                  </a:lnTo>
                  <a:lnTo>
                    <a:pt x="67" y="2189"/>
                  </a:lnTo>
                  <a:lnTo>
                    <a:pt x="0" y="2829"/>
                  </a:lnTo>
                  <a:lnTo>
                    <a:pt x="0" y="3435"/>
                  </a:lnTo>
                  <a:lnTo>
                    <a:pt x="34" y="4007"/>
                  </a:lnTo>
                  <a:lnTo>
                    <a:pt x="101" y="4512"/>
                  </a:lnTo>
                  <a:lnTo>
                    <a:pt x="202" y="4849"/>
                  </a:lnTo>
                  <a:lnTo>
                    <a:pt x="303" y="5186"/>
                  </a:lnTo>
                  <a:lnTo>
                    <a:pt x="438" y="5489"/>
                  </a:lnTo>
                  <a:lnTo>
                    <a:pt x="572" y="5792"/>
                  </a:lnTo>
                  <a:lnTo>
                    <a:pt x="774" y="6061"/>
                  </a:lnTo>
                  <a:lnTo>
                    <a:pt x="976" y="6330"/>
                  </a:lnTo>
                  <a:lnTo>
                    <a:pt x="1212" y="6566"/>
                  </a:lnTo>
                  <a:lnTo>
                    <a:pt x="1481" y="6802"/>
                  </a:lnTo>
                  <a:lnTo>
                    <a:pt x="1919" y="7172"/>
                  </a:lnTo>
                  <a:lnTo>
                    <a:pt x="2390" y="7475"/>
                  </a:lnTo>
                  <a:lnTo>
                    <a:pt x="2896" y="7475"/>
                  </a:lnTo>
                  <a:lnTo>
                    <a:pt x="2559" y="7307"/>
                  </a:lnTo>
                  <a:lnTo>
                    <a:pt x="2256" y="7105"/>
                  </a:lnTo>
                  <a:lnTo>
                    <a:pt x="1919" y="6869"/>
                  </a:lnTo>
                  <a:lnTo>
                    <a:pt x="1616" y="6633"/>
                  </a:lnTo>
                  <a:lnTo>
                    <a:pt x="1347" y="6364"/>
                  </a:lnTo>
                  <a:lnTo>
                    <a:pt x="1111" y="6095"/>
                  </a:lnTo>
                  <a:lnTo>
                    <a:pt x="875" y="5792"/>
                  </a:lnTo>
                  <a:lnTo>
                    <a:pt x="673" y="5455"/>
                  </a:lnTo>
                  <a:lnTo>
                    <a:pt x="539" y="5152"/>
                  </a:lnTo>
                  <a:lnTo>
                    <a:pt x="404" y="4849"/>
                  </a:lnTo>
                  <a:lnTo>
                    <a:pt x="337" y="4546"/>
                  </a:lnTo>
                  <a:lnTo>
                    <a:pt x="303" y="4209"/>
                  </a:lnTo>
                  <a:lnTo>
                    <a:pt x="269" y="3536"/>
                  </a:lnTo>
                  <a:lnTo>
                    <a:pt x="269" y="2862"/>
                  </a:lnTo>
                  <a:lnTo>
                    <a:pt x="640" y="3165"/>
                  </a:lnTo>
                  <a:lnTo>
                    <a:pt x="1010" y="3401"/>
                  </a:lnTo>
                  <a:lnTo>
                    <a:pt x="1818" y="3906"/>
                  </a:lnTo>
                  <a:lnTo>
                    <a:pt x="2626" y="4344"/>
                  </a:lnTo>
                  <a:lnTo>
                    <a:pt x="3401" y="4815"/>
                  </a:lnTo>
                  <a:lnTo>
                    <a:pt x="3838" y="5118"/>
                  </a:lnTo>
                  <a:lnTo>
                    <a:pt x="4242" y="5421"/>
                  </a:lnTo>
                  <a:lnTo>
                    <a:pt x="4411" y="5590"/>
                  </a:lnTo>
                  <a:lnTo>
                    <a:pt x="4545" y="5792"/>
                  </a:lnTo>
                  <a:lnTo>
                    <a:pt x="4680" y="5994"/>
                  </a:lnTo>
                  <a:lnTo>
                    <a:pt x="4781" y="6263"/>
                  </a:lnTo>
                  <a:lnTo>
                    <a:pt x="4882" y="6532"/>
                  </a:lnTo>
                  <a:lnTo>
                    <a:pt x="4916" y="6869"/>
                  </a:lnTo>
                  <a:lnTo>
                    <a:pt x="4949" y="7475"/>
                  </a:lnTo>
                  <a:lnTo>
                    <a:pt x="5219" y="7475"/>
                  </a:lnTo>
                  <a:lnTo>
                    <a:pt x="5219" y="7138"/>
                  </a:lnTo>
                  <a:lnTo>
                    <a:pt x="5185" y="6802"/>
                  </a:lnTo>
                  <a:lnTo>
                    <a:pt x="5118" y="6465"/>
                  </a:lnTo>
                  <a:lnTo>
                    <a:pt x="5017" y="6128"/>
                  </a:lnTo>
                  <a:lnTo>
                    <a:pt x="4882" y="5825"/>
                  </a:lnTo>
                  <a:lnTo>
                    <a:pt x="4714" y="5522"/>
                  </a:lnTo>
                  <a:lnTo>
                    <a:pt x="4512" y="5287"/>
                  </a:lnTo>
                  <a:lnTo>
                    <a:pt x="4242" y="5051"/>
                  </a:lnTo>
                  <a:lnTo>
                    <a:pt x="3300" y="4445"/>
                  </a:lnTo>
                  <a:lnTo>
                    <a:pt x="2323" y="3873"/>
                  </a:lnTo>
                  <a:lnTo>
                    <a:pt x="1347" y="3267"/>
                  </a:lnTo>
                  <a:lnTo>
                    <a:pt x="842" y="2997"/>
                  </a:lnTo>
                  <a:lnTo>
                    <a:pt x="303" y="2761"/>
                  </a:lnTo>
                  <a:lnTo>
                    <a:pt x="269" y="2761"/>
                  </a:lnTo>
                  <a:lnTo>
                    <a:pt x="303" y="2256"/>
                  </a:lnTo>
                  <a:lnTo>
                    <a:pt x="741" y="2492"/>
                  </a:lnTo>
                  <a:lnTo>
                    <a:pt x="1212" y="2660"/>
                  </a:lnTo>
                  <a:lnTo>
                    <a:pt x="2155" y="2963"/>
                  </a:lnTo>
                  <a:lnTo>
                    <a:pt x="3131" y="3267"/>
                  </a:lnTo>
                  <a:lnTo>
                    <a:pt x="4040" y="3536"/>
                  </a:lnTo>
                  <a:lnTo>
                    <a:pt x="4276" y="3603"/>
                  </a:lnTo>
                  <a:lnTo>
                    <a:pt x="4444" y="3772"/>
                  </a:lnTo>
                  <a:lnTo>
                    <a:pt x="4613" y="3974"/>
                  </a:lnTo>
                  <a:lnTo>
                    <a:pt x="4848" y="4277"/>
                  </a:lnTo>
                  <a:lnTo>
                    <a:pt x="5252" y="4782"/>
                  </a:lnTo>
                  <a:lnTo>
                    <a:pt x="5623" y="5320"/>
                  </a:lnTo>
                  <a:lnTo>
                    <a:pt x="5892" y="5825"/>
                  </a:lnTo>
                  <a:lnTo>
                    <a:pt x="6128" y="6364"/>
                  </a:lnTo>
                  <a:lnTo>
                    <a:pt x="6262" y="6903"/>
                  </a:lnTo>
                  <a:lnTo>
                    <a:pt x="6330" y="7475"/>
                  </a:lnTo>
                  <a:lnTo>
                    <a:pt x="6565" y="7475"/>
                  </a:lnTo>
                  <a:lnTo>
                    <a:pt x="6532" y="7138"/>
                  </a:lnTo>
                  <a:lnTo>
                    <a:pt x="6464" y="6835"/>
                  </a:lnTo>
                  <a:lnTo>
                    <a:pt x="6397" y="6499"/>
                  </a:lnTo>
                  <a:lnTo>
                    <a:pt x="6296" y="6196"/>
                  </a:lnTo>
                  <a:lnTo>
                    <a:pt x="6027" y="5590"/>
                  </a:lnTo>
                  <a:lnTo>
                    <a:pt x="5690" y="5017"/>
                  </a:lnTo>
                  <a:lnTo>
                    <a:pt x="5286" y="4411"/>
                  </a:lnTo>
                  <a:lnTo>
                    <a:pt x="5017" y="4075"/>
                  </a:lnTo>
                  <a:lnTo>
                    <a:pt x="4747" y="3772"/>
                  </a:lnTo>
                  <a:lnTo>
                    <a:pt x="4747" y="3772"/>
                  </a:lnTo>
                  <a:lnTo>
                    <a:pt x="6464" y="4344"/>
                  </a:lnTo>
                  <a:lnTo>
                    <a:pt x="7340" y="4613"/>
                  </a:lnTo>
                  <a:lnTo>
                    <a:pt x="8181" y="4883"/>
                  </a:lnTo>
                  <a:lnTo>
                    <a:pt x="8013" y="5489"/>
                  </a:lnTo>
                  <a:lnTo>
                    <a:pt x="7845" y="5994"/>
                  </a:lnTo>
                  <a:lnTo>
                    <a:pt x="7710" y="6364"/>
                  </a:lnTo>
                  <a:lnTo>
                    <a:pt x="7542" y="6768"/>
                  </a:lnTo>
                  <a:lnTo>
                    <a:pt x="7171" y="7475"/>
                  </a:lnTo>
                  <a:lnTo>
                    <a:pt x="7441" y="7475"/>
                  </a:lnTo>
                  <a:lnTo>
                    <a:pt x="7777" y="6633"/>
                  </a:lnTo>
                  <a:lnTo>
                    <a:pt x="8080" y="5825"/>
                  </a:lnTo>
                  <a:lnTo>
                    <a:pt x="8383" y="4883"/>
                  </a:lnTo>
                  <a:lnTo>
                    <a:pt x="8417" y="4849"/>
                  </a:lnTo>
                  <a:lnTo>
                    <a:pt x="8417" y="4748"/>
                  </a:lnTo>
                  <a:lnTo>
                    <a:pt x="8552" y="4209"/>
                  </a:lnTo>
                  <a:lnTo>
                    <a:pt x="8585" y="3906"/>
                  </a:lnTo>
                  <a:lnTo>
                    <a:pt x="8585" y="3637"/>
                  </a:lnTo>
                  <a:lnTo>
                    <a:pt x="8552" y="3368"/>
                  </a:lnTo>
                  <a:lnTo>
                    <a:pt x="8518" y="3132"/>
                  </a:lnTo>
                  <a:lnTo>
                    <a:pt x="8417" y="2862"/>
                  </a:lnTo>
                  <a:lnTo>
                    <a:pt x="8282" y="2660"/>
                  </a:lnTo>
                  <a:lnTo>
                    <a:pt x="8148" y="2492"/>
                  </a:lnTo>
                  <a:lnTo>
                    <a:pt x="8013" y="2391"/>
                  </a:lnTo>
                  <a:lnTo>
                    <a:pt x="7643" y="2189"/>
                  </a:lnTo>
                  <a:lnTo>
                    <a:pt x="6902" y="1886"/>
                  </a:lnTo>
                  <a:lnTo>
                    <a:pt x="5050" y="1078"/>
                  </a:lnTo>
                  <a:lnTo>
                    <a:pt x="4175" y="708"/>
                  </a:lnTo>
                  <a:lnTo>
                    <a:pt x="3704" y="506"/>
                  </a:lnTo>
                  <a:lnTo>
                    <a:pt x="3199" y="304"/>
                  </a:lnTo>
                  <a:lnTo>
                    <a:pt x="2727" y="169"/>
                  </a:lnTo>
                  <a:lnTo>
                    <a:pt x="2222" y="34"/>
                  </a:lnTo>
                  <a:lnTo>
                    <a:pt x="171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66" name="Google Shape;1066;p7"/>
          <p:cNvGrpSpPr/>
          <p:nvPr/>
        </p:nvGrpSpPr>
        <p:grpSpPr>
          <a:xfrm>
            <a:off x="342281" y="4183488"/>
            <a:ext cx="369035" cy="728056"/>
            <a:chOff x="342281" y="4183488"/>
            <a:chExt cx="369035" cy="728056"/>
          </a:xfrm>
        </p:grpSpPr>
        <p:sp>
          <p:nvSpPr>
            <p:cNvPr id="1067" name="Google Shape;1067;p7"/>
            <p:cNvSpPr/>
            <p:nvPr/>
          </p:nvSpPr>
          <p:spPr>
            <a:xfrm>
              <a:off x="385875" y="4691777"/>
              <a:ext cx="77225" cy="211397"/>
            </a:xfrm>
            <a:custGeom>
              <a:avLst/>
              <a:gdLst/>
              <a:ahLst/>
              <a:cxnLst/>
              <a:rect l="l" t="t" r="r" b="b"/>
              <a:pathLst>
                <a:path w="1550" h="4243" extrusionOk="0">
                  <a:moveTo>
                    <a:pt x="1515" y="0"/>
                  </a:moveTo>
                  <a:lnTo>
                    <a:pt x="1515" y="34"/>
                  </a:lnTo>
                  <a:lnTo>
                    <a:pt x="741" y="2088"/>
                  </a:lnTo>
                  <a:lnTo>
                    <a:pt x="337" y="3131"/>
                  </a:lnTo>
                  <a:lnTo>
                    <a:pt x="0" y="4175"/>
                  </a:lnTo>
                  <a:lnTo>
                    <a:pt x="0" y="4209"/>
                  </a:lnTo>
                  <a:lnTo>
                    <a:pt x="34" y="4242"/>
                  </a:lnTo>
                  <a:lnTo>
                    <a:pt x="68" y="4242"/>
                  </a:lnTo>
                  <a:lnTo>
                    <a:pt x="68" y="4209"/>
                  </a:lnTo>
                  <a:lnTo>
                    <a:pt x="505" y="3131"/>
                  </a:lnTo>
                  <a:lnTo>
                    <a:pt x="909" y="2020"/>
                  </a:lnTo>
                  <a:lnTo>
                    <a:pt x="1145" y="1549"/>
                  </a:lnTo>
                  <a:lnTo>
                    <a:pt x="1347" y="1044"/>
                  </a:lnTo>
                  <a:lnTo>
                    <a:pt x="1448" y="775"/>
                  </a:lnTo>
                  <a:lnTo>
                    <a:pt x="1549" y="505"/>
                  </a:lnTo>
                  <a:lnTo>
                    <a:pt x="1549" y="270"/>
                  </a:lnTo>
                  <a:lnTo>
                    <a:pt x="1549" y="34"/>
                  </a:lnTo>
                  <a:lnTo>
                    <a:pt x="151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7"/>
            <p:cNvSpPr/>
            <p:nvPr/>
          </p:nvSpPr>
          <p:spPr>
            <a:xfrm>
              <a:off x="560304" y="4300920"/>
              <a:ext cx="129240" cy="83951"/>
            </a:xfrm>
            <a:custGeom>
              <a:avLst/>
              <a:gdLst/>
              <a:ahLst/>
              <a:cxnLst/>
              <a:rect l="l" t="t" r="r" b="b"/>
              <a:pathLst>
                <a:path w="2594" h="1685" extrusionOk="0">
                  <a:moveTo>
                    <a:pt x="2560" y="1"/>
                  </a:moveTo>
                  <a:lnTo>
                    <a:pt x="2526" y="34"/>
                  </a:lnTo>
                  <a:lnTo>
                    <a:pt x="2391" y="270"/>
                  </a:lnTo>
                  <a:lnTo>
                    <a:pt x="2223" y="539"/>
                  </a:lnTo>
                  <a:lnTo>
                    <a:pt x="2088" y="809"/>
                  </a:lnTo>
                  <a:lnTo>
                    <a:pt x="1886" y="1078"/>
                  </a:lnTo>
                  <a:lnTo>
                    <a:pt x="1651" y="1246"/>
                  </a:lnTo>
                  <a:lnTo>
                    <a:pt x="1381" y="1381"/>
                  </a:lnTo>
                  <a:lnTo>
                    <a:pt x="1146" y="1448"/>
                  </a:lnTo>
                  <a:lnTo>
                    <a:pt x="876" y="1448"/>
                  </a:lnTo>
                  <a:lnTo>
                    <a:pt x="641" y="1381"/>
                  </a:lnTo>
                  <a:lnTo>
                    <a:pt x="405" y="1246"/>
                  </a:lnTo>
                  <a:lnTo>
                    <a:pt x="304" y="1145"/>
                  </a:lnTo>
                  <a:lnTo>
                    <a:pt x="237" y="1044"/>
                  </a:lnTo>
                  <a:lnTo>
                    <a:pt x="169" y="910"/>
                  </a:lnTo>
                  <a:lnTo>
                    <a:pt x="102" y="741"/>
                  </a:lnTo>
                  <a:lnTo>
                    <a:pt x="68" y="708"/>
                  </a:lnTo>
                  <a:lnTo>
                    <a:pt x="35" y="708"/>
                  </a:lnTo>
                  <a:lnTo>
                    <a:pt x="35" y="741"/>
                  </a:lnTo>
                  <a:lnTo>
                    <a:pt x="1" y="876"/>
                  </a:lnTo>
                  <a:lnTo>
                    <a:pt x="1" y="977"/>
                  </a:lnTo>
                  <a:lnTo>
                    <a:pt x="68" y="1179"/>
                  </a:lnTo>
                  <a:lnTo>
                    <a:pt x="203" y="1347"/>
                  </a:lnTo>
                  <a:lnTo>
                    <a:pt x="371" y="1482"/>
                  </a:lnTo>
                  <a:lnTo>
                    <a:pt x="573" y="1583"/>
                  </a:lnTo>
                  <a:lnTo>
                    <a:pt x="775" y="1650"/>
                  </a:lnTo>
                  <a:lnTo>
                    <a:pt x="1011" y="1684"/>
                  </a:lnTo>
                  <a:lnTo>
                    <a:pt x="1213" y="1684"/>
                  </a:lnTo>
                  <a:lnTo>
                    <a:pt x="1449" y="1617"/>
                  </a:lnTo>
                  <a:lnTo>
                    <a:pt x="1684" y="1482"/>
                  </a:lnTo>
                  <a:lnTo>
                    <a:pt x="1954" y="1280"/>
                  </a:lnTo>
                  <a:lnTo>
                    <a:pt x="2156" y="1078"/>
                  </a:lnTo>
                  <a:lnTo>
                    <a:pt x="2358" y="809"/>
                  </a:lnTo>
                  <a:lnTo>
                    <a:pt x="2492" y="573"/>
                  </a:lnTo>
                  <a:lnTo>
                    <a:pt x="2593" y="304"/>
                  </a:lnTo>
                  <a:lnTo>
                    <a:pt x="2593" y="34"/>
                  </a:lnTo>
                  <a:lnTo>
                    <a:pt x="256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7"/>
            <p:cNvSpPr/>
            <p:nvPr/>
          </p:nvSpPr>
          <p:spPr>
            <a:xfrm>
              <a:off x="342281" y="4183488"/>
              <a:ext cx="369035" cy="728056"/>
            </a:xfrm>
            <a:custGeom>
              <a:avLst/>
              <a:gdLst/>
              <a:ahLst/>
              <a:cxnLst/>
              <a:rect l="l" t="t" r="r" b="b"/>
              <a:pathLst>
                <a:path w="7407" h="14613" extrusionOk="0">
                  <a:moveTo>
                    <a:pt x="5993" y="1"/>
                  </a:moveTo>
                  <a:lnTo>
                    <a:pt x="5825" y="35"/>
                  </a:lnTo>
                  <a:lnTo>
                    <a:pt x="5656" y="102"/>
                  </a:lnTo>
                  <a:lnTo>
                    <a:pt x="5488" y="169"/>
                  </a:lnTo>
                  <a:lnTo>
                    <a:pt x="5185" y="405"/>
                  </a:lnTo>
                  <a:lnTo>
                    <a:pt x="4916" y="674"/>
                  </a:lnTo>
                  <a:lnTo>
                    <a:pt x="4680" y="1011"/>
                  </a:lnTo>
                  <a:lnTo>
                    <a:pt x="4478" y="1348"/>
                  </a:lnTo>
                  <a:lnTo>
                    <a:pt x="4276" y="1651"/>
                  </a:lnTo>
                  <a:lnTo>
                    <a:pt x="4141" y="2021"/>
                  </a:lnTo>
                  <a:lnTo>
                    <a:pt x="4040" y="2391"/>
                  </a:lnTo>
                  <a:lnTo>
                    <a:pt x="3973" y="2762"/>
                  </a:lnTo>
                  <a:lnTo>
                    <a:pt x="3973" y="3132"/>
                  </a:lnTo>
                  <a:lnTo>
                    <a:pt x="4007" y="3368"/>
                  </a:lnTo>
                  <a:lnTo>
                    <a:pt x="4040" y="3570"/>
                  </a:lnTo>
                  <a:lnTo>
                    <a:pt x="4209" y="3974"/>
                  </a:lnTo>
                  <a:lnTo>
                    <a:pt x="4310" y="4344"/>
                  </a:lnTo>
                  <a:lnTo>
                    <a:pt x="4377" y="4681"/>
                  </a:lnTo>
                  <a:lnTo>
                    <a:pt x="4377" y="5051"/>
                  </a:lnTo>
                  <a:lnTo>
                    <a:pt x="4310" y="5421"/>
                  </a:lnTo>
                  <a:lnTo>
                    <a:pt x="4074" y="5960"/>
                  </a:lnTo>
                  <a:lnTo>
                    <a:pt x="3838" y="6532"/>
                  </a:lnTo>
                  <a:lnTo>
                    <a:pt x="3232" y="7576"/>
                  </a:lnTo>
                  <a:lnTo>
                    <a:pt x="2626" y="8687"/>
                  </a:lnTo>
                  <a:lnTo>
                    <a:pt x="1986" y="9798"/>
                  </a:lnTo>
                  <a:lnTo>
                    <a:pt x="640" y="11953"/>
                  </a:lnTo>
                  <a:lnTo>
                    <a:pt x="404" y="12323"/>
                  </a:lnTo>
                  <a:lnTo>
                    <a:pt x="202" y="12727"/>
                  </a:lnTo>
                  <a:lnTo>
                    <a:pt x="101" y="12929"/>
                  </a:lnTo>
                  <a:lnTo>
                    <a:pt x="34" y="13131"/>
                  </a:lnTo>
                  <a:lnTo>
                    <a:pt x="0" y="13367"/>
                  </a:lnTo>
                  <a:lnTo>
                    <a:pt x="0" y="13569"/>
                  </a:lnTo>
                  <a:lnTo>
                    <a:pt x="34" y="13636"/>
                  </a:lnTo>
                  <a:lnTo>
                    <a:pt x="67" y="13670"/>
                  </a:lnTo>
                  <a:lnTo>
                    <a:pt x="135" y="13636"/>
                  </a:lnTo>
                  <a:lnTo>
                    <a:pt x="168" y="13569"/>
                  </a:lnTo>
                  <a:lnTo>
                    <a:pt x="168" y="13333"/>
                  </a:lnTo>
                  <a:lnTo>
                    <a:pt x="202" y="13098"/>
                  </a:lnTo>
                  <a:lnTo>
                    <a:pt x="303" y="12862"/>
                  </a:lnTo>
                  <a:lnTo>
                    <a:pt x="404" y="12660"/>
                  </a:lnTo>
                  <a:lnTo>
                    <a:pt x="640" y="12222"/>
                  </a:lnTo>
                  <a:lnTo>
                    <a:pt x="909" y="11818"/>
                  </a:lnTo>
                  <a:lnTo>
                    <a:pt x="1986" y="10068"/>
                  </a:lnTo>
                  <a:lnTo>
                    <a:pt x="2996" y="8317"/>
                  </a:lnTo>
                  <a:lnTo>
                    <a:pt x="3501" y="7442"/>
                  </a:lnTo>
                  <a:lnTo>
                    <a:pt x="3939" y="6532"/>
                  </a:lnTo>
                  <a:lnTo>
                    <a:pt x="4310" y="5792"/>
                  </a:lnTo>
                  <a:lnTo>
                    <a:pt x="4444" y="5421"/>
                  </a:lnTo>
                  <a:lnTo>
                    <a:pt x="4545" y="5051"/>
                  </a:lnTo>
                  <a:lnTo>
                    <a:pt x="4545" y="4883"/>
                  </a:lnTo>
                  <a:lnTo>
                    <a:pt x="4545" y="4714"/>
                  </a:lnTo>
                  <a:lnTo>
                    <a:pt x="4512" y="4378"/>
                  </a:lnTo>
                  <a:lnTo>
                    <a:pt x="4377" y="4041"/>
                  </a:lnTo>
                  <a:lnTo>
                    <a:pt x="4276" y="3738"/>
                  </a:lnTo>
                  <a:lnTo>
                    <a:pt x="4175" y="3469"/>
                  </a:lnTo>
                  <a:lnTo>
                    <a:pt x="4141" y="3199"/>
                  </a:lnTo>
                  <a:lnTo>
                    <a:pt x="4141" y="2896"/>
                  </a:lnTo>
                  <a:lnTo>
                    <a:pt x="4175" y="2593"/>
                  </a:lnTo>
                  <a:lnTo>
                    <a:pt x="4242" y="2257"/>
                  </a:lnTo>
                  <a:lnTo>
                    <a:pt x="4343" y="1954"/>
                  </a:lnTo>
                  <a:lnTo>
                    <a:pt x="4444" y="1651"/>
                  </a:lnTo>
                  <a:lnTo>
                    <a:pt x="4613" y="1348"/>
                  </a:lnTo>
                  <a:lnTo>
                    <a:pt x="4781" y="1078"/>
                  </a:lnTo>
                  <a:lnTo>
                    <a:pt x="4983" y="809"/>
                  </a:lnTo>
                  <a:lnTo>
                    <a:pt x="5185" y="607"/>
                  </a:lnTo>
                  <a:lnTo>
                    <a:pt x="5421" y="405"/>
                  </a:lnTo>
                  <a:lnTo>
                    <a:pt x="5690" y="270"/>
                  </a:lnTo>
                  <a:lnTo>
                    <a:pt x="5959" y="169"/>
                  </a:lnTo>
                  <a:lnTo>
                    <a:pt x="6262" y="136"/>
                  </a:lnTo>
                  <a:lnTo>
                    <a:pt x="6565" y="169"/>
                  </a:lnTo>
                  <a:lnTo>
                    <a:pt x="6565" y="203"/>
                  </a:lnTo>
                  <a:lnTo>
                    <a:pt x="6599" y="237"/>
                  </a:lnTo>
                  <a:lnTo>
                    <a:pt x="6767" y="439"/>
                  </a:lnTo>
                  <a:lnTo>
                    <a:pt x="6902" y="674"/>
                  </a:lnTo>
                  <a:lnTo>
                    <a:pt x="7003" y="910"/>
                  </a:lnTo>
                  <a:lnTo>
                    <a:pt x="7104" y="1179"/>
                  </a:lnTo>
                  <a:lnTo>
                    <a:pt x="7138" y="1482"/>
                  </a:lnTo>
                  <a:lnTo>
                    <a:pt x="7171" y="1752"/>
                  </a:lnTo>
                  <a:lnTo>
                    <a:pt x="7171" y="2290"/>
                  </a:lnTo>
                  <a:lnTo>
                    <a:pt x="7138" y="2593"/>
                  </a:lnTo>
                  <a:lnTo>
                    <a:pt x="7070" y="2863"/>
                  </a:lnTo>
                  <a:lnTo>
                    <a:pt x="6969" y="3132"/>
                  </a:lnTo>
                  <a:lnTo>
                    <a:pt x="6835" y="3401"/>
                  </a:lnTo>
                  <a:lnTo>
                    <a:pt x="6633" y="3603"/>
                  </a:lnTo>
                  <a:lnTo>
                    <a:pt x="6431" y="3839"/>
                  </a:lnTo>
                  <a:lnTo>
                    <a:pt x="6229" y="4041"/>
                  </a:lnTo>
                  <a:lnTo>
                    <a:pt x="5959" y="4209"/>
                  </a:lnTo>
                  <a:lnTo>
                    <a:pt x="5387" y="4613"/>
                  </a:lnTo>
                  <a:lnTo>
                    <a:pt x="5084" y="4849"/>
                  </a:lnTo>
                  <a:lnTo>
                    <a:pt x="4848" y="5085"/>
                  </a:lnTo>
                  <a:lnTo>
                    <a:pt x="4613" y="5455"/>
                  </a:lnTo>
                  <a:lnTo>
                    <a:pt x="4411" y="5825"/>
                  </a:lnTo>
                  <a:lnTo>
                    <a:pt x="4108" y="6633"/>
                  </a:lnTo>
                  <a:lnTo>
                    <a:pt x="3771" y="7711"/>
                  </a:lnTo>
                  <a:lnTo>
                    <a:pt x="3434" y="8788"/>
                  </a:lnTo>
                  <a:lnTo>
                    <a:pt x="3165" y="9866"/>
                  </a:lnTo>
                  <a:lnTo>
                    <a:pt x="2895" y="10977"/>
                  </a:lnTo>
                  <a:lnTo>
                    <a:pt x="2727" y="12020"/>
                  </a:lnTo>
                  <a:lnTo>
                    <a:pt x="2626" y="12525"/>
                  </a:lnTo>
                  <a:lnTo>
                    <a:pt x="2525" y="13064"/>
                  </a:lnTo>
                  <a:lnTo>
                    <a:pt x="2390" y="13434"/>
                  </a:lnTo>
                  <a:lnTo>
                    <a:pt x="2222" y="13771"/>
                  </a:lnTo>
                  <a:lnTo>
                    <a:pt x="1986" y="14074"/>
                  </a:lnTo>
                  <a:lnTo>
                    <a:pt x="1852" y="14209"/>
                  </a:lnTo>
                  <a:lnTo>
                    <a:pt x="1683" y="14310"/>
                  </a:lnTo>
                  <a:lnTo>
                    <a:pt x="1448" y="14444"/>
                  </a:lnTo>
                  <a:lnTo>
                    <a:pt x="1212" y="14478"/>
                  </a:lnTo>
                  <a:lnTo>
                    <a:pt x="976" y="14478"/>
                  </a:lnTo>
                  <a:lnTo>
                    <a:pt x="774" y="14411"/>
                  </a:lnTo>
                  <a:lnTo>
                    <a:pt x="572" y="14276"/>
                  </a:lnTo>
                  <a:lnTo>
                    <a:pt x="404" y="14108"/>
                  </a:lnTo>
                  <a:lnTo>
                    <a:pt x="303" y="13906"/>
                  </a:lnTo>
                  <a:lnTo>
                    <a:pt x="236" y="13670"/>
                  </a:lnTo>
                  <a:lnTo>
                    <a:pt x="202" y="13636"/>
                  </a:lnTo>
                  <a:lnTo>
                    <a:pt x="135" y="13636"/>
                  </a:lnTo>
                  <a:lnTo>
                    <a:pt x="135" y="13670"/>
                  </a:lnTo>
                  <a:lnTo>
                    <a:pt x="135" y="13906"/>
                  </a:lnTo>
                  <a:lnTo>
                    <a:pt x="168" y="14074"/>
                  </a:lnTo>
                  <a:lnTo>
                    <a:pt x="236" y="14242"/>
                  </a:lnTo>
                  <a:lnTo>
                    <a:pt x="337" y="14377"/>
                  </a:lnTo>
                  <a:lnTo>
                    <a:pt x="471" y="14478"/>
                  </a:lnTo>
                  <a:lnTo>
                    <a:pt x="606" y="14545"/>
                  </a:lnTo>
                  <a:lnTo>
                    <a:pt x="774" y="14579"/>
                  </a:lnTo>
                  <a:lnTo>
                    <a:pt x="943" y="14613"/>
                  </a:lnTo>
                  <a:lnTo>
                    <a:pt x="1111" y="14613"/>
                  </a:lnTo>
                  <a:lnTo>
                    <a:pt x="1313" y="14579"/>
                  </a:lnTo>
                  <a:lnTo>
                    <a:pt x="1481" y="14545"/>
                  </a:lnTo>
                  <a:lnTo>
                    <a:pt x="1650" y="14478"/>
                  </a:lnTo>
                  <a:lnTo>
                    <a:pt x="1818" y="14411"/>
                  </a:lnTo>
                  <a:lnTo>
                    <a:pt x="1953" y="14310"/>
                  </a:lnTo>
                  <a:lnTo>
                    <a:pt x="2087" y="14175"/>
                  </a:lnTo>
                  <a:lnTo>
                    <a:pt x="2222" y="14040"/>
                  </a:lnTo>
                  <a:lnTo>
                    <a:pt x="2390" y="13771"/>
                  </a:lnTo>
                  <a:lnTo>
                    <a:pt x="2525" y="13468"/>
                  </a:lnTo>
                  <a:lnTo>
                    <a:pt x="2626" y="13131"/>
                  </a:lnTo>
                  <a:lnTo>
                    <a:pt x="2727" y="12828"/>
                  </a:lnTo>
                  <a:lnTo>
                    <a:pt x="2828" y="12155"/>
                  </a:lnTo>
                  <a:lnTo>
                    <a:pt x="2963" y="11482"/>
                  </a:lnTo>
                  <a:lnTo>
                    <a:pt x="3131" y="10707"/>
                  </a:lnTo>
                  <a:lnTo>
                    <a:pt x="3299" y="9899"/>
                  </a:lnTo>
                  <a:lnTo>
                    <a:pt x="3737" y="8351"/>
                  </a:lnTo>
                  <a:lnTo>
                    <a:pt x="3973" y="7644"/>
                  </a:lnTo>
                  <a:lnTo>
                    <a:pt x="4209" y="6903"/>
                  </a:lnTo>
                  <a:lnTo>
                    <a:pt x="4478" y="6196"/>
                  </a:lnTo>
                  <a:lnTo>
                    <a:pt x="4781" y="5522"/>
                  </a:lnTo>
                  <a:lnTo>
                    <a:pt x="4983" y="5253"/>
                  </a:lnTo>
                  <a:lnTo>
                    <a:pt x="5219" y="4984"/>
                  </a:lnTo>
                  <a:lnTo>
                    <a:pt x="5488" y="4782"/>
                  </a:lnTo>
                  <a:lnTo>
                    <a:pt x="5757" y="4580"/>
                  </a:lnTo>
                  <a:lnTo>
                    <a:pt x="6330" y="4176"/>
                  </a:lnTo>
                  <a:lnTo>
                    <a:pt x="6599" y="3974"/>
                  </a:lnTo>
                  <a:lnTo>
                    <a:pt x="6835" y="3738"/>
                  </a:lnTo>
                  <a:lnTo>
                    <a:pt x="6969" y="3536"/>
                  </a:lnTo>
                  <a:lnTo>
                    <a:pt x="7104" y="3334"/>
                  </a:lnTo>
                  <a:lnTo>
                    <a:pt x="7205" y="3132"/>
                  </a:lnTo>
                  <a:lnTo>
                    <a:pt x="7272" y="2896"/>
                  </a:lnTo>
                  <a:lnTo>
                    <a:pt x="7340" y="2661"/>
                  </a:lnTo>
                  <a:lnTo>
                    <a:pt x="7373" y="2425"/>
                  </a:lnTo>
                  <a:lnTo>
                    <a:pt x="7407" y="1886"/>
                  </a:lnTo>
                  <a:lnTo>
                    <a:pt x="7340" y="1381"/>
                  </a:lnTo>
                  <a:lnTo>
                    <a:pt x="7306" y="1146"/>
                  </a:lnTo>
                  <a:lnTo>
                    <a:pt x="7239" y="910"/>
                  </a:lnTo>
                  <a:lnTo>
                    <a:pt x="7138" y="674"/>
                  </a:lnTo>
                  <a:lnTo>
                    <a:pt x="7003" y="472"/>
                  </a:lnTo>
                  <a:lnTo>
                    <a:pt x="6868" y="270"/>
                  </a:lnTo>
                  <a:lnTo>
                    <a:pt x="6734" y="136"/>
                  </a:lnTo>
                  <a:lnTo>
                    <a:pt x="6666" y="102"/>
                  </a:lnTo>
                  <a:lnTo>
                    <a:pt x="6633" y="102"/>
                  </a:lnTo>
                  <a:lnTo>
                    <a:pt x="6599" y="68"/>
                  </a:lnTo>
                  <a:lnTo>
                    <a:pt x="639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0" name="Google Shape;1070;p7"/>
          <p:cNvGrpSpPr/>
          <p:nvPr/>
        </p:nvGrpSpPr>
        <p:grpSpPr>
          <a:xfrm>
            <a:off x="50" y="1232900"/>
            <a:ext cx="454630" cy="816989"/>
            <a:chOff x="50" y="1232900"/>
            <a:chExt cx="454630" cy="816989"/>
          </a:xfrm>
        </p:grpSpPr>
        <p:sp>
          <p:nvSpPr>
            <p:cNvPr id="1071" name="Google Shape;1071;p7"/>
            <p:cNvSpPr/>
            <p:nvPr/>
          </p:nvSpPr>
          <p:spPr>
            <a:xfrm>
              <a:off x="50" y="1283221"/>
              <a:ext cx="390907" cy="600560"/>
            </a:xfrm>
            <a:custGeom>
              <a:avLst/>
              <a:gdLst/>
              <a:ahLst/>
              <a:cxnLst/>
              <a:rect l="l" t="t" r="r" b="b"/>
              <a:pathLst>
                <a:path w="7846" h="12054" extrusionOk="0">
                  <a:moveTo>
                    <a:pt x="1" y="1"/>
                  </a:moveTo>
                  <a:lnTo>
                    <a:pt x="1" y="203"/>
                  </a:lnTo>
                  <a:lnTo>
                    <a:pt x="405" y="304"/>
                  </a:lnTo>
                  <a:lnTo>
                    <a:pt x="842" y="371"/>
                  </a:lnTo>
                  <a:lnTo>
                    <a:pt x="1953" y="438"/>
                  </a:lnTo>
                  <a:lnTo>
                    <a:pt x="3065" y="539"/>
                  </a:lnTo>
                  <a:lnTo>
                    <a:pt x="4209" y="640"/>
                  </a:lnTo>
                  <a:lnTo>
                    <a:pt x="5354" y="809"/>
                  </a:lnTo>
                  <a:lnTo>
                    <a:pt x="6499" y="977"/>
                  </a:lnTo>
                  <a:lnTo>
                    <a:pt x="7643" y="1179"/>
                  </a:lnTo>
                  <a:lnTo>
                    <a:pt x="7542" y="1684"/>
                  </a:lnTo>
                  <a:lnTo>
                    <a:pt x="7441" y="2223"/>
                  </a:lnTo>
                  <a:lnTo>
                    <a:pt x="7340" y="3334"/>
                  </a:lnTo>
                  <a:lnTo>
                    <a:pt x="6903" y="6431"/>
                  </a:lnTo>
                  <a:lnTo>
                    <a:pt x="6532" y="9091"/>
                  </a:lnTo>
                  <a:lnTo>
                    <a:pt x="6128" y="11751"/>
                  </a:lnTo>
                  <a:lnTo>
                    <a:pt x="6095" y="11751"/>
                  </a:lnTo>
                  <a:lnTo>
                    <a:pt x="5691" y="11650"/>
                  </a:lnTo>
                  <a:lnTo>
                    <a:pt x="5320" y="11583"/>
                  </a:lnTo>
                  <a:lnTo>
                    <a:pt x="4546" y="11482"/>
                  </a:lnTo>
                  <a:lnTo>
                    <a:pt x="2964" y="11381"/>
                  </a:lnTo>
                  <a:lnTo>
                    <a:pt x="2593" y="11313"/>
                  </a:lnTo>
                  <a:lnTo>
                    <a:pt x="2223" y="11280"/>
                  </a:lnTo>
                  <a:lnTo>
                    <a:pt x="1482" y="11111"/>
                  </a:lnTo>
                  <a:lnTo>
                    <a:pt x="741" y="10943"/>
                  </a:lnTo>
                  <a:lnTo>
                    <a:pt x="371" y="10876"/>
                  </a:lnTo>
                  <a:lnTo>
                    <a:pt x="1" y="10842"/>
                  </a:lnTo>
                  <a:lnTo>
                    <a:pt x="1" y="11111"/>
                  </a:lnTo>
                  <a:lnTo>
                    <a:pt x="607" y="11212"/>
                  </a:lnTo>
                  <a:lnTo>
                    <a:pt x="1246" y="11347"/>
                  </a:lnTo>
                  <a:lnTo>
                    <a:pt x="1852" y="11482"/>
                  </a:lnTo>
                  <a:lnTo>
                    <a:pt x="2458" y="11583"/>
                  </a:lnTo>
                  <a:lnTo>
                    <a:pt x="3368" y="11650"/>
                  </a:lnTo>
                  <a:lnTo>
                    <a:pt x="4243" y="11717"/>
                  </a:lnTo>
                  <a:lnTo>
                    <a:pt x="5152" y="11818"/>
                  </a:lnTo>
                  <a:lnTo>
                    <a:pt x="5590" y="11886"/>
                  </a:lnTo>
                  <a:lnTo>
                    <a:pt x="6027" y="12020"/>
                  </a:lnTo>
                  <a:lnTo>
                    <a:pt x="6095" y="11987"/>
                  </a:lnTo>
                  <a:lnTo>
                    <a:pt x="6162" y="12054"/>
                  </a:lnTo>
                  <a:lnTo>
                    <a:pt x="6229" y="12054"/>
                  </a:lnTo>
                  <a:lnTo>
                    <a:pt x="6263" y="12020"/>
                  </a:lnTo>
                  <a:lnTo>
                    <a:pt x="6297" y="11987"/>
                  </a:lnTo>
                  <a:lnTo>
                    <a:pt x="6734" y="9226"/>
                  </a:lnTo>
                  <a:lnTo>
                    <a:pt x="7138" y="6499"/>
                  </a:lnTo>
                  <a:lnTo>
                    <a:pt x="7475" y="3839"/>
                  </a:lnTo>
                  <a:lnTo>
                    <a:pt x="7677" y="2492"/>
                  </a:lnTo>
                  <a:lnTo>
                    <a:pt x="7778" y="1819"/>
                  </a:lnTo>
                  <a:lnTo>
                    <a:pt x="7778" y="1146"/>
                  </a:lnTo>
                  <a:lnTo>
                    <a:pt x="7812" y="1112"/>
                  </a:lnTo>
                  <a:lnTo>
                    <a:pt x="7845" y="1078"/>
                  </a:lnTo>
                  <a:lnTo>
                    <a:pt x="7812" y="1011"/>
                  </a:lnTo>
                  <a:lnTo>
                    <a:pt x="7778" y="977"/>
                  </a:lnTo>
                  <a:lnTo>
                    <a:pt x="7778" y="944"/>
                  </a:lnTo>
                  <a:lnTo>
                    <a:pt x="7744" y="910"/>
                  </a:lnTo>
                  <a:lnTo>
                    <a:pt x="7711" y="910"/>
                  </a:lnTo>
                  <a:lnTo>
                    <a:pt x="7711" y="944"/>
                  </a:lnTo>
                  <a:lnTo>
                    <a:pt x="7677" y="977"/>
                  </a:lnTo>
                  <a:lnTo>
                    <a:pt x="6734" y="775"/>
                  </a:lnTo>
                  <a:lnTo>
                    <a:pt x="5792" y="640"/>
                  </a:lnTo>
                  <a:lnTo>
                    <a:pt x="3873" y="405"/>
                  </a:lnTo>
                  <a:lnTo>
                    <a:pt x="2896" y="304"/>
                  </a:lnTo>
                  <a:lnTo>
                    <a:pt x="1920" y="270"/>
                  </a:lnTo>
                  <a:lnTo>
                    <a:pt x="943" y="169"/>
                  </a:lnTo>
                  <a:lnTo>
                    <a:pt x="472" y="10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7"/>
            <p:cNvSpPr/>
            <p:nvPr/>
          </p:nvSpPr>
          <p:spPr>
            <a:xfrm>
              <a:off x="50" y="1232900"/>
              <a:ext cx="439534" cy="68855"/>
            </a:xfrm>
            <a:custGeom>
              <a:avLst/>
              <a:gdLst/>
              <a:ahLst/>
              <a:cxnLst/>
              <a:rect l="l" t="t" r="r" b="b"/>
              <a:pathLst>
                <a:path w="8822" h="1382" extrusionOk="0">
                  <a:moveTo>
                    <a:pt x="1" y="1"/>
                  </a:moveTo>
                  <a:lnTo>
                    <a:pt x="1" y="270"/>
                  </a:lnTo>
                  <a:lnTo>
                    <a:pt x="1078" y="472"/>
                  </a:lnTo>
                  <a:lnTo>
                    <a:pt x="2155" y="607"/>
                  </a:lnTo>
                  <a:lnTo>
                    <a:pt x="3233" y="708"/>
                  </a:lnTo>
                  <a:lnTo>
                    <a:pt x="4344" y="775"/>
                  </a:lnTo>
                  <a:lnTo>
                    <a:pt x="5421" y="876"/>
                  </a:lnTo>
                  <a:lnTo>
                    <a:pt x="6499" y="977"/>
                  </a:lnTo>
                  <a:lnTo>
                    <a:pt x="7576" y="1145"/>
                  </a:lnTo>
                  <a:lnTo>
                    <a:pt x="8115" y="1246"/>
                  </a:lnTo>
                  <a:lnTo>
                    <a:pt x="8653" y="1381"/>
                  </a:lnTo>
                  <a:lnTo>
                    <a:pt x="8754" y="1381"/>
                  </a:lnTo>
                  <a:lnTo>
                    <a:pt x="8822" y="1280"/>
                  </a:lnTo>
                  <a:lnTo>
                    <a:pt x="8788" y="1179"/>
                  </a:lnTo>
                  <a:lnTo>
                    <a:pt x="8754" y="1145"/>
                  </a:lnTo>
                  <a:lnTo>
                    <a:pt x="8721" y="1112"/>
                  </a:lnTo>
                  <a:lnTo>
                    <a:pt x="8182" y="1011"/>
                  </a:lnTo>
                  <a:lnTo>
                    <a:pt x="7643" y="876"/>
                  </a:lnTo>
                  <a:lnTo>
                    <a:pt x="6566" y="741"/>
                  </a:lnTo>
                  <a:lnTo>
                    <a:pt x="5455" y="607"/>
                  </a:lnTo>
                  <a:lnTo>
                    <a:pt x="4378" y="539"/>
                  </a:lnTo>
                  <a:lnTo>
                    <a:pt x="3267" y="438"/>
                  </a:lnTo>
                  <a:lnTo>
                    <a:pt x="2155" y="337"/>
                  </a:lnTo>
                  <a:lnTo>
                    <a:pt x="1078" y="203"/>
                  </a:lnTo>
                  <a:lnTo>
                    <a:pt x="539" y="10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7"/>
            <p:cNvSpPr/>
            <p:nvPr/>
          </p:nvSpPr>
          <p:spPr>
            <a:xfrm>
              <a:off x="50" y="1284915"/>
              <a:ext cx="454630" cy="764975"/>
            </a:xfrm>
            <a:custGeom>
              <a:avLst/>
              <a:gdLst/>
              <a:ahLst/>
              <a:cxnLst/>
              <a:rect l="l" t="t" r="r" b="b"/>
              <a:pathLst>
                <a:path w="9125" h="15354" extrusionOk="0">
                  <a:moveTo>
                    <a:pt x="8956" y="0"/>
                  </a:moveTo>
                  <a:lnTo>
                    <a:pt x="8889" y="34"/>
                  </a:lnTo>
                  <a:lnTo>
                    <a:pt x="8855" y="68"/>
                  </a:lnTo>
                  <a:lnTo>
                    <a:pt x="8855" y="101"/>
                  </a:lnTo>
                  <a:lnTo>
                    <a:pt x="8855" y="1078"/>
                  </a:lnTo>
                  <a:lnTo>
                    <a:pt x="8788" y="2054"/>
                  </a:lnTo>
                  <a:lnTo>
                    <a:pt x="8687" y="2997"/>
                  </a:lnTo>
                  <a:lnTo>
                    <a:pt x="8552" y="3940"/>
                  </a:lnTo>
                  <a:lnTo>
                    <a:pt x="8216" y="5859"/>
                  </a:lnTo>
                  <a:lnTo>
                    <a:pt x="8047" y="6801"/>
                  </a:lnTo>
                  <a:lnTo>
                    <a:pt x="7879" y="7778"/>
                  </a:lnTo>
                  <a:lnTo>
                    <a:pt x="7778" y="8653"/>
                  </a:lnTo>
                  <a:lnTo>
                    <a:pt x="7677" y="9562"/>
                  </a:lnTo>
                  <a:lnTo>
                    <a:pt x="7542" y="11380"/>
                  </a:lnTo>
                  <a:lnTo>
                    <a:pt x="7441" y="12289"/>
                  </a:lnTo>
                  <a:lnTo>
                    <a:pt x="7340" y="13165"/>
                  </a:lnTo>
                  <a:lnTo>
                    <a:pt x="7172" y="14074"/>
                  </a:lnTo>
                  <a:lnTo>
                    <a:pt x="6936" y="14949"/>
                  </a:lnTo>
                  <a:lnTo>
                    <a:pt x="5186" y="14814"/>
                  </a:lnTo>
                  <a:lnTo>
                    <a:pt x="3469" y="14646"/>
                  </a:lnTo>
                  <a:lnTo>
                    <a:pt x="1718" y="14444"/>
                  </a:lnTo>
                  <a:lnTo>
                    <a:pt x="1" y="14242"/>
                  </a:lnTo>
                  <a:lnTo>
                    <a:pt x="1" y="14511"/>
                  </a:lnTo>
                  <a:lnTo>
                    <a:pt x="1718" y="14713"/>
                  </a:lnTo>
                  <a:lnTo>
                    <a:pt x="3435" y="14915"/>
                  </a:lnTo>
                  <a:lnTo>
                    <a:pt x="5152" y="15084"/>
                  </a:lnTo>
                  <a:lnTo>
                    <a:pt x="6869" y="15218"/>
                  </a:lnTo>
                  <a:lnTo>
                    <a:pt x="6869" y="15252"/>
                  </a:lnTo>
                  <a:lnTo>
                    <a:pt x="6903" y="15319"/>
                  </a:lnTo>
                  <a:lnTo>
                    <a:pt x="6970" y="15353"/>
                  </a:lnTo>
                  <a:lnTo>
                    <a:pt x="7071" y="15353"/>
                  </a:lnTo>
                  <a:lnTo>
                    <a:pt x="7105" y="15319"/>
                  </a:lnTo>
                  <a:lnTo>
                    <a:pt x="7138" y="15252"/>
                  </a:lnTo>
                  <a:lnTo>
                    <a:pt x="7374" y="14309"/>
                  </a:lnTo>
                  <a:lnTo>
                    <a:pt x="7576" y="13367"/>
                  </a:lnTo>
                  <a:lnTo>
                    <a:pt x="7711" y="12424"/>
                  </a:lnTo>
                  <a:lnTo>
                    <a:pt x="7812" y="11448"/>
                  </a:lnTo>
                  <a:lnTo>
                    <a:pt x="7980" y="9529"/>
                  </a:lnTo>
                  <a:lnTo>
                    <a:pt x="8047" y="8552"/>
                  </a:lnTo>
                  <a:lnTo>
                    <a:pt x="8182" y="7576"/>
                  </a:lnTo>
                  <a:lnTo>
                    <a:pt x="8317" y="6667"/>
                  </a:lnTo>
                  <a:lnTo>
                    <a:pt x="8485" y="5724"/>
                  </a:lnTo>
                  <a:lnTo>
                    <a:pt x="8822" y="3872"/>
                  </a:lnTo>
                  <a:lnTo>
                    <a:pt x="8956" y="2930"/>
                  </a:lnTo>
                  <a:lnTo>
                    <a:pt x="9057" y="2021"/>
                  </a:lnTo>
                  <a:lnTo>
                    <a:pt x="9125" y="1078"/>
                  </a:lnTo>
                  <a:lnTo>
                    <a:pt x="9091" y="101"/>
                  </a:lnTo>
                  <a:lnTo>
                    <a:pt x="9091" y="68"/>
                  </a:lnTo>
                  <a:lnTo>
                    <a:pt x="9057" y="34"/>
                  </a:lnTo>
                  <a:lnTo>
                    <a:pt x="895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4" name="Google Shape;1074;p7"/>
          <p:cNvGrpSpPr/>
          <p:nvPr/>
        </p:nvGrpSpPr>
        <p:grpSpPr>
          <a:xfrm>
            <a:off x="50" y="3073044"/>
            <a:ext cx="729750" cy="1046771"/>
            <a:chOff x="50" y="3073044"/>
            <a:chExt cx="729750" cy="1046771"/>
          </a:xfrm>
        </p:grpSpPr>
        <p:sp>
          <p:nvSpPr>
            <p:cNvPr id="1075" name="Google Shape;1075;p7"/>
            <p:cNvSpPr/>
            <p:nvPr/>
          </p:nvSpPr>
          <p:spPr>
            <a:xfrm>
              <a:off x="50" y="3073044"/>
              <a:ext cx="729750" cy="1046771"/>
            </a:xfrm>
            <a:custGeom>
              <a:avLst/>
              <a:gdLst/>
              <a:ahLst/>
              <a:cxnLst/>
              <a:rect l="l" t="t" r="r" b="b"/>
              <a:pathLst>
                <a:path w="14647" h="21010" extrusionOk="0">
                  <a:moveTo>
                    <a:pt x="3738" y="1"/>
                  </a:moveTo>
                  <a:lnTo>
                    <a:pt x="3199" y="34"/>
                  </a:lnTo>
                  <a:lnTo>
                    <a:pt x="2661" y="102"/>
                  </a:lnTo>
                  <a:lnTo>
                    <a:pt x="2122" y="203"/>
                  </a:lnTo>
                  <a:lnTo>
                    <a:pt x="1583" y="337"/>
                  </a:lnTo>
                  <a:lnTo>
                    <a:pt x="1044" y="472"/>
                  </a:lnTo>
                  <a:lnTo>
                    <a:pt x="1" y="809"/>
                  </a:lnTo>
                  <a:lnTo>
                    <a:pt x="1" y="1078"/>
                  </a:lnTo>
                  <a:lnTo>
                    <a:pt x="607" y="876"/>
                  </a:lnTo>
                  <a:lnTo>
                    <a:pt x="1213" y="674"/>
                  </a:lnTo>
                  <a:lnTo>
                    <a:pt x="1819" y="539"/>
                  </a:lnTo>
                  <a:lnTo>
                    <a:pt x="2425" y="405"/>
                  </a:lnTo>
                  <a:lnTo>
                    <a:pt x="2829" y="337"/>
                  </a:lnTo>
                  <a:lnTo>
                    <a:pt x="3233" y="304"/>
                  </a:lnTo>
                  <a:lnTo>
                    <a:pt x="3671" y="270"/>
                  </a:lnTo>
                  <a:lnTo>
                    <a:pt x="4075" y="236"/>
                  </a:lnTo>
                  <a:lnTo>
                    <a:pt x="4883" y="304"/>
                  </a:lnTo>
                  <a:lnTo>
                    <a:pt x="5691" y="405"/>
                  </a:lnTo>
                  <a:lnTo>
                    <a:pt x="6499" y="573"/>
                  </a:lnTo>
                  <a:lnTo>
                    <a:pt x="7273" y="809"/>
                  </a:lnTo>
                  <a:lnTo>
                    <a:pt x="8047" y="1112"/>
                  </a:lnTo>
                  <a:lnTo>
                    <a:pt x="8822" y="1448"/>
                  </a:lnTo>
                  <a:lnTo>
                    <a:pt x="9125" y="1583"/>
                  </a:lnTo>
                  <a:lnTo>
                    <a:pt x="9394" y="1751"/>
                  </a:lnTo>
                  <a:lnTo>
                    <a:pt x="9933" y="2122"/>
                  </a:lnTo>
                  <a:lnTo>
                    <a:pt x="10438" y="2559"/>
                  </a:lnTo>
                  <a:lnTo>
                    <a:pt x="10909" y="2997"/>
                  </a:lnTo>
                  <a:lnTo>
                    <a:pt x="11482" y="3502"/>
                  </a:lnTo>
                  <a:lnTo>
                    <a:pt x="11987" y="4041"/>
                  </a:lnTo>
                  <a:lnTo>
                    <a:pt x="12525" y="4613"/>
                  </a:lnTo>
                  <a:lnTo>
                    <a:pt x="12997" y="5185"/>
                  </a:lnTo>
                  <a:lnTo>
                    <a:pt x="13401" y="5792"/>
                  </a:lnTo>
                  <a:lnTo>
                    <a:pt x="13704" y="6431"/>
                  </a:lnTo>
                  <a:lnTo>
                    <a:pt x="13872" y="6734"/>
                  </a:lnTo>
                  <a:lnTo>
                    <a:pt x="13973" y="7071"/>
                  </a:lnTo>
                  <a:lnTo>
                    <a:pt x="14074" y="7408"/>
                  </a:lnTo>
                  <a:lnTo>
                    <a:pt x="14175" y="7778"/>
                  </a:lnTo>
                  <a:lnTo>
                    <a:pt x="14242" y="8182"/>
                  </a:lnTo>
                  <a:lnTo>
                    <a:pt x="14276" y="8620"/>
                  </a:lnTo>
                  <a:lnTo>
                    <a:pt x="14343" y="9461"/>
                  </a:lnTo>
                  <a:lnTo>
                    <a:pt x="14377" y="11212"/>
                  </a:lnTo>
                  <a:lnTo>
                    <a:pt x="14411" y="11953"/>
                  </a:lnTo>
                  <a:lnTo>
                    <a:pt x="14343" y="12727"/>
                  </a:lnTo>
                  <a:lnTo>
                    <a:pt x="14242" y="13468"/>
                  </a:lnTo>
                  <a:lnTo>
                    <a:pt x="14040" y="14209"/>
                  </a:lnTo>
                  <a:lnTo>
                    <a:pt x="13805" y="14916"/>
                  </a:lnTo>
                  <a:lnTo>
                    <a:pt x="13502" y="15589"/>
                  </a:lnTo>
                  <a:lnTo>
                    <a:pt x="13131" y="16229"/>
                  </a:lnTo>
                  <a:lnTo>
                    <a:pt x="12660" y="16868"/>
                  </a:lnTo>
                  <a:lnTo>
                    <a:pt x="12424" y="17138"/>
                  </a:lnTo>
                  <a:lnTo>
                    <a:pt x="12189" y="17373"/>
                  </a:lnTo>
                  <a:lnTo>
                    <a:pt x="11650" y="17878"/>
                  </a:lnTo>
                  <a:lnTo>
                    <a:pt x="11078" y="18316"/>
                  </a:lnTo>
                  <a:lnTo>
                    <a:pt x="10505" y="18754"/>
                  </a:lnTo>
                  <a:lnTo>
                    <a:pt x="10202" y="18989"/>
                  </a:lnTo>
                  <a:lnTo>
                    <a:pt x="9865" y="19191"/>
                  </a:lnTo>
                  <a:lnTo>
                    <a:pt x="9529" y="19360"/>
                  </a:lnTo>
                  <a:lnTo>
                    <a:pt x="9192" y="19528"/>
                  </a:lnTo>
                  <a:lnTo>
                    <a:pt x="8519" y="19797"/>
                  </a:lnTo>
                  <a:lnTo>
                    <a:pt x="7778" y="19999"/>
                  </a:lnTo>
                  <a:lnTo>
                    <a:pt x="6431" y="20370"/>
                  </a:lnTo>
                  <a:lnTo>
                    <a:pt x="5792" y="20538"/>
                  </a:lnTo>
                  <a:lnTo>
                    <a:pt x="5118" y="20673"/>
                  </a:lnTo>
                  <a:lnTo>
                    <a:pt x="4681" y="20740"/>
                  </a:lnTo>
                  <a:lnTo>
                    <a:pt x="4243" y="20774"/>
                  </a:lnTo>
                  <a:lnTo>
                    <a:pt x="3401" y="20774"/>
                  </a:lnTo>
                  <a:lnTo>
                    <a:pt x="2560" y="20706"/>
                  </a:lnTo>
                  <a:lnTo>
                    <a:pt x="1684" y="20605"/>
                  </a:lnTo>
                  <a:lnTo>
                    <a:pt x="842" y="20471"/>
                  </a:lnTo>
                  <a:lnTo>
                    <a:pt x="1" y="20302"/>
                  </a:lnTo>
                  <a:lnTo>
                    <a:pt x="1" y="20572"/>
                  </a:lnTo>
                  <a:lnTo>
                    <a:pt x="169" y="20605"/>
                  </a:lnTo>
                  <a:lnTo>
                    <a:pt x="842" y="20740"/>
                  </a:lnTo>
                  <a:lnTo>
                    <a:pt x="1549" y="20841"/>
                  </a:lnTo>
                  <a:lnTo>
                    <a:pt x="2223" y="20942"/>
                  </a:lnTo>
                  <a:lnTo>
                    <a:pt x="2896" y="21009"/>
                  </a:lnTo>
                  <a:lnTo>
                    <a:pt x="4277" y="21009"/>
                  </a:lnTo>
                  <a:lnTo>
                    <a:pt x="4950" y="20942"/>
                  </a:lnTo>
                  <a:lnTo>
                    <a:pt x="5657" y="20841"/>
                  </a:lnTo>
                  <a:lnTo>
                    <a:pt x="6297" y="20706"/>
                  </a:lnTo>
                  <a:lnTo>
                    <a:pt x="6970" y="20504"/>
                  </a:lnTo>
                  <a:lnTo>
                    <a:pt x="8249" y="20168"/>
                  </a:lnTo>
                  <a:lnTo>
                    <a:pt x="8586" y="20067"/>
                  </a:lnTo>
                  <a:lnTo>
                    <a:pt x="8923" y="19966"/>
                  </a:lnTo>
                  <a:lnTo>
                    <a:pt x="9495" y="19696"/>
                  </a:lnTo>
                  <a:lnTo>
                    <a:pt x="10067" y="19360"/>
                  </a:lnTo>
                  <a:lnTo>
                    <a:pt x="10640" y="18989"/>
                  </a:lnTo>
                  <a:lnTo>
                    <a:pt x="11145" y="18585"/>
                  </a:lnTo>
                  <a:lnTo>
                    <a:pt x="11650" y="18181"/>
                  </a:lnTo>
                  <a:lnTo>
                    <a:pt x="12121" y="17777"/>
                  </a:lnTo>
                  <a:lnTo>
                    <a:pt x="12559" y="17340"/>
                  </a:lnTo>
                  <a:lnTo>
                    <a:pt x="12963" y="16868"/>
                  </a:lnTo>
                  <a:lnTo>
                    <a:pt x="13333" y="16363"/>
                  </a:lnTo>
                  <a:lnTo>
                    <a:pt x="13670" y="15825"/>
                  </a:lnTo>
                  <a:lnTo>
                    <a:pt x="13973" y="15219"/>
                  </a:lnTo>
                  <a:lnTo>
                    <a:pt x="14209" y="14579"/>
                  </a:lnTo>
                  <a:lnTo>
                    <a:pt x="14411" y="13939"/>
                  </a:lnTo>
                  <a:lnTo>
                    <a:pt x="14512" y="13266"/>
                  </a:lnTo>
                  <a:lnTo>
                    <a:pt x="14613" y="12592"/>
                  </a:lnTo>
                  <a:lnTo>
                    <a:pt x="14646" y="11919"/>
                  </a:lnTo>
                  <a:lnTo>
                    <a:pt x="14646" y="11246"/>
                  </a:lnTo>
                  <a:lnTo>
                    <a:pt x="14613" y="10572"/>
                  </a:lnTo>
                  <a:lnTo>
                    <a:pt x="14545" y="9865"/>
                  </a:lnTo>
                  <a:lnTo>
                    <a:pt x="14478" y="8552"/>
                  </a:lnTo>
                  <a:lnTo>
                    <a:pt x="14444" y="7879"/>
                  </a:lnTo>
                  <a:lnTo>
                    <a:pt x="14377" y="7576"/>
                  </a:lnTo>
                  <a:lnTo>
                    <a:pt x="14310" y="7239"/>
                  </a:lnTo>
                  <a:lnTo>
                    <a:pt x="14209" y="6903"/>
                  </a:lnTo>
                  <a:lnTo>
                    <a:pt x="14074" y="6600"/>
                  </a:lnTo>
                  <a:lnTo>
                    <a:pt x="13805" y="5994"/>
                  </a:lnTo>
                  <a:lnTo>
                    <a:pt x="13468" y="5421"/>
                  </a:lnTo>
                  <a:lnTo>
                    <a:pt x="13064" y="4882"/>
                  </a:lnTo>
                  <a:lnTo>
                    <a:pt x="12660" y="4377"/>
                  </a:lnTo>
                  <a:lnTo>
                    <a:pt x="12222" y="3872"/>
                  </a:lnTo>
                  <a:lnTo>
                    <a:pt x="11785" y="3401"/>
                  </a:lnTo>
                  <a:lnTo>
                    <a:pt x="11313" y="2963"/>
                  </a:lnTo>
                  <a:lnTo>
                    <a:pt x="10808" y="2526"/>
                  </a:lnTo>
                  <a:lnTo>
                    <a:pt x="10303" y="2122"/>
                  </a:lnTo>
                  <a:lnTo>
                    <a:pt x="9764" y="1751"/>
                  </a:lnTo>
                  <a:lnTo>
                    <a:pt x="9226" y="1415"/>
                  </a:lnTo>
                  <a:lnTo>
                    <a:pt x="8653" y="1112"/>
                  </a:lnTo>
                  <a:lnTo>
                    <a:pt x="8081" y="842"/>
                  </a:lnTo>
                  <a:lnTo>
                    <a:pt x="7475" y="607"/>
                  </a:lnTo>
                  <a:lnTo>
                    <a:pt x="6869" y="405"/>
                  </a:lnTo>
                  <a:lnTo>
                    <a:pt x="6229" y="236"/>
                  </a:lnTo>
                  <a:lnTo>
                    <a:pt x="5590" y="102"/>
                  </a:lnTo>
                  <a:lnTo>
                    <a:pt x="4950" y="34"/>
                  </a:lnTo>
                  <a:lnTo>
                    <a:pt x="431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7"/>
            <p:cNvSpPr/>
            <p:nvPr/>
          </p:nvSpPr>
          <p:spPr>
            <a:xfrm>
              <a:off x="50" y="3264263"/>
              <a:ext cx="679429" cy="686106"/>
            </a:xfrm>
            <a:custGeom>
              <a:avLst/>
              <a:gdLst/>
              <a:ahLst/>
              <a:cxnLst/>
              <a:rect l="l" t="t" r="r" b="b"/>
              <a:pathLst>
                <a:path w="13637" h="13771" extrusionOk="0">
                  <a:moveTo>
                    <a:pt x="12626" y="6095"/>
                  </a:moveTo>
                  <a:lnTo>
                    <a:pt x="12896" y="6162"/>
                  </a:lnTo>
                  <a:lnTo>
                    <a:pt x="12997" y="6196"/>
                  </a:lnTo>
                  <a:lnTo>
                    <a:pt x="13098" y="6263"/>
                  </a:lnTo>
                  <a:lnTo>
                    <a:pt x="13199" y="6364"/>
                  </a:lnTo>
                  <a:lnTo>
                    <a:pt x="13300" y="6465"/>
                  </a:lnTo>
                  <a:lnTo>
                    <a:pt x="13367" y="6600"/>
                  </a:lnTo>
                  <a:lnTo>
                    <a:pt x="13401" y="6768"/>
                  </a:lnTo>
                  <a:lnTo>
                    <a:pt x="13434" y="6903"/>
                  </a:lnTo>
                  <a:lnTo>
                    <a:pt x="13434" y="7071"/>
                  </a:lnTo>
                  <a:lnTo>
                    <a:pt x="13367" y="7206"/>
                  </a:lnTo>
                  <a:lnTo>
                    <a:pt x="13333" y="7340"/>
                  </a:lnTo>
                  <a:lnTo>
                    <a:pt x="13232" y="7475"/>
                  </a:lnTo>
                  <a:lnTo>
                    <a:pt x="13131" y="7576"/>
                  </a:lnTo>
                  <a:lnTo>
                    <a:pt x="12862" y="7711"/>
                  </a:lnTo>
                  <a:lnTo>
                    <a:pt x="12559" y="7812"/>
                  </a:lnTo>
                  <a:lnTo>
                    <a:pt x="12222" y="7845"/>
                  </a:lnTo>
                  <a:lnTo>
                    <a:pt x="11852" y="7845"/>
                  </a:lnTo>
                  <a:lnTo>
                    <a:pt x="11145" y="7812"/>
                  </a:lnTo>
                  <a:lnTo>
                    <a:pt x="10505" y="7778"/>
                  </a:lnTo>
                  <a:lnTo>
                    <a:pt x="10505" y="7542"/>
                  </a:lnTo>
                  <a:lnTo>
                    <a:pt x="10505" y="7307"/>
                  </a:lnTo>
                  <a:lnTo>
                    <a:pt x="10539" y="6734"/>
                  </a:lnTo>
                  <a:lnTo>
                    <a:pt x="10539" y="6196"/>
                  </a:lnTo>
                  <a:lnTo>
                    <a:pt x="10977" y="6128"/>
                  </a:lnTo>
                  <a:lnTo>
                    <a:pt x="11448" y="6095"/>
                  </a:lnTo>
                  <a:close/>
                  <a:moveTo>
                    <a:pt x="3469" y="1"/>
                  </a:moveTo>
                  <a:lnTo>
                    <a:pt x="2795" y="68"/>
                  </a:lnTo>
                  <a:lnTo>
                    <a:pt x="2122" y="203"/>
                  </a:lnTo>
                  <a:lnTo>
                    <a:pt x="1482" y="405"/>
                  </a:lnTo>
                  <a:lnTo>
                    <a:pt x="842" y="640"/>
                  </a:lnTo>
                  <a:lnTo>
                    <a:pt x="270" y="943"/>
                  </a:lnTo>
                  <a:lnTo>
                    <a:pt x="1" y="1112"/>
                  </a:lnTo>
                  <a:lnTo>
                    <a:pt x="1" y="1415"/>
                  </a:lnTo>
                  <a:lnTo>
                    <a:pt x="573" y="1044"/>
                  </a:lnTo>
                  <a:lnTo>
                    <a:pt x="1145" y="741"/>
                  </a:lnTo>
                  <a:lnTo>
                    <a:pt x="1751" y="539"/>
                  </a:lnTo>
                  <a:lnTo>
                    <a:pt x="2357" y="371"/>
                  </a:lnTo>
                  <a:lnTo>
                    <a:pt x="2997" y="270"/>
                  </a:lnTo>
                  <a:lnTo>
                    <a:pt x="3671" y="236"/>
                  </a:lnTo>
                  <a:lnTo>
                    <a:pt x="4310" y="236"/>
                  </a:lnTo>
                  <a:lnTo>
                    <a:pt x="4950" y="304"/>
                  </a:lnTo>
                  <a:lnTo>
                    <a:pt x="5590" y="438"/>
                  </a:lnTo>
                  <a:lnTo>
                    <a:pt x="6128" y="607"/>
                  </a:lnTo>
                  <a:lnTo>
                    <a:pt x="6633" y="809"/>
                  </a:lnTo>
                  <a:lnTo>
                    <a:pt x="7138" y="1078"/>
                  </a:lnTo>
                  <a:lnTo>
                    <a:pt x="7610" y="1381"/>
                  </a:lnTo>
                  <a:lnTo>
                    <a:pt x="8047" y="1752"/>
                  </a:lnTo>
                  <a:lnTo>
                    <a:pt x="8451" y="2122"/>
                  </a:lnTo>
                  <a:lnTo>
                    <a:pt x="8822" y="2560"/>
                  </a:lnTo>
                  <a:lnTo>
                    <a:pt x="9192" y="2997"/>
                  </a:lnTo>
                  <a:lnTo>
                    <a:pt x="9495" y="3536"/>
                  </a:lnTo>
                  <a:lnTo>
                    <a:pt x="9764" y="4075"/>
                  </a:lnTo>
                  <a:lnTo>
                    <a:pt x="9966" y="4647"/>
                  </a:lnTo>
                  <a:lnTo>
                    <a:pt x="10135" y="5219"/>
                  </a:lnTo>
                  <a:lnTo>
                    <a:pt x="10202" y="5792"/>
                  </a:lnTo>
                  <a:lnTo>
                    <a:pt x="10269" y="6398"/>
                  </a:lnTo>
                  <a:lnTo>
                    <a:pt x="10269" y="7004"/>
                  </a:lnTo>
                  <a:lnTo>
                    <a:pt x="10236" y="7610"/>
                  </a:lnTo>
                  <a:lnTo>
                    <a:pt x="10236" y="7677"/>
                  </a:lnTo>
                  <a:lnTo>
                    <a:pt x="10303" y="7711"/>
                  </a:lnTo>
                  <a:lnTo>
                    <a:pt x="10303" y="7778"/>
                  </a:lnTo>
                  <a:lnTo>
                    <a:pt x="10269" y="7845"/>
                  </a:lnTo>
                  <a:lnTo>
                    <a:pt x="10269" y="7913"/>
                  </a:lnTo>
                  <a:lnTo>
                    <a:pt x="10202" y="8384"/>
                  </a:lnTo>
                  <a:lnTo>
                    <a:pt x="10067" y="8822"/>
                  </a:lnTo>
                  <a:lnTo>
                    <a:pt x="9798" y="9664"/>
                  </a:lnTo>
                  <a:lnTo>
                    <a:pt x="9697" y="9967"/>
                  </a:lnTo>
                  <a:lnTo>
                    <a:pt x="9529" y="10270"/>
                  </a:lnTo>
                  <a:lnTo>
                    <a:pt x="9394" y="10573"/>
                  </a:lnTo>
                  <a:lnTo>
                    <a:pt x="9192" y="10842"/>
                  </a:lnTo>
                  <a:lnTo>
                    <a:pt x="8754" y="11381"/>
                  </a:lnTo>
                  <a:lnTo>
                    <a:pt x="8283" y="11852"/>
                  </a:lnTo>
                  <a:lnTo>
                    <a:pt x="8014" y="12088"/>
                  </a:lnTo>
                  <a:lnTo>
                    <a:pt x="7711" y="12323"/>
                  </a:lnTo>
                  <a:lnTo>
                    <a:pt x="7441" y="12525"/>
                  </a:lnTo>
                  <a:lnTo>
                    <a:pt x="7138" y="12694"/>
                  </a:lnTo>
                  <a:lnTo>
                    <a:pt x="6532" y="12963"/>
                  </a:lnTo>
                  <a:lnTo>
                    <a:pt x="5960" y="13165"/>
                  </a:lnTo>
                  <a:lnTo>
                    <a:pt x="5388" y="13300"/>
                  </a:lnTo>
                  <a:lnTo>
                    <a:pt x="4849" y="13401"/>
                  </a:lnTo>
                  <a:lnTo>
                    <a:pt x="3906" y="13535"/>
                  </a:lnTo>
                  <a:lnTo>
                    <a:pt x="2863" y="13535"/>
                  </a:lnTo>
                  <a:lnTo>
                    <a:pt x="2357" y="13468"/>
                  </a:lnTo>
                  <a:lnTo>
                    <a:pt x="1852" y="13367"/>
                  </a:lnTo>
                  <a:lnTo>
                    <a:pt x="1381" y="13232"/>
                  </a:lnTo>
                  <a:lnTo>
                    <a:pt x="910" y="13064"/>
                  </a:lnTo>
                  <a:lnTo>
                    <a:pt x="438" y="12828"/>
                  </a:lnTo>
                  <a:lnTo>
                    <a:pt x="1" y="12593"/>
                  </a:lnTo>
                  <a:lnTo>
                    <a:pt x="1" y="12828"/>
                  </a:lnTo>
                  <a:lnTo>
                    <a:pt x="438" y="13064"/>
                  </a:lnTo>
                  <a:lnTo>
                    <a:pt x="910" y="13300"/>
                  </a:lnTo>
                  <a:lnTo>
                    <a:pt x="1381" y="13468"/>
                  </a:lnTo>
                  <a:lnTo>
                    <a:pt x="1852" y="13603"/>
                  </a:lnTo>
                  <a:lnTo>
                    <a:pt x="2357" y="13704"/>
                  </a:lnTo>
                  <a:lnTo>
                    <a:pt x="2863" y="13737"/>
                  </a:lnTo>
                  <a:lnTo>
                    <a:pt x="3368" y="13771"/>
                  </a:lnTo>
                  <a:lnTo>
                    <a:pt x="3906" y="13737"/>
                  </a:lnTo>
                  <a:lnTo>
                    <a:pt x="4411" y="13704"/>
                  </a:lnTo>
                  <a:lnTo>
                    <a:pt x="4984" y="13636"/>
                  </a:lnTo>
                  <a:lnTo>
                    <a:pt x="5556" y="13502"/>
                  </a:lnTo>
                  <a:lnTo>
                    <a:pt x="6128" y="13333"/>
                  </a:lnTo>
                  <a:lnTo>
                    <a:pt x="6734" y="13098"/>
                  </a:lnTo>
                  <a:lnTo>
                    <a:pt x="7374" y="12795"/>
                  </a:lnTo>
                  <a:lnTo>
                    <a:pt x="7677" y="12626"/>
                  </a:lnTo>
                  <a:lnTo>
                    <a:pt x="7980" y="12391"/>
                  </a:lnTo>
                  <a:lnTo>
                    <a:pt x="8283" y="12155"/>
                  </a:lnTo>
                  <a:lnTo>
                    <a:pt x="8586" y="11886"/>
                  </a:lnTo>
                  <a:lnTo>
                    <a:pt x="9024" y="11414"/>
                  </a:lnTo>
                  <a:lnTo>
                    <a:pt x="9428" y="10876"/>
                  </a:lnTo>
                  <a:lnTo>
                    <a:pt x="9764" y="10303"/>
                  </a:lnTo>
                  <a:lnTo>
                    <a:pt x="9899" y="10000"/>
                  </a:lnTo>
                  <a:lnTo>
                    <a:pt x="10000" y="9697"/>
                  </a:lnTo>
                  <a:lnTo>
                    <a:pt x="10101" y="9360"/>
                  </a:lnTo>
                  <a:lnTo>
                    <a:pt x="10202" y="9024"/>
                  </a:lnTo>
                  <a:lnTo>
                    <a:pt x="10370" y="8317"/>
                  </a:lnTo>
                  <a:lnTo>
                    <a:pt x="10471" y="7980"/>
                  </a:lnTo>
                  <a:lnTo>
                    <a:pt x="11313" y="8047"/>
                  </a:lnTo>
                  <a:lnTo>
                    <a:pt x="12256" y="8047"/>
                  </a:lnTo>
                  <a:lnTo>
                    <a:pt x="12694" y="7980"/>
                  </a:lnTo>
                  <a:lnTo>
                    <a:pt x="12896" y="7913"/>
                  </a:lnTo>
                  <a:lnTo>
                    <a:pt x="13098" y="7845"/>
                  </a:lnTo>
                  <a:lnTo>
                    <a:pt x="13266" y="7711"/>
                  </a:lnTo>
                  <a:lnTo>
                    <a:pt x="13401" y="7576"/>
                  </a:lnTo>
                  <a:lnTo>
                    <a:pt x="13502" y="7408"/>
                  </a:lnTo>
                  <a:lnTo>
                    <a:pt x="13603" y="7239"/>
                  </a:lnTo>
                  <a:lnTo>
                    <a:pt x="13636" y="7004"/>
                  </a:lnTo>
                  <a:lnTo>
                    <a:pt x="13636" y="6768"/>
                  </a:lnTo>
                  <a:lnTo>
                    <a:pt x="13603" y="6566"/>
                  </a:lnTo>
                  <a:lnTo>
                    <a:pt x="13502" y="6398"/>
                  </a:lnTo>
                  <a:lnTo>
                    <a:pt x="13367" y="6229"/>
                  </a:lnTo>
                  <a:lnTo>
                    <a:pt x="13199" y="6061"/>
                  </a:lnTo>
                  <a:lnTo>
                    <a:pt x="13030" y="5960"/>
                  </a:lnTo>
                  <a:lnTo>
                    <a:pt x="12795" y="5893"/>
                  </a:lnTo>
                  <a:lnTo>
                    <a:pt x="12525" y="5859"/>
                  </a:lnTo>
                  <a:lnTo>
                    <a:pt x="12222" y="5859"/>
                  </a:lnTo>
                  <a:lnTo>
                    <a:pt x="11616" y="5926"/>
                  </a:lnTo>
                  <a:lnTo>
                    <a:pt x="10808" y="5926"/>
                  </a:lnTo>
                  <a:lnTo>
                    <a:pt x="10539" y="5994"/>
                  </a:lnTo>
                  <a:lnTo>
                    <a:pt x="10471" y="5489"/>
                  </a:lnTo>
                  <a:lnTo>
                    <a:pt x="10370" y="4984"/>
                  </a:lnTo>
                  <a:lnTo>
                    <a:pt x="10202" y="4512"/>
                  </a:lnTo>
                  <a:lnTo>
                    <a:pt x="10034" y="4041"/>
                  </a:lnTo>
                  <a:lnTo>
                    <a:pt x="9798" y="3570"/>
                  </a:lnTo>
                  <a:lnTo>
                    <a:pt x="9529" y="3132"/>
                  </a:lnTo>
                  <a:lnTo>
                    <a:pt x="9259" y="2694"/>
                  </a:lnTo>
                  <a:lnTo>
                    <a:pt x="8923" y="2324"/>
                  </a:lnTo>
                  <a:lnTo>
                    <a:pt x="8586" y="1920"/>
                  </a:lnTo>
                  <a:lnTo>
                    <a:pt x="8182" y="1583"/>
                  </a:lnTo>
                  <a:lnTo>
                    <a:pt x="7778" y="1280"/>
                  </a:lnTo>
                  <a:lnTo>
                    <a:pt x="7374" y="977"/>
                  </a:lnTo>
                  <a:lnTo>
                    <a:pt x="6903" y="708"/>
                  </a:lnTo>
                  <a:lnTo>
                    <a:pt x="6431" y="506"/>
                  </a:lnTo>
                  <a:lnTo>
                    <a:pt x="5960" y="304"/>
                  </a:lnTo>
                  <a:lnTo>
                    <a:pt x="5455" y="169"/>
                  </a:lnTo>
                  <a:lnTo>
                    <a:pt x="4815" y="68"/>
                  </a:lnTo>
                  <a:lnTo>
                    <a:pt x="414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7"/>
            <p:cNvSpPr/>
            <p:nvPr/>
          </p:nvSpPr>
          <p:spPr>
            <a:xfrm>
              <a:off x="50" y="3314584"/>
              <a:ext cx="466388" cy="580432"/>
            </a:xfrm>
            <a:custGeom>
              <a:avLst/>
              <a:gdLst/>
              <a:ahLst/>
              <a:cxnLst/>
              <a:rect l="l" t="t" r="r" b="b"/>
              <a:pathLst>
                <a:path w="9361" h="11650" extrusionOk="0">
                  <a:moveTo>
                    <a:pt x="4445" y="371"/>
                  </a:moveTo>
                  <a:lnTo>
                    <a:pt x="5051" y="438"/>
                  </a:lnTo>
                  <a:lnTo>
                    <a:pt x="5623" y="607"/>
                  </a:lnTo>
                  <a:lnTo>
                    <a:pt x="6196" y="843"/>
                  </a:lnTo>
                  <a:lnTo>
                    <a:pt x="6701" y="1112"/>
                  </a:lnTo>
                  <a:lnTo>
                    <a:pt x="6398" y="1213"/>
                  </a:lnTo>
                  <a:lnTo>
                    <a:pt x="6398" y="1146"/>
                  </a:lnTo>
                  <a:lnTo>
                    <a:pt x="6330" y="1112"/>
                  </a:lnTo>
                  <a:lnTo>
                    <a:pt x="5758" y="1045"/>
                  </a:lnTo>
                  <a:lnTo>
                    <a:pt x="5219" y="1045"/>
                  </a:lnTo>
                  <a:lnTo>
                    <a:pt x="5421" y="977"/>
                  </a:lnTo>
                  <a:lnTo>
                    <a:pt x="5590" y="843"/>
                  </a:lnTo>
                  <a:lnTo>
                    <a:pt x="5657" y="809"/>
                  </a:lnTo>
                  <a:lnTo>
                    <a:pt x="5657" y="742"/>
                  </a:lnTo>
                  <a:lnTo>
                    <a:pt x="5623" y="674"/>
                  </a:lnTo>
                  <a:lnTo>
                    <a:pt x="5590" y="641"/>
                  </a:lnTo>
                  <a:lnTo>
                    <a:pt x="5287" y="573"/>
                  </a:lnTo>
                  <a:lnTo>
                    <a:pt x="4950" y="573"/>
                  </a:lnTo>
                  <a:lnTo>
                    <a:pt x="4613" y="607"/>
                  </a:lnTo>
                  <a:lnTo>
                    <a:pt x="4277" y="674"/>
                  </a:lnTo>
                  <a:lnTo>
                    <a:pt x="3603" y="809"/>
                  </a:lnTo>
                  <a:lnTo>
                    <a:pt x="2997" y="977"/>
                  </a:lnTo>
                  <a:lnTo>
                    <a:pt x="2554" y="1117"/>
                  </a:lnTo>
                  <a:lnTo>
                    <a:pt x="2554" y="1117"/>
                  </a:lnTo>
                  <a:lnTo>
                    <a:pt x="3098" y="910"/>
                  </a:lnTo>
                  <a:lnTo>
                    <a:pt x="3805" y="674"/>
                  </a:lnTo>
                  <a:lnTo>
                    <a:pt x="4445" y="371"/>
                  </a:lnTo>
                  <a:close/>
                  <a:moveTo>
                    <a:pt x="6835" y="1348"/>
                  </a:moveTo>
                  <a:lnTo>
                    <a:pt x="6633" y="1482"/>
                  </a:lnTo>
                  <a:lnTo>
                    <a:pt x="6364" y="1617"/>
                  </a:lnTo>
                  <a:lnTo>
                    <a:pt x="5859" y="1819"/>
                  </a:lnTo>
                  <a:lnTo>
                    <a:pt x="4849" y="2189"/>
                  </a:lnTo>
                  <a:lnTo>
                    <a:pt x="3637" y="2661"/>
                  </a:lnTo>
                  <a:lnTo>
                    <a:pt x="5017" y="2088"/>
                  </a:lnTo>
                  <a:lnTo>
                    <a:pt x="5893" y="1684"/>
                  </a:lnTo>
                  <a:lnTo>
                    <a:pt x="6364" y="1482"/>
                  </a:lnTo>
                  <a:lnTo>
                    <a:pt x="6835" y="1348"/>
                  </a:lnTo>
                  <a:close/>
                  <a:moveTo>
                    <a:pt x="5960" y="5522"/>
                  </a:moveTo>
                  <a:lnTo>
                    <a:pt x="5522" y="5758"/>
                  </a:lnTo>
                  <a:lnTo>
                    <a:pt x="5085" y="5960"/>
                  </a:lnTo>
                  <a:lnTo>
                    <a:pt x="4176" y="6297"/>
                  </a:lnTo>
                  <a:lnTo>
                    <a:pt x="4613" y="6095"/>
                  </a:lnTo>
                  <a:lnTo>
                    <a:pt x="5051" y="5893"/>
                  </a:lnTo>
                  <a:lnTo>
                    <a:pt x="5960" y="5522"/>
                  </a:lnTo>
                  <a:close/>
                  <a:moveTo>
                    <a:pt x="8485" y="2964"/>
                  </a:moveTo>
                  <a:lnTo>
                    <a:pt x="8620" y="3233"/>
                  </a:lnTo>
                  <a:lnTo>
                    <a:pt x="8519" y="3233"/>
                  </a:lnTo>
                  <a:lnTo>
                    <a:pt x="7879" y="3502"/>
                  </a:lnTo>
                  <a:lnTo>
                    <a:pt x="7239" y="3772"/>
                  </a:lnTo>
                  <a:lnTo>
                    <a:pt x="5960" y="4378"/>
                  </a:lnTo>
                  <a:lnTo>
                    <a:pt x="4714" y="5017"/>
                  </a:lnTo>
                  <a:lnTo>
                    <a:pt x="4075" y="5320"/>
                  </a:lnTo>
                  <a:lnTo>
                    <a:pt x="3435" y="5623"/>
                  </a:lnTo>
                  <a:lnTo>
                    <a:pt x="2088" y="6229"/>
                  </a:lnTo>
                  <a:lnTo>
                    <a:pt x="741" y="6835"/>
                  </a:lnTo>
                  <a:lnTo>
                    <a:pt x="102" y="7138"/>
                  </a:lnTo>
                  <a:lnTo>
                    <a:pt x="809" y="6701"/>
                  </a:lnTo>
                  <a:lnTo>
                    <a:pt x="1516" y="6297"/>
                  </a:lnTo>
                  <a:lnTo>
                    <a:pt x="2256" y="5926"/>
                  </a:lnTo>
                  <a:lnTo>
                    <a:pt x="3031" y="5590"/>
                  </a:lnTo>
                  <a:lnTo>
                    <a:pt x="4209" y="5051"/>
                  </a:lnTo>
                  <a:lnTo>
                    <a:pt x="5388" y="4411"/>
                  </a:lnTo>
                  <a:lnTo>
                    <a:pt x="5893" y="4108"/>
                  </a:lnTo>
                  <a:lnTo>
                    <a:pt x="6532" y="3839"/>
                  </a:lnTo>
                  <a:lnTo>
                    <a:pt x="7172" y="3570"/>
                  </a:lnTo>
                  <a:lnTo>
                    <a:pt x="7778" y="3334"/>
                  </a:lnTo>
                  <a:lnTo>
                    <a:pt x="8418" y="3065"/>
                  </a:lnTo>
                  <a:lnTo>
                    <a:pt x="8451" y="2997"/>
                  </a:lnTo>
                  <a:lnTo>
                    <a:pt x="8485" y="2964"/>
                  </a:lnTo>
                  <a:close/>
                  <a:moveTo>
                    <a:pt x="8687" y="3401"/>
                  </a:moveTo>
                  <a:lnTo>
                    <a:pt x="8889" y="3906"/>
                  </a:lnTo>
                  <a:lnTo>
                    <a:pt x="9024" y="4479"/>
                  </a:lnTo>
                  <a:lnTo>
                    <a:pt x="9091" y="5017"/>
                  </a:lnTo>
                  <a:lnTo>
                    <a:pt x="9125" y="5590"/>
                  </a:lnTo>
                  <a:lnTo>
                    <a:pt x="8552" y="5825"/>
                  </a:lnTo>
                  <a:lnTo>
                    <a:pt x="7576" y="6196"/>
                  </a:lnTo>
                  <a:lnTo>
                    <a:pt x="6633" y="6600"/>
                  </a:lnTo>
                  <a:lnTo>
                    <a:pt x="5691" y="7004"/>
                  </a:lnTo>
                  <a:lnTo>
                    <a:pt x="4782" y="7441"/>
                  </a:lnTo>
                  <a:lnTo>
                    <a:pt x="3738" y="8047"/>
                  </a:lnTo>
                  <a:lnTo>
                    <a:pt x="2661" y="8620"/>
                  </a:lnTo>
                  <a:lnTo>
                    <a:pt x="2357" y="8788"/>
                  </a:lnTo>
                  <a:lnTo>
                    <a:pt x="2021" y="8923"/>
                  </a:lnTo>
                  <a:lnTo>
                    <a:pt x="1347" y="9159"/>
                  </a:lnTo>
                  <a:lnTo>
                    <a:pt x="3368" y="7845"/>
                  </a:lnTo>
                  <a:lnTo>
                    <a:pt x="3839" y="7610"/>
                  </a:lnTo>
                  <a:lnTo>
                    <a:pt x="6229" y="6431"/>
                  </a:lnTo>
                  <a:lnTo>
                    <a:pt x="7441" y="5859"/>
                  </a:lnTo>
                  <a:lnTo>
                    <a:pt x="8081" y="5623"/>
                  </a:lnTo>
                  <a:lnTo>
                    <a:pt x="8721" y="5388"/>
                  </a:lnTo>
                  <a:lnTo>
                    <a:pt x="8754" y="5354"/>
                  </a:lnTo>
                  <a:lnTo>
                    <a:pt x="8788" y="5320"/>
                  </a:lnTo>
                  <a:lnTo>
                    <a:pt x="8788" y="5219"/>
                  </a:lnTo>
                  <a:lnTo>
                    <a:pt x="8754" y="5152"/>
                  </a:lnTo>
                  <a:lnTo>
                    <a:pt x="8687" y="5118"/>
                  </a:lnTo>
                  <a:lnTo>
                    <a:pt x="8620" y="5118"/>
                  </a:lnTo>
                  <a:lnTo>
                    <a:pt x="8047" y="5287"/>
                  </a:lnTo>
                  <a:lnTo>
                    <a:pt x="7509" y="5489"/>
                  </a:lnTo>
                  <a:lnTo>
                    <a:pt x="6398" y="5994"/>
                  </a:lnTo>
                  <a:lnTo>
                    <a:pt x="5388" y="6431"/>
                  </a:lnTo>
                  <a:lnTo>
                    <a:pt x="4378" y="6903"/>
                  </a:lnTo>
                  <a:lnTo>
                    <a:pt x="3738" y="7273"/>
                  </a:lnTo>
                  <a:lnTo>
                    <a:pt x="3098" y="7643"/>
                  </a:lnTo>
                  <a:lnTo>
                    <a:pt x="2088" y="8081"/>
                  </a:lnTo>
                  <a:lnTo>
                    <a:pt x="1044" y="8485"/>
                  </a:lnTo>
                  <a:lnTo>
                    <a:pt x="2088" y="7711"/>
                  </a:lnTo>
                  <a:lnTo>
                    <a:pt x="3098" y="6936"/>
                  </a:lnTo>
                  <a:lnTo>
                    <a:pt x="4108" y="6600"/>
                  </a:lnTo>
                  <a:lnTo>
                    <a:pt x="5118" y="6229"/>
                  </a:lnTo>
                  <a:lnTo>
                    <a:pt x="5590" y="6027"/>
                  </a:lnTo>
                  <a:lnTo>
                    <a:pt x="6061" y="5792"/>
                  </a:lnTo>
                  <a:lnTo>
                    <a:pt x="6802" y="5354"/>
                  </a:lnTo>
                  <a:lnTo>
                    <a:pt x="7138" y="5152"/>
                  </a:lnTo>
                  <a:lnTo>
                    <a:pt x="7509" y="4984"/>
                  </a:lnTo>
                  <a:lnTo>
                    <a:pt x="8317" y="4681"/>
                  </a:lnTo>
                  <a:lnTo>
                    <a:pt x="8350" y="4647"/>
                  </a:lnTo>
                  <a:lnTo>
                    <a:pt x="8384" y="4580"/>
                  </a:lnTo>
                  <a:lnTo>
                    <a:pt x="8384" y="4479"/>
                  </a:lnTo>
                  <a:lnTo>
                    <a:pt x="8350" y="4411"/>
                  </a:lnTo>
                  <a:lnTo>
                    <a:pt x="8249" y="4411"/>
                  </a:lnTo>
                  <a:lnTo>
                    <a:pt x="7778" y="4546"/>
                  </a:lnTo>
                  <a:lnTo>
                    <a:pt x="7374" y="4748"/>
                  </a:lnTo>
                  <a:lnTo>
                    <a:pt x="6330" y="5118"/>
                  </a:lnTo>
                  <a:lnTo>
                    <a:pt x="5354" y="5489"/>
                  </a:lnTo>
                  <a:lnTo>
                    <a:pt x="4849" y="5691"/>
                  </a:lnTo>
                  <a:lnTo>
                    <a:pt x="4344" y="5893"/>
                  </a:lnTo>
                  <a:lnTo>
                    <a:pt x="3873" y="6162"/>
                  </a:lnTo>
                  <a:lnTo>
                    <a:pt x="3401" y="6431"/>
                  </a:lnTo>
                  <a:lnTo>
                    <a:pt x="2930" y="6734"/>
                  </a:lnTo>
                  <a:lnTo>
                    <a:pt x="2155" y="7004"/>
                  </a:lnTo>
                  <a:lnTo>
                    <a:pt x="1381" y="7340"/>
                  </a:lnTo>
                  <a:lnTo>
                    <a:pt x="1145" y="7475"/>
                  </a:lnTo>
                  <a:lnTo>
                    <a:pt x="1516" y="7206"/>
                  </a:lnTo>
                  <a:lnTo>
                    <a:pt x="2122" y="6869"/>
                  </a:lnTo>
                  <a:lnTo>
                    <a:pt x="2728" y="6566"/>
                  </a:lnTo>
                  <a:lnTo>
                    <a:pt x="3974" y="5960"/>
                  </a:lnTo>
                  <a:lnTo>
                    <a:pt x="5118" y="5354"/>
                  </a:lnTo>
                  <a:lnTo>
                    <a:pt x="6196" y="4714"/>
                  </a:lnTo>
                  <a:lnTo>
                    <a:pt x="6802" y="4378"/>
                  </a:lnTo>
                  <a:lnTo>
                    <a:pt x="7408" y="4075"/>
                  </a:lnTo>
                  <a:lnTo>
                    <a:pt x="8653" y="3469"/>
                  </a:lnTo>
                  <a:lnTo>
                    <a:pt x="8687" y="3435"/>
                  </a:lnTo>
                  <a:lnTo>
                    <a:pt x="8687" y="3401"/>
                  </a:lnTo>
                  <a:close/>
                  <a:moveTo>
                    <a:pt x="7643" y="8856"/>
                  </a:moveTo>
                  <a:lnTo>
                    <a:pt x="7475" y="8990"/>
                  </a:lnTo>
                  <a:lnTo>
                    <a:pt x="7071" y="9226"/>
                  </a:lnTo>
                  <a:lnTo>
                    <a:pt x="7206" y="9125"/>
                  </a:lnTo>
                  <a:lnTo>
                    <a:pt x="7576" y="8889"/>
                  </a:lnTo>
                  <a:lnTo>
                    <a:pt x="7643" y="8856"/>
                  </a:lnTo>
                  <a:close/>
                  <a:moveTo>
                    <a:pt x="5152" y="9327"/>
                  </a:moveTo>
                  <a:lnTo>
                    <a:pt x="4647" y="9664"/>
                  </a:lnTo>
                  <a:lnTo>
                    <a:pt x="4142" y="9967"/>
                  </a:lnTo>
                  <a:lnTo>
                    <a:pt x="3772" y="10169"/>
                  </a:lnTo>
                  <a:lnTo>
                    <a:pt x="3772" y="10169"/>
                  </a:lnTo>
                  <a:lnTo>
                    <a:pt x="4108" y="9933"/>
                  </a:lnTo>
                  <a:lnTo>
                    <a:pt x="4613" y="9630"/>
                  </a:lnTo>
                  <a:lnTo>
                    <a:pt x="5152" y="9327"/>
                  </a:lnTo>
                  <a:close/>
                  <a:moveTo>
                    <a:pt x="6768" y="9697"/>
                  </a:moveTo>
                  <a:lnTo>
                    <a:pt x="6633" y="9832"/>
                  </a:lnTo>
                  <a:lnTo>
                    <a:pt x="6229" y="10202"/>
                  </a:lnTo>
                  <a:lnTo>
                    <a:pt x="6027" y="10337"/>
                  </a:lnTo>
                  <a:lnTo>
                    <a:pt x="5825" y="10505"/>
                  </a:lnTo>
                  <a:lnTo>
                    <a:pt x="5455" y="10674"/>
                  </a:lnTo>
                  <a:lnTo>
                    <a:pt x="5051" y="10808"/>
                  </a:lnTo>
                  <a:lnTo>
                    <a:pt x="5152" y="10741"/>
                  </a:lnTo>
                  <a:lnTo>
                    <a:pt x="5522" y="10472"/>
                  </a:lnTo>
                  <a:lnTo>
                    <a:pt x="5893" y="10202"/>
                  </a:lnTo>
                  <a:lnTo>
                    <a:pt x="6768" y="9697"/>
                  </a:lnTo>
                  <a:close/>
                  <a:moveTo>
                    <a:pt x="9125" y="5893"/>
                  </a:moveTo>
                  <a:lnTo>
                    <a:pt x="9091" y="6330"/>
                  </a:lnTo>
                  <a:lnTo>
                    <a:pt x="9024" y="6768"/>
                  </a:lnTo>
                  <a:lnTo>
                    <a:pt x="8889" y="7576"/>
                  </a:lnTo>
                  <a:lnTo>
                    <a:pt x="8754" y="7980"/>
                  </a:lnTo>
                  <a:lnTo>
                    <a:pt x="8620" y="8384"/>
                  </a:lnTo>
                  <a:lnTo>
                    <a:pt x="8451" y="8755"/>
                  </a:lnTo>
                  <a:lnTo>
                    <a:pt x="8249" y="9091"/>
                  </a:lnTo>
                  <a:lnTo>
                    <a:pt x="8014" y="9428"/>
                  </a:lnTo>
                  <a:lnTo>
                    <a:pt x="7778" y="9731"/>
                  </a:lnTo>
                  <a:lnTo>
                    <a:pt x="7509" y="10000"/>
                  </a:lnTo>
                  <a:lnTo>
                    <a:pt x="7239" y="10270"/>
                  </a:lnTo>
                  <a:lnTo>
                    <a:pt x="7172" y="10202"/>
                  </a:lnTo>
                  <a:lnTo>
                    <a:pt x="7105" y="10169"/>
                  </a:lnTo>
                  <a:lnTo>
                    <a:pt x="7037" y="10202"/>
                  </a:lnTo>
                  <a:lnTo>
                    <a:pt x="6701" y="10404"/>
                  </a:lnTo>
                  <a:lnTo>
                    <a:pt x="6532" y="10505"/>
                  </a:lnTo>
                  <a:lnTo>
                    <a:pt x="6364" y="10573"/>
                  </a:lnTo>
                  <a:lnTo>
                    <a:pt x="6364" y="10573"/>
                  </a:lnTo>
                  <a:lnTo>
                    <a:pt x="6734" y="10270"/>
                  </a:lnTo>
                  <a:lnTo>
                    <a:pt x="7138" y="9967"/>
                  </a:lnTo>
                  <a:lnTo>
                    <a:pt x="7576" y="9697"/>
                  </a:lnTo>
                  <a:lnTo>
                    <a:pt x="7980" y="9428"/>
                  </a:lnTo>
                  <a:lnTo>
                    <a:pt x="8014" y="9361"/>
                  </a:lnTo>
                  <a:lnTo>
                    <a:pt x="8014" y="9260"/>
                  </a:lnTo>
                  <a:lnTo>
                    <a:pt x="7946" y="9192"/>
                  </a:lnTo>
                  <a:lnTo>
                    <a:pt x="7643" y="9192"/>
                  </a:lnTo>
                  <a:lnTo>
                    <a:pt x="7845" y="9058"/>
                  </a:lnTo>
                  <a:lnTo>
                    <a:pt x="7980" y="8856"/>
                  </a:lnTo>
                  <a:lnTo>
                    <a:pt x="8014" y="8788"/>
                  </a:lnTo>
                  <a:lnTo>
                    <a:pt x="8014" y="8687"/>
                  </a:lnTo>
                  <a:lnTo>
                    <a:pt x="7980" y="8620"/>
                  </a:lnTo>
                  <a:lnTo>
                    <a:pt x="7879" y="8553"/>
                  </a:lnTo>
                  <a:lnTo>
                    <a:pt x="7812" y="8519"/>
                  </a:lnTo>
                  <a:lnTo>
                    <a:pt x="7711" y="8519"/>
                  </a:lnTo>
                  <a:lnTo>
                    <a:pt x="7542" y="8553"/>
                  </a:lnTo>
                  <a:lnTo>
                    <a:pt x="7307" y="8654"/>
                  </a:lnTo>
                  <a:lnTo>
                    <a:pt x="7105" y="8788"/>
                  </a:lnTo>
                  <a:lnTo>
                    <a:pt x="6734" y="9125"/>
                  </a:lnTo>
                  <a:lnTo>
                    <a:pt x="6465" y="9394"/>
                  </a:lnTo>
                  <a:lnTo>
                    <a:pt x="5960" y="9832"/>
                  </a:lnTo>
                  <a:lnTo>
                    <a:pt x="5421" y="10169"/>
                  </a:lnTo>
                  <a:lnTo>
                    <a:pt x="4916" y="10539"/>
                  </a:lnTo>
                  <a:lnTo>
                    <a:pt x="4512" y="10707"/>
                  </a:lnTo>
                  <a:lnTo>
                    <a:pt x="4075" y="10842"/>
                  </a:lnTo>
                  <a:lnTo>
                    <a:pt x="4075" y="10842"/>
                  </a:lnTo>
                  <a:lnTo>
                    <a:pt x="4546" y="10539"/>
                  </a:lnTo>
                  <a:lnTo>
                    <a:pt x="5017" y="10202"/>
                  </a:lnTo>
                  <a:lnTo>
                    <a:pt x="5994" y="9596"/>
                  </a:lnTo>
                  <a:lnTo>
                    <a:pt x="6465" y="9226"/>
                  </a:lnTo>
                  <a:lnTo>
                    <a:pt x="6936" y="8856"/>
                  </a:lnTo>
                  <a:lnTo>
                    <a:pt x="7206" y="8687"/>
                  </a:lnTo>
                  <a:lnTo>
                    <a:pt x="7441" y="8519"/>
                  </a:lnTo>
                  <a:lnTo>
                    <a:pt x="7711" y="8384"/>
                  </a:lnTo>
                  <a:lnTo>
                    <a:pt x="8014" y="8283"/>
                  </a:lnTo>
                  <a:lnTo>
                    <a:pt x="8317" y="8182"/>
                  </a:lnTo>
                  <a:lnTo>
                    <a:pt x="8384" y="8182"/>
                  </a:lnTo>
                  <a:lnTo>
                    <a:pt x="8418" y="8115"/>
                  </a:lnTo>
                  <a:lnTo>
                    <a:pt x="8418" y="8047"/>
                  </a:lnTo>
                  <a:lnTo>
                    <a:pt x="8384" y="7946"/>
                  </a:lnTo>
                  <a:lnTo>
                    <a:pt x="8249" y="7946"/>
                  </a:lnTo>
                  <a:lnTo>
                    <a:pt x="7913" y="8014"/>
                  </a:lnTo>
                  <a:lnTo>
                    <a:pt x="7408" y="8081"/>
                  </a:lnTo>
                  <a:lnTo>
                    <a:pt x="7138" y="8148"/>
                  </a:lnTo>
                  <a:lnTo>
                    <a:pt x="6869" y="8249"/>
                  </a:lnTo>
                  <a:lnTo>
                    <a:pt x="7172" y="8014"/>
                  </a:lnTo>
                  <a:lnTo>
                    <a:pt x="7576" y="7744"/>
                  </a:lnTo>
                  <a:lnTo>
                    <a:pt x="8014" y="7542"/>
                  </a:lnTo>
                  <a:lnTo>
                    <a:pt x="8889" y="7138"/>
                  </a:lnTo>
                  <a:lnTo>
                    <a:pt x="8956" y="7071"/>
                  </a:lnTo>
                  <a:lnTo>
                    <a:pt x="8956" y="6970"/>
                  </a:lnTo>
                  <a:lnTo>
                    <a:pt x="8889" y="6903"/>
                  </a:lnTo>
                  <a:lnTo>
                    <a:pt x="8822" y="6869"/>
                  </a:lnTo>
                  <a:lnTo>
                    <a:pt x="8620" y="6903"/>
                  </a:lnTo>
                  <a:lnTo>
                    <a:pt x="8418" y="6936"/>
                  </a:lnTo>
                  <a:lnTo>
                    <a:pt x="8081" y="7071"/>
                  </a:lnTo>
                  <a:lnTo>
                    <a:pt x="7744" y="7273"/>
                  </a:lnTo>
                  <a:lnTo>
                    <a:pt x="7408" y="7475"/>
                  </a:lnTo>
                  <a:lnTo>
                    <a:pt x="6330" y="8081"/>
                  </a:lnTo>
                  <a:lnTo>
                    <a:pt x="5287" y="8687"/>
                  </a:lnTo>
                  <a:lnTo>
                    <a:pt x="5085" y="8788"/>
                  </a:lnTo>
                  <a:lnTo>
                    <a:pt x="5455" y="8553"/>
                  </a:lnTo>
                  <a:lnTo>
                    <a:pt x="6162" y="7980"/>
                  </a:lnTo>
                  <a:lnTo>
                    <a:pt x="6869" y="7441"/>
                  </a:lnTo>
                  <a:lnTo>
                    <a:pt x="7239" y="7206"/>
                  </a:lnTo>
                  <a:lnTo>
                    <a:pt x="7610" y="6970"/>
                  </a:lnTo>
                  <a:lnTo>
                    <a:pt x="8014" y="6802"/>
                  </a:lnTo>
                  <a:lnTo>
                    <a:pt x="8451" y="6667"/>
                  </a:lnTo>
                  <a:lnTo>
                    <a:pt x="8519" y="6633"/>
                  </a:lnTo>
                  <a:lnTo>
                    <a:pt x="8552" y="6600"/>
                  </a:lnTo>
                  <a:lnTo>
                    <a:pt x="8552" y="6532"/>
                  </a:lnTo>
                  <a:lnTo>
                    <a:pt x="8519" y="6431"/>
                  </a:lnTo>
                  <a:lnTo>
                    <a:pt x="8485" y="6398"/>
                  </a:lnTo>
                  <a:lnTo>
                    <a:pt x="8418" y="6398"/>
                  </a:lnTo>
                  <a:lnTo>
                    <a:pt x="8081" y="6431"/>
                  </a:lnTo>
                  <a:lnTo>
                    <a:pt x="7744" y="6499"/>
                  </a:lnTo>
                  <a:lnTo>
                    <a:pt x="8216" y="6297"/>
                  </a:lnTo>
                  <a:lnTo>
                    <a:pt x="8687" y="6061"/>
                  </a:lnTo>
                  <a:lnTo>
                    <a:pt x="9125" y="5893"/>
                  </a:lnTo>
                  <a:close/>
                  <a:moveTo>
                    <a:pt x="6734" y="7172"/>
                  </a:moveTo>
                  <a:lnTo>
                    <a:pt x="6263" y="7542"/>
                  </a:lnTo>
                  <a:lnTo>
                    <a:pt x="5758" y="7946"/>
                  </a:lnTo>
                  <a:lnTo>
                    <a:pt x="5186" y="8418"/>
                  </a:lnTo>
                  <a:lnTo>
                    <a:pt x="4613" y="8822"/>
                  </a:lnTo>
                  <a:lnTo>
                    <a:pt x="3401" y="9596"/>
                  </a:lnTo>
                  <a:lnTo>
                    <a:pt x="2997" y="9798"/>
                  </a:lnTo>
                  <a:lnTo>
                    <a:pt x="2627" y="10034"/>
                  </a:lnTo>
                  <a:lnTo>
                    <a:pt x="2256" y="10270"/>
                  </a:lnTo>
                  <a:lnTo>
                    <a:pt x="1886" y="10539"/>
                  </a:lnTo>
                  <a:lnTo>
                    <a:pt x="1852" y="10573"/>
                  </a:lnTo>
                  <a:lnTo>
                    <a:pt x="1852" y="10640"/>
                  </a:lnTo>
                  <a:lnTo>
                    <a:pt x="1886" y="10707"/>
                  </a:lnTo>
                  <a:lnTo>
                    <a:pt x="1953" y="10775"/>
                  </a:lnTo>
                  <a:lnTo>
                    <a:pt x="2054" y="10775"/>
                  </a:lnTo>
                  <a:lnTo>
                    <a:pt x="3502" y="9832"/>
                  </a:lnTo>
                  <a:lnTo>
                    <a:pt x="4512" y="9361"/>
                  </a:lnTo>
                  <a:lnTo>
                    <a:pt x="4142" y="9563"/>
                  </a:lnTo>
                  <a:lnTo>
                    <a:pt x="3738" y="9832"/>
                  </a:lnTo>
                  <a:lnTo>
                    <a:pt x="3334" y="10135"/>
                  </a:lnTo>
                  <a:lnTo>
                    <a:pt x="2964" y="10438"/>
                  </a:lnTo>
                  <a:lnTo>
                    <a:pt x="2560" y="10741"/>
                  </a:lnTo>
                  <a:lnTo>
                    <a:pt x="2492" y="10775"/>
                  </a:lnTo>
                  <a:lnTo>
                    <a:pt x="2492" y="10808"/>
                  </a:lnTo>
                  <a:lnTo>
                    <a:pt x="2492" y="10909"/>
                  </a:lnTo>
                  <a:lnTo>
                    <a:pt x="2560" y="10977"/>
                  </a:lnTo>
                  <a:lnTo>
                    <a:pt x="2694" y="10977"/>
                  </a:lnTo>
                  <a:lnTo>
                    <a:pt x="2997" y="10775"/>
                  </a:lnTo>
                  <a:lnTo>
                    <a:pt x="3368" y="10640"/>
                  </a:lnTo>
                  <a:lnTo>
                    <a:pt x="3704" y="10472"/>
                  </a:lnTo>
                  <a:lnTo>
                    <a:pt x="4041" y="10303"/>
                  </a:lnTo>
                  <a:lnTo>
                    <a:pt x="4782" y="9899"/>
                  </a:lnTo>
                  <a:lnTo>
                    <a:pt x="5489" y="9428"/>
                  </a:lnTo>
                  <a:lnTo>
                    <a:pt x="6128" y="8990"/>
                  </a:lnTo>
                  <a:lnTo>
                    <a:pt x="6802" y="8586"/>
                  </a:lnTo>
                  <a:lnTo>
                    <a:pt x="6936" y="8519"/>
                  </a:lnTo>
                  <a:lnTo>
                    <a:pt x="6936" y="8519"/>
                  </a:lnTo>
                  <a:lnTo>
                    <a:pt x="6465" y="8856"/>
                  </a:lnTo>
                  <a:lnTo>
                    <a:pt x="5994" y="9226"/>
                  </a:lnTo>
                  <a:lnTo>
                    <a:pt x="5388" y="9664"/>
                  </a:lnTo>
                  <a:lnTo>
                    <a:pt x="4748" y="10101"/>
                  </a:lnTo>
                  <a:lnTo>
                    <a:pt x="4108" y="10505"/>
                  </a:lnTo>
                  <a:lnTo>
                    <a:pt x="3502" y="10977"/>
                  </a:lnTo>
                  <a:lnTo>
                    <a:pt x="3435" y="11044"/>
                  </a:lnTo>
                  <a:lnTo>
                    <a:pt x="3469" y="11111"/>
                  </a:lnTo>
                  <a:lnTo>
                    <a:pt x="3502" y="11179"/>
                  </a:lnTo>
                  <a:lnTo>
                    <a:pt x="3603" y="11212"/>
                  </a:lnTo>
                  <a:lnTo>
                    <a:pt x="3974" y="11179"/>
                  </a:lnTo>
                  <a:lnTo>
                    <a:pt x="4310" y="11078"/>
                  </a:lnTo>
                  <a:lnTo>
                    <a:pt x="4310" y="11145"/>
                  </a:lnTo>
                  <a:lnTo>
                    <a:pt x="4344" y="11246"/>
                  </a:lnTo>
                  <a:lnTo>
                    <a:pt x="4378" y="11280"/>
                  </a:lnTo>
                  <a:lnTo>
                    <a:pt x="4479" y="11280"/>
                  </a:lnTo>
                  <a:lnTo>
                    <a:pt x="5152" y="11044"/>
                  </a:lnTo>
                  <a:lnTo>
                    <a:pt x="5489" y="10943"/>
                  </a:lnTo>
                  <a:lnTo>
                    <a:pt x="5825" y="10808"/>
                  </a:lnTo>
                  <a:lnTo>
                    <a:pt x="5859" y="10876"/>
                  </a:lnTo>
                  <a:lnTo>
                    <a:pt x="5926" y="10909"/>
                  </a:lnTo>
                  <a:lnTo>
                    <a:pt x="6128" y="10909"/>
                  </a:lnTo>
                  <a:lnTo>
                    <a:pt x="6263" y="10876"/>
                  </a:lnTo>
                  <a:lnTo>
                    <a:pt x="6263" y="10876"/>
                  </a:lnTo>
                  <a:lnTo>
                    <a:pt x="5859" y="11044"/>
                  </a:lnTo>
                  <a:lnTo>
                    <a:pt x="5421" y="11212"/>
                  </a:lnTo>
                  <a:lnTo>
                    <a:pt x="4984" y="11313"/>
                  </a:lnTo>
                  <a:lnTo>
                    <a:pt x="4512" y="11381"/>
                  </a:lnTo>
                  <a:lnTo>
                    <a:pt x="4041" y="11414"/>
                  </a:lnTo>
                  <a:lnTo>
                    <a:pt x="3570" y="11381"/>
                  </a:lnTo>
                  <a:lnTo>
                    <a:pt x="3098" y="11347"/>
                  </a:lnTo>
                  <a:lnTo>
                    <a:pt x="2593" y="11246"/>
                  </a:lnTo>
                  <a:lnTo>
                    <a:pt x="2088" y="11111"/>
                  </a:lnTo>
                  <a:lnTo>
                    <a:pt x="1617" y="10943"/>
                  </a:lnTo>
                  <a:lnTo>
                    <a:pt x="1179" y="10741"/>
                  </a:lnTo>
                  <a:lnTo>
                    <a:pt x="741" y="10505"/>
                  </a:lnTo>
                  <a:lnTo>
                    <a:pt x="775" y="10505"/>
                  </a:lnTo>
                  <a:lnTo>
                    <a:pt x="1246" y="10236"/>
                  </a:lnTo>
                  <a:lnTo>
                    <a:pt x="1718" y="10034"/>
                  </a:lnTo>
                  <a:lnTo>
                    <a:pt x="2189" y="9832"/>
                  </a:lnTo>
                  <a:lnTo>
                    <a:pt x="2694" y="9630"/>
                  </a:lnTo>
                  <a:lnTo>
                    <a:pt x="3166" y="9394"/>
                  </a:lnTo>
                  <a:lnTo>
                    <a:pt x="3637" y="9125"/>
                  </a:lnTo>
                  <a:lnTo>
                    <a:pt x="4546" y="8586"/>
                  </a:lnTo>
                  <a:lnTo>
                    <a:pt x="5623" y="7845"/>
                  </a:lnTo>
                  <a:lnTo>
                    <a:pt x="6196" y="7475"/>
                  </a:lnTo>
                  <a:lnTo>
                    <a:pt x="6734" y="7172"/>
                  </a:lnTo>
                  <a:close/>
                  <a:moveTo>
                    <a:pt x="3637" y="1"/>
                  </a:moveTo>
                  <a:lnTo>
                    <a:pt x="3031" y="68"/>
                  </a:lnTo>
                  <a:lnTo>
                    <a:pt x="2492" y="203"/>
                  </a:lnTo>
                  <a:lnTo>
                    <a:pt x="1920" y="371"/>
                  </a:lnTo>
                  <a:lnTo>
                    <a:pt x="1415" y="573"/>
                  </a:lnTo>
                  <a:lnTo>
                    <a:pt x="910" y="843"/>
                  </a:lnTo>
                  <a:lnTo>
                    <a:pt x="438" y="1146"/>
                  </a:lnTo>
                  <a:lnTo>
                    <a:pt x="1" y="1516"/>
                  </a:lnTo>
                  <a:lnTo>
                    <a:pt x="1" y="1853"/>
                  </a:lnTo>
                  <a:lnTo>
                    <a:pt x="270" y="1617"/>
                  </a:lnTo>
                  <a:lnTo>
                    <a:pt x="539" y="1381"/>
                  </a:lnTo>
                  <a:lnTo>
                    <a:pt x="842" y="1179"/>
                  </a:lnTo>
                  <a:lnTo>
                    <a:pt x="1145" y="1011"/>
                  </a:lnTo>
                  <a:lnTo>
                    <a:pt x="1448" y="843"/>
                  </a:lnTo>
                  <a:lnTo>
                    <a:pt x="1785" y="674"/>
                  </a:lnTo>
                  <a:lnTo>
                    <a:pt x="2122" y="573"/>
                  </a:lnTo>
                  <a:lnTo>
                    <a:pt x="2122" y="573"/>
                  </a:lnTo>
                  <a:lnTo>
                    <a:pt x="1953" y="641"/>
                  </a:lnTo>
                  <a:lnTo>
                    <a:pt x="1448" y="876"/>
                  </a:lnTo>
                  <a:lnTo>
                    <a:pt x="977" y="1146"/>
                  </a:lnTo>
                  <a:lnTo>
                    <a:pt x="539" y="1449"/>
                  </a:lnTo>
                  <a:lnTo>
                    <a:pt x="506" y="1516"/>
                  </a:lnTo>
                  <a:lnTo>
                    <a:pt x="506" y="1583"/>
                  </a:lnTo>
                  <a:lnTo>
                    <a:pt x="539" y="1617"/>
                  </a:lnTo>
                  <a:lnTo>
                    <a:pt x="640" y="1617"/>
                  </a:lnTo>
                  <a:lnTo>
                    <a:pt x="1314" y="1213"/>
                  </a:lnTo>
                  <a:lnTo>
                    <a:pt x="2021" y="843"/>
                  </a:lnTo>
                  <a:lnTo>
                    <a:pt x="2492" y="674"/>
                  </a:lnTo>
                  <a:lnTo>
                    <a:pt x="2930" y="540"/>
                  </a:lnTo>
                  <a:lnTo>
                    <a:pt x="3401" y="438"/>
                  </a:lnTo>
                  <a:lnTo>
                    <a:pt x="3873" y="405"/>
                  </a:lnTo>
                  <a:lnTo>
                    <a:pt x="3873" y="405"/>
                  </a:lnTo>
                  <a:lnTo>
                    <a:pt x="2863" y="775"/>
                  </a:lnTo>
                  <a:lnTo>
                    <a:pt x="1852" y="1146"/>
                  </a:lnTo>
                  <a:lnTo>
                    <a:pt x="1347" y="1348"/>
                  </a:lnTo>
                  <a:lnTo>
                    <a:pt x="876" y="1583"/>
                  </a:lnTo>
                  <a:lnTo>
                    <a:pt x="405" y="1853"/>
                  </a:lnTo>
                  <a:lnTo>
                    <a:pt x="1" y="2156"/>
                  </a:lnTo>
                  <a:lnTo>
                    <a:pt x="1" y="2492"/>
                  </a:lnTo>
                  <a:lnTo>
                    <a:pt x="640" y="2189"/>
                  </a:lnTo>
                  <a:lnTo>
                    <a:pt x="1280" y="1886"/>
                  </a:lnTo>
                  <a:lnTo>
                    <a:pt x="1953" y="1617"/>
                  </a:lnTo>
                  <a:lnTo>
                    <a:pt x="2627" y="1348"/>
                  </a:lnTo>
                  <a:lnTo>
                    <a:pt x="3300" y="1146"/>
                  </a:lnTo>
                  <a:lnTo>
                    <a:pt x="4007" y="1011"/>
                  </a:lnTo>
                  <a:lnTo>
                    <a:pt x="4546" y="876"/>
                  </a:lnTo>
                  <a:lnTo>
                    <a:pt x="4849" y="843"/>
                  </a:lnTo>
                  <a:lnTo>
                    <a:pt x="5152" y="809"/>
                  </a:lnTo>
                  <a:lnTo>
                    <a:pt x="4815" y="944"/>
                  </a:lnTo>
                  <a:lnTo>
                    <a:pt x="4512" y="1011"/>
                  </a:lnTo>
                  <a:lnTo>
                    <a:pt x="3873" y="1179"/>
                  </a:lnTo>
                  <a:lnTo>
                    <a:pt x="3098" y="1415"/>
                  </a:lnTo>
                  <a:lnTo>
                    <a:pt x="2324" y="1684"/>
                  </a:lnTo>
                  <a:lnTo>
                    <a:pt x="1650" y="1920"/>
                  </a:lnTo>
                  <a:lnTo>
                    <a:pt x="842" y="2189"/>
                  </a:lnTo>
                  <a:lnTo>
                    <a:pt x="438" y="2324"/>
                  </a:lnTo>
                  <a:lnTo>
                    <a:pt x="1" y="2526"/>
                  </a:lnTo>
                  <a:lnTo>
                    <a:pt x="1" y="2829"/>
                  </a:lnTo>
                  <a:lnTo>
                    <a:pt x="236" y="2728"/>
                  </a:lnTo>
                  <a:lnTo>
                    <a:pt x="1" y="2863"/>
                  </a:lnTo>
                  <a:lnTo>
                    <a:pt x="1" y="3132"/>
                  </a:lnTo>
                  <a:lnTo>
                    <a:pt x="876" y="2627"/>
                  </a:lnTo>
                  <a:lnTo>
                    <a:pt x="1314" y="2391"/>
                  </a:lnTo>
                  <a:lnTo>
                    <a:pt x="1785" y="2189"/>
                  </a:lnTo>
                  <a:lnTo>
                    <a:pt x="2762" y="1819"/>
                  </a:lnTo>
                  <a:lnTo>
                    <a:pt x="3267" y="1651"/>
                  </a:lnTo>
                  <a:lnTo>
                    <a:pt x="3772" y="1516"/>
                  </a:lnTo>
                  <a:lnTo>
                    <a:pt x="4310" y="1415"/>
                  </a:lnTo>
                  <a:lnTo>
                    <a:pt x="4815" y="1314"/>
                  </a:lnTo>
                  <a:lnTo>
                    <a:pt x="5354" y="1280"/>
                  </a:lnTo>
                  <a:lnTo>
                    <a:pt x="5859" y="1314"/>
                  </a:lnTo>
                  <a:lnTo>
                    <a:pt x="5085" y="1550"/>
                  </a:lnTo>
                  <a:lnTo>
                    <a:pt x="3839" y="1987"/>
                  </a:lnTo>
                  <a:lnTo>
                    <a:pt x="1718" y="2795"/>
                  </a:lnTo>
                  <a:lnTo>
                    <a:pt x="842" y="3166"/>
                  </a:lnTo>
                  <a:lnTo>
                    <a:pt x="405" y="3368"/>
                  </a:lnTo>
                  <a:lnTo>
                    <a:pt x="1" y="3603"/>
                  </a:lnTo>
                  <a:lnTo>
                    <a:pt x="1" y="3906"/>
                  </a:lnTo>
                  <a:lnTo>
                    <a:pt x="539" y="3570"/>
                  </a:lnTo>
                  <a:lnTo>
                    <a:pt x="1145" y="3300"/>
                  </a:lnTo>
                  <a:lnTo>
                    <a:pt x="1718" y="3065"/>
                  </a:lnTo>
                  <a:lnTo>
                    <a:pt x="2290" y="2829"/>
                  </a:lnTo>
                  <a:lnTo>
                    <a:pt x="4411" y="2055"/>
                  </a:lnTo>
                  <a:lnTo>
                    <a:pt x="4512" y="2021"/>
                  </a:lnTo>
                  <a:lnTo>
                    <a:pt x="3300" y="2526"/>
                  </a:lnTo>
                  <a:lnTo>
                    <a:pt x="2155" y="2997"/>
                  </a:lnTo>
                  <a:lnTo>
                    <a:pt x="977" y="3502"/>
                  </a:lnTo>
                  <a:lnTo>
                    <a:pt x="506" y="3772"/>
                  </a:lnTo>
                  <a:lnTo>
                    <a:pt x="1" y="4075"/>
                  </a:lnTo>
                  <a:lnTo>
                    <a:pt x="1" y="4310"/>
                  </a:lnTo>
                  <a:lnTo>
                    <a:pt x="438" y="4041"/>
                  </a:lnTo>
                  <a:lnTo>
                    <a:pt x="977" y="3772"/>
                  </a:lnTo>
                  <a:lnTo>
                    <a:pt x="1516" y="3536"/>
                  </a:lnTo>
                  <a:lnTo>
                    <a:pt x="1516" y="3536"/>
                  </a:lnTo>
                  <a:lnTo>
                    <a:pt x="741" y="4007"/>
                  </a:lnTo>
                  <a:lnTo>
                    <a:pt x="1" y="4512"/>
                  </a:lnTo>
                  <a:lnTo>
                    <a:pt x="1" y="4782"/>
                  </a:lnTo>
                  <a:lnTo>
                    <a:pt x="236" y="4613"/>
                  </a:lnTo>
                  <a:lnTo>
                    <a:pt x="876" y="4209"/>
                  </a:lnTo>
                  <a:lnTo>
                    <a:pt x="1516" y="3839"/>
                  </a:lnTo>
                  <a:lnTo>
                    <a:pt x="2189" y="3502"/>
                  </a:lnTo>
                  <a:lnTo>
                    <a:pt x="2863" y="3199"/>
                  </a:lnTo>
                  <a:lnTo>
                    <a:pt x="4243" y="2694"/>
                  </a:lnTo>
                  <a:lnTo>
                    <a:pt x="5590" y="2189"/>
                  </a:lnTo>
                  <a:lnTo>
                    <a:pt x="6398" y="1853"/>
                  </a:lnTo>
                  <a:lnTo>
                    <a:pt x="6802" y="1684"/>
                  </a:lnTo>
                  <a:lnTo>
                    <a:pt x="7138" y="1415"/>
                  </a:lnTo>
                  <a:lnTo>
                    <a:pt x="7475" y="1718"/>
                  </a:lnTo>
                  <a:lnTo>
                    <a:pt x="7812" y="2055"/>
                  </a:lnTo>
                  <a:lnTo>
                    <a:pt x="8115" y="2425"/>
                  </a:lnTo>
                  <a:lnTo>
                    <a:pt x="8384" y="2795"/>
                  </a:lnTo>
                  <a:lnTo>
                    <a:pt x="8350" y="2795"/>
                  </a:lnTo>
                  <a:lnTo>
                    <a:pt x="8014" y="2829"/>
                  </a:lnTo>
                  <a:lnTo>
                    <a:pt x="7711" y="2896"/>
                  </a:lnTo>
                  <a:lnTo>
                    <a:pt x="7408" y="3031"/>
                  </a:lnTo>
                  <a:lnTo>
                    <a:pt x="7071" y="3166"/>
                  </a:lnTo>
                  <a:lnTo>
                    <a:pt x="6499" y="3469"/>
                  </a:lnTo>
                  <a:lnTo>
                    <a:pt x="5926" y="3805"/>
                  </a:lnTo>
                  <a:lnTo>
                    <a:pt x="5893" y="3805"/>
                  </a:lnTo>
                  <a:lnTo>
                    <a:pt x="3098" y="5118"/>
                  </a:lnTo>
                  <a:lnTo>
                    <a:pt x="2290" y="5455"/>
                  </a:lnTo>
                  <a:lnTo>
                    <a:pt x="2863" y="5118"/>
                  </a:lnTo>
                  <a:lnTo>
                    <a:pt x="4714" y="4007"/>
                  </a:lnTo>
                  <a:lnTo>
                    <a:pt x="5489" y="3772"/>
                  </a:lnTo>
                  <a:lnTo>
                    <a:pt x="6263" y="3469"/>
                  </a:lnTo>
                  <a:lnTo>
                    <a:pt x="7004" y="3166"/>
                  </a:lnTo>
                  <a:lnTo>
                    <a:pt x="7374" y="2964"/>
                  </a:lnTo>
                  <a:lnTo>
                    <a:pt x="7744" y="2762"/>
                  </a:lnTo>
                  <a:lnTo>
                    <a:pt x="7778" y="2694"/>
                  </a:lnTo>
                  <a:lnTo>
                    <a:pt x="7812" y="2627"/>
                  </a:lnTo>
                  <a:lnTo>
                    <a:pt x="7744" y="2560"/>
                  </a:lnTo>
                  <a:lnTo>
                    <a:pt x="7677" y="2526"/>
                  </a:lnTo>
                  <a:lnTo>
                    <a:pt x="7239" y="2593"/>
                  </a:lnTo>
                  <a:lnTo>
                    <a:pt x="6802" y="2694"/>
                  </a:lnTo>
                  <a:lnTo>
                    <a:pt x="6364" y="2829"/>
                  </a:lnTo>
                  <a:lnTo>
                    <a:pt x="5960" y="3031"/>
                  </a:lnTo>
                  <a:lnTo>
                    <a:pt x="5522" y="3199"/>
                  </a:lnTo>
                  <a:lnTo>
                    <a:pt x="5118" y="3435"/>
                  </a:lnTo>
                  <a:lnTo>
                    <a:pt x="4310" y="3906"/>
                  </a:lnTo>
                  <a:lnTo>
                    <a:pt x="3536" y="4176"/>
                  </a:lnTo>
                  <a:lnTo>
                    <a:pt x="2728" y="4445"/>
                  </a:lnTo>
                  <a:lnTo>
                    <a:pt x="2728" y="4445"/>
                  </a:lnTo>
                  <a:lnTo>
                    <a:pt x="4479" y="3502"/>
                  </a:lnTo>
                  <a:lnTo>
                    <a:pt x="5623" y="2896"/>
                  </a:lnTo>
                  <a:lnTo>
                    <a:pt x="6128" y="2627"/>
                  </a:lnTo>
                  <a:lnTo>
                    <a:pt x="6768" y="2425"/>
                  </a:lnTo>
                  <a:lnTo>
                    <a:pt x="7071" y="2290"/>
                  </a:lnTo>
                  <a:lnTo>
                    <a:pt x="7374" y="2156"/>
                  </a:lnTo>
                  <a:lnTo>
                    <a:pt x="7441" y="2122"/>
                  </a:lnTo>
                  <a:lnTo>
                    <a:pt x="7441" y="2021"/>
                  </a:lnTo>
                  <a:lnTo>
                    <a:pt x="7408" y="1954"/>
                  </a:lnTo>
                  <a:lnTo>
                    <a:pt x="7307" y="1920"/>
                  </a:lnTo>
                  <a:lnTo>
                    <a:pt x="6970" y="1987"/>
                  </a:lnTo>
                  <a:lnTo>
                    <a:pt x="6600" y="2088"/>
                  </a:lnTo>
                  <a:lnTo>
                    <a:pt x="6263" y="2257"/>
                  </a:lnTo>
                  <a:lnTo>
                    <a:pt x="5926" y="2425"/>
                  </a:lnTo>
                  <a:lnTo>
                    <a:pt x="5421" y="2593"/>
                  </a:lnTo>
                  <a:lnTo>
                    <a:pt x="4950" y="2762"/>
                  </a:lnTo>
                  <a:lnTo>
                    <a:pt x="3873" y="3199"/>
                  </a:lnTo>
                  <a:lnTo>
                    <a:pt x="2795" y="3671"/>
                  </a:lnTo>
                  <a:lnTo>
                    <a:pt x="472" y="4782"/>
                  </a:lnTo>
                  <a:lnTo>
                    <a:pt x="1" y="5017"/>
                  </a:lnTo>
                  <a:lnTo>
                    <a:pt x="1" y="5320"/>
                  </a:lnTo>
                  <a:lnTo>
                    <a:pt x="169" y="5219"/>
                  </a:lnTo>
                  <a:lnTo>
                    <a:pt x="2694" y="4007"/>
                  </a:lnTo>
                  <a:lnTo>
                    <a:pt x="4209" y="3334"/>
                  </a:lnTo>
                  <a:lnTo>
                    <a:pt x="2728" y="4142"/>
                  </a:lnTo>
                  <a:lnTo>
                    <a:pt x="1650" y="4681"/>
                  </a:lnTo>
                  <a:lnTo>
                    <a:pt x="539" y="5219"/>
                  </a:lnTo>
                  <a:lnTo>
                    <a:pt x="1" y="5556"/>
                  </a:lnTo>
                  <a:lnTo>
                    <a:pt x="1" y="5960"/>
                  </a:lnTo>
                  <a:lnTo>
                    <a:pt x="775" y="5590"/>
                  </a:lnTo>
                  <a:lnTo>
                    <a:pt x="1415" y="5287"/>
                  </a:lnTo>
                  <a:lnTo>
                    <a:pt x="2088" y="4984"/>
                  </a:lnTo>
                  <a:lnTo>
                    <a:pt x="3435" y="4445"/>
                  </a:lnTo>
                  <a:lnTo>
                    <a:pt x="2728" y="4883"/>
                  </a:lnTo>
                  <a:lnTo>
                    <a:pt x="2088" y="5253"/>
                  </a:lnTo>
                  <a:lnTo>
                    <a:pt x="1448" y="5590"/>
                  </a:lnTo>
                  <a:lnTo>
                    <a:pt x="135" y="6263"/>
                  </a:lnTo>
                  <a:lnTo>
                    <a:pt x="1" y="6330"/>
                  </a:lnTo>
                  <a:lnTo>
                    <a:pt x="1" y="6768"/>
                  </a:lnTo>
                  <a:lnTo>
                    <a:pt x="371" y="6566"/>
                  </a:lnTo>
                  <a:lnTo>
                    <a:pt x="842" y="6364"/>
                  </a:lnTo>
                  <a:lnTo>
                    <a:pt x="405" y="6600"/>
                  </a:lnTo>
                  <a:lnTo>
                    <a:pt x="1" y="6903"/>
                  </a:lnTo>
                  <a:lnTo>
                    <a:pt x="1" y="7509"/>
                  </a:lnTo>
                  <a:lnTo>
                    <a:pt x="1112" y="6970"/>
                  </a:lnTo>
                  <a:lnTo>
                    <a:pt x="2290" y="6398"/>
                  </a:lnTo>
                  <a:lnTo>
                    <a:pt x="3300" y="5977"/>
                  </a:lnTo>
                  <a:lnTo>
                    <a:pt x="3300" y="5977"/>
                  </a:lnTo>
                  <a:lnTo>
                    <a:pt x="2189" y="6532"/>
                  </a:lnTo>
                  <a:lnTo>
                    <a:pt x="1617" y="6835"/>
                  </a:lnTo>
                  <a:lnTo>
                    <a:pt x="1011" y="7206"/>
                  </a:lnTo>
                  <a:lnTo>
                    <a:pt x="573" y="7542"/>
                  </a:lnTo>
                  <a:lnTo>
                    <a:pt x="102" y="7879"/>
                  </a:lnTo>
                  <a:lnTo>
                    <a:pt x="1" y="7946"/>
                  </a:lnTo>
                  <a:lnTo>
                    <a:pt x="1" y="8485"/>
                  </a:lnTo>
                  <a:lnTo>
                    <a:pt x="640" y="8081"/>
                  </a:lnTo>
                  <a:lnTo>
                    <a:pt x="1314" y="7677"/>
                  </a:lnTo>
                  <a:lnTo>
                    <a:pt x="1718" y="7475"/>
                  </a:lnTo>
                  <a:lnTo>
                    <a:pt x="2122" y="7307"/>
                  </a:lnTo>
                  <a:lnTo>
                    <a:pt x="1078" y="8115"/>
                  </a:lnTo>
                  <a:lnTo>
                    <a:pt x="34" y="8923"/>
                  </a:lnTo>
                  <a:lnTo>
                    <a:pt x="1" y="8923"/>
                  </a:lnTo>
                  <a:lnTo>
                    <a:pt x="1" y="9293"/>
                  </a:lnTo>
                  <a:lnTo>
                    <a:pt x="236" y="9125"/>
                  </a:lnTo>
                  <a:lnTo>
                    <a:pt x="876" y="8856"/>
                  </a:lnTo>
                  <a:lnTo>
                    <a:pt x="1448" y="8620"/>
                  </a:lnTo>
                  <a:lnTo>
                    <a:pt x="1886" y="8451"/>
                  </a:lnTo>
                  <a:lnTo>
                    <a:pt x="1886" y="8451"/>
                  </a:lnTo>
                  <a:lnTo>
                    <a:pt x="1011" y="9024"/>
                  </a:lnTo>
                  <a:lnTo>
                    <a:pt x="135" y="9563"/>
                  </a:lnTo>
                  <a:lnTo>
                    <a:pt x="102" y="9596"/>
                  </a:lnTo>
                  <a:lnTo>
                    <a:pt x="68" y="9630"/>
                  </a:lnTo>
                  <a:lnTo>
                    <a:pt x="102" y="9731"/>
                  </a:lnTo>
                  <a:lnTo>
                    <a:pt x="135" y="9798"/>
                  </a:lnTo>
                  <a:lnTo>
                    <a:pt x="236" y="9798"/>
                  </a:lnTo>
                  <a:lnTo>
                    <a:pt x="1213" y="9495"/>
                  </a:lnTo>
                  <a:lnTo>
                    <a:pt x="1684" y="9327"/>
                  </a:lnTo>
                  <a:lnTo>
                    <a:pt x="2155" y="9159"/>
                  </a:lnTo>
                  <a:lnTo>
                    <a:pt x="2694" y="8889"/>
                  </a:lnTo>
                  <a:lnTo>
                    <a:pt x="3233" y="8620"/>
                  </a:lnTo>
                  <a:lnTo>
                    <a:pt x="4277" y="8047"/>
                  </a:lnTo>
                  <a:lnTo>
                    <a:pt x="5219" y="7542"/>
                  </a:lnTo>
                  <a:lnTo>
                    <a:pt x="6162" y="7105"/>
                  </a:lnTo>
                  <a:lnTo>
                    <a:pt x="5085" y="7744"/>
                  </a:lnTo>
                  <a:lnTo>
                    <a:pt x="2863" y="8990"/>
                  </a:lnTo>
                  <a:lnTo>
                    <a:pt x="640" y="10236"/>
                  </a:lnTo>
                  <a:lnTo>
                    <a:pt x="573" y="10303"/>
                  </a:lnTo>
                  <a:lnTo>
                    <a:pt x="573" y="10404"/>
                  </a:lnTo>
                  <a:lnTo>
                    <a:pt x="270" y="10169"/>
                  </a:lnTo>
                  <a:lnTo>
                    <a:pt x="1" y="9967"/>
                  </a:lnTo>
                  <a:lnTo>
                    <a:pt x="1" y="10270"/>
                  </a:lnTo>
                  <a:lnTo>
                    <a:pt x="371" y="10573"/>
                  </a:lnTo>
                  <a:lnTo>
                    <a:pt x="809" y="10808"/>
                  </a:lnTo>
                  <a:lnTo>
                    <a:pt x="1179" y="11010"/>
                  </a:lnTo>
                  <a:lnTo>
                    <a:pt x="1583" y="11212"/>
                  </a:lnTo>
                  <a:lnTo>
                    <a:pt x="1987" y="11347"/>
                  </a:lnTo>
                  <a:lnTo>
                    <a:pt x="2425" y="11482"/>
                  </a:lnTo>
                  <a:lnTo>
                    <a:pt x="2863" y="11549"/>
                  </a:lnTo>
                  <a:lnTo>
                    <a:pt x="3267" y="11616"/>
                  </a:lnTo>
                  <a:lnTo>
                    <a:pt x="3704" y="11650"/>
                  </a:lnTo>
                  <a:lnTo>
                    <a:pt x="4142" y="11650"/>
                  </a:lnTo>
                  <a:lnTo>
                    <a:pt x="4580" y="11616"/>
                  </a:lnTo>
                  <a:lnTo>
                    <a:pt x="5017" y="11549"/>
                  </a:lnTo>
                  <a:lnTo>
                    <a:pt x="5421" y="11448"/>
                  </a:lnTo>
                  <a:lnTo>
                    <a:pt x="5825" y="11347"/>
                  </a:lnTo>
                  <a:lnTo>
                    <a:pt x="6229" y="11179"/>
                  </a:lnTo>
                  <a:lnTo>
                    <a:pt x="6633" y="10977"/>
                  </a:lnTo>
                  <a:lnTo>
                    <a:pt x="7004" y="10741"/>
                  </a:lnTo>
                  <a:lnTo>
                    <a:pt x="7374" y="10505"/>
                  </a:lnTo>
                  <a:lnTo>
                    <a:pt x="7744" y="10135"/>
                  </a:lnTo>
                  <a:lnTo>
                    <a:pt x="8081" y="9731"/>
                  </a:lnTo>
                  <a:lnTo>
                    <a:pt x="8418" y="9293"/>
                  </a:lnTo>
                  <a:lnTo>
                    <a:pt x="8653" y="8856"/>
                  </a:lnTo>
                  <a:lnTo>
                    <a:pt x="8889" y="8350"/>
                  </a:lnTo>
                  <a:lnTo>
                    <a:pt x="9057" y="7812"/>
                  </a:lnTo>
                  <a:lnTo>
                    <a:pt x="9226" y="7273"/>
                  </a:lnTo>
                  <a:lnTo>
                    <a:pt x="9293" y="6734"/>
                  </a:lnTo>
                  <a:lnTo>
                    <a:pt x="9360" y="6196"/>
                  </a:lnTo>
                  <a:lnTo>
                    <a:pt x="9360" y="5623"/>
                  </a:lnTo>
                  <a:lnTo>
                    <a:pt x="9327" y="5085"/>
                  </a:lnTo>
                  <a:lnTo>
                    <a:pt x="9259" y="4546"/>
                  </a:lnTo>
                  <a:lnTo>
                    <a:pt x="9158" y="4007"/>
                  </a:lnTo>
                  <a:lnTo>
                    <a:pt x="8990" y="3502"/>
                  </a:lnTo>
                  <a:lnTo>
                    <a:pt x="8788" y="3031"/>
                  </a:lnTo>
                  <a:lnTo>
                    <a:pt x="8519" y="2560"/>
                  </a:lnTo>
                  <a:lnTo>
                    <a:pt x="8283" y="2189"/>
                  </a:lnTo>
                  <a:lnTo>
                    <a:pt x="7980" y="1853"/>
                  </a:lnTo>
                  <a:lnTo>
                    <a:pt x="7677" y="1550"/>
                  </a:lnTo>
                  <a:lnTo>
                    <a:pt x="7340" y="1247"/>
                  </a:lnTo>
                  <a:lnTo>
                    <a:pt x="7374" y="1179"/>
                  </a:lnTo>
                  <a:lnTo>
                    <a:pt x="7374" y="1112"/>
                  </a:lnTo>
                  <a:lnTo>
                    <a:pt x="7307" y="1045"/>
                  </a:lnTo>
                  <a:lnTo>
                    <a:pt x="7071" y="1045"/>
                  </a:lnTo>
                  <a:lnTo>
                    <a:pt x="6768" y="843"/>
                  </a:lnTo>
                  <a:lnTo>
                    <a:pt x="6431" y="674"/>
                  </a:lnTo>
                  <a:lnTo>
                    <a:pt x="6095" y="506"/>
                  </a:lnTo>
                  <a:lnTo>
                    <a:pt x="5758" y="371"/>
                  </a:lnTo>
                  <a:lnTo>
                    <a:pt x="5388" y="270"/>
                  </a:lnTo>
                  <a:lnTo>
                    <a:pt x="5051" y="203"/>
                  </a:lnTo>
                  <a:lnTo>
                    <a:pt x="4681" y="135"/>
                  </a:lnTo>
                  <a:lnTo>
                    <a:pt x="4310" y="102"/>
                  </a:lnTo>
                  <a:lnTo>
                    <a:pt x="4277" y="34"/>
                  </a:lnTo>
                  <a:lnTo>
                    <a:pt x="4209" y="34"/>
                  </a:lnTo>
                  <a:lnTo>
                    <a:pt x="363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8" name="Google Shape;1078;p7"/>
          <p:cNvGrpSpPr/>
          <p:nvPr/>
        </p:nvGrpSpPr>
        <p:grpSpPr>
          <a:xfrm>
            <a:off x="5944880" y="-7"/>
            <a:ext cx="2524606" cy="759943"/>
            <a:chOff x="4012455" y="-7"/>
            <a:chExt cx="2524606" cy="759943"/>
          </a:xfrm>
        </p:grpSpPr>
        <p:sp>
          <p:nvSpPr>
            <p:cNvPr id="1079" name="Google Shape;1079;p7"/>
            <p:cNvSpPr/>
            <p:nvPr/>
          </p:nvSpPr>
          <p:spPr>
            <a:xfrm>
              <a:off x="6114267" y="102328"/>
              <a:ext cx="112449" cy="10114"/>
            </a:xfrm>
            <a:custGeom>
              <a:avLst/>
              <a:gdLst/>
              <a:ahLst/>
              <a:cxnLst/>
              <a:rect l="l" t="t" r="r" b="b"/>
              <a:pathLst>
                <a:path w="2257" h="203" extrusionOk="0">
                  <a:moveTo>
                    <a:pt x="304" y="0"/>
                  </a:moveTo>
                  <a:lnTo>
                    <a:pt x="34" y="68"/>
                  </a:lnTo>
                  <a:lnTo>
                    <a:pt x="1" y="101"/>
                  </a:lnTo>
                  <a:lnTo>
                    <a:pt x="34" y="135"/>
                  </a:lnTo>
                  <a:lnTo>
                    <a:pt x="270" y="202"/>
                  </a:lnTo>
                  <a:lnTo>
                    <a:pt x="1920" y="202"/>
                  </a:lnTo>
                  <a:lnTo>
                    <a:pt x="2189" y="169"/>
                  </a:lnTo>
                  <a:lnTo>
                    <a:pt x="2223" y="135"/>
                  </a:lnTo>
                  <a:lnTo>
                    <a:pt x="2256" y="101"/>
                  </a:lnTo>
                  <a:lnTo>
                    <a:pt x="2223" y="68"/>
                  </a:lnTo>
                  <a:lnTo>
                    <a:pt x="2189" y="34"/>
                  </a:lnTo>
                  <a:lnTo>
                    <a:pt x="1953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7"/>
            <p:cNvSpPr/>
            <p:nvPr/>
          </p:nvSpPr>
          <p:spPr>
            <a:xfrm>
              <a:off x="5763716" y="-7"/>
              <a:ext cx="538482" cy="320458"/>
            </a:xfrm>
            <a:custGeom>
              <a:avLst/>
              <a:gdLst/>
              <a:ahLst/>
              <a:cxnLst/>
              <a:rect l="l" t="t" r="r" b="b"/>
              <a:pathLst>
                <a:path w="10808" h="6432" extrusionOk="0">
                  <a:moveTo>
                    <a:pt x="6330" y="438"/>
                  </a:moveTo>
                  <a:lnTo>
                    <a:pt x="6195" y="910"/>
                  </a:lnTo>
                  <a:lnTo>
                    <a:pt x="6027" y="1381"/>
                  </a:lnTo>
                  <a:lnTo>
                    <a:pt x="6027" y="1213"/>
                  </a:lnTo>
                  <a:lnTo>
                    <a:pt x="5959" y="640"/>
                  </a:lnTo>
                  <a:lnTo>
                    <a:pt x="6330" y="438"/>
                  </a:lnTo>
                  <a:close/>
                  <a:moveTo>
                    <a:pt x="4781" y="1583"/>
                  </a:moveTo>
                  <a:lnTo>
                    <a:pt x="4747" y="2054"/>
                  </a:lnTo>
                  <a:lnTo>
                    <a:pt x="4478" y="2155"/>
                  </a:lnTo>
                  <a:lnTo>
                    <a:pt x="4512" y="1987"/>
                  </a:lnTo>
                  <a:lnTo>
                    <a:pt x="4512" y="1920"/>
                  </a:lnTo>
                  <a:lnTo>
                    <a:pt x="4478" y="1886"/>
                  </a:lnTo>
                  <a:lnTo>
                    <a:pt x="4781" y="1583"/>
                  </a:lnTo>
                  <a:close/>
                  <a:moveTo>
                    <a:pt x="5892" y="674"/>
                  </a:moveTo>
                  <a:lnTo>
                    <a:pt x="5892" y="1213"/>
                  </a:lnTo>
                  <a:lnTo>
                    <a:pt x="5926" y="1617"/>
                  </a:lnTo>
                  <a:lnTo>
                    <a:pt x="5791" y="1785"/>
                  </a:lnTo>
                  <a:lnTo>
                    <a:pt x="5656" y="1953"/>
                  </a:lnTo>
                  <a:lnTo>
                    <a:pt x="5656" y="1819"/>
                  </a:lnTo>
                  <a:lnTo>
                    <a:pt x="5589" y="1011"/>
                  </a:lnTo>
                  <a:lnTo>
                    <a:pt x="5522" y="1819"/>
                  </a:lnTo>
                  <a:lnTo>
                    <a:pt x="5488" y="2122"/>
                  </a:lnTo>
                  <a:lnTo>
                    <a:pt x="5151" y="2391"/>
                  </a:lnTo>
                  <a:lnTo>
                    <a:pt x="5118" y="2021"/>
                  </a:lnTo>
                  <a:lnTo>
                    <a:pt x="5118" y="1617"/>
                  </a:lnTo>
                  <a:lnTo>
                    <a:pt x="5151" y="1179"/>
                  </a:lnTo>
                  <a:lnTo>
                    <a:pt x="5522" y="910"/>
                  </a:lnTo>
                  <a:lnTo>
                    <a:pt x="5892" y="674"/>
                  </a:lnTo>
                  <a:close/>
                  <a:moveTo>
                    <a:pt x="5084" y="1280"/>
                  </a:moveTo>
                  <a:lnTo>
                    <a:pt x="5017" y="1583"/>
                  </a:lnTo>
                  <a:lnTo>
                    <a:pt x="4983" y="1886"/>
                  </a:lnTo>
                  <a:lnTo>
                    <a:pt x="4983" y="2189"/>
                  </a:lnTo>
                  <a:lnTo>
                    <a:pt x="5017" y="2492"/>
                  </a:lnTo>
                  <a:lnTo>
                    <a:pt x="4848" y="2593"/>
                  </a:lnTo>
                  <a:lnTo>
                    <a:pt x="4781" y="1549"/>
                  </a:lnTo>
                  <a:lnTo>
                    <a:pt x="4848" y="1482"/>
                  </a:lnTo>
                  <a:lnTo>
                    <a:pt x="5084" y="1280"/>
                  </a:lnTo>
                  <a:close/>
                  <a:moveTo>
                    <a:pt x="4747" y="2122"/>
                  </a:moveTo>
                  <a:lnTo>
                    <a:pt x="4714" y="2661"/>
                  </a:lnTo>
                  <a:lnTo>
                    <a:pt x="4512" y="2762"/>
                  </a:lnTo>
                  <a:lnTo>
                    <a:pt x="4512" y="2627"/>
                  </a:lnTo>
                  <a:lnTo>
                    <a:pt x="4478" y="2492"/>
                  </a:lnTo>
                  <a:lnTo>
                    <a:pt x="4444" y="2290"/>
                  </a:lnTo>
                  <a:lnTo>
                    <a:pt x="4747" y="2122"/>
                  </a:lnTo>
                  <a:close/>
                  <a:moveTo>
                    <a:pt x="4242" y="2425"/>
                  </a:moveTo>
                  <a:lnTo>
                    <a:pt x="4242" y="2458"/>
                  </a:lnTo>
                  <a:lnTo>
                    <a:pt x="4276" y="2661"/>
                  </a:lnTo>
                  <a:lnTo>
                    <a:pt x="4310" y="2762"/>
                  </a:lnTo>
                  <a:lnTo>
                    <a:pt x="4377" y="2829"/>
                  </a:lnTo>
                  <a:lnTo>
                    <a:pt x="4141" y="2896"/>
                  </a:lnTo>
                  <a:lnTo>
                    <a:pt x="3906" y="2964"/>
                  </a:lnTo>
                  <a:lnTo>
                    <a:pt x="3906" y="2964"/>
                  </a:lnTo>
                  <a:lnTo>
                    <a:pt x="4074" y="2559"/>
                  </a:lnTo>
                  <a:lnTo>
                    <a:pt x="4242" y="2425"/>
                  </a:lnTo>
                  <a:close/>
                  <a:moveTo>
                    <a:pt x="3704" y="2829"/>
                  </a:moveTo>
                  <a:lnTo>
                    <a:pt x="3670" y="2997"/>
                  </a:lnTo>
                  <a:lnTo>
                    <a:pt x="3535" y="2997"/>
                  </a:lnTo>
                  <a:lnTo>
                    <a:pt x="3704" y="2829"/>
                  </a:lnTo>
                  <a:close/>
                  <a:moveTo>
                    <a:pt x="67" y="1"/>
                  </a:moveTo>
                  <a:lnTo>
                    <a:pt x="0" y="270"/>
                  </a:lnTo>
                  <a:lnTo>
                    <a:pt x="0" y="539"/>
                  </a:lnTo>
                  <a:lnTo>
                    <a:pt x="34" y="809"/>
                  </a:lnTo>
                  <a:lnTo>
                    <a:pt x="67" y="1078"/>
                  </a:lnTo>
                  <a:lnTo>
                    <a:pt x="168" y="1347"/>
                  </a:lnTo>
                  <a:lnTo>
                    <a:pt x="269" y="1583"/>
                  </a:lnTo>
                  <a:lnTo>
                    <a:pt x="404" y="1819"/>
                  </a:lnTo>
                  <a:lnTo>
                    <a:pt x="539" y="2054"/>
                  </a:lnTo>
                  <a:lnTo>
                    <a:pt x="774" y="2324"/>
                  </a:lnTo>
                  <a:lnTo>
                    <a:pt x="1044" y="2559"/>
                  </a:lnTo>
                  <a:lnTo>
                    <a:pt x="1347" y="2762"/>
                  </a:lnTo>
                  <a:lnTo>
                    <a:pt x="1684" y="2896"/>
                  </a:lnTo>
                  <a:lnTo>
                    <a:pt x="2020" y="2997"/>
                  </a:lnTo>
                  <a:lnTo>
                    <a:pt x="2391" y="3098"/>
                  </a:lnTo>
                  <a:lnTo>
                    <a:pt x="2727" y="3166"/>
                  </a:lnTo>
                  <a:lnTo>
                    <a:pt x="3098" y="3199"/>
                  </a:lnTo>
                  <a:lnTo>
                    <a:pt x="2525" y="3805"/>
                  </a:lnTo>
                  <a:lnTo>
                    <a:pt x="2121" y="4243"/>
                  </a:lnTo>
                  <a:lnTo>
                    <a:pt x="1919" y="4512"/>
                  </a:lnTo>
                  <a:lnTo>
                    <a:pt x="1751" y="4782"/>
                  </a:lnTo>
                  <a:lnTo>
                    <a:pt x="1616" y="5051"/>
                  </a:lnTo>
                  <a:lnTo>
                    <a:pt x="1482" y="5320"/>
                  </a:lnTo>
                  <a:lnTo>
                    <a:pt x="1381" y="5623"/>
                  </a:lnTo>
                  <a:lnTo>
                    <a:pt x="1347" y="5926"/>
                  </a:lnTo>
                  <a:lnTo>
                    <a:pt x="1212" y="5691"/>
                  </a:lnTo>
                  <a:lnTo>
                    <a:pt x="1077" y="5455"/>
                  </a:lnTo>
                  <a:lnTo>
                    <a:pt x="1010" y="5354"/>
                  </a:lnTo>
                  <a:lnTo>
                    <a:pt x="875" y="5253"/>
                  </a:lnTo>
                  <a:lnTo>
                    <a:pt x="875" y="5354"/>
                  </a:lnTo>
                  <a:lnTo>
                    <a:pt x="943" y="5489"/>
                  </a:lnTo>
                  <a:lnTo>
                    <a:pt x="1044" y="5691"/>
                  </a:lnTo>
                  <a:lnTo>
                    <a:pt x="1414" y="6398"/>
                  </a:lnTo>
                  <a:lnTo>
                    <a:pt x="1448" y="6431"/>
                  </a:lnTo>
                  <a:lnTo>
                    <a:pt x="1482" y="6431"/>
                  </a:lnTo>
                  <a:lnTo>
                    <a:pt x="1583" y="6398"/>
                  </a:lnTo>
                  <a:lnTo>
                    <a:pt x="1785" y="6128"/>
                  </a:lnTo>
                  <a:lnTo>
                    <a:pt x="2020" y="5893"/>
                  </a:lnTo>
                  <a:lnTo>
                    <a:pt x="2256" y="5691"/>
                  </a:lnTo>
                  <a:lnTo>
                    <a:pt x="2492" y="5455"/>
                  </a:lnTo>
                  <a:lnTo>
                    <a:pt x="2525" y="5388"/>
                  </a:lnTo>
                  <a:lnTo>
                    <a:pt x="2492" y="5354"/>
                  </a:lnTo>
                  <a:lnTo>
                    <a:pt x="2458" y="5320"/>
                  </a:lnTo>
                  <a:lnTo>
                    <a:pt x="2391" y="5320"/>
                  </a:lnTo>
                  <a:lnTo>
                    <a:pt x="2155" y="5489"/>
                  </a:lnTo>
                  <a:lnTo>
                    <a:pt x="1919" y="5691"/>
                  </a:lnTo>
                  <a:lnTo>
                    <a:pt x="1684" y="5926"/>
                  </a:lnTo>
                  <a:lnTo>
                    <a:pt x="1482" y="6162"/>
                  </a:lnTo>
                  <a:lnTo>
                    <a:pt x="1448" y="6128"/>
                  </a:lnTo>
                  <a:lnTo>
                    <a:pt x="1684" y="5455"/>
                  </a:lnTo>
                  <a:lnTo>
                    <a:pt x="1987" y="4849"/>
                  </a:lnTo>
                  <a:lnTo>
                    <a:pt x="2155" y="4580"/>
                  </a:lnTo>
                  <a:lnTo>
                    <a:pt x="2323" y="4310"/>
                  </a:lnTo>
                  <a:lnTo>
                    <a:pt x="2795" y="3772"/>
                  </a:lnTo>
                  <a:lnTo>
                    <a:pt x="3333" y="3199"/>
                  </a:lnTo>
                  <a:lnTo>
                    <a:pt x="3636" y="3199"/>
                  </a:lnTo>
                  <a:lnTo>
                    <a:pt x="3603" y="3469"/>
                  </a:lnTo>
                  <a:lnTo>
                    <a:pt x="3603" y="3738"/>
                  </a:lnTo>
                  <a:lnTo>
                    <a:pt x="3636" y="3974"/>
                  </a:lnTo>
                  <a:lnTo>
                    <a:pt x="3704" y="4209"/>
                  </a:lnTo>
                  <a:lnTo>
                    <a:pt x="3805" y="4445"/>
                  </a:lnTo>
                  <a:lnTo>
                    <a:pt x="3906" y="4681"/>
                  </a:lnTo>
                  <a:lnTo>
                    <a:pt x="4074" y="4883"/>
                  </a:lnTo>
                  <a:lnTo>
                    <a:pt x="4242" y="5085"/>
                  </a:lnTo>
                  <a:lnTo>
                    <a:pt x="4411" y="5253"/>
                  </a:lnTo>
                  <a:lnTo>
                    <a:pt x="4613" y="5421"/>
                  </a:lnTo>
                  <a:lnTo>
                    <a:pt x="4848" y="5556"/>
                  </a:lnTo>
                  <a:lnTo>
                    <a:pt x="5084" y="5657"/>
                  </a:lnTo>
                  <a:lnTo>
                    <a:pt x="5353" y="5792"/>
                  </a:lnTo>
                  <a:lnTo>
                    <a:pt x="5623" y="5859"/>
                  </a:lnTo>
                  <a:lnTo>
                    <a:pt x="5892" y="5926"/>
                  </a:lnTo>
                  <a:lnTo>
                    <a:pt x="6599" y="5926"/>
                  </a:lnTo>
                  <a:lnTo>
                    <a:pt x="7003" y="5893"/>
                  </a:lnTo>
                  <a:lnTo>
                    <a:pt x="7407" y="5758"/>
                  </a:lnTo>
                  <a:lnTo>
                    <a:pt x="7811" y="5623"/>
                  </a:lnTo>
                  <a:lnTo>
                    <a:pt x="8215" y="5455"/>
                  </a:lnTo>
                  <a:lnTo>
                    <a:pt x="8585" y="5253"/>
                  </a:lnTo>
                  <a:lnTo>
                    <a:pt x="9292" y="4815"/>
                  </a:lnTo>
                  <a:lnTo>
                    <a:pt x="9865" y="4378"/>
                  </a:lnTo>
                  <a:lnTo>
                    <a:pt x="10101" y="4176"/>
                  </a:lnTo>
                  <a:lnTo>
                    <a:pt x="10336" y="3906"/>
                  </a:lnTo>
                  <a:lnTo>
                    <a:pt x="10538" y="3637"/>
                  </a:lnTo>
                  <a:lnTo>
                    <a:pt x="10673" y="3368"/>
                  </a:lnTo>
                  <a:lnTo>
                    <a:pt x="10774" y="3031"/>
                  </a:lnTo>
                  <a:lnTo>
                    <a:pt x="10808" y="2661"/>
                  </a:lnTo>
                  <a:lnTo>
                    <a:pt x="10808" y="2324"/>
                  </a:lnTo>
                  <a:lnTo>
                    <a:pt x="10774" y="1987"/>
                  </a:lnTo>
                  <a:lnTo>
                    <a:pt x="10707" y="1650"/>
                  </a:lnTo>
                  <a:lnTo>
                    <a:pt x="10606" y="1280"/>
                  </a:lnTo>
                  <a:lnTo>
                    <a:pt x="10505" y="943"/>
                  </a:lnTo>
                  <a:lnTo>
                    <a:pt x="10370" y="607"/>
                  </a:lnTo>
                  <a:lnTo>
                    <a:pt x="10202" y="304"/>
                  </a:lnTo>
                  <a:lnTo>
                    <a:pt x="10000" y="1"/>
                  </a:lnTo>
                  <a:lnTo>
                    <a:pt x="9730" y="1"/>
                  </a:lnTo>
                  <a:lnTo>
                    <a:pt x="9865" y="203"/>
                  </a:lnTo>
                  <a:lnTo>
                    <a:pt x="10000" y="405"/>
                  </a:lnTo>
                  <a:lnTo>
                    <a:pt x="10235" y="842"/>
                  </a:lnTo>
                  <a:lnTo>
                    <a:pt x="10404" y="1347"/>
                  </a:lnTo>
                  <a:lnTo>
                    <a:pt x="10505" y="1852"/>
                  </a:lnTo>
                  <a:lnTo>
                    <a:pt x="10572" y="2357"/>
                  </a:lnTo>
                  <a:lnTo>
                    <a:pt x="10572" y="2829"/>
                  </a:lnTo>
                  <a:lnTo>
                    <a:pt x="10471" y="3233"/>
                  </a:lnTo>
                  <a:lnTo>
                    <a:pt x="10437" y="3435"/>
                  </a:lnTo>
                  <a:lnTo>
                    <a:pt x="10336" y="3603"/>
                  </a:lnTo>
                  <a:lnTo>
                    <a:pt x="10168" y="3839"/>
                  </a:lnTo>
                  <a:lnTo>
                    <a:pt x="9966" y="4041"/>
                  </a:lnTo>
                  <a:lnTo>
                    <a:pt x="9730" y="4277"/>
                  </a:lnTo>
                  <a:lnTo>
                    <a:pt x="9461" y="4445"/>
                  </a:lnTo>
                  <a:lnTo>
                    <a:pt x="8922" y="4782"/>
                  </a:lnTo>
                  <a:lnTo>
                    <a:pt x="8417" y="5085"/>
                  </a:lnTo>
                  <a:lnTo>
                    <a:pt x="8080" y="5253"/>
                  </a:lnTo>
                  <a:lnTo>
                    <a:pt x="7777" y="5388"/>
                  </a:lnTo>
                  <a:lnTo>
                    <a:pt x="7441" y="5522"/>
                  </a:lnTo>
                  <a:lnTo>
                    <a:pt x="7104" y="5623"/>
                  </a:lnTo>
                  <a:lnTo>
                    <a:pt x="6734" y="5691"/>
                  </a:lnTo>
                  <a:lnTo>
                    <a:pt x="6397" y="5724"/>
                  </a:lnTo>
                  <a:lnTo>
                    <a:pt x="6027" y="5724"/>
                  </a:lnTo>
                  <a:lnTo>
                    <a:pt x="5690" y="5657"/>
                  </a:lnTo>
                  <a:lnTo>
                    <a:pt x="5387" y="5590"/>
                  </a:lnTo>
                  <a:lnTo>
                    <a:pt x="5118" y="5489"/>
                  </a:lnTo>
                  <a:lnTo>
                    <a:pt x="4848" y="5354"/>
                  </a:lnTo>
                  <a:lnTo>
                    <a:pt x="4613" y="5186"/>
                  </a:lnTo>
                  <a:lnTo>
                    <a:pt x="4377" y="4984"/>
                  </a:lnTo>
                  <a:lnTo>
                    <a:pt x="4209" y="4782"/>
                  </a:lnTo>
                  <a:lnTo>
                    <a:pt x="4040" y="4512"/>
                  </a:lnTo>
                  <a:lnTo>
                    <a:pt x="3906" y="4277"/>
                  </a:lnTo>
                  <a:lnTo>
                    <a:pt x="3805" y="4007"/>
                  </a:lnTo>
                  <a:lnTo>
                    <a:pt x="3771" y="3738"/>
                  </a:lnTo>
                  <a:lnTo>
                    <a:pt x="3771" y="3469"/>
                  </a:lnTo>
                  <a:lnTo>
                    <a:pt x="3838" y="3199"/>
                  </a:lnTo>
                  <a:lnTo>
                    <a:pt x="4074" y="3132"/>
                  </a:lnTo>
                  <a:lnTo>
                    <a:pt x="4276" y="3065"/>
                  </a:lnTo>
                  <a:lnTo>
                    <a:pt x="4747" y="2896"/>
                  </a:lnTo>
                  <a:lnTo>
                    <a:pt x="4747" y="3166"/>
                  </a:lnTo>
                  <a:lnTo>
                    <a:pt x="4781" y="3199"/>
                  </a:lnTo>
                  <a:lnTo>
                    <a:pt x="4815" y="3166"/>
                  </a:lnTo>
                  <a:lnTo>
                    <a:pt x="4848" y="2829"/>
                  </a:lnTo>
                  <a:lnTo>
                    <a:pt x="5084" y="2694"/>
                  </a:lnTo>
                  <a:lnTo>
                    <a:pt x="5118" y="2762"/>
                  </a:lnTo>
                  <a:lnTo>
                    <a:pt x="5151" y="2795"/>
                  </a:lnTo>
                  <a:lnTo>
                    <a:pt x="5185" y="2762"/>
                  </a:lnTo>
                  <a:lnTo>
                    <a:pt x="5185" y="2627"/>
                  </a:lnTo>
                  <a:lnTo>
                    <a:pt x="5522" y="2357"/>
                  </a:lnTo>
                  <a:lnTo>
                    <a:pt x="5555" y="2492"/>
                  </a:lnTo>
                  <a:lnTo>
                    <a:pt x="5555" y="2526"/>
                  </a:lnTo>
                  <a:lnTo>
                    <a:pt x="5623" y="2526"/>
                  </a:lnTo>
                  <a:lnTo>
                    <a:pt x="5623" y="2492"/>
                  </a:lnTo>
                  <a:lnTo>
                    <a:pt x="5656" y="2357"/>
                  </a:lnTo>
                  <a:lnTo>
                    <a:pt x="5690" y="2189"/>
                  </a:lnTo>
                  <a:lnTo>
                    <a:pt x="5993" y="1852"/>
                  </a:lnTo>
                  <a:lnTo>
                    <a:pt x="6027" y="1819"/>
                  </a:lnTo>
                  <a:lnTo>
                    <a:pt x="6128" y="1650"/>
                  </a:lnTo>
                  <a:lnTo>
                    <a:pt x="6229" y="1482"/>
                  </a:lnTo>
                  <a:lnTo>
                    <a:pt x="6363" y="1112"/>
                  </a:lnTo>
                  <a:lnTo>
                    <a:pt x="6565" y="337"/>
                  </a:lnTo>
                  <a:lnTo>
                    <a:pt x="6565" y="304"/>
                  </a:lnTo>
                  <a:lnTo>
                    <a:pt x="6969" y="135"/>
                  </a:lnTo>
                  <a:lnTo>
                    <a:pt x="7407" y="1"/>
                  </a:lnTo>
                  <a:lnTo>
                    <a:pt x="7104" y="1"/>
                  </a:lnTo>
                  <a:lnTo>
                    <a:pt x="6633" y="169"/>
                  </a:lnTo>
                  <a:lnTo>
                    <a:pt x="6666" y="1"/>
                  </a:lnTo>
                  <a:lnTo>
                    <a:pt x="6464" y="1"/>
                  </a:lnTo>
                  <a:lnTo>
                    <a:pt x="6363" y="270"/>
                  </a:lnTo>
                  <a:lnTo>
                    <a:pt x="6027" y="438"/>
                  </a:lnTo>
                  <a:lnTo>
                    <a:pt x="5724" y="607"/>
                  </a:lnTo>
                  <a:lnTo>
                    <a:pt x="5387" y="809"/>
                  </a:lnTo>
                  <a:lnTo>
                    <a:pt x="5084" y="1044"/>
                  </a:lnTo>
                  <a:lnTo>
                    <a:pt x="4815" y="1280"/>
                  </a:lnTo>
                  <a:lnTo>
                    <a:pt x="4545" y="1549"/>
                  </a:lnTo>
                  <a:lnTo>
                    <a:pt x="4276" y="1852"/>
                  </a:lnTo>
                  <a:lnTo>
                    <a:pt x="4040" y="2189"/>
                  </a:lnTo>
                  <a:lnTo>
                    <a:pt x="3838" y="2559"/>
                  </a:lnTo>
                  <a:lnTo>
                    <a:pt x="3569" y="2762"/>
                  </a:lnTo>
                  <a:lnTo>
                    <a:pt x="3300" y="2997"/>
                  </a:lnTo>
                  <a:lnTo>
                    <a:pt x="2963" y="2997"/>
                  </a:lnTo>
                  <a:lnTo>
                    <a:pt x="2626" y="2964"/>
                  </a:lnTo>
                  <a:lnTo>
                    <a:pt x="2290" y="2863"/>
                  </a:lnTo>
                  <a:lnTo>
                    <a:pt x="1953" y="2795"/>
                  </a:lnTo>
                  <a:lnTo>
                    <a:pt x="1650" y="2661"/>
                  </a:lnTo>
                  <a:lnTo>
                    <a:pt x="1347" y="2492"/>
                  </a:lnTo>
                  <a:lnTo>
                    <a:pt x="1077" y="2324"/>
                  </a:lnTo>
                  <a:lnTo>
                    <a:pt x="808" y="2088"/>
                  </a:lnTo>
                  <a:lnTo>
                    <a:pt x="640" y="1886"/>
                  </a:lnTo>
                  <a:lnTo>
                    <a:pt x="471" y="1650"/>
                  </a:lnTo>
                  <a:lnTo>
                    <a:pt x="337" y="1381"/>
                  </a:lnTo>
                  <a:lnTo>
                    <a:pt x="269" y="1112"/>
                  </a:lnTo>
                  <a:lnTo>
                    <a:pt x="202" y="842"/>
                  </a:lnTo>
                  <a:lnTo>
                    <a:pt x="168" y="573"/>
                  </a:lnTo>
                  <a:lnTo>
                    <a:pt x="135" y="270"/>
                  </a:lnTo>
                  <a:lnTo>
                    <a:pt x="16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7"/>
            <p:cNvSpPr/>
            <p:nvPr/>
          </p:nvSpPr>
          <p:spPr>
            <a:xfrm>
              <a:off x="4012455" y="-7"/>
              <a:ext cx="2524606" cy="759943"/>
            </a:xfrm>
            <a:custGeom>
              <a:avLst/>
              <a:gdLst/>
              <a:ahLst/>
              <a:cxnLst/>
              <a:rect l="l" t="t" r="r" b="b"/>
              <a:pathLst>
                <a:path w="50672" h="15253" extrusionOk="0">
                  <a:moveTo>
                    <a:pt x="22592" y="5219"/>
                  </a:moveTo>
                  <a:lnTo>
                    <a:pt x="22558" y="5859"/>
                  </a:lnTo>
                  <a:lnTo>
                    <a:pt x="22154" y="5893"/>
                  </a:lnTo>
                  <a:lnTo>
                    <a:pt x="22188" y="5825"/>
                  </a:lnTo>
                  <a:lnTo>
                    <a:pt x="22188" y="5758"/>
                  </a:lnTo>
                  <a:lnTo>
                    <a:pt x="22154" y="5623"/>
                  </a:lnTo>
                  <a:lnTo>
                    <a:pt x="22121" y="5421"/>
                  </a:lnTo>
                  <a:lnTo>
                    <a:pt x="22087" y="5253"/>
                  </a:lnTo>
                  <a:lnTo>
                    <a:pt x="22558" y="5219"/>
                  </a:lnTo>
                  <a:close/>
                  <a:moveTo>
                    <a:pt x="21919" y="5253"/>
                  </a:moveTo>
                  <a:lnTo>
                    <a:pt x="21919" y="5590"/>
                  </a:lnTo>
                  <a:lnTo>
                    <a:pt x="21952" y="5758"/>
                  </a:lnTo>
                  <a:lnTo>
                    <a:pt x="21952" y="5859"/>
                  </a:lnTo>
                  <a:lnTo>
                    <a:pt x="21986" y="5926"/>
                  </a:lnTo>
                  <a:lnTo>
                    <a:pt x="21750" y="5960"/>
                  </a:lnTo>
                  <a:lnTo>
                    <a:pt x="21717" y="5792"/>
                  </a:lnTo>
                  <a:lnTo>
                    <a:pt x="21649" y="5623"/>
                  </a:lnTo>
                  <a:lnTo>
                    <a:pt x="21616" y="5455"/>
                  </a:lnTo>
                  <a:lnTo>
                    <a:pt x="21515" y="5287"/>
                  </a:lnTo>
                  <a:lnTo>
                    <a:pt x="21919" y="5253"/>
                  </a:lnTo>
                  <a:close/>
                  <a:moveTo>
                    <a:pt x="21447" y="5287"/>
                  </a:moveTo>
                  <a:lnTo>
                    <a:pt x="21447" y="5455"/>
                  </a:lnTo>
                  <a:lnTo>
                    <a:pt x="21481" y="5623"/>
                  </a:lnTo>
                  <a:lnTo>
                    <a:pt x="21515" y="5792"/>
                  </a:lnTo>
                  <a:lnTo>
                    <a:pt x="21548" y="5960"/>
                  </a:lnTo>
                  <a:lnTo>
                    <a:pt x="21313" y="5994"/>
                  </a:lnTo>
                  <a:lnTo>
                    <a:pt x="21313" y="5859"/>
                  </a:lnTo>
                  <a:lnTo>
                    <a:pt x="21279" y="5724"/>
                  </a:lnTo>
                  <a:lnTo>
                    <a:pt x="21178" y="5287"/>
                  </a:lnTo>
                  <a:close/>
                  <a:moveTo>
                    <a:pt x="21111" y="5287"/>
                  </a:moveTo>
                  <a:lnTo>
                    <a:pt x="21144" y="5691"/>
                  </a:lnTo>
                  <a:lnTo>
                    <a:pt x="21178" y="5859"/>
                  </a:lnTo>
                  <a:lnTo>
                    <a:pt x="21212" y="5994"/>
                  </a:lnTo>
                  <a:lnTo>
                    <a:pt x="20909" y="6027"/>
                  </a:lnTo>
                  <a:lnTo>
                    <a:pt x="20909" y="5960"/>
                  </a:lnTo>
                  <a:lnTo>
                    <a:pt x="20909" y="5859"/>
                  </a:lnTo>
                  <a:lnTo>
                    <a:pt x="20841" y="5724"/>
                  </a:lnTo>
                  <a:lnTo>
                    <a:pt x="20774" y="5320"/>
                  </a:lnTo>
                  <a:lnTo>
                    <a:pt x="21111" y="5287"/>
                  </a:lnTo>
                  <a:close/>
                  <a:moveTo>
                    <a:pt x="20673" y="5320"/>
                  </a:moveTo>
                  <a:lnTo>
                    <a:pt x="20673" y="5724"/>
                  </a:lnTo>
                  <a:lnTo>
                    <a:pt x="20673" y="5893"/>
                  </a:lnTo>
                  <a:lnTo>
                    <a:pt x="20707" y="5994"/>
                  </a:lnTo>
                  <a:lnTo>
                    <a:pt x="20740" y="6061"/>
                  </a:lnTo>
                  <a:lnTo>
                    <a:pt x="20471" y="6061"/>
                  </a:lnTo>
                  <a:lnTo>
                    <a:pt x="20471" y="5926"/>
                  </a:lnTo>
                  <a:lnTo>
                    <a:pt x="20437" y="5758"/>
                  </a:lnTo>
                  <a:lnTo>
                    <a:pt x="20404" y="5522"/>
                  </a:lnTo>
                  <a:lnTo>
                    <a:pt x="20370" y="5320"/>
                  </a:lnTo>
                  <a:close/>
                  <a:moveTo>
                    <a:pt x="20201" y="5320"/>
                  </a:moveTo>
                  <a:lnTo>
                    <a:pt x="20201" y="5522"/>
                  </a:lnTo>
                  <a:lnTo>
                    <a:pt x="20235" y="5691"/>
                  </a:lnTo>
                  <a:lnTo>
                    <a:pt x="20269" y="5893"/>
                  </a:lnTo>
                  <a:lnTo>
                    <a:pt x="20269" y="5994"/>
                  </a:lnTo>
                  <a:lnTo>
                    <a:pt x="20302" y="6095"/>
                  </a:lnTo>
                  <a:lnTo>
                    <a:pt x="20033" y="6128"/>
                  </a:lnTo>
                  <a:lnTo>
                    <a:pt x="19999" y="5893"/>
                  </a:lnTo>
                  <a:lnTo>
                    <a:pt x="19966" y="5623"/>
                  </a:lnTo>
                  <a:lnTo>
                    <a:pt x="19898" y="5354"/>
                  </a:lnTo>
                  <a:lnTo>
                    <a:pt x="20201" y="5320"/>
                  </a:lnTo>
                  <a:close/>
                  <a:moveTo>
                    <a:pt x="19730" y="5354"/>
                  </a:moveTo>
                  <a:lnTo>
                    <a:pt x="19764" y="5623"/>
                  </a:lnTo>
                  <a:lnTo>
                    <a:pt x="19764" y="5859"/>
                  </a:lnTo>
                  <a:lnTo>
                    <a:pt x="19797" y="5994"/>
                  </a:lnTo>
                  <a:lnTo>
                    <a:pt x="19831" y="6162"/>
                  </a:lnTo>
                  <a:lnTo>
                    <a:pt x="19528" y="6196"/>
                  </a:lnTo>
                  <a:lnTo>
                    <a:pt x="19494" y="5994"/>
                  </a:lnTo>
                  <a:lnTo>
                    <a:pt x="19461" y="5825"/>
                  </a:lnTo>
                  <a:lnTo>
                    <a:pt x="19427" y="5590"/>
                  </a:lnTo>
                  <a:lnTo>
                    <a:pt x="19360" y="5388"/>
                  </a:lnTo>
                  <a:lnTo>
                    <a:pt x="19730" y="5354"/>
                  </a:lnTo>
                  <a:close/>
                  <a:moveTo>
                    <a:pt x="22592" y="6095"/>
                  </a:moveTo>
                  <a:lnTo>
                    <a:pt x="22626" y="7071"/>
                  </a:lnTo>
                  <a:lnTo>
                    <a:pt x="22693" y="7778"/>
                  </a:lnTo>
                  <a:lnTo>
                    <a:pt x="22121" y="7778"/>
                  </a:lnTo>
                  <a:lnTo>
                    <a:pt x="21582" y="7845"/>
                  </a:lnTo>
                  <a:lnTo>
                    <a:pt x="20505" y="8014"/>
                  </a:lnTo>
                  <a:lnTo>
                    <a:pt x="19427" y="8115"/>
                  </a:lnTo>
                  <a:lnTo>
                    <a:pt x="18888" y="8182"/>
                  </a:lnTo>
                  <a:lnTo>
                    <a:pt x="18350" y="8317"/>
                  </a:lnTo>
                  <a:lnTo>
                    <a:pt x="18249" y="7441"/>
                  </a:lnTo>
                  <a:lnTo>
                    <a:pt x="18181" y="7037"/>
                  </a:lnTo>
                  <a:lnTo>
                    <a:pt x="18114" y="6633"/>
                  </a:lnTo>
                  <a:lnTo>
                    <a:pt x="18653" y="6600"/>
                  </a:lnTo>
                  <a:lnTo>
                    <a:pt x="19225" y="6532"/>
                  </a:lnTo>
                  <a:lnTo>
                    <a:pt x="20336" y="6398"/>
                  </a:lnTo>
                  <a:lnTo>
                    <a:pt x="21481" y="6229"/>
                  </a:lnTo>
                  <a:lnTo>
                    <a:pt x="22592" y="6095"/>
                  </a:lnTo>
                  <a:close/>
                  <a:moveTo>
                    <a:pt x="22693" y="7946"/>
                  </a:moveTo>
                  <a:lnTo>
                    <a:pt x="22760" y="8283"/>
                  </a:lnTo>
                  <a:lnTo>
                    <a:pt x="22828" y="8653"/>
                  </a:lnTo>
                  <a:lnTo>
                    <a:pt x="22356" y="8721"/>
                  </a:lnTo>
                  <a:lnTo>
                    <a:pt x="22289" y="8485"/>
                  </a:lnTo>
                  <a:lnTo>
                    <a:pt x="22222" y="8047"/>
                  </a:lnTo>
                  <a:lnTo>
                    <a:pt x="22693" y="7946"/>
                  </a:lnTo>
                  <a:close/>
                  <a:moveTo>
                    <a:pt x="22121" y="8047"/>
                  </a:moveTo>
                  <a:lnTo>
                    <a:pt x="22121" y="8249"/>
                  </a:lnTo>
                  <a:lnTo>
                    <a:pt x="22121" y="8451"/>
                  </a:lnTo>
                  <a:lnTo>
                    <a:pt x="22154" y="8721"/>
                  </a:lnTo>
                  <a:lnTo>
                    <a:pt x="21784" y="8788"/>
                  </a:lnTo>
                  <a:lnTo>
                    <a:pt x="21750" y="8586"/>
                  </a:lnTo>
                  <a:lnTo>
                    <a:pt x="21717" y="8418"/>
                  </a:lnTo>
                  <a:lnTo>
                    <a:pt x="21683" y="8249"/>
                  </a:lnTo>
                  <a:lnTo>
                    <a:pt x="21616" y="8115"/>
                  </a:lnTo>
                  <a:lnTo>
                    <a:pt x="22121" y="8047"/>
                  </a:lnTo>
                  <a:close/>
                  <a:moveTo>
                    <a:pt x="21481" y="8115"/>
                  </a:moveTo>
                  <a:lnTo>
                    <a:pt x="21481" y="8283"/>
                  </a:lnTo>
                  <a:lnTo>
                    <a:pt x="21515" y="8418"/>
                  </a:lnTo>
                  <a:lnTo>
                    <a:pt x="21548" y="8620"/>
                  </a:lnTo>
                  <a:lnTo>
                    <a:pt x="21582" y="8788"/>
                  </a:lnTo>
                  <a:lnTo>
                    <a:pt x="21313" y="8822"/>
                  </a:lnTo>
                  <a:lnTo>
                    <a:pt x="21245" y="8350"/>
                  </a:lnTo>
                  <a:lnTo>
                    <a:pt x="21178" y="8148"/>
                  </a:lnTo>
                  <a:lnTo>
                    <a:pt x="21481" y="8115"/>
                  </a:lnTo>
                  <a:close/>
                  <a:moveTo>
                    <a:pt x="20976" y="8182"/>
                  </a:moveTo>
                  <a:lnTo>
                    <a:pt x="21010" y="8384"/>
                  </a:lnTo>
                  <a:lnTo>
                    <a:pt x="21077" y="8855"/>
                  </a:lnTo>
                  <a:lnTo>
                    <a:pt x="20774" y="8889"/>
                  </a:lnTo>
                  <a:lnTo>
                    <a:pt x="20774" y="8721"/>
                  </a:lnTo>
                  <a:lnTo>
                    <a:pt x="20740" y="8552"/>
                  </a:lnTo>
                  <a:lnTo>
                    <a:pt x="20707" y="8384"/>
                  </a:lnTo>
                  <a:lnTo>
                    <a:pt x="20639" y="8216"/>
                  </a:lnTo>
                  <a:lnTo>
                    <a:pt x="20976" y="8182"/>
                  </a:lnTo>
                  <a:close/>
                  <a:moveTo>
                    <a:pt x="20505" y="8216"/>
                  </a:moveTo>
                  <a:lnTo>
                    <a:pt x="20505" y="8418"/>
                  </a:lnTo>
                  <a:lnTo>
                    <a:pt x="20538" y="8586"/>
                  </a:lnTo>
                  <a:lnTo>
                    <a:pt x="20538" y="8754"/>
                  </a:lnTo>
                  <a:lnTo>
                    <a:pt x="20606" y="8923"/>
                  </a:lnTo>
                  <a:lnTo>
                    <a:pt x="20336" y="8956"/>
                  </a:lnTo>
                  <a:lnTo>
                    <a:pt x="20336" y="8889"/>
                  </a:lnTo>
                  <a:lnTo>
                    <a:pt x="20336" y="8788"/>
                  </a:lnTo>
                  <a:lnTo>
                    <a:pt x="20302" y="8653"/>
                  </a:lnTo>
                  <a:lnTo>
                    <a:pt x="20235" y="8249"/>
                  </a:lnTo>
                  <a:lnTo>
                    <a:pt x="20505" y="8216"/>
                  </a:lnTo>
                  <a:close/>
                  <a:moveTo>
                    <a:pt x="20134" y="8283"/>
                  </a:moveTo>
                  <a:lnTo>
                    <a:pt x="20100" y="8451"/>
                  </a:lnTo>
                  <a:lnTo>
                    <a:pt x="20100" y="8620"/>
                  </a:lnTo>
                  <a:lnTo>
                    <a:pt x="20134" y="8822"/>
                  </a:lnTo>
                  <a:lnTo>
                    <a:pt x="20168" y="8889"/>
                  </a:lnTo>
                  <a:lnTo>
                    <a:pt x="20235" y="8956"/>
                  </a:lnTo>
                  <a:lnTo>
                    <a:pt x="19865" y="8990"/>
                  </a:lnTo>
                  <a:lnTo>
                    <a:pt x="19831" y="8788"/>
                  </a:lnTo>
                  <a:lnTo>
                    <a:pt x="19764" y="8552"/>
                  </a:lnTo>
                  <a:lnTo>
                    <a:pt x="19730" y="8350"/>
                  </a:lnTo>
                  <a:lnTo>
                    <a:pt x="20134" y="8283"/>
                  </a:lnTo>
                  <a:close/>
                  <a:moveTo>
                    <a:pt x="19629" y="8350"/>
                  </a:moveTo>
                  <a:lnTo>
                    <a:pt x="19595" y="8552"/>
                  </a:lnTo>
                  <a:lnTo>
                    <a:pt x="19595" y="8754"/>
                  </a:lnTo>
                  <a:lnTo>
                    <a:pt x="19629" y="9024"/>
                  </a:lnTo>
                  <a:lnTo>
                    <a:pt x="19292" y="9024"/>
                  </a:lnTo>
                  <a:lnTo>
                    <a:pt x="19326" y="8956"/>
                  </a:lnTo>
                  <a:lnTo>
                    <a:pt x="19326" y="8889"/>
                  </a:lnTo>
                  <a:lnTo>
                    <a:pt x="19292" y="8754"/>
                  </a:lnTo>
                  <a:lnTo>
                    <a:pt x="19259" y="8586"/>
                  </a:lnTo>
                  <a:lnTo>
                    <a:pt x="19191" y="8418"/>
                  </a:lnTo>
                  <a:lnTo>
                    <a:pt x="19629" y="8350"/>
                  </a:lnTo>
                  <a:close/>
                  <a:moveTo>
                    <a:pt x="809" y="8855"/>
                  </a:moveTo>
                  <a:lnTo>
                    <a:pt x="842" y="9024"/>
                  </a:lnTo>
                  <a:lnTo>
                    <a:pt x="842" y="9226"/>
                  </a:lnTo>
                  <a:lnTo>
                    <a:pt x="640" y="9259"/>
                  </a:lnTo>
                  <a:lnTo>
                    <a:pt x="438" y="9327"/>
                  </a:lnTo>
                  <a:lnTo>
                    <a:pt x="337" y="9091"/>
                  </a:lnTo>
                  <a:lnTo>
                    <a:pt x="203" y="8855"/>
                  </a:lnTo>
                  <a:lnTo>
                    <a:pt x="405" y="8855"/>
                  </a:lnTo>
                  <a:lnTo>
                    <a:pt x="607" y="8889"/>
                  </a:lnTo>
                  <a:lnTo>
                    <a:pt x="708" y="8889"/>
                  </a:lnTo>
                  <a:lnTo>
                    <a:pt x="809" y="8855"/>
                  </a:lnTo>
                  <a:close/>
                  <a:moveTo>
                    <a:pt x="876" y="8586"/>
                  </a:moveTo>
                  <a:lnTo>
                    <a:pt x="1078" y="8620"/>
                  </a:lnTo>
                  <a:lnTo>
                    <a:pt x="1448" y="8620"/>
                  </a:lnTo>
                  <a:lnTo>
                    <a:pt x="1482" y="8855"/>
                  </a:lnTo>
                  <a:lnTo>
                    <a:pt x="1516" y="9091"/>
                  </a:lnTo>
                  <a:lnTo>
                    <a:pt x="1516" y="9293"/>
                  </a:lnTo>
                  <a:lnTo>
                    <a:pt x="1213" y="9360"/>
                  </a:lnTo>
                  <a:lnTo>
                    <a:pt x="1044" y="9360"/>
                  </a:lnTo>
                  <a:lnTo>
                    <a:pt x="1044" y="9259"/>
                  </a:lnTo>
                  <a:lnTo>
                    <a:pt x="1044" y="9226"/>
                  </a:lnTo>
                  <a:lnTo>
                    <a:pt x="1011" y="9024"/>
                  </a:lnTo>
                  <a:lnTo>
                    <a:pt x="977" y="8788"/>
                  </a:lnTo>
                  <a:lnTo>
                    <a:pt x="876" y="8586"/>
                  </a:lnTo>
                  <a:close/>
                  <a:moveTo>
                    <a:pt x="19191" y="5388"/>
                  </a:moveTo>
                  <a:lnTo>
                    <a:pt x="19191" y="5590"/>
                  </a:lnTo>
                  <a:lnTo>
                    <a:pt x="19225" y="5825"/>
                  </a:lnTo>
                  <a:lnTo>
                    <a:pt x="19259" y="6027"/>
                  </a:lnTo>
                  <a:lnTo>
                    <a:pt x="19326" y="6229"/>
                  </a:lnTo>
                  <a:lnTo>
                    <a:pt x="18686" y="6330"/>
                  </a:lnTo>
                  <a:lnTo>
                    <a:pt x="18047" y="6465"/>
                  </a:lnTo>
                  <a:lnTo>
                    <a:pt x="18013" y="6465"/>
                  </a:lnTo>
                  <a:lnTo>
                    <a:pt x="17979" y="6499"/>
                  </a:lnTo>
                  <a:lnTo>
                    <a:pt x="17946" y="6532"/>
                  </a:lnTo>
                  <a:lnTo>
                    <a:pt x="17946" y="6566"/>
                  </a:lnTo>
                  <a:lnTo>
                    <a:pt x="17979" y="6600"/>
                  </a:lnTo>
                  <a:lnTo>
                    <a:pt x="17979" y="7105"/>
                  </a:lnTo>
                  <a:lnTo>
                    <a:pt x="18013" y="7576"/>
                  </a:lnTo>
                  <a:lnTo>
                    <a:pt x="18181" y="8552"/>
                  </a:lnTo>
                  <a:lnTo>
                    <a:pt x="18215" y="8586"/>
                  </a:lnTo>
                  <a:lnTo>
                    <a:pt x="18249" y="8620"/>
                  </a:lnTo>
                  <a:lnTo>
                    <a:pt x="18316" y="8620"/>
                  </a:lnTo>
                  <a:lnTo>
                    <a:pt x="18383" y="8586"/>
                  </a:lnTo>
                  <a:lnTo>
                    <a:pt x="18383" y="8485"/>
                  </a:lnTo>
                  <a:lnTo>
                    <a:pt x="18383" y="8418"/>
                  </a:lnTo>
                  <a:lnTo>
                    <a:pt x="18754" y="8451"/>
                  </a:lnTo>
                  <a:lnTo>
                    <a:pt x="19124" y="8418"/>
                  </a:lnTo>
                  <a:lnTo>
                    <a:pt x="19124" y="8552"/>
                  </a:lnTo>
                  <a:lnTo>
                    <a:pt x="19124" y="8721"/>
                  </a:lnTo>
                  <a:lnTo>
                    <a:pt x="19124" y="8889"/>
                  </a:lnTo>
                  <a:lnTo>
                    <a:pt x="19158" y="8990"/>
                  </a:lnTo>
                  <a:lnTo>
                    <a:pt x="19191" y="9057"/>
                  </a:lnTo>
                  <a:lnTo>
                    <a:pt x="18855" y="9091"/>
                  </a:lnTo>
                  <a:lnTo>
                    <a:pt x="18552" y="9158"/>
                  </a:lnTo>
                  <a:lnTo>
                    <a:pt x="18249" y="9226"/>
                  </a:lnTo>
                  <a:lnTo>
                    <a:pt x="17979" y="9360"/>
                  </a:lnTo>
                  <a:lnTo>
                    <a:pt x="17946" y="9327"/>
                  </a:lnTo>
                  <a:lnTo>
                    <a:pt x="17744" y="8182"/>
                  </a:lnTo>
                  <a:lnTo>
                    <a:pt x="17676" y="7576"/>
                  </a:lnTo>
                  <a:lnTo>
                    <a:pt x="17643" y="7004"/>
                  </a:lnTo>
                  <a:lnTo>
                    <a:pt x="17643" y="6667"/>
                  </a:lnTo>
                  <a:lnTo>
                    <a:pt x="17643" y="6297"/>
                  </a:lnTo>
                  <a:lnTo>
                    <a:pt x="17643" y="5893"/>
                  </a:lnTo>
                  <a:lnTo>
                    <a:pt x="17575" y="5556"/>
                  </a:lnTo>
                  <a:lnTo>
                    <a:pt x="18215" y="5489"/>
                  </a:lnTo>
                  <a:lnTo>
                    <a:pt x="18821" y="5421"/>
                  </a:lnTo>
                  <a:lnTo>
                    <a:pt x="18821" y="5590"/>
                  </a:lnTo>
                  <a:lnTo>
                    <a:pt x="18821" y="6128"/>
                  </a:lnTo>
                  <a:lnTo>
                    <a:pt x="18821" y="6196"/>
                  </a:lnTo>
                  <a:lnTo>
                    <a:pt x="18888" y="6229"/>
                  </a:lnTo>
                  <a:lnTo>
                    <a:pt x="18922" y="6263"/>
                  </a:lnTo>
                  <a:lnTo>
                    <a:pt x="18989" y="6229"/>
                  </a:lnTo>
                  <a:lnTo>
                    <a:pt x="19023" y="6196"/>
                  </a:lnTo>
                  <a:lnTo>
                    <a:pt x="19023" y="6128"/>
                  </a:lnTo>
                  <a:lnTo>
                    <a:pt x="19023" y="5792"/>
                  </a:lnTo>
                  <a:lnTo>
                    <a:pt x="18989" y="5421"/>
                  </a:lnTo>
                  <a:lnTo>
                    <a:pt x="19191" y="5388"/>
                  </a:lnTo>
                  <a:close/>
                  <a:moveTo>
                    <a:pt x="3401" y="7441"/>
                  </a:moveTo>
                  <a:lnTo>
                    <a:pt x="3367" y="7744"/>
                  </a:lnTo>
                  <a:lnTo>
                    <a:pt x="3334" y="8047"/>
                  </a:lnTo>
                  <a:lnTo>
                    <a:pt x="3300" y="8687"/>
                  </a:lnTo>
                  <a:lnTo>
                    <a:pt x="3334" y="9360"/>
                  </a:lnTo>
                  <a:lnTo>
                    <a:pt x="3401" y="10000"/>
                  </a:lnTo>
                  <a:lnTo>
                    <a:pt x="2862" y="9865"/>
                  </a:lnTo>
                  <a:lnTo>
                    <a:pt x="2627" y="9764"/>
                  </a:lnTo>
                  <a:lnTo>
                    <a:pt x="2391" y="9663"/>
                  </a:lnTo>
                  <a:lnTo>
                    <a:pt x="2189" y="9529"/>
                  </a:lnTo>
                  <a:lnTo>
                    <a:pt x="1953" y="9394"/>
                  </a:lnTo>
                  <a:lnTo>
                    <a:pt x="1785" y="9360"/>
                  </a:lnTo>
                  <a:lnTo>
                    <a:pt x="1785" y="9327"/>
                  </a:lnTo>
                  <a:lnTo>
                    <a:pt x="1751" y="9293"/>
                  </a:lnTo>
                  <a:lnTo>
                    <a:pt x="1718" y="9091"/>
                  </a:lnTo>
                  <a:lnTo>
                    <a:pt x="1718" y="8923"/>
                  </a:lnTo>
                  <a:lnTo>
                    <a:pt x="1684" y="8586"/>
                  </a:lnTo>
                  <a:lnTo>
                    <a:pt x="1785" y="8586"/>
                  </a:lnTo>
                  <a:lnTo>
                    <a:pt x="1852" y="8552"/>
                  </a:lnTo>
                  <a:lnTo>
                    <a:pt x="1852" y="8485"/>
                  </a:lnTo>
                  <a:lnTo>
                    <a:pt x="1819" y="8451"/>
                  </a:lnTo>
                  <a:lnTo>
                    <a:pt x="1785" y="8418"/>
                  </a:lnTo>
                  <a:lnTo>
                    <a:pt x="1617" y="8451"/>
                  </a:lnTo>
                  <a:lnTo>
                    <a:pt x="1852" y="8317"/>
                  </a:lnTo>
                  <a:lnTo>
                    <a:pt x="2054" y="8216"/>
                  </a:lnTo>
                  <a:lnTo>
                    <a:pt x="2458" y="7946"/>
                  </a:lnTo>
                  <a:lnTo>
                    <a:pt x="3401" y="7441"/>
                  </a:lnTo>
                  <a:close/>
                  <a:moveTo>
                    <a:pt x="4176" y="6970"/>
                  </a:moveTo>
                  <a:lnTo>
                    <a:pt x="4176" y="7845"/>
                  </a:lnTo>
                  <a:lnTo>
                    <a:pt x="4209" y="8721"/>
                  </a:lnTo>
                  <a:lnTo>
                    <a:pt x="4209" y="9394"/>
                  </a:lnTo>
                  <a:lnTo>
                    <a:pt x="4243" y="9731"/>
                  </a:lnTo>
                  <a:lnTo>
                    <a:pt x="4277" y="10067"/>
                  </a:lnTo>
                  <a:lnTo>
                    <a:pt x="4176" y="9966"/>
                  </a:lnTo>
                  <a:lnTo>
                    <a:pt x="4142" y="9798"/>
                  </a:lnTo>
                  <a:lnTo>
                    <a:pt x="4108" y="9630"/>
                  </a:lnTo>
                  <a:lnTo>
                    <a:pt x="4108" y="9428"/>
                  </a:lnTo>
                  <a:lnTo>
                    <a:pt x="4108" y="8721"/>
                  </a:lnTo>
                  <a:lnTo>
                    <a:pt x="4075" y="8014"/>
                  </a:lnTo>
                  <a:lnTo>
                    <a:pt x="4041" y="7307"/>
                  </a:lnTo>
                  <a:lnTo>
                    <a:pt x="4075" y="7307"/>
                  </a:lnTo>
                  <a:lnTo>
                    <a:pt x="4108" y="7273"/>
                  </a:lnTo>
                  <a:lnTo>
                    <a:pt x="4075" y="7239"/>
                  </a:lnTo>
                  <a:lnTo>
                    <a:pt x="4041" y="7172"/>
                  </a:lnTo>
                  <a:lnTo>
                    <a:pt x="4007" y="6970"/>
                  </a:lnTo>
                  <a:close/>
                  <a:moveTo>
                    <a:pt x="3637" y="7307"/>
                  </a:moveTo>
                  <a:lnTo>
                    <a:pt x="3872" y="7340"/>
                  </a:lnTo>
                  <a:lnTo>
                    <a:pt x="3839" y="8014"/>
                  </a:lnTo>
                  <a:lnTo>
                    <a:pt x="3872" y="8721"/>
                  </a:lnTo>
                  <a:lnTo>
                    <a:pt x="3974" y="10135"/>
                  </a:lnTo>
                  <a:lnTo>
                    <a:pt x="3805" y="10168"/>
                  </a:lnTo>
                  <a:lnTo>
                    <a:pt x="3771" y="10168"/>
                  </a:lnTo>
                  <a:lnTo>
                    <a:pt x="3771" y="10101"/>
                  </a:lnTo>
                  <a:lnTo>
                    <a:pt x="3738" y="10067"/>
                  </a:lnTo>
                  <a:lnTo>
                    <a:pt x="3704" y="10034"/>
                  </a:lnTo>
                  <a:lnTo>
                    <a:pt x="3637" y="10034"/>
                  </a:lnTo>
                  <a:lnTo>
                    <a:pt x="3603" y="9360"/>
                  </a:lnTo>
                  <a:lnTo>
                    <a:pt x="3569" y="8687"/>
                  </a:lnTo>
                  <a:lnTo>
                    <a:pt x="3569" y="8014"/>
                  </a:lnTo>
                  <a:lnTo>
                    <a:pt x="3536" y="7374"/>
                  </a:lnTo>
                  <a:lnTo>
                    <a:pt x="3569" y="7340"/>
                  </a:lnTo>
                  <a:lnTo>
                    <a:pt x="3603" y="7307"/>
                  </a:lnTo>
                  <a:close/>
                  <a:moveTo>
                    <a:pt x="17340" y="5556"/>
                  </a:moveTo>
                  <a:lnTo>
                    <a:pt x="17340" y="6532"/>
                  </a:lnTo>
                  <a:lnTo>
                    <a:pt x="17373" y="7475"/>
                  </a:lnTo>
                  <a:lnTo>
                    <a:pt x="17508" y="8418"/>
                  </a:lnTo>
                  <a:lnTo>
                    <a:pt x="17676" y="9360"/>
                  </a:lnTo>
                  <a:lnTo>
                    <a:pt x="16027" y="9596"/>
                  </a:lnTo>
                  <a:lnTo>
                    <a:pt x="14377" y="9764"/>
                  </a:lnTo>
                  <a:lnTo>
                    <a:pt x="12727" y="9899"/>
                  </a:lnTo>
                  <a:lnTo>
                    <a:pt x="11077" y="10000"/>
                  </a:lnTo>
                  <a:lnTo>
                    <a:pt x="7610" y="10236"/>
                  </a:lnTo>
                  <a:lnTo>
                    <a:pt x="6869" y="10236"/>
                  </a:lnTo>
                  <a:lnTo>
                    <a:pt x="6095" y="10269"/>
                  </a:lnTo>
                  <a:lnTo>
                    <a:pt x="5320" y="10303"/>
                  </a:lnTo>
                  <a:lnTo>
                    <a:pt x="4916" y="10370"/>
                  </a:lnTo>
                  <a:lnTo>
                    <a:pt x="4546" y="10438"/>
                  </a:lnTo>
                  <a:lnTo>
                    <a:pt x="4546" y="10404"/>
                  </a:lnTo>
                  <a:lnTo>
                    <a:pt x="4546" y="10303"/>
                  </a:lnTo>
                  <a:lnTo>
                    <a:pt x="4580" y="10236"/>
                  </a:lnTo>
                  <a:lnTo>
                    <a:pt x="4546" y="10168"/>
                  </a:lnTo>
                  <a:lnTo>
                    <a:pt x="4479" y="9360"/>
                  </a:lnTo>
                  <a:lnTo>
                    <a:pt x="4445" y="8552"/>
                  </a:lnTo>
                  <a:lnTo>
                    <a:pt x="4411" y="7744"/>
                  </a:lnTo>
                  <a:lnTo>
                    <a:pt x="4344" y="6936"/>
                  </a:lnTo>
                  <a:lnTo>
                    <a:pt x="4378" y="6936"/>
                  </a:lnTo>
                  <a:lnTo>
                    <a:pt x="4411" y="6903"/>
                  </a:lnTo>
                  <a:lnTo>
                    <a:pt x="4411" y="6869"/>
                  </a:lnTo>
                  <a:lnTo>
                    <a:pt x="4411" y="6802"/>
                  </a:lnTo>
                  <a:lnTo>
                    <a:pt x="5152" y="6734"/>
                  </a:lnTo>
                  <a:lnTo>
                    <a:pt x="5859" y="6667"/>
                  </a:lnTo>
                  <a:lnTo>
                    <a:pt x="7307" y="6465"/>
                  </a:lnTo>
                  <a:lnTo>
                    <a:pt x="9024" y="6229"/>
                  </a:lnTo>
                  <a:lnTo>
                    <a:pt x="10741" y="6061"/>
                  </a:lnTo>
                  <a:lnTo>
                    <a:pt x="12391" y="5893"/>
                  </a:lnTo>
                  <a:lnTo>
                    <a:pt x="14040" y="5758"/>
                  </a:lnTo>
                  <a:lnTo>
                    <a:pt x="15690" y="5657"/>
                  </a:lnTo>
                  <a:lnTo>
                    <a:pt x="17340" y="5556"/>
                  </a:lnTo>
                  <a:close/>
                  <a:moveTo>
                    <a:pt x="10606" y="1"/>
                  </a:moveTo>
                  <a:lnTo>
                    <a:pt x="10471" y="674"/>
                  </a:lnTo>
                  <a:lnTo>
                    <a:pt x="10370" y="1347"/>
                  </a:lnTo>
                  <a:lnTo>
                    <a:pt x="10202" y="2661"/>
                  </a:lnTo>
                  <a:lnTo>
                    <a:pt x="10067" y="3671"/>
                  </a:lnTo>
                  <a:lnTo>
                    <a:pt x="9933" y="4647"/>
                  </a:lnTo>
                  <a:lnTo>
                    <a:pt x="9798" y="5287"/>
                  </a:lnTo>
                  <a:lnTo>
                    <a:pt x="9731" y="5623"/>
                  </a:lnTo>
                  <a:lnTo>
                    <a:pt x="9697" y="5960"/>
                  </a:lnTo>
                  <a:lnTo>
                    <a:pt x="8350" y="6095"/>
                  </a:lnTo>
                  <a:lnTo>
                    <a:pt x="7004" y="6229"/>
                  </a:lnTo>
                  <a:lnTo>
                    <a:pt x="5657" y="6431"/>
                  </a:lnTo>
                  <a:lnTo>
                    <a:pt x="4984" y="6566"/>
                  </a:lnTo>
                  <a:lnTo>
                    <a:pt x="4344" y="6701"/>
                  </a:lnTo>
                  <a:lnTo>
                    <a:pt x="4310" y="6667"/>
                  </a:lnTo>
                  <a:lnTo>
                    <a:pt x="4310" y="6633"/>
                  </a:lnTo>
                  <a:lnTo>
                    <a:pt x="4243" y="6600"/>
                  </a:lnTo>
                  <a:lnTo>
                    <a:pt x="4209" y="6633"/>
                  </a:lnTo>
                  <a:lnTo>
                    <a:pt x="4209" y="6667"/>
                  </a:lnTo>
                  <a:lnTo>
                    <a:pt x="4209" y="6734"/>
                  </a:lnTo>
                  <a:lnTo>
                    <a:pt x="4142" y="6734"/>
                  </a:lnTo>
                  <a:lnTo>
                    <a:pt x="4108" y="6768"/>
                  </a:lnTo>
                  <a:lnTo>
                    <a:pt x="4108" y="6802"/>
                  </a:lnTo>
                  <a:lnTo>
                    <a:pt x="4007" y="6835"/>
                  </a:lnTo>
                  <a:lnTo>
                    <a:pt x="3940" y="6903"/>
                  </a:lnTo>
                  <a:lnTo>
                    <a:pt x="3906" y="6936"/>
                  </a:lnTo>
                  <a:lnTo>
                    <a:pt x="3940" y="6970"/>
                  </a:lnTo>
                  <a:lnTo>
                    <a:pt x="3906" y="7138"/>
                  </a:lnTo>
                  <a:lnTo>
                    <a:pt x="3502" y="7138"/>
                  </a:lnTo>
                  <a:lnTo>
                    <a:pt x="3435" y="7172"/>
                  </a:lnTo>
                  <a:lnTo>
                    <a:pt x="3435" y="7206"/>
                  </a:lnTo>
                  <a:lnTo>
                    <a:pt x="2357" y="7778"/>
                  </a:lnTo>
                  <a:lnTo>
                    <a:pt x="1920" y="8047"/>
                  </a:lnTo>
                  <a:lnTo>
                    <a:pt x="1718" y="8216"/>
                  </a:lnTo>
                  <a:lnTo>
                    <a:pt x="1549" y="8418"/>
                  </a:lnTo>
                  <a:lnTo>
                    <a:pt x="1482" y="8451"/>
                  </a:lnTo>
                  <a:lnTo>
                    <a:pt x="1280" y="8485"/>
                  </a:lnTo>
                  <a:lnTo>
                    <a:pt x="1078" y="8485"/>
                  </a:lnTo>
                  <a:lnTo>
                    <a:pt x="977" y="8519"/>
                  </a:lnTo>
                  <a:lnTo>
                    <a:pt x="876" y="8552"/>
                  </a:lnTo>
                  <a:lnTo>
                    <a:pt x="842" y="8519"/>
                  </a:lnTo>
                  <a:lnTo>
                    <a:pt x="809" y="8519"/>
                  </a:lnTo>
                  <a:lnTo>
                    <a:pt x="809" y="8721"/>
                  </a:lnTo>
                  <a:lnTo>
                    <a:pt x="472" y="8721"/>
                  </a:lnTo>
                  <a:lnTo>
                    <a:pt x="270" y="8687"/>
                  </a:lnTo>
                  <a:lnTo>
                    <a:pt x="68" y="8721"/>
                  </a:lnTo>
                  <a:lnTo>
                    <a:pt x="68" y="8687"/>
                  </a:lnTo>
                  <a:lnTo>
                    <a:pt x="34" y="8721"/>
                  </a:lnTo>
                  <a:lnTo>
                    <a:pt x="1" y="8721"/>
                  </a:lnTo>
                  <a:lnTo>
                    <a:pt x="1" y="8754"/>
                  </a:lnTo>
                  <a:lnTo>
                    <a:pt x="34" y="8788"/>
                  </a:lnTo>
                  <a:lnTo>
                    <a:pt x="68" y="8956"/>
                  </a:lnTo>
                  <a:lnTo>
                    <a:pt x="135" y="9158"/>
                  </a:lnTo>
                  <a:lnTo>
                    <a:pt x="304" y="9495"/>
                  </a:lnTo>
                  <a:lnTo>
                    <a:pt x="371" y="9529"/>
                  </a:lnTo>
                  <a:lnTo>
                    <a:pt x="405" y="9529"/>
                  </a:lnTo>
                  <a:lnTo>
                    <a:pt x="640" y="9461"/>
                  </a:lnTo>
                  <a:lnTo>
                    <a:pt x="876" y="9394"/>
                  </a:lnTo>
                  <a:lnTo>
                    <a:pt x="910" y="9428"/>
                  </a:lnTo>
                  <a:lnTo>
                    <a:pt x="876" y="9461"/>
                  </a:lnTo>
                  <a:lnTo>
                    <a:pt x="943" y="9529"/>
                  </a:lnTo>
                  <a:lnTo>
                    <a:pt x="1011" y="9562"/>
                  </a:lnTo>
                  <a:lnTo>
                    <a:pt x="1246" y="9596"/>
                  </a:lnTo>
                  <a:lnTo>
                    <a:pt x="1448" y="9562"/>
                  </a:lnTo>
                  <a:lnTo>
                    <a:pt x="1650" y="9495"/>
                  </a:lnTo>
                  <a:lnTo>
                    <a:pt x="1718" y="9495"/>
                  </a:lnTo>
                  <a:lnTo>
                    <a:pt x="2122" y="9731"/>
                  </a:lnTo>
                  <a:lnTo>
                    <a:pt x="2559" y="9933"/>
                  </a:lnTo>
                  <a:lnTo>
                    <a:pt x="2997" y="10101"/>
                  </a:lnTo>
                  <a:lnTo>
                    <a:pt x="3435" y="10202"/>
                  </a:lnTo>
                  <a:lnTo>
                    <a:pt x="3468" y="10370"/>
                  </a:lnTo>
                  <a:lnTo>
                    <a:pt x="3502" y="10438"/>
                  </a:lnTo>
                  <a:lnTo>
                    <a:pt x="3603" y="10438"/>
                  </a:lnTo>
                  <a:lnTo>
                    <a:pt x="3637" y="10370"/>
                  </a:lnTo>
                  <a:lnTo>
                    <a:pt x="3738" y="10404"/>
                  </a:lnTo>
                  <a:lnTo>
                    <a:pt x="3872" y="10404"/>
                  </a:lnTo>
                  <a:lnTo>
                    <a:pt x="4075" y="10370"/>
                  </a:lnTo>
                  <a:lnTo>
                    <a:pt x="4310" y="10337"/>
                  </a:lnTo>
                  <a:lnTo>
                    <a:pt x="4344" y="10438"/>
                  </a:lnTo>
                  <a:lnTo>
                    <a:pt x="4378" y="10471"/>
                  </a:lnTo>
                  <a:lnTo>
                    <a:pt x="4378" y="10505"/>
                  </a:lnTo>
                  <a:lnTo>
                    <a:pt x="4411" y="10539"/>
                  </a:lnTo>
                  <a:lnTo>
                    <a:pt x="4782" y="10572"/>
                  </a:lnTo>
                  <a:lnTo>
                    <a:pt x="5186" y="10606"/>
                  </a:lnTo>
                  <a:lnTo>
                    <a:pt x="5994" y="10572"/>
                  </a:lnTo>
                  <a:lnTo>
                    <a:pt x="7610" y="10438"/>
                  </a:lnTo>
                  <a:lnTo>
                    <a:pt x="11077" y="10202"/>
                  </a:lnTo>
                  <a:lnTo>
                    <a:pt x="12828" y="10101"/>
                  </a:lnTo>
                  <a:lnTo>
                    <a:pt x="14545" y="9966"/>
                  </a:lnTo>
                  <a:lnTo>
                    <a:pt x="14579" y="9966"/>
                  </a:lnTo>
                  <a:lnTo>
                    <a:pt x="14949" y="10135"/>
                  </a:lnTo>
                  <a:lnTo>
                    <a:pt x="15387" y="10303"/>
                  </a:lnTo>
                  <a:lnTo>
                    <a:pt x="15791" y="10438"/>
                  </a:lnTo>
                  <a:lnTo>
                    <a:pt x="16229" y="10539"/>
                  </a:lnTo>
                  <a:lnTo>
                    <a:pt x="17104" y="10707"/>
                  </a:lnTo>
                  <a:lnTo>
                    <a:pt x="18013" y="10808"/>
                  </a:lnTo>
                  <a:lnTo>
                    <a:pt x="18922" y="10876"/>
                  </a:lnTo>
                  <a:lnTo>
                    <a:pt x="19831" y="10943"/>
                  </a:lnTo>
                  <a:lnTo>
                    <a:pt x="20707" y="11010"/>
                  </a:lnTo>
                  <a:lnTo>
                    <a:pt x="21582" y="11078"/>
                  </a:lnTo>
                  <a:lnTo>
                    <a:pt x="22626" y="11212"/>
                  </a:lnTo>
                  <a:lnTo>
                    <a:pt x="23636" y="11347"/>
                  </a:lnTo>
                  <a:lnTo>
                    <a:pt x="25689" y="11684"/>
                  </a:lnTo>
                  <a:lnTo>
                    <a:pt x="27743" y="12054"/>
                  </a:lnTo>
                  <a:lnTo>
                    <a:pt x="29797" y="12391"/>
                  </a:lnTo>
                  <a:lnTo>
                    <a:pt x="29427" y="14882"/>
                  </a:lnTo>
                  <a:lnTo>
                    <a:pt x="29460" y="14949"/>
                  </a:lnTo>
                  <a:lnTo>
                    <a:pt x="29460" y="14983"/>
                  </a:lnTo>
                  <a:lnTo>
                    <a:pt x="29528" y="15017"/>
                  </a:lnTo>
                  <a:lnTo>
                    <a:pt x="29629" y="14983"/>
                  </a:lnTo>
                  <a:lnTo>
                    <a:pt x="29629" y="14949"/>
                  </a:lnTo>
                  <a:lnTo>
                    <a:pt x="29662" y="14916"/>
                  </a:lnTo>
                  <a:lnTo>
                    <a:pt x="29797" y="14815"/>
                  </a:lnTo>
                  <a:lnTo>
                    <a:pt x="29932" y="14680"/>
                  </a:lnTo>
                  <a:lnTo>
                    <a:pt x="30066" y="14545"/>
                  </a:lnTo>
                  <a:lnTo>
                    <a:pt x="30201" y="14444"/>
                  </a:lnTo>
                  <a:lnTo>
                    <a:pt x="30268" y="14613"/>
                  </a:lnTo>
                  <a:lnTo>
                    <a:pt x="30369" y="14747"/>
                  </a:lnTo>
                  <a:lnTo>
                    <a:pt x="30470" y="14882"/>
                  </a:lnTo>
                  <a:lnTo>
                    <a:pt x="30605" y="15017"/>
                  </a:lnTo>
                  <a:lnTo>
                    <a:pt x="30571" y="15151"/>
                  </a:lnTo>
                  <a:lnTo>
                    <a:pt x="30571" y="15219"/>
                  </a:lnTo>
                  <a:lnTo>
                    <a:pt x="30605" y="15252"/>
                  </a:lnTo>
                  <a:lnTo>
                    <a:pt x="30740" y="15252"/>
                  </a:lnTo>
                  <a:lnTo>
                    <a:pt x="30773" y="15219"/>
                  </a:lnTo>
                  <a:lnTo>
                    <a:pt x="30807" y="15151"/>
                  </a:lnTo>
                  <a:lnTo>
                    <a:pt x="30807" y="14949"/>
                  </a:lnTo>
                  <a:lnTo>
                    <a:pt x="31076" y="12492"/>
                  </a:lnTo>
                  <a:lnTo>
                    <a:pt x="31682" y="12593"/>
                  </a:lnTo>
                  <a:lnTo>
                    <a:pt x="32288" y="12694"/>
                  </a:lnTo>
                  <a:lnTo>
                    <a:pt x="33467" y="12795"/>
                  </a:lnTo>
                  <a:lnTo>
                    <a:pt x="34241" y="12896"/>
                  </a:lnTo>
                  <a:lnTo>
                    <a:pt x="34611" y="12963"/>
                  </a:lnTo>
                  <a:lnTo>
                    <a:pt x="34982" y="13064"/>
                  </a:lnTo>
                  <a:lnTo>
                    <a:pt x="35251" y="13131"/>
                  </a:lnTo>
                  <a:lnTo>
                    <a:pt x="35520" y="13165"/>
                  </a:lnTo>
                  <a:lnTo>
                    <a:pt x="35756" y="13199"/>
                  </a:lnTo>
                  <a:lnTo>
                    <a:pt x="36025" y="13165"/>
                  </a:lnTo>
                  <a:lnTo>
                    <a:pt x="36665" y="13165"/>
                  </a:lnTo>
                  <a:lnTo>
                    <a:pt x="36968" y="13232"/>
                  </a:lnTo>
                  <a:lnTo>
                    <a:pt x="37238" y="13300"/>
                  </a:lnTo>
                  <a:lnTo>
                    <a:pt x="37844" y="13434"/>
                  </a:lnTo>
                  <a:lnTo>
                    <a:pt x="38147" y="13502"/>
                  </a:lnTo>
                  <a:lnTo>
                    <a:pt x="38450" y="13502"/>
                  </a:lnTo>
                  <a:lnTo>
                    <a:pt x="39190" y="13569"/>
                  </a:lnTo>
                  <a:lnTo>
                    <a:pt x="39965" y="13670"/>
                  </a:lnTo>
                  <a:lnTo>
                    <a:pt x="41446" y="13872"/>
                  </a:lnTo>
                  <a:lnTo>
                    <a:pt x="44274" y="14377"/>
                  </a:lnTo>
                  <a:lnTo>
                    <a:pt x="45520" y="14646"/>
                  </a:lnTo>
                  <a:lnTo>
                    <a:pt x="46160" y="14714"/>
                  </a:lnTo>
                  <a:lnTo>
                    <a:pt x="46799" y="14747"/>
                  </a:lnTo>
                  <a:lnTo>
                    <a:pt x="47069" y="14714"/>
                  </a:lnTo>
                  <a:lnTo>
                    <a:pt x="47338" y="14646"/>
                  </a:lnTo>
                  <a:lnTo>
                    <a:pt x="47540" y="14579"/>
                  </a:lnTo>
                  <a:lnTo>
                    <a:pt x="47742" y="14444"/>
                  </a:lnTo>
                  <a:lnTo>
                    <a:pt x="47910" y="14310"/>
                  </a:lnTo>
                  <a:lnTo>
                    <a:pt x="48079" y="14141"/>
                  </a:lnTo>
                  <a:lnTo>
                    <a:pt x="48213" y="13939"/>
                  </a:lnTo>
                  <a:lnTo>
                    <a:pt x="48314" y="13737"/>
                  </a:lnTo>
                  <a:lnTo>
                    <a:pt x="48382" y="13535"/>
                  </a:lnTo>
                  <a:lnTo>
                    <a:pt x="48449" y="13300"/>
                  </a:lnTo>
                  <a:lnTo>
                    <a:pt x="48550" y="12828"/>
                  </a:lnTo>
                  <a:lnTo>
                    <a:pt x="48584" y="12323"/>
                  </a:lnTo>
                  <a:lnTo>
                    <a:pt x="48584" y="11852"/>
                  </a:lnTo>
                  <a:lnTo>
                    <a:pt x="48752" y="11111"/>
                  </a:lnTo>
                  <a:lnTo>
                    <a:pt x="48887" y="10404"/>
                  </a:lnTo>
                  <a:lnTo>
                    <a:pt x="49122" y="8956"/>
                  </a:lnTo>
                  <a:lnTo>
                    <a:pt x="49695" y="5522"/>
                  </a:lnTo>
                  <a:lnTo>
                    <a:pt x="50671" y="1"/>
                  </a:lnTo>
                  <a:lnTo>
                    <a:pt x="50402" y="1"/>
                  </a:lnTo>
                  <a:lnTo>
                    <a:pt x="49425" y="5455"/>
                  </a:lnTo>
                  <a:lnTo>
                    <a:pt x="48853" y="8855"/>
                  </a:lnTo>
                  <a:lnTo>
                    <a:pt x="48651" y="10269"/>
                  </a:lnTo>
                  <a:lnTo>
                    <a:pt x="48550" y="10977"/>
                  </a:lnTo>
                  <a:lnTo>
                    <a:pt x="48483" y="11684"/>
                  </a:lnTo>
                  <a:lnTo>
                    <a:pt x="48415" y="11684"/>
                  </a:lnTo>
                  <a:lnTo>
                    <a:pt x="48382" y="11785"/>
                  </a:lnTo>
                  <a:lnTo>
                    <a:pt x="48382" y="12492"/>
                  </a:lnTo>
                  <a:lnTo>
                    <a:pt x="48348" y="12828"/>
                  </a:lnTo>
                  <a:lnTo>
                    <a:pt x="48281" y="13199"/>
                  </a:lnTo>
                  <a:lnTo>
                    <a:pt x="48180" y="13502"/>
                  </a:lnTo>
                  <a:lnTo>
                    <a:pt x="48011" y="13805"/>
                  </a:lnTo>
                  <a:lnTo>
                    <a:pt x="47776" y="14074"/>
                  </a:lnTo>
                  <a:lnTo>
                    <a:pt x="47641" y="14209"/>
                  </a:lnTo>
                  <a:lnTo>
                    <a:pt x="47473" y="14310"/>
                  </a:lnTo>
                  <a:lnTo>
                    <a:pt x="47338" y="14377"/>
                  </a:lnTo>
                  <a:lnTo>
                    <a:pt x="47203" y="14444"/>
                  </a:lnTo>
                  <a:lnTo>
                    <a:pt x="46867" y="14512"/>
                  </a:lnTo>
                  <a:lnTo>
                    <a:pt x="46530" y="14512"/>
                  </a:lnTo>
                  <a:lnTo>
                    <a:pt x="46160" y="14478"/>
                  </a:lnTo>
                  <a:lnTo>
                    <a:pt x="45486" y="14377"/>
                  </a:lnTo>
                  <a:lnTo>
                    <a:pt x="44847" y="14242"/>
                  </a:lnTo>
                  <a:lnTo>
                    <a:pt x="42288" y="13771"/>
                  </a:lnTo>
                  <a:lnTo>
                    <a:pt x="39729" y="13367"/>
                  </a:lnTo>
                  <a:lnTo>
                    <a:pt x="39224" y="13300"/>
                  </a:lnTo>
                  <a:lnTo>
                    <a:pt x="38685" y="13266"/>
                  </a:lnTo>
                  <a:lnTo>
                    <a:pt x="38180" y="13232"/>
                  </a:lnTo>
                  <a:lnTo>
                    <a:pt x="37911" y="13199"/>
                  </a:lnTo>
                  <a:lnTo>
                    <a:pt x="37642" y="13098"/>
                  </a:lnTo>
                  <a:lnTo>
                    <a:pt x="37406" y="13030"/>
                  </a:lnTo>
                  <a:lnTo>
                    <a:pt x="37170" y="12997"/>
                  </a:lnTo>
                  <a:lnTo>
                    <a:pt x="36665" y="12963"/>
                  </a:lnTo>
                  <a:lnTo>
                    <a:pt x="36160" y="12963"/>
                  </a:lnTo>
                  <a:lnTo>
                    <a:pt x="35655" y="12997"/>
                  </a:lnTo>
                  <a:lnTo>
                    <a:pt x="35487" y="12997"/>
                  </a:lnTo>
                  <a:lnTo>
                    <a:pt x="35352" y="12963"/>
                  </a:lnTo>
                  <a:lnTo>
                    <a:pt x="35015" y="12862"/>
                  </a:lnTo>
                  <a:lnTo>
                    <a:pt x="34712" y="12761"/>
                  </a:lnTo>
                  <a:lnTo>
                    <a:pt x="34409" y="12694"/>
                  </a:lnTo>
                  <a:lnTo>
                    <a:pt x="33938" y="12626"/>
                  </a:lnTo>
                  <a:lnTo>
                    <a:pt x="33467" y="12559"/>
                  </a:lnTo>
                  <a:lnTo>
                    <a:pt x="32288" y="12424"/>
                  </a:lnTo>
                  <a:lnTo>
                    <a:pt x="31682" y="12391"/>
                  </a:lnTo>
                  <a:lnTo>
                    <a:pt x="31110" y="12357"/>
                  </a:lnTo>
                  <a:lnTo>
                    <a:pt x="31211" y="11482"/>
                  </a:lnTo>
                  <a:lnTo>
                    <a:pt x="31783" y="11650"/>
                  </a:lnTo>
                  <a:lnTo>
                    <a:pt x="32389" y="11785"/>
                  </a:lnTo>
                  <a:lnTo>
                    <a:pt x="33601" y="12020"/>
                  </a:lnTo>
                  <a:lnTo>
                    <a:pt x="36025" y="12424"/>
                  </a:lnTo>
                  <a:lnTo>
                    <a:pt x="38483" y="12828"/>
                  </a:lnTo>
                  <a:lnTo>
                    <a:pt x="40941" y="13165"/>
                  </a:lnTo>
                  <a:lnTo>
                    <a:pt x="43533" y="13502"/>
                  </a:lnTo>
                  <a:lnTo>
                    <a:pt x="44644" y="13603"/>
                  </a:lnTo>
                  <a:lnTo>
                    <a:pt x="45217" y="13636"/>
                  </a:lnTo>
                  <a:lnTo>
                    <a:pt x="45486" y="13636"/>
                  </a:lnTo>
                  <a:lnTo>
                    <a:pt x="45789" y="13603"/>
                  </a:lnTo>
                  <a:lnTo>
                    <a:pt x="46193" y="13502"/>
                  </a:lnTo>
                  <a:lnTo>
                    <a:pt x="46530" y="13333"/>
                  </a:lnTo>
                  <a:lnTo>
                    <a:pt x="46833" y="13131"/>
                  </a:lnTo>
                  <a:lnTo>
                    <a:pt x="47069" y="12896"/>
                  </a:lnTo>
                  <a:lnTo>
                    <a:pt x="47271" y="12593"/>
                  </a:lnTo>
                  <a:lnTo>
                    <a:pt x="47405" y="12256"/>
                  </a:lnTo>
                  <a:lnTo>
                    <a:pt x="47473" y="11886"/>
                  </a:lnTo>
                  <a:lnTo>
                    <a:pt x="47506" y="11448"/>
                  </a:lnTo>
                  <a:lnTo>
                    <a:pt x="47473" y="11414"/>
                  </a:lnTo>
                  <a:lnTo>
                    <a:pt x="47708" y="10707"/>
                  </a:lnTo>
                  <a:lnTo>
                    <a:pt x="47843" y="10000"/>
                  </a:lnTo>
                  <a:lnTo>
                    <a:pt x="48112" y="8552"/>
                  </a:lnTo>
                  <a:lnTo>
                    <a:pt x="48382" y="6970"/>
                  </a:lnTo>
                  <a:lnTo>
                    <a:pt x="48617" y="5388"/>
                  </a:lnTo>
                  <a:lnTo>
                    <a:pt x="48954" y="2694"/>
                  </a:lnTo>
                  <a:lnTo>
                    <a:pt x="49257" y="1"/>
                  </a:lnTo>
                  <a:lnTo>
                    <a:pt x="48988" y="1"/>
                  </a:lnTo>
                  <a:lnTo>
                    <a:pt x="48685" y="2795"/>
                  </a:lnTo>
                  <a:lnTo>
                    <a:pt x="48314" y="5590"/>
                  </a:lnTo>
                  <a:lnTo>
                    <a:pt x="48079" y="7172"/>
                  </a:lnTo>
                  <a:lnTo>
                    <a:pt x="47843" y="8721"/>
                  </a:lnTo>
                  <a:lnTo>
                    <a:pt x="47574" y="10034"/>
                  </a:lnTo>
                  <a:lnTo>
                    <a:pt x="47473" y="10707"/>
                  </a:lnTo>
                  <a:lnTo>
                    <a:pt x="47405" y="11381"/>
                  </a:lnTo>
                  <a:lnTo>
                    <a:pt x="47338" y="11381"/>
                  </a:lnTo>
                  <a:lnTo>
                    <a:pt x="47304" y="11448"/>
                  </a:lnTo>
                  <a:lnTo>
                    <a:pt x="47304" y="11785"/>
                  </a:lnTo>
                  <a:lnTo>
                    <a:pt x="47237" y="12088"/>
                  </a:lnTo>
                  <a:lnTo>
                    <a:pt x="47170" y="12357"/>
                  </a:lnTo>
                  <a:lnTo>
                    <a:pt x="47035" y="12593"/>
                  </a:lnTo>
                  <a:lnTo>
                    <a:pt x="46900" y="12828"/>
                  </a:lnTo>
                  <a:lnTo>
                    <a:pt x="46698" y="12997"/>
                  </a:lnTo>
                  <a:lnTo>
                    <a:pt x="46429" y="13165"/>
                  </a:lnTo>
                  <a:lnTo>
                    <a:pt x="46126" y="13300"/>
                  </a:lnTo>
                  <a:lnTo>
                    <a:pt x="45890" y="13367"/>
                  </a:lnTo>
                  <a:lnTo>
                    <a:pt x="45621" y="13434"/>
                  </a:lnTo>
                  <a:lnTo>
                    <a:pt x="45116" y="13434"/>
                  </a:lnTo>
                  <a:lnTo>
                    <a:pt x="44577" y="13401"/>
                  </a:lnTo>
                  <a:lnTo>
                    <a:pt x="44072" y="13333"/>
                  </a:lnTo>
                  <a:lnTo>
                    <a:pt x="41749" y="13064"/>
                  </a:lnTo>
                  <a:lnTo>
                    <a:pt x="39426" y="12761"/>
                  </a:lnTo>
                  <a:lnTo>
                    <a:pt x="37339" y="12458"/>
                  </a:lnTo>
                  <a:lnTo>
                    <a:pt x="35285" y="12121"/>
                  </a:lnTo>
                  <a:lnTo>
                    <a:pt x="34275" y="11919"/>
                  </a:lnTo>
                  <a:lnTo>
                    <a:pt x="33265" y="11717"/>
                  </a:lnTo>
                  <a:lnTo>
                    <a:pt x="32221" y="11515"/>
                  </a:lnTo>
                  <a:lnTo>
                    <a:pt x="31211" y="11347"/>
                  </a:lnTo>
                  <a:lnTo>
                    <a:pt x="31480" y="9192"/>
                  </a:lnTo>
                  <a:lnTo>
                    <a:pt x="31750" y="7037"/>
                  </a:lnTo>
                  <a:lnTo>
                    <a:pt x="32322" y="3132"/>
                  </a:lnTo>
                  <a:lnTo>
                    <a:pt x="32457" y="2357"/>
                  </a:lnTo>
                  <a:lnTo>
                    <a:pt x="32591" y="1583"/>
                  </a:lnTo>
                  <a:lnTo>
                    <a:pt x="32726" y="775"/>
                  </a:lnTo>
                  <a:lnTo>
                    <a:pt x="32827" y="1"/>
                  </a:lnTo>
                  <a:lnTo>
                    <a:pt x="32625" y="1"/>
                  </a:lnTo>
                  <a:lnTo>
                    <a:pt x="32457" y="809"/>
                  </a:lnTo>
                  <a:lnTo>
                    <a:pt x="32322" y="1650"/>
                  </a:lnTo>
                  <a:lnTo>
                    <a:pt x="32086" y="3334"/>
                  </a:lnTo>
                  <a:lnTo>
                    <a:pt x="31783" y="5287"/>
                  </a:lnTo>
                  <a:lnTo>
                    <a:pt x="31514" y="7273"/>
                  </a:lnTo>
                  <a:lnTo>
                    <a:pt x="31043" y="10977"/>
                  </a:lnTo>
                  <a:lnTo>
                    <a:pt x="30639" y="14680"/>
                  </a:lnTo>
                  <a:lnTo>
                    <a:pt x="30504" y="14478"/>
                  </a:lnTo>
                  <a:lnTo>
                    <a:pt x="30403" y="14242"/>
                  </a:lnTo>
                  <a:lnTo>
                    <a:pt x="30336" y="14175"/>
                  </a:lnTo>
                  <a:lnTo>
                    <a:pt x="30235" y="14175"/>
                  </a:lnTo>
                  <a:lnTo>
                    <a:pt x="30134" y="14209"/>
                  </a:lnTo>
                  <a:lnTo>
                    <a:pt x="30033" y="14276"/>
                  </a:lnTo>
                  <a:lnTo>
                    <a:pt x="29831" y="14444"/>
                  </a:lnTo>
                  <a:lnTo>
                    <a:pt x="29696" y="14613"/>
                  </a:lnTo>
                  <a:lnTo>
                    <a:pt x="29999" y="12424"/>
                  </a:lnTo>
                  <a:lnTo>
                    <a:pt x="30066" y="12391"/>
                  </a:lnTo>
                  <a:lnTo>
                    <a:pt x="30066" y="12323"/>
                  </a:lnTo>
                  <a:lnTo>
                    <a:pt x="30066" y="12256"/>
                  </a:lnTo>
                  <a:lnTo>
                    <a:pt x="30033" y="12222"/>
                  </a:lnTo>
                  <a:lnTo>
                    <a:pt x="30740" y="7206"/>
                  </a:lnTo>
                  <a:lnTo>
                    <a:pt x="31009" y="5421"/>
                  </a:lnTo>
                  <a:lnTo>
                    <a:pt x="31312" y="3603"/>
                  </a:lnTo>
                  <a:lnTo>
                    <a:pt x="31581" y="1819"/>
                  </a:lnTo>
                  <a:lnTo>
                    <a:pt x="31682" y="910"/>
                  </a:lnTo>
                  <a:lnTo>
                    <a:pt x="31783" y="1"/>
                  </a:lnTo>
                  <a:lnTo>
                    <a:pt x="31615" y="1"/>
                  </a:lnTo>
                  <a:lnTo>
                    <a:pt x="31413" y="876"/>
                  </a:lnTo>
                  <a:lnTo>
                    <a:pt x="31278" y="1785"/>
                  </a:lnTo>
                  <a:lnTo>
                    <a:pt x="31009" y="3570"/>
                  </a:lnTo>
                  <a:lnTo>
                    <a:pt x="30773" y="5354"/>
                  </a:lnTo>
                  <a:lnTo>
                    <a:pt x="30538" y="7138"/>
                  </a:lnTo>
                  <a:lnTo>
                    <a:pt x="29965" y="11145"/>
                  </a:lnTo>
                  <a:lnTo>
                    <a:pt x="29427" y="11111"/>
                  </a:lnTo>
                  <a:lnTo>
                    <a:pt x="30033" y="5421"/>
                  </a:lnTo>
                  <a:lnTo>
                    <a:pt x="30201" y="4075"/>
                  </a:lnTo>
                  <a:lnTo>
                    <a:pt x="30369" y="2728"/>
                  </a:lnTo>
                  <a:lnTo>
                    <a:pt x="30571" y="1347"/>
                  </a:lnTo>
                  <a:lnTo>
                    <a:pt x="30706" y="1"/>
                  </a:lnTo>
                  <a:lnTo>
                    <a:pt x="30470" y="1"/>
                  </a:lnTo>
                  <a:lnTo>
                    <a:pt x="30268" y="1280"/>
                  </a:lnTo>
                  <a:lnTo>
                    <a:pt x="30100" y="2593"/>
                  </a:lnTo>
                  <a:lnTo>
                    <a:pt x="29965" y="3873"/>
                  </a:lnTo>
                  <a:lnTo>
                    <a:pt x="29831" y="5152"/>
                  </a:lnTo>
                  <a:lnTo>
                    <a:pt x="29494" y="8115"/>
                  </a:lnTo>
                  <a:lnTo>
                    <a:pt x="29157" y="11111"/>
                  </a:lnTo>
                  <a:lnTo>
                    <a:pt x="27709" y="11010"/>
                  </a:lnTo>
                  <a:lnTo>
                    <a:pt x="26228" y="10909"/>
                  </a:lnTo>
                  <a:lnTo>
                    <a:pt x="25487" y="10808"/>
                  </a:lnTo>
                  <a:lnTo>
                    <a:pt x="24780" y="10741"/>
                  </a:lnTo>
                  <a:lnTo>
                    <a:pt x="24040" y="10606"/>
                  </a:lnTo>
                  <a:lnTo>
                    <a:pt x="23333" y="10438"/>
                  </a:lnTo>
                  <a:lnTo>
                    <a:pt x="21750" y="10101"/>
                  </a:lnTo>
                  <a:lnTo>
                    <a:pt x="20942" y="9933"/>
                  </a:lnTo>
                  <a:lnTo>
                    <a:pt x="20134" y="9798"/>
                  </a:lnTo>
                  <a:lnTo>
                    <a:pt x="19562" y="9731"/>
                  </a:lnTo>
                  <a:lnTo>
                    <a:pt x="19259" y="9697"/>
                  </a:lnTo>
                  <a:lnTo>
                    <a:pt x="18989" y="9596"/>
                  </a:lnTo>
                  <a:lnTo>
                    <a:pt x="18754" y="9529"/>
                  </a:lnTo>
                  <a:lnTo>
                    <a:pt x="18518" y="9495"/>
                  </a:lnTo>
                  <a:lnTo>
                    <a:pt x="18282" y="9495"/>
                  </a:lnTo>
                  <a:lnTo>
                    <a:pt x="18047" y="9562"/>
                  </a:lnTo>
                  <a:lnTo>
                    <a:pt x="18013" y="9596"/>
                  </a:lnTo>
                  <a:lnTo>
                    <a:pt x="17979" y="9663"/>
                  </a:lnTo>
                  <a:lnTo>
                    <a:pt x="18013" y="9697"/>
                  </a:lnTo>
                  <a:lnTo>
                    <a:pt x="18417" y="9697"/>
                  </a:lnTo>
                  <a:lnTo>
                    <a:pt x="18754" y="9731"/>
                  </a:lnTo>
                  <a:lnTo>
                    <a:pt x="18922" y="9832"/>
                  </a:lnTo>
                  <a:lnTo>
                    <a:pt x="19023" y="9865"/>
                  </a:lnTo>
                  <a:lnTo>
                    <a:pt x="19124" y="9899"/>
                  </a:lnTo>
                  <a:lnTo>
                    <a:pt x="19966" y="10034"/>
                  </a:lnTo>
                  <a:lnTo>
                    <a:pt x="20841" y="10135"/>
                  </a:lnTo>
                  <a:lnTo>
                    <a:pt x="21616" y="10303"/>
                  </a:lnTo>
                  <a:lnTo>
                    <a:pt x="22424" y="10471"/>
                  </a:lnTo>
                  <a:lnTo>
                    <a:pt x="23972" y="10842"/>
                  </a:lnTo>
                  <a:lnTo>
                    <a:pt x="24612" y="10977"/>
                  </a:lnTo>
                  <a:lnTo>
                    <a:pt x="25252" y="11078"/>
                  </a:lnTo>
                  <a:lnTo>
                    <a:pt x="26531" y="11212"/>
                  </a:lnTo>
                  <a:lnTo>
                    <a:pt x="27844" y="11280"/>
                  </a:lnTo>
                  <a:lnTo>
                    <a:pt x="29124" y="11347"/>
                  </a:lnTo>
                  <a:lnTo>
                    <a:pt x="29124" y="11482"/>
                  </a:lnTo>
                  <a:lnTo>
                    <a:pt x="29124" y="11549"/>
                  </a:lnTo>
                  <a:lnTo>
                    <a:pt x="29157" y="11583"/>
                  </a:lnTo>
                  <a:lnTo>
                    <a:pt x="29225" y="11616"/>
                  </a:lnTo>
                  <a:lnTo>
                    <a:pt x="29326" y="11583"/>
                  </a:lnTo>
                  <a:lnTo>
                    <a:pt x="29359" y="11549"/>
                  </a:lnTo>
                  <a:lnTo>
                    <a:pt x="29359" y="11482"/>
                  </a:lnTo>
                  <a:lnTo>
                    <a:pt x="29393" y="11381"/>
                  </a:lnTo>
                  <a:lnTo>
                    <a:pt x="29932" y="11414"/>
                  </a:lnTo>
                  <a:lnTo>
                    <a:pt x="29797" y="12189"/>
                  </a:lnTo>
                  <a:lnTo>
                    <a:pt x="27945" y="11818"/>
                  </a:lnTo>
                  <a:lnTo>
                    <a:pt x="26093" y="11515"/>
                  </a:lnTo>
                  <a:lnTo>
                    <a:pt x="24242" y="11246"/>
                  </a:lnTo>
                  <a:lnTo>
                    <a:pt x="22356" y="10977"/>
                  </a:lnTo>
                  <a:lnTo>
                    <a:pt x="21414" y="10876"/>
                  </a:lnTo>
                  <a:lnTo>
                    <a:pt x="20471" y="10775"/>
                  </a:lnTo>
                  <a:lnTo>
                    <a:pt x="18585" y="10606"/>
                  </a:lnTo>
                  <a:lnTo>
                    <a:pt x="17643" y="10505"/>
                  </a:lnTo>
                  <a:lnTo>
                    <a:pt x="16734" y="10337"/>
                  </a:lnTo>
                  <a:lnTo>
                    <a:pt x="15825" y="10168"/>
                  </a:lnTo>
                  <a:lnTo>
                    <a:pt x="14916" y="9933"/>
                  </a:lnTo>
                  <a:lnTo>
                    <a:pt x="16330" y="9764"/>
                  </a:lnTo>
                  <a:lnTo>
                    <a:pt x="17744" y="9562"/>
                  </a:lnTo>
                  <a:lnTo>
                    <a:pt x="17777" y="9596"/>
                  </a:lnTo>
                  <a:lnTo>
                    <a:pt x="17845" y="9630"/>
                  </a:lnTo>
                  <a:lnTo>
                    <a:pt x="17912" y="9596"/>
                  </a:lnTo>
                  <a:lnTo>
                    <a:pt x="17946" y="9529"/>
                  </a:lnTo>
                  <a:lnTo>
                    <a:pt x="17979" y="9529"/>
                  </a:lnTo>
                  <a:lnTo>
                    <a:pt x="18013" y="9495"/>
                  </a:lnTo>
                  <a:lnTo>
                    <a:pt x="18047" y="9461"/>
                  </a:lnTo>
                  <a:lnTo>
                    <a:pt x="18282" y="9428"/>
                  </a:lnTo>
                  <a:lnTo>
                    <a:pt x="18552" y="9394"/>
                  </a:lnTo>
                  <a:lnTo>
                    <a:pt x="19023" y="9327"/>
                  </a:lnTo>
                  <a:lnTo>
                    <a:pt x="20505" y="9158"/>
                  </a:lnTo>
                  <a:lnTo>
                    <a:pt x="22289" y="8956"/>
                  </a:lnTo>
                  <a:lnTo>
                    <a:pt x="22323" y="8956"/>
                  </a:lnTo>
                  <a:lnTo>
                    <a:pt x="22356" y="8923"/>
                  </a:lnTo>
                  <a:lnTo>
                    <a:pt x="23030" y="8855"/>
                  </a:lnTo>
                  <a:lnTo>
                    <a:pt x="23097" y="8822"/>
                  </a:lnTo>
                  <a:lnTo>
                    <a:pt x="23097" y="8754"/>
                  </a:lnTo>
                  <a:lnTo>
                    <a:pt x="23097" y="8721"/>
                  </a:lnTo>
                  <a:lnTo>
                    <a:pt x="23063" y="8653"/>
                  </a:lnTo>
                  <a:lnTo>
                    <a:pt x="22962" y="8216"/>
                  </a:lnTo>
                  <a:lnTo>
                    <a:pt x="22895" y="7744"/>
                  </a:lnTo>
                  <a:lnTo>
                    <a:pt x="22828" y="6835"/>
                  </a:lnTo>
                  <a:lnTo>
                    <a:pt x="22794" y="5893"/>
                  </a:lnTo>
                  <a:lnTo>
                    <a:pt x="22760" y="5421"/>
                  </a:lnTo>
                  <a:lnTo>
                    <a:pt x="22659" y="4984"/>
                  </a:lnTo>
                  <a:lnTo>
                    <a:pt x="22659" y="4950"/>
                  </a:lnTo>
                  <a:lnTo>
                    <a:pt x="22626" y="4950"/>
                  </a:lnTo>
                  <a:lnTo>
                    <a:pt x="22592" y="4984"/>
                  </a:lnTo>
                  <a:lnTo>
                    <a:pt x="22592" y="5017"/>
                  </a:lnTo>
                  <a:lnTo>
                    <a:pt x="22558" y="5017"/>
                  </a:lnTo>
                  <a:lnTo>
                    <a:pt x="19764" y="5152"/>
                  </a:lnTo>
                  <a:lnTo>
                    <a:pt x="19191" y="5152"/>
                  </a:lnTo>
                  <a:lnTo>
                    <a:pt x="18653" y="5186"/>
                  </a:lnTo>
                  <a:lnTo>
                    <a:pt x="18080" y="5287"/>
                  </a:lnTo>
                  <a:lnTo>
                    <a:pt x="17811" y="5354"/>
                  </a:lnTo>
                  <a:lnTo>
                    <a:pt x="17542" y="5455"/>
                  </a:lnTo>
                  <a:lnTo>
                    <a:pt x="17542" y="5421"/>
                  </a:lnTo>
                  <a:lnTo>
                    <a:pt x="17508" y="5388"/>
                  </a:lnTo>
                  <a:lnTo>
                    <a:pt x="17474" y="5388"/>
                  </a:lnTo>
                  <a:lnTo>
                    <a:pt x="17441" y="5354"/>
                  </a:lnTo>
                  <a:lnTo>
                    <a:pt x="17373" y="5354"/>
                  </a:lnTo>
                  <a:lnTo>
                    <a:pt x="14040" y="5556"/>
                  </a:lnTo>
                  <a:lnTo>
                    <a:pt x="12391" y="5691"/>
                  </a:lnTo>
                  <a:lnTo>
                    <a:pt x="10741" y="5859"/>
                  </a:lnTo>
                  <a:lnTo>
                    <a:pt x="9865" y="5926"/>
                  </a:lnTo>
                  <a:lnTo>
                    <a:pt x="10000" y="5657"/>
                  </a:lnTo>
                  <a:lnTo>
                    <a:pt x="10067" y="5320"/>
                  </a:lnTo>
                  <a:lnTo>
                    <a:pt x="10168" y="4714"/>
                  </a:lnTo>
                  <a:lnTo>
                    <a:pt x="10303" y="3940"/>
                  </a:lnTo>
                  <a:lnTo>
                    <a:pt x="10404" y="3166"/>
                  </a:lnTo>
                  <a:lnTo>
                    <a:pt x="10505" y="2391"/>
                  </a:lnTo>
                  <a:lnTo>
                    <a:pt x="10640" y="1583"/>
                  </a:lnTo>
                  <a:lnTo>
                    <a:pt x="10774" y="809"/>
                  </a:lnTo>
                  <a:lnTo>
                    <a:pt x="1090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7"/>
            <p:cNvSpPr/>
            <p:nvPr/>
          </p:nvSpPr>
          <p:spPr>
            <a:xfrm>
              <a:off x="6092495" y="162713"/>
              <a:ext cx="117432" cy="18484"/>
            </a:xfrm>
            <a:custGeom>
              <a:avLst/>
              <a:gdLst/>
              <a:ahLst/>
              <a:cxnLst/>
              <a:rect l="l" t="t" r="r" b="b"/>
              <a:pathLst>
                <a:path w="2357" h="371" extrusionOk="0">
                  <a:moveTo>
                    <a:pt x="1448" y="1"/>
                  </a:moveTo>
                  <a:lnTo>
                    <a:pt x="741" y="34"/>
                  </a:lnTo>
                  <a:lnTo>
                    <a:pt x="370" y="68"/>
                  </a:lnTo>
                  <a:lnTo>
                    <a:pt x="34" y="135"/>
                  </a:lnTo>
                  <a:lnTo>
                    <a:pt x="0" y="169"/>
                  </a:lnTo>
                  <a:lnTo>
                    <a:pt x="34" y="169"/>
                  </a:lnTo>
                  <a:lnTo>
                    <a:pt x="303" y="203"/>
                  </a:lnTo>
                  <a:lnTo>
                    <a:pt x="606" y="203"/>
                  </a:lnTo>
                  <a:lnTo>
                    <a:pt x="1178" y="169"/>
                  </a:lnTo>
                  <a:lnTo>
                    <a:pt x="1448" y="169"/>
                  </a:lnTo>
                  <a:lnTo>
                    <a:pt x="1717" y="203"/>
                  </a:lnTo>
                  <a:lnTo>
                    <a:pt x="1986" y="236"/>
                  </a:lnTo>
                  <a:lnTo>
                    <a:pt x="2256" y="371"/>
                  </a:lnTo>
                  <a:lnTo>
                    <a:pt x="2323" y="371"/>
                  </a:lnTo>
                  <a:lnTo>
                    <a:pt x="2357" y="337"/>
                  </a:lnTo>
                  <a:lnTo>
                    <a:pt x="2357" y="304"/>
                  </a:lnTo>
                  <a:lnTo>
                    <a:pt x="2357" y="236"/>
                  </a:lnTo>
                  <a:lnTo>
                    <a:pt x="2256" y="169"/>
                  </a:lnTo>
                  <a:lnTo>
                    <a:pt x="2155" y="102"/>
                  </a:lnTo>
                  <a:lnTo>
                    <a:pt x="1919" y="34"/>
                  </a:lnTo>
                  <a:lnTo>
                    <a:pt x="168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7"/>
            <p:cNvSpPr/>
            <p:nvPr/>
          </p:nvSpPr>
          <p:spPr>
            <a:xfrm>
              <a:off x="5788876" y="362352"/>
              <a:ext cx="213041" cy="72143"/>
            </a:xfrm>
            <a:custGeom>
              <a:avLst/>
              <a:gdLst/>
              <a:ahLst/>
              <a:cxnLst/>
              <a:rect l="l" t="t" r="r" b="b"/>
              <a:pathLst>
                <a:path w="4276" h="1448" extrusionOk="0">
                  <a:moveTo>
                    <a:pt x="4108" y="0"/>
                  </a:moveTo>
                  <a:lnTo>
                    <a:pt x="3872" y="67"/>
                  </a:lnTo>
                  <a:lnTo>
                    <a:pt x="3502" y="168"/>
                  </a:lnTo>
                  <a:lnTo>
                    <a:pt x="3131" y="303"/>
                  </a:lnTo>
                  <a:lnTo>
                    <a:pt x="2424" y="539"/>
                  </a:lnTo>
                  <a:lnTo>
                    <a:pt x="1212" y="943"/>
                  </a:lnTo>
                  <a:lnTo>
                    <a:pt x="606" y="1145"/>
                  </a:lnTo>
                  <a:lnTo>
                    <a:pt x="34" y="1380"/>
                  </a:lnTo>
                  <a:lnTo>
                    <a:pt x="0" y="1414"/>
                  </a:lnTo>
                  <a:lnTo>
                    <a:pt x="0" y="1448"/>
                  </a:lnTo>
                  <a:lnTo>
                    <a:pt x="34" y="1448"/>
                  </a:lnTo>
                  <a:lnTo>
                    <a:pt x="606" y="1347"/>
                  </a:lnTo>
                  <a:lnTo>
                    <a:pt x="1145" y="1178"/>
                  </a:lnTo>
                  <a:lnTo>
                    <a:pt x="2222" y="842"/>
                  </a:lnTo>
                  <a:lnTo>
                    <a:pt x="3266" y="539"/>
                  </a:lnTo>
                  <a:lnTo>
                    <a:pt x="3805" y="337"/>
                  </a:lnTo>
                  <a:lnTo>
                    <a:pt x="4040" y="236"/>
                  </a:lnTo>
                  <a:lnTo>
                    <a:pt x="4242" y="101"/>
                  </a:lnTo>
                  <a:lnTo>
                    <a:pt x="4276" y="67"/>
                  </a:lnTo>
                  <a:lnTo>
                    <a:pt x="4242" y="34"/>
                  </a:lnTo>
                  <a:lnTo>
                    <a:pt x="417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7"/>
            <p:cNvSpPr/>
            <p:nvPr/>
          </p:nvSpPr>
          <p:spPr>
            <a:xfrm>
              <a:off x="5788876" y="432801"/>
              <a:ext cx="145980" cy="50371"/>
            </a:xfrm>
            <a:custGeom>
              <a:avLst/>
              <a:gdLst/>
              <a:ahLst/>
              <a:cxnLst/>
              <a:rect l="l" t="t" r="r" b="b"/>
              <a:pathLst>
                <a:path w="2930" h="1011" extrusionOk="0">
                  <a:moveTo>
                    <a:pt x="2862" y="0"/>
                  </a:moveTo>
                  <a:lnTo>
                    <a:pt x="2492" y="67"/>
                  </a:lnTo>
                  <a:lnTo>
                    <a:pt x="2121" y="168"/>
                  </a:lnTo>
                  <a:lnTo>
                    <a:pt x="1414" y="404"/>
                  </a:lnTo>
                  <a:lnTo>
                    <a:pt x="707" y="640"/>
                  </a:lnTo>
                  <a:lnTo>
                    <a:pt x="337" y="774"/>
                  </a:lnTo>
                  <a:lnTo>
                    <a:pt x="34" y="976"/>
                  </a:lnTo>
                  <a:lnTo>
                    <a:pt x="0" y="1010"/>
                  </a:lnTo>
                  <a:lnTo>
                    <a:pt x="34" y="1010"/>
                  </a:lnTo>
                  <a:lnTo>
                    <a:pt x="404" y="943"/>
                  </a:lnTo>
                  <a:lnTo>
                    <a:pt x="774" y="842"/>
                  </a:lnTo>
                  <a:lnTo>
                    <a:pt x="1448" y="572"/>
                  </a:lnTo>
                  <a:lnTo>
                    <a:pt x="2189" y="370"/>
                  </a:lnTo>
                  <a:lnTo>
                    <a:pt x="2559" y="269"/>
                  </a:lnTo>
                  <a:lnTo>
                    <a:pt x="2896" y="135"/>
                  </a:lnTo>
                  <a:lnTo>
                    <a:pt x="2896" y="101"/>
                  </a:lnTo>
                  <a:lnTo>
                    <a:pt x="2929" y="67"/>
                  </a:lnTo>
                  <a:lnTo>
                    <a:pt x="2896" y="34"/>
                  </a:lnTo>
                  <a:lnTo>
                    <a:pt x="286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7"/>
            <p:cNvSpPr/>
            <p:nvPr/>
          </p:nvSpPr>
          <p:spPr>
            <a:xfrm>
              <a:off x="5778812" y="337191"/>
              <a:ext cx="186237" cy="43645"/>
            </a:xfrm>
            <a:custGeom>
              <a:avLst/>
              <a:gdLst/>
              <a:ahLst/>
              <a:cxnLst/>
              <a:rect l="l" t="t" r="r" b="b"/>
              <a:pathLst>
                <a:path w="3738" h="876" extrusionOk="0">
                  <a:moveTo>
                    <a:pt x="3266" y="0"/>
                  </a:moveTo>
                  <a:lnTo>
                    <a:pt x="3098" y="34"/>
                  </a:lnTo>
                  <a:lnTo>
                    <a:pt x="2795" y="168"/>
                  </a:lnTo>
                  <a:lnTo>
                    <a:pt x="2492" y="269"/>
                  </a:lnTo>
                  <a:lnTo>
                    <a:pt x="1886" y="471"/>
                  </a:lnTo>
                  <a:lnTo>
                    <a:pt x="1280" y="572"/>
                  </a:lnTo>
                  <a:lnTo>
                    <a:pt x="34" y="741"/>
                  </a:lnTo>
                  <a:lnTo>
                    <a:pt x="0" y="774"/>
                  </a:lnTo>
                  <a:lnTo>
                    <a:pt x="34" y="808"/>
                  </a:lnTo>
                  <a:lnTo>
                    <a:pt x="269" y="842"/>
                  </a:lnTo>
                  <a:lnTo>
                    <a:pt x="505" y="875"/>
                  </a:lnTo>
                  <a:lnTo>
                    <a:pt x="976" y="875"/>
                  </a:lnTo>
                  <a:lnTo>
                    <a:pt x="1414" y="774"/>
                  </a:lnTo>
                  <a:lnTo>
                    <a:pt x="1886" y="640"/>
                  </a:lnTo>
                  <a:lnTo>
                    <a:pt x="2761" y="337"/>
                  </a:lnTo>
                  <a:lnTo>
                    <a:pt x="3232" y="236"/>
                  </a:lnTo>
                  <a:lnTo>
                    <a:pt x="3704" y="202"/>
                  </a:lnTo>
                  <a:lnTo>
                    <a:pt x="3737" y="168"/>
                  </a:lnTo>
                  <a:lnTo>
                    <a:pt x="3737" y="135"/>
                  </a:lnTo>
                  <a:lnTo>
                    <a:pt x="3704" y="101"/>
                  </a:lnTo>
                  <a:lnTo>
                    <a:pt x="3569" y="34"/>
                  </a:lnTo>
                  <a:lnTo>
                    <a:pt x="340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7"/>
            <p:cNvSpPr/>
            <p:nvPr/>
          </p:nvSpPr>
          <p:spPr>
            <a:xfrm>
              <a:off x="4567677" y="-7"/>
              <a:ext cx="53758" cy="290266"/>
            </a:xfrm>
            <a:custGeom>
              <a:avLst/>
              <a:gdLst/>
              <a:ahLst/>
              <a:cxnLst/>
              <a:rect l="l" t="t" r="r" b="b"/>
              <a:pathLst>
                <a:path w="1079" h="5826" extrusionOk="0">
                  <a:moveTo>
                    <a:pt x="842" y="1"/>
                  </a:moveTo>
                  <a:lnTo>
                    <a:pt x="405" y="2896"/>
                  </a:lnTo>
                  <a:lnTo>
                    <a:pt x="135" y="4479"/>
                  </a:lnTo>
                  <a:lnTo>
                    <a:pt x="34" y="5152"/>
                  </a:lnTo>
                  <a:lnTo>
                    <a:pt x="1" y="5489"/>
                  </a:lnTo>
                  <a:lnTo>
                    <a:pt x="34" y="5792"/>
                  </a:lnTo>
                  <a:lnTo>
                    <a:pt x="68" y="5825"/>
                  </a:lnTo>
                  <a:lnTo>
                    <a:pt x="203" y="5522"/>
                  </a:lnTo>
                  <a:lnTo>
                    <a:pt x="270" y="5186"/>
                  </a:lnTo>
                  <a:lnTo>
                    <a:pt x="371" y="4546"/>
                  </a:lnTo>
                  <a:lnTo>
                    <a:pt x="640" y="2964"/>
                  </a:lnTo>
                  <a:lnTo>
                    <a:pt x="107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87" name="Google Shape;1087;p7"/>
          <p:cNvGrpSpPr/>
          <p:nvPr/>
        </p:nvGrpSpPr>
        <p:grpSpPr>
          <a:xfrm>
            <a:off x="8506368" y="1564091"/>
            <a:ext cx="637429" cy="1130622"/>
            <a:chOff x="6233393" y="2021291"/>
            <a:chExt cx="637429" cy="1130622"/>
          </a:xfrm>
        </p:grpSpPr>
        <p:sp>
          <p:nvSpPr>
            <p:cNvPr id="1088" name="Google Shape;1088;p7"/>
            <p:cNvSpPr/>
            <p:nvPr/>
          </p:nvSpPr>
          <p:spPr>
            <a:xfrm>
              <a:off x="6280325" y="2131997"/>
              <a:ext cx="590496" cy="900841"/>
            </a:xfrm>
            <a:custGeom>
              <a:avLst/>
              <a:gdLst/>
              <a:ahLst/>
              <a:cxnLst/>
              <a:rect l="l" t="t" r="r" b="b"/>
              <a:pathLst>
                <a:path w="11852" h="18081" extrusionOk="0">
                  <a:moveTo>
                    <a:pt x="8721" y="1"/>
                  </a:moveTo>
                  <a:lnTo>
                    <a:pt x="6431" y="506"/>
                  </a:lnTo>
                  <a:lnTo>
                    <a:pt x="4142" y="1045"/>
                  </a:lnTo>
                  <a:lnTo>
                    <a:pt x="1886" y="1651"/>
                  </a:lnTo>
                  <a:lnTo>
                    <a:pt x="977" y="1886"/>
                  </a:lnTo>
                  <a:lnTo>
                    <a:pt x="742" y="1954"/>
                  </a:lnTo>
                  <a:lnTo>
                    <a:pt x="540" y="2055"/>
                  </a:lnTo>
                  <a:lnTo>
                    <a:pt x="338" y="2156"/>
                  </a:lnTo>
                  <a:lnTo>
                    <a:pt x="169" y="2290"/>
                  </a:lnTo>
                  <a:lnTo>
                    <a:pt x="169" y="2324"/>
                  </a:lnTo>
                  <a:lnTo>
                    <a:pt x="136" y="2257"/>
                  </a:lnTo>
                  <a:lnTo>
                    <a:pt x="68" y="2223"/>
                  </a:lnTo>
                  <a:lnTo>
                    <a:pt x="1" y="2223"/>
                  </a:lnTo>
                  <a:lnTo>
                    <a:pt x="1" y="2290"/>
                  </a:lnTo>
                  <a:lnTo>
                    <a:pt x="35" y="2762"/>
                  </a:lnTo>
                  <a:lnTo>
                    <a:pt x="136" y="3233"/>
                  </a:lnTo>
                  <a:lnTo>
                    <a:pt x="371" y="4176"/>
                  </a:lnTo>
                  <a:lnTo>
                    <a:pt x="641" y="5118"/>
                  </a:lnTo>
                  <a:lnTo>
                    <a:pt x="876" y="6061"/>
                  </a:lnTo>
                  <a:lnTo>
                    <a:pt x="1785" y="10068"/>
                  </a:lnTo>
                  <a:lnTo>
                    <a:pt x="2223" y="12054"/>
                  </a:lnTo>
                  <a:lnTo>
                    <a:pt x="2728" y="14040"/>
                  </a:lnTo>
                  <a:lnTo>
                    <a:pt x="3267" y="16027"/>
                  </a:lnTo>
                  <a:lnTo>
                    <a:pt x="3536" y="17037"/>
                  </a:lnTo>
                  <a:lnTo>
                    <a:pt x="3873" y="17980"/>
                  </a:lnTo>
                  <a:lnTo>
                    <a:pt x="3940" y="18081"/>
                  </a:lnTo>
                  <a:lnTo>
                    <a:pt x="4007" y="18081"/>
                  </a:lnTo>
                  <a:lnTo>
                    <a:pt x="4075" y="18047"/>
                  </a:lnTo>
                  <a:lnTo>
                    <a:pt x="4142" y="17980"/>
                  </a:lnTo>
                  <a:lnTo>
                    <a:pt x="4681" y="17879"/>
                  </a:lnTo>
                  <a:lnTo>
                    <a:pt x="5253" y="17710"/>
                  </a:lnTo>
                  <a:lnTo>
                    <a:pt x="6330" y="17374"/>
                  </a:lnTo>
                  <a:lnTo>
                    <a:pt x="7576" y="17003"/>
                  </a:lnTo>
                  <a:lnTo>
                    <a:pt x="8856" y="16667"/>
                  </a:lnTo>
                  <a:lnTo>
                    <a:pt x="10337" y="16296"/>
                  </a:lnTo>
                  <a:lnTo>
                    <a:pt x="11111" y="16128"/>
                  </a:lnTo>
                  <a:lnTo>
                    <a:pt x="11852" y="15892"/>
                  </a:lnTo>
                  <a:lnTo>
                    <a:pt x="11852" y="15656"/>
                  </a:lnTo>
                  <a:lnTo>
                    <a:pt x="11044" y="15892"/>
                  </a:lnTo>
                  <a:lnTo>
                    <a:pt x="10202" y="16094"/>
                  </a:lnTo>
                  <a:lnTo>
                    <a:pt x="8519" y="16532"/>
                  </a:lnTo>
                  <a:lnTo>
                    <a:pt x="6263" y="17172"/>
                  </a:lnTo>
                  <a:lnTo>
                    <a:pt x="5152" y="17475"/>
                  </a:lnTo>
                  <a:lnTo>
                    <a:pt x="4613" y="17643"/>
                  </a:lnTo>
                  <a:lnTo>
                    <a:pt x="4108" y="17879"/>
                  </a:lnTo>
                  <a:lnTo>
                    <a:pt x="3536" y="15926"/>
                  </a:lnTo>
                  <a:lnTo>
                    <a:pt x="2997" y="13939"/>
                  </a:lnTo>
                  <a:lnTo>
                    <a:pt x="2526" y="11987"/>
                  </a:lnTo>
                  <a:lnTo>
                    <a:pt x="2055" y="9967"/>
                  </a:lnTo>
                  <a:lnTo>
                    <a:pt x="1146" y="5960"/>
                  </a:lnTo>
                  <a:lnTo>
                    <a:pt x="742" y="4108"/>
                  </a:lnTo>
                  <a:lnTo>
                    <a:pt x="506" y="3199"/>
                  </a:lnTo>
                  <a:lnTo>
                    <a:pt x="338" y="2762"/>
                  </a:lnTo>
                  <a:lnTo>
                    <a:pt x="182" y="2358"/>
                  </a:lnTo>
                  <a:lnTo>
                    <a:pt x="405" y="2358"/>
                  </a:lnTo>
                  <a:lnTo>
                    <a:pt x="641" y="2324"/>
                  </a:lnTo>
                  <a:lnTo>
                    <a:pt x="1078" y="2223"/>
                  </a:lnTo>
                  <a:lnTo>
                    <a:pt x="1954" y="1920"/>
                  </a:lnTo>
                  <a:lnTo>
                    <a:pt x="4209" y="1314"/>
                  </a:lnTo>
                  <a:lnTo>
                    <a:pt x="6465" y="775"/>
                  </a:lnTo>
                  <a:lnTo>
                    <a:pt x="8755" y="304"/>
                  </a:lnTo>
                  <a:lnTo>
                    <a:pt x="8889" y="977"/>
                  </a:lnTo>
                  <a:lnTo>
                    <a:pt x="9024" y="1651"/>
                  </a:lnTo>
                  <a:lnTo>
                    <a:pt x="9394" y="3031"/>
                  </a:lnTo>
                  <a:lnTo>
                    <a:pt x="10303" y="6330"/>
                  </a:lnTo>
                  <a:lnTo>
                    <a:pt x="11280" y="9664"/>
                  </a:lnTo>
                  <a:lnTo>
                    <a:pt x="11549" y="10674"/>
                  </a:lnTo>
                  <a:lnTo>
                    <a:pt x="11852" y="11717"/>
                  </a:lnTo>
                  <a:lnTo>
                    <a:pt x="11852" y="10640"/>
                  </a:lnTo>
                  <a:lnTo>
                    <a:pt x="11583" y="9832"/>
                  </a:lnTo>
                  <a:lnTo>
                    <a:pt x="10640" y="6532"/>
                  </a:lnTo>
                  <a:lnTo>
                    <a:pt x="9798" y="3469"/>
                  </a:lnTo>
                  <a:lnTo>
                    <a:pt x="9394" y="1785"/>
                  </a:lnTo>
                  <a:lnTo>
                    <a:pt x="9159" y="944"/>
                  </a:lnTo>
                  <a:lnTo>
                    <a:pt x="8923" y="136"/>
                  </a:lnTo>
                  <a:lnTo>
                    <a:pt x="8889" y="102"/>
                  </a:lnTo>
                  <a:lnTo>
                    <a:pt x="8822" y="35"/>
                  </a:lnTo>
                  <a:lnTo>
                    <a:pt x="878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7"/>
            <p:cNvSpPr/>
            <p:nvPr/>
          </p:nvSpPr>
          <p:spPr>
            <a:xfrm>
              <a:off x="6542043" y="3044546"/>
              <a:ext cx="65467" cy="46983"/>
            </a:xfrm>
            <a:custGeom>
              <a:avLst/>
              <a:gdLst/>
              <a:ahLst/>
              <a:cxnLst/>
              <a:rect l="l" t="t" r="r" b="b"/>
              <a:pathLst>
                <a:path w="1314" h="943" extrusionOk="0">
                  <a:moveTo>
                    <a:pt x="943" y="0"/>
                  </a:moveTo>
                  <a:lnTo>
                    <a:pt x="471" y="169"/>
                  </a:lnTo>
                  <a:lnTo>
                    <a:pt x="236" y="236"/>
                  </a:lnTo>
                  <a:lnTo>
                    <a:pt x="168" y="270"/>
                  </a:lnTo>
                  <a:lnTo>
                    <a:pt x="101" y="270"/>
                  </a:lnTo>
                  <a:lnTo>
                    <a:pt x="101" y="236"/>
                  </a:lnTo>
                  <a:lnTo>
                    <a:pt x="34" y="236"/>
                  </a:lnTo>
                  <a:lnTo>
                    <a:pt x="34" y="270"/>
                  </a:lnTo>
                  <a:lnTo>
                    <a:pt x="0" y="270"/>
                  </a:lnTo>
                  <a:lnTo>
                    <a:pt x="34" y="337"/>
                  </a:lnTo>
                  <a:lnTo>
                    <a:pt x="67" y="404"/>
                  </a:lnTo>
                  <a:lnTo>
                    <a:pt x="101" y="404"/>
                  </a:lnTo>
                  <a:lnTo>
                    <a:pt x="168" y="438"/>
                  </a:lnTo>
                  <a:lnTo>
                    <a:pt x="269" y="438"/>
                  </a:lnTo>
                  <a:lnTo>
                    <a:pt x="572" y="404"/>
                  </a:lnTo>
                  <a:lnTo>
                    <a:pt x="875" y="303"/>
                  </a:lnTo>
                  <a:lnTo>
                    <a:pt x="909" y="472"/>
                  </a:lnTo>
                  <a:lnTo>
                    <a:pt x="976" y="606"/>
                  </a:lnTo>
                  <a:lnTo>
                    <a:pt x="875" y="606"/>
                  </a:lnTo>
                  <a:lnTo>
                    <a:pt x="808" y="674"/>
                  </a:lnTo>
                  <a:lnTo>
                    <a:pt x="640" y="741"/>
                  </a:lnTo>
                  <a:lnTo>
                    <a:pt x="572" y="775"/>
                  </a:lnTo>
                  <a:lnTo>
                    <a:pt x="539" y="775"/>
                  </a:lnTo>
                  <a:lnTo>
                    <a:pt x="572" y="741"/>
                  </a:lnTo>
                  <a:lnTo>
                    <a:pt x="707" y="674"/>
                  </a:lnTo>
                  <a:lnTo>
                    <a:pt x="842" y="573"/>
                  </a:lnTo>
                  <a:lnTo>
                    <a:pt x="842" y="539"/>
                  </a:lnTo>
                  <a:lnTo>
                    <a:pt x="842" y="505"/>
                  </a:lnTo>
                  <a:lnTo>
                    <a:pt x="808" y="472"/>
                  </a:lnTo>
                  <a:lnTo>
                    <a:pt x="741" y="438"/>
                  </a:lnTo>
                  <a:lnTo>
                    <a:pt x="572" y="539"/>
                  </a:lnTo>
                  <a:lnTo>
                    <a:pt x="370" y="640"/>
                  </a:lnTo>
                  <a:lnTo>
                    <a:pt x="269" y="741"/>
                  </a:lnTo>
                  <a:lnTo>
                    <a:pt x="236" y="775"/>
                  </a:lnTo>
                  <a:lnTo>
                    <a:pt x="269" y="842"/>
                  </a:lnTo>
                  <a:lnTo>
                    <a:pt x="303" y="876"/>
                  </a:lnTo>
                  <a:lnTo>
                    <a:pt x="337" y="876"/>
                  </a:lnTo>
                  <a:lnTo>
                    <a:pt x="438" y="808"/>
                  </a:lnTo>
                  <a:lnTo>
                    <a:pt x="438" y="876"/>
                  </a:lnTo>
                  <a:lnTo>
                    <a:pt x="471" y="909"/>
                  </a:lnTo>
                  <a:lnTo>
                    <a:pt x="539" y="943"/>
                  </a:lnTo>
                  <a:lnTo>
                    <a:pt x="707" y="909"/>
                  </a:lnTo>
                  <a:lnTo>
                    <a:pt x="875" y="808"/>
                  </a:lnTo>
                  <a:lnTo>
                    <a:pt x="976" y="741"/>
                  </a:lnTo>
                  <a:lnTo>
                    <a:pt x="1044" y="674"/>
                  </a:lnTo>
                  <a:lnTo>
                    <a:pt x="1111" y="741"/>
                  </a:lnTo>
                  <a:lnTo>
                    <a:pt x="1212" y="741"/>
                  </a:lnTo>
                  <a:lnTo>
                    <a:pt x="1279" y="707"/>
                  </a:lnTo>
                  <a:lnTo>
                    <a:pt x="1313" y="640"/>
                  </a:lnTo>
                  <a:lnTo>
                    <a:pt x="1279" y="573"/>
                  </a:lnTo>
                  <a:lnTo>
                    <a:pt x="1246" y="505"/>
                  </a:lnTo>
                  <a:lnTo>
                    <a:pt x="1145" y="303"/>
                  </a:lnTo>
                  <a:lnTo>
                    <a:pt x="1111" y="135"/>
                  </a:lnTo>
                  <a:lnTo>
                    <a:pt x="1111" y="68"/>
                  </a:lnTo>
                  <a:lnTo>
                    <a:pt x="107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7"/>
            <p:cNvSpPr/>
            <p:nvPr/>
          </p:nvSpPr>
          <p:spPr>
            <a:xfrm>
              <a:off x="6292083" y="2138723"/>
              <a:ext cx="35274" cy="35274"/>
            </a:xfrm>
            <a:custGeom>
              <a:avLst/>
              <a:gdLst/>
              <a:ahLst/>
              <a:cxnLst/>
              <a:rect l="l" t="t" r="r" b="b"/>
              <a:pathLst>
                <a:path w="708" h="708" extrusionOk="0">
                  <a:moveTo>
                    <a:pt x="438" y="203"/>
                  </a:moveTo>
                  <a:lnTo>
                    <a:pt x="506" y="236"/>
                  </a:lnTo>
                  <a:lnTo>
                    <a:pt x="539" y="304"/>
                  </a:lnTo>
                  <a:lnTo>
                    <a:pt x="539" y="405"/>
                  </a:lnTo>
                  <a:lnTo>
                    <a:pt x="506" y="472"/>
                  </a:lnTo>
                  <a:lnTo>
                    <a:pt x="438" y="539"/>
                  </a:lnTo>
                  <a:lnTo>
                    <a:pt x="270" y="539"/>
                  </a:lnTo>
                  <a:lnTo>
                    <a:pt x="203" y="506"/>
                  </a:lnTo>
                  <a:lnTo>
                    <a:pt x="169" y="405"/>
                  </a:lnTo>
                  <a:lnTo>
                    <a:pt x="236" y="304"/>
                  </a:lnTo>
                  <a:lnTo>
                    <a:pt x="270" y="270"/>
                  </a:lnTo>
                  <a:lnTo>
                    <a:pt x="337" y="236"/>
                  </a:lnTo>
                  <a:lnTo>
                    <a:pt x="371" y="203"/>
                  </a:lnTo>
                  <a:close/>
                  <a:moveTo>
                    <a:pt x="337" y="1"/>
                  </a:moveTo>
                  <a:lnTo>
                    <a:pt x="270" y="34"/>
                  </a:lnTo>
                  <a:lnTo>
                    <a:pt x="203" y="68"/>
                  </a:lnTo>
                  <a:lnTo>
                    <a:pt x="135" y="135"/>
                  </a:lnTo>
                  <a:lnTo>
                    <a:pt x="102" y="203"/>
                  </a:lnTo>
                  <a:lnTo>
                    <a:pt x="102" y="236"/>
                  </a:lnTo>
                  <a:lnTo>
                    <a:pt x="34" y="337"/>
                  </a:lnTo>
                  <a:lnTo>
                    <a:pt x="1" y="438"/>
                  </a:lnTo>
                  <a:lnTo>
                    <a:pt x="34" y="539"/>
                  </a:lnTo>
                  <a:lnTo>
                    <a:pt x="68" y="607"/>
                  </a:lnTo>
                  <a:lnTo>
                    <a:pt x="135" y="674"/>
                  </a:lnTo>
                  <a:lnTo>
                    <a:pt x="203" y="708"/>
                  </a:lnTo>
                  <a:lnTo>
                    <a:pt x="371" y="708"/>
                  </a:lnTo>
                  <a:lnTo>
                    <a:pt x="506" y="674"/>
                  </a:lnTo>
                  <a:lnTo>
                    <a:pt x="607" y="640"/>
                  </a:lnTo>
                  <a:lnTo>
                    <a:pt x="640" y="573"/>
                  </a:lnTo>
                  <a:lnTo>
                    <a:pt x="708" y="438"/>
                  </a:lnTo>
                  <a:lnTo>
                    <a:pt x="708" y="270"/>
                  </a:lnTo>
                  <a:lnTo>
                    <a:pt x="674" y="169"/>
                  </a:lnTo>
                  <a:lnTo>
                    <a:pt x="640" y="102"/>
                  </a:lnTo>
                  <a:lnTo>
                    <a:pt x="573" y="68"/>
                  </a:lnTo>
                  <a:lnTo>
                    <a:pt x="506" y="34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7"/>
            <p:cNvSpPr/>
            <p:nvPr/>
          </p:nvSpPr>
          <p:spPr>
            <a:xfrm>
              <a:off x="6538655" y="3066318"/>
              <a:ext cx="16840" cy="30242"/>
            </a:xfrm>
            <a:custGeom>
              <a:avLst/>
              <a:gdLst/>
              <a:ahLst/>
              <a:cxnLst/>
              <a:rect l="l" t="t" r="r" b="b"/>
              <a:pathLst>
                <a:path w="338" h="607" extrusionOk="0">
                  <a:moveTo>
                    <a:pt x="34" y="1"/>
                  </a:moveTo>
                  <a:lnTo>
                    <a:pt x="1" y="35"/>
                  </a:lnTo>
                  <a:lnTo>
                    <a:pt x="1" y="270"/>
                  </a:lnTo>
                  <a:lnTo>
                    <a:pt x="1" y="472"/>
                  </a:lnTo>
                  <a:lnTo>
                    <a:pt x="34" y="540"/>
                  </a:lnTo>
                  <a:lnTo>
                    <a:pt x="102" y="607"/>
                  </a:lnTo>
                  <a:lnTo>
                    <a:pt x="304" y="607"/>
                  </a:lnTo>
                  <a:lnTo>
                    <a:pt x="337" y="540"/>
                  </a:lnTo>
                  <a:lnTo>
                    <a:pt x="337" y="472"/>
                  </a:lnTo>
                  <a:lnTo>
                    <a:pt x="270" y="405"/>
                  </a:lnTo>
                  <a:lnTo>
                    <a:pt x="236" y="405"/>
                  </a:lnTo>
                  <a:lnTo>
                    <a:pt x="203" y="169"/>
                  </a:lnTo>
                  <a:lnTo>
                    <a:pt x="135" y="102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7"/>
            <p:cNvSpPr/>
            <p:nvPr/>
          </p:nvSpPr>
          <p:spPr>
            <a:xfrm>
              <a:off x="6421223" y="2091740"/>
              <a:ext cx="105773" cy="40306"/>
            </a:xfrm>
            <a:custGeom>
              <a:avLst/>
              <a:gdLst/>
              <a:ahLst/>
              <a:cxnLst/>
              <a:rect l="l" t="t" r="r" b="b"/>
              <a:pathLst>
                <a:path w="2123" h="809" extrusionOk="0">
                  <a:moveTo>
                    <a:pt x="1920" y="1"/>
                  </a:moveTo>
                  <a:lnTo>
                    <a:pt x="1853" y="34"/>
                  </a:lnTo>
                  <a:lnTo>
                    <a:pt x="1617" y="102"/>
                  </a:lnTo>
                  <a:lnTo>
                    <a:pt x="1381" y="169"/>
                  </a:lnTo>
                  <a:lnTo>
                    <a:pt x="944" y="270"/>
                  </a:lnTo>
                  <a:lnTo>
                    <a:pt x="472" y="371"/>
                  </a:lnTo>
                  <a:lnTo>
                    <a:pt x="270" y="472"/>
                  </a:lnTo>
                  <a:lnTo>
                    <a:pt x="35" y="573"/>
                  </a:lnTo>
                  <a:lnTo>
                    <a:pt x="1" y="674"/>
                  </a:lnTo>
                  <a:lnTo>
                    <a:pt x="1" y="741"/>
                  </a:lnTo>
                  <a:lnTo>
                    <a:pt x="68" y="809"/>
                  </a:lnTo>
                  <a:lnTo>
                    <a:pt x="136" y="809"/>
                  </a:lnTo>
                  <a:lnTo>
                    <a:pt x="1112" y="640"/>
                  </a:lnTo>
                  <a:lnTo>
                    <a:pt x="1583" y="506"/>
                  </a:lnTo>
                  <a:lnTo>
                    <a:pt x="2021" y="337"/>
                  </a:lnTo>
                  <a:lnTo>
                    <a:pt x="2088" y="304"/>
                  </a:lnTo>
                  <a:lnTo>
                    <a:pt x="2122" y="236"/>
                  </a:lnTo>
                  <a:lnTo>
                    <a:pt x="2122" y="169"/>
                  </a:lnTo>
                  <a:lnTo>
                    <a:pt x="2088" y="102"/>
                  </a:lnTo>
                  <a:lnTo>
                    <a:pt x="2055" y="68"/>
                  </a:lnTo>
                  <a:lnTo>
                    <a:pt x="1987" y="34"/>
                  </a:lnTo>
                  <a:lnTo>
                    <a:pt x="192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7"/>
            <p:cNvSpPr/>
            <p:nvPr/>
          </p:nvSpPr>
          <p:spPr>
            <a:xfrm>
              <a:off x="6654393" y="2992531"/>
              <a:ext cx="152706" cy="80563"/>
            </a:xfrm>
            <a:custGeom>
              <a:avLst/>
              <a:gdLst/>
              <a:ahLst/>
              <a:cxnLst/>
              <a:rect l="l" t="t" r="r" b="b"/>
              <a:pathLst>
                <a:path w="3065" h="1617" extrusionOk="0">
                  <a:moveTo>
                    <a:pt x="2896" y="1"/>
                  </a:moveTo>
                  <a:lnTo>
                    <a:pt x="1482" y="371"/>
                  </a:lnTo>
                  <a:lnTo>
                    <a:pt x="68" y="809"/>
                  </a:lnTo>
                  <a:lnTo>
                    <a:pt x="1" y="842"/>
                  </a:lnTo>
                  <a:lnTo>
                    <a:pt x="1" y="910"/>
                  </a:lnTo>
                  <a:lnTo>
                    <a:pt x="35" y="977"/>
                  </a:lnTo>
                  <a:lnTo>
                    <a:pt x="102" y="977"/>
                  </a:lnTo>
                  <a:lnTo>
                    <a:pt x="775" y="842"/>
                  </a:lnTo>
                  <a:lnTo>
                    <a:pt x="1449" y="674"/>
                  </a:lnTo>
                  <a:lnTo>
                    <a:pt x="2762" y="304"/>
                  </a:lnTo>
                  <a:lnTo>
                    <a:pt x="2762" y="405"/>
                  </a:lnTo>
                  <a:lnTo>
                    <a:pt x="2762" y="506"/>
                  </a:lnTo>
                  <a:lnTo>
                    <a:pt x="2728" y="607"/>
                  </a:lnTo>
                  <a:lnTo>
                    <a:pt x="2694" y="708"/>
                  </a:lnTo>
                  <a:lnTo>
                    <a:pt x="2526" y="842"/>
                  </a:lnTo>
                  <a:lnTo>
                    <a:pt x="2290" y="977"/>
                  </a:lnTo>
                  <a:lnTo>
                    <a:pt x="2021" y="1078"/>
                  </a:lnTo>
                  <a:lnTo>
                    <a:pt x="1785" y="1145"/>
                  </a:lnTo>
                  <a:lnTo>
                    <a:pt x="1348" y="1246"/>
                  </a:lnTo>
                  <a:lnTo>
                    <a:pt x="573" y="1381"/>
                  </a:lnTo>
                  <a:lnTo>
                    <a:pt x="439" y="1347"/>
                  </a:lnTo>
                  <a:lnTo>
                    <a:pt x="338" y="1280"/>
                  </a:lnTo>
                  <a:lnTo>
                    <a:pt x="237" y="1213"/>
                  </a:lnTo>
                  <a:lnTo>
                    <a:pt x="136" y="1145"/>
                  </a:lnTo>
                  <a:lnTo>
                    <a:pt x="102" y="1179"/>
                  </a:lnTo>
                  <a:lnTo>
                    <a:pt x="136" y="1280"/>
                  </a:lnTo>
                  <a:lnTo>
                    <a:pt x="169" y="1381"/>
                  </a:lnTo>
                  <a:lnTo>
                    <a:pt x="304" y="1583"/>
                  </a:lnTo>
                  <a:lnTo>
                    <a:pt x="371" y="1617"/>
                  </a:lnTo>
                  <a:lnTo>
                    <a:pt x="439" y="1617"/>
                  </a:lnTo>
                  <a:lnTo>
                    <a:pt x="1550" y="1448"/>
                  </a:lnTo>
                  <a:lnTo>
                    <a:pt x="2088" y="1314"/>
                  </a:lnTo>
                  <a:lnTo>
                    <a:pt x="2358" y="1213"/>
                  </a:lnTo>
                  <a:lnTo>
                    <a:pt x="2627" y="1112"/>
                  </a:lnTo>
                  <a:lnTo>
                    <a:pt x="2728" y="1044"/>
                  </a:lnTo>
                  <a:lnTo>
                    <a:pt x="2795" y="943"/>
                  </a:lnTo>
                  <a:lnTo>
                    <a:pt x="2930" y="741"/>
                  </a:lnTo>
                  <a:lnTo>
                    <a:pt x="2997" y="472"/>
                  </a:lnTo>
                  <a:lnTo>
                    <a:pt x="2997" y="337"/>
                  </a:lnTo>
                  <a:lnTo>
                    <a:pt x="2964" y="236"/>
                  </a:lnTo>
                  <a:lnTo>
                    <a:pt x="3031" y="203"/>
                  </a:lnTo>
                  <a:lnTo>
                    <a:pt x="3065" y="169"/>
                  </a:lnTo>
                  <a:lnTo>
                    <a:pt x="3065" y="68"/>
                  </a:lnTo>
                  <a:lnTo>
                    <a:pt x="299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7"/>
            <p:cNvSpPr/>
            <p:nvPr/>
          </p:nvSpPr>
          <p:spPr>
            <a:xfrm>
              <a:off x="6233393" y="2021291"/>
              <a:ext cx="637429" cy="1130622"/>
            </a:xfrm>
            <a:custGeom>
              <a:avLst/>
              <a:gdLst/>
              <a:ahLst/>
              <a:cxnLst/>
              <a:rect l="l" t="t" r="r" b="b"/>
              <a:pathLst>
                <a:path w="12794" h="22693" extrusionOk="0">
                  <a:moveTo>
                    <a:pt x="10774" y="3334"/>
                  </a:moveTo>
                  <a:lnTo>
                    <a:pt x="10841" y="3368"/>
                  </a:lnTo>
                  <a:lnTo>
                    <a:pt x="11178" y="4209"/>
                  </a:lnTo>
                  <a:lnTo>
                    <a:pt x="11245" y="4378"/>
                  </a:lnTo>
                  <a:lnTo>
                    <a:pt x="11346" y="4580"/>
                  </a:lnTo>
                  <a:lnTo>
                    <a:pt x="11346" y="4681"/>
                  </a:lnTo>
                  <a:lnTo>
                    <a:pt x="11346" y="4748"/>
                  </a:lnTo>
                  <a:lnTo>
                    <a:pt x="11313" y="4815"/>
                  </a:lnTo>
                  <a:lnTo>
                    <a:pt x="11212" y="4849"/>
                  </a:lnTo>
                  <a:lnTo>
                    <a:pt x="11111" y="4546"/>
                  </a:lnTo>
                  <a:lnTo>
                    <a:pt x="10774" y="3334"/>
                  </a:lnTo>
                  <a:close/>
                  <a:moveTo>
                    <a:pt x="6868" y="1"/>
                  </a:moveTo>
                  <a:lnTo>
                    <a:pt x="6363" y="34"/>
                  </a:lnTo>
                  <a:lnTo>
                    <a:pt x="5892" y="102"/>
                  </a:lnTo>
                  <a:lnTo>
                    <a:pt x="5387" y="169"/>
                  </a:lnTo>
                  <a:lnTo>
                    <a:pt x="4882" y="270"/>
                  </a:lnTo>
                  <a:lnTo>
                    <a:pt x="3939" y="506"/>
                  </a:lnTo>
                  <a:lnTo>
                    <a:pt x="2963" y="809"/>
                  </a:lnTo>
                  <a:lnTo>
                    <a:pt x="2492" y="977"/>
                  </a:lnTo>
                  <a:lnTo>
                    <a:pt x="2020" y="1145"/>
                  </a:lnTo>
                  <a:lnTo>
                    <a:pt x="1583" y="1381"/>
                  </a:lnTo>
                  <a:lnTo>
                    <a:pt x="1145" y="1617"/>
                  </a:lnTo>
                  <a:lnTo>
                    <a:pt x="876" y="1819"/>
                  </a:lnTo>
                  <a:lnTo>
                    <a:pt x="640" y="2021"/>
                  </a:lnTo>
                  <a:lnTo>
                    <a:pt x="438" y="2257"/>
                  </a:lnTo>
                  <a:lnTo>
                    <a:pt x="236" y="2560"/>
                  </a:lnTo>
                  <a:lnTo>
                    <a:pt x="101" y="2829"/>
                  </a:lnTo>
                  <a:lnTo>
                    <a:pt x="0" y="3132"/>
                  </a:lnTo>
                  <a:lnTo>
                    <a:pt x="0" y="3469"/>
                  </a:lnTo>
                  <a:lnTo>
                    <a:pt x="34" y="3772"/>
                  </a:lnTo>
                  <a:lnTo>
                    <a:pt x="34" y="3805"/>
                  </a:lnTo>
                  <a:lnTo>
                    <a:pt x="34" y="3839"/>
                  </a:lnTo>
                  <a:lnTo>
                    <a:pt x="101" y="4378"/>
                  </a:lnTo>
                  <a:lnTo>
                    <a:pt x="236" y="4883"/>
                  </a:lnTo>
                  <a:lnTo>
                    <a:pt x="505" y="5893"/>
                  </a:lnTo>
                  <a:lnTo>
                    <a:pt x="808" y="6903"/>
                  </a:lnTo>
                  <a:lnTo>
                    <a:pt x="1111" y="7946"/>
                  </a:lnTo>
                  <a:lnTo>
                    <a:pt x="1583" y="10101"/>
                  </a:lnTo>
                  <a:lnTo>
                    <a:pt x="2020" y="12256"/>
                  </a:lnTo>
                  <a:lnTo>
                    <a:pt x="2559" y="14478"/>
                  </a:lnTo>
                  <a:lnTo>
                    <a:pt x="3131" y="16700"/>
                  </a:lnTo>
                  <a:lnTo>
                    <a:pt x="3704" y="18889"/>
                  </a:lnTo>
                  <a:lnTo>
                    <a:pt x="4377" y="21077"/>
                  </a:lnTo>
                  <a:lnTo>
                    <a:pt x="4411" y="21144"/>
                  </a:lnTo>
                  <a:lnTo>
                    <a:pt x="4411" y="21346"/>
                  </a:lnTo>
                  <a:lnTo>
                    <a:pt x="4478" y="21481"/>
                  </a:lnTo>
                  <a:lnTo>
                    <a:pt x="4613" y="21649"/>
                  </a:lnTo>
                  <a:lnTo>
                    <a:pt x="4747" y="21818"/>
                  </a:lnTo>
                  <a:lnTo>
                    <a:pt x="5084" y="22087"/>
                  </a:lnTo>
                  <a:lnTo>
                    <a:pt x="5421" y="22255"/>
                  </a:lnTo>
                  <a:lnTo>
                    <a:pt x="5724" y="22424"/>
                  </a:lnTo>
                  <a:lnTo>
                    <a:pt x="6027" y="22525"/>
                  </a:lnTo>
                  <a:lnTo>
                    <a:pt x="6363" y="22626"/>
                  </a:lnTo>
                  <a:lnTo>
                    <a:pt x="6734" y="22659"/>
                  </a:lnTo>
                  <a:lnTo>
                    <a:pt x="7070" y="22693"/>
                  </a:lnTo>
                  <a:lnTo>
                    <a:pt x="7407" y="22693"/>
                  </a:lnTo>
                  <a:lnTo>
                    <a:pt x="8114" y="22659"/>
                  </a:lnTo>
                  <a:lnTo>
                    <a:pt x="8720" y="22592"/>
                  </a:lnTo>
                  <a:lnTo>
                    <a:pt x="9293" y="22491"/>
                  </a:lnTo>
                  <a:lnTo>
                    <a:pt x="9899" y="22390"/>
                  </a:lnTo>
                  <a:lnTo>
                    <a:pt x="10471" y="22255"/>
                  </a:lnTo>
                  <a:lnTo>
                    <a:pt x="11649" y="21919"/>
                  </a:lnTo>
                  <a:lnTo>
                    <a:pt x="12794" y="21515"/>
                  </a:lnTo>
                  <a:lnTo>
                    <a:pt x="12794" y="21212"/>
                  </a:lnTo>
                  <a:lnTo>
                    <a:pt x="11313" y="21717"/>
                  </a:lnTo>
                  <a:lnTo>
                    <a:pt x="10538" y="21919"/>
                  </a:lnTo>
                  <a:lnTo>
                    <a:pt x="9798" y="22121"/>
                  </a:lnTo>
                  <a:lnTo>
                    <a:pt x="9124" y="22255"/>
                  </a:lnTo>
                  <a:lnTo>
                    <a:pt x="8485" y="22390"/>
                  </a:lnTo>
                  <a:lnTo>
                    <a:pt x="7811" y="22424"/>
                  </a:lnTo>
                  <a:lnTo>
                    <a:pt x="7138" y="22457"/>
                  </a:lnTo>
                  <a:lnTo>
                    <a:pt x="6801" y="22424"/>
                  </a:lnTo>
                  <a:lnTo>
                    <a:pt x="6498" y="22390"/>
                  </a:lnTo>
                  <a:lnTo>
                    <a:pt x="6195" y="22289"/>
                  </a:lnTo>
                  <a:lnTo>
                    <a:pt x="5858" y="22188"/>
                  </a:lnTo>
                  <a:lnTo>
                    <a:pt x="5522" y="22053"/>
                  </a:lnTo>
                  <a:lnTo>
                    <a:pt x="5320" y="21919"/>
                  </a:lnTo>
                  <a:lnTo>
                    <a:pt x="5084" y="21784"/>
                  </a:lnTo>
                  <a:lnTo>
                    <a:pt x="4916" y="21616"/>
                  </a:lnTo>
                  <a:lnTo>
                    <a:pt x="4747" y="21447"/>
                  </a:lnTo>
                  <a:lnTo>
                    <a:pt x="4646" y="21279"/>
                  </a:lnTo>
                  <a:lnTo>
                    <a:pt x="4613" y="21077"/>
                  </a:lnTo>
                  <a:lnTo>
                    <a:pt x="4613" y="21043"/>
                  </a:lnTo>
                  <a:lnTo>
                    <a:pt x="4007" y="18889"/>
                  </a:lnTo>
                  <a:lnTo>
                    <a:pt x="3434" y="16734"/>
                  </a:lnTo>
                  <a:lnTo>
                    <a:pt x="2862" y="14579"/>
                  </a:lnTo>
                  <a:lnTo>
                    <a:pt x="2323" y="12424"/>
                  </a:lnTo>
                  <a:lnTo>
                    <a:pt x="1852" y="10269"/>
                  </a:lnTo>
                  <a:lnTo>
                    <a:pt x="1414" y="8115"/>
                  </a:lnTo>
                  <a:lnTo>
                    <a:pt x="1280" y="7576"/>
                  </a:lnTo>
                  <a:lnTo>
                    <a:pt x="1145" y="7037"/>
                  </a:lnTo>
                  <a:lnTo>
                    <a:pt x="808" y="5960"/>
                  </a:lnTo>
                  <a:lnTo>
                    <a:pt x="472" y="4883"/>
                  </a:lnTo>
                  <a:lnTo>
                    <a:pt x="303" y="4344"/>
                  </a:lnTo>
                  <a:lnTo>
                    <a:pt x="169" y="3805"/>
                  </a:lnTo>
                  <a:lnTo>
                    <a:pt x="135" y="3772"/>
                  </a:lnTo>
                  <a:lnTo>
                    <a:pt x="202" y="3368"/>
                  </a:lnTo>
                  <a:lnTo>
                    <a:pt x="303" y="2997"/>
                  </a:lnTo>
                  <a:lnTo>
                    <a:pt x="472" y="2694"/>
                  </a:lnTo>
                  <a:lnTo>
                    <a:pt x="674" y="2391"/>
                  </a:lnTo>
                  <a:lnTo>
                    <a:pt x="909" y="2122"/>
                  </a:lnTo>
                  <a:lnTo>
                    <a:pt x="1179" y="1920"/>
                  </a:lnTo>
                  <a:lnTo>
                    <a:pt x="1482" y="1684"/>
                  </a:lnTo>
                  <a:lnTo>
                    <a:pt x="1818" y="1516"/>
                  </a:lnTo>
                  <a:lnTo>
                    <a:pt x="2155" y="1347"/>
                  </a:lnTo>
                  <a:lnTo>
                    <a:pt x="2525" y="1213"/>
                  </a:lnTo>
                  <a:lnTo>
                    <a:pt x="3266" y="943"/>
                  </a:lnTo>
                  <a:lnTo>
                    <a:pt x="4007" y="741"/>
                  </a:lnTo>
                  <a:lnTo>
                    <a:pt x="4714" y="573"/>
                  </a:lnTo>
                  <a:lnTo>
                    <a:pt x="5555" y="405"/>
                  </a:lnTo>
                  <a:lnTo>
                    <a:pt x="5959" y="337"/>
                  </a:lnTo>
                  <a:lnTo>
                    <a:pt x="6397" y="304"/>
                  </a:lnTo>
                  <a:lnTo>
                    <a:pt x="6801" y="270"/>
                  </a:lnTo>
                  <a:lnTo>
                    <a:pt x="7239" y="304"/>
                  </a:lnTo>
                  <a:lnTo>
                    <a:pt x="7643" y="304"/>
                  </a:lnTo>
                  <a:lnTo>
                    <a:pt x="8080" y="371"/>
                  </a:lnTo>
                  <a:lnTo>
                    <a:pt x="8518" y="472"/>
                  </a:lnTo>
                  <a:lnTo>
                    <a:pt x="8922" y="607"/>
                  </a:lnTo>
                  <a:lnTo>
                    <a:pt x="9326" y="809"/>
                  </a:lnTo>
                  <a:lnTo>
                    <a:pt x="9495" y="943"/>
                  </a:lnTo>
                  <a:lnTo>
                    <a:pt x="9697" y="1078"/>
                  </a:lnTo>
                  <a:lnTo>
                    <a:pt x="9831" y="1246"/>
                  </a:lnTo>
                  <a:lnTo>
                    <a:pt x="9966" y="1448"/>
                  </a:lnTo>
                  <a:lnTo>
                    <a:pt x="10101" y="1650"/>
                  </a:lnTo>
                  <a:lnTo>
                    <a:pt x="10202" y="1852"/>
                  </a:lnTo>
                  <a:lnTo>
                    <a:pt x="10168" y="1886"/>
                  </a:lnTo>
                  <a:lnTo>
                    <a:pt x="10168" y="2088"/>
                  </a:lnTo>
                  <a:lnTo>
                    <a:pt x="10202" y="2223"/>
                  </a:lnTo>
                  <a:lnTo>
                    <a:pt x="10303" y="2593"/>
                  </a:lnTo>
                  <a:lnTo>
                    <a:pt x="10707" y="4108"/>
                  </a:lnTo>
                  <a:lnTo>
                    <a:pt x="11616" y="7138"/>
                  </a:lnTo>
                  <a:lnTo>
                    <a:pt x="12491" y="10168"/>
                  </a:lnTo>
                  <a:lnTo>
                    <a:pt x="12794" y="11347"/>
                  </a:lnTo>
                  <a:lnTo>
                    <a:pt x="12794" y="10337"/>
                  </a:lnTo>
                  <a:lnTo>
                    <a:pt x="12727" y="10101"/>
                  </a:lnTo>
                  <a:lnTo>
                    <a:pt x="11919" y="7340"/>
                  </a:lnTo>
                  <a:lnTo>
                    <a:pt x="11582" y="6196"/>
                  </a:lnTo>
                  <a:lnTo>
                    <a:pt x="11279" y="5085"/>
                  </a:lnTo>
                  <a:lnTo>
                    <a:pt x="11346" y="5085"/>
                  </a:lnTo>
                  <a:lnTo>
                    <a:pt x="11414" y="5051"/>
                  </a:lnTo>
                  <a:lnTo>
                    <a:pt x="11447" y="5017"/>
                  </a:lnTo>
                  <a:lnTo>
                    <a:pt x="11515" y="4916"/>
                  </a:lnTo>
                  <a:lnTo>
                    <a:pt x="11582" y="4849"/>
                  </a:lnTo>
                  <a:lnTo>
                    <a:pt x="11616" y="4815"/>
                  </a:lnTo>
                  <a:lnTo>
                    <a:pt x="11616" y="4748"/>
                  </a:lnTo>
                  <a:lnTo>
                    <a:pt x="11346" y="3974"/>
                  </a:lnTo>
                  <a:lnTo>
                    <a:pt x="11043" y="3233"/>
                  </a:lnTo>
                  <a:lnTo>
                    <a:pt x="10976" y="3166"/>
                  </a:lnTo>
                  <a:lnTo>
                    <a:pt x="10707" y="3166"/>
                  </a:lnTo>
                  <a:lnTo>
                    <a:pt x="10471" y="2560"/>
                  </a:lnTo>
                  <a:lnTo>
                    <a:pt x="10639" y="2560"/>
                  </a:lnTo>
                  <a:lnTo>
                    <a:pt x="10673" y="2492"/>
                  </a:lnTo>
                  <a:lnTo>
                    <a:pt x="10673" y="2425"/>
                  </a:lnTo>
                  <a:lnTo>
                    <a:pt x="10538" y="2054"/>
                  </a:lnTo>
                  <a:lnTo>
                    <a:pt x="10404" y="1718"/>
                  </a:lnTo>
                  <a:lnTo>
                    <a:pt x="10235" y="1415"/>
                  </a:lnTo>
                  <a:lnTo>
                    <a:pt x="10033" y="1112"/>
                  </a:lnTo>
                  <a:lnTo>
                    <a:pt x="9798" y="876"/>
                  </a:lnTo>
                  <a:lnTo>
                    <a:pt x="9528" y="640"/>
                  </a:lnTo>
                  <a:lnTo>
                    <a:pt x="9225" y="472"/>
                  </a:lnTo>
                  <a:lnTo>
                    <a:pt x="8855" y="304"/>
                  </a:lnTo>
                  <a:lnTo>
                    <a:pt x="8384" y="169"/>
                  </a:lnTo>
                  <a:lnTo>
                    <a:pt x="7878" y="68"/>
                  </a:lnTo>
                  <a:lnTo>
                    <a:pt x="7373" y="34"/>
                  </a:lnTo>
                  <a:lnTo>
                    <a:pt x="686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7"/>
            <p:cNvSpPr/>
            <p:nvPr/>
          </p:nvSpPr>
          <p:spPr>
            <a:xfrm>
              <a:off x="6609104" y="2068274"/>
              <a:ext cx="21872" cy="20178"/>
            </a:xfrm>
            <a:custGeom>
              <a:avLst/>
              <a:gdLst/>
              <a:ahLst/>
              <a:cxnLst/>
              <a:rect l="l" t="t" r="r" b="b"/>
              <a:pathLst>
                <a:path w="439" h="405" extrusionOk="0">
                  <a:moveTo>
                    <a:pt x="135" y="0"/>
                  </a:moveTo>
                  <a:lnTo>
                    <a:pt x="34" y="101"/>
                  </a:lnTo>
                  <a:lnTo>
                    <a:pt x="34" y="169"/>
                  </a:lnTo>
                  <a:lnTo>
                    <a:pt x="1" y="236"/>
                  </a:lnTo>
                  <a:lnTo>
                    <a:pt x="34" y="337"/>
                  </a:lnTo>
                  <a:lnTo>
                    <a:pt x="68" y="371"/>
                  </a:lnTo>
                  <a:lnTo>
                    <a:pt x="135" y="404"/>
                  </a:lnTo>
                  <a:lnTo>
                    <a:pt x="203" y="404"/>
                  </a:lnTo>
                  <a:lnTo>
                    <a:pt x="270" y="371"/>
                  </a:lnTo>
                  <a:lnTo>
                    <a:pt x="371" y="337"/>
                  </a:lnTo>
                  <a:lnTo>
                    <a:pt x="405" y="270"/>
                  </a:lnTo>
                  <a:lnTo>
                    <a:pt x="438" y="169"/>
                  </a:lnTo>
                  <a:lnTo>
                    <a:pt x="405" y="101"/>
                  </a:lnTo>
                  <a:lnTo>
                    <a:pt x="337" y="34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6" name="Google Shape;1096;p7"/>
          <p:cNvGrpSpPr/>
          <p:nvPr/>
        </p:nvGrpSpPr>
        <p:grpSpPr>
          <a:xfrm>
            <a:off x="7464679" y="3618202"/>
            <a:ext cx="1679118" cy="1534882"/>
            <a:chOff x="5191704" y="3618202"/>
            <a:chExt cx="1679118" cy="1534882"/>
          </a:xfrm>
        </p:grpSpPr>
        <p:sp>
          <p:nvSpPr>
            <p:cNvPr id="1097" name="Google Shape;1097;p7"/>
            <p:cNvSpPr/>
            <p:nvPr/>
          </p:nvSpPr>
          <p:spPr>
            <a:xfrm>
              <a:off x="6010287" y="4958477"/>
              <a:ext cx="610625" cy="194607"/>
            </a:xfrm>
            <a:custGeom>
              <a:avLst/>
              <a:gdLst/>
              <a:ahLst/>
              <a:cxnLst/>
              <a:rect l="l" t="t" r="r" b="b"/>
              <a:pathLst>
                <a:path w="12256" h="3906" extrusionOk="0">
                  <a:moveTo>
                    <a:pt x="2492" y="775"/>
                  </a:moveTo>
                  <a:lnTo>
                    <a:pt x="2727" y="809"/>
                  </a:lnTo>
                  <a:lnTo>
                    <a:pt x="2963" y="943"/>
                  </a:lnTo>
                  <a:lnTo>
                    <a:pt x="3131" y="1078"/>
                  </a:lnTo>
                  <a:lnTo>
                    <a:pt x="3266" y="1280"/>
                  </a:lnTo>
                  <a:lnTo>
                    <a:pt x="3333" y="1549"/>
                  </a:lnTo>
                  <a:lnTo>
                    <a:pt x="2727" y="2189"/>
                  </a:lnTo>
                  <a:lnTo>
                    <a:pt x="2222" y="2795"/>
                  </a:lnTo>
                  <a:lnTo>
                    <a:pt x="1953" y="3132"/>
                  </a:lnTo>
                  <a:lnTo>
                    <a:pt x="1684" y="3401"/>
                  </a:lnTo>
                  <a:lnTo>
                    <a:pt x="1515" y="3536"/>
                  </a:lnTo>
                  <a:lnTo>
                    <a:pt x="1347" y="3603"/>
                  </a:lnTo>
                  <a:lnTo>
                    <a:pt x="1145" y="3670"/>
                  </a:lnTo>
                  <a:lnTo>
                    <a:pt x="943" y="3670"/>
                  </a:lnTo>
                  <a:lnTo>
                    <a:pt x="808" y="3637"/>
                  </a:lnTo>
                  <a:lnTo>
                    <a:pt x="707" y="3569"/>
                  </a:lnTo>
                  <a:lnTo>
                    <a:pt x="606" y="3502"/>
                  </a:lnTo>
                  <a:lnTo>
                    <a:pt x="539" y="3435"/>
                  </a:lnTo>
                  <a:lnTo>
                    <a:pt x="404" y="3233"/>
                  </a:lnTo>
                  <a:lnTo>
                    <a:pt x="371" y="2997"/>
                  </a:lnTo>
                  <a:lnTo>
                    <a:pt x="371" y="2728"/>
                  </a:lnTo>
                  <a:lnTo>
                    <a:pt x="404" y="2492"/>
                  </a:lnTo>
                  <a:lnTo>
                    <a:pt x="472" y="2256"/>
                  </a:lnTo>
                  <a:lnTo>
                    <a:pt x="539" y="2054"/>
                  </a:lnTo>
                  <a:lnTo>
                    <a:pt x="640" y="1886"/>
                  </a:lnTo>
                  <a:lnTo>
                    <a:pt x="775" y="1751"/>
                  </a:lnTo>
                  <a:lnTo>
                    <a:pt x="1044" y="1482"/>
                  </a:lnTo>
                  <a:lnTo>
                    <a:pt x="1347" y="1213"/>
                  </a:lnTo>
                  <a:lnTo>
                    <a:pt x="1684" y="1011"/>
                  </a:lnTo>
                  <a:lnTo>
                    <a:pt x="1953" y="842"/>
                  </a:lnTo>
                  <a:lnTo>
                    <a:pt x="2256" y="775"/>
                  </a:lnTo>
                  <a:close/>
                  <a:moveTo>
                    <a:pt x="6229" y="1"/>
                  </a:moveTo>
                  <a:lnTo>
                    <a:pt x="5892" y="34"/>
                  </a:lnTo>
                  <a:lnTo>
                    <a:pt x="5556" y="102"/>
                  </a:lnTo>
                  <a:lnTo>
                    <a:pt x="5219" y="203"/>
                  </a:lnTo>
                  <a:lnTo>
                    <a:pt x="4882" y="371"/>
                  </a:lnTo>
                  <a:lnTo>
                    <a:pt x="4579" y="539"/>
                  </a:lnTo>
                  <a:lnTo>
                    <a:pt x="4242" y="775"/>
                  </a:lnTo>
                  <a:lnTo>
                    <a:pt x="3939" y="1011"/>
                  </a:lnTo>
                  <a:lnTo>
                    <a:pt x="3670" y="1246"/>
                  </a:lnTo>
                  <a:lnTo>
                    <a:pt x="3569" y="1078"/>
                  </a:lnTo>
                  <a:lnTo>
                    <a:pt x="3502" y="943"/>
                  </a:lnTo>
                  <a:lnTo>
                    <a:pt x="3401" y="809"/>
                  </a:lnTo>
                  <a:lnTo>
                    <a:pt x="3266" y="674"/>
                  </a:lnTo>
                  <a:lnTo>
                    <a:pt x="3131" y="573"/>
                  </a:lnTo>
                  <a:lnTo>
                    <a:pt x="2997" y="506"/>
                  </a:lnTo>
                  <a:lnTo>
                    <a:pt x="2828" y="438"/>
                  </a:lnTo>
                  <a:lnTo>
                    <a:pt x="2626" y="371"/>
                  </a:lnTo>
                  <a:lnTo>
                    <a:pt x="2391" y="371"/>
                  </a:lnTo>
                  <a:lnTo>
                    <a:pt x="2121" y="405"/>
                  </a:lnTo>
                  <a:lnTo>
                    <a:pt x="1886" y="506"/>
                  </a:lnTo>
                  <a:lnTo>
                    <a:pt x="1616" y="607"/>
                  </a:lnTo>
                  <a:lnTo>
                    <a:pt x="1414" y="741"/>
                  </a:lnTo>
                  <a:lnTo>
                    <a:pt x="1179" y="910"/>
                  </a:lnTo>
                  <a:lnTo>
                    <a:pt x="775" y="1246"/>
                  </a:lnTo>
                  <a:lnTo>
                    <a:pt x="505" y="1516"/>
                  </a:lnTo>
                  <a:lnTo>
                    <a:pt x="270" y="1852"/>
                  </a:lnTo>
                  <a:lnTo>
                    <a:pt x="101" y="2223"/>
                  </a:lnTo>
                  <a:lnTo>
                    <a:pt x="34" y="2627"/>
                  </a:lnTo>
                  <a:lnTo>
                    <a:pt x="0" y="2795"/>
                  </a:lnTo>
                  <a:lnTo>
                    <a:pt x="0" y="2997"/>
                  </a:lnTo>
                  <a:lnTo>
                    <a:pt x="34" y="3165"/>
                  </a:lnTo>
                  <a:lnTo>
                    <a:pt x="101" y="3334"/>
                  </a:lnTo>
                  <a:lnTo>
                    <a:pt x="202" y="3502"/>
                  </a:lnTo>
                  <a:lnTo>
                    <a:pt x="303" y="3670"/>
                  </a:lnTo>
                  <a:lnTo>
                    <a:pt x="438" y="3805"/>
                  </a:lnTo>
                  <a:lnTo>
                    <a:pt x="640" y="3906"/>
                  </a:lnTo>
                  <a:lnTo>
                    <a:pt x="1583" y="3906"/>
                  </a:lnTo>
                  <a:lnTo>
                    <a:pt x="1751" y="3771"/>
                  </a:lnTo>
                  <a:lnTo>
                    <a:pt x="1919" y="3637"/>
                  </a:lnTo>
                  <a:lnTo>
                    <a:pt x="2222" y="3334"/>
                  </a:lnTo>
                  <a:lnTo>
                    <a:pt x="2795" y="2728"/>
                  </a:lnTo>
                  <a:lnTo>
                    <a:pt x="3367" y="2088"/>
                  </a:lnTo>
                  <a:lnTo>
                    <a:pt x="3333" y="2189"/>
                  </a:lnTo>
                  <a:lnTo>
                    <a:pt x="3300" y="2425"/>
                  </a:lnTo>
                  <a:lnTo>
                    <a:pt x="3199" y="2627"/>
                  </a:lnTo>
                  <a:lnTo>
                    <a:pt x="2997" y="3064"/>
                  </a:lnTo>
                  <a:lnTo>
                    <a:pt x="2727" y="3502"/>
                  </a:lnTo>
                  <a:lnTo>
                    <a:pt x="2424" y="3906"/>
                  </a:lnTo>
                  <a:lnTo>
                    <a:pt x="2828" y="3906"/>
                  </a:lnTo>
                  <a:lnTo>
                    <a:pt x="2997" y="3670"/>
                  </a:lnTo>
                  <a:lnTo>
                    <a:pt x="3266" y="3233"/>
                  </a:lnTo>
                  <a:lnTo>
                    <a:pt x="3535" y="2761"/>
                  </a:lnTo>
                  <a:lnTo>
                    <a:pt x="3636" y="2492"/>
                  </a:lnTo>
                  <a:lnTo>
                    <a:pt x="3704" y="2223"/>
                  </a:lnTo>
                  <a:lnTo>
                    <a:pt x="3737" y="1987"/>
                  </a:lnTo>
                  <a:lnTo>
                    <a:pt x="3737" y="1718"/>
                  </a:lnTo>
                  <a:lnTo>
                    <a:pt x="4343" y="1213"/>
                  </a:lnTo>
                  <a:lnTo>
                    <a:pt x="4647" y="1011"/>
                  </a:lnTo>
                  <a:lnTo>
                    <a:pt x="4950" y="775"/>
                  </a:lnTo>
                  <a:lnTo>
                    <a:pt x="5286" y="607"/>
                  </a:lnTo>
                  <a:lnTo>
                    <a:pt x="5623" y="438"/>
                  </a:lnTo>
                  <a:lnTo>
                    <a:pt x="5859" y="371"/>
                  </a:lnTo>
                  <a:lnTo>
                    <a:pt x="6094" y="337"/>
                  </a:lnTo>
                  <a:lnTo>
                    <a:pt x="6330" y="371"/>
                  </a:lnTo>
                  <a:lnTo>
                    <a:pt x="6566" y="405"/>
                  </a:lnTo>
                  <a:lnTo>
                    <a:pt x="7003" y="573"/>
                  </a:lnTo>
                  <a:lnTo>
                    <a:pt x="7441" y="775"/>
                  </a:lnTo>
                  <a:lnTo>
                    <a:pt x="8114" y="1145"/>
                  </a:lnTo>
                  <a:lnTo>
                    <a:pt x="8754" y="1549"/>
                  </a:lnTo>
                  <a:lnTo>
                    <a:pt x="9394" y="1987"/>
                  </a:lnTo>
                  <a:lnTo>
                    <a:pt x="10000" y="2492"/>
                  </a:lnTo>
                  <a:lnTo>
                    <a:pt x="10370" y="2829"/>
                  </a:lnTo>
                  <a:lnTo>
                    <a:pt x="10740" y="3199"/>
                  </a:lnTo>
                  <a:lnTo>
                    <a:pt x="11111" y="3569"/>
                  </a:lnTo>
                  <a:lnTo>
                    <a:pt x="11515" y="3906"/>
                  </a:lnTo>
                  <a:lnTo>
                    <a:pt x="12255" y="3906"/>
                  </a:lnTo>
                  <a:lnTo>
                    <a:pt x="12020" y="3771"/>
                  </a:lnTo>
                  <a:lnTo>
                    <a:pt x="11784" y="3603"/>
                  </a:lnTo>
                  <a:lnTo>
                    <a:pt x="11313" y="3233"/>
                  </a:lnTo>
                  <a:lnTo>
                    <a:pt x="10572" y="2526"/>
                  </a:lnTo>
                  <a:lnTo>
                    <a:pt x="10101" y="2122"/>
                  </a:lnTo>
                  <a:lnTo>
                    <a:pt x="9629" y="1718"/>
                  </a:lnTo>
                  <a:lnTo>
                    <a:pt x="9091" y="1347"/>
                  </a:lnTo>
                  <a:lnTo>
                    <a:pt x="8586" y="1011"/>
                  </a:lnTo>
                  <a:lnTo>
                    <a:pt x="8047" y="674"/>
                  </a:lnTo>
                  <a:lnTo>
                    <a:pt x="7475" y="371"/>
                  </a:lnTo>
                  <a:lnTo>
                    <a:pt x="7172" y="203"/>
                  </a:lnTo>
                  <a:lnTo>
                    <a:pt x="6869" y="102"/>
                  </a:lnTo>
                  <a:lnTo>
                    <a:pt x="6532" y="34"/>
                  </a:lnTo>
                  <a:lnTo>
                    <a:pt x="622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7"/>
            <p:cNvSpPr/>
            <p:nvPr/>
          </p:nvSpPr>
          <p:spPr>
            <a:xfrm>
              <a:off x="5332602" y="4691777"/>
              <a:ext cx="114094" cy="107417"/>
            </a:xfrm>
            <a:custGeom>
              <a:avLst/>
              <a:gdLst/>
              <a:ahLst/>
              <a:cxnLst/>
              <a:rect l="l" t="t" r="r" b="b"/>
              <a:pathLst>
                <a:path w="2290" h="2156" extrusionOk="0">
                  <a:moveTo>
                    <a:pt x="0" y="0"/>
                  </a:moveTo>
                  <a:lnTo>
                    <a:pt x="0" y="34"/>
                  </a:lnTo>
                  <a:lnTo>
                    <a:pt x="68" y="202"/>
                  </a:lnTo>
                  <a:lnTo>
                    <a:pt x="202" y="337"/>
                  </a:lnTo>
                  <a:lnTo>
                    <a:pt x="438" y="606"/>
                  </a:lnTo>
                  <a:lnTo>
                    <a:pt x="1010" y="1078"/>
                  </a:lnTo>
                  <a:lnTo>
                    <a:pt x="1549" y="1583"/>
                  </a:lnTo>
                  <a:lnTo>
                    <a:pt x="2088" y="2121"/>
                  </a:lnTo>
                  <a:lnTo>
                    <a:pt x="2155" y="2155"/>
                  </a:lnTo>
                  <a:lnTo>
                    <a:pt x="2223" y="2121"/>
                  </a:lnTo>
                  <a:lnTo>
                    <a:pt x="2290" y="2054"/>
                  </a:lnTo>
                  <a:lnTo>
                    <a:pt x="2290" y="2020"/>
                  </a:lnTo>
                  <a:lnTo>
                    <a:pt x="2256" y="1987"/>
                  </a:lnTo>
                  <a:lnTo>
                    <a:pt x="2021" y="1684"/>
                  </a:lnTo>
                  <a:lnTo>
                    <a:pt x="1751" y="1414"/>
                  </a:lnTo>
                  <a:lnTo>
                    <a:pt x="1179" y="909"/>
                  </a:lnTo>
                  <a:lnTo>
                    <a:pt x="640" y="404"/>
                  </a:lnTo>
                  <a:lnTo>
                    <a:pt x="337" y="169"/>
                  </a:lnTo>
                  <a:lnTo>
                    <a:pt x="202" y="68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7"/>
            <p:cNvSpPr/>
            <p:nvPr/>
          </p:nvSpPr>
          <p:spPr>
            <a:xfrm>
              <a:off x="5191704" y="4493833"/>
              <a:ext cx="781715" cy="659251"/>
            </a:xfrm>
            <a:custGeom>
              <a:avLst/>
              <a:gdLst/>
              <a:ahLst/>
              <a:cxnLst/>
              <a:rect l="l" t="t" r="r" b="b"/>
              <a:pathLst>
                <a:path w="15690" h="13232" extrusionOk="0">
                  <a:moveTo>
                    <a:pt x="2929" y="640"/>
                  </a:moveTo>
                  <a:lnTo>
                    <a:pt x="3131" y="943"/>
                  </a:lnTo>
                  <a:lnTo>
                    <a:pt x="3165" y="977"/>
                  </a:lnTo>
                  <a:lnTo>
                    <a:pt x="3098" y="977"/>
                  </a:lnTo>
                  <a:lnTo>
                    <a:pt x="3030" y="909"/>
                  </a:lnTo>
                  <a:lnTo>
                    <a:pt x="2997" y="808"/>
                  </a:lnTo>
                  <a:lnTo>
                    <a:pt x="2929" y="640"/>
                  </a:lnTo>
                  <a:close/>
                  <a:moveTo>
                    <a:pt x="2458" y="270"/>
                  </a:moveTo>
                  <a:lnTo>
                    <a:pt x="2626" y="337"/>
                  </a:lnTo>
                  <a:lnTo>
                    <a:pt x="2593" y="371"/>
                  </a:lnTo>
                  <a:lnTo>
                    <a:pt x="2626" y="573"/>
                  </a:lnTo>
                  <a:lnTo>
                    <a:pt x="2694" y="808"/>
                  </a:lnTo>
                  <a:lnTo>
                    <a:pt x="2761" y="1044"/>
                  </a:lnTo>
                  <a:lnTo>
                    <a:pt x="2828" y="1112"/>
                  </a:lnTo>
                  <a:lnTo>
                    <a:pt x="2896" y="1179"/>
                  </a:lnTo>
                  <a:lnTo>
                    <a:pt x="3064" y="1280"/>
                  </a:lnTo>
                  <a:lnTo>
                    <a:pt x="3266" y="1381"/>
                  </a:lnTo>
                  <a:lnTo>
                    <a:pt x="3502" y="1448"/>
                  </a:lnTo>
                  <a:lnTo>
                    <a:pt x="3603" y="1448"/>
                  </a:lnTo>
                  <a:lnTo>
                    <a:pt x="3670" y="1415"/>
                  </a:lnTo>
                  <a:lnTo>
                    <a:pt x="3704" y="1448"/>
                  </a:lnTo>
                  <a:lnTo>
                    <a:pt x="3737" y="1650"/>
                  </a:lnTo>
                  <a:lnTo>
                    <a:pt x="3737" y="1920"/>
                  </a:lnTo>
                  <a:lnTo>
                    <a:pt x="3704" y="1886"/>
                  </a:lnTo>
                  <a:lnTo>
                    <a:pt x="3434" y="1852"/>
                  </a:lnTo>
                  <a:lnTo>
                    <a:pt x="3300" y="1852"/>
                  </a:lnTo>
                  <a:lnTo>
                    <a:pt x="3165" y="1785"/>
                  </a:lnTo>
                  <a:lnTo>
                    <a:pt x="3064" y="1751"/>
                  </a:lnTo>
                  <a:lnTo>
                    <a:pt x="2963" y="1718"/>
                  </a:lnTo>
                  <a:lnTo>
                    <a:pt x="2862" y="1684"/>
                  </a:lnTo>
                  <a:lnTo>
                    <a:pt x="2761" y="1617"/>
                  </a:lnTo>
                  <a:lnTo>
                    <a:pt x="2593" y="1482"/>
                  </a:lnTo>
                  <a:lnTo>
                    <a:pt x="2391" y="1280"/>
                  </a:lnTo>
                  <a:lnTo>
                    <a:pt x="2189" y="1044"/>
                  </a:lnTo>
                  <a:lnTo>
                    <a:pt x="2121" y="909"/>
                  </a:lnTo>
                  <a:lnTo>
                    <a:pt x="2054" y="741"/>
                  </a:lnTo>
                  <a:lnTo>
                    <a:pt x="1987" y="438"/>
                  </a:lnTo>
                  <a:lnTo>
                    <a:pt x="2054" y="438"/>
                  </a:lnTo>
                  <a:lnTo>
                    <a:pt x="2088" y="404"/>
                  </a:lnTo>
                  <a:lnTo>
                    <a:pt x="2121" y="337"/>
                  </a:lnTo>
                  <a:lnTo>
                    <a:pt x="2189" y="303"/>
                  </a:lnTo>
                  <a:lnTo>
                    <a:pt x="2290" y="270"/>
                  </a:lnTo>
                  <a:close/>
                  <a:moveTo>
                    <a:pt x="1886" y="371"/>
                  </a:moveTo>
                  <a:lnTo>
                    <a:pt x="1919" y="404"/>
                  </a:lnTo>
                  <a:lnTo>
                    <a:pt x="1886" y="573"/>
                  </a:lnTo>
                  <a:lnTo>
                    <a:pt x="1886" y="741"/>
                  </a:lnTo>
                  <a:lnTo>
                    <a:pt x="1919" y="909"/>
                  </a:lnTo>
                  <a:lnTo>
                    <a:pt x="1987" y="1078"/>
                  </a:lnTo>
                  <a:lnTo>
                    <a:pt x="2222" y="1381"/>
                  </a:lnTo>
                  <a:lnTo>
                    <a:pt x="2458" y="1650"/>
                  </a:lnTo>
                  <a:lnTo>
                    <a:pt x="2593" y="1751"/>
                  </a:lnTo>
                  <a:lnTo>
                    <a:pt x="2694" y="1852"/>
                  </a:lnTo>
                  <a:lnTo>
                    <a:pt x="2795" y="1886"/>
                  </a:lnTo>
                  <a:lnTo>
                    <a:pt x="2929" y="1920"/>
                  </a:lnTo>
                  <a:lnTo>
                    <a:pt x="3030" y="1953"/>
                  </a:lnTo>
                  <a:lnTo>
                    <a:pt x="3131" y="1987"/>
                  </a:lnTo>
                  <a:lnTo>
                    <a:pt x="3266" y="2054"/>
                  </a:lnTo>
                  <a:lnTo>
                    <a:pt x="3434" y="2088"/>
                  </a:lnTo>
                  <a:lnTo>
                    <a:pt x="3569" y="2054"/>
                  </a:lnTo>
                  <a:lnTo>
                    <a:pt x="3737" y="1987"/>
                  </a:lnTo>
                  <a:lnTo>
                    <a:pt x="3704" y="2189"/>
                  </a:lnTo>
                  <a:lnTo>
                    <a:pt x="3670" y="2391"/>
                  </a:lnTo>
                  <a:lnTo>
                    <a:pt x="3603" y="2593"/>
                  </a:lnTo>
                  <a:lnTo>
                    <a:pt x="3502" y="2795"/>
                  </a:lnTo>
                  <a:lnTo>
                    <a:pt x="3401" y="2963"/>
                  </a:lnTo>
                  <a:lnTo>
                    <a:pt x="3300" y="3132"/>
                  </a:lnTo>
                  <a:lnTo>
                    <a:pt x="3131" y="3266"/>
                  </a:lnTo>
                  <a:lnTo>
                    <a:pt x="2997" y="3367"/>
                  </a:lnTo>
                  <a:lnTo>
                    <a:pt x="2963" y="3401"/>
                  </a:lnTo>
                  <a:lnTo>
                    <a:pt x="2997" y="3435"/>
                  </a:lnTo>
                  <a:lnTo>
                    <a:pt x="3165" y="3435"/>
                  </a:lnTo>
                  <a:lnTo>
                    <a:pt x="3300" y="3401"/>
                  </a:lnTo>
                  <a:lnTo>
                    <a:pt x="3535" y="3805"/>
                  </a:lnTo>
                  <a:lnTo>
                    <a:pt x="3805" y="4175"/>
                  </a:lnTo>
                  <a:lnTo>
                    <a:pt x="4377" y="4916"/>
                  </a:lnTo>
                  <a:lnTo>
                    <a:pt x="4680" y="5253"/>
                  </a:lnTo>
                  <a:lnTo>
                    <a:pt x="5051" y="5522"/>
                  </a:lnTo>
                  <a:lnTo>
                    <a:pt x="5286" y="5724"/>
                  </a:lnTo>
                  <a:lnTo>
                    <a:pt x="5488" y="5926"/>
                  </a:lnTo>
                  <a:lnTo>
                    <a:pt x="5892" y="6397"/>
                  </a:lnTo>
                  <a:lnTo>
                    <a:pt x="5791" y="6532"/>
                  </a:lnTo>
                  <a:lnTo>
                    <a:pt x="5724" y="6667"/>
                  </a:lnTo>
                  <a:lnTo>
                    <a:pt x="5623" y="6835"/>
                  </a:lnTo>
                  <a:lnTo>
                    <a:pt x="5556" y="7003"/>
                  </a:lnTo>
                  <a:lnTo>
                    <a:pt x="5421" y="6902"/>
                  </a:lnTo>
                  <a:lnTo>
                    <a:pt x="5253" y="6835"/>
                  </a:lnTo>
                  <a:lnTo>
                    <a:pt x="5051" y="6734"/>
                  </a:lnTo>
                  <a:lnTo>
                    <a:pt x="4882" y="6633"/>
                  </a:lnTo>
                  <a:lnTo>
                    <a:pt x="4579" y="6397"/>
                  </a:lnTo>
                  <a:lnTo>
                    <a:pt x="4310" y="6162"/>
                  </a:lnTo>
                  <a:lnTo>
                    <a:pt x="4040" y="5859"/>
                  </a:lnTo>
                  <a:lnTo>
                    <a:pt x="3064" y="4748"/>
                  </a:lnTo>
                  <a:lnTo>
                    <a:pt x="2727" y="4276"/>
                  </a:lnTo>
                  <a:lnTo>
                    <a:pt x="2525" y="4074"/>
                  </a:lnTo>
                  <a:lnTo>
                    <a:pt x="2290" y="3872"/>
                  </a:lnTo>
                  <a:lnTo>
                    <a:pt x="2525" y="3805"/>
                  </a:lnTo>
                  <a:lnTo>
                    <a:pt x="2559" y="3771"/>
                  </a:lnTo>
                  <a:lnTo>
                    <a:pt x="2593" y="3738"/>
                  </a:lnTo>
                  <a:lnTo>
                    <a:pt x="2559" y="3637"/>
                  </a:lnTo>
                  <a:lnTo>
                    <a:pt x="2492" y="3603"/>
                  </a:lnTo>
                  <a:lnTo>
                    <a:pt x="2458" y="3569"/>
                  </a:lnTo>
                  <a:lnTo>
                    <a:pt x="2391" y="3603"/>
                  </a:lnTo>
                  <a:lnTo>
                    <a:pt x="2222" y="3670"/>
                  </a:lnTo>
                  <a:lnTo>
                    <a:pt x="2054" y="3704"/>
                  </a:lnTo>
                  <a:lnTo>
                    <a:pt x="1886" y="3704"/>
                  </a:lnTo>
                  <a:lnTo>
                    <a:pt x="1717" y="3670"/>
                  </a:lnTo>
                  <a:lnTo>
                    <a:pt x="1347" y="3569"/>
                  </a:lnTo>
                  <a:lnTo>
                    <a:pt x="1044" y="3435"/>
                  </a:lnTo>
                  <a:lnTo>
                    <a:pt x="808" y="3300"/>
                  </a:lnTo>
                  <a:lnTo>
                    <a:pt x="606" y="3165"/>
                  </a:lnTo>
                  <a:lnTo>
                    <a:pt x="438" y="2997"/>
                  </a:lnTo>
                  <a:lnTo>
                    <a:pt x="337" y="2795"/>
                  </a:lnTo>
                  <a:lnTo>
                    <a:pt x="270" y="2593"/>
                  </a:lnTo>
                  <a:lnTo>
                    <a:pt x="270" y="2357"/>
                  </a:lnTo>
                  <a:lnTo>
                    <a:pt x="270" y="2122"/>
                  </a:lnTo>
                  <a:lnTo>
                    <a:pt x="303" y="1886"/>
                  </a:lnTo>
                  <a:lnTo>
                    <a:pt x="404" y="1617"/>
                  </a:lnTo>
                  <a:lnTo>
                    <a:pt x="573" y="1381"/>
                  </a:lnTo>
                  <a:lnTo>
                    <a:pt x="741" y="1179"/>
                  </a:lnTo>
                  <a:lnTo>
                    <a:pt x="943" y="977"/>
                  </a:lnTo>
                  <a:lnTo>
                    <a:pt x="1179" y="808"/>
                  </a:lnTo>
                  <a:lnTo>
                    <a:pt x="1414" y="640"/>
                  </a:lnTo>
                  <a:lnTo>
                    <a:pt x="1886" y="371"/>
                  </a:lnTo>
                  <a:close/>
                  <a:moveTo>
                    <a:pt x="2290" y="0"/>
                  </a:moveTo>
                  <a:lnTo>
                    <a:pt x="2189" y="34"/>
                  </a:lnTo>
                  <a:lnTo>
                    <a:pt x="2054" y="68"/>
                  </a:lnTo>
                  <a:lnTo>
                    <a:pt x="1987" y="169"/>
                  </a:lnTo>
                  <a:lnTo>
                    <a:pt x="1616" y="303"/>
                  </a:lnTo>
                  <a:lnTo>
                    <a:pt x="1246" y="505"/>
                  </a:lnTo>
                  <a:lnTo>
                    <a:pt x="909" y="741"/>
                  </a:lnTo>
                  <a:lnTo>
                    <a:pt x="573" y="1011"/>
                  </a:lnTo>
                  <a:lnTo>
                    <a:pt x="303" y="1347"/>
                  </a:lnTo>
                  <a:lnTo>
                    <a:pt x="202" y="1516"/>
                  </a:lnTo>
                  <a:lnTo>
                    <a:pt x="135" y="1684"/>
                  </a:lnTo>
                  <a:lnTo>
                    <a:pt x="68" y="1886"/>
                  </a:lnTo>
                  <a:lnTo>
                    <a:pt x="0" y="2088"/>
                  </a:lnTo>
                  <a:lnTo>
                    <a:pt x="0" y="2256"/>
                  </a:lnTo>
                  <a:lnTo>
                    <a:pt x="0" y="2458"/>
                  </a:lnTo>
                  <a:lnTo>
                    <a:pt x="68" y="2660"/>
                  </a:lnTo>
                  <a:lnTo>
                    <a:pt x="101" y="2829"/>
                  </a:lnTo>
                  <a:lnTo>
                    <a:pt x="202" y="2963"/>
                  </a:lnTo>
                  <a:lnTo>
                    <a:pt x="303" y="3132"/>
                  </a:lnTo>
                  <a:lnTo>
                    <a:pt x="539" y="3401"/>
                  </a:lnTo>
                  <a:lnTo>
                    <a:pt x="842" y="3603"/>
                  </a:lnTo>
                  <a:lnTo>
                    <a:pt x="1145" y="3805"/>
                  </a:lnTo>
                  <a:lnTo>
                    <a:pt x="1515" y="3906"/>
                  </a:lnTo>
                  <a:lnTo>
                    <a:pt x="1886" y="3940"/>
                  </a:lnTo>
                  <a:lnTo>
                    <a:pt x="2054" y="3940"/>
                  </a:lnTo>
                  <a:lnTo>
                    <a:pt x="2222" y="3906"/>
                  </a:lnTo>
                  <a:lnTo>
                    <a:pt x="2357" y="4175"/>
                  </a:lnTo>
                  <a:lnTo>
                    <a:pt x="2492" y="4445"/>
                  </a:lnTo>
                  <a:lnTo>
                    <a:pt x="2660" y="4680"/>
                  </a:lnTo>
                  <a:lnTo>
                    <a:pt x="2862" y="4950"/>
                  </a:lnTo>
                  <a:lnTo>
                    <a:pt x="3300" y="5421"/>
                  </a:lnTo>
                  <a:lnTo>
                    <a:pt x="3737" y="5825"/>
                  </a:lnTo>
                  <a:lnTo>
                    <a:pt x="4175" y="6330"/>
                  </a:lnTo>
                  <a:lnTo>
                    <a:pt x="4680" y="6801"/>
                  </a:lnTo>
                  <a:lnTo>
                    <a:pt x="4882" y="6936"/>
                  </a:lnTo>
                  <a:lnTo>
                    <a:pt x="5084" y="7037"/>
                  </a:lnTo>
                  <a:lnTo>
                    <a:pt x="5320" y="7138"/>
                  </a:lnTo>
                  <a:lnTo>
                    <a:pt x="5522" y="7273"/>
                  </a:lnTo>
                  <a:lnTo>
                    <a:pt x="5589" y="7306"/>
                  </a:lnTo>
                  <a:lnTo>
                    <a:pt x="5657" y="7273"/>
                  </a:lnTo>
                  <a:lnTo>
                    <a:pt x="5690" y="7239"/>
                  </a:lnTo>
                  <a:lnTo>
                    <a:pt x="5724" y="7172"/>
                  </a:lnTo>
                  <a:lnTo>
                    <a:pt x="5791" y="7003"/>
                  </a:lnTo>
                  <a:lnTo>
                    <a:pt x="5892" y="6869"/>
                  </a:lnTo>
                  <a:lnTo>
                    <a:pt x="7003" y="7710"/>
                  </a:lnTo>
                  <a:lnTo>
                    <a:pt x="8148" y="8485"/>
                  </a:lnTo>
                  <a:lnTo>
                    <a:pt x="8720" y="8855"/>
                  </a:lnTo>
                  <a:lnTo>
                    <a:pt x="9326" y="9226"/>
                  </a:lnTo>
                  <a:lnTo>
                    <a:pt x="9932" y="9562"/>
                  </a:lnTo>
                  <a:lnTo>
                    <a:pt x="10572" y="9865"/>
                  </a:lnTo>
                  <a:lnTo>
                    <a:pt x="11279" y="10135"/>
                  </a:lnTo>
                  <a:lnTo>
                    <a:pt x="11986" y="10370"/>
                  </a:lnTo>
                  <a:lnTo>
                    <a:pt x="12727" y="10606"/>
                  </a:lnTo>
                  <a:lnTo>
                    <a:pt x="13400" y="10875"/>
                  </a:lnTo>
                  <a:lnTo>
                    <a:pt x="13737" y="11044"/>
                  </a:lnTo>
                  <a:lnTo>
                    <a:pt x="14040" y="11212"/>
                  </a:lnTo>
                  <a:lnTo>
                    <a:pt x="14309" y="11448"/>
                  </a:lnTo>
                  <a:lnTo>
                    <a:pt x="14579" y="11683"/>
                  </a:lnTo>
                  <a:lnTo>
                    <a:pt x="14814" y="11953"/>
                  </a:lnTo>
                  <a:lnTo>
                    <a:pt x="14983" y="12256"/>
                  </a:lnTo>
                  <a:lnTo>
                    <a:pt x="15151" y="12592"/>
                  </a:lnTo>
                  <a:lnTo>
                    <a:pt x="15286" y="12996"/>
                  </a:lnTo>
                  <a:lnTo>
                    <a:pt x="15353" y="13232"/>
                  </a:lnTo>
                  <a:lnTo>
                    <a:pt x="15690" y="13232"/>
                  </a:lnTo>
                  <a:lnTo>
                    <a:pt x="15622" y="12895"/>
                  </a:lnTo>
                  <a:lnTo>
                    <a:pt x="15521" y="12592"/>
                  </a:lnTo>
                  <a:lnTo>
                    <a:pt x="15420" y="12323"/>
                  </a:lnTo>
                  <a:lnTo>
                    <a:pt x="15286" y="12054"/>
                  </a:lnTo>
                  <a:lnTo>
                    <a:pt x="15151" y="11818"/>
                  </a:lnTo>
                  <a:lnTo>
                    <a:pt x="14983" y="11616"/>
                  </a:lnTo>
                  <a:lnTo>
                    <a:pt x="14814" y="11414"/>
                  </a:lnTo>
                  <a:lnTo>
                    <a:pt x="14612" y="11212"/>
                  </a:lnTo>
                  <a:lnTo>
                    <a:pt x="14377" y="11044"/>
                  </a:lnTo>
                  <a:lnTo>
                    <a:pt x="13939" y="10741"/>
                  </a:lnTo>
                  <a:lnTo>
                    <a:pt x="13400" y="10505"/>
                  </a:lnTo>
                  <a:lnTo>
                    <a:pt x="12862" y="10303"/>
                  </a:lnTo>
                  <a:lnTo>
                    <a:pt x="12289" y="10101"/>
                  </a:lnTo>
                  <a:lnTo>
                    <a:pt x="11548" y="9865"/>
                  </a:lnTo>
                  <a:lnTo>
                    <a:pt x="10841" y="9562"/>
                  </a:lnTo>
                  <a:lnTo>
                    <a:pt x="10168" y="9259"/>
                  </a:lnTo>
                  <a:lnTo>
                    <a:pt x="9495" y="8922"/>
                  </a:lnTo>
                  <a:lnTo>
                    <a:pt x="8855" y="8552"/>
                  </a:lnTo>
                  <a:lnTo>
                    <a:pt x="8182" y="8148"/>
                  </a:lnTo>
                  <a:lnTo>
                    <a:pt x="6936" y="7306"/>
                  </a:lnTo>
                  <a:lnTo>
                    <a:pt x="6027" y="6667"/>
                  </a:lnTo>
                  <a:lnTo>
                    <a:pt x="6094" y="6532"/>
                  </a:lnTo>
                  <a:lnTo>
                    <a:pt x="6162" y="6364"/>
                  </a:lnTo>
                  <a:lnTo>
                    <a:pt x="6162" y="6330"/>
                  </a:lnTo>
                  <a:lnTo>
                    <a:pt x="6128" y="6296"/>
                  </a:lnTo>
                  <a:lnTo>
                    <a:pt x="6027" y="6296"/>
                  </a:lnTo>
                  <a:lnTo>
                    <a:pt x="5926" y="6061"/>
                  </a:lnTo>
                  <a:lnTo>
                    <a:pt x="5825" y="5892"/>
                  </a:lnTo>
                  <a:lnTo>
                    <a:pt x="5657" y="5724"/>
                  </a:lnTo>
                  <a:lnTo>
                    <a:pt x="5488" y="5556"/>
                  </a:lnTo>
                  <a:lnTo>
                    <a:pt x="5152" y="5286"/>
                  </a:lnTo>
                  <a:lnTo>
                    <a:pt x="4781" y="5017"/>
                  </a:lnTo>
                  <a:lnTo>
                    <a:pt x="4108" y="4108"/>
                  </a:lnTo>
                  <a:lnTo>
                    <a:pt x="3670" y="3569"/>
                  </a:lnTo>
                  <a:lnTo>
                    <a:pt x="3502" y="3401"/>
                  </a:lnTo>
                  <a:lnTo>
                    <a:pt x="3434" y="3367"/>
                  </a:lnTo>
                  <a:lnTo>
                    <a:pt x="3401" y="3367"/>
                  </a:lnTo>
                  <a:lnTo>
                    <a:pt x="3502" y="3266"/>
                  </a:lnTo>
                  <a:lnTo>
                    <a:pt x="3603" y="3165"/>
                  </a:lnTo>
                  <a:lnTo>
                    <a:pt x="3737" y="2930"/>
                  </a:lnTo>
                  <a:lnTo>
                    <a:pt x="3838" y="2593"/>
                  </a:lnTo>
                  <a:lnTo>
                    <a:pt x="3906" y="2256"/>
                  </a:lnTo>
                  <a:lnTo>
                    <a:pt x="3906" y="1920"/>
                  </a:lnTo>
                  <a:lnTo>
                    <a:pt x="3906" y="1583"/>
                  </a:lnTo>
                  <a:lnTo>
                    <a:pt x="3838" y="1280"/>
                  </a:lnTo>
                  <a:lnTo>
                    <a:pt x="3805" y="1044"/>
                  </a:lnTo>
                  <a:lnTo>
                    <a:pt x="3670" y="842"/>
                  </a:lnTo>
                  <a:lnTo>
                    <a:pt x="3502" y="640"/>
                  </a:lnTo>
                  <a:lnTo>
                    <a:pt x="3232" y="438"/>
                  </a:lnTo>
                  <a:lnTo>
                    <a:pt x="2963" y="236"/>
                  </a:lnTo>
                  <a:lnTo>
                    <a:pt x="2694" y="101"/>
                  </a:lnTo>
                  <a:lnTo>
                    <a:pt x="242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7"/>
            <p:cNvSpPr/>
            <p:nvPr/>
          </p:nvSpPr>
          <p:spPr>
            <a:xfrm>
              <a:off x="6674521" y="5069183"/>
              <a:ext cx="196301" cy="83901"/>
            </a:xfrm>
            <a:custGeom>
              <a:avLst/>
              <a:gdLst/>
              <a:ahLst/>
              <a:cxnLst/>
              <a:rect l="l" t="t" r="r" b="b"/>
              <a:pathLst>
                <a:path w="3940" h="1684" extrusionOk="0">
                  <a:moveTo>
                    <a:pt x="1886" y="1"/>
                  </a:moveTo>
                  <a:lnTo>
                    <a:pt x="1583" y="34"/>
                  </a:lnTo>
                  <a:lnTo>
                    <a:pt x="1348" y="102"/>
                  </a:lnTo>
                  <a:lnTo>
                    <a:pt x="1146" y="203"/>
                  </a:lnTo>
                  <a:lnTo>
                    <a:pt x="977" y="337"/>
                  </a:lnTo>
                  <a:lnTo>
                    <a:pt x="843" y="506"/>
                  </a:lnTo>
                  <a:lnTo>
                    <a:pt x="573" y="910"/>
                  </a:lnTo>
                  <a:lnTo>
                    <a:pt x="338" y="1280"/>
                  </a:lnTo>
                  <a:lnTo>
                    <a:pt x="169" y="1516"/>
                  </a:lnTo>
                  <a:lnTo>
                    <a:pt x="1" y="1684"/>
                  </a:lnTo>
                  <a:lnTo>
                    <a:pt x="506" y="1684"/>
                  </a:lnTo>
                  <a:lnTo>
                    <a:pt x="674" y="1516"/>
                  </a:lnTo>
                  <a:lnTo>
                    <a:pt x="775" y="1347"/>
                  </a:lnTo>
                  <a:lnTo>
                    <a:pt x="1078" y="910"/>
                  </a:lnTo>
                  <a:lnTo>
                    <a:pt x="1247" y="708"/>
                  </a:lnTo>
                  <a:lnTo>
                    <a:pt x="1415" y="573"/>
                  </a:lnTo>
                  <a:lnTo>
                    <a:pt x="1617" y="472"/>
                  </a:lnTo>
                  <a:lnTo>
                    <a:pt x="1853" y="405"/>
                  </a:lnTo>
                  <a:lnTo>
                    <a:pt x="2088" y="405"/>
                  </a:lnTo>
                  <a:lnTo>
                    <a:pt x="2391" y="438"/>
                  </a:lnTo>
                  <a:lnTo>
                    <a:pt x="2795" y="539"/>
                  </a:lnTo>
                  <a:lnTo>
                    <a:pt x="3166" y="674"/>
                  </a:lnTo>
                  <a:lnTo>
                    <a:pt x="3570" y="809"/>
                  </a:lnTo>
                  <a:lnTo>
                    <a:pt x="3940" y="943"/>
                  </a:lnTo>
                  <a:lnTo>
                    <a:pt x="3940" y="539"/>
                  </a:lnTo>
                  <a:lnTo>
                    <a:pt x="3368" y="337"/>
                  </a:lnTo>
                  <a:lnTo>
                    <a:pt x="2762" y="135"/>
                  </a:lnTo>
                  <a:lnTo>
                    <a:pt x="2492" y="68"/>
                  </a:lnTo>
                  <a:lnTo>
                    <a:pt x="218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7"/>
            <p:cNvSpPr/>
            <p:nvPr/>
          </p:nvSpPr>
          <p:spPr>
            <a:xfrm>
              <a:off x="5243718" y="4597812"/>
              <a:ext cx="45338" cy="43694"/>
            </a:xfrm>
            <a:custGeom>
              <a:avLst/>
              <a:gdLst/>
              <a:ahLst/>
              <a:cxnLst/>
              <a:rect l="l" t="t" r="r" b="b"/>
              <a:pathLst>
                <a:path w="910" h="877" extrusionOk="0">
                  <a:moveTo>
                    <a:pt x="673" y="1"/>
                  </a:moveTo>
                  <a:lnTo>
                    <a:pt x="606" y="35"/>
                  </a:lnTo>
                  <a:lnTo>
                    <a:pt x="303" y="338"/>
                  </a:lnTo>
                  <a:lnTo>
                    <a:pt x="168" y="506"/>
                  </a:lnTo>
                  <a:lnTo>
                    <a:pt x="34" y="641"/>
                  </a:lnTo>
                  <a:lnTo>
                    <a:pt x="0" y="708"/>
                  </a:lnTo>
                  <a:lnTo>
                    <a:pt x="0" y="742"/>
                  </a:lnTo>
                  <a:lnTo>
                    <a:pt x="67" y="843"/>
                  </a:lnTo>
                  <a:lnTo>
                    <a:pt x="135" y="876"/>
                  </a:lnTo>
                  <a:lnTo>
                    <a:pt x="236" y="876"/>
                  </a:lnTo>
                  <a:lnTo>
                    <a:pt x="404" y="742"/>
                  </a:lnTo>
                  <a:lnTo>
                    <a:pt x="539" y="607"/>
                  </a:lnTo>
                  <a:lnTo>
                    <a:pt x="842" y="304"/>
                  </a:lnTo>
                  <a:lnTo>
                    <a:pt x="909" y="237"/>
                  </a:lnTo>
                  <a:lnTo>
                    <a:pt x="909" y="169"/>
                  </a:lnTo>
                  <a:lnTo>
                    <a:pt x="875" y="102"/>
                  </a:lnTo>
                  <a:lnTo>
                    <a:pt x="842" y="68"/>
                  </a:lnTo>
                  <a:lnTo>
                    <a:pt x="77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7"/>
            <p:cNvSpPr/>
            <p:nvPr/>
          </p:nvSpPr>
          <p:spPr>
            <a:xfrm>
              <a:off x="5460098" y="4067751"/>
              <a:ext cx="1410724" cy="868954"/>
            </a:xfrm>
            <a:custGeom>
              <a:avLst/>
              <a:gdLst/>
              <a:ahLst/>
              <a:cxnLst/>
              <a:rect l="l" t="t" r="r" b="b"/>
              <a:pathLst>
                <a:path w="28315" h="17441" extrusionOk="0">
                  <a:moveTo>
                    <a:pt x="2929" y="1011"/>
                  </a:moveTo>
                  <a:lnTo>
                    <a:pt x="2997" y="1112"/>
                  </a:lnTo>
                  <a:lnTo>
                    <a:pt x="3064" y="1145"/>
                  </a:lnTo>
                  <a:lnTo>
                    <a:pt x="3098" y="1179"/>
                  </a:lnTo>
                  <a:lnTo>
                    <a:pt x="3199" y="1145"/>
                  </a:lnTo>
                  <a:lnTo>
                    <a:pt x="3199" y="1213"/>
                  </a:lnTo>
                  <a:lnTo>
                    <a:pt x="3232" y="1280"/>
                  </a:lnTo>
                  <a:lnTo>
                    <a:pt x="3232" y="1280"/>
                  </a:lnTo>
                  <a:lnTo>
                    <a:pt x="3098" y="1213"/>
                  </a:lnTo>
                  <a:lnTo>
                    <a:pt x="2997" y="1145"/>
                  </a:lnTo>
                  <a:lnTo>
                    <a:pt x="2929" y="1011"/>
                  </a:lnTo>
                  <a:close/>
                  <a:moveTo>
                    <a:pt x="2088" y="236"/>
                  </a:moveTo>
                  <a:lnTo>
                    <a:pt x="2492" y="304"/>
                  </a:lnTo>
                  <a:lnTo>
                    <a:pt x="2492" y="371"/>
                  </a:lnTo>
                  <a:lnTo>
                    <a:pt x="2458" y="472"/>
                  </a:lnTo>
                  <a:lnTo>
                    <a:pt x="2458" y="573"/>
                  </a:lnTo>
                  <a:lnTo>
                    <a:pt x="2492" y="842"/>
                  </a:lnTo>
                  <a:lnTo>
                    <a:pt x="2593" y="1044"/>
                  </a:lnTo>
                  <a:lnTo>
                    <a:pt x="2727" y="1246"/>
                  </a:lnTo>
                  <a:lnTo>
                    <a:pt x="2896" y="1415"/>
                  </a:lnTo>
                  <a:lnTo>
                    <a:pt x="2997" y="1482"/>
                  </a:lnTo>
                  <a:lnTo>
                    <a:pt x="3098" y="1550"/>
                  </a:lnTo>
                  <a:lnTo>
                    <a:pt x="3199" y="1550"/>
                  </a:lnTo>
                  <a:lnTo>
                    <a:pt x="3333" y="1583"/>
                  </a:lnTo>
                  <a:lnTo>
                    <a:pt x="3434" y="1550"/>
                  </a:lnTo>
                  <a:lnTo>
                    <a:pt x="3468" y="1516"/>
                  </a:lnTo>
                  <a:lnTo>
                    <a:pt x="3502" y="1482"/>
                  </a:lnTo>
                  <a:lnTo>
                    <a:pt x="3468" y="1886"/>
                  </a:lnTo>
                  <a:lnTo>
                    <a:pt x="3367" y="2257"/>
                  </a:lnTo>
                  <a:lnTo>
                    <a:pt x="3030" y="2156"/>
                  </a:lnTo>
                  <a:lnTo>
                    <a:pt x="2727" y="2055"/>
                  </a:lnTo>
                  <a:lnTo>
                    <a:pt x="2458" y="1853"/>
                  </a:lnTo>
                  <a:lnTo>
                    <a:pt x="2189" y="1617"/>
                  </a:lnTo>
                  <a:lnTo>
                    <a:pt x="2088" y="1482"/>
                  </a:lnTo>
                  <a:lnTo>
                    <a:pt x="1987" y="1314"/>
                  </a:lnTo>
                  <a:lnTo>
                    <a:pt x="1852" y="977"/>
                  </a:lnTo>
                  <a:lnTo>
                    <a:pt x="1751" y="640"/>
                  </a:lnTo>
                  <a:lnTo>
                    <a:pt x="1684" y="270"/>
                  </a:lnTo>
                  <a:lnTo>
                    <a:pt x="2088" y="236"/>
                  </a:lnTo>
                  <a:close/>
                  <a:moveTo>
                    <a:pt x="1583" y="304"/>
                  </a:moveTo>
                  <a:lnTo>
                    <a:pt x="1583" y="674"/>
                  </a:lnTo>
                  <a:lnTo>
                    <a:pt x="1650" y="1078"/>
                  </a:lnTo>
                  <a:lnTo>
                    <a:pt x="1818" y="1449"/>
                  </a:lnTo>
                  <a:lnTo>
                    <a:pt x="2020" y="1785"/>
                  </a:lnTo>
                  <a:lnTo>
                    <a:pt x="2290" y="2055"/>
                  </a:lnTo>
                  <a:lnTo>
                    <a:pt x="2626" y="2324"/>
                  </a:lnTo>
                  <a:lnTo>
                    <a:pt x="2761" y="2391"/>
                  </a:lnTo>
                  <a:lnTo>
                    <a:pt x="2929" y="2425"/>
                  </a:lnTo>
                  <a:lnTo>
                    <a:pt x="3232" y="2459"/>
                  </a:lnTo>
                  <a:lnTo>
                    <a:pt x="3064" y="2728"/>
                  </a:lnTo>
                  <a:lnTo>
                    <a:pt x="2896" y="2896"/>
                  </a:lnTo>
                  <a:lnTo>
                    <a:pt x="2727" y="2997"/>
                  </a:lnTo>
                  <a:lnTo>
                    <a:pt x="2525" y="3065"/>
                  </a:lnTo>
                  <a:lnTo>
                    <a:pt x="2290" y="3132"/>
                  </a:lnTo>
                  <a:lnTo>
                    <a:pt x="1987" y="3166"/>
                  </a:lnTo>
                  <a:lnTo>
                    <a:pt x="1785" y="3166"/>
                  </a:lnTo>
                  <a:lnTo>
                    <a:pt x="1684" y="3132"/>
                  </a:lnTo>
                  <a:lnTo>
                    <a:pt x="1650" y="3098"/>
                  </a:lnTo>
                  <a:lnTo>
                    <a:pt x="1616" y="3098"/>
                  </a:lnTo>
                  <a:lnTo>
                    <a:pt x="1616" y="3132"/>
                  </a:lnTo>
                  <a:lnTo>
                    <a:pt x="1616" y="3199"/>
                  </a:lnTo>
                  <a:lnTo>
                    <a:pt x="1650" y="3267"/>
                  </a:lnTo>
                  <a:lnTo>
                    <a:pt x="1751" y="3334"/>
                  </a:lnTo>
                  <a:lnTo>
                    <a:pt x="2189" y="3334"/>
                  </a:lnTo>
                  <a:lnTo>
                    <a:pt x="2525" y="3267"/>
                  </a:lnTo>
                  <a:lnTo>
                    <a:pt x="2525" y="3300"/>
                  </a:lnTo>
                  <a:lnTo>
                    <a:pt x="2694" y="3502"/>
                  </a:lnTo>
                  <a:lnTo>
                    <a:pt x="2896" y="3738"/>
                  </a:lnTo>
                  <a:lnTo>
                    <a:pt x="3367" y="4108"/>
                  </a:lnTo>
                  <a:lnTo>
                    <a:pt x="3771" y="4479"/>
                  </a:lnTo>
                  <a:lnTo>
                    <a:pt x="3973" y="4681"/>
                  </a:lnTo>
                  <a:lnTo>
                    <a:pt x="4141" y="4950"/>
                  </a:lnTo>
                  <a:lnTo>
                    <a:pt x="4276" y="5152"/>
                  </a:lnTo>
                  <a:lnTo>
                    <a:pt x="4444" y="5354"/>
                  </a:lnTo>
                  <a:lnTo>
                    <a:pt x="4781" y="5758"/>
                  </a:lnTo>
                  <a:lnTo>
                    <a:pt x="5185" y="6128"/>
                  </a:lnTo>
                  <a:lnTo>
                    <a:pt x="5589" y="6499"/>
                  </a:lnTo>
                  <a:lnTo>
                    <a:pt x="5421" y="6701"/>
                  </a:lnTo>
                  <a:lnTo>
                    <a:pt x="5252" y="6936"/>
                  </a:lnTo>
                  <a:lnTo>
                    <a:pt x="5118" y="7138"/>
                  </a:lnTo>
                  <a:lnTo>
                    <a:pt x="3300" y="5388"/>
                  </a:lnTo>
                  <a:lnTo>
                    <a:pt x="2424" y="4546"/>
                  </a:lnTo>
                  <a:lnTo>
                    <a:pt x="1953" y="4142"/>
                  </a:lnTo>
                  <a:lnTo>
                    <a:pt x="1482" y="3805"/>
                  </a:lnTo>
                  <a:lnTo>
                    <a:pt x="909" y="3469"/>
                  </a:lnTo>
                  <a:lnTo>
                    <a:pt x="674" y="3267"/>
                  </a:lnTo>
                  <a:lnTo>
                    <a:pt x="573" y="3132"/>
                  </a:lnTo>
                  <a:lnTo>
                    <a:pt x="472" y="2997"/>
                  </a:lnTo>
                  <a:lnTo>
                    <a:pt x="371" y="2829"/>
                  </a:lnTo>
                  <a:lnTo>
                    <a:pt x="337" y="2661"/>
                  </a:lnTo>
                  <a:lnTo>
                    <a:pt x="270" y="2290"/>
                  </a:lnTo>
                  <a:lnTo>
                    <a:pt x="270" y="1954"/>
                  </a:lnTo>
                  <a:lnTo>
                    <a:pt x="303" y="1583"/>
                  </a:lnTo>
                  <a:lnTo>
                    <a:pt x="371" y="1314"/>
                  </a:lnTo>
                  <a:lnTo>
                    <a:pt x="472" y="1078"/>
                  </a:lnTo>
                  <a:lnTo>
                    <a:pt x="606" y="876"/>
                  </a:lnTo>
                  <a:lnTo>
                    <a:pt x="775" y="708"/>
                  </a:lnTo>
                  <a:lnTo>
                    <a:pt x="943" y="573"/>
                  </a:lnTo>
                  <a:lnTo>
                    <a:pt x="1145" y="438"/>
                  </a:lnTo>
                  <a:lnTo>
                    <a:pt x="1347" y="337"/>
                  </a:lnTo>
                  <a:lnTo>
                    <a:pt x="1583" y="304"/>
                  </a:lnTo>
                  <a:close/>
                  <a:moveTo>
                    <a:pt x="21548" y="6701"/>
                  </a:moveTo>
                  <a:lnTo>
                    <a:pt x="21682" y="6903"/>
                  </a:lnTo>
                  <a:lnTo>
                    <a:pt x="21548" y="7037"/>
                  </a:lnTo>
                  <a:lnTo>
                    <a:pt x="21447" y="7206"/>
                  </a:lnTo>
                  <a:lnTo>
                    <a:pt x="21346" y="7071"/>
                  </a:lnTo>
                  <a:lnTo>
                    <a:pt x="21278" y="7004"/>
                  </a:lnTo>
                  <a:lnTo>
                    <a:pt x="21413" y="6869"/>
                  </a:lnTo>
                  <a:lnTo>
                    <a:pt x="21480" y="6802"/>
                  </a:lnTo>
                  <a:lnTo>
                    <a:pt x="21514" y="6734"/>
                  </a:lnTo>
                  <a:lnTo>
                    <a:pt x="21548" y="6701"/>
                  </a:lnTo>
                  <a:close/>
                  <a:moveTo>
                    <a:pt x="22086" y="7004"/>
                  </a:moveTo>
                  <a:lnTo>
                    <a:pt x="22288" y="7037"/>
                  </a:lnTo>
                  <a:lnTo>
                    <a:pt x="22490" y="7105"/>
                  </a:lnTo>
                  <a:lnTo>
                    <a:pt x="22692" y="7206"/>
                  </a:lnTo>
                  <a:lnTo>
                    <a:pt x="22894" y="7307"/>
                  </a:lnTo>
                  <a:lnTo>
                    <a:pt x="23063" y="7475"/>
                  </a:lnTo>
                  <a:lnTo>
                    <a:pt x="23770" y="8115"/>
                  </a:lnTo>
                  <a:lnTo>
                    <a:pt x="24477" y="8754"/>
                  </a:lnTo>
                  <a:lnTo>
                    <a:pt x="25117" y="9428"/>
                  </a:lnTo>
                  <a:lnTo>
                    <a:pt x="25723" y="10101"/>
                  </a:lnTo>
                  <a:lnTo>
                    <a:pt x="26295" y="10842"/>
                  </a:lnTo>
                  <a:lnTo>
                    <a:pt x="26800" y="11549"/>
                  </a:lnTo>
                  <a:lnTo>
                    <a:pt x="26733" y="11583"/>
                  </a:lnTo>
                  <a:lnTo>
                    <a:pt x="26699" y="11616"/>
                  </a:lnTo>
                  <a:lnTo>
                    <a:pt x="26665" y="11684"/>
                  </a:lnTo>
                  <a:lnTo>
                    <a:pt x="26665" y="11751"/>
                  </a:lnTo>
                  <a:lnTo>
                    <a:pt x="26699" y="11785"/>
                  </a:lnTo>
                  <a:lnTo>
                    <a:pt x="26733" y="11852"/>
                  </a:lnTo>
                  <a:lnTo>
                    <a:pt x="26800" y="11987"/>
                  </a:lnTo>
                  <a:lnTo>
                    <a:pt x="26564" y="12290"/>
                  </a:lnTo>
                  <a:lnTo>
                    <a:pt x="26531" y="12357"/>
                  </a:lnTo>
                  <a:lnTo>
                    <a:pt x="26463" y="12391"/>
                  </a:lnTo>
                  <a:lnTo>
                    <a:pt x="26329" y="12391"/>
                  </a:lnTo>
                  <a:lnTo>
                    <a:pt x="26160" y="12357"/>
                  </a:lnTo>
                  <a:lnTo>
                    <a:pt x="25992" y="12256"/>
                  </a:lnTo>
                  <a:lnTo>
                    <a:pt x="25655" y="12020"/>
                  </a:lnTo>
                  <a:lnTo>
                    <a:pt x="25453" y="11852"/>
                  </a:lnTo>
                  <a:lnTo>
                    <a:pt x="25083" y="11549"/>
                  </a:lnTo>
                  <a:lnTo>
                    <a:pt x="24746" y="11246"/>
                  </a:lnTo>
                  <a:lnTo>
                    <a:pt x="24107" y="10573"/>
                  </a:lnTo>
                  <a:lnTo>
                    <a:pt x="23433" y="9832"/>
                  </a:lnTo>
                  <a:lnTo>
                    <a:pt x="22793" y="9057"/>
                  </a:lnTo>
                  <a:lnTo>
                    <a:pt x="22120" y="8317"/>
                  </a:lnTo>
                  <a:lnTo>
                    <a:pt x="21783" y="7946"/>
                  </a:lnTo>
                  <a:lnTo>
                    <a:pt x="21413" y="7610"/>
                  </a:lnTo>
                  <a:lnTo>
                    <a:pt x="21548" y="7408"/>
                  </a:lnTo>
                  <a:lnTo>
                    <a:pt x="21716" y="7206"/>
                  </a:lnTo>
                  <a:lnTo>
                    <a:pt x="21884" y="7071"/>
                  </a:lnTo>
                  <a:lnTo>
                    <a:pt x="22086" y="7004"/>
                  </a:lnTo>
                  <a:close/>
                  <a:moveTo>
                    <a:pt x="26935" y="12088"/>
                  </a:moveTo>
                  <a:lnTo>
                    <a:pt x="27271" y="12222"/>
                  </a:lnTo>
                  <a:lnTo>
                    <a:pt x="27406" y="12323"/>
                  </a:lnTo>
                  <a:lnTo>
                    <a:pt x="27507" y="12424"/>
                  </a:lnTo>
                  <a:lnTo>
                    <a:pt x="27339" y="12694"/>
                  </a:lnTo>
                  <a:lnTo>
                    <a:pt x="27137" y="12896"/>
                  </a:lnTo>
                  <a:lnTo>
                    <a:pt x="26800" y="12424"/>
                  </a:lnTo>
                  <a:lnTo>
                    <a:pt x="26867" y="12256"/>
                  </a:lnTo>
                  <a:lnTo>
                    <a:pt x="26935" y="12088"/>
                  </a:lnTo>
                  <a:close/>
                  <a:moveTo>
                    <a:pt x="1650" y="1"/>
                  </a:moveTo>
                  <a:lnTo>
                    <a:pt x="1414" y="68"/>
                  </a:lnTo>
                  <a:lnTo>
                    <a:pt x="1179" y="135"/>
                  </a:lnTo>
                  <a:lnTo>
                    <a:pt x="977" y="236"/>
                  </a:lnTo>
                  <a:lnTo>
                    <a:pt x="775" y="371"/>
                  </a:lnTo>
                  <a:lnTo>
                    <a:pt x="539" y="607"/>
                  </a:lnTo>
                  <a:lnTo>
                    <a:pt x="371" y="842"/>
                  </a:lnTo>
                  <a:lnTo>
                    <a:pt x="236" y="1078"/>
                  </a:lnTo>
                  <a:lnTo>
                    <a:pt x="101" y="1347"/>
                  </a:lnTo>
                  <a:lnTo>
                    <a:pt x="34" y="1651"/>
                  </a:lnTo>
                  <a:lnTo>
                    <a:pt x="0" y="1920"/>
                  </a:lnTo>
                  <a:lnTo>
                    <a:pt x="0" y="2223"/>
                  </a:lnTo>
                  <a:lnTo>
                    <a:pt x="34" y="2526"/>
                  </a:lnTo>
                  <a:lnTo>
                    <a:pt x="101" y="2728"/>
                  </a:lnTo>
                  <a:lnTo>
                    <a:pt x="135" y="2930"/>
                  </a:lnTo>
                  <a:lnTo>
                    <a:pt x="236" y="3098"/>
                  </a:lnTo>
                  <a:lnTo>
                    <a:pt x="337" y="3233"/>
                  </a:lnTo>
                  <a:lnTo>
                    <a:pt x="573" y="3502"/>
                  </a:lnTo>
                  <a:lnTo>
                    <a:pt x="842" y="3738"/>
                  </a:lnTo>
                  <a:lnTo>
                    <a:pt x="1482" y="4142"/>
                  </a:lnTo>
                  <a:lnTo>
                    <a:pt x="1785" y="4378"/>
                  </a:lnTo>
                  <a:lnTo>
                    <a:pt x="2088" y="4613"/>
                  </a:lnTo>
                  <a:lnTo>
                    <a:pt x="3535" y="5994"/>
                  </a:lnTo>
                  <a:lnTo>
                    <a:pt x="4949" y="7374"/>
                  </a:lnTo>
                  <a:lnTo>
                    <a:pt x="5017" y="7408"/>
                  </a:lnTo>
                  <a:lnTo>
                    <a:pt x="5084" y="7408"/>
                  </a:lnTo>
                  <a:lnTo>
                    <a:pt x="5151" y="7340"/>
                  </a:lnTo>
                  <a:lnTo>
                    <a:pt x="5185" y="7307"/>
                  </a:lnTo>
                  <a:lnTo>
                    <a:pt x="5320" y="7172"/>
                  </a:lnTo>
                  <a:lnTo>
                    <a:pt x="5421" y="7037"/>
                  </a:lnTo>
                  <a:lnTo>
                    <a:pt x="5488" y="7037"/>
                  </a:lnTo>
                  <a:lnTo>
                    <a:pt x="5757" y="7374"/>
                  </a:lnTo>
                  <a:lnTo>
                    <a:pt x="5993" y="7643"/>
                  </a:lnTo>
                  <a:lnTo>
                    <a:pt x="6363" y="8014"/>
                  </a:lnTo>
                  <a:lnTo>
                    <a:pt x="6801" y="8384"/>
                  </a:lnTo>
                  <a:lnTo>
                    <a:pt x="7205" y="8687"/>
                  </a:lnTo>
                  <a:lnTo>
                    <a:pt x="7643" y="8956"/>
                  </a:lnTo>
                  <a:lnTo>
                    <a:pt x="8114" y="9192"/>
                  </a:lnTo>
                  <a:lnTo>
                    <a:pt x="8619" y="9360"/>
                  </a:lnTo>
                  <a:lnTo>
                    <a:pt x="8922" y="9428"/>
                  </a:lnTo>
                  <a:lnTo>
                    <a:pt x="9259" y="9461"/>
                  </a:lnTo>
                  <a:lnTo>
                    <a:pt x="9899" y="9529"/>
                  </a:lnTo>
                  <a:lnTo>
                    <a:pt x="10202" y="9563"/>
                  </a:lnTo>
                  <a:lnTo>
                    <a:pt x="10505" y="9664"/>
                  </a:lnTo>
                  <a:lnTo>
                    <a:pt x="10774" y="9832"/>
                  </a:lnTo>
                  <a:lnTo>
                    <a:pt x="11043" y="10034"/>
                  </a:lnTo>
                  <a:lnTo>
                    <a:pt x="11245" y="10303"/>
                  </a:lnTo>
                  <a:lnTo>
                    <a:pt x="11414" y="10606"/>
                  </a:lnTo>
                  <a:lnTo>
                    <a:pt x="11515" y="10977"/>
                  </a:lnTo>
                  <a:lnTo>
                    <a:pt x="11616" y="11347"/>
                  </a:lnTo>
                  <a:lnTo>
                    <a:pt x="11717" y="12088"/>
                  </a:lnTo>
                  <a:lnTo>
                    <a:pt x="11784" y="12761"/>
                  </a:lnTo>
                  <a:lnTo>
                    <a:pt x="11885" y="13805"/>
                  </a:lnTo>
                  <a:lnTo>
                    <a:pt x="11919" y="14310"/>
                  </a:lnTo>
                  <a:lnTo>
                    <a:pt x="11986" y="14781"/>
                  </a:lnTo>
                  <a:lnTo>
                    <a:pt x="12121" y="15252"/>
                  </a:lnTo>
                  <a:lnTo>
                    <a:pt x="12188" y="15488"/>
                  </a:lnTo>
                  <a:lnTo>
                    <a:pt x="12289" y="15690"/>
                  </a:lnTo>
                  <a:lnTo>
                    <a:pt x="12424" y="15892"/>
                  </a:lnTo>
                  <a:lnTo>
                    <a:pt x="12592" y="16094"/>
                  </a:lnTo>
                  <a:lnTo>
                    <a:pt x="12760" y="16296"/>
                  </a:lnTo>
                  <a:lnTo>
                    <a:pt x="12962" y="16464"/>
                  </a:lnTo>
                  <a:lnTo>
                    <a:pt x="13164" y="16599"/>
                  </a:lnTo>
                  <a:lnTo>
                    <a:pt x="13400" y="16734"/>
                  </a:lnTo>
                  <a:lnTo>
                    <a:pt x="13838" y="16936"/>
                  </a:lnTo>
                  <a:lnTo>
                    <a:pt x="14309" y="17070"/>
                  </a:lnTo>
                  <a:lnTo>
                    <a:pt x="14780" y="17205"/>
                  </a:lnTo>
                  <a:lnTo>
                    <a:pt x="15252" y="17306"/>
                  </a:lnTo>
                  <a:lnTo>
                    <a:pt x="15757" y="17373"/>
                  </a:lnTo>
                  <a:lnTo>
                    <a:pt x="16296" y="17441"/>
                  </a:lnTo>
                  <a:lnTo>
                    <a:pt x="16531" y="17407"/>
                  </a:lnTo>
                  <a:lnTo>
                    <a:pt x="16767" y="17407"/>
                  </a:lnTo>
                  <a:lnTo>
                    <a:pt x="17205" y="17340"/>
                  </a:lnTo>
                  <a:lnTo>
                    <a:pt x="17609" y="17239"/>
                  </a:lnTo>
                  <a:lnTo>
                    <a:pt x="18013" y="17070"/>
                  </a:lnTo>
                  <a:lnTo>
                    <a:pt x="18383" y="16902"/>
                  </a:lnTo>
                  <a:lnTo>
                    <a:pt x="18753" y="16700"/>
                  </a:lnTo>
                  <a:lnTo>
                    <a:pt x="19090" y="16464"/>
                  </a:lnTo>
                  <a:lnTo>
                    <a:pt x="19393" y="16161"/>
                  </a:lnTo>
                  <a:lnTo>
                    <a:pt x="19629" y="15791"/>
                  </a:lnTo>
                  <a:lnTo>
                    <a:pt x="19763" y="15555"/>
                  </a:lnTo>
                  <a:lnTo>
                    <a:pt x="19831" y="15320"/>
                  </a:lnTo>
                  <a:lnTo>
                    <a:pt x="19898" y="15084"/>
                  </a:lnTo>
                  <a:lnTo>
                    <a:pt x="19898" y="14815"/>
                  </a:lnTo>
                  <a:lnTo>
                    <a:pt x="19898" y="14579"/>
                  </a:lnTo>
                  <a:lnTo>
                    <a:pt x="19831" y="14343"/>
                  </a:lnTo>
                  <a:lnTo>
                    <a:pt x="19763" y="14108"/>
                  </a:lnTo>
                  <a:lnTo>
                    <a:pt x="19696" y="13872"/>
                  </a:lnTo>
                  <a:lnTo>
                    <a:pt x="19460" y="13367"/>
                  </a:lnTo>
                  <a:lnTo>
                    <a:pt x="19225" y="12929"/>
                  </a:lnTo>
                  <a:lnTo>
                    <a:pt x="18922" y="12492"/>
                  </a:lnTo>
                  <a:lnTo>
                    <a:pt x="18652" y="12121"/>
                  </a:lnTo>
                  <a:lnTo>
                    <a:pt x="18248" y="11549"/>
                  </a:lnTo>
                  <a:lnTo>
                    <a:pt x="17878" y="10909"/>
                  </a:lnTo>
                  <a:lnTo>
                    <a:pt x="17575" y="10202"/>
                  </a:lnTo>
                  <a:lnTo>
                    <a:pt x="17339" y="9529"/>
                  </a:lnTo>
                  <a:lnTo>
                    <a:pt x="17238" y="9158"/>
                  </a:lnTo>
                  <a:lnTo>
                    <a:pt x="17171" y="8788"/>
                  </a:lnTo>
                  <a:lnTo>
                    <a:pt x="17104" y="8418"/>
                  </a:lnTo>
                  <a:lnTo>
                    <a:pt x="17070" y="8047"/>
                  </a:lnTo>
                  <a:lnTo>
                    <a:pt x="17070" y="7711"/>
                  </a:lnTo>
                  <a:lnTo>
                    <a:pt x="17104" y="7340"/>
                  </a:lnTo>
                  <a:lnTo>
                    <a:pt x="17137" y="6970"/>
                  </a:lnTo>
                  <a:lnTo>
                    <a:pt x="17238" y="6633"/>
                  </a:lnTo>
                  <a:lnTo>
                    <a:pt x="17339" y="6297"/>
                  </a:lnTo>
                  <a:lnTo>
                    <a:pt x="17541" y="5960"/>
                  </a:lnTo>
                  <a:lnTo>
                    <a:pt x="17777" y="5691"/>
                  </a:lnTo>
                  <a:lnTo>
                    <a:pt x="18046" y="5455"/>
                  </a:lnTo>
                  <a:lnTo>
                    <a:pt x="18349" y="5253"/>
                  </a:lnTo>
                  <a:lnTo>
                    <a:pt x="18686" y="5152"/>
                  </a:lnTo>
                  <a:lnTo>
                    <a:pt x="19023" y="5085"/>
                  </a:lnTo>
                  <a:lnTo>
                    <a:pt x="19393" y="5085"/>
                  </a:lnTo>
                  <a:lnTo>
                    <a:pt x="19696" y="5186"/>
                  </a:lnTo>
                  <a:lnTo>
                    <a:pt x="19965" y="5320"/>
                  </a:lnTo>
                  <a:lnTo>
                    <a:pt x="20235" y="5489"/>
                  </a:lnTo>
                  <a:lnTo>
                    <a:pt x="20470" y="5724"/>
                  </a:lnTo>
                  <a:lnTo>
                    <a:pt x="20672" y="5960"/>
                  </a:lnTo>
                  <a:lnTo>
                    <a:pt x="20874" y="6196"/>
                  </a:lnTo>
                  <a:lnTo>
                    <a:pt x="21211" y="6734"/>
                  </a:lnTo>
                  <a:lnTo>
                    <a:pt x="21076" y="6936"/>
                  </a:lnTo>
                  <a:lnTo>
                    <a:pt x="21043" y="6936"/>
                  </a:lnTo>
                  <a:lnTo>
                    <a:pt x="21043" y="7037"/>
                  </a:lnTo>
                  <a:lnTo>
                    <a:pt x="21076" y="7071"/>
                  </a:lnTo>
                  <a:lnTo>
                    <a:pt x="21144" y="7071"/>
                  </a:lnTo>
                  <a:lnTo>
                    <a:pt x="21177" y="7138"/>
                  </a:lnTo>
                  <a:lnTo>
                    <a:pt x="21245" y="7273"/>
                  </a:lnTo>
                  <a:lnTo>
                    <a:pt x="21278" y="7340"/>
                  </a:lnTo>
                  <a:lnTo>
                    <a:pt x="21346" y="7374"/>
                  </a:lnTo>
                  <a:lnTo>
                    <a:pt x="21312" y="7542"/>
                  </a:lnTo>
                  <a:lnTo>
                    <a:pt x="21245" y="7576"/>
                  </a:lnTo>
                  <a:lnTo>
                    <a:pt x="21211" y="7643"/>
                  </a:lnTo>
                  <a:lnTo>
                    <a:pt x="21245" y="7677"/>
                  </a:lnTo>
                  <a:lnTo>
                    <a:pt x="21649" y="8216"/>
                  </a:lnTo>
                  <a:lnTo>
                    <a:pt x="22086" y="8721"/>
                  </a:lnTo>
                  <a:lnTo>
                    <a:pt x="22962" y="9697"/>
                  </a:lnTo>
                  <a:lnTo>
                    <a:pt x="23837" y="10674"/>
                  </a:lnTo>
                  <a:lnTo>
                    <a:pt x="24275" y="11145"/>
                  </a:lnTo>
                  <a:lnTo>
                    <a:pt x="24746" y="11583"/>
                  </a:lnTo>
                  <a:lnTo>
                    <a:pt x="25049" y="11886"/>
                  </a:lnTo>
                  <a:lnTo>
                    <a:pt x="25453" y="12256"/>
                  </a:lnTo>
                  <a:lnTo>
                    <a:pt x="25689" y="12424"/>
                  </a:lnTo>
                  <a:lnTo>
                    <a:pt x="25925" y="12593"/>
                  </a:lnTo>
                  <a:lnTo>
                    <a:pt x="26127" y="12660"/>
                  </a:lnTo>
                  <a:lnTo>
                    <a:pt x="26295" y="12694"/>
                  </a:lnTo>
                  <a:lnTo>
                    <a:pt x="26497" y="12660"/>
                  </a:lnTo>
                  <a:lnTo>
                    <a:pt x="26665" y="12593"/>
                  </a:lnTo>
                  <a:lnTo>
                    <a:pt x="26699" y="12559"/>
                  </a:lnTo>
                  <a:lnTo>
                    <a:pt x="27036" y="13064"/>
                  </a:lnTo>
                  <a:lnTo>
                    <a:pt x="27103" y="13098"/>
                  </a:lnTo>
                  <a:lnTo>
                    <a:pt x="27170" y="13098"/>
                  </a:lnTo>
                  <a:lnTo>
                    <a:pt x="27440" y="12862"/>
                  </a:lnTo>
                  <a:lnTo>
                    <a:pt x="27608" y="13030"/>
                  </a:lnTo>
                  <a:lnTo>
                    <a:pt x="27810" y="13165"/>
                  </a:lnTo>
                  <a:lnTo>
                    <a:pt x="28046" y="13232"/>
                  </a:lnTo>
                  <a:lnTo>
                    <a:pt x="28315" y="13266"/>
                  </a:lnTo>
                  <a:lnTo>
                    <a:pt x="28315" y="12862"/>
                  </a:lnTo>
                  <a:lnTo>
                    <a:pt x="27978" y="12795"/>
                  </a:lnTo>
                  <a:lnTo>
                    <a:pt x="27608" y="12660"/>
                  </a:lnTo>
                  <a:lnTo>
                    <a:pt x="27709" y="12525"/>
                  </a:lnTo>
                  <a:lnTo>
                    <a:pt x="27743" y="12458"/>
                  </a:lnTo>
                  <a:lnTo>
                    <a:pt x="27709" y="12357"/>
                  </a:lnTo>
                  <a:lnTo>
                    <a:pt x="27574" y="12189"/>
                  </a:lnTo>
                  <a:lnTo>
                    <a:pt x="27372" y="12020"/>
                  </a:lnTo>
                  <a:lnTo>
                    <a:pt x="27170" y="11919"/>
                  </a:lnTo>
                  <a:lnTo>
                    <a:pt x="27204" y="11852"/>
                  </a:lnTo>
                  <a:lnTo>
                    <a:pt x="27204" y="11751"/>
                  </a:lnTo>
                  <a:lnTo>
                    <a:pt x="27137" y="11650"/>
                  </a:lnTo>
                  <a:lnTo>
                    <a:pt x="27137" y="11616"/>
                  </a:lnTo>
                  <a:lnTo>
                    <a:pt x="27137" y="11583"/>
                  </a:lnTo>
                  <a:lnTo>
                    <a:pt x="27137" y="11549"/>
                  </a:lnTo>
                  <a:lnTo>
                    <a:pt x="27069" y="11549"/>
                  </a:lnTo>
                  <a:lnTo>
                    <a:pt x="26733" y="10977"/>
                  </a:lnTo>
                  <a:lnTo>
                    <a:pt x="26362" y="10438"/>
                  </a:lnTo>
                  <a:lnTo>
                    <a:pt x="25958" y="9933"/>
                  </a:lnTo>
                  <a:lnTo>
                    <a:pt x="25521" y="9428"/>
                  </a:lnTo>
                  <a:lnTo>
                    <a:pt x="25049" y="8956"/>
                  </a:lnTo>
                  <a:lnTo>
                    <a:pt x="24578" y="8519"/>
                  </a:lnTo>
                  <a:lnTo>
                    <a:pt x="23601" y="7610"/>
                  </a:lnTo>
                  <a:lnTo>
                    <a:pt x="23298" y="7307"/>
                  </a:lnTo>
                  <a:lnTo>
                    <a:pt x="22928" y="6970"/>
                  </a:lnTo>
                  <a:lnTo>
                    <a:pt x="22726" y="6835"/>
                  </a:lnTo>
                  <a:lnTo>
                    <a:pt x="22524" y="6734"/>
                  </a:lnTo>
                  <a:lnTo>
                    <a:pt x="22288" y="6667"/>
                  </a:lnTo>
                  <a:lnTo>
                    <a:pt x="22086" y="6701"/>
                  </a:lnTo>
                  <a:lnTo>
                    <a:pt x="21884" y="6768"/>
                  </a:lnTo>
                  <a:lnTo>
                    <a:pt x="21783" y="6600"/>
                  </a:lnTo>
                  <a:lnTo>
                    <a:pt x="21682" y="6431"/>
                  </a:lnTo>
                  <a:lnTo>
                    <a:pt x="21649" y="6398"/>
                  </a:lnTo>
                  <a:lnTo>
                    <a:pt x="21581" y="6364"/>
                  </a:lnTo>
                  <a:lnTo>
                    <a:pt x="21514" y="6364"/>
                  </a:lnTo>
                  <a:lnTo>
                    <a:pt x="21480" y="6398"/>
                  </a:lnTo>
                  <a:lnTo>
                    <a:pt x="21413" y="6499"/>
                  </a:lnTo>
                  <a:lnTo>
                    <a:pt x="21177" y="6162"/>
                  </a:lnTo>
                  <a:lnTo>
                    <a:pt x="20942" y="5825"/>
                  </a:lnTo>
                  <a:lnTo>
                    <a:pt x="20639" y="5522"/>
                  </a:lnTo>
                  <a:lnTo>
                    <a:pt x="20336" y="5219"/>
                  </a:lnTo>
                  <a:lnTo>
                    <a:pt x="19999" y="4984"/>
                  </a:lnTo>
                  <a:lnTo>
                    <a:pt x="19831" y="4916"/>
                  </a:lnTo>
                  <a:lnTo>
                    <a:pt x="19662" y="4849"/>
                  </a:lnTo>
                  <a:lnTo>
                    <a:pt x="19460" y="4782"/>
                  </a:lnTo>
                  <a:lnTo>
                    <a:pt x="19258" y="4748"/>
                  </a:lnTo>
                  <a:lnTo>
                    <a:pt x="19056" y="4748"/>
                  </a:lnTo>
                  <a:lnTo>
                    <a:pt x="18854" y="4782"/>
                  </a:lnTo>
                  <a:lnTo>
                    <a:pt x="18585" y="4849"/>
                  </a:lnTo>
                  <a:lnTo>
                    <a:pt x="18383" y="4916"/>
                  </a:lnTo>
                  <a:lnTo>
                    <a:pt x="18147" y="5017"/>
                  </a:lnTo>
                  <a:lnTo>
                    <a:pt x="17945" y="5152"/>
                  </a:lnTo>
                  <a:lnTo>
                    <a:pt x="17777" y="5287"/>
                  </a:lnTo>
                  <a:lnTo>
                    <a:pt x="17609" y="5421"/>
                  </a:lnTo>
                  <a:lnTo>
                    <a:pt x="17474" y="5590"/>
                  </a:lnTo>
                  <a:lnTo>
                    <a:pt x="17339" y="5792"/>
                  </a:lnTo>
                  <a:lnTo>
                    <a:pt x="17104" y="6162"/>
                  </a:lnTo>
                  <a:lnTo>
                    <a:pt x="16935" y="6600"/>
                  </a:lnTo>
                  <a:lnTo>
                    <a:pt x="16834" y="7071"/>
                  </a:lnTo>
                  <a:lnTo>
                    <a:pt x="16767" y="7542"/>
                  </a:lnTo>
                  <a:lnTo>
                    <a:pt x="16767" y="8148"/>
                  </a:lnTo>
                  <a:lnTo>
                    <a:pt x="16834" y="8754"/>
                  </a:lnTo>
                  <a:lnTo>
                    <a:pt x="16969" y="9360"/>
                  </a:lnTo>
                  <a:lnTo>
                    <a:pt x="17137" y="9933"/>
                  </a:lnTo>
                  <a:lnTo>
                    <a:pt x="17339" y="10505"/>
                  </a:lnTo>
                  <a:lnTo>
                    <a:pt x="17609" y="11078"/>
                  </a:lnTo>
                  <a:lnTo>
                    <a:pt x="17912" y="11616"/>
                  </a:lnTo>
                  <a:lnTo>
                    <a:pt x="18248" y="12088"/>
                  </a:lnTo>
                  <a:lnTo>
                    <a:pt x="18652" y="12626"/>
                  </a:lnTo>
                  <a:lnTo>
                    <a:pt x="18989" y="13165"/>
                  </a:lnTo>
                  <a:lnTo>
                    <a:pt x="19157" y="13434"/>
                  </a:lnTo>
                  <a:lnTo>
                    <a:pt x="19292" y="13737"/>
                  </a:lnTo>
                  <a:lnTo>
                    <a:pt x="19427" y="14040"/>
                  </a:lnTo>
                  <a:lnTo>
                    <a:pt x="19528" y="14377"/>
                  </a:lnTo>
                  <a:lnTo>
                    <a:pt x="19561" y="14579"/>
                  </a:lnTo>
                  <a:lnTo>
                    <a:pt x="19595" y="14781"/>
                  </a:lnTo>
                  <a:lnTo>
                    <a:pt x="19561" y="14983"/>
                  </a:lnTo>
                  <a:lnTo>
                    <a:pt x="19528" y="15185"/>
                  </a:lnTo>
                  <a:lnTo>
                    <a:pt x="19494" y="15353"/>
                  </a:lnTo>
                  <a:lnTo>
                    <a:pt x="19427" y="15522"/>
                  </a:lnTo>
                  <a:lnTo>
                    <a:pt x="19225" y="15858"/>
                  </a:lnTo>
                  <a:lnTo>
                    <a:pt x="18955" y="16161"/>
                  </a:lnTo>
                  <a:lnTo>
                    <a:pt x="18652" y="16397"/>
                  </a:lnTo>
                  <a:lnTo>
                    <a:pt x="18316" y="16599"/>
                  </a:lnTo>
                  <a:lnTo>
                    <a:pt x="17945" y="16767"/>
                  </a:lnTo>
                  <a:lnTo>
                    <a:pt x="17676" y="16902"/>
                  </a:lnTo>
                  <a:lnTo>
                    <a:pt x="17373" y="16969"/>
                  </a:lnTo>
                  <a:lnTo>
                    <a:pt x="17070" y="17037"/>
                  </a:lnTo>
                  <a:lnTo>
                    <a:pt x="16733" y="17070"/>
                  </a:lnTo>
                  <a:lnTo>
                    <a:pt x="16094" y="17104"/>
                  </a:lnTo>
                  <a:lnTo>
                    <a:pt x="15420" y="17070"/>
                  </a:lnTo>
                  <a:lnTo>
                    <a:pt x="14747" y="16936"/>
                  </a:lnTo>
                  <a:lnTo>
                    <a:pt x="14444" y="16868"/>
                  </a:lnTo>
                  <a:lnTo>
                    <a:pt x="14141" y="16734"/>
                  </a:lnTo>
                  <a:lnTo>
                    <a:pt x="13838" y="16633"/>
                  </a:lnTo>
                  <a:lnTo>
                    <a:pt x="13535" y="16464"/>
                  </a:lnTo>
                  <a:lnTo>
                    <a:pt x="13299" y="16330"/>
                  </a:lnTo>
                  <a:lnTo>
                    <a:pt x="13030" y="16128"/>
                  </a:lnTo>
                  <a:lnTo>
                    <a:pt x="12760" y="15892"/>
                  </a:lnTo>
                  <a:lnTo>
                    <a:pt x="12558" y="15589"/>
                  </a:lnTo>
                  <a:lnTo>
                    <a:pt x="12390" y="15286"/>
                  </a:lnTo>
                  <a:lnTo>
                    <a:pt x="12323" y="14949"/>
                  </a:lnTo>
                  <a:lnTo>
                    <a:pt x="12255" y="14613"/>
                  </a:lnTo>
                  <a:lnTo>
                    <a:pt x="12188" y="14276"/>
                  </a:lnTo>
                  <a:lnTo>
                    <a:pt x="12154" y="13535"/>
                  </a:lnTo>
                  <a:lnTo>
                    <a:pt x="12087" y="12862"/>
                  </a:lnTo>
                  <a:lnTo>
                    <a:pt x="12020" y="12222"/>
                  </a:lnTo>
                  <a:lnTo>
                    <a:pt x="11919" y="11549"/>
                  </a:lnTo>
                  <a:lnTo>
                    <a:pt x="11784" y="10909"/>
                  </a:lnTo>
                  <a:lnTo>
                    <a:pt x="11649" y="10539"/>
                  </a:lnTo>
                  <a:lnTo>
                    <a:pt x="11481" y="10135"/>
                  </a:lnTo>
                  <a:lnTo>
                    <a:pt x="11380" y="9967"/>
                  </a:lnTo>
                  <a:lnTo>
                    <a:pt x="11245" y="9798"/>
                  </a:lnTo>
                  <a:lnTo>
                    <a:pt x="11111" y="9664"/>
                  </a:lnTo>
                  <a:lnTo>
                    <a:pt x="10942" y="9563"/>
                  </a:lnTo>
                  <a:lnTo>
                    <a:pt x="10673" y="9428"/>
                  </a:lnTo>
                  <a:lnTo>
                    <a:pt x="10404" y="9327"/>
                  </a:lnTo>
                  <a:lnTo>
                    <a:pt x="10134" y="9259"/>
                  </a:lnTo>
                  <a:lnTo>
                    <a:pt x="9831" y="9192"/>
                  </a:lnTo>
                  <a:lnTo>
                    <a:pt x="9259" y="9158"/>
                  </a:lnTo>
                  <a:lnTo>
                    <a:pt x="8687" y="9057"/>
                  </a:lnTo>
                  <a:lnTo>
                    <a:pt x="8350" y="8990"/>
                  </a:lnTo>
                  <a:lnTo>
                    <a:pt x="8013" y="8855"/>
                  </a:lnTo>
                  <a:lnTo>
                    <a:pt x="7710" y="8687"/>
                  </a:lnTo>
                  <a:lnTo>
                    <a:pt x="7407" y="8485"/>
                  </a:lnTo>
                  <a:lnTo>
                    <a:pt x="6835" y="8047"/>
                  </a:lnTo>
                  <a:lnTo>
                    <a:pt x="6296" y="7576"/>
                  </a:lnTo>
                  <a:lnTo>
                    <a:pt x="6128" y="7408"/>
                  </a:lnTo>
                  <a:lnTo>
                    <a:pt x="5993" y="7206"/>
                  </a:lnTo>
                  <a:lnTo>
                    <a:pt x="5825" y="7004"/>
                  </a:lnTo>
                  <a:lnTo>
                    <a:pt x="5656" y="6869"/>
                  </a:lnTo>
                  <a:lnTo>
                    <a:pt x="5589" y="6835"/>
                  </a:lnTo>
                  <a:lnTo>
                    <a:pt x="5724" y="6667"/>
                  </a:lnTo>
                  <a:lnTo>
                    <a:pt x="5757" y="6600"/>
                  </a:lnTo>
                  <a:lnTo>
                    <a:pt x="5825" y="6600"/>
                  </a:lnTo>
                  <a:lnTo>
                    <a:pt x="5892" y="6566"/>
                  </a:lnTo>
                  <a:lnTo>
                    <a:pt x="5892" y="6499"/>
                  </a:lnTo>
                  <a:lnTo>
                    <a:pt x="5858" y="6431"/>
                  </a:lnTo>
                  <a:lnTo>
                    <a:pt x="4983" y="5590"/>
                  </a:lnTo>
                  <a:lnTo>
                    <a:pt x="4579" y="5152"/>
                  </a:lnTo>
                  <a:lnTo>
                    <a:pt x="4411" y="4916"/>
                  </a:lnTo>
                  <a:lnTo>
                    <a:pt x="4242" y="4681"/>
                  </a:lnTo>
                  <a:lnTo>
                    <a:pt x="4108" y="4445"/>
                  </a:lnTo>
                  <a:lnTo>
                    <a:pt x="3939" y="4243"/>
                  </a:lnTo>
                  <a:lnTo>
                    <a:pt x="3737" y="4041"/>
                  </a:lnTo>
                  <a:lnTo>
                    <a:pt x="3502" y="3873"/>
                  </a:lnTo>
                  <a:lnTo>
                    <a:pt x="3064" y="3536"/>
                  </a:lnTo>
                  <a:lnTo>
                    <a:pt x="2626" y="3233"/>
                  </a:lnTo>
                  <a:lnTo>
                    <a:pt x="2896" y="3132"/>
                  </a:lnTo>
                  <a:lnTo>
                    <a:pt x="3030" y="3065"/>
                  </a:lnTo>
                  <a:lnTo>
                    <a:pt x="3165" y="2964"/>
                  </a:lnTo>
                  <a:lnTo>
                    <a:pt x="3367" y="2728"/>
                  </a:lnTo>
                  <a:lnTo>
                    <a:pt x="3502" y="2459"/>
                  </a:lnTo>
                  <a:lnTo>
                    <a:pt x="3636" y="2156"/>
                  </a:lnTo>
                  <a:lnTo>
                    <a:pt x="3704" y="1819"/>
                  </a:lnTo>
                  <a:lnTo>
                    <a:pt x="3737" y="1516"/>
                  </a:lnTo>
                  <a:lnTo>
                    <a:pt x="3737" y="1179"/>
                  </a:lnTo>
                  <a:lnTo>
                    <a:pt x="3704" y="876"/>
                  </a:lnTo>
                  <a:lnTo>
                    <a:pt x="3670" y="775"/>
                  </a:lnTo>
                  <a:lnTo>
                    <a:pt x="3535" y="775"/>
                  </a:lnTo>
                  <a:lnTo>
                    <a:pt x="3502" y="809"/>
                  </a:lnTo>
                  <a:lnTo>
                    <a:pt x="3502" y="876"/>
                  </a:lnTo>
                  <a:lnTo>
                    <a:pt x="3502" y="1145"/>
                  </a:lnTo>
                  <a:lnTo>
                    <a:pt x="3401" y="876"/>
                  </a:lnTo>
                  <a:lnTo>
                    <a:pt x="3232" y="674"/>
                  </a:lnTo>
                  <a:lnTo>
                    <a:pt x="3030" y="539"/>
                  </a:lnTo>
                  <a:lnTo>
                    <a:pt x="2963" y="472"/>
                  </a:lnTo>
                  <a:lnTo>
                    <a:pt x="2896" y="337"/>
                  </a:lnTo>
                  <a:lnTo>
                    <a:pt x="2862" y="236"/>
                  </a:lnTo>
                  <a:lnTo>
                    <a:pt x="2761" y="203"/>
                  </a:lnTo>
                  <a:lnTo>
                    <a:pt x="2694" y="169"/>
                  </a:lnTo>
                  <a:lnTo>
                    <a:pt x="2593" y="169"/>
                  </a:lnTo>
                  <a:lnTo>
                    <a:pt x="2559" y="203"/>
                  </a:lnTo>
                  <a:lnTo>
                    <a:pt x="2357" y="102"/>
                  </a:lnTo>
                  <a:lnTo>
                    <a:pt x="2121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7"/>
            <p:cNvSpPr/>
            <p:nvPr/>
          </p:nvSpPr>
          <p:spPr>
            <a:xfrm>
              <a:off x="5518788" y="4151652"/>
              <a:ext cx="28548" cy="30242"/>
            </a:xfrm>
            <a:custGeom>
              <a:avLst/>
              <a:gdLst/>
              <a:ahLst/>
              <a:cxnLst/>
              <a:rect l="l" t="t" r="r" b="b"/>
              <a:pathLst>
                <a:path w="573" h="607" extrusionOk="0">
                  <a:moveTo>
                    <a:pt x="405" y="0"/>
                  </a:moveTo>
                  <a:lnTo>
                    <a:pt x="337" y="34"/>
                  </a:lnTo>
                  <a:lnTo>
                    <a:pt x="270" y="68"/>
                  </a:lnTo>
                  <a:lnTo>
                    <a:pt x="102" y="303"/>
                  </a:lnTo>
                  <a:lnTo>
                    <a:pt x="34" y="438"/>
                  </a:lnTo>
                  <a:lnTo>
                    <a:pt x="1" y="573"/>
                  </a:lnTo>
                  <a:lnTo>
                    <a:pt x="34" y="606"/>
                  </a:lnTo>
                  <a:lnTo>
                    <a:pt x="169" y="573"/>
                  </a:lnTo>
                  <a:lnTo>
                    <a:pt x="304" y="505"/>
                  </a:lnTo>
                  <a:lnTo>
                    <a:pt x="506" y="303"/>
                  </a:lnTo>
                  <a:lnTo>
                    <a:pt x="539" y="236"/>
                  </a:lnTo>
                  <a:lnTo>
                    <a:pt x="573" y="169"/>
                  </a:lnTo>
                  <a:lnTo>
                    <a:pt x="539" y="135"/>
                  </a:lnTo>
                  <a:lnTo>
                    <a:pt x="506" y="68"/>
                  </a:lnTo>
                  <a:lnTo>
                    <a:pt x="438" y="3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7"/>
            <p:cNvSpPr/>
            <p:nvPr/>
          </p:nvSpPr>
          <p:spPr>
            <a:xfrm>
              <a:off x="6605766" y="4480430"/>
              <a:ext cx="134222" cy="130884"/>
            </a:xfrm>
            <a:custGeom>
              <a:avLst/>
              <a:gdLst/>
              <a:ahLst/>
              <a:cxnLst/>
              <a:rect l="l" t="t" r="r" b="b"/>
              <a:pathLst>
                <a:path w="2694" h="2627" extrusionOk="0">
                  <a:moveTo>
                    <a:pt x="505" y="337"/>
                  </a:moveTo>
                  <a:lnTo>
                    <a:pt x="775" y="539"/>
                  </a:lnTo>
                  <a:lnTo>
                    <a:pt x="1044" y="741"/>
                  </a:lnTo>
                  <a:lnTo>
                    <a:pt x="977" y="842"/>
                  </a:lnTo>
                  <a:lnTo>
                    <a:pt x="910" y="943"/>
                  </a:lnTo>
                  <a:lnTo>
                    <a:pt x="842" y="1077"/>
                  </a:lnTo>
                  <a:lnTo>
                    <a:pt x="606" y="842"/>
                  </a:lnTo>
                  <a:lnTo>
                    <a:pt x="674" y="741"/>
                  </a:lnTo>
                  <a:lnTo>
                    <a:pt x="707" y="539"/>
                  </a:lnTo>
                  <a:lnTo>
                    <a:pt x="707" y="505"/>
                  </a:lnTo>
                  <a:lnTo>
                    <a:pt x="573" y="640"/>
                  </a:lnTo>
                  <a:lnTo>
                    <a:pt x="505" y="774"/>
                  </a:lnTo>
                  <a:lnTo>
                    <a:pt x="135" y="471"/>
                  </a:lnTo>
                  <a:lnTo>
                    <a:pt x="337" y="370"/>
                  </a:lnTo>
                  <a:lnTo>
                    <a:pt x="438" y="337"/>
                  </a:lnTo>
                  <a:close/>
                  <a:moveTo>
                    <a:pt x="1179" y="875"/>
                  </a:moveTo>
                  <a:lnTo>
                    <a:pt x="1415" y="1077"/>
                  </a:lnTo>
                  <a:lnTo>
                    <a:pt x="1482" y="1178"/>
                  </a:lnTo>
                  <a:lnTo>
                    <a:pt x="1381" y="1313"/>
                  </a:lnTo>
                  <a:lnTo>
                    <a:pt x="1280" y="1515"/>
                  </a:lnTo>
                  <a:lnTo>
                    <a:pt x="1145" y="1381"/>
                  </a:lnTo>
                  <a:lnTo>
                    <a:pt x="977" y="1212"/>
                  </a:lnTo>
                  <a:lnTo>
                    <a:pt x="1044" y="1111"/>
                  </a:lnTo>
                  <a:lnTo>
                    <a:pt x="1112" y="976"/>
                  </a:lnTo>
                  <a:lnTo>
                    <a:pt x="1179" y="875"/>
                  </a:lnTo>
                  <a:close/>
                  <a:moveTo>
                    <a:pt x="1583" y="1246"/>
                  </a:moveTo>
                  <a:lnTo>
                    <a:pt x="1852" y="1583"/>
                  </a:lnTo>
                  <a:lnTo>
                    <a:pt x="1751" y="1717"/>
                  </a:lnTo>
                  <a:lnTo>
                    <a:pt x="1684" y="1886"/>
                  </a:lnTo>
                  <a:lnTo>
                    <a:pt x="1448" y="1650"/>
                  </a:lnTo>
                  <a:lnTo>
                    <a:pt x="1516" y="1414"/>
                  </a:lnTo>
                  <a:lnTo>
                    <a:pt x="1583" y="1246"/>
                  </a:lnTo>
                  <a:close/>
                  <a:moveTo>
                    <a:pt x="1920" y="1684"/>
                  </a:moveTo>
                  <a:lnTo>
                    <a:pt x="2122" y="1919"/>
                  </a:lnTo>
                  <a:lnTo>
                    <a:pt x="2021" y="2020"/>
                  </a:lnTo>
                  <a:lnTo>
                    <a:pt x="2021" y="2088"/>
                  </a:lnTo>
                  <a:lnTo>
                    <a:pt x="2021" y="2155"/>
                  </a:lnTo>
                  <a:lnTo>
                    <a:pt x="1819" y="1987"/>
                  </a:lnTo>
                  <a:lnTo>
                    <a:pt x="1852" y="1919"/>
                  </a:lnTo>
                  <a:lnTo>
                    <a:pt x="1886" y="1818"/>
                  </a:lnTo>
                  <a:lnTo>
                    <a:pt x="1920" y="1684"/>
                  </a:lnTo>
                  <a:close/>
                  <a:moveTo>
                    <a:pt x="2122" y="1953"/>
                  </a:moveTo>
                  <a:lnTo>
                    <a:pt x="2324" y="2155"/>
                  </a:lnTo>
                  <a:lnTo>
                    <a:pt x="2223" y="2357"/>
                  </a:lnTo>
                  <a:lnTo>
                    <a:pt x="2054" y="2189"/>
                  </a:lnTo>
                  <a:lnTo>
                    <a:pt x="2054" y="2054"/>
                  </a:lnTo>
                  <a:lnTo>
                    <a:pt x="2088" y="1987"/>
                  </a:lnTo>
                  <a:lnTo>
                    <a:pt x="2122" y="1953"/>
                  </a:lnTo>
                  <a:close/>
                  <a:moveTo>
                    <a:pt x="404" y="0"/>
                  </a:moveTo>
                  <a:lnTo>
                    <a:pt x="303" y="34"/>
                  </a:lnTo>
                  <a:lnTo>
                    <a:pt x="135" y="202"/>
                  </a:lnTo>
                  <a:lnTo>
                    <a:pt x="68" y="337"/>
                  </a:lnTo>
                  <a:lnTo>
                    <a:pt x="34" y="438"/>
                  </a:lnTo>
                  <a:lnTo>
                    <a:pt x="0" y="471"/>
                  </a:lnTo>
                  <a:lnTo>
                    <a:pt x="34" y="505"/>
                  </a:lnTo>
                  <a:lnTo>
                    <a:pt x="236" y="808"/>
                  </a:lnTo>
                  <a:lnTo>
                    <a:pt x="472" y="1077"/>
                  </a:lnTo>
                  <a:lnTo>
                    <a:pt x="1011" y="1616"/>
                  </a:lnTo>
                  <a:lnTo>
                    <a:pt x="1617" y="2121"/>
                  </a:lnTo>
                  <a:lnTo>
                    <a:pt x="2189" y="2593"/>
                  </a:lnTo>
                  <a:lnTo>
                    <a:pt x="2223" y="2626"/>
                  </a:lnTo>
                  <a:lnTo>
                    <a:pt x="2290" y="2626"/>
                  </a:lnTo>
                  <a:lnTo>
                    <a:pt x="2324" y="2593"/>
                  </a:lnTo>
                  <a:lnTo>
                    <a:pt x="2357" y="2559"/>
                  </a:lnTo>
                  <a:lnTo>
                    <a:pt x="2458" y="2290"/>
                  </a:lnTo>
                  <a:lnTo>
                    <a:pt x="2593" y="2391"/>
                  </a:lnTo>
                  <a:lnTo>
                    <a:pt x="2627" y="2424"/>
                  </a:lnTo>
                  <a:lnTo>
                    <a:pt x="2694" y="2391"/>
                  </a:lnTo>
                  <a:lnTo>
                    <a:pt x="2694" y="2357"/>
                  </a:lnTo>
                  <a:lnTo>
                    <a:pt x="2694" y="2290"/>
                  </a:lnTo>
                  <a:lnTo>
                    <a:pt x="2559" y="1987"/>
                  </a:lnTo>
                  <a:lnTo>
                    <a:pt x="2324" y="1717"/>
                  </a:lnTo>
                  <a:lnTo>
                    <a:pt x="1852" y="1145"/>
                  </a:lnTo>
                  <a:lnTo>
                    <a:pt x="1583" y="875"/>
                  </a:lnTo>
                  <a:lnTo>
                    <a:pt x="1280" y="606"/>
                  </a:lnTo>
                  <a:lnTo>
                    <a:pt x="1280" y="539"/>
                  </a:lnTo>
                  <a:lnTo>
                    <a:pt x="1246" y="539"/>
                  </a:lnTo>
                  <a:lnTo>
                    <a:pt x="1213" y="572"/>
                  </a:lnTo>
                  <a:lnTo>
                    <a:pt x="842" y="269"/>
                  </a:lnTo>
                  <a:lnTo>
                    <a:pt x="472" y="34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7"/>
            <p:cNvSpPr/>
            <p:nvPr/>
          </p:nvSpPr>
          <p:spPr>
            <a:xfrm>
              <a:off x="5567415" y="4250599"/>
              <a:ext cx="99047" cy="98997"/>
            </a:xfrm>
            <a:custGeom>
              <a:avLst/>
              <a:gdLst/>
              <a:ahLst/>
              <a:cxnLst/>
              <a:rect l="l" t="t" r="r" b="b"/>
              <a:pathLst>
                <a:path w="1988" h="1987" extrusionOk="0">
                  <a:moveTo>
                    <a:pt x="35" y="1"/>
                  </a:moveTo>
                  <a:lnTo>
                    <a:pt x="1" y="34"/>
                  </a:lnTo>
                  <a:lnTo>
                    <a:pt x="68" y="203"/>
                  </a:lnTo>
                  <a:lnTo>
                    <a:pt x="169" y="371"/>
                  </a:lnTo>
                  <a:lnTo>
                    <a:pt x="439" y="640"/>
                  </a:lnTo>
                  <a:lnTo>
                    <a:pt x="1112" y="1314"/>
                  </a:lnTo>
                  <a:lnTo>
                    <a:pt x="1348" y="1583"/>
                  </a:lnTo>
                  <a:lnTo>
                    <a:pt x="1583" y="1852"/>
                  </a:lnTo>
                  <a:lnTo>
                    <a:pt x="1651" y="1920"/>
                  </a:lnTo>
                  <a:lnTo>
                    <a:pt x="1752" y="1953"/>
                  </a:lnTo>
                  <a:lnTo>
                    <a:pt x="1819" y="1987"/>
                  </a:lnTo>
                  <a:lnTo>
                    <a:pt x="1920" y="1953"/>
                  </a:lnTo>
                  <a:lnTo>
                    <a:pt x="1987" y="1886"/>
                  </a:lnTo>
                  <a:lnTo>
                    <a:pt x="1954" y="1819"/>
                  </a:lnTo>
                  <a:lnTo>
                    <a:pt x="1954" y="1785"/>
                  </a:lnTo>
                  <a:lnTo>
                    <a:pt x="1718" y="1583"/>
                  </a:lnTo>
                  <a:lnTo>
                    <a:pt x="1516" y="1381"/>
                  </a:lnTo>
                  <a:lnTo>
                    <a:pt x="1112" y="943"/>
                  </a:lnTo>
                  <a:lnTo>
                    <a:pt x="540" y="371"/>
                  </a:lnTo>
                  <a:lnTo>
                    <a:pt x="304" y="135"/>
                  </a:lnTo>
                  <a:lnTo>
                    <a:pt x="169" y="68"/>
                  </a:lnTo>
                  <a:lnTo>
                    <a:pt x="3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7"/>
            <p:cNvSpPr/>
            <p:nvPr/>
          </p:nvSpPr>
          <p:spPr>
            <a:xfrm>
              <a:off x="6531979" y="3618202"/>
              <a:ext cx="338843" cy="838762"/>
            </a:xfrm>
            <a:custGeom>
              <a:avLst/>
              <a:gdLst/>
              <a:ahLst/>
              <a:cxnLst/>
              <a:rect l="l" t="t" r="r" b="b"/>
              <a:pathLst>
                <a:path w="6801" h="16835" extrusionOk="0">
                  <a:moveTo>
                    <a:pt x="6195" y="472"/>
                  </a:moveTo>
                  <a:lnTo>
                    <a:pt x="5892" y="943"/>
                  </a:lnTo>
                  <a:lnTo>
                    <a:pt x="5825" y="910"/>
                  </a:lnTo>
                  <a:lnTo>
                    <a:pt x="5791" y="842"/>
                  </a:lnTo>
                  <a:lnTo>
                    <a:pt x="5757" y="809"/>
                  </a:lnTo>
                  <a:lnTo>
                    <a:pt x="6195" y="472"/>
                  </a:lnTo>
                  <a:close/>
                  <a:moveTo>
                    <a:pt x="5589" y="977"/>
                  </a:moveTo>
                  <a:lnTo>
                    <a:pt x="5656" y="1078"/>
                  </a:lnTo>
                  <a:lnTo>
                    <a:pt x="5724" y="1145"/>
                  </a:lnTo>
                  <a:lnTo>
                    <a:pt x="5589" y="1381"/>
                  </a:lnTo>
                  <a:lnTo>
                    <a:pt x="5387" y="1246"/>
                  </a:lnTo>
                  <a:lnTo>
                    <a:pt x="5488" y="1112"/>
                  </a:lnTo>
                  <a:lnTo>
                    <a:pt x="5589" y="977"/>
                  </a:lnTo>
                  <a:close/>
                  <a:moveTo>
                    <a:pt x="5252" y="1381"/>
                  </a:moveTo>
                  <a:lnTo>
                    <a:pt x="5353" y="1482"/>
                  </a:lnTo>
                  <a:lnTo>
                    <a:pt x="5454" y="1549"/>
                  </a:lnTo>
                  <a:lnTo>
                    <a:pt x="5320" y="1819"/>
                  </a:lnTo>
                  <a:lnTo>
                    <a:pt x="5286" y="1785"/>
                  </a:lnTo>
                  <a:lnTo>
                    <a:pt x="5084" y="1684"/>
                  </a:lnTo>
                  <a:lnTo>
                    <a:pt x="5050" y="1684"/>
                  </a:lnTo>
                  <a:lnTo>
                    <a:pt x="5252" y="1381"/>
                  </a:lnTo>
                  <a:close/>
                  <a:moveTo>
                    <a:pt x="4949" y="1886"/>
                  </a:moveTo>
                  <a:lnTo>
                    <a:pt x="5084" y="1920"/>
                  </a:lnTo>
                  <a:lnTo>
                    <a:pt x="5219" y="1987"/>
                  </a:lnTo>
                  <a:lnTo>
                    <a:pt x="5084" y="2223"/>
                  </a:lnTo>
                  <a:lnTo>
                    <a:pt x="4815" y="1987"/>
                  </a:lnTo>
                  <a:lnTo>
                    <a:pt x="4882" y="1886"/>
                  </a:lnTo>
                  <a:close/>
                  <a:moveTo>
                    <a:pt x="4411" y="1920"/>
                  </a:moveTo>
                  <a:lnTo>
                    <a:pt x="4680" y="2189"/>
                  </a:lnTo>
                  <a:lnTo>
                    <a:pt x="4815" y="2324"/>
                  </a:lnTo>
                  <a:lnTo>
                    <a:pt x="4983" y="2459"/>
                  </a:lnTo>
                  <a:lnTo>
                    <a:pt x="4949" y="2459"/>
                  </a:lnTo>
                  <a:lnTo>
                    <a:pt x="4949" y="2526"/>
                  </a:lnTo>
                  <a:lnTo>
                    <a:pt x="4983" y="2593"/>
                  </a:lnTo>
                  <a:lnTo>
                    <a:pt x="5050" y="2593"/>
                  </a:lnTo>
                  <a:lnTo>
                    <a:pt x="5084" y="2560"/>
                  </a:lnTo>
                  <a:lnTo>
                    <a:pt x="5118" y="2526"/>
                  </a:lnTo>
                  <a:lnTo>
                    <a:pt x="4040" y="3704"/>
                  </a:lnTo>
                  <a:lnTo>
                    <a:pt x="3973" y="3839"/>
                  </a:lnTo>
                  <a:lnTo>
                    <a:pt x="3872" y="4041"/>
                  </a:lnTo>
                  <a:lnTo>
                    <a:pt x="3737" y="4176"/>
                  </a:lnTo>
                  <a:lnTo>
                    <a:pt x="3670" y="4209"/>
                  </a:lnTo>
                  <a:lnTo>
                    <a:pt x="3603" y="4209"/>
                  </a:lnTo>
                  <a:lnTo>
                    <a:pt x="3266" y="3940"/>
                  </a:lnTo>
                  <a:lnTo>
                    <a:pt x="2862" y="3570"/>
                  </a:lnTo>
                  <a:lnTo>
                    <a:pt x="3098" y="3401"/>
                  </a:lnTo>
                  <a:lnTo>
                    <a:pt x="3300" y="3199"/>
                  </a:lnTo>
                  <a:lnTo>
                    <a:pt x="3704" y="2762"/>
                  </a:lnTo>
                  <a:lnTo>
                    <a:pt x="4074" y="2357"/>
                  </a:lnTo>
                  <a:lnTo>
                    <a:pt x="4242" y="2155"/>
                  </a:lnTo>
                  <a:lnTo>
                    <a:pt x="4411" y="1920"/>
                  </a:lnTo>
                  <a:close/>
                  <a:moveTo>
                    <a:pt x="2963" y="4041"/>
                  </a:moveTo>
                  <a:lnTo>
                    <a:pt x="3030" y="4108"/>
                  </a:lnTo>
                  <a:lnTo>
                    <a:pt x="2997" y="4142"/>
                  </a:lnTo>
                  <a:lnTo>
                    <a:pt x="2862" y="4277"/>
                  </a:lnTo>
                  <a:lnTo>
                    <a:pt x="2694" y="4479"/>
                  </a:lnTo>
                  <a:lnTo>
                    <a:pt x="2593" y="4647"/>
                  </a:lnTo>
                  <a:lnTo>
                    <a:pt x="2559" y="4782"/>
                  </a:lnTo>
                  <a:lnTo>
                    <a:pt x="2525" y="4883"/>
                  </a:lnTo>
                  <a:lnTo>
                    <a:pt x="2391" y="4748"/>
                  </a:lnTo>
                  <a:lnTo>
                    <a:pt x="2256" y="4647"/>
                  </a:lnTo>
                  <a:lnTo>
                    <a:pt x="2424" y="4512"/>
                  </a:lnTo>
                  <a:lnTo>
                    <a:pt x="2559" y="4344"/>
                  </a:lnTo>
                  <a:lnTo>
                    <a:pt x="2761" y="4176"/>
                  </a:lnTo>
                  <a:lnTo>
                    <a:pt x="2963" y="4041"/>
                  </a:lnTo>
                  <a:close/>
                  <a:moveTo>
                    <a:pt x="6565" y="1"/>
                  </a:moveTo>
                  <a:lnTo>
                    <a:pt x="6498" y="34"/>
                  </a:lnTo>
                  <a:lnTo>
                    <a:pt x="5959" y="371"/>
                  </a:lnTo>
                  <a:lnTo>
                    <a:pt x="5690" y="573"/>
                  </a:lnTo>
                  <a:lnTo>
                    <a:pt x="5454" y="809"/>
                  </a:lnTo>
                  <a:lnTo>
                    <a:pt x="5219" y="1078"/>
                  </a:lnTo>
                  <a:lnTo>
                    <a:pt x="5017" y="1347"/>
                  </a:lnTo>
                  <a:lnTo>
                    <a:pt x="4848" y="1650"/>
                  </a:lnTo>
                  <a:lnTo>
                    <a:pt x="4747" y="1953"/>
                  </a:lnTo>
                  <a:lnTo>
                    <a:pt x="4613" y="1785"/>
                  </a:lnTo>
                  <a:lnTo>
                    <a:pt x="4444" y="1650"/>
                  </a:lnTo>
                  <a:lnTo>
                    <a:pt x="4377" y="1617"/>
                  </a:lnTo>
                  <a:lnTo>
                    <a:pt x="4343" y="1650"/>
                  </a:lnTo>
                  <a:lnTo>
                    <a:pt x="4276" y="1684"/>
                  </a:lnTo>
                  <a:lnTo>
                    <a:pt x="4108" y="1953"/>
                  </a:lnTo>
                  <a:lnTo>
                    <a:pt x="3939" y="2189"/>
                  </a:lnTo>
                  <a:lnTo>
                    <a:pt x="3535" y="2627"/>
                  </a:lnTo>
                  <a:lnTo>
                    <a:pt x="3131" y="3031"/>
                  </a:lnTo>
                  <a:lnTo>
                    <a:pt x="2929" y="3267"/>
                  </a:lnTo>
                  <a:lnTo>
                    <a:pt x="2795" y="3536"/>
                  </a:lnTo>
                  <a:lnTo>
                    <a:pt x="2761" y="3536"/>
                  </a:lnTo>
                  <a:lnTo>
                    <a:pt x="2761" y="3570"/>
                  </a:lnTo>
                  <a:lnTo>
                    <a:pt x="2795" y="3704"/>
                  </a:lnTo>
                  <a:lnTo>
                    <a:pt x="2862" y="3839"/>
                  </a:lnTo>
                  <a:lnTo>
                    <a:pt x="2626" y="3974"/>
                  </a:lnTo>
                  <a:lnTo>
                    <a:pt x="2458" y="4142"/>
                  </a:lnTo>
                  <a:lnTo>
                    <a:pt x="2222" y="4378"/>
                  </a:lnTo>
                  <a:lnTo>
                    <a:pt x="2155" y="4479"/>
                  </a:lnTo>
                  <a:lnTo>
                    <a:pt x="2087" y="4613"/>
                  </a:lnTo>
                  <a:lnTo>
                    <a:pt x="2087" y="4681"/>
                  </a:lnTo>
                  <a:lnTo>
                    <a:pt x="2121" y="4714"/>
                  </a:lnTo>
                  <a:lnTo>
                    <a:pt x="2188" y="4849"/>
                  </a:lnTo>
                  <a:lnTo>
                    <a:pt x="2256" y="4984"/>
                  </a:lnTo>
                  <a:lnTo>
                    <a:pt x="2188" y="5017"/>
                  </a:lnTo>
                  <a:lnTo>
                    <a:pt x="1953" y="5186"/>
                  </a:lnTo>
                  <a:lnTo>
                    <a:pt x="1717" y="5388"/>
                  </a:lnTo>
                  <a:lnTo>
                    <a:pt x="1515" y="5590"/>
                  </a:lnTo>
                  <a:lnTo>
                    <a:pt x="1313" y="5792"/>
                  </a:lnTo>
                  <a:lnTo>
                    <a:pt x="976" y="6263"/>
                  </a:lnTo>
                  <a:lnTo>
                    <a:pt x="707" y="6768"/>
                  </a:lnTo>
                  <a:lnTo>
                    <a:pt x="505" y="7307"/>
                  </a:lnTo>
                  <a:lnTo>
                    <a:pt x="337" y="7879"/>
                  </a:lnTo>
                  <a:lnTo>
                    <a:pt x="202" y="8451"/>
                  </a:lnTo>
                  <a:lnTo>
                    <a:pt x="101" y="9024"/>
                  </a:lnTo>
                  <a:lnTo>
                    <a:pt x="34" y="9663"/>
                  </a:lnTo>
                  <a:lnTo>
                    <a:pt x="0" y="10303"/>
                  </a:lnTo>
                  <a:lnTo>
                    <a:pt x="0" y="10943"/>
                  </a:lnTo>
                  <a:lnTo>
                    <a:pt x="34" y="11583"/>
                  </a:lnTo>
                  <a:lnTo>
                    <a:pt x="135" y="12189"/>
                  </a:lnTo>
                  <a:lnTo>
                    <a:pt x="202" y="12492"/>
                  </a:lnTo>
                  <a:lnTo>
                    <a:pt x="303" y="12795"/>
                  </a:lnTo>
                  <a:lnTo>
                    <a:pt x="404" y="13064"/>
                  </a:lnTo>
                  <a:lnTo>
                    <a:pt x="572" y="13367"/>
                  </a:lnTo>
                  <a:lnTo>
                    <a:pt x="741" y="13636"/>
                  </a:lnTo>
                  <a:lnTo>
                    <a:pt x="909" y="13906"/>
                  </a:lnTo>
                  <a:lnTo>
                    <a:pt x="1347" y="14377"/>
                  </a:lnTo>
                  <a:lnTo>
                    <a:pt x="1784" y="14848"/>
                  </a:lnTo>
                  <a:lnTo>
                    <a:pt x="2289" y="15286"/>
                  </a:lnTo>
                  <a:lnTo>
                    <a:pt x="2761" y="15690"/>
                  </a:lnTo>
                  <a:lnTo>
                    <a:pt x="3266" y="16027"/>
                  </a:lnTo>
                  <a:lnTo>
                    <a:pt x="3535" y="16161"/>
                  </a:lnTo>
                  <a:lnTo>
                    <a:pt x="3805" y="16296"/>
                  </a:lnTo>
                  <a:lnTo>
                    <a:pt x="4108" y="16363"/>
                  </a:lnTo>
                  <a:lnTo>
                    <a:pt x="4377" y="16431"/>
                  </a:lnTo>
                  <a:lnTo>
                    <a:pt x="4680" y="16397"/>
                  </a:lnTo>
                  <a:lnTo>
                    <a:pt x="4983" y="16330"/>
                  </a:lnTo>
                  <a:lnTo>
                    <a:pt x="5151" y="16262"/>
                  </a:lnTo>
                  <a:lnTo>
                    <a:pt x="5320" y="16195"/>
                  </a:lnTo>
                  <a:lnTo>
                    <a:pt x="5623" y="15926"/>
                  </a:lnTo>
                  <a:lnTo>
                    <a:pt x="5858" y="16161"/>
                  </a:lnTo>
                  <a:lnTo>
                    <a:pt x="6094" y="16397"/>
                  </a:lnTo>
                  <a:lnTo>
                    <a:pt x="6229" y="16532"/>
                  </a:lnTo>
                  <a:lnTo>
                    <a:pt x="6431" y="16633"/>
                  </a:lnTo>
                  <a:lnTo>
                    <a:pt x="6801" y="16835"/>
                  </a:lnTo>
                  <a:lnTo>
                    <a:pt x="6801" y="16532"/>
                  </a:lnTo>
                  <a:lnTo>
                    <a:pt x="6532" y="16330"/>
                  </a:lnTo>
                  <a:lnTo>
                    <a:pt x="6296" y="16128"/>
                  </a:lnTo>
                  <a:lnTo>
                    <a:pt x="6060" y="15926"/>
                  </a:lnTo>
                  <a:lnTo>
                    <a:pt x="5858" y="15690"/>
                  </a:lnTo>
                  <a:lnTo>
                    <a:pt x="6262" y="15151"/>
                  </a:lnTo>
                  <a:lnTo>
                    <a:pt x="6599" y="14714"/>
                  </a:lnTo>
                  <a:lnTo>
                    <a:pt x="6801" y="14411"/>
                  </a:lnTo>
                  <a:lnTo>
                    <a:pt x="6801" y="13906"/>
                  </a:lnTo>
                  <a:lnTo>
                    <a:pt x="6229" y="14680"/>
                  </a:lnTo>
                  <a:lnTo>
                    <a:pt x="5623" y="15387"/>
                  </a:lnTo>
                  <a:lnTo>
                    <a:pt x="5252" y="14815"/>
                  </a:lnTo>
                  <a:lnTo>
                    <a:pt x="4882" y="14175"/>
                  </a:lnTo>
                  <a:lnTo>
                    <a:pt x="4613" y="13636"/>
                  </a:lnTo>
                  <a:lnTo>
                    <a:pt x="4343" y="13064"/>
                  </a:lnTo>
                  <a:lnTo>
                    <a:pt x="4141" y="12525"/>
                  </a:lnTo>
                  <a:lnTo>
                    <a:pt x="3973" y="11987"/>
                  </a:lnTo>
                  <a:lnTo>
                    <a:pt x="3838" y="11414"/>
                  </a:lnTo>
                  <a:lnTo>
                    <a:pt x="3771" y="10842"/>
                  </a:lnTo>
                  <a:lnTo>
                    <a:pt x="3771" y="10236"/>
                  </a:lnTo>
                  <a:lnTo>
                    <a:pt x="3838" y="9630"/>
                  </a:lnTo>
                  <a:lnTo>
                    <a:pt x="3939" y="9057"/>
                  </a:lnTo>
                  <a:lnTo>
                    <a:pt x="4007" y="8754"/>
                  </a:lnTo>
                  <a:lnTo>
                    <a:pt x="4108" y="8519"/>
                  </a:lnTo>
                  <a:lnTo>
                    <a:pt x="4242" y="8249"/>
                  </a:lnTo>
                  <a:lnTo>
                    <a:pt x="4411" y="8047"/>
                  </a:lnTo>
                  <a:lnTo>
                    <a:pt x="4613" y="7845"/>
                  </a:lnTo>
                  <a:lnTo>
                    <a:pt x="4882" y="7677"/>
                  </a:lnTo>
                  <a:lnTo>
                    <a:pt x="5084" y="7576"/>
                  </a:lnTo>
                  <a:lnTo>
                    <a:pt x="5320" y="7509"/>
                  </a:lnTo>
                  <a:lnTo>
                    <a:pt x="5555" y="7441"/>
                  </a:lnTo>
                  <a:lnTo>
                    <a:pt x="5791" y="7408"/>
                  </a:lnTo>
                  <a:lnTo>
                    <a:pt x="6262" y="7374"/>
                  </a:lnTo>
                  <a:lnTo>
                    <a:pt x="6734" y="7374"/>
                  </a:lnTo>
                  <a:lnTo>
                    <a:pt x="6801" y="7408"/>
                  </a:lnTo>
                  <a:lnTo>
                    <a:pt x="6801" y="7004"/>
                  </a:lnTo>
                  <a:lnTo>
                    <a:pt x="6128" y="7004"/>
                  </a:lnTo>
                  <a:lnTo>
                    <a:pt x="5791" y="7037"/>
                  </a:lnTo>
                  <a:lnTo>
                    <a:pt x="5454" y="7105"/>
                  </a:lnTo>
                  <a:lnTo>
                    <a:pt x="5151" y="7206"/>
                  </a:lnTo>
                  <a:lnTo>
                    <a:pt x="4848" y="7340"/>
                  </a:lnTo>
                  <a:lnTo>
                    <a:pt x="4579" y="7475"/>
                  </a:lnTo>
                  <a:lnTo>
                    <a:pt x="4377" y="7610"/>
                  </a:lnTo>
                  <a:lnTo>
                    <a:pt x="4175" y="7812"/>
                  </a:lnTo>
                  <a:lnTo>
                    <a:pt x="4007" y="8014"/>
                  </a:lnTo>
                  <a:lnTo>
                    <a:pt x="3872" y="8249"/>
                  </a:lnTo>
                  <a:lnTo>
                    <a:pt x="3771" y="8485"/>
                  </a:lnTo>
                  <a:lnTo>
                    <a:pt x="3704" y="8721"/>
                  </a:lnTo>
                  <a:lnTo>
                    <a:pt x="3636" y="8990"/>
                  </a:lnTo>
                  <a:lnTo>
                    <a:pt x="3502" y="9529"/>
                  </a:lnTo>
                  <a:lnTo>
                    <a:pt x="3434" y="10202"/>
                  </a:lnTo>
                  <a:lnTo>
                    <a:pt x="3434" y="10876"/>
                  </a:lnTo>
                  <a:lnTo>
                    <a:pt x="3434" y="11212"/>
                  </a:lnTo>
                  <a:lnTo>
                    <a:pt x="3502" y="11549"/>
                  </a:lnTo>
                  <a:lnTo>
                    <a:pt x="3569" y="11886"/>
                  </a:lnTo>
                  <a:lnTo>
                    <a:pt x="3636" y="12222"/>
                  </a:lnTo>
                  <a:lnTo>
                    <a:pt x="3872" y="12795"/>
                  </a:lnTo>
                  <a:lnTo>
                    <a:pt x="4108" y="13401"/>
                  </a:lnTo>
                  <a:lnTo>
                    <a:pt x="4714" y="14512"/>
                  </a:lnTo>
                  <a:lnTo>
                    <a:pt x="5017" y="15084"/>
                  </a:lnTo>
                  <a:lnTo>
                    <a:pt x="5387" y="15623"/>
                  </a:lnTo>
                  <a:lnTo>
                    <a:pt x="5320" y="15690"/>
                  </a:lnTo>
                  <a:lnTo>
                    <a:pt x="5084" y="15926"/>
                  </a:lnTo>
                  <a:lnTo>
                    <a:pt x="4815" y="16027"/>
                  </a:lnTo>
                  <a:lnTo>
                    <a:pt x="4545" y="16094"/>
                  </a:lnTo>
                  <a:lnTo>
                    <a:pt x="4276" y="16094"/>
                  </a:lnTo>
                  <a:lnTo>
                    <a:pt x="3973" y="16027"/>
                  </a:lnTo>
                  <a:lnTo>
                    <a:pt x="3670" y="15892"/>
                  </a:lnTo>
                  <a:lnTo>
                    <a:pt x="3367" y="15724"/>
                  </a:lnTo>
                  <a:lnTo>
                    <a:pt x="3098" y="15522"/>
                  </a:lnTo>
                  <a:lnTo>
                    <a:pt x="2795" y="15286"/>
                  </a:lnTo>
                  <a:lnTo>
                    <a:pt x="2525" y="15050"/>
                  </a:lnTo>
                  <a:lnTo>
                    <a:pt x="1986" y="14545"/>
                  </a:lnTo>
                  <a:lnTo>
                    <a:pt x="1549" y="14040"/>
                  </a:lnTo>
                  <a:lnTo>
                    <a:pt x="1178" y="13636"/>
                  </a:lnTo>
                  <a:lnTo>
                    <a:pt x="1010" y="13401"/>
                  </a:lnTo>
                  <a:lnTo>
                    <a:pt x="842" y="13165"/>
                  </a:lnTo>
                  <a:lnTo>
                    <a:pt x="741" y="12929"/>
                  </a:lnTo>
                  <a:lnTo>
                    <a:pt x="606" y="12660"/>
                  </a:lnTo>
                  <a:lnTo>
                    <a:pt x="539" y="12391"/>
                  </a:lnTo>
                  <a:lnTo>
                    <a:pt x="471" y="12121"/>
                  </a:lnTo>
                  <a:lnTo>
                    <a:pt x="370" y="11549"/>
                  </a:lnTo>
                  <a:lnTo>
                    <a:pt x="337" y="10977"/>
                  </a:lnTo>
                  <a:lnTo>
                    <a:pt x="370" y="10404"/>
                  </a:lnTo>
                  <a:lnTo>
                    <a:pt x="471" y="9259"/>
                  </a:lnTo>
                  <a:lnTo>
                    <a:pt x="539" y="8687"/>
                  </a:lnTo>
                  <a:lnTo>
                    <a:pt x="640" y="8148"/>
                  </a:lnTo>
                  <a:lnTo>
                    <a:pt x="808" y="7610"/>
                  </a:lnTo>
                  <a:lnTo>
                    <a:pt x="976" y="7071"/>
                  </a:lnTo>
                  <a:lnTo>
                    <a:pt x="1246" y="6566"/>
                  </a:lnTo>
                  <a:lnTo>
                    <a:pt x="1549" y="6095"/>
                  </a:lnTo>
                  <a:lnTo>
                    <a:pt x="1717" y="5893"/>
                  </a:lnTo>
                  <a:lnTo>
                    <a:pt x="1919" y="5691"/>
                  </a:lnTo>
                  <a:lnTo>
                    <a:pt x="2155" y="5489"/>
                  </a:lnTo>
                  <a:lnTo>
                    <a:pt x="2391" y="5320"/>
                  </a:lnTo>
                  <a:lnTo>
                    <a:pt x="2458" y="5253"/>
                  </a:lnTo>
                  <a:lnTo>
                    <a:pt x="2458" y="5186"/>
                  </a:lnTo>
                  <a:lnTo>
                    <a:pt x="2593" y="5287"/>
                  </a:lnTo>
                  <a:lnTo>
                    <a:pt x="2626" y="5320"/>
                  </a:lnTo>
                  <a:lnTo>
                    <a:pt x="2660" y="5320"/>
                  </a:lnTo>
                  <a:lnTo>
                    <a:pt x="2727" y="5287"/>
                  </a:lnTo>
                  <a:lnTo>
                    <a:pt x="3199" y="4883"/>
                  </a:lnTo>
                  <a:lnTo>
                    <a:pt x="3333" y="4748"/>
                  </a:lnTo>
                  <a:lnTo>
                    <a:pt x="3401" y="4681"/>
                  </a:lnTo>
                  <a:lnTo>
                    <a:pt x="3434" y="4580"/>
                  </a:lnTo>
                  <a:lnTo>
                    <a:pt x="3401" y="4512"/>
                  </a:lnTo>
                  <a:lnTo>
                    <a:pt x="3266" y="4512"/>
                  </a:lnTo>
                  <a:lnTo>
                    <a:pt x="3165" y="4580"/>
                  </a:lnTo>
                  <a:lnTo>
                    <a:pt x="3030" y="4714"/>
                  </a:lnTo>
                  <a:lnTo>
                    <a:pt x="2660" y="5051"/>
                  </a:lnTo>
                  <a:lnTo>
                    <a:pt x="2559" y="4916"/>
                  </a:lnTo>
                  <a:lnTo>
                    <a:pt x="2727" y="4782"/>
                  </a:lnTo>
                  <a:lnTo>
                    <a:pt x="2828" y="4613"/>
                  </a:lnTo>
                  <a:lnTo>
                    <a:pt x="2997" y="4445"/>
                  </a:lnTo>
                  <a:lnTo>
                    <a:pt x="3131" y="4277"/>
                  </a:lnTo>
                  <a:lnTo>
                    <a:pt x="3165" y="4243"/>
                  </a:lnTo>
                  <a:lnTo>
                    <a:pt x="3333" y="4411"/>
                  </a:lnTo>
                  <a:lnTo>
                    <a:pt x="3502" y="4512"/>
                  </a:lnTo>
                  <a:lnTo>
                    <a:pt x="3670" y="4546"/>
                  </a:lnTo>
                  <a:lnTo>
                    <a:pt x="3838" y="4546"/>
                  </a:lnTo>
                  <a:lnTo>
                    <a:pt x="3939" y="4479"/>
                  </a:lnTo>
                  <a:lnTo>
                    <a:pt x="3973" y="4445"/>
                  </a:lnTo>
                  <a:lnTo>
                    <a:pt x="4007" y="4411"/>
                  </a:lnTo>
                  <a:lnTo>
                    <a:pt x="4108" y="4176"/>
                  </a:lnTo>
                  <a:lnTo>
                    <a:pt x="4242" y="3974"/>
                  </a:lnTo>
                  <a:lnTo>
                    <a:pt x="4411" y="3772"/>
                  </a:lnTo>
                  <a:lnTo>
                    <a:pt x="4613" y="3603"/>
                  </a:lnTo>
                  <a:lnTo>
                    <a:pt x="4882" y="3334"/>
                  </a:lnTo>
                  <a:lnTo>
                    <a:pt x="5118" y="3031"/>
                  </a:lnTo>
                  <a:lnTo>
                    <a:pt x="5353" y="2762"/>
                  </a:lnTo>
                  <a:lnTo>
                    <a:pt x="5555" y="2425"/>
                  </a:lnTo>
                  <a:lnTo>
                    <a:pt x="5589" y="2324"/>
                  </a:lnTo>
                  <a:lnTo>
                    <a:pt x="5522" y="2256"/>
                  </a:lnTo>
                  <a:lnTo>
                    <a:pt x="5454" y="2256"/>
                  </a:lnTo>
                  <a:lnTo>
                    <a:pt x="5387" y="2290"/>
                  </a:lnTo>
                  <a:lnTo>
                    <a:pt x="5286" y="2391"/>
                  </a:lnTo>
                  <a:lnTo>
                    <a:pt x="5252" y="2357"/>
                  </a:lnTo>
                  <a:lnTo>
                    <a:pt x="5623" y="1852"/>
                  </a:lnTo>
                  <a:lnTo>
                    <a:pt x="5993" y="1280"/>
                  </a:lnTo>
                  <a:lnTo>
                    <a:pt x="6666" y="169"/>
                  </a:lnTo>
                  <a:lnTo>
                    <a:pt x="6666" y="102"/>
                  </a:lnTo>
                  <a:lnTo>
                    <a:pt x="6633" y="34"/>
                  </a:lnTo>
                  <a:lnTo>
                    <a:pt x="656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7" name="Google Shape;1107;p7"/>
          <p:cNvGrpSpPr/>
          <p:nvPr/>
        </p:nvGrpSpPr>
        <p:grpSpPr>
          <a:xfrm>
            <a:off x="7847220" y="3073038"/>
            <a:ext cx="598866" cy="595528"/>
            <a:chOff x="5944870" y="3341438"/>
            <a:chExt cx="598866" cy="595528"/>
          </a:xfrm>
        </p:grpSpPr>
        <p:sp>
          <p:nvSpPr>
            <p:cNvPr id="1108" name="Google Shape;1108;p7"/>
            <p:cNvSpPr/>
            <p:nvPr/>
          </p:nvSpPr>
          <p:spPr>
            <a:xfrm>
              <a:off x="5944870" y="3341438"/>
              <a:ext cx="593834" cy="583770"/>
            </a:xfrm>
            <a:custGeom>
              <a:avLst/>
              <a:gdLst/>
              <a:ahLst/>
              <a:cxnLst/>
              <a:rect l="l" t="t" r="r" b="b"/>
              <a:pathLst>
                <a:path w="11919" h="11717" extrusionOk="0">
                  <a:moveTo>
                    <a:pt x="270" y="6532"/>
                  </a:moveTo>
                  <a:lnTo>
                    <a:pt x="303" y="6734"/>
                  </a:lnTo>
                  <a:lnTo>
                    <a:pt x="371" y="6936"/>
                  </a:lnTo>
                  <a:lnTo>
                    <a:pt x="573" y="7273"/>
                  </a:lnTo>
                  <a:lnTo>
                    <a:pt x="808" y="7609"/>
                  </a:lnTo>
                  <a:lnTo>
                    <a:pt x="977" y="7744"/>
                  </a:lnTo>
                  <a:lnTo>
                    <a:pt x="1111" y="7845"/>
                  </a:lnTo>
                  <a:lnTo>
                    <a:pt x="1078" y="8148"/>
                  </a:lnTo>
                  <a:lnTo>
                    <a:pt x="1078" y="8451"/>
                  </a:lnTo>
                  <a:lnTo>
                    <a:pt x="1111" y="8721"/>
                  </a:lnTo>
                  <a:lnTo>
                    <a:pt x="1145" y="9024"/>
                  </a:lnTo>
                  <a:lnTo>
                    <a:pt x="1212" y="9158"/>
                  </a:lnTo>
                  <a:lnTo>
                    <a:pt x="943" y="8956"/>
                  </a:lnTo>
                  <a:lnTo>
                    <a:pt x="707" y="8687"/>
                  </a:lnTo>
                  <a:lnTo>
                    <a:pt x="505" y="8418"/>
                  </a:lnTo>
                  <a:lnTo>
                    <a:pt x="371" y="8115"/>
                  </a:lnTo>
                  <a:lnTo>
                    <a:pt x="270" y="7811"/>
                  </a:lnTo>
                  <a:lnTo>
                    <a:pt x="236" y="7508"/>
                  </a:lnTo>
                  <a:lnTo>
                    <a:pt x="202" y="7205"/>
                  </a:lnTo>
                  <a:lnTo>
                    <a:pt x="236" y="6869"/>
                  </a:lnTo>
                  <a:lnTo>
                    <a:pt x="270" y="6532"/>
                  </a:lnTo>
                  <a:close/>
                  <a:moveTo>
                    <a:pt x="2593" y="1"/>
                  </a:moveTo>
                  <a:lnTo>
                    <a:pt x="2559" y="34"/>
                  </a:lnTo>
                  <a:lnTo>
                    <a:pt x="2222" y="607"/>
                  </a:lnTo>
                  <a:lnTo>
                    <a:pt x="1953" y="1179"/>
                  </a:lnTo>
                  <a:lnTo>
                    <a:pt x="1650" y="1785"/>
                  </a:lnTo>
                  <a:lnTo>
                    <a:pt x="1414" y="2391"/>
                  </a:lnTo>
                  <a:lnTo>
                    <a:pt x="943" y="3637"/>
                  </a:lnTo>
                  <a:lnTo>
                    <a:pt x="539" y="4849"/>
                  </a:lnTo>
                  <a:lnTo>
                    <a:pt x="236" y="5825"/>
                  </a:lnTo>
                  <a:lnTo>
                    <a:pt x="101" y="6364"/>
                  </a:lnTo>
                  <a:lnTo>
                    <a:pt x="0" y="6869"/>
                  </a:lnTo>
                  <a:lnTo>
                    <a:pt x="0" y="7374"/>
                  </a:lnTo>
                  <a:lnTo>
                    <a:pt x="0" y="7643"/>
                  </a:lnTo>
                  <a:lnTo>
                    <a:pt x="68" y="7879"/>
                  </a:lnTo>
                  <a:lnTo>
                    <a:pt x="135" y="8148"/>
                  </a:lnTo>
                  <a:lnTo>
                    <a:pt x="236" y="8384"/>
                  </a:lnTo>
                  <a:lnTo>
                    <a:pt x="371" y="8586"/>
                  </a:lnTo>
                  <a:lnTo>
                    <a:pt x="539" y="8822"/>
                  </a:lnTo>
                  <a:lnTo>
                    <a:pt x="909" y="9192"/>
                  </a:lnTo>
                  <a:lnTo>
                    <a:pt x="1347" y="9562"/>
                  </a:lnTo>
                  <a:lnTo>
                    <a:pt x="1818" y="9865"/>
                  </a:lnTo>
                  <a:lnTo>
                    <a:pt x="2323" y="10135"/>
                  </a:lnTo>
                  <a:lnTo>
                    <a:pt x="2828" y="10370"/>
                  </a:lnTo>
                  <a:lnTo>
                    <a:pt x="3367" y="10572"/>
                  </a:lnTo>
                  <a:lnTo>
                    <a:pt x="4411" y="10909"/>
                  </a:lnTo>
                  <a:lnTo>
                    <a:pt x="5050" y="11077"/>
                  </a:lnTo>
                  <a:lnTo>
                    <a:pt x="5690" y="11212"/>
                  </a:lnTo>
                  <a:lnTo>
                    <a:pt x="6970" y="11414"/>
                  </a:lnTo>
                  <a:lnTo>
                    <a:pt x="8249" y="11582"/>
                  </a:lnTo>
                  <a:lnTo>
                    <a:pt x="9528" y="11717"/>
                  </a:lnTo>
                  <a:lnTo>
                    <a:pt x="9596" y="11717"/>
                  </a:lnTo>
                  <a:lnTo>
                    <a:pt x="9629" y="11650"/>
                  </a:lnTo>
                  <a:lnTo>
                    <a:pt x="9596" y="11549"/>
                  </a:lnTo>
                  <a:lnTo>
                    <a:pt x="9528" y="11515"/>
                  </a:lnTo>
                  <a:lnTo>
                    <a:pt x="7576" y="11313"/>
                  </a:lnTo>
                  <a:lnTo>
                    <a:pt x="6566" y="11178"/>
                  </a:lnTo>
                  <a:lnTo>
                    <a:pt x="5555" y="11010"/>
                  </a:lnTo>
                  <a:lnTo>
                    <a:pt x="4579" y="10774"/>
                  </a:lnTo>
                  <a:lnTo>
                    <a:pt x="4074" y="10640"/>
                  </a:lnTo>
                  <a:lnTo>
                    <a:pt x="3603" y="10471"/>
                  </a:lnTo>
                  <a:lnTo>
                    <a:pt x="3131" y="10303"/>
                  </a:lnTo>
                  <a:lnTo>
                    <a:pt x="2660" y="10067"/>
                  </a:lnTo>
                  <a:lnTo>
                    <a:pt x="2222" y="9865"/>
                  </a:lnTo>
                  <a:lnTo>
                    <a:pt x="1818" y="9596"/>
                  </a:lnTo>
                  <a:lnTo>
                    <a:pt x="1549" y="9226"/>
                  </a:lnTo>
                  <a:lnTo>
                    <a:pt x="1448" y="9057"/>
                  </a:lnTo>
                  <a:lnTo>
                    <a:pt x="1347" y="8822"/>
                  </a:lnTo>
                  <a:lnTo>
                    <a:pt x="1313" y="8620"/>
                  </a:lnTo>
                  <a:lnTo>
                    <a:pt x="1313" y="8384"/>
                  </a:lnTo>
                  <a:lnTo>
                    <a:pt x="1280" y="8148"/>
                  </a:lnTo>
                  <a:lnTo>
                    <a:pt x="1246" y="7912"/>
                  </a:lnTo>
                  <a:lnTo>
                    <a:pt x="1313" y="7879"/>
                  </a:lnTo>
                  <a:lnTo>
                    <a:pt x="1347" y="7811"/>
                  </a:lnTo>
                  <a:lnTo>
                    <a:pt x="1313" y="7744"/>
                  </a:lnTo>
                  <a:lnTo>
                    <a:pt x="1280" y="7710"/>
                  </a:lnTo>
                  <a:lnTo>
                    <a:pt x="1044" y="7542"/>
                  </a:lnTo>
                  <a:lnTo>
                    <a:pt x="876" y="7340"/>
                  </a:lnTo>
                  <a:lnTo>
                    <a:pt x="707" y="7104"/>
                  </a:lnTo>
                  <a:lnTo>
                    <a:pt x="539" y="6869"/>
                  </a:lnTo>
                  <a:lnTo>
                    <a:pt x="472" y="6633"/>
                  </a:lnTo>
                  <a:lnTo>
                    <a:pt x="404" y="6431"/>
                  </a:lnTo>
                  <a:lnTo>
                    <a:pt x="404" y="5960"/>
                  </a:lnTo>
                  <a:lnTo>
                    <a:pt x="640" y="5185"/>
                  </a:lnTo>
                  <a:lnTo>
                    <a:pt x="909" y="4445"/>
                  </a:lnTo>
                  <a:lnTo>
                    <a:pt x="1313" y="3367"/>
                  </a:lnTo>
                  <a:lnTo>
                    <a:pt x="1751" y="2290"/>
                  </a:lnTo>
                  <a:lnTo>
                    <a:pt x="2189" y="1246"/>
                  </a:lnTo>
                  <a:lnTo>
                    <a:pt x="2593" y="169"/>
                  </a:lnTo>
                  <a:lnTo>
                    <a:pt x="2727" y="304"/>
                  </a:lnTo>
                  <a:lnTo>
                    <a:pt x="2896" y="405"/>
                  </a:lnTo>
                  <a:lnTo>
                    <a:pt x="3098" y="506"/>
                  </a:lnTo>
                  <a:lnTo>
                    <a:pt x="3266" y="573"/>
                  </a:lnTo>
                  <a:lnTo>
                    <a:pt x="3670" y="640"/>
                  </a:lnTo>
                  <a:lnTo>
                    <a:pt x="4074" y="708"/>
                  </a:lnTo>
                  <a:lnTo>
                    <a:pt x="4714" y="842"/>
                  </a:lnTo>
                  <a:lnTo>
                    <a:pt x="5353" y="1011"/>
                  </a:lnTo>
                  <a:lnTo>
                    <a:pt x="6599" y="1415"/>
                  </a:lnTo>
                  <a:lnTo>
                    <a:pt x="7879" y="1785"/>
                  </a:lnTo>
                  <a:lnTo>
                    <a:pt x="9192" y="2088"/>
                  </a:lnTo>
                  <a:lnTo>
                    <a:pt x="10505" y="2324"/>
                  </a:lnTo>
                  <a:lnTo>
                    <a:pt x="11818" y="2492"/>
                  </a:lnTo>
                  <a:lnTo>
                    <a:pt x="11885" y="2492"/>
                  </a:lnTo>
                  <a:lnTo>
                    <a:pt x="11919" y="2425"/>
                  </a:lnTo>
                  <a:lnTo>
                    <a:pt x="11885" y="2324"/>
                  </a:lnTo>
                  <a:lnTo>
                    <a:pt x="11818" y="2290"/>
                  </a:lnTo>
                  <a:lnTo>
                    <a:pt x="10572" y="2122"/>
                  </a:lnTo>
                  <a:lnTo>
                    <a:pt x="9326" y="1920"/>
                  </a:lnTo>
                  <a:lnTo>
                    <a:pt x="8114" y="1650"/>
                  </a:lnTo>
                  <a:lnTo>
                    <a:pt x="6902" y="1314"/>
                  </a:lnTo>
                  <a:lnTo>
                    <a:pt x="5825" y="977"/>
                  </a:lnTo>
                  <a:lnTo>
                    <a:pt x="4781" y="674"/>
                  </a:lnTo>
                  <a:lnTo>
                    <a:pt x="4242" y="539"/>
                  </a:lnTo>
                  <a:lnTo>
                    <a:pt x="3670" y="438"/>
                  </a:lnTo>
                  <a:lnTo>
                    <a:pt x="3165" y="304"/>
                  </a:lnTo>
                  <a:lnTo>
                    <a:pt x="2896" y="236"/>
                  </a:lnTo>
                  <a:lnTo>
                    <a:pt x="2626" y="102"/>
                  </a:lnTo>
                  <a:lnTo>
                    <a:pt x="2626" y="68"/>
                  </a:lnTo>
                  <a:lnTo>
                    <a:pt x="2626" y="34"/>
                  </a:lnTo>
                  <a:lnTo>
                    <a:pt x="262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7"/>
            <p:cNvSpPr/>
            <p:nvPr/>
          </p:nvSpPr>
          <p:spPr>
            <a:xfrm>
              <a:off x="6424611" y="3458870"/>
              <a:ext cx="119126" cy="478097"/>
            </a:xfrm>
            <a:custGeom>
              <a:avLst/>
              <a:gdLst/>
              <a:ahLst/>
              <a:cxnLst/>
              <a:rect l="l" t="t" r="r" b="b"/>
              <a:pathLst>
                <a:path w="2391" h="9596" extrusionOk="0">
                  <a:moveTo>
                    <a:pt x="2323" y="0"/>
                  </a:moveTo>
                  <a:lnTo>
                    <a:pt x="2323" y="34"/>
                  </a:lnTo>
                  <a:lnTo>
                    <a:pt x="2155" y="606"/>
                  </a:lnTo>
                  <a:lnTo>
                    <a:pt x="1987" y="1179"/>
                  </a:lnTo>
                  <a:lnTo>
                    <a:pt x="1751" y="2323"/>
                  </a:lnTo>
                  <a:lnTo>
                    <a:pt x="1515" y="3502"/>
                  </a:lnTo>
                  <a:lnTo>
                    <a:pt x="1246" y="4646"/>
                  </a:lnTo>
                  <a:lnTo>
                    <a:pt x="640" y="7071"/>
                  </a:lnTo>
                  <a:lnTo>
                    <a:pt x="0" y="9495"/>
                  </a:lnTo>
                  <a:lnTo>
                    <a:pt x="0" y="9562"/>
                  </a:lnTo>
                  <a:lnTo>
                    <a:pt x="68" y="9596"/>
                  </a:lnTo>
                  <a:lnTo>
                    <a:pt x="135" y="9596"/>
                  </a:lnTo>
                  <a:lnTo>
                    <a:pt x="169" y="9528"/>
                  </a:lnTo>
                  <a:lnTo>
                    <a:pt x="842" y="7138"/>
                  </a:lnTo>
                  <a:lnTo>
                    <a:pt x="1414" y="4680"/>
                  </a:lnTo>
                  <a:lnTo>
                    <a:pt x="1987" y="2391"/>
                  </a:lnTo>
                  <a:lnTo>
                    <a:pt x="2256" y="1212"/>
                  </a:lnTo>
                  <a:lnTo>
                    <a:pt x="2323" y="640"/>
                  </a:lnTo>
                  <a:lnTo>
                    <a:pt x="2391" y="34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0" name="Google Shape;1110;p7"/>
          <p:cNvGrpSpPr/>
          <p:nvPr/>
        </p:nvGrpSpPr>
        <p:grpSpPr>
          <a:xfrm>
            <a:off x="2204197" y="105666"/>
            <a:ext cx="546902" cy="236607"/>
            <a:chOff x="2204197" y="105666"/>
            <a:chExt cx="546902" cy="236607"/>
          </a:xfrm>
        </p:grpSpPr>
        <p:sp>
          <p:nvSpPr>
            <p:cNvPr id="1111" name="Google Shape;1111;p7"/>
            <p:cNvSpPr/>
            <p:nvPr/>
          </p:nvSpPr>
          <p:spPr>
            <a:xfrm>
              <a:off x="2242760" y="211340"/>
              <a:ext cx="33630" cy="20178"/>
            </a:xfrm>
            <a:custGeom>
              <a:avLst/>
              <a:gdLst/>
              <a:ahLst/>
              <a:cxnLst/>
              <a:rect l="l" t="t" r="r" b="b"/>
              <a:pathLst>
                <a:path w="675" h="405" extrusionOk="0">
                  <a:moveTo>
                    <a:pt x="68" y="1"/>
                  </a:moveTo>
                  <a:lnTo>
                    <a:pt x="35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35" y="136"/>
                  </a:lnTo>
                  <a:lnTo>
                    <a:pt x="102" y="237"/>
                  </a:lnTo>
                  <a:lnTo>
                    <a:pt x="237" y="304"/>
                  </a:lnTo>
                  <a:lnTo>
                    <a:pt x="371" y="371"/>
                  </a:lnTo>
                  <a:lnTo>
                    <a:pt x="506" y="405"/>
                  </a:lnTo>
                  <a:lnTo>
                    <a:pt x="607" y="405"/>
                  </a:lnTo>
                  <a:lnTo>
                    <a:pt x="674" y="338"/>
                  </a:lnTo>
                  <a:lnTo>
                    <a:pt x="674" y="237"/>
                  </a:lnTo>
                  <a:lnTo>
                    <a:pt x="607" y="136"/>
                  </a:lnTo>
                  <a:lnTo>
                    <a:pt x="472" y="68"/>
                  </a:lnTo>
                  <a:lnTo>
                    <a:pt x="338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7"/>
            <p:cNvSpPr/>
            <p:nvPr/>
          </p:nvSpPr>
          <p:spPr>
            <a:xfrm>
              <a:off x="2249486" y="176115"/>
              <a:ext cx="35274" cy="18534"/>
            </a:xfrm>
            <a:custGeom>
              <a:avLst/>
              <a:gdLst/>
              <a:ahLst/>
              <a:cxnLst/>
              <a:rect l="l" t="t" r="r" b="b"/>
              <a:pathLst>
                <a:path w="708" h="372" extrusionOk="0">
                  <a:moveTo>
                    <a:pt x="169" y="1"/>
                  </a:moveTo>
                  <a:lnTo>
                    <a:pt x="34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34" y="203"/>
                  </a:lnTo>
                  <a:lnTo>
                    <a:pt x="135" y="270"/>
                  </a:lnTo>
                  <a:lnTo>
                    <a:pt x="236" y="304"/>
                  </a:lnTo>
                  <a:lnTo>
                    <a:pt x="506" y="371"/>
                  </a:lnTo>
                  <a:lnTo>
                    <a:pt x="640" y="371"/>
                  </a:lnTo>
                  <a:lnTo>
                    <a:pt x="674" y="338"/>
                  </a:lnTo>
                  <a:lnTo>
                    <a:pt x="708" y="270"/>
                  </a:lnTo>
                  <a:lnTo>
                    <a:pt x="708" y="203"/>
                  </a:lnTo>
                  <a:lnTo>
                    <a:pt x="674" y="169"/>
                  </a:lnTo>
                  <a:lnTo>
                    <a:pt x="640" y="102"/>
                  </a:lnTo>
                  <a:lnTo>
                    <a:pt x="573" y="68"/>
                  </a:lnTo>
                  <a:lnTo>
                    <a:pt x="30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7"/>
            <p:cNvSpPr/>
            <p:nvPr/>
          </p:nvSpPr>
          <p:spPr>
            <a:xfrm>
              <a:off x="2204197" y="105666"/>
              <a:ext cx="546902" cy="236607"/>
            </a:xfrm>
            <a:custGeom>
              <a:avLst/>
              <a:gdLst/>
              <a:ahLst/>
              <a:cxnLst/>
              <a:rect l="l" t="t" r="r" b="b"/>
              <a:pathLst>
                <a:path w="10977" h="4749" extrusionOk="0">
                  <a:moveTo>
                    <a:pt x="438" y="843"/>
                  </a:moveTo>
                  <a:lnTo>
                    <a:pt x="674" y="910"/>
                  </a:lnTo>
                  <a:lnTo>
                    <a:pt x="876" y="977"/>
                  </a:lnTo>
                  <a:lnTo>
                    <a:pt x="1145" y="944"/>
                  </a:lnTo>
                  <a:lnTo>
                    <a:pt x="1415" y="944"/>
                  </a:lnTo>
                  <a:lnTo>
                    <a:pt x="1684" y="977"/>
                  </a:lnTo>
                  <a:lnTo>
                    <a:pt x="1920" y="1078"/>
                  </a:lnTo>
                  <a:lnTo>
                    <a:pt x="1852" y="1651"/>
                  </a:lnTo>
                  <a:lnTo>
                    <a:pt x="1718" y="2829"/>
                  </a:lnTo>
                  <a:lnTo>
                    <a:pt x="1482" y="2762"/>
                  </a:lnTo>
                  <a:lnTo>
                    <a:pt x="1280" y="2694"/>
                  </a:lnTo>
                  <a:lnTo>
                    <a:pt x="1044" y="2627"/>
                  </a:lnTo>
                  <a:lnTo>
                    <a:pt x="809" y="2560"/>
                  </a:lnTo>
                  <a:lnTo>
                    <a:pt x="573" y="2560"/>
                  </a:lnTo>
                  <a:lnTo>
                    <a:pt x="304" y="2526"/>
                  </a:lnTo>
                  <a:lnTo>
                    <a:pt x="236" y="2526"/>
                  </a:lnTo>
                  <a:lnTo>
                    <a:pt x="270" y="2257"/>
                  </a:lnTo>
                  <a:lnTo>
                    <a:pt x="304" y="1987"/>
                  </a:lnTo>
                  <a:lnTo>
                    <a:pt x="371" y="1449"/>
                  </a:lnTo>
                  <a:lnTo>
                    <a:pt x="438" y="1146"/>
                  </a:lnTo>
                  <a:lnTo>
                    <a:pt x="438" y="977"/>
                  </a:lnTo>
                  <a:lnTo>
                    <a:pt x="438" y="843"/>
                  </a:lnTo>
                  <a:close/>
                  <a:moveTo>
                    <a:pt x="3031" y="236"/>
                  </a:moveTo>
                  <a:lnTo>
                    <a:pt x="3367" y="337"/>
                  </a:lnTo>
                  <a:lnTo>
                    <a:pt x="3704" y="405"/>
                  </a:lnTo>
                  <a:lnTo>
                    <a:pt x="4377" y="438"/>
                  </a:lnTo>
                  <a:lnTo>
                    <a:pt x="6229" y="607"/>
                  </a:lnTo>
                  <a:lnTo>
                    <a:pt x="7980" y="775"/>
                  </a:lnTo>
                  <a:lnTo>
                    <a:pt x="9697" y="977"/>
                  </a:lnTo>
                  <a:lnTo>
                    <a:pt x="9764" y="977"/>
                  </a:lnTo>
                  <a:lnTo>
                    <a:pt x="9933" y="1045"/>
                  </a:lnTo>
                  <a:lnTo>
                    <a:pt x="10067" y="1146"/>
                  </a:lnTo>
                  <a:lnTo>
                    <a:pt x="10303" y="1381"/>
                  </a:lnTo>
                  <a:lnTo>
                    <a:pt x="10471" y="1583"/>
                  </a:lnTo>
                  <a:lnTo>
                    <a:pt x="10572" y="1752"/>
                  </a:lnTo>
                  <a:lnTo>
                    <a:pt x="10640" y="1920"/>
                  </a:lnTo>
                  <a:lnTo>
                    <a:pt x="10707" y="2088"/>
                  </a:lnTo>
                  <a:lnTo>
                    <a:pt x="10741" y="2290"/>
                  </a:lnTo>
                  <a:lnTo>
                    <a:pt x="10741" y="2492"/>
                  </a:lnTo>
                  <a:lnTo>
                    <a:pt x="10673" y="2964"/>
                  </a:lnTo>
                  <a:lnTo>
                    <a:pt x="10640" y="3199"/>
                  </a:lnTo>
                  <a:lnTo>
                    <a:pt x="10572" y="3435"/>
                  </a:lnTo>
                  <a:lnTo>
                    <a:pt x="10471" y="3671"/>
                  </a:lnTo>
                  <a:lnTo>
                    <a:pt x="10337" y="3873"/>
                  </a:lnTo>
                  <a:lnTo>
                    <a:pt x="10202" y="4041"/>
                  </a:lnTo>
                  <a:lnTo>
                    <a:pt x="10067" y="4209"/>
                  </a:lnTo>
                  <a:lnTo>
                    <a:pt x="9865" y="4344"/>
                  </a:lnTo>
                  <a:lnTo>
                    <a:pt x="9663" y="4445"/>
                  </a:lnTo>
                  <a:lnTo>
                    <a:pt x="8687" y="4445"/>
                  </a:lnTo>
                  <a:lnTo>
                    <a:pt x="8249" y="4378"/>
                  </a:lnTo>
                  <a:lnTo>
                    <a:pt x="7778" y="4310"/>
                  </a:lnTo>
                  <a:lnTo>
                    <a:pt x="6902" y="4176"/>
                  </a:lnTo>
                  <a:lnTo>
                    <a:pt x="5993" y="4041"/>
                  </a:lnTo>
                  <a:lnTo>
                    <a:pt x="5118" y="3940"/>
                  </a:lnTo>
                  <a:lnTo>
                    <a:pt x="4243" y="3839"/>
                  </a:lnTo>
                  <a:lnTo>
                    <a:pt x="2896" y="3839"/>
                  </a:lnTo>
                  <a:lnTo>
                    <a:pt x="2492" y="3873"/>
                  </a:lnTo>
                  <a:lnTo>
                    <a:pt x="2458" y="3805"/>
                  </a:lnTo>
                  <a:lnTo>
                    <a:pt x="2391" y="3704"/>
                  </a:lnTo>
                  <a:lnTo>
                    <a:pt x="2256" y="3570"/>
                  </a:lnTo>
                  <a:lnTo>
                    <a:pt x="2088" y="3368"/>
                  </a:lnTo>
                  <a:lnTo>
                    <a:pt x="1987" y="3267"/>
                  </a:lnTo>
                  <a:lnTo>
                    <a:pt x="1920" y="3132"/>
                  </a:lnTo>
                  <a:lnTo>
                    <a:pt x="1886" y="3132"/>
                  </a:lnTo>
                  <a:lnTo>
                    <a:pt x="2021" y="1853"/>
                  </a:lnTo>
                  <a:lnTo>
                    <a:pt x="2054" y="1482"/>
                  </a:lnTo>
                  <a:lnTo>
                    <a:pt x="2122" y="1078"/>
                  </a:lnTo>
                  <a:lnTo>
                    <a:pt x="2122" y="1011"/>
                  </a:lnTo>
                  <a:lnTo>
                    <a:pt x="2122" y="910"/>
                  </a:lnTo>
                  <a:lnTo>
                    <a:pt x="2088" y="843"/>
                  </a:lnTo>
                  <a:lnTo>
                    <a:pt x="2256" y="775"/>
                  </a:lnTo>
                  <a:lnTo>
                    <a:pt x="2391" y="708"/>
                  </a:lnTo>
                  <a:lnTo>
                    <a:pt x="2660" y="506"/>
                  </a:lnTo>
                  <a:lnTo>
                    <a:pt x="3031" y="270"/>
                  </a:lnTo>
                  <a:lnTo>
                    <a:pt x="3031" y="236"/>
                  </a:lnTo>
                  <a:close/>
                  <a:moveTo>
                    <a:pt x="2930" y="1"/>
                  </a:moveTo>
                  <a:lnTo>
                    <a:pt x="2862" y="34"/>
                  </a:lnTo>
                  <a:lnTo>
                    <a:pt x="2324" y="405"/>
                  </a:lnTo>
                  <a:lnTo>
                    <a:pt x="2088" y="573"/>
                  </a:lnTo>
                  <a:lnTo>
                    <a:pt x="2021" y="641"/>
                  </a:lnTo>
                  <a:lnTo>
                    <a:pt x="1953" y="775"/>
                  </a:lnTo>
                  <a:lnTo>
                    <a:pt x="1987" y="809"/>
                  </a:lnTo>
                  <a:lnTo>
                    <a:pt x="1987" y="843"/>
                  </a:lnTo>
                  <a:lnTo>
                    <a:pt x="1785" y="742"/>
                  </a:lnTo>
                  <a:lnTo>
                    <a:pt x="1549" y="708"/>
                  </a:lnTo>
                  <a:lnTo>
                    <a:pt x="910" y="708"/>
                  </a:lnTo>
                  <a:lnTo>
                    <a:pt x="741" y="674"/>
                  </a:lnTo>
                  <a:lnTo>
                    <a:pt x="573" y="641"/>
                  </a:lnTo>
                  <a:lnTo>
                    <a:pt x="405" y="674"/>
                  </a:lnTo>
                  <a:lnTo>
                    <a:pt x="405" y="641"/>
                  </a:lnTo>
                  <a:lnTo>
                    <a:pt x="371" y="607"/>
                  </a:lnTo>
                  <a:lnTo>
                    <a:pt x="371" y="641"/>
                  </a:lnTo>
                  <a:lnTo>
                    <a:pt x="270" y="843"/>
                  </a:lnTo>
                  <a:lnTo>
                    <a:pt x="203" y="1078"/>
                  </a:lnTo>
                  <a:lnTo>
                    <a:pt x="102" y="1516"/>
                  </a:lnTo>
                  <a:lnTo>
                    <a:pt x="34" y="2021"/>
                  </a:lnTo>
                  <a:lnTo>
                    <a:pt x="1" y="2290"/>
                  </a:lnTo>
                  <a:lnTo>
                    <a:pt x="1" y="2560"/>
                  </a:lnTo>
                  <a:lnTo>
                    <a:pt x="68" y="2627"/>
                  </a:lnTo>
                  <a:lnTo>
                    <a:pt x="135" y="2661"/>
                  </a:lnTo>
                  <a:lnTo>
                    <a:pt x="203" y="2728"/>
                  </a:lnTo>
                  <a:lnTo>
                    <a:pt x="337" y="2762"/>
                  </a:lnTo>
                  <a:lnTo>
                    <a:pt x="607" y="2795"/>
                  </a:lnTo>
                  <a:lnTo>
                    <a:pt x="876" y="2829"/>
                  </a:lnTo>
                  <a:lnTo>
                    <a:pt x="1145" y="2930"/>
                  </a:lnTo>
                  <a:lnTo>
                    <a:pt x="1415" y="2997"/>
                  </a:lnTo>
                  <a:lnTo>
                    <a:pt x="1718" y="3065"/>
                  </a:lnTo>
                  <a:lnTo>
                    <a:pt x="1684" y="3267"/>
                  </a:lnTo>
                  <a:lnTo>
                    <a:pt x="1684" y="3334"/>
                  </a:lnTo>
                  <a:lnTo>
                    <a:pt x="1718" y="3334"/>
                  </a:lnTo>
                  <a:lnTo>
                    <a:pt x="1785" y="3368"/>
                  </a:lnTo>
                  <a:lnTo>
                    <a:pt x="1920" y="3536"/>
                  </a:lnTo>
                  <a:lnTo>
                    <a:pt x="2155" y="3839"/>
                  </a:lnTo>
                  <a:lnTo>
                    <a:pt x="2256" y="3974"/>
                  </a:lnTo>
                  <a:lnTo>
                    <a:pt x="2324" y="4007"/>
                  </a:lnTo>
                  <a:lnTo>
                    <a:pt x="2458" y="4007"/>
                  </a:lnTo>
                  <a:lnTo>
                    <a:pt x="2930" y="4075"/>
                  </a:lnTo>
                  <a:lnTo>
                    <a:pt x="3401" y="4142"/>
                  </a:lnTo>
                  <a:lnTo>
                    <a:pt x="4344" y="4176"/>
                  </a:lnTo>
                  <a:lnTo>
                    <a:pt x="5253" y="4209"/>
                  </a:lnTo>
                  <a:lnTo>
                    <a:pt x="5724" y="4243"/>
                  </a:lnTo>
                  <a:lnTo>
                    <a:pt x="6195" y="4277"/>
                  </a:lnTo>
                  <a:lnTo>
                    <a:pt x="7711" y="4546"/>
                  </a:lnTo>
                  <a:lnTo>
                    <a:pt x="8451" y="4647"/>
                  </a:lnTo>
                  <a:lnTo>
                    <a:pt x="9192" y="4681"/>
                  </a:lnTo>
                  <a:lnTo>
                    <a:pt x="9226" y="4748"/>
                  </a:lnTo>
                  <a:lnTo>
                    <a:pt x="9495" y="4748"/>
                  </a:lnTo>
                  <a:lnTo>
                    <a:pt x="9697" y="4714"/>
                  </a:lnTo>
                  <a:lnTo>
                    <a:pt x="9865" y="4647"/>
                  </a:lnTo>
                  <a:lnTo>
                    <a:pt x="10034" y="4580"/>
                  </a:lnTo>
                  <a:lnTo>
                    <a:pt x="10168" y="4445"/>
                  </a:lnTo>
                  <a:lnTo>
                    <a:pt x="10303" y="4344"/>
                  </a:lnTo>
                  <a:lnTo>
                    <a:pt x="10505" y="4007"/>
                  </a:lnTo>
                  <a:lnTo>
                    <a:pt x="10707" y="3671"/>
                  </a:lnTo>
                  <a:lnTo>
                    <a:pt x="10808" y="3267"/>
                  </a:lnTo>
                  <a:lnTo>
                    <a:pt x="10909" y="2896"/>
                  </a:lnTo>
                  <a:lnTo>
                    <a:pt x="10976" y="2560"/>
                  </a:lnTo>
                  <a:lnTo>
                    <a:pt x="10976" y="2290"/>
                  </a:lnTo>
                  <a:lnTo>
                    <a:pt x="10943" y="2021"/>
                  </a:lnTo>
                  <a:lnTo>
                    <a:pt x="10842" y="1752"/>
                  </a:lnTo>
                  <a:lnTo>
                    <a:pt x="10673" y="1482"/>
                  </a:lnTo>
                  <a:lnTo>
                    <a:pt x="10505" y="1213"/>
                  </a:lnTo>
                  <a:lnTo>
                    <a:pt x="10303" y="1045"/>
                  </a:lnTo>
                  <a:lnTo>
                    <a:pt x="10168" y="944"/>
                  </a:lnTo>
                  <a:lnTo>
                    <a:pt x="10067" y="910"/>
                  </a:lnTo>
                  <a:lnTo>
                    <a:pt x="9933" y="876"/>
                  </a:lnTo>
                  <a:lnTo>
                    <a:pt x="9798" y="876"/>
                  </a:lnTo>
                  <a:lnTo>
                    <a:pt x="9798" y="775"/>
                  </a:lnTo>
                  <a:lnTo>
                    <a:pt x="9697" y="742"/>
                  </a:lnTo>
                  <a:lnTo>
                    <a:pt x="6229" y="405"/>
                  </a:lnTo>
                  <a:lnTo>
                    <a:pt x="5455" y="304"/>
                  </a:lnTo>
                  <a:lnTo>
                    <a:pt x="4647" y="203"/>
                  </a:lnTo>
                  <a:lnTo>
                    <a:pt x="4243" y="169"/>
                  </a:lnTo>
                  <a:lnTo>
                    <a:pt x="3839" y="135"/>
                  </a:lnTo>
                  <a:lnTo>
                    <a:pt x="3468" y="169"/>
                  </a:lnTo>
                  <a:lnTo>
                    <a:pt x="3098" y="203"/>
                  </a:lnTo>
                  <a:lnTo>
                    <a:pt x="3098" y="102"/>
                  </a:lnTo>
                  <a:lnTo>
                    <a:pt x="3098" y="34"/>
                  </a:lnTo>
                  <a:lnTo>
                    <a:pt x="303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7"/>
            <p:cNvSpPr/>
            <p:nvPr/>
          </p:nvSpPr>
          <p:spPr>
            <a:xfrm>
              <a:off x="2593361" y="174471"/>
              <a:ext cx="112449" cy="112400"/>
            </a:xfrm>
            <a:custGeom>
              <a:avLst/>
              <a:gdLst/>
              <a:ahLst/>
              <a:cxnLst/>
              <a:rect l="l" t="t" r="r" b="b"/>
              <a:pathLst>
                <a:path w="2257" h="2256" extrusionOk="0">
                  <a:moveTo>
                    <a:pt x="1213" y="169"/>
                  </a:moveTo>
                  <a:lnTo>
                    <a:pt x="1179" y="202"/>
                  </a:lnTo>
                  <a:lnTo>
                    <a:pt x="1179" y="270"/>
                  </a:lnTo>
                  <a:lnTo>
                    <a:pt x="1213" y="337"/>
                  </a:lnTo>
                  <a:lnTo>
                    <a:pt x="1516" y="337"/>
                  </a:lnTo>
                  <a:lnTo>
                    <a:pt x="1684" y="371"/>
                  </a:lnTo>
                  <a:lnTo>
                    <a:pt x="1819" y="505"/>
                  </a:lnTo>
                  <a:lnTo>
                    <a:pt x="1920" y="640"/>
                  </a:lnTo>
                  <a:lnTo>
                    <a:pt x="1987" y="842"/>
                  </a:lnTo>
                  <a:lnTo>
                    <a:pt x="2021" y="1044"/>
                  </a:lnTo>
                  <a:lnTo>
                    <a:pt x="2021" y="1212"/>
                  </a:lnTo>
                  <a:lnTo>
                    <a:pt x="1987" y="1414"/>
                  </a:lnTo>
                  <a:lnTo>
                    <a:pt x="1920" y="1616"/>
                  </a:lnTo>
                  <a:lnTo>
                    <a:pt x="1819" y="1785"/>
                  </a:lnTo>
                  <a:lnTo>
                    <a:pt x="1650" y="1886"/>
                  </a:lnTo>
                  <a:lnTo>
                    <a:pt x="1482" y="1987"/>
                  </a:lnTo>
                  <a:lnTo>
                    <a:pt x="1314" y="2020"/>
                  </a:lnTo>
                  <a:lnTo>
                    <a:pt x="1112" y="2020"/>
                  </a:lnTo>
                  <a:lnTo>
                    <a:pt x="943" y="1987"/>
                  </a:lnTo>
                  <a:lnTo>
                    <a:pt x="741" y="1886"/>
                  </a:lnTo>
                  <a:lnTo>
                    <a:pt x="573" y="1751"/>
                  </a:lnTo>
                  <a:lnTo>
                    <a:pt x="438" y="1616"/>
                  </a:lnTo>
                  <a:lnTo>
                    <a:pt x="337" y="1448"/>
                  </a:lnTo>
                  <a:lnTo>
                    <a:pt x="270" y="1280"/>
                  </a:lnTo>
                  <a:lnTo>
                    <a:pt x="236" y="1111"/>
                  </a:lnTo>
                  <a:lnTo>
                    <a:pt x="270" y="909"/>
                  </a:lnTo>
                  <a:lnTo>
                    <a:pt x="337" y="741"/>
                  </a:lnTo>
                  <a:lnTo>
                    <a:pt x="472" y="539"/>
                  </a:lnTo>
                  <a:lnTo>
                    <a:pt x="640" y="371"/>
                  </a:lnTo>
                  <a:lnTo>
                    <a:pt x="809" y="270"/>
                  </a:lnTo>
                  <a:lnTo>
                    <a:pt x="1011" y="202"/>
                  </a:lnTo>
                  <a:lnTo>
                    <a:pt x="1213" y="169"/>
                  </a:lnTo>
                  <a:close/>
                  <a:moveTo>
                    <a:pt x="1179" y="0"/>
                  </a:moveTo>
                  <a:lnTo>
                    <a:pt x="1011" y="34"/>
                  </a:lnTo>
                  <a:lnTo>
                    <a:pt x="842" y="101"/>
                  </a:lnTo>
                  <a:lnTo>
                    <a:pt x="674" y="169"/>
                  </a:lnTo>
                  <a:lnTo>
                    <a:pt x="506" y="270"/>
                  </a:lnTo>
                  <a:lnTo>
                    <a:pt x="371" y="404"/>
                  </a:lnTo>
                  <a:lnTo>
                    <a:pt x="270" y="539"/>
                  </a:lnTo>
                  <a:lnTo>
                    <a:pt x="135" y="741"/>
                  </a:lnTo>
                  <a:lnTo>
                    <a:pt x="34" y="943"/>
                  </a:lnTo>
                  <a:lnTo>
                    <a:pt x="1" y="1179"/>
                  </a:lnTo>
                  <a:lnTo>
                    <a:pt x="1" y="1313"/>
                  </a:lnTo>
                  <a:lnTo>
                    <a:pt x="68" y="1414"/>
                  </a:lnTo>
                  <a:lnTo>
                    <a:pt x="203" y="1650"/>
                  </a:lnTo>
                  <a:lnTo>
                    <a:pt x="371" y="1886"/>
                  </a:lnTo>
                  <a:lnTo>
                    <a:pt x="607" y="2088"/>
                  </a:lnTo>
                  <a:lnTo>
                    <a:pt x="876" y="2222"/>
                  </a:lnTo>
                  <a:lnTo>
                    <a:pt x="1112" y="2256"/>
                  </a:lnTo>
                  <a:lnTo>
                    <a:pt x="1347" y="2256"/>
                  </a:lnTo>
                  <a:lnTo>
                    <a:pt x="1549" y="2222"/>
                  </a:lnTo>
                  <a:lnTo>
                    <a:pt x="1785" y="2121"/>
                  </a:lnTo>
                  <a:lnTo>
                    <a:pt x="1953" y="1953"/>
                  </a:lnTo>
                  <a:lnTo>
                    <a:pt x="2088" y="1785"/>
                  </a:lnTo>
                  <a:lnTo>
                    <a:pt x="2189" y="1583"/>
                  </a:lnTo>
                  <a:lnTo>
                    <a:pt x="2256" y="1313"/>
                  </a:lnTo>
                  <a:lnTo>
                    <a:pt x="2256" y="1145"/>
                  </a:lnTo>
                  <a:lnTo>
                    <a:pt x="2223" y="943"/>
                  </a:lnTo>
                  <a:lnTo>
                    <a:pt x="2189" y="707"/>
                  </a:lnTo>
                  <a:lnTo>
                    <a:pt x="2088" y="505"/>
                  </a:lnTo>
                  <a:lnTo>
                    <a:pt x="1987" y="303"/>
                  </a:lnTo>
                  <a:lnTo>
                    <a:pt x="1852" y="169"/>
                  </a:lnTo>
                  <a:lnTo>
                    <a:pt x="1684" y="68"/>
                  </a:lnTo>
                  <a:lnTo>
                    <a:pt x="1516" y="68"/>
                  </a:lnTo>
                  <a:lnTo>
                    <a:pt x="1347" y="34"/>
                  </a:lnTo>
                  <a:lnTo>
                    <a:pt x="117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5" name="Google Shape;1115;p7"/>
          <p:cNvGrpSpPr/>
          <p:nvPr/>
        </p:nvGrpSpPr>
        <p:grpSpPr>
          <a:xfrm>
            <a:off x="50" y="-7"/>
            <a:ext cx="2049897" cy="773345"/>
            <a:chOff x="50" y="-7"/>
            <a:chExt cx="2049897" cy="773345"/>
          </a:xfrm>
        </p:grpSpPr>
        <p:sp>
          <p:nvSpPr>
            <p:cNvPr id="1116" name="Google Shape;1116;p7"/>
            <p:cNvSpPr/>
            <p:nvPr/>
          </p:nvSpPr>
          <p:spPr>
            <a:xfrm>
              <a:off x="1065205" y="176115"/>
              <a:ext cx="40306" cy="35274"/>
            </a:xfrm>
            <a:custGeom>
              <a:avLst/>
              <a:gdLst/>
              <a:ahLst/>
              <a:cxnLst/>
              <a:rect l="l" t="t" r="r" b="b"/>
              <a:pathLst>
                <a:path w="809" h="708" extrusionOk="0">
                  <a:moveTo>
                    <a:pt x="641" y="1"/>
                  </a:moveTo>
                  <a:lnTo>
                    <a:pt x="573" y="35"/>
                  </a:lnTo>
                  <a:lnTo>
                    <a:pt x="573" y="102"/>
                  </a:lnTo>
                  <a:lnTo>
                    <a:pt x="607" y="237"/>
                  </a:lnTo>
                  <a:lnTo>
                    <a:pt x="573" y="371"/>
                  </a:lnTo>
                  <a:lnTo>
                    <a:pt x="540" y="439"/>
                  </a:lnTo>
                  <a:lnTo>
                    <a:pt x="472" y="472"/>
                  </a:lnTo>
                  <a:lnTo>
                    <a:pt x="338" y="506"/>
                  </a:lnTo>
                  <a:lnTo>
                    <a:pt x="270" y="506"/>
                  </a:lnTo>
                  <a:lnTo>
                    <a:pt x="237" y="472"/>
                  </a:lnTo>
                  <a:lnTo>
                    <a:pt x="203" y="405"/>
                  </a:lnTo>
                  <a:lnTo>
                    <a:pt x="169" y="371"/>
                  </a:lnTo>
                  <a:lnTo>
                    <a:pt x="169" y="304"/>
                  </a:lnTo>
                  <a:lnTo>
                    <a:pt x="203" y="270"/>
                  </a:lnTo>
                  <a:lnTo>
                    <a:pt x="237" y="169"/>
                  </a:lnTo>
                  <a:lnTo>
                    <a:pt x="237" y="102"/>
                  </a:lnTo>
                  <a:lnTo>
                    <a:pt x="102" y="102"/>
                  </a:lnTo>
                  <a:lnTo>
                    <a:pt x="35" y="169"/>
                  </a:lnTo>
                  <a:lnTo>
                    <a:pt x="1" y="270"/>
                  </a:lnTo>
                  <a:lnTo>
                    <a:pt x="1" y="371"/>
                  </a:lnTo>
                  <a:lnTo>
                    <a:pt x="1" y="472"/>
                  </a:lnTo>
                  <a:lnTo>
                    <a:pt x="68" y="573"/>
                  </a:lnTo>
                  <a:lnTo>
                    <a:pt x="169" y="641"/>
                  </a:lnTo>
                  <a:lnTo>
                    <a:pt x="270" y="674"/>
                  </a:lnTo>
                  <a:lnTo>
                    <a:pt x="405" y="708"/>
                  </a:lnTo>
                  <a:lnTo>
                    <a:pt x="506" y="674"/>
                  </a:lnTo>
                  <a:lnTo>
                    <a:pt x="641" y="607"/>
                  </a:lnTo>
                  <a:lnTo>
                    <a:pt x="708" y="506"/>
                  </a:lnTo>
                  <a:lnTo>
                    <a:pt x="775" y="405"/>
                  </a:lnTo>
                  <a:lnTo>
                    <a:pt x="809" y="270"/>
                  </a:lnTo>
                  <a:lnTo>
                    <a:pt x="809" y="136"/>
                  </a:lnTo>
                  <a:lnTo>
                    <a:pt x="742" y="35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7"/>
            <p:cNvSpPr/>
            <p:nvPr/>
          </p:nvSpPr>
          <p:spPr>
            <a:xfrm>
              <a:off x="1021610" y="129182"/>
              <a:ext cx="125852" cy="119126"/>
            </a:xfrm>
            <a:custGeom>
              <a:avLst/>
              <a:gdLst/>
              <a:ahLst/>
              <a:cxnLst/>
              <a:rect l="l" t="t" r="r" b="b"/>
              <a:pathLst>
                <a:path w="2526" h="2391" extrusionOk="0">
                  <a:moveTo>
                    <a:pt x="2256" y="236"/>
                  </a:moveTo>
                  <a:lnTo>
                    <a:pt x="2256" y="674"/>
                  </a:lnTo>
                  <a:lnTo>
                    <a:pt x="2290" y="1078"/>
                  </a:lnTo>
                  <a:lnTo>
                    <a:pt x="2290" y="1616"/>
                  </a:lnTo>
                  <a:lnTo>
                    <a:pt x="2324" y="2121"/>
                  </a:lnTo>
                  <a:lnTo>
                    <a:pt x="2088" y="2088"/>
                  </a:lnTo>
                  <a:lnTo>
                    <a:pt x="1886" y="2088"/>
                  </a:lnTo>
                  <a:lnTo>
                    <a:pt x="1448" y="2121"/>
                  </a:lnTo>
                  <a:lnTo>
                    <a:pt x="910" y="2121"/>
                  </a:lnTo>
                  <a:lnTo>
                    <a:pt x="640" y="2155"/>
                  </a:lnTo>
                  <a:lnTo>
                    <a:pt x="371" y="2222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03" y="707"/>
                  </a:lnTo>
                  <a:lnTo>
                    <a:pt x="169" y="270"/>
                  </a:lnTo>
                  <a:lnTo>
                    <a:pt x="1213" y="270"/>
                  </a:lnTo>
                  <a:lnTo>
                    <a:pt x="2256" y="236"/>
                  </a:lnTo>
                  <a:close/>
                  <a:moveTo>
                    <a:pt x="2256" y="0"/>
                  </a:moveTo>
                  <a:lnTo>
                    <a:pt x="1179" y="34"/>
                  </a:lnTo>
                  <a:lnTo>
                    <a:pt x="674" y="34"/>
                  </a:lnTo>
                  <a:lnTo>
                    <a:pt x="135" y="101"/>
                  </a:lnTo>
                  <a:lnTo>
                    <a:pt x="68" y="135"/>
                  </a:lnTo>
                  <a:lnTo>
                    <a:pt x="68" y="202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4" y="1145"/>
                  </a:lnTo>
                  <a:lnTo>
                    <a:pt x="102" y="1751"/>
                  </a:lnTo>
                  <a:lnTo>
                    <a:pt x="135" y="2020"/>
                  </a:lnTo>
                  <a:lnTo>
                    <a:pt x="203" y="2323"/>
                  </a:lnTo>
                  <a:lnTo>
                    <a:pt x="236" y="2357"/>
                  </a:lnTo>
                  <a:lnTo>
                    <a:pt x="371" y="2357"/>
                  </a:lnTo>
                  <a:lnTo>
                    <a:pt x="607" y="2391"/>
                  </a:lnTo>
                  <a:lnTo>
                    <a:pt x="842" y="2391"/>
                  </a:lnTo>
                  <a:lnTo>
                    <a:pt x="1314" y="2357"/>
                  </a:lnTo>
                  <a:lnTo>
                    <a:pt x="2088" y="2357"/>
                  </a:lnTo>
                  <a:lnTo>
                    <a:pt x="2357" y="2290"/>
                  </a:lnTo>
                  <a:lnTo>
                    <a:pt x="2391" y="2323"/>
                  </a:lnTo>
                  <a:lnTo>
                    <a:pt x="2458" y="2323"/>
                  </a:lnTo>
                  <a:lnTo>
                    <a:pt x="2492" y="2256"/>
                  </a:lnTo>
                  <a:lnTo>
                    <a:pt x="2526" y="2020"/>
                  </a:lnTo>
                  <a:lnTo>
                    <a:pt x="2526" y="1751"/>
                  </a:lnTo>
                  <a:lnTo>
                    <a:pt x="2492" y="1246"/>
                  </a:lnTo>
                  <a:lnTo>
                    <a:pt x="2458" y="640"/>
                  </a:lnTo>
                  <a:lnTo>
                    <a:pt x="2425" y="371"/>
                  </a:lnTo>
                  <a:lnTo>
                    <a:pt x="2357" y="68"/>
                  </a:lnTo>
                  <a:lnTo>
                    <a:pt x="2324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7"/>
            <p:cNvSpPr/>
            <p:nvPr/>
          </p:nvSpPr>
          <p:spPr>
            <a:xfrm>
              <a:off x="1345357" y="164407"/>
              <a:ext cx="36968" cy="38612"/>
            </a:xfrm>
            <a:custGeom>
              <a:avLst/>
              <a:gdLst/>
              <a:ahLst/>
              <a:cxnLst/>
              <a:rect l="l" t="t" r="r" b="b"/>
              <a:pathLst>
                <a:path w="742" h="775" extrusionOk="0">
                  <a:moveTo>
                    <a:pt x="304" y="169"/>
                  </a:moveTo>
                  <a:lnTo>
                    <a:pt x="337" y="202"/>
                  </a:lnTo>
                  <a:lnTo>
                    <a:pt x="371" y="236"/>
                  </a:lnTo>
                  <a:lnTo>
                    <a:pt x="506" y="236"/>
                  </a:lnTo>
                  <a:lnTo>
                    <a:pt x="539" y="404"/>
                  </a:lnTo>
                  <a:lnTo>
                    <a:pt x="506" y="472"/>
                  </a:lnTo>
                  <a:lnTo>
                    <a:pt x="472" y="539"/>
                  </a:lnTo>
                  <a:lnTo>
                    <a:pt x="438" y="573"/>
                  </a:lnTo>
                  <a:lnTo>
                    <a:pt x="371" y="606"/>
                  </a:lnTo>
                  <a:lnTo>
                    <a:pt x="304" y="573"/>
                  </a:lnTo>
                  <a:lnTo>
                    <a:pt x="236" y="539"/>
                  </a:lnTo>
                  <a:lnTo>
                    <a:pt x="203" y="472"/>
                  </a:lnTo>
                  <a:lnTo>
                    <a:pt x="169" y="404"/>
                  </a:lnTo>
                  <a:lnTo>
                    <a:pt x="203" y="270"/>
                  </a:lnTo>
                  <a:lnTo>
                    <a:pt x="304" y="169"/>
                  </a:lnTo>
                  <a:close/>
                  <a:moveTo>
                    <a:pt x="304" y="0"/>
                  </a:moveTo>
                  <a:lnTo>
                    <a:pt x="169" y="68"/>
                  </a:lnTo>
                  <a:lnTo>
                    <a:pt x="68" y="169"/>
                  </a:lnTo>
                  <a:lnTo>
                    <a:pt x="0" y="303"/>
                  </a:lnTo>
                  <a:lnTo>
                    <a:pt x="0" y="438"/>
                  </a:lnTo>
                  <a:lnTo>
                    <a:pt x="34" y="573"/>
                  </a:lnTo>
                  <a:lnTo>
                    <a:pt x="101" y="707"/>
                  </a:lnTo>
                  <a:lnTo>
                    <a:pt x="236" y="775"/>
                  </a:lnTo>
                  <a:lnTo>
                    <a:pt x="506" y="775"/>
                  </a:lnTo>
                  <a:lnTo>
                    <a:pt x="607" y="707"/>
                  </a:lnTo>
                  <a:lnTo>
                    <a:pt x="708" y="573"/>
                  </a:lnTo>
                  <a:lnTo>
                    <a:pt x="741" y="404"/>
                  </a:lnTo>
                  <a:lnTo>
                    <a:pt x="708" y="236"/>
                  </a:lnTo>
                  <a:lnTo>
                    <a:pt x="674" y="101"/>
                  </a:lnTo>
                  <a:lnTo>
                    <a:pt x="607" y="68"/>
                  </a:lnTo>
                  <a:lnTo>
                    <a:pt x="573" y="34"/>
                  </a:lnTo>
                  <a:lnTo>
                    <a:pt x="438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7"/>
            <p:cNvSpPr/>
            <p:nvPr/>
          </p:nvSpPr>
          <p:spPr>
            <a:xfrm>
              <a:off x="1081995" y="-7"/>
              <a:ext cx="16840" cy="114143"/>
            </a:xfrm>
            <a:custGeom>
              <a:avLst/>
              <a:gdLst/>
              <a:ahLst/>
              <a:cxnLst/>
              <a:rect l="l" t="t" r="r" b="b"/>
              <a:pathLst>
                <a:path w="338" h="2291" extrusionOk="0">
                  <a:moveTo>
                    <a:pt x="34" y="1"/>
                  </a:moveTo>
                  <a:lnTo>
                    <a:pt x="1" y="270"/>
                  </a:lnTo>
                  <a:lnTo>
                    <a:pt x="1" y="506"/>
                  </a:lnTo>
                  <a:lnTo>
                    <a:pt x="34" y="1044"/>
                  </a:lnTo>
                  <a:lnTo>
                    <a:pt x="68" y="1650"/>
                  </a:lnTo>
                  <a:lnTo>
                    <a:pt x="102" y="1953"/>
                  </a:lnTo>
                  <a:lnTo>
                    <a:pt x="169" y="2223"/>
                  </a:lnTo>
                  <a:lnTo>
                    <a:pt x="203" y="2290"/>
                  </a:lnTo>
                  <a:lnTo>
                    <a:pt x="270" y="2290"/>
                  </a:lnTo>
                  <a:lnTo>
                    <a:pt x="304" y="2256"/>
                  </a:lnTo>
                  <a:lnTo>
                    <a:pt x="304" y="2223"/>
                  </a:lnTo>
                  <a:lnTo>
                    <a:pt x="337" y="1920"/>
                  </a:lnTo>
                  <a:lnTo>
                    <a:pt x="304" y="1617"/>
                  </a:lnTo>
                  <a:lnTo>
                    <a:pt x="236" y="1011"/>
                  </a:lnTo>
                  <a:lnTo>
                    <a:pt x="203" y="506"/>
                  </a:lnTo>
                  <a:lnTo>
                    <a:pt x="203" y="236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7"/>
            <p:cNvSpPr/>
            <p:nvPr/>
          </p:nvSpPr>
          <p:spPr>
            <a:xfrm>
              <a:off x="1360453" y="-7"/>
              <a:ext cx="124158" cy="110755"/>
            </a:xfrm>
            <a:custGeom>
              <a:avLst/>
              <a:gdLst/>
              <a:ahLst/>
              <a:cxnLst/>
              <a:rect l="l" t="t" r="r" b="b"/>
              <a:pathLst>
                <a:path w="2492" h="2223" extrusionOk="0">
                  <a:moveTo>
                    <a:pt x="1" y="1"/>
                  </a:moveTo>
                  <a:lnTo>
                    <a:pt x="1" y="539"/>
                  </a:lnTo>
                  <a:lnTo>
                    <a:pt x="34" y="1078"/>
                  </a:lnTo>
                  <a:lnTo>
                    <a:pt x="102" y="1617"/>
                  </a:lnTo>
                  <a:lnTo>
                    <a:pt x="203" y="2155"/>
                  </a:lnTo>
                  <a:lnTo>
                    <a:pt x="236" y="2223"/>
                  </a:lnTo>
                  <a:lnTo>
                    <a:pt x="304" y="2223"/>
                  </a:lnTo>
                  <a:lnTo>
                    <a:pt x="371" y="2189"/>
                  </a:lnTo>
                  <a:lnTo>
                    <a:pt x="405" y="2122"/>
                  </a:lnTo>
                  <a:lnTo>
                    <a:pt x="405" y="2054"/>
                  </a:lnTo>
                  <a:lnTo>
                    <a:pt x="876" y="2122"/>
                  </a:lnTo>
                  <a:lnTo>
                    <a:pt x="1347" y="2155"/>
                  </a:lnTo>
                  <a:lnTo>
                    <a:pt x="1852" y="2122"/>
                  </a:lnTo>
                  <a:lnTo>
                    <a:pt x="2088" y="2088"/>
                  </a:lnTo>
                  <a:lnTo>
                    <a:pt x="2290" y="2054"/>
                  </a:lnTo>
                  <a:lnTo>
                    <a:pt x="2357" y="1987"/>
                  </a:lnTo>
                  <a:lnTo>
                    <a:pt x="2357" y="1920"/>
                  </a:lnTo>
                  <a:lnTo>
                    <a:pt x="2425" y="1920"/>
                  </a:lnTo>
                  <a:lnTo>
                    <a:pt x="2458" y="1886"/>
                  </a:lnTo>
                  <a:lnTo>
                    <a:pt x="2458" y="1852"/>
                  </a:lnTo>
                  <a:lnTo>
                    <a:pt x="2492" y="943"/>
                  </a:lnTo>
                  <a:lnTo>
                    <a:pt x="2425" y="1"/>
                  </a:lnTo>
                  <a:lnTo>
                    <a:pt x="2256" y="1"/>
                  </a:lnTo>
                  <a:lnTo>
                    <a:pt x="2223" y="472"/>
                  </a:lnTo>
                  <a:lnTo>
                    <a:pt x="2223" y="943"/>
                  </a:lnTo>
                  <a:lnTo>
                    <a:pt x="2256" y="1415"/>
                  </a:lnTo>
                  <a:lnTo>
                    <a:pt x="2290" y="1852"/>
                  </a:lnTo>
                  <a:lnTo>
                    <a:pt x="2324" y="1886"/>
                  </a:lnTo>
                  <a:lnTo>
                    <a:pt x="2290" y="1886"/>
                  </a:lnTo>
                  <a:lnTo>
                    <a:pt x="2054" y="1852"/>
                  </a:lnTo>
                  <a:lnTo>
                    <a:pt x="1819" y="1886"/>
                  </a:lnTo>
                  <a:lnTo>
                    <a:pt x="371" y="1886"/>
                  </a:lnTo>
                  <a:lnTo>
                    <a:pt x="270" y="943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7"/>
            <p:cNvSpPr/>
            <p:nvPr/>
          </p:nvSpPr>
          <p:spPr>
            <a:xfrm>
              <a:off x="105723" y="-7"/>
              <a:ext cx="124207" cy="23566"/>
            </a:xfrm>
            <a:custGeom>
              <a:avLst/>
              <a:gdLst/>
              <a:ahLst/>
              <a:cxnLst/>
              <a:rect l="l" t="t" r="r" b="b"/>
              <a:pathLst>
                <a:path w="2493" h="473" extrusionOk="0">
                  <a:moveTo>
                    <a:pt x="1" y="1"/>
                  </a:moveTo>
                  <a:lnTo>
                    <a:pt x="34" y="337"/>
                  </a:lnTo>
                  <a:lnTo>
                    <a:pt x="68" y="405"/>
                  </a:lnTo>
                  <a:lnTo>
                    <a:pt x="169" y="405"/>
                  </a:lnTo>
                  <a:lnTo>
                    <a:pt x="203" y="371"/>
                  </a:lnTo>
                  <a:lnTo>
                    <a:pt x="439" y="438"/>
                  </a:lnTo>
                  <a:lnTo>
                    <a:pt x="674" y="472"/>
                  </a:lnTo>
                  <a:lnTo>
                    <a:pt x="1213" y="472"/>
                  </a:lnTo>
                  <a:lnTo>
                    <a:pt x="1752" y="405"/>
                  </a:lnTo>
                  <a:lnTo>
                    <a:pt x="2257" y="304"/>
                  </a:lnTo>
                  <a:lnTo>
                    <a:pt x="2257" y="337"/>
                  </a:lnTo>
                  <a:lnTo>
                    <a:pt x="2324" y="405"/>
                  </a:lnTo>
                  <a:lnTo>
                    <a:pt x="2391" y="438"/>
                  </a:lnTo>
                  <a:lnTo>
                    <a:pt x="2459" y="405"/>
                  </a:lnTo>
                  <a:lnTo>
                    <a:pt x="2492" y="371"/>
                  </a:lnTo>
                  <a:lnTo>
                    <a:pt x="2492" y="304"/>
                  </a:lnTo>
                  <a:lnTo>
                    <a:pt x="2425" y="1"/>
                  </a:lnTo>
                  <a:lnTo>
                    <a:pt x="2223" y="1"/>
                  </a:lnTo>
                  <a:lnTo>
                    <a:pt x="2257" y="135"/>
                  </a:lnTo>
                  <a:lnTo>
                    <a:pt x="1179" y="236"/>
                  </a:lnTo>
                  <a:lnTo>
                    <a:pt x="708" y="270"/>
                  </a:lnTo>
                  <a:lnTo>
                    <a:pt x="439" y="270"/>
                  </a:lnTo>
                  <a:lnTo>
                    <a:pt x="203" y="30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7"/>
            <p:cNvSpPr/>
            <p:nvPr/>
          </p:nvSpPr>
          <p:spPr>
            <a:xfrm>
              <a:off x="1311826" y="119118"/>
              <a:ext cx="115787" cy="119126"/>
            </a:xfrm>
            <a:custGeom>
              <a:avLst/>
              <a:gdLst/>
              <a:ahLst/>
              <a:cxnLst/>
              <a:rect l="l" t="t" r="r" b="b"/>
              <a:pathLst>
                <a:path w="2324" h="2391" extrusionOk="0">
                  <a:moveTo>
                    <a:pt x="1515" y="0"/>
                  </a:moveTo>
                  <a:lnTo>
                    <a:pt x="909" y="34"/>
                  </a:lnTo>
                  <a:lnTo>
                    <a:pt x="202" y="34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67" y="202"/>
                  </a:lnTo>
                  <a:lnTo>
                    <a:pt x="168" y="236"/>
                  </a:lnTo>
                  <a:lnTo>
                    <a:pt x="370" y="270"/>
                  </a:lnTo>
                  <a:lnTo>
                    <a:pt x="1414" y="270"/>
                  </a:lnTo>
                  <a:lnTo>
                    <a:pt x="2020" y="202"/>
                  </a:lnTo>
                  <a:lnTo>
                    <a:pt x="2020" y="202"/>
                  </a:lnTo>
                  <a:lnTo>
                    <a:pt x="1987" y="438"/>
                  </a:lnTo>
                  <a:lnTo>
                    <a:pt x="2020" y="640"/>
                  </a:lnTo>
                  <a:lnTo>
                    <a:pt x="2054" y="1078"/>
                  </a:lnTo>
                  <a:lnTo>
                    <a:pt x="2054" y="1583"/>
                  </a:lnTo>
                  <a:lnTo>
                    <a:pt x="2088" y="1852"/>
                  </a:lnTo>
                  <a:lnTo>
                    <a:pt x="2121" y="2121"/>
                  </a:lnTo>
                  <a:lnTo>
                    <a:pt x="977" y="2155"/>
                  </a:lnTo>
                  <a:lnTo>
                    <a:pt x="539" y="2121"/>
                  </a:lnTo>
                  <a:lnTo>
                    <a:pt x="370" y="2155"/>
                  </a:lnTo>
                  <a:lnTo>
                    <a:pt x="269" y="2222"/>
                  </a:lnTo>
                  <a:lnTo>
                    <a:pt x="202" y="2256"/>
                  </a:lnTo>
                  <a:lnTo>
                    <a:pt x="202" y="2290"/>
                  </a:lnTo>
                  <a:lnTo>
                    <a:pt x="269" y="2323"/>
                  </a:lnTo>
                  <a:lnTo>
                    <a:pt x="370" y="2357"/>
                  </a:lnTo>
                  <a:lnTo>
                    <a:pt x="572" y="2391"/>
                  </a:lnTo>
                  <a:lnTo>
                    <a:pt x="1583" y="2391"/>
                  </a:lnTo>
                  <a:lnTo>
                    <a:pt x="2222" y="2357"/>
                  </a:lnTo>
                  <a:lnTo>
                    <a:pt x="2290" y="2323"/>
                  </a:lnTo>
                  <a:lnTo>
                    <a:pt x="2323" y="2290"/>
                  </a:lnTo>
                  <a:lnTo>
                    <a:pt x="2323" y="2222"/>
                  </a:lnTo>
                  <a:lnTo>
                    <a:pt x="2290" y="2155"/>
                  </a:lnTo>
                  <a:lnTo>
                    <a:pt x="2323" y="1886"/>
                  </a:lnTo>
                  <a:lnTo>
                    <a:pt x="2290" y="1616"/>
                  </a:lnTo>
                  <a:lnTo>
                    <a:pt x="2256" y="1044"/>
                  </a:lnTo>
                  <a:lnTo>
                    <a:pt x="2256" y="606"/>
                  </a:lnTo>
                  <a:lnTo>
                    <a:pt x="2222" y="404"/>
                  </a:lnTo>
                  <a:lnTo>
                    <a:pt x="2189" y="202"/>
                  </a:lnTo>
                  <a:lnTo>
                    <a:pt x="2222" y="135"/>
                  </a:lnTo>
                  <a:lnTo>
                    <a:pt x="2222" y="67"/>
                  </a:lnTo>
                  <a:lnTo>
                    <a:pt x="2189" y="34"/>
                  </a:lnTo>
                  <a:lnTo>
                    <a:pt x="212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7"/>
            <p:cNvSpPr/>
            <p:nvPr/>
          </p:nvSpPr>
          <p:spPr>
            <a:xfrm>
              <a:off x="1276602" y="52007"/>
              <a:ext cx="30242" cy="33580"/>
            </a:xfrm>
            <a:custGeom>
              <a:avLst/>
              <a:gdLst/>
              <a:ahLst/>
              <a:cxnLst/>
              <a:rect l="l" t="t" r="r" b="b"/>
              <a:pathLst>
                <a:path w="607" h="674" extrusionOk="0">
                  <a:moveTo>
                    <a:pt x="202" y="0"/>
                  </a:moveTo>
                  <a:lnTo>
                    <a:pt x="101" y="34"/>
                  </a:lnTo>
                  <a:lnTo>
                    <a:pt x="34" y="101"/>
                  </a:lnTo>
                  <a:lnTo>
                    <a:pt x="0" y="202"/>
                  </a:lnTo>
                  <a:lnTo>
                    <a:pt x="0" y="270"/>
                  </a:lnTo>
                  <a:lnTo>
                    <a:pt x="34" y="337"/>
                  </a:lnTo>
                  <a:lnTo>
                    <a:pt x="101" y="371"/>
                  </a:lnTo>
                  <a:lnTo>
                    <a:pt x="202" y="404"/>
                  </a:lnTo>
                  <a:lnTo>
                    <a:pt x="438" y="404"/>
                  </a:lnTo>
                  <a:lnTo>
                    <a:pt x="438" y="472"/>
                  </a:lnTo>
                  <a:lnTo>
                    <a:pt x="404" y="573"/>
                  </a:lnTo>
                  <a:lnTo>
                    <a:pt x="438" y="640"/>
                  </a:lnTo>
                  <a:lnTo>
                    <a:pt x="471" y="674"/>
                  </a:lnTo>
                  <a:lnTo>
                    <a:pt x="505" y="674"/>
                  </a:lnTo>
                  <a:lnTo>
                    <a:pt x="572" y="573"/>
                  </a:lnTo>
                  <a:lnTo>
                    <a:pt x="606" y="472"/>
                  </a:lnTo>
                  <a:lnTo>
                    <a:pt x="606" y="270"/>
                  </a:lnTo>
                  <a:lnTo>
                    <a:pt x="606" y="202"/>
                  </a:lnTo>
                  <a:lnTo>
                    <a:pt x="539" y="169"/>
                  </a:lnTo>
                  <a:lnTo>
                    <a:pt x="505" y="202"/>
                  </a:lnTo>
                  <a:lnTo>
                    <a:pt x="337" y="270"/>
                  </a:lnTo>
                  <a:lnTo>
                    <a:pt x="168" y="270"/>
                  </a:lnTo>
                  <a:lnTo>
                    <a:pt x="135" y="236"/>
                  </a:lnTo>
                  <a:lnTo>
                    <a:pt x="168" y="169"/>
                  </a:lnTo>
                  <a:lnTo>
                    <a:pt x="202" y="135"/>
                  </a:lnTo>
                  <a:lnTo>
                    <a:pt x="505" y="135"/>
                  </a:lnTo>
                  <a:lnTo>
                    <a:pt x="505" y="169"/>
                  </a:lnTo>
                  <a:lnTo>
                    <a:pt x="572" y="169"/>
                  </a:lnTo>
                  <a:lnTo>
                    <a:pt x="606" y="135"/>
                  </a:lnTo>
                  <a:lnTo>
                    <a:pt x="539" y="68"/>
                  </a:lnTo>
                  <a:lnTo>
                    <a:pt x="471" y="34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7"/>
            <p:cNvSpPr/>
            <p:nvPr/>
          </p:nvSpPr>
          <p:spPr>
            <a:xfrm>
              <a:off x="1090365" y="-7"/>
              <a:ext cx="115837" cy="112449"/>
            </a:xfrm>
            <a:custGeom>
              <a:avLst/>
              <a:gdLst/>
              <a:ahLst/>
              <a:cxnLst/>
              <a:rect l="l" t="t" r="r" b="b"/>
              <a:pathLst>
                <a:path w="2325" h="2257" extrusionOk="0">
                  <a:moveTo>
                    <a:pt x="1" y="1"/>
                  </a:moveTo>
                  <a:lnTo>
                    <a:pt x="169" y="102"/>
                  </a:lnTo>
                  <a:lnTo>
                    <a:pt x="371" y="135"/>
                  </a:lnTo>
                  <a:lnTo>
                    <a:pt x="775" y="135"/>
                  </a:lnTo>
                  <a:lnTo>
                    <a:pt x="1415" y="102"/>
                  </a:lnTo>
                  <a:lnTo>
                    <a:pt x="2021" y="68"/>
                  </a:lnTo>
                  <a:lnTo>
                    <a:pt x="2021" y="68"/>
                  </a:lnTo>
                  <a:lnTo>
                    <a:pt x="1987" y="270"/>
                  </a:lnTo>
                  <a:lnTo>
                    <a:pt x="2021" y="506"/>
                  </a:lnTo>
                  <a:lnTo>
                    <a:pt x="2055" y="910"/>
                  </a:lnTo>
                  <a:lnTo>
                    <a:pt x="2055" y="1448"/>
                  </a:lnTo>
                  <a:lnTo>
                    <a:pt x="2088" y="1718"/>
                  </a:lnTo>
                  <a:lnTo>
                    <a:pt x="2122" y="1987"/>
                  </a:lnTo>
                  <a:lnTo>
                    <a:pt x="573" y="1987"/>
                  </a:lnTo>
                  <a:lnTo>
                    <a:pt x="371" y="2021"/>
                  </a:lnTo>
                  <a:lnTo>
                    <a:pt x="270" y="2054"/>
                  </a:lnTo>
                  <a:lnTo>
                    <a:pt x="203" y="2122"/>
                  </a:lnTo>
                  <a:lnTo>
                    <a:pt x="270" y="2189"/>
                  </a:lnTo>
                  <a:lnTo>
                    <a:pt x="371" y="2223"/>
                  </a:lnTo>
                  <a:lnTo>
                    <a:pt x="573" y="2256"/>
                  </a:lnTo>
                  <a:lnTo>
                    <a:pt x="977" y="2223"/>
                  </a:lnTo>
                  <a:lnTo>
                    <a:pt x="2223" y="2223"/>
                  </a:lnTo>
                  <a:lnTo>
                    <a:pt x="2290" y="2189"/>
                  </a:lnTo>
                  <a:lnTo>
                    <a:pt x="2324" y="2122"/>
                  </a:lnTo>
                  <a:lnTo>
                    <a:pt x="2324" y="2088"/>
                  </a:lnTo>
                  <a:lnTo>
                    <a:pt x="2290" y="2021"/>
                  </a:lnTo>
                  <a:lnTo>
                    <a:pt x="2324" y="1751"/>
                  </a:lnTo>
                  <a:lnTo>
                    <a:pt x="2290" y="1448"/>
                  </a:lnTo>
                  <a:lnTo>
                    <a:pt x="2257" y="910"/>
                  </a:lnTo>
                  <a:lnTo>
                    <a:pt x="2257" y="472"/>
                  </a:lnTo>
                  <a:lnTo>
                    <a:pt x="2223" y="236"/>
                  </a:lnTo>
                  <a:lnTo>
                    <a:pt x="2189" y="34"/>
                  </a:lnTo>
                  <a:lnTo>
                    <a:pt x="222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7"/>
            <p:cNvSpPr/>
            <p:nvPr/>
          </p:nvSpPr>
          <p:spPr>
            <a:xfrm>
              <a:off x="1219555" y="-7"/>
              <a:ext cx="16840" cy="104079"/>
            </a:xfrm>
            <a:custGeom>
              <a:avLst/>
              <a:gdLst/>
              <a:ahLst/>
              <a:cxnLst/>
              <a:rect l="l" t="t" r="r" b="b"/>
              <a:pathLst>
                <a:path w="338" h="2089" extrusionOk="0">
                  <a:moveTo>
                    <a:pt x="34" y="1"/>
                  </a:moveTo>
                  <a:lnTo>
                    <a:pt x="0" y="405"/>
                  </a:lnTo>
                  <a:lnTo>
                    <a:pt x="0" y="809"/>
                  </a:lnTo>
                  <a:lnTo>
                    <a:pt x="34" y="1448"/>
                  </a:lnTo>
                  <a:lnTo>
                    <a:pt x="101" y="1751"/>
                  </a:lnTo>
                  <a:lnTo>
                    <a:pt x="169" y="2021"/>
                  </a:lnTo>
                  <a:lnTo>
                    <a:pt x="202" y="2088"/>
                  </a:lnTo>
                  <a:lnTo>
                    <a:pt x="270" y="2088"/>
                  </a:lnTo>
                  <a:lnTo>
                    <a:pt x="303" y="2054"/>
                  </a:lnTo>
                  <a:lnTo>
                    <a:pt x="337" y="1987"/>
                  </a:lnTo>
                  <a:lnTo>
                    <a:pt x="337" y="1718"/>
                  </a:lnTo>
                  <a:lnTo>
                    <a:pt x="303" y="1415"/>
                  </a:lnTo>
                  <a:lnTo>
                    <a:pt x="236" y="809"/>
                  </a:lnTo>
                  <a:lnTo>
                    <a:pt x="236" y="40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7"/>
            <p:cNvSpPr/>
            <p:nvPr/>
          </p:nvSpPr>
          <p:spPr>
            <a:xfrm>
              <a:off x="1501351" y="-7"/>
              <a:ext cx="124207" cy="94015"/>
            </a:xfrm>
            <a:custGeom>
              <a:avLst/>
              <a:gdLst/>
              <a:ahLst/>
              <a:cxnLst/>
              <a:rect l="l" t="t" r="r" b="b"/>
              <a:pathLst>
                <a:path w="2493" h="1887" extrusionOk="0">
                  <a:moveTo>
                    <a:pt x="1" y="1"/>
                  </a:moveTo>
                  <a:lnTo>
                    <a:pt x="1" y="304"/>
                  </a:lnTo>
                  <a:lnTo>
                    <a:pt x="1" y="640"/>
                  </a:lnTo>
                  <a:lnTo>
                    <a:pt x="68" y="1213"/>
                  </a:lnTo>
                  <a:lnTo>
                    <a:pt x="102" y="1516"/>
                  </a:lnTo>
                  <a:lnTo>
                    <a:pt x="203" y="1785"/>
                  </a:lnTo>
                  <a:lnTo>
                    <a:pt x="203" y="1819"/>
                  </a:lnTo>
                  <a:lnTo>
                    <a:pt x="236" y="1852"/>
                  </a:lnTo>
                  <a:lnTo>
                    <a:pt x="304" y="1819"/>
                  </a:lnTo>
                  <a:lnTo>
                    <a:pt x="337" y="1852"/>
                  </a:lnTo>
                  <a:lnTo>
                    <a:pt x="573" y="1886"/>
                  </a:lnTo>
                  <a:lnTo>
                    <a:pt x="809" y="1852"/>
                  </a:lnTo>
                  <a:lnTo>
                    <a:pt x="1280" y="1852"/>
                  </a:lnTo>
                  <a:lnTo>
                    <a:pt x="1819" y="1819"/>
                  </a:lnTo>
                  <a:lnTo>
                    <a:pt x="2054" y="1819"/>
                  </a:lnTo>
                  <a:lnTo>
                    <a:pt x="2324" y="1785"/>
                  </a:lnTo>
                  <a:lnTo>
                    <a:pt x="2357" y="1819"/>
                  </a:lnTo>
                  <a:lnTo>
                    <a:pt x="2391" y="1819"/>
                  </a:lnTo>
                  <a:lnTo>
                    <a:pt x="2458" y="1785"/>
                  </a:lnTo>
                  <a:lnTo>
                    <a:pt x="2458" y="1751"/>
                  </a:lnTo>
                  <a:lnTo>
                    <a:pt x="2492" y="1516"/>
                  </a:lnTo>
                  <a:lnTo>
                    <a:pt x="2492" y="1246"/>
                  </a:lnTo>
                  <a:lnTo>
                    <a:pt x="2458" y="741"/>
                  </a:lnTo>
                  <a:lnTo>
                    <a:pt x="2425" y="1"/>
                  </a:lnTo>
                  <a:lnTo>
                    <a:pt x="2223" y="1"/>
                  </a:lnTo>
                  <a:lnTo>
                    <a:pt x="2256" y="573"/>
                  </a:lnTo>
                  <a:lnTo>
                    <a:pt x="2256" y="1078"/>
                  </a:lnTo>
                  <a:lnTo>
                    <a:pt x="2290" y="1617"/>
                  </a:lnTo>
                  <a:lnTo>
                    <a:pt x="2088" y="1583"/>
                  </a:lnTo>
                  <a:lnTo>
                    <a:pt x="1852" y="1583"/>
                  </a:lnTo>
                  <a:lnTo>
                    <a:pt x="1415" y="1617"/>
                  </a:lnTo>
                  <a:lnTo>
                    <a:pt x="876" y="1617"/>
                  </a:lnTo>
                  <a:lnTo>
                    <a:pt x="607" y="1650"/>
                  </a:lnTo>
                  <a:lnTo>
                    <a:pt x="337" y="1718"/>
                  </a:lnTo>
                  <a:lnTo>
                    <a:pt x="304" y="1179"/>
                  </a:lnTo>
                  <a:lnTo>
                    <a:pt x="236" y="640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7"/>
            <p:cNvSpPr/>
            <p:nvPr/>
          </p:nvSpPr>
          <p:spPr>
            <a:xfrm>
              <a:off x="800199" y="3380"/>
              <a:ext cx="125852" cy="117432"/>
            </a:xfrm>
            <a:custGeom>
              <a:avLst/>
              <a:gdLst/>
              <a:ahLst/>
              <a:cxnLst/>
              <a:rect l="l" t="t" r="r" b="b"/>
              <a:pathLst>
                <a:path w="2526" h="2357" extrusionOk="0">
                  <a:moveTo>
                    <a:pt x="2256" y="202"/>
                  </a:moveTo>
                  <a:lnTo>
                    <a:pt x="2256" y="640"/>
                  </a:lnTo>
                  <a:lnTo>
                    <a:pt x="2290" y="1077"/>
                  </a:lnTo>
                  <a:lnTo>
                    <a:pt x="2290" y="1582"/>
                  </a:lnTo>
                  <a:lnTo>
                    <a:pt x="2323" y="2121"/>
                  </a:lnTo>
                  <a:lnTo>
                    <a:pt x="2088" y="2087"/>
                  </a:lnTo>
                  <a:lnTo>
                    <a:pt x="1886" y="2087"/>
                  </a:lnTo>
                  <a:lnTo>
                    <a:pt x="1448" y="2121"/>
                  </a:lnTo>
                  <a:lnTo>
                    <a:pt x="909" y="2121"/>
                  </a:lnTo>
                  <a:lnTo>
                    <a:pt x="640" y="2155"/>
                  </a:lnTo>
                  <a:lnTo>
                    <a:pt x="371" y="2222"/>
                  </a:lnTo>
                  <a:lnTo>
                    <a:pt x="337" y="1683"/>
                  </a:lnTo>
                  <a:lnTo>
                    <a:pt x="236" y="1145"/>
                  </a:lnTo>
                  <a:lnTo>
                    <a:pt x="202" y="707"/>
                  </a:lnTo>
                  <a:lnTo>
                    <a:pt x="169" y="269"/>
                  </a:lnTo>
                  <a:lnTo>
                    <a:pt x="1212" y="269"/>
                  </a:lnTo>
                  <a:lnTo>
                    <a:pt x="2256" y="202"/>
                  </a:lnTo>
                  <a:close/>
                  <a:moveTo>
                    <a:pt x="1179" y="0"/>
                  </a:moveTo>
                  <a:lnTo>
                    <a:pt x="674" y="34"/>
                  </a:lnTo>
                  <a:lnTo>
                    <a:pt x="135" y="67"/>
                  </a:lnTo>
                  <a:lnTo>
                    <a:pt x="68" y="101"/>
                  </a:lnTo>
                  <a:lnTo>
                    <a:pt x="68" y="168"/>
                  </a:lnTo>
                  <a:lnTo>
                    <a:pt x="34" y="438"/>
                  </a:lnTo>
                  <a:lnTo>
                    <a:pt x="0" y="673"/>
                  </a:lnTo>
                  <a:lnTo>
                    <a:pt x="34" y="1145"/>
                  </a:lnTo>
                  <a:lnTo>
                    <a:pt x="101" y="1717"/>
                  </a:lnTo>
                  <a:lnTo>
                    <a:pt x="135" y="2020"/>
                  </a:lnTo>
                  <a:lnTo>
                    <a:pt x="202" y="2289"/>
                  </a:lnTo>
                  <a:lnTo>
                    <a:pt x="236" y="2323"/>
                  </a:lnTo>
                  <a:lnTo>
                    <a:pt x="270" y="2357"/>
                  </a:lnTo>
                  <a:lnTo>
                    <a:pt x="337" y="2323"/>
                  </a:lnTo>
                  <a:lnTo>
                    <a:pt x="371" y="2357"/>
                  </a:lnTo>
                  <a:lnTo>
                    <a:pt x="1313" y="2357"/>
                  </a:lnTo>
                  <a:lnTo>
                    <a:pt x="1818" y="2323"/>
                  </a:lnTo>
                  <a:lnTo>
                    <a:pt x="2088" y="2323"/>
                  </a:lnTo>
                  <a:lnTo>
                    <a:pt x="2357" y="2289"/>
                  </a:lnTo>
                  <a:lnTo>
                    <a:pt x="2391" y="2323"/>
                  </a:lnTo>
                  <a:lnTo>
                    <a:pt x="2424" y="2323"/>
                  </a:lnTo>
                  <a:lnTo>
                    <a:pt x="2458" y="2289"/>
                  </a:lnTo>
                  <a:lnTo>
                    <a:pt x="2492" y="2256"/>
                  </a:lnTo>
                  <a:lnTo>
                    <a:pt x="2525" y="2020"/>
                  </a:lnTo>
                  <a:lnTo>
                    <a:pt x="2525" y="1751"/>
                  </a:lnTo>
                  <a:lnTo>
                    <a:pt x="2492" y="1246"/>
                  </a:lnTo>
                  <a:lnTo>
                    <a:pt x="2458" y="640"/>
                  </a:lnTo>
                  <a:lnTo>
                    <a:pt x="2424" y="337"/>
                  </a:lnTo>
                  <a:lnTo>
                    <a:pt x="2357" y="67"/>
                  </a:lnTo>
                  <a:lnTo>
                    <a:pt x="2323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7"/>
            <p:cNvSpPr/>
            <p:nvPr/>
          </p:nvSpPr>
          <p:spPr>
            <a:xfrm>
              <a:off x="993112" y="63765"/>
              <a:ext cx="21822" cy="35274"/>
            </a:xfrm>
            <a:custGeom>
              <a:avLst/>
              <a:gdLst/>
              <a:ahLst/>
              <a:cxnLst/>
              <a:rect l="l" t="t" r="r" b="b"/>
              <a:pathLst>
                <a:path w="438" h="708" extrusionOk="0">
                  <a:moveTo>
                    <a:pt x="303" y="0"/>
                  </a:moveTo>
                  <a:lnTo>
                    <a:pt x="169" y="34"/>
                  </a:lnTo>
                  <a:lnTo>
                    <a:pt x="34" y="101"/>
                  </a:lnTo>
                  <a:lnTo>
                    <a:pt x="0" y="135"/>
                  </a:lnTo>
                  <a:lnTo>
                    <a:pt x="0" y="168"/>
                  </a:lnTo>
                  <a:lnTo>
                    <a:pt x="0" y="202"/>
                  </a:lnTo>
                  <a:lnTo>
                    <a:pt x="270" y="202"/>
                  </a:lnTo>
                  <a:lnTo>
                    <a:pt x="236" y="404"/>
                  </a:lnTo>
                  <a:lnTo>
                    <a:pt x="169" y="572"/>
                  </a:lnTo>
                  <a:lnTo>
                    <a:pt x="135" y="640"/>
                  </a:lnTo>
                  <a:lnTo>
                    <a:pt x="202" y="707"/>
                  </a:lnTo>
                  <a:lnTo>
                    <a:pt x="270" y="707"/>
                  </a:lnTo>
                  <a:lnTo>
                    <a:pt x="337" y="673"/>
                  </a:lnTo>
                  <a:lnTo>
                    <a:pt x="404" y="539"/>
                  </a:lnTo>
                  <a:lnTo>
                    <a:pt x="438" y="370"/>
                  </a:lnTo>
                  <a:lnTo>
                    <a:pt x="438" y="236"/>
                  </a:lnTo>
                  <a:lnTo>
                    <a:pt x="438" y="67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7"/>
            <p:cNvSpPr/>
            <p:nvPr/>
          </p:nvSpPr>
          <p:spPr>
            <a:xfrm>
              <a:off x="853858" y="70442"/>
              <a:ext cx="28598" cy="35274"/>
            </a:xfrm>
            <a:custGeom>
              <a:avLst/>
              <a:gdLst/>
              <a:ahLst/>
              <a:cxnLst/>
              <a:rect l="l" t="t" r="r" b="b"/>
              <a:pathLst>
                <a:path w="574" h="708" extrusionOk="0">
                  <a:moveTo>
                    <a:pt x="337" y="1"/>
                  </a:moveTo>
                  <a:lnTo>
                    <a:pt x="270" y="34"/>
                  </a:lnTo>
                  <a:lnTo>
                    <a:pt x="169" y="68"/>
                  </a:lnTo>
                  <a:lnTo>
                    <a:pt x="68" y="203"/>
                  </a:lnTo>
                  <a:lnTo>
                    <a:pt x="34" y="270"/>
                  </a:lnTo>
                  <a:lnTo>
                    <a:pt x="1" y="371"/>
                  </a:lnTo>
                  <a:lnTo>
                    <a:pt x="1" y="438"/>
                  </a:lnTo>
                  <a:lnTo>
                    <a:pt x="34" y="539"/>
                  </a:lnTo>
                  <a:lnTo>
                    <a:pt x="135" y="640"/>
                  </a:lnTo>
                  <a:lnTo>
                    <a:pt x="270" y="708"/>
                  </a:lnTo>
                  <a:lnTo>
                    <a:pt x="371" y="708"/>
                  </a:lnTo>
                  <a:lnTo>
                    <a:pt x="438" y="640"/>
                  </a:lnTo>
                  <a:lnTo>
                    <a:pt x="573" y="506"/>
                  </a:lnTo>
                  <a:lnTo>
                    <a:pt x="573" y="472"/>
                  </a:lnTo>
                  <a:lnTo>
                    <a:pt x="573" y="405"/>
                  </a:lnTo>
                  <a:lnTo>
                    <a:pt x="539" y="371"/>
                  </a:lnTo>
                  <a:lnTo>
                    <a:pt x="135" y="371"/>
                  </a:lnTo>
                  <a:lnTo>
                    <a:pt x="169" y="270"/>
                  </a:lnTo>
                  <a:lnTo>
                    <a:pt x="236" y="203"/>
                  </a:lnTo>
                  <a:lnTo>
                    <a:pt x="304" y="135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7"/>
            <p:cNvSpPr/>
            <p:nvPr/>
          </p:nvSpPr>
          <p:spPr>
            <a:xfrm>
              <a:off x="560304" y="-7"/>
              <a:ext cx="20178" cy="50"/>
            </a:xfrm>
            <a:custGeom>
              <a:avLst/>
              <a:gdLst/>
              <a:ahLst/>
              <a:cxnLst/>
              <a:rect l="l" t="t" r="r" b="b"/>
              <a:pathLst>
                <a:path w="405" h="1" extrusionOk="0">
                  <a:moveTo>
                    <a:pt x="405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405" y="1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7"/>
            <p:cNvSpPr/>
            <p:nvPr/>
          </p:nvSpPr>
          <p:spPr>
            <a:xfrm>
              <a:off x="382537" y="25153"/>
              <a:ext cx="15146" cy="117481"/>
            </a:xfrm>
            <a:custGeom>
              <a:avLst/>
              <a:gdLst/>
              <a:ahLst/>
              <a:cxnLst/>
              <a:rect l="l" t="t" r="r" b="b"/>
              <a:pathLst>
                <a:path w="304" h="2358" extrusionOk="0">
                  <a:moveTo>
                    <a:pt x="67" y="1"/>
                  </a:moveTo>
                  <a:lnTo>
                    <a:pt x="34" y="34"/>
                  </a:lnTo>
                  <a:lnTo>
                    <a:pt x="34" y="68"/>
                  </a:lnTo>
                  <a:lnTo>
                    <a:pt x="0" y="304"/>
                  </a:lnTo>
                  <a:lnTo>
                    <a:pt x="0" y="573"/>
                  </a:lnTo>
                  <a:lnTo>
                    <a:pt x="0" y="1078"/>
                  </a:lnTo>
                  <a:lnTo>
                    <a:pt x="34" y="1718"/>
                  </a:lnTo>
                  <a:lnTo>
                    <a:pt x="101" y="2021"/>
                  </a:lnTo>
                  <a:lnTo>
                    <a:pt x="168" y="2290"/>
                  </a:lnTo>
                  <a:lnTo>
                    <a:pt x="202" y="2358"/>
                  </a:lnTo>
                  <a:lnTo>
                    <a:pt x="236" y="2358"/>
                  </a:lnTo>
                  <a:lnTo>
                    <a:pt x="303" y="2324"/>
                  </a:lnTo>
                  <a:lnTo>
                    <a:pt x="303" y="2290"/>
                  </a:lnTo>
                  <a:lnTo>
                    <a:pt x="303" y="1987"/>
                  </a:lnTo>
                  <a:lnTo>
                    <a:pt x="303" y="1684"/>
                  </a:lnTo>
                  <a:lnTo>
                    <a:pt x="236" y="1078"/>
                  </a:lnTo>
                  <a:lnTo>
                    <a:pt x="202" y="573"/>
                  </a:lnTo>
                  <a:lnTo>
                    <a:pt x="168" y="304"/>
                  </a:lnTo>
                  <a:lnTo>
                    <a:pt x="135" y="34"/>
                  </a:lnTo>
                  <a:lnTo>
                    <a:pt x="101" y="34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7"/>
            <p:cNvSpPr/>
            <p:nvPr/>
          </p:nvSpPr>
          <p:spPr>
            <a:xfrm>
              <a:off x="1137348" y="58733"/>
              <a:ext cx="25210" cy="38612"/>
            </a:xfrm>
            <a:custGeom>
              <a:avLst/>
              <a:gdLst/>
              <a:ahLst/>
              <a:cxnLst/>
              <a:rect l="l" t="t" r="r" b="b"/>
              <a:pathLst>
                <a:path w="506" h="775" extrusionOk="0">
                  <a:moveTo>
                    <a:pt x="270" y="168"/>
                  </a:moveTo>
                  <a:lnTo>
                    <a:pt x="304" y="202"/>
                  </a:lnTo>
                  <a:lnTo>
                    <a:pt x="337" y="269"/>
                  </a:lnTo>
                  <a:lnTo>
                    <a:pt x="304" y="370"/>
                  </a:lnTo>
                  <a:lnTo>
                    <a:pt x="236" y="303"/>
                  </a:lnTo>
                  <a:lnTo>
                    <a:pt x="203" y="236"/>
                  </a:lnTo>
                  <a:lnTo>
                    <a:pt x="203" y="202"/>
                  </a:lnTo>
                  <a:lnTo>
                    <a:pt x="236" y="168"/>
                  </a:lnTo>
                  <a:close/>
                  <a:moveTo>
                    <a:pt x="203" y="0"/>
                  </a:moveTo>
                  <a:lnTo>
                    <a:pt x="102" y="67"/>
                  </a:lnTo>
                  <a:lnTo>
                    <a:pt x="34" y="135"/>
                  </a:lnTo>
                  <a:lnTo>
                    <a:pt x="1" y="236"/>
                  </a:lnTo>
                  <a:lnTo>
                    <a:pt x="34" y="337"/>
                  </a:lnTo>
                  <a:lnTo>
                    <a:pt x="102" y="404"/>
                  </a:lnTo>
                  <a:lnTo>
                    <a:pt x="169" y="471"/>
                  </a:lnTo>
                  <a:lnTo>
                    <a:pt x="68" y="539"/>
                  </a:lnTo>
                  <a:lnTo>
                    <a:pt x="34" y="606"/>
                  </a:lnTo>
                  <a:lnTo>
                    <a:pt x="68" y="673"/>
                  </a:lnTo>
                  <a:lnTo>
                    <a:pt x="135" y="741"/>
                  </a:lnTo>
                  <a:lnTo>
                    <a:pt x="203" y="774"/>
                  </a:lnTo>
                  <a:lnTo>
                    <a:pt x="304" y="774"/>
                  </a:lnTo>
                  <a:lnTo>
                    <a:pt x="371" y="741"/>
                  </a:lnTo>
                  <a:lnTo>
                    <a:pt x="438" y="707"/>
                  </a:lnTo>
                  <a:lnTo>
                    <a:pt x="506" y="640"/>
                  </a:lnTo>
                  <a:lnTo>
                    <a:pt x="506" y="572"/>
                  </a:lnTo>
                  <a:lnTo>
                    <a:pt x="438" y="471"/>
                  </a:lnTo>
                  <a:lnTo>
                    <a:pt x="472" y="471"/>
                  </a:lnTo>
                  <a:lnTo>
                    <a:pt x="472" y="438"/>
                  </a:lnTo>
                  <a:lnTo>
                    <a:pt x="472" y="404"/>
                  </a:lnTo>
                  <a:lnTo>
                    <a:pt x="438" y="337"/>
                  </a:lnTo>
                  <a:lnTo>
                    <a:pt x="472" y="269"/>
                  </a:lnTo>
                  <a:lnTo>
                    <a:pt x="472" y="168"/>
                  </a:lnTo>
                  <a:lnTo>
                    <a:pt x="472" y="101"/>
                  </a:lnTo>
                  <a:lnTo>
                    <a:pt x="371" y="34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7"/>
            <p:cNvSpPr/>
            <p:nvPr/>
          </p:nvSpPr>
          <p:spPr>
            <a:xfrm>
              <a:off x="409342" y="-7"/>
              <a:ext cx="112449" cy="8470"/>
            </a:xfrm>
            <a:custGeom>
              <a:avLst/>
              <a:gdLst/>
              <a:ahLst/>
              <a:cxnLst/>
              <a:rect l="l" t="t" r="r" b="b"/>
              <a:pathLst>
                <a:path w="2257" h="170" extrusionOk="0">
                  <a:moveTo>
                    <a:pt x="304" y="1"/>
                  </a:moveTo>
                  <a:lnTo>
                    <a:pt x="1" y="68"/>
                  </a:lnTo>
                  <a:lnTo>
                    <a:pt x="1" y="102"/>
                  </a:lnTo>
                  <a:lnTo>
                    <a:pt x="236" y="135"/>
                  </a:lnTo>
                  <a:lnTo>
                    <a:pt x="472" y="169"/>
                  </a:lnTo>
                  <a:lnTo>
                    <a:pt x="977" y="135"/>
                  </a:lnTo>
                  <a:lnTo>
                    <a:pt x="1549" y="135"/>
                  </a:lnTo>
                  <a:lnTo>
                    <a:pt x="2021" y="102"/>
                  </a:lnTo>
                  <a:lnTo>
                    <a:pt x="2054" y="135"/>
                  </a:lnTo>
                  <a:lnTo>
                    <a:pt x="2122" y="169"/>
                  </a:lnTo>
                  <a:lnTo>
                    <a:pt x="2189" y="135"/>
                  </a:lnTo>
                  <a:lnTo>
                    <a:pt x="2223" y="68"/>
                  </a:lnTo>
                  <a:lnTo>
                    <a:pt x="2256" y="34"/>
                  </a:lnTo>
                  <a:lnTo>
                    <a:pt x="225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7"/>
            <p:cNvSpPr/>
            <p:nvPr/>
          </p:nvSpPr>
          <p:spPr>
            <a:xfrm>
              <a:off x="660945" y="5025"/>
              <a:ext cx="124207" cy="134272"/>
            </a:xfrm>
            <a:custGeom>
              <a:avLst/>
              <a:gdLst/>
              <a:ahLst/>
              <a:cxnLst/>
              <a:rect l="l" t="t" r="r" b="b"/>
              <a:pathLst>
                <a:path w="2493" h="2695" extrusionOk="0">
                  <a:moveTo>
                    <a:pt x="2290" y="203"/>
                  </a:moveTo>
                  <a:lnTo>
                    <a:pt x="2223" y="741"/>
                  </a:lnTo>
                  <a:lnTo>
                    <a:pt x="2223" y="1280"/>
                  </a:lnTo>
                  <a:lnTo>
                    <a:pt x="2223" y="1819"/>
                  </a:lnTo>
                  <a:lnTo>
                    <a:pt x="2290" y="2324"/>
                  </a:lnTo>
                  <a:lnTo>
                    <a:pt x="2290" y="2357"/>
                  </a:lnTo>
                  <a:lnTo>
                    <a:pt x="2055" y="2324"/>
                  </a:lnTo>
                  <a:lnTo>
                    <a:pt x="1819" y="2357"/>
                  </a:lnTo>
                  <a:lnTo>
                    <a:pt x="371" y="2357"/>
                  </a:lnTo>
                  <a:lnTo>
                    <a:pt x="270" y="1314"/>
                  </a:lnTo>
                  <a:lnTo>
                    <a:pt x="203" y="236"/>
                  </a:lnTo>
                  <a:lnTo>
                    <a:pt x="203" y="236"/>
                  </a:lnTo>
                  <a:lnTo>
                    <a:pt x="708" y="270"/>
                  </a:lnTo>
                  <a:lnTo>
                    <a:pt x="1247" y="270"/>
                  </a:lnTo>
                  <a:lnTo>
                    <a:pt x="2290" y="203"/>
                  </a:lnTo>
                  <a:close/>
                  <a:moveTo>
                    <a:pt x="2324" y="1"/>
                  </a:moveTo>
                  <a:lnTo>
                    <a:pt x="1785" y="34"/>
                  </a:lnTo>
                  <a:lnTo>
                    <a:pt x="1213" y="34"/>
                  </a:lnTo>
                  <a:lnTo>
                    <a:pt x="674" y="68"/>
                  </a:lnTo>
                  <a:lnTo>
                    <a:pt x="169" y="102"/>
                  </a:lnTo>
                  <a:lnTo>
                    <a:pt x="102" y="102"/>
                  </a:lnTo>
                  <a:lnTo>
                    <a:pt x="68" y="169"/>
                  </a:lnTo>
                  <a:lnTo>
                    <a:pt x="35" y="169"/>
                  </a:lnTo>
                  <a:lnTo>
                    <a:pt x="35" y="236"/>
                  </a:lnTo>
                  <a:lnTo>
                    <a:pt x="1" y="809"/>
                  </a:lnTo>
                  <a:lnTo>
                    <a:pt x="1" y="1415"/>
                  </a:lnTo>
                  <a:lnTo>
                    <a:pt x="68" y="2021"/>
                  </a:lnTo>
                  <a:lnTo>
                    <a:pt x="169" y="2627"/>
                  </a:lnTo>
                  <a:lnTo>
                    <a:pt x="237" y="2694"/>
                  </a:lnTo>
                  <a:lnTo>
                    <a:pt x="304" y="2694"/>
                  </a:lnTo>
                  <a:lnTo>
                    <a:pt x="371" y="2661"/>
                  </a:lnTo>
                  <a:lnTo>
                    <a:pt x="405" y="2593"/>
                  </a:lnTo>
                  <a:lnTo>
                    <a:pt x="405" y="2492"/>
                  </a:lnTo>
                  <a:lnTo>
                    <a:pt x="843" y="2593"/>
                  </a:lnTo>
                  <a:lnTo>
                    <a:pt x="1348" y="2627"/>
                  </a:lnTo>
                  <a:lnTo>
                    <a:pt x="1853" y="2593"/>
                  </a:lnTo>
                  <a:lnTo>
                    <a:pt x="2055" y="2560"/>
                  </a:lnTo>
                  <a:lnTo>
                    <a:pt x="2290" y="2492"/>
                  </a:lnTo>
                  <a:lnTo>
                    <a:pt x="2324" y="2458"/>
                  </a:lnTo>
                  <a:lnTo>
                    <a:pt x="2324" y="2391"/>
                  </a:lnTo>
                  <a:lnTo>
                    <a:pt x="2425" y="2391"/>
                  </a:lnTo>
                  <a:lnTo>
                    <a:pt x="2459" y="2357"/>
                  </a:lnTo>
                  <a:lnTo>
                    <a:pt x="2459" y="2324"/>
                  </a:lnTo>
                  <a:lnTo>
                    <a:pt x="2492" y="1785"/>
                  </a:lnTo>
                  <a:lnTo>
                    <a:pt x="2459" y="1246"/>
                  </a:lnTo>
                  <a:lnTo>
                    <a:pt x="2425" y="708"/>
                  </a:lnTo>
                  <a:lnTo>
                    <a:pt x="2391" y="169"/>
                  </a:lnTo>
                  <a:lnTo>
                    <a:pt x="2425" y="135"/>
                  </a:lnTo>
                  <a:lnTo>
                    <a:pt x="2391" y="68"/>
                  </a:lnTo>
                  <a:lnTo>
                    <a:pt x="235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7"/>
            <p:cNvSpPr/>
            <p:nvPr/>
          </p:nvSpPr>
          <p:spPr>
            <a:xfrm>
              <a:off x="432858" y="75474"/>
              <a:ext cx="35274" cy="52065"/>
            </a:xfrm>
            <a:custGeom>
              <a:avLst/>
              <a:gdLst/>
              <a:ahLst/>
              <a:cxnLst/>
              <a:rect l="l" t="t" r="r" b="b"/>
              <a:pathLst>
                <a:path w="708" h="1045" extrusionOk="0">
                  <a:moveTo>
                    <a:pt x="269" y="1"/>
                  </a:moveTo>
                  <a:lnTo>
                    <a:pt x="202" y="68"/>
                  </a:lnTo>
                  <a:lnTo>
                    <a:pt x="101" y="102"/>
                  </a:lnTo>
                  <a:lnTo>
                    <a:pt x="0" y="203"/>
                  </a:lnTo>
                  <a:lnTo>
                    <a:pt x="0" y="236"/>
                  </a:lnTo>
                  <a:lnTo>
                    <a:pt x="0" y="304"/>
                  </a:lnTo>
                  <a:lnTo>
                    <a:pt x="34" y="337"/>
                  </a:lnTo>
                  <a:lnTo>
                    <a:pt x="101" y="304"/>
                  </a:lnTo>
                  <a:lnTo>
                    <a:pt x="202" y="236"/>
                  </a:lnTo>
                  <a:lnTo>
                    <a:pt x="303" y="169"/>
                  </a:lnTo>
                  <a:lnTo>
                    <a:pt x="337" y="169"/>
                  </a:lnTo>
                  <a:lnTo>
                    <a:pt x="404" y="203"/>
                  </a:lnTo>
                  <a:lnTo>
                    <a:pt x="404" y="236"/>
                  </a:lnTo>
                  <a:lnTo>
                    <a:pt x="438" y="270"/>
                  </a:lnTo>
                  <a:lnTo>
                    <a:pt x="370" y="371"/>
                  </a:lnTo>
                  <a:lnTo>
                    <a:pt x="236" y="506"/>
                  </a:lnTo>
                  <a:lnTo>
                    <a:pt x="168" y="640"/>
                  </a:lnTo>
                  <a:lnTo>
                    <a:pt x="168" y="708"/>
                  </a:lnTo>
                  <a:lnTo>
                    <a:pt x="168" y="741"/>
                  </a:lnTo>
                  <a:lnTo>
                    <a:pt x="236" y="775"/>
                  </a:lnTo>
                  <a:lnTo>
                    <a:pt x="269" y="775"/>
                  </a:lnTo>
                  <a:lnTo>
                    <a:pt x="337" y="741"/>
                  </a:lnTo>
                  <a:lnTo>
                    <a:pt x="471" y="741"/>
                  </a:lnTo>
                  <a:lnTo>
                    <a:pt x="438" y="842"/>
                  </a:lnTo>
                  <a:lnTo>
                    <a:pt x="404" y="876"/>
                  </a:lnTo>
                  <a:lnTo>
                    <a:pt x="202" y="876"/>
                  </a:lnTo>
                  <a:lnTo>
                    <a:pt x="168" y="910"/>
                  </a:lnTo>
                  <a:lnTo>
                    <a:pt x="168" y="977"/>
                  </a:lnTo>
                  <a:lnTo>
                    <a:pt x="236" y="1011"/>
                  </a:lnTo>
                  <a:lnTo>
                    <a:pt x="337" y="1044"/>
                  </a:lnTo>
                  <a:lnTo>
                    <a:pt x="505" y="1011"/>
                  </a:lnTo>
                  <a:lnTo>
                    <a:pt x="606" y="977"/>
                  </a:lnTo>
                  <a:lnTo>
                    <a:pt x="673" y="943"/>
                  </a:lnTo>
                  <a:lnTo>
                    <a:pt x="707" y="876"/>
                  </a:lnTo>
                  <a:lnTo>
                    <a:pt x="707" y="775"/>
                  </a:lnTo>
                  <a:lnTo>
                    <a:pt x="673" y="674"/>
                  </a:lnTo>
                  <a:lnTo>
                    <a:pt x="606" y="607"/>
                  </a:lnTo>
                  <a:lnTo>
                    <a:pt x="539" y="573"/>
                  </a:lnTo>
                  <a:lnTo>
                    <a:pt x="438" y="539"/>
                  </a:lnTo>
                  <a:lnTo>
                    <a:pt x="505" y="472"/>
                  </a:lnTo>
                  <a:lnTo>
                    <a:pt x="572" y="371"/>
                  </a:lnTo>
                  <a:lnTo>
                    <a:pt x="606" y="236"/>
                  </a:lnTo>
                  <a:lnTo>
                    <a:pt x="572" y="102"/>
                  </a:lnTo>
                  <a:lnTo>
                    <a:pt x="505" y="68"/>
                  </a:lnTo>
                  <a:lnTo>
                    <a:pt x="438" y="34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7"/>
            <p:cNvSpPr/>
            <p:nvPr/>
          </p:nvSpPr>
          <p:spPr>
            <a:xfrm>
              <a:off x="390907" y="20121"/>
              <a:ext cx="115787" cy="120820"/>
            </a:xfrm>
            <a:custGeom>
              <a:avLst/>
              <a:gdLst/>
              <a:ahLst/>
              <a:cxnLst/>
              <a:rect l="l" t="t" r="r" b="b"/>
              <a:pathLst>
                <a:path w="2324" h="2425" extrusionOk="0">
                  <a:moveTo>
                    <a:pt x="2121" y="1"/>
                  </a:moveTo>
                  <a:lnTo>
                    <a:pt x="1515" y="34"/>
                  </a:lnTo>
                  <a:lnTo>
                    <a:pt x="909" y="68"/>
                  </a:lnTo>
                  <a:lnTo>
                    <a:pt x="438" y="34"/>
                  </a:lnTo>
                  <a:lnTo>
                    <a:pt x="202" y="68"/>
                  </a:lnTo>
                  <a:lnTo>
                    <a:pt x="0" y="135"/>
                  </a:lnTo>
                  <a:lnTo>
                    <a:pt x="68" y="203"/>
                  </a:lnTo>
                  <a:lnTo>
                    <a:pt x="169" y="236"/>
                  </a:lnTo>
                  <a:lnTo>
                    <a:pt x="337" y="304"/>
                  </a:lnTo>
                  <a:lnTo>
                    <a:pt x="775" y="304"/>
                  </a:lnTo>
                  <a:lnTo>
                    <a:pt x="1381" y="270"/>
                  </a:lnTo>
                  <a:lnTo>
                    <a:pt x="2020" y="236"/>
                  </a:lnTo>
                  <a:lnTo>
                    <a:pt x="1987" y="438"/>
                  </a:lnTo>
                  <a:lnTo>
                    <a:pt x="1987" y="674"/>
                  </a:lnTo>
                  <a:lnTo>
                    <a:pt x="2020" y="1078"/>
                  </a:lnTo>
                  <a:lnTo>
                    <a:pt x="2054" y="1617"/>
                  </a:lnTo>
                  <a:lnTo>
                    <a:pt x="2054" y="1886"/>
                  </a:lnTo>
                  <a:lnTo>
                    <a:pt x="2088" y="2155"/>
                  </a:lnTo>
                  <a:lnTo>
                    <a:pt x="539" y="2155"/>
                  </a:lnTo>
                  <a:lnTo>
                    <a:pt x="371" y="2189"/>
                  </a:lnTo>
                  <a:lnTo>
                    <a:pt x="270" y="2223"/>
                  </a:lnTo>
                  <a:lnTo>
                    <a:pt x="169" y="2290"/>
                  </a:lnTo>
                  <a:lnTo>
                    <a:pt x="202" y="2290"/>
                  </a:lnTo>
                  <a:lnTo>
                    <a:pt x="270" y="2358"/>
                  </a:lnTo>
                  <a:lnTo>
                    <a:pt x="371" y="2391"/>
                  </a:lnTo>
                  <a:lnTo>
                    <a:pt x="573" y="2425"/>
                  </a:lnTo>
                  <a:lnTo>
                    <a:pt x="977" y="2391"/>
                  </a:lnTo>
                  <a:lnTo>
                    <a:pt x="2222" y="2391"/>
                  </a:lnTo>
                  <a:lnTo>
                    <a:pt x="2290" y="2358"/>
                  </a:lnTo>
                  <a:lnTo>
                    <a:pt x="2323" y="2290"/>
                  </a:lnTo>
                  <a:lnTo>
                    <a:pt x="2323" y="2223"/>
                  </a:lnTo>
                  <a:lnTo>
                    <a:pt x="2290" y="2189"/>
                  </a:lnTo>
                  <a:lnTo>
                    <a:pt x="2290" y="1920"/>
                  </a:lnTo>
                  <a:lnTo>
                    <a:pt x="2290" y="1617"/>
                  </a:lnTo>
                  <a:lnTo>
                    <a:pt x="2256" y="1078"/>
                  </a:lnTo>
                  <a:lnTo>
                    <a:pt x="2256" y="640"/>
                  </a:lnTo>
                  <a:lnTo>
                    <a:pt x="2222" y="405"/>
                  </a:lnTo>
                  <a:lnTo>
                    <a:pt x="2189" y="203"/>
                  </a:lnTo>
                  <a:lnTo>
                    <a:pt x="2222" y="169"/>
                  </a:lnTo>
                  <a:lnTo>
                    <a:pt x="2222" y="102"/>
                  </a:lnTo>
                  <a:lnTo>
                    <a:pt x="2189" y="34"/>
                  </a:lnTo>
                  <a:lnTo>
                    <a:pt x="212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7"/>
            <p:cNvSpPr/>
            <p:nvPr/>
          </p:nvSpPr>
          <p:spPr>
            <a:xfrm>
              <a:off x="540176" y="-7"/>
              <a:ext cx="8470" cy="1744"/>
            </a:xfrm>
            <a:custGeom>
              <a:avLst/>
              <a:gdLst/>
              <a:ahLst/>
              <a:cxnLst/>
              <a:rect l="l" t="t" r="r" b="b"/>
              <a:pathLst>
                <a:path w="170" h="35" extrusionOk="0">
                  <a:moveTo>
                    <a:pt x="1" y="1"/>
                  </a:moveTo>
                  <a:lnTo>
                    <a:pt x="35" y="34"/>
                  </a:lnTo>
                  <a:lnTo>
                    <a:pt x="136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7"/>
            <p:cNvSpPr/>
            <p:nvPr/>
          </p:nvSpPr>
          <p:spPr>
            <a:xfrm>
              <a:off x="882406" y="130826"/>
              <a:ext cx="124158" cy="134272"/>
            </a:xfrm>
            <a:custGeom>
              <a:avLst/>
              <a:gdLst/>
              <a:ahLst/>
              <a:cxnLst/>
              <a:rect l="l" t="t" r="r" b="b"/>
              <a:pathLst>
                <a:path w="2492" h="2695" extrusionOk="0">
                  <a:moveTo>
                    <a:pt x="2290" y="237"/>
                  </a:moveTo>
                  <a:lnTo>
                    <a:pt x="2222" y="742"/>
                  </a:lnTo>
                  <a:lnTo>
                    <a:pt x="2189" y="1280"/>
                  </a:lnTo>
                  <a:lnTo>
                    <a:pt x="2222" y="1819"/>
                  </a:lnTo>
                  <a:lnTo>
                    <a:pt x="2290" y="2324"/>
                  </a:lnTo>
                  <a:lnTo>
                    <a:pt x="2290" y="2358"/>
                  </a:lnTo>
                  <a:lnTo>
                    <a:pt x="1818" y="2358"/>
                  </a:lnTo>
                  <a:lnTo>
                    <a:pt x="1347" y="2391"/>
                  </a:lnTo>
                  <a:lnTo>
                    <a:pt x="370" y="2391"/>
                  </a:lnTo>
                  <a:lnTo>
                    <a:pt x="269" y="1314"/>
                  </a:lnTo>
                  <a:lnTo>
                    <a:pt x="202" y="270"/>
                  </a:lnTo>
                  <a:lnTo>
                    <a:pt x="202" y="270"/>
                  </a:lnTo>
                  <a:lnTo>
                    <a:pt x="707" y="304"/>
                  </a:lnTo>
                  <a:lnTo>
                    <a:pt x="1246" y="304"/>
                  </a:lnTo>
                  <a:lnTo>
                    <a:pt x="2290" y="237"/>
                  </a:lnTo>
                  <a:close/>
                  <a:moveTo>
                    <a:pt x="2323" y="1"/>
                  </a:moveTo>
                  <a:lnTo>
                    <a:pt x="1785" y="35"/>
                  </a:lnTo>
                  <a:lnTo>
                    <a:pt x="1212" y="68"/>
                  </a:lnTo>
                  <a:lnTo>
                    <a:pt x="673" y="68"/>
                  </a:lnTo>
                  <a:lnTo>
                    <a:pt x="135" y="102"/>
                  </a:lnTo>
                  <a:lnTo>
                    <a:pt x="101" y="136"/>
                  </a:lnTo>
                  <a:lnTo>
                    <a:pt x="67" y="169"/>
                  </a:lnTo>
                  <a:lnTo>
                    <a:pt x="34" y="203"/>
                  </a:lnTo>
                  <a:lnTo>
                    <a:pt x="34" y="237"/>
                  </a:lnTo>
                  <a:lnTo>
                    <a:pt x="0" y="843"/>
                  </a:lnTo>
                  <a:lnTo>
                    <a:pt x="0" y="1449"/>
                  </a:lnTo>
                  <a:lnTo>
                    <a:pt x="67" y="2055"/>
                  </a:lnTo>
                  <a:lnTo>
                    <a:pt x="168" y="2627"/>
                  </a:lnTo>
                  <a:lnTo>
                    <a:pt x="236" y="2694"/>
                  </a:lnTo>
                  <a:lnTo>
                    <a:pt x="303" y="2694"/>
                  </a:lnTo>
                  <a:lnTo>
                    <a:pt x="370" y="2661"/>
                  </a:lnTo>
                  <a:lnTo>
                    <a:pt x="404" y="2593"/>
                  </a:lnTo>
                  <a:lnTo>
                    <a:pt x="404" y="2526"/>
                  </a:lnTo>
                  <a:lnTo>
                    <a:pt x="842" y="2593"/>
                  </a:lnTo>
                  <a:lnTo>
                    <a:pt x="1347" y="2627"/>
                  </a:lnTo>
                  <a:lnTo>
                    <a:pt x="1852" y="2627"/>
                  </a:lnTo>
                  <a:lnTo>
                    <a:pt x="2054" y="2560"/>
                  </a:lnTo>
                  <a:lnTo>
                    <a:pt x="2290" y="2526"/>
                  </a:lnTo>
                  <a:lnTo>
                    <a:pt x="2323" y="2459"/>
                  </a:lnTo>
                  <a:lnTo>
                    <a:pt x="2323" y="2391"/>
                  </a:lnTo>
                  <a:lnTo>
                    <a:pt x="2357" y="2425"/>
                  </a:lnTo>
                  <a:lnTo>
                    <a:pt x="2424" y="2425"/>
                  </a:lnTo>
                  <a:lnTo>
                    <a:pt x="2458" y="2391"/>
                  </a:lnTo>
                  <a:lnTo>
                    <a:pt x="2458" y="2324"/>
                  </a:lnTo>
                  <a:lnTo>
                    <a:pt x="2492" y="1819"/>
                  </a:lnTo>
                  <a:lnTo>
                    <a:pt x="2458" y="1280"/>
                  </a:lnTo>
                  <a:lnTo>
                    <a:pt x="2424" y="708"/>
                  </a:lnTo>
                  <a:lnTo>
                    <a:pt x="2391" y="203"/>
                  </a:lnTo>
                  <a:lnTo>
                    <a:pt x="2391" y="136"/>
                  </a:lnTo>
                  <a:lnTo>
                    <a:pt x="2391" y="68"/>
                  </a:lnTo>
                  <a:lnTo>
                    <a:pt x="2357" y="35"/>
                  </a:lnTo>
                  <a:lnTo>
                    <a:pt x="232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7"/>
            <p:cNvSpPr/>
            <p:nvPr/>
          </p:nvSpPr>
          <p:spPr>
            <a:xfrm>
              <a:off x="885744" y="276757"/>
              <a:ext cx="13452" cy="115837"/>
            </a:xfrm>
            <a:custGeom>
              <a:avLst/>
              <a:gdLst/>
              <a:ahLst/>
              <a:cxnLst/>
              <a:rect l="l" t="t" r="r" b="b"/>
              <a:pathLst>
                <a:path w="270" h="2325" extrusionOk="0">
                  <a:moveTo>
                    <a:pt x="68" y="1"/>
                  </a:moveTo>
                  <a:lnTo>
                    <a:pt x="34" y="35"/>
                  </a:lnTo>
                  <a:lnTo>
                    <a:pt x="0" y="304"/>
                  </a:lnTo>
                  <a:lnTo>
                    <a:pt x="0" y="540"/>
                  </a:lnTo>
                  <a:lnTo>
                    <a:pt x="34" y="1078"/>
                  </a:lnTo>
                  <a:lnTo>
                    <a:pt x="0" y="1684"/>
                  </a:lnTo>
                  <a:lnTo>
                    <a:pt x="0" y="1987"/>
                  </a:lnTo>
                  <a:lnTo>
                    <a:pt x="34" y="2257"/>
                  </a:lnTo>
                  <a:lnTo>
                    <a:pt x="68" y="2324"/>
                  </a:lnTo>
                  <a:lnTo>
                    <a:pt x="169" y="2324"/>
                  </a:lnTo>
                  <a:lnTo>
                    <a:pt x="169" y="2290"/>
                  </a:lnTo>
                  <a:lnTo>
                    <a:pt x="236" y="1987"/>
                  </a:lnTo>
                  <a:lnTo>
                    <a:pt x="270" y="1684"/>
                  </a:lnTo>
                  <a:lnTo>
                    <a:pt x="236" y="1078"/>
                  </a:lnTo>
                  <a:lnTo>
                    <a:pt x="236" y="540"/>
                  </a:lnTo>
                  <a:lnTo>
                    <a:pt x="202" y="270"/>
                  </a:lnTo>
                  <a:lnTo>
                    <a:pt x="135" y="35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7"/>
            <p:cNvSpPr/>
            <p:nvPr/>
          </p:nvSpPr>
          <p:spPr>
            <a:xfrm>
              <a:off x="934371" y="181147"/>
              <a:ext cx="30242" cy="35274"/>
            </a:xfrm>
            <a:custGeom>
              <a:avLst/>
              <a:gdLst/>
              <a:ahLst/>
              <a:cxnLst/>
              <a:rect l="l" t="t" r="r" b="b"/>
              <a:pathLst>
                <a:path w="607" h="708" extrusionOk="0">
                  <a:moveTo>
                    <a:pt x="573" y="1"/>
                  </a:moveTo>
                  <a:lnTo>
                    <a:pt x="439" y="102"/>
                  </a:lnTo>
                  <a:lnTo>
                    <a:pt x="304" y="203"/>
                  </a:lnTo>
                  <a:lnTo>
                    <a:pt x="237" y="169"/>
                  </a:lnTo>
                  <a:lnTo>
                    <a:pt x="169" y="102"/>
                  </a:lnTo>
                  <a:lnTo>
                    <a:pt x="68" y="35"/>
                  </a:lnTo>
                  <a:lnTo>
                    <a:pt x="1" y="35"/>
                  </a:lnTo>
                  <a:lnTo>
                    <a:pt x="1" y="68"/>
                  </a:lnTo>
                  <a:lnTo>
                    <a:pt x="34" y="169"/>
                  </a:lnTo>
                  <a:lnTo>
                    <a:pt x="135" y="304"/>
                  </a:lnTo>
                  <a:lnTo>
                    <a:pt x="169" y="338"/>
                  </a:lnTo>
                  <a:lnTo>
                    <a:pt x="34" y="573"/>
                  </a:lnTo>
                  <a:lnTo>
                    <a:pt x="34" y="641"/>
                  </a:lnTo>
                  <a:lnTo>
                    <a:pt x="68" y="708"/>
                  </a:lnTo>
                  <a:lnTo>
                    <a:pt x="169" y="708"/>
                  </a:lnTo>
                  <a:lnTo>
                    <a:pt x="203" y="674"/>
                  </a:lnTo>
                  <a:lnTo>
                    <a:pt x="371" y="371"/>
                  </a:lnTo>
                  <a:lnTo>
                    <a:pt x="439" y="371"/>
                  </a:lnTo>
                  <a:lnTo>
                    <a:pt x="472" y="338"/>
                  </a:lnTo>
                  <a:lnTo>
                    <a:pt x="439" y="270"/>
                  </a:lnTo>
                  <a:lnTo>
                    <a:pt x="60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7"/>
            <p:cNvSpPr/>
            <p:nvPr/>
          </p:nvSpPr>
          <p:spPr>
            <a:xfrm>
              <a:off x="941097" y="-7"/>
              <a:ext cx="127546" cy="117481"/>
            </a:xfrm>
            <a:custGeom>
              <a:avLst/>
              <a:gdLst/>
              <a:ahLst/>
              <a:cxnLst/>
              <a:rect l="l" t="t" r="r" b="b"/>
              <a:pathLst>
                <a:path w="2560" h="2358" extrusionOk="0">
                  <a:moveTo>
                    <a:pt x="169" y="102"/>
                  </a:moveTo>
                  <a:lnTo>
                    <a:pt x="371" y="169"/>
                  </a:lnTo>
                  <a:lnTo>
                    <a:pt x="573" y="203"/>
                  </a:lnTo>
                  <a:lnTo>
                    <a:pt x="1011" y="203"/>
                  </a:lnTo>
                  <a:lnTo>
                    <a:pt x="1650" y="236"/>
                  </a:lnTo>
                  <a:lnTo>
                    <a:pt x="2324" y="236"/>
                  </a:lnTo>
                  <a:lnTo>
                    <a:pt x="2324" y="607"/>
                  </a:lnTo>
                  <a:lnTo>
                    <a:pt x="2324" y="1011"/>
                  </a:lnTo>
                  <a:lnTo>
                    <a:pt x="2324" y="1516"/>
                  </a:lnTo>
                  <a:lnTo>
                    <a:pt x="2357" y="1751"/>
                  </a:lnTo>
                  <a:lnTo>
                    <a:pt x="2391" y="2021"/>
                  </a:lnTo>
                  <a:lnTo>
                    <a:pt x="1347" y="2021"/>
                  </a:lnTo>
                  <a:lnTo>
                    <a:pt x="809" y="2054"/>
                  </a:lnTo>
                  <a:lnTo>
                    <a:pt x="539" y="2088"/>
                  </a:lnTo>
                  <a:lnTo>
                    <a:pt x="304" y="2155"/>
                  </a:lnTo>
                  <a:lnTo>
                    <a:pt x="270" y="1650"/>
                  </a:lnTo>
                  <a:lnTo>
                    <a:pt x="236" y="1145"/>
                  </a:lnTo>
                  <a:lnTo>
                    <a:pt x="270" y="607"/>
                  </a:lnTo>
                  <a:lnTo>
                    <a:pt x="236" y="337"/>
                  </a:lnTo>
                  <a:lnTo>
                    <a:pt x="203" y="236"/>
                  </a:lnTo>
                  <a:lnTo>
                    <a:pt x="169" y="102"/>
                  </a:lnTo>
                  <a:close/>
                  <a:moveTo>
                    <a:pt x="371" y="1"/>
                  </a:moveTo>
                  <a:lnTo>
                    <a:pt x="270" y="34"/>
                  </a:lnTo>
                  <a:lnTo>
                    <a:pt x="169" y="102"/>
                  </a:lnTo>
                  <a:lnTo>
                    <a:pt x="135" y="102"/>
                  </a:lnTo>
                  <a:lnTo>
                    <a:pt x="68" y="270"/>
                  </a:lnTo>
                  <a:lnTo>
                    <a:pt x="34" y="405"/>
                  </a:lnTo>
                  <a:lnTo>
                    <a:pt x="0" y="775"/>
                  </a:lnTo>
                  <a:lnTo>
                    <a:pt x="34" y="1516"/>
                  </a:lnTo>
                  <a:lnTo>
                    <a:pt x="34" y="1718"/>
                  </a:lnTo>
                  <a:lnTo>
                    <a:pt x="34" y="1987"/>
                  </a:lnTo>
                  <a:lnTo>
                    <a:pt x="68" y="2088"/>
                  </a:lnTo>
                  <a:lnTo>
                    <a:pt x="102" y="2223"/>
                  </a:lnTo>
                  <a:lnTo>
                    <a:pt x="169" y="2290"/>
                  </a:lnTo>
                  <a:lnTo>
                    <a:pt x="270" y="2357"/>
                  </a:lnTo>
                  <a:lnTo>
                    <a:pt x="304" y="2324"/>
                  </a:lnTo>
                  <a:lnTo>
                    <a:pt x="337" y="2290"/>
                  </a:lnTo>
                  <a:lnTo>
                    <a:pt x="573" y="2324"/>
                  </a:lnTo>
                  <a:lnTo>
                    <a:pt x="1347" y="2324"/>
                  </a:lnTo>
                  <a:lnTo>
                    <a:pt x="2391" y="2223"/>
                  </a:lnTo>
                  <a:lnTo>
                    <a:pt x="2526" y="2223"/>
                  </a:lnTo>
                  <a:lnTo>
                    <a:pt x="2526" y="2189"/>
                  </a:lnTo>
                  <a:lnTo>
                    <a:pt x="2559" y="1953"/>
                  </a:lnTo>
                  <a:lnTo>
                    <a:pt x="2559" y="1684"/>
                  </a:lnTo>
                  <a:lnTo>
                    <a:pt x="2526" y="1179"/>
                  </a:lnTo>
                  <a:lnTo>
                    <a:pt x="2526" y="573"/>
                  </a:lnTo>
                  <a:lnTo>
                    <a:pt x="2492" y="304"/>
                  </a:lnTo>
                  <a:lnTo>
                    <a:pt x="2458" y="1"/>
                  </a:lnTo>
                  <a:lnTo>
                    <a:pt x="2357" y="1"/>
                  </a:lnTo>
                  <a:lnTo>
                    <a:pt x="2324" y="34"/>
                  </a:lnTo>
                  <a:lnTo>
                    <a:pt x="181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7"/>
            <p:cNvSpPr/>
            <p:nvPr/>
          </p:nvSpPr>
          <p:spPr>
            <a:xfrm>
              <a:off x="1412468" y="48669"/>
              <a:ext cx="30242" cy="35274"/>
            </a:xfrm>
            <a:custGeom>
              <a:avLst/>
              <a:gdLst/>
              <a:ahLst/>
              <a:cxnLst/>
              <a:rect l="l" t="t" r="r" b="b"/>
              <a:pathLst>
                <a:path w="607" h="708" extrusionOk="0">
                  <a:moveTo>
                    <a:pt x="371" y="370"/>
                  </a:moveTo>
                  <a:lnTo>
                    <a:pt x="371" y="438"/>
                  </a:lnTo>
                  <a:lnTo>
                    <a:pt x="337" y="471"/>
                  </a:lnTo>
                  <a:lnTo>
                    <a:pt x="270" y="505"/>
                  </a:lnTo>
                  <a:lnTo>
                    <a:pt x="169" y="505"/>
                  </a:lnTo>
                  <a:lnTo>
                    <a:pt x="202" y="438"/>
                  </a:lnTo>
                  <a:lnTo>
                    <a:pt x="236" y="404"/>
                  </a:lnTo>
                  <a:lnTo>
                    <a:pt x="337" y="370"/>
                  </a:lnTo>
                  <a:close/>
                  <a:moveTo>
                    <a:pt x="371" y="0"/>
                  </a:moveTo>
                  <a:lnTo>
                    <a:pt x="236" y="34"/>
                  </a:lnTo>
                  <a:lnTo>
                    <a:pt x="202" y="67"/>
                  </a:lnTo>
                  <a:lnTo>
                    <a:pt x="169" y="135"/>
                  </a:lnTo>
                  <a:lnTo>
                    <a:pt x="169" y="168"/>
                  </a:lnTo>
                  <a:lnTo>
                    <a:pt x="169" y="236"/>
                  </a:lnTo>
                  <a:lnTo>
                    <a:pt x="202" y="236"/>
                  </a:lnTo>
                  <a:lnTo>
                    <a:pt x="135" y="269"/>
                  </a:lnTo>
                  <a:lnTo>
                    <a:pt x="34" y="337"/>
                  </a:lnTo>
                  <a:lnTo>
                    <a:pt x="0" y="471"/>
                  </a:lnTo>
                  <a:lnTo>
                    <a:pt x="0" y="572"/>
                  </a:lnTo>
                  <a:lnTo>
                    <a:pt x="34" y="673"/>
                  </a:lnTo>
                  <a:lnTo>
                    <a:pt x="135" y="707"/>
                  </a:lnTo>
                  <a:lnTo>
                    <a:pt x="371" y="707"/>
                  </a:lnTo>
                  <a:lnTo>
                    <a:pt x="472" y="640"/>
                  </a:lnTo>
                  <a:lnTo>
                    <a:pt x="573" y="505"/>
                  </a:lnTo>
                  <a:lnTo>
                    <a:pt x="606" y="370"/>
                  </a:lnTo>
                  <a:lnTo>
                    <a:pt x="606" y="236"/>
                  </a:lnTo>
                  <a:lnTo>
                    <a:pt x="573" y="101"/>
                  </a:lnTo>
                  <a:lnTo>
                    <a:pt x="539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7"/>
            <p:cNvSpPr/>
            <p:nvPr/>
          </p:nvSpPr>
          <p:spPr>
            <a:xfrm>
              <a:off x="654269" y="189567"/>
              <a:ext cx="28548" cy="41951"/>
            </a:xfrm>
            <a:custGeom>
              <a:avLst/>
              <a:gdLst/>
              <a:ahLst/>
              <a:cxnLst/>
              <a:rect l="l" t="t" r="r" b="b"/>
              <a:pathLst>
                <a:path w="573" h="842" extrusionOk="0">
                  <a:moveTo>
                    <a:pt x="371" y="202"/>
                  </a:moveTo>
                  <a:lnTo>
                    <a:pt x="337" y="337"/>
                  </a:lnTo>
                  <a:lnTo>
                    <a:pt x="270" y="371"/>
                  </a:lnTo>
                  <a:lnTo>
                    <a:pt x="202" y="404"/>
                  </a:lnTo>
                  <a:lnTo>
                    <a:pt x="169" y="472"/>
                  </a:lnTo>
                  <a:lnTo>
                    <a:pt x="169" y="438"/>
                  </a:lnTo>
                  <a:lnTo>
                    <a:pt x="169" y="371"/>
                  </a:lnTo>
                  <a:lnTo>
                    <a:pt x="202" y="303"/>
                  </a:lnTo>
                  <a:lnTo>
                    <a:pt x="236" y="236"/>
                  </a:lnTo>
                  <a:lnTo>
                    <a:pt x="303" y="202"/>
                  </a:lnTo>
                  <a:close/>
                  <a:moveTo>
                    <a:pt x="371" y="0"/>
                  </a:moveTo>
                  <a:lnTo>
                    <a:pt x="236" y="68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34" y="169"/>
                  </a:lnTo>
                  <a:lnTo>
                    <a:pt x="34" y="236"/>
                  </a:lnTo>
                  <a:lnTo>
                    <a:pt x="0" y="371"/>
                  </a:lnTo>
                  <a:lnTo>
                    <a:pt x="0" y="505"/>
                  </a:lnTo>
                  <a:lnTo>
                    <a:pt x="68" y="775"/>
                  </a:lnTo>
                  <a:lnTo>
                    <a:pt x="68" y="808"/>
                  </a:lnTo>
                  <a:lnTo>
                    <a:pt x="135" y="808"/>
                  </a:lnTo>
                  <a:lnTo>
                    <a:pt x="169" y="775"/>
                  </a:lnTo>
                  <a:lnTo>
                    <a:pt x="169" y="741"/>
                  </a:lnTo>
                  <a:lnTo>
                    <a:pt x="169" y="606"/>
                  </a:lnTo>
                  <a:lnTo>
                    <a:pt x="236" y="674"/>
                  </a:lnTo>
                  <a:lnTo>
                    <a:pt x="303" y="775"/>
                  </a:lnTo>
                  <a:lnTo>
                    <a:pt x="371" y="808"/>
                  </a:lnTo>
                  <a:lnTo>
                    <a:pt x="472" y="842"/>
                  </a:lnTo>
                  <a:lnTo>
                    <a:pt x="539" y="842"/>
                  </a:lnTo>
                  <a:lnTo>
                    <a:pt x="573" y="775"/>
                  </a:lnTo>
                  <a:lnTo>
                    <a:pt x="573" y="741"/>
                  </a:lnTo>
                  <a:lnTo>
                    <a:pt x="505" y="674"/>
                  </a:lnTo>
                  <a:lnTo>
                    <a:pt x="404" y="640"/>
                  </a:lnTo>
                  <a:lnTo>
                    <a:pt x="337" y="539"/>
                  </a:lnTo>
                  <a:lnTo>
                    <a:pt x="472" y="438"/>
                  </a:lnTo>
                  <a:lnTo>
                    <a:pt x="539" y="270"/>
                  </a:lnTo>
                  <a:lnTo>
                    <a:pt x="573" y="169"/>
                  </a:lnTo>
                  <a:lnTo>
                    <a:pt x="539" y="101"/>
                  </a:lnTo>
                  <a:lnTo>
                    <a:pt x="472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7"/>
            <p:cNvSpPr/>
            <p:nvPr/>
          </p:nvSpPr>
          <p:spPr>
            <a:xfrm>
              <a:off x="610625" y="147617"/>
              <a:ext cx="117481" cy="119126"/>
            </a:xfrm>
            <a:custGeom>
              <a:avLst/>
              <a:gdLst/>
              <a:ahLst/>
              <a:cxnLst/>
              <a:rect l="l" t="t" r="r" b="b"/>
              <a:pathLst>
                <a:path w="2358" h="2391" extrusionOk="0">
                  <a:moveTo>
                    <a:pt x="1550" y="1"/>
                  </a:moveTo>
                  <a:lnTo>
                    <a:pt x="944" y="34"/>
                  </a:lnTo>
                  <a:lnTo>
                    <a:pt x="237" y="34"/>
                  </a:lnTo>
                  <a:lnTo>
                    <a:pt x="35" y="102"/>
                  </a:lnTo>
                  <a:lnTo>
                    <a:pt x="1" y="135"/>
                  </a:lnTo>
                  <a:lnTo>
                    <a:pt x="102" y="203"/>
                  </a:lnTo>
                  <a:lnTo>
                    <a:pt x="203" y="236"/>
                  </a:lnTo>
                  <a:lnTo>
                    <a:pt x="371" y="270"/>
                  </a:lnTo>
                  <a:lnTo>
                    <a:pt x="1415" y="270"/>
                  </a:lnTo>
                  <a:lnTo>
                    <a:pt x="2055" y="203"/>
                  </a:lnTo>
                  <a:lnTo>
                    <a:pt x="2021" y="438"/>
                  </a:lnTo>
                  <a:lnTo>
                    <a:pt x="2021" y="640"/>
                  </a:lnTo>
                  <a:lnTo>
                    <a:pt x="2055" y="1078"/>
                  </a:lnTo>
                  <a:lnTo>
                    <a:pt x="2088" y="1583"/>
                  </a:lnTo>
                  <a:lnTo>
                    <a:pt x="2088" y="1852"/>
                  </a:lnTo>
                  <a:lnTo>
                    <a:pt x="2122" y="2122"/>
                  </a:lnTo>
                  <a:lnTo>
                    <a:pt x="977" y="2155"/>
                  </a:lnTo>
                  <a:lnTo>
                    <a:pt x="573" y="2122"/>
                  </a:lnTo>
                  <a:lnTo>
                    <a:pt x="371" y="2155"/>
                  </a:lnTo>
                  <a:lnTo>
                    <a:pt x="304" y="2223"/>
                  </a:lnTo>
                  <a:lnTo>
                    <a:pt x="203" y="2256"/>
                  </a:lnTo>
                  <a:lnTo>
                    <a:pt x="203" y="2290"/>
                  </a:lnTo>
                  <a:lnTo>
                    <a:pt x="304" y="2324"/>
                  </a:lnTo>
                  <a:lnTo>
                    <a:pt x="405" y="2357"/>
                  </a:lnTo>
                  <a:lnTo>
                    <a:pt x="573" y="2391"/>
                  </a:lnTo>
                  <a:lnTo>
                    <a:pt x="1617" y="2391"/>
                  </a:lnTo>
                  <a:lnTo>
                    <a:pt x="2257" y="2357"/>
                  </a:lnTo>
                  <a:lnTo>
                    <a:pt x="2324" y="2324"/>
                  </a:lnTo>
                  <a:lnTo>
                    <a:pt x="2358" y="2290"/>
                  </a:lnTo>
                  <a:lnTo>
                    <a:pt x="2358" y="2223"/>
                  </a:lnTo>
                  <a:lnTo>
                    <a:pt x="2324" y="2155"/>
                  </a:lnTo>
                  <a:lnTo>
                    <a:pt x="2324" y="1886"/>
                  </a:lnTo>
                  <a:lnTo>
                    <a:pt x="2324" y="1617"/>
                  </a:lnTo>
                  <a:lnTo>
                    <a:pt x="2290" y="1044"/>
                  </a:lnTo>
                  <a:lnTo>
                    <a:pt x="2290" y="607"/>
                  </a:lnTo>
                  <a:lnTo>
                    <a:pt x="2257" y="405"/>
                  </a:lnTo>
                  <a:lnTo>
                    <a:pt x="2223" y="169"/>
                  </a:lnTo>
                  <a:lnTo>
                    <a:pt x="2257" y="135"/>
                  </a:lnTo>
                  <a:lnTo>
                    <a:pt x="2257" y="68"/>
                  </a:lnTo>
                  <a:lnTo>
                    <a:pt x="2223" y="34"/>
                  </a:lnTo>
                  <a:lnTo>
                    <a:pt x="215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7"/>
            <p:cNvSpPr/>
            <p:nvPr/>
          </p:nvSpPr>
          <p:spPr>
            <a:xfrm>
              <a:off x="786797" y="186179"/>
              <a:ext cx="41951" cy="36968"/>
            </a:xfrm>
            <a:custGeom>
              <a:avLst/>
              <a:gdLst/>
              <a:ahLst/>
              <a:cxnLst/>
              <a:rect l="l" t="t" r="r" b="b"/>
              <a:pathLst>
                <a:path w="842" h="742" extrusionOk="0">
                  <a:moveTo>
                    <a:pt x="34" y="1"/>
                  </a:moveTo>
                  <a:lnTo>
                    <a:pt x="0" y="35"/>
                  </a:lnTo>
                  <a:lnTo>
                    <a:pt x="0" y="68"/>
                  </a:lnTo>
                  <a:lnTo>
                    <a:pt x="0" y="102"/>
                  </a:lnTo>
                  <a:lnTo>
                    <a:pt x="34" y="102"/>
                  </a:lnTo>
                  <a:lnTo>
                    <a:pt x="135" y="169"/>
                  </a:lnTo>
                  <a:lnTo>
                    <a:pt x="236" y="203"/>
                  </a:lnTo>
                  <a:lnTo>
                    <a:pt x="168" y="405"/>
                  </a:lnTo>
                  <a:lnTo>
                    <a:pt x="135" y="607"/>
                  </a:lnTo>
                  <a:lnTo>
                    <a:pt x="168" y="674"/>
                  </a:lnTo>
                  <a:lnTo>
                    <a:pt x="236" y="708"/>
                  </a:lnTo>
                  <a:lnTo>
                    <a:pt x="269" y="742"/>
                  </a:lnTo>
                  <a:lnTo>
                    <a:pt x="303" y="674"/>
                  </a:lnTo>
                  <a:lnTo>
                    <a:pt x="337" y="506"/>
                  </a:lnTo>
                  <a:lnTo>
                    <a:pt x="370" y="304"/>
                  </a:lnTo>
                  <a:lnTo>
                    <a:pt x="606" y="304"/>
                  </a:lnTo>
                  <a:lnTo>
                    <a:pt x="741" y="270"/>
                  </a:lnTo>
                  <a:lnTo>
                    <a:pt x="808" y="203"/>
                  </a:lnTo>
                  <a:lnTo>
                    <a:pt x="842" y="169"/>
                  </a:lnTo>
                  <a:lnTo>
                    <a:pt x="842" y="136"/>
                  </a:lnTo>
                  <a:lnTo>
                    <a:pt x="842" y="68"/>
                  </a:lnTo>
                  <a:lnTo>
                    <a:pt x="808" y="35"/>
                  </a:lnTo>
                  <a:lnTo>
                    <a:pt x="74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7"/>
            <p:cNvSpPr/>
            <p:nvPr/>
          </p:nvSpPr>
          <p:spPr>
            <a:xfrm>
              <a:off x="709622" y="72136"/>
              <a:ext cx="35274" cy="48677"/>
            </a:xfrm>
            <a:custGeom>
              <a:avLst/>
              <a:gdLst/>
              <a:ahLst/>
              <a:cxnLst/>
              <a:rect l="l" t="t" r="r" b="b"/>
              <a:pathLst>
                <a:path w="708" h="977" extrusionOk="0">
                  <a:moveTo>
                    <a:pt x="505" y="0"/>
                  </a:moveTo>
                  <a:lnTo>
                    <a:pt x="371" y="34"/>
                  </a:lnTo>
                  <a:lnTo>
                    <a:pt x="68" y="135"/>
                  </a:lnTo>
                  <a:lnTo>
                    <a:pt x="34" y="202"/>
                  </a:lnTo>
                  <a:lnTo>
                    <a:pt x="34" y="236"/>
                  </a:lnTo>
                  <a:lnTo>
                    <a:pt x="135" y="539"/>
                  </a:lnTo>
                  <a:lnTo>
                    <a:pt x="202" y="606"/>
                  </a:lnTo>
                  <a:lnTo>
                    <a:pt x="270" y="573"/>
                  </a:lnTo>
                  <a:lnTo>
                    <a:pt x="404" y="539"/>
                  </a:lnTo>
                  <a:lnTo>
                    <a:pt x="505" y="539"/>
                  </a:lnTo>
                  <a:lnTo>
                    <a:pt x="573" y="606"/>
                  </a:lnTo>
                  <a:lnTo>
                    <a:pt x="539" y="640"/>
                  </a:lnTo>
                  <a:lnTo>
                    <a:pt x="438" y="674"/>
                  </a:lnTo>
                  <a:lnTo>
                    <a:pt x="236" y="707"/>
                  </a:lnTo>
                  <a:lnTo>
                    <a:pt x="101" y="741"/>
                  </a:lnTo>
                  <a:lnTo>
                    <a:pt x="34" y="808"/>
                  </a:lnTo>
                  <a:lnTo>
                    <a:pt x="0" y="876"/>
                  </a:lnTo>
                  <a:lnTo>
                    <a:pt x="0" y="909"/>
                  </a:lnTo>
                  <a:lnTo>
                    <a:pt x="34" y="943"/>
                  </a:lnTo>
                  <a:lnTo>
                    <a:pt x="68" y="977"/>
                  </a:lnTo>
                  <a:lnTo>
                    <a:pt x="101" y="943"/>
                  </a:lnTo>
                  <a:lnTo>
                    <a:pt x="169" y="909"/>
                  </a:lnTo>
                  <a:lnTo>
                    <a:pt x="270" y="876"/>
                  </a:lnTo>
                  <a:lnTo>
                    <a:pt x="438" y="876"/>
                  </a:lnTo>
                  <a:lnTo>
                    <a:pt x="573" y="808"/>
                  </a:lnTo>
                  <a:lnTo>
                    <a:pt x="640" y="775"/>
                  </a:lnTo>
                  <a:lnTo>
                    <a:pt x="707" y="707"/>
                  </a:lnTo>
                  <a:lnTo>
                    <a:pt x="707" y="640"/>
                  </a:lnTo>
                  <a:lnTo>
                    <a:pt x="707" y="539"/>
                  </a:lnTo>
                  <a:lnTo>
                    <a:pt x="674" y="472"/>
                  </a:lnTo>
                  <a:lnTo>
                    <a:pt x="606" y="404"/>
                  </a:lnTo>
                  <a:lnTo>
                    <a:pt x="539" y="371"/>
                  </a:lnTo>
                  <a:lnTo>
                    <a:pt x="438" y="371"/>
                  </a:lnTo>
                  <a:lnTo>
                    <a:pt x="270" y="404"/>
                  </a:lnTo>
                  <a:lnTo>
                    <a:pt x="236" y="270"/>
                  </a:lnTo>
                  <a:lnTo>
                    <a:pt x="472" y="169"/>
                  </a:lnTo>
                  <a:lnTo>
                    <a:pt x="674" y="101"/>
                  </a:lnTo>
                  <a:lnTo>
                    <a:pt x="674" y="34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7"/>
            <p:cNvSpPr/>
            <p:nvPr/>
          </p:nvSpPr>
          <p:spPr>
            <a:xfrm>
              <a:off x="741508" y="140891"/>
              <a:ext cx="127496" cy="120820"/>
            </a:xfrm>
            <a:custGeom>
              <a:avLst/>
              <a:gdLst/>
              <a:ahLst/>
              <a:cxnLst/>
              <a:rect l="l" t="t" r="r" b="b"/>
              <a:pathLst>
                <a:path w="2559" h="2425" extrusionOk="0">
                  <a:moveTo>
                    <a:pt x="1986" y="1"/>
                  </a:moveTo>
                  <a:lnTo>
                    <a:pt x="1616" y="68"/>
                  </a:lnTo>
                  <a:lnTo>
                    <a:pt x="909" y="68"/>
                  </a:lnTo>
                  <a:lnTo>
                    <a:pt x="539" y="102"/>
                  </a:lnTo>
                  <a:lnTo>
                    <a:pt x="202" y="136"/>
                  </a:lnTo>
                  <a:lnTo>
                    <a:pt x="168" y="68"/>
                  </a:lnTo>
                  <a:lnTo>
                    <a:pt x="168" y="35"/>
                  </a:lnTo>
                  <a:lnTo>
                    <a:pt x="101" y="35"/>
                  </a:lnTo>
                  <a:lnTo>
                    <a:pt x="67" y="68"/>
                  </a:lnTo>
                  <a:lnTo>
                    <a:pt x="34" y="304"/>
                  </a:lnTo>
                  <a:lnTo>
                    <a:pt x="0" y="573"/>
                  </a:lnTo>
                  <a:lnTo>
                    <a:pt x="0" y="1112"/>
                  </a:lnTo>
                  <a:lnTo>
                    <a:pt x="34" y="1718"/>
                  </a:lnTo>
                  <a:lnTo>
                    <a:pt x="67" y="2021"/>
                  </a:lnTo>
                  <a:lnTo>
                    <a:pt x="168" y="2324"/>
                  </a:lnTo>
                  <a:lnTo>
                    <a:pt x="202" y="2358"/>
                  </a:lnTo>
                  <a:lnTo>
                    <a:pt x="303" y="2358"/>
                  </a:lnTo>
                  <a:lnTo>
                    <a:pt x="337" y="2290"/>
                  </a:lnTo>
                  <a:lnTo>
                    <a:pt x="303" y="1987"/>
                  </a:lnTo>
                  <a:lnTo>
                    <a:pt x="303" y="1684"/>
                  </a:lnTo>
                  <a:lnTo>
                    <a:pt x="236" y="1078"/>
                  </a:lnTo>
                  <a:lnTo>
                    <a:pt x="236" y="674"/>
                  </a:lnTo>
                  <a:lnTo>
                    <a:pt x="202" y="237"/>
                  </a:lnTo>
                  <a:lnTo>
                    <a:pt x="438" y="270"/>
                  </a:lnTo>
                  <a:lnTo>
                    <a:pt x="1145" y="270"/>
                  </a:lnTo>
                  <a:lnTo>
                    <a:pt x="2222" y="203"/>
                  </a:lnTo>
                  <a:lnTo>
                    <a:pt x="2256" y="237"/>
                  </a:lnTo>
                  <a:lnTo>
                    <a:pt x="2289" y="270"/>
                  </a:lnTo>
                  <a:lnTo>
                    <a:pt x="2323" y="270"/>
                  </a:lnTo>
                  <a:lnTo>
                    <a:pt x="2289" y="573"/>
                  </a:lnTo>
                  <a:lnTo>
                    <a:pt x="2323" y="910"/>
                  </a:lnTo>
                  <a:lnTo>
                    <a:pt x="2357" y="2088"/>
                  </a:lnTo>
                  <a:lnTo>
                    <a:pt x="2121" y="2055"/>
                  </a:lnTo>
                  <a:lnTo>
                    <a:pt x="1885" y="2088"/>
                  </a:lnTo>
                  <a:lnTo>
                    <a:pt x="1414" y="2122"/>
                  </a:lnTo>
                  <a:lnTo>
                    <a:pt x="673" y="2122"/>
                  </a:lnTo>
                  <a:lnTo>
                    <a:pt x="539" y="2156"/>
                  </a:lnTo>
                  <a:lnTo>
                    <a:pt x="404" y="2189"/>
                  </a:lnTo>
                  <a:lnTo>
                    <a:pt x="337" y="2290"/>
                  </a:lnTo>
                  <a:lnTo>
                    <a:pt x="404" y="2358"/>
                  </a:lnTo>
                  <a:lnTo>
                    <a:pt x="505" y="2391"/>
                  </a:lnTo>
                  <a:lnTo>
                    <a:pt x="774" y="2425"/>
                  </a:lnTo>
                  <a:lnTo>
                    <a:pt x="1279" y="2358"/>
                  </a:lnTo>
                  <a:lnTo>
                    <a:pt x="2087" y="2358"/>
                  </a:lnTo>
                  <a:lnTo>
                    <a:pt x="2357" y="2290"/>
                  </a:lnTo>
                  <a:lnTo>
                    <a:pt x="2424" y="2324"/>
                  </a:lnTo>
                  <a:lnTo>
                    <a:pt x="2525" y="2324"/>
                  </a:lnTo>
                  <a:lnTo>
                    <a:pt x="2559" y="2257"/>
                  </a:lnTo>
                  <a:lnTo>
                    <a:pt x="2491" y="1078"/>
                  </a:lnTo>
                  <a:lnTo>
                    <a:pt x="2525" y="573"/>
                  </a:lnTo>
                  <a:lnTo>
                    <a:pt x="2491" y="304"/>
                  </a:lnTo>
                  <a:lnTo>
                    <a:pt x="2424" y="68"/>
                  </a:lnTo>
                  <a:lnTo>
                    <a:pt x="2390" y="68"/>
                  </a:lnTo>
                  <a:lnTo>
                    <a:pt x="2390" y="102"/>
                  </a:lnTo>
                  <a:lnTo>
                    <a:pt x="2357" y="102"/>
                  </a:lnTo>
                  <a:lnTo>
                    <a:pt x="2289" y="35"/>
                  </a:lnTo>
                  <a:lnTo>
                    <a:pt x="2222" y="35"/>
                  </a:lnTo>
                  <a:lnTo>
                    <a:pt x="198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7"/>
            <p:cNvSpPr/>
            <p:nvPr/>
          </p:nvSpPr>
          <p:spPr>
            <a:xfrm>
              <a:off x="211397" y="296885"/>
              <a:ext cx="130884" cy="120869"/>
            </a:xfrm>
            <a:custGeom>
              <a:avLst/>
              <a:gdLst/>
              <a:ahLst/>
              <a:cxnLst/>
              <a:rect l="l" t="t" r="r" b="b"/>
              <a:pathLst>
                <a:path w="2627" h="2426" extrusionOk="0">
                  <a:moveTo>
                    <a:pt x="1819" y="1"/>
                  </a:moveTo>
                  <a:lnTo>
                    <a:pt x="1314" y="68"/>
                  </a:lnTo>
                  <a:lnTo>
                    <a:pt x="742" y="102"/>
                  </a:lnTo>
                  <a:lnTo>
                    <a:pt x="169" y="203"/>
                  </a:lnTo>
                  <a:lnTo>
                    <a:pt x="136" y="136"/>
                  </a:lnTo>
                  <a:lnTo>
                    <a:pt x="102" y="102"/>
                  </a:lnTo>
                  <a:lnTo>
                    <a:pt x="68" y="102"/>
                  </a:lnTo>
                  <a:lnTo>
                    <a:pt x="35" y="136"/>
                  </a:lnTo>
                  <a:lnTo>
                    <a:pt x="1" y="439"/>
                  </a:lnTo>
                  <a:lnTo>
                    <a:pt x="35" y="742"/>
                  </a:lnTo>
                  <a:lnTo>
                    <a:pt x="68" y="1348"/>
                  </a:lnTo>
                  <a:lnTo>
                    <a:pt x="68" y="1853"/>
                  </a:lnTo>
                  <a:lnTo>
                    <a:pt x="68" y="2122"/>
                  </a:lnTo>
                  <a:lnTo>
                    <a:pt x="136" y="2391"/>
                  </a:lnTo>
                  <a:lnTo>
                    <a:pt x="169" y="2425"/>
                  </a:lnTo>
                  <a:lnTo>
                    <a:pt x="237" y="2391"/>
                  </a:lnTo>
                  <a:lnTo>
                    <a:pt x="1314" y="2391"/>
                  </a:lnTo>
                  <a:lnTo>
                    <a:pt x="1853" y="2358"/>
                  </a:lnTo>
                  <a:lnTo>
                    <a:pt x="2088" y="2324"/>
                  </a:lnTo>
                  <a:lnTo>
                    <a:pt x="2358" y="2290"/>
                  </a:lnTo>
                  <a:lnTo>
                    <a:pt x="2358" y="2324"/>
                  </a:lnTo>
                  <a:lnTo>
                    <a:pt x="2425" y="2324"/>
                  </a:lnTo>
                  <a:lnTo>
                    <a:pt x="2526" y="2257"/>
                  </a:lnTo>
                  <a:lnTo>
                    <a:pt x="2560" y="2189"/>
                  </a:lnTo>
                  <a:lnTo>
                    <a:pt x="2593" y="2088"/>
                  </a:lnTo>
                  <a:lnTo>
                    <a:pt x="2627" y="1954"/>
                  </a:lnTo>
                  <a:lnTo>
                    <a:pt x="2593" y="1684"/>
                  </a:lnTo>
                  <a:lnTo>
                    <a:pt x="2560" y="1482"/>
                  </a:lnTo>
                  <a:lnTo>
                    <a:pt x="2560" y="742"/>
                  </a:lnTo>
                  <a:lnTo>
                    <a:pt x="2492" y="405"/>
                  </a:lnTo>
                  <a:lnTo>
                    <a:pt x="2425" y="237"/>
                  </a:lnTo>
                  <a:lnTo>
                    <a:pt x="2358" y="102"/>
                  </a:lnTo>
                  <a:lnTo>
                    <a:pt x="2324" y="102"/>
                  </a:lnTo>
                  <a:lnTo>
                    <a:pt x="2290" y="203"/>
                  </a:lnTo>
                  <a:lnTo>
                    <a:pt x="2257" y="338"/>
                  </a:lnTo>
                  <a:lnTo>
                    <a:pt x="2257" y="607"/>
                  </a:lnTo>
                  <a:lnTo>
                    <a:pt x="2324" y="1146"/>
                  </a:lnTo>
                  <a:lnTo>
                    <a:pt x="2358" y="1651"/>
                  </a:lnTo>
                  <a:lnTo>
                    <a:pt x="2358" y="2156"/>
                  </a:lnTo>
                  <a:lnTo>
                    <a:pt x="2088" y="2122"/>
                  </a:lnTo>
                  <a:lnTo>
                    <a:pt x="1853" y="2088"/>
                  </a:lnTo>
                  <a:lnTo>
                    <a:pt x="1314" y="2088"/>
                  </a:lnTo>
                  <a:lnTo>
                    <a:pt x="270" y="2189"/>
                  </a:lnTo>
                  <a:lnTo>
                    <a:pt x="270" y="1920"/>
                  </a:lnTo>
                  <a:lnTo>
                    <a:pt x="270" y="1684"/>
                  </a:lnTo>
                  <a:lnTo>
                    <a:pt x="237" y="1146"/>
                  </a:lnTo>
                  <a:lnTo>
                    <a:pt x="237" y="775"/>
                  </a:lnTo>
                  <a:lnTo>
                    <a:pt x="203" y="405"/>
                  </a:lnTo>
                  <a:lnTo>
                    <a:pt x="843" y="338"/>
                  </a:lnTo>
                  <a:lnTo>
                    <a:pt x="1482" y="270"/>
                  </a:lnTo>
                  <a:lnTo>
                    <a:pt x="1920" y="237"/>
                  </a:lnTo>
                  <a:lnTo>
                    <a:pt x="2122" y="203"/>
                  </a:lnTo>
                  <a:lnTo>
                    <a:pt x="2324" y="102"/>
                  </a:lnTo>
                  <a:lnTo>
                    <a:pt x="2324" y="68"/>
                  </a:lnTo>
                  <a:lnTo>
                    <a:pt x="2189" y="35"/>
                  </a:lnTo>
                  <a:lnTo>
                    <a:pt x="208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7"/>
            <p:cNvSpPr/>
            <p:nvPr/>
          </p:nvSpPr>
          <p:spPr>
            <a:xfrm>
              <a:off x="1734520" y="504894"/>
              <a:ext cx="122514" cy="147674"/>
            </a:xfrm>
            <a:custGeom>
              <a:avLst/>
              <a:gdLst/>
              <a:ahLst/>
              <a:cxnLst/>
              <a:rect l="l" t="t" r="r" b="b"/>
              <a:pathLst>
                <a:path w="2459" h="2964" extrusionOk="0">
                  <a:moveTo>
                    <a:pt x="270" y="1516"/>
                  </a:moveTo>
                  <a:lnTo>
                    <a:pt x="472" y="1583"/>
                  </a:lnTo>
                  <a:lnTo>
                    <a:pt x="708" y="1617"/>
                  </a:lnTo>
                  <a:lnTo>
                    <a:pt x="1953" y="1617"/>
                  </a:lnTo>
                  <a:lnTo>
                    <a:pt x="2223" y="1583"/>
                  </a:lnTo>
                  <a:lnTo>
                    <a:pt x="2223" y="2088"/>
                  </a:lnTo>
                  <a:lnTo>
                    <a:pt x="2223" y="2324"/>
                  </a:lnTo>
                  <a:lnTo>
                    <a:pt x="2256" y="2593"/>
                  </a:lnTo>
                  <a:lnTo>
                    <a:pt x="1785" y="2593"/>
                  </a:lnTo>
                  <a:lnTo>
                    <a:pt x="1347" y="2661"/>
                  </a:lnTo>
                  <a:lnTo>
                    <a:pt x="842" y="2694"/>
                  </a:lnTo>
                  <a:lnTo>
                    <a:pt x="573" y="2728"/>
                  </a:lnTo>
                  <a:lnTo>
                    <a:pt x="337" y="2795"/>
                  </a:lnTo>
                  <a:lnTo>
                    <a:pt x="311" y="2821"/>
                  </a:lnTo>
                  <a:lnTo>
                    <a:pt x="337" y="2560"/>
                  </a:lnTo>
                  <a:lnTo>
                    <a:pt x="303" y="2189"/>
                  </a:lnTo>
                  <a:lnTo>
                    <a:pt x="270" y="1516"/>
                  </a:lnTo>
                  <a:close/>
                  <a:moveTo>
                    <a:pt x="2155" y="1"/>
                  </a:moveTo>
                  <a:lnTo>
                    <a:pt x="1886" y="34"/>
                  </a:lnTo>
                  <a:lnTo>
                    <a:pt x="1583" y="34"/>
                  </a:lnTo>
                  <a:lnTo>
                    <a:pt x="1044" y="102"/>
                  </a:lnTo>
                  <a:lnTo>
                    <a:pt x="607" y="169"/>
                  </a:lnTo>
                  <a:lnTo>
                    <a:pt x="135" y="236"/>
                  </a:lnTo>
                  <a:lnTo>
                    <a:pt x="101" y="169"/>
                  </a:lnTo>
                  <a:lnTo>
                    <a:pt x="68" y="203"/>
                  </a:lnTo>
                  <a:lnTo>
                    <a:pt x="0" y="506"/>
                  </a:lnTo>
                  <a:lnTo>
                    <a:pt x="0" y="809"/>
                  </a:lnTo>
                  <a:lnTo>
                    <a:pt x="34" y="1449"/>
                  </a:lnTo>
                  <a:lnTo>
                    <a:pt x="34" y="2189"/>
                  </a:lnTo>
                  <a:lnTo>
                    <a:pt x="68" y="2560"/>
                  </a:lnTo>
                  <a:lnTo>
                    <a:pt x="135" y="2896"/>
                  </a:lnTo>
                  <a:lnTo>
                    <a:pt x="169" y="2964"/>
                  </a:lnTo>
                  <a:lnTo>
                    <a:pt x="236" y="2964"/>
                  </a:lnTo>
                  <a:lnTo>
                    <a:pt x="270" y="2930"/>
                  </a:lnTo>
                  <a:lnTo>
                    <a:pt x="303" y="2896"/>
                  </a:lnTo>
                  <a:lnTo>
                    <a:pt x="310" y="2835"/>
                  </a:lnTo>
                  <a:lnTo>
                    <a:pt x="337" y="2863"/>
                  </a:lnTo>
                  <a:lnTo>
                    <a:pt x="842" y="2863"/>
                  </a:lnTo>
                  <a:lnTo>
                    <a:pt x="1347" y="2829"/>
                  </a:lnTo>
                  <a:lnTo>
                    <a:pt x="1819" y="2795"/>
                  </a:lnTo>
                  <a:lnTo>
                    <a:pt x="2290" y="2728"/>
                  </a:lnTo>
                  <a:lnTo>
                    <a:pt x="2324" y="2795"/>
                  </a:lnTo>
                  <a:lnTo>
                    <a:pt x="2357" y="2829"/>
                  </a:lnTo>
                  <a:lnTo>
                    <a:pt x="2391" y="2795"/>
                  </a:lnTo>
                  <a:lnTo>
                    <a:pt x="2391" y="2728"/>
                  </a:lnTo>
                  <a:lnTo>
                    <a:pt x="2425" y="2661"/>
                  </a:lnTo>
                  <a:lnTo>
                    <a:pt x="2425" y="2627"/>
                  </a:lnTo>
                  <a:lnTo>
                    <a:pt x="2458" y="2358"/>
                  </a:lnTo>
                  <a:lnTo>
                    <a:pt x="2458" y="2088"/>
                  </a:lnTo>
                  <a:lnTo>
                    <a:pt x="2425" y="1583"/>
                  </a:lnTo>
                  <a:lnTo>
                    <a:pt x="2391" y="843"/>
                  </a:lnTo>
                  <a:lnTo>
                    <a:pt x="2357" y="506"/>
                  </a:lnTo>
                  <a:lnTo>
                    <a:pt x="2290" y="135"/>
                  </a:lnTo>
                  <a:lnTo>
                    <a:pt x="2256" y="135"/>
                  </a:lnTo>
                  <a:lnTo>
                    <a:pt x="2223" y="438"/>
                  </a:lnTo>
                  <a:lnTo>
                    <a:pt x="2189" y="775"/>
                  </a:lnTo>
                  <a:lnTo>
                    <a:pt x="2223" y="1381"/>
                  </a:lnTo>
                  <a:lnTo>
                    <a:pt x="2223" y="1415"/>
                  </a:lnTo>
                  <a:lnTo>
                    <a:pt x="1953" y="1381"/>
                  </a:lnTo>
                  <a:lnTo>
                    <a:pt x="472" y="1381"/>
                  </a:lnTo>
                  <a:lnTo>
                    <a:pt x="236" y="1449"/>
                  </a:lnTo>
                  <a:lnTo>
                    <a:pt x="236" y="910"/>
                  </a:lnTo>
                  <a:lnTo>
                    <a:pt x="202" y="641"/>
                  </a:lnTo>
                  <a:lnTo>
                    <a:pt x="169" y="371"/>
                  </a:lnTo>
                  <a:lnTo>
                    <a:pt x="674" y="371"/>
                  </a:lnTo>
                  <a:lnTo>
                    <a:pt x="1213" y="304"/>
                  </a:lnTo>
                  <a:lnTo>
                    <a:pt x="1684" y="236"/>
                  </a:lnTo>
                  <a:lnTo>
                    <a:pt x="2189" y="169"/>
                  </a:lnTo>
                  <a:lnTo>
                    <a:pt x="2223" y="135"/>
                  </a:lnTo>
                  <a:lnTo>
                    <a:pt x="2223" y="68"/>
                  </a:lnTo>
                  <a:lnTo>
                    <a:pt x="2189" y="34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7"/>
            <p:cNvSpPr/>
            <p:nvPr/>
          </p:nvSpPr>
          <p:spPr>
            <a:xfrm>
              <a:off x="1873725" y="566973"/>
              <a:ext cx="127546" cy="80563"/>
            </a:xfrm>
            <a:custGeom>
              <a:avLst/>
              <a:gdLst/>
              <a:ahLst/>
              <a:cxnLst/>
              <a:rect l="l" t="t" r="r" b="b"/>
              <a:pathLst>
                <a:path w="2560" h="1617" extrusionOk="0">
                  <a:moveTo>
                    <a:pt x="1314" y="1"/>
                  </a:moveTo>
                  <a:lnTo>
                    <a:pt x="674" y="34"/>
                  </a:lnTo>
                  <a:lnTo>
                    <a:pt x="371" y="68"/>
                  </a:lnTo>
                  <a:lnTo>
                    <a:pt x="68" y="135"/>
                  </a:lnTo>
                  <a:lnTo>
                    <a:pt x="35" y="169"/>
                  </a:lnTo>
                  <a:lnTo>
                    <a:pt x="1" y="203"/>
                  </a:lnTo>
                  <a:lnTo>
                    <a:pt x="35" y="236"/>
                  </a:lnTo>
                  <a:lnTo>
                    <a:pt x="102" y="270"/>
                  </a:lnTo>
                  <a:lnTo>
                    <a:pt x="708" y="270"/>
                  </a:lnTo>
                  <a:lnTo>
                    <a:pt x="1314" y="236"/>
                  </a:lnTo>
                  <a:lnTo>
                    <a:pt x="2290" y="236"/>
                  </a:lnTo>
                  <a:lnTo>
                    <a:pt x="2358" y="506"/>
                  </a:lnTo>
                  <a:lnTo>
                    <a:pt x="2391" y="775"/>
                  </a:lnTo>
                  <a:lnTo>
                    <a:pt x="2358" y="1347"/>
                  </a:lnTo>
                  <a:lnTo>
                    <a:pt x="1247" y="1381"/>
                  </a:lnTo>
                  <a:lnTo>
                    <a:pt x="742" y="1415"/>
                  </a:lnTo>
                  <a:lnTo>
                    <a:pt x="472" y="1415"/>
                  </a:lnTo>
                  <a:lnTo>
                    <a:pt x="237" y="1482"/>
                  </a:lnTo>
                  <a:lnTo>
                    <a:pt x="203" y="1516"/>
                  </a:lnTo>
                  <a:lnTo>
                    <a:pt x="237" y="1549"/>
                  </a:lnTo>
                  <a:lnTo>
                    <a:pt x="472" y="1617"/>
                  </a:lnTo>
                  <a:lnTo>
                    <a:pt x="742" y="1617"/>
                  </a:lnTo>
                  <a:lnTo>
                    <a:pt x="1280" y="1583"/>
                  </a:lnTo>
                  <a:lnTo>
                    <a:pt x="2459" y="1549"/>
                  </a:lnTo>
                  <a:lnTo>
                    <a:pt x="2526" y="1516"/>
                  </a:lnTo>
                  <a:lnTo>
                    <a:pt x="2560" y="1448"/>
                  </a:lnTo>
                  <a:lnTo>
                    <a:pt x="2560" y="1145"/>
                  </a:lnTo>
                  <a:lnTo>
                    <a:pt x="2492" y="842"/>
                  </a:lnTo>
                  <a:lnTo>
                    <a:pt x="2358" y="236"/>
                  </a:lnTo>
                  <a:lnTo>
                    <a:pt x="2391" y="203"/>
                  </a:lnTo>
                  <a:lnTo>
                    <a:pt x="2425" y="203"/>
                  </a:lnTo>
                  <a:lnTo>
                    <a:pt x="2459" y="135"/>
                  </a:lnTo>
                  <a:lnTo>
                    <a:pt x="2425" y="102"/>
                  </a:lnTo>
                  <a:lnTo>
                    <a:pt x="2391" y="102"/>
                  </a:lnTo>
                  <a:lnTo>
                    <a:pt x="2324" y="68"/>
                  </a:lnTo>
                  <a:lnTo>
                    <a:pt x="2324" y="1"/>
                  </a:lnTo>
                  <a:lnTo>
                    <a:pt x="2257" y="1"/>
                  </a:lnTo>
                  <a:lnTo>
                    <a:pt x="2257" y="34"/>
                  </a:lnTo>
                  <a:lnTo>
                    <a:pt x="2021" y="34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7"/>
            <p:cNvSpPr/>
            <p:nvPr/>
          </p:nvSpPr>
          <p:spPr>
            <a:xfrm>
              <a:off x="1924045" y="590439"/>
              <a:ext cx="26904" cy="36968"/>
            </a:xfrm>
            <a:custGeom>
              <a:avLst/>
              <a:gdLst/>
              <a:ahLst/>
              <a:cxnLst/>
              <a:rect l="l" t="t" r="r" b="b"/>
              <a:pathLst>
                <a:path w="540" h="742" extrusionOk="0">
                  <a:moveTo>
                    <a:pt x="136" y="1"/>
                  </a:moveTo>
                  <a:lnTo>
                    <a:pt x="68" y="35"/>
                  </a:lnTo>
                  <a:lnTo>
                    <a:pt x="68" y="102"/>
                  </a:lnTo>
                  <a:lnTo>
                    <a:pt x="102" y="203"/>
                  </a:lnTo>
                  <a:lnTo>
                    <a:pt x="169" y="237"/>
                  </a:lnTo>
                  <a:lnTo>
                    <a:pt x="270" y="304"/>
                  </a:lnTo>
                  <a:lnTo>
                    <a:pt x="203" y="338"/>
                  </a:lnTo>
                  <a:lnTo>
                    <a:pt x="35" y="540"/>
                  </a:lnTo>
                  <a:lnTo>
                    <a:pt x="1" y="573"/>
                  </a:lnTo>
                  <a:lnTo>
                    <a:pt x="1" y="641"/>
                  </a:lnTo>
                  <a:lnTo>
                    <a:pt x="35" y="708"/>
                  </a:lnTo>
                  <a:lnTo>
                    <a:pt x="102" y="742"/>
                  </a:lnTo>
                  <a:lnTo>
                    <a:pt x="136" y="708"/>
                  </a:lnTo>
                  <a:lnTo>
                    <a:pt x="203" y="708"/>
                  </a:lnTo>
                  <a:lnTo>
                    <a:pt x="371" y="472"/>
                  </a:lnTo>
                  <a:lnTo>
                    <a:pt x="439" y="371"/>
                  </a:lnTo>
                  <a:lnTo>
                    <a:pt x="506" y="338"/>
                  </a:lnTo>
                  <a:lnTo>
                    <a:pt x="540" y="304"/>
                  </a:lnTo>
                  <a:lnTo>
                    <a:pt x="540" y="237"/>
                  </a:lnTo>
                  <a:lnTo>
                    <a:pt x="506" y="203"/>
                  </a:lnTo>
                  <a:lnTo>
                    <a:pt x="371" y="102"/>
                  </a:lnTo>
                  <a:lnTo>
                    <a:pt x="304" y="68"/>
                  </a:lnTo>
                  <a:lnTo>
                    <a:pt x="237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7"/>
            <p:cNvSpPr/>
            <p:nvPr/>
          </p:nvSpPr>
          <p:spPr>
            <a:xfrm>
              <a:off x="1776471" y="528410"/>
              <a:ext cx="43645" cy="28548"/>
            </a:xfrm>
            <a:custGeom>
              <a:avLst/>
              <a:gdLst/>
              <a:ahLst/>
              <a:cxnLst/>
              <a:rect l="l" t="t" r="r" b="b"/>
              <a:pathLst>
                <a:path w="876" h="573" extrusionOk="0">
                  <a:moveTo>
                    <a:pt x="404" y="0"/>
                  </a:moveTo>
                  <a:lnTo>
                    <a:pt x="270" y="101"/>
                  </a:lnTo>
                  <a:lnTo>
                    <a:pt x="169" y="202"/>
                  </a:lnTo>
                  <a:lnTo>
                    <a:pt x="68" y="303"/>
                  </a:lnTo>
                  <a:lnTo>
                    <a:pt x="34" y="371"/>
                  </a:lnTo>
                  <a:lnTo>
                    <a:pt x="0" y="438"/>
                  </a:lnTo>
                  <a:lnTo>
                    <a:pt x="0" y="505"/>
                  </a:lnTo>
                  <a:lnTo>
                    <a:pt x="68" y="505"/>
                  </a:lnTo>
                  <a:lnTo>
                    <a:pt x="202" y="472"/>
                  </a:lnTo>
                  <a:lnTo>
                    <a:pt x="303" y="371"/>
                  </a:lnTo>
                  <a:lnTo>
                    <a:pt x="438" y="236"/>
                  </a:lnTo>
                  <a:lnTo>
                    <a:pt x="573" y="404"/>
                  </a:lnTo>
                  <a:lnTo>
                    <a:pt x="741" y="539"/>
                  </a:lnTo>
                  <a:lnTo>
                    <a:pt x="775" y="573"/>
                  </a:lnTo>
                  <a:lnTo>
                    <a:pt x="842" y="573"/>
                  </a:lnTo>
                  <a:lnTo>
                    <a:pt x="842" y="539"/>
                  </a:lnTo>
                  <a:lnTo>
                    <a:pt x="876" y="505"/>
                  </a:lnTo>
                  <a:lnTo>
                    <a:pt x="842" y="472"/>
                  </a:lnTo>
                  <a:lnTo>
                    <a:pt x="707" y="303"/>
                  </a:lnTo>
                  <a:lnTo>
                    <a:pt x="505" y="135"/>
                  </a:lnTo>
                  <a:lnTo>
                    <a:pt x="505" y="101"/>
                  </a:lnTo>
                  <a:lnTo>
                    <a:pt x="505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7"/>
            <p:cNvSpPr/>
            <p:nvPr/>
          </p:nvSpPr>
          <p:spPr>
            <a:xfrm>
              <a:off x="1689232" y="358964"/>
              <a:ext cx="303668" cy="140948"/>
            </a:xfrm>
            <a:custGeom>
              <a:avLst/>
              <a:gdLst/>
              <a:ahLst/>
              <a:cxnLst/>
              <a:rect l="l" t="t" r="r" b="b"/>
              <a:pathLst>
                <a:path w="6095" h="2829" extrusionOk="0">
                  <a:moveTo>
                    <a:pt x="5522" y="1"/>
                  </a:moveTo>
                  <a:lnTo>
                    <a:pt x="3704" y="68"/>
                  </a:lnTo>
                  <a:lnTo>
                    <a:pt x="1886" y="169"/>
                  </a:lnTo>
                  <a:lnTo>
                    <a:pt x="977" y="236"/>
                  </a:lnTo>
                  <a:lnTo>
                    <a:pt x="505" y="304"/>
                  </a:lnTo>
                  <a:lnTo>
                    <a:pt x="68" y="405"/>
                  </a:lnTo>
                  <a:lnTo>
                    <a:pt x="34" y="438"/>
                  </a:lnTo>
                  <a:lnTo>
                    <a:pt x="68" y="472"/>
                  </a:lnTo>
                  <a:lnTo>
                    <a:pt x="101" y="472"/>
                  </a:lnTo>
                  <a:lnTo>
                    <a:pt x="34" y="708"/>
                  </a:lnTo>
                  <a:lnTo>
                    <a:pt x="0" y="977"/>
                  </a:lnTo>
                  <a:lnTo>
                    <a:pt x="34" y="1482"/>
                  </a:lnTo>
                  <a:lnTo>
                    <a:pt x="101" y="2088"/>
                  </a:lnTo>
                  <a:lnTo>
                    <a:pt x="202" y="2728"/>
                  </a:lnTo>
                  <a:lnTo>
                    <a:pt x="236" y="2761"/>
                  </a:lnTo>
                  <a:lnTo>
                    <a:pt x="270" y="2795"/>
                  </a:lnTo>
                  <a:lnTo>
                    <a:pt x="371" y="2761"/>
                  </a:lnTo>
                  <a:lnTo>
                    <a:pt x="1044" y="2829"/>
                  </a:lnTo>
                  <a:lnTo>
                    <a:pt x="1718" y="2829"/>
                  </a:lnTo>
                  <a:lnTo>
                    <a:pt x="2425" y="2795"/>
                  </a:lnTo>
                  <a:lnTo>
                    <a:pt x="3098" y="2728"/>
                  </a:lnTo>
                  <a:lnTo>
                    <a:pt x="4445" y="2593"/>
                  </a:lnTo>
                  <a:lnTo>
                    <a:pt x="5152" y="2559"/>
                  </a:lnTo>
                  <a:lnTo>
                    <a:pt x="5825" y="2559"/>
                  </a:lnTo>
                  <a:lnTo>
                    <a:pt x="5892" y="2593"/>
                  </a:lnTo>
                  <a:lnTo>
                    <a:pt x="5960" y="2593"/>
                  </a:lnTo>
                  <a:lnTo>
                    <a:pt x="6027" y="2559"/>
                  </a:lnTo>
                  <a:lnTo>
                    <a:pt x="6061" y="2492"/>
                  </a:lnTo>
                  <a:lnTo>
                    <a:pt x="6094" y="1280"/>
                  </a:lnTo>
                  <a:lnTo>
                    <a:pt x="6061" y="674"/>
                  </a:lnTo>
                  <a:lnTo>
                    <a:pt x="6061" y="371"/>
                  </a:lnTo>
                  <a:lnTo>
                    <a:pt x="6027" y="68"/>
                  </a:lnTo>
                  <a:lnTo>
                    <a:pt x="5993" y="34"/>
                  </a:lnTo>
                  <a:lnTo>
                    <a:pt x="5926" y="34"/>
                  </a:lnTo>
                  <a:lnTo>
                    <a:pt x="5892" y="68"/>
                  </a:lnTo>
                  <a:lnTo>
                    <a:pt x="5825" y="607"/>
                  </a:lnTo>
                  <a:lnTo>
                    <a:pt x="5791" y="1179"/>
                  </a:lnTo>
                  <a:lnTo>
                    <a:pt x="5825" y="2290"/>
                  </a:lnTo>
                  <a:lnTo>
                    <a:pt x="5152" y="2324"/>
                  </a:lnTo>
                  <a:lnTo>
                    <a:pt x="4478" y="2357"/>
                  </a:lnTo>
                  <a:lnTo>
                    <a:pt x="3132" y="2458"/>
                  </a:lnTo>
                  <a:lnTo>
                    <a:pt x="1785" y="2593"/>
                  </a:lnTo>
                  <a:lnTo>
                    <a:pt x="1111" y="2627"/>
                  </a:lnTo>
                  <a:lnTo>
                    <a:pt x="438" y="2627"/>
                  </a:lnTo>
                  <a:lnTo>
                    <a:pt x="303" y="2054"/>
                  </a:lnTo>
                  <a:lnTo>
                    <a:pt x="236" y="1448"/>
                  </a:lnTo>
                  <a:lnTo>
                    <a:pt x="236" y="977"/>
                  </a:lnTo>
                  <a:lnTo>
                    <a:pt x="236" y="708"/>
                  </a:lnTo>
                  <a:lnTo>
                    <a:pt x="169" y="472"/>
                  </a:lnTo>
                  <a:lnTo>
                    <a:pt x="472" y="506"/>
                  </a:lnTo>
                  <a:lnTo>
                    <a:pt x="775" y="506"/>
                  </a:lnTo>
                  <a:lnTo>
                    <a:pt x="1414" y="472"/>
                  </a:lnTo>
                  <a:lnTo>
                    <a:pt x="2054" y="405"/>
                  </a:lnTo>
                  <a:lnTo>
                    <a:pt x="2694" y="337"/>
                  </a:lnTo>
                  <a:lnTo>
                    <a:pt x="3973" y="270"/>
                  </a:lnTo>
                  <a:lnTo>
                    <a:pt x="4781" y="236"/>
                  </a:lnTo>
                  <a:lnTo>
                    <a:pt x="5219" y="203"/>
                  </a:lnTo>
                  <a:lnTo>
                    <a:pt x="5455" y="203"/>
                  </a:lnTo>
                  <a:lnTo>
                    <a:pt x="5556" y="236"/>
                  </a:lnTo>
                  <a:lnTo>
                    <a:pt x="5623" y="270"/>
                  </a:lnTo>
                  <a:lnTo>
                    <a:pt x="5690" y="304"/>
                  </a:lnTo>
                  <a:lnTo>
                    <a:pt x="5758" y="270"/>
                  </a:lnTo>
                  <a:lnTo>
                    <a:pt x="5791" y="236"/>
                  </a:lnTo>
                  <a:lnTo>
                    <a:pt x="5791" y="169"/>
                  </a:lnTo>
                  <a:lnTo>
                    <a:pt x="5758" y="102"/>
                  </a:lnTo>
                  <a:lnTo>
                    <a:pt x="5690" y="34"/>
                  </a:lnTo>
                  <a:lnTo>
                    <a:pt x="562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7"/>
            <p:cNvSpPr/>
            <p:nvPr/>
          </p:nvSpPr>
          <p:spPr>
            <a:xfrm>
              <a:off x="120820" y="568667"/>
              <a:ext cx="124207" cy="154350"/>
            </a:xfrm>
            <a:custGeom>
              <a:avLst/>
              <a:gdLst/>
              <a:ahLst/>
              <a:cxnLst/>
              <a:rect l="l" t="t" r="r" b="b"/>
              <a:pathLst>
                <a:path w="2493" h="3098" extrusionOk="0">
                  <a:moveTo>
                    <a:pt x="2290" y="202"/>
                  </a:moveTo>
                  <a:lnTo>
                    <a:pt x="2223" y="808"/>
                  </a:lnTo>
                  <a:lnTo>
                    <a:pt x="2223" y="1482"/>
                  </a:lnTo>
                  <a:lnTo>
                    <a:pt x="2223" y="2155"/>
                  </a:lnTo>
                  <a:lnTo>
                    <a:pt x="2290" y="2727"/>
                  </a:lnTo>
                  <a:lnTo>
                    <a:pt x="2324" y="2761"/>
                  </a:lnTo>
                  <a:lnTo>
                    <a:pt x="2290" y="2761"/>
                  </a:lnTo>
                  <a:lnTo>
                    <a:pt x="2055" y="2727"/>
                  </a:lnTo>
                  <a:lnTo>
                    <a:pt x="1819" y="2727"/>
                  </a:lnTo>
                  <a:lnTo>
                    <a:pt x="1348" y="2761"/>
                  </a:lnTo>
                  <a:lnTo>
                    <a:pt x="371" y="2761"/>
                  </a:lnTo>
                  <a:lnTo>
                    <a:pt x="270" y="1515"/>
                  </a:lnTo>
                  <a:lnTo>
                    <a:pt x="169" y="236"/>
                  </a:lnTo>
                  <a:lnTo>
                    <a:pt x="708" y="303"/>
                  </a:lnTo>
                  <a:lnTo>
                    <a:pt x="1213" y="270"/>
                  </a:lnTo>
                  <a:lnTo>
                    <a:pt x="2290" y="202"/>
                  </a:lnTo>
                  <a:close/>
                  <a:moveTo>
                    <a:pt x="2290" y="0"/>
                  </a:moveTo>
                  <a:lnTo>
                    <a:pt x="1752" y="34"/>
                  </a:lnTo>
                  <a:lnTo>
                    <a:pt x="1213" y="34"/>
                  </a:lnTo>
                  <a:lnTo>
                    <a:pt x="674" y="68"/>
                  </a:lnTo>
                  <a:lnTo>
                    <a:pt x="136" y="101"/>
                  </a:lnTo>
                  <a:lnTo>
                    <a:pt x="102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34" y="236"/>
                  </a:lnTo>
                  <a:lnTo>
                    <a:pt x="1" y="876"/>
                  </a:lnTo>
                  <a:lnTo>
                    <a:pt x="34" y="1616"/>
                  </a:lnTo>
                  <a:lnTo>
                    <a:pt x="102" y="2357"/>
                  </a:lnTo>
                  <a:lnTo>
                    <a:pt x="203" y="3030"/>
                  </a:lnTo>
                  <a:lnTo>
                    <a:pt x="237" y="3064"/>
                  </a:lnTo>
                  <a:lnTo>
                    <a:pt x="304" y="3098"/>
                  </a:lnTo>
                  <a:lnTo>
                    <a:pt x="371" y="3064"/>
                  </a:lnTo>
                  <a:lnTo>
                    <a:pt x="405" y="2997"/>
                  </a:lnTo>
                  <a:lnTo>
                    <a:pt x="405" y="2896"/>
                  </a:lnTo>
                  <a:lnTo>
                    <a:pt x="876" y="2997"/>
                  </a:lnTo>
                  <a:lnTo>
                    <a:pt x="1348" y="3030"/>
                  </a:lnTo>
                  <a:lnTo>
                    <a:pt x="1853" y="2997"/>
                  </a:lnTo>
                  <a:lnTo>
                    <a:pt x="2088" y="2963"/>
                  </a:lnTo>
                  <a:lnTo>
                    <a:pt x="2290" y="2896"/>
                  </a:lnTo>
                  <a:lnTo>
                    <a:pt x="2358" y="2862"/>
                  </a:lnTo>
                  <a:lnTo>
                    <a:pt x="2358" y="2795"/>
                  </a:lnTo>
                  <a:lnTo>
                    <a:pt x="2425" y="2795"/>
                  </a:lnTo>
                  <a:lnTo>
                    <a:pt x="2459" y="2761"/>
                  </a:lnTo>
                  <a:lnTo>
                    <a:pt x="2459" y="2727"/>
                  </a:lnTo>
                  <a:lnTo>
                    <a:pt x="2492" y="2121"/>
                  </a:lnTo>
                  <a:lnTo>
                    <a:pt x="2459" y="1448"/>
                  </a:lnTo>
                  <a:lnTo>
                    <a:pt x="2425" y="775"/>
                  </a:lnTo>
                  <a:lnTo>
                    <a:pt x="2358" y="169"/>
                  </a:lnTo>
                  <a:lnTo>
                    <a:pt x="2391" y="135"/>
                  </a:lnTo>
                  <a:lnTo>
                    <a:pt x="2391" y="68"/>
                  </a:lnTo>
                  <a:lnTo>
                    <a:pt x="2358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7"/>
            <p:cNvSpPr/>
            <p:nvPr/>
          </p:nvSpPr>
          <p:spPr>
            <a:xfrm>
              <a:off x="1274908" y="519990"/>
              <a:ext cx="159382" cy="144336"/>
            </a:xfrm>
            <a:custGeom>
              <a:avLst/>
              <a:gdLst/>
              <a:ahLst/>
              <a:cxnLst/>
              <a:rect l="l" t="t" r="r" b="b"/>
              <a:pathLst>
                <a:path w="3199" h="2897" extrusionOk="0">
                  <a:moveTo>
                    <a:pt x="2963" y="1"/>
                  </a:moveTo>
                  <a:lnTo>
                    <a:pt x="2963" y="34"/>
                  </a:lnTo>
                  <a:lnTo>
                    <a:pt x="2930" y="34"/>
                  </a:lnTo>
                  <a:lnTo>
                    <a:pt x="2896" y="338"/>
                  </a:lnTo>
                  <a:lnTo>
                    <a:pt x="2930" y="674"/>
                  </a:lnTo>
                  <a:lnTo>
                    <a:pt x="2963" y="1280"/>
                  </a:lnTo>
                  <a:lnTo>
                    <a:pt x="2963" y="1954"/>
                  </a:lnTo>
                  <a:lnTo>
                    <a:pt x="2997" y="2290"/>
                  </a:lnTo>
                  <a:lnTo>
                    <a:pt x="3031" y="2627"/>
                  </a:lnTo>
                  <a:lnTo>
                    <a:pt x="2324" y="2627"/>
                  </a:lnTo>
                  <a:lnTo>
                    <a:pt x="1650" y="2661"/>
                  </a:lnTo>
                  <a:lnTo>
                    <a:pt x="977" y="2694"/>
                  </a:lnTo>
                  <a:lnTo>
                    <a:pt x="640" y="2728"/>
                  </a:lnTo>
                  <a:lnTo>
                    <a:pt x="270" y="2728"/>
                  </a:lnTo>
                  <a:lnTo>
                    <a:pt x="303" y="2391"/>
                  </a:lnTo>
                  <a:lnTo>
                    <a:pt x="303" y="2055"/>
                  </a:lnTo>
                  <a:lnTo>
                    <a:pt x="270" y="1348"/>
                  </a:lnTo>
                  <a:lnTo>
                    <a:pt x="236" y="742"/>
                  </a:lnTo>
                  <a:lnTo>
                    <a:pt x="202" y="439"/>
                  </a:lnTo>
                  <a:lnTo>
                    <a:pt x="101" y="169"/>
                  </a:lnTo>
                  <a:lnTo>
                    <a:pt x="68" y="169"/>
                  </a:lnTo>
                  <a:lnTo>
                    <a:pt x="0" y="472"/>
                  </a:lnTo>
                  <a:lnTo>
                    <a:pt x="0" y="775"/>
                  </a:lnTo>
                  <a:lnTo>
                    <a:pt x="34" y="1381"/>
                  </a:lnTo>
                  <a:lnTo>
                    <a:pt x="34" y="1718"/>
                  </a:lnTo>
                  <a:lnTo>
                    <a:pt x="101" y="2088"/>
                  </a:lnTo>
                  <a:lnTo>
                    <a:pt x="236" y="2795"/>
                  </a:lnTo>
                  <a:lnTo>
                    <a:pt x="236" y="2829"/>
                  </a:lnTo>
                  <a:lnTo>
                    <a:pt x="236" y="2863"/>
                  </a:lnTo>
                  <a:lnTo>
                    <a:pt x="539" y="2795"/>
                  </a:lnTo>
                  <a:lnTo>
                    <a:pt x="573" y="2863"/>
                  </a:lnTo>
                  <a:lnTo>
                    <a:pt x="640" y="2896"/>
                  </a:lnTo>
                  <a:lnTo>
                    <a:pt x="842" y="2896"/>
                  </a:lnTo>
                  <a:lnTo>
                    <a:pt x="1347" y="2863"/>
                  </a:lnTo>
                  <a:lnTo>
                    <a:pt x="2223" y="2829"/>
                  </a:lnTo>
                  <a:lnTo>
                    <a:pt x="3064" y="2795"/>
                  </a:lnTo>
                  <a:lnTo>
                    <a:pt x="3098" y="2795"/>
                  </a:lnTo>
                  <a:lnTo>
                    <a:pt x="3098" y="2762"/>
                  </a:lnTo>
                  <a:lnTo>
                    <a:pt x="3132" y="2762"/>
                  </a:lnTo>
                  <a:lnTo>
                    <a:pt x="3165" y="2694"/>
                  </a:lnTo>
                  <a:lnTo>
                    <a:pt x="3199" y="2391"/>
                  </a:lnTo>
                  <a:lnTo>
                    <a:pt x="3199" y="2088"/>
                  </a:lnTo>
                  <a:lnTo>
                    <a:pt x="3199" y="1482"/>
                  </a:lnTo>
                  <a:lnTo>
                    <a:pt x="3165" y="742"/>
                  </a:lnTo>
                  <a:lnTo>
                    <a:pt x="3132" y="371"/>
                  </a:lnTo>
                  <a:lnTo>
                    <a:pt x="3031" y="34"/>
                  </a:lnTo>
                  <a:lnTo>
                    <a:pt x="296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7"/>
            <p:cNvSpPr/>
            <p:nvPr/>
          </p:nvSpPr>
          <p:spPr>
            <a:xfrm>
              <a:off x="402665" y="555214"/>
              <a:ext cx="171140" cy="149368"/>
            </a:xfrm>
            <a:custGeom>
              <a:avLst/>
              <a:gdLst/>
              <a:ahLst/>
              <a:cxnLst/>
              <a:rect l="l" t="t" r="r" b="b"/>
              <a:pathLst>
                <a:path w="3435" h="2998" extrusionOk="0">
                  <a:moveTo>
                    <a:pt x="1279" y="1"/>
                  </a:moveTo>
                  <a:lnTo>
                    <a:pt x="909" y="68"/>
                  </a:lnTo>
                  <a:lnTo>
                    <a:pt x="539" y="136"/>
                  </a:lnTo>
                  <a:lnTo>
                    <a:pt x="202" y="203"/>
                  </a:lnTo>
                  <a:lnTo>
                    <a:pt x="101" y="136"/>
                  </a:lnTo>
                  <a:lnTo>
                    <a:pt x="34" y="136"/>
                  </a:lnTo>
                  <a:lnTo>
                    <a:pt x="0" y="169"/>
                  </a:lnTo>
                  <a:lnTo>
                    <a:pt x="0" y="237"/>
                  </a:lnTo>
                  <a:lnTo>
                    <a:pt x="34" y="304"/>
                  </a:lnTo>
                  <a:lnTo>
                    <a:pt x="67" y="338"/>
                  </a:lnTo>
                  <a:lnTo>
                    <a:pt x="34" y="876"/>
                  </a:lnTo>
                  <a:lnTo>
                    <a:pt x="67" y="1684"/>
                  </a:lnTo>
                  <a:lnTo>
                    <a:pt x="135" y="2896"/>
                  </a:lnTo>
                  <a:lnTo>
                    <a:pt x="168" y="2997"/>
                  </a:lnTo>
                  <a:lnTo>
                    <a:pt x="269" y="2997"/>
                  </a:lnTo>
                  <a:lnTo>
                    <a:pt x="337" y="2964"/>
                  </a:lnTo>
                  <a:lnTo>
                    <a:pt x="337" y="2896"/>
                  </a:lnTo>
                  <a:lnTo>
                    <a:pt x="303" y="1920"/>
                  </a:lnTo>
                  <a:lnTo>
                    <a:pt x="269" y="944"/>
                  </a:lnTo>
                  <a:lnTo>
                    <a:pt x="269" y="674"/>
                  </a:lnTo>
                  <a:lnTo>
                    <a:pt x="269" y="371"/>
                  </a:lnTo>
                  <a:lnTo>
                    <a:pt x="943" y="304"/>
                  </a:lnTo>
                  <a:lnTo>
                    <a:pt x="1616" y="270"/>
                  </a:lnTo>
                  <a:lnTo>
                    <a:pt x="1986" y="270"/>
                  </a:lnTo>
                  <a:lnTo>
                    <a:pt x="2357" y="304"/>
                  </a:lnTo>
                  <a:lnTo>
                    <a:pt x="2727" y="338"/>
                  </a:lnTo>
                  <a:lnTo>
                    <a:pt x="3098" y="371"/>
                  </a:lnTo>
                  <a:lnTo>
                    <a:pt x="3131" y="371"/>
                  </a:lnTo>
                  <a:lnTo>
                    <a:pt x="3098" y="573"/>
                  </a:lnTo>
                  <a:lnTo>
                    <a:pt x="3098" y="809"/>
                  </a:lnTo>
                  <a:lnTo>
                    <a:pt x="3098" y="1247"/>
                  </a:lnTo>
                  <a:lnTo>
                    <a:pt x="3098" y="2055"/>
                  </a:lnTo>
                  <a:lnTo>
                    <a:pt x="3131" y="2425"/>
                  </a:lnTo>
                  <a:lnTo>
                    <a:pt x="3199" y="2795"/>
                  </a:lnTo>
                  <a:lnTo>
                    <a:pt x="2795" y="2728"/>
                  </a:lnTo>
                  <a:lnTo>
                    <a:pt x="2390" y="2728"/>
                  </a:lnTo>
                  <a:lnTo>
                    <a:pt x="1549" y="2694"/>
                  </a:lnTo>
                  <a:lnTo>
                    <a:pt x="774" y="2694"/>
                  </a:lnTo>
                  <a:lnTo>
                    <a:pt x="640" y="2762"/>
                  </a:lnTo>
                  <a:lnTo>
                    <a:pt x="505" y="2795"/>
                  </a:lnTo>
                  <a:lnTo>
                    <a:pt x="370" y="2896"/>
                  </a:lnTo>
                  <a:lnTo>
                    <a:pt x="539" y="2930"/>
                  </a:lnTo>
                  <a:lnTo>
                    <a:pt x="707" y="2964"/>
                  </a:lnTo>
                  <a:lnTo>
                    <a:pt x="1044" y="2964"/>
                  </a:lnTo>
                  <a:lnTo>
                    <a:pt x="1414" y="2930"/>
                  </a:lnTo>
                  <a:lnTo>
                    <a:pt x="1784" y="2930"/>
                  </a:lnTo>
                  <a:lnTo>
                    <a:pt x="2525" y="2997"/>
                  </a:lnTo>
                  <a:lnTo>
                    <a:pt x="2929" y="2997"/>
                  </a:lnTo>
                  <a:lnTo>
                    <a:pt x="3300" y="2930"/>
                  </a:lnTo>
                  <a:lnTo>
                    <a:pt x="3333" y="2930"/>
                  </a:lnTo>
                  <a:lnTo>
                    <a:pt x="3401" y="2896"/>
                  </a:lnTo>
                  <a:lnTo>
                    <a:pt x="3434" y="2829"/>
                  </a:lnTo>
                  <a:lnTo>
                    <a:pt x="3434" y="2795"/>
                  </a:lnTo>
                  <a:lnTo>
                    <a:pt x="3367" y="2425"/>
                  </a:lnTo>
                  <a:lnTo>
                    <a:pt x="3333" y="2021"/>
                  </a:lnTo>
                  <a:lnTo>
                    <a:pt x="3300" y="1247"/>
                  </a:lnTo>
                  <a:lnTo>
                    <a:pt x="3333" y="674"/>
                  </a:lnTo>
                  <a:lnTo>
                    <a:pt x="3300" y="405"/>
                  </a:lnTo>
                  <a:lnTo>
                    <a:pt x="3232" y="136"/>
                  </a:lnTo>
                  <a:lnTo>
                    <a:pt x="3232" y="102"/>
                  </a:lnTo>
                  <a:lnTo>
                    <a:pt x="3199" y="136"/>
                  </a:lnTo>
                  <a:lnTo>
                    <a:pt x="3165" y="270"/>
                  </a:lnTo>
                  <a:lnTo>
                    <a:pt x="3131" y="237"/>
                  </a:lnTo>
                  <a:lnTo>
                    <a:pt x="2795" y="102"/>
                  </a:lnTo>
                  <a:lnTo>
                    <a:pt x="2424" y="35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7"/>
            <p:cNvSpPr/>
            <p:nvPr/>
          </p:nvSpPr>
          <p:spPr>
            <a:xfrm>
              <a:off x="1890515" y="21815"/>
              <a:ext cx="55403" cy="40306"/>
            </a:xfrm>
            <a:custGeom>
              <a:avLst/>
              <a:gdLst/>
              <a:ahLst/>
              <a:cxnLst/>
              <a:rect l="l" t="t" r="r" b="b"/>
              <a:pathLst>
                <a:path w="1112" h="809" extrusionOk="0">
                  <a:moveTo>
                    <a:pt x="371" y="0"/>
                  </a:moveTo>
                  <a:lnTo>
                    <a:pt x="304" y="34"/>
                  </a:lnTo>
                  <a:lnTo>
                    <a:pt x="203" y="101"/>
                  </a:lnTo>
                  <a:lnTo>
                    <a:pt x="102" y="202"/>
                  </a:lnTo>
                  <a:lnTo>
                    <a:pt x="1" y="404"/>
                  </a:lnTo>
                  <a:lnTo>
                    <a:pt x="1" y="472"/>
                  </a:lnTo>
                  <a:lnTo>
                    <a:pt x="34" y="505"/>
                  </a:lnTo>
                  <a:lnTo>
                    <a:pt x="371" y="775"/>
                  </a:lnTo>
                  <a:lnTo>
                    <a:pt x="472" y="808"/>
                  </a:lnTo>
                  <a:lnTo>
                    <a:pt x="539" y="775"/>
                  </a:lnTo>
                  <a:lnTo>
                    <a:pt x="573" y="707"/>
                  </a:lnTo>
                  <a:lnTo>
                    <a:pt x="506" y="606"/>
                  </a:lnTo>
                  <a:lnTo>
                    <a:pt x="337" y="472"/>
                  </a:lnTo>
                  <a:lnTo>
                    <a:pt x="674" y="438"/>
                  </a:lnTo>
                  <a:lnTo>
                    <a:pt x="1044" y="371"/>
                  </a:lnTo>
                  <a:lnTo>
                    <a:pt x="1112" y="337"/>
                  </a:lnTo>
                  <a:lnTo>
                    <a:pt x="1112" y="270"/>
                  </a:lnTo>
                  <a:lnTo>
                    <a:pt x="1112" y="202"/>
                  </a:lnTo>
                  <a:lnTo>
                    <a:pt x="1044" y="169"/>
                  </a:lnTo>
                  <a:lnTo>
                    <a:pt x="674" y="236"/>
                  </a:lnTo>
                  <a:lnTo>
                    <a:pt x="304" y="303"/>
                  </a:lnTo>
                  <a:lnTo>
                    <a:pt x="405" y="169"/>
                  </a:lnTo>
                  <a:lnTo>
                    <a:pt x="438" y="101"/>
                  </a:lnTo>
                  <a:lnTo>
                    <a:pt x="405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7"/>
            <p:cNvSpPr/>
            <p:nvPr/>
          </p:nvSpPr>
          <p:spPr>
            <a:xfrm>
              <a:off x="390907" y="-7"/>
              <a:ext cx="10114" cy="11808"/>
            </a:xfrm>
            <a:custGeom>
              <a:avLst/>
              <a:gdLst/>
              <a:ahLst/>
              <a:cxnLst/>
              <a:rect l="l" t="t" r="r" b="b"/>
              <a:pathLst>
                <a:path w="203" h="237" extrusionOk="0">
                  <a:moveTo>
                    <a:pt x="0" y="1"/>
                  </a:moveTo>
                  <a:lnTo>
                    <a:pt x="0" y="135"/>
                  </a:lnTo>
                  <a:lnTo>
                    <a:pt x="34" y="203"/>
                  </a:lnTo>
                  <a:lnTo>
                    <a:pt x="101" y="236"/>
                  </a:lnTo>
                  <a:lnTo>
                    <a:pt x="169" y="203"/>
                  </a:lnTo>
                  <a:lnTo>
                    <a:pt x="202" y="13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7"/>
            <p:cNvSpPr/>
            <p:nvPr/>
          </p:nvSpPr>
          <p:spPr>
            <a:xfrm>
              <a:off x="853858" y="404252"/>
              <a:ext cx="124207" cy="134272"/>
            </a:xfrm>
            <a:custGeom>
              <a:avLst/>
              <a:gdLst/>
              <a:ahLst/>
              <a:cxnLst/>
              <a:rect l="l" t="t" r="r" b="b"/>
              <a:pathLst>
                <a:path w="2493" h="2695" extrusionOk="0">
                  <a:moveTo>
                    <a:pt x="2290" y="203"/>
                  </a:moveTo>
                  <a:lnTo>
                    <a:pt x="2223" y="708"/>
                  </a:lnTo>
                  <a:lnTo>
                    <a:pt x="2223" y="1246"/>
                  </a:lnTo>
                  <a:lnTo>
                    <a:pt x="2223" y="1785"/>
                  </a:lnTo>
                  <a:lnTo>
                    <a:pt x="2290" y="2324"/>
                  </a:lnTo>
                  <a:lnTo>
                    <a:pt x="2290" y="2357"/>
                  </a:lnTo>
                  <a:lnTo>
                    <a:pt x="2055" y="2324"/>
                  </a:lnTo>
                  <a:lnTo>
                    <a:pt x="1819" y="2324"/>
                  </a:lnTo>
                  <a:lnTo>
                    <a:pt x="1347" y="2357"/>
                  </a:lnTo>
                  <a:lnTo>
                    <a:pt x="371" y="2357"/>
                  </a:lnTo>
                  <a:lnTo>
                    <a:pt x="270" y="1280"/>
                  </a:lnTo>
                  <a:lnTo>
                    <a:pt x="203" y="236"/>
                  </a:lnTo>
                  <a:lnTo>
                    <a:pt x="203" y="236"/>
                  </a:lnTo>
                  <a:lnTo>
                    <a:pt x="708" y="270"/>
                  </a:lnTo>
                  <a:lnTo>
                    <a:pt x="1246" y="270"/>
                  </a:lnTo>
                  <a:lnTo>
                    <a:pt x="2290" y="203"/>
                  </a:lnTo>
                  <a:close/>
                  <a:moveTo>
                    <a:pt x="1785" y="1"/>
                  </a:moveTo>
                  <a:lnTo>
                    <a:pt x="1246" y="34"/>
                  </a:lnTo>
                  <a:lnTo>
                    <a:pt x="708" y="34"/>
                  </a:lnTo>
                  <a:lnTo>
                    <a:pt x="169" y="68"/>
                  </a:lnTo>
                  <a:lnTo>
                    <a:pt x="102" y="102"/>
                  </a:lnTo>
                  <a:lnTo>
                    <a:pt x="102" y="135"/>
                  </a:lnTo>
                  <a:lnTo>
                    <a:pt x="34" y="169"/>
                  </a:lnTo>
                  <a:lnTo>
                    <a:pt x="34" y="203"/>
                  </a:lnTo>
                  <a:lnTo>
                    <a:pt x="1" y="809"/>
                  </a:lnTo>
                  <a:lnTo>
                    <a:pt x="34" y="1415"/>
                  </a:lnTo>
                  <a:lnTo>
                    <a:pt x="102" y="2021"/>
                  </a:lnTo>
                  <a:lnTo>
                    <a:pt x="203" y="2627"/>
                  </a:lnTo>
                  <a:lnTo>
                    <a:pt x="236" y="2661"/>
                  </a:lnTo>
                  <a:lnTo>
                    <a:pt x="304" y="2694"/>
                  </a:lnTo>
                  <a:lnTo>
                    <a:pt x="371" y="2661"/>
                  </a:lnTo>
                  <a:lnTo>
                    <a:pt x="405" y="2560"/>
                  </a:lnTo>
                  <a:lnTo>
                    <a:pt x="405" y="2492"/>
                  </a:lnTo>
                  <a:lnTo>
                    <a:pt x="842" y="2593"/>
                  </a:lnTo>
                  <a:lnTo>
                    <a:pt x="1853" y="2593"/>
                  </a:lnTo>
                  <a:lnTo>
                    <a:pt x="2088" y="2560"/>
                  </a:lnTo>
                  <a:lnTo>
                    <a:pt x="2290" y="2492"/>
                  </a:lnTo>
                  <a:lnTo>
                    <a:pt x="2324" y="2458"/>
                  </a:lnTo>
                  <a:lnTo>
                    <a:pt x="2324" y="2391"/>
                  </a:lnTo>
                  <a:lnTo>
                    <a:pt x="2425" y="2391"/>
                  </a:lnTo>
                  <a:lnTo>
                    <a:pt x="2459" y="2357"/>
                  </a:lnTo>
                  <a:lnTo>
                    <a:pt x="2459" y="2290"/>
                  </a:lnTo>
                  <a:lnTo>
                    <a:pt x="2492" y="1785"/>
                  </a:lnTo>
                  <a:lnTo>
                    <a:pt x="2459" y="1246"/>
                  </a:lnTo>
                  <a:lnTo>
                    <a:pt x="2425" y="708"/>
                  </a:lnTo>
                  <a:lnTo>
                    <a:pt x="2391" y="169"/>
                  </a:lnTo>
                  <a:lnTo>
                    <a:pt x="2425" y="102"/>
                  </a:lnTo>
                  <a:lnTo>
                    <a:pt x="2425" y="68"/>
                  </a:lnTo>
                  <a:lnTo>
                    <a:pt x="239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7"/>
            <p:cNvSpPr/>
            <p:nvPr/>
          </p:nvSpPr>
          <p:spPr>
            <a:xfrm>
              <a:off x="1333599" y="248258"/>
              <a:ext cx="127546" cy="125852"/>
            </a:xfrm>
            <a:custGeom>
              <a:avLst/>
              <a:gdLst/>
              <a:ahLst/>
              <a:cxnLst/>
              <a:rect l="l" t="t" r="r" b="b"/>
              <a:pathLst>
                <a:path w="2560" h="2526" extrusionOk="0">
                  <a:moveTo>
                    <a:pt x="2324" y="1"/>
                  </a:moveTo>
                  <a:lnTo>
                    <a:pt x="2290" y="34"/>
                  </a:lnTo>
                  <a:lnTo>
                    <a:pt x="2290" y="68"/>
                  </a:lnTo>
                  <a:lnTo>
                    <a:pt x="2257" y="135"/>
                  </a:lnTo>
                  <a:lnTo>
                    <a:pt x="1920" y="102"/>
                  </a:lnTo>
                  <a:lnTo>
                    <a:pt x="1550" y="135"/>
                  </a:lnTo>
                  <a:lnTo>
                    <a:pt x="843" y="169"/>
                  </a:lnTo>
                  <a:lnTo>
                    <a:pt x="236" y="169"/>
                  </a:lnTo>
                  <a:lnTo>
                    <a:pt x="169" y="203"/>
                  </a:lnTo>
                  <a:lnTo>
                    <a:pt x="102" y="270"/>
                  </a:lnTo>
                  <a:lnTo>
                    <a:pt x="68" y="236"/>
                  </a:lnTo>
                  <a:lnTo>
                    <a:pt x="34" y="236"/>
                  </a:lnTo>
                  <a:lnTo>
                    <a:pt x="1" y="506"/>
                  </a:lnTo>
                  <a:lnTo>
                    <a:pt x="1" y="741"/>
                  </a:lnTo>
                  <a:lnTo>
                    <a:pt x="34" y="1246"/>
                  </a:lnTo>
                  <a:lnTo>
                    <a:pt x="68" y="2425"/>
                  </a:lnTo>
                  <a:lnTo>
                    <a:pt x="102" y="2492"/>
                  </a:lnTo>
                  <a:lnTo>
                    <a:pt x="169" y="2526"/>
                  </a:lnTo>
                  <a:lnTo>
                    <a:pt x="236" y="2492"/>
                  </a:lnTo>
                  <a:lnTo>
                    <a:pt x="270" y="2458"/>
                  </a:lnTo>
                  <a:lnTo>
                    <a:pt x="540" y="2492"/>
                  </a:lnTo>
                  <a:lnTo>
                    <a:pt x="843" y="2492"/>
                  </a:lnTo>
                  <a:lnTo>
                    <a:pt x="1381" y="2458"/>
                  </a:lnTo>
                  <a:lnTo>
                    <a:pt x="1886" y="2458"/>
                  </a:lnTo>
                  <a:lnTo>
                    <a:pt x="2122" y="2425"/>
                  </a:lnTo>
                  <a:lnTo>
                    <a:pt x="2223" y="2357"/>
                  </a:lnTo>
                  <a:lnTo>
                    <a:pt x="2324" y="2290"/>
                  </a:lnTo>
                  <a:lnTo>
                    <a:pt x="2223" y="2223"/>
                  </a:lnTo>
                  <a:lnTo>
                    <a:pt x="2088" y="2155"/>
                  </a:lnTo>
                  <a:lnTo>
                    <a:pt x="1785" y="2155"/>
                  </a:lnTo>
                  <a:lnTo>
                    <a:pt x="1213" y="2189"/>
                  </a:lnTo>
                  <a:lnTo>
                    <a:pt x="742" y="2189"/>
                  </a:lnTo>
                  <a:lnTo>
                    <a:pt x="506" y="2223"/>
                  </a:lnTo>
                  <a:lnTo>
                    <a:pt x="270" y="2256"/>
                  </a:lnTo>
                  <a:lnTo>
                    <a:pt x="236" y="1078"/>
                  </a:lnTo>
                  <a:lnTo>
                    <a:pt x="203" y="741"/>
                  </a:lnTo>
                  <a:lnTo>
                    <a:pt x="135" y="438"/>
                  </a:lnTo>
                  <a:lnTo>
                    <a:pt x="203" y="438"/>
                  </a:lnTo>
                  <a:lnTo>
                    <a:pt x="236" y="405"/>
                  </a:lnTo>
                  <a:lnTo>
                    <a:pt x="270" y="371"/>
                  </a:lnTo>
                  <a:lnTo>
                    <a:pt x="1348" y="337"/>
                  </a:lnTo>
                  <a:lnTo>
                    <a:pt x="1819" y="304"/>
                  </a:lnTo>
                  <a:lnTo>
                    <a:pt x="2055" y="270"/>
                  </a:lnTo>
                  <a:lnTo>
                    <a:pt x="2257" y="236"/>
                  </a:lnTo>
                  <a:lnTo>
                    <a:pt x="2290" y="674"/>
                  </a:lnTo>
                  <a:lnTo>
                    <a:pt x="2324" y="1078"/>
                  </a:lnTo>
                  <a:lnTo>
                    <a:pt x="2290" y="1684"/>
                  </a:lnTo>
                  <a:lnTo>
                    <a:pt x="2290" y="1987"/>
                  </a:lnTo>
                  <a:lnTo>
                    <a:pt x="2324" y="2290"/>
                  </a:lnTo>
                  <a:lnTo>
                    <a:pt x="2358" y="2324"/>
                  </a:lnTo>
                  <a:lnTo>
                    <a:pt x="2391" y="2357"/>
                  </a:lnTo>
                  <a:lnTo>
                    <a:pt x="2459" y="2357"/>
                  </a:lnTo>
                  <a:lnTo>
                    <a:pt x="2492" y="2290"/>
                  </a:lnTo>
                  <a:lnTo>
                    <a:pt x="2526" y="1987"/>
                  </a:lnTo>
                  <a:lnTo>
                    <a:pt x="2560" y="1684"/>
                  </a:lnTo>
                  <a:lnTo>
                    <a:pt x="2526" y="1078"/>
                  </a:lnTo>
                  <a:lnTo>
                    <a:pt x="2492" y="573"/>
                  </a:lnTo>
                  <a:lnTo>
                    <a:pt x="2459" y="304"/>
                  </a:lnTo>
                  <a:lnTo>
                    <a:pt x="2391" y="34"/>
                  </a:lnTo>
                  <a:lnTo>
                    <a:pt x="2358" y="34"/>
                  </a:lnTo>
                  <a:lnTo>
                    <a:pt x="23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7"/>
            <p:cNvSpPr/>
            <p:nvPr/>
          </p:nvSpPr>
          <p:spPr>
            <a:xfrm>
              <a:off x="712960" y="414316"/>
              <a:ext cx="127546" cy="119175"/>
            </a:xfrm>
            <a:custGeom>
              <a:avLst/>
              <a:gdLst/>
              <a:ahLst/>
              <a:cxnLst/>
              <a:rect l="l" t="t" r="r" b="b"/>
              <a:pathLst>
                <a:path w="2560" h="2392" extrusionOk="0">
                  <a:moveTo>
                    <a:pt x="102" y="1"/>
                  </a:moveTo>
                  <a:lnTo>
                    <a:pt x="68" y="34"/>
                  </a:lnTo>
                  <a:lnTo>
                    <a:pt x="34" y="304"/>
                  </a:lnTo>
                  <a:lnTo>
                    <a:pt x="1" y="539"/>
                  </a:lnTo>
                  <a:lnTo>
                    <a:pt x="1" y="1078"/>
                  </a:lnTo>
                  <a:lnTo>
                    <a:pt x="34" y="1684"/>
                  </a:lnTo>
                  <a:lnTo>
                    <a:pt x="102" y="1987"/>
                  </a:lnTo>
                  <a:lnTo>
                    <a:pt x="169" y="2290"/>
                  </a:lnTo>
                  <a:lnTo>
                    <a:pt x="203" y="2324"/>
                  </a:lnTo>
                  <a:lnTo>
                    <a:pt x="236" y="2358"/>
                  </a:lnTo>
                  <a:lnTo>
                    <a:pt x="304" y="2324"/>
                  </a:lnTo>
                  <a:lnTo>
                    <a:pt x="337" y="2256"/>
                  </a:lnTo>
                  <a:lnTo>
                    <a:pt x="304" y="1953"/>
                  </a:lnTo>
                  <a:lnTo>
                    <a:pt x="304" y="1650"/>
                  </a:lnTo>
                  <a:lnTo>
                    <a:pt x="236" y="1078"/>
                  </a:lnTo>
                  <a:lnTo>
                    <a:pt x="236" y="640"/>
                  </a:lnTo>
                  <a:lnTo>
                    <a:pt x="203" y="203"/>
                  </a:lnTo>
                  <a:lnTo>
                    <a:pt x="203" y="203"/>
                  </a:lnTo>
                  <a:lnTo>
                    <a:pt x="438" y="236"/>
                  </a:lnTo>
                  <a:lnTo>
                    <a:pt x="1145" y="236"/>
                  </a:lnTo>
                  <a:lnTo>
                    <a:pt x="2223" y="169"/>
                  </a:lnTo>
                  <a:lnTo>
                    <a:pt x="2256" y="236"/>
                  </a:lnTo>
                  <a:lnTo>
                    <a:pt x="2324" y="236"/>
                  </a:lnTo>
                  <a:lnTo>
                    <a:pt x="2324" y="539"/>
                  </a:lnTo>
                  <a:lnTo>
                    <a:pt x="2324" y="876"/>
                  </a:lnTo>
                  <a:lnTo>
                    <a:pt x="2357" y="2054"/>
                  </a:lnTo>
                  <a:lnTo>
                    <a:pt x="1886" y="2054"/>
                  </a:lnTo>
                  <a:lnTo>
                    <a:pt x="1415" y="2088"/>
                  </a:lnTo>
                  <a:lnTo>
                    <a:pt x="674" y="2088"/>
                  </a:lnTo>
                  <a:lnTo>
                    <a:pt x="539" y="2122"/>
                  </a:lnTo>
                  <a:lnTo>
                    <a:pt x="438" y="2189"/>
                  </a:lnTo>
                  <a:lnTo>
                    <a:pt x="337" y="2256"/>
                  </a:lnTo>
                  <a:lnTo>
                    <a:pt x="405" y="2324"/>
                  </a:lnTo>
                  <a:lnTo>
                    <a:pt x="539" y="2358"/>
                  </a:lnTo>
                  <a:lnTo>
                    <a:pt x="775" y="2391"/>
                  </a:lnTo>
                  <a:lnTo>
                    <a:pt x="1280" y="2358"/>
                  </a:lnTo>
                  <a:lnTo>
                    <a:pt x="1819" y="2358"/>
                  </a:lnTo>
                  <a:lnTo>
                    <a:pt x="2122" y="2324"/>
                  </a:lnTo>
                  <a:lnTo>
                    <a:pt x="2357" y="2256"/>
                  </a:lnTo>
                  <a:lnTo>
                    <a:pt x="2425" y="2324"/>
                  </a:lnTo>
                  <a:lnTo>
                    <a:pt x="2492" y="2324"/>
                  </a:lnTo>
                  <a:lnTo>
                    <a:pt x="2559" y="2290"/>
                  </a:lnTo>
                  <a:lnTo>
                    <a:pt x="2559" y="2223"/>
                  </a:lnTo>
                  <a:lnTo>
                    <a:pt x="2526" y="1044"/>
                  </a:lnTo>
                  <a:lnTo>
                    <a:pt x="2526" y="539"/>
                  </a:lnTo>
                  <a:lnTo>
                    <a:pt x="2492" y="270"/>
                  </a:lnTo>
                  <a:lnTo>
                    <a:pt x="2425" y="34"/>
                  </a:lnTo>
                  <a:lnTo>
                    <a:pt x="2391" y="34"/>
                  </a:lnTo>
                  <a:lnTo>
                    <a:pt x="2391" y="68"/>
                  </a:lnTo>
                  <a:lnTo>
                    <a:pt x="2357" y="68"/>
                  </a:lnTo>
                  <a:lnTo>
                    <a:pt x="2290" y="34"/>
                  </a:lnTo>
                  <a:lnTo>
                    <a:pt x="2223" y="1"/>
                  </a:lnTo>
                  <a:lnTo>
                    <a:pt x="2021" y="1"/>
                  </a:lnTo>
                  <a:lnTo>
                    <a:pt x="1617" y="34"/>
                  </a:lnTo>
                  <a:lnTo>
                    <a:pt x="910" y="34"/>
                  </a:lnTo>
                  <a:lnTo>
                    <a:pt x="539" y="68"/>
                  </a:lnTo>
                  <a:lnTo>
                    <a:pt x="203" y="102"/>
                  </a:lnTo>
                  <a:lnTo>
                    <a:pt x="169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7"/>
            <p:cNvSpPr/>
            <p:nvPr/>
          </p:nvSpPr>
          <p:spPr>
            <a:xfrm>
              <a:off x="1162508" y="122456"/>
              <a:ext cx="127546" cy="120820"/>
            </a:xfrm>
            <a:custGeom>
              <a:avLst/>
              <a:gdLst/>
              <a:ahLst/>
              <a:cxnLst/>
              <a:rect l="l" t="t" r="r" b="b"/>
              <a:pathLst>
                <a:path w="2560" h="2425" extrusionOk="0">
                  <a:moveTo>
                    <a:pt x="2357" y="0"/>
                  </a:moveTo>
                  <a:lnTo>
                    <a:pt x="2357" y="34"/>
                  </a:lnTo>
                  <a:lnTo>
                    <a:pt x="2324" y="135"/>
                  </a:lnTo>
                  <a:lnTo>
                    <a:pt x="1751" y="68"/>
                  </a:lnTo>
                  <a:lnTo>
                    <a:pt x="1179" y="68"/>
                  </a:lnTo>
                  <a:lnTo>
                    <a:pt x="674" y="34"/>
                  </a:lnTo>
                  <a:lnTo>
                    <a:pt x="405" y="68"/>
                  </a:lnTo>
                  <a:lnTo>
                    <a:pt x="304" y="101"/>
                  </a:lnTo>
                  <a:lnTo>
                    <a:pt x="169" y="169"/>
                  </a:lnTo>
                  <a:lnTo>
                    <a:pt x="169" y="169"/>
                  </a:lnTo>
                  <a:lnTo>
                    <a:pt x="169" y="169"/>
                  </a:lnTo>
                  <a:lnTo>
                    <a:pt x="371" y="270"/>
                  </a:lnTo>
                  <a:lnTo>
                    <a:pt x="573" y="304"/>
                  </a:lnTo>
                  <a:lnTo>
                    <a:pt x="1011" y="270"/>
                  </a:lnTo>
                  <a:lnTo>
                    <a:pt x="1650" y="304"/>
                  </a:lnTo>
                  <a:lnTo>
                    <a:pt x="2324" y="337"/>
                  </a:lnTo>
                  <a:lnTo>
                    <a:pt x="2290" y="708"/>
                  </a:lnTo>
                  <a:lnTo>
                    <a:pt x="2324" y="1078"/>
                  </a:lnTo>
                  <a:lnTo>
                    <a:pt x="2324" y="1583"/>
                  </a:lnTo>
                  <a:lnTo>
                    <a:pt x="2357" y="1852"/>
                  </a:lnTo>
                  <a:lnTo>
                    <a:pt x="2391" y="2088"/>
                  </a:lnTo>
                  <a:lnTo>
                    <a:pt x="2357" y="2088"/>
                  </a:lnTo>
                  <a:lnTo>
                    <a:pt x="1347" y="2122"/>
                  </a:lnTo>
                  <a:lnTo>
                    <a:pt x="809" y="2155"/>
                  </a:lnTo>
                  <a:lnTo>
                    <a:pt x="539" y="2189"/>
                  </a:lnTo>
                  <a:lnTo>
                    <a:pt x="304" y="2223"/>
                  </a:lnTo>
                  <a:lnTo>
                    <a:pt x="270" y="1718"/>
                  </a:lnTo>
                  <a:lnTo>
                    <a:pt x="236" y="1213"/>
                  </a:lnTo>
                  <a:lnTo>
                    <a:pt x="270" y="708"/>
                  </a:lnTo>
                  <a:lnTo>
                    <a:pt x="236" y="438"/>
                  </a:lnTo>
                  <a:lnTo>
                    <a:pt x="203" y="304"/>
                  </a:lnTo>
                  <a:lnTo>
                    <a:pt x="169" y="169"/>
                  </a:lnTo>
                  <a:lnTo>
                    <a:pt x="135" y="203"/>
                  </a:lnTo>
                  <a:lnTo>
                    <a:pt x="68" y="337"/>
                  </a:lnTo>
                  <a:lnTo>
                    <a:pt x="34" y="506"/>
                  </a:lnTo>
                  <a:lnTo>
                    <a:pt x="1" y="876"/>
                  </a:lnTo>
                  <a:lnTo>
                    <a:pt x="34" y="1583"/>
                  </a:lnTo>
                  <a:lnTo>
                    <a:pt x="34" y="1819"/>
                  </a:lnTo>
                  <a:lnTo>
                    <a:pt x="34" y="2054"/>
                  </a:lnTo>
                  <a:lnTo>
                    <a:pt x="34" y="2189"/>
                  </a:lnTo>
                  <a:lnTo>
                    <a:pt x="102" y="2290"/>
                  </a:lnTo>
                  <a:lnTo>
                    <a:pt x="169" y="2391"/>
                  </a:lnTo>
                  <a:lnTo>
                    <a:pt x="270" y="2425"/>
                  </a:lnTo>
                  <a:lnTo>
                    <a:pt x="304" y="2425"/>
                  </a:lnTo>
                  <a:lnTo>
                    <a:pt x="337" y="2391"/>
                  </a:lnTo>
                  <a:lnTo>
                    <a:pt x="337" y="2357"/>
                  </a:lnTo>
                  <a:lnTo>
                    <a:pt x="573" y="2391"/>
                  </a:lnTo>
                  <a:lnTo>
                    <a:pt x="809" y="2425"/>
                  </a:lnTo>
                  <a:lnTo>
                    <a:pt x="1347" y="2391"/>
                  </a:lnTo>
                  <a:lnTo>
                    <a:pt x="2391" y="2324"/>
                  </a:lnTo>
                  <a:lnTo>
                    <a:pt x="2458" y="2290"/>
                  </a:lnTo>
                  <a:lnTo>
                    <a:pt x="2492" y="2324"/>
                  </a:lnTo>
                  <a:lnTo>
                    <a:pt x="2526" y="2324"/>
                  </a:lnTo>
                  <a:lnTo>
                    <a:pt x="2526" y="2290"/>
                  </a:lnTo>
                  <a:lnTo>
                    <a:pt x="2559" y="2021"/>
                  </a:lnTo>
                  <a:lnTo>
                    <a:pt x="2559" y="1751"/>
                  </a:lnTo>
                  <a:lnTo>
                    <a:pt x="2526" y="1246"/>
                  </a:lnTo>
                  <a:lnTo>
                    <a:pt x="2526" y="640"/>
                  </a:lnTo>
                  <a:lnTo>
                    <a:pt x="2492" y="337"/>
                  </a:lnTo>
                  <a:lnTo>
                    <a:pt x="2458" y="34"/>
                  </a:lnTo>
                  <a:lnTo>
                    <a:pt x="242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7"/>
            <p:cNvSpPr/>
            <p:nvPr/>
          </p:nvSpPr>
          <p:spPr>
            <a:xfrm>
              <a:off x="1387307" y="296885"/>
              <a:ext cx="35274" cy="42000"/>
            </a:xfrm>
            <a:custGeom>
              <a:avLst/>
              <a:gdLst/>
              <a:ahLst/>
              <a:cxnLst/>
              <a:rect l="l" t="t" r="r" b="b"/>
              <a:pathLst>
                <a:path w="708" h="843" extrusionOk="0">
                  <a:moveTo>
                    <a:pt x="202" y="1"/>
                  </a:moveTo>
                  <a:lnTo>
                    <a:pt x="101" y="35"/>
                  </a:lnTo>
                  <a:lnTo>
                    <a:pt x="68" y="136"/>
                  </a:lnTo>
                  <a:lnTo>
                    <a:pt x="0" y="338"/>
                  </a:lnTo>
                  <a:lnTo>
                    <a:pt x="0" y="573"/>
                  </a:lnTo>
                  <a:lnTo>
                    <a:pt x="0" y="742"/>
                  </a:lnTo>
                  <a:lnTo>
                    <a:pt x="34" y="809"/>
                  </a:lnTo>
                  <a:lnTo>
                    <a:pt x="68" y="843"/>
                  </a:lnTo>
                  <a:lnTo>
                    <a:pt x="101" y="843"/>
                  </a:lnTo>
                  <a:lnTo>
                    <a:pt x="404" y="809"/>
                  </a:lnTo>
                  <a:lnTo>
                    <a:pt x="573" y="775"/>
                  </a:lnTo>
                  <a:lnTo>
                    <a:pt x="707" y="708"/>
                  </a:lnTo>
                  <a:lnTo>
                    <a:pt x="707" y="674"/>
                  </a:lnTo>
                  <a:lnTo>
                    <a:pt x="707" y="641"/>
                  </a:lnTo>
                  <a:lnTo>
                    <a:pt x="674" y="573"/>
                  </a:lnTo>
                  <a:lnTo>
                    <a:pt x="438" y="573"/>
                  </a:lnTo>
                  <a:lnTo>
                    <a:pt x="202" y="607"/>
                  </a:lnTo>
                  <a:lnTo>
                    <a:pt x="236" y="304"/>
                  </a:lnTo>
                  <a:lnTo>
                    <a:pt x="270" y="169"/>
                  </a:lnTo>
                  <a:lnTo>
                    <a:pt x="270" y="68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7"/>
            <p:cNvSpPr/>
            <p:nvPr/>
          </p:nvSpPr>
          <p:spPr>
            <a:xfrm>
              <a:off x="895809" y="444509"/>
              <a:ext cx="36968" cy="45338"/>
            </a:xfrm>
            <a:custGeom>
              <a:avLst/>
              <a:gdLst/>
              <a:ahLst/>
              <a:cxnLst/>
              <a:rect l="l" t="t" r="r" b="b"/>
              <a:pathLst>
                <a:path w="742" h="910" extrusionOk="0">
                  <a:moveTo>
                    <a:pt x="573" y="169"/>
                  </a:moveTo>
                  <a:lnTo>
                    <a:pt x="539" y="236"/>
                  </a:lnTo>
                  <a:lnTo>
                    <a:pt x="505" y="304"/>
                  </a:lnTo>
                  <a:lnTo>
                    <a:pt x="472" y="304"/>
                  </a:lnTo>
                  <a:lnTo>
                    <a:pt x="371" y="337"/>
                  </a:lnTo>
                  <a:lnTo>
                    <a:pt x="270" y="371"/>
                  </a:lnTo>
                  <a:lnTo>
                    <a:pt x="202" y="169"/>
                  </a:lnTo>
                  <a:close/>
                  <a:moveTo>
                    <a:pt x="539" y="506"/>
                  </a:moveTo>
                  <a:lnTo>
                    <a:pt x="573" y="573"/>
                  </a:lnTo>
                  <a:lnTo>
                    <a:pt x="505" y="674"/>
                  </a:lnTo>
                  <a:lnTo>
                    <a:pt x="472" y="708"/>
                  </a:lnTo>
                  <a:lnTo>
                    <a:pt x="270" y="708"/>
                  </a:lnTo>
                  <a:lnTo>
                    <a:pt x="270" y="539"/>
                  </a:lnTo>
                  <a:lnTo>
                    <a:pt x="303" y="539"/>
                  </a:lnTo>
                  <a:lnTo>
                    <a:pt x="472" y="506"/>
                  </a:lnTo>
                  <a:close/>
                  <a:moveTo>
                    <a:pt x="472" y="1"/>
                  </a:moveTo>
                  <a:lnTo>
                    <a:pt x="270" y="68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68" y="203"/>
                  </a:lnTo>
                  <a:lnTo>
                    <a:pt x="101" y="506"/>
                  </a:lnTo>
                  <a:lnTo>
                    <a:pt x="101" y="674"/>
                  </a:lnTo>
                  <a:lnTo>
                    <a:pt x="34" y="674"/>
                  </a:lnTo>
                  <a:lnTo>
                    <a:pt x="0" y="741"/>
                  </a:lnTo>
                  <a:lnTo>
                    <a:pt x="0" y="809"/>
                  </a:lnTo>
                  <a:lnTo>
                    <a:pt x="68" y="876"/>
                  </a:lnTo>
                  <a:lnTo>
                    <a:pt x="270" y="910"/>
                  </a:lnTo>
                  <a:lnTo>
                    <a:pt x="472" y="910"/>
                  </a:lnTo>
                  <a:lnTo>
                    <a:pt x="573" y="876"/>
                  </a:lnTo>
                  <a:lnTo>
                    <a:pt x="640" y="809"/>
                  </a:lnTo>
                  <a:lnTo>
                    <a:pt x="707" y="741"/>
                  </a:lnTo>
                  <a:lnTo>
                    <a:pt x="741" y="640"/>
                  </a:lnTo>
                  <a:lnTo>
                    <a:pt x="741" y="506"/>
                  </a:lnTo>
                  <a:lnTo>
                    <a:pt x="707" y="438"/>
                  </a:lnTo>
                  <a:lnTo>
                    <a:pt x="674" y="371"/>
                  </a:lnTo>
                  <a:lnTo>
                    <a:pt x="707" y="304"/>
                  </a:lnTo>
                  <a:lnTo>
                    <a:pt x="707" y="169"/>
                  </a:lnTo>
                  <a:lnTo>
                    <a:pt x="707" y="68"/>
                  </a:lnTo>
                  <a:lnTo>
                    <a:pt x="640" y="34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7"/>
            <p:cNvSpPr/>
            <p:nvPr/>
          </p:nvSpPr>
          <p:spPr>
            <a:xfrm>
              <a:off x="583820" y="419349"/>
              <a:ext cx="115787" cy="119175"/>
            </a:xfrm>
            <a:custGeom>
              <a:avLst/>
              <a:gdLst/>
              <a:ahLst/>
              <a:cxnLst/>
              <a:rect l="l" t="t" r="r" b="b"/>
              <a:pathLst>
                <a:path w="2324" h="2392" extrusionOk="0">
                  <a:moveTo>
                    <a:pt x="1515" y="1"/>
                  </a:moveTo>
                  <a:lnTo>
                    <a:pt x="909" y="34"/>
                  </a:lnTo>
                  <a:lnTo>
                    <a:pt x="202" y="34"/>
                  </a:lnTo>
                  <a:lnTo>
                    <a:pt x="0" y="102"/>
                  </a:lnTo>
                  <a:lnTo>
                    <a:pt x="0" y="135"/>
                  </a:lnTo>
                  <a:lnTo>
                    <a:pt x="68" y="203"/>
                  </a:lnTo>
                  <a:lnTo>
                    <a:pt x="169" y="236"/>
                  </a:lnTo>
                  <a:lnTo>
                    <a:pt x="371" y="270"/>
                  </a:lnTo>
                  <a:lnTo>
                    <a:pt x="1414" y="270"/>
                  </a:lnTo>
                  <a:lnTo>
                    <a:pt x="2020" y="236"/>
                  </a:lnTo>
                  <a:lnTo>
                    <a:pt x="1987" y="438"/>
                  </a:lnTo>
                  <a:lnTo>
                    <a:pt x="2020" y="640"/>
                  </a:lnTo>
                  <a:lnTo>
                    <a:pt x="2054" y="1078"/>
                  </a:lnTo>
                  <a:lnTo>
                    <a:pt x="2054" y="1617"/>
                  </a:lnTo>
                  <a:lnTo>
                    <a:pt x="2054" y="1852"/>
                  </a:lnTo>
                  <a:lnTo>
                    <a:pt x="2088" y="2122"/>
                  </a:lnTo>
                  <a:lnTo>
                    <a:pt x="977" y="2155"/>
                  </a:lnTo>
                  <a:lnTo>
                    <a:pt x="539" y="2155"/>
                  </a:lnTo>
                  <a:lnTo>
                    <a:pt x="371" y="2189"/>
                  </a:lnTo>
                  <a:lnTo>
                    <a:pt x="270" y="2223"/>
                  </a:lnTo>
                  <a:lnTo>
                    <a:pt x="202" y="2290"/>
                  </a:lnTo>
                  <a:lnTo>
                    <a:pt x="270" y="2358"/>
                  </a:lnTo>
                  <a:lnTo>
                    <a:pt x="371" y="2391"/>
                  </a:lnTo>
                  <a:lnTo>
                    <a:pt x="1583" y="2391"/>
                  </a:lnTo>
                  <a:lnTo>
                    <a:pt x="2222" y="2358"/>
                  </a:lnTo>
                  <a:lnTo>
                    <a:pt x="2290" y="2324"/>
                  </a:lnTo>
                  <a:lnTo>
                    <a:pt x="2323" y="2290"/>
                  </a:lnTo>
                  <a:lnTo>
                    <a:pt x="2323" y="2223"/>
                  </a:lnTo>
                  <a:lnTo>
                    <a:pt x="2290" y="2155"/>
                  </a:lnTo>
                  <a:lnTo>
                    <a:pt x="2290" y="1886"/>
                  </a:lnTo>
                  <a:lnTo>
                    <a:pt x="2290" y="1617"/>
                  </a:lnTo>
                  <a:lnTo>
                    <a:pt x="2256" y="1078"/>
                  </a:lnTo>
                  <a:lnTo>
                    <a:pt x="2256" y="607"/>
                  </a:lnTo>
                  <a:lnTo>
                    <a:pt x="2222" y="405"/>
                  </a:lnTo>
                  <a:lnTo>
                    <a:pt x="2189" y="203"/>
                  </a:lnTo>
                  <a:lnTo>
                    <a:pt x="2222" y="135"/>
                  </a:lnTo>
                  <a:lnTo>
                    <a:pt x="2222" y="68"/>
                  </a:lnTo>
                  <a:lnTo>
                    <a:pt x="2189" y="34"/>
                  </a:lnTo>
                  <a:lnTo>
                    <a:pt x="212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7"/>
            <p:cNvSpPr/>
            <p:nvPr/>
          </p:nvSpPr>
          <p:spPr>
            <a:xfrm>
              <a:off x="761637" y="452929"/>
              <a:ext cx="36918" cy="31886"/>
            </a:xfrm>
            <a:custGeom>
              <a:avLst/>
              <a:gdLst/>
              <a:ahLst/>
              <a:cxnLst/>
              <a:rect l="l" t="t" r="r" b="b"/>
              <a:pathLst>
                <a:path w="741" h="640" extrusionOk="0">
                  <a:moveTo>
                    <a:pt x="67" y="0"/>
                  </a:moveTo>
                  <a:lnTo>
                    <a:pt x="0" y="67"/>
                  </a:lnTo>
                  <a:lnTo>
                    <a:pt x="0" y="135"/>
                  </a:lnTo>
                  <a:lnTo>
                    <a:pt x="34" y="168"/>
                  </a:lnTo>
                  <a:lnTo>
                    <a:pt x="67" y="202"/>
                  </a:lnTo>
                  <a:lnTo>
                    <a:pt x="101" y="303"/>
                  </a:lnTo>
                  <a:lnTo>
                    <a:pt x="135" y="438"/>
                  </a:lnTo>
                  <a:lnTo>
                    <a:pt x="202" y="539"/>
                  </a:lnTo>
                  <a:lnTo>
                    <a:pt x="303" y="640"/>
                  </a:lnTo>
                  <a:lnTo>
                    <a:pt x="438" y="640"/>
                  </a:lnTo>
                  <a:lnTo>
                    <a:pt x="471" y="606"/>
                  </a:lnTo>
                  <a:lnTo>
                    <a:pt x="606" y="337"/>
                  </a:lnTo>
                  <a:lnTo>
                    <a:pt x="707" y="236"/>
                  </a:lnTo>
                  <a:lnTo>
                    <a:pt x="741" y="168"/>
                  </a:lnTo>
                  <a:lnTo>
                    <a:pt x="741" y="101"/>
                  </a:lnTo>
                  <a:lnTo>
                    <a:pt x="741" y="67"/>
                  </a:lnTo>
                  <a:lnTo>
                    <a:pt x="707" y="34"/>
                  </a:lnTo>
                  <a:lnTo>
                    <a:pt x="606" y="67"/>
                  </a:lnTo>
                  <a:lnTo>
                    <a:pt x="505" y="135"/>
                  </a:lnTo>
                  <a:lnTo>
                    <a:pt x="404" y="269"/>
                  </a:lnTo>
                  <a:lnTo>
                    <a:pt x="337" y="370"/>
                  </a:lnTo>
                  <a:lnTo>
                    <a:pt x="269" y="236"/>
                  </a:lnTo>
                  <a:lnTo>
                    <a:pt x="236" y="67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7"/>
            <p:cNvSpPr/>
            <p:nvPr/>
          </p:nvSpPr>
          <p:spPr>
            <a:xfrm>
              <a:off x="434502" y="422736"/>
              <a:ext cx="127546" cy="120820"/>
            </a:xfrm>
            <a:custGeom>
              <a:avLst/>
              <a:gdLst/>
              <a:ahLst/>
              <a:cxnLst/>
              <a:rect l="l" t="t" r="r" b="b"/>
              <a:pathLst>
                <a:path w="2560" h="2425" extrusionOk="0">
                  <a:moveTo>
                    <a:pt x="2391" y="0"/>
                  </a:moveTo>
                  <a:lnTo>
                    <a:pt x="2358" y="34"/>
                  </a:lnTo>
                  <a:lnTo>
                    <a:pt x="2324" y="135"/>
                  </a:lnTo>
                  <a:lnTo>
                    <a:pt x="1751" y="67"/>
                  </a:lnTo>
                  <a:lnTo>
                    <a:pt x="1179" y="67"/>
                  </a:lnTo>
                  <a:lnTo>
                    <a:pt x="640" y="34"/>
                  </a:lnTo>
                  <a:lnTo>
                    <a:pt x="405" y="67"/>
                  </a:lnTo>
                  <a:lnTo>
                    <a:pt x="270" y="101"/>
                  </a:lnTo>
                  <a:lnTo>
                    <a:pt x="169" y="168"/>
                  </a:lnTo>
                  <a:lnTo>
                    <a:pt x="169" y="202"/>
                  </a:lnTo>
                  <a:lnTo>
                    <a:pt x="371" y="269"/>
                  </a:lnTo>
                  <a:lnTo>
                    <a:pt x="573" y="303"/>
                  </a:lnTo>
                  <a:lnTo>
                    <a:pt x="1011" y="269"/>
                  </a:lnTo>
                  <a:lnTo>
                    <a:pt x="1650" y="303"/>
                  </a:lnTo>
                  <a:lnTo>
                    <a:pt x="2324" y="337"/>
                  </a:lnTo>
                  <a:lnTo>
                    <a:pt x="2290" y="707"/>
                  </a:lnTo>
                  <a:lnTo>
                    <a:pt x="2324" y="1077"/>
                  </a:lnTo>
                  <a:lnTo>
                    <a:pt x="2324" y="1582"/>
                  </a:lnTo>
                  <a:lnTo>
                    <a:pt x="2358" y="1852"/>
                  </a:lnTo>
                  <a:lnTo>
                    <a:pt x="2391" y="2087"/>
                  </a:lnTo>
                  <a:lnTo>
                    <a:pt x="2358" y="2087"/>
                  </a:lnTo>
                  <a:lnTo>
                    <a:pt x="1314" y="2121"/>
                  </a:lnTo>
                  <a:lnTo>
                    <a:pt x="809" y="2155"/>
                  </a:lnTo>
                  <a:lnTo>
                    <a:pt x="539" y="2189"/>
                  </a:lnTo>
                  <a:lnTo>
                    <a:pt x="304" y="2256"/>
                  </a:lnTo>
                  <a:lnTo>
                    <a:pt x="270" y="1751"/>
                  </a:lnTo>
                  <a:lnTo>
                    <a:pt x="236" y="1246"/>
                  </a:lnTo>
                  <a:lnTo>
                    <a:pt x="270" y="707"/>
                  </a:lnTo>
                  <a:lnTo>
                    <a:pt x="236" y="438"/>
                  </a:lnTo>
                  <a:lnTo>
                    <a:pt x="203" y="303"/>
                  </a:lnTo>
                  <a:lnTo>
                    <a:pt x="169" y="202"/>
                  </a:lnTo>
                  <a:lnTo>
                    <a:pt x="135" y="202"/>
                  </a:lnTo>
                  <a:lnTo>
                    <a:pt x="68" y="337"/>
                  </a:lnTo>
                  <a:lnTo>
                    <a:pt x="34" y="505"/>
                  </a:lnTo>
                  <a:lnTo>
                    <a:pt x="1" y="875"/>
                  </a:lnTo>
                  <a:lnTo>
                    <a:pt x="34" y="1582"/>
                  </a:lnTo>
                  <a:lnTo>
                    <a:pt x="34" y="1818"/>
                  </a:lnTo>
                  <a:lnTo>
                    <a:pt x="34" y="2054"/>
                  </a:lnTo>
                  <a:lnTo>
                    <a:pt x="34" y="2189"/>
                  </a:lnTo>
                  <a:lnTo>
                    <a:pt x="102" y="2290"/>
                  </a:lnTo>
                  <a:lnTo>
                    <a:pt x="169" y="2391"/>
                  </a:lnTo>
                  <a:lnTo>
                    <a:pt x="270" y="2424"/>
                  </a:lnTo>
                  <a:lnTo>
                    <a:pt x="304" y="2424"/>
                  </a:lnTo>
                  <a:lnTo>
                    <a:pt x="337" y="2391"/>
                  </a:lnTo>
                  <a:lnTo>
                    <a:pt x="337" y="2357"/>
                  </a:lnTo>
                  <a:lnTo>
                    <a:pt x="573" y="2391"/>
                  </a:lnTo>
                  <a:lnTo>
                    <a:pt x="809" y="2424"/>
                  </a:lnTo>
                  <a:lnTo>
                    <a:pt x="1347" y="2391"/>
                  </a:lnTo>
                  <a:lnTo>
                    <a:pt x="2391" y="2323"/>
                  </a:lnTo>
                  <a:lnTo>
                    <a:pt x="2459" y="2290"/>
                  </a:lnTo>
                  <a:lnTo>
                    <a:pt x="2492" y="2323"/>
                  </a:lnTo>
                  <a:lnTo>
                    <a:pt x="2526" y="2323"/>
                  </a:lnTo>
                  <a:lnTo>
                    <a:pt x="2526" y="2290"/>
                  </a:lnTo>
                  <a:lnTo>
                    <a:pt x="2560" y="2020"/>
                  </a:lnTo>
                  <a:lnTo>
                    <a:pt x="2560" y="1784"/>
                  </a:lnTo>
                  <a:lnTo>
                    <a:pt x="2526" y="1246"/>
                  </a:lnTo>
                  <a:lnTo>
                    <a:pt x="2526" y="640"/>
                  </a:lnTo>
                  <a:lnTo>
                    <a:pt x="2492" y="337"/>
                  </a:lnTo>
                  <a:lnTo>
                    <a:pt x="2459" y="34"/>
                  </a:lnTo>
                  <a:lnTo>
                    <a:pt x="242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7"/>
            <p:cNvSpPr/>
            <p:nvPr/>
          </p:nvSpPr>
          <p:spPr>
            <a:xfrm>
              <a:off x="624077" y="461299"/>
              <a:ext cx="30242" cy="30242"/>
            </a:xfrm>
            <a:custGeom>
              <a:avLst/>
              <a:gdLst/>
              <a:ahLst/>
              <a:cxnLst/>
              <a:rect l="l" t="t" r="r" b="b"/>
              <a:pathLst>
                <a:path w="607" h="607" extrusionOk="0">
                  <a:moveTo>
                    <a:pt x="236" y="0"/>
                  </a:moveTo>
                  <a:lnTo>
                    <a:pt x="135" y="68"/>
                  </a:lnTo>
                  <a:lnTo>
                    <a:pt x="68" y="135"/>
                  </a:lnTo>
                  <a:lnTo>
                    <a:pt x="0" y="202"/>
                  </a:lnTo>
                  <a:lnTo>
                    <a:pt x="0" y="303"/>
                  </a:lnTo>
                  <a:lnTo>
                    <a:pt x="0" y="404"/>
                  </a:lnTo>
                  <a:lnTo>
                    <a:pt x="68" y="505"/>
                  </a:lnTo>
                  <a:lnTo>
                    <a:pt x="135" y="573"/>
                  </a:lnTo>
                  <a:lnTo>
                    <a:pt x="236" y="606"/>
                  </a:lnTo>
                  <a:lnTo>
                    <a:pt x="371" y="606"/>
                  </a:lnTo>
                  <a:lnTo>
                    <a:pt x="438" y="573"/>
                  </a:lnTo>
                  <a:lnTo>
                    <a:pt x="539" y="539"/>
                  </a:lnTo>
                  <a:lnTo>
                    <a:pt x="573" y="438"/>
                  </a:lnTo>
                  <a:lnTo>
                    <a:pt x="539" y="404"/>
                  </a:lnTo>
                  <a:lnTo>
                    <a:pt x="505" y="371"/>
                  </a:lnTo>
                  <a:lnTo>
                    <a:pt x="438" y="337"/>
                  </a:lnTo>
                  <a:lnTo>
                    <a:pt x="371" y="371"/>
                  </a:lnTo>
                  <a:lnTo>
                    <a:pt x="303" y="404"/>
                  </a:lnTo>
                  <a:lnTo>
                    <a:pt x="202" y="371"/>
                  </a:lnTo>
                  <a:lnTo>
                    <a:pt x="202" y="337"/>
                  </a:lnTo>
                  <a:lnTo>
                    <a:pt x="202" y="303"/>
                  </a:lnTo>
                  <a:lnTo>
                    <a:pt x="202" y="236"/>
                  </a:lnTo>
                  <a:lnTo>
                    <a:pt x="236" y="202"/>
                  </a:lnTo>
                  <a:lnTo>
                    <a:pt x="337" y="169"/>
                  </a:lnTo>
                  <a:lnTo>
                    <a:pt x="472" y="169"/>
                  </a:lnTo>
                  <a:lnTo>
                    <a:pt x="606" y="135"/>
                  </a:lnTo>
                  <a:lnTo>
                    <a:pt x="606" y="101"/>
                  </a:lnTo>
                  <a:lnTo>
                    <a:pt x="606" y="68"/>
                  </a:lnTo>
                  <a:lnTo>
                    <a:pt x="53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7"/>
            <p:cNvSpPr/>
            <p:nvPr/>
          </p:nvSpPr>
          <p:spPr>
            <a:xfrm>
              <a:off x="1476191" y="246564"/>
              <a:ext cx="110755" cy="122514"/>
            </a:xfrm>
            <a:custGeom>
              <a:avLst/>
              <a:gdLst/>
              <a:ahLst/>
              <a:cxnLst/>
              <a:rect l="l" t="t" r="r" b="b"/>
              <a:pathLst>
                <a:path w="2223" h="2459" extrusionOk="0">
                  <a:moveTo>
                    <a:pt x="1751" y="1"/>
                  </a:moveTo>
                  <a:lnTo>
                    <a:pt x="1280" y="68"/>
                  </a:lnTo>
                  <a:lnTo>
                    <a:pt x="674" y="68"/>
                  </a:lnTo>
                  <a:lnTo>
                    <a:pt x="68" y="102"/>
                  </a:lnTo>
                  <a:lnTo>
                    <a:pt x="1" y="136"/>
                  </a:lnTo>
                  <a:lnTo>
                    <a:pt x="1" y="203"/>
                  </a:lnTo>
                  <a:lnTo>
                    <a:pt x="1" y="237"/>
                  </a:lnTo>
                  <a:lnTo>
                    <a:pt x="34" y="304"/>
                  </a:lnTo>
                  <a:lnTo>
                    <a:pt x="1" y="506"/>
                  </a:lnTo>
                  <a:lnTo>
                    <a:pt x="1" y="742"/>
                  </a:lnTo>
                  <a:lnTo>
                    <a:pt x="34" y="1179"/>
                  </a:lnTo>
                  <a:lnTo>
                    <a:pt x="34" y="1718"/>
                  </a:lnTo>
                  <a:lnTo>
                    <a:pt x="34" y="2021"/>
                  </a:lnTo>
                  <a:lnTo>
                    <a:pt x="68" y="2290"/>
                  </a:lnTo>
                  <a:lnTo>
                    <a:pt x="68" y="2324"/>
                  </a:lnTo>
                  <a:lnTo>
                    <a:pt x="68" y="2391"/>
                  </a:lnTo>
                  <a:lnTo>
                    <a:pt x="102" y="2459"/>
                  </a:lnTo>
                  <a:lnTo>
                    <a:pt x="169" y="2459"/>
                  </a:lnTo>
                  <a:lnTo>
                    <a:pt x="809" y="2425"/>
                  </a:lnTo>
                  <a:lnTo>
                    <a:pt x="1415" y="2391"/>
                  </a:lnTo>
                  <a:lnTo>
                    <a:pt x="1819" y="2391"/>
                  </a:lnTo>
                  <a:lnTo>
                    <a:pt x="2021" y="2324"/>
                  </a:lnTo>
                  <a:lnTo>
                    <a:pt x="2122" y="2290"/>
                  </a:lnTo>
                  <a:lnTo>
                    <a:pt x="2189" y="2223"/>
                  </a:lnTo>
                  <a:lnTo>
                    <a:pt x="2088" y="2156"/>
                  </a:lnTo>
                  <a:lnTo>
                    <a:pt x="2021" y="2122"/>
                  </a:lnTo>
                  <a:lnTo>
                    <a:pt x="1819" y="2122"/>
                  </a:lnTo>
                  <a:lnTo>
                    <a:pt x="1415" y="2156"/>
                  </a:lnTo>
                  <a:lnTo>
                    <a:pt x="270" y="2223"/>
                  </a:lnTo>
                  <a:lnTo>
                    <a:pt x="270" y="1954"/>
                  </a:lnTo>
                  <a:lnTo>
                    <a:pt x="270" y="1684"/>
                  </a:lnTo>
                  <a:lnTo>
                    <a:pt x="236" y="1179"/>
                  </a:lnTo>
                  <a:lnTo>
                    <a:pt x="236" y="742"/>
                  </a:lnTo>
                  <a:lnTo>
                    <a:pt x="236" y="540"/>
                  </a:lnTo>
                  <a:lnTo>
                    <a:pt x="203" y="304"/>
                  </a:lnTo>
                  <a:lnTo>
                    <a:pt x="809" y="304"/>
                  </a:lnTo>
                  <a:lnTo>
                    <a:pt x="1448" y="270"/>
                  </a:lnTo>
                  <a:lnTo>
                    <a:pt x="1852" y="237"/>
                  </a:lnTo>
                  <a:lnTo>
                    <a:pt x="2054" y="169"/>
                  </a:lnTo>
                  <a:lnTo>
                    <a:pt x="2122" y="136"/>
                  </a:lnTo>
                  <a:lnTo>
                    <a:pt x="2223" y="68"/>
                  </a:lnTo>
                  <a:lnTo>
                    <a:pt x="2223" y="35"/>
                  </a:lnTo>
                  <a:lnTo>
                    <a:pt x="198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7"/>
            <p:cNvSpPr/>
            <p:nvPr/>
          </p:nvSpPr>
          <p:spPr>
            <a:xfrm>
              <a:off x="1856984" y="93958"/>
              <a:ext cx="135916" cy="253347"/>
            </a:xfrm>
            <a:custGeom>
              <a:avLst/>
              <a:gdLst/>
              <a:ahLst/>
              <a:cxnLst/>
              <a:rect l="l" t="t" r="r" b="b"/>
              <a:pathLst>
                <a:path w="2728" h="5085" extrusionOk="0">
                  <a:moveTo>
                    <a:pt x="2391" y="202"/>
                  </a:moveTo>
                  <a:lnTo>
                    <a:pt x="2357" y="471"/>
                  </a:lnTo>
                  <a:lnTo>
                    <a:pt x="2323" y="741"/>
                  </a:lnTo>
                  <a:lnTo>
                    <a:pt x="2357" y="1313"/>
                  </a:lnTo>
                  <a:lnTo>
                    <a:pt x="2391" y="1886"/>
                  </a:lnTo>
                  <a:lnTo>
                    <a:pt x="2424" y="2424"/>
                  </a:lnTo>
                  <a:lnTo>
                    <a:pt x="2458" y="3636"/>
                  </a:lnTo>
                  <a:lnTo>
                    <a:pt x="2424" y="4848"/>
                  </a:lnTo>
                  <a:lnTo>
                    <a:pt x="1785" y="4848"/>
                  </a:lnTo>
                  <a:lnTo>
                    <a:pt x="1448" y="4815"/>
                  </a:lnTo>
                  <a:lnTo>
                    <a:pt x="1280" y="4848"/>
                  </a:lnTo>
                  <a:lnTo>
                    <a:pt x="1111" y="4882"/>
                  </a:lnTo>
                  <a:lnTo>
                    <a:pt x="1111" y="4242"/>
                  </a:lnTo>
                  <a:lnTo>
                    <a:pt x="1078" y="3636"/>
                  </a:lnTo>
                  <a:lnTo>
                    <a:pt x="943" y="2391"/>
                  </a:lnTo>
                  <a:lnTo>
                    <a:pt x="977" y="2323"/>
                  </a:lnTo>
                  <a:lnTo>
                    <a:pt x="977" y="2256"/>
                  </a:lnTo>
                  <a:lnTo>
                    <a:pt x="943" y="2222"/>
                  </a:lnTo>
                  <a:lnTo>
                    <a:pt x="842" y="2189"/>
                  </a:lnTo>
                  <a:lnTo>
                    <a:pt x="337" y="2323"/>
                  </a:lnTo>
                  <a:lnTo>
                    <a:pt x="303" y="1751"/>
                  </a:lnTo>
                  <a:lnTo>
                    <a:pt x="236" y="1212"/>
                  </a:lnTo>
                  <a:lnTo>
                    <a:pt x="236" y="741"/>
                  </a:lnTo>
                  <a:lnTo>
                    <a:pt x="202" y="505"/>
                  </a:lnTo>
                  <a:lnTo>
                    <a:pt x="169" y="269"/>
                  </a:lnTo>
                  <a:lnTo>
                    <a:pt x="741" y="303"/>
                  </a:lnTo>
                  <a:lnTo>
                    <a:pt x="1280" y="269"/>
                  </a:lnTo>
                  <a:lnTo>
                    <a:pt x="2391" y="202"/>
                  </a:lnTo>
                  <a:close/>
                  <a:moveTo>
                    <a:pt x="2391" y="0"/>
                  </a:moveTo>
                  <a:lnTo>
                    <a:pt x="1280" y="34"/>
                  </a:lnTo>
                  <a:lnTo>
                    <a:pt x="707" y="67"/>
                  </a:lnTo>
                  <a:lnTo>
                    <a:pt x="169" y="135"/>
                  </a:lnTo>
                  <a:lnTo>
                    <a:pt x="135" y="168"/>
                  </a:lnTo>
                  <a:lnTo>
                    <a:pt x="101" y="168"/>
                  </a:lnTo>
                  <a:lnTo>
                    <a:pt x="68" y="202"/>
                  </a:lnTo>
                  <a:lnTo>
                    <a:pt x="0" y="438"/>
                  </a:lnTo>
                  <a:lnTo>
                    <a:pt x="0" y="707"/>
                  </a:lnTo>
                  <a:lnTo>
                    <a:pt x="0" y="1212"/>
                  </a:lnTo>
                  <a:lnTo>
                    <a:pt x="34" y="1818"/>
                  </a:lnTo>
                  <a:lnTo>
                    <a:pt x="68" y="2121"/>
                  </a:lnTo>
                  <a:lnTo>
                    <a:pt x="135" y="2424"/>
                  </a:lnTo>
                  <a:lnTo>
                    <a:pt x="135" y="2458"/>
                  </a:lnTo>
                  <a:lnTo>
                    <a:pt x="202" y="2492"/>
                  </a:lnTo>
                  <a:lnTo>
                    <a:pt x="303" y="2492"/>
                  </a:lnTo>
                  <a:lnTo>
                    <a:pt x="808" y="2424"/>
                  </a:lnTo>
                  <a:lnTo>
                    <a:pt x="842" y="3704"/>
                  </a:lnTo>
                  <a:lnTo>
                    <a:pt x="876" y="4377"/>
                  </a:lnTo>
                  <a:lnTo>
                    <a:pt x="943" y="5017"/>
                  </a:lnTo>
                  <a:lnTo>
                    <a:pt x="977" y="5050"/>
                  </a:lnTo>
                  <a:lnTo>
                    <a:pt x="1044" y="5084"/>
                  </a:lnTo>
                  <a:lnTo>
                    <a:pt x="1078" y="5050"/>
                  </a:lnTo>
                  <a:lnTo>
                    <a:pt x="1111" y="4983"/>
                  </a:lnTo>
                  <a:lnTo>
                    <a:pt x="1246" y="5017"/>
                  </a:lnTo>
                  <a:lnTo>
                    <a:pt x="1381" y="5050"/>
                  </a:lnTo>
                  <a:lnTo>
                    <a:pt x="1684" y="5050"/>
                  </a:lnTo>
                  <a:lnTo>
                    <a:pt x="2088" y="5084"/>
                  </a:lnTo>
                  <a:lnTo>
                    <a:pt x="2458" y="5050"/>
                  </a:lnTo>
                  <a:lnTo>
                    <a:pt x="2559" y="5084"/>
                  </a:lnTo>
                  <a:lnTo>
                    <a:pt x="2626" y="5050"/>
                  </a:lnTo>
                  <a:lnTo>
                    <a:pt x="2694" y="5017"/>
                  </a:lnTo>
                  <a:lnTo>
                    <a:pt x="2727" y="4949"/>
                  </a:lnTo>
                  <a:lnTo>
                    <a:pt x="2727" y="4882"/>
                  </a:lnTo>
                  <a:lnTo>
                    <a:pt x="2660" y="4848"/>
                  </a:lnTo>
                  <a:lnTo>
                    <a:pt x="2660" y="3636"/>
                  </a:lnTo>
                  <a:lnTo>
                    <a:pt x="2626" y="2424"/>
                  </a:lnTo>
                  <a:lnTo>
                    <a:pt x="2626" y="1280"/>
                  </a:lnTo>
                  <a:lnTo>
                    <a:pt x="2593" y="707"/>
                  </a:lnTo>
                  <a:lnTo>
                    <a:pt x="2525" y="438"/>
                  </a:lnTo>
                  <a:lnTo>
                    <a:pt x="2458" y="168"/>
                  </a:lnTo>
                  <a:lnTo>
                    <a:pt x="2458" y="101"/>
                  </a:lnTo>
                  <a:lnTo>
                    <a:pt x="2458" y="67"/>
                  </a:lnTo>
                  <a:lnTo>
                    <a:pt x="242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7"/>
            <p:cNvSpPr/>
            <p:nvPr/>
          </p:nvSpPr>
          <p:spPr>
            <a:xfrm>
              <a:off x="1756343" y="234856"/>
              <a:ext cx="122464" cy="120820"/>
            </a:xfrm>
            <a:custGeom>
              <a:avLst/>
              <a:gdLst/>
              <a:ahLst/>
              <a:cxnLst/>
              <a:rect l="l" t="t" r="r" b="b"/>
              <a:pathLst>
                <a:path w="2458" h="2425" extrusionOk="0">
                  <a:moveTo>
                    <a:pt x="2256" y="202"/>
                  </a:moveTo>
                  <a:lnTo>
                    <a:pt x="2222" y="640"/>
                  </a:lnTo>
                  <a:lnTo>
                    <a:pt x="2222" y="1078"/>
                  </a:lnTo>
                  <a:lnTo>
                    <a:pt x="2222" y="1616"/>
                  </a:lnTo>
                  <a:lnTo>
                    <a:pt x="2189" y="2155"/>
                  </a:lnTo>
                  <a:lnTo>
                    <a:pt x="1919" y="2121"/>
                  </a:lnTo>
                  <a:lnTo>
                    <a:pt x="1650" y="2088"/>
                  </a:lnTo>
                  <a:lnTo>
                    <a:pt x="1111" y="2121"/>
                  </a:lnTo>
                  <a:lnTo>
                    <a:pt x="674" y="2155"/>
                  </a:lnTo>
                  <a:lnTo>
                    <a:pt x="472" y="2155"/>
                  </a:lnTo>
                  <a:lnTo>
                    <a:pt x="270" y="2222"/>
                  </a:lnTo>
                  <a:lnTo>
                    <a:pt x="236" y="1684"/>
                  </a:lnTo>
                  <a:lnTo>
                    <a:pt x="202" y="1179"/>
                  </a:lnTo>
                  <a:lnTo>
                    <a:pt x="202" y="741"/>
                  </a:lnTo>
                  <a:lnTo>
                    <a:pt x="169" y="303"/>
                  </a:lnTo>
                  <a:lnTo>
                    <a:pt x="1212" y="270"/>
                  </a:lnTo>
                  <a:lnTo>
                    <a:pt x="1751" y="236"/>
                  </a:lnTo>
                  <a:lnTo>
                    <a:pt x="2256" y="202"/>
                  </a:lnTo>
                  <a:close/>
                  <a:moveTo>
                    <a:pt x="1751" y="0"/>
                  </a:moveTo>
                  <a:lnTo>
                    <a:pt x="1212" y="34"/>
                  </a:lnTo>
                  <a:lnTo>
                    <a:pt x="169" y="101"/>
                  </a:lnTo>
                  <a:lnTo>
                    <a:pt x="101" y="101"/>
                  </a:lnTo>
                  <a:lnTo>
                    <a:pt x="67" y="135"/>
                  </a:lnTo>
                  <a:lnTo>
                    <a:pt x="34" y="169"/>
                  </a:lnTo>
                  <a:lnTo>
                    <a:pt x="0" y="472"/>
                  </a:lnTo>
                  <a:lnTo>
                    <a:pt x="0" y="741"/>
                  </a:lnTo>
                  <a:lnTo>
                    <a:pt x="0" y="1347"/>
                  </a:lnTo>
                  <a:lnTo>
                    <a:pt x="34" y="1852"/>
                  </a:lnTo>
                  <a:lnTo>
                    <a:pt x="34" y="2121"/>
                  </a:lnTo>
                  <a:lnTo>
                    <a:pt x="101" y="2357"/>
                  </a:lnTo>
                  <a:lnTo>
                    <a:pt x="101" y="2391"/>
                  </a:lnTo>
                  <a:lnTo>
                    <a:pt x="169" y="2424"/>
                  </a:lnTo>
                  <a:lnTo>
                    <a:pt x="202" y="2424"/>
                  </a:lnTo>
                  <a:lnTo>
                    <a:pt x="236" y="2391"/>
                  </a:lnTo>
                  <a:lnTo>
                    <a:pt x="741" y="2391"/>
                  </a:lnTo>
                  <a:lnTo>
                    <a:pt x="1280" y="2357"/>
                  </a:lnTo>
                  <a:lnTo>
                    <a:pt x="1751" y="2357"/>
                  </a:lnTo>
                  <a:lnTo>
                    <a:pt x="1987" y="2323"/>
                  </a:lnTo>
                  <a:lnTo>
                    <a:pt x="2222" y="2290"/>
                  </a:lnTo>
                  <a:lnTo>
                    <a:pt x="2323" y="2290"/>
                  </a:lnTo>
                  <a:lnTo>
                    <a:pt x="2357" y="2256"/>
                  </a:lnTo>
                  <a:lnTo>
                    <a:pt x="2357" y="2222"/>
                  </a:lnTo>
                  <a:lnTo>
                    <a:pt x="2424" y="1953"/>
                  </a:lnTo>
                  <a:lnTo>
                    <a:pt x="2458" y="1650"/>
                  </a:lnTo>
                  <a:lnTo>
                    <a:pt x="2458" y="1044"/>
                  </a:lnTo>
                  <a:lnTo>
                    <a:pt x="2424" y="573"/>
                  </a:lnTo>
                  <a:lnTo>
                    <a:pt x="2424" y="337"/>
                  </a:lnTo>
                  <a:lnTo>
                    <a:pt x="2357" y="101"/>
                  </a:lnTo>
                  <a:lnTo>
                    <a:pt x="2323" y="34"/>
                  </a:lnTo>
                  <a:lnTo>
                    <a:pt x="225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7"/>
            <p:cNvSpPr/>
            <p:nvPr/>
          </p:nvSpPr>
          <p:spPr>
            <a:xfrm>
              <a:off x="1640605" y="-7"/>
              <a:ext cx="129190" cy="88983"/>
            </a:xfrm>
            <a:custGeom>
              <a:avLst/>
              <a:gdLst/>
              <a:ahLst/>
              <a:cxnLst/>
              <a:rect l="l" t="t" r="r" b="b"/>
              <a:pathLst>
                <a:path w="2593" h="1786" extrusionOk="0">
                  <a:moveTo>
                    <a:pt x="34" y="1"/>
                  </a:moveTo>
                  <a:lnTo>
                    <a:pt x="0" y="236"/>
                  </a:lnTo>
                  <a:lnTo>
                    <a:pt x="34" y="472"/>
                  </a:lnTo>
                  <a:lnTo>
                    <a:pt x="34" y="943"/>
                  </a:lnTo>
                  <a:lnTo>
                    <a:pt x="34" y="1145"/>
                  </a:lnTo>
                  <a:lnTo>
                    <a:pt x="34" y="1415"/>
                  </a:lnTo>
                  <a:lnTo>
                    <a:pt x="67" y="1516"/>
                  </a:lnTo>
                  <a:lnTo>
                    <a:pt x="101" y="1650"/>
                  </a:lnTo>
                  <a:lnTo>
                    <a:pt x="168" y="1718"/>
                  </a:lnTo>
                  <a:lnTo>
                    <a:pt x="269" y="1785"/>
                  </a:lnTo>
                  <a:lnTo>
                    <a:pt x="303" y="1751"/>
                  </a:lnTo>
                  <a:lnTo>
                    <a:pt x="337" y="1718"/>
                  </a:lnTo>
                  <a:lnTo>
                    <a:pt x="572" y="1751"/>
                  </a:lnTo>
                  <a:lnTo>
                    <a:pt x="1347" y="1751"/>
                  </a:lnTo>
                  <a:lnTo>
                    <a:pt x="2390" y="1650"/>
                  </a:lnTo>
                  <a:lnTo>
                    <a:pt x="2525" y="1650"/>
                  </a:lnTo>
                  <a:lnTo>
                    <a:pt x="2559" y="1617"/>
                  </a:lnTo>
                  <a:lnTo>
                    <a:pt x="2593" y="1381"/>
                  </a:lnTo>
                  <a:lnTo>
                    <a:pt x="2559" y="1112"/>
                  </a:lnTo>
                  <a:lnTo>
                    <a:pt x="2525" y="607"/>
                  </a:lnTo>
                  <a:lnTo>
                    <a:pt x="2525" y="1"/>
                  </a:lnTo>
                  <a:lnTo>
                    <a:pt x="2323" y="1"/>
                  </a:lnTo>
                  <a:lnTo>
                    <a:pt x="2323" y="438"/>
                  </a:lnTo>
                  <a:lnTo>
                    <a:pt x="2323" y="943"/>
                  </a:lnTo>
                  <a:lnTo>
                    <a:pt x="2357" y="1179"/>
                  </a:lnTo>
                  <a:lnTo>
                    <a:pt x="2390" y="1448"/>
                  </a:lnTo>
                  <a:lnTo>
                    <a:pt x="1347" y="1448"/>
                  </a:lnTo>
                  <a:lnTo>
                    <a:pt x="808" y="1482"/>
                  </a:lnTo>
                  <a:lnTo>
                    <a:pt x="572" y="1516"/>
                  </a:lnTo>
                  <a:lnTo>
                    <a:pt x="303" y="1583"/>
                  </a:lnTo>
                  <a:lnTo>
                    <a:pt x="269" y="1078"/>
                  </a:lnTo>
                  <a:lnTo>
                    <a:pt x="236" y="573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7"/>
            <p:cNvSpPr/>
            <p:nvPr/>
          </p:nvSpPr>
          <p:spPr>
            <a:xfrm>
              <a:off x="1910643" y="162713"/>
              <a:ext cx="52065" cy="45338"/>
            </a:xfrm>
            <a:custGeom>
              <a:avLst/>
              <a:gdLst/>
              <a:ahLst/>
              <a:cxnLst/>
              <a:rect l="l" t="t" r="r" b="b"/>
              <a:pathLst>
                <a:path w="1045" h="910" extrusionOk="0">
                  <a:moveTo>
                    <a:pt x="876" y="1"/>
                  </a:moveTo>
                  <a:lnTo>
                    <a:pt x="842" y="34"/>
                  </a:lnTo>
                  <a:lnTo>
                    <a:pt x="842" y="102"/>
                  </a:lnTo>
                  <a:lnTo>
                    <a:pt x="842" y="236"/>
                  </a:lnTo>
                  <a:lnTo>
                    <a:pt x="809" y="337"/>
                  </a:lnTo>
                  <a:lnTo>
                    <a:pt x="741" y="405"/>
                  </a:lnTo>
                  <a:lnTo>
                    <a:pt x="607" y="472"/>
                  </a:lnTo>
                  <a:lnTo>
                    <a:pt x="371" y="472"/>
                  </a:lnTo>
                  <a:lnTo>
                    <a:pt x="371" y="405"/>
                  </a:lnTo>
                  <a:lnTo>
                    <a:pt x="371" y="337"/>
                  </a:lnTo>
                  <a:lnTo>
                    <a:pt x="405" y="270"/>
                  </a:lnTo>
                  <a:lnTo>
                    <a:pt x="405" y="236"/>
                  </a:lnTo>
                  <a:lnTo>
                    <a:pt x="371" y="203"/>
                  </a:lnTo>
                  <a:lnTo>
                    <a:pt x="337" y="236"/>
                  </a:lnTo>
                  <a:lnTo>
                    <a:pt x="203" y="304"/>
                  </a:lnTo>
                  <a:lnTo>
                    <a:pt x="68" y="371"/>
                  </a:lnTo>
                  <a:lnTo>
                    <a:pt x="1" y="405"/>
                  </a:lnTo>
                  <a:lnTo>
                    <a:pt x="1" y="472"/>
                  </a:lnTo>
                  <a:lnTo>
                    <a:pt x="169" y="842"/>
                  </a:lnTo>
                  <a:lnTo>
                    <a:pt x="203" y="876"/>
                  </a:lnTo>
                  <a:lnTo>
                    <a:pt x="270" y="910"/>
                  </a:lnTo>
                  <a:lnTo>
                    <a:pt x="337" y="876"/>
                  </a:lnTo>
                  <a:lnTo>
                    <a:pt x="371" y="876"/>
                  </a:lnTo>
                  <a:lnTo>
                    <a:pt x="371" y="809"/>
                  </a:lnTo>
                  <a:lnTo>
                    <a:pt x="371" y="674"/>
                  </a:lnTo>
                  <a:lnTo>
                    <a:pt x="607" y="674"/>
                  </a:lnTo>
                  <a:lnTo>
                    <a:pt x="775" y="607"/>
                  </a:lnTo>
                  <a:lnTo>
                    <a:pt x="910" y="506"/>
                  </a:lnTo>
                  <a:lnTo>
                    <a:pt x="1011" y="371"/>
                  </a:lnTo>
                  <a:lnTo>
                    <a:pt x="1044" y="203"/>
                  </a:lnTo>
                  <a:lnTo>
                    <a:pt x="1011" y="34"/>
                  </a:lnTo>
                  <a:lnTo>
                    <a:pt x="97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7"/>
            <p:cNvSpPr/>
            <p:nvPr/>
          </p:nvSpPr>
          <p:spPr>
            <a:xfrm>
              <a:off x="1721118" y="100634"/>
              <a:ext cx="125852" cy="119175"/>
            </a:xfrm>
            <a:custGeom>
              <a:avLst/>
              <a:gdLst/>
              <a:ahLst/>
              <a:cxnLst/>
              <a:rect l="l" t="t" r="r" b="b"/>
              <a:pathLst>
                <a:path w="2526" h="2392" extrusionOk="0">
                  <a:moveTo>
                    <a:pt x="2256" y="236"/>
                  </a:moveTo>
                  <a:lnTo>
                    <a:pt x="2256" y="674"/>
                  </a:lnTo>
                  <a:lnTo>
                    <a:pt x="2290" y="1078"/>
                  </a:lnTo>
                  <a:lnTo>
                    <a:pt x="2290" y="1617"/>
                  </a:lnTo>
                  <a:lnTo>
                    <a:pt x="2323" y="2122"/>
                  </a:lnTo>
                  <a:lnTo>
                    <a:pt x="2121" y="2088"/>
                  </a:lnTo>
                  <a:lnTo>
                    <a:pt x="1886" y="2088"/>
                  </a:lnTo>
                  <a:lnTo>
                    <a:pt x="1448" y="2122"/>
                  </a:lnTo>
                  <a:lnTo>
                    <a:pt x="909" y="2122"/>
                  </a:lnTo>
                  <a:lnTo>
                    <a:pt x="640" y="2156"/>
                  </a:lnTo>
                  <a:lnTo>
                    <a:pt x="370" y="2223"/>
                  </a:lnTo>
                  <a:lnTo>
                    <a:pt x="337" y="1684"/>
                  </a:lnTo>
                  <a:lnTo>
                    <a:pt x="269" y="1146"/>
                  </a:lnTo>
                  <a:lnTo>
                    <a:pt x="236" y="708"/>
                  </a:lnTo>
                  <a:lnTo>
                    <a:pt x="168" y="270"/>
                  </a:lnTo>
                  <a:lnTo>
                    <a:pt x="673" y="304"/>
                  </a:lnTo>
                  <a:lnTo>
                    <a:pt x="1212" y="270"/>
                  </a:lnTo>
                  <a:lnTo>
                    <a:pt x="2256" y="236"/>
                  </a:lnTo>
                  <a:close/>
                  <a:moveTo>
                    <a:pt x="2256" y="1"/>
                  </a:moveTo>
                  <a:lnTo>
                    <a:pt x="1212" y="34"/>
                  </a:lnTo>
                  <a:lnTo>
                    <a:pt x="673" y="34"/>
                  </a:lnTo>
                  <a:lnTo>
                    <a:pt x="135" y="102"/>
                  </a:lnTo>
                  <a:lnTo>
                    <a:pt x="67" y="135"/>
                  </a:lnTo>
                  <a:lnTo>
                    <a:pt x="67" y="203"/>
                  </a:lnTo>
                  <a:lnTo>
                    <a:pt x="34" y="438"/>
                  </a:lnTo>
                  <a:lnTo>
                    <a:pt x="0" y="674"/>
                  </a:lnTo>
                  <a:lnTo>
                    <a:pt x="34" y="1146"/>
                  </a:lnTo>
                  <a:lnTo>
                    <a:pt x="101" y="1752"/>
                  </a:lnTo>
                  <a:lnTo>
                    <a:pt x="135" y="2021"/>
                  </a:lnTo>
                  <a:lnTo>
                    <a:pt x="236" y="2324"/>
                  </a:lnTo>
                  <a:lnTo>
                    <a:pt x="236" y="2358"/>
                  </a:lnTo>
                  <a:lnTo>
                    <a:pt x="370" y="2358"/>
                  </a:lnTo>
                  <a:lnTo>
                    <a:pt x="606" y="2391"/>
                  </a:lnTo>
                  <a:lnTo>
                    <a:pt x="842" y="2391"/>
                  </a:lnTo>
                  <a:lnTo>
                    <a:pt x="1313" y="2358"/>
                  </a:lnTo>
                  <a:lnTo>
                    <a:pt x="2088" y="2358"/>
                  </a:lnTo>
                  <a:lnTo>
                    <a:pt x="2357" y="2290"/>
                  </a:lnTo>
                  <a:lnTo>
                    <a:pt x="2391" y="2324"/>
                  </a:lnTo>
                  <a:lnTo>
                    <a:pt x="2492" y="2324"/>
                  </a:lnTo>
                  <a:lnTo>
                    <a:pt x="2492" y="2290"/>
                  </a:lnTo>
                  <a:lnTo>
                    <a:pt x="2525" y="2021"/>
                  </a:lnTo>
                  <a:lnTo>
                    <a:pt x="2525" y="1752"/>
                  </a:lnTo>
                  <a:lnTo>
                    <a:pt x="2492" y="1247"/>
                  </a:lnTo>
                  <a:lnTo>
                    <a:pt x="2458" y="641"/>
                  </a:lnTo>
                  <a:lnTo>
                    <a:pt x="2424" y="371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7"/>
            <p:cNvSpPr/>
            <p:nvPr/>
          </p:nvSpPr>
          <p:spPr>
            <a:xfrm>
              <a:off x="1581864" y="102328"/>
              <a:ext cx="124207" cy="135916"/>
            </a:xfrm>
            <a:custGeom>
              <a:avLst/>
              <a:gdLst/>
              <a:ahLst/>
              <a:cxnLst/>
              <a:rect l="l" t="t" r="r" b="b"/>
              <a:pathLst>
                <a:path w="2493" h="2728" extrusionOk="0">
                  <a:moveTo>
                    <a:pt x="2290" y="236"/>
                  </a:moveTo>
                  <a:lnTo>
                    <a:pt x="2223" y="741"/>
                  </a:lnTo>
                  <a:lnTo>
                    <a:pt x="2223" y="1280"/>
                  </a:lnTo>
                  <a:lnTo>
                    <a:pt x="2223" y="1819"/>
                  </a:lnTo>
                  <a:lnTo>
                    <a:pt x="2290" y="2324"/>
                  </a:lnTo>
                  <a:lnTo>
                    <a:pt x="2324" y="2391"/>
                  </a:lnTo>
                  <a:lnTo>
                    <a:pt x="2324" y="2391"/>
                  </a:lnTo>
                  <a:lnTo>
                    <a:pt x="2290" y="2357"/>
                  </a:lnTo>
                  <a:lnTo>
                    <a:pt x="1819" y="2357"/>
                  </a:lnTo>
                  <a:lnTo>
                    <a:pt x="1347" y="2391"/>
                  </a:lnTo>
                  <a:lnTo>
                    <a:pt x="371" y="2391"/>
                  </a:lnTo>
                  <a:lnTo>
                    <a:pt x="270" y="1314"/>
                  </a:lnTo>
                  <a:lnTo>
                    <a:pt x="203" y="270"/>
                  </a:lnTo>
                  <a:lnTo>
                    <a:pt x="203" y="270"/>
                  </a:lnTo>
                  <a:lnTo>
                    <a:pt x="708" y="303"/>
                  </a:lnTo>
                  <a:lnTo>
                    <a:pt x="1246" y="303"/>
                  </a:lnTo>
                  <a:lnTo>
                    <a:pt x="2290" y="236"/>
                  </a:lnTo>
                  <a:close/>
                  <a:moveTo>
                    <a:pt x="2324" y="0"/>
                  </a:moveTo>
                  <a:lnTo>
                    <a:pt x="1785" y="34"/>
                  </a:lnTo>
                  <a:lnTo>
                    <a:pt x="1246" y="68"/>
                  </a:lnTo>
                  <a:lnTo>
                    <a:pt x="708" y="68"/>
                  </a:lnTo>
                  <a:lnTo>
                    <a:pt x="169" y="101"/>
                  </a:lnTo>
                  <a:lnTo>
                    <a:pt x="102" y="135"/>
                  </a:lnTo>
                  <a:lnTo>
                    <a:pt x="102" y="169"/>
                  </a:lnTo>
                  <a:lnTo>
                    <a:pt x="68" y="202"/>
                  </a:lnTo>
                  <a:lnTo>
                    <a:pt x="34" y="236"/>
                  </a:lnTo>
                  <a:lnTo>
                    <a:pt x="1" y="842"/>
                  </a:lnTo>
                  <a:lnTo>
                    <a:pt x="34" y="1448"/>
                  </a:lnTo>
                  <a:lnTo>
                    <a:pt x="102" y="2054"/>
                  </a:lnTo>
                  <a:lnTo>
                    <a:pt x="203" y="2627"/>
                  </a:lnTo>
                  <a:lnTo>
                    <a:pt x="236" y="2694"/>
                  </a:lnTo>
                  <a:lnTo>
                    <a:pt x="304" y="2728"/>
                  </a:lnTo>
                  <a:lnTo>
                    <a:pt x="371" y="2660"/>
                  </a:lnTo>
                  <a:lnTo>
                    <a:pt x="405" y="2593"/>
                  </a:lnTo>
                  <a:lnTo>
                    <a:pt x="405" y="2526"/>
                  </a:lnTo>
                  <a:lnTo>
                    <a:pt x="876" y="2593"/>
                  </a:lnTo>
                  <a:lnTo>
                    <a:pt x="1347" y="2627"/>
                  </a:lnTo>
                  <a:lnTo>
                    <a:pt x="1852" y="2627"/>
                  </a:lnTo>
                  <a:lnTo>
                    <a:pt x="2088" y="2559"/>
                  </a:lnTo>
                  <a:lnTo>
                    <a:pt x="2290" y="2526"/>
                  </a:lnTo>
                  <a:lnTo>
                    <a:pt x="2357" y="2458"/>
                  </a:lnTo>
                  <a:lnTo>
                    <a:pt x="2324" y="2391"/>
                  </a:lnTo>
                  <a:lnTo>
                    <a:pt x="2324" y="2391"/>
                  </a:lnTo>
                  <a:lnTo>
                    <a:pt x="2391" y="2425"/>
                  </a:lnTo>
                  <a:lnTo>
                    <a:pt x="2425" y="2425"/>
                  </a:lnTo>
                  <a:lnTo>
                    <a:pt x="2458" y="2391"/>
                  </a:lnTo>
                  <a:lnTo>
                    <a:pt x="2458" y="2324"/>
                  </a:lnTo>
                  <a:lnTo>
                    <a:pt x="2492" y="1819"/>
                  </a:lnTo>
                  <a:lnTo>
                    <a:pt x="2492" y="1280"/>
                  </a:lnTo>
                  <a:lnTo>
                    <a:pt x="2458" y="708"/>
                  </a:lnTo>
                  <a:lnTo>
                    <a:pt x="2391" y="202"/>
                  </a:lnTo>
                  <a:lnTo>
                    <a:pt x="2425" y="135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7"/>
            <p:cNvSpPr/>
            <p:nvPr/>
          </p:nvSpPr>
          <p:spPr>
            <a:xfrm>
              <a:off x="1612057" y="239888"/>
              <a:ext cx="129240" cy="120820"/>
            </a:xfrm>
            <a:custGeom>
              <a:avLst/>
              <a:gdLst/>
              <a:ahLst/>
              <a:cxnLst/>
              <a:rect l="l" t="t" r="r" b="b"/>
              <a:pathLst>
                <a:path w="2594" h="2425" extrusionOk="0">
                  <a:moveTo>
                    <a:pt x="1819" y="0"/>
                  </a:moveTo>
                  <a:lnTo>
                    <a:pt x="1280" y="68"/>
                  </a:lnTo>
                  <a:lnTo>
                    <a:pt x="708" y="101"/>
                  </a:lnTo>
                  <a:lnTo>
                    <a:pt x="135" y="202"/>
                  </a:lnTo>
                  <a:lnTo>
                    <a:pt x="135" y="135"/>
                  </a:lnTo>
                  <a:lnTo>
                    <a:pt x="102" y="101"/>
                  </a:lnTo>
                  <a:lnTo>
                    <a:pt x="34" y="101"/>
                  </a:lnTo>
                  <a:lnTo>
                    <a:pt x="1" y="135"/>
                  </a:lnTo>
                  <a:lnTo>
                    <a:pt x="1" y="438"/>
                  </a:lnTo>
                  <a:lnTo>
                    <a:pt x="1" y="741"/>
                  </a:lnTo>
                  <a:lnTo>
                    <a:pt x="34" y="1347"/>
                  </a:lnTo>
                  <a:lnTo>
                    <a:pt x="34" y="1852"/>
                  </a:lnTo>
                  <a:lnTo>
                    <a:pt x="68" y="2121"/>
                  </a:lnTo>
                  <a:lnTo>
                    <a:pt x="102" y="2391"/>
                  </a:lnTo>
                  <a:lnTo>
                    <a:pt x="135" y="2391"/>
                  </a:lnTo>
                  <a:lnTo>
                    <a:pt x="169" y="2424"/>
                  </a:lnTo>
                  <a:lnTo>
                    <a:pt x="203" y="2391"/>
                  </a:lnTo>
                  <a:lnTo>
                    <a:pt x="1314" y="2391"/>
                  </a:lnTo>
                  <a:lnTo>
                    <a:pt x="1819" y="2357"/>
                  </a:lnTo>
                  <a:lnTo>
                    <a:pt x="2088" y="2323"/>
                  </a:lnTo>
                  <a:lnTo>
                    <a:pt x="2324" y="2290"/>
                  </a:lnTo>
                  <a:lnTo>
                    <a:pt x="2357" y="2323"/>
                  </a:lnTo>
                  <a:lnTo>
                    <a:pt x="2391" y="2323"/>
                  </a:lnTo>
                  <a:lnTo>
                    <a:pt x="2492" y="2290"/>
                  </a:lnTo>
                  <a:lnTo>
                    <a:pt x="2559" y="2189"/>
                  </a:lnTo>
                  <a:lnTo>
                    <a:pt x="2593" y="2088"/>
                  </a:lnTo>
                  <a:lnTo>
                    <a:pt x="2593" y="1953"/>
                  </a:lnTo>
                  <a:lnTo>
                    <a:pt x="2559" y="1717"/>
                  </a:lnTo>
                  <a:lnTo>
                    <a:pt x="2559" y="1482"/>
                  </a:lnTo>
                  <a:lnTo>
                    <a:pt x="2526" y="775"/>
                  </a:lnTo>
                  <a:lnTo>
                    <a:pt x="2458" y="404"/>
                  </a:lnTo>
                  <a:lnTo>
                    <a:pt x="2425" y="236"/>
                  </a:lnTo>
                  <a:lnTo>
                    <a:pt x="2324" y="101"/>
                  </a:lnTo>
                  <a:lnTo>
                    <a:pt x="2256" y="202"/>
                  </a:lnTo>
                  <a:lnTo>
                    <a:pt x="2256" y="337"/>
                  </a:lnTo>
                  <a:lnTo>
                    <a:pt x="2256" y="606"/>
                  </a:lnTo>
                  <a:lnTo>
                    <a:pt x="2324" y="1145"/>
                  </a:lnTo>
                  <a:lnTo>
                    <a:pt x="2324" y="1650"/>
                  </a:lnTo>
                  <a:lnTo>
                    <a:pt x="2324" y="2155"/>
                  </a:lnTo>
                  <a:lnTo>
                    <a:pt x="2088" y="2121"/>
                  </a:lnTo>
                  <a:lnTo>
                    <a:pt x="1819" y="2088"/>
                  </a:lnTo>
                  <a:lnTo>
                    <a:pt x="1314" y="2121"/>
                  </a:lnTo>
                  <a:lnTo>
                    <a:pt x="270" y="2189"/>
                  </a:lnTo>
                  <a:lnTo>
                    <a:pt x="236" y="2189"/>
                  </a:lnTo>
                  <a:lnTo>
                    <a:pt x="270" y="1919"/>
                  </a:lnTo>
                  <a:lnTo>
                    <a:pt x="270" y="1684"/>
                  </a:lnTo>
                  <a:lnTo>
                    <a:pt x="236" y="1179"/>
                  </a:lnTo>
                  <a:lnTo>
                    <a:pt x="203" y="775"/>
                  </a:lnTo>
                  <a:lnTo>
                    <a:pt x="169" y="404"/>
                  </a:lnTo>
                  <a:lnTo>
                    <a:pt x="809" y="337"/>
                  </a:lnTo>
                  <a:lnTo>
                    <a:pt x="1448" y="270"/>
                  </a:lnTo>
                  <a:lnTo>
                    <a:pt x="1886" y="236"/>
                  </a:lnTo>
                  <a:lnTo>
                    <a:pt x="2088" y="202"/>
                  </a:lnTo>
                  <a:lnTo>
                    <a:pt x="2290" y="101"/>
                  </a:lnTo>
                  <a:lnTo>
                    <a:pt x="2290" y="68"/>
                  </a:lnTo>
                  <a:lnTo>
                    <a:pt x="2189" y="34"/>
                  </a:lnTo>
                  <a:lnTo>
                    <a:pt x="205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7"/>
            <p:cNvSpPr/>
            <p:nvPr/>
          </p:nvSpPr>
          <p:spPr>
            <a:xfrm>
              <a:off x="1781503" y="598859"/>
              <a:ext cx="43645" cy="25210"/>
            </a:xfrm>
            <a:custGeom>
              <a:avLst/>
              <a:gdLst/>
              <a:ahLst/>
              <a:cxnLst/>
              <a:rect l="l" t="t" r="r" b="b"/>
              <a:pathLst>
                <a:path w="876" h="506" extrusionOk="0">
                  <a:moveTo>
                    <a:pt x="707" y="0"/>
                  </a:moveTo>
                  <a:lnTo>
                    <a:pt x="539" y="169"/>
                  </a:lnTo>
                  <a:lnTo>
                    <a:pt x="404" y="303"/>
                  </a:lnTo>
                  <a:lnTo>
                    <a:pt x="270" y="169"/>
                  </a:lnTo>
                  <a:lnTo>
                    <a:pt x="169" y="34"/>
                  </a:lnTo>
                  <a:lnTo>
                    <a:pt x="34" y="34"/>
                  </a:lnTo>
                  <a:lnTo>
                    <a:pt x="0" y="101"/>
                  </a:lnTo>
                  <a:lnTo>
                    <a:pt x="34" y="169"/>
                  </a:lnTo>
                  <a:lnTo>
                    <a:pt x="135" y="303"/>
                  </a:lnTo>
                  <a:lnTo>
                    <a:pt x="270" y="472"/>
                  </a:lnTo>
                  <a:lnTo>
                    <a:pt x="303" y="505"/>
                  </a:lnTo>
                  <a:lnTo>
                    <a:pt x="337" y="505"/>
                  </a:lnTo>
                  <a:lnTo>
                    <a:pt x="404" y="472"/>
                  </a:lnTo>
                  <a:lnTo>
                    <a:pt x="438" y="472"/>
                  </a:lnTo>
                  <a:lnTo>
                    <a:pt x="472" y="438"/>
                  </a:lnTo>
                  <a:lnTo>
                    <a:pt x="674" y="303"/>
                  </a:lnTo>
                  <a:lnTo>
                    <a:pt x="842" y="169"/>
                  </a:lnTo>
                  <a:lnTo>
                    <a:pt x="876" y="101"/>
                  </a:lnTo>
                  <a:lnTo>
                    <a:pt x="842" y="34"/>
                  </a:lnTo>
                  <a:lnTo>
                    <a:pt x="77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7"/>
            <p:cNvSpPr/>
            <p:nvPr/>
          </p:nvSpPr>
          <p:spPr>
            <a:xfrm>
              <a:off x="1243022" y="303611"/>
              <a:ext cx="40306" cy="42000"/>
            </a:xfrm>
            <a:custGeom>
              <a:avLst/>
              <a:gdLst/>
              <a:ahLst/>
              <a:cxnLst/>
              <a:rect l="l" t="t" r="r" b="b"/>
              <a:pathLst>
                <a:path w="809" h="843" extrusionOk="0">
                  <a:moveTo>
                    <a:pt x="34" y="1"/>
                  </a:moveTo>
                  <a:lnTo>
                    <a:pt x="1" y="135"/>
                  </a:lnTo>
                  <a:lnTo>
                    <a:pt x="1" y="270"/>
                  </a:lnTo>
                  <a:lnTo>
                    <a:pt x="1" y="640"/>
                  </a:lnTo>
                  <a:lnTo>
                    <a:pt x="34" y="708"/>
                  </a:lnTo>
                  <a:lnTo>
                    <a:pt x="68" y="741"/>
                  </a:lnTo>
                  <a:lnTo>
                    <a:pt x="135" y="741"/>
                  </a:lnTo>
                  <a:lnTo>
                    <a:pt x="169" y="708"/>
                  </a:lnTo>
                  <a:lnTo>
                    <a:pt x="371" y="506"/>
                  </a:lnTo>
                  <a:lnTo>
                    <a:pt x="371" y="539"/>
                  </a:lnTo>
                  <a:lnTo>
                    <a:pt x="405" y="607"/>
                  </a:lnTo>
                  <a:lnTo>
                    <a:pt x="472" y="708"/>
                  </a:lnTo>
                  <a:lnTo>
                    <a:pt x="573" y="809"/>
                  </a:lnTo>
                  <a:lnTo>
                    <a:pt x="607" y="842"/>
                  </a:lnTo>
                  <a:lnTo>
                    <a:pt x="674" y="842"/>
                  </a:lnTo>
                  <a:lnTo>
                    <a:pt x="708" y="775"/>
                  </a:lnTo>
                  <a:lnTo>
                    <a:pt x="708" y="741"/>
                  </a:lnTo>
                  <a:lnTo>
                    <a:pt x="640" y="640"/>
                  </a:lnTo>
                  <a:lnTo>
                    <a:pt x="539" y="506"/>
                  </a:lnTo>
                  <a:lnTo>
                    <a:pt x="472" y="472"/>
                  </a:lnTo>
                  <a:lnTo>
                    <a:pt x="438" y="472"/>
                  </a:lnTo>
                  <a:lnTo>
                    <a:pt x="506" y="405"/>
                  </a:lnTo>
                  <a:lnTo>
                    <a:pt x="640" y="270"/>
                  </a:lnTo>
                  <a:lnTo>
                    <a:pt x="674" y="304"/>
                  </a:lnTo>
                  <a:lnTo>
                    <a:pt x="741" y="270"/>
                  </a:lnTo>
                  <a:lnTo>
                    <a:pt x="809" y="203"/>
                  </a:lnTo>
                  <a:lnTo>
                    <a:pt x="809" y="169"/>
                  </a:lnTo>
                  <a:lnTo>
                    <a:pt x="775" y="102"/>
                  </a:lnTo>
                  <a:lnTo>
                    <a:pt x="741" y="68"/>
                  </a:lnTo>
                  <a:lnTo>
                    <a:pt x="573" y="68"/>
                  </a:lnTo>
                  <a:lnTo>
                    <a:pt x="438" y="169"/>
                  </a:lnTo>
                  <a:lnTo>
                    <a:pt x="337" y="304"/>
                  </a:lnTo>
                  <a:lnTo>
                    <a:pt x="169" y="472"/>
                  </a:lnTo>
                  <a:lnTo>
                    <a:pt x="135" y="304"/>
                  </a:lnTo>
                  <a:lnTo>
                    <a:pt x="135" y="135"/>
                  </a:lnTo>
                  <a:lnTo>
                    <a:pt x="102" y="68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7"/>
            <p:cNvSpPr/>
            <p:nvPr/>
          </p:nvSpPr>
          <p:spPr>
            <a:xfrm>
              <a:off x="1196089" y="254984"/>
              <a:ext cx="124158" cy="130884"/>
            </a:xfrm>
            <a:custGeom>
              <a:avLst/>
              <a:gdLst/>
              <a:ahLst/>
              <a:cxnLst/>
              <a:rect l="l" t="t" r="r" b="b"/>
              <a:pathLst>
                <a:path w="2492" h="2627" extrusionOk="0">
                  <a:moveTo>
                    <a:pt x="2222" y="135"/>
                  </a:moveTo>
                  <a:lnTo>
                    <a:pt x="2222" y="1212"/>
                  </a:lnTo>
                  <a:lnTo>
                    <a:pt x="2188" y="2290"/>
                  </a:lnTo>
                  <a:lnTo>
                    <a:pt x="1717" y="2323"/>
                  </a:lnTo>
                  <a:lnTo>
                    <a:pt x="1212" y="2357"/>
                  </a:lnTo>
                  <a:lnTo>
                    <a:pt x="774" y="2357"/>
                  </a:lnTo>
                  <a:lnTo>
                    <a:pt x="539" y="2391"/>
                  </a:lnTo>
                  <a:lnTo>
                    <a:pt x="303" y="2424"/>
                  </a:lnTo>
                  <a:lnTo>
                    <a:pt x="269" y="2424"/>
                  </a:lnTo>
                  <a:lnTo>
                    <a:pt x="269" y="2391"/>
                  </a:lnTo>
                  <a:lnTo>
                    <a:pt x="303" y="1886"/>
                  </a:lnTo>
                  <a:lnTo>
                    <a:pt x="269" y="1347"/>
                  </a:lnTo>
                  <a:lnTo>
                    <a:pt x="236" y="808"/>
                  </a:lnTo>
                  <a:lnTo>
                    <a:pt x="135" y="270"/>
                  </a:lnTo>
                  <a:lnTo>
                    <a:pt x="1178" y="270"/>
                  </a:lnTo>
                  <a:lnTo>
                    <a:pt x="1683" y="236"/>
                  </a:lnTo>
                  <a:lnTo>
                    <a:pt x="2222" y="135"/>
                  </a:lnTo>
                  <a:close/>
                  <a:moveTo>
                    <a:pt x="1683" y="0"/>
                  </a:moveTo>
                  <a:lnTo>
                    <a:pt x="1145" y="34"/>
                  </a:lnTo>
                  <a:lnTo>
                    <a:pt x="606" y="68"/>
                  </a:lnTo>
                  <a:lnTo>
                    <a:pt x="67" y="68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0" y="202"/>
                  </a:lnTo>
                  <a:lnTo>
                    <a:pt x="34" y="270"/>
                  </a:lnTo>
                  <a:lnTo>
                    <a:pt x="0" y="775"/>
                  </a:lnTo>
                  <a:lnTo>
                    <a:pt x="34" y="1347"/>
                  </a:lnTo>
                  <a:lnTo>
                    <a:pt x="67" y="1886"/>
                  </a:lnTo>
                  <a:lnTo>
                    <a:pt x="101" y="2391"/>
                  </a:lnTo>
                  <a:lnTo>
                    <a:pt x="135" y="2458"/>
                  </a:lnTo>
                  <a:lnTo>
                    <a:pt x="168" y="2458"/>
                  </a:lnTo>
                  <a:lnTo>
                    <a:pt x="202" y="2492"/>
                  </a:lnTo>
                  <a:lnTo>
                    <a:pt x="236" y="2458"/>
                  </a:lnTo>
                  <a:lnTo>
                    <a:pt x="236" y="2525"/>
                  </a:lnTo>
                  <a:lnTo>
                    <a:pt x="303" y="2559"/>
                  </a:lnTo>
                  <a:lnTo>
                    <a:pt x="539" y="2593"/>
                  </a:lnTo>
                  <a:lnTo>
                    <a:pt x="774" y="2626"/>
                  </a:lnTo>
                  <a:lnTo>
                    <a:pt x="1246" y="2626"/>
                  </a:lnTo>
                  <a:lnTo>
                    <a:pt x="1751" y="2525"/>
                  </a:lnTo>
                  <a:lnTo>
                    <a:pt x="2188" y="2424"/>
                  </a:lnTo>
                  <a:lnTo>
                    <a:pt x="2188" y="2492"/>
                  </a:lnTo>
                  <a:lnTo>
                    <a:pt x="2222" y="2559"/>
                  </a:lnTo>
                  <a:lnTo>
                    <a:pt x="2289" y="2593"/>
                  </a:lnTo>
                  <a:lnTo>
                    <a:pt x="2357" y="2593"/>
                  </a:lnTo>
                  <a:lnTo>
                    <a:pt x="2424" y="2525"/>
                  </a:lnTo>
                  <a:lnTo>
                    <a:pt x="2458" y="1919"/>
                  </a:lnTo>
                  <a:lnTo>
                    <a:pt x="2491" y="1313"/>
                  </a:lnTo>
                  <a:lnTo>
                    <a:pt x="2458" y="707"/>
                  </a:lnTo>
                  <a:lnTo>
                    <a:pt x="2357" y="101"/>
                  </a:lnTo>
                  <a:lnTo>
                    <a:pt x="2357" y="68"/>
                  </a:lnTo>
                  <a:lnTo>
                    <a:pt x="2323" y="68"/>
                  </a:lnTo>
                  <a:lnTo>
                    <a:pt x="228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7"/>
            <p:cNvSpPr/>
            <p:nvPr/>
          </p:nvSpPr>
          <p:spPr>
            <a:xfrm>
              <a:off x="1170928" y="436139"/>
              <a:ext cx="45338" cy="38612"/>
            </a:xfrm>
            <a:custGeom>
              <a:avLst/>
              <a:gdLst/>
              <a:ahLst/>
              <a:cxnLst/>
              <a:rect l="l" t="t" r="r" b="b"/>
              <a:pathLst>
                <a:path w="910" h="775" extrusionOk="0">
                  <a:moveTo>
                    <a:pt x="67" y="0"/>
                  </a:moveTo>
                  <a:lnTo>
                    <a:pt x="0" y="34"/>
                  </a:lnTo>
                  <a:lnTo>
                    <a:pt x="0" y="101"/>
                  </a:lnTo>
                  <a:lnTo>
                    <a:pt x="0" y="674"/>
                  </a:lnTo>
                  <a:lnTo>
                    <a:pt x="34" y="741"/>
                  </a:lnTo>
                  <a:lnTo>
                    <a:pt x="168" y="741"/>
                  </a:lnTo>
                  <a:lnTo>
                    <a:pt x="202" y="674"/>
                  </a:lnTo>
                  <a:lnTo>
                    <a:pt x="202" y="438"/>
                  </a:lnTo>
                  <a:lnTo>
                    <a:pt x="303" y="606"/>
                  </a:lnTo>
                  <a:lnTo>
                    <a:pt x="370" y="640"/>
                  </a:lnTo>
                  <a:lnTo>
                    <a:pt x="404" y="640"/>
                  </a:lnTo>
                  <a:lnTo>
                    <a:pt x="438" y="606"/>
                  </a:lnTo>
                  <a:lnTo>
                    <a:pt x="640" y="404"/>
                  </a:lnTo>
                  <a:lnTo>
                    <a:pt x="673" y="573"/>
                  </a:lnTo>
                  <a:lnTo>
                    <a:pt x="741" y="741"/>
                  </a:lnTo>
                  <a:lnTo>
                    <a:pt x="808" y="775"/>
                  </a:lnTo>
                  <a:lnTo>
                    <a:pt x="875" y="741"/>
                  </a:lnTo>
                  <a:lnTo>
                    <a:pt x="909" y="707"/>
                  </a:lnTo>
                  <a:lnTo>
                    <a:pt x="909" y="640"/>
                  </a:lnTo>
                  <a:lnTo>
                    <a:pt x="842" y="404"/>
                  </a:lnTo>
                  <a:lnTo>
                    <a:pt x="842" y="270"/>
                  </a:lnTo>
                  <a:lnTo>
                    <a:pt x="842" y="135"/>
                  </a:lnTo>
                  <a:lnTo>
                    <a:pt x="842" y="68"/>
                  </a:lnTo>
                  <a:lnTo>
                    <a:pt x="808" y="34"/>
                  </a:lnTo>
                  <a:lnTo>
                    <a:pt x="741" y="34"/>
                  </a:lnTo>
                  <a:lnTo>
                    <a:pt x="673" y="68"/>
                  </a:lnTo>
                  <a:lnTo>
                    <a:pt x="404" y="371"/>
                  </a:lnTo>
                  <a:lnTo>
                    <a:pt x="168" y="34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7"/>
            <p:cNvSpPr/>
            <p:nvPr/>
          </p:nvSpPr>
          <p:spPr>
            <a:xfrm>
              <a:off x="1412468" y="385818"/>
              <a:ext cx="127496" cy="119126"/>
            </a:xfrm>
            <a:custGeom>
              <a:avLst/>
              <a:gdLst/>
              <a:ahLst/>
              <a:cxnLst/>
              <a:rect l="l" t="t" r="r" b="b"/>
              <a:pathLst>
                <a:path w="2559" h="2391" extrusionOk="0">
                  <a:moveTo>
                    <a:pt x="101" y="0"/>
                  </a:moveTo>
                  <a:lnTo>
                    <a:pt x="101" y="34"/>
                  </a:lnTo>
                  <a:lnTo>
                    <a:pt x="34" y="303"/>
                  </a:lnTo>
                  <a:lnTo>
                    <a:pt x="0" y="539"/>
                  </a:lnTo>
                  <a:lnTo>
                    <a:pt x="34" y="1078"/>
                  </a:lnTo>
                  <a:lnTo>
                    <a:pt x="68" y="1684"/>
                  </a:lnTo>
                  <a:lnTo>
                    <a:pt x="101" y="1987"/>
                  </a:lnTo>
                  <a:lnTo>
                    <a:pt x="169" y="2290"/>
                  </a:lnTo>
                  <a:lnTo>
                    <a:pt x="202" y="2323"/>
                  </a:lnTo>
                  <a:lnTo>
                    <a:pt x="270" y="2357"/>
                  </a:lnTo>
                  <a:lnTo>
                    <a:pt x="303" y="2323"/>
                  </a:lnTo>
                  <a:lnTo>
                    <a:pt x="337" y="2256"/>
                  </a:lnTo>
                  <a:lnTo>
                    <a:pt x="337" y="1953"/>
                  </a:lnTo>
                  <a:lnTo>
                    <a:pt x="303" y="1650"/>
                  </a:lnTo>
                  <a:lnTo>
                    <a:pt x="236" y="1078"/>
                  </a:lnTo>
                  <a:lnTo>
                    <a:pt x="236" y="640"/>
                  </a:lnTo>
                  <a:lnTo>
                    <a:pt x="202" y="202"/>
                  </a:lnTo>
                  <a:lnTo>
                    <a:pt x="438" y="236"/>
                  </a:lnTo>
                  <a:lnTo>
                    <a:pt x="1145" y="236"/>
                  </a:lnTo>
                  <a:lnTo>
                    <a:pt x="2222" y="169"/>
                  </a:lnTo>
                  <a:lnTo>
                    <a:pt x="2256" y="236"/>
                  </a:lnTo>
                  <a:lnTo>
                    <a:pt x="2357" y="236"/>
                  </a:lnTo>
                  <a:lnTo>
                    <a:pt x="2323" y="573"/>
                  </a:lnTo>
                  <a:lnTo>
                    <a:pt x="2323" y="876"/>
                  </a:lnTo>
                  <a:lnTo>
                    <a:pt x="2357" y="2054"/>
                  </a:lnTo>
                  <a:lnTo>
                    <a:pt x="1886" y="2054"/>
                  </a:lnTo>
                  <a:lnTo>
                    <a:pt x="1414" y="2088"/>
                  </a:lnTo>
                  <a:lnTo>
                    <a:pt x="707" y="2088"/>
                  </a:lnTo>
                  <a:lnTo>
                    <a:pt x="539" y="2121"/>
                  </a:lnTo>
                  <a:lnTo>
                    <a:pt x="438" y="2189"/>
                  </a:lnTo>
                  <a:lnTo>
                    <a:pt x="337" y="2256"/>
                  </a:lnTo>
                  <a:lnTo>
                    <a:pt x="438" y="2323"/>
                  </a:lnTo>
                  <a:lnTo>
                    <a:pt x="539" y="2357"/>
                  </a:lnTo>
                  <a:lnTo>
                    <a:pt x="775" y="2391"/>
                  </a:lnTo>
                  <a:lnTo>
                    <a:pt x="1280" y="2357"/>
                  </a:lnTo>
                  <a:lnTo>
                    <a:pt x="1818" y="2357"/>
                  </a:lnTo>
                  <a:lnTo>
                    <a:pt x="2121" y="2323"/>
                  </a:lnTo>
                  <a:lnTo>
                    <a:pt x="2391" y="2256"/>
                  </a:lnTo>
                  <a:lnTo>
                    <a:pt x="2424" y="2323"/>
                  </a:lnTo>
                  <a:lnTo>
                    <a:pt x="2492" y="2323"/>
                  </a:lnTo>
                  <a:lnTo>
                    <a:pt x="2559" y="2290"/>
                  </a:lnTo>
                  <a:lnTo>
                    <a:pt x="2559" y="2222"/>
                  </a:lnTo>
                  <a:lnTo>
                    <a:pt x="2525" y="1044"/>
                  </a:lnTo>
                  <a:lnTo>
                    <a:pt x="2525" y="539"/>
                  </a:lnTo>
                  <a:lnTo>
                    <a:pt x="2492" y="270"/>
                  </a:lnTo>
                  <a:lnTo>
                    <a:pt x="2458" y="34"/>
                  </a:lnTo>
                  <a:lnTo>
                    <a:pt x="2424" y="34"/>
                  </a:lnTo>
                  <a:lnTo>
                    <a:pt x="2391" y="68"/>
                  </a:lnTo>
                  <a:lnTo>
                    <a:pt x="2323" y="34"/>
                  </a:lnTo>
                  <a:lnTo>
                    <a:pt x="2222" y="0"/>
                  </a:lnTo>
                  <a:lnTo>
                    <a:pt x="2020" y="0"/>
                  </a:lnTo>
                  <a:lnTo>
                    <a:pt x="1616" y="34"/>
                  </a:lnTo>
                  <a:lnTo>
                    <a:pt x="909" y="34"/>
                  </a:lnTo>
                  <a:lnTo>
                    <a:pt x="539" y="68"/>
                  </a:lnTo>
                  <a:lnTo>
                    <a:pt x="202" y="101"/>
                  </a:lnTo>
                  <a:lnTo>
                    <a:pt x="202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7"/>
            <p:cNvSpPr/>
            <p:nvPr/>
          </p:nvSpPr>
          <p:spPr>
            <a:xfrm>
              <a:off x="1479529" y="155987"/>
              <a:ext cx="45338" cy="35274"/>
            </a:xfrm>
            <a:custGeom>
              <a:avLst/>
              <a:gdLst/>
              <a:ahLst/>
              <a:cxnLst/>
              <a:rect l="l" t="t" r="r" b="b"/>
              <a:pathLst>
                <a:path w="910" h="708" extrusionOk="0">
                  <a:moveTo>
                    <a:pt x="607" y="169"/>
                  </a:moveTo>
                  <a:lnTo>
                    <a:pt x="742" y="203"/>
                  </a:lnTo>
                  <a:lnTo>
                    <a:pt x="641" y="304"/>
                  </a:lnTo>
                  <a:lnTo>
                    <a:pt x="540" y="371"/>
                  </a:lnTo>
                  <a:lnTo>
                    <a:pt x="270" y="371"/>
                  </a:lnTo>
                  <a:lnTo>
                    <a:pt x="270" y="203"/>
                  </a:lnTo>
                  <a:lnTo>
                    <a:pt x="371" y="169"/>
                  </a:lnTo>
                  <a:close/>
                  <a:moveTo>
                    <a:pt x="506" y="1"/>
                  </a:moveTo>
                  <a:lnTo>
                    <a:pt x="371" y="35"/>
                  </a:lnTo>
                  <a:lnTo>
                    <a:pt x="270" y="102"/>
                  </a:lnTo>
                  <a:lnTo>
                    <a:pt x="203" y="68"/>
                  </a:lnTo>
                  <a:lnTo>
                    <a:pt x="169" y="68"/>
                  </a:lnTo>
                  <a:lnTo>
                    <a:pt x="136" y="102"/>
                  </a:lnTo>
                  <a:lnTo>
                    <a:pt x="102" y="203"/>
                  </a:lnTo>
                  <a:lnTo>
                    <a:pt x="102" y="338"/>
                  </a:lnTo>
                  <a:lnTo>
                    <a:pt x="35" y="371"/>
                  </a:lnTo>
                  <a:lnTo>
                    <a:pt x="1" y="439"/>
                  </a:lnTo>
                  <a:lnTo>
                    <a:pt x="35" y="506"/>
                  </a:lnTo>
                  <a:lnTo>
                    <a:pt x="102" y="540"/>
                  </a:lnTo>
                  <a:lnTo>
                    <a:pt x="102" y="607"/>
                  </a:lnTo>
                  <a:lnTo>
                    <a:pt x="136" y="674"/>
                  </a:lnTo>
                  <a:lnTo>
                    <a:pt x="169" y="708"/>
                  </a:lnTo>
                  <a:lnTo>
                    <a:pt x="203" y="708"/>
                  </a:lnTo>
                  <a:lnTo>
                    <a:pt x="237" y="674"/>
                  </a:lnTo>
                  <a:lnTo>
                    <a:pt x="270" y="641"/>
                  </a:lnTo>
                  <a:lnTo>
                    <a:pt x="304" y="607"/>
                  </a:lnTo>
                  <a:lnTo>
                    <a:pt x="270" y="540"/>
                  </a:lnTo>
                  <a:lnTo>
                    <a:pt x="506" y="540"/>
                  </a:lnTo>
                  <a:lnTo>
                    <a:pt x="708" y="472"/>
                  </a:lnTo>
                  <a:lnTo>
                    <a:pt x="775" y="439"/>
                  </a:lnTo>
                  <a:lnTo>
                    <a:pt x="843" y="371"/>
                  </a:lnTo>
                  <a:lnTo>
                    <a:pt x="876" y="270"/>
                  </a:lnTo>
                  <a:lnTo>
                    <a:pt x="910" y="169"/>
                  </a:lnTo>
                  <a:lnTo>
                    <a:pt x="910" y="102"/>
                  </a:lnTo>
                  <a:lnTo>
                    <a:pt x="876" y="102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7"/>
            <p:cNvSpPr/>
            <p:nvPr/>
          </p:nvSpPr>
          <p:spPr>
            <a:xfrm>
              <a:off x="1442660" y="533442"/>
              <a:ext cx="11758" cy="130884"/>
            </a:xfrm>
            <a:custGeom>
              <a:avLst/>
              <a:gdLst/>
              <a:ahLst/>
              <a:cxnLst/>
              <a:rect l="l" t="t" r="r" b="b"/>
              <a:pathLst>
                <a:path w="236" h="2627" extrusionOk="0">
                  <a:moveTo>
                    <a:pt x="68" y="0"/>
                  </a:moveTo>
                  <a:lnTo>
                    <a:pt x="0" y="236"/>
                  </a:lnTo>
                  <a:lnTo>
                    <a:pt x="0" y="472"/>
                  </a:lnTo>
                  <a:lnTo>
                    <a:pt x="0" y="977"/>
                  </a:lnTo>
                  <a:lnTo>
                    <a:pt x="0" y="1785"/>
                  </a:lnTo>
                  <a:lnTo>
                    <a:pt x="0" y="2155"/>
                  </a:lnTo>
                  <a:lnTo>
                    <a:pt x="34" y="2559"/>
                  </a:lnTo>
                  <a:lnTo>
                    <a:pt x="68" y="2593"/>
                  </a:lnTo>
                  <a:lnTo>
                    <a:pt x="101" y="2626"/>
                  </a:lnTo>
                  <a:lnTo>
                    <a:pt x="169" y="2626"/>
                  </a:lnTo>
                  <a:lnTo>
                    <a:pt x="202" y="2559"/>
                  </a:lnTo>
                  <a:lnTo>
                    <a:pt x="202" y="2256"/>
                  </a:lnTo>
                  <a:lnTo>
                    <a:pt x="236" y="1953"/>
                  </a:lnTo>
                  <a:lnTo>
                    <a:pt x="202" y="1381"/>
                  </a:lnTo>
                  <a:lnTo>
                    <a:pt x="202" y="674"/>
                  </a:lnTo>
                  <a:lnTo>
                    <a:pt x="202" y="337"/>
                  </a:lnTo>
                  <a:lnTo>
                    <a:pt x="169" y="169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7"/>
            <p:cNvSpPr/>
            <p:nvPr/>
          </p:nvSpPr>
          <p:spPr>
            <a:xfrm>
              <a:off x="1647281" y="600503"/>
              <a:ext cx="21872" cy="33630"/>
            </a:xfrm>
            <a:custGeom>
              <a:avLst/>
              <a:gdLst/>
              <a:ahLst/>
              <a:cxnLst/>
              <a:rect l="l" t="t" r="r" b="b"/>
              <a:pathLst>
                <a:path w="439" h="675" extrusionOk="0">
                  <a:moveTo>
                    <a:pt x="270" y="1"/>
                  </a:moveTo>
                  <a:lnTo>
                    <a:pt x="203" y="68"/>
                  </a:lnTo>
                  <a:lnTo>
                    <a:pt x="135" y="136"/>
                  </a:lnTo>
                  <a:lnTo>
                    <a:pt x="34" y="237"/>
                  </a:lnTo>
                  <a:lnTo>
                    <a:pt x="1" y="371"/>
                  </a:lnTo>
                  <a:lnTo>
                    <a:pt x="34" y="405"/>
                  </a:lnTo>
                  <a:lnTo>
                    <a:pt x="34" y="439"/>
                  </a:lnTo>
                  <a:lnTo>
                    <a:pt x="135" y="439"/>
                  </a:lnTo>
                  <a:lnTo>
                    <a:pt x="169" y="506"/>
                  </a:lnTo>
                  <a:lnTo>
                    <a:pt x="304" y="641"/>
                  </a:lnTo>
                  <a:lnTo>
                    <a:pt x="371" y="674"/>
                  </a:lnTo>
                  <a:lnTo>
                    <a:pt x="438" y="641"/>
                  </a:lnTo>
                  <a:lnTo>
                    <a:pt x="438" y="607"/>
                  </a:lnTo>
                  <a:lnTo>
                    <a:pt x="438" y="540"/>
                  </a:lnTo>
                  <a:lnTo>
                    <a:pt x="337" y="439"/>
                  </a:lnTo>
                  <a:lnTo>
                    <a:pt x="236" y="338"/>
                  </a:lnTo>
                  <a:lnTo>
                    <a:pt x="405" y="169"/>
                  </a:lnTo>
                  <a:lnTo>
                    <a:pt x="438" y="136"/>
                  </a:lnTo>
                  <a:lnTo>
                    <a:pt x="438" y="68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7"/>
            <p:cNvSpPr/>
            <p:nvPr/>
          </p:nvSpPr>
          <p:spPr>
            <a:xfrm>
              <a:off x="1553366" y="375754"/>
              <a:ext cx="124158" cy="134222"/>
            </a:xfrm>
            <a:custGeom>
              <a:avLst/>
              <a:gdLst/>
              <a:ahLst/>
              <a:cxnLst/>
              <a:rect l="l" t="t" r="r" b="b"/>
              <a:pathLst>
                <a:path w="2492" h="2694" extrusionOk="0">
                  <a:moveTo>
                    <a:pt x="2290" y="202"/>
                  </a:moveTo>
                  <a:lnTo>
                    <a:pt x="2222" y="707"/>
                  </a:lnTo>
                  <a:lnTo>
                    <a:pt x="2222" y="1246"/>
                  </a:lnTo>
                  <a:lnTo>
                    <a:pt x="2256" y="1785"/>
                  </a:lnTo>
                  <a:lnTo>
                    <a:pt x="2290" y="2323"/>
                  </a:lnTo>
                  <a:lnTo>
                    <a:pt x="2323" y="2357"/>
                  </a:lnTo>
                  <a:lnTo>
                    <a:pt x="2290" y="2357"/>
                  </a:lnTo>
                  <a:lnTo>
                    <a:pt x="2054" y="2323"/>
                  </a:lnTo>
                  <a:lnTo>
                    <a:pt x="1818" y="2323"/>
                  </a:lnTo>
                  <a:lnTo>
                    <a:pt x="1347" y="2357"/>
                  </a:lnTo>
                  <a:lnTo>
                    <a:pt x="371" y="2357"/>
                  </a:lnTo>
                  <a:lnTo>
                    <a:pt x="270" y="1313"/>
                  </a:lnTo>
                  <a:lnTo>
                    <a:pt x="202" y="236"/>
                  </a:lnTo>
                  <a:lnTo>
                    <a:pt x="707" y="270"/>
                  </a:lnTo>
                  <a:lnTo>
                    <a:pt x="1246" y="270"/>
                  </a:lnTo>
                  <a:lnTo>
                    <a:pt x="2290" y="202"/>
                  </a:lnTo>
                  <a:close/>
                  <a:moveTo>
                    <a:pt x="2323" y="0"/>
                  </a:moveTo>
                  <a:lnTo>
                    <a:pt x="1785" y="34"/>
                  </a:lnTo>
                  <a:lnTo>
                    <a:pt x="707" y="34"/>
                  </a:lnTo>
                  <a:lnTo>
                    <a:pt x="169" y="68"/>
                  </a:lnTo>
                  <a:lnTo>
                    <a:pt x="101" y="101"/>
                  </a:lnTo>
                  <a:lnTo>
                    <a:pt x="101" y="169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0" y="808"/>
                  </a:lnTo>
                  <a:lnTo>
                    <a:pt x="34" y="1414"/>
                  </a:lnTo>
                  <a:lnTo>
                    <a:pt x="101" y="2020"/>
                  </a:lnTo>
                  <a:lnTo>
                    <a:pt x="202" y="2626"/>
                  </a:lnTo>
                  <a:lnTo>
                    <a:pt x="236" y="2660"/>
                  </a:lnTo>
                  <a:lnTo>
                    <a:pt x="303" y="2694"/>
                  </a:lnTo>
                  <a:lnTo>
                    <a:pt x="404" y="2660"/>
                  </a:lnTo>
                  <a:lnTo>
                    <a:pt x="404" y="2559"/>
                  </a:lnTo>
                  <a:lnTo>
                    <a:pt x="404" y="2492"/>
                  </a:lnTo>
                  <a:lnTo>
                    <a:pt x="876" y="2593"/>
                  </a:lnTo>
                  <a:lnTo>
                    <a:pt x="1852" y="2593"/>
                  </a:lnTo>
                  <a:lnTo>
                    <a:pt x="2088" y="2559"/>
                  </a:lnTo>
                  <a:lnTo>
                    <a:pt x="2290" y="2492"/>
                  </a:lnTo>
                  <a:lnTo>
                    <a:pt x="2357" y="2458"/>
                  </a:lnTo>
                  <a:lnTo>
                    <a:pt x="2357" y="2391"/>
                  </a:lnTo>
                  <a:lnTo>
                    <a:pt x="2424" y="2391"/>
                  </a:lnTo>
                  <a:lnTo>
                    <a:pt x="2458" y="2357"/>
                  </a:lnTo>
                  <a:lnTo>
                    <a:pt x="2492" y="2323"/>
                  </a:lnTo>
                  <a:lnTo>
                    <a:pt x="2492" y="1785"/>
                  </a:lnTo>
                  <a:lnTo>
                    <a:pt x="2492" y="1246"/>
                  </a:lnTo>
                  <a:lnTo>
                    <a:pt x="2458" y="707"/>
                  </a:lnTo>
                  <a:lnTo>
                    <a:pt x="2391" y="169"/>
                  </a:lnTo>
                  <a:lnTo>
                    <a:pt x="2424" y="101"/>
                  </a:lnTo>
                  <a:lnTo>
                    <a:pt x="2424" y="68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7"/>
            <p:cNvSpPr/>
            <p:nvPr/>
          </p:nvSpPr>
          <p:spPr>
            <a:xfrm>
              <a:off x="1447692" y="514958"/>
              <a:ext cx="129190" cy="151012"/>
            </a:xfrm>
            <a:custGeom>
              <a:avLst/>
              <a:gdLst/>
              <a:ahLst/>
              <a:cxnLst/>
              <a:rect l="l" t="t" r="r" b="b"/>
              <a:pathLst>
                <a:path w="2593" h="3031" extrusionOk="0">
                  <a:moveTo>
                    <a:pt x="2424" y="1"/>
                  </a:moveTo>
                  <a:lnTo>
                    <a:pt x="2391" y="34"/>
                  </a:lnTo>
                  <a:lnTo>
                    <a:pt x="2357" y="68"/>
                  </a:lnTo>
                  <a:lnTo>
                    <a:pt x="2054" y="68"/>
                  </a:lnTo>
                  <a:lnTo>
                    <a:pt x="1785" y="102"/>
                  </a:lnTo>
                  <a:lnTo>
                    <a:pt x="1212" y="203"/>
                  </a:lnTo>
                  <a:lnTo>
                    <a:pt x="909" y="203"/>
                  </a:lnTo>
                  <a:lnTo>
                    <a:pt x="606" y="135"/>
                  </a:lnTo>
                  <a:lnTo>
                    <a:pt x="303" y="135"/>
                  </a:lnTo>
                  <a:lnTo>
                    <a:pt x="169" y="169"/>
                  </a:lnTo>
                  <a:lnTo>
                    <a:pt x="34" y="236"/>
                  </a:lnTo>
                  <a:lnTo>
                    <a:pt x="0" y="270"/>
                  </a:lnTo>
                  <a:lnTo>
                    <a:pt x="0" y="304"/>
                  </a:lnTo>
                  <a:lnTo>
                    <a:pt x="68" y="338"/>
                  </a:lnTo>
                  <a:lnTo>
                    <a:pt x="303" y="371"/>
                  </a:lnTo>
                  <a:lnTo>
                    <a:pt x="539" y="405"/>
                  </a:lnTo>
                  <a:lnTo>
                    <a:pt x="1044" y="439"/>
                  </a:lnTo>
                  <a:lnTo>
                    <a:pt x="1381" y="439"/>
                  </a:lnTo>
                  <a:lnTo>
                    <a:pt x="1684" y="371"/>
                  </a:lnTo>
                  <a:lnTo>
                    <a:pt x="2020" y="304"/>
                  </a:lnTo>
                  <a:lnTo>
                    <a:pt x="2357" y="304"/>
                  </a:lnTo>
                  <a:lnTo>
                    <a:pt x="2323" y="809"/>
                  </a:lnTo>
                  <a:lnTo>
                    <a:pt x="2357" y="1314"/>
                  </a:lnTo>
                  <a:lnTo>
                    <a:pt x="2357" y="1954"/>
                  </a:lnTo>
                  <a:lnTo>
                    <a:pt x="2357" y="2290"/>
                  </a:lnTo>
                  <a:lnTo>
                    <a:pt x="2424" y="2627"/>
                  </a:lnTo>
                  <a:lnTo>
                    <a:pt x="2357" y="2593"/>
                  </a:lnTo>
                  <a:lnTo>
                    <a:pt x="1751" y="2661"/>
                  </a:lnTo>
                  <a:lnTo>
                    <a:pt x="1111" y="2728"/>
                  </a:lnTo>
                  <a:lnTo>
                    <a:pt x="606" y="2795"/>
                  </a:lnTo>
                  <a:lnTo>
                    <a:pt x="337" y="2863"/>
                  </a:lnTo>
                  <a:lnTo>
                    <a:pt x="101" y="2964"/>
                  </a:lnTo>
                  <a:lnTo>
                    <a:pt x="371" y="3031"/>
                  </a:lnTo>
                  <a:lnTo>
                    <a:pt x="606" y="2997"/>
                  </a:lnTo>
                  <a:lnTo>
                    <a:pt x="1111" y="2930"/>
                  </a:lnTo>
                  <a:lnTo>
                    <a:pt x="1751" y="2863"/>
                  </a:lnTo>
                  <a:lnTo>
                    <a:pt x="2357" y="2795"/>
                  </a:lnTo>
                  <a:lnTo>
                    <a:pt x="2424" y="2762"/>
                  </a:lnTo>
                  <a:lnTo>
                    <a:pt x="2458" y="2728"/>
                  </a:lnTo>
                  <a:lnTo>
                    <a:pt x="2458" y="2762"/>
                  </a:lnTo>
                  <a:lnTo>
                    <a:pt x="2525" y="2762"/>
                  </a:lnTo>
                  <a:lnTo>
                    <a:pt x="2559" y="2728"/>
                  </a:lnTo>
                  <a:lnTo>
                    <a:pt x="2593" y="2425"/>
                  </a:lnTo>
                  <a:lnTo>
                    <a:pt x="2593" y="2122"/>
                  </a:lnTo>
                  <a:lnTo>
                    <a:pt x="2593" y="1516"/>
                  </a:lnTo>
                  <a:lnTo>
                    <a:pt x="2559" y="775"/>
                  </a:lnTo>
                  <a:lnTo>
                    <a:pt x="2559" y="439"/>
                  </a:lnTo>
                  <a:lnTo>
                    <a:pt x="2492" y="68"/>
                  </a:lnTo>
                  <a:lnTo>
                    <a:pt x="2492" y="34"/>
                  </a:lnTo>
                  <a:lnTo>
                    <a:pt x="24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7"/>
            <p:cNvSpPr/>
            <p:nvPr/>
          </p:nvSpPr>
          <p:spPr>
            <a:xfrm>
              <a:off x="578788" y="536780"/>
              <a:ext cx="682768" cy="164414"/>
            </a:xfrm>
            <a:custGeom>
              <a:avLst/>
              <a:gdLst/>
              <a:ahLst/>
              <a:cxnLst/>
              <a:rect l="l" t="t" r="r" b="b"/>
              <a:pathLst>
                <a:path w="13704" h="3300" extrusionOk="0">
                  <a:moveTo>
                    <a:pt x="13366" y="337"/>
                  </a:moveTo>
                  <a:lnTo>
                    <a:pt x="13366" y="674"/>
                  </a:lnTo>
                  <a:lnTo>
                    <a:pt x="13366" y="1011"/>
                  </a:lnTo>
                  <a:lnTo>
                    <a:pt x="13434" y="2593"/>
                  </a:lnTo>
                  <a:lnTo>
                    <a:pt x="13400" y="2559"/>
                  </a:lnTo>
                  <a:lnTo>
                    <a:pt x="13030" y="2492"/>
                  </a:lnTo>
                  <a:lnTo>
                    <a:pt x="12659" y="2458"/>
                  </a:lnTo>
                  <a:lnTo>
                    <a:pt x="11986" y="2458"/>
                  </a:lnTo>
                  <a:lnTo>
                    <a:pt x="11279" y="2526"/>
                  </a:lnTo>
                  <a:lnTo>
                    <a:pt x="10572" y="2627"/>
                  </a:lnTo>
                  <a:lnTo>
                    <a:pt x="9697" y="2728"/>
                  </a:lnTo>
                  <a:lnTo>
                    <a:pt x="8855" y="2795"/>
                  </a:lnTo>
                  <a:lnTo>
                    <a:pt x="7171" y="2862"/>
                  </a:lnTo>
                  <a:lnTo>
                    <a:pt x="5488" y="2896"/>
                  </a:lnTo>
                  <a:lnTo>
                    <a:pt x="3805" y="2930"/>
                  </a:lnTo>
                  <a:lnTo>
                    <a:pt x="2088" y="2963"/>
                  </a:lnTo>
                  <a:lnTo>
                    <a:pt x="1246" y="2997"/>
                  </a:lnTo>
                  <a:lnTo>
                    <a:pt x="438" y="3064"/>
                  </a:lnTo>
                  <a:lnTo>
                    <a:pt x="404" y="2761"/>
                  </a:lnTo>
                  <a:lnTo>
                    <a:pt x="371" y="2425"/>
                  </a:lnTo>
                  <a:lnTo>
                    <a:pt x="270" y="1751"/>
                  </a:lnTo>
                  <a:lnTo>
                    <a:pt x="202" y="1145"/>
                  </a:lnTo>
                  <a:lnTo>
                    <a:pt x="135" y="842"/>
                  </a:lnTo>
                  <a:lnTo>
                    <a:pt x="68" y="573"/>
                  </a:lnTo>
                  <a:lnTo>
                    <a:pt x="1751" y="573"/>
                  </a:lnTo>
                  <a:lnTo>
                    <a:pt x="3434" y="539"/>
                  </a:lnTo>
                  <a:lnTo>
                    <a:pt x="6801" y="438"/>
                  </a:lnTo>
                  <a:lnTo>
                    <a:pt x="13366" y="337"/>
                  </a:lnTo>
                  <a:close/>
                  <a:moveTo>
                    <a:pt x="13467" y="1"/>
                  </a:moveTo>
                  <a:lnTo>
                    <a:pt x="13400" y="68"/>
                  </a:lnTo>
                  <a:lnTo>
                    <a:pt x="6801" y="236"/>
                  </a:lnTo>
                  <a:lnTo>
                    <a:pt x="3434" y="270"/>
                  </a:lnTo>
                  <a:lnTo>
                    <a:pt x="1751" y="304"/>
                  </a:lnTo>
                  <a:lnTo>
                    <a:pt x="68" y="371"/>
                  </a:lnTo>
                  <a:lnTo>
                    <a:pt x="34" y="405"/>
                  </a:lnTo>
                  <a:lnTo>
                    <a:pt x="0" y="438"/>
                  </a:lnTo>
                  <a:lnTo>
                    <a:pt x="0" y="506"/>
                  </a:lnTo>
                  <a:lnTo>
                    <a:pt x="0" y="842"/>
                  </a:lnTo>
                  <a:lnTo>
                    <a:pt x="0" y="1145"/>
                  </a:lnTo>
                  <a:lnTo>
                    <a:pt x="68" y="1751"/>
                  </a:lnTo>
                  <a:lnTo>
                    <a:pt x="135" y="2526"/>
                  </a:lnTo>
                  <a:lnTo>
                    <a:pt x="169" y="2896"/>
                  </a:lnTo>
                  <a:lnTo>
                    <a:pt x="270" y="3266"/>
                  </a:lnTo>
                  <a:lnTo>
                    <a:pt x="303" y="3300"/>
                  </a:lnTo>
                  <a:lnTo>
                    <a:pt x="337" y="3300"/>
                  </a:lnTo>
                  <a:lnTo>
                    <a:pt x="404" y="3266"/>
                  </a:lnTo>
                  <a:lnTo>
                    <a:pt x="404" y="3233"/>
                  </a:lnTo>
                  <a:lnTo>
                    <a:pt x="1212" y="3266"/>
                  </a:lnTo>
                  <a:lnTo>
                    <a:pt x="2054" y="3266"/>
                  </a:lnTo>
                  <a:lnTo>
                    <a:pt x="3670" y="3233"/>
                  </a:lnTo>
                  <a:lnTo>
                    <a:pt x="6936" y="3098"/>
                  </a:lnTo>
                  <a:lnTo>
                    <a:pt x="8518" y="3031"/>
                  </a:lnTo>
                  <a:lnTo>
                    <a:pt x="9326" y="2997"/>
                  </a:lnTo>
                  <a:lnTo>
                    <a:pt x="10101" y="2930"/>
                  </a:lnTo>
                  <a:lnTo>
                    <a:pt x="10909" y="2829"/>
                  </a:lnTo>
                  <a:lnTo>
                    <a:pt x="11717" y="2728"/>
                  </a:lnTo>
                  <a:lnTo>
                    <a:pt x="12525" y="2728"/>
                  </a:lnTo>
                  <a:lnTo>
                    <a:pt x="12929" y="2761"/>
                  </a:lnTo>
                  <a:lnTo>
                    <a:pt x="13333" y="2795"/>
                  </a:lnTo>
                  <a:lnTo>
                    <a:pt x="13434" y="2795"/>
                  </a:lnTo>
                  <a:lnTo>
                    <a:pt x="13467" y="2694"/>
                  </a:lnTo>
                  <a:lnTo>
                    <a:pt x="13535" y="2728"/>
                  </a:lnTo>
                  <a:lnTo>
                    <a:pt x="13602" y="2728"/>
                  </a:lnTo>
                  <a:lnTo>
                    <a:pt x="13669" y="2660"/>
                  </a:lnTo>
                  <a:lnTo>
                    <a:pt x="13703" y="2593"/>
                  </a:lnTo>
                  <a:lnTo>
                    <a:pt x="13636" y="1179"/>
                  </a:lnTo>
                  <a:lnTo>
                    <a:pt x="13636" y="741"/>
                  </a:lnTo>
                  <a:lnTo>
                    <a:pt x="13636" y="539"/>
                  </a:lnTo>
                  <a:lnTo>
                    <a:pt x="13602" y="304"/>
                  </a:lnTo>
                  <a:lnTo>
                    <a:pt x="13636" y="270"/>
                  </a:lnTo>
                  <a:lnTo>
                    <a:pt x="13669" y="169"/>
                  </a:lnTo>
                  <a:lnTo>
                    <a:pt x="13602" y="102"/>
                  </a:lnTo>
                  <a:lnTo>
                    <a:pt x="13535" y="68"/>
                  </a:lnTo>
                  <a:lnTo>
                    <a:pt x="13501" y="68"/>
                  </a:lnTo>
                  <a:lnTo>
                    <a:pt x="1346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7"/>
            <p:cNvSpPr/>
            <p:nvPr/>
          </p:nvSpPr>
          <p:spPr>
            <a:xfrm>
              <a:off x="1454369" y="409284"/>
              <a:ext cx="35274" cy="31936"/>
            </a:xfrm>
            <a:custGeom>
              <a:avLst/>
              <a:gdLst/>
              <a:ahLst/>
              <a:cxnLst/>
              <a:rect l="l" t="t" r="r" b="b"/>
              <a:pathLst>
                <a:path w="708" h="641" extrusionOk="0">
                  <a:moveTo>
                    <a:pt x="68" y="1"/>
                  </a:moveTo>
                  <a:lnTo>
                    <a:pt x="1" y="34"/>
                  </a:lnTo>
                  <a:lnTo>
                    <a:pt x="1" y="68"/>
                  </a:lnTo>
                  <a:lnTo>
                    <a:pt x="35" y="102"/>
                  </a:lnTo>
                  <a:lnTo>
                    <a:pt x="169" y="203"/>
                  </a:lnTo>
                  <a:lnTo>
                    <a:pt x="371" y="270"/>
                  </a:lnTo>
                  <a:lnTo>
                    <a:pt x="102" y="472"/>
                  </a:lnTo>
                  <a:lnTo>
                    <a:pt x="68" y="539"/>
                  </a:lnTo>
                  <a:lnTo>
                    <a:pt x="102" y="607"/>
                  </a:lnTo>
                  <a:lnTo>
                    <a:pt x="169" y="640"/>
                  </a:lnTo>
                  <a:lnTo>
                    <a:pt x="237" y="640"/>
                  </a:lnTo>
                  <a:lnTo>
                    <a:pt x="439" y="472"/>
                  </a:lnTo>
                  <a:lnTo>
                    <a:pt x="641" y="304"/>
                  </a:lnTo>
                  <a:lnTo>
                    <a:pt x="674" y="270"/>
                  </a:lnTo>
                  <a:lnTo>
                    <a:pt x="708" y="203"/>
                  </a:lnTo>
                  <a:lnTo>
                    <a:pt x="674" y="169"/>
                  </a:lnTo>
                  <a:lnTo>
                    <a:pt x="607" y="135"/>
                  </a:lnTo>
                  <a:lnTo>
                    <a:pt x="338" y="3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7"/>
            <p:cNvSpPr/>
            <p:nvPr/>
          </p:nvSpPr>
          <p:spPr>
            <a:xfrm>
              <a:off x="50" y="439477"/>
              <a:ext cx="139304" cy="130884"/>
            </a:xfrm>
            <a:custGeom>
              <a:avLst/>
              <a:gdLst/>
              <a:ahLst/>
              <a:cxnLst/>
              <a:rect l="l" t="t" r="r" b="b"/>
              <a:pathLst>
                <a:path w="2796" h="2627" extrusionOk="0">
                  <a:moveTo>
                    <a:pt x="2627" y="1"/>
                  </a:moveTo>
                  <a:lnTo>
                    <a:pt x="2593" y="34"/>
                  </a:lnTo>
                  <a:lnTo>
                    <a:pt x="2560" y="68"/>
                  </a:lnTo>
                  <a:lnTo>
                    <a:pt x="2492" y="236"/>
                  </a:lnTo>
                  <a:lnTo>
                    <a:pt x="1819" y="169"/>
                  </a:lnTo>
                  <a:lnTo>
                    <a:pt x="1145" y="135"/>
                  </a:lnTo>
                  <a:lnTo>
                    <a:pt x="573" y="135"/>
                  </a:lnTo>
                  <a:lnTo>
                    <a:pt x="1" y="169"/>
                  </a:lnTo>
                  <a:lnTo>
                    <a:pt x="1" y="371"/>
                  </a:lnTo>
                  <a:lnTo>
                    <a:pt x="1684" y="371"/>
                  </a:lnTo>
                  <a:lnTo>
                    <a:pt x="2458" y="405"/>
                  </a:lnTo>
                  <a:lnTo>
                    <a:pt x="2425" y="876"/>
                  </a:lnTo>
                  <a:lnTo>
                    <a:pt x="2458" y="1347"/>
                  </a:lnTo>
                  <a:lnTo>
                    <a:pt x="2526" y="2257"/>
                  </a:lnTo>
                  <a:lnTo>
                    <a:pt x="1953" y="2324"/>
                  </a:lnTo>
                  <a:lnTo>
                    <a:pt x="1179" y="2358"/>
                  </a:lnTo>
                  <a:lnTo>
                    <a:pt x="472" y="2391"/>
                  </a:lnTo>
                  <a:lnTo>
                    <a:pt x="169" y="2358"/>
                  </a:lnTo>
                  <a:lnTo>
                    <a:pt x="1" y="2324"/>
                  </a:lnTo>
                  <a:lnTo>
                    <a:pt x="1" y="2492"/>
                  </a:lnTo>
                  <a:lnTo>
                    <a:pt x="640" y="2593"/>
                  </a:lnTo>
                  <a:lnTo>
                    <a:pt x="1314" y="2627"/>
                  </a:lnTo>
                  <a:lnTo>
                    <a:pt x="1987" y="2560"/>
                  </a:lnTo>
                  <a:lnTo>
                    <a:pt x="2627" y="2459"/>
                  </a:lnTo>
                  <a:lnTo>
                    <a:pt x="2728" y="2459"/>
                  </a:lnTo>
                  <a:lnTo>
                    <a:pt x="2795" y="2391"/>
                  </a:lnTo>
                  <a:lnTo>
                    <a:pt x="2795" y="2324"/>
                  </a:lnTo>
                  <a:lnTo>
                    <a:pt x="2728" y="1718"/>
                  </a:lnTo>
                  <a:lnTo>
                    <a:pt x="2694" y="1112"/>
                  </a:lnTo>
                  <a:lnTo>
                    <a:pt x="2728" y="573"/>
                  </a:lnTo>
                  <a:lnTo>
                    <a:pt x="2728" y="337"/>
                  </a:lnTo>
                  <a:lnTo>
                    <a:pt x="2694" y="68"/>
                  </a:lnTo>
                  <a:lnTo>
                    <a:pt x="2661" y="34"/>
                  </a:lnTo>
                  <a:lnTo>
                    <a:pt x="262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7"/>
            <p:cNvSpPr/>
            <p:nvPr/>
          </p:nvSpPr>
          <p:spPr>
            <a:xfrm>
              <a:off x="261718" y="-7"/>
              <a:ext cx="120869" cy="20178"/>
            </a:xfrm>
            <a:custGeom>
              <a:avLst/>
              <a:gdLst/>
              <a:ahLst/>
              <a:cxnLst/>
              <a:rect l="l" t="t" r="r" b="b"/>
              <a:pathLst>
                <a:path w="2426" h="405" extrusionOk="0">
                  <a:moveTo>
                    <a:pt x="2189" y="1"/>
                  </a:moveTo>
                  <a:lnTo>
                    <a:pt x="2223" y="169"/>
                  </a:lnTo>
                  <a:lnTo>
                    <a:pt x="1684" y="169"/>
                  </a:lnTo>
                  <a:lnTo>
                    <a:pt x="1112" y="203"/>
                  </a:lnTo>
                  <a:lnTo>
                    <a:pt x="540" y="169"/>
                  </a:lnTo>
                  <a:lnTo>
                    <a:pt x="270" y="169"/>
                  </a:lnTo>
                  <a:lnTo>
                    <a:pt x="1" y="236"/>
                  </a:lnTo>
                  <a:lnTo>
                    <a:pt x="237" y="304"/>
                  </a:lnTo>
                  <a:lnTo>
                    <a:pt x="472" y="337"/>
                  </a:lnTo>
                  <a:lnTo>
                    <a:pt x="977" y="371"/>
                  </a:lnTo>
                  <a:lnTo>
                    <a:pt x="1651" y="405"/>
                  </a:lnTo>
                  <a:lnTo>
                    <a:pt x="1954" y="371"/>
                  </a:lnTo>
                  <a:lnTo>
                    <a:pt x="2290" y="270"/>
                  </a:lnTo>
                  <a:lnTo>
                    <a:pt x="2358" y="270"/>
                  </a:lnTo>
                  <a:lnTo>
                    <a:pt x="2391" y="236"/>
                  </a:lnTo>
                  <a:lnTo>
                    <a:pt x="2425" y="203"/>
                  </a:lnTo>
                  <a:lnTo>
                    <a:pt x="239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7"/>
            <p:cNvSpPr/>
            <p:nvPr/>
          </p:nvSpPr>
          <p:spPr>
            <a:xfrm>
              <a:off x="50" y="578731"/>
              <a:ext cx="107417" cy="139254"/>
            </a:xfrm>
            <a:custGeom>
              <a:avLst/>
              <a:gdLst/>
              <a:ahLst/>
              <a:cxnLst/>
              <a:rect l="l" t="t" r="r" b="b"/>
              <a:pathLst>
                <a:path w="2156" h="2795" extrusionOk="0">
                  <a:moveTo>
                    <a:pt x="1583" y="0"/>
                  </a:moveTo>
                  <a:lnTo>
                    <a:pt x="1179" y="34"/>
                  </a:lnTo>
                  <a:lnTo>
                    <a:pt x="607" y="68"/>
                  </a:lnTo>
                  <a:lnTo>
                    <a:pt x="304" y="68"/>
                  </a:lnTo>
                  <a:lnTo>
                    <a:pt x="1" y="101"/>
                  </a:lnTo>
                  <a:lnTo>
                    <a:pt x="1" y="270"/>
                  </a:lnTo>
                  <a:lnTo>
                    <a:pt x="741" y="270"/>
                  </a:lnTo>
                  <a:lnTo>
                    <a:pt x="1785" y="202"/>
                  </a:lnTo>
                  <a:lnTo>
                    <a:pt x="1819" y="236"/>
                  </a:lnTo>
                  <a:lnTo>
                    <a:pt x="1886" y="236"/>
                  </a:lnTo>
                  <a:lnTo>
                    <a:pt x="1886" y="270"/>
                  </a:lnTo>
                  <a:lnTo>
                    <a:pt x="1920" y="236"/>
                  </a:lnTo>
                  <a:lnTo>
                    <a:pt x="1886" y="573"/>
                  </a:lnTo>
                  <a:lnTo>
                    <a:pt x="1886" y="909"/>
                  </a:lnTo>
                  <a:lnTo>
                    <a:pt x="1920" y="1684"/>
                  </a:lnTo>
                  <a:lnTo>
                    <a:pt x="1953" y="2458"/>
                  </a:lnTo>
                  <a:lnTo>
                    <a:pt x="1482" y="2458"/>
                  </a:lnTo>
                  <a:lnTo>
                    <a:pt x="1011" y="2492"/>
                  </a:lnTo>
                  <a:lnTo>
                    <a:pt x="506" y="2492"/>
                  </a:lnTo>
                  <a:lnTo>
                    <a:pt x="236" y="2525"/>
                  </a:lnTo>
                  <a:lnTo>
                    <a:pt x="102" y="2559"/>
                  </a:lnTo>
                  <a:lnTo>
                    <a:pt x="1" y="2593"/>
                  </a:lnTo>
                  <a:lnTo>
                    <a:pt x="1" y="2727"/>
                  </a:lnTo>
                  <a:lnTo>
                    <a:pt x="102" y="2761"/>
                  </a:lnTo>
                  <a:lnTo>
                    <a:pt x="203" y="2795"/>
                  </a:lnTo>
                  <a:lnTo>
                    <a:pt x="438" y="2795"/>
                  </a:lnTo>
                  <a:lnTo>
                    <a:pt x="876" y="2761"/>
                  </a:lnTo>
                  <a:lnTo>
                    <a:pt x="1415" y="2761"/>
                  </a:lnTo>
                  <a:lnTo>
                    <a:pt x="1718" y="2727"/>
                  </a:lnTo>
                  <a:lnTo>
                    <a:pt x="1987" y="2694"/>
                  </a:lnTo>
                  <a:lnTo>
                    <a:pt x="2021" y="2727"/>
                  </a:lnTo>
                  <a:lnTo>
                    <a:pt x="2088" y="2727"/>
                  </a:lnTo>
                  <a:lnTo>
                    <a:pt x="2155" y="2694"/>
                  </a:lnTo>
                  <a:lnTo>
                    <a:pt x="2155" y="2626"/>
                  </a:lnTo>
                  <a:lnTo>
                    <a:pt x="2088" y="1078"/>
                  </a:lnTo>
                  <a:lnTo>
                    <a:pt x="2088" y="539"/>
                  </a:lnTo>
                  <a:lnTo>
                    <a:pt x="2088" y="303"/>
                  </a:lnTo>
                  <a:lnTo>
                    <a:pt x="2021" y="68"/>
                  </a:lnTo>
                  <a:lnTo>
                    <a:pt x="2021" y="34"/>
                  </a:lnTo>
                  <a:lnTo>
                    <a:pt x="1987" y="68"/>
                  </a:lnTo>
                  <a:lnTo>
                    <a:pt x="1987" y="101"/>
                  </a:lnTo>
                  <a:lnTo>
                    <a:pt x="1953" y="68"/>
                  </a:lnTo>
                  <a:lnTo>
                    <a:pt x="1886" y="34"/>
                  </a:lnTo>
                  <a:lnTo>
                    <a:pt x="178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7"/>
            <p:cNvSpPr/>
            <p:nvPr/>
          </p:nvSpPr>
          <p:spPr>
            <a:xfrm>
              <a:off x="154400" y="432801"/>
              <a:ext cx="124158" cy="134222"/>
            </a:xfrm>
            <a:custGeom>
              <a:avLst/>
              <a:gdLst/>
              <a:ahLst/>
              <a:cxnLst/>
              <a:rect l="l" t="t" r="r" b="b"/>
              <a:pathLst>
                <a:path w="2492" h="2694" extrusionOk="0">
                  <a:moveTo>
                    <a:pt x="2290" y="202"/>
                  </a:moveTo>
                  <a:lnTo>
                    <a:pt x="2222" y="707"/>
                  </a:lnTo>
                  <a:lnTo>
                    <a:pt x="2189" y="1246"/>
                  </a:lnTo>
                  <a:lnTo>
                    <a:pt x="2222" y="1784"/>
                  </a:lnTo>
                  <a:lnTo>
                    <a:pt x="2290" y="2323"/>
                  </a:lnTo>
                  <a:lnTo>
                    <a:pt x="1818" y="2323"/>
                  </a:lnTo>
                  <a:lnTo>
                    <a:pt x="1347" y="2357"/>
                  </a:lnTo>
                  <a:lnTo>
                    <a:pt x="371" y="2357"/>
                  </a:lnTo>
                  <a:lnTo>
                    <a:pt x="270" y="1279"/>
                  </a:lnTo>
                  <a:lnTo>
                    <a:pt x="169" y="236"/>
                  </a:lnTo>
                  <a:lnTo>
                    <a:pt x="707" y="269"/>
                  </a:lnTo>
                  <a:lnTo>
                    <a:pt x="1246" y="269"/>
                  </a:lnTo>
                  <a:lnTo>
                    <a:pt x="2290" y="202"/>
                  </a:lnTo>
                  <a:close/>
                  <a:moveTo>
                    <a:pt x="1751" y="0"/>
                  </a:moveTo>
                  <a:lnTo>
                    <a:pt x="1212" y="34"/>
                  </a:lnTo>
                  <a:lnTo>
                    <a:pt x="674" y="34"/>
                  </a:lnTo>
                  <a:lnTo>
                    <a:pt x="135" y="67"/>
                  </a:lnTo>
                  <a:lnTo>
                    <a:pt x="101" y="101"/>
                  </a:lnTo>
                  <a:lnTo>
                    <a:pt x="68" y="135"/>
                  </a:lnTo>
                  <a:lnTo>
                    <a:pt x="34" y="168"/>
                  </a:lnTo>
                  <a:lnTo>
                    <a:pt x="34" y="202"/>
                  </a:lnTo>
                  <a:lnTo>
                    <a:pt x="0" y="808"/>
                  </a:lnTo>
                  <a:lnTo>
                    <a:pt x="0" y="1414"/>
                  </a:lnTo>
                  <a:lnTo>
                    <a:pt x="68" y="2020"/>
                  </a:lnTo>
                  <a:lnTo>
                    <a:pt x="169" y="2626"/>
                  </a:lnTo>
                  <a:lnTo>
                    <a:pt x="236" y="2660"/>
                  </a:lnTo>
                  <a:lnTo>
                    <a:pt x="303" y="2694"/>
                  </a:lnTo>
                  <a:lnTo>
                    <a:pt x="371" y="2660"/>
                  </a:lnTo>
                  <a:lnTo>
                    <a:pt x="404" y="2559"/>
                  </a:lnTo>
                  <a:lnTo>
                    <a:pt x="371" y="2492"/>
                  </a:lnTo>
                  <a:lnTo>
                    <a:pt x="842" y="2559"/>
                  </a:lnTo>
                  <a:lnTo>
                    <a:pt x="1347" y="2593"/>
                  </a:lnTo>
                  <a:lnTo>
                    <a:pt x="1818" y="2593"/>
                  </a:lnTo>
                  <a:lnTo>
                    <a:pt x="2054" y="2559"/>
                  </a:lnTo>
                  <a:lnTo>
                    <a:pt x="2290" y="2492"/>
                  </a:lnTo>
                  <a:lnTo>
                    <a:pt x="2323" y="2458"/>
                  </a:lnTo>
                  <a:lnTo>
                    <a:pt x="2323" y="2391"/>
                  </a:lnTo>
                  <a:lnTo>
                    <a:pt x="2424" y="2391"/>
                  </a:lnTo>
                  <a:lnTo>
                    <a:pt x="2458" y="2357"/>
                  </a:lnTo>
                  <a:lnTo>
                    <a:pt x="2458" y="2290"/>
                  </a:lnTo>
                  <a:lnTo>
                    <a:pt x="2492" y="1784"/>
                  </a:lnTo>
                  <a:lnTo>
                    <a:pt x="2458" y="1246"/>
                  </a:lnTo>
                  <a:lnTo>
                    <a:pt x="2424" y="707"/>
                  </a:lnTo>
                  <a:lnTo>
                    <a:pt x="2357" y="168"/>
                  </a:lnTo>
                  <a:lnTo>
                    <a:pt x="2391" y="101"/>
                  </a:lnTo>
                  <a:lnTo>
                    <a:pt x="2391" y="67"/>
                  </a:lnTo>
                  <a:lnTo>
                    <a:pt x="235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7"/>
            <p:cNvSpPr/>
            <p:nvPr/>
          </p:nvSpPr>
          <p:spPr>
            <a:xfrm>
              <a:off x="1585252" y="248258"/>
              <a:ext cx="13452" cy="115787"/>
            </a:xfrm>
            <a:custGeom>
              <a:avLst/>
              <a:gdLst/>
              <a:ahLst/>
              <a:cxnLst/>
              <a:rect l="l" t="t" r="r" b="b"/>
              <a:pathLst>
                <a:path w="270" h="2324" extrusionOk="0">
                  <a:moveTo>
                    <a:pt x="67" y="1"/>
                  </a:moveTo>
                  <a:lnTo>
                    <a:pt x="34" y="34"/>
                  </a:lnTo>
                  <a:lnTo>
                    <a:pt x="34" y="304"/>
                  </a:lnTo>
                  <a:lnTo>
                    <a:pt x="34" y="539"/>
                  </a:lnTo>
                  <a:lnTo>
                    <a:pt x="34" y="1078"/>
                  </a:lnTo>
                  <a:lnTo>
                    <a:pt x="0" y="1684"/>
                  </a:lnTo>
                  <a:lnTo>
                    <a:pt x="0" y="1987"/>
                  </a:lnTo>
                  <a:lnTo>
                    <a:pt x="34" y="2256"/>
                  </a:lnTo>
                  <a:lnTo>
                    <a:pt x="67" y="2324"/>
                  </a:lnTo>
                  <a:lnTo>
                    <a:pt x="168" y="2324"/>
                  </a:lnTo>
                  <a:lnTo>
                    <a:pt x="202" y="2290"/>
                  </a:lnTo>
                  <a:lnTo>
                    <a:pt x="236" y="1987"/>
                  </a:lnTo>
                  <a:lnTo>
                    <a:pt x="269" y="1684"/>
                  </a:lnTo>
                  <a:lnTo>
                    <a:pt x="236" y="1078"/>
                  </a:lnTo>
                  <a:lnTo>
                    <a:pt x="236" y="539"/>
                  </a:lnTo>
                  <a:lnTo>
                    <a:pt x="202" y="270"/>
                  </a:lnTo>
                  <a:lnTo>
                    <a:pt x="135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7"/>
            <p:cNvSpPr/>
            <p:nvPr/>
          </p:nvSpPr>
          <p:spPr>
            <a:xfrm>
              <a:off x="538531" y="325433"/>
              <a:ext cx="36918" cy="52065"/>
            </a:xfrm>
            <a:custGeom>
              <a:avLst/>
              <a:gdLst/>
              <a:ahLst/>
              <a:cxnLst/>
              <a:rect l="l" t="t" r="r" b="b"/>
              <a:pathLst>
                <a:path w="741" h="1045" extrusionOk="0">
                  <a:moveTo>
                    <a:pt x="438" y="270"/>
                  </a:moveTo>
                  <a:lnTo>
                    <a:pt x="539" y="303"/>
                  </a:lnTo>
                  <a:lnTo>
                    <a:pt x="573" y="371"/>
                  </a:lnTo>
                  <a:lnTo>
                    <a:pt x="606" y="438"/>
                  </a:lnTo>
                  <a:lnTo>
                    <a:pt x="606" y="606"/>
                  </a:lnTo>
                  <a:lnTo>
                    <a:pt x="539" y="674"/>
                  </a:lnTo>
                  <a:lnTo>
                    <a:pt x="505" y="741"/>
                  </a:lnTo>
                  <a:lnTo>
                    <a:pt x="337" y="842"/>
                  </a:lnTo>
                  <a:lnTo>
                    <a:pt x="303" y="842"/>
                  </a:lnTo>
                  <a:lnTo>
                    <a:pt x="270" y="472"/>
                  </a:lnTo>
                  <a:lnTo>
                    <a:pt x="303" y="270"/>
                  </a:lnTo>
                  <a:lnTo>
                    <a:pt x="337" y="303"/>
                  </a:lnTo>
                  <a:lnTo>
                    <a:pt x="438" y="270"/>
                  </a:lnTo>
                  <a:close/>
                  <a:moveTo>
                    <a:pt x="270" y="0"/>
                  </a:moveTo>
                  <a:lnTo>
                    <a:pt x="270" y="34"/>
                  </a:lnTo>
                  <a:lnTo>
                    <a:pt x="202" y="101"/>
                  </a:lnTo>
                  <a:lnTo>
                    <a:pt x="135" y="202"/>
                  </a:lnTo>
                  <a:lnTo>
                    <a:pt x="101" y="404"/>
                  </a:lnTo>
                  <a:lnTo>
                    <a:pt x="101" y="640"/>
                  </a:lnTo>
                  <a:lnTo>
                    <a:pt x="135" y="876"/>
                  </a:lnTo>
                  <a:lnTo>
                    <a:pt x="34" y="876"/>
                  </a:lnTo>
                  <a:lnTo>
                    <a:pt x="0" y="909"/>
                  </a:lnTo>
                  <a:lnTo>
                    <a:pt x="0" y="943"/>
                  </a:lnTo>
                  <a:lnTo>
                    <a:pt x="0" y="1010"/>
                  </a:lnTo>
                  <a:lnTo>
                    <a:pt x="34" y="1010"/>
                  </a:lnTo>
                  <a:lnTo>
                    <a:pt x="135" y="1044"/>
                  </a:lnTo>
                  <a:lnTo>
                    <a:pt x="236" y="1044"/>
                  </a:lnTo>
                  <a:lnTo>
                    <a:pt x="337" y="1010"/>
                  </a:lnTo>
                  <a:lnTo>
                    <a:pt x="438" y="977"/>
                  </a:lnTo>
                  <a:lnTo>
                    <a:pt x="606" y="808"/>
                  </a:lnTo>
                  <a:lnTo>
                    <a:pt x="741" y="640"/>
                  </a:lnTo>
                  <a:lnTo>
                    <a:pt x="741" y="539"/>
                  </a:lnTo>
                  <a:lnTo>
                    <a:pt x="741" y="438"/>
                  </a:lnTo>
                  <a:lnTo>
                    <a:pt x="707" y="337"/>
                  </a:lnTo>
                  <a:lnTo>
                    <a:pt x="674" y="236"/>
                  </a:lnTo>
                  <a:lnTo>
                    <a:pt x="606" y="169"/>
                  </a:lnTo>
                  <a:lnTo>
                    <a:pt x="303" y="169"/>
                  </a:lnTo>
                  <a:lnTo>
                    <a:pt x="303" y="34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7"/>
            <p:cNvSpPr/>
            <p:nvPr/>
          </p:nvSpPr>
          <p:spPr>
            <a:xfrm>
              <a:off x="260073" y="566973"/>
              <a:ext cx="125852" cy="137610"/>
            </a:xfrm>
            <a:custGeom>
              <a:avLst/>
              <a:gdLst/>
              <a:ahLst/>
              <a:cxnLst/>
              <a:rect l="l" t="t" r="r" b="b"/>
              <a:pathLst>
                <a:path w="2526" h="2762" extrusionOk="0">
                  <a:moveTo>
                    <a:pt x="2256" y="236"/>
                  </a:moveTo>
                  <a:lnTo>
                    <a:pt x="2256" y="640"/>
                  </a:lnTo>
                  <a:lnTo>
                    <a:pt x="2290" y="1078"/>
                  </a:lnTo>
                  <a:lnTo>
                    <a:pt x="2290" y="1785"/>
                  </a:lnTo>
                  <a:lnTo>
                    <a:pt x="2323" y="2492"/>
                  </a:lnTo>
                  <a:lnTo>
                    <a:pt x="1448" y="2492"/>
                  </a:lnTo>
                  <a:lnTo>
                    <a:pt x="909" y="2526"/>
                  </a:lnTo>
                  <a:lnTo>
                    <a:pt x="640" y="2559"/>
                  </a:lnTo>
                  <a:lnTo>
                    <a:pt x="371" y="2593"/>
                  </a:lnTo>
                  <a:lnTo>
                    <a:pt x="337" y="1886"/>
                  </a:lnTo>
                  <a:lnTo>
                    <a:pt x="236" y="1145"/>
                  </a:lnTo>
                  <a:lnTo>
                    <a:pt x="202" y="708"/>
                  </a:lnTo>
                  <a:lnTo>
                    <a:pt x="135" y="270"/>
                  </a:lnTo>
                  <a:lnTo>
                    <a:pt x="1179" y="270"/>
                  </a:lnTo>
                  <a:lnTo>
                    <a:pt x="2256" y="236"/>
                  </a:lnTo>
                  <a:close/>
                  <a:moveTo>
                    <a:pt x="2222" y="1"/>
                  </a:moveTo>
                  <a:lnTo>
                    <a:pt x="1179" y="34"/>
                  </a:lnTo>
                  <a:lnTo>
                    <a:pt x="640" y="34"/>
                  </a:lnTo>
                  <a:lnTo>
                    <a:pt x="135" y="68"/>
                  </a:lnTo>
                  <a:lnTo>
                    <a:pt x="68" y="135"/>
                  </a:lnTo>
                  <a:lnTo>
                    <a:pt x="34" y="203"/>
                  </a:lnTo>
                  <a:lnTo>
                    <a:pt x="0" y="438"/>
                  </a:lnTo>
                  <a:lnTo>
                    <a:pt x="0" y="674"/>
                  </a:lnTo>
                  <a:lnTo>
                    <a:pt x="34" y="1145"/>
                  </a:lnTo>
                  <a:lnTo>
                    <a:pt x="101" y="1920"/>
                  </a:lnTo>
                  <a:lnTo>
                    <a:pt x="135" y="2357"/>
                  </a:lnTo>
                  <a:lnTo>
                    <a:pt x="236" y="2694"/>
                  </a:lnTo>
                  <a:lnTo>
                    <a:pt x="236" y="2728"/>
                  </a:lnTo>
                  <a:lnTo>
                    <a:pt x="270" y="2761"/>
                  </a:lnTo>
                  <a:lnTo>
                    <a:pt x="337" y="2728"/>
                  </a:lnTo>
                  <a:lnTo>
                    <a:pt x="371" y="2728"/>
                  </a:lnTo>
                  <a:lnTo>
                    <a:pt x="606" y="2761"/>
                  </a:lnTo>
                  <a:lnTo>
                    <a:pt x="842" y="2761"/>
                  </a:lnTo>
                  <a:lnTo>
                    <a:pt x="1313" y="2728"/>
                  </a:lnTo>
                  <a:lnTo>
                    <a:pt x="2088" y="2728"/>
                  </a:lnTo>
                  <a:lnTo>
                    <a:pt x="2357" y="2694"/>
                  </a:lnTo>
                  <a:lnTo>
                    <a:pt x="2492" y="2694"/>
                  </a:lnTo>
                  <a:lnTo>
                    <a:pt x="2492" y="2660"/>
                  </a:lnTo>
                  <a:lnTo>
                    <a:pt x="2525" y="2324"/>
                  </a:lnTo>
                  <a:lnTo>
                    <a:pt x="2525" y="1953"/>
                  </a:lnTo>
                  <a:lnTo>
                    <a:pt x="2492" y="1246"/>
                  </a:lnTo>
                  <a:lnTo>
                    <a:pt x="2458" y="640"/>
                  </a:lnTo>
                  <a:lnTo>
                    <a:pt x="2424" y="337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7"/>
            <p:cNvSpPr/>
            <p:nvPr/>
          </p:nvSpPr>
          <p:spPr>
            <a:xfrm>
              <a:off x="494887" y="283483"/>
              <a:ext cx="124207" cy="130884"/>
            </a:xfrm>
            <a:custGeom>
              <a:avLst/>
              <a:gdLst/>
              <a:ahLst/>
              <a:cxnLst/>
              <a:rect l="l" t="t" r="r" b="b"/>
              <a:pathLst>
                <a:path w="2493" h="2627" extrusionOk="0">
                  <a:moveTo>
                    <a:pt x="2223" y="135"/>
                  </a:moveTo>
                  <a:lnTo>
                    <a:pt x="2257" y="1213"/>
                  </a:lnTo>
                  <a:lnTo>
                    <a:pt x="2223" y="2290"/>
                  </a:lnTo>
                  <a:lnTo>
                    <a:pt x="1752" y="2324"/>
                  </a:lnTo>
                  <a:lnTo>
                    <a:pt x="1247" y="2357"/>
                  </a:lnTo>
                  <a:lnTo>
                    <a:pt x="775" y="2357"/>
                  </a:lnTo>
                  <a:lnTo>
                    <a:pt x="539" y="2391"/>
                  </a:lnTo>
                  <a:lnTo>
                    <a:pt x="337" y="2425"/>
                  </a:lnTo>
                  <a:lnTo>
                    <a:pt x="304" y="2425"/>
                  </a:lnTo>
                  <a:lnTo>
                    <a:pt x="304" y="2391"/>
                  </a:lnTo>
                  <a:lnTo>
                    <a:pt x="337" y="1886"/>
                  </a:lnTo>
                  <a:lnTo>
                    <a:pt x="304" y="1347"/>
                  </a:lnTo>
                  <a:lnTo>
                    <a:pt x="236" y="809"/>
                  </a:lnTo>
                  <a:lnTo>
                    <a:pt x="135" y="270"/>
                  </a:lnTo>
                  <a:lnTo>
                    <a:pt x="1213" y="270"/>
                  </a:lnTo>
                  <a:lnTo>
                    <a:pt x="1718" y="236"/>
                  </a:lnTo>
                  <a:lnTo>
                    <a:pt x="2223" y="135"/>
                  </a:lnTo>
                  <a:close/>
                  <a:moveTo>
                    <a:pt x="1718" y="1"/>
                  </a:moveTo>
                  <a:lnTo>
                    <a:pt x="1179" y="34"/>
                  </a:lnTo>
                  <a:lnTo>
                    <a:pt x="640" y="68"/>
                  </a:lnTo>
                  <a:lnTo>
                    <a:pt x="102" y="68"/>
                  </a:lnTo>
                  <a:lnTo>
                    <a:pt x="34" y="102"/>
                  </a:lnTo>
                  <a:lnTo>
                    <a:pt x="1" y="135"/>
                  </a:lnTo>
                  <a:lnTo>
                    <a:pt x="1" y="203"/>
                  </a:lnTo>
                  <a:lnTo>
                    <a:pt x="34" y="270"/>
                  </a:lnTo>
                  <a:lnTo>
                    <a:pt x="34" y="775"/>
                  </a:lnTo>
                  <a:lnTo>
                    <a:pt x="34" y="1347"/>
                  </a:lnTo>
                  <a:lnTo>
                    <a:pt x="68" y="1886"/>
                  </a:lnTo>
                  <a:lnTo>
                    <a:pt x="135" y="2391"/>
                  </a:lnTo>
                  <a:lnTo>
                    <a:pt x="169" y="2458"/>
                  </a:lnTo>
                  <a:lnTo>
                    <a:pt x="203" y="2458"/>
                  </a:lnTo>
                  <a:lnTo>
                    <a:pt x="236" y="2492"/>
                  </a:lnTo>
                  <a:lnTo>
                    <a:pt x="270" y="2458"/>
                  </a:lnTo>
                  <a:lnTo>
                    <a:pt x="270" y="2526"/>
                  </a:lnTo>
                  <a:lnTo>
                    <a:pt x="337" y="2559"/>
                  </a:lnTo>
                  <a:lnTo>
                    <a:pt x="539" y="2593"/>
                  </a:lnTo>
                  <a:lnTo>
                    <a:pt x="775" y="2627"/>
                  </a:lnTo>
                  <a:lnTo>
                    <a:pt x="1280" y="2593"/>
                  </a:lnTo>
                  <a:lnTo>
                    <a:pt x="1752" y="2526"/>
                  </a:lnTo>
                  <a:lnTo>
                    <a:pt x="2223" y="2425"/>
                  </a:lnTo>
                  <a:lnTo>
                    <a:pt x="2223" y="2492"/>
                  </a:lnTo>
                  <a:lnTo>
                    <a:pt x="2257" y="2559"/>
                  </a:lnTo>
                  <a:lnTo>
                    <a:pt x="2324" y="2593"/>
                  </a:lnTo>
                  <a:lnTo>
                    <a:pt x="2391" y="2593"/>
                  </a:lnTo>
                  <a:lnTo>
                    <a:pt x="2425" y="2526"/>
                  </a:lnTo>
                  <a:lnTo>
                    <a:pt x="2492" y="1920"/>
                  </a:lnTo>
                  <a:lnTo>
                    <a:pt x="2492" y="1314"/>
                  </a:lnTo>
                  <a:lnTo>
                    <a:pt x="2492" y="708"/>
                  </a:lnTo>
                  <a:lnTo>
                    <a:pt x="2391" y="102"/>
                  </a:lnTo>
                  <a:lnTo>
                    <a:pt x="2391" y="68"/>
                  </a:lnTo>
                  <a:lnTo>
                    <a:pt x="2324" y="68"/>
                  </a:lnTo>
                  <a:lnTo>
                    <a:pt x="23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7"/>
            <p:cNvSpPr/>
            <p:nvPr/>
          </p:nvSpPr>
          <p:spPr>
            <a:xfrm>
              <a:off x="575400" y="424381"/>
              <a:ext cx="16840" cy="115787"/>
            </a:xfrm>
            <a:custGeom>
              <a:avLst/>
              <a:gdLst/>
              <a:ahLst/>
              <a:cxnLst/>
              <a:rect l="l" t="t" r="r" b="b"/>
              <a:pathLst>
                <a:path w="338" h="2324" extrusionOk="0">
                  <a:moveTo>
                    <a:pt x="68" y="1"/>
                  </a:moveTo>
                  <a:lnTo>
                    <a:pt x="35" y="34"/>
                  </a:lnTo>
                  <a:lnTo>
                    <a:pt x="1" y="304"/>
                  </a:lnTo>
                  <a:lnTo>
                    <a:pt x="1" y="573"/>
                  </a:lnTo>
                  <a:lnTo>
                    <a:pt x="35" y="1078"/>
                  </a:lnTo>
                  <a:lnTo>
                    <a:pt x="68" y="1684"/>
                  </a:lnTo>
                  <a:lnTo>
                    <a:pt x="102" y="1987"/>
                  </a:lnTo>
                  <a:lnTo>
                    <a:pt x="169" y="2290"/>
                  </a:lnTo>
                  <a:lnTo>
                    <a:pt x="203" y="2324"/>
                  </a:lnTo>
                  <a:lnTo>
                    <a:pt x="304" y="2324"/>
                  </a:lnTo>
                  <a:lnTo>
                    <a:pt x="304" y="2257"/>
                  </a:lnTo>
                  <a:lnTo>
                    <a:pt x="338" y="1987"/>
                  </a:lnTo>
                  <a:lnTo>
                    <a:pt x="304" y="1684"/>
                  </a:lnTo>
                  <a:lnTo>
                    <a:pt x="237" y="1078"/>
                  </a:lnTo>
                  <a:lnTo>
                    <a:pt x="203" y="539"/>
                  </a:lnTo>
                  <a:lnTo>
                    <a:pt x="169" y="304"/>
                  </a:lnTo>
                  <a:lnTo>
                    <a:pt x="136" y="34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7"/>
            <p:cNvSpPr/>
            <p:nvPr/>
          </p:nvSpPr>
          <p:spPr>
            <a:xfrm>
              <a:off x="342281" y="469669"/>
              <a:ext cx="36918" cy="43694"/>
            </a:xfrm>
            <a:custGeom>
              <a:avLst/>
              <a:gdLst/>
              <a:ahLst/>
              <a:cxnLst/>
              <a:rect l="l" t="t" r="r" b="b"/>
              <a:pathLst>
                <a:path w="741" h="877" extrusionOk="0">
                  <a:moveTo>
                    <a:pt x="101" y="1"/>
                  </a:moveTo>
                  <a:lnTo>
                    <a:pt x="34" y="34"/>
                  </a:lnTo>
                  <a:lnTo>
                    <a:pt x="0" y="68"/>
                  </a:lnTo>
                  <a:lnTo>
                    <a:pt x="0" y="102"/>
                  </a:lnTo>
                  <a:lnTo>
                    <a:pt x="34" y="169"/>
                  </a:lnTo>
                  <a:lnTo>
                    <a:pt x="135" y="203"/>
                  </a:lnTo>
                  <a:lnTo>
                    <a:pt x="337" y="270"/>
                  </a:lnTo>
                  <a:lnTo>
                    <a:pt x="168" y="472"/>
                  </a:lnTo>
                  <a:lnTo>
                    <a:pt x="34" y="708"/>
                  </a:lnTo>
                  <a:lnTo>
                    <a:pt x="0" y="775"/>
                  </a:lnTo>
                  <a:lnTo>
                    <a:pt x="34" y="842"/>
                  </a:lnTo>
                  <a:lnTo>
                    <a:pt x="101" y="876"/>
                  </a:lnTo>
                  <a:lnTo>
                    <a:pt x="168" y="876"/>
                  </a:lnTo>
                  <a:lnTo>
                    <a:pt x="505" y="775"/>
                  </a:lnTo>
                  <a:lnTo>
                    <a:pt x="673" y="741"/>
                  </a:lnTo>
                  <a:lnTo>
                    <a:pt x="707" y="708"/>
                  </a:lnTo>
                  <a:lnTo>
                    <a:pt x="741" y="640"/>
                  </a:lnTo>
                  <a:lnTo>
                    <a:pt x="741" y="573"/>
                  </a:lnTo>
                  <a:lnTo>
                    <a:pt x="673" y="539"/>
                  </a:lnTo>
                  <a:lnTo>
                    <a:pt x="640" y="539"/>
                  </a:lnTo>
                  <a:lnTo>
                    <a:pt x="505" y="573"/>
                  </a:lnTo>
                  <a:lnTo>
                    <a:pt x="370" y="607"/>
                  </a:lnTo>
                  <a:lnTo>
                    <a:pt x="640" y="236"/>
                  </a:lnTo>
                  <a:lnTo>
                    <a:pt x="673" y="169"/>
                  </a:lnTo>
                  <a:lnTo>
                    <a:pt x="640" y="135"/>
                  </a:lnTo>
                  <a:lnTo>
                    <a:pt x="606" y="102"/>
                  </a:lnTo>
                  <a:lnTo>
                    <a:pt x="539" y="68"/>
                  </a:lnTo>
                  <a:lnTo>
                    <a:pt x="236" y="34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7"/>
            <p:cNvSpPr/>
            <p:nvPr/>
          </p:nvSpPr>
          <p:spPr>
            <a:xfrm>
              <a:off x="293604" y="429413"/>
              <a:ext cx="125852" cy="119175"/>
            </a:xfrm>
            <a:custGeom>
              <a:avLst/>
              <a:gdLst/>
              <a:ahLst/>
              <a:cxnLst/>
              <a:rect l="l" t="t" r="r" b="b"/>
              <a:pathLst>
                <a:path w="2526" h="2392" extrusionOk="0">
                  <a:moveTo>
                    <a:pt x="2256" y="236"/>
                  </a:moveTo>
                  <a:lnTo>
                    <a:pt x="2256" y="674"/>
                  </a:lnTo>
                  <a:lnTo>
                    <a:pt x="2290" y="1112"/>
                  </a:lnTo>
                  <a:lnTo>
                    <a:pt x="2290" y="1617"/>
                  </a:lnTo>
                  <a:lnTo>
                    <a:pt x="2324" y="2122"/>
                  </a:lnTo>
                  <a:lnTo>
                    <a:pt x="1448" y="2122"/>
                  </a:lnTo>
                  <a:lnTo>
                    <a:pt x="910" y="2156"/>
                  </a:lnTo>
                  <a:lnTo>
                    <a:pt x="640" y="2156"/>
                  </a:lnTo>
                  <a:lnTo>
                    <a:pt x="371" y="2223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03" y="708"/>
                  </a:lnTo>
                  <a:lnTo>
                    <a:pt x="169" y="270"/>
                  </a:lnTo>
                  <a:lnTo>
                    <a:pt x="169" y="270"/>
                  </a:lnTo>
                  <a:lnTo>
                    <a:pt x="674" y="304"/>
                  </a:lnTo>
                  <a:lnTo>
                    <a:pt x="1213" y="270"/>
                  </a:lnTo>
                  <a:lnTo>
                    <a:pt x="2256" y="236"/>
                  </a:lnTo>
                  <a:close/>
                  <a:moveTo>
                    <a:pt x="2256" y="1"/>
                  </a:moveTo>
                  <a:lnTo>
                    <a:pt x="1179" y="34"/>
                  </a:lnTo>
                  <a:lnTo>
                    <a:pt x="674" y="68"/>
                  </a:lnTo>
                  <a:lnTo>
                    <a:pt x="135" y="102"/>
                  </a:lnTo>
                  <a:lnTo>
                    <a:pt x="68" y="135"/>
                  </a:lnTo>
                  <a:lnTo>
                    <a:pt x="34" y="203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4" y="1179"/>
                  </a:lnTo>
                  <a:lnTo>
                    <a:pt x="102" y="1751"/>
                  </a:lnTo>
                  <a:lnTo>
                    <a:pt x="135" y="2055"/>
                  </a:lnTo>
                  <a:lnTo>
                    <a:pt x="203" y="2324"/>
                  </a:lnTo>
                  <a:lnTo>
                    <a:pt x="236" y="2358"/>
                  </a:lnTo>
                  <a:lnTo>
                    <a:pt x="371" y="2358"/>
                  </a:lnTo>
                  <a:lnTo>
                    <a:pt x="573" y="2391"/>
                  </a:lnTo>
                  <a:lnTo>
                    <a:pt x="842" y="2391"/>
                  </a:lnTo>
                  <a:lnTo>
                    <a:pt x="1314" y="2358"/>
                  </a:lnTo>
                  <a:lnTo>
                    <a:pt x="2088" y="2358"/>
                  </a:lnTo>
                  <a:lnTo>
                    <a:pt x="2357" y="2324"/>
                  </a:lnTo>
                  <a:lnTo>
                    <a:pt x="2458" y="2324"/>
                  </a:lnTo>
                  <a:lnTo>
                    <a:pt x="2492" y="2290"/>
                  </a:lnTo>
                  <a:lnTo>
                    <a:pt x="2526" y="2021"/>
                  </a:lnTo>
                  <a:lnTo>
                    <a:pt x="2526" y="1785"/>
                  </a:lnTo>
                  <a:lnTo>
                    <a:pt x="2492" y="1246"/>
                  </a:lnTo>
                  <a:lnTo>
                    <a:pt x="2458" y="674"/>
                  </a:lnTo>
                  <a:lnTo>
                    <a:pt x="2425" y="371"/>
                  </a:lnTo>
                  <a:lnTo>
                    <a:pt x="2357" y="68"/>
                  </a:lnTo>
                  <a:lnTo>
                    <a:pt x="2324" y="34"/>
                  </a:lnTo>
                  <a:lnTo>
                    <a:pt x="2290" y="34"/>
                  </a:lnTo>
                  <a:lnTo>
                    <a:pt x="225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7"/>
            <p:cNvSpPr/>
            <p:nvPr/>
          </p:nvSpPr>
          <p:spPr>
            <a:xfrm>
              <a:off x="1134010" y="394188"/>
              <a:ext cx="129190" cy="120820"/>
            </a:xfrm>
            <a:custGeom>
              <a:avLst/>
              <a:gdLst/>
              <a:ahLst/>
              <a:cxnLst/>
              <a:rect l="l" t="t" r="r" b="b"/>
              <a:pathLst>
                <a:path w="2593" h="2425" extrusionOk="0">
                  <a:moveTo>
                    <a:pt x="2391" y="1"/>
                  </a:moveTo>
                  <a:lnTo>
                    <a:pt x="2357" y="34"/>
                  </a:lnTo>
                  <a:lnTo>
                    <a:pt x="2323" y="135"/>
                  </a:lnTo>
                  <a:lnTo>
                    <a:pt x="1751" y="102"/>
                  </a:lnTo>
                  <a:lnTo>
                    <a:pt x="1179" y="68"/>
                  </a:lnTo>
                  <a:lnTo>
                    <a:pt x="674" y="34"/>
                  </a:lnTo>
                  <a:lnTo>
                    <a:pt x="404" y="68"/>
                  </a:lnTo>
                  <a:lnTo>
                    <a:pt x="303" y="135"/>
                  </a:lnTo>
                  <a:lnTo>
                    <a:pt x="202" y="169"/>
                  </a:lnTo>
                  <a:lnTo>
                    <a:pt x="202" y="203"/>
                  </a:lnTo>
                  <a:lnTo>
                    <a:pt x="371" y="270"/>
                  </a:lnTo>
                  <a:lnTo>
                    <a:pt x="573" y="304"/>
                  </a:lnTo>
                  <a:lnTo>
                    <a:pt x="1684" y="304"/>
                  </a:lnTo>
                  <a:lnTo>
                    <a:pt x="2323" y="337"/>
                  </a:lnTo>
                  <a:lnTo>
                    <a:pt x="2323" y="708"/>
                  </a:lnTo>
                  <a:lnTo>
                    <a:pt x="2323" y="1078"/>
                  </a:lnTo>
                  <a:lnTo>
                    <a:pt x="2323" y="1583"/>
                  </a:lnTo>
                  <a:lnTo>
                    <a:pt x="2357" y="1852"/>
                  </a:lnTo>
                  <a:lnTo>
                    <a:pt x="2387" y="2088"/>
                  </a:lnTo>
                  <a:lnTo>
                    <a:pt x="2387" y="2088"/>
                  </a:lnTo>
                  <a:lnTo>
                    <a:pt x="1347" y="2122"/>
                  </a:lnTo>
                  <a:lnTo>
                    <a:pt x="808" y="2155"/>
                  </a:lnTo>
                  <a:lnTo>
                    <a:pt x="539" y="2189"/>
                  </a:lnTo>
                  <a:lnTo>
                    <a:pt x="303" y="2256"/>
                  </a:lnTo>
                  <a:lnTo>
                    <a:pt x="270" y="1751"/>
                  </a:lnTo>
                  <a:lnTo>
                    <a:pt x="236" y="1246"/>
                  </a:lnTo>
                  <a:lnTo>
                    <a:pt x="270" y="708"/>
                  </a:lnTo>
                  <a:lnTo>
                    <a:pt x="236" y="438"/>
                  </a:lnTo>
                  <a:lnTo>
                    <a:pt x="202" y="304"/>
                  </a:lnTo>
                  <a:lnTo>
                    <a:pt x="169" y="203"/>
                  </a:lnTo>
                  <a:lnTo>
                    <a:pt x="68" y="337"/>
                  </a:lnTo>
                  <a:lnTo>
                    <a:pt x="34" y="506"/>
                  </a:lnTo>
                  <a:lnTo>
                    <a:pt x="0" y="876"/>
                  </a:lnTo>
                  <a:lnTo>
                    <a:pt x="34" y="1583"/>
                  </a:lnTo>
                  <a:lnTo>
                    <a:pt x="34" y="1819"/>
                  </a:lnTo>
                  <a:lnTo>
                    <a:pt x="34" y="2088"/>
                  </a:lnTo>
                  <a:lnTo>
                    <a:pt x="68" y="2189"/>
                  </a:lnTo>
                  <a:lnTo>
                    <a:pt x="101" y="2290"/>
                  </a:lnTo>
                  <a:lnTo>
                    <a:pt x="169" y="2391"/>
                  </a:lnTo>
                  <a:lnTo>
                    <a:pt x="270" y="2425"/>
                  </a:lnTo>
                  <a:lnTo>
                    <a:pt x="303" y="2425"/>
                  </a:lnTo>
                  <a:lnTo>
                    <a:pt x="337" y="2391"/>
                  </a:lnTo>
                  <a:lnTo>
                    <a:pt x="337" y="2357"/>
                  </a:lnTo>
                  <a:lnTo>
                    <a:pt x="573" y="2391"/>
                  </a:lnTo>
                  <a:lnTo>
                    <a:pt x="842" y="2425"/>
                  </a:lnTo>
                  <a:lnTo>
                    <a:pt x="1347" y="2391"/>
                  </a:lnTo>
                  <a:lnTo>
                    <a:pt x="2391" y="2324"/>
                  </a:lnTo>
                  <a:lnTo>
                    <a:pt x="2458" y="2290"/>
                  </a:lnTo>
                  <a:lnTo>
                    <a:pt x="2492" y="2324"/>
                  </a:lnTo>
                  <a:lnTo>
                    <a:pt x="2525" y="2324"/>
                  </a:lnTo>
                  <a:lnTo>
                    <a:pt x="2559" y="2290"/>
                  </a:lnTo>
                  <a:lnTo>
                    <a:pt x="2593" y="2021"/>
                  </a:lnTo>
                  <a:lnTo>
                    <a:pt x="2559" y="1785"/>
                  </a:lnTo>
                  <a:lnTo>
                    <a:pt x="2525" y="1246"/>
                  </a:lnTo>
                  <a:lnTo>
                    <a:pt x="2525" y="640"/>
                  </a:lnTo>
                  <a:lnTo>
                    <a:pt x="2492" y="337"/>
                  </a:lnTo>
                  <a:lnTo>
                    <a:pt x="2458" y="34"/>
                  </a:lnTo>
                  <a:lnTo>
                    <a:pt x="24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7"/>
            <p:cNvSpPr/>
            <p:nvPr/>
          </p:nvSpPr>
          <p:spPr>
            <a:xfrm>
              <a:off x="1598655" y="572005"/>
              <a:ext cx="129190" cy="83901"/>
            </a:xfrm>
            <a:custGeom>
              <a:avLst/>
              <a:gdLst/>
              <a:ahLst/>
              <a:cxnLst/>
              <a:rect l="l" t="t" r="r" b="b"/>
              <a:pathLst>
                <a:path w="2593" h="1684" extrusionOk="0">
                  <a:moveTo>
                    <a:pt x="2222" y="304"/>
                  </a:moveTo>
                  <a:lnTo>
                    <a:pt x="2290" y="910"/>
                  </a:lnTo>
                  <a:lnTo>
                    <a:pt x="2357" y="1381"/>
                  </a:lnTo>
                  <a:lnTo>
                    <a:pt x="2121" y="1347"/>
                  </a:lnTo>
                  <a:lnTo>
                    <a:pt x="1886" y="1347"/>
                  </a:lnTo>
                  <a:lnTo>
                    <a:pt x="1414" y="1381"/>
                  </a:lnTo>
                  <a:lnTo>
                    <a:pt x="808" y="1381"/>
                  </a:lnTo>
                  <a:lnTo>
                    <a:pt x="539" y="1415"/>
                  </a:lnTo>
                  <a:lnTo>
                    <a:pt x="270" y="1482"/>
                  </a:lnTo>
                  <a:lnTo>
                    <a:pt x="236" y="876"/>
                  </a:lnTo>
                  <a:lnTo>
                    <a:pt x="202" y="573"/>
                  </a:lnTo>
                  <a:lnTo>
                    <a:pt x="202" y="438"/>
                  </a:lnTo>
                  <a:lnTo>
                    <a:pt x="169" y="304"/>
                  </a:lnTo>
                  <a:lnTo>
                    <a:pt x="404" y="371"/>
                  </a:lnTo>
                  <a:lnTo>
                    <a:pt x="674" y="405"/>
                  </a:lnTo>
                  <a:lnTo>
                    <a:pt x="1684" y="405"/>
                  </a:lnTo>
                  <a:lnTo>
                    <a:pt x="1953" y="371"/>
                  </a:lnTo>
                  <a:lnTo>
                    <a:pt x="2222" y="304"/>
                  </a:lnTo>
                  <a:close/>
                  <a:moveTo>
                    <a:pt x="2256" y="1"/>
                  </a:moveTo>
                  <a:lnTo>
                    <a:pt x="2222" y="34"/>
                  </a:lnTo>
                  <a:lnTo>
                    <a:pt x="2222" y="68"/>
                  </a:lnTo>
                  <a:lnTo>
                    <a:pt x="2222" y="169"/>
                  </a:lnTo>
                  <a:lnTo>
                    <a:pt x="1785" y="169"/>
                  </a:lnTo>
                  <a:lnTo>
                    <a:pt x="1347" y="203"/>
                  </a:lnTo>
                  <a:lnTo>
                    <a:pt x="438" y="203"/>
                  </a:lnTo>
                  <a:lnTo>
                    <a:pt x="135" y="236"/>
                  </a:lnTo>
                  <a:lnTo>
                    <a:pt x="101" y="236"/>
                  </a:lnTo>
                  <a:lnTo>
                    <a:pt x="68" y="270"/>
                  </a:lnTo>
                  <a:lnTo>
                    <a:pt x="34" y="371"/>
                  </a:lnTo>
                  <a:lnTo>
                    <a:pt x="0" y="506"/>
                  </a:lnTo>
                  <a:lnTo>
                    <a:pt x="34" y="775"/>
                  </a:lnTo>
                  <a:lnTo>
                    <a:pt x="34" y="1549"/>
                  </a:lnTo>
                  <a:lnTo>
                    <a:pt x="68" y="1617"/>
                  </a:lnTo>
                  <a:lnTo>
                    <a:pt x="135" y="1650"/>
                  </a:lnTo>
                  <a:lnTo>
                    <a:pt x="202" y="1617"/>
                  </a:lnTo>
                  <a:lnTo>
                    <a:pt x="236" y="1583"/>
                  </a:lnTo>
                  <a:lnTo>
                    <a:pt x="505" y="1617"/>
                  </a:lnTo>
                  <a:lnTo>
                    <a:pt x="741" y="1617"/>
                  </a:lnTo>
                  <a:lnTo>
                    <a:pt x="1246" y="1583"/>
                  </a:lnTo>
                  <a:lnTo>
                    <a:pt x="1818" y="1583"/>
                  </a:lnTo>
                  <a:lnTo>
                    <a:pt x="2121" y="1549"/>
                  </a:lnTo>
                  <a:lnTo>
                    <a:pt x="2391" y="1482"/>
                  </a:lnTo>
                  <a:lnTo>
                    <a:pt x="2458" y="1684"/>
                  </a:lnTo>
                  <a:lnTo>
                    <a:pt x="2525" y="1684"/>
                  </a:lnTo>
                  <a:lnTo>
                    <a:pt x="2559" y="1650"/>
                  </a:lnTo>
                  <a:lnTo>
                    <a:pt x="2593" y="1482"/>
                  </a:lnTo>
                  <a:lnTo>
                    <a:pt x="2559" y="1280"/>
                  </a:lnTo>
                  <a:lnTo>
                    <a:pt x="2492" y="910"/>
                  </a:lnTo>
                  <a:lnTo>
                    <a:pt x="2391" y="270"/>
                  </a:lnTo>
                  <a:lnTo>
                    <a:pt x="2424" y="236"/>
                  </a:lnTo>
                  <a:lnTo>
                    <a:pt x="2424" y="203"/>
                  </a:lnTo>
                  <a:lnTo>
                    <a:pt x="2391" y="169"/>
                  </a:lnTo>
                  <a:lnTo>
                    <a:pt x="2357" y="169"/>
                  </a:lnTo>
                  <a:lnTo>
                    <a:pt x="2323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7"/>
            <p:cNvSpPr/>
            <p:nvPr/>
          </p:nvSpPr>
          <p:spPr>
            <a:xfrm>
              <a:off x="50" y="-7"/>
              <a:ext cx="2049897" cy="773345"/>
            </a:xfrm>
            <a:custGeom>
              <a:avLst/>
              <a:gdLst/>
              <a:ahLst/>
              <a:cxnLst/>
              <a:rect l="l" t="t" r="r" b="b"/>
              <a:pathLst>
                <a:path w="41144" h="15522" extrusionOk="0">
                  <a:moveTo>
                    <a:pt x="40604" y="1"/>
                  </a:moveTo>
                  <a:lnTo>
                    <a:pt x="40705" y="2425"/>
                  </a:lnTo>
                  <a:lnTo>
                    <a:pt x="40773" y="4849"/>
                  </a:lnTo>
                  <a:lnTo>
                    <a:pt x="40806" y="7374"/>
                  </a:lnTo>
                  <a:lnTo>
                    <a:pt x="40806" y="9899"/>
                  </a:lnTo>
                  <a:lnTo>
                    <a:pt x="40773" y="11078"/>
                  </a:lnTo>
                  <a:lnTo>
                    <a:pt x="40705" y="12256"/>
                  </a:lnTo>
                  <a:lnTo>
                    <a:pt x="40705" y="12626"/>
                  </a:lnTo>
                  <a:lnTo>
                    <a:pt x="40638" y="12997"/>
                  </a:lnTo>
                  <a:lnTo>
                    <a:pt x="40604" y="13199"/>
                  </a:lnTo>
                  <a:lnTo>
                    <a:pt x="40503" y="13367"/>
                  </a:lnTo>
                  <a:lnTo>
                    <a:pt x="40369" y="13468"/>
                  </a:lnTo>
                  <a:lnTo>
                    <a:pt x="40200" y="13535"/>
                  </a:lnTo>
                  <a:lnTo>
                    <a:pt x="39998" y="13569"/>
                  </a:lnTo>
                  <a:lnTo>
                    <a:pt x="39830" y="13603"/>
                  </a:lnTo>
                  <a:lnTo>
                    <a:pt x="29629" y="13939"/>
                  </a:lnTo>
                  <a:lnTo>
                    <a:pt x="19461" y="14276"/>
                  </a:lnTo>
                  <a:lnTo>
                    <a:pt x="14276" y="14478"/>
                  </a:lnTo>
                  <a:lnTo>
                    <a:pt x="9091" y="14714"/>
                  </a:lnTo>
                  <a:lnTo>
                    <a:pt x="6499" y="14882"/>
                  </a:lnTo>
                  <a:lnTo>
                    <a:pt x="3940" y="15050"/>
                  </a:lnTo>
                  <a:lnTo>
                    <a:pt x="1179" y="15252"/>
                  </a:lnTo>
                  <a:lnTo>
                    <a:pt x="607" y="15286"/>
                  </a:lnTo>
                  <a:lnTo>
                    <a:pt x="304" y="15320"/>
                  </a:lnTo>
                  <a:lnTo>
                    <a:pt x="1" y="15286"/>
                  </a:lnTo>
                  <a:lnTo>
                    <a:pt x="1" y="15522"/>
                  </a:lnTo>
                  <a:lnTo>
                    <a:pt x="910" y="15522"/>
                  </a:lnTo>
                  <a:lnTo>
                    <a:pt x="3671" y="15320"/>
                  </a:lnTo>
                  <a:lnTo>
                    <a:pt x="6398" y="15118"/>
                  </a:lnTo>
                  <a:lnTo>
                    <a:pt x="9226" y="14949"/>
                  </a:lnTo>
                  <a:lnTo>
                    <a:pt x="12020" y="14815"/>
                  </a:lnTo>
                  <a:lnTo>
                    <a:pt x="17676" y="14579"/>
                  </a:lnTo>
                  <a:lnTo>
                    <a:pt x="23164" y="14377"/>
                  </a:lnTo>
                  <a:lnTo>
                    <a:pt x="28619" y="14209"/>
                  </a:lnTo>
                  <a:lnTo>
                    <a:pt x="39594" y="13872"/>
                  </a:lnTo>
                  <a:lnTo>
                    <a:pt x="39662" y="13939"/>
                  </a:lnTo>
                  <a:lnTo>
                    <a:pt x="39729" y="13973"/>
                  </a:lnTo>
                  <a:lnTo>
                    <a:pt x="39763" y="13939"/>
                  </a:lnTo>
                  <a:lnTo>
                    <a:pt x="39897" y="13906"/>
                  </a:lnTo>
                  <a:lnTo>
                    <a:pt x="40066" y="13872"/>
                  </a:lnTo>
                  <a:lnTo>
                    <a:pt x="40167" y="13872"/>
                  </a:lnTo>
                  <a:lnTo>
                    <a:pt x="40234" y="13838"/>
                  </a:lnTo>
                  <a:lnTo>
                    <a:pt x="40402" y="13805"/>
                  </a:lnTo>
                  <a:lnTo>
                    <a:pt x="40571" y="13737"/>
                  </a:lnTo>
                  <a:lnTo>
                    <a:pt x="40705" y="13636"/>
                  </a:lnTo>
                  <a:lnTo>
                    <a:pt x="40806" y="13468"/>
                  </a:lnTo>
                  <a:lnTo>
                    <a:pt x="40907" y="13232"/>
                  </a:lnTo>
                  <a:lnTo>
                    <a:pt x="40975" y="12997"/>
                  </a:lnTo>
                  <a:lnTo>
                    <a:pt x="41042" y="12458"/>
                  </a:lnTo>
                  <a:lnTo>
                    <a:pt x="41076" y="11414"/>
                  </a:lnTo>
                  <a:lnTo>
                    <a:pt x="41109" y="10000"/>
                  </a:lnTo>
                  <a:lnTo>
                    <a:pt x="41143" y="8586"/>
                  </a:lnTo>
                  <a:lnTo>
                    <a:pt x="41109" y="5758"/>
                  </a:lnTo>
                  <a:lnTo>
                    <a:pt x="41042" y="3065"/>
                  </a:lnTo>
                  <a:lnTo>
                    <a:pt x="40907" y="337"/>
                  </a:lnTo>
                  <a:lnTo>
                    <a:pt x="4090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7"/>
            <p:cNvSpPr/>
            <p:nvPr/>
          </p:nvSpPr>
          <p:spPr>
            <a:xfrm>
              <a:off x="1872080" y="582069"/>
              <a:ext cx="10114" cy="67161"/>
            </a:xfrm>
            <a:custGeom>
              <a:avLst/>
              <a:gdLst/>
              <a:ahLst/>
              <a:cxnLst/>
              <a:rect l="l" t="t" r="r" b="b"/>
              <a:pathLst>
                <a:path w="203" h="1348" extrusionOk="0">
                  <a:moveTo>
                    <a:pt x="101" y="1"/>
                  </a:moveTo>
                  <a:lnTo>
                    <a:pt x="34" y="102"/>
                  </a:lnTo>
                  <a:lnTo>
                    <a:pt x="0" y="236"/>
                  </a:lnTo>
                  <a:lnTo>
                    <a:pt x="34" y="506"/>
                  </a:lnTo>
                  <a:lnTo>
                    <a:pt x="34" y="1280"/>
                  </a:lnTo>
                  <a:lnTo>
                    <a:pt x="68" y="1347"/>
                  </a:lnTo>
                  <a:lnTo>
                    <a:pt x="135" y="1347"/>
                  </a:lnTo>
                  <a:lnTo>
                    <a:pt x="169" y="1314"/>
                  </a:lnTo>
                  <a:lnTo>
                    <a:pt x="202" y="1280"/>
                  </a:lnTo>
                  <a:lnTo>
                    <a:pt x="169" y="472"/>
                  </a:lnTo>
                  <a:lnTo>
                    <a:pt x="169" y="236"/>
                  </a:lnTo>
                  <a:lnTo>
                    <a:pt x="169" y="102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7"/>
            <p:cNvSpPr/>
            <p:nvPr/>
          </p:nvSpPr>
          <p:spPr>
            <a:xfrm>
              <a:off x="1776471" y="-7"/>
              <a:ext cx="199639" cy="83951"/>
            </a:xfrm>
            <a:custGeom>
              <a:avLst/>
              <a:gdLst/>
              <a:ahLst/>
              <a:cxnLst/>
              <a:rect l="l" t="t" r="r" b="b"/>
              <a:pathLst>
                <a:path w="4007" h="1685" extrusionOk="0">
                  <a:moveTo>
                    <a:pt x="0" y="1"/>
                  </a:moveTo>
                  <a:lnTo>
                    <a:pt x="0" y="539"/>
                  </a:lnTo>
                  <a:lnTo>
                    <a:pt x="0" y="1011"/>
                  </a:lnTo>
                  <a:lnTo>
                    <a:pt x="68" y="1246"/>
                  </a:lnTo>
                  <a:lnTo>
                    <a:pt x="135" y="1448"/>
                  </a:lnTo>
                  <a:lnTo>
                    <a:pt x="202" y="1482"/>
                  </a:lnTo>
                  <a:lnTo>
                    <a:pt x="202" y="1516"/>
                  </a:lnTo>
                  <a:lnTo>
                    <a:pt x="236" y="1549"/>
                  </a:lnTo>
                  <a:lnTo>
                    <a:pt x="674" y="1617"/>
                  </a:lnTo>
                  <a:lnTo>
                    <a:pt x="1111" y="1650"/>
                  </a:lnTo>
                  <a:lnTo>
                    <a:pt x="2020" y="1684"/>
                  </a:lnTo>
                  <a:lnTo>
                    <a:pt x="2929" y="1650"/>
                  </a:lnTo>
                  <a:lnTo>
                    <a:pt x="3805" y="1549"/>
                  </a:lnTo>
                  <a:lnTo>
                    <a:pt x="3872" y="1583"/>
                  </a:lnTo>
                  <a:lnTo>
                    <a:pt x="3906" y="1583"/>
                  </a:lnTo>
                  <a:lnTo>
                    <a:pt x="3973" y="1549"/>
                  </a:lnTo>
                  <a:lnTo>
                    <a:pt x="4007" y="1482"/>
                  </a:lnTo>
                  <a:lnTo>
                    <a:pt x="3906" y="1"/>
                  </a:lnTo>
                  <a:lnTo>
                    <a:pt x="3704" y="1"/>
                  </a:lnTo>
                  <a:lnTo>
                    <a:pt x="3771" y="1347"/>
                  </a:lnTo>
                  <a:lnTo>
                    <a:pt x="2020" y="1381"/>
                  </a:lnTo>
                  <a:lnTo>
                    <a:pt x="1111" y="1381"/>
                  </a:lnTo>
                  <a:lnTo>
                    <a:pt x="236" y="1448"/>
                  </a:lnTo>
                  <a:lnTo>
                    <a:pt x="236" y="1415"/>
                  </a:lnTo>
                  <a:lnTo>
                    <a:pt x="270" y="1213"/>
                  </a:lnTo>
                  <a:lnTo>
                    <a:pt x="236" y="977"/>
                  </a:lnTo>
                  <a:lnTo>
                    <a:pt x="169" y="539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7"/>
            <p:cNvSpPr/>
            <p:nvPr/>
          </p:nvSpPr>
          <p:spPr>
            <a:xfrm>
              <a:off x="365747" y="204663"/>
              <a:ext cx="47032" cy="33580"/>
            </a:xfrm>
            <a:custGeom>
              <a:avLst/>
              <a:gdLst/>
              <a:ahLst/>
              <a:cxnLst/>
              <a:rect l="l" t="t" r="r" b="b"/>
              <a:pathLst>
                <a:path w="944" h="674" extrusionOk="0">
                  <a:moveTo>
                    <a:pt x="876" y="0"/>
                  </a:moveTo>
                  <a:lnTo>
                    <a:pt x="808" y="34"/>
                  </a:lnTo>
                  <a:lnTo>
                    <a:pt x="741" y="135"/>
                  </a:lnTo>
                  <a:lnTo>
                    <a:pt x="707" y="236"/>
                  </a:lnTo>
                  <a:lnTo>
                    <a:pt x="640" y="505"/>
                  </a:lnTo>
                  <a:lnTo>
                    <a:pt x="539" y="371"/>
                  </a:lnTo>
                  <a:lnTo>
                    <a:pt x="472" y="270"/>
                  </a:lnTo>
                  <a:lnTo>
                    <a:pt x="539" y="169"/>
                  </a:lnTo>
                  <a:lnTo>
                    <a:pt x="539" y="101"/>
                  </a:lnTo>
                  <a:lnTo>
                    <a:pt x="505" y="68"/>
                  </a:lnTo>
                  <a:lnTo>
                    <a:pt x="438" y="68"/>
                  </a:lnTo>
                  <a:lnTo>
                    <a:pt x="371" y="101"/>
                  </a:lnTo>
                  <a:lnTo>
                    <a:pt x="202" y="404"/>
                  </a:lnTo>
                  <a:lnTo>
                    <a:pt x="202" y="371"/>
                  </a:lnTo>
                  <a:lnTo>
                    <a:pt x="169" y="236"/>
                  </a:lnTo>
                  <a:lnTo>
                    <a:pt x="135" y="202"/>
                  </a:lnTo>
                  <a:lnTo>
                    <a:pt x="101" y="169"/>
                  </a:lnTo>
                  <a:lnTo>
                    <a:pt x="68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0" y="270"/>
                  </a:lnTo>
                  <a:lnTo>
                    <a:pt x="34" y="371"/>
                  </a:lnTo>
                  <a:lnTo>
                    <a:pt x="101" y="606"/>
                  </a:lnTo>
                  <a:lnTo>
                    <a:pt x="135" y="674"/>
                  </a:lnTo>
                  <a:lnTo>
                    <a:pt x="202" y="674"/>
                  </a:lnTo>
                  <a:lnTo>
                    <a:pt x="270" y="640"/>
                  </a:lnTo>
                  <a:lnTo>
                    <a:pt x="404" y="404"/>
                  </a:lnTo>
                  <a:lnTo>
                    <a:pt x="438" y="472"/>
                  </a:lnTo>
                  <a:lnTo>
                    <a:pt x="505" y="606"/>
                  </a:lnTo>
                  <a:lnTo>
                    <a:pt x="640" y="674"/>
                  </a:lnTo>
                  <a:lnTo>
                    <a:pt x="707" y="674"/>
                  </a:lnTo>
                  <a:lnTo>
                    <a:pt x="741" y="640"/>
                  </a:lnTo>
                  <a:lnTo>
                    <a:pt x="842" y="371"/>
                  </a:lnTo>
                  <a:lnTo>
                    <a:pt x="943" y="101"/>
                  </a:lnTo>
                  <a:lnTo>
                    <a:pt x="943" y="34"/>
                  </a:lnTo>
                  <a:lnTo>
                    <a:pt x="90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7"/>
            <p:cNvSpPr/>
            <p:nvPr/>
          </p:nvSpPr>
          <p:spPr>
            <a:xfrm>
              <a:off x="322102" y="157681"/>
              <a:ext cx="125901" cy="119126"/>
            </a:xfrm>
            <a:custGeom>
              <a:avLst/>
              <a:gdLst/>
              <a:ahLst/>
              <a:cxnLst/>
              <a:rect l="l" t="t" r="r" b="b"/>
              <a:pathLst>
                <a:path w="2527" h="2391" extrusionOk="0">
                  <a:moveTo>
                    <a:pt x="2257" y="236"/>
                  </a:moveTo>
                  <a:lnTo>
                    <a:pt x="2257" y="674"/>
                  </a:lnTo>
                  <a:lnTo>
                    <a:pt x="2257" y="1078"/>
                  </a:lnTo>
                  <a:lnTo>
                    <a:pt x="2290" y="1617"/>
                  </a:lnTo>
                  <a:lnTo>
                    <a:pt x="2324" y="2122"/>
                  </a:lnTo>
                  <a:lnTo>
                    <a:pt x="2088" y="2088"/>
                  </a:lnTo>
                  <a:lnTo>
                    <a:pt x="1886" y="2088"/>
                  </a:lnTo>
                  <a:lnTo>
                    <a:pt x="1449" y="2122"/>
                  </a:lnTo>
                  <a:lnTo>
                    <a:pt x="910" y="2122"/>
                  </a:lnTo>
                  <a:lnTo>
                    <a:pt x="641" y="2155"/>
                  </a:lnTo>
                  <a:lnTo>
                    <a:pt x="371" y="2223"/>
                  </a:lnTo>
                  <a:lnTo>
                    <a:pt x="304" y="1684"/>
                  </a:lnTo>
                  <a:lnTo>
                    <a:pt x="237" y="1145"/>
                  </a:lnTo>
                  <a:lnTo>
                    <a:pt x="203" y="708"/>
                  </a:lnTo>
                  <a:lnTo>
                    <a:pt x="136" y="270"/>
                  </a:lnTo>
                  <a:lnTo>
                    <a:pt x="1179" y="270"/>
                  </a:lnTo>
                  <a:lnTo>
                    <a:pt x="2257" y="236"/>
                  </a:lnTo>
                  <a:close/>
                  <a:moveTo>
                    <a:pt x="2223" y="1"/>
                  </a:moveTo>
                  <a:lnTo>
                    <a:pt x="1179" y="34"/>
                  </a:lnTo>
                  <a:lnTo>
                    <a:pt x="641" y="34"/>
                  </a:lnTo>
                  <a:lnTo>
                    <a:pt x="136" y="102"/>
                  </a:lnTo>
                  <a:lnTo>
                    <a:pt x="68" y="135"/>
                  </a:lnTo>
                  <a:lnTo>
                    <a:pt x="35" y="203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5" y="1145"/>
                  </a:lnTo>
                  <a:lnTo>
                    <a:pt x="68" y="1751"/>
                  </a:lnTo>
                  <a:lnTo>
                    <a:pt x="136" y="2021"/>
                  </a:lnTo>
                  <a:lnTo>
                    <a:pt x="203" y="2324"/>
                  </a:lnTo>
                  <a:lnTo>
                    <a:pt x="237" y="2357"/>
                  </a:lnTo>
                  <a:lnTo>
                    <a:pt x="338" y="2357"/>
                  </a:lnTo>
                  <a:lnTo>
                    <a:pt x="573" y="2391"/>
                  </a:lnTo>
                  <a:lnTo>
                    <a:pt x="809" y="2391"/>
                  </a:lnTo>
                  <a:lnTo>
                    <a:pt x="1280" y="2357"/>
                  </a:lnTo>
                  <a:lnTo>
                    <a:pt x="2088" y="2357"/>
                  </a:lnTo>
                  <a:lnTo>
                    <a:pt x="2358" y="2290"/>
                  </a:lnTo>
                  <a:lnTo>
                    <a:pt x="2391" y="2324"/>
                  </a:lnTo>
                  <a:lnTo>
                    <a:pt x="2459" y="2324"/>
                  </a:lnTo>
                  <a:lnTo>
                    <a:pt x="2492" y="2256"/>
                  </a:lnTo>
                  <a:lnTo>
                    <a:pt x="2526" y="2021"/>
                  </a:lnTo>
                  <a:lnTo>
                    <a:pt x="2526" y="1751"/>
                  </a:lnTo>
                  <a:lnTo>
                    <a:pt x="2492" y="1246"/>
                  </a:lnTo>
                  <a:lnTo>
                    <a:pt x="2459" y="640"/>
                  </a:lnTo>
                  <a:lnTo>
                    <a:pt x="2425" y="371"/>
                  </a:lnTo>
                  <a:lnTo>
                    <a:pt x="2358" y="68"/>
                  </a:lnTo>
                  <a:lnTo>
                    <a:pt x="2324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7"/>
            <p:cNvSpPr/>
            <p:nvPr/>
          </p:nvSpPr>
          <p:spPr>
            <a:xfrm>
              <a:off x="270138" y="335497"/>
              <a:ext cx="30242" cy="43645"/>
            </a:xfrm>
            <a:custGeom>
              <a:avLst/>
              <a:gdLst/>
              <a:ahLst/>
              <a:cxnLst/>
              <a:rect l="l" t="t" r="r" b="b"/>
              <a:pathLst>
                <a:path w="607" h="876" extrusionOk="0">
                  <a:moveTo>
                    <a:pt x="303" y="0"/>
                  </a:moveTo>
                  <a:lnTo>
                    <a:pt x="236" y="34"/>
                  </a:lnTo>
                  <a:lnTo>
                    <a:pt x="202" y="68"/>
                  </a:lnTo>
                  <a:lnTo>
                    <a:pt x="101" y="472"/>
                  </a:lnTo>
                  <a:lnTo>
                    <a:pt x="34" y="640"/>
                  </a:lnTo>
                  <a:lnTo>
                    <a:pt x="0" y="741"/>
                  </a:lnTo>
                  <a:lnTo>
                    <a:pt x="0" y="808"/>
                  </a:lnTo>
                  <a:lnTo>
                    <a:pt x="34" y="842"/>
                  </a:lnTo>
                  <a:lnTo>
                    <a:pt x="68" y="842"/>
                  </a:lnTo>
                  <a:lnTo>
                    <a:pt x="169" y="775"/>
                  </a:lnTo>
                  <a:lnTo>
                    <a:pt x="202" y="707"/>
                  </a:lnTo>
                  <a:lnTo>
                    <a:pt x="371" y="707"/>
                  </a:lnTo>
                  <a:lnTo>
                    <a:pt x="438" y="842"/>
                  </a:lnTo>
                  <a:lnTo>
                    <a:pt x="472" y="876"/>
                  </a:lnTo>
                  <a:lnTo>
                    <a:pt x="505" y="876"/>
                  </a:lnTo>
                  <a:lnTo>
                    <a:pt x="573" y="842"/>
                  </a:lnTo>
                  <a:lnTo>
                    <a:pt x="573" y="808"/>
                  </a:lnTo>
                  <a:lnTo>
                    <a:pt x="573" y="674"/>
                  </a:lnTo>
                  <a:lnTo>
                    <a:pt x="573" y="640"/>
                  </a:lnTo>
                  <a:lnTo>
                    <a:pt x="606" y="606"/>
                  </a:lnTo>
                  <a:lnTo>
                    <a:pt x="573" y="573"/>
                  </a:lnTo>
                  <a:lnTo>
                    <a:pt x="539" y="573"/>
                  </a:lnTo>
                  <a:lnTo>
                    <a:pt x="505" y="438"/>
                  </a:lnTo>
                  <a:lnTo>
                    <a:pt x="371" y="68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7"/>
            <p:cNvSpPr/>
            <p:nvPr/>
          </p:nvSpPr>
          <p:spPr>
            <a:xfrm>
              <a:off x="182898" y="159375"/>
              <a:ext cx="122514" cy="134222"/>
            </a:xfrm>
            <a:custGeom>
              <a:avLst/>
              <a:gdLst/>
              <a:ahLst/>
              <a:cxnLst/>
              <a:rect l="l" t="t" r="r" b="b"/>
              <a:pathLst>
                <a:path w="2459" h="2694" extrusionOk="0">
                  <a:moveTo>
                    <a:pt x="2290" y="236"/>
                  </a:moveTo>
                  <a:lnTo>
                    <a:pt x="2223" y="741"/>
                  </a:lnTo>
                  <a:lnTo>
                    <a:pt x="2189" y="1280"/>
                  </a:lnTo>
                  <a:lnTo>
                    <a:pt x="2223" y="1818"/>
                  </a:lnTo>
                  <a:lnTo>
                    <a:pt x="2290" y="2323"/>
                  </a:lnTo>
                  <a:lnTo>
                    <a:pt x="2290" y="2357"/>
                  </a:lnTo>
                  <a:lnTo>
                    <a:pt x="1819" y="2357"/>
                  </a:lnTo>
                  <a:lnTo>
                    <a:pt x="1347" y="2391"/>
                  </a:lnTo>
                  <a:lnTo>
                    <a:pt x="371" y="2391"/>
                  </a:lnTo>
                  <a:lnTo>
                    <a:pt x="270" y="1313"/>
                  </a:lnTo>
                  <a:lnTo>
                    <a:pt x="169" y="270"/>
                  </a:lnTo>
                  <a:lnTo>
                    <a:pt x="708" y="303"/>
                  </a:lnTo>
                  <a:lnTo>
                    <a:pt x="1213" y="303"/>
                  </a:lnTo>
                  <a:lnTo>
                    <a:pt x="2290" y="236"/>
                  </a:lnTo>
                  <a:close/>
                  <a:moveTo>
                    <a:pt x="2290" y="0"/>
                  </a:moveTo>
                  <a:lnTo>
                    <a:pt x="1751" y="34"/>
                  </a:lnTo>
                  <a:lnTo>
                    <a:pt x="1213" y="68"/>
                  </a:lnTo>
                  <a:lnTo>
                    <a:pt x="674" y="68"/>
                  </a:lnTo>
                  <a:lnTo>
                    <a:pt x="135" y="101"/>
                  </a:lnTo>
                  <a:lnTo>
                    <a:pt x="102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1" y="236"/>
                  </a:lnTo>
                  <a:lnTo>
                    <a:pt x="1" y="842"/>
                  </a:lnTo>
                  <a:lnTo>
                    <a:pt x="1" y="1448"/>
                  </a:lnTo>
                  <a:lnTo>
                    <a:pt x="68" y="2054"/>
                  </a:lnTo>
                  <a:lnTo>
                    <a:pt x="169" y="2626"/>
                  </a:lnTo>
                  <a:lnTo>
                    <a:pt x="236" y="2694"/>
                  </a:lnTo>
                  <a:lnTo>
                    <a:pt x="304" y="2694"/>
                  </a:lnTo>
                  <a:lnTo>
                    <a:pt x="371" y="2660"/>
                  </a:lnTo>
                  <a:lnTo>
                    <a:pt x="405" y="2593"/>
                  </a:lnTo>
                  <a:lnTo>
                    <a:pt x="371" y="2525"/>
                  </a:lnTo>
                  <a:lnTo>
                    <a:pt x="842" y="2593"/>
                  </a:lnTo>
                  <a:lnTo>
                    <a:pt x="1347" y="2626"/>
                  </a:lnTo>
                  <a:lnTo>
                    <a:pt x="1819" y="2593"/>
                  </a:lnTo>
                  <a:lnTo>
                    <a:pt x="2054" y="2559"/>
                  </a:lnTo>
                  <a:lnTo>
                    <a:pt x="2290" y="2525"/>
                  </a:lnTo>
                  <a:lnTo>
                    <a:pt x="2324" y="2458"/>
                  </a:lnTo>
                  <a:lnTo>
                    <a:pt x="2324" y="2391"/>
                  </a:lnTo>
                  <a:lnTo>
                    <a:pt x="2357" y="2424"/>
                  </a:lnTo>
                  <a:lnTo>
                    <a:pt x="2391" y="2424"/>
                  </a:lnTo>
                  <a:lnTo>
                    <a:pt x="2425" y="2391"/>
                  </a:lnTo>
                  <a:lnTo>
                    <a:pt x="2458" y="2323"/>
                  </a:lnTo>
                  <a:lnTo>
                    <a:pt x="2458" y="1818"/>
                  </a:lnTo>
                  <a:lnTo>
                    <a:pt x="2458" y="1246"/>
                  </a:lnTo>
                  <a:lnTo>
                    <a:pt x="2425" y="707"/>
                  </a:lnTo>
                  <a:lnTo>
                    <a:pt x="2357" y="202"/>
                  </a:lnTo>
                  <a:lnTo>
                    <a:pt x="2391" y="135"/>
                  </a:lnTo>
                  <a:lnTo>
                    <a:pt x="2391" y="68"/>
                  </a:lnTo>
                  <a:lnTo>
                    <a:pt x="2357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7"/>
            <p:cNvSpPr/>
            <p:nvPr/>
          </p:nvSpPr>
          <p:spPr>
            <a:xfrm>
              <a:off x="481485" y="466331"/>
              <a:ext cx="38612" cy="38612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674" y="0"/>
                  </a:moveTo>
                  <a:lnTo>
                    <a:pt x="505" y="135"/>
                  </a:lnTo>
                  <a:lnTo>
                    <a:pt x="371" y="236"/>
                  </a:lnTo>
                  <a:lnTo>
                    <a:pt x="169" y="135"/>
                  </a:lnTo>
                  <a:lnTo>
                    <a:pt x="135" y="101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101" y="236"/>
                  </a:lnTo>
                  <a:lnTo>
                    <a:pt x="236" y="371"/>
                  </a:lnTo>
                  <a:lnTo>
                    <a:pt x="135" y="472"/>
                  </a:lnTo>
                  <a:lnTo>
                    <a:pt x="68" y="573"/>
                  </a:lnTo>
                  <a:lnTo>
                    <a:pt x="34" y="606"/>
                  </a:lnTo>
                  <a:lnTo>
                    <a:pt x="0" y="674"/>
                  </a:lnTo>
                  <a:lnTo>
                    <a:pt x="34" y="741"/>
                  </a:lnTo>
                  <a:lnTo>
                    <a:pt x="101" y="775"/>
                  </a:lnTo>
                  <a:lnTo>
                    <a:pt x="202" y="707"/>
                  </a:lnTo>
                  <a:lnTo>
                    <a:pt x="270" y="640"/>
                  </a:lnTo>
                  <a:lnTo>
                    <a:pt x="404" y="472"/>
                  </a:lnTo>
                  <a:lnTo>
                    <a:pt x="640" y="573"/>
                  </a:lnTo>
                  <a:lnTo>
                    <a:pt x="741" y="539"/>
                  </a:lnTo>
                  <a:lnTo>
                    <a:pt x="775" y="472"/>
                  </a:lnTo>
                  <a:lnTo>
                    <a:pt x="775" y="404"/>
                  </a:lnTo>
                  <a:lnTo>
                    <a:pt x="707" y="371"/>
                  </a:lnTo>
                  <a:lnTo>
                    <a:pt x="539" y="337"/>
                  </a:lnTo>
                  <a:lnTo>
                    <a:pt x="606" y="270"/>
                  </a:lnTo>
                  <a:lnTo>
                    <a:pt x="707" y="34"/>
                  </a:lnTo>
                  <a:lnTo>
                    <a:pt x="70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7"/>
            <p:cNvSpPr/>
            <p:nvPr/>
          </p:nvSpPr>
          <p:spPr>
            <a:xfrm>
              <a:off x="463050" y="150955"/>
              <a:ext cx="127496" cy="120820"/>
            </a:xfrm>
            <a:custGeom>
              <a:avLst/>
              <a:gdLst/>
              <a:ahLst/>
              <a:cxnLst/>
              <a:rect l="l" t="t" r="r" b="b"/>
              <a:pathLst>
                <a:path w="2559" h="2425" extrusionOk="0">
                  <a:moveTo>
                    <a:pt x="168" y="169"/>
                  </a:moveTo>
                  <a:lnTo>
                    <a:pt x="370" y="270"/>
                  </a:lnTo>
                  <a:lnTo>
                    <a:pt x="572" y="304"/>
                  </a:lnTo>
                  <a:lnTo>
                    <a:pt x="1010" y="270"/>
                  </a:lnTo>
                  <a:lnTo>
                    <a:pt x="1650" y="304"/>
                  </a:lnTo>
                  <a:lnTo>
                    <a:pt x="2290" y="338"/>
                  </a:lnTo>
                  <a:lnTo>
                    <a:pt x="2290" y="708"/>
                  </a:lnTo>
                  <a:lnTo>
                    <a:pt x="2323" y="1078"/>
                  </a:lnTo>
                  <a:lnTo>
                    <a:pt x="2323" y="1583"/>
                  </a:lnTo>
                  <a:lnTo>
                    <a:pt x="2323" y="1853"/>
                  </a:lnTo>
                  <a:lnTo>
                    <a:pt x="2391" y="2088"/>
                  </a:lnTo>
                  <a:lnTo>
                    <a:pt x="2357" y="2088"/>
                  </a:lnTo>
                  <a:lnTo>
                    <a:pt x="1313" y="2122"/>
                  </a:lnTo>
                  <a:lnTo>
                    <a:pt x="808" y="2156"/>
                  </a:lnTo>
                  <a:lnTo>
                    <a:pt x="539" y="2189"/>
                  </a:lnTo>
                  <a:lnTo>
                    <a:pt x="303" y="2223"/>
                  </a:lnTo>
                  <a:lnTo>
                    <a:pt x="236" y="1718"/>
                  </a:lnTo>
                  <a:lnTo>
                    <a:pt x="236" y="1213"/>
                  </a:lnTo>
                  <a:lnTo>
                    <a:pt x="269" y="708"/>
                  </a:lnTo>
                  <a:lnTo>
                    <a:pt x="236" y="439"/>
                  </a:lnTo>
                  <a:lnTo>
                    <a:pt x="202" y="304"/>
                  </a:lnTo>
                  <a:lnTo>
                    <a:pt x="168" y="169"/>
                  </a:lnTo>
                  <a:close/>
                  <a:moveTo>
                    <a:pt x="2357" y="1"/>
                  </a:moveTo>
                  <a:lnTo>
                    <a:pt x="2357" y="35"/>
                  </a:lnTo>
                  <a:lnTo>
                    <a:pt x="2323" y="136"/>
                  </a:lnTo>
                  <a:lnTo>
                    <a:pt x="1751" y="68"/>
                  </a:lnTo>
                  <a:lnTo>
                    <a:pt x="1178" y="68"/>
                  </a:lnTo>
                  <a:lnTo>
                    <a:pt x="640" y="35"/>
                  </a:lnTo>
                  <a:lnTo>
                    <a:pt x="404" y="68"/>
                  </a:lnTo>
                  <a:lnTo>
                    <a:pt x="269" y="102"/>
                  </a:lnTo>
                  <a:lnTo>
                    <a:pt x="168" y="169"/>
                  </a:lnTo>
                  <a:lnTo>
                    <a:pt x="135" y="169"/>
                  </a:lnTo>
                  <a:lnTo>
                    <a:pt x="67" y="338"/>
                  </a:lnTo>
                  <a:lnTo>
                    <a:pt x="34" y="506"/>
                  </a:lnTo>
                  <a:lnTo>
                    <a:pt x="0" y="876"/>
                  </a:lnTo>
                  <a:lnTo>
                    <a:pt x="34" y="1583"/>
                  </a:lnTo>
                  <a:lnTo>
                    <a:pt x="34" y="1819"/>
                  </a:lnTo>
                  <a:lnTo>
                    <a:pt x="34" y="2055"/>
                  </a:lnTo>
                  <a:lnTo>
                    <a:pt x="34" y="2189"/>
                  </a:lnTo>
                  <a:lnTo>
                    <a:pt x="67" y="2290"/>
                  </a:lnTo>
                  <a:lnTo>
                    <a:pt x="135" y="2358"/>
                  </a:lnTo>
                  <a:lnTo>
                    <a:pt x="236" y="2425"/>
                  </a:lnTo>
                  <a:lnTo>
                    <a:pt x="303" y="2425"/>
                  </a:lnTo>
                  <a:lnTo>
                    <a:pt x="303" y="2358"/>
                  </a:lnTo>
                  <a:lnTo>
                    <a:pt x="572" y="2391"/>
                  </a:lnTo>
                  <a:lnTo>
                    <a:pt x="808" y="2425"/>
                  </a:lnTo>
                  <a:lnTo>
                    <a:pt x="1347" y="2391"/>
                  </a:lnTo>
                  <a:lnTo>
                    <a:pt x="2357" y="2324"/>
                  </a:lnTo>
                  <a:lnTo>
                    <a:pt x="2424" y="2290"/>
                  </a:lnTo>
                  <a:lnTo>
                    <a:pt x="2492" y="2324"/>
                  </a:lnTo>
                  <a:lnTo>
                    <a:pt x="2525" y="2324"/>
                  </a:lnTo>
                  <a:lnTo>
                    <a:pt x="2525" y="2290"/>
                  </a:lnTo>
                  <a:lnTo>
                    <a:pt x="2559" y="2021"/>
                  </a:lnTo>
                  <a:lnTo>
                    <a:pt x="2559" y="1752"/>
                  </a:lnTo>
                  <a:lnTo>
                    <a:pt x="2525" y="1247"/>
                  </a:lnTo>
                  <a:lnTo>
                    <a:pt x="2492" y="641"/>
                  </a:lnTo>
                  <a:lnTo>
                    <a:pt x="2492" y="338"/>
                  </a:lnTo>
                  <a:lnTo>
                    <a:pt x="2458" y="35"/>
                  </a:lnTo>
                  <a:lnTo>
                    <a:pt x="24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7"/>
            <p:cNvSpPr/>
            <p:nvPr/>
          </p:nvSpPr>
          <p:spPr>
            <a:xfrm>
              <a:off x="513371" y="199631"/>
              <a:ext cx="31886" cy="38612"/>
            </a:xfrm>
            <a:custGeom>
              <a:avLst/>
              <a:gdLst/>
              <a:ahLst/>
              <a:cxnLst/>
              <a:rect l="l" t="t" r="r" b="b"/>
              <a:pathLst>
                <a:path w="640" h="775" extrusionOk="0">
                  <a:moveTo>
                    <a:pt x="101" y="0"/>
                  </a:moveTo>
                  <a:lnTo>
                    <a:pt x="67" y="34"/>
                  </a:lnTo>
                  <a:lnTo>
                    <a:pt x="34" y="337"/>
                  </a:lnTo>
                  <a:lnTo>
                    <a:pt x="34" y="606"/>
                  </a:lnTo>
                  <a:lnTo>
                    <a:pt x="67" y="640"/>
                  </a:lnTo>
                  <a:lnTo>
                    <a:pt x="67" y="674"/>
                  </a:lnTo>
                  <a:lnTo>
                    <a:pt x="0" y="674"/>
                  </a:lnTo>
                  <a:lnTo>
                    <a:pt x="0" y="707"/>
                  </a:lnTo>
                  <a:lnTo>
                    <a:pt x="168" y="775"/>
                  </a:lnTo>
                  <a:lnTo>
                    <a:pt x="370" y="775"/>
                  </a:lnTo>
                  <a:lnTo>
                    <a:pt x="505" y="741"/>
                  </a:lnTo>
                  <a:lnTo>
                    <a:pt x="573" y="707"/>
                  </a:lnTo>
                  <a:lnTo>
                    <a:pt x="640" y="674"/>
                  </a:lnTo>
                  <a:lnTo>
                    <a:pt x="640" y="640"/>
                  </a:lnTo>
                  <a:lnTo>
                    <a:pt x="606" y="606"/>
                  </a:lnTo>
                  <a:lnTo>
                    <a:pt x="539" y="573"/>
                  </a:lnTo>
                  <a:lnTo>
                    <a:pt x="472" y="606"/>
                  </a:lnTo>
                  <a:lnTo>
                    <a:pt x="337" y="640"/>
                  </a:lnTo>
                  <a:lnTo>
                    <a:pt x="168" y="674"/>
                  </a:lnTo>
                  <a:lnTo>
                    <a:pt x="168" y="606"/>
                  </a:lnTo>
                  <a:lnTo>
                    <a:pt x="168" y="371"/>
                  </a:lnTo>
                  <a:lnTo>
                    <a:pt x="236" y="404"/>
                  </a:lnTo>
                  <a:lnTo>
                    <a:pt x="472" y="404"/>
                  </a:lnTo>
                  <a:lnTo>
                    <a:pt x="505" y="337"/>
                  </a:lnTo>
                  <a:lnTo>
                    <a:pt x="505" y="303"/>
                  </a:lnTo>
                  <a:lnTo>
                    <a:pt x="472" y="236"/>
                  </a:lnTo>
                  <a:lnTo>
                    <a:pt x="202" y="236"/>
                  </a:lnTo>
                  <a:lnTo>
                    <a:pt x="168" y="270"/>
                  </a:lnTo>
                  <a:lnTo>
                    <a:pt x="135" y="34"/>
                  </a:lnTo>
                  <a:lnTo>
                    <a:pt x="101" y="34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7"/>
            <p:cNvSpPr/>
            <p:nvPr/>
          </p:nvSpPr>
          <p:spPr>
            <a:xfrm>
              <a:off x="404310" y="337191"/>
              <a:ext cx="30242" cy="43645"/>
            </a:xfrm>
            <a:custGeom>
              <a:avLst/>
              <a:gdLst/>
              <a:ahLst/>
              <a:cxnLst/>
              <a:rect l="l" t="t" r="r" b="b"/>
              <a:pathLst>
                <a:path w="607" h="876" extrusionOk="0">
                  <a:moveTo>
                    <a:pt x="371" y="0"/>
                  </a:moveTo>
                  <a:lnTo>
                    <a:pt x="304" y="34"/>
                  </a:lnTo>
                  <a:lnTo>
                    <a:pt x="169" y="67"/>
                  </a:lnTo>
                  <a:lnTo>
                    <a:pt x="102" y="135"/>
                  </a:lnTo>
                  <a:lnTo>
                    <a:pt x="102" y="168"/>
                  </a:lnTo>
                  <a:lnTo>
                    <a:pt x="68" y="269"/>
                  </a:lnTo>
                  <a:lnTo>
                    <a:pt x="68" y="337"/>
                  </a:lnTo>
                  <a:lnTo>
                    <a:pt x="135" y="438"/>
                  </a:lnTo>
                  <a:lnTo>
                    <a:pt x="270" y="505"/>
                  </a:lnTo>
                  <a:lnTo>
                    <a:pt x="405" y="539"/>
                  </a:lnTo>
                  <a:lnTo>
                    <a:pt x="405" y="606"/>
                  </a:lnTo>
                  <a:lnTo>
                    <a:pt x="337" y="673"/>
                  </a:lnTo>
                  <a:lnTo>
                    <a:pt x="304" y="707"/>
                  </a:lnTo>
                  <a:lnTo>
                    <a:pt x="236" y="673"/>
                  </a:lnTo>
                  <a:lnTo>
                    <a:pt x="135" y="640"/>
                  </a:lnTo>
                  <a:lnTo>
                    <a:pt x="34" y="640"/>
                  </a:lnTo>
                  <a:lnTo>
                    <a:pt x="1" y="673"/>
                  </a:lnTo>
                  <a:lnTo>
                    <a:pt x="1" y="741"/>
                  </a:lnTo>
                  <a:lnTo>
                    <a:pt x="34" y="774"/>
                  </a:lnTo>
                  <a:lnTo>
                    <a:pt x="135" y="842"/>
                  </a:lnTo>
                  <a:lnTo>
                    <a:pt x="236" y="875"/>
                  </a:lnTo>
                  <a:lnTo>
                    <a:pt x="337" y="875"/>
                  </a:lnTo>
                  <a:lnTo>
                    <a:pt x="438" y="808"/>
                  </a:lnTo>
                  <a:lnTo>
                    <a:pt x="539" y="741"/>
                  </a:lnTo>
                  <a:lnTo>
                    <a:pt x="573" y="640"/>
                  </a:lnTo>
                  <a:lnTo>
                    <a:pt x="607" y="539"/>
                  </a:lnTo>
                  <a:lnTo>
                    <a:pt x="573" y="438"/>
                  </a:lnTo>
                  <a:lnTo>
                    <a:pt x="539" y="404"/>
                  </a:lnTo>
                  <a:lnTo>
                    <a:pt x="472" y="370"/>
                  </a:lnTo>
                  <a:lnTo>
                    <a:pt x="337" y="337"/>
                  </a:lnTo>
                  <a:lnTo>
                    <a:pt x="304" y="303"/>
                  </a:lnTo>
                  <a:lnTo>
                    <a:pt x="270" y="269"/>
                  </a:lnTo>
                  <a:lnTo>
                    <a:pt x="270" y="202"/>
                  </a:lnTo>
                  <a:lnTo>
                    <a:pt x="337" y="168"/>
                  </a:lnTo>
                  <a:lnTo>
                    <a:pt x="506" y="168"/>
                  </a:lnTo>
                  <a:lnTo>
                    <a:pt x="506" y="135"/>
                  </a:lnTo>
                  <a:lnTo>
                    <a:pt x="472" y="67"/>
                  </a:lnTo>
                  <a:lnTo>
                    <a:pt x="438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7"/>
            <p:cNvSpPr/>
            <p:nvPr/>
          </p:nvSpPr>
          <p:spPr>
            <a:xfrm>
              <a:off x="355683" y="291853"/>
              <a:ext cx="122514" cy="120869"/>
            </a:xfrm>
            <a:custGeom>
              <a:avLst/>
              <a:gdLst/>
              <a:ahLst/>
              <a:cxnLst/>
              <a:rect l="l" t="t" r="r" b="b"/>
              <a:pathLst>
                <a:path w="2459" h="2426" extrusionOk="0">
                  <a:moveTo>
                    <a:pt x="2290" y="203"/>
                  </a:moveTo>
                  <a:lnTo>
                    <a:pt x="2256" y="641"/>
                  </a:lnTo>
                  <a:lnTo>
                    <a:pt x="2256" y="1078"/>
                  </a:lnTo>
                  <a:lnTo>
                    <a:pt x="2222" y="1617"/>
                  </a:lnTo>
                  <a:lnTo>
                    <a:pt x="2222" y="2156"/>
                  </a:lnTo>
                  <a:lnTo>
                    <a:pt x="1953" y="2122"/>
                  </a:lnTo>
                  <a:lnTo>
                    <a:pt x="1684" y="2088"/>
                  </a:lnTo>
                  <a:lnTo>
                    <a:pt x="1145" y="2122"/>
                  </a:lnTo>
                  <a:lnTo>
                    <a:pt x="707" y="2156"/>
                  </a:lnTo>
                  <a:lnTo>
                    <a:pt x="472" y="2156"/>
                  </a:lnTo>
                  <a:lnTo>
                    <a:pt x="270" y="2223"/>
                  </a:lnTo>
                  <a:lnTo>
                    <a:pt x="270" y="1684"/>
                  </a:lnTo>
                  <a:lnTo>
                    <a:pt x="236" y="1179"/>
                  </a:lnTo>
                  <a:lnTo>
                    <a:pt x="202" y="742"/>
                  </a:lnTo>
                  <a:lnTo>
                    <a:pt x="202" y="304"/>
                  </a:lnTo>
                  <a:lnTo>
                    <a:pt x="1246" y="270"/>
                  </a:lnTo>
                  <a:lnTo>
                    <a:pt x="1751" y="237"/>
                  </a:lnTo>
                  <a:lnTo>
                    <a:pt x="2290" y="203"/>
                  </a:lnTo>
                  <a:close/>
                  <a:moveTo>
                    <a:pt x="1751" y="1"/>
                  </a:moveTo>
                  <a:lnTo>
                    <a:pt x="1212" y="35"/>
                  </a:lnTo>
                  <a:lnTo>
                    <a:pt x="169" y="102"/>
                  </a:lnTo>
                  <a:lnTo>
                    <a:pt x="135" y="102"/>
                  </a:lnTo>
                  <a:lnTo>
                    <a:pt x="101" y="136"/>
                  </a:lnTo>
                  <a:lnTo>
                    <a:pt x="68" y="169"/>
                  </a:lnTo>
                  <a:lnTo>
                    <a:pt x="0" y="439"/>
                  </a:lnTo>
                  <a:lnTo>
                    <a:pt x="0" y="742"/>
                  </a:lnTo>
                  <a:lnTo>
                    <a:pt x="34" y="1348"/>
                  </a:lnTo>
                  <a:lnTo>
                    <a:pt x="34" y="1853"/>
                  </a:lnTo>
                  <a:lnTo>
                    <a:pt x="68" y="2122"/>
                  </a:lnTo>
                  <a:lnTo>
                    <a:pt x="101" y="2358"/>
                  </a:lnTo>
                  <a:lnTo>
                    <a:pt x="135" y="2391"/>
                  </a:lnTo>
                  <a:lnTo>
                    <a:pt x="169" y="2425"/>
                  </a:lnTo>
                  <a:lnTo>
                    <a:pt x="202" y="2425"/>
                  </a:lnTo>
                  <a:lnTo>
                    <a:pt x="236" y="2391"/>
                  </a:lnTo>
                  <a:lnTo>
                    <a:pt x="775" y="2391"/>
                  </a:lnTo>
                  <a:lnTo>
                    <a:pt x="1313" y="2358"/>
                  </a:lnTo>
                  <a:lnTo>
                    <a:pt x="1785" y="2358"/>
                  </a:lnTo>
                  <a:lnTo>
                    <a:pt x="2020" y="2324"/>
                  </a:lnTo>
                  <a:lnTo>
                    <a:pt x="2256" y="2290"/>
                  </a:lnTo>
                  <a:lnTo>
                    <a:pt x="2256" y="2257"/>
                  </a:lnTo>
                  <a:lnTo>
                    <a:pt x="2323" y="2290"/>
                  </a:lnTo>
                  <a:lnTo>
                    <a:pt x="2357" y="2257"/>
                  </a:lnTo>
                  <a:lnTo>
                    <a:pt x="2391" y="2223"/>
                  </a:lnTo>
                  <a:lnTo>
                    <a:pt x="2424" y="1954"/>
                  </a:lnTo>
                  <a:lnTo>
                    <a:pt x="2458" y="1651"/>
                  </a:lnTo>
                  <a:lnTo>
                    <a:pt x="2458" y="1045"/>
                  </a:lnTo>
                  <a:lnTo>
                    <a:pt x="2458" y="573"/>
                  </a:lnTo>
                  <a:lnTo>
                    <a:pt x="2424" y="338"/>
                  </a:lnTo>
                  <a:lnTo>
                    <a:pt x="2357" y="102"/>
                  </a:lnTo>
                  <a:lnTo>
                    <a:pt x="2357" y="35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7"/>
            <p:cNvSpPr/>
            <p:nvPr/>
          </p:nvSpPr>
          <p:spPr>
            <a:xfrm>
              <a:off x="250009" y="-7"/>
              <a:ext cx="10114" cy="16840"/>
            </a:xfrm>
            <a:custGeom>
              <a:avLst/>
              <a:gdLst/>
              <a:ahLst/>
              <a:cxnLst/>
              <a:rect l="l" t="t" r="r" b="b"/>
              <a:pathLst>
                <a:path w="203" h="338" extrusionOk="0">
                  <a:moveTo>
                    <a:pt x="0" y="1"/>
                  </a:moveTo>
                  <a:lnTo>
                    <a:pt x="68" y="270"/>
                  </a:lnTo>
                  <a:lnTo>
                    <a:pt x="101" y="304"/>
                  </a:lnTo>
                  <a:lnTo>
                    <a:pt x="135" y="337"/>
                  </a:lnTo>
                  <a:lnTo>
                    <a:pt x="202" y="304"/>
                  </a:lnTo>
                  <a:lnTo>
                    <a:pt x="202" y="236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7"/>
            <p:cNvSpPr/>
            <p:nvPr/>
          </p:nvSpPr>
          <p:spPr>
            <a:xfrm>
              <a:off x="50" y="33573"/>
              <a:ext cx="83951" cy="130884"/>
            </a:xfrm>
            <a:custGeom>
              <a:avLst/>
              <a:gdLst/>
              <a:ahLst/>
              <a:cxnLst/>
              <a:rect l="l" t="t" r="r" b="b"/>
              <a:pathLst>
                <a:path w="1685" h="2627" extrusionOk="0">
                  <a:moveTo>
                    <a:pt x="1516" y="0"/>
                  </a:moveTo>
                  <a:lnTo>
                    <a:pt x="775" y="34"/>
                  </a:lnTo>
                  <a:lnTo>
                    <a:pt x="1" y="67"/>
                  </a:lnTo>
                  <a:lnTo>
                    <a:pt x="1" y="269"/>
                  </a:lnTo>
                  <a:lnTo>
                    <a:pt x="741" y="269"/>
                  </a:lnTo>
                  <a:lnTo>
                    <a:pt x="1516" y="202"/>
                  </a:lnTo>
                  <a:lnTo>
                    <a:pt x="1448" y="741"/>
                  </a:lnTo>
                  <a:lnTo>
                    <a:pt x="1415" y="1279"/>
                  </a:lnTo>
                  <a:lnTo>
                    <a:pt x="1448" y="1818"/>
                  </a:lnTo>
                  <a:lnTo>
                    <a:pt x="1516" y="2323"/>
                  </a:lnTo>
                  <a:lnTo>
                    <a:pt x="1516" y="2357"/>
                  </a:lnTo>
                  <a:lnTo>
                    <a:pt x="1482" y="2357"/>
                  </a:lnTo>
                  <a:lnTo>
                    <a:pt x="1280" y="2323"/>
                  </a:lnTo>
                  <a:lnTo>
                    <a:pt x="1044" y="2357"/>
                  </a:lnTo>
                  <a:lnTo>
                    <a:pt x="1" y="2357"/>
                  </a:lnTo>
                  <a:lnTo>
                    <a:pt x="1" y="2593"/>
                  </a:lnTo>
                  <a:lnTo>
                    <a:pt x="371" y="2626"/>
                  </a:lnTo>
                  <a:lnTo>
                    <a:pt x="775" y="2626"/>
                  </a:lnTo>
                  <a:lnTo>
                    <a:pt x="1145" y="2593"/>
                  </a:lnTo>
                  <a:lnTo>
                    <a:pt x="1516" y="2492"/>
                  </a:lnTo>
                  <a:lnTo>
                    <a:pt x="1549" y="2458"/>
                  </a:lnTo>
                  <a:lnTo>
                    <a:pt x="1549" y="2391"/>
                  </a:lnTo>
                  <a:lnTo>
                    <a:pt x="1650" y="2391"/>
                  </a:lnTo>
                  <a:lnTo>
                    <a:pt x="1684" y="2357"/>
                  </a:lnTo>
                  <a:lnTo>
                    <a:pt x="1684" y="2323"/>
                  </a:lnTo>
                  <a:lnTo>
                    <a:pt x="1684" y="1784"/>
                  </a:lnTo>
                  <a:lnTo>
                    <a:pt x="1684" y="1246"/>
                  </a:lnTo>
                  <a:lnTo>
                    <a:pt x="1650" y="707"/>
                  </a:lnTo>
                  <a:lnTo>
                    <a:pt x="1583" y="168"/>
                  </a:lnTo>
                  <a:lnTo>
                    <a:pt x="1617" y="135"/>
                  </a:lnTo>
                  <a:lnTo>
                    <a:pt x="1617" y="67"/>
                  </a:lnTo>
                  <a:lnTo>
                    <a:pt x="1583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7"/>
            <p:cNvSpPr/>
            <p:nvPr/>
          </p:nvSpPr>
          <p:spPr>
            <a:xfrm>
              <a:off x="50" y="233162"/>
              <a:ext cx="53758" cy="43645"/>
            </a:xfrm>
            <a:custGeom>
              <a:avLst/>
              <a:gdLst/>
              <a:ahLst/>
              <a:cxnLst/>
              <a:rect l="l" t="t" r="r" b="b"/>
              <a:pathLst>
                <a:path w="1079" h="876" extrusionOk="0">
                  <a:moveTo>
                    <a:pt x="943" y="1"/>
                  </a:moveTo>
                  <a:lnTo>
                    <a:pt x="910" y="34"/>
                  </a:lnTo>
                  <a:lnTo>
                    <a:pt x="910" y="203"/>
                  </a:lnTo>
                  <a:lnTo>
                    <a:pt x="910" y="405"/>
                  </a:lnTo>
                  <a:lnTo>
                    <a:pt x="910" y="472"/>
                  </a:lnTo>
                  <a:lnTo>
                    <a:pt x="876" y="438"/>
                  </a:lnTo>
                  <a:lnTo>
                    <a:pt x="708" y="337"/>
                  </a:lnTo>
                  <a:lnTo>
                    <a:pt x="573" y="169"/>
                  </a:lnTo>
                  <a:lnTo>
                    <a:pt x="438" y="169"/>
                  </a:lnTo>
                  <a:lnTo>
                    <a:pt x="405" y="236"/>
                  </a:lnTo>
                  <a:lnTo>
                    <a:pt x="405" y="304"/>
                  </a:lnTo>
                  <a:lnTo>
                    <a:pt x="438" y="337"/>
                  </a:lnTo>
                  <a:lnTo>
                    <a:pt x="539" y="472"/>
                  </a:lnTo>
                  <a:lnTo>
                    <a:pt x="539" y="472"/>
                  </a:lnTo>
                  <a:lnTo>
                    <a:pt x="337" y="438"/>
                  </a:lnTo>
                  <a:lnTo>
                    <a:pt x="68" y="438"/>
                  </a:lnTo>
                  <a:lnTo>
                    <a:pt x="1" y="472"/>
                  </a:lnTo>
                  <a:lnTo>
                    <a:pt x="1" y="539"/>
                  </a:lnTo>
                  <a:lnTo>
                    <a:pt x="135" y="607"/>
                  </a:lnTo>
                  <a:lnTo>
                    <a:pt x="270" y="607"/>
                  </a:lnTo>
                  <a:lnTo>
                    <a:pt x="573" y="640"/>
                  </a:lnTo>
                  <a:lnTo>
                    <a:pt x="438" y="708"/>
                  </a:lnTo>
                  <a:lnTo>
                    <a:pt x="371" y="741"/>
                  </a:lnTo>
                  <a:lnTo>
                    <a:pt x="405" y="809"/>
                  </a:lnTo>
                  <a:lnTo>
                    <a:pt x="438" y="876"/>
                  </a:lnTo>
                  <a:lnTo>
                    <a:pt x="506" y="876"/>
                  </a:lnTo>
                  <a:lnTo>
                    <a:pt x="708" y="775"/>
                  </a:lnTo>
                  <a:lnTo>
                    <a:pt x="910" y="607"/>
                  </a:lnTo>
                  <a:lnTo>
                    <a:pt x="910" y="809"/>
                  </a:lnTo>
                  <a:lnTo>
                    <a:pt x="943" y="842"/>
                  </a:lnTo>
                  <a:lnTo>
                    <a:pt x="1011" y="876"/>
                  </a:lnTo>
                  <a:lnTo>
                    <a:pt x="1078" y="842"/>
                  </a:lnTo>
                  <a:lnTo>
                    <a:pt x="1078" y="775"/>
                  </a:lnTo>
                  <a:lnTo>
                    <a:pt x="1078" y="371"/>
                  </a:lnTo>
                  <a:lnTo>
                    <a:pt x="1044" y="203"/>
                  </a:lnTo>
                  <a:lnTo>
                    <a:pt x="1011" y="34"/>
                  </a:lnTo>
                  <a:lnTo>
                    <a:pt x="101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7"/>
            <p:cNvSpPr/>
            <p:nvPr/>
          </p:nvSpPr>
          <p:spPr>
            <a:xfrm>
              <a:off x="293604" y="80506"/>
              <a:ext cx="38612" cy="45338"/>
            </a:xfrm>
            <a:custGeom>
              <a:avLst/>
              <a:gdLst/>
              <a:ahLst/>
              <a:cxnLst/>
              <a:rect l="l" t="t" r="r" b="b"/>
              <a:pathLst>
                <a:path w="775" h="910" extrusionOk="0">
                  <a:moveTo>
                    <a:pt x="371" y="1"/>
                  </a:moveTo>
                  <a:lnTo>
                    <a:pt x="270" y="34"/>
                  </a:lnTo>
                  <a:lnTo>
                    <a:pt x="135" y="102"/>
                  </a:lnTo>
                  <a:lnTo>
                    <a:pt x="102" y="135"/>
                  </a:lnTo>
                  <a:lnTo>
                    <a:pt x="102" y="203"/>
                  </a:lnTo>
                  <a:lnTo>
                    <a:pt x="102" y="270"/>
                  </a:lnTo>
                  <a:lnTo>
                    <a:pt x="169" y="270"/>
                  </a:lnTo>
                  <a:lnTo>
                    <a:pt x="371" y="203"/>
                  </a:lnTo>
                  <a:lnTo>
                    <a:pt x="371" y="203"/>
                  </a:lnTo>
                  <a:lnTo>
                    <a:pt x="203" y="472"/>
                  </a:lnTo>
                  <a:lnTo>
                    <a:pt x="34" y="741"/>
                  </a:lnTo>
                  <a:lnTo>
                    <a:pt x="1" y="775"/>
                  </a:lnTo>
                  <a:lnTo>
                    <a:pt x="34" y="842"/>
                  </a:lnTo>
                  <a:lnTo>
                    <a:pt x="68" y="876"/>
                  </a:lnTo>
                  <a:lnTo>
                    <a:pt x="102" y="910"/>
                  </a:lnTo>
                  <a:lnTo>
                    <a:pt x="438" y="842"/>
                  </a:lnTo>
                  <a:lnTo>
                    <a:pt x="573" y="842"/>
                  </a:lnTo>
                  <a:lnTo>
                    <a:pt x="741" y="775"/>
                  </a:lnTo>
                  <a:lnTo>
                    <a:pt x="775" y="741"/>
                  </a:lnTo>
                  <a:lnTo>
                    <a:pt x="775" y="708"/>
                  </a:lnTo>
                  <a:lnTo>
                    <a:pt x="741" y="674"/>
                  </a:lnTo>
                  <a:lnTo>
                    <a:pt x="708" y="640"/>
                  </a:lnTo>
                  <a:lnTo>
                    <a:pt x="573" y="640"/>
                  </a:lnTo>
                  <a:lnTo>
                    <a:pt x="405" y="674"/>
                  </a:lnTo>
                  <a:lnTo>
                    <a:pt x="304" y="674"/>
                  </a:lnTo>
                  <a:lnTo>
                    <a:pt x="472" y="405"/>
                  </a:lnTo>
                  <a:lnTo>
                    <a:pt x="573" y="135"/>
                  </a:lnTo>
                  <a:lnTo>
                    <a:pt x="573" y="68"/>
                  </a:lnTo>
                  <a:lnTo>
                    <a:pt x="506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7"/>
            <p:cNvSpPr/>
            <p:nvPr/>
          </p:nvSpPr>
          <p:spPr>
            <a:xfrm>
              <a:off x="241589" y="25153"/>
              <a:ext cx="127546" cy="120820"/>
            </a:xfrm>
            <a:custGeom>
              <a:avLst/>
              <a:gdLst/>
              <a:ahLst/>
              <a:cxnLst/>
              <a:rect l="l" t="t" r="r" b="b"/>
              <a:pathLst>
                <a:path w="2560" h="2425" extrusionOk="0">
                  <a:moveTo>
                    <a:pt x="169" y="169"/>
                  </a:moveTo>
                  <a:lnTo>
                    <a:pt x="371" y="236"/>
                  </a:lnTo>
                  <a:lnTo>
                    <a:pt x="573" y="270"/>
                  </a:lnTo>
                  <a:lnTo>
                    <a:pt x="1011" y="270"/>
                  </a:lnTo>
                  <a:lnTo>
                    <a:pt x="1651" y="304"/>
                  </a:lnTo>
                  <a:lnTo>
                    <a:pt x="2290" y="304"/>
                  </a:lnTo>
                  <a:lnTo>
                    <a:pt x="2290" y="674"/>
                  </a:lnTo>
                  <a:lnTo>
                    <a:pt x="2324" y="1078"/>
                  </a:lnTo>
                  <a:lnTo>
                    <a:pt x="2324" y="1583"/>
                  </a:lnTo>
                  <a:lnTo>
                    <a:pt x="2358" y="1819"/>
                  </a:lnTo>
                  <a:lnTo>
                    <a:pt x="2391" y="2088"/>
                  </a:lnTo>
                  <a:lnTo>
                    <a:pt x="1314" y="2088"/>
                  </a:lnTo>
                  <a:lnTo>
                    <a:pt x="809" y="2122"/>
                  </a:lnTo>
                  <a:lnTo>
                    <a:pt x="540" y="2156"/>
                  </a:lnTo>
                  <a:lnTo>
                    <a:pt x="304" y="2223"/>
                  </a:lnTo>
                  <a:lnTo>
                    <a:pt x="270" y="1718"/>
                  </a:lnTo>
                  <a:lnTo>
                    <a:pt x="237" y="1213"/>
                  </a:lnTo>
                  <a:lnTo>
                    <a:pt x="270" y="674"/>
                  </a:lnTo>
                  <a:lnTo>
                    <a:pt x="237" y="405"/>
                  </a:lnTo>
                  <a:lnTo>
                    <a:pt x="203" y="304"/>
                  </a:lnTo>
                  <a:lnTo>
                    <a:pt x="169" y="169"/>
                  </a:lnTo>
                  <a:close/>
                  <a:moveTo>
                    <a:pt x="2358" y="1"/>
                  </a:moveTo>
                  <a:lnTo>
                    <a:pt x="2358" y="34"/>
                  </a:lnTo>
                  <a:lnTo>
                    <a:pt x="2324" y="102"/>
                  </a:lnTo>
                  <a:lnTo>
                    <a:pt x="1752" y="68"/>
                  </a:lnTo>
                  <a:lnTo>
                    <a:pt x="1179" y="34"/>
                  </a:lnTo>
                  <a:lnTo>
                    <a:pt x="641" y="34"/>
                  </a:lnTo>
                  <a:lnTo>
                    <a:pt x="405" y="68"/>
                  </a:lnTo>
                  <a:lnTo>
                    <a:pt x="270" y="102"/>
                  </a:lnTo>
                  <a:lnTo>
                    <a:pt x="169" y="169"/>
                  </a:lnTo>
                  <a:lnTo>
                    <a:pt x="136" y="169"/>
                  </a:lnTo>
                  <a:lnTo>
                    <a:pt x="68" y="304"/>
                  </a:lnTo>
                  <a:lnTo>
                    <a:pt x="35" y="472"/>
                  </a:lnTo>
                  <a:lnTo>
                    <a:pt x="1" y="842"/>
                  </a:lnTo>
                  <a:lnTo>
                    <a:pt x="35" y="1583"/>
                  </a:lnTo>
                  <a:lnTo>
                    <a:pt x="35" y="1785"/>
                  </a:lnTo>
                  <a:lnTo>
                    <a:pt x="35" y="2054"/>
                  </a:lnTo>
                  <a:lnTo>
                    <a:pt x="35" y="2156"/>
                  </a:lnTo>
                  <a:lnTo>
                    <a:pt x="68" y="2290"/>
                  </a:lnTo>
                  <a:lnTo>
                    <a:pt x="136" y="2358"/>
                  </a:lnTo>
                  <a:lnTo>
                    <a:pt x="237" y="2425"/>
                  </a:lnTo>
                  <a:lnTo>
                    <a:pt x="304" y="2391"/>
                  </a:lnTo>
                  <a:lnTo>
                    <a:pt x="304" y="2358"/>
                  </a:lnTo>
                  <a:lnTo>
                    <a:pt x="573" y="2391"/>
                  </a:lnTo>
                  <a:lnTo>
                    <a:pt x="1348" y="2391"/>
                  </a:lnTo>
                  <a:lnTo>
                    <a:pt x="2391" y="2290"/>
                  </a:lnTo>
                  <a:lnTo>
                    <a:pt x="2526" y="2290"/>
                  </a:lnTo>
                  <a:lnTo>
                    <a:pt x="2526" y="2257"/>
                  </a:lnTo>
                  <a:lnTo>
                    <a:pt x="2560" y="2021"/>
                  </a:lnTo>
                  <a:lnTo>
                    <a:pt x="2560" y="1751"/>
                  </a:lnTo>
                  <a:lnTo>
                    <a:pt x="2526" y="1213"/>
                  </a:lnTo>
                  <a:lnTo>
                    <a:pt x="2492" y="607"/>
                  </a:lnTo>
                  <a:lnTo>
                    <a:pt x="2492" y="304"/>
                  </a:lnTo>
                  <a:lnTo>
                    <a:pt x="2459" y="34"/>
                  </a:lnTo>
                  <a:lnTo>
                    <a:pt x="242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7"/>
            <p:cNvSpPr/>
            <p:nvPr/>
          </p:nvSpPr>
          <p:spPr>
            <a:xfrm>
              <a:off x="520047" y="196243"/>
              <a:ext cx="26904" cy="10114"/>
            </a:xfrm>
            <a:custGeom>
              <a:avLst/>
              <a:gdLst/>
              <a:ahLst/>
              <a:cxnLst/>
              <a:rect l="l" t="t" r="r" b="b"/>
              <a:pathLst>
                <a:path w="540" h="203" extrusionOk="0">
                  <a:moveTo>
                    <a:pt x="405" y="1"/>
                  </a:moveTo>
                  <a:lnTo>
                    <a:pt x="338" y="35"/>
                  </a:lnTo>
                  <a:lnTo>
                    <a:pt x="68" y="35"/>
                  </a:lnTo>
                  <a:lnTo>
                    <a:pt x="34" y="68"/>
                  </a:lnTo>
                  <a:lnTo>
                    <a:pt x="1" y="102"/>
                  </a:lnTo>
                  <a:lnTo>
                    <a:pt x="34" y="136"/>
                  </a:lnTo>
                  <a:lnTo>
                    <a:pt x="68" y="169"/>
                  </a:lnTo>
                  <a:lnTo>
                    <a:pt x="169" y="203"/>
                  </a:lnTo>
                  <a:lnTo>
                    <a:pt x="371" y="203"/>
                  </a:lnTo>
                  <a:lnTo>
                    <a:pt x="439" y="169"/>
                  </a:lnTo>
                  <a:lnTo>
                    <a:pt x="506" y="136"/>
                  </a:lnTo>
                  <a:lnTo>
                    <a:pt x="540" y="102"/>
                  </a:lnTo>
                  <a:lnTo>
                    <a:pt x="540" y="68"/>
                  </a:lnTo>
                  <a:lnTo>
                    <a:pt x="540" y="35"/>
                  </a:lnTo>
                  <a:lnTo>
                    <a:pt x="506" y="35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7"/>
            <p:cNvSpPr/>
            <p:nvPr/>
          </p:nvSpPr>
          <p:spPr>
            <a:xfrm>
              <a:off x="50" y="-7"/>
              <a:ext cx="92321" cy="26904"/>
            </a:xfrm>
            <a:custGeom>
              <a:avLst/>
              <a:gdLst/>
              <a:ahLst/>
              <a:cxnLst/>
              <a:rect l="l" t="t" r="r" b="b"/>
              <a:pathLst>
                <a:path w="1853" h="540" extrusionOk="0">
                  <a:moveTo>
                    <a:pt x="1583" y="1"/>
                  </a:moveTo>
                  <a:lnTo>
                    <a:pt x="1617" y="236"/>
                  </a:lnTo>
                  <a:lnTo>
                    <a:pt x="809" y="270"/>
                  </a:lnTo>
                  <a:lnTo>
                    <a:pt x="1" y="304"/>
                  </a:lnTo>
                  <a:lnTo>
                    <a:pt x="1" y="539"/>
                  </a:lnTo>
                  <a:lnTo>
                    <a:pt x="842" y="472"/>
                  </a:lnTo>
                  <a:lnTo>
                    <a:pt x="1684" y="405"/>
                  </a:lnTo>
                  <a:lnTo>
                    <a:pt x="1718" y="438"/>
                  </a:lnTo>
                  <a:lnTo>
                    <a:pt x="1751" y="405"/>
                  </a:lnTo>
                  <a:lnTo>
                    <a:pt x="1819" y="371"/>
                  </a:lnTo>
                  <a:lnTo>
                    <a:pt x="1852" y="337"/>
                  </a:lnTo>
                  <a:lnTo>
                    <a:pt x="1819" y="270"/>
                  </a:lnTo>
                  <a:lnTo>
                    <a:pt x="1785" y="236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7"/>
            <p:cNvSpPr/>
            <p:nvPr/>
          </p:nvSpPr>
          <p:spPr>
            <a:xfrm>
              <a:off x="50" y="305305"/>
              <a:ext cx="203027" cy="120820"/>
            </a:xfrm>
            <a:custGeom>
              <a:avLst/>
              <a:gdLst/>
              <a:ahLst/>
              <a:cxnLst/>
              <a:rect l="l" t="t" r="r" b="b"/>
              <a:pathLst>
                <a:path w="4075" h="2425" extrusionOk="0">
                  <a:moveTo>
                    <a:pt x="2694" y="0"/>
                  </a:moveTo>
                  <a:lnTo>
                    <a:pt x="1448" y="34"/>
                  </a:lnTo>
                  <a:lnTo>
                    <a:pt x="371" y="34"/>
                  </a:lnTo>
                  <a:lnTo>
                    <a:pt x="1" y="101"/>
                  </a:lnTo>
                  <a:lnTo>
                    <a:pt x="1" y="303"/>
                  </a:lnTo>
                  <a:lnTo>
                    <a:pt x="943" y="270"/>
                  </a:lnTo>
                  <a:lnTo>
                    <a:pt x="1920" y="270"/>
                  </a:lnTo>
                  <a:lnTo>
                    <a:pt x="3805" y="236"/>
                  </a:lnTo>
                  <a:lnTo>
                    <a:pt x="3772" y="404"/>
                  </a:lnTo>
                  <a:lnTo>
                    <a:pt x="3772" y="606"/>
                  </a:lnTo>
                  <a:lnTo>
                    <a:pt x="3805" y="977"/>
                  </a:lnTo>
                  <a:lnTo>
                    <a:pt x="3805" y="1515"/>
                  </a:lnTo>
                  <a:lnTo>
                    <a:pt x="3839" y="2088"/>
                  </a:lnTo>
                  <a:lnTo>
                    <a:pt x="1852" y="2088"/>
                  </a:lnTo>
                  <a:lnTo>
                    <a:pt x="910" y="2155"/>
                  </a:lnTo>
                  <a:lnTo>
                    <a:pt x="438" y="2189"/>
                  </a:lnTo>
                  <a:lnTo>
                    <a:pt x="1" y="2290"/>
                  </a:lnTo>
                  <a:lnTo>
                    <a:pt x="1" y="2391"/>
                  </a:lnTo>
                  <a:lnTo>
                    <a:pt x="405" y="2424"/>
                  </a:lnTo>
                  <a:lnTo>
                    <a:pt x="809" y="2391"/>
                  </a:lnTo>
                  <a:lnTo>
                    <a:pt x="1617" y="2323"/>
                  </a:lnTo>
                  <a:lnTo>
                    <a:pt x="2728" y="2290"/>
                  </a:lnTo>
                  <a:lnTo>
                    <a:pt x="3873" y="2290"/>
                  </a:lnTo>
                  <a:lnTo>
                    <a:pt x="3873" y="2357"/>
                  </a:lnTo>
                  <a:lnTo>
                    <a:pt x="3906" y="2424"/>
                  </a:lnTo>
                  <a:lnTo>
                    <a:pt x="4041" y="2424"/>
                  </a:lnTo>
                  <a:lnTo>
                    <a:pt x="4075" y="2323"/>
                  </a:lnTo>
                  <a:lnTo>
                    <a:pt x="4075" y="1751"/>
                  </a:lnTo>
                  <a:lnTo>
                    <a:pt x="4041" y="1145"/>
                  </a:lnTo>
                  <a:lnTo>
                    <a:pt x="4041" y="674"/>
                  </a:lnTo>
                  <a:lnTo>
                    <a:pt x="4007" y="438"/>
                  </a:lnTo>
                  <a:lnTo>
                    <a:pt x="3974" y="236"/>
                  </a:lnTo>
                  <a:lnTo>
                    <a:pt x="4007" y="202"/>
                  </a:lnTo>
                  <a:lnTo>
                    <a:pt x="4007" y="135"/>
                  </a:lnTo>
                  <a:lnTo>
                    <a:pt x="3974" y="68"/>
                  </a:lnTo>
                  <a:lnTo>
                    <a:pt x="3906" y="34"/>
                  </a:lnTo>
                  <a:lnTo>
                    <a:pt x="330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7"/>
            <p:cNvSpPr/>
            <p:nvPr/>
          </p:nvSpPr>
          <p:spPr>
            <a:xfrm>
              <a:off x="100691" y="31879"/>
              <a:ext cx="125852" cy="117481"/>
            </a:xfrm>
            <a:custGeom>
              <a:avLst/>
              <a:gdLst/>
              <a:ahLst/>
              <a:cxnLst/>
              <a:rect l="l" t="t" r="r" b="b"/>
              <a:pathLst>
                <a:path w="2526" h="2358" extrusionOk="0">
                  <a:moveTo>
                    <a:pt x="2257" y="202"/>
                  </a:moveTo>
                  <a:lnTo>
                    <a:pt x="2257" y="640"/>
                  </a:lnTo>
                  <a:lnTo>
                    <a:pt x="2290" y="1078"/>
                  </a:lnTo>
                  <a:lnTo>
                    <a:pt x="2290" y="1616"/>
                  </a:lnTo>
                  <a:lnTo>
                    <a:pt x="2324" y="2155"/>
                  </a:lnTo>
                  <a:lnTo>
                    <a:pt x="2088" y="2122"/>
                  </a:lnTo>
                  <a:lnTo>
                    <a:pt x="1886" y="2155"/>
                  </a:lnTo>
                  <a:lnTo>
                    <a:pt x="1449" y="2189"/>
                  </a:lnTo>
                  <a:lnTo>
                    <a:pt x="1449" y="2122"/>
                  </a:lnTo>
                  <a:lnTo>
                    <a:pt x="1449" y="1919"/>
                  </a:lnTo>
                  <a:lnTo>
                    <a:pt x="1449" y="1717"/>
                  </a:lnTo>
                  <a:lnTo>
                    <a:pt x="1415" y="1313"/>
                  </a:lnTo>
                  <a:lnTo>
                    <a:pt x="1381" y="1246"/>
                  </a:lnTo>
                  <a:lnTo>
                    <a:pt x="1348" y="1212"/>
                  </a:lnTo>
                  <a:lnTo>
                    <a:pt x="1280" y="1246"/>
                  </a:lnTo>
                  <a:lnTo>
                    <a:pt x="1247" y="1313"/>
                  </a:lnTo>
                  <a:lnTo>
                    <a:pt x="1247" y="1717"/>
                  </a:lnTo>
                  <a:lnTo>
                    <a:pt x="1247" y="1919"/>
                  </a:lnTo>
                  <a:lnTo>
                    <a:pt x="1314" y="2088"/>
                  </a:lnTo>
                  <a:lnTo>
                    <a:pt x="1348" y="2122"/>
                  </a:lnTo>
                  <a:lnTo>
                    <a:pt x="843" y="2122"/>
                  </a:lnTo>
                  <a:lnTo>
                    <a:pt x="607" y="2155"/>
                  </a:lnTo>
                  <a:lnTo>
                    <a:pt x="371" y="2223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03" y="707"/>
                  </a:lnTo>
                  <a:lnTo>
                    <a:pt x="135" y="270"/>
                  </a:lnTo>
                  <a:lnTo>
                    <a:pt x="1179" y="270"/>
                  </a:lnTo>
                  <a:lnTo>
                    <a:pt x="2257" y="202"/>
                  </a:lnTo>
                  <a:close/>
                  <a:moveTo>
                    <a:pt x="1179" y="0"/>
                  </a:moveTo>
                  <a:lnTo>
                    <a:pt x="641" y="34"/>
                  </a:lnTo>
                  <a:lnTo>
                    <a:pt x="135" y="68"/>
                  </a:lnTo>
                  <a:lnTo>
                    <a:pt x="68" y="101"/>
                  </a:lnTo>
                  <a:lnTo>
                    <a:pt x="34" y="169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4" y="1145"/>
                  </a:lnTo>
                  <a:lnTo>
                    <a:pt x="102" y="1717"/>
                  </a:lnTo>
                  <a:lnTo>
                    <a:pt x="135" y="2021"/>
                  </a:lnTo>
                  <a:lnTo>
                    <a:pt x="203" y="2290"/>
                  </a:lnTo>
                  <a:lnTo>
                    <a:pt x="236" y="2324"/>
                  </a:lnTo>
                  <a:lnTo>
                    <a:pt x="270" y="2357"/>
                  </a:lnTo>
                  <a:lnTo>
                    <a:pt x="337" y="2324"/>
                  </a:lnTo>
                  <a:lnTo>
                    <a:pt x="337" y="2357"/>
                  </a:lnTo>
                  <a:lnTo>
                    <a:pt x="1314" y="2357"/>
                  </a:lnTo>
                  <a:lnTo>
                    <a:pt x="1819" y="2324"/>
                  </a:lnTo>
                  <a:lnTo>
                    <a:pt x="2088" y="2324"/>
                  </a:lnTo>
                  <a:lnTo>
                    <a:pt x="2358" y="2290"/>
                  </a:lnTo>
                  <a:lnTo>
                    <a:pt x="2391" y="2324"/>
                  </a:lnTo>
                  <a:lnTo>
                    <a:pt x="2425" y="2324"/>
                  </a:lnTo>
                  <a:lnTo>
                    <a:pt x="2459" y="2290"/>
                  </a:lnTo>
                  <a:lnTo>
                    <a:pt x="2492" y="2256"/>
                  </a:lnTo>
                  <a:lnTo>
                    <a:pt x="2526" y="1987"/>
                  </a:lnTo>
                  <a:lnTo>
                    <a:pt x="2526" y="1751"/>
                  </a:lnTo>
                  <a:lnTo>
                    <a:pt x="2492" y="1246"/>
                  </a:lnTo>
                  <a:lnTo>
                    <a:pt x="2459" y="640"/>
                  </a:lnTo>
                  <a:lnTo>
                    <a:pt x="2425" y="337"/>
                  </a:lnTo>
                  <a:lnTo>
                    <a:pt x="2358" y="68"/>
                  </a:lnTo>
                  <a:lnTo>
                    <a:pt x="2324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7"/>
            <p:cNvSpPr/>
            <p:nvPr/>
          </p:nvSpPr>
          <p:spPr>
            <a:xfrm>
              <a:off x="226493" y="201275"/>
              <a:ext cx="40306" cy="50371"/>
            </a:xfrm>
            <a:custGeom>
              <a:avLst/>
              <a:gdLst/>
              <a:ahLst/>
              <a:cxnLst/>
              <a:rect l="l" t="t" r="r" b="b"/>
              <a:pathLst>
                <a:path w="809" h="1011" extrusionOk="0">
                  <a:moveTo>
                    <a:pt x="439" y="237"/>
                  </a:moveTo>
                  <a:lnTo>
                    <a:pt x="472" y="270"/>
                  </a:lnTo>
                  <a:lnTo>
                    <a:pt x="472" y="338"/>
                  </a:lnTo>
                  <a:lnTo>
                    <a:pt x="439" y="439"/>
                  </a:lnTo>
                  <a:lnTo>
                    <a:pt x="338" y="540"/>
                  </a:lnTo>
                  <a:lnTo>
                    <a:pt x="203" y="573"/>
                  </a:lnTo>
                  <a:lnTo>
                    <a:pt x="237" y="439"/>
                  </a:lnTo>
                  <a:lnTo>
                    <a:pt x="270" y="338"/>
                  </a:lnTo>
                  <a:lnTo>
                    <a:pt x="338" y="270"/>
                  </a:lnTo>
                  <a:lnTo>
                    <a:pt x="371" y="270"/>
                  </a:lnTo>
                  <a:lnTo>
                    <a:pt x="439" y="237"/>
                  </a:lnTo>
                  <a:close/>
                  <a:moveTo>
                    <a:pt x="405" y="1"/>
                  </a:moveTo>
                  <a:lnTo>
                    <a:pt x="304" y="35"/>
                  </a:lnTo>
                  <a:lnTo>
                    <a:pt x="237" y="102"/>
                  </a:lnTo>
                  <a:lnTo>
                    <a:pt x="136" y="169"/>
                  </a:lnTo>
                  <a:lnTo>
                    <a:pt x="35" y="338"/>
                  </a:lnTo>
                  <a:lnTo>
                    <a:pt x="1" y="506"/>
                  </a:lnTo>
                  <a:lnTo>
                    <a:pt x="1" y="674"/>
                  </a:lnTo>
                  <a:lnTo>
                    <a:pt x="68" y="742"/>
                  </a:lnTo>
                  <a:lnTo>
                    <a:pt x="136" y="775"/>
                  </a:lnTo>
                  <a:lnTo>
                    <a:pt x="304" y="775"/>
                  </a:lnTo>
                  <a:lnTo>
                    <a:pt x="439" y="742"/>
                  </a:lnTo>
                  <a:lnTo>
                    <a:pt x="439" y="775"/>
                  </a:lnTo>
                  <a:lnTo>
                    <a:pt x="506" y="843"/>
                  </a:lnTo>
                  <a:lnTo>
                    <a:pt x="540" y="910"/>
                  </a:lnTo>
                  <a:lnTo>
                    <a:pt x="708" y="1011"/>
                  </a:lnTo>
                  <a:lnTo>
                    <a:pt x="742" y="1011"/>
                  </a:lnTo>
                  <a:lnTo>
                    <a:pt x="775" y="977"/>
                  </a:lnTo>
                  <a:lnTo>
                    <a:pt x="809" y="944"/>
                  </a:lnTo>
                  <a:lnTo>
                    <a:pt x="775" y="876"/>
                  </a:lnTo>
                  <a:lnTo>
                    <a:pt x="641" y="809"/>
                  </a:lnTo>
                  <a:lnTo>
                    <a:pt x="607" y="742"/>
                  </a:lnTo>
                  <a:lnTo>
                    <a:pt x="540" y="674"/>
                  </a:lnTo>
                  <a:lnTo>
                    <a:pt x="607" y="573"/>
                  </a:lnTo>
                  <a:lnTo>
                    <a:pt x="674" y="472"/>
                  </a:lnTo>
                  <a:lnTo>
                    <a:pt x="708" y="371"/>
                  </a:lnTo>
                  <a:lnTo>
                    <a:pt x="708" y="270"/>
                  </a:lnTo>
                  <a:lnTo>
                    <a:pt x="708" y="203"/>
                  </a:lnTo>
                  <a:lnTo>
                    <a:pt x="641" y="102"/>
                  </a:lnTo>
                  <a:lnTo>
                    <a:pt x="607" y="35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7"/>
            <p:cNvSpPr/>
            <p:nvPr/>
          </p:nvSpPr>
          <p:spPr>
            <a:xfrm>
              <a:off x="50" y="164407"/>
              <a:ext cx="164464" cy="127496"/>
            </a:xfrm>
            <a:custGeom>
              <a:avLst/>
              <a:gdLst/>
              <a:ahLst/>
              <a:cxnLst/>
              <a:rect l="l" t="t" r="r" b="b"/>
              <a:pathLst>
                <a:path w="3301" h="2559" extrusionOk="0">
                  <a:moveTo>
                    <a:pt x="3098" y="0"/>
                  </a:moveTo>
                  <a:lnTo>
                    <a:pt x="3031" y="34"/>
                  </a:lnTo>
                  <a:lnTo>
                    <a:pt x="2997" y="101"/>
                  </a:lnTo>
                  <a:lnTo>
                    <a:pt x="2997" y="169"/>
                  </a:lnTo>
                  <a:lnTo>
                    <a:pt x="2189" y="101"/>
                  </a:lnTo>
                  <a:lnTo>
                    <a:pt x="337" y="101"/>
                  </a:lnTo>
                  <a:lnTo>
                    <a:pt x="1" y="135"/>
                  </a:lnTo>
                  <a:lnTo>
                    <a:pt x="1" y="337"/>
                  </a:lnTo>
                  <a:lnTo>
                    <a:pt x="573" y="303"/>
                  </a:lnTo>
                  <a:lnTo>
                    <a:pt x="2088" y="303"/>
                  </a:lnTo>
                  <a:lnTo>
                    <a:pt x="2997" y="371"/>
                  </a:lnTo>
                  <a:lnTo>
                    <a:pt x="3065" y="1381"/>
                  </a:lnTo>
                  <a:lnTo>
                    <a:pt x="3031" y="1818"/>
                  </a:lnTo>
                  <a:lnTo>
                    <a:pt x="3031" y="2256"/>
                  </a:lnTo>
                  <a:lnTo>
                    <a:pt x="2930" y="2222"/>
                  </a:lnTo>
                  <a:lnTo>
                    <a:pt x="2795" y="2155"/>
                  </a:lnTo>
                  <a:lnTo>
                    <a:pt x="2155" y="2155"/>
                  </a:lnTo>
                  <a:lnTo>
                    <a:pt x="1920" y="2189"/>
                  </a:lnTo>
                  <a:lnTo>
                    <a:pt x="1381" y="2256"/>
                  </a:lnTo>
                  <a:lnTo>
                    <a:pt x="842" y="2357"/>
                  </a:lnTo>
                  <a:lnTo>
                    <a:pt x="1" y="2357"/>
                  </a:lnTo>
                  <a:lnTo>
                    <a:pt x="1" y="2525"/>
                  </a:lnTo>
                  <a:lnTo>
                    <a:pt x="304" y="2559"/>
                  </a:lnTo>
                  <a:lnTo>
                    <a:pt x="640" y="2559"/>
                  </a:lnTo>
                  <a:lnTo>
                    <a:pt x="1280" y="2492"/>
                  </a:lnTo>
                  <a:lnTo>
                    <a:pt x="1718" y="2458"/>
                  </a:lnTo>
                  <a:lnTo>
                    <a:pt x="2155" y="2424"/>
                  </a:lnTo>
                  <a:lnTo>
                    <a:pt x="2593" y="2458"/>
                  </a:lnTo>
                  <a:lnTo>
                    <a:pt x="3065" y="2458"/>
                  </a:lnTo>
                  <a:lnTo>
                    <a:pt x="3065" y="2492"/>
                  </a:lnTo>
                  <a:lnTo>
                    <a:pt x="3098" y="2525"/>
                  </a:lnTo>
                  <a:lnTo>
                    <a:pt x="3132" y="2559"/>
                  </a:lnTo>
                  <a:lnTo>
                    <a:pt x="3199" y="2525"/>
                  </a:lnTo>
                  <a:lnTo>
                    <a:pt x="3233" y="2492"/>
                  </a:lnTo>
                  <a:lnTo>
                    <a:pt x="3300" y="2222"/>
                  </a:lnTo>
                  <a:lnTo>
                    <a:pt x="3300" y="1919"/>
                  </a:lnTo>
                  <a:lnTo>
                    <a:pt x="3300" y="1381"/>
                  </a:lnTo>
                  <a:lnTo>
                    <a:pt x="3300" y="707"/>
                  </a:lnTo>
                  <a:lnTo>
                    <a:pt x="3267" y="404"/>
                  </a:lnTo>
                  <a:lnTo>
                    <a:pt x="3233" y="68"/>
                  </a:lnTo>
                  <a:lnTo>
                    <a:pt x="316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7"/>
            <p:cNvSpPr/>
            <p:nvPr/>
          </p:nvSpPr>
          <p:spPr>
            <a:xfrm>
              <a:off x="1098785" y="306949"/>
              <a:ext cx="28548" cy="38662"/>
            </a:xfrm>
            <a:custGeom>
              <a:avLst/>
              <a:gdLst/>
              <a:ahLst/>
              <a:cxnLst/>
              <a:rect l="l" t="t" r="r" b="b"/>
              <a:pathLst>
                <a:path w="573" h="776" extrusionOk="0">
                  <a:moveTo>
                    <a:pt x="404" y="1"/>
                  </a:moveTo>
                  <a:lnTo>
                    <a:pt x="438" y="203"/>
                  </a:lnTo>
                  <a:lnTo>
                    <a:pt x="438" y="405"/>
                  </a:lnTo>
                  <a:lnTo>
                    <a:pt x="438" y="472"/>
                  </a:lnTo>
                  <a:lnTo>
                    <a:pt x="371" y="540"/>
                  </a:lnTo>
                  <a:lnTo>
                    <a:pt x="303" y="607"/>
                  </a:lnTo>
                  <a:lnTo>
                    <a:pt x="236" y="607"/>
                  </a:lnTo>
                  <a:lnTo>
                    <a:pt x="236" y="506"/>
                  </a:lnTo>
                  <a:lnTo>
                    <a:pt x="169" y="439"/>
                  </a:lnTo>
                  <a:lnTo>
                    <a:pt x="101" y="405"/>
                  </a:lnTo>
                  <a:lnTo>
                    <a:pt x="68" y="405"/>
                  </a:lnTo>
                  <a:lnTo>
                    <a:pt x="0" y="472"/>
                  </a:lnTo>
                  <a:lnTo>
                    <a:pt x="34" y="540"/>
                  </a:lnTo>
                  <a:lnTo>
                    <a:pt x="68" y="573"/>
                  </a:lnTo>
                  <a:lnTo>
                    <a:pt x="68" y="641"/>
                  </a:lnTo>
                  <a:lnTo>
                    <a:pt x="68" y="708"/>
                  </a:lnTo>
                  <a:lnTo>
                    <a:pt x="135" y="742"/>
                  </a:lnTo>
                  <a:lnTo>
                    <a:pt x="236" y="775"/>
                  </a:lnTo>
                  <a:lnTo>
                    <a:pt x="337" y="742"/>
                  </a:lnTo>
                  <a:lnTo>
                    <a:pt x="438" y="674"/>
                  </a:lnTo>
                  <a:lnTo>
                    <a:pt x="505" y="573"/>
                  </a:lnTo>
                  <a:lnTo>
                    <a:pt x="573" y="439"/>
                  </a:lnTo>
                  <a:lnTo>
                    <a:pt x="573" y="270"/>
                  </a:lnTo>
                  <a:lnTo>
                    <a:pt x="539" y="136"/>
                  </a:lnTo>
                  <a:lnTo>
                    <a:pt x="43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7"/>
            <p:cNvSpPr/>
            <p:nvPr/>
          </p:nvSpPr>
          <p:spPr>
            <a:xfrm>
              <a:off x="1236345" y="-7"/>
              <a:ext cx="110755" cy="105723"/>
            </a:xfrm>
            <a:custGeom>
              <a:avLst/>
              <a:gdLst/>
              <a:ahLst/>
              <a:cxnLst/>
              <a:rect l="l" t="t" r="r" b="b"/>
              <a:pathLst>
                <a:path w="2223" h="2122" extrusionOk="0">
                  <a:moveTo>
                    <a:pt x="1986" y="1"/>
                  </a:moveTo>
                  <a:lnTo>
                    <a:pt x="1986" y="304"/>
                  </a:lnTo>
                  <a:lnTo>
                    <a:pt x="1986" y="640"/>
                  </a:lnTo>
                  <a:lnTo>
                    <a:pt x="2020" y="1819"/>
                  </a:lnTo>
                  <a:lnTo>
                    <a:pt x="1784" y="1785"/>
                  </a:lnTo>
                  <a:lnTo>
                    <a:pt x="1549" y="1785"/>
                  </a:lnTo>
                  <a:lnTo>
                    <a:pt x="1077" y="1819"/>
                  </a:lnTo>
                  <a:lnTo>
                    <a:pt x="505" y="1819"/>
                  </a:lnTo>
                  <a:lnTo>
                    <a:pt x="337" y="1852"/>
                  </a:lnTo>
                  <a:lnTo>
                    <a:pt x="202" y="1852"/>
                  </a:lnTo>
                  <a:lnTo>
                    <a:pt x="101" y="1920"/>
                  </a:lnTo>
                  <a:lnTo>
                    <a:pt x="0" y="1987"/>
                  </a:lnTo>
                  <a:lnTo>
                    <a:pt x="0" y="2021"/>
                  </a:lnTo>
                  <a:lnTo>
                    <a:pt x="101" y="2088"/>
                  </a:lnTo>
                  <a:lnTo>
                    <a:pt x="202" y="2122"/>
                  </a:lnTo>
                  <a:lnTo>
                    <a:pt x="438" y="2122"/>
                  </a:lnTo>
                  <a:lnTo>
                    <a:pt x="943" y="2088"/>
                  </a:lnTo>
                  <a:lnTo>
                    <a:pt x="1784" y="2088"/>
                  </a:lnTo>
                  <a:lnTo>
                    <a:pt x="2054" y="2021"/>
                  </a:lnTo>
                  <a:lnTo>
                    <a:pt x="2087" y="2054"/>
                  </a:lnTo>
                  <a:lnTo>
                    <a:pt x="2155" y="2054"/>
                  </a:lnTo>
                  <a:lnTo>
                    <a:pt x="2222" y="2021"/>
                  </a:lnTo>
                  <a:lnTo>
                    <a:pt x="2222" y="1953"/>
                  </a:lnTo>
                  <a:lnTo>
                    <a:pt x="2188" y="775"/>
                  </a:lnTo>
                  <a:lnTo>
                    <a:pt x="2188" y="405"/>
                  </a:lnTo>
                  <a:lnTo>
                    <a:pt x="2188" y="203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7"/>
            <p:cNvSpPr/>
            <p:nvPr/>
          </p:nvSpPr>
          <p:spPr>
            <a:xfrm>
              <a:off x="1212829" y="169439"/>
              <a:ext cx="11808" cy="35274"/>
            </a:xfrm>
            <a:custGeom>
              <a:avLst/>
              <a:gdLst/>
              <a:ahLst/>
              <a:cxnLst/>
              <a:rect l="l" t="t" r="r" b="b"/>
              <a:pathLst>
                <a:path w="237" h="708" extrusionOk="0">
                  <a:moveTo>
                    <a:pt x="102" y="0"/>
                  </a:moveTo>
                  <a:lnTo>
                    <a:pt x="68" y="34"/>
                  </a:lnTo>
                  <a:lnTo>
                    <a:pt x="1" y="202"/>
                  </a:lnTo>
                  <a:lnTo>
                    <a:pt x="1" y="337"/>
                  </a:lnTo>
                  <a:lnTo>
                    <a:pt x="1" y="505"/>
                  </a:lnTo>
                  <a:lnTo>
                    <a:pt x="1" y="640"/>
                  </a:lnTo>
                  <a:lnTo>
                    <a:pt x="34" y="674"/>
                  </a:lnTo>
                  <a:lnTo>
                    <a:pt x="102" y="707"/>
                  </a:lnTo>
                  <a:lnTo>
                    <a:pt x="169" y="707"/>
                  </a:lnTo>
                  <a:lnTo>
                    <a:pt x="203" y="640"/>
                  </a:lnTo>
                  <a:lnTo>
                    <a:pt x="203" y="606"/>
                  </a:lnTo>
                  <a:lnTo>
                    <a:pt x="203" y="337"/>
                  </a:lnTo>
                  <a:lnTo>
                    <a:pt x="236" y="68"/>
                  </a:lnTo>
                  <a:lnTo>
                    <a:pt x="203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7"/>
            <p:cNvSpPr/>
            <p:nvPr/>
          </p:nvSpPr>
          <p:spPr>
            <a:xfrm>
              <a:off x="1055141" y="263354"/>
              <a:ext cx="122514" cy="120820"/>
            </a:xfrm>
            <a:custGeom>
              <a:avLst/>
              <a:gdLst/>
              <a:ahLst/>
              <a:cxnLst/>
              <a:rect l="l" t="t" r="r" b="b"/>
              <a:pathLst>
                <a:path w="2459" h="2425" extrusionOk="0">
                  <a:moveTo>
                    <a:pt x="2290" y="203"/>
                  </a:moveTo>
                  <a:lnTo>
                    <a:pt x="2257" y="640"/>
                  </a:lnTo>
                  <a:lnTo>
                    <a:pt x="2257" y="1078"/>
                  </a:lnTo>
                  <a:lnTo>
                    <a:pt x="2223" y="1617"/>
                  </a:lnTo>
                  <a:lnTo>
                    <a:pt x="2223" y="2155"/>
                  </a:lnTo>
                  <a:lnTo>
                    <a:pt x="1954" y="2122"/>
                  </a:lnTo>
                  <a:lnTo>
                    <a:pt x="1684" y="2088"/>
                  </a:lnTo>
                  <a:lnTo>
                    <a:pt x="1146" y="2122"/>
                  </a:lnTo>
                  <a:lnTo>
                    <a:pt x="708" y="2155"/>
                  </a:lnTo>
                  <a:lnTo>
                    <a:pt x="506" y="2155"/>
                  </a:lnTo>
                  <a:lnTo>
                    <a:pt x="270" y="2223"/>
                  </a:lnTo>
                  <a:lnTo>
                    <a:pt x="270" y="1684"/>
                  </a:lnTo>
                  <a:lnTo>
                    <a:pt x="237" y="1179"/>
                  </a:lnTo>
                  <a:lnTo>
                    <a:pt x="237" y="741"/>
                  </a:lnTo>
                  <a:lnTo>
                    <a:pt x="203" y="304"/>
                  </a:lnTo>
                  <a:lnTo>
                    <a:pt x="1247" y="270"/>
                  </a:lnTo>
                  <a:lnTo>
                    <a:pt x="1752" y="236"/>
                  </a:lnTo>
                  <a:lnTo>
                    <a:pt x="2290" y="203"/>
                  </a:lnTo>
                  <a:close/>
                  <a:moveTo>
                    <a:pt x="1752" y="1"/>
                  </a:moveTo>
                  <a:lnTo>
                    <a:pt x="1247" y="34"/>
                  </a:lnTo>
                  <a:lnTo>
                    <a:pt x="169" y="102"/>
                  </a:lnTo>
                  <a:lnTo>
                    <a:pt x="136" y="102"/>
                  </a:lnTo>
                  <a:lnTo>
                    <a:pt x="102" y="135"/>
                  </a:lnTo>
                  <a:lnTo>
                    <a:pt x="68" y="169"/>
                  </a:lnTo>
                  <a:lnTo>
                    <a:pt x="35" y="472"/>
                  </a:lnTo>
                  <a:lnTo>
                    <a:pt x="1" y="741"/>
                  </a:lnTo>
                  <a:lnTo>
                    <a:pt x="35" y="1347"/>
                  </a:lnTo>
                  <a:lnTo>
                    <a:pt x="35" y="1852"/>
                  </a:lnTo>
                  <a:lnTo>
                    <a:pt x="68" y="2122"/>
                  </a:lnTo>
                  <a:lnTo>
                    <a:pt x="136" y="2357"/>
                  </a:lnTo>
                  <a:lnTo>
                    <a:pt x="136" y="2391"/>
                  </a:lnTo>
                  <a:lnTo>
                    <a:pt x="169" y="2425"/>
                  </a:lnTo>
                  <a:lnTo>
                    <a:pt x="237" y="2425"/>
                  </a:lnTo>
                  <a:lnTo>
                    <a:pt x="270" y="2391"/>
                  </a:lnTo>
                  <a:lnTo>
                    <a:pt x="775" y="2391"/>
                  </a:lnTo>
                  <a:lnTo>
                    <a:pt x="1314" y="2357"/>
                  </a:lnTo>
                  <a:lnTo>
                    <a:pt x="1785" y="2357"/>
                  </a:lnTo>
                  <a:lnTo>
                    <a:pt x="2021" y="2324"/>
                  </a:lnTo>
                  <a:lnTo>
                    <a:pt x="2257" y="2290"/>
                  </a:lnTo>
                  <a:lnTo>
                    <a:pt x="2324" y="2290"/>
                  </a:lnTo>
                  <a:lnTo>
                    <a:pt x="2358" y="2256"/>
                  </a:lnTo>
                  <a:lnTo>
                    <a:pt x="2391" y="2223"/>
                  </a:lnTo>
                  <a:lnTo>
                    <a:pt x="2459" y="1953"/>
                  </a:lnTo>
                  <a:lnTo>
                    <a:pt x="2459" y="1650"/>
                  </a:lnTo>
                  <a:lnTo>
                    <a:pt x="2459" y="1044"/>
                  </a:lnTo>
                  <a:lnTo>
                    <a:pt x="2459" y="573"/>
                  </a:lnTo>
                  <a:lnTo>
                    <a:pt x="2425" y="337"/>
                  </a:lnTo>
                  <a:lnTo>
                    <a:pt x="2391" y="102"/>
                  </a:lnTo>
                  <a:lnTo>
                    <a:pt x="2358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7"/>
            <p:cNvSpPr/>
            <p:nvPr/>
          </p:nvSpPr>
          <p:spPr>
            <a:xfrm>
              <a:off x="1303406" y="124150"/>
              <a:ext cx="16840" cy="115787"/>
            </a:xfrm>
            <a:custGeom>
              <a:avLst/>
              <a:gdLst/>
              <a:ahLst/>
              <a:cxnLst/>
              <a:rect l="l" t="t" r="r" b="b"/>
              <a:pathLst>
                <a:path w="338" h="2324" extrusionOk="0">
                  <a:moveTo>
                    <a:pt x="68" y="0"/>
                  </a:moveTo>
                  <a:lnTo>
                    <a:pt x="34" y="34"/>
                  </a:lnTo>
                  <a:lnTo>
                    <a:pt x="1" y="303"/>
                  </a:lnTo>
                  <a:lnTo>
                    <a:pt x="1" y="539"/>
                  </a:lnTo>
                  <a:lnTo>
                    <a:pt x="34" y="1078"/>
                  </a:lnTo>
                  <a:lnTo>
                    <a:pt x="68" y="1684"/>
                  </a:lnTo>
                  <a:lnTo>
                    <a:pt x="102" y="1987"/>
                  </a:lnTo>
                  <a:lnTo>
                    <a:pt x="169" y="2290"/>
                  </a:lnTo>
                  <a:lnTo>
                    <a:pt x="203" y="2323"/>
                  </a:lnTo>
                  <a:lnTo>
                    <a:pt x="304" y="2323"/>
                  </a:lnTo>
                  <a:lnTo>
                    <a:pt x="304" y="2256"/>
                  </a:lnTo>
                  <a:lnTo>
                    <a:pt x="337" y="1953"/>
                  </a:lnTo>
                  <a:lnTo>
                    <a:pt x="304" y="1650"/>
                  </a:lnTo>
                  <a:lnTo>
                    <a:pt x="236" y="1078"/>
                  </a:lnTo>
                  <a:lnTo>
                    <a:pt x="203" y="539"/>
                  </a:lnTo>
                  <a:lnTo>
                    <a:pt x="169" y="303"/>
                  </a:lnTo>
                  <a:lnTo>
                    <a:pt x="135" y="3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7"/>
            <p:cNvSpPr/>
            <p:nvPr/>
          </p:nvSpPr>
          <p:spPr>
            <a:xfrm>
              <a:off x="1283278" y="526716"/>
              <a:ext cx="135916" cy="15146"/>
            </a:xfrm>
            <a:custGeom>
              <a:avLst/>
              <a:gdLst/>
              <a:ahLst/>
              <a:cxnLst/>
              <a:rect l="l" t="t" r="r" b="b"/>
              <a:pathLst>
                <a:path w="2728" h="304" extrusionOk="0">
                  <a:moveTo>
                    <a:pt x="708" y="0"/>
                  </a:moveTo>
                  <a:lnTo>
                    <a:pt x="337" y="34"/>
                  </a:lnTo>
                  <a:lnTo>
                    <a:pt x="169" y="68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135" y="236"/>
                  </a:lnTo>
                  <a:lnTo>
                    <a:pt x="304" y="270"/>
                  </a:lnTo>
                  <a:lnTo>
                    <a:pt x="607" y="304"/>
                  </a:lnTo>
                  <a:lnTo>
                    <a:pt x="1246" y="270"/>
                  </a:lnTo>
                  <a:lnTo>
                    <a:pt x="2358" y="270"/>
                  </a:lnTo>
                  <a:lnTo>
                    <a:pt x="2694" y="169"/>
                  </a:lnTo>
                  <a:lnTo>
                    <a:pt x="2728" y="135"/>
                  </a:lnTo>
                  <a:lnTo>
                    <a:pt x="2694" y="102"/>
                  </a:lnTo>
                  <a:lnTo>
                    <a:pt x="2391" y="34"/>
                  </a:lnTo>
                  <a:lnTo>
                    <a:pt x="1415" y="34"/>
                  </a:lnTo>
                  <a:lnTo>
                    <a:pt x="708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7"/>
            <p:cNvSpPr/>
            <p:nvPr/>
          </p:nvSpPr>
          <p:spPr>
            <a:xfrm>
              <a:off x="1283278" y="390850"/>
              <a:ext cx="115787" cy="120820"/>
            </a:xfrm>
            <a:custGeom>
              <a:avLst/>
              <a:gdLst/>
              <a:ahLst/>
              <a:cxnLst/>
              <a:rect l="l" t="t" r="r" b="b"/>
              <a:pathLst>
                <a:path w="2324" h="2425" extrusionOk="0">
                  <a:moveTo>
                    <a:pt x="2122" y="0"/>
                  </a:moveTo>
                  <a:lnTo>
                    <a:pt x="1516" y="34"/>
                  </a:lnTo>
                  <a:lnTo>
                    <a:pt x="203" y="34"/>
                  </a:lnTo>
                  <a:lnTo>
                    <a:pt x="1" y="135"/>
                  </a:lnTo>
                  <a:lnTo>
                    <a:pt x="68" y="202"/>
                  </a:lnTo>
                  <a:lnTo>
                    <a:pt x="169" y="236"/>
                  </a:lnTo>
                  <a:lnTo>
                    <a:pt x="371" y="270"/>
                  </a:lnTo>
                  <a:lnTo>
                    <a:pt x="1415" y="270"/>
                  </a:lnTo>
                  <a:lnTo>
                    <a:pt x="2021" y="236"/>
                  </a:lnTo>
                  <a:lnTo>
                    <a:pt x="2021" y="438"/>
                  </a:lnTo>
                  <a:lnTo>
                    <a:pt x="2021" y="640"/>
                  </a:lnTo>
                  <a:lnTo>
                    <a:pt x="2055" y="1078"/>
                  </a:lnTo>
                  <a:lnTo>
                    <a:pt x="2055" y="1616"/>
                  </a:lnTo>
                  <a:lnTo>
                    <a:pt x="2088" y="1852"/>
                  </a:lnTo>
                  <a:lnTo>
                    <a:pt x="2122" y="2121"/>
                  </a:lnTo>
                  <a:lnTo>
                    <a:pt x="977" y="2155"/>
                  </a:lnTo>
                  <a:lnTo>
                    <a:pt x="573" y="2155"/>
                  </a:lnTo>
                  <a:lnTo>
                    <a:pt x="371" y="2189"/>
                  </a:lnTo>
                  <a:lnTo>
                    <a:pt x="270" y="2222"/>
                  </a:lnTo>
                  <a:lnTo>
                    <a:pt x="203" y="2290"/>
                  </a:lnTo>
                  <a:lnTo>
                    <a:pt x="270" y="2357"/>
                  </a:lnTo>
                  <a:lnTo>
                    <a:pt x="371" y="2391"/>
                  </a:lnTo>
                  <a:lnTo>
                    <a:pt x="573" y="2424"/>
                  </a:lnTo>
                  <a:lnTo>
                    <a:pt x="977" y="2391"/>
                  </a:lnTo>
                  <a:lnTo>
                    <a:pt x="1617" y="2391"/>
                  </a:lnTo>
                  <a:lnTo>
                    <a:pt x="2223" y="2357"/>
                  </a:lnTo>
                  <a:lnTo>
                    <a:pt x="2290" y="2357"/>
                  </a:lnTo>
                  <a:lnTo>
                    <a:pt x="2324" y="2290"/>
                  </a:lnTo>
                  <a:lnTo>
                    <a:pt x="2324" y="2222"/>
                  </a:lnTo>
                  <a:lnTo>
                    <a:pt x="2290" y="2155"/>
                  </a:lnTo>
                  <a:lnTo>
                    <a:pt x="2324" y="1886"/>
                  </a:lnTo>
                  <a:lnTo>
                    <a:pt x="2290" y="1616"/>
                  </a:lnTo>
                  <a:lnTo>
                    <a:pt x="2257" y="1078"/>
                  </a:lnTo>
                  <a:lnTo>
                    <a:pt x="2257" y="640"/>
                  </a:lnTo>
                  <a:lnTo>
                    <a:pt x="2223" y="404"/>
                  </a:lnTo>
                  <a:lnTo>
                    <a:pt x="2189" y="202"/>
                  </a:lnTo>
                  <a:lnTo>
                    <a:pt x="2223" y="135"/>
                  </a:lnTo>
                  <a:lnTo>
                    <a:pt x="2223" y="68"/>
                  </a:lnTo>
                  <a:lnTo>
                    <a:pt x="2189" y="34"/>
                  </a:lnTo>
                  <a:lnTo>
                    <a:pt x="212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7"/>
            <p:cNvSpPr/>
            <p:nvPr/>
          </p:nvSpPr>
          <p:spPr>
            <a:xfrm>
              <a:off x="993112" y="400914"/>
              <a:ext cx="125852" cy="119126"/>
            </a:xfrm>
            <a:custGeom>
              <a:avLst/>
              <a:gdLst/>
              <a:ahLst/>
              <a:cxnLst/>
              <a:rect l="l" t="t" r="r" b="b"/>
              <a:pathLst>
                <a:path w="2526" h="2391" extrusionOk="0">
                  <a:moveTo>
                    <a:pt x="2256" y="236"/>
                  </a:moveTo>
                  <a:lnTo>
                    <a:pt x="2256" y="674"/>
                  </a:lnTo>
                  <a:lnTo>
                    <a:pt x="2290" y="1111"/>
                  </a:lnTo>
                  <a:lnTo>
                    <a:pt x="2290" y="1616"/>
                  </a:lnTo>
                  <a:lnTo>
                    <a:pt x="2323" y="2121"/>
                  </a:lnTo>
                  <a:lnTo>
                    <a:pt x="1448" y="2121"/>
                  </a:lnTo>
                  <a:lnTo>
                    <a:pt x="909" y="2155"/>
                  </a:lnTo>
                  <a:lnTo>
                    <a:pt x="640" y="2189"/>
                  </a:lnTo>
                  <a:lnTo>
                    <a:pt x="371" y="2222"/>
                  </a:lnTo>
                  <a:lnTo>
                    <a:pt x="337" y="1684"/>
                  </a:lnTo>
                  <a:lnTo>
                    <a:pt x="270" y="1145"/>
                  </a:lnTo>
                  <a:lnTo>
                    <a:pt x="202" y="707"/>
                  </a:lnTo>
                  <a:lnTo>
                    <a:pt x="169" y="303"/>
                  </a:lnTo>
                  <a:lnTo>
                    <a:pt x="674" y="303"/>
                  </a:lnTo>
                  <a:lnTo>
                    <a:pt x="1212" y="270"/>
                  </a:lnTo>
                  <a:lnTo>
                    <a:pt x="2256" y="236"/>
                  </a:lnTo>
                  <a:close/>
                  <a:moveTo>
                    <a:pt x="2256" y="0"/>
                  </a:moveTo>
                  <a:lnTo>
                    <a:pt x="1179" y="34"/>
                  </a:lnTo>
                  <a:lnTo>
                    <a:pt x="674" y="68"/>
                  </a:lnTo>
                  <a:lnTo>
                    <a:pt x="135" y="101"/>
                  </a:lnTo>
                  <a:lnTo>
                    <a:pt x="68" y="135"/>
                  </a:lnTo>
                  <a:lnTo>
                    <a:pt x="68" y="202"/>
                  </a:lnTo>
                  <a:lnTo>
                    <a:pt x="34" y="438"/>
                  </a:lnTo>
                  <a:lnTo>
                    <a:pt x="0" y="674"/>
                  </a:lnTo>
                  <a:lnTo>
                    <a:pt x="34" y="1179"/>
                  </a:lnTo>
                  <a:lnTo>
                    <a:pt x="101" y="1751"/>
                  </a:lnTo>
                  <a:lnTo>
                    <a:pt x="135" y="2054"/>
                  </a:lnTo>
                  <a:lnTo>
                    <a:pt x="236" y="2323"/>
                  </a:lnTo>
                  <a:lnTo>
                    <a:pt x="236" y="2357"/>
                  </a:lnTo>
                  <a:lnTo>
                    <a:pt x="371" y="2357"/>
                  </a:lnTo>
                  <a:lnTo>
                    <a:pt x="606" y="2391"/>
                  </a:lnTo>
                  <a:lnTo>
                    <a:pt x="842" y="2391"/>
                  </a:lnTo>
                  <a:lnTo>
                    <a:pt x="1313" y="2357"/>
                  </a:lnTo>
                  <a:lnTo>
                    <a:pt x="2088" y="2357"/>
                  </a:lnTo>
                  <a:lnTo>
                    <a:pt x="2357" y="2323"/>
                  </a:lnTo>
                  <a:lnTo>
                    <a:pt x="2458" y="2323"/>
                  </a:lnTo>
                  <a:lnTo>
                    <a:pt x="2492" y="2290"/>
                  </a:lnTo>
                  <a:lnTo>
                    <a:pt x="2525" y="2020"/>
                  </a:lnTo>
                  <a:lnTo>
                    <a:pt x="2525" y="1785"/>
                  </a:lnTo>
                  <a:lnTo>
                    <a:pt x="2492" y="1246"/>
                  </a:lnTo>
                  <a:lnTo>
                    <a:pt x="2458" y="674"/>
                  </a:lnTo>
                  <a:lnTo>
                    <a:pt x="2424" y="371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290" y="34"/>
                  </a:lnTo>
                  <a:lnTo>
                    <a:pt x="225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7"/>
            <p:cNvSpPr/>
            <p:nvPr/>
          </p:nvSpPr>
          <p:spPr>
            <a:xfrm>
              <a:off x="1440966" y="112392"/>
              <a:ext cx="127546" cy="120820"/>
            </a:xfrm>
            <a:custGeom>
              <a:avLst/>
              <a:gdLst/>
              <a:ahLst/>
              <a:cxnLst/>
              <a:rect l="l" t="t" r="r" b="b"/>
              <a:pathLst>
                <a:path w="2560" h="2425" extrusionOk="0">
                  <a:moveTo>
                    <a:pt x="2021" y="0"/>
                  </a:moveTo>
                  <a:lnTo>
                    <a:pt x="1617" y="68"/>
                  </a:lnTo>
                  <a:lnTo>
                    <a:pt x="910" y="68"/>
                  </a:lnTo>
                  <a:lnTo>
                    <a:pt x="539" y="101"/>
                  </a:lnTo>
                  <a:lnTo>
                    <a:pt x="203" y="135"/>
                  </a:lnTo>
                  <a:lnTo>
                    <a:pt x="169" y="68"/>
                  </a:lnTo>
                  <a:lnTo>
                    <a:pt x="169" y="34"/>
                  </a:lnTo>
                  <a:lnTo>
                    <a:pt x="102" y="34"/>
                  </a:lnTo>
                  <a:lnTo>
                    <a:pt x="68" y="68"/>
                  </a:lnTo>
                  <a:lnTo>
                    <a:pt x="34" y="303"/>
                  </a:lnTo>
                  <a:lnTo>
                    <a:pt x="1" y="573"/>
                  </a:lnTo>
                  <a:lnTo>
                    <a:pt x="1" y="1112"/>
                  </a:lnTo>
                  <a:lnTo>
                    <a:pt x="34" y="1718"/>
                  </a:lnTo>
                  <a:lnTo>
                    <a:pt x="102" y="2021"/>
                  </a:lnTo>
                  <a:lnTo>
                    <a:pt x="169" y="2324"/>
                  </a:lnTo>
                  <a:lnTo>
                    <a:pt x="203" y="2357"/>
                  </a:lnTo>
                  <a:lnTo>
                    <a:pt x="304" y="2357"/>
                  </a:lnTo>
                  <a:lnTo>
                    <a:pt x="337" y="2290"/>
                  </a:lnTo>
                  <a:lnTo>
                    <a:pt x="337" y="1987"/>
                  </a:lnTo>
                  <a:lnTo>
                    <a:pt x="304" y="1684"/>
                  </a:lnTo>
                  <a:lnTo>
                    <a:pt x="236" y="1078"/>
                  </a:lnTo>
                  <a:lnTo>
                    <a:pt x="236" y="674"/>
                  </a:lnTo>
                  <a:lnTo>
                    <a:pt x="203" y="236"/>
                  </a:lnTo>
                  <a:lnTo>
                    <a:pt x="438" y="270"/>
                  </a:lnTo>
                  <a:lnTo>
                    <a:pt x="1145" y="270"/>
                  </a:lnTo>
                  <a:lnTo>
                    <a:pt x="2223" y="202"/>
                  </a:lnTo>
                  <a:lnTo>
                    <a:pt x="2256" y="236"/>
                  </a:lnTo>
                  <a:lnTo>
                    <a:pt x="2290" y="270"/>
                  </a:lnTo>
                  <a:lnTo>
                    <a:pt x="2357" y="270"/>
                  </a:lnTo>
                  <a:lnTo>
                    <a:pt x="2324" y="573"/>
                  </a:lnTo>
                  <a:lnTo>
                    <a:pt x="2324" y="910"/>
                  </a:lnTo>
                  <a:lnTo>
                    <a:pt x="2357" y="2088"/>
                  </a:lnTo>
                  <a:lnTo>
                    <a:pt x="2122" y="2054"/>
                  </a:lnTo>
                  <a:lnTo>
                    <a:pt x="1886" y="2088"/>
                  </a:lnTo>
                  <a:lnTo>
                    <a:pt x="1415" y="2122"/>
                  </a:lnTo>
                  <a:lnTo>
                    <a:pt x="674" y="2122"/>
                  </a:lnTo>
                  <a:lnTo>
                    <a:pt x="539" y="2155"/>
                  </a:lnTo>
                  <a:lnTo>
                    <a:pt x="438" y="2189"/>
                  </a:lnTo>
                  <a:lnTo>
                    <a:pt x="337" y="2290"/>
                  </a:lnTo>
                  <a:lnTo>
                    <a:pt x="438" y="2357"/>
                  </a:lnTo>
                  <a:lnTo>
                    <a:pt x="539" y="2391"/>
                  </a:lnTo>
                  <a:lnTo>
                    <a:pt x="775" y="2425"/>
                  </a:lnTo>
                  <a:lnTo>
                    <a:pt x="1280" y="2357"/>
                  </a:lnTo>
                  <a:lnTo>
                    <a:pt x="2122" y="2357"/>
                  </a:lnTo>
                  <a:lnTo>
                    <a:pt x="2391" y="2290"/>
                  </a:lnTo>
                  <a:lnTo>
                    <a:pt x="2425" y="2324"/>
                  </a:lnTo>
                  <a:lnTo>
                    <a:pt x="2492" y="2357"/>
                  </a:lnTo>
                  <a:lnTo>
                    <a:pt x="2559" y="2324"/>
                  </a:lnTo>
                  <a:lnTo>
                    <a:pt x="2559" y="2256"/>
                  </a:lnTo>
                  <a:lnTo>
                    <a:pt x="2526" y="1078"/>
                  </a:lnTo>
                  <a:lnTo>
                    <a:pt x="2526" y="573"/>
                  </a:lnTo>
                  <a:lnTo>
                    <a:pt x="2492" y="303"/>
                  </a:lnTo>
                  <a:lnTo>
                    <a:pt x="2425" y="68"/>
                  </a:lnTo>
                  <a:lnTo>
                    <a:pt x="2391" y="68"/>
                  </a:lnTo>
                  <a:lnTo>
                    <a:pt x="2391" y="101"/>
                  </a:lnTo>
                  <a:lnTo>
                    <a:pt x="2324" y="34"/>
                  </a:lnTo>
                  <a:lnTo>
                    <a:pt x="2223" y="34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7"/>
            <p:cNvSpPr/>
            <p:nvPr/>
          </p:nvSpPr>
          <p:spPr>
            <a:xfrm>
              <a:off x="1274908" y="395882"/>
              <a:ext cx="16840" cy="117481"/>
            </a:xfrm>
            <a:custGeom>
              <a:avLst/>
              <a:gdLst/>
              <a:ahLst/>
              <a:cxnLst/>
              <a:rect l="l" t="t" r="r" b="b"/>
              <a:pathLst>
                <a:path w="338" h="2358" extrusionOk="0">
                  <a:moveTo>
                    <a:pt x="68" y="0"/>
                  </a:moveTo>
                  <a:lnTo>
                    <a:pt x="34" y="34"/>
                  </a:lnTo>
                  <a:lnTo>
                    <a:pt x="0" y="303"/>
                  </a:lnTo>
                  <a:lnTo>
                    <a:pt x="0" y="573"/>
                  </a:lnTo>
                  <a:lnTo>
                    <a:pt x="34" y="1078"/>
                  </a:lnTo>
                  <a:lnTo>
                    <a:pt x="68" y="1684"/>
                  </a:lnTo>
                  <a:lnTo>
                    <a:pt x="101" y="1987"/>
                  </a:lnTo>
                  <a:lnTo>
                    <a:pt x="169" y="2290"/>
                  </a:lnTo>
                  <a:lnTo>
                    <a:pt x="202" y="2323"/>
                  </a:lnTo>
                  <a:lnTo>
                    <a:pt x="270" y="2357"/>
                  </a:lnTo>
                  <a:lnTo>
                    <a:pt x="303" y="2323"/>
                  </a:lnTo>
                  <a:lnTo>
                    <a:pt x="337" y="2256"/>
                  </a:lnTo>
                  <a:lnTo>
                    <a:pt x="337" y="1987"/>
                  </a:lnTo>
                  <a:lnTo>
                    <a:pt x="303" y="1684"/>
                  </a:lnTo>
                  <a:lnTo>
                    <a:pt x="236" y="1078"/>
                  </a:lnTo>
                  <a:lnTo>
                    <a:pt x="202" y="539"/>
                  </a:lnTo>
                  <a:lnTo>
                    <a:pt x="202" y="303"/>
                  </a:lnTo>
                  <a:lnTo>
                    <a:pt x="135" y="3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7"/>
            <p:cNvSpPr/>
            <p:nvPr/>
          </p:nvSpPr>
          <p:spPr>
            <a:xfrm>
              <a:off x="520047" y="15089"/>
              <a:ext cx="127546" cy="119175"/>
            </a:xfrm>
            <a:custGeom>
              <a:avLst/>
              <a:gdLst/>
              <a:ahLst/>
              <a:cxnLst/>
              <a:rect l="l" t="t" r="r" b="b"/>
              <a:pathLst>
                <a:path w="2560" h="2392" extrusionOk="0">
                  <a:moveTo>
                    <a:pt x="135" y="1"/>
                  </a:moveTo>
                  <a:lnTo>
                    <a:pt x="102" y="34"/>
                  </a:lnTo>
                  <a:lnTo>
                    <a:pt x="68" y="34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1" y="1078"/>
                  </a:lnTo>
                  <a:lnTo>
                    <a:pt x="34" y="1684"/>
                  </a:lnTo>
                  <a:lnTo>
                    <a:pt x="68" y="2021"/>
                  </a:lnTo>
                  <a:lnTo>
                    <a:pt x="169" y="2290"/>
                  </a:lnTo>
                  <a:lnTo>
                    <a:pt x="203" y="2358"/>
                  </a:lnTo>
                  <a:lnTo>
                    <a:pt x="236" y="2358"/>
                  </a:lnTo>
                  <a:lnTo>
                    <a:pt x="304" y="2324"/>
                  </a:lnTo>
                  <a:lnTo>
                    <a:pt x="338" y="2256"/>
                  </a:lnTo>
                  <a:lnTo>
                    <a:pt x="304" y="1987"/>
                  </a:lnTo>
                  <a:lnTo>
                    <a:pt x="304" y="1684"/>
                  </a:lnTo>
                  <a:lnTo>
                    <a:pt x="236" y="1078"/>
                  </a:lnTo>
                  <a:lnTo>
                    <a:pt x="236" y="640"/>
                  </a:lnTo>
                  <a:lnTo>
                    <a:pt x="203" y="236"/>
                  </a:lnTo>
                  <a:lnTo>
                    <a:pt x="439" y="236"/>
                  </a:lnTo>
                  <a:lnTo>
                    <a:pt x="674" y="270"/>
                  </a:lnTo>
                  <a:lnTo>
                    <a:pt x="1146" y="236"/>
                  </a:lnTo>
                  <a:lnTo>
                    <a:pt x="2223" y="203"/>
                  </a:lnTo>
                  <a:lnTo>
                    <a:pt x="2257" y="236"/>
                  </a:lnTo>
                  <a:lnTo>
                    <a:pt x="2324" y="236"/>
                  </a:lnTo>
                  <a:lnTo>
                    <a:pt x="2290" y="573"/>
                  </a:lnTo>
                  <a:lnTo>
                    <a:pt x="2324" y="910"/>
                  </a:lnTo>
                  <a:lnTo>
                    <a:pt x="2358" y="2088"/>
                  </a:lnTo>
                  <a:lnTo>
                    <a:pt x="2122" y="2054"/>
                  </a:lnTo>
                  <a:lnTo>
                    <a:pt x="1886" y="2054"/>
                  </a:lnTo>
                  <a:lnTo>
                    <a:pt x="1415" y="2088"/>
                  </a:lnTo>
                  <a:lnTo>
                    <a:pt x="843" y="2088"/>
                  </a:lnTo>
                  <a:lnTo>
                    <a:pt x="674" y="2122"/>
                  </a:lnTo>
                  <a:lnTo>
                    <a:pt x="540" y="2122"/>
                  </a:lnTo>
                  <a:lnTo>
                    <a:pt x="405" y="2189"/>
                  </a:lnTo>
                  <a:lnTo>
                    <a:pt x="338" y="2256"/>
                  </a:lnTo>
                  <a:lnTo>
                    <a:pt x="338" y="2290"/>
                  </a:lnTo>
                  <a:lnTo>
                    <a:pt x="405" y="2358"/>
                  </a:lnTo>
                  <a:lnTo>
                    <a:pt x="540" y="2391"/>
                  </a:lnTo>
                  <a:lnTo>
                    <a:pt x="775" y="2391"/>
                  </a:lnTo>
                  <a:lnTo>
                    <a:pt x="1280" y="2358"/>
                  </a:lnTo>
                  <a:lnTo>
                    <a:pt x="2088" y="2358"/>
                  </a:lnTo>
                  <a:lnTo>
                    <a:pt x="2358" y="2290"/>
                  </a:lnTo>
                  <a:lnTo>
                    <a:pt x="2425" y="2324"/>
                  </a:lnTo>
                  <a:lnTo>
                    <a:pt x="2492" y="2324"/>
                  </a:lnTo>
                  <a:lnTo>
                    <a:pt x="2526" y="2290"/>
                  </a:lnTo>
                  <a:lnTo>
                    <a:pt x="2560" y="2223"/>
                  </a:lnTo>
                  <a:lnTo>
                    <a:pt x="2526" y="1044"/>
                  </a:lnTo>
                  <a:lnTo>
                    <a:pt x="2526" y="539"/>
                  </a:lnTo>
                  <a:lnTo>
                    <a:pt x="2492" y="304"/>
                  </a:lnTo>
                  <a:lnTo>
                    <a:pt x="2425" y="68"/>
                  </a:lnTo>
                  <a:lnTo>
                    <a:pt x="2425" y="34"/>
                  </a:lnTo>
                  <a:lnTo>
                    <a:pt x="2391" y="34"/>
                  </a:lnTo>
                  <a:lnTo>
                    <a:pt x="2391" y="102"/>
                  </a:lnTo>
                  <a:lnTo>
                    <a:pt x="2358" y="68"/>
                  </a:lnTo>
                  <a:lnTo>
                    <a:pt x="2290" y="34"/>
                  </a:lnTo>
                  <a:lnTo>
                    <a:pt x="2223" y="1"/>
                  </a:lnTo>
                  <a:lnTo>
                    <a:pt x="1987" y="1"/>
                  </a:lnTo>
                  <a:lnTo>
                    <a:pt x="1617" y="34"/>
                  </a:lnTo>
                  <a:lnTo>
                    <a:pt x="910" y="34"/>
                  </a:lnTo>
                  <a:lnTo>
                    <a:pt x="540" y="68"/>
                  </a:lnTo>
                  <a:lnTo>
                    <a:pt x="203" y="135"/>
                  </a:lnTo>
                  <a:lnTo>
                    <a:pt x="169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7"/>
            <p:cNvSpPr/>
            <p:nvPr/>
          </p:nvSpPr>
          <p:spPr>
            <a:xfrm>
              <a:off x="1311826" y="416010"/>
              <a:ext cx="45338" cy="25210"/>
            </a:xfrm>
            <a:custGeom>
              <a:avLst/>
              <a:gdLst/>
              <a:ahLst/>
              <a:cxnLst/>
              <a:rect l="l" t="t" r="r" b="b"/>
              <a:pathLst>
                <a:path w="910" h="506" extrusionOk="0">
                  <a:moveTo>
                    <a:pt x="572" y="0"/>
                  </a:moveTo>
                  <a:lnTo>
                    <a:pt x="404" y="68"/>
                  </a:lnTo>
                  <a:lnTo>
                    <a:pt x="101" y="236"/>
                  </a:lnTo>
                  <a:lnTo>
                    <a:pt x="34" y="270"/>
                  </a:lnTo>
                  <a:lnTo>
                    <a:pt x="0" y="337"/>
                  </a:lnTo>
                  <a:lnTo>
                    <a:pt x="34" y="371"/>
                  </a:lnTo>
                  <a:lnTo>
                    <a:pt x="101" y="404"/>
                  </a:lnTo>
                  <a:lnTo>
                    <a:pt x="774" y="505"/>
                  </a:lnTo>
                  <a:lnTo>
                    <a:pt x="842" y="472"/>
                  </a:lnTo>
                  <a:lnTo>
                    <a:pt x="909" y="404"/>
                  </a:lnTo>
                  <a:lnTo>
                    <a:pt x="876" y="337"/>
                  </a:lnTo>
                  <a:lnTo>
                    <a:pt x="808" y="303"/>
                  </a:lnTo>
                  <a:lnTo>
                    <a:pt x="505" y="270"/>
                  </a:lnTo>
                  <a:lnTo>
                    <a:pt x="640" y="169"/>
                  </a:lnTo>
                  <a:lnTo>
                    <a:pt x="774" y="68"/>
                  </a:lnTo>
                  <a:lnTo>
                    <a:pt x="77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7"/>
            <p:cNvSpPr/>
            <p:nvPr/>
          </p:nvSpPr>
          <p:spPr>
            <a:xfrm>
              <a:off x="682768" y="323739"/>
              <a:ext cx="35274" cy="52065"/>
            </a:xfrm>
            <a:custGeom>
              <a:avLst/>
              <a:gdLst/>
              <a:ahLst/>
              <a:cxnLst/>
              <a:rect l="l" t="t" r="r" b="b"/>
              <a:pathLst>
                <a:path w="708" h="1045" extrusionOk="0">
                  <a:moveTo>
                    <a:pt x="506" y="1"/>
                  </a:moveTo>
                  <a:lnTo>
                    <a:pt x="371" y="34"/>
                  </a:lnTo>
                  <a:lnTo>
                    <a:pt x="135" y="34"/>
                  </a:lnTo>
                  <a:lnTo>
                    <a:pt x="102" y="68"/>
                  </a:lnTo>
                  <a:lnTo>
                    <a:pt x="34" y="68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34" y="203"/>
                  </a:lnTo>
                  <a:lnTo>
                    <a:pt x="68" y="203"/>
                  </a:lnTo>
                  <a:lnTo>
                    <a:pt x="68" y="607"/>
                  </a:lnTo>
                  <a:lnTo>
                    <a:pt x="169" y="977"/>
                  </a:lnTo>
                  <a:lnTo>
                    <a:pt x="203" y="1044"/>
                  </a:lnTo>
                  <a:lnTo>
                    <a:pt x="270" y="1044"/>
                  </a:lnTo>
                  <a:lnTo>
                    <a:pt x="337" y="1011"/>
                  </a:lnTo>
                  <a:lnTo>
                    <a:pt x="337" y="943"/>
                  </a:lnTo>
                  <a:lnTo>
                    <a:pt x="304" y="573"/>
                  </a:lnTo>
                  <a:lnTo>
                    <a:pt x="371" y="607"/>
                  </a:lnTo>
                  <a:lnTo>
                    <a:pt x="472" y="573"/>
                  </a:lnTo>
                  <a:lnTo>
                    <a:pt x="573" y="539"/>
                  </a:lnTo>
                  <a:lnTo>
                    <a:pt x="607" y="506"/>
                  </a:lnTo>
                  <a:lnTo>
                    <a:pt x="607" y="472"/>
                  </a:lnTo>
                  <a:lnTo>
                    <a:pt x="573" y="405"/>
                  </a:lnTo>
                  <a:lnTo>
                    <a:pt x="506" y="405"/>
                  </a:lnTo>
                  <a:lnTo>
                    <a:pt x="337" y="438"/>
                  </a:lnTo>
                  <a:lnTo>
                    <a:pt x="270" y="472"/>
                  </a:lnTo>
                  <a:lnTo>
                    <a:pt x="236" y="236"/>
                  </a:lnTo>
                  <a:lnTo>
                    <a:pt x="371" y="236"/>
                  </a:lnTo>
                  <a:lnTo>
                    <a:pt x="539" y="203"/>
                  </a:lnTo>
                  <a:lnTo>
                    <a:pt x="607" y="169"/>
                  </a:lnTo>
                  <a:lnTo>
                    <a:pt x="674" y="135"/>
                  </a:lnTo>
                  <a:lnTo>
                    <a:pt x="708" y="102"/>
                  </a:lnTo>
                  <a:lnTo>
                    <a:pt x="708" y="68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7"/>
            <p:cNvSpPr/>
            <p:nvPr/>
          </p:nvSpPr>
          <p:spPr>
            <a:xfrm>
              <a:off x="565336" y="72136"/>
              <a:ext cx="38662" cy="43645"/>
            </a:xfrm>
            <a:custGeom>
              <a:avLst/>
              <a:gdLst/>
              <a:ahLst/>
              <a:cxnLst/>
              <a:rect l="l" t="t" r="r" b="b"/>
              <a:pathLst>
                <a:path w="776" h="876" extrusionOk="0">
                  <a:moveTo>
                    <a:pt x="405" y="0"/>
                  </a:moveTo>
                  <a:lnTo>
                    <a:pt x="270" y="135"/>
                  </a:lnTo>
                  <a:lnTo>
                    <a:pt x="169" y="270"/>
                  </a:lnTo>
                  <a:lnTo>
                    <a:pt x="1" y="606"/>
                  </a:lnTo>
                  <a:lnTo>
                    <a:pt x="1" y="640"/>
                  </a:lnTo>
                  <a:lnTo>
                    <a:pt x="1" y="674"/>
                  </a:lnTo>
                  <a:lnTo>
                    <a:pt x="35" y="707"/>
                  </a:lnTo>
                  <a:lnTo>
                    <a:pt x="102" y="741"/>
                  </a:lnTo>
                  <a:lnTo>
                    <a:pt x="338" y="741"/>
                  </a:lnTo>
                  <a:lnTo>
                    <a:pt x="573" y="707"/>
                  </a:lnTo>
                  <a:lnTo>
                    <a:pt x="573" y="808"/>
                  </a:lnTo>
                  <a:lnTo>
                    <a:pt x="607" y="876"/>
                  </a:lnTo>
                  <a:lnTo>
                    <a:pt x="708" y="876"/>
                  </a:lnTo>
                  <a:lnTo>
                    <a:pt x="708" y="775"/>
                  </a:lnTo>
                  <a:lnTo>
                    <a:pt x="708" y="674"/>
                  </a:lnTo>
                  <a:lnTo>
                    <a:pt x="775" y="674"/>
                  </a:lnTo>
                  <a:lnTo>
                    <a:pt x="775" y="606"/>
                  </a:lnTo>
                  <a:lnTo>
                    <a:pt x="775" y="539"/>
                  </a:lnTo>
                  <a:lnTo>
                    <a:pt x="708" y="505"/>
                  </a:lnTo>
                  <a:lnTo>
                    <a:pt x="742" y="337"/>
                  </a:lnTo>
                  <a:lnTo>
                    <a:pt x="742" y="270"/>
                  </a:lnTo>
                  <a:lnTo>
                    <a:pt x="708" y="303"/>
                  </a:lnTo>
                  <a:lnTo>
                    <a:pt x="607" y="505"/>
                  </a:lnTo>
                  <a:lnTo>
                    <a:pt x="237" y="539"/>
                  </a:lnTo>
                  <a:lnTo>
                    <a:pt x="237" y="539"/>
                  </a:lnTo>
                  <a:lnTo>
                    <a:pt x="371" y="303"/>
                  </a:lnTo>
                  <a:lnTo>
                    <a:pt x="472" y="68"/>
                  </a:lnTo>
                  <a:lnTo>
                    <a:pt x="472" y="3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7"/>
            <p:cNvSpPr/>
            <p:nvPr/>
          </p:nvSpPr>
          <p:spPr>
            <a:xfrm>
              <a:off x="775039" y="275112"/>
              <a:ext cx="110755" cy="122514"/>
            </a:xfrm>
            <a:custGeom>
              <a:avLst/>
              <a:gdLst/>
              <a:ahLst/>
              <a:cxnLst/>
              <a:rect l="l" t="t" r="r" b="b"/>
              <a:pathLst>
                <a:path w="2223" h="2459" extrusionOk="0">
                  <a:moveTo>
                    <a:pt x="1785" y="0"/>
                  </a:moveTo>
                  <a:lnTo>
                    <a:pt x="1313" y="68"/>
                  </a:lnTo>
                  <a:lnTo>
                    <a:pt x="707" y="68"/>
                  </a:lnTo>
                  <a:lnTo>
                    <a:pt x="101" y="101"/>
                  </a:lnTo>
                  <a:lnTo>
                    <a:pt x="34" y="135"/>
                  </a:lnTo>
                  <a:lnTo>
                    <a:pt x="0" y="202"/>
                  </a:lnTo>
                  <a:lnTo>
                    <a:pt x="34" y="236"/>
                  </a:lnTo>
                  <a:lnTo>
                    <a:pt x="68" y="303"/>
                  </a:lnTo>
                  <a:lnTo>
                    <a:pt x="34" y="505"/>
                  </a:lnTo>
                  <a:lnTo>
                    <a:pt x="34" y="741"/>
                  </a:lnTo>
                  <a:lnTo>
                    <a:pt x="68" y="1179"/>
                  </a:lnTo>
                  <a:lnTo>
                    <a:pt x="68" y="1717"/>
                  </a:lnTo>
                  <a:lnTo>
                    <a:pt x="68" y="2020"/>
                  </a:lnTo>
                  <a:lnTo>
                    <a:pt x="101" y="2290"/>
                  </a:lnTo>
                  <a:lnTo>
                    <a:pt x="68" y="2323"/>
                  </a:lnTo>
                  <a:lnTo>
                    <a:pt x="101" y="2391"/>
                  </a:lnTo>
                  <a:lnTo>
                    <a:pt x="135" y="2458"/>
                  </a:lnTo>
                  <a:lnTo>
                    <a:pt x="202" y="2458"/>
                  </a:lnTo>
                  <a:lnTo>
                    <a:pt x="808" y="2424"/>
                  </a:lnTo>
                  <a:lnTo>
                    <a:pt x="1448" y="2391"/>
                  </a:lnTo>
                  <a:lnTo>
                    <a:pt x="1852" y="2391"/>
                  </a:lnTo>
                  <a:lnTo>
                    <a:pt x="2054" y="2323"/>
                  </a:lnTo>
                  <a:lnTo>
                    <a:pt x="2121" y="2290"/>
                  </a:lnTo>
                  <a:lnTo>
                    <a:pt x="2222" y="2222"/>
                  </a:lnTo>
                  <a:lnTo>
                    <a:pt x="2121" y="2155"/>
                  </a:lnTo>
                  <a:lnTo>
                    <a:pt x="2020" y="2121"/>
                  </a:lnTo>
                  <a:lnTo>
                    <a:pt x="1852" y="2121"/>
                  </a:lnTo>
                  <a:lnTo>
                    <a:pt x="1414" y="2155"/>
                  </a:lnTo>
                  <a:lnTo>
                    <a:pt x="303" y="2222"/>
                  </a:lnTo>
                  <a:lnTo>
                    <a:pt x="303" y="1953"/>
                  </a:lnTo>
                  <a:lnTo>
                    <a:pt x="303" y="1684"/>
                  </a:lnTo>
                  <a:lnTo>
                    <a:pt x="270" y="1179"/>
                  </a:lnTo>
                  <a:lnTo>
                    <a:pt x="270" y="741"/>
                  </a:lnTo>
                  <a:lnTo>
                    <a:pt x="270" y="505"/>
                  </a:lnTo>
                  <a:lnTo>
                    <a:pt x="202" y="303"/>
                  </a:lnTo>
                  <a:lnTo>
                    <a:pt x="842" y="303"/>
                  </a:lnTo>
                  <a:lnTo>
                    <a:pt x="1482" y="270"/>
                  </a:lnTo>
                  <a:lnTo>
                    <a:pt x="1886" y="236"/>
                  </a:lnTo>
                  <a:lnTo>
                    <a:pt x="2088" y="169"/>
                  </a:lnTo>
                  <a:lnTo>
                    <a:pt x="2155" y="135"/>
                  </a:lnTo>
                  <a:lnTo>
                    <a:pt x="2222" y="68"/>
                  </a:lnTo>
                  <a:lnTo>
                    <a:pt x="2222" y="34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7"/>
            <p:cNvSpPr/>
            <p:nvPr/>
          </p:nvSpPr>
          <p:spPr>
            <a:xfrm>
              <a:off x="603948" y="152649"/>
              <a:ext cx="15146" cy="115787"/>
            </a:xfrm>
            <a:custGeom>
              <a:avLst/>
              <a:gdLst/>
              <a:ahLst/>
              <a:cxnLst/>
              <a:rect l="l" t="t" r="r" b="b"/>
              <a:pathLst>
                <a:path w="304" h="2324" extrusionOk="0">
                  <a:moveTo>
                    <a:pt x="34" y="1"/>
                  </a:moveTo>
                  <a:lnTo>
                    <a:pt x="34" y="34"/>
                  </a:lnTo>
                  <a:lnTo>
                    <a:pt x="0" y="304"/>
                  </a:lnTo>
                  <a:lnTo>
                    <a:pt x="0" y="539"/>
                  </a:lnTo>
                  <a:lnTo>
                    <a:pt x="0" y="1078"/>
                  </a:lnTo>
                  <a:lnTo>
                    <a:pt x="34" y="1684"/>
                  </a:lnTo>
                  <a:lnTo>
                    <a:pt x="101" y="1987"/>
                  </a:lnTo>
                  <a:lnTo>
                    <a:pt x="169" y="2290"/>
                  </a:lnTo>
                  <a:lnTo>
                    <a:pt x="202" y="2324"/>
                  </a:lnTo>
                  <a:lnTo>
                    <a:pt x="303" y="2324"/>
                  </a:lnTo>
                  <a:lnTo>
                    <a:pt x="303" y="2256"/>
                  </a:lnTo>
                  <a:lnTo>
                    <a:pt x="303" y="1953"/>
                  </a:lnTo>
                  <a:lnTo>
                    <a:pt x="303" y="1650"/>
                  </a:lnTo>
                  <a:lnTo>
                    <a:pt x="236" y="1078"/>
                  </a:lnTo>
                  <a:lnTo>
                    <a:pt x="202" y="539"/>
                  </a:lnTo>
                  <a:lnTo>
                    <a:pt x="169" y="270"/>
                  </a:lnTo>
                  <a:lnTo>
                    <a:pt x="135" y="34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7"/>
            <p:cNvSpPr/>
            <p:nvPr/>
          </p:nvSpPr>
          <p:spPr>
            <a:xfrm>
              <a:off x="632447" y="276757"/>
              <a:ext cx="129240" cy="125901"/>
            </a:xfrm>
            <a:custGeom>
              <a:avLst/>
              <a:gdLst/>
              <a:ahLst/>
              <a:cxnLst/>
              <a:rect l="l" t="t" r="r" b="b"/>
              <a:pathLst>
                <a:path w="2594" h="2527" extrusionOk="0">
                  <a:moveTo>
                    <a:pt x="2290" y="237"/>
                  </a:moveTo>
                  <a:lnTo>
                    <a:pt x="2324" y="674"/>
                  </a:lnTo>
                  <a:lnTo>
                    <a:pt x="2324" y="1078"/>
                  </a:lnTo>
                  <a:lnTo>
                    <a:pt x="2324" y="1684"/>
                  </a:lnTo>
                  <a:lnTo>
                    <a:pt x="2324" y="1987"/>
                  </a:lnTo>
                  <a:lnTo>
                    <a:pt x="2357" y="2290"/>
                  </a:lnTo>
                  <a:lnTo>
                    <a:pt x="2357" y="2290"/>
                  </a:lnTo>
                  <a:lnTo>
                    <a:pt x="2223" y="2223"/>
                  </a:lnTo>
                  <a:lnTo>
                    <a:pt x="2122" y="2156"/>
                  </a:lnTo>
                  <a:lnTo>
                    <a:pt x="1819" y="2156"/>
                  </a:lnTo>
                  <a:lnTo>
                    <a:pt x="1246" y="2189"/>
                  </a:lnTo>
                  <a:lnTo>
                    <a:pt x="775" y="2189"/>
                  </a:lnTo>
                  <a:lnTo>
                    <a:pt x="539" y="2223"/>
                  </a:lnTo>
                  <a:lnTo>
                    <a:pt x="304" y="2257"/>
                  </a:lnTo>
                  <a:lnTo>
                    <a:pt x="236" y="1078"/>
                  </a:lnTo>
                  <a:lnTo>
                    <a:pt x="236" y="742"/>
                  </a:lnTo>
                  <a:lnTo>
                    <a:pt x="169" y="439"/>
                  </a:lnTo>
                  <a:lnTo>
                    <a:pt x="236" y="439"/>
                  </a:lnTo>
                  <a:lnTo>
                    <a:pt x="270" y="405"/>
                  </a:lnTo>
                  <a:lnTo>
                    <a:pt x="304" y="371"/>
                  </a:lnTo>
                  <a:lnTo>
                    <a:pt x="1347" y="338"/>
                  </a:lnTo>
                  <a:lnTo>
                    <a:pt x="1819" y="304"/>
                  </a:lnTo>
                  <a:lnTo>
                    <a:pt x="2054" y="270"/>
                  </a:lnTo>
                  <a:lnTo>
                    <a:pt x="2290" y="237"/>
                  </a:lnTo>
                  <a:close/>
                  <a:moveTo>
                    <a:pt x="2357" y="1"/>
                  </a:moveTo>
                  <a:lnTo>
                    <a:pt x="2324" y="35"/>
                  </a:lnTo>
                  <a:lnTo>
                    <a:pt x="2290" y="35"/>
                  </a:lnTo>
                  <a:lnTo>
                    <a:pt x="2290" y="136"/>
                  </a:lnTo>
                  <a:lnTo>
                    <a:pt x="1953" y="102"/>
                  </a:lnTo>
                  <a:lnTo>
                    <a:pt x="1583" y="102"/>
                  </a:lnTo>
                  <a:lnTo>
                    <a:pt x="876" y="169"/>
                  </a:lnTo>
                  <a:lnTo>
                    <a:pt x="270" y="169"/>
                  </a:lnTo>
                  <a:lnTo>
                    <a:pt x="203" y="203"/>
                  </a:lnTo>
                  <a:lnTo>
                    <a:pt x="135" y="270"/>
                  </a:lnTo>
                  <a:lnTo>
                    <a:pt x="102" y="270"/>
                  </a:lnTo>
                  <a:lnTo>
                    <a:pt x="102" y="237"/>
                  </a:lnTo>
                  <a:lnTo>
                    <a:pt x="68" y="237"/>
                  </a:lnTo>
                  <a:lnTo>
                    <a:pt x="1" y="506"/>
                  </a:lnTo>
                  <a:lnTo>
                    <a:pt x="1" y="742"/>
                  </a:lnTo>
                  <a:lnTo>
                    <a:pt x="68" y="1247"/>
                  </a:lnTo>
                  <a:lnTo>
                    <a:pt x="102" y="2425"/>
                  </a:lnTo>
                  <a:lnTo>
                    <a:pt x="135" y="2492"/>
                  </a:lnTo>
                  <a:lnTo>
                    <a:pt x="203" y="2526"/>
                  </a:lnTo>
                  <a:lnTo>
                    <a:pt x="270" y="2492"/>
                  </a:lnTo>
                  <a:lnTo>
                    <a:pt x="304" y="2459"/>
                  </a:lnTo>
                  <a:lnTo>
                    <a:pt x="573" y="2492"/>
                  </a:lnTo>
                  <a:lnTo>
                    <a:pt x="842" y="2492"/>
                  </a:lnTo>
                  <a:lnTo>
                    <a:pt x="1415" y="2459"/>
                  </a:lnTo>
                  <a:lnTo>
                    <a:pt x="1920" y="2459"/>
                  </a:lnTo>
                  <a:lnTo>
                    <a:pt x="2155" y="2425"/>
                  </a:lnTo>
                  <a:lnTo>
                    <a:pt x="2256" y="2358"/>
                  </a:lnTo>
                  <a:lnTo>
                    <a:pt x="2357" y="2290"/>
                  </a:lnTo>
                  <a:lnTo>
                    <a:pt x="2357" y="2324"/>
                  </a:lnTo>
                  <a:lnTo>
                    <a:pt x="2425" y="2358"/>
                  </a:lnTo>
                  <a:lnTo>
                    <a:pt x="2492" y="2358"/>
                  </a:lnTo>
                  <a:lnTo>
                    <a:pt x="2526" y="2290"/>
                  </a:lnTo>
                  <a:lnTo>
                    <a:pt x="2559" y="1987"/>
                  </a:lnTo>
                  <a:lnTo>
                    <a:pt x="2593" y="1684"/>
                  </a:lnTo>
                  <a:lnTo>
                    <a:pt x="2559" y="1078"/>
                  </a:lnTo>
                  <a:lnTo>
                    <a:pt x="2526" y="540"/>
                  </a:lnTo>
                  <a:lnTo>
                    <a:pt x="2492" y="304"/>
                  </a:lnTo>
                  <a:lnTo>
                    <a:pt x="2425" y="35"/>
                  </a:lnTo>
                  <a:lnTo>
                    <a:pt x="2391" y="35"/>
                  </a:lnTo>
                  <a:lnTo>
                    <a:pt x="235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7"/>
            <p:cNvSpPr/>
            <p:nvPr/>
          </p:nvSpPr>
          <p:spPr>
            <a:xfrm>
              <a:off x="966258" y="318707"/>
              <a:ext cx="38612" cy="35274"/>
            </a:xfrm>
            <a:custGeom>
              <a:avLst/>
              <a:gdLst/>
              <a:ahLst/>
              <a:cxnLst/>
              <a:rect l="l" t="t" r="r" b="b"/>
              <a:pathLst>
                <a:path w="775" h="708" extrusionOk="0">
                  <a:moveTo>
                    <a:pt x="573" y="1"/>
                  </a:moveTo>
                  <a:lnTo>
                    <a:pt x="506" y="34"/>
                  </a:lnTo>
                  <a:lnTo>
                    <a:pt x="472" y="102"/>
                  </a:lnTo>
                  <a:lnTo>
                    <a:pt x="438" y="236"/>
                  </a:lnTo>
                  <a:lnTo>
                    <a:pt x="438" y="270"/>
                  </a:lnTo>
                  <a:lnTo>
                    <a:pt x="203" y="304"/>
                  </a:lnTo>
                  <a:lnTo>
                    <a:pt x="169" y="135"/>
                  </a:lnTo>
                  <a:lnTo>
                    <a:pt x="135" y="102"/>
                  </a:lnTo>
                  <a:lnTo>
                    <a:pt x="68" y="102"/>
                  </a:lnTo>
                  <a:lnTo>
                    <a:pt x="68" y="135"/>
                  </a:lnTo>
                  <a:lnTo>
                    <a:pt x="34" y="337"/>
                  </a:lnTo>
                  <a:lnTo>
                    <a:pt x="1" y="371"/>
                  </a:lnTo>
                  <a:lnTo>
                    <a:pt x="34" y="438"/>
                  </a:lnTo>
                  <a:lnTo>
                    <a:pt x="68" y="640"/>
                  </a:lnTo>
                  <a:lnTo>
                    <a:pt x="102" y="674"/>
                  </a:lnTo>
                  <a:lnTo>
                    <a:pt x="169" y="674"/>
                  </a:lnTo>
                  <a:lnTo>
                    <a:pt x="203" y="640"/>
                  </a:lnTo>
                  <a:lnTo>
                    <a:pt x="236" y="573"/>
                  </a:lnTo>
                  <a:lnTo>
                    <a:pt x="203" y="472"/>
                  </a:lnTo>
                  <a:lnTo>
                    <a:pt x="472" y="472"/>
                  </a:lnTo>
                  <a:lnTo>
                    <a:pt x="506" y="607"/>
                  </a:lnTo>
                  <a:lnTo>
                    <a:pt x="506" y="640"/>
                  </a:lnTo>
                  <a:lnTo>
                    <a:pt x="573" y="708"/>
                  </a:lnTo>
                  <a:lnTo>
                    <a:pt x="607" y="708"/>
                  </a:lnTo>
                  <a:lnTo>
                    <a:pt x="640" y="674"/>
                  </a:lnTo>
                  <a:lnTo>
                    <a:pt x="640" y="640"/>
                  </a:lnTo>
                  <a:lnTo>
                    <a:pt x="674" y="573"/>
                  </a:lnTo>
                  <a:lnTo>
                    <a:pt x="640" y="438"/>
                  </a:lnTo>
                  <a:lnTo>
                    <a:pt x="741" y="371"/>
                  </a:lnTo>
                  <a:lnTo>
                    <a:pt x="775" y="304"/>
                  </a:lnTo>
                  <a:lnTo>
                    <a:pt x="775" y="270"/>
                  </a:lnTo>
                  <a:lnTo>
                    <a:pt x="741" y="236"/>
                  </a:lnTo>
                  <a:lnTo>
                    <a:pt x="674" y="203"/>
                  </a:lnTo>
                  <a:lnTo>
                    <a:pt x="607" y="236"/>
                  </a:lnTo>
                  <a:lnTo>
                    <a:pt x="607" y="135"/>
                  </a:lnTo>
                  <a:lnTo>
                    <a:pt x="640" y="68"/>
                  </a:lnTo>
                  <a:lnTo>
                    <a:pt x="640" y="34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7"/>
            <p:cNvSpPr/>
            <p:nvPr/>
          </p:nvSpPr>
          <p:spPr>
            <a:xfrm>
              <a:off x="818633" y="318707"/>
              <a:ext cx="50371" cy="45338"/>
            </a:xfrm>
            <a:custGeom>
              <a:avLst/>
              <a:gdLst/>
              <a:ahLst/>
              <a:cxnLst/>
              <a:rect l="l" t="t" r="r" b="b"/>
              <a:pathLst>
                <a:path w="1011" h="910" extrusionOk="0">
                  <a:moveTo>
                    <a:pt x="371" y="1"/>
                  </a:moveTo>
                  <a:lnTo>
                    <a:pt x="270" y="34"/>
                  </a:lnTo>
                  <a:lnTo>
                    <a:pt x="169" y="135"/>
                  </a:lnTo>
                  <a:lnTo>
                    <a:pt x="68" y="203"/>
                  </a:lnTo>
                  <a:lnTo>
                    <a:pt x="34" y="337"/>
                  </a:lnTo>
                  <a:lnTo>
                    <a:pt x="1" y="472"/>
                  </a:lnTo>
                  <a:lnTo>
                    <a:pt x="34" y="573"/>
                  </a:lnTo>
                  <a:lnTo>
                    <a:pt x="68" y="674"/>
                  </a:lnTo>
                  <a:lnTo>
                    <a:pt x="135" y="741"/>
                  </a:lnTo>
                  <a:lnTo>
                    <a:pt x="203" y="809"/>
                  </a:lnTo>
                  <a:lnTo>
                    <a:pt x="304" y="842"/>
                  </a:lnTo>
                  <a:lnTo>
                    <a:pt x="405" y="876"/>
                  </a:lnTo>
                  <a:lnTo>
                    <a:pt x="506" y="876"/>
                  </a:lnTo>
                  <a:lnTo>
                    <a:pt x="607" y="809"/>
                  </a:lnTo>
                  <a:lnTo>
                    <a:pt x="607" y="876"/>
                  </a:lnTo>
                  <a:lnTo>
                    <a:pt x="640" y="910"/>
                  </a:lnTo>
                  <a:lnTo>
                    <a:pt x="674" y="910"/>
                  </a:lnTo>
                  <a:lnTo>
                    <a:pt x="708" y="876"/>
                  </a:lnTo>
                  <a:lnTo>
                    <a:pt x="708" y="842"/>
                  </a:lnTo>
                  <a:lnTo>
                    <a:pt x="708" y="741"/>
                  </a:lnTo>
                  <a:lnTo>
                    <a:pt x="708" y="607"/>
                  </a:lnTo>
                  <a:lnTo>
                    <a:pt x="708" y="573"/>
                  </a:lnTo>
                  <a:lnTo>
                    <a:pt x="943" y="539"/>
                  </a:lnTo>
                  <a:lnTo>
                    <a:pt x="977" y="506"/>
                  </a:lnTo>
                  <a:lnTo>
                    <a:pt x="1011" y="438"/>
                  </a:lnTo>
                  <a:lnTo>
                    <a:pt x="977" y="371"/>
                  </a:lnTo>
                  <a:lnTo>
                    <a:pt x="910" y="337"/>
                  </a:lnTo>
                  <a:lnTo>
                    <a:pt x="674" y="337"/>
                  </a:lnTo>
                  <a:lnTo>
                    <a:pt x="539" y="371"/>
                  </a:lnTo>
                  <a:lnTo>
                    <a:pt x="438" y="438"/>
                  </a:lnTo>
                  <a:lnTo>
                    <a:pt x="405" y="472"/>
                  </a:lnTo>
                  <a:lnTo>
                    <a:pt x="438" y="506"/>
                  </a:lnTo>
                  <a:lnTo>
                    <a:pt x="607" y="539"/>
                  </a:lnTo>
                  <a:lnTo>
                    <a:pt x="607" y="573"/>
                  </a:lnTo>
                  <a:lnTo>
                    <a:pt x="607" y="640"/>
                  </a:lnTo>
                  <a:lnTo>
                    <a:pt x="506" y="674"/>
                  </a:lnTo>
                  <a:lnTo>
                    <a:pt x="405" y="674"/>
                  </a:lnTo>
                  <a:lnTo>
                    <a:pt x="304" y="640"/>
                  </a:lnTo>
                  <a:lnTo>
                    <a:pt x="236" y="607"/>
                  </a:lnTo>
                  <a:lnTo>
                    <a:pt x="203" y="539"/>
                  </a:lnTo>
                  <a:lnTo>
                    <a:pt x="203" y="438"/>
                  </a:lnTo>
                  <a:lnTo>
                    <a:pt x="203" y="337"/>
                  </a:lnTo>
                  <a:lnTo>
                    <a:pt x="270" y="270"/>
                  </a:lnTo>
                  <a:lnTo>
                    <a:pt x="337" y="203"/>
                  </a:lnTo>
                  <a:lnTo>
                    <a:pt x="539" y="135"/>
                  </a:lnTo>
                  <a:lnTo>
                    <a:pt x="741" y="102"/>
                  </a:lnTo>
                  <a:lnTo>
                    <a:pt x="741" y="68"/>
                  </a:lnTo>
                  <a:lnTo>
                    <a:pt x="60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7"/>
            <p:cNvSpPr/>
            <p:nvPr/>
          </p:nvSpPr>
          <p:spPr>
            <a:xfrm>
              <a:off x="1040045" y="446203"/>
              <a:ext cx="38662" cy="33580"/>
            </a:xfrm>
            <a:custGeom>
              <a:avLst/>
              <a:gdLst/>
              <a:ahLst/>
              <a:cxnLst/>
              <a:rect l="l" t="t" r="r" b="b"/>
              <a:pathLst>
                <a:path w="776" h="674" extrusionOk="0">
                  <a:moveTo>
                    <a:pt x="102" y="0"/>
                  </a:moveTo>
                  <a:lnTo>
                    <a:pt x="35" y="34"/>
                  </a:lnTo>
                  <a:lnTo>
                    <a:pt x="35" y="101"/>
                  </a:lnTo>
                  <a:lnTo>
                    <a:pt x="35" y="135"/>
                  </a:lnTo>
                  <a:lnTo>
                    <a:pt x="1" y="270"/>
                  </a:lnTo>
                  <a:lnTo>
                    <a:pt x="1" y="573"/>
                  </a:lnTo>
                  <a:lnTo>
                    <a:pt x="35" y="640"/>
                  </a:lnTo>
                  <a:lnTo>
                    <a:pt x="102" y="674"/>
                  </a:lnTo>
                  <a:lnTo>
                    <a:pt x="136" y="640"/>
                  </a:lnTo>
                  <a:lnTo>
                    <a:pt x="203" y="606"/>
                  </a:lnTo>
                  <a:lnTo>
                    <a:pt x="203" y="371"/>
                  </a:lnTo>
                  <a:lnTo>
                    <a:pt x="405" y="573"/>
                  </a:lnTo>
                  <a:lnTo>
                    <a:pt x="472" y="606"/>
                  </a:lnTo>
                  <a:lnTo>
                    <a:pt x="573" y="640"/>
                  </a:lnTo>
                  <a:lnTo>
                    <a:pt x="674" y="640"/>
                  </a:lnTo>
                  <a:lnTo>
                    <a:pt x="742" y="573"/>
                  </a:lnTo>
                  <a:lnTo>
                    <a:pt x="775" y="505"/>
                  </a:lnTo>
                  <a:lnTo>
                    <a:pt x="775" y="438"/>
                  </a:lnTo>
                  <a:lnTo>
                    <a:pt x="742" y="270"/>
                  </a:lnTo>
                  <a:lnTo>
                    <a:pt x="708" y="135"/>
                  </a:lnTo>
                  <a:lnTo>
                    <a:pt x="708" y="68"/>
                  </a:lnTo>
                  <a:lnTo>
                    <a:pt x="641" y="34"/>
                  </a:lnTo>
                  <a:lnTo>
                    <a:pt x="607" y="34"/>
                  </a:lnTo>
                  <a:lnTo>
                    <a:pt x="540" y="68"/>
                  </a:lnTo>
                  <a:lnTo>
                    <a:pt x="506" y="169"/>
                  </a:lnTo>
                  <a:lnTo>
                    <a:pt x="506" y="236"/>
                  </a:lnTo>
                  <a:lnTo>
                    <a:pt x="573" y="438"/>
                  </a:lnTo>
                  <a:lnTo>
                    <a:pt x="506" y="404"/>
                  </a:lnTo>
                  <a:lnTo>
                    <a:pt x="439" y="337"/>
                  </a:lnTo>
                  <a:lnTo>
                    <a:pt x="203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7"/>
            <p:cNvSpPr/>
            <p:nvPr/>
          </p:nvSpPr>
          <p:spPr>
            <a:xfrm>
              <a:off x="912599" y="268386"/>
              <a:ext cx="129190" cy="120820"/>
            </a:xfrm>
            <a:custGeom>
              <a:avLst/>
              <a:gdLst/>
              <a:ahLst/>
              <a:cxnLst/>
              <a:rect l="l" t="t" r="r" b="b"/>
              <a:pathLst>
                <a:path w="2593" h="2425" extrusionOk="0">
                  <a:moveTo>
                    <a:pt x="1785" y="1"/>
                  </a:moveTo>
                  <a:lnTo>
                    <a:pt x="1280" y="68"/>
                  </a:lnTo>
                  <a:lnTo>
                    <a:pt x="707" y="102"/>
                  </a:lnTo>
                  <a:lnTo>
                    <a:pt x="135" y="203"/>
                  </a:lnTo>
                  <a:lnTo>
                    <a:pt x="101" y="135"/>
                  </a:lnTo>
                  <a:lnTo>
                    <a:pt x="101" y="102"/>
                  </a:lnTo>
                  <a:lnTo>
                    <a:pt x="34" y="102"/>
                  </a:lnTo>
                  <a:lnTo>
                    <a:pt x="0" y="135"/>
                  </a:lnTo>
                  <a:lnTo>
                    <a:pt x="0" y="438"/>
                  </a:lnTo>
                  <a:lnTo>
                    <a:pt x="0" y="741"/>
                  </a:lnTo>
                  <a:lnTo>
                    <a:pt x="34" y="1347"/>
                  </a:lnTo>
                  <a:lnTo>
                    <a:pt x="34" y="1852"/>
                  </a:lnTo>
                  <a:lnTo>
                    <a:pt x="67" y="2122"/>
                  </a:lnTo>
                  <a:lnTo>
                    <a:pt x="101" y="2391"/>
                  </a:lnTo>
                  <a:lnTo>
                    <a:pt x="135" y="2391"/>
                  </a:lnTo>
                  <a:lnTo>
                    <a:pt x="135" y="2425"/>
                  </a:lnTo>
                  <a:lnTo>
                    <a:pt x="202" y="2391"/>
                  </a:lnTo>
                  <a:lnTo>
                    <a:pt x="1313" y="2391"/>
                  </a:lnTo>
                  <a:lnTo>
                    <a:pt x="1818" y="2357"/>
                  </a:lnTo>
                  <a:lnTo>
                    <a:pt x="2088" y="2324"/>
                  </a:lnTo>
                  <a:lnTo>
                    <a:pt x="2323" y="2290"/>
                  </a:lnTo>
                  <a:lnTo>
                    <a:pt x="2357" y="2324"/>
                  </a:lnTo>
                  <a:lnTo>
                    <a:pt x="2391" y="2324"/>
                  </a:lnTo>
                  <a:lnTo>
                    <a:pt x="2492" y="2290"/>
                  </a:lnTo>
                  <a:lnTo>
                    <a:pt x="2559" y="2189"/>
                  </a:lnTo>
                  <a:lnTo>
                    <a:pt x="2559" y="2088"/>
                  </a:lnTo>
                  <a:lnTo>
                    <a:pt x="2593" y="1953"/>
                  </a:lnTo>
                  <a:lnTo>
                    <a:pt x="2559" y="1718"/>
                  </a:lnTo>
                  <a:lnTo>
                    <a:pt x="2525" y="1482"/>
                  </a:lnTo>
                  <a:lnTo>
                    <a:pt x="2525" y="741"/>
                  </a:lnTo>
                  <a:lnTo>
                    <a:pt x="2458" y="405"/>
                  </a:lnTo>
                  <a:lnTo>
                    <a:pt x="2391" y="236"/>
                  </a:lnTo>
                  <a:lnTo>
                    <a:pt x="2323" y="102"/>
                  </a:lnTo>
                  <a:lnTo>
                    <a:pt x="2290" y="102"/>
                  </a:lnTo>
                  <a:lnTo>
                    <a:pt x="2256" y="203"/>
                  </a:lnTo>
                  <a:lnTo>
                    <a:pt x="2256" y="337"/>
                  </a:lnTo>
                  <a:lnTo>
                    <a:pt x="2256" y="607"/>
                  </a:lnTo>
                  <a:lnTo>
                    <a:pt x="2290" y="1145"/>
                  </a:lnTo>
                  <a:lnTo>
                    <a:pt x="2323" y="1650"/>
                  </a:lnTo>
                  <a:lnTo>
                    <a:pt x="2323" y="2155"/>
                  </a:lnTo>
                  <a:lnTo>
                    <a:pt x="2088" y="2122"/>
                  </a:lnTo>
                  <a:lnTo>
                    <a:pt x="1818" y="2088"/>
                  </a:lnTo>
                  <a:lnTo>
                    <a:pt x="1280" y="2088"/>
                  </a:lnTo>
                  <a:lnTo>
                    <a:pt x="269" y="2189"/>
                  </a:lnTo>
                  <a:lnTo>
                    <a:pt x="236" y="2189"/>
                  </a:lnTo>
                  <a:lnTo>
                    <a:pt x="269" y="1920"/>
                  </a:lnTo>
                  <a:lnTo>
                    <a:pt x="269" y="1684"/>
                  </a:lnTo>
                  <a:lnTo>
                    <a:pt x="236" y="1145"/>
                  </a:lnTo>
                  <a:lnTo>
                    <a:pt x="202" y="775"/>
                  </a:lnTo>
                  <a:lnTo>
                    <a:pt x="168" y="405"/>
                  </a:lnTo>
                  <a:lnTo>
                    <a:pt x="808" y="337"/>
                  </a:lnTo>
                  <a:lnTo>
                    <a:pt x="1448" y="270"/>
                  </a:lnTo>
                  <a:lnTo>
                    <a:pt x="1886" y="236"/>
                  </a:lnTo>
                  <a:lnTo>
                    <a:pt x="2088" y="203"/>
                  </a:lnTo>
                  <a:lnTo>
                    <a:pt x="2290" y="102"/>
                  </a:lnTo>
                  <a:lnTo>
                    <a:pt x="2290" y="68"/>
                  </a:lnTo>
                  <a:lnTo>
                    <a:pt x="2155" y="34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46" name="Google Shape;1246;p7"/>
          <p:cNvSpPr txBox="1">
            <a:spLocks noGrp="1"/>
          </p:cNvSpPr>
          <p:nvPr>
            <p:ph type="title"/>
          </p:nvPr>
        </p:nvSpPr>
        <p:spPr>
          <a:xfrm>
            <a:off x="1131750" y="623025"/>
            <a:ext cx="6880500" cy="58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1247" name="Google Shape;1247;p7"/>
          <p:cNvSpPr txBox="1">
            <a:spLocks noGrp="1"/>
          </p:cNvSpPr>
          <p:nvPr>
            <p:ph type="body" idx="1"/>
          </p:nvPr>
        </p:nvSpPr>
        <p:spPr>
          <a:xfrm>
            <a:off x="977300" y="1279069"/>
            <a:ext cx="2296500" cy="353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✖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1248" name="Google Shape;1248;p7"/>
          <p:cNvSpPr txBox="1">
            <a:spLocks noGrp="1"/>
          </p:cNvSpPr>
          <p:nvPr>
            <p:ph type="body" idx="2"/>
          </p:nvPr>
        </p:nvSpPr>
        <p:spPr>
          <a:xfrm>
            <a:off x="3391603" y="1279069"/>
            <a:ext cx="2296500" cy="353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✖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1249" name="Google Shape;1249;p7"/>
          <p:cNvSpPr txBox="1">
            <a:spLocks noGrp="1"/>
          </p:cNvSpPr>
          <p:nvPr>
            <p:ph type="body" idx="3"/>
          </p:nvPr>
        </p:nvSpPr>
        <p:spPr>
          <a:xfrm>
            <a:off x="5805905" y="1279069"/>
            <a:ext cx="2296500" cy="353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✖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1250" name="Google Shape;1250;p7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2" name="Google Shape;1252;p8"/>
          <p:cNvGrpSpPr/>
          <p:nvPr/>
        </p:nvGrpSpPr>
        <p:grpSpPr>
          <a:xfrm>
            <a:off x="1841376" y="4540815"/>
            <a:ext cx="1110494" cy="612269"/>
            <a:chOff x="1003176" y="4540815"/>
            <a:chExt cx="1110494" cy="612269"/>
          </a:xfrm>
        </p:grpSpPr>
        <p:sp>
          <p:nvSpPr>
            <p:cNvPr id="1253" name="Google Shape;1253;p8"/>
            <p:cNvSpPr/>
            <p:nvPr/>
          </p:nvSpPr>
          <p:spPr>
            <a:xfrm>
              <a:off x="1003176" y="4540815"/>
              <a:ext cx="1110494" cy="612269"/>
            </a:xfrm>
            <a:custGeom>
              <a:avLst/>
              <a:gdLst/>
              <a:ahLst/>
              <a:cxnLst/>
              <a:rect l="l" t="t" r="r" b="b"/>
              <a:pathLst>
                <a:path w="22289" h="12289" extrusionOk="0">
                  <a:moveTo>
                    <a:pt x="472" y="5757"/>
                  </a:moveTo>
                  <a:lnTo>
                    <a:pt x="674" y="6262"/>
                  </a:lnTo>
                  <a:lnTo>
                    <a:pt x="943" y="6734"/>
                  </a:lnTo>
                  <a:lnTo>
                    <a:pt x="606" y="6734"/>
                  </a:lnTo>
                  <a:lnTo>
                    <a:pt x="438" y="6666"/>
                  </a:lnTo>
                  <a:lnTo>
                    <a:pt x="270" y="6565"/>
                  </a:lnTo>
                  <a:lnTo>
                    <a:pt x="169" y="6464"/>
                  </a:lnTo>
                  <a:lnTo>
                    <a:pt x="135" y="6363"/>
                  </a:lnTo>
                  <a:lnTo>
                    <a:pt x="135" y="6262"/>
                  </a:lnTo>
                  <a:lnTo>
                    <a:pt x="169" y="6128"/>
                  </a:lnTo>
                  <a:lnTo>
                    <a:pt x="303" y="5926"/>
                  </a:lnTo>
                  <a:lnTo>
                    <a:pt x="472" y="5757"/>
                  </a:lnTo>
                  <a:close/>
                  <a:moveTo>
                    <a:pt x="11414" y="6094"/>
                  </a:moveTo>
                  <a:lnTo>
                    <a:pt x="11548" y="6161"/>
                  </a:lnTo>
                  <a:lnTo>
                    <a:pt x="11717" y="6565"/>
                  </a:lnTo>
                  <a:lnTo>
                    <a:pt x="11784" y="6969"/>
                  </a:lnTo>
                  <a:lnTo>
                    <a:pt x="11548" y="6835"/>
                  </a:lnTo>
                  <a:lnTo>
                    <a:pt x="11245" y="6734"/>
                  </a:lnTo>
                  <a:lnTo>
                    <a:pt x="10976" y="6633"/>
                  </a:lnTo>
                  <a:lnTo>
                    <a:pt x="10673" y="6565"/>
                  </a:lnTo>
                  <a:lnTo>
                    <a:pt x="10875" y="6363"/>
                  </a:lnTo>
                  <a:lnTo>
                    <a:pt x="11077" y="6195"/>
                  </a:lnTo>
                  <a:lnTo>
                    <a:pt x="11178" y="6128"/>
                  </a:lnTo>
                  <a:lnTo>
                    <a:pt x="11279" y="6094"/>
                  </a:lnTo>
                  <a:close/>
                  <a:moveTo>
                    <a:pt x="1852" y="0"/>
                  </a:moveTo>
                  <a:lnTo>
                    <a:pt x="1785" y="34"/>
                  </a:lnTo>
                  <a:lnTo>
                    <a:pt x="1751" y="101"/>
                  </a:lnTo>
                  <a:lnTo>
                    <a:pt x="1549" y="741"/>
                  </a:lnTo>
                  <a:lnTo>
                    <a:pt x="1280" y="1347"/>
                  </a:lnTo>
                  <a:lnTo>
                    <a:pt x="775" y="2559"/>
                  </a:lnTo>
                  <a:lnTo>
                    <a:pt x="573" y="3199"/>
                  </a:lnTo>
                  <a:lnTo>
                    <a:pt x="404" y="3805"/>
                  </a:lnTo>
                  <a:lnTo>
                    <a:pt x="337" y="4141"/>
                  </a:lnTo>
                  <a:lnTo>
                    <a:pt x="303" y="4478"/>
                  </a:lnTo>
                  <a:lnTo>
                    <a:pt x="303" y="4781"/>
                  </a:lnTo>
                  <a:lnTo>
                    <a:pt x="303" y="5151"/>
                  </a:lnTo>
                  <a:lnTo>
                    <a:pt x="371" y="5421"/>
                  </a:lnTo>
                  <a:lnTo>
                    <a:pt x="438" y="5690"/>
                  </a:lnTo>
                  <a:lnTo>
                    <a:pt x="202" y="5825"/>
                  </a:lnTo>
                  <a:lnTo>
                    <a:pt x="135" y="5926"/>
                  </a:lnTo>
                  <a:lnTo>
                    <a:pt x="68" y="6027"/>
                  </a:lnTo>
                  <a:lnTo>
                    <a:pt x="0" y="6128"/>
                  </a:lnTo>
                  <a:lnTo>
                    <a:pt x="0" y="6262"/>
                  </a:lnTo>
                  <a:lnTo>
                    <a:pt x="0" y="6363"/>
                  </a:lnTo>
                  <a:lnTo>
                    <a:pt x="34" y="6498"/>
                  </a:lnTo>
                  <a:lnTo>
                    <a:pt x="101" y="6633"/>
                  </a:lnTo>
                  <a:lnTo>
                    <a:pt x="202" y="6734"/>
                  </a:lnTo>
                  <a:lnTo>
                    <a:pt x="337" y="6801"/>
                  </a:lnTo>
                  <a:lnTo>
                    <a:pt x="472" y="6868"/>
                  </a:lnTo>
                  <a:lnTo>
                    <a:pt x="775" y="6902"/>
                  </a:lnTo>
                  <a:lnTo>
                    <a:pt x="1078" y="6902"/>
                  </a:lnTo>
                  <a:lnTo>
                    <a:pt x="1414" y="7340"/>
                  </a:lnTo>
                  <a:lnTo>
                    <a:pt x="1818" y="7744"/>
                  </a:lnTo>
                  <a:lnTo>
                    <a:pt x="2256" y="8047"/>
                  </a:lnTo>
                  <a:lnTo>
                    <a:pt x="2458" y="8182"/>
                  </a:lnTo>
                  <a:lnTo>
                    <a:pt x="2694" y="8283"/>
                  </a:lnTo>
                  <a:lnTo>
                    <a:pt x="3300" y="8485"/>
                  </a:lnTo>
                  <a:lnTo>
                    <a:pt x="3939" y="8653"/>
                  </a:lnTo>
                  <a:lnTo>
                    <a:pt x="5252" y="8956"/>
                  </a:lnTo>
                  <a:lnTo>
                    <a:pt x="5825" y="9057"/>
                  </a:lnTo>
                  <a:lnTo>
                    <a:pt x="6397" y="9091"/>
                  </a:lnTo>
                  <a:lnTo>
                    <a:pt x="6700" y="9091"/>
                  </a:lnTo>
                  <a:lnTo>
                    <a:pt x="6969" y="9057"/>
                  </a:lnTo>
                  <a:lnTo>
                    <a:pt x="7273" y="9023"/>
                  </a:lnTo>
                  <a:lnTo>
                    <a:pt x="7542" y="8922"/>
                  </a:lnTo>
                  <a:lnTo>
                    <a:pt x="7845" y="8821"/>
                  </a:lnTo>
                  <a:lnTo>
                    <a:pt x="8081" y="8720"/>
                  </a:lnTo>
                  <a:lnTo>
                    <a:pt x="8586" y="8417"/>
                  </a:lnTo>
                  <a:lnTo>
                    <a:pt x="9091" y="8081"/>
                  </a:lnTo>
                  <a:lnTo>
                    <a:pt x="9528" y="7710"/>
                  </a:lnTo>
                  <a:lnTo>
                    <a:pt x="10067" y="7205"/>
                  </a:lnTo>
                  <a:lnTo>
                    <a:pt x="10572" y="6700"/>
                  </a:lnTo>
                  <a:lnTo>
                    <a:pt x="11178" y="6902"/>
                  </a:lnTo>
                  <a:lnTo>
                    <a:pt x="11515" y="7070"/>
                  </a:lnTo>
                  <a:lnTo>
                    <a:pt x="11818" y="7205"/>
                  </a:lnTo>
                  <a:lnTo>
                    <a:pt x="11851" y="7609"/>
                  </a:lnTo>
                  <a:lnTo>
                    <a:pt x="11851" y="8013"/>
                  </a:lnTo>
                  <a:lnTo>
                    <a:pt x="11818" y="8855"/>
                  </a:lnTo>
                  <a:lnTo>
                    <a:pt x="11851" y="9326"/>
                  </a:lnTo>
                  <a:lnTo>
                    <a:pt x="11986" y="9798"/>
                  </a:lnTo>
                  <a:lnTo>
                    <a:pt x="12121" y="10269"/>
                  </a:lnTo>
                  <a:lnTo>
                    <a:pt x="12323" y="10707"/>
                  </a:lnTo>
                  <a:lnTo>
                    <a:pt x="12592" y="11144"/>
                  </a:lnTo>
                  <a:lnTo>
                    <a:pt x="12895" y="11515"/>
                  </a:lnTo>
                  <a:lnTo>
                    <a:pt x="13232" y="11885"/>
                  </a:lnTo>
                  <a:lnTo>
                    <a:pt x="13636" y="12188"/>
                  </a:lnTo>
                  <a:lnTo>
                    <a:pt x="13737" y="12289"/>
                  </a:lnTo>
                  <a:lnTo>
                    <a:pt x="14073" y="12289"/>
                  </a:lnTo>
                  <a:lnTo>
                    <a:pt x="13501" y="11818"/>
                  </a:lnTo>
                  <a:lnTo>
                    <a:pt x="13265" y="11548"/>
                  </a:lnTo>
                  <a:lnTo>
                    <a:pt x="12996" y="11279"/>
                  </a:lnTo>
                  <a:lnTo>
                    <a:pt x="12794" y="11010"/>
                  </a:lnTo>
                  <a:lnTo>
                    <a:pt x="12592" y="10707"/>
                  </a:lnTo>
                  <a:lnTo>
                    <a:pt x="12424" y="10404"/>
                  </a:lnTo>
                  <a:lnTo>
                    <a:pt x="12255" y="10067"/>
                  </a:lnTo>
                  <a:lnTo>
                    <a:pt x="12188" y="9798"/>
                  </a:lnTo>
                  <a:lnTo>
                    <a:pt x="12121" y="9562"/>
                  </a:lnTo>
                  <a:lnTo>
                    <a:pt x="12087" y="9023"/>
                  </a:lnTo>
                  <a:lnTo>
                    <a:pt x="12087" y="8451"/>
                  </a:lnTo>
                  <a:lnTo>
                    <a:pt x="12087" y="7912"/>
                  </a:lnTo>
                  <a:lnTo>
                    <a:pt x="12087" y="7340"/>
                  </a:lnTo>
                  <a:lnTo>
                    <a:pt x="12053" y="7070"/>
                  </a:lnTo>
                  <a:lnTo>
                    <a:pt x="11986" y="6835"/>
                  </a:lnTo>
                  <a:lnTo>
                    <a:pt x="11919" y="6565"/>
                  </a:lnTo>
                  <a:lnTo>
                    <a:pt x="11818" y="6363"/>
                  </a:lnTo>
                  <a:lnTo>
                    <a:pt x="11683" y="6128"/>
                  </a:lnTo>
                  <a:lnTo>
                    <a:pt x="11481" y="5926"/>
                  </a:lnTo>
                  <a:lnTo>
                    <a:pt x="11346" y="5825"/>
                  </a:lnTo>
                  <a:lnTo>
                    <a:pt x="11279" y="5791"/>
                  </a:lnTo>
                  <a:lnTo>
                    <a:pt x="11245" y="5825"/>
                  </a:lnTo>
                  <a:lnTo>
                    <a:pt x="10437" y="6565"/>
                  </a:lnTo>
                  <a:lnTo>
                    <a:pt x="9663" y="7306"/>
                  </a:lnTo>
                  <a:lnTo>
                    <a:pt x="9225" y="7676"/>
                  </a:lnTo>
                  <a:lnTo>
                    <a:pt x="8788" y="7979"/>
                  </a:lnTo>
                  <a:lnTo>
                    <a:pt x="8350" y="8283"/>
                  </a:lnTo>
                  <a:lnTo>
                    <a:pt x="7879" y="8552"/>
                  </a:lnTo>
                  <a:lnTo>
                    <a:pt x="7576" y="8687"/>
                  </a:lnTo>
                  <a:lnTo>
                    <a:pt x="7306" y="8754"/>
                  </a:lnTo>
                  <a:lnTo>
                    <a:pt x="7003" y="8821"/>
                  </a:lnTo>
                  <a:lnTo>
                    <a:pt x="6734" y="8855"/>
                  </a:lnTo>
                  <a:lnTo>
                    <a:pt x="6128" y="8855"/>
                  </a:lnTo>
                  <a:lnTo>
                    <a:pt x="5522" y="8788"/>
                  </a:lnTo>
                  <a:lnTo>
                    <a:pt x="4916" y="8687"/>
                  </a:lnTo>
                  <a:lnTo>
                    <a:pt x="4310" y="8518"/>
                  </a:lnTo>
                  <a:lnTo>
                    <a:pt x="3165" y="8215"/>
                  </a:lnTo>
                  <a:lnTo>
                    <a:pt x="2896" y="8114"/>
                  </a:lnTo>
                  <a:lnTo>
                    <a:pt x="2593" y="7979"/>
                  </a:lnTo>
                  <a:lnTo>
                    <a:pt x="2357" y="7845"/>
                  </a:lnTo>
                  <a:lnTo>
                    <a:pt x="2088" y="7643"/>
                  </a:lnTo>
                  <a:lnTo>
                    <a:pt x="1852" y="7441"/>
                  </a:lnTo>
                  <a:lnTo>
                    <a:pt x="1650" y="7239"/>
                  </a:lnTo>
                  <a:lnTo>
                    <a:pt x="1448" y="6969"/>
                  </a:lnTo>
                  <a:lnTo>
                    <a:pt x="1246" y="6734"/>
                  </a:lnTo>
                  <a:lnTo>
                    <a:pt x="1078" y="6464"/>
                  </a:lnTo>
                  <a:lnTo>
                    <a:pt x="943" y="6161"/>
                  </a:lnTo>
                  <a:lnTo>
                    <a:pt x="808" y="5892"/>
                  </a:lnTo>
                  <a:lnTo>
                    <a:pt x="707" y="5589"/>
                  </a:lnTo>
                  <a:lnTo>
                    <a:pt x="606" y="5286"/>
                  </a:lnTo>
                  <a:lnTo>
                    <a:pt x="573" y="5017"/>
                  </a:lnTo>
                  <a:lnTo>
                    <a:pt x="539" y="4714"/>
                  </a:lnTo>
                  <a:lnTo>
                    <a:pt x="539" y="4411"/>
                  </a:lnTo>
                  <a:lnTo>
                    <a:pt x="606" y="3872"/>
                  </a:lnTo>
                  <a:lnTo>
                    <a:pt x="707" y="3333"/>
                  </a:lnTo>
                  <a:lnTo>
                    <a:pt x="909" y="2828"/>
                  </a:lnTo>
                  <a:lnTo>
                    <a:pt x="1111" y="2290"/>
                  </a:lnTo>
                  <a:lnTo>
                    <a:pt x="1549" y="1280"/>
                  </a:lnTo>
                  <a:lnTo>
                    <a:pt x="1751" y="775"/>
                  </a:lnTo>
                  <a:lnTo>
                    <a:pt x="1953" y="236"/>
                  </a:lnTo>
                  <a:lnTo>
                    <a:pt x="3266" y="472"/>
                  </a:lnTo>
                  <a:lnTo>
                    <a:pt x="4545" y="741"/>
                  </a:lnTo>
                  <a:lnTo>
                    <a:pt x="5858" y="1044"/>
                  </a:lnTo>
                  <a:lnTo>
                    <a:pt x="7138" y="1381"/>
                  </a:lnTo>
                  <a:lnTo>
                    <a:pt x="8417" y="1751"/>
                  </a:lnTo>
                  <a:lnTo>
                    <a:pt x="9663" y="2189"/>
                  </a:lnTo>
                  <a:lnTo>
                    <a:pt x="10909" y="2626"/>
                  </a:lnTo>
                  <a:lnTo>
                    <a:pt x="12154" y="3098"/>
                  </a:lnTo>
                  <a:lnTo>
                    <a:pt x="13434" y="3636"/>
                  </a:lnTo>
                  <a:lnTo>
                    <a:pt x="14713" y="4209"/>
                  </a:lnTo>
                  <a:lnTo>
                    <a:pt x="17238" y="5387"/>
                  </a:lnTo>
                  <a:lnTo>
                    <a:pt x="19763" y="6633"/>
                  </a:lnTo>
                  <a:lnTo>
                    <a:pt x="20336" y="6902"/>
                  </a:lnTo>
                  <a:lnTo>
                    <a:pt x="20706" y="7070"/>
                  </a:lnTo>
                  <a:lnTo>
                    <a:pt x="21076" y="7272"/>
                  </a:lnTo>
                  <a:lnTo>
                    <a:pt x="21413" y="7508"/>
                  </a:lnTo>
                  <a:lnTo>
                    <a:pt x="21716" y="7744"/>
                  </a:lnTo>
                  <a:lnTo>
                    <a:pt x="21851" y="7878"/>
                  </a:lnTo>
                  <a:lnTo>
                    <a:pt x="21952" y="8013"/>
                  </a:lnTo>
                  <a:lnTo>
                    <a:pt x="22019" y="8148"/>
                  </a:lnTo>
                  <a:lnTo>
                    <a:pt x="22053" y="8316"/>
                  </a:lnTo>
                  <a:lnTo>
                    <a:pt x="21548" y="9461"/>
                  </a:lnTo>
                  <a:lnTo>
                    <a:pt x="21009" y="10606"/>
                  </a:lnTo>
                  <a:lnTo>
                    <a:pt x="20605" y="11447"/>
                  </a:lnTo>
                  <a:lnTo>
                    <a:pt x="20167" y="12289"/>
                  </a:lnTo>
                  <a:lnTo>
                    <a:pt x="20470" y="12289"/>
                  </a:lnTo>
                  <a:lnTo>
                    <a:pt x="20773" y="11582"/>
                  </a:lnTo>
                  <a:lnTo>
                    <a:pt x="21076" y="10942"/>
                  </a:lnTo>
                  <a:lnTo>
                    <a:pt x="21649" y="9764"/>
                  </a:lnTo>
                  <a:lnTo>
                    <a:pt x="21884" y="9158"/>
                  </a:lnTo>
                  <a:lnTo>
                    <a:pt x="22019" y="8855"/>
                  </a:lnTo>
                  <a:lnTo>
                    <a:pt x="22086" y="8518"/>
                  </a:lnTo>
                  <a:lnTo>
                    <a:pt x="22154" y="8552"/>
                  </a:lnTo>
                  <a:lnTo>
                    <a:pt x="22221" y="8552"/>
                  </a:lnTo>
                  <a:lnTo>
                    <a:pt x="22255" y="8518"/>
                  </a:lnTo>
                  <a:lnTo>
                    <a:pt x="22288" y="8451"/>
                  </a:lnTo>
                  <a:lnTo>
                    <a:pt x="22255" y="8215"/>
                  </a:lnTo>
                  <a:lnTo>
                    <a:pt x="22187" y="8047"/>
                  </a:lnTo>
                  <a:lnTo>
                    <a:pt x="22086" y="7845"/>
                  </a:lnTo>
                  <a:lnTo>
                    <a:pt x="21952" y="7710"/>
                  </a:lnTo>
                  <a:lnTo>
                    <a:pt x="21581" y="7407"/>
                  </a:lnTo>
                  <a:lnTo>
                    <a:pt x="21245" y="7171"/>
                  </a:lnTo>
                  <a:lnTo>
                    <a:pt x="20639" y="6801"/>
                  </a:lnTo>
                  <a:lnTo>
                    <a:pt x="19999" y="6498"/>
                  </a:lnTo>
                  <a:lnTo>
                    <a:pt x="18720" y="5858"/>
                  </a:lnTo>
                  <a:lnTo>
                    <a:pt x="17339" y="5185"/>
                  </a:lnTo>
                  <a:lnTo>
                    <a:pt x="15959" y="4545"/>
                  </a:lnTo>
                  <a:lnTo>
                    <a:pt x="14578" y="3906"/>
                  </a:lnTo>
                  <a:lnTo>
                    <a:pt x="13164" y="3300"/>
                  </a:lnTo>
                  <a:lnTo>
                    <a:pt x="11851" y="2761"/>
                  </a:lnTo>
                  <a:lnTo>
                    <a:pt x="10538" y="2256"/>
                  </a:lnTo>
                  <a:lnTo>
                    <a:pt x="9192" y="1785"/>
                  </a:lnTo>
                  <a:lnTo>
                    <a:pt x="7845" y="1381"/>
                  </a:lnTo>
                  <a:lnTo>
                    <a:pt x="6397" y="943"/>
                  </a:lnTo>
                  <a:lnTo>
                    <a:pt x="4949" y="573"/>
                  </a:lnTo>
                  <a:lnTo>
                    <a:pt x="4209" y="438"/>
                  </a:lnTo>
                  <a:lnTo>
                    <a:pt x="3468" y="270"/>
                  </a:lnTo>
                  <a:lnTo>
                    <a:pt x="2727" y="169"/>
                  </a:lnTo>
                  <a:lnTo>
                    <a:pt x="1987" y="101"/>
                  </a:lnTo>
                  <a:lnTo>
                    <a:pt x="1919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8"/>
            <p:cNvSpPr/>
            <p:nvPr/>
          </p:nvSpPr>
          <p:spPr>
            <a:xfrm>
              <a:off x="1058529" y="4589442"/>
              <a:ext cx="471371" cy="375811"/>
            </a:xfrm>
            <a:custGeom>
              <a:avLst/>
              <a:gdLst/>
              <a:ahLst/>
              <a:cxnLst/>
              <a:rect l="l" t="t" r="r" b="b"/>
              <a:pathLst>
                <a:path w="9461" h="7543" extrusionOk="0">
                  <a:moveTo>
                    <a:pt x="3805" y="472"/>
                  </a:moveTo>
                  <a:lnTo>
                    <a:pt x="4377" y="573"/>
                  </a:lnTo>
                  <a:lnTo>
                    <a:pt x="4916" y="708"/>
                  </a:lnTo>
                  <a:lnTo>
                    <a:pt x="5488" y="876"/>
                  </a:lnTo>
                  <a:lnTo>
                    <a:pt x="6027" y="1044"/>
                  </a:lnTo>
                  <a:lnTo>
                    <a:pt x="6566" y="1246"/>
                  </a:lnTo>
                  <a:lnTo>
                    <a:pt x="7104" y="1482"/>
                  </a:lnTo>
                  <a:lnTo>
                    <a:pt x="7643" y="1718"/>
                  </a:lnTo>
                  <a:lnTo>
                    <a:pt x="8182" y="1953"/>
                  </a:lnTo>
                  <a:lnTo>
                    <a:pt x="8586" y="2223"/>
                  </a:lnTo>
                  <a:lnTo>
                    <a:pt x="8754" y="2357"/>
                  </a:lnTo>
                  <a:lnTo>
                    <a:pt x="8922" y="2526"/>
                  </a:lnTo>
                  <a:lnTo>
                    <a:pt x="9023" y="2694"/>
                  </a:lnTo>
                  <a:lnTo>
                    <a:pt x="9124" y="2896"/>
                  </a:lnTo>
                  <a:lnTo>
                    <a:pt x="9192" y="3132"/>
                  </a:lnTo>
                  <a:lnTo>
                    <a:pt x="9225" y="3367"/>
                  </a:lnTo>
                  <a:lnTo>
                    <a:pt x="9192" y="3670"/>
                  </a:lnTo>
                  <a:lnTo>
                    <a:pt x="6498" y="2088"/>
                  </a:lnTo>
                  <a:lnTo>
                    <a:pt x="3805" y="472"/>
                  </a:lnTo>
                  <a:close/>
                  <a:moveTo>
                    <a:pt x="2256" y="203"/>
                  </a:moveTo>
                  <a:lnTo>
                    <a:pt x="2290" y="236"/>
                  </a:lnTo>
                  <a:lnTo>
                    <a:pt x="2323" y="270"/>
                  </a:lnTo>
                  <a:lnTo>
                    <a:pt x="2896" y="337"/>
                  </a:lnTo>
                  <a:lnTo>
                    <a:pt x="3502" y="405"/>
                  </a:lnTo>
                  <a:lnTo>
                    <a:pt x="3771" y="708"/>
                  </a:lnTo>
                  <a:lnTo>
                    <a:pt x="4074" y="943"/>
                  </a:lnTo>
                  <a:lnTo>
                    <a:pt x="4377" y="1179"/>
                  </a:lnTo>
                  <a:lnTo>
                    <a:pt x="4747" y="1415"/>
                  </a:lnTo>
                  <a:lnTo>
                    <a:pt x="5454" y="1819"/>
                  </a:lnTo>
                  <a:lnTo>
                    <a:pt x="6128" y="2189"/>
                  </a:lnTo>
                  <a:lnTo>
                    <a:pt x="9124" y="3940"/>
                  </a:lnTo>
                  <a:lnTo>
                    <a:pt x="9124" y="3940"/>
                  </a:lnTo>
                  <a:lnTo>
                    <a:pt x="7879" y="3603"/>
                  </a:lnTo>
                  <a:lnTo>
                    <a:pt x="7205" y="3435"/>
                  </a:lnTo>
                  <a:lnTo>
                    <a:pt x="6498" y="3300"/>
                  </a:lnTo>
                  <a:lnTo>
                    <a:pt x="5825" y="3199"/>
                  </a:lnTo>
                  <a:lnTo>
                    <a:pt x="5084" y="3132"/>
                  </a:lnTo>
                  <a:lnTo>
                    <a:pt x="4377" y="3098"/>
                  </a:lnTo>
                  <a:lnTo>
                    <a:pt x="3670" y="3098"/>
                  </a:lnTo>
                  <a:lnTo>
                    <a:pt x="3670" y="3064"/>
                  </a:lnTo>
                  <a:lnTo>
                    <a:pt x="3636" y="3031"/>
                  </a:lnTo>
                  <a:lnTo>
                    <a:pt x="2896" y="2627"/>
                  </a:lnTo>
                  <a:lnTo>
                    <a:pt x="2121" y="2256"/>
                  </a:lnTo>
                  <a:lnTo>
                    <a:pt x="1414" y="1852"/>
                  </a:lnTo>
                  <a:lnTo>
                    <a:pt x="1010" y="1650"/>
                  </a:lnTo>
                  <a:lnTo>
                    <a:pt x="640" y="1516"/>
                  </a:lnTo>
                  <a:lnTo>
                    <a:pt x="775" y="1280"/>
                  </a:lnTo>
                  <a:lnTo>
                    <a:pt x="943" y="1078"/>
                  </a:lnTo>
                  <a:lnTo>
                    <a:pt x="1111" y="876"/>
                  </a:lnTo>
                  <a:lnTo>
                    <a:pt x="1313" y="708"/>
                  </a:lnTo>
                  <a:lnTo>
                    <a:pt x="1515" y="539"/>
                  </a:lnTo>
                  <a:lnTo>
                    <a:pt x="1751" y="405"/>
                  </a:lnTo>
                  <a:lnTo>
                    <a:pt x="1987" y="304"/>
                  </a:lnTo>
                  <a:lnTo>
                    <a:pt x="2256" y="203"/>
                  </a:lnTo>
                  <a:close/>
                  <a:moveTo>
                    <a:pt x="573" y="1583"/>
                  </a:moveTo>
                  <a:lnTo>
                    <a:pt x="943" y="1819"/>
                  </a:lnTo>
                  <a:lnTo>
                    <a:pt x="1280" y="2021"/>
                  </a:lnTo>
                  <a:lnTo>
                    <a:pt x="2054" y="2425"/>
                  </a:lnTo>
                  <a:lnTo>
                    <a:pt x="2727" y="2795"/>
                  </a:lnTo>
                  <a:lnTo>
                    <a:pt x="3401" y="3132"/>
                  </a:lnTo>
                  <a:lnTo>
                    <a:pt x="2963" y="3165"/>
                  </a:lnTo>
                  <a:lnTo>
                    <a:pt x="2525" y="3266"/>
                  </a:lnTo>
                  <a:lnTo>
                    <a:pt x="2088" y="3367"/>
                  </a:lnTo>
                  <a:lnTo>
                    <a:pt x="1684" y="3502"/>
                  </a:lnTo>
                  <a:lnTo>
                    <a:pt x="1280" y="3637"/>
                  </a:lnTo>
                  <a:lnTo>
                    <a:pt x="876" y="3839"/>
                  </a:lnTo>
                  <a:lnTo>
                    <a:pt x="505" y="4074"/>
                  </a:lnTo>
                  <a:lnTo>
                    <a:pt x="169" y="4344"/>
                  </a:lnTo>
                  <a:lnTo>
                    <a:pt x="135" y="3805"/>
                  </a:lnTo>
                  <a:lnTo>
                    <a:pt x="169" y="3233"/>
                  </a:lnTo>
                  <a:lnTo>
                    <a:pt x="236" y="2728"/>
                  </a:lnTo>
                  <a:lnTo>
                    <a:pt x="337" y="2256"/>
                  </a:lnTo>
                  <a:lnTo>
                    <a:pt x="438" y="1920"/>
                  </a:lnTo>
                  <a:lnTo>
                    <a:pt x="573" y="1583"/>
                  </a:lnTo>
                  <a:close/>
                  <a:moveTo>
                    <a:pt x="4882" y="3334"/>
                  </a:moveTo>
                  <a:lnTo>
                    <a:pt x="5488" y="3401"/>
                  </a:lnTo>
                  <a:lnTo>
                    <a:pt x="6094" y="3468"/>
                  </a:lnTo>
                  <a:lnTo>
                    <a:pt x="6667" y="3569"/>
                  </a:lnTo>
                  <a:lnTo>
                    <a:pt x="7879" y="3839"/>
                  </a:lnTo>
                  <a:lnTo>
                    <a:pt x="9057" y="4108"/>
                  </a:lnTo>
                  <a:lnTo>
                    <a:pt x="8855" y="4512"/>
                  </a:lnTo>
                  <a:lnTo>
                    <a:pt x="8586" y="4916"/>
                  </a:lnTo>
                  <a:lnTo>
                    <a:pt x="8518" y="5017"/>
                  </a:lnTo>
                  <a:lnTo>
                    <a:pt x="8485" y="4983"/>
                  </a:lnTo>
                  <a:lnTo>
                    <a:pt x="8451" y="4983"/>
                  </a:lnTo>
                  <a:lnTo>
                    <a:pt x="7172" y="4647"/>
                  </a:lnTo>
                  <a:lnTo>
                    <a:pt x="5892" y="4344"/>
                  </a:lnTo>
                  <a:lnTo>
                    <a:pt x="5252" y="4209"/>
                  </a:lnTo>
                  <a:lnTo>
                    <a:pt x="4613" y="4074"/>
                  </a:lnTo>
                  <a:lnTo>
                    <a:pt x="4310" y="4007"/>
                  </a:lnTo>
                  <a:lnTo>
                    <a:pt x="3973" y="3973"/>
                  </a:lnTo>
                  <a:lnTo>
                    <a:pt x="3670" y="3940"/>
                  </a:lnTo>
                  <a:lnTo>
                    <a:pt x="3367" y="3973"/>
                  </a:lnTo>
                  <a:lnTo>
                    <a:pt x="3165" y="4007"/>
                  </a:lnTo>
                  <a:lnTo>
                    <a:pt x="2997" y="4074"/>
                  </a:lnTo>
                  <a:lnTo>
                    <a:pt x="2694" y="4209"/>
                  </a:lnTo>
                  <a:lnTo>
                    <a:pt x="2391" y="4411"/>
                  </a:lnTo>
                  <a:lnTo>
                    <a:pt x="2088" y="4613"/>
                  </a:lnTo>
                  <a:lnTo>
                    <a:pt x="1381" y="5118"/>
                  </a:lnTo>
                  <a:lnTo>
                    <a:pt x="640" y="5556"/>
                  </a:lnTo>
                  <a:lnTo>
                    <a:pt x="539" y="5455"/>
                  </a:lnTo>
                  <a:lnTo>
                    <a:pt x="404" y="5219"/>
                  </a:lnTo>
                  <a:lnTo>
                    <a:pt x="303" y="4983"/>
                  </a:lnTo>
                  <a:lnTo>
                    <a:pt x="236" y="4748"/>
                  </a:lnTo>
                  <a:lnTo>
                    <a:pt x="169" y="4478"/>
                  </a:lnTo>
                  <a:lnTo>
                    <a:pt x="674" y="4209"/>
                  </a:lnTo>
                  <a:lnTo>
                    <a:pt x="1145" y="3973"/>
                  </a:lnTo>
                  <a:lnTo>
                    <a:pt x="1650" y="3805"/>
                  </a:lnTo>
                  <a:lnTo>
                    <a:pt x="2155" y="3637"/>
                  </a:lnTo>
                  <a:lnTo>
                    <a:pt x="2660" y="3502"/>
                  </a:lnTo>
                  <a:lnTo>
                    <a:pt x="3165" y="3401"/>
                  </a:lnTo>
                  <a:lnTo>
                    <a:pt x="3704" y="3367"/>
                  </a:lnTo>
                  <a:lnTo>
                    <a:pt x="4276" y="3334"/>
                  </a:lnTo>
                  <a:close/>
                  <a:moveTo>
                    <a:pt x="3838" y="4108"/>
                  </a:moveTo>
                  <a:lnTo>
                    <a:pt x="4175" y="4142"/>
                  </a:lnTo>
                  <a:lnTo>
                    <a:pt x="4512" y="4209"/>
                  </a:lnTo>
                  <a:lnTo>
                    <a:pt x="5219" y="4377"/>
                  </a:lnTo>
                  <a:lnTo>
                    <a:pt x="5825" y="4546"/>
                  </a:lnTo>
                  <a:lnTo>
                    <a:pt x="7104" y="4849"/>
                  </a:lnTo>
                  <a:lnTo>
                    <a:pt x="8417" y="5152"/>
                  </a:lnTo>
                  <a:lnTo>
                    <a:pt x="8013" y="5690"/>
                  </a:lnTo>
                  <a:lnTo>
                    <a:pt x="7542" y="6195"/>
                  </a:lnTo>
                  <a:lnTo>
                    <a:pt x="7003" y="6633"/>
                  </a:lnTo>
                  <a:lnTo>
                    <a:pt x="6465" y="7003"/>
                  </a:lnTo>
                  <a:lnTo>
                    <a:pt x="6263" y="7105"/>
                  </a:lnTo>
                  <a:lnTo>
                    <a:pt x="6094" y="7206"/>
                  </a:lnTo>
                  <a:lnTo>
                    <a:pt x="5690" y="7307"/>
                  </a:lnTo>
                  <a:lnTo>
                    <a:pt x="5252" y="7340"/>
                  </a:lnTo>
                  <a:lnTo>
                    <a:pt x="4848" y="7307"/>
                  </a:lnTo>
                  <a:lnTo>
                    <a:pt x="4411" y="7273"/>
                  </a:lnTo>
                  <a:lnTo>
                    <a:pt x="4007" y="7172"/>
                  </a:lnTo>
                  <a:lnTo>
                    <a:pt x="3199" y="6936"/>
                  </a:lnTo>
                  <a:lnTo>
                    <a:pt x="2525" y="6734"/>
                  </a:lnTo>
                  <a:lnTo>
                    <a:pt x="1886" y="6465"/>
                  </a:lnTo>
                  <a:lnTo>
                    <a:pt x="1549" y="6296"/>
                  </a:lnTo>
                  <a:lnTo>
                    <a:pt x="1246" y="6128"/>
                  </a:lnTo>
                  <a:lnTo>
                    <a:pt x="977" y="5926"/>
                  </a:lnTo>
                  <a:lnTo>
                    <a:pt x="741" y="5657"/>
                  </a:lnTo>
                  <a:lnTo>
                    <a:pt x="1044" y="5589"/>
                  </a:lnTo>
                  <a:lnTo>
                    <a:pt x="1381" y="5421"/>
                  </a:lnTo>
                  <a:lnTo>
                    <a:pt x="1684" y="5219"/>
                  </a:lnTo>
                  <a:lnTo>
                    <a:pt x="1987" y="4983"/>
                  </a:lnTo>
                  <a:lnTo>
                    <a:pt x="2593" y="4512"/>
                  </a:lnTo>
                  <a:lnTo>
                    <a:pt x="2896" y="4344"/>
                  </a:lnTo>
                  <a:lnTo>
                    <a:pt x="3199" y="4209"/>
                  </a:lnTo>
                  <a:lnTo>
                    <a:pt x="3502" y="4142"/>
                  </a:lnTo>
                  <a:lnTo>
                    <a:pt x="3838" y="4108"/>
                  </a:lnTo>
                  <a:close/>
                  <a:moveTo>
                    <a:pt x="2323" y="1"/>
                  </a:moveTo>
                  <a:lnTo>
                    <a:pt x="1953" y="68"/>
                  </a:lnTo>
                  <a:lnTo>
                    <a:pt x="1616" y="169"/>
                  </a:lnTo>
                  <a:lnTo>
                    <a:pt x="1313" y="337"/>
                  </a:lnTo>
                  <a:lnTo>
                    <a:pt x="1044" y="573"/>
                  </a:lnTo>
                  <a:lnTo>
                    <a:pt x="808" y="842"/>
                  </a:lnTo>
                  <a:lnTo>
                    <a:pt x="606" y="1145"/>
                  </a:lnTo>
                  <a:lnTo>
                    <a:pt x="438" y="1482"/>
                  </a:lnTo>
                  <a:lnTo>
                    <a:pt x="303" y="1819"/>
                  </a:lnTo>
                  <a:lnTo>
                    <a:pt x="202" y="2189"/>
                  </a:lnTo>
                  <a:lnTo>
                    <a:pt x="101" y="2593"/>
                  </a:lnTo>
                  <a:lnTo>
                    <a:pt x="34" y="2963"/>
                  </a:lnTo>
                  <a:lnTo>
                    <a:pt x="0" y="3367"/>
                  </a:lnTo>
                  <a:lnTo>
                    <a:pt x="0" y="3738"/>
                  </a:lnTo>
                  <a:lnTo>
                    <a:pt x="0" y="4445"/>
                  </a:lnTo>
                  <a:lnTo>
                    <a:pt x="0" y="4478"/>
                  </a:lnTo>
                  <a:lnTo>
                    <a:pt x="0" y="4512"/>
                  </a:lnTo>
                  <a:lnTo>
                    <a:pt x="0" y="4546"/>
                  </a:lnTo>
                  <a:lnTo>
                    <a:pt x="34" y="4781"/>
                  </a:lnTo>
                  <a:lnTo>
                    <a:pt x="68" y="4950"/>
                  </a:lnTo>
                  <a:lnTo>
                    <a:pt x="135" y="5152"/>
                  </a:lnTo>
                  <a:lnTo>
                    <a:pt x="303" y="5455"/>
                  </a:lnTo>
                  <a:lnTo>
                    <a:pt x="539" y="5758"/>
                  </a:lnTo>
                  <a:lnTo>
                    <a:pt x="808" y="6027"/>
                  </a:lnTo>
                  <a:lnTo>
                    <a:pt x="1111" y="6263"/>
                  </a:lnTo>
                  <a:lnTo>
                    <a:pt x="1414" y="6465"/>
                  </a:lnTo>
                  <a:lnTo>
                    <a:pt x="1751" y="6633"/>
                  </a:lnTo>
                  <a:lnTo>
                    <a:pt x="2088" y="6768"/>
                  </a:lnTo>
                  <a:lnTo>
                    <a:pt x="2929" y="7105"/>
                  </a:lnTo>
                  <a:lnTo>
                    <a:pt x="3401" y="7273"/>
                  </a:lnTo>
                  <a:lnTo>
                    <a:pt x="3872" y="7374"/>
                  </a:lnTo>
                  <a:lnTo>
                    <a:pt x="4343" y="7475"/>
                  </a:lnTo>
                  <a:lnTo>
                    <a:pt x="4815" y="7542"/>
                  </a:lnTo>
                  <a:lnTo>
                    <a:pt x="5286" y="7542"/>
                  </a:lnTo>
                  <a:lnTo>
                    <a:pt x="5724" y="7475"/>
                  </a:lnTo>
                  <a:lnTo>
                    <a:pt x="6162" y="7374"/>
                  </a:lnTo>
                  <a:lnTo>
                    <a:pt x="6532" y="7172"/>
                  </a:lnTo>
                  <a:lnTo>
                    <a:pt x="6936" y="6970"/>
                  </a:lnTo>
                  <a:lnTo>
                    <a:pt x="7273" y="6700"/>
                  </a:lnTo>
                  <a:lnTo>
                    <a:pt x="7609" y="6397"/>
                  </a:lnTo>
                  <a:lnTo>
                    <a:pt x="7912" y="6061"/>
                  </a:lnTo>
                  <a:lnTo>
                    <a:pt x="8485" y="5387"/>
                  </a:lnTo>
                  <a:lnTo>
                    <a:pt x="8720" y="5118"/>
                  </a:lnTo>
                  <a:lnTo>
                    <a:pt x="8922" y="4781"/>
                  </a:lnTo>
                  <a:lnTo>
                    <a:pt x="9124" y="4411"/>
                  </a:lnTo>
                  <a:lnTo>
                    <a:pt x="9293" y="4041"/>
                  </a:lnTo>
                  <a:lnTo>
                    <a:pt x="9394" y="4041"/>
                  </a:lnTo>
                  <a:lnTo>
                    <a:pt x="9461" y="3973"/>
                  </a:lnTo>
                  <a:lnTo>
                    <a:pt x="9461" y="3872"/>
                  </a:lnTo>
                  <a:lnTo>
                    <a:pt x="9461" y="3839"/>
                  </a:lnTo>
                  <a:lnTo>
                    <a:pt x="9427" y="3805"/>
                  </a:lnTo>
                  <a:lnTo>
                    <a:pt x="9394" y="3771"/>
                  </a:lnTo>
                  <a:lnTo>
                    <a:pt x="9427" y="3502"/>
                  </a:lnTo>
                  <a:lnTo>
                    <a:pt x="9427" y="3233"/>
                  </a:lnTo>
                  <a:lnTo>
                    <a:pt x="9394" y="2997"/>
                  </a:lnTo>
                  <a:lnTo>
                    <a:pt x="9293" y="2728"/>
                  </a:lnTo>
                  <a:lnTo>
                    <a:pt x="9192" y="2559"/>
                  </a:lnTo>
                  <a:lnTo>
                    <a:pt x="9091" y="2391"/>
                  </a:lnTo>
                  <a:lnTo>
                    <a:pt x="8788" y="2122"/>
                  </a:lnTo>
                  <a:lnTo>
                    <a:pt x="8451" y="1852"/>
                  </a:lnTo>
                  <a:lnTo>
                    <a:pt x="8081" y="1650"/>
                  </a:lnTo>
                  <a:lnTo>
                    <a:pt x="7677" y="1448"/>
                  </a:lnTo>
                  <a:lnTo>
                    <a:pt x="7273" y="1280"/>
                  </a:lnTo>
                  <a:lnTo>
                    <a:pt x="6498" y="1011"/>
                  </a:lnTo>
                  <a:lnTo>
                    <a:pt x="5589" y="674"/>
                  </a:lnTo>
                  <a:lnTo>
                    <a:pt x="4646" y="438"/>
                  </a:lnTo>
                  <a:lnTo>
                    <a:pt x="3704" y="236"/>
                  </a:lnTo>
                  <a:lnTo>
                    <a:pt x="2761" y="102"/>
                  </a:lnTo>
                  <a:lnTo>
                    <a:pt x="2761" y="34"/>
                  </a:lnTo>
                  <a:lnTo>
                    <a:pt x="272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8"/>
            <p:cNvSpPr/>
            <p:nvPr/>
          </p:nvSpPr>
          <p:spPr>
            <a:xfrm>
              <a:off x="1625509" y="4780661"/>
              <a:ext cx="427776" cy="372423"/>
            </a:xfrm>
            <a:custGeom>
              <a:avLst/>
              <a:gdLst/>
              <a:ahLst/>
              <a:cxnLst/>
              <a:rect l="l" t="t" r="r" b="b"/>
              <a:pathLst>
                <a:path w="8586" h="7475" extrusionOk="0">
                  <a:moveTo>
                    <a:pt x="1582" y="169"/>
                  </a:moveTo>
                  <a:lnTo>
                    <a:pt x="1986" y="236"/>
                  </a:lnTo>
                  <a:lnTo>
                    <a:pt x="2357" y="337"/>
                  </a:lnTo>
                  <a:lnTo>
                    <a:pt x="2761" y="438"/>
                  </a:lnTo>
                  <a:lnTo>
                    <a:pt x="3535" y="708"/>
                  </a:lnTo>
                  <a:lnTo>
                    <a:pt x="4310" y="1011"/>
                  </a:lnTo>
                  <a:lnTo>
                    <a:pt x="5993" y="1684"/>
                  </a:lnTo>
                  <a:lnTo>
                    <a:pt x="7676" y="2458"/>
                  </a:lnTo>
                  <a:lnTo>
                    <a:pt x="7811" y="2526"/>
                  </a:lnTo>
                  <a:lnTo>
                    <a:pt x="7946" y="2627"/>
                  </a:lnTo>
                  <a:lnTo>
                    <a:pt x="8148" y="2829"/>
                  </a:lnTo>
                  <a:lnTo>
                    <a:pt x="8282" y="3098"/>
                  </a:lnTo>
                  <a:lnTo>
                    <a:pt x="8350" y="3368"/>
                  </a:lnTo>
                  <a:lnTo>
                    <a:pt x="8383" y="3671"/>
                  </a:lnTo>
                  <a:lnTo>
                    <a:pt x="8350" y="4007"/>
                  </a:lnTo>
                  <a:lnTo>
                    <a:pt x="8316" y="4344"/>
                  </a:lnTo>
                  <a:lnTo>
                    <a:pt x="8249" y="4681"/>
                  </a:lnTo>
                  <a:lnTo>
                    <a:pt x="7272" y="4344"/>
                  </a:lnTo>
                  <a:lnTo>
                    <a:pt x="6296" y="4007"/>
                  </a:lnTo>
                  <a:lnTo>
                    <a:pt x="4343" y="3401"/>
                  </a:lnTo>
                  <a:lnTo>
                    <a:pt x="3367" y="3064"/>
                  </a:lnTo>
                  <a:lnTo>
                    <a:pt x="2357" y="2728"/>
                  </a:lnTo>
                  <a:lnTo>
                    <a:pt x="1347" y="2425"/>
                  </a:lnTo>
                  <a:lnTo>
                    <a:pt x="842" y="2290"/>
                  </a:lnTo>
                  <a:lnTo>
                    <a:pt x="337" y="2189"/>
                  </a:lnTo>
                  <a:lnTo>
                    <a:pt x="370" y="1852"/>
                  </a:lnTo>
                  <a:lnTo>
                    <a:pt x="471" y="1549"/>
                  </a:lnTo>
                  <a:lnTo>
                    <a:pt x="572" y="1246"/>
                  </a:lnTo>
                  <a:lnTo>
                    <a:pt x="707" y="943"/>
                  </a:lnTo>
                  <a:lnTo>
                    <a:pt x="1448" y="1213"/>
                  </a:lnTo>
                  <a:lnTo>
                    <a:pt x="2188" y="1482"/>
                  </a:lnTo>
                  <a:lnTo>
                    <a:pt x="2660" y="1650"/>
                  </a:lnTo>
                  <a:lnTo>
                    <a:pt x="3131" y="1751"/>
                  </a:lnTo>
                  <a:lnTo>
                    <a:pt x="4108" y="1920"/>
                  </a:lnTo>
                  <a:lnTo>
                    <a:pt x="5084" y="2122"/>
                  </a:lnTo>
                  <a:lnTo>
                    <a:pt x="5993" y="2324"/>
                  </a:lnTo>
                  <a:lnTo>
                    <a:pt x="7878" y="2795"/>
                  </a:lnTo>
                  <a:lnTo>
                    <a:pt x="7946" y="2795"/>
                  </a:lnTo>
                  <a:lnTo>
                    <a:pt x="7979" y="2728"/>
                  </a:lnTo>
                  <a:lnTo>
                    <a:pt x="7979" y="2694"/>
                  </a:lnTo>
                  <a:lnTo>
                    <a:pt x="7946" y="2627"/>
                  </a:lnTo>
                  <a:lnTo>
                    <a:pt x="7003" y="2357"/>
                  </a:lnTo>
                  <a:lnTo>
                    <a:pt x="6060" y="2122"/>
                  </a:lnTo>
                  <a:lnTo>
                    <a:pt x="5118" y="1920"/>
                  </a:lnTo>
                  <a:lnTo>
                    <a:pt x="4175" y="1751"/>
                  </a:lnTo>
                  <a:lnTo>
                    <a:pt x="3300" y="1583"/>
                  </a:lnTo>
                  <a:lnTo>
                    <a:pt x="2896" y="1516"/>
                  </a:lnTo>
                  <a:lnTo>
                    <a:pt x="2458" y="1381"/>
                  </a:lnTo>
                  <a:lnTo>
                    <a:pt x="2054" y="1246"/>
                  </a:lnTo>
                  <a:lnTo>
                    <a:pt x="1616" y="1078"/>
                  </a:lnTo>
                  <a:lnTo>
                    <a:pt x="1178" y="910"/>
                  </a:lnTo>
                  <a:lnTo>
                    <a:pt x="741" y="809"/>
                  </a:lnTo>
                  <a:lnTo>
                    <a:pt x="943" y="472"/>
                  </a:lnTo>
                  <a:lnTo>
                    <a:pt x="1145" y="169"/>
                  </a:lnTo>
                  <a:close/>
                  <a:moveTo>
                    <a:pt x="1212" y="1"/>
                  </a:moveTo>
                  <a:lnTo>
                    <a:pt x="1178" y="34"/>
                  </a:lnTo>
                  <a:lnTo>
                    <a:pt x="1077" y="34"/>
                  </a:lnTo>
                  <a:lnTo>
                    <a:pt x="1010" y="68"/>
                  </a:lnTo>
                  <a:lnTo>
                    <a:pt x="1044" y="135"/>
                  </a:lnTo>
                  <a:lnTo>
                    <a:pt x="842" y="337"/>
                  </a:lnTo>
                  <a:lnTo>
                    <a:pt x="673" y="539"/>
                  </a:lnTo>
                  <a:lnTo>
                    <a:pt x="539" y="775"/>
                  </a:lnTo>
                  <a:lnTo>
                    <a:pt x="404" y="1044"/>
                  </a:lnTo>
                  <a:lnTo>
                    <a:pt x="303" y="1314"/>
                  </a:lnTo>
                  <a:lnTo>
                    <a:pt x="202" y="1617"/>
                  </a:lnTo>
                  <a:lnTo>
                    <a:pt x="67" y="2189"/>
                  </a:lnTo>
                  <a:lnTo>
                    <a:pt x="0" y="2829"/>
                  </a:lnTo>
                  <a:lnTo>
                    <a:pt x="0" y="3435"/>
                  </a:lnTo>
                  <a:lnTo>
                    <a:pt x="34" y="4007"/>
                  </a:lnTo>
                  <a:lnTo>
                    <a:pt x="101" y="4512"/>
                  </a:lnTo>
                  <a:lnTo>
                    <a:pt x="202" y="4849"/>
                  </a:lnTo>
                  <a:lnTo>
                    <a:pt x="303" y="5186"/>
                  </a:lnTo>
                  <a:lnTo>
                    <a:pt x="438" y="5489"/>
                  </a:lnTo>
                  <a:lnTo>
                    <a:pt x="572" y="5792"/>
                  </a:lnTo>
                  <a:lnTo>
                    <a:pt x="774" y="6061"/>
                  </a:lnTo>
                  <a:lnTo>
                    <a:pt x="976" y="6330"/>
                  </a:lnTo>
                  <a:lnTo>
                    <a:pt x="1212" y="6566"/>
                  </a:lnTo>
                  <a:lnTo>
                    <a:pt x="1481" y="6802"/>
                  </a:lnTo>
                  <a:lnTo>
                    <a:pt x="1919" y="7172"/>
                  </a:lnTo>
                  <a:lnTo>
                    <a:pt x="2390" y="7475"/>
                  </a:lnTo>
                  <a:lnTo>
                    <a:pt x="2896" y="7475"/>
                  </a:lnTo>
                  <a:lnTo>
                    <a:pt x="2559" y="7307"/>
                  </a:lnTo>
                  <a:lnTo>
                    <a:pt x="2256" y="7105"/>
                  </a:lnTo>
                  <a:lnTo>
                    <a:pt x="1919" y="6869"/>
                  </a:lnTo>
                  <a:lnTo>
                    <a:pt x="1616" y="6633"/>
                  </a:lnTo>
                  <a:lnTo>
                    <a:pt x="1347" y="6364"/>
                  </a:lnTo>
                  <a:lnTo>
                    <a:pt x="1111" y="6095"/>
                  </a:lnTo>
                  <a:lnTo>
                    <a:pt x="875" y="5792"/>
                  </a:lnTo>
                  <a:lnTo>
                    <a:pt x="673" y="5455"/>
                  </a:lnTo>
                  <a:lnTo>
                    <a:pt x="539" y="5152"/>
                  </a:lnTo>
                  <a:lnTo>
                    <a:pt x="404" y="4849"/>
                  </a:lnTo>
                  <a:lnTo>
                    <a:pt x="337" y="4546"/>
                  </a:lnTo>
                  <a:lnTo>
                    <a:pt x="303" y="4209"/>
                  </a:lnTo>
                  <a:lnTo>
                    <a:pt x="269" y="3536"/>
                  </a:lnTo>
                  <a:lnTo>
                    <a:pt x="269" y="2862"/>
                  </a:lnTo>
                  <a:lnTo>
                    <a:pt x="640" y="3165"/>
                  </a:lnTo>
                  <a:lnTo>
                    <a:pt x="1010" y="3401"/>
                  </a:lnTo>
                  <a:lnTo>
                    <a:pt x="1818" y="3906"/>
                  </a:lnTo>
                  <a:lnTo>
                    <a:pt x="2626" y="4344"/>
                  </a:lnTo>
                  <a:lnTo>
                    <a:pt x="3401" y="4815"/>
                  </a:lnTo>
                  <a:lnTo>
                    <a:pt x="3838" y="5118"/>
                  </a:lnTo>
                  <a:lnTo>
                    <a:pt x="4242" y="5421"/>
                  </a:lnTo>
                  <a:lnTo>
                    <a:pt x="4411" y="5590"/>
                  </a:lnTo>
                  <a:lnTo>
                    <a:pt x="4545" y="5792"/>
                  </a:lnTo>
                  <a:lnTo>
                    <a:pt x="4680" y="5994"/>
                  </a:lnTo>
                  <a:lnTo>
                    <a:pt x="4781" y="6263"/>
                  </a:lnTo>
                  <a:lnTo>
                    <a:pt x="4882" y="6532"/>
                  </a:lnTo>
                  <a:lnTo>
                    <a:pt x="4916" y="6869"/>
                  </a:lnTo>
                  <a:lnTo>
                    <a:pt x="4949" y="7475"/>
                  </a:lnTo>
                  <a:lnTo>
                    <a:pt x="5219" y="7475"/>
                  </a:lnTo>
                  <a:lnTo>
                    <a:pt x="5219" y="7138"/>
                  </a:lnTo>
                  <a:lnTo>
                    <a:pt x="5185" y="6802"/>
                  </a:lnTo>
                  <a:lnTo>
                    <a:pt x="5118" y="6465"/>
                  </a:lnTo>
                  <a:lnTo>
                    <a:pt x="5017" y="6128"/>
                  </a:lnTo>
                  <a:lnTo>
                    <a:pt x="4882" y="5825"/>
                  </a:lnTo>
                  <a:lnTo>
                    <a:pt x="4714" y="5522"/>
                  </a:lnTo>
                  <a:lnTo>
                    <a:pt x="4512" y="5287"/>
                  </a:lnTo>
                  <a:lnTo>
                    <a:pt x="4242" y="5051"/>
                  </a:lnTo>
                  <a:lnTo>
                    <a:pt x="3300" y="4445"/>
                  </a:lnTo>
                  <a:lnTo>
                    <a:pt x="2323" y="3873"/>
                  </a:lnTo>
                  <a:lnTo>
                    <a:pt x="1347" y="3267"/>
                  </a:lnTo>
                  <a:lnTo>
                    <a:pt x="842" y="2997"/>
                  </a:lnTo>
                  <a:lnTo>
                    <a:pt x="303" y="2761"/>
                  </a:lnTo>
                  <a:lnTo>
                    <a:pt x="269" y="2761"/>
                  </a:lnTo>
                  <a:lnTo>
                    <a:pt x="303" y="2256"/>
                  </a:lnTo>
                  <a:lnTo>
                    <a:pt x="741" y="2492"/>
                  </a:lnTo>
                  <a:lnTo>
                    <a:pt x="1212" y="2660"/>
                  </a:lnTo>
                  <a:lnTo>
                    <a:pt x="2155" y="2963"/>
                  </a:lnTo>
                  <a:lnTo>
                    <a:pt x="3131" y="3267"/>
                  </a:lnTo>
                  <a:lnTo>
                    <a:pt x="4040" y="3536"/>
                  </a:lnTo>
                  <a:lnTo>
                    <a:pt x="4276" y="3603"/>
                  </a:lnTo>
                  <a:lnTo>
                    <a:pt x="4444" y="3772"/>
                  </a:lnTo>
                  <a:lnTo>
                    <a:pt x="4613" y="3974"/>
                  </a:lnTo>
                  <a:lnTo>
                    <a:pt x="4848" y="4277"/>
                  </a:lnTo>
                  <a:lnTo>
                    <a:pt x="5252" y="4782"/>
                  </a:lnTo>
                  <a:lnTo>
                    <a:pt x="5623" y="5320"/>
                  </a:lnTo>
                  <a:lnTo>
                    <a:pt x="5892" y="5825"/>
                  </a:lnTo>
                  <a:lnTo>
                    <a:pt x="6128" y="6364"/>
                  </a:lnTo>
                  <a:lnTo>
                    <a:pt x="6262" y="6903"/>
                  </a:lnTo>
                  <a:lnTo>
                    <a:pt x="6330" y="7475"/>
                  </a:lnTo>
                  <a:lnTo>
                    <a:pt x="6565" y="7475"/>
                  </a:lnTo>
                  <a:lnTo>
                    <a:pt x="6532" y="7138"/>
                  </a:lnTo>
                  <a:lnTo>
                    <a:pt x="6464" y="6835"/>
                  </a:lnTo>
                  <a:lnTo>
                    <a:pt x="6397" y="6499"/>
                  </a:lnTo>
                  <a:lnTo>
                    <a:pt x="6296" y="6196"/>
                  </a:lnTo>
                  <a:lnTo>
                    <a:pt x="6027" y="5590"/>
                  </a:lnTo>
                  <a:lnTo>
                    <a:pt x="5690" y="5017"/>
                  </a:lnTo>
                  <a:lnTo>
                    <a:pt x="5286" y="4411"/>
                  </a:lnTo>
                  <a:lnTo>
                    <a:pt x="5017" y="4075"/>
                  </a:lnTo>
                  <a:lnTo>
                    <a:pt x="4747" y="3772"/>
                  </a:lnTo>
                  <a:lnTo>
                    <a:pt x="4747" y="3772"/>
                  </a:lnTo>
                  <a:lnTo>
                    <a:pt x="6464" y="4344"/>
                  </a:lnTo>
                  <a:lnTo>
                    <a:pt x="7340" y="4613"/>
                  </a:lnTo>
                  <a:lnTo>
                    <a:pt x="8181" y="4883"/>
                  </a:lnTo>
                  <a:lnTo>
                    <a:pt x="8013" y="5489"/>
                  </a:lnTo>
                  <a:lnTo>
                    <a:pt x="7845" y="5994"/>
                  </a:lnTo>
                  <a:lnTo>
                    <a:pt x="7710" y="6364"/>
                  </a:lnTo>
                  <a:lnTo>
                    <a:pt x="7542" y="6768"/>
                  </a:lnTo>
                  <a:lnTo>
                    <a:pt x="7171" y="7475"/>
                  </a:lnTo>
                  <a:lnTo>
                    <a:pt x="7441" y="7475"/>
                  </a:lnTo>
                  <a:lnTo>
                    <a:pt x="7777" y="6633"/>
                  </a:lnTo>
                  <a:lnTo>
                    <a:pt x="8080" y="5825"/>
                  </a:lnTo>
                  <a:lnTo>
                    <a:pt x="8383" y="4883"/>
                  </a:lnTo>
                  <a:lnTo>
                    <a:pt x="8417" y="4849"/>
                  </a:lnTo>
                  <a:lnTo>
                    <a:pt x="8417" y="4748"/>
                  </a:lnTo>
                  <a:lnTo>
                    <a:pt x="8552" y="4209"/>
                  </a:lnTo>
                  <a:lnTo>
                    <a:pt x="8585" y="3906"/>
                  </a:lnTo>
                  <a:lnTo>
                    <a:pt x="8585" y="3637"/>
                  </a:lnTo>
                  <a:lnTo>
                    <a:pt x="8552" y="3368"/>
                  </a:lnTo>
                  <a:lnTo>
                    <a:pt x="8518" y="3132"/>
                  </a:lnTo>
                  <a:lnTo>
                    <a:pt x="8417" y="2862"/>
                  </a:lnTo>
                  <a:lnTo>
                    <a:pt x="8282" y="2660"/>
                  </a:lnTo>
                  <a:lnTo>
                    <a:pt x="8148" y="2492"/>
                  </a:lnTo>
                  <a:lnTo>
                    <a:pt x="8013" y="2391"/>
                  </a:lnTo>
                  <a:lnTo>
                    <a:pt x="7643" y="2189"/>
                  </a:lnTo>
                  <a:lnTo>
                    <a:pt x="6902" y="1886"/>
                  </a:lnTo>
                  <a:lnTo>
                    <a:pt x="5050" y="1078"/>
                  </a:lnTo>
                  <a:lnTo>
                    <a:pt x="4175" y="708"/>
                  </a:lnTo>
                  <a:lnTo>
                    <a:pt x="3704" y="506"/>
                  </a:lnTo>
                  <a:lnTo>
                    <a:pt x="3199" y="304"/>
                  </a:lnTo>
                  <a:lnTo>
                    <a:pt x="2727" y="169"/>
                  </a:lnTo>
                  <a:lnTo>
                    <a:pt x="2222" y="34"/>
                  </a:lnTo>
                  <a:lnTo>
                    <a:pt x="171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56" name="Google Shape;1256;p8"/>
          <p:cNvGrpSpPr/>
          <p:nvPr/>
        </p:nvGrpSpPr>
        <p:grpSpPr>
          <a:xfrm>
            <a:off x="342281" y="4183488"/>
            <a:ext cx="369035" cy="728056"/>
            <a:chOff x="342281" y="4183488"/>
            <a:chExt cx="369035" cy="728056"/>
          </a:xfrm>
        </p:grpSpPr>
        <p:sp>
          <p:nvSpPr>
            <p:cNvPr id="1257" name="Google Shape;1257;p8"/>
            <p:cNvSpPr/>
            <p:nvPr/>
          </p:nvSpPr>
          <p:spPr>
            <a:xfrm>
              <a:off x="385875" y="4691777"/>
              <a:ext cx="77225" cy="211397"/>
            </a:xfrm>
            <a:custGeom>
              <a:avLst/>
              <a:gdLst/>
              <a:ahLst/>
              <a:cxnLst/>
              <a:rect l="l" t="t" r="r" b="b"/>
              <a:pathLst>
                <a:path w="1550" h="4243" extrusionOk="0">
                  <a:moveTo>
                    <a:pt x="1515" y="0"/>
                  </a:moveTo>
                  <a:lnTo>
                    <a:pt x="1515" y="34"/>
                  </a:lnTo>
                  <a:lnTo>
                    <a:pt x="741" y="2088"/>
                  </a:lnTo>
                  <a:lnTo>
                    <a:pt x="337" y="3131"/>
                  </a:lnTo>
                  <a:lnTo>
                    <a:pt x="0" y="4175"/>
                  </a:lnTo>
                  <a:lnTo>
                    <a:pt x="0" y="4209"/>
                  </a:lnTo>
                  <a:lnTo>
                    <a:pt x="34" y="4242"/>
                  </a:lnTo>
                  <a:lnTo>
                    <a:pt x="68" y="4242"/>
                  </a:lnTo>
                  <a:lnTo>
                    <a:pt x="68" y="4209"/>
                  </a:lnTo>
                  <a:lnTo>
                    <a:pt x="505" y="3131"/>
                  </a:lnTo>
                  <a:lnTo>
                    <a:pt x="909" y="2020"/>
                  </a:lnTo>
                  <a:lnTo>
                    <a:pt x="1145" y="1549"/>
                  </a:lnTo>
                  <a:lnTo>
                    <a:pt x="1347" y="1044"/>
                  </a:lnTo>
                  <a:lnTo>
                    <a:pt x="1448" y="775"/>
                  </a:lnTo>
                  <a:lnTo>
                    <a:pt x="1549" y="505"/>
                  </a:lnTo>
                  <a:lnTo>
                    <a:pt x="1549" y="270"/>
                  </a:lnTo>
                  <a:lnTo>
                    <a:pt x="1549" y="34"/>
                  </a:lnTo>
                  <a:lnTo>
                    <a:pt x="151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8"/>
            <p:cNvSpPr/>
            <p:nvPr/>
          </p:nvSpPr>
          <p:spPr>
            <a:xfrm>
              <a:off x="560304" y="4300920"/>
              <a:ext cx="129240" cy="83951"/>
            </a:xfrm>
            <a:custGeom>
              <a:avLst/>
              <a:gdLst/>
              <a:ahLst/>
              <a:cxnLst/>
              <a:rect l="l" t="t" r="r" b="b"/>
              <a:pathLst>
                <a:path w="2594" h="1685" extrusionOk="0">
                  <a:moveTo>
                    <a:pt x="2560" y="1"/>
                  </a:moveTo>
                  <a:lnTo>
                    <a:pt x="2526" y="34"/>
                  </a:lnTo>
                  <a:lnTo>
                    <a:pt x="2391" y="270"/>
                  </a:lnTo>
                  <a:lnTo>
                    <a:pt x="2223" y="539"/>
                  </a:lnTo>
                  <a:lnTo>
                    <a:pt x="2088" y="809"/>
                  </a:lnTo>
                  <a:lnTo>
                    <a:pt x="1886" y="1078"/>
                  </a:lnTo>
                  <a:lnTo>
                    <a:pt x="1651" y="1246"/>
                  </a:lnTo>
                  <a:lnTo>
                    <a:pt x="1381" y="1381"/>
                  </a:lnTo>
                  <a:lnTo>
                    <a:pt x="1146" y="1448"/>
                  </a:lnTo>
                  <a:lnTo>
                    <a:pt x="876" y="1448"/>
                  </a:lnTo>
                  <a:lnTo>
                    <a:pt x="641" y="1381"/>
                  </a:lnTo>
                  <a:lnTo>
                    <a:pt x="405" y="1246"/>
                  </a:lnTo>
                  <a:lnTo>
                    <a:pt x="304" y="1145"/>
                  </a:lnTo>
                  <a:lnTo>
                    <a:pt x="237" y="1044"/>
                  </a:lnTo>
                  <a:lnTo>
                    <a:pt x="169" y="910"/>
                  </a:lnTo>
                  <a:lnTo>
                    <a:pt x="102" y="741"/>
                  </a:lnTo>
                  <a:lnTo>
                    <a:pt x="68" y="708"/>
                  </a:lnTo>
                  <a:lnTo>
                    <a:pt x="35" y="708"/>
                  </a:lnTo>
                  <a:lnTo>
                    <a:pt x="35" y="741"/>
                  </a:lnTo>
                  <a:lnTo>
                    <a:pt x="1" y="876"/>
                  </a:lnTo>
                  <a:lnTo>
                    <a:pt x="1" y="977"/>
                  </a:lnTo>
                  <a:lnTo>
                    <a:pt x="68" y="1179"/>
                  </a:lnTo>
                  <a:lnTo>
                    <a:pt x="203" y="1347"/>
                  </a:lnTo>
                  <a:lnTo>
                    <a:pt x="371" y="1482"/>
                  </a:lnTo>
                  <a:lnTo>
                    <a:pt x="573" y="1583"/>
                  </a:lnTo>
                  <a:lnTo>
                    <a:pt x="775" y="1650"/>
                  </a:lnTo>
                  <a:lnTo>
                    <a:pt x="1011" y="1684"/>
                  </a:lnTo>
                  <a:lnTo>
                    <a:pt x="1213" y="1684"/>
                  </a:lnTo>
                  <a:lnTo>
                    <a:pt x="1449" y="1617"/>
                  </a:lnTo>
                  <a:lnTo>
                    <a:pt x="1684" y="1482"/>
                  </a:lnTo>
                  <a:lnTo>
                    <a:pt x="1954" y="1280"/>
                  </a:lnTo>
                  <a:lnTo>
                    <a:pt x="2156" y="1078"/>
                  </a:lnTo>
                  <a:lnTo>
                    <a:pt x="2358" y="809"/>
                  </a:lnTo>
                  <a:lnTo>
                    <a:pt x="2492" y="573"/>
                  </a:lnTo>
                  <a:lnTo>
                    <a:pt x="2593" y="304"/>
                  </a:lnTo>
                  <a:lnTo>
                    <a:pt x="2593" y="34"/>
                  </a:lnTo>
                  <a:lnTo>
                    <a:pt x="256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8"/>
            <p:cNvSpPr/>
            <p:nvPr/>
          </p:nvSpPr>
          <p:spPr>
            <a:xfrm>
              <a:off x="342281" y="4183488"/>
              <a:ext cx="369035" cy="728056"/>
            </a:xfrm>
            <a:custGeom>
              <a:avLst/>
              <a:gdLst/>
              <a:ahLst/>
              <a:cxnLst/>
              <a:rect l="l" t="t" r="r" b="b"/>
              <a:pathLst>
                <a:path w="7407" h="14613" extrusionOk="0">
                  <a:moveTo>
                    <a:pt x="5993" y="1"/>
                  </a:moveTo>
                  <a:lnTo>
                    <a:pt x="5825" y="35"/>
                  </a:lnTo>
                  <a:lnTo>
                    <a:pt x="5656" y="102"/>
                  </a:lnTo>
                  <a:lnTo>
                    <a:pt x="5488" y="169"/>
                  </a:lnTo>
                  <a:lnTo>
                    <a:pt x="5185" y="405"/>
                  </a:lnTo>
                  <a:lnTo>
                    <a:pt x="4916" y="674"/>
                  </a:lnTo>
                  <a:lnTo>
                    <a:pt x="4680" y="1011"/>
                  </a:lnTo>
                  <a:lnTo>
                    <a:pt x="4478" y="1348"/>
                  </a:lnTo>
                  <a:lnTo>
                    <a:pt x="4276" y="1651"/>
                  </a:lnTo>
                  <a:lnTo>
                    <a:pt x="4141" y="2021"/>
                  </a:lnTo>
                  <a:lnTo>
                    <a:pt x="4040" y="2391"/>
                  </a:lnTo>
                  <a:lnTo>
                    <a:pt x="3973" y="2762"/>
                  </a:lnTo>
                  <a:lnTo>
                    <a:pt x="3973" y="3132"/>
                  </a:lnTo>
                  <a:lnTo>
                    <a:pt x="4007" y="3368"/>
                  </a:lnTo>
                  <a:lnTo>
                    <a:pt x="4040" y="3570"/>
                  </a:lnTo>
                  <a:lnTo>
                    <a:pt x="4209" y="3974"/>
                  </a:lnTo>
                  <a:lnTo>
                    <a:pt x="4310" y="4344"/>
                  </a:lnTo>
                  <a:lnTo>
                    <a:pt x="4377" y="4681"/>
                  </a:lnTo>
                  <a:lnTo>
                    <a:pt x="4377" y="5051"/>
                  </a:lnTo>
                  <a:lnTo>
                    <a:pt x="4310" y="5421"/>
                  </a:lnTo>
                  <a:lnTo>
                    <a:pt x="4074" y="5960"/>
                  </a:lnTo>
                  <a:lnTo>
                    <a:pt x="3838" y="6532"/>
                  </a:lnTo>
                  <a:lnTo>
                    <a:pt x="3232" y="7576"/>
                  </a:lnTo>
                  <a:lnTo>
                    <a:pt x="2626" y="8687"/>
                  </a:lnTo>
                  <a:lnTo>
                    <a:pt x="1986" y="9798"/>
                  </a:lnTo>
                  <a:lnTo>
                    <a:pt x="640" y="11953"/>
                  </a:lnTo>
                  <a:lnTo>
                    <a:pt x="404" y="12323"/>
                  </a:lnTo>
                  <a:lnTo>
                    <a:pt x="202" y="12727"/>
                  </a:lnTo>
                  <a:lnTo>
                    <a:pt x="101" y="12929"/>
                  </a:lnTo>
                  <a:lnTo>
                    <a:pt x="34" y="13131"/>
                  </a:lnTo>
                  <a:lnTo>
                    <a:pt x="0" y="13367"/>
                  </a:lnTo>
                  <a:lnTo>
                    <a:pt x="0" y="13569"/>
                  </a:lnTo>
                  <a:lnTo>
                    <a:pt x="34" y="13636"/>
                  </a:lnTo>
                  <a:lnTo>
                    <a:pt x="67" y="13670"/>
                  </a:lnTo>
                  <a:lnTo>
                    <a:pt x="135" y="13636"/>
                  </a:lnTo>
                  <a:lnTo>
                    <a:pt x="168" y="13569"/>
                  </a:lnTo>
                  <a:lnTo>
                    <a:pt x="168" y="13333"/>
                  </a:lnTo>
                  <a:lnTo>
                    <a:pt x="202" y="13098"/>
                  </a:lnTo>
                  <a:lnTo>
                    <a:pt x="303" y="12862"/>
                  </a:lnTo>
                  <a:lnTo>
                    <a:pt x="404" y="12660"/>
                  </a:lnTo>
                  <a:lnTo>
                    <a:pt x="640" y="12222"/>
                  </a:lnTo>
                  <a:lnTo>
                    <a:pt x="909" y="11818"/>
                  </a:lnTo>
                  <a:lnTo>
                    <a:pt x="1986" y="10068"/>
                  </a:lnTo>
                  <a:lnTo>
                    <a:pt x="2996" y="8317"/>
                  </a:lnTo>
                  <a:lnTo>
                    <a:pt x="3501" y="7442"/>
                  </a:lnTo>
                  <a:lnTo>
                    <a:pt x="3939" y="6532"/>
                  </a:lnTo>
                  <a:lnTo>
                    <a:pt x="4310" y="5792"/>
                  </a:lnTo>
                  <a:lnTo>
                    <a:pt x="4444" y="5421"/>
                  </a:lnTo>
                  <a:lnTo>
                    <a:pt x="4545" y="5051"/>
                  </a:lnTo>
                  <a:lnTo>
                    <a:pt x="4545" y="4883"/>
                  </a:lnTo>
                  <a:lnTo>
                    <a:pt x="4545" y="4714"/>
                  </a:lnTo>
                  <a:lnTo>
                    <a:pt x="4512" y="4378"/>
                  </a:lnTo>
                  <a:lnTo>
                    <a:pt x="4377" y="4041"/>
                  </a:lnTo>
                  <a:lnTo>
                    <a:pt x="4276" y="3738"/>
                  </a:lnTo>
                  <a:lnTo>
                    <a:pt x="4175" y="3469"/>
                  </a:lnTo>
                  <a:lnTo>
                    <a:pt x="4141" y="3199"/>
                  </a:lnTo>
                  <a:lnTo>
                    <a:pt x="4141" y="2896"/>
                  </a:lnTo>
                  <a:lnTo>
                    <a:pt x="4175" y="2593"/>
                  </a:lnTo>
                  <a:lnTo>
                    <a:pt x="4242" y="2257"/>
                  </a:lnTo>
                  <a:lnTo>
                    <a:pt x="4343" y="1954"/>
                  </a:lnTo>
                  <a:lnTo>
                    <a:pt x="4444" y="1651"/>
                  </a:lnTo>
                  <a:lnTo>
                    <a:pt x="4613" y="1348"/>
                  </a:lnTo>
                  <a:lnTo>
                    <a:pt x="4781" y="1078"/>
                  </a:lnTo>
                  <a:lnTo>
                    <a:pt x="4983" y="809"/>
                  </a:lnTo>
                  <a:lnTo>
                    <a:pt x="5185" y="607"/>
                  </a:lnTo>
                  <a:lnTo>
                    <a:pt x="5421" y="405"/>
                  </a:lnTo>
                  <a:lnTo>
                    <a:pt x="5690" y="270"/>
                  </a:lnTo>
                  <a:lnTo>
                    <a:pt x="5959" y="169"/>
                  </a:lnTo>
                  <a:lnTo>
                    <a:pt x="6262" y="136"/>
                  </a:lnTo>
                  <a:lnTo>
                    <a:pt x="6565" y="169"/>
                  </a:lnTo>
                  <a:lnTo>
                    <a:pt x="6565" y="203"/>
                  </a:lnTo>
                  <a:lnTo>
                    <a:pt x="6599" y="237"/>
                  </a:lnTo>
                  <a:lnTo>
                    <a:pt x="6767" y="439"/>
                  </a:lnTo>
                  <a:lnTo>
                    <a:pt x="6902" y="674"/>
                  </a:lnTo>
                  <a:lnTo>
                    <a:pt x="7003" y="910"/>
                  </a:lnTo>
                  <a:lnTo>
                    <a:pt x="7104" y="1179"/>
                  </a:lnTo>
                  <a:lnTo>
                    <a:pt x="7138" y="1482"/>
                  </a:lnTo>
                  <a:lnTo>
                    <a:pt x="7171" y="1752"/>
                  </a:lnTo>
                  <a:lnTo>
                    <a:pt x="7171" y="2290"/>
                  </a:lnTo>
                  <a:lnTo>
                    <a:pt x="7138" y="2593"/>
                  </a:lnTo>
                  <a:lnTo>
                    <a:pt x="7070" y="2863"/>
                  </a:lnTo>
                  <a:lnTo>
                    <a:pt x="6969" y="3132"/>
                  </a:lnTo>
                  <a:lnTo>
                    <a:pt x="6835" y="3401"/>
                  </a:lnTo>
                  <a:lnTo>
                    <a:pt x="6633" y="3603"/>
                  </a:lnTo>
                  <a:lnTo>
                    <a:pt x="6431" y="3839"/>
                  </a:lnTo>
                  <a:lnTo>
                    <a:pt x="6229" y="4041"/>
                  </a:lnTo>
                  <a:lnTo>
                    <a:pt x="5959" y="4209"/>
                  </a:lnTo>
                  <a:lnTo>
                    <a:pt x="5387" y="4613"/>
                  </a:lnTo>
                  <a:lnTo>
                    <a:pt x="5084" y="4849"/>
                  </a:lnTo>
                  <a:lnTo>
                    <a:pt x="4848" y="5085"/>
                  </a:lnTo>
                  <a:lnTo>
                    <a:pt x="4613" y="5455"/>
                  </a:lnTo>
                  <a:lnTo>
                    <a:pt x="4411" y="5825"/>
                  </a:lnTo>
                  <a:lnTo>
                    <a:pt x="4108" y="6633"/>
                  </a:lnTo>
                  <a:lnTo>
                    <a:pt x="3771" y="7711"/>
                  </a:lnTo>
                  <a:lnTo>
                    <a:pt x="3434" y="8788"/>
                  </a:lnTo>
                  <a:lnTo>
                    <a:pt x="3165" y="9866"/>
                  </a:lnTo>
                  <a:lnTo>
                    <a:pt x="2895" y="10977"/>
                  </a:lnTo>
                  <a:lnTo>
                    <a:pt x="2727" y="12020"/>
                  </a:lnTo>
                  <a:lnTo>
                    <a:pt x="2626" y="12525"/>
                  </a:lnTo>
                  <a:lnTo>
                    <a:pt x="2525" y="13064"/>
                  </a:lnTo>
                  <a:lnTo>
                    <a:pt x="2390" y="13434"/>
                  </a:lnTo>
                  <a:lnTo>
                    <a:pt x="2222" y="13771"/>
                  </a:lnTo>
                  <a:lnTo>
                    <a:pt x="1986" y="14074"/>
                  </a:lnTo>
                  <a:lnTo>
                    <a:pt x="1852" y="14209"/>
                  </a:lnTo>
                  <a:lnTo>
                    <a:pt x="1683" y="14310"/>
                  </a:lnTo>
                  <a:lnTo>
                    <a:pt x="1448" y="14444"/>
                  </a:lnTo>
                  <a:lnTo>
                    <a:pt x="1212" y="14478"/>
                  </a:lnTo>
                  <a:lnTo>
                    <a:pt x="976" y="14478"/>
                  </a:lnTo>
                  <a:lnTo>
                    <a:pt x="774" y="14411"/>
                  </a:lnTo>
                  <a:lnTo>
                    <a:pt x="572" y="14276"/>
                  </a:lnTo>
                  <a:lnTo>
                    <a:pt x="404" y="14108"/>
                  </a:lnTo>
                  <a:lnTo>
                    <a:pt x="303" y="13906"/>
                  </a:lnTo>
                  <a:lnTo>
                    <a:pt x="236" y="13670"/>
                  </a:lnTo>
                  <a:lnTo>
                    <a:pt x="202" y="13636"/>
                  </a:lnTo>
                  <a:lnTo>
                    <a:pt x="135" y="13636"/>
                  </a:lnTo>
                  <a:lnTo>
                    <a:pt x="135" y="13670"/>
                  </a:lnTo>
                  <a:lnTo>
                    <a:pt x="135" y="13906"/>
                  </a:lnTo>
                  <a:lnTo>
                    <a:pt x="168" y="14074"/>
                  </a:lnTo>
                  <a:lnTo>
                    <a:pt x="236" y="14242"/>
                  </a:lnTo>
                  <a:lnTo>
                    <a:pt x="337" y="14377"/>
                  </a:lnTo>
                  <a:lnTo>
                    <a:pt x="471" y="14478"/>
                  </a:lnTo>
                  <a:lnTo>
                    <a:pt x="606" y="14545"/>
                  </a:lnTo>
                  <a:lnTo>
                    <a:pt x="774" y="14579"/>
                  </a:lnTo>
                  <a:lnTo>
                    <a:pt x="943" y="14613"/>
                  </a:lnTo>
                  <a:lnTo>
                    <a:pt x="1111" y="14613"/>
                  </a:lnTo>
                  <a:lnTo>
                    <a:pt x="1313" y="14579"/>
                  </a:lnTo>
                  <a:lnTo>
                    <a:pt x="1481" y="14545"/>
                  </a:lnTo>
                  <a:lnTo>
                    <a:pt x="1650" y="14478"/>
                  </a:lnTo>
                  <a:lnTo>
                    <a:pt x="1818" y="14411"/>
                  </a:lnTo>
                  <a:lnTo>
                    <a:pt x="1953" y="14310"/>
                  </a:lnTo>
                  <a:lnTo>
                    <a:pt x="2087" y="14175"/>
                  </a:lnTo>
                  <a:lnTo>
                    <a:pt x="2222" y="14040"/>
                  </a:lnTo>
                  <a:lnTo>
                    <a:pt x="2390" y="13771"/>
                  </a:lnTo>
                  <a:lnTo>
                    <a:pt x="2525" y="13468"/>
                  </a:lnTo>
                  <a:lnTo>
                    <a:pt x="2626" y="13131"/>
                  </a:lnTo>
                  <a:lnTo>
                    <a:pt x="2727" y="12828"/>
                  </a:lnTo>
                  <a:lnTo>
                    <a:pt x="2828" y="12155"/>
                  </a:lnTo>
                  <a:lnTo>
                    <a:pt x="2963" y="11482"/>
                  </a:lnTo>
                  <a:lnTo>
                    <a:pt x="3131" y="10707"/>
                  </a:lnTo>
                  <a:lnTo>
                    <a:pt x="3299" y="9899"/>
                  </a:lnTo>
                  <a:lnTo>
                    <a:pt x="3737" y="8351"/>
                  </a:lnTo>
                  <a:lnTo>
                    <a:pt x="3973" y="7644"/>
                  </a:lnTo>
                  <a:lnTo>
                    <a:pt x="4209" y="6903"/>
                  </a:lnTo>
                  <a:lnTo>
                    <a:pt x="4478" y="6196"/>
                  </a:lnTo>
                  <a:lnTo>
                    <a:pt x="4781" y="5522"/>
                  </a:lnTo>
                  <a:lnTo>
                    <a:pt x="4983" y="5253"/>
                  </a:lnTo>
                  <a:lnTo>
                    <a:pt x="5219" y="4984"/>
                  </a:lnTo>
                  <a:lnTo>
                    <a:pt x="5488" y="4782"/>
                  </a:lnTo>
                  <a:lnTo>
                    <a:pt x="5757" y="4580"/>
                  </a:lnTo>
                  <a:lnTo>
                    <a:pt x="6330" y="4176"/>
                  </a:lnTo>
                  <a:lnTo>
                    <a:pt x="6599" y="3974"/>
                  </a:lnTo>
                  <a:lnTo>
                    <a:pt x="6835" y="3738"/>
                  </a:lnTo>
                  <a:lnTo>
                    <a:pt x="6969" y="3536"/>
                  </a:lnTo>
                  <a:lnTo>
                    <a:pt x="7104" y="3334"/>
                  </a:lnTo>
                  <a:lnTo>
                    <a:pt x="7205" y="3132"/>
                  </a:lnTo>
                  <a:lnTo>
                    <a:pt x="7272" y="2896"/>
                  </a:lnTo>
                  <a:lnTo>
                    <a:pt x="7340" y="2661"/>
                  </a:lnTo>
                  <a:lnTo>
                    <a:pt x="7373" y="2425"/>
                  </a:lnTo>
                  <a:lnTo>
                    <a:pt x="7407" y="1886"/>
                  </a:lnTo>
                  <a:lnTo>
                    <a:pt x="7340" y="1381"/>
                  </a:lnTo>
                  <a:lnTo>
                    <a:pt x="7306" y="1146"/>
                  </a:lnTo>
                  <a:lnTo>
                    <a:pt x="7239" y="910"/>
                  </a:lnTo>
                  <a:lnTo>
                    <a:pt x="7138" y="674"/>
                  </a:lnTo>
                  <a:lnTo>
                    <a:pt x="7003" y="472"/>
                  </a:lnTo>
                  <a:lnTo>
                    <a:pt x="6868" y="270"/>
                  </a:lnTo>
                  <a:lnTo>
                    <a:pt x="6734" y="136"/>
                  </a:lnTo>
                  <a:lnTo>
                    <a:pt x="6666" y="102"/>
                  </a:lnTo>
                  <a:lnTo>
                    <a:pt x="6633" y="102"/>
                  </a:lnTo>
                  <a:lnTo>
                    <a:pt x="6599" y="68"/>
                  </a:lnTo>
                  <a:lnTo>
                    <a:pt x="639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60" name="Google Shape;1260;p8"/>
          <p:cNvGrpSpPr/>
          <p:nvPr/>
        </p:nvGrpSpPr>
        <p:grpSpPr>
          <a:xfrm>
            <a:off x="50" y="1232900"/>
            <a:ext cx="454630" cy="816989"/>
            <a:chOff x="50" y="1232900"/>
            <a:chExt cx="454630" cy="816989"/>
          </a:xfrm>
        </p:grpSpPr>
        <p:sp>
          <p:nvSpPr>
            <p:cNvPr id="1261" name="Google Shape;1261;p8"/>
            <p:cNvSpPr/>
            <p:nvPr/>
          </p:nvSpPr>
          <p:spPr>
            <a:xfrm>
              <a:off x="50" y="1283221"/>
              <a:ext cx="390907" cy="600560"/>
            </a:xfrm>
            <a:custGeom>
              <a:avLst/>
              <a:gdLst/>
              <a:ahLst/>
              <a:cxnLst/>
              <a:rect l="l" t="t" r="r" b="b"/>
              <a:pathLst>
                <a:path w="7846" h="12054" extrusionOk="0">
                  <a:moveTo>
                    <a:pt x="1" y="1"/>
                  </a:moveTo>
                  <a:lnTo>
                    <a:pt x="1" y="203"/>
                  </a:lnTo>
                  <a:lnTo>
                    <a:pt x="405" y="304"/>
                  </a:lnTo>
                  <a:lnTo>
                    <a:pt x="842" y="371"/>
                  </a:lnTo>
                  <a:lnTo>
                    <a:pt x="1953" y="438"/>
                  </a:lnTo>
                  <a:lnTo>
                    <a:pt x="3065" y="539"/>
                  </a:lnTo>
                  <a:lnTo>
                    <a:pt x="4209" y="640"/>
                  </a:lnTo>
                  <a:lnTo>
                    <a:pt x="5354" y="809"/>
                  </a:lnTo>
                  <a:lnTo>
                    <a:pt x="6499" y="977"/>
                  </a:lnTo>
                  <a:lnTo>
                    <a:pt x="7643" y="1179"/>
                  </a:lnTo>
                  <a:lnTo>
                    <a:pt x="7542" y="1684"/>
                  </a:lnTo>
                  <a:lnTo>
                    <a:pt x="7441" y="2223"/>
                  </a:lnTo>
                  <a:lnTo>
                    <a:pt x="7340" y="3334"/>
                  </a:lnTo>
                  <a:lnTo>
                    <a:pt x="6903" y="6431"/>
                  </a:lnTo>
                  <a:lnTo>
                    <a:pt x="6532" y="9091"/>
                  </a:lnTo>
                  <a:lnTo>
                    <a:pt x="6128" y="11751"/>
                  </a:lnTo>
                  <a:lnTo>
                    <a:pt x="6095" y="11751"/>
                  </a:lnTo>
                  <a:lnTo>
                    <a:pt x="5691" y="11650"/>
                  </a:lnTo>
                  <a:lnTo>
                    <a:pt x="5320" y="11583"/>
                  </a:lnTo>
                  <a:lnTo>
                    <a:pt x="4546" y="11482"/>
                  </a:lnTo>
                  <a:lnTo>
                    <a:pt x="2964" y="11381"/>
                  </a:lnTo>
                  <a:lnTo>
                    <a:pt x="2593" y="11313"/>
                  </a:lnTo>
                  <a:lnTo>
                    <a:pt x="2223" y="11280"/>
                  </a:lnTo>
                  <a:lnTo>
                    <a:pt x="1482" y="11111"/>
                  </a:lnTo>
                  <a:lnTo>
                    <a:pt x="741" y="10943"/>
                  </a:lnTo>
                  <a:lnTo>
                    <a:pt x="371" y="10876"/>
                  </a:lnTo>
                  <a:lnTo>
                    <a:pt x="1" y="10842"/>
                  </a:lnTo>
                  <a:lnTo>
                    <a:pt x="1" y="11111"/>
                  </a:lnTo>
                  <a:lnTo>
                    <a:pt x="607" y="11212"/>
                  </a:lnTo>
                  <a:lnTo>
                    <a:pt x="1246" y="11347"/>
                  </a:lnTo>
                  <a:lnTo>
                    <a:pt x="1852" y="11482"/>
                  </a:lnTo>
                  <a:lnTo>
                    <a:pt x="2458" y="11583"/>
                  </a:lnTo>
                  <a:lnTo>
                    <a:pt x="3368" y="11650"/>
                  </a:lnTo>
                  <a:lnTo>
                    <a:pt x="4243" y="11717"/>
                  </a:lnTo>
                  <a:lnTo>
                    <a:pt x="5152" y="11818"/>
                  </a:lnTo>
                  <a:lnTo>
                    <a:pt x="5590" y="11886"/>
                  </a:lnTo>
                  <a:lnTo>
                    <a:pt x="6027" y="12020"/>
                  </a:lnTo>
                  <a:lnTo>
                    <a:pt x="6095" y="11987"/>
                  </a:lnTo>
                  <a:lnTo>
                    <a:pt x="6162" y="12054"/>
                  </a:lnTo>
                  <a:lnTo>
                    <a:pt x="6229" y="12054"/>
                  </a:lnTo>
                  <a:lnTo>
                    <a:pt x="6263" y="12020"/>
                  </a:lnTo>
                  <a:lnTo>
                    <a:pt x="6297" y="11987"/>
                  </a:lnTo>
                  <a:lnTo>
                    <a:pt x="6734" y="9226"/>
                  </a:lnTo>
                  <a:lnTo>
                    <a:pt x="7138" y="6499"/>
                  </a:lnTo>
                  <a:lnTo>
                    <a:pt x="7475" y="3839"/>
                  </a:lnTo>
                  <a:lnTo>
                    <a:pt x="7677" y="2492"/>
                  </a:lnTo>
                  <a:lnTo>
                    <a:pt x="7778" y="1819"/>
                  </a:lnTo>
                  <a:lnTo>
                    <a:pt x="7778" y="1146"/>
                  </a:lnTo>
                  <a:lnTo>
                    <a:pt x="7812" y="1112"/>
                  </a:lnTo>
                  <a:lnTo>
                    <a:pt x="7845" y="1078"/>
                  </a:lnTo>
                  <a:lnTo>
                    <a:pt x="7812" y="1011"/>
                  </a:lnTo>
                  <a:lnTo>
                    <a:pt x="7778" y="977"/>
                  </a:lnTo>
                  <a:lnTo>
                    <a:pt x="7778" y="944"/>
                  </a:lnTo>
                  <a:lnTo>
                    <a:pt x="7744" y="910"/>
                  </a:lnTo>
                  <a:lnTo>
                    <a:pt x="7711" y="910"/>
                  </a:lnTo>
                  <a:lnTo>
                    <a:pt x="7711" y="944"/>
                  </a:lnTo>
                  <a:lnTo>
                    <a:pt x="7677" y="977"/>
                  </a:lnTo>
                  <a:lnTo>
                    <a:pt x="6734" y="775"/>
                  </a:lnTo>
                  <a:lnTo>
                    <a:pt x="5792" y="640"/>
                  </a:lnTo>
                  <a:lnTo>
                    <a:pt x="3873" y="405"/>
                  </a:lnTo>
                  <a:lnTo>
                    <a:pt x="2896" y="304"/>
                  </a:lnTo>
                  <a:lnTo>
                    <a:pt x="1920" y="270"/>
                  </a:lnTo>
                  <a:lnTo>
                    <a:pt x="943" y="169"/>
                  </a:lnTo>
                  <a:lnTo>
                    <a:pt x="472" y="10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8"/>
            <p:cNvSpPr/>
            <p:nvPr/>
          </p:nvSpPr>
          <p:spPr>
            <a:xfrm>
              <a:off x="50" y="1232900"/>
              <a:ext cx="439534" cy="68855"/>
            </a:xfrm>
            <a:custGeom>
              <a:avLst/>
              <a:gdLst/>
              <a:ahLst/>
              <a:cxnLst/>
              <a:rect l="l" t="t" r="r" b="b"/>
              <a:pathLst>
                <a:path w="8822" h="1382" extrusionOk="0">
                  <a:moveTo>
                    <a:pt x="1" y="1"/>
                  </a:moveTo>
                  <a:lnTo>
                    <a:pt x="1" y="270"/>
                  </a:lnTo>
                  <a:lnTo>
                    <a:pt x="1078" y="472"/>
                  </a:lnTo>
                  <a:lnTo>
                    <a:pt x="2155" y="607"/>
                  </a:lnTo>
                  <a:lnTo>
                    <a:pt x="3233" y="708"/>
                  </a:lnTo>
                  <a:lnTo>
                    <a:pt x="4344" y="775"/>
                  </a:lnTo>
                  <a:lnTo>
                    <a:pt x="5421" y="876"/>
                  </a:lnTo>
                  <a:lnTo>
                    <a:pt x="6499" y="977"/>
                  </a:lnTo>
                  <a:lnTo>
                    <a:pt x="7576" y="1145"/>
                  </a:lnTo>
                  <a:lnTo>
                    <a:pt x="8115" y="1246"/>
                  </a:lnTo>
                  <a:lnTo>
                    <a:pt x="8653" y="1381"/>
                  </a:lnTo>
                  <a:lnTo>
                    <a:pt x="8754" y="1381"/>
                  </a:lnTo>
                  <a:lnTo>
                    <a:pt x="8822" y="1280"/>
                  </a:lnTo>
                  <a:lnTo>
                    <a:pt x="8788" y="1179"/>
                  </a:lnTo>
                  <a:lnTo>
                    <a:pt x="8754" y="1145"/>
                  </a:lnTo>
                  <a:lnTo>
                    <a:pt x="8721" y="1112"/>
                  </a:lnTo>
                  <a:lnTo>
                    <a:pt x="8182" y="1011"/>
                  </a:lnTo>
                  <a:lnTo>
                    <a:pt x="7643" y="876"/>
                  </a:lnTo>
                  <a:lnTo>
                    <a:pt x="6566" y="741"/>
                  </a:lnTo>
                  <a:lnTo>
                    <a:pt x="5455" y="607"/>
                  </a:lnTo>
                  <a:lnTo>
                    <a:pt x="4378" y="539"/>
                  </a:lnTo>
                  <a:lnTo>
                    <a:pt x="3267" y="438"/>
                  </a:lnTo>
                  <a:lnTo>
                    <a:pt x="2155" y="337"/>
                  </a:lnTo>
                  <a:lnTo>
                    <a:pt x="1078" y="203"/>
                  </a:lnTo>
                  <a:lnTo>
                    <a:pt x="539" y="10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8"/>
            <p:cNvSpPr/>
            <p:nvPr/>
          </p:nvSpPr>
          <p:spPr>
            <a:xfrm>
              <a:off x="50" y="1284915"/>
              <a:ext cx="454630" cy="764975"/>
            </a:xfrm>
            <a:custGeom>
              <a:avLst/>
              <a:gdLst/>
              <a:ahLst/>
              <a:cxnLst/>
              <a:rect l="l" t="t" r="r" b="b"/>
              <a:pathLst>
                <a:path w="9125" h="15354" extrusionOk="0">
                  <a:moveTo>
                    <a:pt x="8956" y="0"/>
                  </a:moveTo>
                  <a:lnTo>
                    <a:pt x="8889" y="34"/>
                  </a:lnTo>
                  <a:lnTo>
                    <a:pt x="8855" y="68"/>
                  </a:lnTo>
                  <a:lnTo>
                    <a:pt x="8855" y="101"/>
                  </a:lnTo>
                  <a:lnTo>
                    <a:pt x="8855" y="1078"/>
                  </a:lnTo>
                  <a:lnTo>
                    <a:pt x="8788" y="2054"/>
                  </a:lnTo>
                  <a:lnTo>
                    <a:pt x="8687" y="2997"/>
                  </a:lnTo>
                  <a:lnTo>
                    <a:pt x="8552" y="3940"/>
                  </a:lnTo>
                  <a:lnTo>
                    <a:pt x="8216" y="5859"/>
                  </a:lnTo>
                  <a:lnTo>
                    <a:pt x="8047" y="6801"/>
                  </a:lnTo>
                  <a:lnTo>
                    <a:pt x="7879" y="7778"/>
                  </a:lnTo>
                  <a:lnTo>
                    <a:pt x="7778" y="8653"/>
                  </a:lnTo>
                  <a:lnTo>
                    <a:pt x="7677" y="9562"/>
                  </a:lnTo>
                  <a:lnTo>
                    <a:pt x="7542" y="11380"/>
                  </a:lnTo>
                  <a:lnTo>
                    <a:pt x="7441" y="12289"/>
                  </a:lnTo>
                  <a:lnTo>
                    <a:pt x="7340" y="13165"/>
                  </a:lnTo>
                  <a:lnTo>
                    <a:pt x="7172" y="14074"/>
                  </a:lnTo>
                  <a:lnTo>
                    <a:pt x="6936" y="14949"/>
                  </a:lnTo>
                  <a:lnTo>
                    <a:pt x="5186" y="14814"/>
                  </a:lnTo>
                  <a:lnTo>
                    <a:pt x="3469" y="14646"/>
                  </a:lnTo>
                  <a:lnTo>
                    <a:pt x="1718" y="14444"/>
                  </a:lnTo>
                  <a:lnTo>
                    <a:pt x="1" y="14242"/>
                  </a:lnTo>
                  <a:lnTo>
                    <a:pt x="1" y="14511"/>
                  </a:lnTo>
                  <a:lnTo>
                    <a:pt x="1718" y="14713"/>
                  </a:lnTo>
                  <a:lnTo>
                    <a:pt x="3435" y="14915"/>
                  </a:lnTo>
                  <a:lnTo>
                    <a:pt x="5152" y="15084"/>
                  </a:lnTo>
                  <a:lnTo>
                    <a:pt x="6869" y="15218"/>
                  </a:lnTo>
                  <a:lnTo>
                    <a:pt x="6869" y="15252"/>
                  </a:lnTo>
                  <a:lnTo>
                    <a:pt x="6903" y="15319"/>
                  </a:lnTo>
                  <a:lnTo>
                    <a:pt x="6970" y="15353"/>
                  </a:lnTo>
                  <a:lnTo>
                    <a:pt x="7071" y="15353"/>
                  </a:lnTo>
                  <a:lnTo>
                    <a:pt x="7105" y="15319"/>
                  </a:lnTo>
                  <a:lnTo>
                    <a:pt x="7138" y="15252"/>
                  </a:lnTo>
                  <a:lnTo>
                    <a:pt x="7374" y="14309"/>
                  </a:lnTo>
                  <a:lnTo>
                    <a:pt x="7576" y="13367"/>
                  </a:lnTo>
                  <a:lnTo>
                    <a:pt x="7711" y="12424"/>
                  </a:lnTo>
                  <a:lnTo>
                    <a:pt x="7812" y="11448"/>
                  </a:lnTo>
                  <a:lnTo>
                    <a:pt x="7980" y="9529"/>
                  </a:lnTo>
                  <a:lnTo>
                    <a:pt x="8047" y="8552"/>
                  </a:lnTo>
                  <a:lnTo>
                    <a:pt x="8182" y="7576"/>
                  </a:lnTo>
                  <a:lnTo>
                    <a:pt x="8317" y="6667"/>
                  </a:lnTo>
                  <a:lnTo>
                    <a:pt x="8485" y="5724"/>
                  </a:lnTo>
                  <a:lnTo>
                    <a:pt x="8822" y="3872"/>
                  </a:lnTo>
                  <a:lnTo>
                    <a:pt x="8956" y="2930"/>
                  </a:lnTo>
                  <a:lnTo>
                    <a:pt x="9057" y="2021"/>
                  </a:lnTo>
                  <a:lnTo>
                    <a:pt x="9125" y="1078"/>
                  </a:lnTo>
                  <a:lnTo>
                    <a:pt x="9091" y="101"/>
                  </a:lnTo>
                  <a:lnTo>
                    <a:pt x="9091" y="68"/>
                  </a:lnTo>
                  <a:lnTo>
                    <a:pt x="9057" y="34"/>
                  </a:lnTo>
                  <a:lnTo>
                    <a:pt x="895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64" name="Google Shape;1264;p8"/>
          <p:cNvGrpSpPr/>
          <p:nvPr/>
        </p:nvGrpSpPr>
        <p:grpSpPr>
          <a:xfrm>
            <a:off x="50" y="3073044"/>
            <a:ext cx="729750" cy="1046771"/>
            <a:chOff x="50" y="3073044"/>
            <a:chExt cx="729750" cy="1046771"/>
          </a:xfrm>
        </p:grpSpPr>
        <p:sp>
          <p:nvSpPr>
            <p:cNvPr id="1265" name="Google Shape;1265;p8"/>
            <p:cNvSpPr/>
            <p:nvPr/>
          </p:nvSpPr>
          <p:spPr>
            <a:xfrm>
              <a:off x="50" y="3073044"/>
              <a:ext cx="729750" cy="1046771"/>
            </a:xfrm>
            <a:custGeom>
              <a:avLst/>
              <a:gdLst/>
              <a:ahLst/>
              <a:cxnLst/>
              <a:rect l="l" t="t" r="r" b="b"/>
              <a:pathLst>
                <a:path w="14647" h="21010" extrusionOk="0">
                  <a:moveTo>
                    <a:pt x="3738" y="1"/>
                  </a:moveTo>
                  <a:lnTo>
                    <a:pt x="3199" y="34"/>
                  </a:lnTo>
                  <a:lnTo>
                    <a:pt x="2661" y="102"/>
                  </a:lnTo>
                  <a:lnTo>
                    <a:pt x="2122" y="203"/>
                  </a:lnTo>
                  <a:lnTo>
                    <a:pt x="1583" y="337"/>
                  </a:lnTo>
                  <a:lnTo>
                    <a:pt x="1044" y="472"/>
                  </a:lnTo>
                  <a:lnTo>
                    <a:pt x="1" y="809"/>
                  </a:lnTo>
                  <a:lnTo>
                    <a:pt x="1" y="1078"/>
                  </a:lnTo>
                  <a:lnTo>
                    <a:pt x="607" y="876"/>
                  </a:lnTo>
                  <a:lnTo>
                    <a:pt x="1213" y="674"/>
                  </a:lnTo>
                  <a:lnTo>
                    <a:pt x="1819" y="539"/>
                  </a:lnTo>
                  <a:lnTo>
                    <a:pt x="2425" y="405"/>
                  </a:lnTo>
                  <a:lnTo>
                    <a:pt x="2829" y="337"/>
                  </a:lnTo>
                  <a:lnTo>
                    <a:pt x="3233" y="304"/>
                  </a:lnTo>
                  <a:lnTo>
                    <a:pt x="3671" y="270"/>
                  </a:lnTo>
                  <a:lnTo>
                    <a:pt x="4075" y="236"/>
                  </a:lnTo>
                  <a:lnTo>
                    <a:pt x="4883" y="304"/>
                  </a:lnTo>
                  <a:lnTo>
                    <a:pt x="5691" y="405"/>
                  </a:lnTo>
                  <a:lnTo>
                    <a:pt x="6499" y="573"/>
                  </a:lnTo>
                  <a:lnTo>
                    <a:pt x="7273" y="809"/>
                  </a:lnTo>
                  <a:lnTo>
                    <a:pt x="8047" y="1112"/>
                  </a:lnTo>
                  <a:lnTo>
                    <a:pt x="8822" y="1448"/>
                  </a:lnTo>
                  <a:lnTo>
                    <a:pt x="9125" y="1583"/>
                  </a:lnTo>
                  <a:lnTo>
                    <a:pt x="9394" y="1751"/>
                  </a:lnTo>
                  <a:lnTo>
                    <a:pt x="9933" y="2122"/>
                  </a:lnTo>
                  <a:lnTo>
                    <a:pt x="10438" y="2559"/>
                  </a:lnTo>
                  <a:lnTo>
                    <a:pt x="10909" y="2997"/>
                  </a:lnTo>
                  <a:lnTo>
                    <a:pt x="11482" y="3502"/>
                  </a:lnTo>
                  <a:lnTo>
                    <a:pt x="11987" y="4041"/>
                  </a:lnTo>
                  <a:lnTo>
                    <a:pt x="12525" y="4613"/>
                  </a:lnTo>
                  <a:lnTo>
                    <a:pt x="12997" y="5185"/>
                  </a:lnTo>
                  <a:lnTo>
                    <a:pt x="13401" y="5792"/>
                  </a:lnTo>
                  <a:lnTo>
                    <a:pt x="13704" y="6431"/>
                  </a:lnTo>
                  <a:lnTo>
                    <a:pt x="13872" y="6734"/>
                  </a:lnTo>
                  <a:lnTo>
                    <a:pt x="13973" y="7071"/>
                  </a:lnTo>
                  <a:lnTo>
                    <a:pt x="14074" y="7408"/>
                  </a:lnTo>
                  <a:lnTo>
                    <a:pt x="14175" y="7778"/>
                  </a:lnTo>
                  <a:lnTo>
                    <a:pt x="14242" y="8182"/>
                  </a:lnTo>
                  <a:lnTo>
                    <a:pt x="14276" y="8620"/>
                  </a:lnTo>
                  <a:lnTo>
                    <a:pt x="14343" y="9461"/>
                  </a:lnTo>
                  <a:lnTo>
                    <a:pt x="14377" y="11212"/>
                  </a:lnTo>
                  <a:lnTo>
                    <a:pt x="14411" y="11953"/>
                  </a:lnTo>
                  <a:lnTo>
                    <a:pt x="14343" y="12727"/>
                  </a:lnTo>
                  <a:lnTo>
                    <a:pt x="14242" y="13468"/>
                  </a:lnTo>
                  <a:lnTo>
                    <a:pt x="14040" y="14209"/>
                  </a:lnTo>
                  <a:lnTo>
                    <a:pt x="13805" y="14916"/>
                  </a:lnTo>
                  <a:lnTo>
                    <a:pt x="13502" y="15589"/>
                  </a:lnTo>
                  <a:lnTo>
                    <a:pt x="13131" y="16229"/>
                  </a:lnTo>
                  <a:lnTo>
                    <a:pt x="12660" y="16868"/>
                  </a:lnTo>
                  <a:lnTo>
                    <a:pt x="12424" y="17138"/>
                  </a:lnTo>
                  <a:lnTo>
                    <a:pt x="12189" y="17373"/>
                  </a:lnTo>
                  <a:lnTo>
                    <a:pt x="11650" y="17878"/>
                  </a:lnTo>
                  <a:lnTo>
                    <a:pt x="11078" y="18316"/>
                  </a:lnTo>
                  <a:lnTo>
                    <a:pt x="10505" y="18754"/>
                  </a:lnTo>
                  <a:lnTo>
                    <a:pt x="10202" y="18989"/>
                  </a:lnTo>
                  <a:lnTo>
                    <a:pt x="9865" y="19191"/>
                  </a:lnTo>
                  <a:lnTo>
                    <a:pt x="9529" y="19360"/>
                  </a:lnTo>
                  <a:lnTo>
                    <a:pt x="9192" y="19528"/>
                  </a:lnTo>
                  <a:lnTo>
                    <a:pt x="8519" y="19797"/>
                  </a:lnTo>
                  <a:lnTo>
                    <a:pt x="7778" y="19999"/>
                  </a:lnTo>
                  <a:lnTo>
                    <a:pt x="6431" y="20370"/>
                  </a:lnTo>
                  <a:lnTo>
                    <a:pt x="5792" y="20538"/>
                  </a:lnTo>
                  <a:lnTo>
                    <a:pt x="5118" y="20673"/>
                  </a:lnTo>
                  <a:lnTo>
                    <a:pt x="4681" y="20740"/>
                  </a:lnTo>
                  <a:lnTo>
                    <a:pt x="4243" y="20774"/>
                  </a:lnTo>
                  <a:lnTo>
                    <a:pt x="3401" y="20774"/>
                  </a:lnTo>
                  <a:lnTo>
                    <a:pt x="2560" y="20706"/>
                  </a:lnTo>
                  <a:lnTo>
                    <a:pt x="1684" y="20605"/>
                  </a:lnTo>
                  <a:lnTo>
                    <a:pt x="842" y="20471"/>
                  </a:lnTo>
                  <a:lnTo>
                    <a:pt x="1" y="20302"/>
                  </a:lnTo>
                  <a:lnTo>
                    <a:pt x="1" y="20572"/>
                  </a:lnTo>
                  <a:lnTo>
                    <a:pt x="169" y="20605"/>
                  </a:lnTo>
                  <a:lnTo>
                    <a:pt x="842" y="20740"/>
                  </a:lnTo>
                  <a:lnTo>
                    <a:pt x="1549" y="20841"/>
                  </a:lnTo>
                  <a:lnTo>
                    <a:pt x="2223" y="20942"/>
                  </a:lnTo>
                  <a:lnTo>
                    <a:pt x="2896" y="21009"/>
                  </a:lnTo>
                  <a:lnTo>
                    <a:pt x="4277" y="21009"/>
                  </a:lnTo>
                  <a:lnTo>
                    <a:pt x="4950" y="20942"/>
                  </a:lnTo>
                  <a:lnTo>
                    <a:pt x="5657" y="20841"/>
                  </a:lnTo>
                  <a:lnTo>
                    <a:pt x="6297" y="20706"/>
                  </a:lnTo>
                  <a:lnTo>
                    <a:pt x="6970" y="20504"/>
                  </a:lnTo>
                  <a:lnTo>
                    <a:pt x="8249" y="20168"/>
                  </a:lnTo>
                  <a:lnTo>
                    <a:pt x="8586" y="20067"/>
                  </a:lnTo>
                  <a:lnTo>
                    <a:pt x="8923" y="19966"/>
                  </a:lnTo>
                  <a:lnTo>
                    <a:pt x="9495" y="19696"/>
                  </a:lnTo>
                  <a:lnTo>
                    <a:pt x="10067" y="19360"/>
                  </a:lnTo>
                  <a:lnTo>
                    <a:pt x="10640" y="18989"/>
                  </a:lnTo>
                  <a:lnTo>
                    <a:pt x="11145" y="18585"/>
                  </a:lnTo>
                  <a:lnTo>
                    <a:pt x="11650" y="18181"/>
                  </a:lnTo>
                  <a:lnTo>
                    <a:pt x="12121" y="17777"/>
                  </a:lnTo>
                  <a:lnTo>
                    <a:pt x="12559" y="17340"/>
                  </a:lnTo>
                  <a:lnTo>
                    <a:pt x="12963" y="16868"/>
                  </a:lnTo>
                  <a:lnTo>
                    <a:pt x="13333" y="16363"/>
                  </a:lnTo>
                  <a:lnTo>
                    <a:pt x="13670" y="15825"/>
                  </a:lnTo>
                  <a:lnTo>
                    <a:pt x="13973" y="15219"/>
                  </a:lnTo>
                  <a:lnTo>
                    <a:pt x="14209" y="14579"/>
                  </a:lnTo>
                  <a:lnTo>
                    <a:pt x="14411" y="13939"/>
                  </a:lnTo>
                  <a:lnTo>
                    <a:pt x="14512" y="13266"/>
                  </a:lnTo>
                  <a:lnTo>
                    <a:pt x="14613" y="12592"/>
                  </a:lnTo>
                  <a:lnTo>
                    <a:pt x="14646" y="11919"/>
                  </a:lnTo>
                  <a:lnTo>
                    <a:pt x="14646" y="11246"/>
                  </a:lnTo>
                  <a:lnTo>
                    <a:pt x="14613" y="10572"/>
                  </a:lnTo>
                  <a:lnTo>
                    <a:pt x="14545" y="9865"/>
                  </a:lnTo>
                  <a:lnTo>
                    <a:pt x="14478" y="8552"/>
                  </a:lnTo>
                  <a:lnTo>
                    <a:pt x="14444" y="7879"/>
                  </a:lnTo>
                  <a:lnTo>
                    <a:pt x="14377" y="7576"/>
                  </a:lnTo>
                  <a:lnTo>
                    <a:pt x="14310" y="7239"/>
                  </a:lnTo>
                  <a:lnTo>
                    <a:pt x="14209" y="6903"/>
                  </a:lnTo>
                  <a:lnTo>
                    <a:pt x="14074" y="6600"/>
                  </a:lnTo>
                  <a:lnTo>
                    <a:pt x="13805" y="5994"/>
                  </a:lnTo>
                  <a:lnTo>
                    <a:pt x="13468" y="5421"/>
                  </a:lnTo>
                  <a:lnTo>
                    <a:pt x="13064" y="4882"/>
                  </a:lnTo>
                  <a:lnTo>
                    <a:pt x="12660" y="4377"/>
                  </a:lnTo>
                  <a:lnTo>
                    <a:pt x="12222" y="3872"/>
                  </a:lnTo>
                  <a:lnTo>
                    <a:pt x="11785" y="3401"/>
                  </a:lnTo>
                  <a:lnTo>
                    <a:pt x="11313" y="2963"/>
                  </a:lnTo>
                  <a:lnTo>
                    <a:pt x="10808" y="2526"/>
                  </a:lnTo>
                  <a:lnTo>
                    <a:pt x="10303" y="2122"/>
                  </a:lnTo>
                  <a:lnTo>
                    <a:pt x="9764" y="1751"/>
                  </a:lnTo>
                  <a:lnTo>
                    <a:pt x="9226" y="1415"/>
                  </a:lnTo>
                  <a:lnTo>
                    <a:pt x="8653" y="1112"/>
                  </a:lnTo>
                  <a:lnTo>
                    <a:pt x="8081" y="842"/>
                  </a:lnTo>
                  <a:lnTo>
                    <a:pt x="7475" y="607"/>
                  </a:lnTo>
                  <a:lnTo>
                    <a:pt x="6869" y="405"/>
                  </a:lnTo>
                  <a:lnTo>
                    <a:pt x="6229" y="236"/>
                  </a:lnTo>
                  <a:lnTo>
                    <a:pt x="5590" y="102"/>
                  </a:lnTo>
                  <a:lnTo>
                    <a:pt x="4950" y="34"/>
                  </a:lnTo>
                  <a:lnTo>
                    <a:pt x="431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8"/>
            <p:cNvSpPr/>
            <p:nvPr/>
          </p:nvSpPr>
          <p:spPr>
            <a:xfrm>
              <a:off x="50" y="3264263"/>
              <a:ext cx="679429" cy="686106"/>
            </a:xfrm>
            <a:custGeom>
              <a:avLst/>
              <a:gdLst/>
              <a:ahLst/>
              <a:cxnLst/>
              <a:rect l="l" t="t" r="r" b="b"/>
              <a:pathLst>
                <a:path w="13637" h="13771" extrusionOk="0">
                  <a:moveTo>
                    <a:pt x="12626" y="6095"/>
                  </a:moveTo>
                  <a:lnTo>
                    <a:pt x="12896" y="6162"/>
                  </a:lnTo>
                  <a:lnTo>
                    <a:pt x="12997" y="6196"/>
                  </a:lnTo>
                  <a:lnTo>
                    <a:pt x="13098" y="6263"/>
                  </a:lnTo>
                  <a:lnTo>
                    <a:pt x="13199" y="6364"/>
                  </a:lnTo>
                  <a:lnTo>
                    <a:pt x="13300" y="6465"/>
                  </a:lnTo>
                  <a:lnTo>
                    <a:pt x="13367" y="6600"/>
                  </a:lnTo>
                  <a:lnTo>
                    <a:pt x="13401" y="6768"/>
                  </a:lnTo>
                  <a:lnTo>
                    <a:pt x="13434" y="6903"/>
                  </a:lnTo>
                  <a:lnTo>
                    <a:pt x="13434" y="7071"/>
                  </a:lnTo>
                  <a:lnTo>
                    <a:pt x="13367" y="7206"/>
                  </a:lnTo>
                  <a:lnTo>
                    <a:pt x="13333" y="7340"/>
                  </a:lnTo>
                  <a:lnTo>
                    <a:pt x="13232" y="7475"/>
                  </a:lnTo>
                  <a:lnTo>
                    <a:pt x="13131" y="7576"/>
                  </a:lnTo>
                  <a:lnTo>
                    <a:pt x="12862" y="7711"/>
                  </a:lnTo>
                  <a:lnTo>
                    <a:pt x="12559" y="7812"/>
                  </a:lnTo>
                  <a:lnTo>
                    <a:pt x="12222" y="7845"/>
                  </a:lnTo>
                  <a:lnTo>
                    <a:pt x="11852" y="7845"/>
                  </a:lnTo>
                  <a:lnTo>
                    <a:pt x="11145" y="7812"/>
                  </a:lnTo>
                  <a:lnTo>
                    <a:pt x="10505" y="7778"/>
                  </a:lnTo>
                  <a:lnTo>
                    <a:pt x="10505" y="7542"/>
                  </a:lnTo>
                  <a:lnTo>
                    <a:pt x="10505" y="7307"/>
                  </a:lnTo>
                  <a:lnTo>
                    <a:pt x="10539" y="6734"/>
                  </a:lnTo>
                  <a:lnTo>
                    <a:pt x="10539" y="6196"/>
                  </a:lnTo>
                  <a:lnTo>
                    <a:pt x="10977" y="6128"/>
                  </a:lnTo>
                  <a:lnTo>
                    <a:pt x="11448" y="6095"/>
                  </a:lnTo>
                  <a:close/>
                  <a:moveTo>
                    <a:pt x="3469" y="1"/>
                  </a:moveTo>
                  <a:lnTo>
                    <a:pt x="2795" y="68"/>
                  </a:lnTo>
                  <a:lnTo>
                    <a:pt x="2122" y="203"/>
                  </a:lnTo>
                  <a:lnTo>
                    <a:pt x="1482" y="405"/>
                  </a:lnTo>
                  <a:lnTo>
                    <a:pt x="842" y="640"/>
                  </a:lnTo>
                  <a:lnTo>
                    <a:pt x="270" y="943"/>
                  </a:lnTo>
                  <a:lnTo>
                    <a:pt x="1" y="1112"/>
                  </a:lnTo>
                  <a:lnTo>
                    <a:pt x="1" y="1415"/>
                  </a:lnTo>
                  <a:lnTo>
                    <a:pt x="573" y="1044"/>
                  </a:lnTo>
                  <a:lnTo>
                    <a:pt x="1145" y="741"/>
                  </a:lnTo>
                  <a:lnTo>
                    <a:pt x="1751" y="539"/>
                  </a:lnTo>
                  <a:lnTo>
                    <a:pt x="2357" y="371"/>
                  </a:lnTo>
                  <a:lnTo>
                    <a:pt x="2997" y="270"/>
                  </a:lnTo>
                  <a:lnTo>
                    <a:pt x="3671" y="236"/>
                  </a:lnTo>
                  <a:lnTo>
                    <a:pt x="4310" y="236"/>
                  </a:lnTo>
                  <a:lnTo>
                    <a:pt x="4950" y="304"/>
                  </a:lnTo>
                  <a:lnTo>
                    <a:pt x="5590" y="438"/>
                  </a:lnTo>
                  <a:lnTo>
                    <a:pt x="6128" y="607"/>
                  </a:lnTo>
                  <a:lnTo>
                    <a:pt x="6633" y="809"/>
                  </a:lnTo>
                  <a:lnTo>
                    <a:pt x="7138" y="1078"/>
                  </a:lnTo>
                  <a:lnTo>
                    <a:pt x="7610" y="1381"/>
                  </a:lnTo>
                  <a:lnTo>
                    <a:pt x="8047" y="1752"/>
                  </a:lnTo>
                  <a:lnTo>
                    <a:pt x="8451" y="2122"/>
                  </a:lnTo>
                  <a:lnTo>
                    <a:pt x="8822" y="2560"/>
                  </a:lnTo>
                  <a:lnTo>
                    <a:pt x="9192" y="2997"/>
                  </a:lnTo>
                  <a:lnTo>
                    <a:pt x="9495" y="3536"/>
                  </a:lnTo>
                  <a:lnTo>
                    <a:pt x="9764" y="4075"/>
                  </a:lnTo>
                  <a:lnTo>
                    <a:pt x="9966" y="4647"/>
                  </a:lnTo>
                  <a:lnTo>
                    <a:pt x="10135" y="5219"/>
                  </a:lnTo>
                  <a:lnTo>
                    <a:pt x="10202" y="5792"/>
                  </a:lnTo>
                  <a:lnTo>
                    <a:pt x="10269" y="6398"/>
                  </a:lnTo>
                  <a:lnTo>
                    <a:pt x="10269" y="7004"/>
                  </a:lnTo>
                  <a:lnTo>
                    <a:pt x="10236" y="7610"/>
                  </a:lnTo>
                  <a:lnTo>
                    <a:pt x="10236" y="7677"/>
                  </a:lnTo>
                  <a:lnTo>
                    <a:pt x="10303" y="7711"/>
                  </a:lnTo>
                  <a:lnTo>
                    <a:pt x="10303" y="7778"/>
                  </a:lnTo>
                  <a:lnTo>
                    <a:pt x="10269" y="7845"/>
                  </a:lnTo>
                  <a:lnTo>
                    <a:pt x="10269" y="7913"/>
                  </a:lnTo>
                  <a:lnTo>
                    <a:pt x="10202" y="8384"/>
                  </a:lnTo>
                  <a:lnTo>
                    <a:pt x="10067" y="8822"/>
                  </a:lnTo>
                  <a:lnTo>
                    <a:pt x="9798" y="9664"/>
                  </a:lnTo>
                  <a:lnTo>
                    <a:pt x="9697" y="9967"/>
                  </a:lnTo>
                  <a:lnTo>
                    <a:pt x="9529" y="10270"/>
                  </a:lnTo>
                  <a:lnTo>
                    <a:pt x="9394" y="10573"/>
                  </a:lnTo>
                  <a:lnTo>
                    <a:pt x="9192" y="10842"/>
                  </a:lnTo>
                  <a:lnTo>
                    <a:pt x="8754" y="11381"/>
                  </a:lnTo>
                  <a:lnTo>
                    <a:pt x="8283" y="11852"/>
                  </a:lnTo>
                  <a:lnTo>
                    <a:pt x="8014" y="12088"/>
                  </a:lnTo>
                  <a:lnTo>
                    <a:pt x="7711" y="12323"/>
                  </a:lnTo>
                  <a:lnTo>
                    <a:pt x="7441" y="12525"/>
                  </a:lnTo>
                  <a:lnTo>
                    <a:pt x="7138" y="12694"/>
                  </a:lnTo>
                  <a:lnTo>
                    <a:pt x="6532" y="12963"/>
                  </a:lnTo>
                  <a:lnTo>
                    <a:pt x="5960" y="13165"/>
                  </a:lnTo>
                  <a:lnTo>
                    <a:pt x="5388" y="13300"/>
                  </a:lnTo>
                  <a:lnTo>
                    <a:pt x="4849" y="13401"/>
                  </a:lnTo>
                  <a:lnTo>
                    <a:pt x="3906" y="13535"/>
                  </a:lnTo>
                  <a:lnTo>
                    <a:pt x="2863" y="13535"/>
                  </a:lnTo>
                  <a:lnTo>
                    <a:pt x="2357" y="13468"/>
                  </a:lnTo>
                  <a:lnTo>
                    <a:pt x="1852" y="13367"/>
                  </a:lnTo>
                  <a:lnTo>
                    <a:pt x="1381" y="13232"/>
                  </a:lnTo>
                  <a:lnTo>
                    <a:pt x="910" y="13064"/>
                  </a:lnTo>
                  <a:lnTo>
                    <a:pt x="438" y="12828"/>
                  </a:lnTo>
                  <a:lnTo>
                    <a:pt x="1" y="12593"/>
                  </a:lnTo>
                  <a:lnTo>
                    <a:pt x="1" y="12828"/>
                  </a:lnTo>
                  <a:lnTo>
                    <a:pt x="438" y="13064"/>
                  </a:lnTo>
                  <a:lnTo>
                    <a:pt x="910" y="13300"/>
                  </a:lnTo>
                  <a:lnTo>
                    <a:pt x="1381" y="13468"/>
                  </a:lnTo>
                  <a:lnTo>
                    <a:pt x="1852" y="13603"/>
                  </a:lnTo>
                  <a:lnTo>
                    <a:pt x="2357" y="13704"/>
                  </a:lnTo>
                  <a:lnTo>
                    <a:pt x="2863" y="13737"/>
                  </a:lnTo>
                  <a:lnTo>
                    <a:pt x="3368" y="13771"/>
                  </a:lnTo>
                  <a:lnTo>
                    <a:pt x="3906" y="13737"/>
                  </a:lnTo>
                  <a:lnTo>
                    <a:pt x="4411" y="13704"/>
                  </a:lnTo>
                  <a:lnTo>
                    <a:pt x="4984" y="13636"/>
                  </a:lnTo>
                  <a:lnTo>
                    <a:pt x="5556" y="13502"/>
                  </a:lnTo>
                  <a:lnTo>
                    <a:pt x="6128" y="13333"/>
                  </a:lnTo>
                  <a:lnTo>
                    <a:pt x="6734" y="13098"/>
                  </a:lnTo>
                  <a:lnTo>
                    <a:pt x="7374" y="12795"/>
                  </a:lnTo>
                  <a:lnTo>
                    <a:pt x="7677" y="12626"/>
                  </a:lnTo>
                  <a:lnTo>
                    <a:pt x="7980" y="12391"/>
                  </a:lnTo>
                  <a:lnTo>
                    <a:pt x="8283" y="12155"/>
                  </a:lnTo>
                  <a:lnTo>
                    <a:pt x="8586" y="11886"/>
                  </a:lnTo>
                  <a:lnTo>
                    <a:pt x="9024" y="11414"/>
                  </a:lnTo>
                  <a:lnTo>
                    <a:pt x="9428" y="10876"/>
                  </a:lnTo>
                  <a:lnTo>
                    <a:pt x="9764" y="10303"/>
                  </a:lnTo>
                  <a:lnTo>
                    <a:pt x="9899" y="10000"/>
                  </a:lnTo>
                  <a:lnTo>
                    <a:pt x="10000" y="9697"/>
                  </a:lnTo>
                  <a:lnTo>
                    <a:pt x="10101" y="9360"/>
                  </a:lnTo>
                  <a:lnTo>
                    <a:pt x="10202" y="9024"/>
                  </a:lnTo>
                  <a:lnTo>
                    <a:pt x="10370" y="8317"/>
                  </a:lnTo>
                  <a:lnTo>
                    <a:pt x="10471" y="7980"/>
                  </a:lnTo>
                  <a:lnTo>
                    <a:pt x="11313" y="8047"/>
                  </a:lnTo>
                  <a:lnTo>
                    <a:pt x="12256" y="8047"/>
                  </a:lnTo>
                  <a:lnTo>
                    <a:pt x="12694" y="7980"/>
                  </a:lnTo>
                  <a:lnTo>
                    <a:pt x="12896" y="7913"/>
                  </a:lnTo>
                  <a:lnTo>
                    <a:pt x="13098" y="7845"/>
                  </a:lnTo>
                  <a:lnTo>
                    <a:pt x="13266" y="7711"/>
                  </a:lnTo>
                  <a:lnTo>
                    <a:pt x="13401" y="7576"/>
                  </a:lnTo>
                  <a:lnTo>
                    <a:pt x="13502" y="7408"/>
                  </a:lnTo>
                  <a:lnTo>
                    <a:pt x="13603" y="7239"/>
                  </a:lnTo>
                  <a:lnTo>
                    <a:pt x="13636" y="7004"/>
                  </a:lnTo>
                  <a:lnTo>
                    <a:pt x="13636" y="6768"/>
                  </a:lnTo>
                  <a:lnTo>
                    <a:pt x="13603" y="6566"/>
                  </a:lnTo>
                  <a:lnTo>
                    <a:pt x="13502" y="6398"/>
                  </a:lnTo>
                  <a:lnTo>
                    <a:pt x="13367" y="6229"/>
                  </a:lnTo>
                  <a:lnTo>
                    <a:pt x="13199" y="6061"/>
                  </a:lnTo>
                  <a:lnTo>
                    <a:pt x="13030" y="5960"/>
                  </a:lnTo>
                  <a:lnTo>
                    <a:pt x="12795" y="5893"/>
                  </a:lnTo>
                  <a:lnTo>
                    <a:pt x="12525" y="5859"/>
                  </a:lnTo>
                  <a:lnTo>
                    <a:pt x="12222" y="5859"/>
                  </a:lnTo>
                  <a:lnTo>
                    <a:pt x="11616" y="5926"/>
                  </a:lnTo>
                  <a:lnTo>
                    <a:pt x="10808" y="5926"/>
                  </a:lnTo>
                  <a:lnTo>
                    <a:pt x="10539" y="5994"/>
                  </a:lnTo>
                  <a:lnTo>
                    <a:pt x="10471" y="5489"/>
                  </a:lnTo>
                  <a:lnTo>
                    <a:pt x="10370" y="4984"/>
                  </a:lnTo>
                  <a:lnTo>
                    <a:pt x="10202" y="4512"/>
                  </a:lnTo>
                  <a:lnTo>
                    <a:pt x="10034" y="4041"/>
                  </a:lnTo>
                  <a:lnTo>
                    <a:pt x="9798" y="3570"/>
                  </a:lnTo>
                  <a:lnTo>
                    <a:pt x="9529" y="3132"/>
                  </a:lnTo>
                  <a:lnTo>
                    <a:pt x="9259" y="2694"/>
                  </a:lnTo>
                  <a:lnTo>
                    <a:pt x="8923" y="2324"/>
                  </a:lnTo>
                  <a:lnTo>
                    <a:pt x="8586" y="1920"/>
                  </a:lnTo>
                  <a:lnTo>
                    <a:pt x="8182" y="1583"/>
                  </a:lnTo>
                  <a:lnTo>
                    <a:pt x="7778" y="1280"/>
                  </a:lnTo>
                  <a:lnTo>
                    <a:pt x="7374" y="977"/>
                  </a:lnTo>
                  <a:lnTo>
                    <a:pt x="6903" y="708"/>
                  </a:lnTo>
                  <a:lnTo>
                    <a:pt x="6431" y="506"/>
                  </a:lnTo>
                  <a:lnTo>
                    <a:pt x="5960" y="304"/>
                  </a:lnTo>
                  <a:lnTo>
                    <a:pt x="5455" y="169"/>
                  </a:lnTo>
                  <a:lnTo>
                    <a:pt x="4815" y="68"/>
                  </a:lnTo>
                  <a:lnTo>
                    <a:pt x="414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8"/>
            <p:cNvSpPr/>
            <p:nvPr/>
          </p:nvSpPr>
          <p:spPr>
            <a:xfrm>
              <a:off x="50" y="3314584"/>
              <a:ext cx="466388" cy="580432"/>
            </a:xfrm>
            <a:custGeom>
              <a:avLst/>
              <a:gdLst/>
              <a:ahLst/>
              <a:cxnLst/>
              <a:rect l="l" t="t" r="r" b="b"/>
              <a:pathLst>
                <a:path w="9361" h="11650" extrusionOk="0">
                  <a:moveTo>
                    <a:pt x="4445" y="371"/>
                  </a:moveTo>
                  <a:lnTo>
                    <a:pt x="5051" y="438"/>
                  </a:lnTo>
                  <a:lnTo>
                    <a:pt x="5623" y="607"/>
                  </a:lnTo>
                  <a:lnTo>
                    <a:pt x="6196" y="843"/>
                  </a:lnTo>
                  <a:lnTo>
                    <a:pt x="6701" y="1112"/>
                  </a:lnTo>
                  <a:lnTo>
                    <a:pt x="6398" y="1213"/>
                  </a:lnTo>
                  <a:lnTo>
                    <a:pt x="6398" y="1146"/>
                  </a:lnTo>
                  <a:lnTo>
                    <a:pt x="6330" y="1112"/>
                  </a:lnTo>
                  <a:lnTo>
                    <a:pt x="5758" y="1045"/>
                  </a:lnTo>
                  <a:lnTo>
                    <a:pt x="5219" y="1045"/>
                  </a:lnTo>
                  <a:lnTo>
                    <a:pt x="5421" y="977"/>
                  </a:lnTo>
                  <a:lnTo>
                    <a:pt x="5590" y="843"/>
                  </a:lnTo>
                  <a:lnTo>
                    <a:pt x="5657" y="809"/>
                  </a:lnTo>
                  <a:lnTo>
                    <a:pt x="5657" y="742"/>
                  </a:lnTo>
                  <a:lnTo>
                    <a:pt x="5623" y="674"/>
                  </a:lnTo>
                  <a:lnTo>
                    <a:pt x="5590" y="641"/>
                  </a:lnTo>
                  <a:lnTo>
                    <a:pt x="5287" y="573"/>
                  </a:lnTo>
                  <a:lnTo>
                    <a:pt x="4950" y="573"/>
                  </a:lnTo>
                  <a:lnTo>
                    <a:pt x="4613" y="607"/>
                  </a:lnTo>
                  <a:lnTo>
                    <a:pt x="4277" y="674"/>
                  </a:lnTo>
                  <a:lnTo>
                    <a:pt x="3603" y="809"/>
                  </a:lnTo>
                  <a:lnTo>
                    <a:pt x="2997" y="977"/>
                  </a:lnTo>
                  <a:lnTo>
                    <a:pt x="2554" y="1117"/>
                  </a:lnTo>
                  <a:lnTo>
                    <a:pt x="2554" y="1117"/>
                  </a:lnTo>
                  <a:lnTo>
                    <a:pt x="3098" y="910"/>
                  </a:lnTo>
                  <a:lnTo>
                    <a:pt x="3805" y="674"/>
                  </a:lnTo>
                  <a:lnTo>
                    <a:pt x="4445" y="371"/>
                  </a:lnTo>
                  <a:close/>
                  <a:moveTo>
                    <a:pt x="6835" y="1348"/>
                  </a:moveTo>
                  <a:lnTo>
                    <a:pt x="6633" y="1482"/>
                  </a:lnTo>
                  <a:lnTo>
                    <a:pt x="6364" y="1617"/>
                  </a:lnTo>
                  <a:lnTo>
                    <a:pt x="5859" y="1819"/>
                  </a:lnTo>
                  <a:lnTo>
                    <a:pt x="4849" y="2189"/>
                  </a:lnTo>
                  <a:lnTo>
                    <a:pt x="3637" y="2661"/>
                  </a:lnTo>
                  <a:lnTo>
                    <a:pt x="5017" y="2088"/>
                  </a:lnTo>
                  <a:lnTo>
                    <a:pt x="5893" y="1684"/>
                  </a:lnTo>
                  <a:lnTo>
                    <a:pt x="6364" y="1482"/>
                  </a:lnTo>
                  <a:lnTo>
                    <a:pt x="6835" y="1348"/>
                  </a:lnTo>
                  <a:close/>
                  <a:moveTo>
                    <a:pt x="5960" y="5522"/>
                  </a:moveTo>
                  <a:lnTo>
                    <a:pt x="5522" y="5758"/>
                  </a:lnTo>
                  <a:lnTo>
                    <a:pt x="5085" y="5960"/>
                  </a:lnTo>
                  <a:lnTo>
                    <a:pt x="4176" y="6297"/>
                  </a:lnTo>
                  <a:lnTo>
                    <a:pt x="4613" y="6095"/>
                  </a:lnTo>
                  <a:lnTo>
                    <a:pt x="5051" y="5893"/>
                  </a:lnTo>
                  <a:lnTo>
                    <a:pt x="5960" y="5522"/>
                  </a:lnTo>
                  <a:close/>
                  <a:moveTo>
                    <a:pt x="8485" y="2964"/>
                  </a:moveTo>
                  <a:lnTo>
                    <a:pt x="8620" y="3233"/>
                  </a:lnTo>
                  <a:lnTo>
                    <a:pt x="8519" y="3233"/>
                  </a:lnTo>
                  <a:lnTo>
                    <a:pt x="7879" y="3502"/>
                  </a:lnTo>
                  <a:lnTo>
                    <a:pt x="7239" y="3772"/>
                  </a:lnTo>
                  <a:lnTo>
                    <a:pt x="5960" y="4378"/>
                  </a:lnTo>
                  <a:lnTo>
                    <a:pt x="4714" y="5017"/>
                  </a:lnTo>
                  <a:lnTo>
                    <a:pt x="4075" y="5320"/>
                  </a:lnTo>
                  <a:lnTo>
                    <a:pt x="3435" y="5623"/>
                  </a:lnTo>
                  <a:lnTo>
                    <a:pt x="2088" y="6229"/>
                  </a:lnTo>
                  <a:lnTo>
                    <a:pt x="741" y="6835"/>
                  </a:lnTo>
                  <a:lnTo>
                    <a:pt x="102" y="7138"/>
                  </a:lnTo>
                  <a:lnTo>
                    <a:pt x="809" y="6701"/>
                  </a:lnTo>
                  <a:lnTo>
                    <a:pt x="1516" y="6297"/>
                  </a:lnTo>
                  <a:lnTo>
                    <a:pt x="2256" y="5926"/>
                  </a:lnTo>
                  <a:lnTo>
                    <a:pt x="3031" y="5590"/>
                  </a:lnTo>
                  <a:lnTo>
                    <a:pt x="4209" y="5051"/>
                  </a:lnTo>
                  <a:lnTo>
                    <a:pt x="5388" y="4411"/>
                  </a:lnTo>
                  <a:lnTo>
                    <a:pt x="5893" y="4108"/>
                  </a:lnTo>
                  <a:lnTo>
                    <a:pt x="6532" y="3839"/>
                  </a:lnTo>
                  <a:lnTo>
                    <a:pt x="7172" y="3570"/>
                  </a:lnTo>
                  <a:lnTo>
                    <a:pt x="7778" y="3334"/>
                  </a:lnTo>
                  <a:lnTo>
                    <a:pt x="8418" y="3065"/>
                  </a:lnTo>
                  <a:lnTo>
                    <a:pt x="8451" y="2997"/>
                  </a:lnTo>
                  <a:lnTo>
                    <a:pt x="8485" y="2964"/>
                  </a:lnTo>
                  <a:close/>
                  <a:moveTo>
                    <a:pt x="8687" y="3401"/>
                  </a:moveTo>
                  <a:lnTo>
                    <a:pt x="8889" y="3906"/>
                  </a:lnTo>
                  <a:lnTo>
                    <a:pt x="9024" y="4479"/>
                  </a:lnTo>
                  <a:lnTo>
                    <a:pt x="9091" y="5017"/>
                  </a:lnTo>
                  <a:lnTo>
                    <a:pt x="9125" y="5590"/>
                  </a:lnTo>
                  <a:lnTo>
                    <a:pt x="8552" y="5825"/>
                  </a:lnTo>
                  <a:lnTo>
                    <a:pt x="7576" y="6196"/>
                  </a:lnTo>
                  <a:lnTo>
                    <a:pt x="6633" y="6600"/>
                  </a:lnTo>
                  <a:lnTo>
                    <a:pt x="5691" y="7004"/>
                  </a:lnTo>
                  <a:lnTo>
                    <a:pt x="4782" y="7441"/>
                  </a:lnTo>
                  <a:lnTo>
                    <a:pt x="3738" y="8047"/>
                  </a:lnTo>
                  <a:lnTo>
                    <a:pt x="2661" y="8620"/>
                  </a:lnTo>
                  <a:lnTo>
                    <a:pt x="2357" y="8788"/>
                  </a:lnTo>
                  <a:lnTo>
                    <a:pt x="2021" y="8923"/>
                  </a:lnTo>
                  <a:lnTo>
                    <a:pt x="1347" y="9159"/>
                  </a:lnTo>
                  <a:lnTo>
                    <a:pt x="3368" y="7845"/>
                  </a:lnTo>
                  <a:lnTo>
                    <a:pt x="3839" y="7610"/>
                  </a:lnTo>
                  <a:lnTo>
                    <a:pt x="6229" y="6431"/>
                  </a:lnTo>
                  <a:lnTo>
                    <a:pt x="7441" y="5859"/>
                  </a:lnTo>
                  <a:lnTo>
                    <a:pt x="8081" y="5623"/>
                  </a:lnTo>
                  <a:lnTo>
                    <a:pt x="8721" y="5388"/>
                  </a:lnTo>
                  <a:lnTo>
                    <a:pt x="8754" y="5354"/>
                  </a:lnTo>
                  <a:lnTo>
                    <a:pt x="8788" y="5320"/>
                  </a:lnTo>
                  <a:lnTo>
                    <a:pt x="8788" y="5219"/>
                  </a:lnTo>
                  <a:lnTo>
                    <a:pt x="8754" y="5152"/>
                  </a:lnTo>
                  <a:lnTo>
                    <a:pt x="8687" y="5118"/>
                  </a:lnTo>
                  <a:lnTo>
                    <a:pt x="8620" y="5118"/>
                  </a:lnTo>
                  <a:lnTo>
                    <a:pt x="8047" y="5287"/>
                  </a:lnTo>
                  <a:lnTo>
                    <a:pt x="7509" y="5489"/>
                  </a:lnTo>
                  <a:lnTo>
                    <a:pt x="6398" y="5994"/>
                  </a:lnTo>
                  <a:lnTo>
                    <a:pt x="5388" y="6431"/>
                  </a:lnTo>
                  <a:lnTo>
                    <a:pt x="4378" y="6903"/>
                  </a:lnTo>
                  <a:lnTo>
                    <a:pt x="3738" y="7273"/>
                  </a:lnTo>
                  <a:lnTo>
                    <a:pt x="3098" y="7643"/>
                  </a:lnTo>
                  <a:lnTo>
                    <a:pt x="2088" y="8081"/>
                  </a:lnTo>
                  <a:lnTo>
                    <a:pt x="1044" y="8485"/>
                  </a:lnTo>
                  <a:lnTo>
                    <a:pt x="2088" y="7711"/>
                  </a:lnTo>
                  <a:lnTo>
                    <a:pt x="3098" y="6936"/>
                  </a:lnTo>
                  <a:lnTo>
                    <a:pt x="4108" y="6600"/>
                  </a:lnTo>
                  <a:lnTo>
                    <a:pt x="5118" y="6229"/>
                  </a:lnTo>
                  <a:lnTo>
                    <a:pt x="5590" y="6027"/>
                  </a:lnTo>
                  <a:lnTo>
                    <a:pt x="6061" y="5792"/>
                  </a:lnTo>
                  <a:lnTo>
                    <a:pt x="6802" y="5354"/>
                  </a:lnTo>
                  <a:lnTo>
                    <a:pt x="7138" y="5152"/>
                  </a:lnTo>
                  <a:lnTo>
                    <a:pt x="7509" y="4984"/>
                  </a:lnTo>
                  <a:lnTo>
                    <a:pt x="8317" y="4681"/>
                  </a:lnTo>
                  <a:lnTo>
                    <a:pt x="8350" y="4647"/>
                  </a:lnTo>
                  <a:lnTo>
                    <a:pt x="8384" y="4580"/>
                  </a:lnTo>
                  <a:lnTo>
                    <a:pt x="8384" y="4479"/>
                  </a:lnTo>
                  <a:lnTo>
                    <a:pt x="8350" y="4411"/>
                  </a:lnTo>
                  <a:lnTo>
                    <a:pt x="8249" y="4411"/>
                  </a:lnTo>
                  <a:lnTo>
                    <a:pt x="7778" y="4546"/>
                  </a:lnTo>
                  <a:lnTo>
                    <a:pt x="7374" y="4748"/>
                  </a:lnTo>
                  <a:lnTo>
                    <a:pt x="6330" y="5118"/>
                  </a:lnTo>
                  <a:lnTo>
                    <a:pt x="5354" y="5489"/>
                  </a:lnTo>
                  <a:lnTo>
                    <a:pt x="4849" y="5691"/>
                  </a:lnTo>
                  <a:lnTo>
                    <a:pt x="4344" y="5893"/>
                  </a:lnTo>
                  <a:lnTo>
                    <a:pt x="3873" y="6162"/>
                  </a:lnTo>
                  <a:lnTo>
                    <a:pt x="3401" y="6431"/>
                  </a:lnTo>
                  <a:lnTo>
                    <a:pt x="2930" y="6734"/>
                  </a:lnTo>
                  <a:lnTo>
                    <a:pt x="2155" y="7004"/>
                  </a:lnTo>
                  <a:lnTo>
                    <a:pt x="1381" y="7340"/>
                  </a:lnTo>
                  <a:lnTo>
                    <a:pt x="1145" y="7475"/>
                  </a:lnTo>
                  <a:lnTo>
                    <a:pt x="1516" y="7206"/>
                  </a:lnTo>
                  <a:lnTo>
                    <a:pt x="2122" y="6869"/>
                  </a:lnTo>
                  <a:lnTo>
                    <a:pt x="2728" y="6566"/>
                  </a:lnTo>
                  <a:lnTo>
                    <a:pt x="3974" y="5960"/>
                  </a:lnTo>
                  <a:lnTo>
                    <a:pt x="5118" y="5354"/>
                  </a:lnTo>
                  <a:lnTo>
                    <a:pt x="6196" y="4714"/>
                  </a:lnTo>
                  <a:lnTo>
                    <a:pt x="6802" y="4378"/>
                  </a:lnTo>
                  <a:lnTo>
                    <a:pt x="7408" y="4075"/>
                  </a:lnTo>
                  <a:lnTo>
                    <a:pt x="8653" y="3469"/>
                  </a:lnTo>
                  <a:lnTo>
                    <a:pt x="8687" y="3435"/>
                  </a:lnTo>
                  <a:lnTo>
                    <a:pt x="8687" y="3401"/>
                  </a:lnTo>
                  <a:close/>
                  <a:moveTo>
                    <a:pt x="7643" y="8856"/>
                  </a:moveTo>
                  <a:lnTo>
                    <a:pt x="7475" y="8990"/>
                  </a:lnTo>
                  <a:lnTo>
                    <a:pt x="7071" y="9226"/>
                  </a:lnTo>
                  <a:lnTo>
                    <a:pt x="7206" y="9125"/>
                  </a:lnTo>
                  <a:lnTo>
                    <a:pt x="7576" y="8889"/>
                  </a:lnTo>
                  <a:lnTo>
                    <a:pt x="7643" y="8856"/>
                  </a:lnTo>
                  <a:close/>
                  <a:moveTo>
                    <a:pt x="5152" y="9327"/>
                  </a:moveTo>
                  <a:lnTo>
                    <a:pt x="4647" y="9664"/>
                  </a:lnTo>
                  <a:lnTo>
                    <a:pt x="4142" y="9967"/>
                  </a:lnTo>
                  <a:lnTo>
                    <a:pt x="3772" y="10169"/>
                  </a:lnTo>
                  <a:lnTo>
                    <a:pt x="3772" y="10169"/>
                  </a:lnTo>
                  <a:lnTo>
                    <a:pt x="4108" y="9933"/>
                  </a:lnTo>
                  <a:lnTo>
                    <a:pt x="4613" y="9630"/>
                  </a:lnTo>
                  <a:lnTo>
                    <a:pt x="5152" y="9327"/>
                  </a:lnTo>
                  <a:close/>
                  <a:moveTo>
                    <a:pt x="6768" y="9697"/>
                  </a:moveTo>
                  <a:lnTo>
                    <a:pt x="6633" y="9832"/>
                  </a:lnTo>
                  <a:lnTo>
                    <a:pt x="6229" y="10202"/>
                  </a:lnTo>
                  <a:lnTo>
                    <a:pt x="6027" y="10337"/>
                  </a:lnTo>
                  <a:lnTo>
                    <a:pt x="5825" y="10505"/>
                  </a:lnTo>
                  <a:lnTo>
                    <a:pt x="5455" y="10674"/>
                  </a:lnTo>
                  <a:lnTo>
                    <a:pt x="5051" y="10808"/>
                  </a:lnTo>
                  <a:lnTo>
                    <a:pt x="5152" y="10741"/>
                  </a:lnTo>
                  <a:lnTo>
                    <a:pt x="5522" y="10472"/>
                  </a:lnTo>
                  <a:lnTo>
                    <a:pt x="5893" y="10202"/>
                  </a:lnTo>
                  <a:lnTo>
                    <a:pt x="6768" y="9697"/>
                  </a:lnTo>
                  <a:close/>
                  <a:moveTo>
                    <a:pt x="9125" y="5893"/>
                  </a:moveTo>
                  <a:lnTo>
                    <a:pt x="9091" y="6330"/>
                  </a:lnTo>
                  <a:lnTo>
                    <a:pt x="9024" y="6768"/>
                  </a:lnTo>
                  <a:lnTo>
                    <a:pt x="8889" y="7576"/>
                  </a:lnTo>
                  <a:lnTo>
                    <a:pt x="8754" y="7980"/>
                  </a:lnTo>
                  <a:lnTo>
                    <a:pt x="8620" y="8384"/>
                  </a:lnTo>
                  <a:lnTo>
                    <a:pt x="8451" y="8755"/>
                  </a:lnTo>
                  <a:lnTo>
                    <a:pt x="8249" y="9091"/>
                  </a:lnTo>
                  <a:lnTo>
                    <a:pt x="8014" y="9428"/>
                  </a:lnTo>
                  <a:lnTo>
                    <a:pt x="7778" y="9731"/>
                  </a:lnTo>
                  <a:lnTo>
                    <a:pt x="7509" y="10000"/>
                  </a:lnTo>
                  <a:lnTo>
                    <a:pt x="7239" y="10270"/>
                  </a:lnTo>
                  <a:lnTo>
                    <a:pt x="7172" y="10202"/>
                  </a:lnTo>
                  <a:lnTo>
                    <a:pt x="7105" y="10169"/>
                  </a:lnTo>
                  <a:lnTo>
                    <a:pt x="7037" y="10202"/>
                  </a:lnTo>
                  <a:lnTo>
                    <a:pt x="6701" y="10404"/>
                  </a:lnTo>
                  <a:lnTo>
                    <a:pt x="6532" y="10505"/>
                  </a:lnTo>
                  <a:lnTo>
                    <a:pt x="6364" y="10573"/>
                  </a:lnTo>
                  <a:lnTo>
                    <a:pt x="6364" y="10573"/>
                  </a:lnTo>
                  <a:lnTo>
                    <a:pt x="6734" y="10270"/>
                  </a:lnTo>
                  <a:lnTo>
                    <a:pt x="7138" y="9967"/>
                  </a:lnTo>
                  <a:lnTo>
                    <a:pt x="7576" y="9697"/>
                  </a:lnTo>
                  <a:lnTo>
                    <a:pt x="7980" y="9428"/>
                  </a:lnTo>
                  <a:lnTo>
                    <a:pt x="8014" y="9361"/>
                  </a:lnTo>
                  <a:lnTo>
                    <a:pt x="8014" y="9260"/>
                  </a:lnTo>
                  <a:lnTo>
                    <a:pt x="7946" y="9192"/>
                  </a:lnTo>
                  <a:lnTo>
                    <a:pt x="7643" y="9192"/>
                  </a:lnTo>
                  <a:lnTo>
                    <a:pt x="7845" y="9058"/>
                  </a:lnTo>
                  <a:lnTo>
                    <a:pt x="7980" y="8856"/>
                  </a:lnTo>
                  <a:lnTo>
                    <a:pt x="8014" y="8788"/>
                  </a:lnTo>
                  <a:lnTo>
                    <a:pt x="8014" y="8687"/>
                  </a:lnTo>
                  <a:lnTo>
                    <a:pt x="7980" y="8620"/>
                  </a:lnTo>
                  <a:lnTo>
                    <a:pt x="7879" y="8553"/>
                  </a:lnTo>
                  <a:lnTo>
                    <a:pt x="7812" y="8519"/>
                  </a:lnTo>
                  <a:lnTo>
                    <a:pt x="7711" y="8519"/>
                  </a:lnTo>
                  <a:lnTo>
                    <a:pt x="7542" y="8553"/>
                  </a:lnTo>
                  <a:lnTo>
                    <a:pt x="7307" y="8654"/>
                  </a:lnTo>
                  <a:lnTo>
                    <a:pt x="7105" y="8788"/>
                  </a:lnTo>
                  <a:lnTo>
                    <a:pt x="6734" y="9125"/>
                  </a:lnTo>
                  <a:lnTo>
                    <a:pt x="6465" y="9394"/>
                  </a:lnTo>
                  <a:lnTo>
                    <a:pt x="5960" y="9832"/>
                  </a:lnTo>
                  <a:lnTo>
                    <a:pt x="5421" y="10169"/>
                  </a:lnTo>
                  <a:lnTo>
                    <a:pt x="4916" y="10539"/>
                  </a:lnTo>
                  <a:lnTo>
                    <a:pt x="4512" y="10707"/>
                  </a:lnTo>
                  <a:lnTo>
                    <a:pt x="4075" y="10842"/>
                  </a:lnTo>
                  <a:lnTo>
                    <a:pt x="4075" y="10842"/>
                  </a:lnTo>
                  <a:lnTo>
                    <a:pt x="4546" y="10539"/>
                  </a:lnTo>
                  <a:lnTo>
                    <a:pt x="5017" y="10202"/>
                  </a:lnTo>
                  <a:lnTo>
                    <a:pt x="5994" y="9596"/>
                  </a:lnTo>
                  <a:lnTo>
                    <a:pt x="6465" y="9226"/>
                  </a:lnTo>
                  <a:lnTo>
                    <a:pt x="6936" y="8856"/>
                  </a:lnTo>
                  <a:lnTo>
                    <a:pt x="7206" y="8687"/>
                  </a:lnTo>
                  <a:lnTo>
                    <a:pt x="7441" y="8519"/>
                  </a:lnTo>
                  <a:lnTo>
                    <a:pt x="7711" y="8384"/>
                  </a:lnTo>
                  <a:lnTo>
                    <a:pt x="8014" y="8283"/>
                  </a:lnTo>
                  <a:lnTo>
                    <a:pt x="8317" y="8182"/>
                  </a:lnTo>
                  <a:lnTo>
                    <a:pt x="8384" y="8182"/>
                  </a:lnTo>
                  <a:lnTo>
                    <a:pt x="8418" y="8115"/>
                  </a:lnTo>
                  <a:lnTo>
                    <a:pt x="8418" y="8047"/>
                  </a:lnTo>
                  <a:lnTo>
                    <a:pt x="8384" y="7946"/>
                  </a:lnTo>
                  <a:lnTo>
                    <a:pt x="8249" y="7946"/>
                  </a:lnTo>
                  <a:lnTo>
                    <a:pt x="7913" y="8014"/>
                  </a:lnTo>
                  <a:lnTo>
                    <a:pt x="7408" y="8081"/>
                  </a:lnTo>
                  <a:lnTo>
                    <a:pt x="7138" y="8148"/>
                  </a:lnTo>
                  <a:lnTo>
                    <a:pt x="6869" y="8249"/>
                  </a:lnTo>
                  <a:lnTo>
                    <a:pt x="7172" y="8014"/>
                  </a:lnTo>
                  <a:lnTo>
                    <a:pt x="7576" y="7744"/>
                  </a:lnTo>
                  <a:lnTo>
                    <a:pt x="8014" y="7542"/>
                  </a:lnTo>
                  <a:lnTo>
                    <a:pt x="8889" y="7138"/>
                  </a:lnTo>
                  <a:lnTo>
                    <a:pt x="8956" y="7071"/>
                  </a:lnTo>
                  <a:lnTo>
                    <a:pt x="8956" y="6970"/>
                  </a:lnTo>
                  <a:lnTo>
                    <a:pt x="8889" y="6903"/>
                  </a:lnTo>
                  <a:lnTo>
                    <a:pt x="8822" y="6869"/>
                  </a:lnTo>
                  <a:lnTo>
                    <a:pt x="8620" y="6903"/>
                  </a:lnTo>
                  <a:lnTo>
                    <a:pt x="8418" y="6936"/>
                  </a:lnTo>
                  <a:lnTo>
                    <a:pt x="8081" y="7071"/>
                  </a:lnTo>
                  <a:lnTo>
                    <a:pt x="7744" y="7273"/>
                  </a:lnTo>
                  <a:lnTo>
                    <a:pt x="7408" y="7475"/>
                  </a:lnTo>
                  <a:lnTo>
                    <a:pt x="6330" y="8081"/>
                  </a:lnTo>
                  <a:lnTo>
                    <a:pt x="5287" y="8687"/>
                  </a:lnTo>
                  <a:lnTo>
                    <a:pt x="5085" y="8788"/>
                  </a:lnTo>
                  <a:lnTo>
                    <a:pt x="5455" y="8553"/>
                  </a:lnTo>
                  <a:lnTo>
                    <a:pt x="6162" y="7980"/>
                  </a:lnTo>
                  <a:lnTo>
                    <a:pt x="6869" y="7441"/>
                  </a:lnTo>
                  <a:lnTo>
                    <a:pt x="7239" y="7206"/>
                  </a:lnTo>
                  <a:lnTo>
                    <a:pt x="7610" y="6970"/>
                  </a:lnTo>
                  <a:lnTo>
                    <a:pt x="8014" y="6802"/>
                  </a:lnTo>
                  <a:lnTo>
                    <a:pt x="8451" y="6667"/>
                  </a:lnTo>
                  <a:lnTo>
                    <a:pt x="8519" y="6633"/>
                  </a:lnTo>
                  <a:lnTo>
                    <a:pt x="8552" y="6600"/>
                  </a:lnTo>
                  <a:lnTo>
                    <a:pt x="8552" y="6532"/>
                  </a:lnTo>
                  <a:lnTo>
                    <a:pt x="8519" y="6431"/>
                  </a:lnTo>
                  <a:lnTo>
                    <a:pt x="8485" y="6398"/>
                  </a:lnTo>
                  <a:lnTo>
                    <a:pt x="8418" y="6398"/>
                  </a:lnTo>
                  <a:lnTo>
                    <a:pt x="8081" y="6431"/>
                  </a:lnTo>
                  <a:lnTo>
                    <a:pt x="7744" y="6499"/>
                  </a:lnTo>
                  <a:lnTo>
                    <a:pt x="8216" y="6297"/>
                  </a:lnTo>
                  <a:lnTo>
                    <a:pt x="8687" y="6061"/>
                  </a:lnTo>
                  <a:lnTo>
                    <a:pt x="9125" y="5893"/>
                  </a:lnTo>
                  <a:close/>
                  <a:moveTo>
                    <a:pt x="6734" y="7172"/>
                  </a:moveTo>
                  <a:lnTo>
                    <a:pt x="6263" y="7542"/>
                  </a:lnTo>
                  <a:lnTo>
                    <a:pt x="5758" y="7946"/>
                  </a:lnTo>
                  <a:lnTo>
                    <a:pt x="5186" y="8418"/>
                  </a:lnTo>
                  <a:lnTo>
                    <a:pt x="4613" y="8822"/>
                  </a:lnTo>
                  <a:lnTo>
                    <a:pt x="3401" y="9596"/>
                  </a:lnTo>
                  <a:lnTo>
                    <a:pt x="2997" y="9798"/>
                  </a:lnTo>
                  <a:lnTo>
                    <a:pt x="2627" y="10034"/>
                  </a:lnTo>
                  <a:lnTo>
                    <a:pt x="2256" y="10270"/>
                  </a:lnTo>
                  <a:lnTo>
                    <a:pt x="1886" y="10539"/>
                  </a:lnTo>
                  <a:lnTo>
                    <a:pt x="1852" y="10573"/>
                  </a:lnTo>
                  <a:lnTo>
                    <a:pt x="1852" y="10640"/>
                  </a:lnTo>
                  <a:lnTo>
                    <a:pt x="1886" y="10707"/>
                  </a:lnTo>
                  <a:lnTo>
                    <a:pt x="1953" y="10775"/>
                  </a:lnTo>
                  <a:lnTo>
                    <a:pt x="2054" y="10775"/>
                  </a:lnTo>
                  <a:lnTo>
                    <a:pt x="3502" y="9832"/>
                  </a:lnTo>
                  <a:lnTo>
                    <a:pt x="4512" y="9361"/>
                  </a:lnTo>
                  <a:lnTo>
                    <a:pt x="4142" y="9563"/>
                  </a:lnTo>
                  <a:lnTo>
                    <a:pt x="3738" y="9832"/>
                  </a:lnTo>
                  <a:lnTo>
                    <a:pt x="3334" y="10135"/>
                  </a:lnTo>
                  <a:lnTo>
                    <a:pt x="2964" y="10438"/>
                  </a:lnTo>
                  <a:lnTo>
                    <a:pt x="2560" y="10741"/>
                  </a:lnTo>
                  <a:lnTo>
                    <a:pt x="2492" y="10775"/>
                  </a:lnTo>
                  <a:lnTo>
                    <a:pt x="2492" y="10808"/>
                  </a:lnTo>
                  <a:lnTo>
                    <a:pt x="2492" y="10909"/>
                  </a:lnTo>
                  <a:lnTo>
                    <a:pt x="2560" y="10977"/>
                  </a:lnTo>
                  <a:lnTo>
                    <a:pt x="2694" y="10977"/>
                  </a:lnTo>
                  <a:lnTo>
                    <a:pt x="2997" y="10775"/>
                  </a:lnTo>
                  <a:lnTo>
                    <a:pt x="3368" y="10640"/>
                  </a:lnTo>
                  <a:lnTo>
                    <a:pt x="3704" y="10472"/>
                  </a:lnTo>
                  <a:lnTo>
                    <a:pt x="4041" y="10303"/>
                  </a:lnTo>
                  <a:lnTo>
                    <a:pt x="4782" y="9899"/>
                  </a:lnTo>
                  <a:lnTo>
                    <a:pt x="5489" y="9428"/>
                  </a:lnTo>
                  <a:lnTo>
                    <a:pt x="6128" y="8990"/>
                  </a:lnTo>
                  <a:lnTo>
                    <a:pt x="6802" y="8586"/>
                  </a:lnTo>
                  <a:lnTo>
                    <a:pt x="6936" y="8519"/>
                  </a:lnTo>
                  <a:lnTo>
                    <a:pt x="6936" y="8519"/>
                  </a:lnTo>
                  <a:lnTo>
                    <a:pt x="6465" y="8856"/>
                  </a:lnTo>
                  <a:lnTo>
                    <a:pt x="5994" y="9226"/>
                  </a:lnTo>
                  <a:lnTo>
                    <a:pt x="5388" y="9664"/>
                  </a:lnTo>
                  <a:lnTo>
                    <a:pt x="4748" y="10101"/>
                  </a:lnTo>
                  <a:lnTo>
                    <a:pt x="4108" y="10505"/>
                  </a:lnTo>
                  <a:lnTo>
                    <a:pt x="3502" y="10977"/>
                  </a:lnTo>
                  <a:lnTo>
                    <a:pt x="3435" y="11044"/>
                  </a:lnTo>
                  <a:lnTo>
                    <a:pt x="3469" y="11111"/>
                  </a:lnTo>
                  <a:lnTo>
                    <a:pt x="3502" y="11179"/>
                  </a:lnTo>
                  <a:lnTo>
                    <a:pt x="3603" y="11212"/>
                  </a:lnTo>
                  <a:lnTo>
                    <a:pt x="3974" y="11179"/>
                  </a:lnTo>
                  <a:lnTo>
                    <a:pt x="4310" y="11078"/>
                  </a:lnTo>
                  <a:lnTo>
                    <a:pt x="4310" y="11145"/>
                  </a:lnTo>
                  <a:lnTo>
                    <a:pt x="4344" y="11246"/>
                  </a:lnTo>
                  <a:lnTo>
                    <a:pt x="4378" y="11280"/>
                  </a:lnTo>
                  <a:lnTo>
                    <a:pt x="4479" y="11280"/>
                  </a:lnTo>
                  <a:lnTo>
                    <a:pt x="5152" y="11044"/>
                  </a:lnTo>
                  <a:lnTo>
                    <a:pt x="5489" y="10943"/>
                  </a:lnTo>
                  <a:lnTo>
                    <a:pt x="5825" y="10808"/>
                  </a:lnTo>
                  <a:lnTo>
                    <a:pt x="5859" y="10876"/>
                  </a:lnTo>
                  <a:lnTo>
                    <a:pt x="5926" y="10909"/>
                  </a:lnTo>
                  <a:lnTo>
                    <a:pt x="6128" y="10909"/>
                  </a:lnTo>
                  <a:lnTo>
                    <a:pt x="6263" y="10876"/>
                  </a:lnTo>
                  <a:lnTo>
                    <a:pt x="6263" y="10876"/>
                  </a:lnTo>
                  <a:lnTo>
                    <a:pt x="5859" y="11044"/>
                  </a:lnTo>
                  <a:lnTo>
                    <a:pt x="5421" y="11212"/>
                  </a:lnTo>
                  <a:lnTo>
                    <a:pt x="4984" y="11313"/>
                  </a:lnTo>
                  <a:lnTo>
                    <a:pt x="4512" y="11381"/>
                  </a:lnTo>
                  <a:lnTo>
                    <a:pt x="4041" y="11414"/>
                  </a:lnTo>
                  <a:lnTo>
                    <a:pt x="3570" y="11381"/>
                  </a:lnTo>
                  <a:lnTo>
                    <a:pt x="3098" y="11347"/>
                  </a:lnTo>
                  <a:lnTo>
                    <a:pt x="2593" y="11246"/>
                  </a:lnTo>
                  <a:lnTo>
                    <a:pt x="2088" y="11111"/>
                  </a:lnTo>
                  <a:lnTo>
                    <a:pt x="1617" y="10943"/>
                  </a:lnTo>
                  <a:lnTo>
                    <a:pt x="1179" y="10741"/>
                  </a:lnTo>
                  <a:lnTo>
                    <a:pt x="741" y="10505"/>
                  </a:lnTo>
                  <a:lnTo>
                    <a:pt x="775" y="10505"/>
                  </a:lnTo>
                  <a:lnTo>
                    <a:pt x="1246" y="10236"/>
                  </a:lnTo>
                  <a:lnTo>
                    <a:pt x="1718" y="10034"/>
                  </a:lnTo>
                  <a:lnTo>
                    <a:pt x="2189" y="9832"/>
                  </a:lnTo>
                  <a:lnTo>
                    <a:pt x="2694" y="9630"/>
                  </a:lnTo>
                  <a:lnTo>
                    <a:pt x="3166" y="9394"/>
                  </a:lnTo>
                  <a:lnTo>
                    <a:pt x="3637" y="9125"/>
                  </a:lnTo>
                  <a:lnTo>
                    <a:pt x="4546" y="8586"/>
                  </a:lnTo>
                  <a:lnTo>
                    <a:pt x="5623" y="7845"/>
                  </a:lnTo>
                  <a:lnTo>
                    <a:pt x="6196" y="7475"/>
                  </a:lnTo>
                  <a:lnTo>
                    <a:pt x="6734" y="7172"/>
                  </a:lnTo>
                  <a:close/>
                  <a:moveTo>
                    <a:pt x="3637" y="1"/>
                  </a:moveTo>
                  <a:lnTo>
                    <a:pt x="3031" y="68"/>
                  </a:lnTo>
                  <a:lnTo>
                    <a:pt x="2492" y="203"/>
                  </a:lnTo>
                  <a:lnTo>
                    <a:pt x="1920" y="371"/>
                  </a:lnTo>
                  <a:lnTo>
                    <a:pt x="1415" y="573"/>
                  </a:lnTo>
                  <a:lnTo>
                    <a:pt x="910" y="843"/>
                  </a:lnTo>
                  <a:lnTo>
                    <a:pt x="438" y="1146"/>
                  </a:lnTo>
                  <a:lnTo>
                    <a:pt x="1" y="1516"/>
                  </a:lnTo>
                  <a:lnTo>
                    <a:pt x="1" y="1853"/>
                  </a:lnTo>
                  <a:lnTo>
                    <a:pt x="270" y="1617"/>
                  </a:lnTo>
                  <a:lnTo>
                    <a:pt x="539" y="1381"/>
                  </a:lnTo>
                  <a:lnTo>
                    <a:pt x="842" y="1179"/>
                  </a:lnTo>
                  <a:lnTo>
                    <a:pt x="1145" y="1011"/>
                  </a:lnTo>
                  <a:lnTo>
                    <a:pt x="1448" y="843"/>
                  </a:lnTo>
                  <a:lnTo>
                    <a:pt x="1785" y="674"/>
                  </a:lnTo>
                  <a:lnTo>
                    <a:pt x="2122" y="573"/>
                  </a:lnTo>
                  <a:lnTo>
                    <a:pt x="2122" y="573"/>
                  </a:lnTo>
                  <a:lnTo>
                    <a:pt x="1953" y="641"/>
                  </a:lnTo>
                  <a:lnTo>
                    <a:pt x="1448" y="876"/>
                  </a:lnTo>
                  <a:lnTo>
                    <a:pt x="977" y="1146"/>
                  </a:lnTo>
                  <a:lnTo>
                    <a:pt x="539" y="1449"/>
                  </a:lnTo>
                  <a:lnTo>
                    <a:pt x="506" y="1516"/>
                  </a:lnTo>
                  <a:lnTo>
                    <a:pt x="506" y="1583"/>
                  </a:lnTo>
                  <a:lnTo>
                    <a:pt x="539" y="1617"/>
                  </a:lnTo>
                  <a:lnTo>
                    <a:pt x="640" y="1617"/>
                  </a:lnTo>
                  <a:lnTo>
                    <a:pt x="1314" y="1213"/>
                  </a:lnTo>
                  <a:lnTo>
                    <a:pt x="2021" y="843"/>
                  </a:lnTo>
                  <a:lnTo>
                    <a:pt x="2492" y="674"/>
                  </a:lnTo>
                  <a:lnTo>
                    <a:pt x="2930" y="540"/>
                  </a:lnTo>
                  <a:lnTo>
                    <a:pt x="3401" y="438"/>
                  </a:lnTo>
                  <a:lnTo>
                    <a:pt x="3873" y="405"/>
                  </a:lnTo>
                  <a:lnTo>
                    <a:pt x="3873" y="405"/>
                  </a:lnTo>
                  <a:lnTo>
                    <a:pt x="2863" y="775"/>
                  </a:lnTo>
                  <a:lnTo>
                    <a:pt x="1852" y="1146"/>
                  </a:lnTo>
                  <a:lnTo>
                    <a:pt x="1347" y="1348"/>
                  </a:lnTo>
                  <a:lnTo>
                    <a:pt x="876" y="1583"/>
                  </a:lnTo>
                  <a:lnTo>
                    <a:pt x="405" y="1853"/>
                  </a:lnTo>
                  <a:lnTo>
                    <a:pt x="1" y="2156"/>
                  </a:lnTo>
                  <a:lnTo>
                    <a:pt x="1" y="2492"/>
                  </a:lnTo>
                  <a:lnTo>
                    <a:pt x="640" y="2189"/>
                  </a:lnTo>
                  <a:lnTo>
                    <a:pt x="1280" y="1886"/>
                  </a:lnTo>
                  <a:lnTo>
                    <a:pt x="1953" y="1617"/>
                  </a:lnTo>
                  <a:lnTo>
                    <a:pt x="2627" y="1348"/>
                  </a:lnTo>
                  <a:lnTo>
                    <a:pt x="3300" y="1146"/>
                  </a:lnTo>
                  <a:lnTo>
                    <a:pt x="4007" y="1011"/>
                  </a:lnTo>
                  <a:lnTo>
                    <a:pt x="4546" y="876"/>
                  </a:lnTo>
                  <a:lnTo>
                    <a:pt x="4849" y="843"/>
                  </a:lnTo>
                  <a:lnTo>
                    <a:pt x="5152" y="809"/>
                  </a:lnTo>
                  <a:lnTo>
                    <a:pt x="4815" y="944"/>
                  </a:lnTo>
                  <a:lnTo>
                    <a:pt x="4512" y="1011"/>
                  </a:lnTo>
                  <a:lnTo>
                    <a:pt x="3873" y="1179"/>
                  </a:lnTo>
                  <a:lnTo>
                    <a:pt x="3098" y="1415"/>
                  </a:lnTo>
                  <a:lnTo>
                    <a:pt x="2324" y="1684"/>
                  </a:lnTo>
                  <a:lnTo>
                    <a:pt x="1650" y="1920"/>
                  </a:lnTo>
                  <a:lnTo>
                    <a:pt x="842" y="2189"/>
                  </a:lnTo>
                  <a:lnTo>
                    <a:pt x="438" y="2324"/>
                  </a:lnTo>
                  <a:lnTo>
                    <a:pt x="1" y="2526"/>
                  </a:lnTo>
                  <a:lnTo>
                    <a:pt x="1" y="2829"/>
                  </a:lnTo>
                  <a:lnTo>
                    <a:pt x="236" y="2728"/>
                  </a:lnTo>
                  <a:lnTo>
                    <a:pt x="1" y="2863"/>
                  </a:lnTo>
                  <a:lnTo>
                    <a:pt x="1" y="3132"/>
                  </a:lnTo>
                  <a:lnTo>
                    <a:pt x="876" y="2627"/>
                  </a:lnTo>
                  <a:lnTo>
                    <a:pt x="1314" y="2391"/>
                  </a:lnTo>
                  <a:lnTo>
                    <a:pt x="1785" y="2189"/>
                  </a:lnTo>
                  <a:lnTo>
                    <a:pt x="2762" y="1819"/>
                  </a:lnTo>
                  <a:lnTo>
                    <a:pt x="3267" y="1651"/>
                  </a:lnTo>
                  <a:lnTo>
                    <a:pt x="3772" y="1516"/>
                  </a:lnTo>
                  <a:lnTo>
                    <a:pt x="4310" y="1415"/>
                  </a:lnTo>
                  <a:lnTo>
                    <a:pt x="4815" y="1314"/>
                  </a:lnTo>
                  <a:lnTo>
                    <a:pt x="5354" y="1280"/>
                  </a:lnTo>
                  <a:lnTo>
                    <a:pt x="5859" y="1314"/>
                  </a:lnTo>
                  <a:lnTo>
                    <a:pt x="5085" y="1550"/>
                  </a:lnTo>
                  <a:lnTo>
                    <a:pt x="3839" y="1987"/>
                  </a:lnTo>
                  <a:lnTo>
                    <a:pt x="1718" y="2795"/>
                  </a:lnTo>
                  <a:lnTo>
                    <a:pt x="842" y="3166"/>
                  </a:lnTo>
                  <a:lnTo>
                    <a:pt x="405" y="3368"/>
                  </a:lnTo>
                  <a:lnTo>
                    <a:pt x="1" y="3603"/>
                  </a:lnTo>
                  <a:lnTo>
                    <a:pt x="1" y="3906"/>
                  </a:lnTo>
                  <a:lnTo>
                    <a:pt x="539" y="3570"/>
                  </a:lnTo>
                  <a:lnTo>
                    <a:pt x="1145" y="3300"/>
                  </a:lnTo>
                  <a:lnTo>
                    <a:pt x="1718" y="3065"/>
                  </a:lnTo>
                  <a:lnTo>
                    <a:pt x="2290" y="2829"/>
                  </a:lnTo>
                  <a:lnTo>
                    <a:pt x="4411" y="2055"/>
                  </a:lnTo>
                  <a:lnTo>
                    <a:pt x="4512" y="2021"/>
                  </a:lnTo>
                  <a:lnTo>
                    <a:pt x="3300" y="2526"/>
                  </a:lnTo>
                  <a:lnTo>
                    <a:pt x="2155" y="2997"/>
                  </a:lnTo>
                  <a:lnTo>
                    <a:pt x="977" y="3502"/>
                  </a:lnTo>
                  <a:lnTo>
                    <a:pt x="506" y="3772"/>
                  </a:lnTo>
                  <a:lnTo>
                    <a:pt x="1" y="4075"/>
                  </a:lnTo>
                  <a:lnTo>
                    <a:pt x="1" y="4310"/>
                  </a:lnTo>
                  <a:lnTo>
                    <a:pt x="438" y="4041"/>
                  </a:lnTo>
                  <a:lnTo>
                    <a:pt x="977" y="3772"/>
                  </a:lnTo>
                  <a:lnTo>
                    <a:pt x="1516" y="3536"/>
                  </a:lnTo>
                  <a:lnTo>
                    <a:pt x="1516" y="3536"/>
                  </a:lnTo>
                  <a:lnTo>
                    <a:pt x="741" y="4007"/>
                  </a:lnTo>
                  <a:lnTo>
                    <a:pt x="1" y="4512"/>
                  </a:lnTo>
                  <a:lnTo>
                    <a:pt x="1" y="4782"/>
                  </a:lnTo>
                  <a:lnTo>
                    <a:pt x="236" y="4613"/>
                  </a:lnTo>
                  <a:lnTo>
                    <a:pt x="876" y="4209"/>
                  </a:lnTo>
                  <a:lnTo>
                    <a:pt x="1516" y="3839"/>
                  </a:lnTo>
                  <a:lnTo>
                    <a:pt x="2189" y="3502"/>
                  </a:lnTo>
                  <a:lnTo>
                    <a:pt x="2863" y="3199"/>
                  </a:lnTo>
                  <a:lnTo>
                    <a:pt x="4243" y="2694"/>
                  </a:lnTo>
                  <a:lnTo>
                    <a:pt x="5590" y="2189"/>
                  </a:lnTo>
                  <a:lnTo>
                    <a:pt x="6398" y="1853"/>
                  </a:lnTo>
                  <a:lnTo>
                    <a:pt x="6802" y="1684"/>
                  </a:lnTo>
                  <a:lnTo>
                    <a:pt x="7138" y="1415"/>
                  </a:lnTo>
                  <a:lnTo>
                    <a:pt x="7475" y="1718"/>
                  </a:lnTo>
                  <a:lnTo>
                    <a:pt x="7812" y="2055"/>
                  </a:lnTo>
                  <a:lnTo>
                    <a:pt x="8115" y="2425"/>
                  </a:lnTo>
                  <a:lnTo>
                    <a:pt x="8384" y="2795"/>
                  </a:lnTo>
                  <a:lnTo>
                    <a:pt x="8350" y="2795"/>
                  </a:lnTo>
                  <a:lnTo>
                    <a:pt x="8014" y="2829"/>
                  </a:lnTo>
                  <a:lnTo>
                    <a:pt x="7711" y="2896"/>
                  </a:lnTo>
                  <a:lnTo>
                    <a:pt x="7408" y="3031"/>
                  </a:lnTo>
                  <a:lnTo>
                    <a:pt x="7071" y="3166"/>
                  </a:lnTo>
                  <a:lnTo>
                    <a:pt x="6499" y="3469"/>
                  </a:lnTo>
                  <a:lnTo>
                    <a:pt x="5926" y="3805"/>
                  </a:lnTo>
                  <a:lnTo>
                    <a:pt x="5893" y="3805"/>
                  </a:lnTo>
                  <a:lnTo>
                    <a:pt x="3098" y="5118"/>
                  </a:lnTo>
                  <a:lnTo>
                    <a:pt x="2290" y="5455"/>
                  </a:lnTo>
                  <a:lnTo>
                    <a:pt x="2863" y="5118"/>
                  </a:lnTo>
                  <a:lnTo>
                    <a:pt x="4714" y="4007"/>
                  </a:lnTo>
                  <a:lnTo>
                    <a:pt x="5489" y="3772"/>
                  </a:lnTo>
                  <a:lnTo>
                    <a:pt x="6263" y="3469"/>
                  </a:lnTo>
                  <a:lnTo>
                    <a:pt x="7004" y="3166"/>
                  </a:lnTo>
                  <a:lnTo>
                    <a:pt x="7374" y="2964"/>
                  </a:lnTo>
                  <a:lnTo>
                    <a:pt x="7744" y="2762"/>
                  </a:lnTo>
                  <a:lnTo>
                    <a:pt x="7778" y="2694"/>
                  </a:lnTo>
                  <a:lnTo>
                    <a:pt x="7812" y="2627"/>
                  </a:lnTo>
                  <a:lnTo>
                    <a:pt x="7744" y="2560"/>
                  </a:lnTo>
                  <a:lnTo>
                    <a:pt x="7677" y="2526"/>
                  </a:lnTo>
                  <a:lnTo>
                    <a:pt x="7239" y="2593"/>
                  </a:lnTo>
                  <a:lnTo>
                    <a:pt x="6802" y="2694"/>
                  </a:lnTo>
                  <a:lnTo>
                    <a:pt x="6364" y="2829"/>
                  </a:lnTo>
                  <a:lnTo>
                    <a:pt x="5960" y="3031"/>
                  </a:lnTo>
                  <a:lnTo>
                    <a:pt x="5522" y="3199"/>
                  </a:lnTo>
                  <a:lnTo>
                    <a:pt x="5118" y="3435"/>
                  </a:lnTo>
                  <a:lnTo>
                    <a:pt x="4310" y="3906"/>
                  </a:lnTo>
                  <a:lnTo>
                    <a:pt x="3536" y="4176"/>
                  </a:lnTo>
                  <a:lnTo>
                    <a:pt x="2728" y="4445"/>
                  </a:lnTo>
                  <a:lnTo>
                    <a:pt x="2728" y="4445"/>
                  </a:lnTo>
                  <a:lnTo>
                    <a:pt x="4479" y="3502"/>
                  </a:lnTo>
                  <a:lnTo>
                    <a:pt x="5623" y="2896"/>
                  </a:lnTo>
                  <a:lnTo>
                    <a:pt x="6128" y="2627"/>
                  </a:lnTo>
                  <a:lnTo>
                    <a:pt x="6768" y="2425"/>
                  </a:lnTo>
                  <a:lnTo>
                    <a:pt x="7071" y="2290"/>
                  </a:lnTo>
                  <a:lnTo>
                    <a:pt x="7374" y="2156"/>
                  </a:lnTo>
                  <a:lnTo>
                    <a:pt x="7441" y="2122"/>
                  </a:lnTo>
                  <a:lnTo>
                    <a:pt x="7441" y="2021"/>
                  </a:lnTo>
                  <a:lnTo>
                    <a:pt x="7408" y="1954"/>
                  </a:lnTo>
                  <a:lnTo>
                    <a:pt x="7307" y="1920"/>
                  </a:lnTo>
                  <a:lnTo>
                    <a:pt x="6970" y="1987"/>
                  </a:lnTo>
                  <a:lnTo>
                    <a:pt x="6600" y="2088"/>
                  </a:lnTo>
                  <a:lnTo>
                    <a:pt x="6263" y="2257"/>
                  </a:lnTo>
                  <a:lnTo>
                    <a:pt x="5926" y="2425"/>
                  </a:lnTo>
                  <a:lnTo>
                    <a:pt x="5421" y="2593"/>
                  </a:lnTo>
                  <a:lnTo>
                    <a:pt x="4950" y="2762"/>
                  </a:lnTo>
                  <a:lnTo>
                    <a:pt x="3873" y="3199"/>
                  </a:lnTo>
                  <a:lnTo>
                    <a:pt x="2795" y="3671"/>
                  </a:lnTo>
                  <a:lnTo>
                    <a:pt x="472" y="4782"/>
                  </a:lnTo>
                  <a:lnTo>
                    <a:pt x="1" y="5017"/>
                  </a:lnTo>
                  <a:lnTo>
                    <a:pt x="1" y="5320"/>
                  </a:lnTo>
                  <a:lnTo>
                    <a:pt x="169" y="5219"/>
                  </a:lnTo>
                  <a:lnTo>
                    <a:pt x="2694" y="4007"/>
                  </a:lnTo>
                  <a:lnTo>
                    <a:pt x="4209" y="3334"/>
                  </a:lnTo>
                  <a:lnTo>
                    <a:pt x="2728" y="4142"/>
                  </a:lnTo>
                  <a:lnTo>
                    <a:pt x="1650" y="4681"/>
                  </a:lnTo>
                  <a:lnTo>
                    <a:pt x="539" y="5219"/>
                  </a:lnTo>
                  <a:lnTo>
                    <a:pt x="1" y="5556"/>
                  </a:lnTo>
                  <a:lnTo>
                    <a:pt x="1" y="5960"/>
                  </a:lnTo>
                  <a:lnTo>
                    <a:pt x="775" y="5590"/>
                  </a:lnTo>
                  <a:lnTo>
                    <a:pt x="1415" y="5287"/>
                  </a:lnTo>
                  <a:lnTo>
                    <a:pt x="2088" y="4984"/>
                  </a:lnTo>
                  <a:lnTo>
                    <a:pt x="3435" y="4445"/>
                  </a:lnTo>
                  <a:lnTo>
                    <a:pt x="2728" y="4883"/>
                  </a:lnTo>
                  <a:lnTo>
                    <a:pt x="2088" y="5253"/>
                  </a:lnTo>
                  <a:lnTo>
                    <a:pt x="1448" y="5590"/>
                  </a:lnTo>
                  <a:lnTo>
                    <a:pt x="135" y="6263"/>
                  </a:lnTo>
                  <a:lnTo>
                    <a:pt x="1" y="6330"/>
                  </a:lnTo>
                  <a:lnTo>
                    <a:pt x="1" y="6768"/>
                  </a:lnTo>
                  <a:lnTo>
                    <a:pt x="371" y="6566"/>
                  </a:lnTo>
                  <a:lnTo>
                    <a:pt x="842" y="6364"/>
                  </a:lnTo>
                  <a:lnTo>
                    <a:pt x="405" y="6600"/>
                  </a:lnTo>
                  <a:lnTo>
                    <a:pt x="1" y="6903"/>
                  </a:lnTo>
                  <a:lnTo>
                    <a:pt x="1" y="7509"/>
                  </a:lnTo>
                  <a:lnTo>
                    <a:pt x="1112" y="6970"/>
                  </a:lnTo>
                  <a:lnTo>
                    <a:pt x="2290" y="6398"/>
                  </a:lnTo>
                  <a:lnTo>
                    <a:pt x="3300" y="5977"/>
                  </a:lnTo>
                  <a:lnTo>
                    <a:pt x="3300" y="5977"/>
                  </a:lnTo>
                  <a:lnTo>
                    <a:pt x="2189" y="6532"/>
                  </a:lnTo>
                  <a:lnTo>
                    <a:pt x="1617" y="6835"/>
                  </a:lnTo>
                  <a:lnTo>
                    <a:pt x="1011" y="7206"/>
                  </a:lnTo>
                  <a:lnTo>
                    <a:pt x="573" y="7542"/>
                  </a:lnTo>
                  <a:lnTo>
                    <a:pt x="102" y="7879"/>
                  </a:lnTo>
                  <a:lnTo>
                    <a:pt x="1" y="7946"/>
                  </a:lnTo>
                  <a:lnTo>
                    <a:pt x="1" y="8485"/>
                  </a:lnTo>
                  <a:lnTo>
                    <a:pt x="640" y="8081"/>
                  </a:lnTo>
                  <a:lnTo>
                    <a:pt x="1314" y="7677"/>
                  </a:lnTo>
                  <a:lnTo>
                    <a:pt x="1718" y="7475"/>
                  </a:lnTo>
                  <a:lnTo>
                    <a:pt x="2122" y="7307"/>
                  </a:lnTo>
                  <a:lnTo>
                    <a:pt x="1078" y="8115"/>
                  </a:lnTo>
                  <a:lnTo>
                    <a:pt x="34" y="8923"/>
                  </a:lnTo>
                  <a:lnTo>
                    <a:pt x="1" y="8923"/>
                  </a:lnTo>
                  <a:lnTo>
                    <a:pt x="1" y="9293"/>
                  </a:lnTo>
                  <a:lnTo>
                    <a:pt x="236" y="9125"/>
                  </a:lnTo>
                  <a:lnTo>
                    <a:pt x="876" y="8856"/>
                  </a:lnTo>
                  <a:lnTo>
                    <a:pt x="1448" y="8620"/>
                  </a:lnTo>
                  <a:lnTo>
                    <a:pt x="1886" y="8451"/>
                  </a:lnTo>
                  <a:lnTo>
                    <a:pt x="1886" y="8451"/>
                  </a:lnTo>
                  <a:lnTo>
                    <a:pt x="1011" y="9024"/>
                  </a:lnTo>
                  <a:lnTo>
                    <a:pt x="135" y="9563"/>
                  </a:lnTo>
                  <a:lnTo>
                    <a:pt x="102" y="9596"/>
                  </a:lnTo>
                  <a:lnTo>
                    <a:pt x="68" y="9630"/>
                  </a:lnTo>
                  <a:lnTo>
                    <a:pt x="102" y="9731"/>
                  </a:lnTo>
                  <a:lnTo>
                    <a:pt x="135" y="9798"/>
                  </a:lnTo>
                  <a:lnTo>
                    <a:pt x="236" y="9798"/>
                  </a:lnTo>
                  <a:lnTo>
                    <a:pt x="1213" y="9495"/>
                  </a:lnTo>
                  <a:lnTo>
                    <a:pt x="1684" y="9327"/>
                  </a:lnTo>
                  <a:lnTo>
                    <a:pt x="2155" y="9159"/>
                  </a:lnTo>
                  <a:lnTo>
                    <a:pt x="2694" y="8889"/>
                  </a:lnTo>
                  <a:lnTo>
                    <a:pt x="3233" y="8620"/>
                  </a:lnTo>
                  <a:lnTo>
                    <a:pt x="4277" y="8047"/>
                  </a:lnTo>
                  <a:lnTo>
                    <a:pt x="5219" y="7542"/>
                  </a:lnTo>
                  <a:lnTo>
                    <a:pt x="6162" y="7105"/>
                  </a:lnTo>
                  <a:lnTo>
                    <a:pt x="5085" y="7744"/>
                  </a:lnTo>
                  <a:lnTo>
                    <a:pt x="2863" y="8990"/>
                  </a:lnTo>
                  <a:lnTo>
                    <a:pt x="640" y="10236"/>
                  </a:lnTo>
                  <a:lnTo>
                    <a:pt x="573" y="10303"/>
                  </a:lnTo>
                  <a:lnTo>
                    <a:pt x="573" y="10404"/>
                  </a:lnTo>
                  <a:lnTo>
                    <a:pt x="270" y="10169"/>
                  </a:lnTo>
                  <a:lnTo>
                    <a:pt x="1" y="9967"/>
                  </a:lnTo>
                  <a:lnTo>
                    <a:pt x="1" y="10270"/>
                  </a:lnTo>
                  <a:lnTo>
                    <a:pt x="371" y="10573"/>
                  </a:lnTo>
                  <a:lnTo>
                    <a:pt x="809" y="10808"/>
                  </a:lnTo>
                  <a:lnTo>
                    <a:pt x="1179" y="11010"/>
                  </a:lnTo>
                  <a:lnTo>
                    <a:pt x="1583" y="11212"/>
                  </a:lnTo>
                  <a:lnTo>
                    <a:pt x="1987" y="11347"/>
                  </a:lnTo>
                  <a:lnTo>
                    <a:pt x="2425" y="11482"/>
                  </a:lnTo>
                  <a:lnTo>
                    <a:pt x="2863" y="11549"/>
                  </a:lnTo>
                  <a:lnTo>
                    <a:pt x="3267" y="11616"/>
                  </a:lnTo>
                  <a:lnTo>
                    <a:pt x="3704" y="11650"/>
                  </a:lnTo>
                  <a:lnTo>
                    <a:pt x="4142" y="11650"/>
                  </a:lnTo>
                  <a:lnTo>
                    <a:pt x="4580" y="11616"/>
                  </a:lnTo>
                  <a:lnTo>
                    <a:pt x="5017" y="11549"/>
                  </a:lnTo>
                  <a:lnTo>
                    <a:pt x="5421" y="11448"/>
                  </a:lnTo>
                  <a:lnTo>
                    <a:pt x="5825" y="11347"/>
                  </a:lnTo>
                  <a:lnTo>
                    <a:pt x="6229" y="11179"/>
                  </a:lnTo>
                  <a:lnTo>
                    <a:pt x="6633" y="10977"/>
                  </a:lnTo>
                  <a:lnTo>
                    <a:pt x="7004" y="10741"/>
                  </a:lnTo>
                  <a:lnTo>
                    <a:pt x="7374" y="10505"/>
                  </a:lnTo>
                  <a:lnTo>
                    <a:pt x="7744" y="10135"/>
                  </a:lnTo>
                  <a:lnTo>
                    <a:pt x="8081" y="9731"/>
                  </a:lnTo>
                  <a:lnTo>
                    <a:pt x="8418" y="9293"/>
                  </a:lnTo>
                  <a:lnTo>
                    <a:pt x="8653" y="8856"/>
                  </a:lnTo>
                  <a:lnTo>
                    <a:pt x="8889" y="8350"/>
                  </a:lnTo>
                  <a:lnTo>
                    <a:pt x="9057" y="7812"/>
                  </a:lnTo>
                  <a:lnTo>
                    <a:pt x="9226" y="7273"/>
                  </a:lnTo>
                  <a:lnTo>
                    <a:pt x="9293" y="6734"/>
                  </a:lnTo>
                  <a:lnTo>
                    <a:pt x="9360" y="6196"/>
                  </a:lnTo>
                  <a:lnTo>
                    <a:pt x="9360" y="5623"/>
                  </a:lnTo>
                  <a:lnTo>
                    <a:pt x="9327" y="5085"/>
                  </a:lnTo>
                  <a:lnTo>
                    <a:pt x="9259" y="4546"/>
                  </a:lnTo>
                  <a:lnTo>
                    <a:pt x="9158" y="4007"/>
                  </a:lnTo>
                  <a:lnTo>
                    <a:pt x="8990" y="3502"/>
                  </a:lnTo>
                  <a:lnTo>
                    <a:pt x="8788" y="3031"/>
                  </a:lnTo>
                  <a:lnTo>
                    <a:pt x="8519" y="2560"/>
                  </a:lnTo>
                  <a:lnTo>
                    <a:pt x="8283" y="2189"/>
                  </a:lnTo>
                  <a:lnTo>
                    <a:pt x="7980" y="1853"/>
                  </a:lnTo>
                  <a:lnTo>
                    <a:pt x="7677" y="1550"/>
                  </a:lnTo>
                  <a:lnTo>
                    <a:pt x="7340" y="1247"/>
                  </a:lnTo>
                  <a:lnTo>
                    <a:pt x="7374" y="1179"/>
                  </a:lnTo>
                  <a:lnTo>
                    <a:pt x="7374" y="1112"/>
                  </a:lnTo>
                  <a:lnTo>
                    <a:pt x="7307" y="1045"/>
                  </a:lnTo>
                  <a:lnTo>
                    <a:pt x="7071" y="1045"/>
                  </a:lnTo>
                  <a:lnTo>
                    <a:pt x="6768" y="843"/>
                  </a:lnTo>
                  <a:lnTo>
                    <a:pt x="6431" y="674"/>
                  </a:lnTo>
                  <a:lnTo>
                    <a:pt x="6095" y="506"/>
                  </a:lnTo>
                  <a:lnTo>
                    <a:pt x="5758" y="371"/>
                  </a:lnTo>
                  <a:lnTo>
                    <a:pt x="5388" y="270"/>
                  </a:lnTo>
                  <a:lnTo>
                    <a:pt x="5051" y="203"/>
                  </a:lnTo>
                  <a:lnTo>
                    <a:pt x="4681" y="135"/>
                  </a:lnTo>
                  <a:lnTo>
                    <a:pt x="4310" y="102"/>
                  </a:lnTo>
                  <a:lnTo>
                    <a:pt x="4277" y="34"/>
                  </a:lnTo>
                  <a:lnTo>
                    <a:pt x="4209" y="34"/>
                  </a:lnTo>
                  <a:lnTo>
                    <a:pt x="363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68" name="Google Shape;1268;p8"/>
          <p:cNvGrpSpPr/>
          <p:nvPr/>
        </p:nvGrpSpPr>
        <p:grpSpPr>
          <a:xfrm>
            <a:off x="5944880" y="-7"/>
            <a:ext cx="2524606" cy="759943"/>
            <a:chOff x="4012455" y="-7"/>
            <a:chExt cx="2524606" cy="759943"/>
          </a:xfrm>
        </p:grpSpPr>
        <p:sp>
          <p:nvSpPr>
            <p:cNvPr id="1269" name="Google Shape;1269;p8"/>
            <p:cNvSpPr/>
            <p:nvPr/>
          </p:nvSpPr>
          <p:spPr>
            <a:xfrm>
              <a:off x="6114267" y="102328"/>
              <a:ext cx="112449" cy="10114"/>
            </a:xfrm>
            <a:custGeom>
              <a:avLst/>
              <a:gdLst/>
              <a:ahLst/>
              <a:cxnLst/>
              <a:rect l="l" t="t" r="r" b="b"/>
              <a:pathLst>
                <a:path w="2257" h="203" extrusionOk="0">
                  <a:moveTo>
                    <a:pt x="304" y="0"/>
                  </a:moveTo>
                  <a:lnTo>
                    <a:pt x="34" y="68"/>
                  </a:lnTo>
                  <a:lnTo>
                    <a:pt x="1" y="101"/>
                  </a:lnTo>
                  <a:lnTo>
                    <a:pt x="34" y="135"/>
                  </a:lnTo>
                  <a:lnTo>
                    <a:pt x="270" y="202"/>
                  </a:lnTo>
                  <a:lnTo>
                    <a:pt x="1920" y="202"/>
                  </a:lnTo>
                  <a:lnTo>
                    <a:pt x="2189" y="169"/>
                  </a:lnTo>
                  <a:lnTo>
                    <a:pt x="2223" y="135"/>
                  </a:lnTo>
                  <a:lnTo>
                    <a:pt x="2256" y="101"/>
                  </a:lnTo>
                  <a:lnTo>
                    <a:pt x="2223" y="68"/>
                  </a:lnTo>
                  <a:lnTo>
                    <a:pt x="2189" y="34"/>
                  </a:lnTo>
                  <a:lnTo>
                    <a:pt x="1953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8"/>
            <p:cNvSpPr/>
            <p:nvPr/>
          </p:nvSpPr>
          <p:spPr>
            <a:xfrm>
              <a:off x="5763716" y="-7"/>
              <a:ext cx="538482" cy="320458"/>
            </a:xfrm>
            <a:custGeom>
              <a:avLst/>
              <a:gdLst/>
              <a:ahLst/>
              <a:cxnLst/>
              <a:rect l="l" t="t" r="r" b="b"/>
              <a:pathLst>
                <a:path w="10808" h="6432" extrusionOk="0">
                  <a:moveTo>
                    <a:pt x="6330" y="438"/>
                  </a:moveTo>
                  <a:lnTo>
                    <a:pt x="6195" y="910"/>
                  </a:lnTo>
                  <a:lnTo>
                    <a:pt x="6027" y="1381"/>
                  </a:lnTo>
                  <a:lnTo>
                    <a:pt x="6027" y="1213"/>
                  </a:lnTo>
                  <a:lnTo>
                    <a:pt x="5959" y="640"/>
                  </a:lnTo>
                  <a:lnTo>
                    <a:pt x="6330" y="438"/>
                  </a:lnTo>
                  <a:close/>
                  <a:moveTo>
                    <a:pt x="4781" y="1583"/>
                  </a:moveTo>
                  <a:lnTo>
                    <a:pt x="4747" y="2054"/>
                  </a:lnTo>
                  <a:lnTo>
                    <a:pt x="4478" y="2155"/>
                  </a:lnTo>
                  <a:lnTo>
                    <a:pt x="4512" y="1987"/>
                  </a:lnTo>
                  <a:lnTo>
                    <a:pt x="4512" y="1920"/>
                  </a:lnTo>
                  <a:lnTo>
                    <a:pt x="4478" y="1886"/>
                  </a:lnTo>
                  <a:lnTo>
                    <a:pt x="4781" y="1583"/>
                  </a:lnTo>
                  <a:close/>
                  <a:moveTo>
                    <a:pt x="5892" y="674"/>
                  </a:moveTo>
                  <a:lnTo>
                    <a:pt x="5892" y="1213"/>
                  </a:lnTo>
                  <a:lnTo>
                    <a:pt x="5926" y="1617"/>
                  </a:lnTo>
                  <a:lnTo>
                    <a:pt x="5791" y="1785"/>
                  </a:lnTo>
                  <a:lnTo>
                    <a:pt x="5656" y="1953"/>
                  </a:lnTo>
                  <a:lnTo>
                    <a:pt x="5656" y="1819"/>
                  </a:lnTo>
                  <a:lnTo>
                    <a:pt x="5589" y="1011"/>
                  </a:lnTo>
                  <a:lnTo>
                    <a:pt x="5522" y="1819"/>
                  </a:lnTo>
                  <a:lnTo>
                    <a:pt x="5488" y="2122"/>
                  </a:lnTo>
                  <a:lnTo>
                    <a:pt x="5151" y="2391"/>
                  </a:lnTo>
                  <a:lnTo>
                    <a:pt x="5118" y="2021"/>
                  </a:lnTo>
                  <a:lnTo>
                    <a:pt x="5118" y="1617"/>
                  </a:lnTo>
                  <a:lnTo>
                    <a:pt x="5151" y="1179"/>
                  </a:lnTo>
                  <a:lnTo>
                    <a:pt x="5522" y="910"/>
                  </a:lnTo>
                  <a:lnTo>
                    <a:pt x="5892" y="674"/>
                  </a:lnTo>
                  <a:close/>
                  <a:moveTo>
                    <a:pt x="5084" y="1280"/>
                  </a:moveTo>
                  <a:lnTo>
                    <a:pt x="5017" y="1583"/>
                  </a:lnTo>
                  <a:lnTo>
                    <a:pt x="4983" y="1886"/>
                  </a:lnTo>
                  <a:lnTo>
                    <a:pt x="4983" y="2189"/>
                  </a:lnTo>
                  <a:lnTo>
                    <a:pt x="5017" y="2492"/>
                  </a:lnTo>
                  <a:lnTo>
                    <a:pt x="4848" y="2593"/>
                  </a:lnTo>
                  <a:lnTo>
                    <a:pt x="4781" y="1549"/>
                  </a:lnTo>
                  <a:lnTo>
                    <a:pt x="4848" y="1482"/>
                  </a:lnTo>
                  <a:lnTo>
                    <a:pt x="5084" y="1280"/>
                  </a:lnTo>
                  <a:close/>
                  <a:moveTo>
                    <a:pt x="4747" y="2122"/>
                  </a:moveTo>
                  <a:lnTo>
                    <a:pt x="4714" y="2661"/>
                  </a:lnTo>
                  <a:lnTo>
                    <a:pt x="4512" y="2762"/>
                  </a:lnTo>
                  <a:lnTo>
                    <a:pt x="4512" y="2627"/>
                  </a:lnTo>
                  <a:lnTo>
                    <a:pt x="4478" y="2492"/>
                  </a:lnTo>
                  <a:lnTo>
                    <a:pt x="4444" y="2290"/>
                  </a:lnTo>
                  <a:lnTo>
                    <a:pt x="4747" y="2122"/>
                  </a:lnTo>
                  <a:close/>
                  <a:moveTo>
                    <a:pt x="4242" y="2425"/>
                  </a:moveTo>
                  <a:lnTo>
                    <a:pt x="4242" y="2458"/>
                  </a:lnTo>
                  <a:lnTo>
                    <a:pt x="4276" y="2661"/>
                  </a:lnTo>
                  <a:lnTo>
                    <a:pt x="4310" y="2762"/>
                  </a:lnTo>
                  <a:lnTo>
                    <a:pt x="4377" y="2829"/>
                  </a:lnTo>
                  <a:lnTo>
                    <a:pt x="4141" y="2896"/>
                  </a:lnTo>
                  <a:lnTo>
                    <a:pt x="3906" y="2964"/>
                  </a:lnTo>
                  <a:lnTo>
                    <a:pt x="3906" y="2964"/>
                  </a:lnTo>
                  <a:lnTo>
                    <a:pt x="4074" y="2559"/>
                  </a:lnTo>
                  <a:lnTo>
                    <a:pt x="4242" y="2425"/>
                  </a:lnTo>
                  <a:close/>
                  <a:moveTo>
                    <a:pt x="3704" y="2829"/>
                  </a:moveTo>
                  <a:lnTo>
                    <a:pt x="3670" y="2997"/>
                  </a:lnTo>
                  <a:lnTo>
                    <a:pt x="3535" y="2997"/>
                  </a:lnTo>
                  <a:lnTo>
                    <a:pt x="3704" y="2829"/>
                  </a:lnTo>
                  <a:close/>
                  <a:moveTo>
                    <a:pt x="67" y="1"/>
                  </a:moveTo>
                  <a:lnTo>
                    <a:pt x="0" y="270"/>
                  </a:lnTo>
                  <a:lnTo>
                    <a:pt x="0" y="539"/>
                  </a:lnTo>
                  <a:lnTo>
                    <a:pt x="34" y="809"/>
                  </a:lnTo>
                  <a:lnTo>
                    <a:pt x="67" y="1078"/>
                  </a:lnTo>
                  <a:lnTo>
                    <a:pt x="168" y="1347"/>
                  </a:lnTo>
                  <a:lnTo>
                    <a:pt x="269" y="1583"/>
                  </a:lnTo>
                  <a:lnTo>
                    <a:pt x="404" y="1819"/>
                  </a:lnTo>
                  <a:lnTo>
                    <a:pt x="539" y="2054"/>
                  </a:lnTo>
                  <a:lnTo>
                    <a:pt x="774" y="2324"/>
                  </a:lnTo>
                  <a:lnTo>
                    <a:pt x="1044" y="2559"/>
                  </a:lnTo>
                  <a:lnTo>
                    <a:pt x="1347" y="2762"/>
                  </a:lnTo>
                  <a:lnTo>
                    <a:pt x="1684" y="2896"/>
                  </a:lnTo>
                  <a:lnTo>
                    <a:pt x="2020" y="2997"/>
                  </a:lnTo>
                  <a:lnTo>
                    <a:pt x="2391" y="3098"/>
                  </a:lnTo>
                  <a:lnTo>
                    <a:pt x="2727" y="3166"/>
                  </a:lnTo>
                  <a:lnTo>
                    <a:pt x="3098" y="3199"/>
                  </a:lnTo>
                  <a:lnTo>
                    <a:pt x="2525" y="3805"/>
                  </a:lnTo>
                  <a:lnTo>
                    <a:pt x="2121" y="4243"/>
                  </a:lnTo>
                  <a:lnTo>
                    <a:pt x="1919" y="4512"/>
                  </a:lnTo>
                  <a:lnTo>
                    <a:pt x="1751" y="4782"/>
                  </a:lnTo>
                  <a:lnTo>
                    <a:pt x="1616" y="5051"/>
                  </a:lnTo>
                  <a:lnTo>
                    <a:pt x="1482" y="5320"/>
                  </a:lnTo>
                  <a:lnTo>
                    <a:pt x="1381" y="5623"/>
                  </a:lnTo>
                  <a:lnTo>
                    <a:pt x="1347" y="5926"/>
                  </a:lnTo>
                  <a:lnTo>
                    <a:pt x="1212" y="5691"/>
                  </a:lnTo>
                  <a:lnTo>
                    <a:pt x="1077" y="5455"/>
                  </a:lnTo>
                  <a:lnTo>
                    <a:pt x="1010" y="5354"/>
                  </a:lnTo>
                  <a:lnTo>
                    <a:pt x="875" y="5253"/>
                  </a:lnTo>
                  <a:lnTo>
                    <a:pt x="875" y="5354"/>
                  </a:lnTo>
                  <a:lnTo>
                    <a:pt x="943" y="5489"/>
                  </a:lnTo>
                  <a:lnTo>
                    <a:pt x="1044" y="5691"/>
                  </a:lnTo>
                  <a:lnTo>
                    <a:pt x="1414" y="6398"/>
                  </a:lnTo>
                  <a:lnTo>
                    <a:pt x="1448" y="6431"/>
                  </a:lnTo>
                  <a:lnTo>
                    <a:pt x="1482" y="6431"/>
                  </a:lnTo>
                  <a:lnTo>
                    <a:pt x="1583" y="6398"/>
                  </a:lnTo>
                  <a:lnTo>
                    <a:pt x="1785" y="6128"/>
                  </a:lnTo>
                  <a:lnTo>
                    <a:pt x="2020" y="5893"/>
                  </a:lnTo>
                  <a:lnTo>
                    <a:pt x="2256" y="5691"/>
                  </a:lnTo>
                  <a:lnTo>
                    <a:pt x="2492" y="5455"/>
                  </a:lnTo>
                  <a:lnTo>
                    <a:pt x="2525" y="5388"/>
                  </a:lnTo>
                  <a:lnTo>
                    <a:pt x="2492" y="5354"/>
                  </a:lnTo>
                  <a:lnTo>
                    <a:pt x="2458" y="5320"/>
                  </a:lnTo>
                  <a:lnTo>
                    <a:pt x="2391" y="5320"/>
                  </a:lnTo>
                  <a:lnTo>
                    <a:pt x="2155" y="5489"/>
                  </a:lnTo>
                  <a:lnTo>
                    <a:pt x="1919" y="5691"/>
                  </a:lnTo>
                  <a:lnTo>
                    <a:pt x="1684" y="5926"/>
                  </a:lnTo>
                  <a:lnTo>
                    <a:pt x="1482" y="6162"/>
                  </a:lnTo>
                  <a:lnTo>
                    <a:pt x="1448" y="6128"/>
                  </a:lnTo>
                  <a:lnTo>
                    <a:pt x="1684" y="5455"/>
                  </a:lnTo>
                  <a:lnTo>
                    <a:pt x="1987" y="4849"/>
                  </a:lnTo>
                  <a:lnTo>
                    <a:pt x="2155" y="4580"/>
                  </a:lnTo>
                  <a:lnTo>
                    <a:pt x="2323" y="4310"/>
                  </a:lnTo>
                  <a:lnTo>
                    <a:pt x="2795" y="3772"/>
                  </a:lnTo>
                  <a:lnTo>
                    <a:pt x="3333" y="3199"/>
                  </a:lnTo>
                  <a:lnTo>
                    <a:pt x="3636" y="3199"/>
                  </a:lnTo>
                  <a:lnTo>
                    <a:pt x="3603" y="3469"/>
                  </a:lnTo>
                  <a:lnTo>
                    <a:pt x="3603" y="3738"/>
                  </a:lnTo>
                  <a:lnTo>
                    <a:pt x="3636" y="3974"/>
                  </a:lnTo>
                  <a:lnTo>
                    <a:pt x="3704" y="4209"/>
                  </a:lnTo>
                  <a:lnTo>
                    <a:pt x="3805" y="4445"/>
                  </a:lnTo>
                  <a:lnTo>
                    <a:pt x="3906" y="4681"/>
                  </a:lnTo>
                  <a:lnTo>
                    <a:pt x="4074" y="4883"/>
                  </a:lnTo>
                  <a:lnTo>
                    <a:pt x="4242" y="5085"/>
                  </a:lnTo>
                  <a:lnTo>
                    <a:pt x="4411" y="5253"/>
                  </a:lnTo>
                  <a:lnTo>
                    <a:pt x="4613" y="5421"/>
                  </a:lnTo>
                  <a:lnTo>
                    <a:pt x="4848" y="5556"/>
                  </a:lnTo>
                  <a:lnTo>
                    <a:pt x="5084" y="5657"/>
                  </a:lnTo>
                  <a:lnTo>
                    <a:pt x="5353" y="5792"/>
                  </a:lnTo>
                  <a:lnTo>
                    <a:pt x="5623" y="5859"/>
                  </a:lnTo>
                  <a:lnTo>
                    <a:pt x="5892" y="5926"/>
                  </a:lnTo>
                  <a:lnTo>
                    <a:pt x="6599" y="5926"/>
                  </a:lnTo>
                  <a:lnTo>
                    <a:pt x="7003" y="5893"/>
                  </a:lnTo>
                  <a:lnTo>
                    <a:pt x="7407" y="5758"/>
                  </a:lnTo>
                  <a:lnTo>
                    <a:pt x="7811" y="5623"/>
                  </a:lnTo>
                  <a:lnTo>
                    <a:pt x="8215" y="5455"/>
                  </a:lnTo>
                  <a:lnTo>
                    <a:pt x="8585" y="5253"/>
                  </a:lnTo>
                  <a:lnTo>
                    <a:pt x="9292" y="4815"/>
                  </a:lnTo>
                  <a:lnTo>
                    <a:pt x="9865" y="4378"/>
                  </a:lnTo>
                  <a:lnTo>
                    <a:pt x="10101" y="4176"/>
                  </a:lnTo>
                  <a:lnTo>
                    <a:pt x="10336" y="3906"/>
                  </a:lnTo>
                  <a:lnTo>
                    <a:pt x="10538" y="3637"/>
                  </a:lnTo>
                  <a:lnTo>
                    <a:pt x="10673" y="3368"/>
                  </a:lnTo>
                  <a:lnTo>
                    <a:pt x="10774" y="3031"/>
                  </a:lnTo>
                  <a:lnTo>
                    <a:pt x="10808" y="2661"/>
                  </a:lnTo>
                  <a:lnTo>
                    <a:pt x="10808" y="2324"/>
                  </a:lnTo>
                  <a:lnTo>
                    <a:pt x="10774" y="1987"/>
                  </a:lnTo>
                  <a:lnTo>
                    <a:pt x="10707" y="1650"/>
                  </a:lnTo>
                  <a:lnTo>
                    <a:pt x="10606" y="1280"/>
                  </a:lnTo>
                  <a:lnTo>
                    <a:pt x="10505" y="943"/>
                  </a:lnTo>
                  <a:lnTo>
                    <a:pt x="10370" y="607"/>
                  </a:lnTo>
                  <a:lnTo>
                    <a:pt x="10202" y="304"/>
                  </a:lnTo>
                  <a:lnTo>
                    <a:pt x="10000" y="1"/>
                  </a:lnTo>
                  <a:lnTo>
                    <a:pt x="9730" y="1"/>
                  </a:lnTo>
                  <a:lnTo>
                    <a:pt x="9865" y="203"/>
                  </a:lnTo>
                  <a:lnTo>
                    <a:pt x="10000" y="405"/>
                  </a:lnTo>
                  <a:lnTo>
                    <a:pt x="10235" y="842"/>
                  </a:lnTo>
                  <a:lnTo>
                    <a:pt x="10404" y="1347"/>
                  </a:lnTo>
                  <a:lnTo>
                    <a:pt x="10505" y="1852"/>
                  </a:lnTo>
                  <a:lnTo>
                    <a:pt x="10572" y="2357"/>
                  </a:lnTo>
                  <a:lnTo>
                    <a:pt x="10572" y="2829"/>
                  </a:lnTo>
                  <a:lnTo>
                    <a:pt x="10471" y="3233"/>
                  </a:lnTo>
                  <a:lnTo>
                    <a:pt x="10437" y="3435"/>
                  </a:lnTo>
                  <a:lnTo>
                    <a:pt x="10336" y="3603"/>
                  </a:lnTo>
                  <a:lnTo>
                    <a:pt x="10168" y="3839"/>
                  </a:lnTo>
                  <a:lnTo>
                    <a:pt x="9966" y="4041"/>
                  </a:lnTo>
                  <a:lnTo>
                    <a:pt x="9730" y="4277"/>
                  </a:lnTo>
                  <a:lnTo>
                    <a:pt x="9461" y="4445"/>
                  </a:lnTo>
                  <a:lnTo>
                    <a:pt x="8922" y="4782"/>
                  </a:lnTo>
                  <a:lnTo>
                    <a:pt x="8417" y="5085"/>
                  </a:lnTo>
                  <a:lnTo>
                    <a:pt x="8080" y="5253"/>
                  </a:lnTo>
                  <a:lnTo>
                    <a:pt x="7777" y="5388"/>
                  </a:lnTo>
                  <a:lnTo>
                    <a:pt x="7441" y="5522"/>
                  </a:lnTo>
                  <a:lnTo>
                    <a:pt x="7104" y="5623"/>
                  </a:lnTo>
                  <a:lnTo>
                    <a:pt x="6734" y="5691"/>
                  </a:lnTo>
                  <a:lnTo>
                    <a:pt x="6397" y="5724"/>
                  </a:lnTo>
                  <a:lnTo>
                    <a:pt x="6027" y="5724"/>
                  </a:lnTo>
                  <a:lnTo>
                    <a:pt x="5690" y="5657"/>
                  </a:lnTo>
                  <a:lnTo>
                    <a:pt x="5387" y="5590"/>
                  </a:lnTo>
                  <a:lnTo>
                    <a:pt x="5118" y="5489"/>
                  </a:lnTo>
                  <a:lnTo>
                    <a:pt x="4848" y="5354"/>
                  </a:lnTo>
                  <a:lnTo>
                    <a:pt x="4613" y="5186"/>
                  </a:lnTo>
                  <a:lnTo>
                    <a:pt x="4377" y="4984"/>
                  </a:lnTo>
                  <a:lnTo>
                    <a:pt x="4209" y="4782"/>
                  </a:lnTo>
                  <a:lnTo>
                    <a:pt x="4040" y="4512"/>
                  </a:lnTo>
                  <a:lnTo>
                    <a:pt x="3906" y="4277"/>
                  </a:lnTo>
                  <a:lnTo>
                    <a:pt x="3805" y="4007"/>
                  </a:lnTo>
                  <a:lnTo>
                    <a:pt x="3771" y="3738"/>
                  </a:lnTo>
                  <a:lnTo>
                    <a:pt x="3771" y="3469"/>
                  </a:lnTo>
                  <a:lnTo>
                    <a:pt x="3838" y="3199"/>
                  </a:lnTo>
                  <a:lnTo>
                    <a:pt x="4074" y="3132"/>
                  </a:lnTo>
                  <a:lnTo>
                    <a:pt x="4276" y="3065"/>
                  </a:lnTo>
                  <a:lnTo>
                    <a:pt x="4747" y="2896"/>
                  </a:lnTo>
                  <a:lnTo>
                    <a:pt x="4747" y="3166"/>
                  </a:lnTo>
                  <a:lnTo>
                    <a:pt x="4781" y="3199"/>
                  </a:lnTo>
                  <a:lnTo>
                    <a:pt x="4815" y="3166"/>
                  </a:lnTo>
                  <a:lnTo>
                    <a:pt x="4848" y="2829"/>
                  </a:lnTo>
                  <a:lnTo>
                    <a:pt x="5084" y="2694"/>
                  </a:lnTo>
                  <a:lnTo>
                    <a:pt x="5118" y="2762"/>
                  </a:lnTo>
                  <a:lnTo>
                    <a:pt x="5151" y="2795"/>
                  </a:lnTo>
                  <a:lnTo>
                    <a:pt x="5185" y="2762"/>
                  </a:lnTo>
                  <a:lnTo>
                    <a:pt x="5185" y="2627"/>
                  </a:lnTo>
                  <a:lnTo>
                    <a:pt x="5522" y="2357"/>
                  </a:lnTo>
                  <a:lnTo>
                    <a:pt x="5555" y="2492"/>
                  </a:lnTo>
                  <a:lnTo>
                    <a:pt x="5555" y="2526"/>
                  </a:lnTo>
                  <a:lnTo>
                    <a:pt x="5623" y="2526"/>
                  </a:lnTo>
                  <a:lnTo>
                    <a:pt x="5623" y="2492"/>
                  </a:lnTo>
                  <a:lnTo>
                    <a:pt x="5656" y="2357"/>
                  </a:lnTo>
                  <a:lnTo>
                    <a:pt x="5690" y="2189"/>
                  </a:lnTo>
                  <a:lnTo>
                    <a:pt x="5993" y="1852"/>
                  </a:lnTo>
                  <a:lnTo>
                    <a:pt x="6027" y="1819"/>
                  </a:lnTo>
                  <a:lnTo>
                    <a:pt x="6128" y="1650"/>
                  </a:lnTo>
                  <a:lnTo>
                    <a:pt x="6229" y="1482"/>
                  </a:lnTo>
                  <a:lnTo>
                    <a:pt x="6363" y="1112"/>
                  </a:lnTo>
                  <a:lnTo>
                    <a:pt x="6565" y="337"/>
                  </a:lnTo>
                  <a:lnTo>
                    <a:pt x="6565" y="304"/>
                  </a:lnTo>
                  <a:lnTo>
                    <a:pt x="6969" y="135"/>
                  </a:lnTo>
                  <a:lnTo>
                    <a:pt x="7407" y="1"/>
                  </a:lnTo>
                  <a:lnTo>
                    <a:pt x="7104" y="1"/>
                  </a:lnTo>
                  <a:lnTo>
                    <a:pt x="6633" y="169"/>
                  </a:lnTo>
                  <a:lnTo>
                    <a:pt x="6666" y="1"/>
                  </a:lnTo>
                  <a:lnTo>
                    <a:pt x="6464" y="1"/>
                  </a:lnTo>
                  <a:lnTo>
                    <a:pt x="6363" y="270"/>
                  </a:lnTo>
                  <a:lnTo>
                    <a:pt x="6027" y="438"/>
                  </a:lnTo>
                  <a:lnTo>
                    <a:pt x="5724" y="607"/>
                  </a:lnTo>
                  <a:lnTo>
                    <a:pt x="5387" y="809"/>
                  </a:lnTo>
                  <a:lnTo>
                    <a:pt x="5084" y="1044"/>
                  </a:lnTo>
                  <a:lnTo>
                    <a:pt x="4815" y="1280"/>
                  </a:lnTo>
                  <a:lnTo>
                    <a:pt x="4545" y="1549"/>
                  </a:lnTo>
                  <a:lnTo>
                    <a:pt x="4276" y="1852"/>
                  </a:lnTo>
                  <a:lnTo>
                    <a:pt x="4040" y="2189"/>
                  </a:lnTo>
                  <a:lnTo>
                    <a:pt x="3838" y="2559"/>
                  </a:lnTo>
                  <a:lnTo>
                    <a:pt x="3569" y="2762"/>
                  </a:lnTo>
                  <a:lnTo>
                    <a:pt x="3300" y="2997"/>
                  </a:lnTo>
                  <a:lnTo>
                    <a:pt x="2963" y="2997"/>
                  </a:lnTo>
                  <a:lnTo>
                    <a:pt x="2626" y="2964"/>
                  </a:lnTo>
                  <a:lnTo>
                    <a:pt x="2290" y="2863"/>
                  </a:lnTo>
                  <a:lnTo>
                    <a:pt x="1953" y="2795"/>
                  </a:lnTo>
                  <a:lnTo>
                    <a:pt x="1650" y="2661"/>
                  </a:lnTo>
                  <a:lnTo>
                    <a:pt x="1347" y="2492"/>
                  </a:lnTo>
                  <a:lnTo>
                    <a:pt x="1077" y="2324"/>
                  </a:lnTo>
                  <a:lnTo>
                    <a:pt x="808" y="2088"/>
                  </a:lnTo>
                  <a:lnTo>
                    <a:pt x="640" y="1886"/>
                  </a:lnTo>
                  <a:lnTo>
                    <a:pt x="471" y="1650"/>
                  </a:lnTo>
                  <a:lnTo>
                    <a:pt x="337" y="1381"/>
                  </a:lnTo>
                  <a:lnTo>
                    <a:pt x="269" y="1112"/>
                  </a:lnTo>
                  <a:lnTo>
                    <a:pt x="202" y="842"/>
                  </a:lnTo>
                  <a:lnTo>
                    <a:pt x="168" y="573"/>
                  </a:lnTo>
                  <a:lnTo>
                    <a:pt x="135" y="270"/>
                  </a:lnTo>
                  <a:lnTo>
                    <a:pt x="16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8"/>
            <p:cNvSpPr/>
            <p:nvPr/>
          </p:nvSpPr>
          <p:spPr>
            <a:xfrm>
              <a:off x="4012455" y="-7"/>
              <a:ext cx="2524606" cy="759943"/>
            </a:xfrm>
            <a:custGeom>
              <a:avLst/>
              <a:gdLst/>
              <a:ahLst/>
              <a:cxnLst/>
              <a:rect l="l" t="t" r="r" b="b"/>
              <a:pathLst>
                <a:path w="50672" h="15253" extrusionOk="0">
                  <a:moveTo>
                    <a:pt x="22592" y="5219"/>
                  </a:moveTo>
                  <a:lnTo>
                    <a:pt x="22558" y="5859"/>
                  </a:lnTo>
                  <a:lnTo>
                    <a:pt x="22154" y="5893"/>
                  </a:lnTo>
                  <a:lnTo>
                    <a:pt x="22188" y="5825"/>
                  </a:lnTo>
                  <a:lnTo>
                    <a:pt x="22188" y="5758"/>
                  </a:lnTo>
                  <a:lnTo>
                    <a:pt x="22154" y="5623"/>
                  </a:lnTo>
                  <a:lnTo>
                    <a:pt x="22121" y="5421"/>
                  </a:lnTo>
                  <a:lnTo>
                    <a:pt x="22087" y="5253"/>
                  </a:lnTo>
                  <a:lnTo>
                    <a:pt x="22558" y="5219"/>
                  </a:lnTo>
                  <a:close/>
                  <a:moveTo>
                    <a:pt x="21919" y="5253"/>
                  </a:moveTo>
                  <a:lnTo>
                    <a:pt x="21919" y="5590"/>
                  </a:lnTo>
                  <a:lnTo>
                    <a:pt x="21952" y="5758"/>
                  </a:lnTo>
                  <a:lnTo>
                    <a:pt x="21952" y="5859"/>
                  </a:lnTo>
                  <a:lnTo>
                    <a:pt x="21986" y="5926"/>
                  </a:lnTo>
                  <a:lnTo>
                    <a:pt x="21750" y="5960"/>
                  </a:lnTo>
                  <a:lnTo>
                    <a:pt x="21717" y="5792"/>
                  </a:lnTo>
                  <a:lnTo>
                    <a:pt x="21649" y="5623"/>
                  </a:lnTo>
                  <a:lnTo>
                    <a:pt x="21616" y="5455"/>
                  </a:lnTo>
                  <a:lnTo>
                    <a:pt x="21515" y="5287"/>
                  </a:lnTo>
                  <a:lnTo>
                    <a:pt x="21919" y="5253"/>
                  </a:lnTo>
                  <a:close/>
                  <a:moveTo>
                    <a:pt x="21447" y="5287"/>
                  </a:moveTo>
                  <a:lnTo>
                    <a:pt x="21447" y="5455"/>
                  </a:lnTo>
                  <a:lnTo>
                    <a:pt x="21481" y="5623"/>
                  </a:lnTo>
                  <a:lnTo>
                    <a:pt x="21515" y="5792"/>
                  </a:lnTo>
                  <a:lnTo>
                    <a:pt x="21548" y="5960"/>
                  </a:lnTo>
                  <a:lnTo>
                    <a:pt x="21313" y="5994"/>
                  </a:lnTo>
                  <a:lnTo>
                    <a:pt x="21313" y="5859"/>
                  </a:lnTo>
                  <a:lnTo>
                    <a:pt x="21279" y="5724"/>
                  </a:lnTo>
                  <a:lnTo>
                    <a:pt x="21178" y="5287"/>
                  </a:lnTo>
                  <a:close/>
                  <a:moveTo>
                    <a:pt x="21111" y="5287"/>
                  </a:moveTo>
                  <a:lnTo>
                    <a:pt x="21144" y="5691"/>
                  </a:lnTo>
                  <a:lnTo>
                    <a:pt x="21178" y="5859"/>
                  </a:lnTo>
                  <a:lnTo>
                    <a:pt x="21212" y="5994"/>
                  </a:lnTo>
                  <a:lnTo>
                    <a:pt x="20909" y="6027"/>
                  </a:lnTo>
                  <a:lnTo>
                    <a:pt x="20909" y="5960"/>
                  </a:lnTo>
                  <a:lnTo>
                    <a:pt x="20909" y="5859"/>
                  </a:lnTo>
                  <a:lnTo>
                    <a:pt x="20841" y="5724"/>
                  </a:lnTo>
                  <a:lnTo>
                    <a:pt x="20774" y="5320"/>
                  </a:lnTo>
                  <a:lnTo>
                    <a:pt x="21111" y="5287"/>
                  </a:lnTo>
                  <a:close/>
                  <a:moveTo>
                    <a:pt x="20673" y="5320"/>
                  </a:moveTo>
                  <a:lnTo>
                    <a:pt x="20673" y="5724"/>
                  </a:lnTo>
                  <a:lnTo>
                    <a:pt x="20673" y="5893"/>
                  </a:lnTo>
                  <a:lnTo>
                    <a:pt x="20707" y="5994"/>
                  </a:lnTo>
                  <a:lnTo>
                    <a:pt x="20740" y="6061"/>
                  </a:lnTo>
                  <a:lnTo>
                    <a:pt x="20471" y="6061"/>
                  </a:lnTo>
                  <a:lnTo>
                    <a:pt x="20471" y="5926"/>
                  </a:lnTo>
                  <a:lnTo>
                    <a:pt x="20437" y="5758"/>
                  </a:lnTo>
                  <a:lnTo>
                    <a:pt x="20404" y="5522"/>
                  </a:lnTo>
                  <a:lnTo>
                    <a:pt x="20370" y="5320"/>
                  </a:lnTo>
                  <a:close/>
                  <a:moveTo>
                    <a:pt x="20201" y="5320"/>
                  </a:moveTo>
                  <a:lnTo>
                    <a:pt x="20201" y="5522"/>
                  </a:lnTo>
                  <a:lnTo>
                    <a:pt x="20235" y="5691"/>
                  </a:lnTo>
                  <a:lnTo>
                    <a:pt x="20269" y="5893"/>
                  </a:lnTo>
                  <a:lnTo>
                    <a:pt x="20269" y="5994"/>
                  </a:lnTo>
                  <a:lnTo>
                    <a:pt x="20302" y="6095"/>
                  </a:lnTo>
                  <a:lnTo>
                    <a:pt x="20033" y="6128"/>
                  </a:lnTo>
                  <a:lnTo>
                    <a:pt x="19999" y="5893"/>
                  </a:lnTo>
                  <a:lnTo>
                    <a:pt x="19966" y="5623"/>
                  </a:lnTo>
                  <a:lnTo>
                    <a:pt x="19898" y="5354"/>
                  </a:lnTo>
                  <a:lnTo>
                    <a:pt x="20201" y="5320"/>
                  </a:lnTo>
                  <a:close/>
                  <a:moveTo>
                    <a:pt x="19730" y="5354"/>
                  </a:moveTo>
                  <a:lnTo>
                    <a:pt x="19764" y="5623"/>
                  </a:lnTo>
                  <a:lnTo>
                    <a:pt x="19764" y="5859"/>
                  </a:lnTo>
                  <a:lnTo>
                    <a:pt x="19797" y="5994"/>
                  </a:lnTo>
                  <a:lnTo>
                    <a:pt x="19831" y="6162"/>
                  </a:lnTo>
                  <a:lnTo>
                    <a:pt x="19528" y="6196"/>
                  </a:lnTo>
                  <a:lnTo>
                    <a:pt x="19494" y="5994"/>
                  </a:lnTo>
                  <a:lnTo>
                    <a:pt x="19461" y="5825"/>
                  </a:lnTo>
                  <a:lnTo>
                    <a:pt x="19427" y="5590"/>
                  </a:lnTo>
                  <a:lnTo>
                    <a:pt x="19360" y="5388"/>
                  </a:lnTo>
                  <a:lnTo>
                    <a:pt x="19730" y="5354"/>
                  </a:lnTo>
                  <a:close/>
                  <a:moveTo>
                    <a:pt x="22592" y="6095"/>
                  </a:moveTo>
                  <a:lnTo>
                    <a:pt x="22626" y="7071"/>
                  </a:lnTo>
                  <a:lnTo>
                    <a:pt x="22693" y="7778"/>
                  </a:lnTo>
                  <a:lnTo>
                    <a:pt x="22121" y="7778"/>
                  </a:lnTo>
                  <a:lnTo>
                    <a:pt x="21582" y="7845"/>
                  </a:lnTo>
                  <a:lnTo>
                    <a:pt x="20505" y="8014"/>
                  </a:lnTo>
                  <a:lnTo>
                    <a:pt x="19427" y="8115"/>
                  </a:lnTo>
                  <a:lnTo>
                    <a:pt x="18888" y="8182"/>
                  </a:lnTo>
                  <a:lnTo>
                    <a:pt x="18350" y="8317"/>
                  </a:lnTo>
                  <a:lnTo>
                    <a:pt x="18249" y="7441"/>
                  </a:lnTo>
                  <a:lnTo>
                    <a:pt x="18181" y="7037"/>
                  </a:lnTo>
                  <a:lnTo>
                    <a:pt x="18114" y="6633"/>
                  </a:lnTo>
                  <a:lnTo>
                    <a:pt x="18653" y="6600"/>
                  </a:lnTo>
                  <a:lnTo>
                    <a:pt x="19225" y="6532"/>
                  </a:lnTo>
                  <a:lnTo>
                    <a:pt x="20336" y="6398"/>
                  </a:lnTo>
                  <a:lnTo>
                    <a:pt x="21481" y="6229"/>
                  </a:lnTo>
                  <a:lnTo>
                    <a:pt x="22592" y="6095"/>
                  </a:lnTo>
                  <a:close/>
                  <a:moveTo>
                    <a:pt x="22693" y="7946"/>
                  </a:moveTo>
                  <a:lnTo>
                    <a:pt x="22760" y="8283"/>
                  </a:lnTo>
                  <a:lnTo>
                    <a:pt x="22828" y="8653"/>
                  </a:lnTo>
                  <a:lnTo>
                    <a:pt x="22356" y="8721"/>
                  </a:lnTo>
                  <a:lnTo>
                    <a:pt x="22289" y="8485"/>
                  </a:lnTo>
                  <a:lnTo>
                    <a:pt x="22222" y="8047"/>
                  </a:lnTo>
                  <a:lnTo>
                    <a:pt x="22693" y="7946"/>
                  </a:lnTo>
                  <a:close/>
                  <a:moveTo>
                    <a:pt x="22121" y="8047"/>
                  </a:moveTo>
                  <a:lnTo>
                    <a:pt x="22121" y="8249"/>
                  </a:lnTo>
                  <a:lnTo>
                    <a:pt x="22121" y="8451"/>
                  </a:lnTo>
                  <a:lnTo>
                    <a:pt x="22154" y="8721"/>
                  </a:lnTo>
                  <a:lnTo>
                    <a:pt x="21784" y="8788"/>
                  </a:lnTo>
                  <a:lnTo>
                    <a:pt x="21750" y="8586"/>
                  </a:lnTo>
                  <a:lnTo>
                    <a:pt x="21717" y="8418"/>
                  </a:lnTo>
                  <a:lnTo>
                    <a:pt x="21683" y="8249"/>
                  </a:lnTo>
                  <a:lnTo>
                    <a:pt x="21616" y="8115"/>
                  </a:lnTo>
                  <a:lnTo>
                    <a:pt x="22121" y="8047"/>
                  </a:lnTo>
                  <a:close/>
                  <a:moveTo>
                    <a:pt x="21481" y="8115"/>
                  </a:moveTo>
                  <a:lnTo>
                    <a:pt x="21481" y="8283"/>
                  </a:lnTo>
                  <a:lnTo>
                    <a:pt x="21515" y="8418"/>
                  </a:lnTo>
                  <a:lnTo>
                    <a:pt x="21548" y="8620"/>
                  </a:lnTo>
                  <a:lnTo>
                    <a:pt x="21582" y="8788"/>
                  </a:lnTo>
                  <a:lnTo>
                    <a:pt x="21313" y="8822"/>
                  </a:lnTo>
                  <a:lnTo>
                    <a:pt x="21245" y="8350"/>
                  </a:lnTo>
                  <a:lnTo>
                    <a:pt x="21178" y="8148"/>
                  </a:lnTo>
                  <a:lnTo>
                    <a:pt x="21481" y="8115"/>
                  </a:lnTo>
                  <a:close/>
                  <a:moveTo>
                    <a:pt x="20976" y="8182"/>
                  </a:moveTo>
                  <a:lnTo>
                    <a:pt x="21010" y="8384"/>
                  </a:lnTo>
                  <a:lnTo>
                    <a:pt x="21077" y="8855"/>
                  </a:lnTo>
                  <a:lnTo>
                    <a:pt x="20774" y="8889"/>
                  </a:lnTo>
                  <a:lnTo>
                    <a:pt x="20774" y="8721"/>
                  </a:lnTo>
                  <a:lnTo>
                    <a:pt x="20740" y="8552"/>
                  </a:lnTo>
                  <a:lnTo>
                    <a:pt x="20707" y="8384"/>
                  </a:lnTo>
                  <a:lnTo>
                    <a:pt x="20639" y="8216"/>
                  </a:lnTo>
                  <a:lnTo>
                    <a:pt x="20976" y="8182"/>
                  </a:lnTo>
                  <a:close/>
                  <a:moveTo>
                    <a:pt x="20505" y="8216"/>
                  </a:moveTo>
                  <a:lnTo>
                    <a:pt x="20505" y="8418"/>
                  </a:lnTo>
                  <a:lnTo>
                    <a:pt x="20538" y="8586"/>
                  </a:lnTo>
                  <a:lnTo>
                    <a:pt x="20538" y="8754"/>
                  </a:lnTo>
                  <a:lnTo>
                    <a:pt x="20606" y="8923"/>
                  </a:lnTo>
                  <a:lnTo>
                    <a:pt x="20336" y="8956"/>
                  </a:lnTo>
                  <a:lnTo>
                    <a:pt x="20336" y="8889"/>
                  </a:lnTo>
                  <a:lnTo>
                    <a:pt x="20336" y="8788"/>
                  </a:lnTo>
                  <a:lnTo>
                    <a:pt x="20302" y="8653"/>
                  </a:lnTo>
                  <a:lnTo>
                    <a:pt x="20235" y="8249"/>
                  </a:lnTo>
                  <a:lnTo>
                    <a:pt x="20505" y="8216"/>
                  </a:lnTo>
                  <a:close/>
                  <a:moveTo>
                    <a:pt x="20134" y="8283"/>
                  </a:moveTo>
                  <a:lnTo>
                    <a:pt x="20100" y="8451"/>
                  </a:lnTo>
                  <a:lnTo>
                    <a:pt x="20100" y="8620"/>
                  </a:lnTo>
                  <a:lnTo>
                    <a:pt x="20134" y="8822"/>
                  </a:lnTo>
                  <a:lnTo>
                    <a:pt x="20168" y="8889"/>
                  </a:lnTo>
                  <a:lnTo>
                    <a:pt x="20235" y="8956"/>
                  </a:lnTo>
                  <a:lnTo>
                    <a:pt x="19865" y="8990"/>
                  </a:lnTo>
                  <a:lnTo>
                    <a:pt x="19831" y="8788"/>
                  </a:lnTo>
                  <a:lnTo>
                    <a:pt x="19764" y="8552"/>
                  </a:lnTo>
                  <a:lnTo>
                    <a:pt x="19730" y="8350"/>
                  </a:lnTo>
                  <a:lnTo>
                    <a:pt x="20134" y="8283"/>
                  </a:lnTo>
                  <a:close/>
                  <a:moveTo>
                    <a:pt x="19629" y="8350"/>
                  </a:moveTo>
                  <a:lnTo>
                    <a:pt x="19595" y="8552"/>
                  </a:lnTo>
                  <a:lnTo>
                    <a:pt x="19595" y="8754"/>
                  </a:lnTo>
                  <a:lnTo>
                    <a:pt x="19629" y="9024"/>
                  </a:lnTo>
                  <a:lnTo>
                    <a:pt x="19292" y="9024"/>
                  </a:lnTo>
                  <a:lnTo>
                    <a:pt x="19326" y="8956"/>
                  </a:lnTo>
                  <a:lnTo>
                    <a:pt x="19326" y="8889"/>
                  </a:lnTo>
                  <a:lnTo>
                    <a:pt x="19292" y="8754"/>
                  </a:lnTo>
                  <a:lnTo>
                    <a:pt x="19259" y="8586"/>
                  </a:lnTo>
                  <a:lnTo>
                    <a:pt x="19191" y="8418"/>
                  </a:lnTo>
                  <a:lnTo>
                    <a:pt x="19629" y="8350"/>
                  </a:lnTo>
                  <a:close/>
                  <a:moveTo>
                    <a:pt x="809" y="8855"/>
                  </a:moveTo>
                  <a:lnTo>
                    <a:pt x="842" y="9024"/>
                  </a:lnTo>
                  <a:lnTo>
                    <a:pt x="842" y="9226"/>
                  </a:lnTo>
                  <a:lnTo>
                    <a:pt x="640" y="9259"/>
                  </a:lnTo>
                  <a:lnTo>
                    <a:pt x="438" y="9327"/>
                  </a:lnTo>
                  <a:lnTo>
                    <a:pt x="337" y="9091"/>
                  </a:lnTo>
                  <a:lnTo>
                    <a:pt x="203" y="8855"/>
                  </a:lnTo>
                  <a:lnTo>
                    <a:pt x="405" y="8855"/>
                  </a:lnTo>
                  <a:lnTo>
                    <a:pt x="607" y="8889"/>
                  </a:lnTo>
                  <a:lnTo>
                    <a:pt x="708" y="8889"/>
                  </a:lnTo>
                  <a:lnTo>
                    <a:pt x="809" y="8855"/>
                  </a:lnTo>
                  <a:close/>
                  <a:moveTo>
                    <a:pt x="876" y="8586"/>
                  </a:moveTo>
                  <a:lnTo>
                    <a:pt x="1078" y="8620"/>
                  </a:lnTo>
                  <a:lnTo>
                    <a:pt x="1448" y="8620"/>
                  </a:lnTo>
                  <a:lnTo>
                    <a:pt x="1482" y="8855"/>
                  </a:lnTo>
                  <a:lnTo>
                    <a:pt x="1516" y="9091"/>
                  </a:lnTo>
                  <a:lnTo>
                    <a:pt x="1516" y="9293"/>
                  </a:lnTo>
                  <a:lnTo>
                    <a:pt x="1213" y="9360"/>
                  </a:lnTo>
                  <a:lnTo>
                    <a:pt x="1044" y="9360"/>
                  </a:lnTo>
                  <a:lnTo>
                    <a:pt x="1044" y="9259"/>
                  </a:lnTo>
                  <a:lnTo>
                    <a:pt x="1044" y="9226"/>
                  </a:lnTo>
                  <a:lnTo>
                    <a:pt x="1011" y="9024"/>
                  </a:lnTo>
                  <a:lnTo>
                    <a:pt x="977" y="8788"/>
                  </a:lnTo>
                  <a:lnTo>
                    <a:pt x="876" y="8586"/>
                  </a:lnTo>
                  <a:close/>
                  <a:moveTo>
                    <a:pt x="19191" y="5388"/>
                  </a:moveTo>
                  <a:lnTo>
                    <a:pt x="19191" y="5590"/>
                  </a:lnTo>
                  <a:lnTo>
                    <a:pt x="19225" y="5825"/>
                  </a:lnTo>
                  <a:lnTo>
                    <a:pt x="19259" y="6027"/>
                  </a:lnTo>
                  <a:lnTo>
                    <a:pt x="19326" y="6229"/>
                  </a:lnTo>
                  <a:lnTo>
                    <a:pt x="18686" y="6330"/>
                  </a:lnTo>
                  <a:lnTo>
                    <a:pt x="18047" y="6465"/>
                  </a:lnTo>
                  <a:lnTo>
                    <a:pt x="18013" y="6465"/>
                  </a:lnTo>
                  <a:lnTo>
                    <a:pt x="17979" y="6499"/>
                  </a:lnTo>
                  <a:lnTo>
                    <a:pt x="17946" y="6532"/>
                  </a:lnTo>
                  <a:lnTo>
                    <a:pt x="17946" y="6566"/>
                  </a:lnTo>
                  <a:lnTo>
                    <a:pt x="17979" y="6600"/>
                  </a:lnTo>
                  <a:lnTo>
                    <a:pt x="17979" y="7105"/>
                  </a:lnTo>
                  <a:lnTo>
                    <a:pt x="18013" y="7576"/>
                  </a:lnTo>
                  <a:lnTo>
                    <a:pt x="18181" y="8552"/>
                  </a:lnTo>
                  <a:lnTo>
                    <a:pt x="18215" y="8586"/>
                  </a:lnTo>
                  <a:lnTo>
                    <a:pt x="18249" y="8620"/>
                  </a:lnTo>
                  <a:lnTo>
                    <a:pt x="18316" y="8620"/>
                  </a:lnTo>
                  <a:lnTo>
                    <a:pt x="18383" y="8586"/>
                  </a:lnTo>
                  <a:lnTo>
                    <a:pt x="18383" y="8485"/>
                  </a:lnTo>
                  <a:lnTo>
                    <a:pt x="18383" y="8418"/>
                  </a:lnTo>
                  <a:lnTo>
                    <a:pt x="18754" y="8451"/>
                  </a:lnTo>
                  <a:lnTo>
                    <a:pt x="19124" y="8418"/>
                  </a:lnTo>
                  <a:lnTo>
                    <a:pt x="19124" y="8552"/>
                  </a:lnTo>
                  <a:lnTo>
                    <a:pt x="19124" y="8721"/>
                  </a:lnTo>
                  <a:lnTo>
                    <a:pt x="19124" y="8889"/>
                  </a:lnTo>
                  <a:lnTo>
                    <a:pt x="19158" y="8990"/>
                  </a:lnTo>
                  <a:lnTo>
                    <a:pt x="19191" y="9057"/>
                  </a:lnTo>
                  <a:lnTo>
                    <a:pt x="18855" y="9091"/>
                  </a:lnTo>
                  <a:lnTo>
                    <a:pt x="18552" y="9158"/>
                  </a:lnTo>
                  <a:lnTo>
                    <a:pt x="18249" y="9226"/>
                  </a:lnTo>
                  <a:lnTo>
                    <a:pt x="17979" y="9360"/>
                  </a:lnTo>
                  <a:lnTo>
                    <a:pt x="17946" y="9327"/>
                  </a:lnTo>
                  <a:lnTo>
                    <a:pt x="17744" y="8182"/>
                  </a:lnTo>
                  <a:lnTo>
                    <a:pt x="17676" y="7576"/>
                  </a:lnTo>
                  <a:lnTo>
                    <a:pt x="17643" y="7004"/>
                  </a:lnTo>
                  <a:lnTo>
                    <a:pt x="17643" y="6667"/>
                  </a:lnTo>
                  <a:lnTo>
                    <a:pt x="17643" y="6297"/>
                  </a:lnTo>
                  <a:lnTo>
                    <a:pt x="17643" y="5893"/>
                  </a:lnTo>
                  <a:lnTo>
                    <a:pt x="17575" y="5556"/>
                  </a:lnTo>
                  <a:lnTo>
                    <a:pt x="18215" y="5489"/>
                  </a:lnTo>
                  <a:lnTo>
                    <a:pt x="18821" y="5421"/>
                  </a:lnTo>
                  <a:lnTo>
                    <a:pt x="18821" y="5590"/>
                  </a:lnTo>
                  <a:lnTo>
                    <a:pt x="18821" y="6128"/>
                  </a:lnTo>
                  <a:lnTo>
                    <a:pt x="18821" y="6196"/>
                  </a:lnTo>
                  <a:lnTo>
                    <a:pt x="18888" y="6229"/>
                  </a:lnTo>
                  <a:lnTo>
                    <a:pt x="18922" y="6263"/>
                  </a:lnTo>
                  <a:lnTo>
                    <a:pt x="18989" y="6229"/>
                  </a:lnTo>
                  <a:lnTo>
                    <a:pt x="19023" y="6196"/>
                  </a:lnTo>
                  <a:lnTo>
                    <a:pt x="19023" y="6128"/>
                  </a:lnTo>
                  <a:lnTo>
                    <a:pt x="19023" y="5792"/>
                  </a:lnTo>
                  <a:lnTo>
                    <a:pt x="18989" y="5421"/>
                  </a:lnTo>
                  <a:lnTo>
                    <a:pt x="19191" y="5388"/>
                  </a:lnTo>
                  <a:close/>
                  <a:moveTo>
                    <a:pt x="3401" y="7441"/>
                  </a:moveTo>
                  <a:lnTo>
                    <a:pt x="3367" y="7744"/>
                  </a:lnTo>
                  <a:lnTo>
                    <a:pt x="3334" y="8047"/>
                  </a:lnTo>
                  <a:lnTo>
                    <a:pt x="3300" y="8687"/>
                  </a:lnTo>
                  <a:lnTo>
                    <a:pt x="3334" y="9360"/>
                  </a:lnTo>
                  <a:lnTo>
                    <a:pt x="3401" y="10000"/>
                  </a:lnTo>
                  <a:lnTo>
                    <a:pt x="2862" y="9865"/>
                  </a:lnTo>
                  <a:lnTo>
                    <a:pt x="2627" y="9764"/>
                  </a:lnTo>
                  <a:lnTo>
                    <a:pt x="2391" y="9663"/>
                  </a:lnTo>
                  <a:lnTo>
                    <a:pt x="2189" y="9529"/>
                  </a:lnTo>
                  <a:lnTo>
                    <a:pt x="1953" y="9394"/>
                  </a:lnTo>
                  <a:lnTo>
                    <a:pt x="1785" y="9360"/>
                  </a:lnTo>
                  <a:lnTo>
                    <a:pt x="1785" y="9327"/>
                  </a:lnTo>
                  <a:lnTo>
                    <a:pt x="1751" y="9293"/>
                  </a:lnTo>
                  <a:lnTo>
                    <a:pt x="1718" y="9091"/>
                  </a:lnTo>
                  <a:lnTo>
                    <a:pt x="1718" y="8923"/>
                  </a:lnTo>
                  <a:lnTo>
                    <a:pt x="1684" y="8586"/>
                  </a:lnTo>
                  <a:lnTo>
                    <a:pt x="1785" y="8586"/>
                  </a:lnTo>
                  <a:lnTo>
                    <a:pt x="1852" y="8552"/>
                  </a:lnTo>
                  <a:lnTo>
                    <a:pt x="1852" y="8485"/>
                  </a:lnTo>
                  <a:lnTo>
                    <a:pt x="1819" y="8451"/>
                  </a:lnTo>
                  <a:lnTo>
                    <a:pt x="1785" y="8418"/>
                  </a:lnTo>
                  <a:lnTo>
                    <a:pt x="1617" y="8451"/>
                  </a:lnTo>
                  <a:lnTo>
                    <a:pt x="1852" y="8317"/>
                  </a:lnTo>
                  <a:lnTo>
                    <a:pt x="2054" y="8216"/>
                  </a:lnTo>
                  <a:lnTo>
                    <a:pt x="2458" y="7946"/>
                  </a:lnTo>
                  <a:lnTo>
                    <a:pt x="3401" y="7441"/>
                  </a:lnTo>
                  <a:close/>
                  <a:moveTo>
                    <a:pt x="4176" y="6970"/>
                  </a:moveTo>
                  <a:lnTo>
                    <a:pt x="4176" y="7845"/>
                  </a:lnTo>
                  <a:lnTo>
                    <a:pt x="4209" y="8721"/>
                  </a:lnTo>
                  <a:lnTo>
                    <a:pt x="4209" y="9394"/>
                  </a:lnTo>
                  <a:lnTo>
                    <a:pt x="4243" y="9731"/>
                  </a:lnTo>
                  <a:lnTo>
                    <a:pt x="4277" y="10067"/>
                  </a:lnTo>
                  <a:lnTo>
                    <a:pt x="4176" y="9966"/>
                  </a:lnTo>
                  <a:lnTo>
                    <a:pt x="4142" y="9798"/>
                  </a:lnTo>
                  <a:lnTo>
                    <a:pt x="4108" y="9630"/>
                  </a:lnTo>
                  <a:lnTo>
                    <a:pt x="4108" y="9428"/>
                  </a:lnTo>
                  <a:lnTo>
                    <a:pt x="4108" y="8721"/>
                  </a:lnTo>
                  <a:lnTo>
                    <a:pt x="4075" y="8014"/>
                  </a:lnTo>
                  <a:lnTo>
                    <a:pt x="4041" y="7307"/>
                  </a:lnTo>
                  <a:lnTo>
                    <a:pt x="4075" y="7307"/>
                  </a:lnTo>
                  <a:lnTo>
                    <a:pt x="4108" y="7273"/>
                  </a:lnTo>
                  <a:lnTo>
                    <a:pt x="4075" y="7239"/>
                  </a:lnTo>
                  <a:lnTo>
                    <a:pt x="4041" y="7172"/>
                  </a:lnTo>
                  <a:lnTo>
                    <a:pt x="4007" y="6970"/>
                  </a:lnTo>
                  <a:close/>
                  <a:moveTo>
                    <a:pt x="3637" y="7307"/>
                  </a:moveTo>
                  <a:lnTo>
                    <a:pt x="3872" y="7340"/>
                  </a:lnTo>
                  <a:lnTo>
                    <a:pt x="3839" y="8014"/>
                  </a:lnTo>
                  <a:lnTo>
                    <a:pt x="3872" y="8721"/>
                  </a:lnTo>
                  <a:lnTo>
                    <a:pt x="3974" y="10135"/>
                  </a:lnTo>
                  <a:lnTo>
                    <a:pt x="3805" y="10168"/>
                  </a:lnTo>
                  <a:lnTo>
                    <a:pt x="3771" y="10168"/>
                  </a:lnTo>
                  <a:lnTo>
                    <a:pt x="3771" y="10101"/>
                  </a:lnTo>
                  <a:lnTo>
                    <a:pt x="3738" y="10067"/>
                  </a:lnTo>
                  <a:lnTo>
                    <a:pt x="3704" y="10034"/>
                  </a:lnTo>
                  <a:lnTo>
                    <a:pt x="3637" y="10034"/>
                  </a:lnTo>
                  <a:lnTo>
                    <a:pt x="3603" y="9360"/>
                  </a:lnTo>
                  <a:lnTo>
                    <a:pt x="3569" y="8687"/>
                  </a:lnTo>
                  <a:lnTo>
                    <a:pt x="3569" y="8014"/>
                  </a:lnTo>
                  <a:lnTo>
                    <a:pt x="3536" y="7374"/>
                  </a:lnTo>
                  <a:lnTo>
                    <a:pt x="3569" y="7340"/>
                  </a:lnTo>
                  <a:lnTo>
                    <a:pt x="3603" y="7307"/>
                  </a:lnTo>
                  <a:close/>
                  <a:moveTo>
                    <a:pt x="17340" y="5556"/>
                  </a:moveTo>
                  <a:lnTo>
                    <a:pt x="17340" y="6532"/>
                  </a:lnTo>
                  <a:lnTo>
                    <a:pt x="17373" y="7475"/>
                  </a:lnTo>
                  <a:lnTo>
                    <a:pt x="17508" y="8418"/>
                  </a:lnTo>
                  <a:lnTo>
                    <a:pt x="17676" y="9360"/>
                  </a:lnTo>
                  <a:lnTo>
                    <a:pt x="16027" y="9596"/>
                  </a:lnTo>
                  <a:lnTo>
                    <a:pt x="14377" y="9764"/>
                  </a:lnTo>
                  <a:lnTo>
                    <a:pt x="12727" y="9899"/>
                  </a:lnTo>
                  <a:lnTo>
                    <a:pt x="11077" y="10000"/>
                  </a:lnTo>
                  <a:lnTo>
                    <a:pt x="7610" y="10236"/>
                  </a:lnTo>
                  <a:lnTo>
                    <a:pt x="6869" y="10236"/>
                  </a:lnTo>
                  <a:lnTo>
                    <a:pt x="6095" y="10269"/>
                  </a:lnTo>
                  <a:lnTo>
                    <a:pt x="5320" y="10303"/>
                  </a:lnTo>
                  <a:lnTo>
                    <a:pt x="4916" y="10370"/>
                  </a:lnTo>
                  <a:lnTo>
                    <a:pt x="4546" y="10438"/>
                  </a:lnTo>
                  <a:lnTo>
                    <a:pt x="4546" y="10404"/>
                  </a:lnTo>
                  <a:lnTo>
                    <a:pt x="4546" y="10303"/>
                  </a:lnTo>
                  <a:lnTo>
                    <a:pt x="4580" y="10236"/>
                  </a:lnTo>
                  <a:lnTo>
                    <a:pt x="4546" y="10168"/>
                  </a:lnTo>
                  <a:lnTo>
                    <a:pt x="4479" y="9360"/>
                  </a:lnTo>
                  <a:lnTo>
                    <a:pt x="4445" y="8552"/>
                  </a:lnTo>
                  <a:lnTo>
                    <a:pt x="4411" y="7744"/>
                  </a:lnTo>
                  <a:lnTo>
                    <a:pt x="4344" y="6936"/>
                  </a:lnTo>
                  <a:lnTo>
                    <a:pt x="4378" y="6936"/>
                  </a:lnTo>
                  <a:lnTo>
                    <a:pt x="4411" y="6903"/>
                  </a:lnTo>
                  <a:lnTo>
                    <a:pt x="4411" y="6869"/>
                  </a:lnTo>
                  <a:lnTo>
                    <a:pt x="4411" y="6802"/>
                  </a:lnTo>
                  <a:lnTo>
                    <a:pt x="5152" y="6734"/>
                  </a:lnTo>
                  <a:lnTo>
                    <a:pt x="5859" y="6667"/>
                  </a:lnTo>
                  <a:lnTo>
                    <a:pt x="7307" y="6465"/>
                  </a:lnTo>
                  <a:lnTo>
                    <a:pt x="9024" y="6229"/>
                  </a:lnTo>
                  <a:lnTo>
                    <a:pt x="10741" y="6061"/>
                  </a:lnTo>
                  <a:lnTo>
                    <a:pt x="12391" y="5893"/>
                  </a:lnTo>
                  <a:lnTo>
                    <a:pt x="14040" y="5758"/>
                  </a:lnTo>
                  <a:lnTo>
                    <a:pt x="15690" y="5657"/>
                  </a:lnTo>
                  <a:lnTo>
                    <a:pt x="17340" y="5556"/>
                  </a:lnTo>
                  <a:close/>
                  <a:moveTo>
                    <a:pt x="10606" y="1"/>
                  </a:moveTo>
                  <a:lnTo>
                    <a:pt x="10471" y="674"/>
                  </a:lnTo>
                  <a:lnTo>
                    <a:pt x="10370" y="1347"/>
                  </a:lnTo>
                  <a:lnTo>
                    <a:pt x="10202" y="2661"/>
                  </a:lnTo>
                  <a:lnTo>
                    <a:pt x="10067" y="3671"/>
                  </a:lnTo>
                  <a:lnTo>
                    <a:pt x="9933" y="4647"/>
                  </a:lnTo>
                  <a:lnTo>
                    <a:pt x="9798" y="5287"/>
                  </a:lnTo>
                  <a:lnTo>
                    <a:pt x="9731" y="5623"/>
                  </a:lnTo>
                  <a:lnTo>
                    <a:pt x="9697" y="5960"/>
                  </a:lnTo>
                  <a:lnTo>
                    <a:pt x="8350" y="6095"/>
                  </a:lnTo>
                  <a:lnTo>
                    <a:pt x="7004" y="6229"/>
                  </a:lnTo>
                  <a:lnTo>
                    <a:pt x="5657" y="6431"/>
                  </a:lnTo>
                  <a:lnTo>
                    <a:pt x="4984" y="6566"/>
                  </a:lnTo>
                  <a:lnTo>
                    <a:pt x="4344" y="6701"/>
                  </a:lnTo>
                  <a:lnTo>
                    <a:pt x="4310" y="6667"/>
                  </a:lnTo>
                  <a:lnTo>
                    <a:pt x="4310" y="6633"/>
                  </a:lnTo>
                  <a:lnTo>
                    <a:pt x="4243" y="6600"/>
                  </a:lnTo>
                  <a:lnTo>
                    <a:pt x="4209" y="6633"/>
                  </a:lnTo>
                  <a:lnTo>
                    <a:pt x="4209" y="6667"/>
                  </a:lnTo>
                  <a:lnTo>
                    <a:pt x="4209" y="6734"/>
                  </a:lnTo>
                  <a:lnTo>
                    <a:pt x="4142" y="6734"/>
                  </a:lnTo>
                  <a:lnTo>
                    <a:pt x="4108" y="6768"/>
                  </a:lnTo>
                  <a:lnTo>
                    <a:pt x="4108" y="6802"/>
                  </a:lnTo>
                  <a:lnTo>
                    <a:pt x="4007" y="6835"/>
                  </a:lnTo>
                  <a:lnTo>
                    <a:pt x="3940" y="6903"/>
                  </a:lnTo>
                  <a:lnTo>
                    <a:pt x="3906" y="6936"/>
                  </a:lnTo>
                  <a:lnTo>
                    <a:pt x="3940" y="6970"/>
                  </a:lnTo>
                  <a:lnTo>
                    <a:pt x="3906" y="7138"/>
                  </a:lnTo>
                  <a:lnTo>
                    <a:pt x="3502" y="7138"/>
                  </a:lnTo>
                  <a:lnTo>
                    <a:pt x="3435" y="7172"/>
                  </a:lnTo>
                  <a:lnTo>
                    <a:pt x="3435" y="7206"/>
                  </a:lnTo>
                  <a:lnTo>
                    <a:pt x="2357" y="7778"/>
                  </a:lnTo>
                  <a:lnTo>
                    <a:pt x="1920" y="8047"/>
                  </a:lnTo>
                  <a:lnTo>
                    <a:pt x="1718" y="8216"/>
                  </a:lnTo>
                  <a:lnTo>
                    <a:pt x="1549" y="8418"/>
                  </a:lnTo>
                  <a:lnTo>
                    <a:pt x="1482" y="8451"/>
                  </a:lnTo>
                  <a:lnTo>
                    <a:pt x="1280" y="8485"/>
                  </a:lnTo>
                  <a:lnTo>
                    <a:pt x="1078" y="8485"/>
                  </a:lnTo>
                  <a:lnTo>
                    <a:pt x="977" y="8519"/>
                  </a:lnTo>
                  <a:lnTo>
                    <a:pt x="876" y="8552"/>
                  </a:lnTo>
                  <a:lnTo>
                    <a:pt x="842" y="8519"/>
                  </a:lnTo>
                  <a:lnTo>
                    <a:pt x="809" y="8519"/>
                  </a:lnTo>
                  <a:lnTo>
                    <a:pt x="809" y="8721"/>
                  </a:lnTo>
                  <a:lnTo>
                    <a:pt x="472" y="8721"/>
                  </a:lnTo>
                  <a:lnTo>
                    <a:pt x="270" y="8687"/>
                  </a:lnTo>
                  <a:lnTo>
                    <a:pt x="68" y="8721"/>
                  </a:lnTo>
                  <a:lnTo>
                    <a:pt x="68" y="8687"/>
                  </a:lnTo>
                  <a:lnTo>
                    <a:pt x="34" y="8721"/>
                  </a:lnTo>
                  <a:lnTo>
                    <a:pt x="1" y="8721"/>
                  </a:lnTo>
                  <a:lnTo>
                    <a:pt x="1" y="8754"/>
                  </a:lnTo>
                  <a:lnTo>
                    <a:pt x="34" y="8788"/>
                  </a:lnTo>
                  <a:lnTo>
                    <a:pt x="68" y="8956"/>
                  </a:lnTo>
                  <a:lnTo>
                    <a:pt x="135" y="9158"/>
                  </a:lnTo>
                  <a:lnTo>
                    <a:pt x="304" y="9495"/>
                  </a:lnTo>
                  <a:lnTo>
                    <a:pt x="371" y="9529"/>
                  </a:lnTo>
                  <a:lnTo>
                    <a:pt x="405" y="9529"/>
                  </a:lnTo>
                  <a:lnTo>
                    <a:pt x="640" y="9461"/>
                  </a:lnTo>
                  <a:lnTo>
                    <a:pt x="876" y="9394"/>
                  </a:lnTo>
                  <a:lnTo>
                    <a:pt x="910" y="9428"/>
                  </a:lnTo>
                  <a:lnTo>
                    <a:pt x="876" y="9461"/>
                  </a:lnTo>
                  <a:lnTo>
                    <a:pt x="943" y="9529"/>
                  </a:lnTo>
                  <a:lnTo>
                    <a:pt x="1011" y="9562"/>
                  </a:lnTo>
                  <a:lnTo>
                    <a:pt x="1246" y="9596"/>
                  </a:lnTo>
                  <a:lnTo>
                    <a:pt x="1448" y="9562"/>
                  </a:lnTo>
                  <a:lnTo>
                    <a:pt x="1650" y="9495"/>
                  </a:lnTo>
                  <a:lnTo>
                    <a:pt x="1718" y="9495"/>
                  </a:lnTo>
                  <a:lnTo>
                    <a:pt x="2122" y="9731"/>
                  </a:lnTo>
                  <a:lnTo>
                    <a:pt x="2559" y="9933"/>
                  </a:lnTo>
                  <a:lnTo>
                    <a:pt x="2997" y="10101"/>
                  </a:lnTo>
                  <a:lnTo>
                    <a:pt x="3435" y="10202"/>
                  </a:lnTo>
                  <a:lnTo>
                    <a:pt x="3468" y="10370"/>
                  </a:lnTo>
                  <a:lnTo>
                    <a:pt x="3502" y="10438"/>
                  </a:lnTo>
                  <a:lnTo>
                    <a:pt x="3603" y="10438"/>
                  </a:lnTo>
                  <a:lnTo>
                    <a:pt x="3637" y="10370"/>
                  </a:lnTo>
                  <a:lnTo>
                    <a:pt x="3738" y="10404"/>
                  </a:lnTo>
                  <a:lnTo>
                    <a:pt x="3872" y="10404"/>
                  </a:lnTo>
                  <a:lnTo>
                    <a:pt x="4075" y="10370"/>
                  </a:lnTo>
                  <a:lnTo>
                    <a:pt x="4310" y="10337"/>
                  </a:lnTo>
                  <a:lnTo>
                    <a:pt x="4344" y="10438"/>
                  </a:lnTo>
                  <a:lnTo>
                    <a:pt x="4378" y="10471"/>
                  </a:lnTo>
                  <a:lnTo>
                    <a:pt x="4378" y="10505"/>
                  </a:lnTo>
                  <a:lnTo>
                    <a:pt x="4411" y="10539"/>
                  </a:lnTo>
                  <a:lnTo>
                    <a:pt x="4782" y="10572"/>
                  </a:lnTo>
                  <a:lnTo>
                    <a:pt x="5186" y="10606"/>
                  </a:lnTo>
                  <a:lnTo>
                    <a:pt x="5994" y="10572"/>
                  </a:lnTo>
                  <a:lnTo>
                    <a:pt x="7610" y="10438"/>
                  </a:lnTo>
                  <a:lnTo>
                    <a:pt x="11077" y="10202"/>
                  </a:lnTo>
                  <a:lnTo>
                    <a:pt x="12828" y="10101"/>
                  </a:lnTo>
                  <a:lnTo>
                    <a:pt x="14545" y="9966"/>
                  </a:lnTo>
                  <a:lnTo>
                    <a:pt x="14579" y="9966"/>
                  </a:lnTo>
                  <a:lnTo>
                    <a:pt x="14949" y="10135"/>
                  </a:lnTo>
                  <a:lnTo>
                    <a:pt x="15387" y="10303"/>
                  </a:lnTo>
                  <a:lnTo>
                    <a:pt x="15791" y="10438"/>
                  </a:lnTo>
                  <a:lnTo>
                    <a:pt x="16229" y="10539"/>
                  </a:lnTo>
                  <a:lnTo>
                    <a:pt x="17104" y="10707"/>
                  </a:lnTo>
                  <a:lnTo>
                    <a:pt x="18013" y="10808"/>
                  </a:lnTo>
                  <a:lnTo>
                    <a:pt x="18922" y="10876"/>
                  </a:lnTo>
                  <a:lnTo>
                    <a:pt x="19831" y="10943"/>
                  </a:lnTo>
                  <a:lnTo>
                    <a:pt x="20707" y="11010"/>
                  </a:lnTo>
                  <a:lnTo>
                    <a:pt x="21582" y="11078"/>
                  </a:lnTo>
                  <a:lnTo>
                    <a:pt x="22626" y="11212"/>
                  </a:lnTo>
                  <a:lnTo>
                    <a:pt x="23636" y="11347"/>
                  </a:lnTo>
                  <a:lnTo>
                    <a:pt x="25689" y="11684"/>
                  </a:lnTo>
                  <a:lnTo>
                    <a:pt x="27743" y="12054"/>
                  </a:lnTo>
                  <a:lnTo>
                    <a:pt x="29797" y="12391"/>
                  </a:lnTo>
                  <a:lnTo>
                    <a:pt x="29427" y="14882"/>
                  </a:lnTo>
                  <a:lnTo>
                    <a:pt x="29460" y="14949"/>
                  </a:lnTo>
                  <a:lnTo>
                    <a:pt x="29460" y="14983"/>
                  </a:lnTo>
                  <a:lnTo>
                    <a:pt x="29528" y="15017"/>
                  </a:lnTo>
                  <a:lnTo>
                    <a:pt x="29629" y="14983"/>
                  </a:lnTo>
                  <a:lnTo>
                    <a:pt x="29629" y="14949"/>
                  </a:lnTo>
                  <a:lnTo>
                    <a:pt x="29662" y="14916"/>
                  </a:lnTo>
                  <a:lnTo>
                    <a:pt x="29797" y="14815"/>
                  </a:lnTo>
                  <a:lnTo>
                    <a:pt x="29932" y="14680"/>
                  </a:lnTo>
                  <a:lnTo>
                    <a:pt x="30066" y="14545"/>
                  </a:lnTo>
                  <a:lnTo>
                    <a:pt x="30201" y="14444"/>
                  </a:lnTo>
                  <a:lnTo>
                    <a:pt x="30268" y="14613"/>
                  </a:lnTo>
                  <a:lnTo>
                    <a:pt x="30369" y="14747"/>
                  </a:lnTo>
                  <a:lnTo>
                    <a:pt x="30470" y="14882"/>
                  </a:lnTo>
                  <a:lnTo>
                    <a:pt x="30605" y="15017"/>
                  </a:lnTo>
                  <a:lnTo>
                    <a:pt x="30571" y="15151"/>
                  </a:lnTo>
                  <a:lnTo>
                    <a:pt x="30571" y="15219"/>
                  </a:lnTo>
                  <a:lnTo>
                    <a:pt x="30605" y="15252"/>
                  </a:lnTo>
                  <a:lnTo>
                    <a:pt x="30740" y="15252"/>
                  </a:lnTo>
                  <a:lnTo>
                    <a:pt x="30773" y="15219"/>
                  </a:lnTo>
                  <a:lnTo>
                    <a:pt x="30807" y="15151"/>
                  </a:lnTo>
                  <a:lnTo>
                    <a:pt x="30807" y="14949"/>
                  </a:lnTo>
                  <a:lnTo>
                    <a:pt x="31076" y="12492"/>
                  </a:lnTo>
                  <a:lnTo>
                    <a:pt x="31682" y="12593"/>
                  </a:lnTo>
                  <a:lnTo>
                    <a:pt x="32288" y="12694"/>
                  </a:lnTo>
                  <a:lnTo>
                    <a:pt x="33467" y="12795"/>
                  </a:lnTo>
                  <a:lnTo>
                    <a:pt x="34241" y="12896"/>
                  </a:lnTo>
                  <a:lnTo>
                    <a:pt x="34611" y="12963"/>
                  </a:lnTo>
                  <a:lnTo>
                    <a:pt x="34982" y="13064"/>
                  </a:lnTo>
                  <a:lnTo>
                    <a:pt x="35251" y="13131"/>
                  </a:lnTo>
                  <a:lnTo>
                    <a:pt x="35520" y="13165"/>
                  </a:lnTo>
                  <a:lnTo>
                    <a:pt x="35756" y="13199"/>
                  </a:lnTo>
                  <a:lnTo>
                    <a:pt x="36025" y="13165"/>
                  </a:lnTo>
                  <a:lnTo>
                    <a:pt x="36665" y="13165"/>
                  </a:lnTo>
                  <a:lnTo>
                    <a:pt x="36968" y="13232"/>
                  </a:lnTo>
                  <a:lnTo>
                    <a:pt x="37238" y="13300"/>
                  </a:lnTo>
                  <a:lnTo>
                    <a:pt x="37844" y="13434"/>
                  </a:lnTo>
                  <a:lnTo>
                    <a:pt x="38147" y="13502"/>
                  </a:lnTo>
                  <a:lnTo>
                    <a:pt x="38450" y="13502"/>
                  </a:lnTo>
                  <a:lnTo>
                    <a:pt x="39190" y="13569"/>
                  </a:lnTo>
                  <a:lnTo>
                    <a:pt x="39965" y="13670"/>
                  </a:lnTo>
                  <a:lnTo>
                    <a:pt x="41446" y="13872"/>
                  </a:lnTo>
                  <a:lnTo>
                    <a:pt x="44274" y="14377"/>
                  </a:lnTo>
                  <a:lnTo>
                    <a:pt x="45520" y="14646"/>
                  </a:lnTo>
                  <a:lnTo>
                    <a:pt x="46160" y="14714"/>
                  </a:lnTo>
                  <a:lnTo>
                    <a:pt x="46799" y="14747"/>
                  </a:lnTo>
                  <a:lnTo>
                    <a:pt x="47069" y="14714"/>
                  </a:lnTo>
                  <a:lnTo>
                    <a:pt x="47338" y="14646"/>
                  </a:lnTo>
                  <a:lnTo>
                    <a:pt x="47540" y="14579"/>
                  </a:lnTo>
                  <a:lnTo>
                    <a:pt x="47742" y="14444"/>
                  </a:lnTo>
                  <a:lnTo>
                    <a:pt x="47910" y="14310"/>
                  </a:lnTo>
                  <a:lnTo>
                    <a:pt x="48079" y="14141"/>
                  </a:lnTo>
                  <a:lnTo>
                    <a:pt x="48213" y="13939"/>
                  </a:lnTo>
                  <a:lnTo>
                    <a:pt x="48314" y="13737"/>
                  </a:lnTo>
                  <a:lnTo>
                    <a:pt x="48382" y="13535"/>
                  </a:lnTo>
                  <a:lnTo>
                    <a:pt x="48449" y="13300"/>
                  </a:lnTo>
                  <a:lnTo>
                    <a:pt x="48550" y="12828"/>
                  </a:lnTo>
                  <a:lnTo>
                    <a:pt x="48584" y="12323"/>
                  </a:lnTo>
                  <a:lnTo>
                    <a:pt x="48584" y="11852"/>
                  </a:lnTo>
                  <a:lnTo>
                    <a:pt x="48752" y="11111"/>
                  </a:lnTo>
                  <a:lnTo>
                    <a:pt x="48887" y="10404"/>
                  </a:lnTo>
                  <a:lnTo>
                    <a:pt x="49122" y="8956"/>
                  </a:lnTo>
                  <a:lnTo>
                    <a:pt x="49695" y="5522"/>
                  </a:lnTo>
                  <a:lnTo>
                    <a:pt x="50671" y="1"/>
                  </a:lnTo>
                  <a:lnTo>
                    <a:pt x="50402" y="1"/>
                  </a:lnTo>
                  <a:lnTo>
                    <a:pt x="49425" y="5455"/>
                  </a:lnTo>
                  <a:lnTo>
                    <a:pt x="48853" y="8855"/>
                  </a:lnTo>
                  <a:lnTo>
                    <a:pt x="48651" y="10269"/>
                  </a:lnTo>
                  <a:lnTo>
                    <a:pt x="48550" y="10977"/>
                  </a:lnTo>
                  <a:lnTo>
                    <a:pt x="48483" y="11684"/>
                  </a:lnTo>
                  <a:lnTo>
                    <a:pt x="48415" y="11684"/>
                  </a:lnTo>
                  <a:lnTo>
                    <a:pt x="48382" y="11785"/>
                  </a:lnTo>
                  <a:lnTo>
                    <a:pt x="48382" y="12492"/>
                  </a:lnTo>
                  <a:lnTo>
                    <a:pt x="48348" y="12828"/>
                  </a:lnTo>
                  <a:lnTo>
                    <a:pt x="48281" y="13199"/>
                  </a:lnTo>
                  <a:lnTo>
                    <a:pt x="48180" y="13502"/>
                  </a:lnTo>
                  <a:lnTo>
                    <a:pt x="48011" y="13805"/>
                  </a:lnTo>
                  <a:lnTo>
                    <a:pt x="47776" y="14074"/>
                  </a:lnTo>
                  <a:lnTo>
                    <a:pt x="47641" y="14209"/>
                  </a:lnTo>
                  <a:lnTo>
                    <a:pt x="47473" y="14310"/>
                  </a:lnTo>
                  <a:lnTo>
                    <a:pt x="47338" y="14377"/>
                  </a:lnTo>
                  <a:lnTo>
                    <a:pt x="47203" y="14444"/>
                  </a:lnTo>
                  <a:lnTo>
                    <a:pt x="46867" y="14512"/>
                  </a:lnTo>
                  <a:lnTo>
                    <a:pt x="46530" y="14512"/>
                  </a:lnTo>
                  <a:lnTo>
                    <a:pt x="46160" y="14478"/>
                  </a:lnTo>
                  <a:lnTo>
                    <a:pt x="45486" y="14377"/>
                  </a:lnTo>
                  <a:lnTo>
                    <a:pt x="44847" y="14242"/>
                  </a:lnTo>
                  <a:lnTo>
                    <a:pt x="42288" y="13771"/>
                  </a:lnTo>
                  <a:lnTo>
                    <a:pt x="39729" y="13367"/>
                  </a:lnTo>
                  <a:lnTo>
                    <a:pt x="39224" y="13300"/>
                  </a:lnTo>
                  <a:lnTo>
                    <a:pt x="38685" y="13266"/>
                  </a:lnTo>
                  <a:lnTo>
                    <a:pt x="38180" y="13232"/>
                  </a:lnTo>
                  <a:lnTo>
                    <a:pt x="37911" y="13199"/>
                  </a:lnTo>
                  <a:lnTo>
                    <a:pt x="37642" y="13098"/>
                  </a:lnTo>
                  <a:lnTo>
                    <a:pt x="37406" y="13030"/>
                  </a:lnTo>
                  <a:lnTo>
                    <a:pt x="37170" y="12997"/>
                  </a:lnTo>
                  <a:lnTo>
                    <a:pt x="36665" y="12963"/>
                  </a:lnTo>
                  <a:lnTo>
                    <a:pt x="36160" y="12963"/>
                  </a:lnTo>
                  <a:lnTo>
                    <a:pt x="35655" y="12997"/>
                  </a:lnTo>
                  <a:lnTo>
                    <a:pt x="35487" y="12997"/>
                  </a:lnTo>
                  <a:lnTo>
                    <a:pt x="35352" y="12963"/>
                  </a:lnTo>
                  <a:lnTo>
                    <a:pt x="35015" y="12862"/>
                  </a:lnTo>
                  <a:lnTo>
                    <a:pt x="34712" y="12761"/>
                  </a:lnTo>
                  <a:lnTo>
                    <a:pt x="34409" y="12694"/>
                  </a:lnTo>
                  <a:lnTo>
                    <a:pt x="33938" y="12626"/>
                  </a:lnTo>
                  <a:lnTo>
                    <a:pt x="33467" y="12559"/>
                  </a:lnTo>
                  <a:lnTo>
                    <a:pt x="32288" y="12424"/>
                  </a:lnTo>
                  <a:lnTo>
                    <a:pt x="31682" y="12391"/>
                  </a:lnTo>
                  <a:lnTo>
                    <a:pt x="31110" y="12357"/>
                  </a:lnTo>
                  <a:lnTo>
                    <a:pt x="31211" y="11482"/>
                  </a:lnTo>
                  <a:lnTo>
                    <a:pt x="31783" y="11650"/>
                  </a:lnTo>
                  <a:lnTo>
                    <a:pt x="32389" y="11785"/>
                  </a:lnTo>
                  <a:lnTo>
                    <a:pt x="33601" y="12020"/>
                  </a:lnTo>
                  <a:lnTo>
                    <a:pt x="36025" y="12424"/>
                  </a:lnTo>
                  <a:lnTo>
                    <a:pt x="38483" y="12828"/>
                  </a:lnTo>
                  <a:lnTo>
                    <a:pt x="40941" y="13165"/>
                  </a:lnTo>
                  <a:lnTo>
                    <a:pt x="43533" y="13502"/>
                  </a:lnTo>
                  <a:lnTo>
                    <a:pt x="44644" y="13603"/>
                  </a:lnTo>
                  <a:lnTo>
                    <a:pt x="45217" y="13636"/>
                  </a:lnTo>
                  <a:lnTo>
                    <a:pt x="45486" y="13636"/>
                  </a:lnTo>
                  <a:lnTo>
                    <a:pt x="45789" y="13603"/>
                  </a:lnTo>
                  <a:lnTo>
                    <a:pt x="46193" y="13502"/>
                  </a:lnTo>
                  <a:lnTo>
                    <a:pt x="46530" y="13333"/>
                  </a:lnTo>
                  <a:lnTo>
                    <a:pt x="46833" y="13131"/>
                  </a:lnTo>
                  <a:lnTo>
                    <a:pt x="47069" y="12896"/>
                  </a:lnTo>
                  <a:lnTo>
                    <a:pt x="47271" y="12593"/>
                  </a:lnTo>
                  <a:lnTo>
                    <a:pt x="47405" y="12256"/>
                  </a:lnTo>
                  <a:lnTo>
                    <a:pt x="47473" y="11886"/>
                  </a:lnTo>
                  <a:lnTo>
                    <a:pt x="47506" y="11448"/>
                  </a:lnTo>
                  <a:lnTo>
                    <a:pt x="47473" y="11414"/>
                  </a:lnTo>
                  <a:lnTo>
                    <a:pt x="47708" y="10707"/>
                  </a:lnTo>
                  <a:lnTo>
                    <a:pt x="47843" y="10000"/>
                  </a:lnTo>
                  <a:lnTo>
                    <a:pt x="48112" y="8552"/>
                  </a:lnTo>
                  <a:lnTo>
                    <a:pt x="48382" y="6970"/>
                  </a:lnTo>
                  <a:lnTo>
                    <a:pt x="48617" y="5388"/>
                  </a:lnTo>
                  <a:lnTo>
                    <a:pt x="48954" y="2694"/>
                  </a:lnTo>
                  <a:lnTo>
                    <a:pt x="49257" y="1"/>
                  </a:lnTo>
                  <a:lnTo>
                    <a:pt x="48988" y="1"/>
                  </a:lnTo>
                  <a:lnTo>
                    <a:pt x="48685" y="2795"/>
                  </a:lnTo>
                  <a:lnTo>
                    <a:pt x="48314" y="5590"/>
                  </a:lnTo>
                  <a:lnTo>
                    <a:pt x="48079" y="7172"/>
                  </a:lnTo>
                  <a:lnTo>
                    <a:pt x="47843" y="8721"/>
                  </a:lnTo>
                  <a:lnTo>
                    <a:pt x="47574" y="10034"/>
                  </a:lnTo>
                  <a:lnTo>
                    <a:pt x="47473" y="10707"/>
                  </a:lnTo>
                  <a:lnTo>
                    <a:pt x="47405" y="11381"/>
                  </a:lnTo>
                  <a:lnTo>
                    <a:pt x="47338" y="11381"/>
                  </a:lnTo>
                  <a:lnTo>
                    <a:pt x="47304" y="11448"/>
                  </a:lnTo>
                  <a:lnTo>
                    <a:pt x="47304" y="11785"/>
                  </a:lnTo>
                  <a:lnTo>
                    <a:pt x="47237" y="12088"/>
                  </a:lnTo>
                  <a:lnTo>
                    <a:pt x="47170" y="12357"/>
                  </a:lnTo>
                  <a:lnTo>
                    <a:pt x="47035" y="12593"/>
                  </a:lnTo>
                  <a:lnTo>
                    <a:pt x="46900" y="12828"/>
                  </a:lnTo>
                  <a:lnTo>
                    <a:pt x="46698" y="12997"/>
                  </a:lnTo>
                  <a:lnTo>
                    <a:pt x="46429" y="13165"/>
                  </a:lnTo>
                  <a:lnTo>
                    <a:pt x="46126" y="13300"/>
                  </a:lnTo>
                  <a:lnTo>
                    <a:pt x="45890" y="13367"/>
                  </a:lnTo>
                  <a:lnTo>
                    <a:pt x="45621" y="13434"/>
                  </a:lnTo>
                  <a:lnTo>
                    <a:pt x="45116" y="13434"/>
                  </a:lnTo>
                  <a:lnTo>
                    <a:pt x="44577" y="13401"/>
                  </a:lnTo>
                  <a:lnTo>
                    <a:pt x="44072" y="13333"/>
                  </a:lnTo>
                  <a:lnTo>
                    <a:pt x="41749" y="13064"/>
                  </a:lnTo>
                  <a:lnTo>
                    <a:pt x="39426" y="12761"/>
                  </a:lnTo>
                  <a:lnTo>
                    <a:pt x="37339" y="12458"/>
                  </a:lnTo>
                  <a:lnTo>
                    <a:pt x="35285" y="12121"/>
                  </a:lnTo>
                  <a:lnTo>
                    <a:pt x="34275" y="11919"/>
                  </a:lnTo>
                  <a:lnTo>
                    <a:pt x="33265" y="11717"/>
                  </a:lnTo>
                  <a:lnTo>
                    <a:pt x="32221" y="11515"/>
                  </a:lnTo>
                  <a:lnTo>
                    <a:pt x="31211" y="11347"/>
                  </a:lnTo>
                  <a:lnTo>
                    <a:pt x="31480" y="9192"/>
                  </a:lnTo>
                  <a:lnTo>
                    <a:pt x="31750" y="7037"/>
                  </a:lnTo>
                  <a:lnTo>
                    <a:pt x="32322" y="3132"/>
                  </a:lnTo>
                  <a:lnTo>
                    <a:pt x="32457" y="2357"/>
                  </a:lnTo>
                  <a:lnTo>
                    <a:pt x="32591" y="1583"/>
                  </a:lnTo>
                  <a:lnTo>
                    <a:pt x="32726" y="775"/>
                  </a:lnTo>
                  <a:lnTo>
                    <a:pt x="32827" y="1"/>
                  </a:lnTo>
                  <a:lnTo>
                    <a:pt x="32625" y="1"/>
                  </a:lnTo>
                  <a:lnTo>
                    <a:pt x="32457" y="809"/>
                  </a:lnTo>
                  <a:lnTo>
                    <a:pt x="32322" y="1650"/>
                  </a:lnTo>
                  <a:lnTo>
                    <a:pt x="32086" y="3334"/>
                  </a:lnTo>
                  <a:lnTo>
                    <a:pt x="31783" y="5287"/>
                  </a:lnTo>
                  <a:lnTo>
                    <a:pt x="31514" y="7273"/>
                  </a:lnTo>
                  <a:lnTo>
                    <a:pt x="31043" y="10977"/>
                  </a:lnTo>
                  <a:lnTo>
                    <a:pt x="30639" y="14680"/>
                  </a:lnTo>
                  <a:lnTo>
                    <a:pt x="30504" y="14478"/>
                  </a:lnTo>
                  <a:lnTo>
                    <a:pt x="30403" y="14242"/>
                  </a:lnTo>
                  <a:lnTo>
                    <a:pt x="30336" y="14175"/>
                  </a:lnTo>
                  <a:lnTo>
                    <a:pt x="30235" y="14175"/>
                  </a:lnTo>
                  <a:lnTo>
                    <a:pt x="30134" y="14209"/>
                  </a:lnTo>
                  <a:lnTo>
                    <a:pt x="30033" y="14276"/>
                  </a:lnTo>
                  <a:lnTo>
                    <a:pt x="29831" y="14444"/>
                  </a:lnTo>
                  <a:lnTo>
                    <a:pt x="29696" y="14613"/>
                  </a:lnTo>
                  <a:lnTo>
                    <a:pt x="29999" y="12424"/>
                  </a:lnTo>
                  <a:lnTo>
                    <a:pt x="30066" y="12391"/>
                  </a:lnTo>
                  <a:lnTo>
                    <a:pt x="30066" y="12323"/>
                  </a:lnTo>
                  <a:lnTo>
                    <a:pt x="30066" y="12256"/>
                  </a:lnTo>
                  <a:lnTo>
                    <a:pt x="30033" y="12222"/>
                  </a:lnTo>
                  <a:lnTo>
                    <a:pt x="30740" y="7206"/>
                  </a:lnTo>
                  <a:lnTo>
                    <a:pt x="31009" y="5421"/>
                  </a:lnTo>
                  <a:lnTo>
                    <a:pt x="31312" y="3603"/>
                  </a:lnTo>
                  <a:lnTo>
                    <a:pt x="31581" y="1819"/>
                  </a:lnTo>
                  <a:lnTo>
                    <a:pt x="31682" y="910"/>
                  </a:lnTo>
                  <a:lnTo>
                    <a:pt x="31783" y="1"/>
                  </a:lnTo>
                  <a:lnTo>
                    <a:pt x="31615" y="1"/>
                  </a:lnTo>
                  <a:lnTo>
                    <a:pt x="31413" y="876"/>
                  </a:lnTo>
                  <a:lnTo>
                    <a:pt x="31278" y="1785"/>
                  </a:lnTo>
                  <a:lnTo>
                    <a:pt x="31009" y="3570"/>
                  </a:lnTo>
                  <a:lnTo>
                    <a:pt x="30773" y="5354"/>
                  </a:lnTo>
                  <a:lnTo>
                    <a:pt x="30538" y="7138"/>
                  </a:lnTo>
                  <a:lnTo>
                    <a:pt x="29965" y="11145"/>
                  </a:lnTo>
                  <a:lnTo>
                    <a:pt x="29427" y="11111"/>
                  </a:lnTo>
                  <a:lnTo>
                    <a:pt x="30033" y="5421"/>
                  </a:lnTo>
                  <a:lnTo>
                    <a:pt x="30201" y="4075"/>
                  </a:lnTo>
                  <a:lnTo>
                    <a:pt x="30369" y="2728"/>
                  </a:lnTo>
                  <a:lnTo>
                    <a:pt x="30571" y="1347"/>
                  </a:lnTo>
                  <a:lnTo>
                    <a:pt x="30706" y="1"/>
                  </a:lnTo>
                  <a:lnTo>
                    <a:pt x="30470" y="1"/>
                  </a:lnTo>
                  <a:lnTo>
                    <a:pt x="30268" y="1280"/>
                  </a:lnTo>
                  <a:lnTo>
                    <a:pt x="30100" y="2593"/>
                  </a:lnTo>
                  <a:lnTo>
                    <a:pt x="29965" y="3873"/>
                  </a:lnTo>
                  <a:lnTo>
                    <a:pt x="29831" y="5152"/>
                  </a:lnTo>
                  <a:lnTo>
                    <a:pt x="29494" y="8115"/>
                  </a:lnTo>
                  <a:lnTo>
                    <a:pt x="29157" y="11111"/>
                  </a:lnTo>
                  <a:lnTo>
                    <a:pt x="27709" y="11010"/>
                  </a:lnTo>
                  <a:lnTo>
                    <a:pt x="26228" y="10909"/>
                  </a:lnTo>
                  <a:lnTo>
                    <a:pt x="25487" y="10808"/>
                  </a:lnTo>
                  <a:lnTo>
                    <a:pt x="24780" y="10741"/>
                  </a:lnTo>
                  <a:lnTo>
                    <a:pt x="24040" y="10606"/>
                  </a:lnTo>
                  <a:lnTo>
                    <a:pt x="23333" y="10438"/>
                  </a:lnTo>
                  <a:lnTo>
                    <a:pt x="21750" y="10101"/>
                  </a:lnTo>
                  <a:lnTo>
                    <a:pt x="20942" y="9933"/>
                  </a:lnTo>
                  <a:lnTo>
                    <a:pt x="20134" y="9798"/>
                  </a:lnTo>
                  <a:lnTo>
                    <a:pt x="19562" y="9731"/>
                  </a:lnTo>
                  <a:lnTo>
                    <a:pt x="19259" y="9697"/>
                  </a:lnTo>
                  <a:lnTo>
                    <a:pt x="18989" y="9596"/>
                  </a:lnTo>
                  <a:lnTo>
                    <a:pt x="18754" y="9529"/>
                  </a:lnTo>
                  <a:lnTo>
                    <a:pt x="18518" y="9495"/>
                  </a:lnTo>
                  <a:lnTo>
                    <a:pt x="18282" y="9495"/>
                  </a:lnTo>
                  <a:lnTo>
                    <a:pt x="18047" y="9562"/>
                  </a:lnTo>
                  <a:lnTo>
                    <a:pt x="18013" y="9596"/>
                  </a:lnTo>
                  <a:lnTo>
                    <a:pt x="17979" y="9663"/>
                  </a:lnTo>
                  <a:lnTo>
                    <a:pt x="18013" y="9697"/>
                  </a:lnTo>
                  <a:lnTo>
                    <a:pt x="18417" y="9697"/>
                  </a:lnTo>
                  <a:lnTo>
                    <a:pt x="18754" y="9731"/>
                  </a:lnTo>
                  <a:lnTo>
                    <a:pt x="18922" y="9832"/>
                  </a:lnTo>
                  <a:lnTo>
                    <a:pt x="19023" y="9865"/>
                  </a:lnTo>
                  <a:lnTo>
                    <a:pt x="19124" y="9899"/>
                  </a:lnTo>
                  <a:lnTo>
                    <a:pt x="19966" y="10034"/>
                  </a:lnTo>
                  <a:lnTo>
                    <a:pt x="20841" y="10135"/>
                  </a:lnTo>
                  <a:lnTo>
                    <a:pt x="21616" y="10303"/>
                  </a:lnTo>
                  <a:lnTo>
                    <a:pt x="22424" y="10471"/>
                  </a:lnTo>
                  <a:lnTo>
                    <a:pt x="23972" y="10842"/>
                  </a:lnTo>
                  <a:lnTo>
                    <a:pt x="24612" y="10977"/>
                  </a:lnTo>
                  <a:lnTo>
                    <a:pt x="25252" y="11078"/>
                  </a:lnTo>
                  <a:lnTo>
                    <a:pt x="26531" y="11212"/>
                  </a:lnTo>
                  <a:lnTo>
                    <a:pt x="27844" y="11280"/>
                  </a:lnTo>
                  <a:lnTo>
                    <a:pt x="29124" y="11347"/>
                  </a:lnTo>
                  <a:lnTo>
                    <a:pt x="29124" y="11482"/>
                  </a:lnTo>
                  <a:lnTo>
                    <a:pt x="29124" y="11549"/>
                  </a:lnTo>
                  <a:lnTo>
                    <a:pt x="29157" y="11583"/>
                  </a:lnTo>
                  <a:lnTo>
                    <a:pt x="29225" y="11616"/>
                  </a:lnTo>
                  <a:lnTo>
                    <a:pt x="29326" y="11583"/>
                  </a:lnTo>
                  <a:lnTo>
                    <a:pt x="29359" y="11549"/>
                  </a:lnTo>
                  <a:lnTo>
                    <a:pt x="29359" y="11482"/>
                  </a:lnTo>
                  <a:lnTo>
                    <a:pt x="29393" y="11381"/>
                  </a:lnTo>
                  <a:lnTo>
                    <a:pt x="29932" y="11414"/>
                  </a:lnTo>
                  <a:lnTo>
                    <a:pt x="29797" y="12189"/>
                  </a:lnTo>
                  <a:lnTo>
                    <a:pt x="27945" y="11818"/>
                  </a:lnTo>
                  <a:lnTo>
                    <a:pt x="26093" y="11515"/>
                  </a:lnTo>
                  <a:lnTo>
                    <a:pt x="24242" y="11246"/>
                  </a:lnTo>
                  <a:lnTo>
                    <a:pt x="22356" y="10977"/>
                  </a:lnTo>
                  <a:lnTo>
                    <a:pt x="21414" y="10876"/>
                  </a:lnTo>
                  <a:lnTo>
                    <a:pt x="20471" y="10775"/>
                  </a:lnTo>
                  <a:lnTo>
                    <a:pt x="18585" y="10606"/>
                  </a:lnTo>
                  <a:lnTo>
                    <a:pt x="17643" y="10505"/>
                  </a:lnTo>
                  <a:lnTo>
                    <a:pt x="16734" y="10337"/>
                  </a:lnTo>
                  <a:lnTo>
                    <a:pt x="15825" y="10168"/>
                  </a:lnTo>
                  <a:lnTo>
                    <a:pt x="14916" y="9933"/>
                  </a:lnTo>
                  <a:lnTo>
                    <a:pt x="16330" y="9764"/>
                  </a:lnTo>
                  <a:lnTo>
                    <a:pt x="17744" y="9562"/>
                  </a:lnTo>
                  <a:lnTo>
                    <a:pt x="17777" y="9596"/>
                  </a:lnTo>
                  <a:lnTo>
                    <a:pt x="17845" y="9630"/>
                  </a:lnTo>
                  <a:lnTo>
                    <a:pt x="17912" y="9596"/>
                  </a:lnTo>
                  <a:lnTo>
                    <a:pt x="17946" y="9529"/>
                  </a:lnTo>
                  <a:lnTo>
                    <a:pt x="17979" y="9529"/>
                  </a:lnTo>
                  <a:lnTo>
                    <a:pt x="18013" y="9495"/>
                  </a:lnTo>
                  <a:lnTo>
                    <a:pt x="18047" y="9461"/>
                  </a:lnTo>
                  <a:lnTo>
                    <a:pt x="18282" y="9428"/>
                  </a:lnTo>
                  <a:lnTo>
                    <a:pt x="18552" y="9394"/>
                  </a:lnTo>
                  <a:lnTo>
                    <a:pt x="19023" y="9327"/>
                  </a:lnTo>
                  <a:lnTo>
                    <a:pt x="20505" y="9158"/>
                  </a:lnTo>
                  <a:lnTo>
                    <a:pt x="22289" y="8956"/>
                  </a:lnTo>
                  <a:lnTo>
                    <a:pt x="22323" y="8956"/>
                  </a:lnTo>
                  <a:lnTo>
                    <a:pt x="22356" y="8923"/>
                  </a:lnTo>
                  <a:lnTo>
                    <a:pt x="23030" y="8855"/>
                  </a:lnTo>
                  <a:lnTo>
                    <a:pt x="23097" y="8822"/>
                  </a:lnTo>
                  <a:lnTo>
                    <a:pt x="23097" y="8754"/>
                  </a:lnTo>
                  <a:lnTo>
                    <a:pt x="23097" y="8721"/>
                  </a:lnTo>
                  <a:lnTo>
                    <a:pt x="23063" y="8653"/>
                  </a:lnTo>
                  <a:lnTo>
                    <a:pt x="22962" y="8216"/>
                  </a:lnTo>
                  <a:lnTo>
                    <a:pt x="22895" y="7744"/>
                  </a:lnTo>
                  <a:lnTo>
                    <a:pt x="22828" y="6835"/>
                  </a:lnTo>
                  <a:lnTo>
                    <a:pt x="22794" y="5893"/>
                  </a:lnTo>
                  <a:lnTo>
                    <a:pt x="22760" y="5421"/>
                  </a:lnTo>
                  <a:lnTo>
                    <a:pt x="22659" y="4984"/>
                  </a:lnTo>
                  <a:lnTo>
                    <a:pt x="22659" y="4950"/>
                  </a:lnTo>
                  <a:lnTo>
                    <a:pt x="22626" y="4950"/>
                  </a:lnTo>
                  <a:lnTo>
                    <a:pt x="22592" y="4984"/>
                  </a:lnTo>
                  <a:lnTo>
                    <a:pt x="22592" y="5017"/>
                  </a:lnTo>
                  <a:lnTo>
                    <a:pt x="22558" y="5017"/>
                  </a:lnTo>
                  <a:lnTo>
                    <a:pt x="19764" y="5152"/>
                  </a:lnTo>
                  <a:lnTo>
                    <a:pt x="19191" y="5152"/>
                  </a:lnTo>
                  <a:lnTo>
                    <a:pt x="18653" y="5186"/>
                  </a:lnTo>
                  <a:lnTo>
                    <a:pt x="18080" y="5287"/>
                  </a:lnTo>
                  <a:lnTo>
                    <a:pt x="17811" y="5354"/>
                  </a:lnTo>
                  <a:lnTo>
                    <a:pt x="17542" y="5455"/>
                  </a:lnTo>
                  <a:lnTo>
                    <a:pt x="17542" y="5421"/>
                  </a:lnTo>
                  <a:lnTo>
                    <a:pt x="17508" y="5388"/>
                  </a:lnTo>
                  <a:lnTo>
                    <a:pt x="17474" y="5388"/>
                  </a:lnTo>
                  <a:lnTo>
                    <a:pt x="17441" y="5354"/>
                  </a:lnTo>
                  <a:lnTo>
                    <a:pt x="17373" y="5354"/>
                  </a:lnTo>
                  <a:lnTo>
                    <a:pt x="14040" y="5556"/>
                  </a:lnTo>
                  <a:lnTo>
                    <a:pt x="12391" y="5691"/>
                  </a:lnTo>
                  <a:lnTo>
                    <a:pt x="10741" y="5859"/>
                  </a:lnTo>
                  <a:lnTo>
                    <a:pt x="9865" y="5926"/>
                  </a:lnTo>
                  <a:lnTo>
                    <a:pt x="10000" y="5657"/>
                  </a:lnTo>
                  <a:lnTo>
                    <a:pt x="10067" y="5320"/>
                  </a:lnTo>
                  <a:lnTo>
                    <a:pt x="10168" y="4714"/>
                  </a:lnTo>
                  <a:lnTo>
                    <a:pt x="10303" y="3940"/>
                  </a:lnTo>
                  <a:lnTo>
                    <a:pt x="10404" y="3166"/>
                  </a:lnTo>
                  <a:lnTo>
                    <a:pt x="10505" y="2391"/>
                  </a:lnTo>
                  <a:lnTo>
                    <a:pt x="10640" y="1583"/>
                  </a:lnTo>
                  <a:lnTo>
                    <a:pt x="10774" y="809"/>
                  </a:lnTo>
                  <a:lnTo>
                    <a:pt x="1090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8"/>
            <p:cNvSpPr/>
            <p:nvPr/>
          </p:nvSpPr>
          <p:spPr>
            <a:xfrm>
              <a:off x="6092495" y="162713"/>
              <a:ext cx="117432" cy="18484"/>
            </a:xfrm>
            <a:custGeom>
              <a:avLst/>
              <a:gdLst/>
              <a:ahLst/>
              <a:cxnLst/>
              <a:rect l="l" t="t" r="r" b="b"/>
              <a:pathLst>
                <a:path w="2357" h="371" extrusionOk="0">
                  <a:moveTo>
                    <a:pt x="1448" y="1"/>
                  </a:moveTo>
                  <a:lnTo>
                    <a:pt x="741" y="34"/>
                  </a:lnTo>
                  <a:lnTo>
                    <a:pt x="370" y="68"/>
                  </a:lnTo>
                  <a:lnTo>
                    <a:pt x="34" y="135"/>
                  </a:lnTo>
                  <a:lnTo>
                    <a:pt x="0" y="169"/>
                  </a:lnTo>
                  <a:lnTo>
                    <a:pt x="34" y="169"/>
                  </a:lnTo>
                  <a:lnTo>
                    <a:pt x="303" y="203"/>
                  </a:lnTo>
                  <a:lnTo>
                    <a:pt x="606" y="203"/>
                  </a:lnTo>
                  <a:lnTo>
                    <a:pt x="1178" y="169"/>
                  </a:lnTo>
                  <a:lnTo>
                    <a:pt x="1448" y="169"/>
                  </a:lnTo>
                  <a:lnTo>
                    <a:pt x="1717" y="203"/>
                  </a:lnTo>
                  <a:lnTo>
                    <a:pt x="1986" y="236"/>
                  </a:lnTo>
                  <a:lnTo>
                    <a:pt x="2256" y="371"/>
                  </a:lnTo>
                  <a:lnTo>
                    <a:pt x="2323" y="371"/>
                  </a:lnTo>
                  <a:lnTo>
                    <a:pt x="2357" y="337"/>
                  </a:lnTo>
                  <a:lnTo>
                    <a:pt x="2357" y="304"/>
                  </a:lnTo>
                  <a:lnTo>
                    <a:pt x="2357" y="236"/>
                  </a:lnTo>
                  <a:lnTo>
                    <a:pt x="2256" y="169"/>
                  </a:lnTo>
                  <a:lnTo>
                    <a:pt x="2155" y="102"/>
                  </a:lnTo>
                  <a:lnTo>
                    <a:pt x="1919" y="34"/>
                  </a:lnTo>
                  <a:lnTo>
                    <a:pt x="168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8"/>
            <p:cNvSpPr/>
            <p:nvPr/>
          </p:nvSpPr>
          <p:spPr>
            <a:xfrm>
              <a:off x="5788876" y="362352"/>
              <a:ext cx="213041" cy="72143"/>
            </a:xfrm>
            <a:custGeom>
              <a:avLst/>
              <a:gdLst/>
              <a:ahLst/>
              <a:cxnLst/>
              <a:rect l="l" t="t" r="r" b="b"/>
              <a:pathLst>
                <a:path w="4276" h="1448" extrusionOk="0">
                  <a:moveTo>
                    <a:pt x="4108" y="0"/>
                  </a:moveTo>
                  <a:lnTo>
                    <a:pt x="3872" y="67"/>
                  </a:lnTo>
                  <a:lnTo>
                    <a:pt x="3502" y="168"/>
                  </a:lnTo>
                  <a:lnTo>
                    <a:pt x="3131" y="303"/>
                  </a:lnTo>
                  <a:lnTo>
                    <a:pt x="2424" y="539"/>
                  </a:lnTo>
                  <a:lnTo>
                    <a:pt x="1212" y="943"/>
                  </a:lnTo>
                  <a:lnTo>
                    <a:pt x="606" y="1145"/>
                  </a:lnTo>
                  <a:lnTo>
                    <a:pt x="34" y="1380"/>
                  </a:lnTo>
                  <a:lnTo>
                    <a:pt x="0" y="1414"/>
                  </a:lnTo>
                  <a:lnTo>
                    <a:pt x="0" y="1448"/>
                  </a:lnTo>
                  <a:lnTo>
                    <a:pt x="34" y="1448"/>
                  </a:lnTo>
                  <a:lnTo>
                    <a:pt x="606" y="1347"/>
                  </a:lnTo>
                  <a:lnTo>
                    <a:pt x="1145" y="1178"/>
                  </a:lnTo>
                  <a:lnTo>
                    <a:pt x="2222" y="842"/>
                  </a:lnTo>
                  <a:lnTo>
                    <a:pt x="3266" y="539"/>
                  </a:lnTo>
                  <a:lnTo>
                    <a:pt x="3805" y="337"/>
                  </a:lnTo>
                  <a:lnTo>
                    <a:pt x="4040" y="236"/>
                  </a:lnTo>
                  <a:lnTo>
                    <a:pt x="4242" y="101"/>
                  </a:lnTo>
                  <a:lnTo>
                    <a:pt x="4276" y="67"/>
                  </a:lnTo>
                  <a:lnTo>
                    <a:pt x="4242" y="34"/>
                  </a:lnTo>
                  <a:lnTo>
                    <a:pt x="417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8"/>
            <p:cNvSpPr/>
            <p:nvPr/>
          </p:nvSpPr>
          <p:spPr>
            <a:xfrm>
              <a:off x="5788876" y="432801"/>
              <a:ext cx="145980" cy="50371"/>
            </a:xfrm>
            <a:custGeom>
              <a:avLst/>
              <a:gdLst/>
              <a:ahLst/>
              <a:cxnLst/>
              <a:rect l="l" t="t" r="r" b="b"/>
              <a:pathLst>
                <a:path w="2930" h="1011" extrusionOk="0">
                  <a:moveTo>
                    <a:pt x="2862" y="0"/>
                  </a:moveTo>
                  <a:lnTo>
                    <a:pt x="2492" y="67"/>
                  </a:lnTo>
                  <a:lnTo>
                    <a:pt x="2121" y="168"/>
                  </a:lnTo>
                  <a:lnTo>
                    <a:pt x="1414" y="404"/>
                  </a:lnTo>
                  <a:lnTo>
                    <a:pt x="707" y="640"/>
                  </a:lnTo>
                  <a:lnTo>
                    <a:pt x="337" y="774"/>
                  </a:lnTo>
                  <a:lnTo>
                    <a:pt x="34" y="976"/>
                  </a:lnTo>
                  <a:lnTo>
                    <a:pt x="0" y="1010"/>
                  </a:lnTo>
                  <a:lnTo>
                    <a:pt x="34" y="1010"/>
                  </a:lnTo>
                  <a:lnTo>
                    <a:pt x="404" y="943"/>
                  </a:lnTo>
                  <a:lnTo>
                    <a:pt x="774" y="842"/>
                  </a:lnTo>
                  <a:lnTo>
                    <a:pt x="1448" y="572"/>
                  </a:lnTo>
                  <a:lnTo>
                    <a:pt x="2189" y="370"/>
                  </a:lnTo>
                  <a:lnTo>
                    <a:pt x="2559" y="269"/>
                  </a:lnTo>
                  <a:lnTo>
                    <a:pt x="2896" y="135"/>
                  </a:lnTo>
                  <a:lnTo>
                    <a:pt x="2896" y="101"/>
                  </a:lnTo>
                  <a:lnTo>
                    <a:pt x="2929" y="67"/>
                  </a:lnTo>
                  <a:lnTo>
                    <a:pt x="2896" y="34"/>
                  </a:lnTo>
                  <a:lnTo>
                    <a:pt x="286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8"/>
            <p:cNvSpPr/>
            <p:nvPr/>
          </p:nvSpPr>
          <p:spPr>
            <a:xfrm>
              <a:off x="5778812" y="337191"/>
              <a:ext cx="186237" cy="43645"/>
            </a:xfrm>
            <a:custGeom>
              <a:avLst/>
              <a:gdLst/>
              <a:ahLst/>
              <a:cxnLst/>
              <a:rect l="l" t="t" r="r" b="b"/>
              <a:pathLst>
                <a:path w="3738" h="876" extrusionOk="0">
                  <a:moveTo>
                    <a:pt x="3266" y="0"/>
                  </a:moveTo>
                  <a:lnTo>
                    <a:pt x="3098" y="34"/>
                  </a:lnTo>
                  <a:lnTo>
                    <a:pt x="2795" y="168"/>
                  </a:lnTo>
                  <a:lnTo>
                    <a:pt x="2492" y="269"/>
                  </a:lnTo>
                  <a:lnTo>
                    <a:pt x="1886" y="471"/>
                  </a:lnTo>
                  <a:lnTo>
                    <a:pt x="1280" y="572"/>
                  </a:lnTo>
                  <a:lnTo>
                    <a:pt x="34" y="741"/>
                  </a:lnTo>
                  <a:lnTo>
                    <a:pt x="0" y="774"/>
                  </a:lnTo>
                  <a:lnTo>
                    <a:pt x="34" y="808"/>
                  </a:lnTo>
                  <a:lnTo>
                    <a:pt x="269" y="842"/>
                  </a:lnTo>
                  <a:lnTo>
                    <a:pt x="505" y="875"/>
                  </a:lnTo>
                  <a:lnTo>
                    <a:pt x="976" y="875"/>
                  </a:lnTo>
                  <a:lnTo>
                    <a:pt x="1414" y="774"/>
                  </a:lnTo>
                  <a:lnTo>
                    <a:pt x="1886" y="640"/>
                  </a:lnTo>
                  <a:lnTo>
                    <a:pt x="2761" y="337"/>
                  </a:lnTo>
                  <a:lnTo>
                    <a:pt x="3232" y="236"/>
                  </a:lnTo>
                  <a:lnTo>
                    <a:pt x="3704" y="202"/>
                  </a:lnTo>
                  <a:lnTo>
                    <a:pt x="3737" y="168"/>
                  </a:lnTo>
                  <a:lnTo>
                    <a:pt x="3737" y="135"/>
                  </a:lnTo>
                  <a:lnTo>
                    <a:pt x="3704" y="101"/>
                  </a:lnTo>
                  <a:lnTo>
                    <a:pt x="3569" y="34"/>
                  </a:lnTo>
                  <a:lnTo>
                    <a:pt x="340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8"/>
            <p:cNvSpPr/>
            <p:nvPr/>
          </p:nvSpPr>
          <p:spPr>
            <a:xfrm>
              <a:off x="4567677" y="-7"/>
              <a:ext cx="53758" cy="290266"/>
            </a:xfrm>
            <a:custGeom>
              <a:avLst/>
              <a:gdLst/>
              <a:ahLst/>
              <a:cxnLst/>
              <a:rect l="l" t="t" r="r" b="b"/>
              <a:pathLst>
                <a:path w="1079" h="5826" extrusionOk="0">
                  <a:moveTo>
                    <a:pt x="842" y="1"/>
                  </a:moveTo>
                  <a:lnTo>
                    <a:pt x="405" y="2896"/>
                  </a:lnTo>
                  <a:lnTo>
                    <a:pt x="135" y="4479"/>
                  </a:lnTo>
                  <a:lnTo>
                    <a:pt x="34" y="5152"/>
                  </a:lnTo>
                  <a:lnTo>
                    <a:pt x="1" y="5489"/>
                  </a:lnTo>
                  <a:lnTo>
                    <a:pt x="34" y="5792"/>
                  </a:lnTo>
                  <a:lnTo>
                    <a:pt x="68" y="5825"/>
                  </a:lnTo>
                  <a:lnTo>
                    <a:pt x="203" y="5522"/>
                  </a:lnTo>
                  <a:lnTo>
                    <a:pt x="270" y="5186"/>
                  </a:lnTo>
                  <a:lnTo>
                    <a:pt x="371" y="4546"/>
                  </a:lnTo>
                  <a:lnTo>
                    <a:pt x="640" y="2964"/>
                  </a:lnTo>
                  <a:lnTo>
                    <a:pt x="107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77" name="Google Shape;1277;p8"/>
          <p:cNvGrpSpPr/>
          <p:nvPr/>
        </p:nvGrpSpPr>
        <p:grpSpPr>
          <a:xfrm>
            <a:off x="8506368" y="1564091"/>
            <a:ext cx="637429" cy="1130622"/>
            <a:chOff x="6233393" y="2021291"/>
            <a:chExt cx="637429" cy="1130622"/>
          </a:xfrm>
        </p:grpSpPr>
        <p:sp>
          <p:nvSpPr>
            <p:cNvPr id="1278" name="Google Shape;1278;p8"/>
            <p:cNvSpPr/>
            <p:nvPr/>
          </p:nvSpPr>
          <p:spPr>
            <a:xfrm>
              <a:off x="6280325" y="2131997"/>
              <a:ext cx="590496" cy="900841"/>
            </a:xfrm>
            <a:custGeom>
              <a:avLst/>
              <a:gdLst/>
              <a:ahLst/>
              <a:cxnLst/>
              <a:rect l="l" t="t" r="r" b="b"/>
              <a:pathLst>
                <a:path w="11852" h="18081" extrusionOk="0">
                  <a:moveTo>
                    <a:pt x="8721" y="1"/>
                  </a:moveTo>
                  <a:lnTo>
                    <a:pt x="6431" y="506"/>
                  </a:lnTo>
                  <a:lnTo>
                    <a:pt x="4142" y="1045"/>
                  </a:lnTo>
                  <a:lnTo>
                    <a:pt x="1886" y="1651"/>
                  </a:lnTo>
                  <a:lnTo>
                    <a:pt x="977" y="1886"/>
                  </a:lnTo>
                  <a:lnTo>
                    <a:pt x="742" y="1954"/>
                  </a:lnTo>
                  <a:lnTo>
                    <a:pt x="540" y="2055"/>
                  </a:lnTo>
                  <a:lnTo>
                    <a:pt x="338" y="2156"/>
                  </a:lnTo>
                  <a:lnTo>
                    <a:pt x="169" y="2290"/>
                  </a:lnTo>
                  <a:lnTo>
                    <a:pt x="169" y="2324"/>
                  </a:lnTo>
                  <a:lnTo>
                    <a:pt x="136" y="2257"/>
                  </a:lnTo>
                  <a:lnTo>
                    <a:pt x="68" y="2223"/>
                  </a:lnTo>
                  <a:lnTo>
                    <a:pt x="1" y="2223"/>
                  </a:lnTo>
                  <a:lnTo>
                    <a:pt x="1" y="2290"/>
                  </a:lnTo>
                  <a:lnTo>
                    <a:pt x="35" y="2762"/>
                  </a:lnTo>
                  <a:lnTo>
                    <a:pt x="136" y="3233"/>
                  </a:lnTo>
                  <a:lnTo>
                    <a:pt x="371" y="4176"/>
                  </a:lnTo>
                  <a:lnTo>
                    <a:pt x="641" y="5118"/>
                  </a:lnTo>
                  <a:lnTo>
                    <a:pt x="876" y="6061"/>
                  </a:lnTo>
                  <a:lnTo>
                    <a:pt x="1785" y="10068"/>
                  </a:lnTo>
                  <a:lnTo>
                    <a:pt x="2223" y="12054"/>
                  </a:lnTo>
                  <a:lnTo>
                    <a:pt x="2728" y="14040"/>
                  </a:lnTo>
                  <a:lnTo>
                    <a:pt x="3267" y="16027"/>
                  </a:lnTo>
                  <a:lnTo>
                    <a:pt x="3536" y="17037"/>
                  </a:lnTo>
                  <a:lnTo>
                    <a:pt x="3873" y="17980"/>
                  </a:lnTo>
                  <a:lnTo>
                    <a:pt x="3940" y="18081"/>
                  </a:lnTo>
                  <a:lnTo>
                    <a:pt x="4007" y="18081"/>
                  </a:lnTo>
                  <a:lnTo>
                    <a:pt x="4075" y="18047"/>
                  </a:lnTo>
                  <a:lnTo>
                    <a:pt x="4142" y="17980"/>
                  </a:lnTo>
                  <a:lnTo>
                    <a:pt x="4681" y="17879"/>
                  </a:lnTo>
                  <a:lnTo>
                    <a:pt x="5253" y="17710"/>
                  </a:lnTo>
                  <a:lnTo>
                    <a:pt x="6330" y="17374"/>
                  </a:lnTo>
                  <a:lnTo>
                    <a:pt x="7576" y="17003"/>
                  </a:lnTo>
                  <a:lnTo>
                    <a:pt x="8856" y="16667"/>
                  </a:lnTo>
                  <a:lnTo>
                    <a:pt x="10337" y="16296"/>
                  </a:lnTo>
                  <a:lnTo>
                    <a:pt x="11111" y="16128"/>
                  </a:lnTo>
                  <a:lnTo>
                    <a:pt x="11852" y="15892"/>
                  </a:lnTo>
                  <a:lnTo>
                    <a:pt x="11852" y="15656"/>
                  </a:lnTo>
                  <a:lnTo>
                    <a:pt x="11044" y="15892"/>
                  </a:lnTo>
                  <a:lnTo>
                    <a:pt x="10202" y="16094"/>
                  </a:lnTo>
                  <a:lnTo>
                    <a:pt x="8519" y="16532"/>
                  </a:lnTo>
                  <a:lnTo>
                    <a:pt x="6263" y="17172"/>
                  </a:lnTo>
                  <a:lnTo>
                    <a:pt x="5152" y="17475"/>
                  </a:lnTo>
                  <a:lnTo>
                    <a:pt x="4613" y="17643"/>
                  </a:lnTo>
                  <a:lnTo>
                    <a:pt x="4108" y="17879"/>
                  </a:lnTo>
                  <a:lnTo>
                    <a:pt x="3536" y="15926"/>
                  </a:lnTo>
                  <a:lnTo>
                    <a:pt x="2997" y="13939"/>
                  </a:lnTo>
                  <a:lnTo>
                    <a:pt x="2526" y="11987"/>
                  </a:lnTo>
                  <a:lnTo>
                    <a:pt x="2055" y="9967"/>
                  </a:lnTo>
                  <a:lnTo>
                    <a:pt x="1146" y="5960"/>
                  </a:lnTo>
                  <a:lnTo>
                    <a:pt x="742" y="4108"/>
                  </a:lnTo>
                  <a:lnTo>
                    <a:pt x="506" y="3199"/>
                  </a:lnTo>
                  <a:lnTo>
                    <a:pt x="338" y="2762"/>
                  </a:lnTo>
                  <a:lnTo>
                    <a:pt x="182" y="2358"/>
                  </a:lnTo>
                  <a:lnTo>
                    <a:pt x="405" y="2358"/>
                  </a:lnTo>
                  <a:lnTo>
                    <a:pt x="641" y="2324"/>
                  </a:lnTo>
                  <a:lnTo>
                    <a:pt x="1078" y="2223"/>
                  </a:lnTo>
                  <a:lnTo>
                    <a:pt x="1954" y="1920"/>
                  </a:lnTo>
                  <a:lnTo>
                    <a:pt x="4209" y="1314"/>
                  </a:lnTo>
                  <a:lnTo>
                    <a:pt x="6465" y="775"/>
                  </a:lnTo>
                  <a:lnTo>
                    <a:pt x="8755" y="304"/>
                  </a:lnTo>
                  <a:lnTo>
                    <a:pt x="8889" y="977"/>
                  </a:lnTo>
                  <a:lnTo>
                    <a:pt x="9024" y="1651"/>
                  </a:lnTo>
                  <a:lnTo>
                    <a:pt x="9394" y="3031"/>
                  </a:lnTo>
                  <a:lnTo>
                    <a:pt x="10303" y="6330"/>
                  </a:lnTo>
                  <a:lnTo>
                    <a:pt x="11280" y="9664"/>
                  </a:lnTo>
                  <a:lnTo>
                    <a:pt x="11549" y="10674"/>
                  </a:lnTo>
                  <a:lnTo>
                    <a:pt x="11852" y="11717"/>
                  </a:lnTo>
                  <a:lnTo>
                    <a:pt x="11852" y="10640"/>
                  </a:lnTo>
                  <a:lnTo>
                    <a:pt x="11583" y="9832"/>
                  </a:lnTo>
                  <a:lnTo>
                    <a:pt x="10640" y="6532"/>
                  </a:lnTo>
                  <a:lnTo>
                    <a:pt x="9798" y="3469"/>
                  </a:lnTo>
                  <a:lnTo>
                    <a:pt x="9394" y="1785"/>
                  </a:lnTo>
                  <a:lnTo>
                    <a:pt x="9159" y="944"/>
                  </a:lnTo>
                  <a:lnTo>
                    <a:pt x="8923" y="136"/>
                  </a:lnTo>
                  <a:lnTo>
                    <a:pt x="8889" y="102"/>
                  </a:lnTo>
                  <a:lnTo>
                    <a:pt x="8822" y="35"/>
                  </a:lnTo>
                  <a:lnTo>
                    <a:pt x="878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8"/>
            <p:cNvSpPr/>
            <p:nvPr/>
          </p:nvSpPr>
          <p:spPr>
            <a:xfrm>
              <a:off x="6542043" y="3044546"/>
              <a:ext cx="65467" cy="46983"/>
            </a:xfrm>
            <a:custGeom>
              <a:avLst/>
              <a:gdLst/>
              <a:ahLst/>
              <a:cxnLst/>
              <a:rect l="l" t="t" r="r" b="b"/>
              <a:pathLst>
                <a:path w="1314" h="943" extrusionOk="0">
                  <a:moveTo>
                    <a:pt x="943" y="0"/>
                  </a:moveTo>
                  <a:lnTo>
                    <a:pt x="471" y="169"/>
                  </a:lnTo>
                  <a:lnTo>
                    <a:pt x="236" y="236"/>
                  </a:lnTo>
                  <a:lnTo>
                    <a:pt x="168" y="270"/>
                  </a:lnTo>
                  <a:lnTo>
                    <a:pt x="101" y="270"/>
                  </a:lnTo>
                  <a:lnTo>
                    <a:pt x="101" y="236"/>
                  </a:lnTo>
                  <a:lnTo>
                    <a:pt x="34" y="236"/>
                  </a:lnTo>
                  <a:lnTo>
                    <a:pt x="34" y="270"/>
                  </a:lnTo>
                  <a:lnTo>
                    <a:pt x="0" y="270"/>
                  </a:lnTo>
                  <a:lnTo>
                    <a:pt x="34" y="337"/>
                  </a:lnTo>
                  <a:lnTo>
                    <a:pt x="67" y="404"/>
                  </a:lnTo>
                  <a:lnTo>
                    <a:pt x="101" y="404"/>
                  </a:lnTo>
                  <a:lnTo>
                    <a:pt x="168" y="438"/>
                  </a:lnTo>
                  <a:lnTo>
                    <a:pt x="269" y="438"/>
                  </a:lnTo>
                  <a:lnTo>
                    <a:pt x="572" y="404"/>
                  </a:lnTo>
                  <a:lnTo>
                    <a:pt x="875" y="303"/>
                  </a:lnTo>
                  <a:lnTo>
                    <a:pt x="909" y="472"/>
                  </a:lnTo>
                  <a:lnTo>
                    <a:pt x="976" y="606"/>
                  </a:lnTo>
                  <a:lnTo>
                    <a:pt x="875" y="606"/>
                  </a:lnTo>
                  <a:lnTo>
                    <a:pt x="808" y="674"/>
                  </a:lnTo>
                  <a:lnTo>
                    <a:pt x="640" y="741"/>
                  </a:lnTo>
                  <a:lnTo>
                    <a:pt x="572" y="775"/>
                  </a:lnTo>
                  <a:lnTo>
                    <a:pt x="539" y="775"/>
                  </a:lnTo>
                  <a:lnTo>
                    <a:pt x="572" y="741"/>
                  </a:lnTo>
                  <a:lnTo>
                    <a:pt x="707" y="674"/>
                  </a:lnTo>
                  <a:lnTo>
                    <a:pt x="842" y="573"/>
                  </a:lnTo>
                  <a:lnTo>
                    <a:pt x="842" y="539"/>
                  </a:lnTo>
                  <a:lnTo>
                    <a:pt x="842" y="505"/>
                  </a:lnTo>
                  <a:lnTo>
                    <a:pt x="808" y="472"/>
                  </a:lnTo>
                  <a:lnTo>
                    <a:pt x="741" y="438"/>
                  </a:lnTo>
                  <a:lnTo>
                    <a:pt x="572" y="539"/>
                  </a:lnTo>
                  <a:lnTo>
                    <a:pt x="370" y="640"/>
                  </a:lnTo>
                  <a:lnTo>
                    <a:pt x="269" y="741"/>
                  </a:lnTo>
                  <a:lnTo>
                    <a:pt x="236" y="775"/>
                  </a:lnTo>
                  <a:lnTo>
                    <a:pt x="269" y="842"/>
                  </a:lnTo>
                  <a:lnTo>
                    <a:pt x="303" y="876"/>
                  </a:lnTo>
                  <a:lnTo>
                    <a:pt x="337" y="876"/>
                  </a:lnTo>
                  <a:lnTo>
                    <a:pt x="438" y="808"/>
                  </a:lnTo>
                  <a:lnTo>
                    <a:pt x="438" y="876"/>
                  </a:lnTo>
                  <a:lnTo>
                    <a:pt x="471" y="909"/>
                  </a:lnTo>
                  <a:lnTo>
                    <a:pt x="539" y="943"/>
                  </a:lnTo>
                  <a:lnTo>
                    <a:pt x="707" y="909"/>
                  </a:lnTo>
                  <a:lnTo>
                    <a:pt x="875" y="808"/>
                  </a:lnTo>
                  <a:lnTo>
                    <a:pt x="976" y="741"/>
                  </a:lnTo>
                  <a:lnTo>
                    <a:pt x="1044" y="674"/>
                  </a:lnTo>
                  <a:lnTo>
                    <a:pt x="1111" y="741"/>
                  </a:lnTo>
                  <a:lnTo>
                    <a:pt x="1212" y="741"/>
                  </a:lnTo>
                  <a:lnTo>
                    <a:pt x="1279" y="707"/>
                  </a:lnTo>
                  <a:lnTo>
                    <a:pt x="1313" y="640"/>
                  </a:lnTo>
                  <a:lnTo>
                    <a:pt x="1279" y="573"/>
                  </a:lnTo>
                  <a:lnTo>
                    <a:pt x="1246" y="505"/>
                  </a:lnTo>
                  <a:lnTo>
                    <a:pt x="1145" y="303"/>
                  </a:lnTo>
                  <a:lnTo>
                    <a:pt x="1111" y="135"/>
                  </a:lnTo>
                  <a:lnTo>
                    <a:pt x="1111" y="68"/>
                  </a:lnTo>
                  <a:lnTo>
                    <a:pt x="107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8"/>
            <p:cNvSpPr/>
            <p:nvPr/>
          </p:nvSpPr>
          <p:spPr>
            <a:xfrm>
              <a:off x="6292083" y="2138723"/>
              <a:ext cx="35274" cy="35274"/>
            </a:xfrm>
            <a:custGeom>
              <a:avLst/>
              <a:gdLst/>
              <a:ahLst/>
              <a:cxnLst/>
              <a:rect l="l" t="t" r="r" b="b"/>
              <a:pathLst>
                <a:path w="708" h="708" extrusionOk="0">
                  <a:moveTo>
                    <a:pt x="438" y="203"/>
                  </a:moveTo>
                  <a:lnTo>
                    <a:pt x="506" y="236"/>
                  </a:lnTo>
                  <a:lnTo>
                    <a:pt x="539" y="304"/>
                  </a:lnTo>
                  <a:lnTo>
                    <a:pt x="539" y="405"/>
                  </a:lnTo>
                  <a:lnTo>
                    <a:pt x="506" y="472"/>
                  </a:lnTo>
                  <a:lnTo>
                    <a:pt x="438" y="539"/>
                  </a:lnTo>
                  <a:lnTo>
                    <a:pt x="270" y="539"/>
                  </a:lnTo>
                  <a:lnTo>
                    <a:pt x="203" y="506"/>
                  </a:lnTo>
                  <a:lnTo>
                    <a:pt x="169" y="405"/>
                  </a:lnTo>
                  <a:lnTo>
                    <a:pt x="236" y="304"/>
                  </a:lnTo>
                  <a:lnTo>
                    <a:pt x="270" y="270"/>
                  </a:lnTo>
                  <a:lnTo>
                    <a:pt x="337" y="236"/>
                  </a:lnTo>
                  <a:lnTo>
                    <a:pt x="371" y="203"/>
                  </a:lnTo>
                  <a:close/>
                  <a:moveTo>
                    <a:pt x="337" y="1"/>
                  </a:moveTo>
                  <a:lnTo>
                    <a:pt x="270" y="34"/>
                  </a:lnTo>
                  <a:lnTo>
                    <a:pt x="203" y="68"/>
                  </a:lnTo>
                  <a:lnTo>
                    <a:pt x="135" y="135"/>
                  </a:lnTo>
                  <a:lnTo>
                    <a:pt x="102" y="203"/>
                  </a:lnTo>
                  <a:lnTo>
                    <a:pt x="102" y="236"/>
                  </a:lnTo>
                  <a:lnTo>
                    <a:pt x="34" y="337"/>
                  </a:lnTo>
                  <a:lnTo>
                    <a:pt x="1" y="438"/>
                  </a:lnTo>
                  <a:lnTo>
                    <a:pt x="34" y="539"/>
                  </a:lnTo>
                  <a:lnTo>
                    <a:pt x="68" y="607"/>
                  </a:lnTo>
                  <a:lnTo>
                    <a:pt x="135" y="674"/>
                  </a:lnTo>
                  <a:lnTo>
                    <a:pt x="203" y="708"/>
                  </a:lnTo>
                  <a:lnTo>
                    <a:pt x="371" y="708"/>
                  </a:lnTo>
                  <a:lnTo>
                    <a:pt x="506" y="674"/>
                  </a:lnTo>
                  <a:lnTo>
                    <a:pt x="607" y="640"/>
                  </a:lnTo>
                  <a:lnTo>
                    <a:pt x="640" y="573"/>
                  </a:lnTo>
                  <a:lnTo>
                    <a:pt x="708" y="438"/>
                  </a:lnTo>
                  <a:lnTo>
                    <a:pt x="708" y="270"/>
                  </a:lnTo>
                  <a:lnTo>
                    <a:pt x="674" y="169"/>
                  </a:lnTo>
                  <a:lnTo>
                    <a:pt x="640" y="102"/>
                  </a:lnTo>
                  <a:lnTo>
                    <a:pt x="573" y="68"/>
                  </a:lnTo>
                  <a:lnTo>
                    <a:pt x="506" y="34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8"/>
            <p:cNvSpPr/>
            <p:nvPr/>
          </p:nvSpPr>
          <p:spPr>
            <a:xfrm>
              <a:off x="6538655" y="3066318"/>
              <a:ext cx="16840" cy="30242"/>
            </a:xfrm>
            <a:custGeom>
              <a:avLst/>
              <a:gdLst/>
              <a:ahLst/>
              <a:cxnLst/>
              <a:rect l="l" t="t" r="r" b="b"/>
              <a:pathLst>
                <a:path w="338" h="607" extrusionOk="0">
                  <a:moveTo>
                    <a:pt x="34" y="1"/>
                  </a:moveTo>
                  <a:lnTo>
                    <a:pt x="1" y="35"/>
                  </a:lnTo>
                  <a:lnTo>
                    <a:pt x="1" y="270"/>
                  </a:lnTo>
                  <a:lnTo>
                    <a:pt x="1" y="472"/>
                  </a:lnTo>
                  <a:lnTo>
                    <a:pt x="34" y="540"/>
                  </a:lnTo>
                  <a:lnTo>
                    <a:pt x="102" y="607"/>
                  </a:lnTo>
                  <a:lnTo>
                    <a:pt x="304" y="607"/>
                  </a:lnTo>
                  <a:lnTo>
                    <a:pt x="337" y="540"/>
                  </a:lnTo>
                  <a:lnTo>
                    <a:pt x="337" y="472"/>
                  </a:lnTo>
                  <a:lnTo>
                    <a:pt x="270" y="405"/>
                  </a:lnTo>
                  <a:lnTo>
                    <a:pt x="236" y="405"/>
                  </a:lnTo>
                  <a:lnTo>
                    <a:pt x="203" y="169"/>
                  </a:lnTo>
                  <a:lnTo>
                    <a:pt x="135" y="102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8"/>
            <p:cNvSpPr/>
            <p:nvPr/>
          </p:nvSpPr>
          <p:spPr>
            <a:xfrm>
              <a:off x="6421223" y="2091740"/>
              <a:ext cx="105773" cy="40306"/>
            </a:xfrm>
            <a:custGeom>
              <a:avLst/>
              <a:gdLst/>
              <a:ahLst/>
              <a:cxnLst/>
              <a:rect l="l" t="t" r="r" b="b"/>
              <a:pathLst>
                <a:path w="2123" h="809" extrusionOk="0">
                  <a:moveTo>
                    <a:pt x="1920" y="1"/>
                  </a:moveTo>
                  <a:lnTo>
                    <a:pt x="1853" y="34"/>
                  </a:lnTo>
                  <a:lnTo>
                    <a:pt x="1617" y="102"/>
                  </a:lnTo>
                  <a:lnTo>
                    <a:pt x="1381" y="169"/>
                  </a:lnTo>
                  <a:lnTo>
                    <a:pt x="944" y="270"/>
                  </a:lnTo>
                  <a:lnTo>
                    <a:pt x="472" y="371"/>
                  </a:lnTo>
                  <a:lnTo>
                    <a:pt x="270" y="472"/>
                  </a:lnTo>
                  <a:lnTo>
                    <a:pt x="35" y="573"/>
                  </a:lnTo>
                  <a:lnTo>
                    <a:pt x="1" y="674"/>
                  </a:lnTo>
                  <a:lnTo>
                    <a:pt x="1" y="741"/>
                  </a:lnTo>
                  <a:lnTo>
                    <a:pt x="68" y="809"/>
                  </a:lnTo>
                  <a:lnTo>
                    <a:pt x="136" y="809"/>
                  </a:lnTo>
                  <a:lnTo>
                    <a:pt x="1112" y="640"/>
                  </a:lnTo>
                  <a:lnTo>
                    <a:pt x="1583" y="506"/>
                  </a:lnTo>
                  <a:lnTo>
                    <a:pt x="2021" y="337"/>
                  </a:lnTo>
                  <a:lnTo>
                    <a:pt x="2088" y="304"/>
                  </a:lnTo>
                  <a:lnTo>
                    <a:pt x="2122" y="236"/>
                  </a:lnTo>
                  <a:lnTo>
                    <a:pt x="2122" y="169"/>
                  </a:lnTo>
                  <a:lnTo>
                    <a:pt x="2088" y="102"/>
                  </a:lnTo>
                  <a:lnTo>
                    <a:pt x="2055" y="68"/>
                  </a:lnTo>
                  <a:lnTo>
                    <a:pt x="1987" y="34"/>
                  </a:lnTo>
                  <a:lnTo>
                    <a:pt x="192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8"/>
            <p:cNvSpPr/>
            <p:nvPr/>
          </p:nvSpPr>
          <p:spPr>
            <a:xfrm>
              <a:off x="6654393" y="2992531"/>
              <a:ext cx="152706" cy="80563"/>
            </a:xfrm>
            <a:custGeom>
              <a:avLst/>
              <a:gdLst/>
              <a:ahLst/>
              <a:cxnLst/>
              <a:rect l="l" t="t" r="r" b="b"/>
              <a:pathLst>
                <a:path w="3065" h="1617" extrusionOk="0">
                  <a:moveTo>
                    <a:pt x="2896" y="1"/>
                  </a:moveTo>
                  <a:lnTo>
                    <a:pt x="1482" y="371"/>
                  </a:lnTo>
                  <a:lnTo>
                    <a:pt x="68" y="809"/>
                  </a:lnTo>
                  <a:lnTo>
                    <a:pt x="1" y="842"/>
                  </a:lnTo>
                  <a:lnTo>
                    <a:pt x="1" y="910"/>
                  </a:lnTo>
                  <a:lnTo>
                    <a:pt x="35" y="977"/>
                  </a:lnTo>
                  <a:lnTo>
                    <a:pt x="102" y="977"/>
                  </a:lnTo>
                  <a:lnTo>
                    <a:pt x="775" y="842"/>
                  </a:lnTo>
                  <a:lnTo>
                    <a:pt x="1449" y="674"/>
                  </a:lnTo>
                  <a:lnTo>
                    <a:pt x="2762" y="304"/>
                  </a:lnTo>
                  <a:lnTo>
                    <a:pt x="2762" y="405"/>
                  </a:lnTo>
                  <a:lnTo>
                    <a:pt x="2762" y="506"/>
                  </a:lnTo>
                  <a:lnTo>
                    <a:pt x="2728" y="607"/>
                  </a:lnTo>
                  <a:lnTo>
                    <a:pt x="2694" y="708"/>
                  </a:lnTo>
                  <a:lnTo>
                    <a:pt x="2526" y="842"/>
                  </a:lnTo>
                  <a:lnTo>
                    <a:pt x="2290" y="977"/>
                  </a:lnTo>
                  <a:lnTo>
                    <a:pt x="2021" y="1078"/>
                  </a:lnTo>
                  <a:lnTo>
                    <a:pt x="1785" y="1145"/>
                  </a:lnTo>
                  <a:lnTo>
                    <a:pt x="1348" y="1246"/>
                  </a:lnTo>
                  <a:lnTo>
                    <a:pt x="573" y="1381"/>
                  </a:lnTo>
                  <a:lnTo>
                    <a:pt x="439" y="1347"/>
                  </a:lnTo>
                  <a:lnTo>
                    <a:pt x="338" y="1280"/>
                  </a:lnTo>
                  <a:lnTo>
                    <a:pt x="237" y="1213"/>
                  </a:lnTo>
                  <a:lnTo>
                    <a:pt x="136" y="1145"/>
                  </a:lnTo>
                  <a:lnTo>
                    <a:pt x="102" y="1179"/>
                  </a:lnTo>
                  <a:lnTo>
                    <a:pt x="136" y="1280"/>
                  </a:lnTo>
                  <a:lnTo>
                    <a:pt x="169" y="1381"/>
                  </a:lnTo>
                  <a:lnTo>
                    <a:pt x="304" y="1583"/>
                  </a:lnTo>
                  <a:lnTo>
                    <a:pt x="371" y="1617"/>
                  </a:lnTo>
                  <a:lnTo>
                    <a:pt x="439" y="1617"/>
                  </a:lnTo>
                  <a:lnTo>
                    <a:pt x="1550" y="1448"/>
                  </a:lnTo>
                  <a:lnTo>
                    <a:pt x="2088" y="1314"/>
                  </a:lnTo>
                  <a:lnTo>
                    <a:pt x="2358" y="1213"/>
                  </a:lnTo>
                  <a:lnTo>
                    <a:pt x="2627" y="1112"/>
                  </a:lnTo>
                  <a:lnTo>
                    <a:pt x="2728" y="1044"/>
                  </a:lnTo>
                  <a:lnTo>
                    <a:pt x="2795" y="943"/>
                  </a:lnTo>
                  <a:lnTo>
                    <a:pt x="2930" y="741"/>
                  </a:lnTo>
                  <a:lnTo>
                    <a:pt x="2997" y="472"/>
                  </a:lnTo>
                  <a:lnTo>
                    <a:pt x="2997" y="337"/>
                  </a:lnTo>
                  <a:lnTo>
                    <a:pt x="2964" y="236"/>
                  </a:lnTo>
                  <a:lnTo>
                    <a:pt x="3031" y="203"/>
                  </a:lnTo>
                  <a:lnTo>
                    <a:pt x="3065" y="169"/>
                  </a:lnTo>
                  <a:lnTo>
                    <a:pt x="3065" y="68"/>
                  </a:lnTo>
                  <a:lnTo>
                    <a:pt x="299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8"/>
            <p:cNvSpPr/>
            <p:nvPr/>
          </p:nvSpPr>
          <p:spPr>
            <a:xfrm>
              <a:off x="6233393" y="2021291"/>
              <a:ext cx="637429" cy="1130622"/>
            </a:xfrm>
            <a:custGeom>
              <a:avLst/>
              <a:gdLst/>
              <a:ahLst/>
              <a:cxnLst/>
              <a:rect l="l" t="t" r="r" b="b"/>
              <a:pathLst>
                <a:path w="12794" h="22693" extrusionOk="0">
                  <a:moveTo>
                    <a:pt x="10774" y="3334"/>
                  </a:moveTo>
                  <a:lnTo>
                    <a:pt x="10841" y="3368"/>
                  </a:lnTo>
                  <a:lnTo>
                    <a:pt x="11178" y="4209"/>
                  </a:lnTo>
                  <a:lnTo>
                    <a:pt x="11245" y="4378"/>
                  </a:lnTo>
                  <a:lnTo>
                    <a:pt x="11346" y="4580"/>
                  </a:lnTo>
                  <a:lnTo>
                    <a:pt x="11346" y="4681"/>
                  </a:lnTo>
                  <a:lnTo>
                    <a:pt x="11346" y="4748"/>
                  </a:lnTo>
                  <a:lnTo>
                    <a:pt x="11313" y="4815"/>
                  </a:lnTo>
                  <a:lnTo>
                    <a:pt x="11212" y="4849"/>
                  </a:lnTo>
                  <a:lnTo>
                    <a:pt x="11111" y="4546"/>
                  </a:lnTo>
                  <a:lnTo>
                    <a:pt x="10774" y="3334"/>
                  </a:lnTo>
                  <a:close/>
                  <a:moveTo>
                    <a:pt x="6868" y="1"/>
                  </a:moveTo>
                  <a:lnTo>
                    <a:pt x="6363" y="34"/>
                  </a:lnTo>
                  <a:lnTo>
                    <a:pt x="5892" y="102"/>
                  </a:lnTo>
                  <a:lnTo>
                    <a:pt x="5387" y="169"/>
                  </a:lnTo>
                  <a:lnTo>
                    <a:pt x="4882" y="270"/>
                  </a:lnTo>
                  <a:lnTo>
                    <a:pt x="3939" y="506"/>
                  </a:lnTo>
                  <a:lnTo>
                    <a:pt x="2963" y="809"/>
                  </a:lnTo>
                  <a:lnTo>
                    <a:pt x="2492" y="977"/>
                  </a:lnTo>
                  <a:lnTo>
                    <a:pt x="2020" y="1145"/>
                  </a:lnTo>
                  <a:lnTo>
                    <a:pt x="1583" y="1381"/>
                  </a:lnTo>
                  <a:lnTo>
                    <a:pt x="1145" y="1617"/>
                  </a:lnTo>
                  <a:lnTo>
                    <a:pt x="876" y="1819"/>
                  </a:lnTo>
                  <a:lnTo>
                    <a:pt x="640" y="2021"/>
                  </a:lnTo>
                  <a:lnTo>
                    <a:pt x="438" y="2257"/>
                  </a:lnTo>
                  <a:lnTo>
                    <a:pt x="236" y="2560"/>
                  </a:lnTo>
                  <a:lnTo>
                    <a:pt x="101" y="2829"/>
                  </a:lnTo>
                  <a:lnTo>
                    <a:pt x="0" y="3132"/>
                  </a:lnTo>
                  <a:lnTo>
                    <a:pt x="0" y="3469"/>
                  </a:lnTo>
                  <a:lnTo>
                    <a:pt x="34" y="3772"/>
                  </a:lnTo>
                  <a:lnTo>
                    <a:pt x="34" y="3805"/>
                  </a:lnTo>
                  <a:lnTo>
                    <a:pt x="34" y="3839"/>
                  </a:lnTo>
                  <a:lnTo>
                    <a:pt x="101" y="4378"/>
                  </a:lnTo>
                  <a:lnTo>
                    <a:pt x="236" y="4883"/>
                  </a:lnTo>
                  <a:lnTo>
                    <a:pt x="505" y="5893"/>
                  </a:lnTo>
                  <a:lnTo>
                    <a:pt x="808" y="6903"/>
                  </a:lnTo>
                  <a:lnTo>
                    <a:pt x="1111" y="7946"/>
                  </a:lnTo>
                  <a:lnTo>
                    <a:pt x="1583" y="10101"/>
                  </a:lnTo>
                  <a:lnTo>
                    <a:pt x="2020" y="12256"/>
                  </a:lnTo>
                  <a:lnTo>
                    <a:pt x="2559" y="14478"/>
                  </a:lnTo>
                  <a:lnTo>
                    <a:pt x="3131" y="16700"/>
                  </a:lnTo>
                  <a:lnTo>
                    <a:pt x="3704" y="18889"/>
                  </a:lnTo>
                  <a:lnTo>
                    <a:pt x="4377" y="21077"/>
                  </a:lnTo>
                  <a:lnTo>
                    <a:pt x="4411" y="21144"/>
                  </a:lnTo>
                  <a:lnTo>
                    <a:pt x="4411" y="21346"/>
                  </a:lnTo>
                  <a:lnTo>
                    <a:pt x="4478" y="21481"/>
                  </a:lnTo>
                  <a:lnTo>
                    <a:pt x="4613" y="21649"/>
                  </a:lnTo>
                  <a:lnTo>
                    <a:pt x="4747" y="21818"/>
                  </a:lnTo>
                  <a:lnTo>
                    <a:pt x="5084" y="22087"/>
                  </a:lnTo>
                  <a:lnTo>
                    <a:pt x="5421" y="22255"/>
                  </a:lnTo>
                  <a:lnTo>
                    <a:pt x="5724" y="22424"/>
                  </a:lnTo>
                  <a:lnTo>
                    <a:pt x="6027" y="22525"/>
                  </a:lnTo>
                  <a:lnTo>
                    <a:pt x="6363" y="22626"/>
                  </a:lnTo>
                  <a:lnTo>
                    <a:pt x="6734" y="22659"/>
                  </a:lnTo>
                  <a:lnTo>
                    <a:pt x="7070" y="22693"/>
                  </a:lnTo>
                  <a:lnTo>
                    <a:pt x="7407" y="22693"/>
                  </a:lnTo>
                  <a:lnTo>
                    <a:pt x="8114" y="22659"/>
                  </a:lnTo>
                  <a:lnTo>
                    <a:pt x="8720" y="22592"/>
                  </a:lnTo>
                  <a:lnTo>
                    <a:pt x="9293" y="22491"/>
                  </a:lnTo>
                  <a:lnTo>
                    <a:pt x="9899" y="22390"/>
                  </a:lnTo>
                  <a:lnTo>
                    <a:pt x="10471" y="22255"/>
                  </a:lnTo>
                  <a:lnTo>
                    <a:pt x="11649" y="21919"/>
                  </a:lnTo>
                  <a:lnTo>
                    <a:pt x="12794" y="21515"/>
                  </a:lnTo>
                  <a:lnTo>
                    <a:pt x="12794" y="21212"/>
                  </a:lnTo>
                  <a:lnTo>
                    <a:pt x="11313" y="21717"/>
                  </a:lnTo>
                  <a:lnTo>
                    <a:pt x="10538" y="21919"/>
                  </a:lnTo>
                  <a:lnTo>
                    <a:pt x="9798" y="22121"/>
                  </a:lnTo>
                  <a:lnTo>
                    <a:pt x="9124" y="22255"/>
                  </a:lnTo>
                  <a:lnTo>
                    <a:pt x="8485" y="22390"/>
                  </a:lnTo>
                  <a:lnTo>
                    <a:pt x="7811" y="22424"/>
                  </a:lnTo>
                  <a:lnTo>
                    <a:pt x="7138" y="22457"/>
                  </a:lnTo>
                  <a:lnTo>
                    <a:pt x="6801" y="22424"/>
                  </a:lnTo>
                  <a:lnTo>
                    <a:pt x="6498" y="22390"/>
                  </a:lnTo>
                  <a:lnTo>
                    <a:pt x="6195" y="22289"/>
                  </a:lnTo>
                  <a:lnTo>
                    <a:pt x="5858" y="22188"/>
                  </a:lnTo>
                  <a:lnTo>
                    <a:pt x="5522" y="22053"/>
                  </a:lnTo>
                  <a:lnTo>
                    <a:pt x="5320" y="21919"/>
                  </a:lnTo>
                  <a:lnTo>
                    <a:pt x="5084" y="21784"/>
                  </a:lnTo>
                  <a:lnTo>
                    <a:pt x="4916" y="21616"/>
                  </a:lnTo>
                  <a:lnTo>
                    <a:pt x="4747" y="21447"/>
                  </a:lnTo>
                  <a:lnTo>
                    <a:pt x="4646" y="21279"/>
                  </a:lnTo>
                  <a:lnTo>
                    <a:pt x="4613" y="21077"/>
                  </a:lnTo>
                  <a:lnTo>
                    <a:pt x="4613" y="21043"/>
                  </a:lnTo>
                  <a:lnTo>
                    <a:pt x="4007" y="18889"/>
                  </a:lnTo>
                  <a:lnTo>
                    <a:pt x="3434" y="16734"/>
                  </a:lnTo>
                  <a:lnTo>
                    <a:pt x="2862" y="14579"/>
                  </a:lnTo>
                  <a:lnTo>
                    <a:pt x="2323" y="12424"/>
                  </a:lnTo>
                  <a:lnTo>
                    <a:pt x="1852" y="10269"/>
                  </a:lnTo>
                  <a:lnTo>
                    <a:pt x="1414" y="8115"/>
                  </a:lnTo>
                  <a:lnTo>
                    <a:pt x="1280" y="7576"/>
                  </a:lnTo>
                  <a:lnTo>
                    <a:pt x="1145" y="7037"/>
                  </a:lnTo>
                  <a:lnTo>
                    <a:pt x="808" y="5960"/>
                  </a:lnTo>
                  <a:lnTo>
                    <a:pt x="472" y="4883"/>
                  </a:lnTo>
                  <a:lnTo>
                    <a:pt x="303" y="4344"/>
                  </a:lnTo>
                  <a:lnTo>
                    <a:pt x="169" y="3805"/>
                  </a:lnTo>
                  <a:lnTo>
                    <a:pt x="135" y="3772"/>
                  </a:lnTo>
                  <a:lnTo>
                    <a:pt x="202" y="3368"/>
                  </a:lnTo>
                  <a:lnTo>
                    <a:pt x="303" y="2997"/>
                  </a:lnTo>
                  <a:lnTo>
                    <a:pt x="472" y="2694"/>
                  </a:lnTo>
                  <a:lnTo>
                    <a:pt x="674" y="2391"/>
                  </a:lnTo>
                  <a:lnTo>
                    <a:pt x="909" y="2122"/>
                  </a:lnTo>
                  <a:lnTo>
                    <a:pt x="1179" y="1920"/>
                  </a:lnTo>
                  <a:lnTo>
                    <a:pt x="1482" y="1684"/>
                  </a:lnTo>
                  <a:lnTo>
                    <a:pt x="1818" y="1516"/>
                  </a:lnTo>
                  <a:lnTo>
                    <a:pt x="2155" y="1347"/>
                  </a:lnTo>
                  <a:lnTo>
                    <a:pt x="2525" y="1213"/>
                  </a:lnTo>
                  <a:lnTo>
                    <a:pt x="3266" y="943"/>
                  </a:lnTo>
                  <a:lnTo>
                    <a:pt x="4007" y="741"/>
                  </a:lnTo>
                  <a:lnTo>
                    <a:pt x="4714" y="573"/>
                  </a:lnTo>
                  <a:lnTo>
                    <a:pt x="5555" y="405"/>
                  </a:lnTo>
                  <a:lnTo>
                    <a:pt x="5959" y="337"/>
                  </a:lnTo>
                  <a:lnTo>
                    <a:pt x="6397" y="304"/>
                  </a:lnTo>
                  <a:lnTo>
                    <a:pt x="6801" y="270"/>
                  </a:lnTo>
                  <a:lnTo>
                    <a:pt x="7239" y="304"/>
                  </a:lnTo>
                  <a:lnTo>
                    <a:pt x="7643" y="304"/>
                  </a:lnTo>
                  <a:lnTo>
                    <a:pt x="8080" y="371"/>
                  </a:lnTo>
                  <a:lnTo>
                    <a:pt x="8518" y="472"/>
                  </a:lnTo>
                  <a:lnTo>
                    <a:pt x="8922" y="607"/>
                  </a:lnTo>
                  <a:lnTo>
                    <a:pt x="9326" y="809"/>
                  </a:lnTo>
                  <a:lnTo>
                    <a:pt x="9495" y="943"/>
                  </a:lnTo>
                  <a:lnTo>
                    <a:pt x="9697" y="1078"/>
                  </a:lnTo>
                  <a:lnTo>
                    <a:pt x="9831" y="1246"/>
                  </a:lnTo>
                  <a:lnTo>
                    <a:pt x="9966" y="1448"/>
                  </a:lnTo>
                  <a:lnTo>
                    <a:pt x="10101" y="1650"/>
                  </a:lnTo>
                  <a:lnTo>
                    <a:pt x="10202" y="1852"/>
                  </a:lnTo>
                  <a:lnTo>
                    <a:pt x="10168" y="1886"/>
                  </a:lnTo>
                  <a:lnTo>
                    <a:pt x="10168" y="2088"/>
                  </a:lnTo>
                  <a:lnTo>
                    <a:pt x="10202" y="2223"/>
                  </a:lnTo>
                  <a:lnTo>
                    <a:pt x="10303" y="2593"/>
                  </a:lnTo>
                  <a:lnTo>
                    <a:pt x="10707" y="4108"/>
                  </a:lnTo>
                  <a:lnTo>
                    <a:pt x="11616" y="7138"/>
                  </a:lnTo>
                  <a:lnTo>
                    <a:pt x="12491" y="10168"/>
                  </a:lnTo>
                  <a:lnTo>
                    <a:pt x="12794" y="11347"/>
                  </a:lnTo>
                  <a:lnTo>
                    <a:pt x="12794" y="10337"/>
                  </a:lnTo>
                  <a:lnTo>
                    <a:pt x="12727" y="10101"/>
                  </a:lnTo>
                  <a:lnTo>
                    <a:pt x="11919" y="7340"/>
                  </a:lnTo>
                  <a:lnTo>
                    <a:pt x="11582" y="6196"/>
                  </a:lnTo>
                  <a:lnTo>
                    <a:pt x="11279" y="5085"/>
                  </a:lnTo>
                  <a:lnTo>
                    <a:pt x="11346" y="5085"/>
                  </a:lnTo>
                  <a:lnTo>
                    <a:pt x="11414" y="5051"/>
                  </a:lnTo>
                  <a:lnTo>
                    <a:pt x="11447" y="5017"/>
                  </a:lnTo>
                  <a:lnTo>
                    <a:pt x="11515" y="4916"/>
                  </a:lnTo>
                  <a:lnTo>
                    <a:pt x="11582" y="4849"/>
                  </a:lnTo>
                  <a:lnTo>
                    <a:pt x="11616" y="4815"/>
                  </a:lnTo>
                  <a:lnTo>
                    <a:pt x="11616" y="4748"/>
                  </a:lnTo>
                  <a:lnTo>
                    <a:pt x="11346" y="3974"/>
                  </a:lnTo>
                  <a:lnTo>
                    <a:pt x="11043" y="3233"/>
                  </a:lnTo>
                  <a:lnTo>
                    <a:pt x="10976" y="3166"/>
                  </a:lnTo>
                  <a:lnTo>
                    <a:pt x="10707" y="3166"/>
                  </a:lnTo>
                  <a:lnTo>
                    <a:pt x="10471" y="2560"/>
                  </a:lnTo>
                  <a:lnTo>
                    <a:pt x="10639" y="2560"/>
                  </a:lnTo>
                  <a:lnTo>
                    <a:pt x="10673" y="2492"/>
                  </a:lnTo>
                  <a:lnTo>
                    <a:pt x="10673" y="2425"/>
                  </a:lnTo>
                  <a:lnTo>
                    <a:pt x="10538" y="2054"/>
                  </a:lnTo>
                  <a:lnTo>
                    <a:pt x="10404" y="1718"/>
                  </a:lnTo>
                  <a:lnTo>
                    <a:pt x="10235" y="1415"/>
                  </a:lnTo>
                  <a:lnTo>
                    <a:pt x="10033" y="1112"/>
                  </a:lnTo>
                  <a:lnTo>
                    <a:pt x="9798" y="876"/>
                  </a:lnTo>
                  <a:lnTo>
                    <a:pt x="9528" y="640"/>
                  </a:lnTo>
                  <a:lnTo>
                    <a:pt x="9225" y="472"/>
                  </a:lnTo>
                  <a:lnTo>
                    <a:pt x="8855" y="304"/>
                  </a:lnTo>
                  <a:lnTo>
                    <a:pt x="8384" y="169"/>
                  </a:lnTo>
                  <a:lnTo>
                    <a:pt x="7878" y="68"/>
                  </a:lnTo>
                  <a:lnTo>
                    <a:pt x="7373" y="34"/>
                  </a:lnTo>
                  <a:lnTo>
                    <a:pt x="686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8"/>
            <p:cNvSpPr/>
            <p:nvPr/>
          </p:nvSpPr>
          <p:spPr>
            <a:xfrm>
              <a:off x="6609104" y="2068274"/>
              <a:ext cx="21872" cy="20178"/>
            </a:xfrm>
            <a:custGeom>
              <a:avLst/>
              <a:gdLst/>
              <a:ahLst/>
              <a:cxnLst/>
              <a:rect l="l" t="t" r="r" b="b"/>
              <a:pathLst>
                <a:path w="439" h="405" extrusionOk="0">
                  <a:moveTo>
                    <a:pt x="135" y="0"/>
                  </a:moveTo>
                  <a:lnTo>
                    <a:pt x="34" y="101"/>
                  </a:lnTo>
                  <a:lnTo>
                    <a:pt x="34" y="169"/>
                  </a:lnTo>
                  <a:lnTo>
                    <a:pt x="1" y="236"/>
                  </a:lnTo>
                  <a:lnTo>
                    <a:pt x="34" y="337"/>
                  </a:lnTo>
                  <a:lnTo>
                    <a:pt x="68" y="371"/>
                  </a:lnTo>
                  <a:lnTo>
                    <a:pt x="135" y="404"/>
                  </a:lnTo>
                  <a:lnTo>
                    <a:pt x="203" y="404"/>
                  </a:lnTo>
                  <a:lnTo>
                    <a:pt x="270" y="371"/>
                  </a:lnTo>
                  <a:lnTo>
                    <a:pt x="371" y="337"/>
                  </a:lnTo>
                  <a:lnTo>
                    <a:pt x="405" y="270"/>
                  </a:lnTo>
                  <a:lnTo>
                    <a:pt x="438" y="169"/>
                  </a:lnTo>
                  <a:lnTo>
                    <a:pt x="405" y="101"/>
                  </a:lnTo>
                  <a:lnTo>
                    <a:pt x="337" y="34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86" name="Google Shape;1286;p8"/>
          <p:cNvGrpSpPr/>
          <p:nvPr/>
        </p:nvGrpSpPr>
        <p:grpSpPr>
          <a:xfrm>
            <a:off x="7464679" y="3618202"/>
            <a:ext cx="1679118" cy="1534882"/>
            <a:chOff x="5191704" y="3618202"/>
            <a:chExt cx="1679118" cy="1534882"/>
          </a:xfrm>
        </p:grpSpPr>
        <p:sp>
          <p:nvSpPr>
            <p:cNvPr id="1287" name="Google Shape;1287;p8"/>
            <p:cNvSpPr/>
            <p:nvPr/>
          </p:nvSpPr>
          <p:spPr>
            <a:xfrm>
              <a:off x="6010287" y="4958477"/>
              <a:ext cx="610625" cy="194607"/>
            </a:xfrm>
            <a:custGeom>
              <a:avLst/>
              <a:gdLst/>
              <a:ahLst/>
              <a:cxnLst/>
              <a:rect l="l" t="t" r="r" b="b"/>
              <a:pathLst>
                <a:path w="12256" h="3906" extrusionOk="0">
                  <a:moveTo>
                    <a:pt x="2492" y="775"/>
                  </a:moveTo>
                  <a:lnTo>
                    <a:pt x="2727" y="809"/>
                  </a:lnTo>
                  <a:lnTo>
                    <a:pt x="2963" y="943"/>
                  </a:lnTo>
                  <a:lnTo>
                    <a:pt x="3131" y="1078"/>
                  </a:lnTo>
                  <a:lnTo>
                    <a:pt x="3266" y="1280"/>
                  </a:lnTo>
                  <a:lnTo>
                    <a:pt x="3333" y="1549"/>
                  </a:lnTo>
                  <a:lnTo>
                    <a:pt x="2727" y="2189"/>
                  </a:lnTo>
                  <a:lnTo>
                    <a:pt x="2222" y="2795"/>
                  </a:lnTo>
                  <a:lnTo>
                    <a:pt x="1953" y="3132"/>
                  </a:lnTo>
                  <a:lnTo>
                    <a:pt x="1684" y="3401"/>
                  </a:lnTo>
                  <a:lnTo>
                    <a:pt x="1515" y="3536"/>
                  </a:lnTo>
                  <a:lnTo>
                    <a:pt x="1347" y="3603"/>
                  </a:lnTo>
                  <a:lnTo>
                    <a:pt x="1145" y="3670"/>
                  </a:lnTo>
                  <a:lnTo>
                    <a:pt x="943" y="3670"/>
                  </a:lnTo>
                  <a:lnTo>
                    <a:pt x="808" y="3637"/>
                  </a:lnTo>
                  <a:lnTo>
                    <a:pt x="707" y="3569"/>
                  </a:lnTo>
                  <a:lnTo>
                    <a:pt x="606" y="3502"/>
                  </a:lnTo>
                  <a:lnTo>
                    <a:pt x="539" y="3435"/>
                  </a:lnTo>
                  <a:lnTo>
                    <a:pt x="404" y="3233"/>
                  </a:lnTo>
                  <a:lnTo>
                    <a:pt x="371" y="2997"/>
                  </a:lnTo>
                  <a:lnTo>
                    <a:pt x="371" y="2728"/>
                  </a:lnTo>
                  <a:lnTo>
                    <a:pt x="404" y="2492"/>
                  </a:lnTo>
                  <a:lnTo>
                    <a:pt x="472" y="2256"/>
                  </a:lnTo>
                  <a:lnTo>
                    <a:pt x="539" y="2054"/>
                  </a:lnTo>
                  <a:lnTo>
                    <a:pt x="640" y="1886"/>
                  </a:lnTo>
                  <a:lnTo>
                    <a:pt x="775" y="1751"/>
                  </a:lnTo>
                  <a:lnTo>
                    <a:pt x="1044" y="1482"/>
                  </a:lnTo>
                  <a:lnTo>
                    <a:pt x="1347" y="1213"/>
                  </a:lnTo>
                  <a:lnTo>
                    <a:pt x="1684" y="1011"/>
                  </a:lnTo>
                  <a:lnTo>
                    <a:pt x="1953" y="842"/>
                  </a:lnTo>
                  <a:lnTo>
                    <a:pt x="2256" y="775"/>
                  </a:lnTo>
                  <a:close/>
                  <a:moveTo>
                    <a:pt x="6229" y="1"/>
                  </a:moveTo>
                  <a:lnTo>
                    <a:pt x="5892" y="34"/>
                  </a:lnTo>
                  <a:lnTo>
                    <a:pt x="5556" y="102"/>
                  </a:lnTo>
                  <a:lnTo>
                    <a:pt x="5219" y="203"/>
                  </a:lnTo>
                  <a:lnTo>
                    <a:pt x="4882" y="371"/>
                  </a:lnTo>
                  <a:lnTo>
                    <a:pt x="4579" y="539"/>
                  </a:lnTo>
                  <a:lnTo>
                    <a:pt x="4242" y="775"/>
                  </a:lnTo>
                  <a:lnTo>
                    <a:pt x="3939" y="1011"/>
                  </a:lnTo>
                  <a:lnTo>
                    <a:pt x="3670" y="1246"/>
                  </a:lnTo>
                  <a:lnTo>
                    <a:pt x="3569" y="1078"/>
                  </a:lnTo>
                  <a:lnTo>
                    <a:pt x="3502" y="943"/>
                  </a:lnTo>
                  <a:lnTo>
                    <a:pt x="3401" y="809"/>
                  </a:lnTo>
                  <a:lnTo>
                    <a:pt x="3266" y="674"/>
                  </a:lnTo>
                  <a:lnTo>
                    <a:pt x="3131" y="573"/>
                  </a:lnTo>
                  <a:lnTo>
                    <a:pt x="2997" y="506"/>
                  </a:lnTo>
                  <a:lnTo>
                    <a:pt x="2828" y="438"/>
                  </a:lnTo>
                  <a:lnTo>
                    <a:pt x="2626" y="371"/>
                  </a:lnTo>
                  <a:lnTo>
                    <a:pt x="2391" y="371"/>
                  </a:lnTo>
                  <a:lnTo>
                    <a:pt x="2121" y="405"/>
                  </a:lnTo>
                  <a:lnTo>
                    <a:pt x="1886" y="506"/>
                  </a:lnTo>
                  <a:lnTo>
                    <a:pt x="1616" y="607"/>
                  </a:lnTo>
                  <a:lnTo>
                    <a:pt x="1414" y="741"/>
                  </a:lnTo>
                  <a:lnTo>
                    <a:pt x="1179" y="910"/>
                  </a:lnTo>
                  <a:lnTo>
                    <a:pt x="775" y="1246"/>
                  </a:lnTo>
                  <a:lnTo>
                    <a:pt x="505" y="1516"/>
                  </a:lnTo>
                  <a:lnTo>
                    <a:pt x="270" y="1852"/>
                  </a:lnTo>
                  <a:lnTo>
                    <a:pt x="101" y="2223"/>
                  </a:lnTo>
                  <a:lnTo>
                    <a:pt x="34" y="2627"/>
                  </a:lnTo>
                  <a:lnTo>
                    <a:pt x="0" y="2795"/>
                  </a:lnTo>
                  <a:lnTo>
                    <a:pt x="0" y="2997"/>
                  </a:lnTo>
                  <a:lnTo>
                    <a:pt x="34" y="3165"/>
                  </a:lnTo>
                  <a:lnTo>
                    <a:pt x="101" y="3334"/>
                  </a:lnTo>
                  <a:lnTo>
                    <a:pt x="202" y="3502"/>
                  </a:lnTo>
                  <a:lnTo>
                    <a:pt x="303" y="3670"/>
                  </a:lnTo>
                  <a:lnTo>
                    <a:pt x="438" y="3805"/>
                  </a:lnTo>
                  <a:lnTo>
                    <a:pt x="640" y="3906"/>
                  </a:lnTo>
                  <a:lnTo>
                    <a:pt x="1583" y="3906"/>
                  </a:lnTo>
                  <a:lnTo>
                    <a:pt x="1751" y="3771"/>
                  </a:lnTo>
                  <a:lnTo>
                    <a:pt x="1919" y="3637"/>
                  </a:lnTo>
                  <a:lnTo>
                    <a:pt x="2222" y="3334"/>
                  </a:lnTo>
                  <a:lnTo>
                    <a:pt x="2795" y="2728"/>
                  </a:lnTo>
                  <a:lnTo>
                    <a:pt x="3367" y="2088"/>
                  </a:lnTo>
                  <a:lnTo>
                    <a:pt x="3333" y="2189"/>
                  </a:lnTo>
                  <a:lnTo>
                    <a:pt x="3300" y="2425"/>
                  </a:lnTo>
                  <a:lnTo>
                    <a:pt x="3199" y="2627"/>
                  </a:lnTo>
                  <a:lnTo>
                    <a:pt x="2997" y="3064"/>
                  </a:lnTo>
                  <a:lnTo>
                    <a:pt x="2727" y="3502"/>
                  </a:lnTo>
                  <a:lnTo>
                    <a:pt x="2424" y="3906"/>
                  </a:lnTo>
                  <a:lnTo>
                    <a:pt x="2828" y="3906"/>
                  </a:lnTo>
                  <a:lnTo>
                    <a:pt x="2997" y="3670"/>
                  </a:lnTo>
                  <a:lnTo>
                    <a:pt x="3266" y="3233"/>
                  </a:lnTo>
                  <a:lnTo>
                    <a:pt x="3535" y="2761"/>
                  </a:lnTo>
                  <a:lnTo>
                    <a:pt x="3636" y="2492"/>
                  </a:lnTo>
                  <a:lnTo>
                    <a:pt x="3704" y="2223"/>
                  </a:lnTo>
                  <a:lnTo>
                    <a:pt x="3737" y="1987"/>
                  </a:lnTo>
                  <a:lnTo>
                    <a:pt x="3737" y="1718"/>
                  </a:lnTo>
                  <a:lnTo>
                    <a:pt x="4343" y="1213"/>
                  </a:lnTo>
                  <a:lnTo>
                    <a:pt x="4647" y="1011"/>
                  </a:lnTo>
                  <a:lnTo>
                    <a:pt x="4950" y="775"/>
                  </a:lnTo>
                  <a:lnTo>
                    <a:pt x="5286" y="607"/>
                  </a:lnTo>
                  <a:lnTo>
                    <a:pt x="5623" y="438"/>
                  </a:lnTo>
                  <a:lnTo>
                    <a:pt x="5859" y="371"/>
                  </a:lnTo>
                  <a:lnTo>
                    <a:pt x="6094" y="337"/>
                  </a:lnTo>
                  <a:lnTo>
                    <a:pt x="6330" y="371"/>
                  </a:lnTo>
                  <a:lnTo>
                    <a:pt x="6566" y="405"/>
                  </a:lnTo>
                  <a:lnTo>
                    <a:pt x="7003" y="573"/>
                  </a:lnTo>
                  <a:lnTo>
                    <a:pt x="7441" y="775"/>
                  </a:lnTo>
                  <a:lnTo>
                    <a:pt x="8114" y="1145"/>
                  </a:lnTo>
                  <a:lnTo>
                    <a:pt x="8754" y="1549"/>
                  </a:lnTo>
                  <a:lnTo>
                    <a:pt x="9394" y="1987"/>
                  </a:lnTo>
                  <a:lnTo>
                    <a:pt x="10000" y="2492"/>
                  </a:lnTo>
                  <a:lnTo>
                    <a:pt x="10370" y="2829"/>
                  </a:lnTo>
                  <a:lnTo>
                    <a:pt x="10740" y="3199"/>
                  </a:lnTo>
                  <a:lnTo>
                    <a:pt x="11111" y="3569"/>
                  </a:lnTo>
                  <a:lnTo>
                    <a:pt x="11515" y="3906"/>
                  </a:lnTo>
                  <a:lnTo>
                    <a:pt x="12255" y="3906"/>
                  </a:lnTo>
                  <a:lnTo>
                    <a:pt x="12020" y="3771"/>
                  </a:lnTo>
                  <a:lnTo>
                    <a:pt x="11784" y="3603"/>
                  </a:lnTo>
                  <a:lnTo>
                    <a:pt x="11313" y="3233"/>
                  </a:lnTo>
                  <a:lnTo>
                    <a:pt x="10572" y="2526"/>
                  </a:lnTo>
                  <a:lnTo>
                    <a:pt x="10101" y="2122"/>
                  </a:lnTo>
                  <a:lnTo>
                    <a:pt x="9629" y="1718"/>
                  </a:lnTo>
                  <a:lnTo>
                    <a:pt x="9091" y="1347"/>
                  </a:lnTo>
                  <a:lnTo>
                    <a:pt x="8586" y="1011"/>
                  </a:lnTo>
                  <a:lnTo>
                    <a:pt x="8047" y="674"/>
                  </a:lnTo>
                  <a:lnTo>
                    <a:pt x="7475" y="371"/>
                  </a:lnTo>
                  <a:lnTo>
                    <a:pt x="7172" y="203"/>
                  </a:lnTo>
                  <a:lnTo>
                    <a:pt x="6869" y="102"/>
                  </a:lnTo>
                  <a:lnTo>
                    <a:pt x="6532" y="34"/>
                  </a:lnTo>
                  <a:lnTo>
                    <a:pt x="622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8"/>
            <p:cNvSpPr/>
            <p:nvPr/>
          </p:nvSpPr>
          <p:spPr>
            <a:xfrm>
              <a:off x="5332602" y="4691777"/>
              <a:ext cx="114094" cy="107417"/>
            </a:xfrm>
            <a:custGeom>
              <a:avLst/>
              <a:gdLst/>
              <a:ahLst/>
              <a:cxnLst/>
              <a:rect l="l" t="t" r="r" b="b"/>
              <a:pathLst>
                <a:path w="2290" h="2156" extrusionOk="0">
                  <a:moveTo>
                    <a:pt x="0" y="0"/>
                  </a:moveTo>
                  <a:lnTo>
                    <a:pt x="0" y="34"/>
                  </a:lnTo>
                  <a:lnTo>
                    <a:pt x="68" y="202"/>
                  </a:lnTo>
                  <a:lnTo>
                    <a:pt x="202" y="337"/>
                  </a:lnTo>
                  <a:lnTo>
                    <a:pt x="438" y="606"/>
                  </a:lnTo>
                  <a:lnTo>
                    <a:pt x="1010" y="1078"/>
                  </a:lnTo>
                  <a:lnTo>
                    <a:pt x="1549" y="1583"/>
                  </a:lnTo>
                  <a:lnTo>
                    <a:pt x="2088" y="2121"/>
                  </a:lnTo>
                  <a:lnTo>
                    <a:pt x="2155" y="2155"/>
                  </a:lnTo>
                  <a:lnTo>
                    <a:pt x="2223" y="2121"/>
                  </a:lnTo>
                  <a:lnTo>
                    <a:pt x="2290" y="2054"/>
                  </a:lnTo>
                  <a:lnTo>
                    <a:pt x="2290" y="2020"/>
                  </a:lnTo>
                  <a:lnTo>
                    <a:pt x="2256" y="1987"/>
                  </a:lnTo>
                  <a:lnTo>
                    <a:pt x="2021" y="1684"/>
                  </a:lnTo>
                  <a:lnTo>
                    <a:pt x="1751" y="1414"/>
                  </a:lnTo>
                  <a:lnTo>
                    <a:pt x="1179" y="909"/>
                  </a:lnTo>
                  <a:lnTo>
                    <a:pt x="640" y="404"/>
                  </a:lnTo>
                  <a:lnTo>
                    <a:pt x="337" y="169"/>
                  </a:lnTo>
                  <a:lnTo>
                    <a:pt x="202" y="68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8"/>
            <p:cNvSpPr/>
            <p:nvPr/>
          </p:nvSpPr>
          <p:spPr>
            <a:xfrm>
              <a:off x="5191704" y="4493833"/>
              <a:ext cx="781715" cy="659251"/>
            </a:xfrm>
            <a:custGeom>
              <a:avLst/>
              <a:gdLst/>
              <a:ahLst/>
              <a:cxnLst/>
              <a:rect l="l" t="t" r="r" b="b"/>
              <a:pathLst>
                <a:path w="15690" h="13232" extrusionOk="0">
                  <a:moveTo>
                    <a:pt x="2929" y="640"/>
                  </a:moveTo>
                  <a:lnTo>
                    <a:pt x="3131" y="943"/>
                  </a:lnTo>
                  <a:lnTo>
                    <a:pt x="3165" y="977"/>
                  </a:lnTo>
                  <a:lnTo>
                    <a:pt x="3098" y="977"/>
                  </a:lnTo>
                  <a:lnTo>
                    <a:pt x="3030" y="909"/>
                  </a:lnTo>
                  <a:lnTo>
                    <a:pt x="2997" y="808"/>
                  </a:lnTo>
                  <a:lnTo>
                    <a:pt x="2929" y="640"/>
                  </a:lnTo>
                  <a:close/>
                  <a:moveTo>
                    <a:pt x="2458" y="270"/>
                  </a:moveTo>
                  <a:lnTo>
                    <a:pt x="2626" y="337"/>
                  </a:lnTo>
                  <a:lnTo>
                    <a:pt x="2593" y="371"/>
                  </a:lnTo>
                  <a:lnTo>
                    <a:pt x="2626" y="573"/>
                  </a:lnTo>
                  <a:lnTo>
                    <a:pt x="2694" y="808"/>
                  </a:lnTo>
                  <a:lnTo>
                    <a:pt x="2761" y="1044"/>
                  </a:lnTo>
                  <a:lnTo>
                    <a:pt x="2828" y="1112"/>
                  </a:lnTo>
                  <a:lnTo>
                    <a:pt x="2896" y="1179"/>
                  </a:lnTo>
                  <a:lnTo>
                    <a:pt x="3064" y="1280"/>
                  </a:lnTo>
                  <a:lnTo>
                    <a:pt x="3266" y="1381"/>
                  </a:lnTo>
                  <a:lnTo>
                    <a:pt x="3502" y="1448"/>
                  </a:lnTo>
                  <a:lnTo>
                    <a:pt x="3603" y="1448"/>
                  </a:lnTo>
                  <a:lnTo>
                    <a:pt x="3670" y="1415"/>
                  </a:lnTo>
                  <a:lnTo>
                    <a:pt x="3704" y="1448"/>
                  </a:lnTo>
                  <a:lnTo>
                    <a:pt x="3737" y="1650"/>
                  </a:lnTo>
                  <a:lnTo>
                    <a:pt x="3737" y="1920"/>
                  </a:lnTo>
                  <a:lnTo>
                    <a:pt x="3704" y="1886"/>
                  </a:lnTo>
                  <a:lnTo>
                    <a:pt x="3434" y="1852"/>
                  </a:lnTo>
                  <a:lnTo>
                    <a:pt x="3300" y="1852"/>
                  </a:lnTo>
                  <a:lnTo>
                    <a:pt x="3165" y="1785"/>
                  </a:lnTo>
                  <a:lnTo>
                    <a:pt x="3064" y="1751"/>
                  </a:lnTo>
                  <a:lnTo>
                    <a:pt x="2963" y="1718"/>
                  </a:lnTo>
                  <a:lnTo>
                    <a:pt x="2862" y="1684"/>
                  </a:lnTo>
                  <a:lnTo>
                    <a:pt x="2761" y="1617"/>
                  </a:lnTo>
                  <a:lnTo>
                    <a:pt x="2593" y="1482"/>
                  </a:lnTo>
                  <a:lnTo>
                    <a:pt x="2391" y="1280"/>
                  </a:lnTo>
                  <a:lnTo>
                    <a:pt x="2189" y="1044"/>
                  </a:lnTo>
                  <a:lnTo>
                    <a:pt x="2121" y="909"/>
                  </a:lnTo>
                  <a:lnTo>
                    <a:pt x="2054" y="741"/>
                  </a:lnTo>
                  <a:lnTo>
                    <a:pt x="1987" y="438"/>
                  </a:lnTo>
                  <a:lnTo>
                    <a:pt x="2054" y="438"/>
                  </a:lnTo>
                  <a:lnTo>
                    <a:pt x="2088" y="404"/>
                  </a:lnTo>
                  <a:lnTo>
                    <a:pt x="2121" y="337"/>
                  </a:lnTo>
                  <a:lnTo>
                    <a:pt x="2189" y="303"/>
                  </a:lnTo>
                  <a:lnTo>
                    <a:pt x="2290" y="270"/>
                  </a:lnTo>
                  <a:close/>
                  <a:moveTo>
                    <a:pt x="1886" y="371"/>
                  </a:moveTo>
                  <a:lnTo>
                    <a:pt x="1919" y="404"/>
                  </a:lnTo>
                  <a:lnTo>
                    <a:pt x="1886" y="573"/>
                  </a:lnTo>
                  <a:lnTo>
                    <a:pt x="1886" y="741"/>
                  </a:lnTo>
                  <a:lnTo>
                    <a:pt x="1919" y="909"/>
                  </a:lnTo>
                  <a:lnTo>
                    <a:pt x="1987" y="1078"/>
                  </a:lnTo>
                  <a:lnTo>
                    <a:pt x="2222" y="1381"/>
                  </a:lnTo>
                  <a:lnTo>
                    <a:pt x="2458" y="1650"/>
                  </a:lnTo>
                  <a:lnTo>
                    <a:pt x="2593" y="1751"/>
                  </a:lnTo>
                  <a:lnTo>
                    <a:pt x="2694" y="1852"/>
                  </a:lnTo>
                  <a:lnTo>
                    <a:pt x="2795" y="1886"/>
                  </a:lnTo>
                  <a:lnTo>
                    <a:pt x="2929" y="1920"/>
                  </a:lnTo>
                  <a:lnTo>
                    <a:pt x="3030" y="1953"/>
                  </a:lnTo>
                  <a:lnTo>
                    <a:pt x="3131" y="1987"/>
                  </a:lnTo>
                  <a:lnTo>
                    <a:pt x="3266" y="2054"/>
                  </a:lnTo>
                  <a:lnTo>
                    <a:pt x="3434" y="2088"/>
                  </a:lnTo>
                  <a:lnTo>
                    <a:pt x="3569" y="2054"/>
                  </a:lnTo>
                  <a:lnTo>
                    <a:pt x="3737" y="1987"/>
                  </a:lnTo>
                  <a:lnTo>
                    <a:pt x="3704" y="2189"/>
                  </a:lnTo>
                  <a:lnTo>
                    <a:pt x="3670" y="2391"/>
                  </a:lnTo>
                  <a:lnTo>
                    <a:pt x="3603" y="2593"/>
                  </a:lnTo>
                  <a:lnTo>
                    <a:pt x="3502" y="2795"/>
                  </a:lnTo>
                  <a:lnTo>
                    <a:pt x="3401" y="2963"/>
                  </a:lnTo>
                  <a:lnTo>
                    <a:pt x="3300" y="3132"/>
                  </a:lnTo>
                  <a:lnTo>
                    <a:pt x="3131" y="3266"/>
                  </a:lnTo>
                  <a:lnTo>
                    <a:pt x="2997" y="3367"/>
                  </a:lnTo>
                  <a:lnTo>
                    <a:pt x="2963" y="3401"/>
                  </a:lnTo>
                  <a:lnTo>
                    <a:pt x="2997" y="3435"/>
                  </a:lnTo>
                  <a:lnTo>
                    <a:pt x="3165" y="3435"/>
                  </a:lnTo>
                  <a:lnTo>
                    <a:pt x="3300" y="3401"/>
                  </a:lnTo>
                  <a:lnTo>
                    <a:pt x="3535" y="3805"/>
                  </a:lnTo>
                  <a:lnTo>
                    <a:pt x="3805" y="4175"/>
                  </a:lnTo>
                  <a:lnTo>
                    <a:pt x="4377" y="4916"/>
                  </a:lnTo>
                  <a:lnTo>
                    <a:pt x="4680" y="5253"/>
                  </a:lnTo>
                  <a:lnTo>
                    <a:pt x="5051" y="5522"/>
                  </a:lnTo>
                  <a:lnTo>
                    <a:pt x="5286" y="5724"/>
                  </a:lnTo>
                  <a:lnTo>
                    <a:pt x="5488" y="5926"/>
                  </a:lnTo>
                  <a:lnTo>
                    <a:pt x="5892" y="6397"/>
                  </a:lnTo>
                  <a:lnTo>
                    <a:pt x="5791" y="6532"/>
                  </a:lnTo>
                  <a:lnTo>
                    <a:pt x="5724" y="6667"/>
                  </a:lnTo>
                  <a:lnTo>
                    <a:pt x="5623" y="6835"/>
                  </a:lnTo>
                  <a:lnTo>
                    <a:pt x="5556" y="7003"/>
                  </a:lnTo>
                  <a:lnTo>
                    <a:pt x="5421" y="6902"/>
                  </a:lnTo>
                  <a:lnTo>
                    <a:pt x="5253" y="6835"/>
                  </a:lnTo>
                  <a:lnTo>
                    <a:pt x="5051" y="6734"/>
                  </a:lnTo>
                  <a:lnTo>
                    <a:pt x="4882" y="6633"/>
                  </a:lnTo>
                  <a:lnTo>
                    <a:pt x="4579" y="6397"/>
                  </a:lnTo>
                  <a:lnTo>
                    <a:pt x="4310" y="6162"/>
                  </a:lnTo>
                  <a:lnTo>
                    <a:pt x="4040" y="5859"/>
                  </a:lnTo>
                  <a:lnTo>
                    <a:pt x="3064" y="4748"/>
                  </a:lnTo>
                  <a:lnTo>
                    <a:pt x="2727" y="4276"/>
                  </a:lnTo>
                  <a:lnTo>
                    <a:pt x="2525" y="4074"/>
                  </a:lnTo>
                  <a:lnTo>
                    <a:pt x="2290" y="3872"/>
                  </a:lnTo>
                  <a:lnTo>
                    <a:pt x="2525" y="3805"/>
                  </a:lnTo>
                  <a:lnTo>
                    <a:pt x="2559" y="3771"/>
                  </a:lnTo>
                  <a:lnTo>
                    <a:pt x="2593" y="3738"/>
                  </a:lnTo>
                  <a:lnTo>
                    <a:pt x="2559" y="3637"/>
                  </a:lnTo>
                  <a:lnTo>
                    <a:pt x="2492" y="3603"/>
                  </a:lnTo>
                  <a:lnTo>
                    <a:pt x="2458" y="3569"/>
                  </a:lnTo>
                  <a:lnTo>
                    <a:pt x="2391" y="3603"/>
                  </a:lnTo>
                  <a:lnTo>
                    <a:pt x="2222" y="3670"/>
                  </a:lnTo>
                  <a:lnTo>
                    <a:pt x="2054" y="3704"/>
                  </a:lnTo>
                  <a:lnTo>
                    <a:pt x="1886" y="3704"/>
                  </a:lnTo>
                  <a:lnTo>
                    <a:pt x="1717" y="3670"/>
                  </a:lnTo>
                  <a:lnTo>
                    <a:pt x="1347" y="3569"/>
                  </a:lnTo>
                  <a:lnTo>
                    <a:pt x="1044" y="3435"/>
                  </a:lnTo>
                  <a:lnTo>
                    <a:pt x="808" y="3300"/>
                  </a:lnTo>
                  <a:lnTo>
                    <a:pt x="606" y="3165"/>
                  </a:lnTo>
                  <a:lnTo>
                    <a:pt x="438" y="2997"/>
                  </a:lnTo>
                  <a:lnTo>
                    <a:pt x="337" y="2795"/>
                  </a:lnTo>
                  <a:lnTo>
                    <a:pt x="270" y="2593"/>
                  </a:lnTo>
                  <a:lnTo>
                    <a:pt x="270" y="2357"/>
                  </a:lnTo>
                  <a:lnTo>
                    <a:pt x="270" y="2122"/>
                  </a:lnTo>
                  <a:lnTo>
                    <a:pt x="303" y="1886"/>
                  </a:lnTo>
                  <a:lnTo>
                    <a:pt x="404" y="1617"/>
                  </a:lnTo>
                  <a:lnTo>
                    <a:pt x="573" y="1381"/>
                  </a:lnTo>
                  <a:lnTo>
                    <a:pt x="741" y="1179"/>
                  </a:lnTo>
                  <a:lnTo>
                    <a:pt x="943" y="977"/>
                  </a:lnTo>
                  <a:lnTo>
                    <a:pt x="1179" y="808"/>
                  </a:lnTo>
                  <a:lnTo>
                    <a:pt x="1414" y="640"/>
                  </a:lnTo>
                  <a:lnTo>
                    <a:pt x="1886" y="371"/>
                  </a:lnTo>
                  <a:close/>
                  <a:moveTo>
                    <a:pt x="2290" y="0"/>
                  </a:moveTo>
                  <a:lnTo>
                    <a:pt x="2189" y="34"/>
                  </a:lnTo>
                  <a:lnTo>
                    <a:pt x="2054" y="68"/>
                  </a:lnTo>
                  <a:lnTo>
                    <a:pt x="1987" y="169"/>
                  </a:lnTo>
                  <a:lnTo>
                    <a:pt x="1616" y="303"/>
                  </a:lnTo>
                  <a:lnTo>
                    <a:pt x="1246" y="505"/>
                  </a:lnTo>
                  <a:lnTo>
                    <a:pt x="909" y="741"/>
                  </a:lnTo>
                  <a:lnTo>
                    <a:pt x="573" y="1011"/>
                  </a:lnTo>
                  <a:lnTo>
                    <a:pt x="303" y="1347"/>
                  </a:lnTo>
                  <a:lnTo>
                    <a:pt x="202" y="1516"/>
                  </a:lnTo>
                  <a:lnTo>
                    <a:pt x="135" y="1684"/>
                  </a:lnTo>
                  <a:lnTo>
                    <a:pt x="68" y="1886"/>
                  </a:lnTo>
                  <a:lnTo>
                    <a:pt x="0" y="2088"/>
                  </a:lnTo>
                  <a:lnTo>
                    <a:pt x="0" y="2256"/>
                  </a:lnTo>
                  <a:lnTo>
                    <a:pt x="0" y="2458"/>
                  </a:lnTo>
                  <a:lnTo>
                    <a:pt x="68" y="2660"/>
                  </a:lnTo>
                  <a:lnTo>
                    <a:pt x="101" y="2829"/>
                  </a:lnTo>
                  <a:lnTo>
                    <a:pt x="202" y="2963"/>
                  </a:lnTo>
                  <a:lnTo>
                    <a:pt x="303" y="3132"/>
                  </a:lnTo>
                  <a:lnTo>
                    <a:pt x="539" y="3401"/>
                  </a:lnTo>
                  <a:lnTo>
                    <a:pt x="842" y="3603"/>
                  </a:lnTo>
                  <a:lnTo>
                    <a:pt x="1145" y="3805"/>
                  </a:lnTo>
                  <a:lnTo>
                    <a:pt x="1515" y="3906"/>
                  </a:lnTo>
                  <a:lnTo>
                    <a:pt x="1886" y="3940"/>
                  </a:lnTo>
                  <a:lnTo>
                    <a:pt x="2054" y="3940"/>
                  </a:lnTo>
                  <a:lnTo>
                    <a:pt x="2222" y="3906"/>
                  </a:lnTo>
                  <a:lnTo>
                    <a:pt x="2357" y="4175"/>
                  </a:lnTo>
                  <a:lnTo>
                    <a:pt x="2492" y="4445"/>
                  </a:lnTo>
                  <a:lnTo>
                    <a:pt x="2660" y="4680"/>
                  </a:lnTo>
                  <a:lnTo>
                    <a:pt x="2862" y="4950"/>
                  </a:lnTo>
                  <a:lnTo>
                    <a:pt x="3300" y="5421"/>
                  </a:lnTo>
                  <a:lnTo>
                    <a:pt x="3737" y="5825"/>
                  </a:lnTo>
                  <a:lnTo>
                    <a:pt x="4175" y="6330"/>
                  </a:lnTo>
                  <a:lnTo>
                    <a:pt x="4680" y="6801"/>
                  </a:lnTo>
                  <a:lnTo>
                    <a:pt x="4882" y="6936"/>
                  </a:lnTo>
                  <a:lnTo>
                    <a:pt x="5084" y="7037"/>
                  </a:lnTo>
                  <a:lnTo>
                    <a:pt x="5320" y="7138"/>
                  </a:lnTo>
                  <a:lnTo>
                    <a:pt x="5522" y="7273"/>
                  </a:lnTo>
                  <a:lnTo>
                    <a:pt x="5589" y="7306"/>
                  </a:lnTo>
                  <a:lnTo>
                    <a:pt x="5657" y="7273"/>
                  </a:lnTo>
                  <a:lnTo>
                    <a:pt x="5690" y="7239"/>
                  </a:lnTo>
                  <a:lnTo>
                    <a:pt x="5724" y="7172"/>
                  </a:lnTo>
                  <a:lnTo>
                    <a:pt x="5791" y="7003"/>
                  </a:lnTo>
                  <a:lnTo>
                    <a:pt x="5892" y="6869"/>
                  </a:lnTo>
                  <a:lnTo>
                    <a:pt x="7003" y="7710"/>
                  </a:lnTo>
                  <a:lnTo>
                    <a:pt x="8148" y="8485"/>
                  </a:lnTo>
                  <a:lnTo>
                    <a:pt x="8720" y="8855"/>
                  </a:lnTo>
                  <a:lnTo>
                    <a:pt x="9326" y="9226"/>
                  </a:lnTo>
                  <a:lnTo>
                    <a:pt x="9932" y="9562"/>
                  </a:lnTo>
                  <a:lnTo>
                    <a:pt x="10572" y="9865"/>
                  </a:lnTo>
                  <a:lnTo>
                    <a:pt x="11279" y="10135"/>
                  </a:lnTo>
                  <a:lnTo>
                    <a:pt x="11986" y="10370"/>
                  </a:lnTo>
                  <a:lnTo>
                    <a:pt x="12727" y="10606"/>
                  </a:lnTo>
                  <a:lnTo>
                    <a:pt x="13400" y="10875"/>
                  </a:lnTo>
                  <a:lnTo>
                    <a:pt x="13737" y="11044"/>
                  </a:lnTo>
                  <a:lnTo>
                    <a:pt x="14040" y="11212"/>
                  </a:lnTo>
                  <a:lnTo>
                    <a:pt x="14309" y="11448"/>
                  </a:lnTo>
                  <a:lnTo>
                    <a:pt x="14579" y="11683"/>
                  </a:lnTo>
                  <a:lnTo>
                    <a:pt x="14814" y="11953"/>
                  </a:lnTo>
                  <a:lnTo>
                    <a:pt x="14983" y="12256"/>
                  </a:lnTo>
                  <a:lnTo>
                    <a:pt x="15151" y="12592"/>
                  </a:lnTo>
                  <a:lnTo>
                    <a:pt x="15286" y="12996"/>
                  </a:lnTo>
                  <a:lnTo>
                    <a:pt x="15353" y="13232"/>
                  </a:lnTo>
                  <a:lnTo>
                    <a:pt x="15690" y="13232"/>
                  </a:lnTo>
                  <a:lnTo>
                    <a:pt x="15622" y="12895"/>
                  </a:lnTo>
                  <a:lnTo>
                    <a:pt x="15521" y="12592"/>
                  </a:lnTo>
                  <a:lnTo>
                    <a:pt x="15420" y="12323"/>
                  </a:lnTo>
                  <a:lnTo>
                    <a:pt x="15286" y="12054"/>
                  </a:lnTo>
                  <a:lnTo>
                    <a:pt x="15151" y="11818"/>
                  </a:lnTo>
                  <a:lnTo>
                    <a:pt x="14983" y="11616"/>
                  </a:lnTo>
                  <a:lnTo>
                    <a:pt x="14814" y="11414"/>
                  </a:lnTo>
                  <a:lnTo>
                    <a:pt x="14612" y="11212"/>
                  </a:lnTo>
                  <a:lnTo>
                    <a:pt x="14377" y="11044"/>
                  </a:lnTo>
                  <a:lnTo>
                    <a:pt x="13939" y="10741"/>
                  </a:lnTo>
                  <a:lnTo>
                    <a:pt x="13400" y="10505"/>
                  </a:lnTo>
                  <a:lnTo>
                    <a:pt x="12862" y="10303"/>
                  </a:lnTo>
                  <a:lnTo>
                    <a:pt x="12289" y="10101"/>
                  </a:lnTo>
                  <a:lnTo>
                    <a:pt x="11548" y="9865"/>
                  </a:lnTo>
                  <a:lnTo>
                    <a:pt x="10841" y="9562"/>
                  </a:lnTo>
                  <a:lnTo>
                    <a:pt x="10168" y="9259"/>
                  </a:lnTo>
                  <a:lnTo>
                    <a:pt x="9495" y="8922"/>
                  </a:lnTo>
                  <a:lnTo>
                    <a:pt x="8855" y="8552"/>
                  </a:lnTo>
                  <a:lnTo>
                    <a:pt x="8182" y="8148"/>
                  </a:lnTo>
                  <a:lnTo>
                    <a:pt x="6936" y="7306"/>
                  </a:lnTo>
                  <a:lnTo>
                    <a:pt x="6027" y="6667"/>
                  </a:lnTo>
                  <a:lnTo>
                    <a:pt x="6094" y="6532"/>
                  </a:lnTo>
                  <a:lnTo>
                    <a:pt x="6162" y="6364"/>
                  </a:lnTo>
                  <a:lnTo>
                    <a:pt x="6162" y="6330"/>
                  </a:lnTo>
                  <a:lnTo>
                    <a:pt x="6128" y="6296"/>
                  </a:lnTo>
                  <a:lnTo>
                    <a:pt x="6027" y="6296"/>
                  </a:lnTo>
                  <a:lnTo>
                    <a:pt x="5926" y="6061"/>
                  </a:lnTo>
                  <a:lnTo>
                    <a:pt x="5825" y="5892"/>
                  </a:lnTo>
                  <a:lnTo>
                    <a:pt x="5657" y="5724"/>
                  </a:lnTo>
                  <a:lnTo>
                    <a:pt x="5488" y="5556"/>
                  </a:lnTo>
                  <a:lnTo>
                    <a:pt x="5152" y="5286"/>
                  </a:lnTo>
                  <a:lnTo>
                    <a:pt x="4781" y="5017"/>
                  </a:lnTo>
                  <a:lnTo>
                    <a:pt x="4108" y="4108"/>
                  </a:lnTo>
                  <a:lnTo>
                    <a:pt x="3670" y="3569"/>
                  </a:lnTo>
                  <a:lnTo>
                    <a:pt x="3502" y="3401"/>
                  </a:lnTo>
                  <a:lnTo>
                    <a:pt x="3434" y="3367"/>
                  </a:lnTo>
                  <a:lnTo>
                    <a:pt x="3401" y="3367"/>
                  </a:lnTo>
                  <a:lnTo>
                    <a:pt x="3502" y="3266"/>
                  </a:lnTo>
                  <a:lnTo>
                    <a:pt x="3603" y="3165"/>
                  </a:lnTo>
                  <a:lnTo>
                    <a:pt x="3737" y="2930"/>
                  </a:lnTo>
                  <a:lnTo>
                    <a:pt x="3838" y="2593"/>
                  </a:lnTo>
                  <a:lnTo>
                    <a:pt x="3906" y="2256"/>
                  </a:lnTo>
                  <a:lnTo>
                    <a:pt x="3906" y="1920"/>
                  </a:lnTo>
                  <a:lnTo>
                    <a:pt x="3906" y="1583"/>
                  </a:lnTo>
                  <a:lnTo>
                    <a:pt x="3838" y="1280"/>
                  </a:lnTo>
                  <a:lnTo>
                    <a:pt x="3805" y="1044"/>
                  </a:lnTo>
                  <a:lnTo>
                    <a:pt x="3670" y="842"/>
                  </a:lnTo>
                  <a:lnTo>
                    <a:pt x="3502" y="640"/>
                  </a:lnTo>
                  <a:lnTo>
                    <a:pt x="3232" y="438"/>
                  </a:lnTo>
                  <a:lnTo>
                    <a:pt x="2963" y="236"/>
                  </a:lnTo>
                  <a:lnTo>
                    <a:pt x="2694" y="101"/>
                  </a:lnTo>
                  <a:lnTo>
                    <a:pt x="242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8"/>
            <p:cNvSpPr/>
            <p:nvPr/>
          </p:nvSpPr>
          <p:spPr>
            <a:xfrm>
              <a:off x="6674521" y="5069183"/>
              <a:ext cx="196301" cy="83901"/>
            </a:xfrm>
            <a:custGeom>
              <a:avLst/>
              <a:gdLst/>
              <a:ahLst/>
              <a:cxnLst/>
              <a:rect l="l" t="t" r="r" b="b"/>
              <a:pathLst>
                <a:path w="3940" h="1684" extrusionOk="0">
                  <a:moveTo>
                    <a:pt x="1886" y="1"/>
                  </a:moveTo>
                  <a:lnTo>
                    <a:pt x="1583" y="34"/>
                  </a:lnTo>
                  <a:lnTo>
                    <a:pt x="1348" y="102"/>
                  </a:lnTo>
                  <a:lnTo>
                    <a:pt x="1146" y="203"/>
                  </a:lnTo>
                  <a:lnTo>
                    <a:pt x="977" y="337"/>
                  </a:lnTo>
                  <a:lnTo>
                    <a:pt x="843" y="506"/>
                  </a:lnTo>
                  <a:lnTo>
                    <a:pt x="573" y="910"/>
                  </a:lnTo>
                  <a:lnTo>
                    <a:pt x="338" y="1280"/>
                  </a:lnTo>
                  <a:lnTo>
                    <a:pt x="169" y="1516"/>
                  </a:lnTo>
                  <a:lnTo>
                    <a:pt x="1" y="1684"/>
                  </a:lnTo>
                  <a:lnTo>
                    <a:pt x="506" y="1684"/>
                  </a:lnTo>
                  <a:lnTo>
                    <a:pt x="674" y="1516"/>
                  </a:lnTo>
                  <a:lnTo>
                    <a:pt x="775" y="1347"/>
                  </a:lnTo>
                  <a:lnTo>
                    <a:pt x="1078" y="910"/>
                  </a:lnTo>
                  <a:lnTo>
                    <a:pt x="1247" y="708"/>
                  </a:lnTo>
                  <a:lnTo>
                    <a:pt x="1415" y="573"/>
                  </a:lnTo>
                  <a:lnTo>
                    <a:pt x="1617" y="472"/>
                  </a:lnTo>
                  <a:lnTo>
                    <a:pt x="1853" y="405"/>
                  </a:lnTo>
                  <a:lnTo>
                    <a:pt x="2088" y="405"/>
                  </a:lnTo>
                  <a:lnTo>
                    <a:pt x="2391" y="438"/>
                  </a:lnTo>
                  <a:lnTo>
                    <a:pt x="2795" y="539"/>
                  </a:lnTo>
                  <a:lnTo>
                    <a:pt x="3166" y="674"/>
                  </a:lnTo>
                  <a:lnTo>
                    <a:pt x="3570" y="809"/>
                  </a:lnTo>
                  <a:lnTo>
                    <a:pt x="3940" y="943"/>
                  </a:lnTo>
                  <a:lnTo>
                    <a:pt x="3940" y="539"/>
                  </a:lnTo>
                  <a:lnTo>
                    <a:pt x="3368" y="337"/>
                  </a:lnTo>
                  <a:lnTo>
                    <a:pt x="2762" y="135"/>
                  </a:lnTo>
                  <a:lnTo>
                    <a:pt x="2492" y="68"/>
                  </a:lnTo>
                  <a:lnTo>
                    <a:pt x="218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8"/>
            <p:cNvSpPr/>
            <p:nvPr/>
          </p:nvSpPr>
          <p:spPr>
            <a:xfrm>
              <a:off x="5243718" y="4597812"/>
              <a:ext cx="45338" cy="43694"/>
            </a:xfrm>
            <a:custGeom>
              <a:avLst/>
              <a:gdLst/>
              <a:ahLst/>
              <a:cxnLst/>
              <a:rect l="l" t="t" r="r" b="b"/>
              <a:pathLst>
                <a:path w="910" h="877" extrusionOk="0">
                  <a:moveTo>
                    <a:pt x="673" y="1"/>
                  </a:moveTo>
                  <a:lnTo>
                    <a:pt x="606" y="35"/>
                  </a:lnTo>
                  <a:lnTo>
                    <a:pt x="303" y="338"/>
                  </a:lnTo>
                  <a:lnTo>
                    <a:pt x="168" y="506"/>
                  </a:lnTo>
                  <a:lnTo>
                    <a:pt x="34" y="641"/>
                  </a:lnTo>
                  <a:lnTo>
                    <a:pt x="0" y="708"/>
                  </a:lnTo>
                  <a:lnTo>
                    <a:pt x="0" y="742"/>
                  </a:lnTo>
                  <a:lnTo>
                    <a:pt x="67" y="843"/>
                  </a:lnTo>
                  <a:lnTo>
                    <a:pt x="135" y="876"/>
                  </a:lnTo>
                  <a:lnTo>
                    <a:pt x="236" y="876"/>
                  </a:lnTo>
                  <a:lnTo>
                    <a:pt x="404" y="742"/>
                  </a:lnTo>
                  <a:lnTo>
                    <a:pt x="539" y="607"/>
                  </a:lnTo>
                  <a:lnTo>
                    <a:pt x="842" y="304"/>
                  </a:lnTo>
                  <a:lnTo>
                    <a:pt x="909" y="237"/>
                  </a:lnTo>
                  <a:lnTo>
                    <a:pt x="909" y="169"/>
                  </a:lnTo>
                  <a:lnTo>
                    <a:pt x="875" y="102"/>
                  </a:lnTo>
                  <a:lnTo>
                    <a:pt x="842" y="68"/>
                  </a:lnTo>
                  <a:lnTo>
                    <a:pt x="77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8"/>
            <p:cNvSpPr/>
            <p:nvPr/>
          </p:nvSpPr>
          <p:spPr>
            <a:xfrm>
              <a:off x="5460098" y="4067751"/>
              <a:ext cx="1410724" cy="868954"/>
            </a:xfrm>
            <a:custGeom>
              <a:avLst/>
              <a:gdLst/>
              <a:ahLst/>
              <a:cxnLst/>
              <a:rect l="l" t="t" r="r" b="b"/>
              <a:pathLst>
                <a:path w="28315" h="17441" extrusionOk="0">
                  <a:moveTo>
                    <a:pt x="2929" y="1011"/>
                  </a:moveTo>
                  <a:lnTo>
                    <a:pt x="2997" y="1112"/>
                  </a:lnTo>
                  <a:lnTo>
                    <a:pt x="3064" y="1145"/>
                  </a:lnTo>
                  <a:lnTo>
                    <a:pt x="3098" y="1179"/>
                  </a:lnTo>
                  <a:lnTo>
                    <a:pt x="3199" y="1145"/>
                  </a:lnTo>
                  <a:lnTo>
                    <a:pt x="3199" y="1213"/>
                  </a:lnTo>
                  <a:lnTo>
                    <a:pt x="3232" y="1280"/>
                  </a:lnTo>
                  <a:lnTo>
                    <a:pt x="3232" y="1280"/>
                  </a:lnTo>
                  <a:lnTo>
                    <a:pt x="3098" y="1213"/>
                  </a:lnTo>
                  <a:lnTo>
                    <a:pt x="2997" y="1145"/>
                  </a:lnTo>
                  <a:lnTo>
                    <a:pt x="2929" y="1011"/>
                  </a:lnTo>
                  <a:close/>
                  <a:moveTo>
                    <a:pt x="2088" y="236"/>
                  </a:moveTo>
                  <a:lnTo>
                    <a:pt x="2492" y="304"/>
                  </a:lnTo>
                  <a:lnTo>
                    <a:pt x="2492" y="371"/>
                  </a:lnTo>
                  <a:lnTo>
                    <a:pt x="2458" y="472"/>
                  </a:lnTo>
                  <a:lnTo>
                    <a:pt x="2458" y="573"/>
                  </a:lnTo>
                  <a:lnTo>
                    <a:pt x="2492" y="842"/>
                  </a:lnTo>
                  <a:lnTo>
                    <a:pt x="2593" y="1044"/>
                  </a:lnTo>
                  <a:lnTo>
                    <a:pt x="2727" y="1246"/>
                  </a:lnTo>
                  <a:lnTo>
                    <a:pt x="2896" y="1415"/>
                  </a:lnTo>
                  <a:lnTo>
                    <a:pt x="2997" y="1482"/>
                  </a:lnTo>
                  <a:lnTo>
                    <a:pt x="3098" y="1550"/>
                  </a:lnTo>
                  <a:lnTo>
                    <a:pt x="3199" y="1550"/>
                  </a:lnTo>
                  <a:lnTo>
                    <a:pt x="3333" y="1583"/>
                  </a:lnTo>
                  <a:lnTo>
                    <a:pt x="3434" y="1550"/>
                  </a:lnTo>
                  <a:lnTo>
                    <a:pt x="3468" y="1516"/>
                  </a:lnTo>
                  <a:lnTo>
                    <a:pt x="3502" y="1482"/>
                  </a:lnTo>
                  <a:lnTo>
                    <a:pt x="3468" y="1886"/>
                  </a:lnTo>
                  <a:lnTo>
                    <a:pt x="3367" y="2257"/>
                  </a:lnTo>
                  <a:lnTo>
                    <a:pt x="3030" y="2156"/>
                  </a:lnTo>
                  <a:lnTo>
                    <a:pt x="2727" y="2055"/>
                  </a:lnTo>
                  <a:lnTo>
                    <a:pt x="2458" y="1853"/>
                  </a:lnTo>
                  <a:lnTo>
                    <a:pt x="2189" y="1617"/>
                  </a:lnTo>
                  <a:lnTo>
                    <a:pt x="2088" y="1482"/>
                  </a:lnTo>
                  <a:lnTo>
                    <a:pt x="1987" y="1314"/>
                  </a:lnTo>
                  <a:lnTo>
                    <a:pt x="1852" y="977"/>
                  </a:lnTo>
                  <a:lnTo>
                    <a:pt x="1751" y="640"/>
                  </a:lnTo>
                  <a:lnTo>
                    <a:pt x="1684" y="270"/>
                  </a:lnTo>
                  <a:lnTo>
                    <a:pt x="2088" y="236"/>
                  </a:lnTo>
                  <a:close/>
                  <a:moveTo>
                    <a:pt x="1583" y="304"/>
                  </a:moveTo>
                  <a:lnTo>
                    <a:pt x="1583" y="674"/>
                  </a:lnTo>
                  <a:lnTo>
                    <a:pt x="1650" y="1078"/>
                  </a:lnTo>
                  <a:lnTo>
                    <a:pt x="1818" y="1449"/>
                  </a:lnTo>
                  <a:lnTo>
                    <a:pt x="2020" y="1785"/>
                  </a:lnTo>
                  <a:lnTo>
                    <a:pt x="2290" y="2055"/>
                  </a:lnTo>
                  <a:lnTo>
                    <a:pt x="2626" y="2324"/>
                  </a:lnTo>
                  <a:lnTo>
                    <a:pt x="2761" y="2391"/>
                  </a:lnTo>
                  <a:lnTo>
                    <a:pt x="2929" y="2425"/>
                  </a:lnTo>
                  <a:lnTo>
                    <a:pt x="3232" y="2459"/>
                  </a:lnTo>
                  <a:lnTo>
                    <a:pt x="3064" y="2728"/>
                  </a:lnTo>
                  <a:lnTo>
                    <a:pt x="2896" y="2896"/>
                  </a:lnTo>
                  <a:lnTo>
                    <a:pt x="2727" y="2997"/>
                  </a:lnTo>
                  <a:lnTo>
                    <a:pt x="2525" y="3065"/>
                  </a:lnTo>
                  <a:lnTo>
                    <a:pt x="2290" y="3132"/>
                  </a:lnTo>
                  <a:lnTo>
                    <a:pt x="1987" y="3166"/>
                  </a:lnTo>
                  <a:lnTo>
                    <a:pt x="1785" y="3166"/>
                  </a:lnTo>
                  <a:lnTo>
                    <a:pt x="1684" y="3132"/>
                  </a:lnTo>
                  <a:lnTo>
                    <a:pt x="1650" y="3098"/>
                  </a:lnTo>
                  <a:lnTo>
                    <a:pt x="1616" y="3098"/>
                  </a:lnTo>
                  <a:lnTo>
                    <a:pt x="1616" y="3132"/>
                  </a:lnTo>
                  <a:lnTo>
                    <a:pt x="1616" y="3199"/>
                  </a:lnTo>
                  <a:lnTo>
                    <a:pt x="1650" y="3267"/>
                  </a:lnTo>
                  <a:lnTo>
                    <a:pt x="1751" y="3334"/>
                  </a:lnTo>
                  <a:lnTo>
                    <a:pt x="2189" y="3334"/>
                  </a:lnTo>
                  <a:lnTo>
                    <a:pt x="2525" y="3267"/>
                  </a:lnTo>
                  <a:lnTo>
                    <a:pt x="2525" y="3300"/>
                  </a:lnTo>
                  <a:lnTo>
                    <a:pt x="2694" y="3502"/>
                  </a:lnTo>
                  <a:lnTo>
                    <a:pt x="2896" y="3738"/>
                  </a:lnTo>
                  <a:lnTo>
                    <a:pt x="3367" y="4108"/>
                  </a:lnTo>
                  <a:lnTo>
                    <a:pt x="3771" y="4479"/>
                  </a:lnTo>
                  <a:lnTo>
                    <a:pt x="3973" y="4681"/>
                  </a:lnTo>
                  <a:lnTo>
                    <a:pt x="4141" y="4950"/>
                  </a:lnTo>
                  <a:lnTo>
                    <a:pt x="4276" y="5152"/>
                  </a:lnTo>
                  <a:lnTo>
                    <a:pt x="4444" y="5354"/>
                  </a:lnTo>
                  <a:lnTo>
                    <a:pt x="4781" y="5758"/>
                  </a:lnTo>
                  <a:lnTo>
                    <a:pt x="5185" y="6128"/>
                  </a:lnTo>
                  <a:lnTo>
                    <a:pt x="5589" y="6499"/>
                  </a:lnTo>
                  <a:lnTo>
                    <a:pt x="5421" y="6701"/>
                  </a:lnTo>
                  <a:lnTo>
                    <a:pt x="5252" y="6936"/>
                  </a:lnTo>
                  <a:lnTo>
                    <a:pt x="5118" y="7138"/>
                  </a:lnTo>
                  <a:lnTo>
                    <a:pt x="3300" y="5388"/>
                  </a:lnTo>
                  <a:lnTo>
                    <a:pt x="2424" y="4546"/>
                  </a:lnTo>
                  <a:lnTo>
                    <a:pt x="1953" y="4142"/>
                  </a:lnTo>
                  <a:lnTo>
                    <a:pt x="1482" y="3805"/>
                  </a:lnTo>
                  <a:lnTo>
                    <a:pt x="909" y="3469"/>
                  </a:lnTo>
                  <a:lnTo>
                    <a:pt x="674" y="3267"/>
                  </a:lnTo>
                  <a:lnTo>
                    <a:pt x="573" y="3132"/>
                  </a:lnTo>
                  <a:lnTo>
                    <a:pt x="472" y="2997"/>
                  </a:lnTo>
                  <a:lnTo>
                    <a:pt x="371" y="2829"/>
                  </a:lnTo>
                  <a:lnTo>
                    <a:pt x="337" y="2661"/>
                  </a:lnTo>
                  <a:lnTo>
                    <a:pt x="270" y="2290"/>
                  </a:lnTo>
                  <a:lnTo>
                    <a:pt x="270" y="1954"/>
                  </a:lnTo>
                  <a:lnTo>
                    <a:pt x="303" y="1583"/>
                  </a:lnTo>
                  <a:lnTo>
                    <a:pt x="371" y="1314"/>
                  </a:lnTo>
                  <a:lnTo>
                    <a:pt x="472" y="1078"/>
                  </a:lnTo>
                  <a:lnTo>
                    <a:pt x="606" y="876"/>
                  </a:lnTo>
                  <a:lnTo>
                    <a:pt x="775" y="708"/>
                  </a:lnTo>
                  <a:lnTo>
                    <a:pt x="943" y="573"/>
                  </a:lnTo>
                  <a:lnTo>
                    <a:pt x="1145" y="438"/>
                  </a:lnTo>
                  <a:lnTo>
                    <a:pt x="1347" y="337"/>
                  </a:lnTo>
                  <a:lnTo>
                    <a:pt x="1583" y="304"/>
                  </a:lnTo>
                  <a:close/>
                  <a:moveTo>
                    <a:pt x="21548" y="6701"/>
                  </a:moveTo>
                  <a:lnTo>
                    <a:pt x="21682" y="6903"/>
                  </a:lnTo>
                  <a:lnTo>
                    <a:pt x="21548" y="7037"/>
                  </a:lnTo>
                  <a:lnTo>
                    <a:pt x="21447" y="7206"/>
                  </a:lnTo>
                  <a:lnTo>
                    <a:pt x="21346" y="7071"/>
                  </a:lnTo>
                  <a:lnTo>
                    <a:pt x="21278" y="7004"/>
                  </a:lnTo>
                  <a:lnTo>
                    <a:pt x="21413" y="6869"/>
                  </a:lnTo>
                  <a:lnTo>
                    <a:pt x="21480" y="6802"/>
                  </a:lnTo>
                  <a:lnTo>
                    <a:pt x="21514" y="6734"/>
                  </a:lnTo>
                  <a:lnTo>
                    <a:pt x="21548" y="6701"/>
                  </a:lnTo>
                  <a:close/>
                  <a:moveTo>
                    <a:pt x="22086" y="7004"/>
                  </a:moveTo>
                  <a:lnTo>
                    <a:pt x="22288" y="7037"/>
                  </a:lnTo>
                  <a:lnTo>
                    <a:pt x="22490" y="7105"/>
                  </a:lnTo>
                  <a:lnTo>
                    <a:pt x="22692" y="7206"/>
                  </a:lnTo>
                  <a:lnTo>
                    <a:pt x="22894" y="7307"/>
                  </a:lnTo>
                  <a:lnTo>
                    <a:pt x="23063" y="7475"/>
                  </a:lnTo>
                  <a:lnTo>
                    <a:pt x="23770" y="8115"/>
                  </a:lnTo>
                  <a:lnTo>
                    <a:pt x="24477" y="8754"/>
                  </a:lnTo>
                  <a:lnTo>
                    <a:pt x="25117" y="9428"/>
                  </a:lnTo>
                  <a:lnTo>
                    <a:pt x="25723" y="10101"/>
                  </a:lnTo>
                  <a:lnTo>
                    <a:pt x="26295" y="10842"/>
                  </a:lnTo>
                  <a:lnTo>
                    <a:pt x="26800" y="11549"/>
                  </a:lnTo>
                  <a:lnTo>
                    <a:pt x="26733" y="11583"/>
                  </a:lnTo>
                  <a:lnTo>
                    <a:pt x="26699" y="11616"/>
                  </a:lnTo>
                  <a:lnTo>
                    <a:pt x="26665" y="11684"/>
                  </a:lnTo>
                  <a:lnTo>
                    <a:pt x="26665" y="11751"/>
                  </a:lnTo>
                  <a:lnTo>
                    <a:pt x="26699" y="11785"/>
                  </a:lnTo>
                  <a:lnTo>
                    <a:pt x="26733" y="11852"/>
                  </a:lnTo>
                  <a:lnTo>
                    <a:pt x="26800" y="11987"/>
                  </a:lnTo>
                  <a:lnTo>
                    <a:pt x="26564" y="12290"/>
                  </a:lnTo>
                  <a:lnTo>
                    <a:pt x="26531" y="12357"/>
                  </a:lnTo>
                  <a:lnTo>
                    <a:pt x="26463" y="12391"/>
                  </a:lnTo>
                  <a:lnTo>
                    <a:pt x="26329" y="12391"/>
                  </a:lnTo>
                  <a:lnTo>
                    <a:pt x="26160" y="12357"/>
                  </a:lnTo>
                  <a:lnTo>
                    <a:pt x="25992" y="12256"/>
                  </a:lnTo>
                  <a:lnTo>
                    <a:pt x="25655" y="12020"/>
                  </a:lnTo>
                  <a:lnTo>
                    <a:pt x="25453" y="11852"/>
                  </a:lnTo>
                  <a:lnTo>
                    <a:pt x="25083" y="11549"/>
                  </a:lnTo>
                  <a:lnTo>
                    <a:pt x="24746" y="11246"/>
                  </a:lnTo>
                  <a:lnTo>
                    <a:pt x="24107" y="10573"/>
                  </a:lnTo>
                  <a:lnTo>
                    <a:pt x="23433" y="9832"/>
                  </a:lnTo>
                  <a:lnTo>
                    <a:pt x="22793" y="9057"/>
                  </a:lnTo>
                  <a:lnTo>
                    <a:pt x="22120" y="8317"/>
                  </a:lnTo>
                  <a:lnTo>
                    <a:pt x="21783" y="7946"/>
                  </a:lnTo>
                  <a:lnTo>
                    <a:pt x="21413" y="7610"/>
                  </a:lnTo>
                  <a:lnTo>
                    <a:pt x="21548" y="7408"/>
                  </a:lnTo>
                  <a:lnTo>
                    <a:pt x="21716" y="7206"/>
                  </a:lnTo>
                  <a:lnTo>
                    <a:pt x="21884" y="7071"/>
                  </a:lnTo>
                  <a:lnTo>
                    <a:pt x="22086" y="7004"/>
                  </a:lnTo>
                  <a:close/>
                  <a:moveTo>
                    <a:pt x="26935" y="12088"/>
                  </a:moveTo>
                  <a:lnTo>
                    <a:pt x="27271" y="12222"/>
                  </a:lnTo>
                  <a:lnTo>
                    <a:pt x="27406" y="12323"/>
                  </a:lnTo>
                  <a:lnTo>
                    <a:pt x="27507" y="12424"/>
                  </a:lnTo>
                  <a:lnTo>
                    <a:pt x="27339" y="12694"/>
                  </a:lnTo>
                  <a:lnTo>
                    <a:pt x="27137" y="12896"/>
                  </a:lnTo>
                  <a:lnTo>
                    <a:pt x="26800" y="12424"/>
                  </a:lnTo>
                  <a:lnTo>
                    <a:pt x="26867" y="12256"/>
                  </a:lnTo>
                  <a:lnTo>
                    <a:pt x="26935" y="12088"/>
                  </a:lnTo>
                  <a:close/>
                  <a:moveTo>
                    <a:pt x="1650" y="1"/>
                  </a:moveTo>
                  <a:lnTo>
                    <a:pt x="1414" y="68"/>
                  </a:lnTo>
                  <a:lnTo>
                    <a:pt x="1179" y="135"/>
                  </a:lnTo>
                  <a:lnTo>
                    <a:pt x="977" y="236"/>
                  </a:lnTo>
                  <a:lnTo>
                    <a:pt x="775" y="371"/>
                  </a:lnTo>
                  <a:lnTo>
                    <a:pt x="539" y="607"/>
                  </a:lnTo>
                  <a:lnTo>
                    <a:pt x="371" y="842"/>
                  </a:lnTo>
                  <a:lnTo>
                    <a:pt x="236" y="1078"/>
                  </a:lnTo>
                  <a:lnTo>
                    <a:pt x="101" y="1347"/>
                  </a:lnTo>
                  <a:lnTo>
                    <a:pt x="34" y="1651"/>
                  </a:lnTo>
                  <a:lnTo>
                    <a:pt x="0" y="1920"/>
                  </a:lnTo>
                  <a:lnTo>
                    <a:pt x="0" y="2223"/>
                  </a:lnTo>
                  <a:lnTo>
                    <a:pt x="34" y="2526"/>
                  </a:lnTo>
                  <a:lnTo>
                    <a:pt x="101" y="2728"/>
                  </a:lnTo>
                  <a:lnTo>
                    <a:pt x="135" y="2930"/>
                  </a:lnTo>
                  <a:lnTo>
                    <a:pt x="236" y="3098"/>
                  </a:lnTo>
                  <a:lnTo>
                    <a:pt x="337" y="3233"/>
                  </a:lnTo>
                  <a:lnTo>
                    <a:pt x="573" y="3502"/>
                  </a:lnTo>
                  <a:lnTo>
                    <a:pt x="842" y="3738"/>
                  </a:lnTo>
                  <a:lnTo>
                    <a:pt x="1482" y="4142"/>
                  </a:lnTo>
                  <a:lnTo>
                    <a:pt x="1785" y="4378"/>
                  </a:lnTo>
                  <a:lnTo>
                    <a:pt x="2088" y="4613"/>
                  </a:lnTo>
                  <a:lnTo>
                    <a:pt x="3535" y="5994"/>
                  </a:lnTo>
                  <a:lnTo>
                    <a:pt x="4949" y="7374"/>
                  </a:lnTo>
                  <a:lnTo>
                    <a:pt x="5017" y="7408"/>
                  </a:lnTo>
                  <a:lnTo>
                    <a:pt x="5084" y="7408"/>
                  </a:lnTo>
                  <a:lnTo>
                    <a:pt x="5151" y="7340"/>
                  </a:lnTo>
                  <a:lnTo>
                    <a:pt x="5185" y="7307"/>
                  </a:lnTo>
                  <a:lnTo>
                    <a:pt x="5320" y="7172"/>
                  </a:lnTo>
                  <a:lnTo>
                    <a:pt x="5421" y="7037"/>
                  </a:lnTo>
                  <a:lnTo>
                    <a:pt x="5488" y="7037"/>
                  </a:lnTo>
                  <a:lnTo>
                    <a:pt x="5757" y="7374"/>
                  </a:lnTo>
                  <a:lnTo>
                    <a:pt x="5993" y="7643"/>
                  </a:lnTo>
                  <a:lnTo>
                    <a:pt x="6363" y="8014"/>
                  </a:lnTo>
                  <a:lnTo>
                    <a:pt x="6801" y="8384"/>
                  </a:lnTo>
                  <a:lnTo>
                    <a:pt x="7205" y="8687"/>
                  </a:lnTo>
                  <a:lnTo>
                    <a:pt x="7643" y="8956"/>
                  </a:lnTo>
                  <a:lnTo>
                    <a:pt x="8114" y="9192"/>
                  </a:lnTo>
                  <a:lnTo>
                    <a:pt x="8619" y="9360"/>
                  </a:lnTo>
                  <a:lnTo>
                    <a:pt x="8922" y="9428"/>
                  </a:lnTo>
                  <a:lnTo>
                    <a:pt x="9259" y="9461"/>
                  </a:lnTo>
                  <a:lnTo>
                    <a:pt x="9899" y="9529"/>
                  </a:lnTo>
                  <a:lnTo>
                    <a:pt x="10202" y="9563"/>
                  </a:lnTo>
                  <a:lnTo>
                    <a:pt x="10505" y="9664"/>
                  </a:lnTo>
                  <a:lnTo>
                    <a:pt x="10774" y="9832"/>
                  </a:lnTo>
                  <a:lnTo>
                    <a:pt x="11043" y="10034"/>
                  </a:lnTo>
                  <a:lnTo>
                    <a:pt x="11245" y="10303"/>
                  </a:lnTo>
                  <a:lnTo>
                    <a:pt x="11414" y="10606"/>
                  </a:lnTo>
                  <a:lnTo>
                    <a:pt x="11515" y="10977"/>
                  </a:lnTo>
                  <a:lnTo>
                    <a:pt x="11616" y="11347"/>
                  </a:lnTo>
                  <a:lnTo>
                    <a:pt x="11717" y="12088"/>
                  </a:lnTo>
                  <a:lnTo>
                    <a:pt x="11784" y="12761"/>
                  </a:lnTo>
                  <a:lnTo>
                    <a:pt x="11885" y="13805"/>
                  </a:lnTo>
                  <a:lnTo>
                    <a:pt x="11919" y="14310"/>
                  </a:lnTo>
                  <a:lnTo>
                    <a:pt x="11986" y="14781"/>
                  </a:lnTo>
                  <a:lnTo>
                    <a:pt x="12121" y="15252"/>
                  </a:lnTo>
                  <a:lnTo>
                    <a:pt x="12188" y="15488"/>
                  </a:lnTo>
                  <a:lnTo>
                    <a:pt x="12289" y="15690"/>
                  </a:lnTo>
                  <a:lnTo>
                    <a:pt x="12424" y="15892"/>
                  </a:lnTo>
                  <a:lnTo>
                    <a:pt x="12592" y="16094"/>
                  </a:lnTo>
                  <a:lnTo>
                    <a:pt x="12760" y="16296"/>
                  </a:lnTo>
                  <a:lnTo>
                    <a:pt x="12962" y="16464"/>
                  </a:lnTo>
                  <a:lnTo>
                    <a:pt x="13164" y="16599"/>
                  </a:lnTo>
                  <a:lnTo>
                    <a:pt x="13400" y="16734"/>
                  </a:lnTo>
                  <a:lnTo>
                    <a:pt x="13838" y="16936"/>
                  </a:lnTo>
                  <a:lnTo>
                    <a:pt x="14309" y="17070"/>
                  </a:lnTo>
                  <a:lnTo>
                    <a:pt x="14780" y="17205"/>
                  </a:lnTo>
                  <a:lnTo>
                    <a:pt x="15252" y="17306"/>
                  </a:lnTo>
                  <a:lnTo>
                    <a:pt x="15757" y="17373"/>
                  </a:lnTo>
                  <a:lnTo>
                    <a:pt x="16296" y="17441"/>
                  </a:lnTo>
                  <a:lnTo>
                    <a:pt x="16531" y="17407"/>
                  </a:lnTo>
                  <a:lnTo>
                    <a:pt x="16767" y="17407"/>
                  </a:lnTo>
                  <a:lnTo>
                    <a:pt x="17205" y="17340"/>
                  </a:lnTo>
                  <a:lnTo>
                    <a:pt x="17609" y="17239"/>
                  </a:lnTo>
                  <a:lnTo>
                    <a:pt x="18013" y="17070"/>
                  </a:lnTo>
                  <a:lnTo>
                    <a:pt x="18383" y="16902"/>
                  </a:lnTo>
                  <a:lnTo>
                    <a:pt x="18753" y="16700"/>
                  </a:lnTo>
                  <a:lnTo>
                    <a:pt x="19090" y="16464"/>
                  </a:lnTo>
                  <a:lnTo>
                    <a:pt x="19393" y="16161"/>
                  </a:lnTo>
                  <a:lnTo>
                    <a:pt x="19629" y="15791"/>
                  </a:lnTo>
                  <a:lnTo>
                    <a:pt x="19763" y="15555"/>
                  </a:lnTo>
                  <a:lnTo>
                    <a:pt x="19831" y="15320"/>
                  </a:lnTo>
                  <a:lnTo>
                    <a:pt x="19898" y="15084"/>
                  </a:lnTo>
                  <a:lnTo>
                    <a:pt x="19898" y="14815"/>
                  </a:lnTo>
                  <a:lnTo>
                    <a:pt x="19898" y="14579"/>
                  </a:lnTo>
                  <a:lnTo>
                    <a:pt x="19831" y="14343"/>
                  </a:lnTo>
                  <a:lnTo>
                    <a:pt x="19763" y="14108"/>
                  </a:lnTo>
                  <a:lnTo>
                    <a:pt x="19696" y="13872"/>
                  </a:lnTo>
                  <a:lnTo>
                    <a:pt x="19460" y="13367"/>
                  </a:lnTo>
                  <a:lnTo>
                    <a:pt x="19225" y="12929"/>
                  </a:lnTo>
                  <a:lnTo>
                    <a:pt x="18922" y="12492"/>
                  </a:lnTo>
                  <a:lnTo>
                    <a:pt x="18652" y="12121"/>
                  </a:lnTo>
                  <a:lnTo>
                    <a:pt x="18248" y="11549"/>
                  </a:lnTo>
                  <a:lnTo>
                    <a:pt x="17878" y="10909"/>
                  </a:lnTo>
                  <a:lnTo>
                    <a:pt x="17575" y="10202"/>
                  </a:lnTo>
                  <a:lnTo>
                    <a:pt x="17339" y="9529"/>
                  </a:lnTo>
                  <a:lnTo>
                    <a:pt x="17238" y="9158"/>
                  </a:lnTo>
                  <a:lnTo>
                    <a:pt x="17171" y="8788"/>
                  </a:lnTo>
                  <a:lnTo>
                    <a:pt x="17104" y="8418"/>
                  </a:lnTo>
                  <a:lnTo>
                    <a:pt x="17070" y="8047"/>
                  </a:lnTo>
                  <a:lnTo>
                    <a:pt x="17070" y="7711"/>
                  </a:lnTo>
                  <a:lnTo>
                    <a:pt x="17104" y="7340"/>
                  </a:lnTo>
                  <a:lnTo>
                    <a:pt x="17137" y="6970"/>
                  </a:lnTo>
                  <a:lnTo>
                    <a:pt x="17238" y="6633"/>
                  </a:lnTo>
                  <a:lnTo>
                    <a:pt x="17339" y="6297"/>
                  </a:lnTo>
                  <a:lnTo>
                    <a:pt x="17541" y="5960"/>
                  </a:lnTo>
                  <a:lnTo>
                    <a:pt x="17777" y="5691"/>
                  </a:lnTo>
                  <a:lnTo>
                    <a:pt x="18046" y="5455"/>
                  </a:lnTo>
                  <a:lnTo>
                    <a:pt x="18349" y="5253"/>
                  </a:lnTo>
                  <a:lnTo>
                    <a:pt x="18686" y="5152"/>
                  </a:lnTo>
                  <a:lnTo>
                    <a:pt x="19023" y="5085"/>
                  </a:lnTo>
                  <a:lnTo>
                    <a:pt x="19393" y="5085"/>
                  </a:lnTo>
                  <a:lnTo>
                    <a:pt x="19696" y="5186"/>
                  </a:lnTo>
                  <a:lnTo>
                    <a:pt x="19965" y="5320"/>
                  </a:lnTo>
                  <a:lnTo>
                    <a:pt x="20235" y="5489"/>
                  </a:lnTo>
                  <a:lnTo>
                    <a:pt x="20470" y="5724"/>
                  </a:lnTo>
                  <a:lnTo>
                    <a:pt x="20672" y="5960"/>
                  </a:lnTo>
                  <a:lnTo>
                    <a:pt x="20874" y="6196"/>
                  </a:lnTo>
                  <a:lnTo>
                    <a:pt x="21211" y="6734"/>
                  </a:lnTo>
                  <a:lnTo>
                    <a:pt x="21076" y="6936"/>
                  </a:lnTo>
                  <a:lnTo>
                    <a:pt x="21043" y="6936"/>
                  </a:lnTo>
                  <a:lnTo>
                    <a:pt x="21043" y="7037"/>
                  </a:lnTo>
                  <a:lnTo>
                    <a:pt x="21076" y="7071"/>
                  </a:lnTo>
                  <a:lnTo>
                    <a:pt x="21144" y="7071"/>
                  </a:lnTo>
                  <a:lnTo>
                    <a:pt x="21177" y="7138"/>
                  </a:lnTo>
                  <a:lnTo>
                    <a:pt x="21245" y="7273"/>
                  </a:lnTo>
                  <a:lnTo>
                    <a:pt x="21278" y="7340"/>
                  </a:lnTo>
                  <a:lnTo>
                    <a:pt x="21346" y="7374"/>
                  </a:lnTo>
                  <a:lnTo>
                    <a:pt x="21312" y="7542"/>
                  </a:lnTo>
                  <a:lnTo>
                    <a:pt x="21245" y="7576"/>
                  </a:lnTo>
                  <a:lnTo>
                    <a:pt x="21211" y="7643"/>
                  </a:lnTo>
                  <a:lnTo>
                    <a:pt x="21245" y="7677"/>
                  </a:lnTo>
                  <a:lnTo>
                    <a:pt x="21649" y="8216"/>
                  </a:lnTo>
                  <a:lnTo>
                    <a:pt x="22086" y="8721"/>
                  </a:lnTo>
                  <a:lnTo>
                    <a:pt x="22962" y="9697"/>
                  </a:lnTo>
                  <a:lnTo>
                    <a:pt x="23837" y="10674"/>
                  </a:lnTo>
                  <a:lnTo>
                    <a:pt x="24275" y="11145"/>
                  </a:lnTo>
                  <a:lnTo>
                    <a:pt x="24746" y="11583"/>
                  </a:lnTo>
                  <a:lnTo>
                    <a:pt x="25049" y="11886"/>
                  </a:lnTo>
                  <a:lnTo>
                    <a:pt x="25453" y="12256"/>
                  </a:lnTo>
                  <a:lnTo>
                    <a:pt x="25689" y="12424"/>
                  </a:lnTo>
                  <a:lnTo>
                    <a:pt x="25925" y="12593"/>
                  </a:lnTo>
                  <a:lnTo>
                    <a:pt x="26127" y="12660"/>
                  </a:lnTo>
                  <a:lnTo>
                    <a:pt x="26295" y="12694"/>
                  </a:lnTo>
                  <a:lnTo>
                    <a:pt x="26497" y="12660"/>
                  </a:lnTo>
                  <a:lnTo>
                    <a:pt x="26665" y="12593"/>
                  </a:lnTo>
                  <a:lnTo>
                    <a:pt x="26699" y="12559"/>
                  </a:lnTo>
                  <a:lnTo>
                    <a:pt x="27036" y="13064"/>
                  </a:lnTo>
                  <a:lnTo>
                    <a:pt x="27103" y="13098"/>
                  </a:lnTo>
                  <a:lnTo>
                    <a:pt x="27170" y="13098"/>
                  </a:lnTo>
                  <a:lnTo>
                    <a:pt x="27440" y="12862"/>
                  </a:lnTo>
                  <a:lnTo>
                    <a:pt x="27608" y="13030"/>
                  </a:lnTo>
                  <a:lnTo>
                    <a:pt x="27810" y="13165"/>
                  </a:lnTo>
                  <a:lnTo>
                    <a:pt x="28046" y="13232"/>
                  </a:lnTo>
                  <a:lnTo>
                    <a:pt x="28315" y="13266"/>
                  </a:lnTo>
                  <a:lnTo>
                    <a:pt x="28315" y="12862"/>
                  </a:lnTo>
                  <a:lnTo>
                    <a:pt x="27978" y="12795"/>
                  </a:lnTo>
                  <a:lnTo>
                    <a:pt x="27608" y="12660"/>
                  </a:lnTo>
                  <a:lnTo>
                    <a:pt x="27709" y="12525"/>
                  </a:lnTo>
                  <a:lnTo>
                    <a:pt x="27743" y="12458"/>
                  </a:lnTo>
                  <a:lnTo>
                    <a:pt x="27709" y="12357"/>
                  </a:lnTo>
                  <a:lnTo>
                    <a:pt x="27574" y="12189"/>
                  </a:lnTo>
                  <a:lnTo>
                    <a:pt x="27372" y="12020"/>
                  </a:lnTo>
                  <a:lnTo>
                    <a:pt x="27170" y="11919"/>
                  </a:lnTo>
                  <a:lnTo>
                    <a:pt x="27204" y="11852"/>
                  </a:lnTo>
                  <a:lnTo>
                    <a:pt x="27204" y="11751"/>
                  </a:lnTo>
                  <a:lnTo>
                    <a:pt x="27137" y="11650"/>
                  </a:lnTo>
                  <a:lnTo>
                    <a:pt x="27137" y="11616"/>
                  </a:lnTo>
                  <a:lnTo>
                    <a:pt x="27137" y="11583"/>
                  </a:lnTo>
                  <a:lnTo>
                    <a:pt x="27137" y="11549"/>
                  </a:lnTo>
                  <a:lnTo>
                    <a:pt x="27069" y="11549"/>
                  </a:lnTo>
                  <a:lnTo>
                    <a:pt x="26733" y="10977"/>
                  </a:lnTo>
                  <a:lnTo>
                    <a:pt x="26362" y="10438"/>
                  </a:lnTo>
                  <a:lnTo>
                    <a:pt x="25958" y="9933"/>
                  </a:lnTo>
                  <a:lnTo>
                    <a:pt x="25521" y="9428"/>
                  </a:lnTo>
                  <a:lnTo>
                    <a:pt x="25049" y="8956"/>
                  </a:lnTo>
                  <a:lnTo>
                    <a:pt x="24578" y="8519"/>
                  </a:lnTo>
                  <a:lnTo>
                    <a:pt x="23601" y="7610"/>
                  </a:lnTo>
                  <a:lnTo>
                    <a:pt x="23298" y="7307"/>
                  </a:lnTo>
                  <a:lnTo>
                    <a:pt x="22928" y="6970"/>
                  </a:lnTo>
                  <a:lnTo>
                    <a:pt x="22726" y="6835"/>
                  </a:lnTo>
                  <a:lnTo>
                    <a:pt x="22524" y="6734"/>
                  </a:lnTo>
                  <a:lnTo>
                    <a:pt x="22288" y="6667"/>
                  </a:lnTo>
                  <a:lnTo>
                    <a:pt x="22086" y="6701"/>
                  </a:lnTo>
                  <a:lnTo>
                    <a:pt x="21884" y="6768"/>
                  </a:lnTo>
                  <a:lnTo>
                    <a:pt x="21783" y="6600"/>
                  </a:lnTo>
                  <a:lnTo>
                    <a:pt x="21682" y="6431"/>
                  </a:lnTo>
                  <a:lnTo>
                    <a:pt x="21649" y="6398"/>
                  </a:lnTo>
                  <a:lnTo>
                    <a:pt x="21581" y="6364"/>
                  </a:lnTo>
                  <a:lnTo>
                    <a:pt x="21514" y="6364"/>
                  </a:lnTo>
                  <a:lnTo>
                    <a:pt x="21480" y="6398"/>
                  </a:lnTo>
                  <a:lnTo>
                    <a:pt x="21413" y="6499"/>
                  </a:lnTo>
                  <a:lnTo>
                    <a:pt x="21177" y="6162"/>
                  </a:lnTo>
                  <a:lnTo>
                    <a:pt x="20942" y="5825"/>
                  </a:lnTo>
                  <a:lnTo>
                    <a:pt x="20639" y="5522"/>
                  </a:lnTo>
                  <a:lnTo>
                    <a:pt x="20336" y="5219"/>
                  </a:lnTo>
                  <a:lnTo>
                    <a:pt x="19999" y="4984"/>
                  </a:lnTo>
                  <a:lnTo>
                    <a:pt x="19831" y="4916"/>
                  </a:lnTo>
                  <a:lnTo>
                    <a:pt x="19662" y="4849"/>
                  </a:lnTo>
                  <a:lnTo>
                    <a:pt x="19460" y="4782"/>
                  </a:lnTo>
                  <a:lnTo>
                    <a:pt x="19258" y="4748"/>
                  </a:lnTo>
                  <a:lnTo>
                    <a:pt x="19056" y="4748"/>
                  </a:lnTo>
                  <a:lnTo>
                    <a:pt x="18854" y="4782"/>
                  </a:lnTo>
                  <a:lnTo>
                    <a:pt x="18585" y="4849"/>
                  </a:lnTo>
                  <a:lnTo>
                    <a:pt x="18383" y="4916"/>
                  </a:lnTo>
                  <a:lnTo>
                    <a:pt x="18147" y="5017"/>
                  </a:lnTo>
                  <a:lnTo>
                    <a:pt x="17945" y="5152"/>
                  </a:lnTo>
                  <a:lnTo>
                    <a:pt x="17777" y="5287"/>
                  </a:lnTo>
                  <a:lnTo>
                    <a:pt x="17609" y="5421"/>
                  </a:lnTo>
                  <a:lnTo>
                    <a:pt x="17474" y="5590"/>
                  </a:lnTo>
                  <a:lnTo>
                    <a:pt x="17339" y="5792"/>
                  </a:lnTo>
                  <a:lnTo>
                    <a:pt x="17104" y="6162"/>
                  </a:lnTo>
                  <a:lnTo>
                    <a:pt x="16935" y="6600"/>
                  </a:lnTo>
                  <a:lnTo>
                    <a:pt x="16834" y="7071"/>
                  </a:lnTo>
                  <a:lnTo>
                    <a:pt x="16767" y="7542"/>
                  </a:lnTo>
                  <a:lnTo>
                    <a:pt x="16767" y="8148"/>
                  </a:lnTo>
                  <a:lnTo>
                    <a:pt x="16834" y="8754"/>
                  </a:lnTo>
                  <a:lnTo>
                    <a:pt x="16969" y="9360"/>
                  </a:lnTo>
                  <a:lnTo>
                    <a:pt x="17137" y="9933"/>
                  </a:lnTo>
                  <a:lnTo>
                    <a:pt x="17339" y="10505"/>
                  </a:lnTo>
                  <a:lnTo>
                    <a:pt x="17609" y="11078"/>
                  </a:lnTo>
                  <a:lnTo>
                    <a:pt x="17912" y="11616"/>
                  </a:lnTo>
                  <a:lnTo>
                    <a:pt x="18248" y="12088"/>
                  </a:lnTo>
                  <a:lnTo>
                    <a:pt x="18652" y="12626"/>
                  </a:lnTo>
                  <a:lnTo>
                    <a:pt x="18989" y="13165"/>
                  </a:lnTo>
                  <a:lnTo>
                    <a:pt x="19157" y="13434"/>
                  </a:lnTo>
                  <a:lnTo>
                    <a:pt x="19292" y="13737"/>
                  </a:lnTo>
                  <a:lnTo>
                    <a:pt x="19427" y="14040"/>
                  </a:lnTo>
                  <a:lnTo>
                    <a:pt x="19528" y="14377"/>
                  </a:lnTo>
                  <a:lnTo>
                    <a:pt x="19561" y="14579"/>
                  </a:lnTo>
                  <a:lnTo>
                    <a:pt x="19595" y="14781"/>
                  </a:lnTo>
                  <a:lnTo>
                    <a:pt x="19561" y="14983"/>
                  </a:lnTo>
                  <a:lnTo>
                    <a:pt x="19528" y="15185"/>
                  </a:lnTo>
                  <a:lnTo>
                    <a:pt x="19494" y="15353"/>
                  </a:lnTo>
                  <a:lnTo>
                    <a:pt x="19427" y="15522"/>
                  </a:lnTo>
                  <a:lnTo>
                    <a:pt x="19225" y="15858"/>
                  </a:lnTo>
                  <a:lnTo>
                    <a:pt x="18955" y="16161"/>
                  </a:lnTo>
                  <a:lnTo>
                    <a:pt x="18652" y="16397"/>
                  </a:lnTo>
                  <a:lnTo>
                    <a:pt x="18316" y="16599"/>
                  </a:lnTo>
                  <a:lnTo>
                    <a:pt x="17945" y="16767"/>
                  </a:lnTo>
                  <a:lnTo>
                    <a:pt x="17676" y="16902"/>
                  </a:lnTo>
                  <a:lnTo>
                    <a:pt x="17373" y="16969"/>
                  </a:lnTo>
                  <a:lnTo>
                    <a:pt x="17070" y="17037"/>
                  </a:lnTo>
                  <a:lnTo>
                    <a:pt x="16733" y="17070"/>
                  </a:lnTo>
                  <a:lnTo>
                    <a:pt x="16094" y="17104"/>
                  </a:lnTo>
                  <a:lnTo>
                    <a:pt x="15420" y="17070"/>
                  </a:lnTo>
                  <a:lnTo>
                    <a:pt x="14747" y="16936"/>
                  </a:lnTo>
                  <a:lnTo>
                    <a:pt x="14444" y="16868"/>
                  </a:lnTo>
                  <a:lnTo>
                    <a:pt x="14141" y="16734"/>
                  </a:lnTo>
                  <a:lnTo>
                    <a:pt x="13838" y="16633"/>
                  </a:lnTo>
                  <a:lnTo>
                    <a:pt x="13535" y="16464"/>
                  </a:lnTo>
                  <a:lnTo>
                    <a:pt x="13299" y="16330"/>
                  </a:lnTo>
                  <a:lnTo>
                    <a:pt x="13030" y="16128"/>
                  </a:lnTo>
                  <a:lnTo>
                    <a:pt x="12760" y="15892"/>
                  </a:lnTo>
                  <a:lnTo>
                    <a:pt x="12558" y="15589"/>
                  </a:lnTo>
                  <a:lnTo>
                    <a:pt x="12390" y="15286"/>
                  </a:lnTo>
                  <a:lnTo>
                    <a:pt x="12323" y="14949"/>
                  </a:lnTo>
                  <a:lnTo>
                    <a:pt x="12255" y="14613"/>
                  </a:lnTo>
                  <a:lnTo>
                    <a:pt x="12188" y="14276"/>
                  </a:lnTo>
                  <a:lnTo>
                    <a:pt x="12154" y="13535"/>
                  </a:lnTo>
                  <a:lnTo>
                    <a:pt x="12087" y="12862"/>
                  </a:lnTo>
                  <a:lnTo>
                    <a:pt x="12020" y="12222"/>
                  </a:lnTo>
                  <a:lnTo>
                    <a:pt x="11919" y="11549"/>
                  </a:lnTo>
                  <a:lnTo>
                    <a:pt x="11784" y="10909"/>
                  </a:lnTo>
                  <a:lnTo>
                    <a:pt x="11649" y="10539"/>
                  </a:lnTo>
                  <a:lnTo>
                    <a:pt x="11481" y="10135"/>
                  </a:lnTo>
                  <a:lnTo>
                    <a:pt x="11380" y="9967"/>
                  </a:lnTo>
                  <a:lnTo>
                    <a:pt x="11245" y="9798"/>
                  </a:lnTo>
                  <a:lnTo>
                    <a:pt x="11111" y="9664"/>
                  </a:lnTo>
                  <a:lnTo>
                    <a:pt x="10942" y="9563"/>
                  </a:lnTo>
                  <a:lnTo>
                    <a:pt x="10673" y="9428"/>
                  </a:lnTo>
                  <a:lnTo>
                    <a:pt x="10404" y="9327"/>
                  </a:lnTo>
                  <a:lnTo>
                    <a:pt x="10134" y="9259"/>
                  </a:lnTo>
                  <a:lnTo>
                    <a:pt x="9831" y="9192"/>
                  </a:lnTo>
                  <a:lnTo>
                    <a:pt x="9259" y="9158"/>
                  </a:lnTo>
                  <a:lnTo>
                    <a:pt x="8687" y="9057"/>
                  </a:lnTo>
                  <a:lnTo>
                    <a:pt x="8350" y="8990"/>
                  </a:lnTo>
                  <a:lnTo>
                    <a:pt x="8013" y="8855"/>
                  </a:lnTo>
                  <a:lnTo>
                    <a:pt x="7710" y="8687"/>
                  </a:lnTo>
                  <a:lnTo>
                    <a:pt x="7407" y="8485"/>
                  </a:lnTo>
                  <a:lnTo>
                    <a:pt x="6835" y="8047"/>
                  </a:lnTo>
                  <a:lnTo>
                    <a:pt x="6296" y="7576"/>
                  </a:lnTo>
                  <a:lnTo>
                    <a:pt x="6128" y="7408"/>
                  </a:lnTo>
                  <a:lnTo>
                    <a:pt x="5993" y="7206"/>
                  </a:lnTo>
                  <a:lnTo>
                    <a:pt x="5825" y="7004"/>
                  </a:lnTo>
                  <a:lnTo>
                    <a:pt x="5656" y="6869"/>
                  </a:lnTo>
                  <a:lnTo>
                    <a:pt x="5589" y="6835"/>
                  </a:lnTo>
                  <a:lnTo>
                    <a:pt x="5724" y="6667"/>
                  </a:lnTo>
                  <a:lnTo>
                    <a:pt x="5757" y="6600"/>
                  </a:lnTo>
                  <a:lnTo>
                    <a:pt x="5825" y="6600"/>
                  </a:lnTo>
                  <a:lnTo>
                    <a:pt x="5892" y="6566"/>
                  </a:lnTo>
                  <a:lnTo>
                    <a:pt x="5892" y="6499"/>
                  </a:lnTo>
                  <a:lnTo>
                    <a:pt x="5858" y="6431"/>
                  </a:lnTo>
                  <a:lnTo>
                    <a:pt x="4983" y="5590"/>
                  </a:lnTo>
                  <a:lnTo>
                    <a:pt x="4579" y="5152"/>
                  </a:lnTo>
                  <a:lnTo>
                    <a:pt x="4411" y="4916"/>
                  </a:lnTo>
                  <a:lnTo>
                    <a:pt x="4242" y="4681"/>
                  </a:lnTo>
                  <a:lnTo>
                    <a:pt x="4108" y="4445"/>
                  </a:lnTo>
                  <a:lnTo>
                    <a:pt x="3939" y="4243"/>
                  </a:lnTo>
                  <a:lnTo>
                    <a:pt x="3737" y="4041"/>
                  </a:lnTo>
                  <a:lnTo>
                    <a:pt x="3502" y="3873"/>
                  </a:lnTo>
                  <a:lnTo>
                    <a:pt x="3064" y="3536"/>
                  </a:lnTo>
                  <a:lnTo>
                    <a:pt x="2626" y="3233"/>
                  </a:lnTo>
                  <a:lnTo>
                    <a:pt x="2896" y="3132"/>
                  </a:lnTo>
                  <a:lnTo>
                    <a:pt x="3030" y="3065"/>
                  </a:lnTo>
                  <a:lnTo>
                    <a:pt x="3165" y="2964"/>
                  </a:lnTo>
                  <a:lnTo>
                    <a:pt x="3367" y="2728"/>
                  </a:lnTo>
                  <a:lnTo>
                    <a:pt x="3502" y="2459"/>
                  </a:lnTo>
                  <a:lnTo>
                    <a:pt x="3636" y="2156"/>
                  </a:lnTo>
                  <a:lnTo>
                    <a:pt x="3704" y="1819"/>
                  </a:lnTo>
                  <a:lnTo>
                    <a:pt x="3737" y="1516"/>
                  </a:lnTo>
                  <a:lnTo>
                    <a:pt x="3737" y="1179"/>
                  </a:lnTo>
                  <a:lnTo>
                    <a:pt x="3704" y="876"/>
                  </a:lnTo>
                  <a:lnTo>
                    <a:pt x="3670" y="775"/>
                  </a:lnTo>
                  <a:lnTo>
                    <a:pt x="3535" y="775"/>
                  </a:lnTo>
                  <a:lnTo>
                    <a:pt x="3502" y="809"/>
                  </a:lnTo>
                  <a:lnTo>
                    <a:pt x="3502" y="876"/>
                  </a:lnTo>
                  <a:lnTo>
                    <a:pt x="3502" y="1145"/>
                  </a:lnTo>
                  <a:lnTo>
                    <a:pt x="3401" y="876"/>
                  </a:lnTo>
                  <a:lnTo>
                    <a:pt x="3232" y="674"/>
                  </a:lnTo>
                  <a:lnTo>
                    <a:pt x="3030" y="539"/>
                  </a:lnTo>
                  <a:lnTo>
                    <a:pt x="2963" y="472"/>
                  </a:lnTo>
                  <a:lnTo>
                    <a:pt x="2896" y="337"/>
                  </a:lnTo>
                  <a:lnTo>
                    <a:pt x="2862" y="236"/>
                  </a:lnTo>
                  <a:lnTo>
                    <a:pt x="2761" y="203"/>
                  </a:lnTo>
                  <a:lnTo>
                    <a:pt x="2694" y="169"/>
                  </a:lnTo>
                  <a:lnTo>
                    <a:pt x="2593" y="169"/>
                  </a:lnTo>
                  <a:lnTo>
                    <a:pt x="2559" y="203"/>
                  </a:lnTo>
                  <a:lnTo>
                    <a:pt x="2357" y="102"/>
                  </a:lnTo>
                  <a:lnTo>
                    <a:pt x="2121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8"/>
            <p:cNvSpPr/>
            <p:nvPr/>
          </p:nvSpPr>
          <p:spPr>
            <a:xfrm>
              <a:off x="5518788" y="4151652"/>
              <a:ext cx="28548" cy="30242"/>
            </a:xfrm>
            <a:custGeom>
              <a:avLst/>
              <a:gdLst/>
              <a:ahLst/>
              <a:cxnLst/>
              <a:rect l="l" t="t" r="r" b="b"/>
              <a:pathLst>
                <a:path w="573" h="607" extrusionOk="0">
                  <a:moveTo>
                    <a:pt x="405" y="0"/>
                  </a:moveTo>
                  <a:lnTo>
                    <a:pt x="337" y="34"/>
                  </a:lnTo>
                  <a:lnTo>
                    <a:pt x="270" y="68"/>
                  </a:lnTo>
                  <a:lnTo>
                    <a:pt x="102" y="303"/>
                  </a:lnTo>
                  <a:lnTo>
                    <a:pt x="34" y="438"/>
                  </a:lnTo>
                  <a:lnTo>
                    <a:pt x="1" y="573"/>
                  </a:lnTo>
                  <a:lnTo>
                    <a:pt x="34" y="606"/>
                  </a:lnTo>
                  <a:lnTo>
                    <a:pt x="169" y="573"/>
                  </a:lnTo>
                  <a:lnTo>
                    <a:pt x="304" y="505"/>
                  </a:lnTo>
                  <a:lnTo>
                    <a:pt x="506" y="303"/>
                  </a:lnTo>
                  <a:lnTo>
                    <a:pt x="539" y="236"/>
                  </a:lnTo>
                  <a:lnTo>
                    <a:pt x="573" y="169"/>
                  </a:lnTo>
                  <a:lnTo>
                    <a:pt x="539" y="135"/>
                  </a:lnTo>
                  <a:lnTo>
                    <a:pt x="506" y="68"/>
                  </a:lnTo>
                  <a:lnTo>
                    <a:pt x="438" y="3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8"/>
            <p:cNvSpPr/>
            <p:nvPr/>
          </p:nvSpPr>
          <p:spPr>
            <a:xfrm>
              <a:off x="6605766" y="4480430"/>
              <a:ext cx="134222" cy="130884"/>
            </a:xfrm>
            <a:custGeom>
              <a:avLst/>
              <a:gdLst/>
              <a:ahLst/>
              <a:cxnLst/>
              <a:rect l="l" t="t" r="r" b="b"/>
              <a:pathLst>
                <a:path w="2694" h="2627" extrusionOk="0">
                  <a:moveTo>
                    <a:pt x="505" y="337"/>
                  </a:moveTo>
                  <a:lnTo>
                    <a:pt x="775" y="539"/>
                  </a:lnTo>
                  <a:lnTo>
                    <a:pt x="1044" y="741"/>
                  </a:lnTo>
                  <a:lnTo>
                    <a:pt x="977" y="842"/>
                  </a:lnTo>
                  <a:lnTo>
                    <a:pt x="910" y="943"/>
                  </a:lnTo>
                  <a:lnTo>
                    <a:pt x="842" y="1077"/>
                  </a:lnTo>
                  <a:lnTo>
                    <a:pt x="606" y="842"/>
                  </a:lnTo>
                  <a:lnTo>
                    <a:pt x="674" y="741"/>
                  </a:lnTo>
                  <a:lnTo>
                    <a:pt x="707" y="539"/>
                  </a:lnTo>
                  <a:lnTo>
                    <a:pt x="707" y="505"/>
                  </a:lnTo>
                  <a:lnTo>
                    <a:pt x="573" y="640"/>
                  </a:lnTo>
                  <a:lnTo>
                    <a:pt x="505" y="774"/>
                  </a:lnTo>
                  <a:lnTo>
                    <a:pt x="135" y="471"/>
                  </a:lnTo>
                  <a:lnTo>
                    <a:pt x="337" y="370"/>
                  </a:lnTo>
                  <a:lnTo>
                    <a:pt x="438" y="337"/>
                  </a:lnTo>
                  <a:close/>
                  <a:moveTo>
                    <a:pt x="1179" y="875"/>
                  </a:moveTo>
                  <a:lnTo>
                    <a:pt x="1415" y="1077"/>
                  </a:lnTo>
                  <a:lnTo>
                    <a:pt x="1482" y="1178"/>
                  </a:lnTo>
                  <a:lnTo>
                    <a:pt x="1381" y="1313"/>
                  </a:lnTo>
                  <a:lnTo>
                    <a:pt x="1280" y="1515"/>
                  </a:lnTo>
                  <a:lnTo>
                    <a:pt x="1145" y="1381"/>
                  </a:lnTo>
                  <a:lnTo>
                    <a:pt x="977" y="1212"/>
                  </a:lnTo>
                  <a:lnTo>
                    <a:pt x="1044" y="1111"/>
                  </a:lnTo>
                  <a:lnTo>
                    <a:pt x="1112" y="976"/>
                  </a:lnTo>
                  <a:lnTo>
                    <a:pt x="1179" y="875"/>
                  </a:lnTo>
                  <a:close/>
                  <a:moveTo>
                    <a:pt x="1583" y="1246"/>
                  </a:moveTo>
                  <a:lnTo>
                    <a:pt x="1852" y="1583"/>
                  </a:lnTo>
                  <a:lnTo>
                    <a:pt x="1751" y="1717"/>
                  </a:lnTo>
                  <a:lnTo>
                    <a:pt x="1684" y="1886"/>
                  </a:lnTo>
                  <a:lnTo>
                    <a:pt x="1448" y="1650"/>
                  </a:lnTo>
                  <a:lnTo>
                    <a:pt x="1516" y="1414"/>
                  </a:lnTo>
                  <a:lnTo>
                    <a:pt x="1583" y="1246"/>
                  </a:lnTo>
                  <a:close/>
                  <a:moveTo>
                    <a:pt x="1920" y="1684"/>
                  </a:moveTo>
                  <a:lnTo>
                    <a:pt x="2122" y="1919"/>
                  </a:lnTo>
                  <a:lnTo>
                    <a:pt x="2021" y="2020"/>
                  </a:lnTo>
                  <a:lnTo>
                    <a:pt x="2021" y="2088"/>
                  </a:lnTo>
                  <a:lnTo>
                    <a:pt x="2021" y="2155"/>
                  </a:lnTo>
                  <a:lnTo>
                    <a:pt x="1819" y="1987"/>
                  </a:lnTo>
                  <a:lnTo>
                    <a:pt x="1852" y="1919"/>
                  </a:lnTo>
                  <a:lnTo>
                    <a:pt x="1886" y="1818"/>
                  </a:lnTo>
                  <a:lnTo>
                    <a:pt x="1920" y="1684"/>
                  </a:lnTo>
                  <a:close/>
                  <a:moveTo>
                    <a:pt x="2122" y="1953"/>
                  </a:moveTo>
                  <a:lnTo>
                    <a:pt x="2324" y="2155"/>
                  </a:lnTo>
                  <a:lnTo>
                    <a:pt x="2223" y="2357"/>
                  </a:lnTo>
                  <a:lnTo>
                    <a:pt x="2054" y="2189"/>
                  </a:lnTo>
                  <a:lnTo>
                    <a:pt x="2054" y="2054"/>
                  </a:lnTo>
                  <a:lnTo>
                    <a:pt x="2088" y="1987"/>
                  </a:lnTo>
                  <a:lnTo>
                    <a:pt x="2122" y="1953"/>
                  </a:lnTo>
                  <a:close/>
                  <a:moveTo>
                    <a:pt x="404" y="0"/>
                  </a:moveTo>
                  <a:lnTo>
                    <a:pt x="303" y="34"/>
                  </a:lnTo>
                  <a:lnTo>
                    <a:pt x="135" y="202"/>
                  </a:lnTo>
                  <a:lnTo>
                    <a:pt x="68" y="337"/>
                  </a:lnTo>
                  <a:lnTo>
                    <a:pt x="34" y="438"/>
                  </a:lnTo>
                  <a:lnTo>
                    <a:pt x="0" y="471"/>
                  </a:lnTo>
                  <a:lnTo>
                    <a:pt x="34" y="505"/>
                  </a:lnTo>
                  <a:lnTo>
                    <a:pt x="236" y="808"/>
                  </a:lnTo>
                  <a:lnTo>
                    <a:pt x="472" y="1077"/>
                  </a:lnTo>
                  <a:lnTo>
                    <a:pt x="1011" y="1616"/>
                  </a:lnTo>
                  <a:lnTo>
                    <a:pt x="1617" y="2121"/>
                  </a:lnTo>
                  <a:lnTo>
                    <a:pt x="2189" y="2593"/>
                  </a:lnTo>
                  <a:lnTo>
                    <a:pt x="2223" y="2626"/>
                  </a:lnTo>
                  <a:lnTo>
                    <a:pt x="2290" y="2626"/>
                  </a:lnTo>
                  <a:lnTo>
                    <a:pt x="2324" y="2593"/>
                  </a:lnTo>
                  <a:lnTo>
                    <a:pt x="2357" y="2559"/>
                  </a:lnTo>
                  <a:lnTo>
                    <a:pt x="2458" y="2290"/>
                  </a:lnTo>
                  <a:lnTo>
                    <a:pt x="2593" y="2391"/>
                  </a:lnTo>
                  <a:lnTo>
                    <a:pt x="2627" y="2424"/>
                  </a:lnTo>
                  <a:lnTo>
                    <a:pt x="2694" y="2391"/>
                  </a:lnTo>
                  <a:lnTo>
                    <a:pt x="2694" y="2357"/>
                  </a:lnTo>
                  <a:lnTo>
                    <a:pt x="2694" y="2290"/>
                  </a:lnTo>
                  <a:lnTo>
                    <a:pt x="2559" y="1987"/>
                  </a:lnTo>
                  <a:lnTo>
                    <a:pt x="2324" y="1717"/>
                  </a:lnTo>
                  <a:lnTo>
                    <a:pt x="1852" y="1145"/>
                  </a:lnTo>
                  <a:lnTo>
                    <a:pt x="1583" y="875"/>
                  </a:lnTo>
                  <a:lnTo>
                    <a:pt x="1280" y="606"/>
                  </a:lnTo>
                  <a:lnTo>
                    <a:pt x="1280" y="539"/>
                  </a:lnTo>
                  <a:lnTo>
                    <a:pt x="1246" y="539"/>
                  </a:lnTo>
                  <a:lnTo>
                    <a:pt x="1213" y="572"/>
                  </a:lnTo>
                  <a:lnTo>
                    <a:pt x="842" y="269"/>
                  </a:lnTo>
                  <a:lnTo>
                    <a:pt x="472" y="34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8"/>
            <p:cNvSpPr/>
            <p:nvPr/>
          </p:nvSpPr>
          <p:spPr>
            <a:xfrm>
              <a:off x="5567415" y="4250599"/>
              <a:ext cx="99047" cy="98997"/>
            </a:xfrm>
            <a:custGeom>
              <a:avLst/>
              <a:gdLst/>
              <a:ahLst/>
              <a:cxnLst/>
              <a:rect l="l" t="t" r="r" b="b"/>
              <a:pathLst>
                <a:path w="1988" h="1987" extrusionOk="0">
                  <a:moveTo>
                    <a:pt x="35" y="1"/>
                  </a:moveTo>
                  <a:lnTo>
                    <a:pt x="1" y="34"/>
                  </a:lnTo>
                  <a:lnTo>
                    <a:pt x="68" y="203"/>
                  </a:lnTo>
                  <a:lnTo>
                    <a:pt x="169" y="371"/>
                  </a:lnTo>
                  <a:lnTo>
                    <a:pt x="439" y="640"/>
                  </a:lnTo>
                  <a:lnTo>
                    <a:pt x="1112" y="1314"/>
                  </a:lnTo>
                  <a:lnTo>
                    <a:pt x="1348" y="1583"/>
                  </a:lnTo>
                  <a:lnTo>
                    <a:pt x="1583" y="1852"/>
                  </a:lnTo>
                  <a:lnTo>
                    <a:pt x="1651" y="1920"/>
                  </a:lnTo>
                  <a:lnTo>
                    <a:pt x="1752" y="1953"/>
                  </a:lnTo>
                  <a:lnTo>
                    <a:pt x="1819" y="1987"/>
                  </a:lnTo>
                  <a:lnTo>
                    <a:pt x="1920" y="1953"/>
                  </a:lnTo>
                  <a:lnTo>
                    <a:pt x="1987" y="1886"/>
                  </a:lnTo>
                  <a:lnTo>
                    <a:pt x="1954" y="1819"/>
                  </a:lnTo>
                  <a:lnTo>
                    <a:pt x="1954" y="1785"/>
                  </a:lnTo>
                  <a:lnTo>
                    <a:pt x="1718" y="1583"/>
                  </a:lnTo>
                  <a:lnTo>
                    <a:pt x="1516" y="1381"/>
                  </a:lnTo>
                  <a:lnTo>
                    <a:pt x="1112" y="943"/>
                  </a:lnTo>
                  <a:lnTo>
                    <a:pt x="540" y="371"/>
                  </a:lnTo>
                  <a:lnTo>
                    <a:pt x="304" y="135"/>
                  </a:lnTo>
                  <a:lnTo>
                    <a:pt x="169" y="68"/>
                  </a:lnTo>
                  <a:lnTo>
                    <a:pt x="3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8"/>
            <p:cNvSpPr/>
            <p:nvPr/>
          </p:nvSpPr>
          <p:spPr>
            <a:xfrm>
              <a:off x="6531979" y="3618202"/>
              <a:ext cx="338843" cy="838762"/>
            </a:xfrm>
            <a:custGeom>
              <a:avLst/>
              <a:gdLst/>
              <a:ahLst/>
              <a:cxnLst/>
              <a:rect l="l" t="t" r="r" b="b"/>
              <a:pathLst>
                <a:path w="6801" h="16835" extrusionOk="0">
                  <a:moveTo>
                    <a:pt x="6195" y="472"/>
                  </a:moveTo>
                  <a:lnTo>
                    <a:pt x="5892" y="943"/>
                  </a:lnTo>
                  <a:lnTo>
                    <a:pt x="5825" y="910"/>
                  </a:lnTo>
                  <a:lnTo>
                    <a:pt x="5791" y="842"/>
                  </a:lnTo>
                  <a:lnTo>
                    <a:pt x="5757" y="809"/>
                  </a:lnTo>
                  <a:lnTo>
                    <a:pt x="6195" y="472"/>
                  </a:lnTo>
                  <a:close/>
                  <a:moveTo>
                    <a:pt x="5589" y="977"/>
                  </a:moveTo>
                  <a:lnTo>
                    <a:pt x="5656" y="1078"/>
                  </a:lnTo>
                  <a:lnTo>
                    <a:pt x="5724" y="1145"/>
                  </a:lnTo>
                  <a:lnTo>
                    <a:pt x="5589" y="1381"/>
                  </a:lnTo>
                  <a:lnTo>
                    <a:pt x="5387" y="1246"/>
                  </a:lnTo>
                  <a:lnTo>
                    <a:pt x="5488" y="1112"/>
                  </a:lnTo>
                  <a:lnTo>
                    <a:pt x="5589" y="977"/>
                  </a:lnTo>
                  <a:close/>
                  <a:moveTo>
                    <a:pt x="5252" y="1381"/>
                  </a:moveTo>
                  <a:lnTo>
                    <a:pt x="5353" y="1482"/>
                  </a:lnTo>
                  <a:lnTo>
                    <a:pt x="5454" y="1549"/>
                  </a:lnTo>
                  <a:lnTo>
                    <a:pt x="5320" y="1819"/>
                  </a:lnTo>
                  <a:lnTo>
                    <a:pt x="5286" y="1785"/>
                  </a:lnTo>
                  <a:lnTo>
                    <a:pt x="5084" y="1684"/>
                  </a:lnTo>
                  <a:lnTo>
                    <a:pt x="5050" y="1684"/>
                  </a:lnTo>
                  <a:lnTo>
                    <a:pt x="5252" y="1381"/>
                  </a:lnTo>
                  <a:close/>
                  <a:moveTo>
                    <a:pt x="4949" y="1886"/>
                  </a:moveTo>
                  <a:lnTo>
                    <a:pt x="5084" y="1920"/>
                  </a:lnTo>
                  <a:lnTo>
                    <a:pt x="5219" y="1987"/>
                  </a:lnTo>
                  <a:lnTo>
                    <a:pt x="5084" y="2223"/>
                  </a:lnTo>
                  <a:lnTo>
                    <a:pt x="4815" y="1987"/>
                  </a:lnTo>
                  <a:lnTo>
                    <a:pt x="4882" y="1886"/>
                  </a:lnTo>
                  <a:close/>
                  <a:moveTo>
                    <a:pt x="4411" y="1920"/>
                  </a:moveTo>
                  <a:lnTo>
                    <a:pt x="4680" y="2189"/>
                  </a:lnTo>
                  <a:lnTo>
                    <a:pt x="4815" y="2324"/>
                  </a:lnTo>
                  <a:lnTo>
                    <a:pt x="4983" y="2459"/>
                  </a:lnTo>
                  <a:lnTo>
                    <a:pt x="4949" y="2459"/>
                  </a:lnTo>
                  <a:lnTo>
                    <a:pt x="4949" y="2526"/>
                  </a:lnTo>
                  <a:lnTo>
                    <a:pt x="4983" y="2593"/>
                  </a:lnTo>
                  <a:lnTo>
                    <a:pt x="5050" y="2593"/>
                  </a:lnTo>
                  <a:lnTo>
                    <a:pt x="5084" y="2560"/>
                  </a:lnTo>
                  <a:lnTo>
                    <a:pt x="5118" y="2526"/>
                  </a:lnTo>
                  <a:lnTo>
                    <a:pt x="4040" y="3704"/>
                  </a:lnTo>
                  <a:lnTo>
                    <a:pt x="3973" y="3839"/>
                  </a:lnTo>
                  <a:lnTo>
                    <a:pt x="3872" y="4041"/>
                  </a:lnTo>
                  <a:lnTo>
                    <a:pt x="3737" y="4176"/>
                  </a:lnTo>
                  <a:lnTo>
                    <a:pt x="3670" y="4209"/>
                  </a:lnTo>
                  <a:lnTo>
                    <a:pt x="3603" y="4209"/>
                  </a:lnTo>
                  <a:lnTo>
                    <a:pt x="3266" y="3940"/>
                  </a:lnTo>
                  <a:lnTo>
                    <a:pt x="2862" y="3570"/>
                  </a:lnTo>
                  <a:lnTo>
                    <a:pt x="3098" y="3401"/>
                  </a:lnTo>
                  <a:lnTo>
                    <a:pt x="3300" y="3199"/>
                  </a:lnTo>
                  <a:lnTo>
                    <a:pt x="3704" y="2762"/>
                  </a:lnTo>
                  <a:lnTo>
                    <a:pt x="4074" y="2357"/>
                  </a:lnTo>
                  <a:lnTo>
                    <a:pt x="4242" y="2155"/>
                  </a:lnTo>
                  <a:lnTo>
                    <a:pt x="4411" y="1920"/>
                  </a:lnTo>
                  <a:close/>
                  <a:moveTo>
                    <a:pt x="2963" y="4041"/>
                  </a:moveTo>
                  <a:lnTo>
                    <a:pt x="3030" y="4108"/>
                  </a:lnTo>
                  <a:lnTo>
                    <a:pt x="2997" y="4142"/>
                  </a:lnTo>
                  <a:lnTo>
                    <a:pt x="2862" y="4277"/>
                  </a:lnTo>
                  <a:lnTo>
                    <a:pt x="2694" y="4479"/>
                  </a:lnTo>
                  <a:lnTo>
                    <a:pt x="2593" y="4647"/>
                  </a:lnTo>
                  <a:lnTo>
                    <a:pt x="2559" y="4782"/>
                  </a:lnTo>
                  <a:lnTo>
                    <a:pt x="2525" y="4883"/>
                  </a:lnTo>
                  <a:lnTo>
                    <a:pt x="2391" y="4748"/>
                  </a:lnTo>
                  <a:lnTo>
                    <a:pt x="2256" y="4647"/>
                  </a:lnTo>
                  <a:lnTo>
                    <a:pt x="2424" y="4512"/>
                  </a:lnTo>
                  <a:lnTo>
                    <a:pt x="2559" y="4344"/>
                  </a:lnTo>
                  <a:lnTo>
                    <a:pt x="2761" y="4176"/>
                  </a:lnTo>
                  <a:lnTo>
                    <a:pt x="2963" y="4041"/>
                  </a:lnTo>
                  <a:close/>
                  <a:moveTo>
                    <a:pt x="6565" y="1"/>
                  </a:moveTo>
                  <a:lnTo>
                    <a:pt x="6498" y="34"/>
                  </a:lnTo>
                  <a:lnTo>
                    <a:pt x="5959" y="371"/>
                  </a:lnTo>
                  <a:lnTo>
                    <a:pt x="5690" y="573"/>
                  </a:lnTo>
                  <a:lnTo>
                    <a:pt x="5454" y="809"/>
                  </a:lnTo>
                  <a:lnTo>
                    <a:pt x="5219" y="1078"/>
                  </a:lnTo>
                  <a:lnTo>
                    <a:pt x="5017" y="1347"/>
                  </a:lnTo>
                  <a:lnTo>
                    <a:pt x="4848" y="1650"/>
                  </a:lnTo>
                  <a:lnTo>
                    <a:pt x="4747" y="1953"/>
                  </a:lnTo>
                  <a:lnTo>
                    <a:pt x="4613" y="1785"/>
                  </a:lnTo>
                  <a:lnTo>
                    <a:pt x="4444" y="1650"/>
                  </a:lnTo>
                  <a:lnTo>
                    <a:pt x="4377" y="1617"/>
                  </a:lnTo>
                  <a:lnTo>
                    <a:pt x="4343" y="1650"/>
                  </a:lnTo>
                  <a:lnTo>
                    <a:pt x="4276" y="1684"/>
                  </a:lnTo>
                  <a:lnTo>
                    <a:pt x="4108" y="1953"/>
                  </a:lnTo>
                  <a:lnTo>
                    <a:pt x="3939" y="2189"/>
                  </a:lnTo>
                  <a:lnTo>
                    <a:pt x="3535" y="2627"/>
                  </a:lnTo>
                  <a:lnTo>
                    <a:pt x="3131" y="3031"/>
                  </a:lnTo>
                  <a:lnTo>
                    <a:pt x="2929" y="3267"/>
                  </a:lnTo>
                  <a:lnTo>
                    <a:pt x="2795" y="3536"/>
                  </a:lnTo>
                  <a:lnTo>
                    <a:pt x="2761" y="3536"/>
                  </a:lnTo>
                  <a:lnTo>
                    <a:pt x="2761" y="3570"/>
                  </a:lnTo>
                  <a:lnTo>
                    <a:pt x="2795" y="3704"/>
                  </a:lnTo>
                  <a:lnTo>
                    <a:pt x="2862" y="3839"/>
                  </a:lnTo>
                  <a:lnTo>
                    <a:pt x="2626" y="3974"/>
                  </a:lnTo>
                  <a:lnTo>
                    <a:pt x="2458" y="4142"/>
                  </a:lnTo>
                  <a:lnTo>
                    <a:pt x="2222" y="4378"/>
                  </a:lnTo>
                  <a:lnTo>
                    <a:pt x="2155" y="4479"/>
                  </a:lnTo>
                  <a:lnTo>
                    <a:pt x="2087" y="4613"/>
                  </a:lnTo>
                  <a:lnTo>
                    <a:pt x="2087" y="4681"/>
                  </a:lnTo>
                  <a:lnTo>
                    <a:pt x="2121" y="4714"/>
                  </a:lnTo>
                  <a:lnTo>
                    <a:pt x="2188" y="4849"/>
                  </a:lnTo>
                  <a:lnTo>
                    <a:pt x="2256" y="4984"/>
                  </a:lnTo>
                  <a:lnTo>
                    <a:pt x="2188" y="5017"/>
                  </a:lnTo>
                  <a:lnTo>
                    <a:pt x="1953" y="5186"/>
                  </a:lnTo>
                  <a:lnTo>
                    <a:pt x="1717" y="5388"/>
                  </a:lnTo>
                  <a:lnTo>
                    <a:pt x="1515" y="5590"/>
                  </a:lnTo>
                  <a:lnTo>
                    <a:pt x="1313" y="5792"/>
                  </a:lnTo>
                  <a:lnTo>
                    <a:pt x="976" y="6263"/>
                  </a:lnTo>
                  <a:lnTo>
                    <a:pt x="707" y="6768"/>
                  </a:lnTo>
                  <a:lnTo>
                    <a:pt x="505" y="7307"/>
                  </a:lnTo>
                  <a:lnTo>
                    <a:pt x="337" y="7879"/>
                  </a:lnTo>
                  <a:lnTo>
                    <a:pt x="202" y="8451"/>
                  </a:lnTo>
                  <a:lnTo>
                    <a:pt x="101" y="9024"/>
                  </a:lnTo>
                  <a:lnTo>
                    <a:pt x="34" y="9663"/>
                  </a:lnTo>
                  <a:lnTo>
                    <a:pt x="0" y="10303"/>
                  </a:lnTo>
                  <a:lnTo>
                    <a:pt x="0" y="10943"/>
                  </a:lnTo>
                  <a:lnTo>
                    <a:pt x="34" y="11583"/>
                  </a:lnTo>
                  <a:lnTo>
                    <a:pt x="135" y="12189"/>
                  </a:lnTo>
                  <a:lnTo>
                    <a:pt x="202" y="12492"/>
                  </a:lnTo>
                  <a:lnTo>
                    <a:pt x="303" y="12795"/>
                  </a:lnTo>
                  <a:lnTo>
                    <a:pt x="404" y="13064"/>
                  </a:lnTo>
                  <a:lnTo>
                    <a:pt x="572" y="13367"/>
                  </a:lnTo>
                  <a:lnTo>
                    <a:pt x="741" y="13636"/>
                  </a:lnTo>
                  <a:lnTo>
                    <a:pt x="909" y="13906"/>
                  </a:lnTo>
                  <a:lnTo>
                    <a:pt x="1347" y="14377"/>
                  </a:lnTo>
                  <a:lnTo>
                    <a:pt x="1784" y="14848"/>
                  </a:lnTo>
                  <a:lnTo>
                    <a:pt x="2289" y="15286"/>
                  </a:lnTo>
                  <a:lnTo>
                    <a:pt x="2761" y="15690"/>
                  </a:lnTo>
                  <a:lnTo>
                    <a:pt x="3266" y="16027"/>
                  </a:lnTo>
                  <a:lnTo>
                    <a:pt x="3535" y="16161"/>
                  </a:lnTo>
                  <a:lnTo>
                    <a:pt x="3805" y="16296"/>
                  </a:lnTo>
                  <a:lnTo>
                    <a:pt x="4108" y="16363"/>
                  </a:lnTo>
                  <a:lnTo>
                    <a:pt x="4377" y="16431"/>
                  </a:lnTo>
                  <a:lnTo>
                    <a:pt x="4680" y="16397"/>
                  </a:lnTo>
                  <a:lnTo>
                    <a:pt x="4983" y="16330"/>
                  </a:lnTo>
                  <a:lnTo>
                    <a:pt x="5151" y="16262"/>
                  </a:lnTo>
                  <a:lnTo>
                    <a:pt x="5320" y="16195"/>
                  </a:lnTo>
                  <a:lnTo>
                    <a:pt x="5623" y="15926"/>
                  </a:lnTo>
                  <a:lnTo>
                    <a:pt x="5858" y="16161"/>
                  </a:lnTo>
                  <a:lnTo>
                    <a:pt x="6094" y="16397"/>
                  </a:lnTo>
                  <a:lnTo>
                    <a:pt x="6229" y="16532"/>
                  </a:lnTo>
                  <a:lnTo>
                    <a:pt x="6431" y="16633"/>
                  </a:lnTo>
                  <a:lnTo>
                    <a:pt x="6801" y="16835"/>
                  </a:lnTo>
                  <a:lnTo>
                    <a:pt x="6801" y="16532"/>
                  </a:lnTo>
                  <a:lnTo>
                    <a:pt x="6532" y="16330"/>
                  </a:lnTo>
                  <a:lnTo>
                    <a:pt x="6296" y="16128"/>
                  </a:lnTo>
                  <a:lnTo>
                    <a:pt x="6060" y="15926"/>
                  </a:lnTo>
                  <a:lnTo>
                    <a:pt x="5858" y="15690"/>
                  </a:lnTo>
                  <a:lnTo>
                    <a:pt x="6262" y="15151"/>
                  </a:lnTo>
                  <a:lnTo>
                    <a:pt x="6599" y="14714"/>
                  </a:lnTo>
                  <a:lnTo>
                    <a:pt x="6801" y="14411"/>
                  </a:lnTo>
                  <a:lnTo>
                    <a:pt x="6801" y="13906"/>
                  </a:lnTo>
                  <a:lnTo>
                    <a:pt x="6229" y="14680"/>
                  </a:lnTo>
                  <a:lnTo>
                    <a:pt x="5623" y="15387"/>
                  </a:lnTo>
                  <a:lnTo>
                    <a:pt x="5252" y="14815"/>
                  </a:lnTo>
                  <a:lnTo>
                    <a:pt x="4882" y="14175"/>
                  </a:lnTo>
                  <a:lnTo>
                    <a:pt x="4613" y="13636"/>
                  </a:lnTo>
                  <a:lnTo>
                    <a:pt x="4343" y="13064"/>
                  </a:lnTo>
                  <a:lnTo>
                    <a:pt x="4141" y="12525"/>
                  </a:lnTo>
                  <a:lnTo>
                    <a:pt x="3973" y="11987"/>
                  </a:lnTo>
                  <a:lnTo>
                    <a:pt x="3838" y="11414"/>
                  </a:lnTo>
                  <a:lnTo>
                    <a:pt x="3771" y="10842"/>
                  </a:lnTo>
                  <a:lnTo>
                    <a:pt x="3771" y="10236"/>
                  </a:lnTo>
                  <a:lnTo>
                    <a:pt x="3838" y="9630"/>
                  </a:lnTo>
                  <a:lnTo>
                    <a:pt x="3939" y="9057"/>
                  </a:lnTo>
                  <a:lnTo>
                    <a:pt x="4007" y="8754"/>
                  </a:lnTo>
                  <a:lnTo>
                    <a:pt x="4108" y="8519"/>
                  </a:lnTo>
                  <a:lnTo>
                    <a:pt x="4242" y="8249"/>
                  </a:lnTo>
                  <a:lnTo>
                    <a:pt x="4411" y="8047"/>
                  </a:lnTo>
                  <a:lnTo>
                    <a:pt x="4613" y="7845"/>
                  </a:lnTo>
                  <a:lnTo>
                    <a:pt x="4882" y="7677"/>
                  </a:lnTo>
                  <a:lnTo>
                    <a:pt x="5084" y="7576"/>
                  </a:lnTo>
                  <a:lnTo>
                    <a:pt x="5320" y="7509"/>
                  </a:lnTo>
                  <a:lnTo>
                    <a:pt x="5555" y="7441"/>
                  </a:lnTo>
                  <a:lnTo>
                    <a:pt x="5791" y="7408"/>
                  </a:lnTo>
                  <a:lnTo>
                    <a:pt x="6262" y="7374"/>
                  </a:lnTo>
                  <a:lnTo>
                    <a:pt x="6734" y="7374"/>
                  </a:lnTo>
                  <a:lnTo>
                    <a:pt x="6801" y="7408"/>
                  </a:lnTo>
                  <a:lnTo>
                    <a:pt x="6801" y="7004"/>
                  </a:lnTo>
                  <a:lnTo>
                    <a:pt x="6128" y="7004"/>
                  </a:lnTo>
                  <a:lnTo>
                    <a:pt x="5791" y="7037"/>
                  </a:lnTo>
                  <a:lnTo>
                    <a:pt x="5454" y="7105"/>
                  </a:lnTo>
                  <a:lnTo>
                    <a:pt x="5151" y="7206"/>
                  </a:lnTo>
                  <a:lnTo>
                    <a:pt x="4848" y="7340"/>
                  </a:lnTo>
                  <a:lnTo>
                    <a:pt x="4579" y="7475"/>
                  </a:lnTo>
                  <a:lnTo>
                    <a:pt x="4377" y="7610"/>
                  </a:lnTo>
                  <a:lnTo>
                    <a:pt x="4175" y="7812"/>
                  </a:lnTo>
                  <a:lnTo>
                    <a:pt x="4007" y="8014"/>
                  </a:lnTo>
                  <a:lnTo>
                    <a:pt x="3872" y="8249"/>
                  </a:lnTo>
                  <a:lnTo>
                    <a:pt x="3771" y="8485"/>
                  </a:lnTo>
                  <a:lnTo>
                    <a:pt x="3704" y="8721"/>
                  </a:lnTo>
                  <a:lnTo>
                    <a:pt x="3636" y="8990"/>
                  </a:lnTo>
                  <a:lnTo>
                    <a:pt x="3502" y="9529"/>
                  </a:lnTo>
                  <a:lnTo>
                    <a:pt x="3434" y="10202"/>
                  </a:lnTo>
                  <a:lnTo>
                    <a:pt x="3434" y="10876"/>
                  </a:lnTo>
                  <a:lnTo>
                    <a:pt x="3434" y="11212"/>
                  </a:lnTo>
                  <a:lnTo>
                    <a:pt x="3502" y="11549"/>
                  </a:lnTo>
                  <a:lnTo>
                    <a:pt x="3569" y="11886"/>
                  </a:lnTo>
                  <a:lnTo>
                    <a:pt x="3636" y="12222"/>
                  </a:lnTo>
                  <a:lnTo>
                    <a:pt x="3872" y="12795"/>
                  </a:lnTo>
                  <a:lnTo>
                    <a:pt x="4108" y="13401"/>
                  </a:lnTo>
                  <a:lnTo>
                    <a:pt x="4714" y="14512"/>
                  </a:lnTo>
                  <a:lnTo>
                    <a:pt x="5017" y="15084"/>
                  </a:lnTo>
                  <a:lnTo>
                    <a:pt x="5387" y="15623"/>
                  </a:lnTo>
                  <a:lnTo>
                    <a:pt x="5320" y="15690"/>
                  </a:lnTo>
                  <a:lnTo>
                    <a:pt x="5084" y="15926"/>
                  </a:lnTo>
                  <a:lnTo>
                    <a:pt x="4815" y="16027"/>
                  </a:lnTo>
                  <a:lnTo>
                    <a:pt x="4545" y="16094"/>
                  </a:lnTo>
                  <a:lnTo>
                    <a:pt x="4276" y="16094"/>
                  </a:lnTo>
                  <a:lnTo>
                    <a:pt x="3973" y="16027"/>
                  </a:lnTo>
                  <a:lnTo>
                    <a:pt x="3670" y="15892"/>
                  </a:lnTo>
                  <a:lnTo>
                    <a:pt x="3367" y="15724"/>
                  </a:lnTo>
                  <a:lnTo>
                    <a:pt x="3098" y="15522"/>
                  </a:lnTo>
                  <a:lnTo>
                    <a:pt x="2795" y="15286"/>
                  </a:lnTo>
                  <a:lnTo>
                    <a:pt x="2525" y="15050"/>
                  </a:lnTo>
                  <a:lnTo>
                    <a:pt x="1986" y="14545"/>
                  </a:lnTo>
                  <a:lnTo>
                    <a:pt x="1549" y="14040"/>
                  </a:lnTo>
                  <a:lnTo>
                    <a:pt x="1178" y="13636"/>
                  </a:lnTo>
                  <a:lnTo>
                    <a:pt x="1010" y="13401"/>
                  </a:lnTo>
                  <a:lnTo>
                    <a:pt x="842" y="13165"/>
                  </a:lnTo>
                  <a:lnTo>
                    <a:pt x="741" y="12929"/>
                  </a:lnTo>
                  <a:lnTo>
                    <a:pt x="606" y="12660"/>
                  </a:lnTo>
                  <a:lnTo>
                    <a:pt x="539" y="12391"/>
                  </a:lnTo>
                  <a:lnTo>
                    <a:pt x="471" y="12121"/>
                  </a:lnTo>
                  <a:lnTo>
                    <a:pt x="370" y="11549"/>
                  </a:lnTo>
                  <a:lnTo>
                    <a:pt x="337" y="10977"/>
                  </a:lnTo>
                  <a:lnTo>
                    <a:pt x="370" y="10404"/>
                  </a:lnTo>
                  <a:lnTo>
                    <a:pt x="471" y="9259"/>
                  </a:lnTo>
                  <a:lnTo>
                    <a:pt x="539" y="8687"/>
                  </a:lnTo>
                  <a:lnTo>
                    <a:pt x="640" y="8148"/>
                  </a:lnTo>
                  <a:lnTo>
                    <a:pt x="808" y="7610"/>
                  </a:lnTo>
                  <a:lnTo>
                    <a:pt x="976" y="7071"/>
                  </a:lnTo>
                  <a:lnTo>
                    <a:pt x="1246" y="6566"/>
                  </a:lnTo>
                  <a:lnTo>
                    <a:pt x="1549" y="6095"/>
                  </a:lnTo>
                  <a:lnTo>
                    <a:pt x="1717" y="5893"/>
                  </a:lnTo>
                  <a:lnTo>
                    <a:pt x="1919" y="5691"/>
                  </a:lnTo>
                  <a:lnTo>
                    <a:pt x="2155" y="5489"/>
                  </a:lnTo>
                  <a:lnTo>
                    <a:pt x="2391" y="5320"/>
                  </a:lnTo>
                  <a:lnTo>
                    <a:pt x="2458" y="5253"/>
                  </a:lnTo>
                  <a:lnTo>
                    <a:pt x="2458" y="5186"/>
                  </a:lnTo>
                  <a:lnTo>
                    <a:pt x="2593" y="5287"/>
                  </a:lnTo>
                  <a:lnTo>
                    <a:pt x="2626" y="5320"/>
                  </a:lnTo>
                  <a:lnTo>
                    <a:pt x="2660" y="5320"/>
                  </a:lnTo>
                  <a:lnTo>
                    <a:pt x="2727" y="5287"/>
                  </a:lnTo>
                  <a:lnTo>
                    <a:pt x="3199" y="4883"/>
                  </a:lnTo>
                  <a:lnTo>
                    <a:pt x="3333" y="4748"/>
                  </a:lnTo>
                  <a:lnTo>
                    <a:pt x="3401" y="4681"/>
                  </a:lnTo>
                  <a:lnTo>
                    <a:pt x="3434" y="4580"/>
                  </a:lnTo>
                  <a:lnTo>
                    <a:pt x="3401" y="4512"/>
                  </a:lnTo>
                  <a:lnTo>
                    <a:pt x="3266" y="4512"/>
                  </a:lnTo>
                  <a:lnTo>
                    <a:pt x="3165" y="4580"/>
                  </a:lnTo>
                  <a:lnTo>
                    <a:pt x="3030" y="4714"/>
                  </a:lnTo>
                  <a:lnTo>
                    <a:pt x="2660" y="5051"/>
                  </a:lnTo>
                  <a:lnTo>
                    <a:pt x="2559" y="4916"/>
                  </a:lnTo>
                  <a:lnTo>
                    <a:pt x="2727" y="4782"/>
                  </a:lnTo>
                  <a:lnTo>
                    <a:pt x="2828" y="4613"/>
                  </a:lnTo>
                  <a:lnTo>
                    <a:pt x="2997" y="4445"/>
                  </a:lnTo>
                  <a:lnTo>
                    <a:pt x="3131" y="4277"/>
                  </a:lnTo>
                  <a:lnTo>
                    <a:pt x="3165" y="4243"/>
                  </a:lnTo>
                  <a:lnTo>
                    <a:pt x="3333" y="4411"/>
                  </a:lnTo>
                  <a:lnTo>
                    <a:pt x="3502" y="4512"/>
                  </a:lnTo>
                  <a:lnTo>
                    <a:pt x="3670" y="4546"/>
                  </a:lnTo>
                  <a:lnTo>
                    <a:pt x="3838" y="4546"/>
                  </a:lnTo>
                  <a:lnTo>
                    <a:pt x="3939" y="4479"/>
                  </a:lnTo>
                  <a:lnTo>
                    <a:pt x="3973" y="4445"/>
                  </a:lnTo>
                  <a:lnTo>
                    <a:pt x="4007" y="4411"/>
                  </a:lnTo>
                  <a:lnTo>
                    <a:pt x="4108" y="4176"/>
                  </a:lnTo>
                  <a:lnTo>
                    <a:pt x="4242" y="3974"/>
                  </a:lnTo>
                  <a:lnTo>
                    <a:pt x="4411" y="3772"/>
                  </a:lnTo>
                  <a:lnTo>
                    <a:pt x="4613" y="3603"/>
                  </a:lnTo>
                  <a:lnTo>
                    <a:pt x="4882" y="3334"/>
                  </a:lnTo>
                  <a:lnTo>
                    <a:pt x="5118" y="3031"/>
                  </a:lnTo>
                  <a:lnTo>
                    <a:pt x="5353" y="2762"/>
                  </a:lnTo>
                  <a:lnTo>
                    <a:pt x="5555" y="2425"/>
                  </a:lnTo>
                  <a:lnTo>
                    <a:pt x="5589" y="2324"/>
                  </a:lnTo>
                  <a:lnTo>
                    <a:pt x="5522" y="2256"/>
                  </a:lnTo>
                  <a:lnTo>
                    <a:pt x="5454" y="2256"/>
                  </a:lnTo>
                  <a:lnTo>
                    <a:pt x="5387" y="2290"/>
                  </a:lnTo>
                  <a:lnTo>
                    <a:pt x="5286" y="2391"/>
                  </a:lnTo>
                  <a:lnTo>
                    <a:pt x="5252" y="2357"/>
                  </a:lnTo>
                  <a:lnTo>
                    <a:pt x="5623" y="1852"/>
                  </a:lnTo>
                  <a:lnTo>
                    <a:pt x="5993" y="1280"/>
                  </a:lnTo>
                  <a:lnTo>
                    <a:pt x="6666" y="169"/>
                  </a:lnTo>
                  <a:lnTo>
                    <a:pt x="6666" y="102"/>
                  </a:lnTo>
                  <a:lnTo>
                    <a:pt x="6633" y="34"/>
                  </a:lnTo>
                  <a:lnTo>
                    <a:pt x="656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97" name="Google Shape;1297;p8"/>
          <p:cNvGrpSpPr/>
          <p:nvPr/>
        </p:nvGrpSpPr>
        <p:grpSpPr>
          <a:xfrm>
            <a:off x="7847220" y="3073038"/>
            <a:ext cx="598866" cy="595528"/>
            <a:chOff x="5944870" y="3341438"/>
            <a:chExt cx="598866" cy="595528"/>
          </a:xfrm>
        </p:grpSpPr>
        <p:sp>
          <p:nvSpPr>
            <p:cNvPr id="1298" name="Google Shape;1298;p8"/>
            <p:cNvSpPr/>
            <p:nvPr/>
          </p:nvSpPr>
          <p:spPr>
            <a:xfrm>
              <a:off x="5944870" y="3341438"/>
              <a:ext cx="593834" cy="583770"/>
            </a:xfrm>
            <a:custGeom>
              <a:avLst/>
              <a:gdLst/>
              <a:ahLst/>
              <a:cxnLst/>
              <a:rect l="l" t="t" r="r" b="b"/>
              <a:pathLst>
                <a:path w="11919" h="11717" extrusionOk="0">
                  <a:moveTo>
                    <a:pt x="270" y="6532"/>
                  </a:moveTo>
                  <a:lnTo>
                    <a:pt x="303" y="6734"/>
                  </a:lnTo>
                  <a:lnTo>
                    <a:pt x="371" y="6936"/>
                  </a:lnTo>
                  <a:lnTo>
                    <a:pt x="573" y="7273"/>
                  </a:lnTo>
                  <a:lnTo>
                    <a:pt x="808" y="7609"/>
                  </a:lnTo>
                  <a:lnTo>
                    <a:pt x="977" y="7744"/>
                  </a:lnTo>
                  <a:lnTo>
                    <a:pt x="1111" y="7845"/>
                  </a:lnTo>
                  <a:lnTo>
                    <a:pt x="1078" y="8148"/>
                  </a:lnTo>
                  <a:lnTo>
                    <a:pt x="1078" y="8451"/>
                  </a:lnTo>
                  <a:lnTo>
                    <a:pt x="1111" y="8721"/>
                  </a:lnTo>
                  <a:lnTo>
                    <a:pt x="1145" y="9024"/>
                  </a:lnTo>
                  <a:lnTo>
                    <a:pt x="1212" y="9158"/>
                  </a:lnTo>
                  <a:lnTo>
                    <a:pt x="943" y="8956"/>
                  </a:lnTo>
                  <a:lnTo>
                    <a:pt x="707" y="8687"/>
                  </a:lnTo>
                  <a:lnTo>
                    <a:pt x="505" y="8418"/>
                  </a:lnTo>
                  <a:lnTo>
                    <a:pt x="371" y="8115"/>
                  </a:lnTo>
                  <a:lnTo>
                    <a:pt x="270" y="7811"/>
                  </a:lnTo>
                  <a:lnTo>
                    <a:pt x="236" y="7508"/>
                  </a:lnTo>
                  <a:lnTo>
                    <a:pt x="202" y="7205"/>
                  </a:lnTo>
                  <a:lnTo>
                    <a:pt x="236" y="6869"/>
                  </a:lnTo>
                  <a:lnTo>
                    <a:pt x="270" y="6532"/>
                  </a:lnTo>
                  <a:close/>
                  <a:moveTo>
                    <a:pt x="2593" y="1"/>
                  </a:moveTo>
                  <a:lnTo>
                    <a:pt x="2559" y="34"/>
                  </a:lnTo>
                  <a:lnTo>
                    <a:pt x="2222" y="607"/>
                  </a:lnTo>
                  <a:lnTo>
                    <a:pt x="1953" y="1179"/>
                  </a:lnTo>
                  <a:lnTo>
                    <a:pt x="1650" y="1785"/>
                  </a:lnTo>
                  <a:lnTo>
                    <a:pt x="1414" y="2391"/>
                  </a:lnTo>
                  <a:lnTo>
                    <a:pt x="943" y="3637"/>
                  </a:lnTo>
                  <a:lnTo>
                    <a:pt x="539" y="4849"/>
                  </a:lnTo>
                  <a:lnTo>
                    <a:pt x="236" y="5825"/>
                  </a:lnTo>
                  <a:lnTo>
                    <a:pt x="101" y="6364"/>
                  </a:lnTo>
                  <a:lnTo>
                    <a:pt x="0" y="6869"/>
                  </a:lnTo>
                  <a:lnTo>
                    <a:pt x="0" y="7374"/>
                  </a:lnTo>
                  <a:lnTo>
                    <a:pt x="0" y="7643"/>
                  </a:lnTo>
                  <a:lnTo>
                    <a:pt x="68" y="7879"/>
                  </a:lnTo>
                  <a:lnTo>
                    <a:pt x="135" y="8148"/>
                  </a:lnTo>
                  <a:lnTo>
                    <a:pt x="236" y="8384"/>
                  </a:lnTo>
                  <a:lnTo>
                    <a:pt x="371" y="8586"/>
                  </a:lnTo>
                  <a:lnTo>
                    <a:pt x="539" y="8822"/>
                  </a:lnTo>
                  <a:lnTo>
                    <a:pt x="909" y="9192"/>
                  </a:lnTo>
                  <a:lnTo>
                    <a:pt x="1347" y="9562"/>
                  </a:lnTo>
                  <a:lnTo>
                    <a:pt x="1818" y="9865"/>
                  </a:lnTo>
                  <a:lnTo>
                    <a:pt x="2323" y="10135"/>
                  </a:lnTo>
                  <a:lnTo>
                    <a:pt x="2828" y="10370"/>
                  </a:lnTo>
                  <a:lnTo>
                    <a:pt x="3367" y="10572"/>
                  </a:lnTo>
                  <a:lnTo>
                    <a:pt x="4411" y="10909"/>
                  </a:lnTo>
                  <a:lnTo>
                    <a:pt x="5050" y="11077"/>
                  </a:lnTo>
                  <a:lnTo>
                    <a:pt x="5690" y="11212"/>
                  </a:lnTo>
                  <a:lnTo>
                    <a:pt x="6970" y="11414"/>
                  </a:lnTo>
                  <a:lnTo>
                    <a:pt x="8249" y="11582"/>
                  </a:lnTo>
                  <a:lnTo>
                    <a:pt x="9528" y="11717"/>
                  </a:lnTo>
                  <a:lnTo>
                    <a:pt x="9596" y="11717"/>
                  </a:lnTo>
                  <a:lnTo>
                    <a:pt x="9629" y="11650"/>
                  </a:lnTo>
                  <a:lnTo>
                    <a:pt x="9596" y="11549"/>
                  </a:lnTo>
                  <a:lnTo>
                    <a:pt x="9528" y="11515"/>
                  </a:lnTo>
                  <a:lnTo>
                    <a:pt x="7576" y="11313"/>
                  </a:lnTo>
                  <a:lnTo>
                    <a:pt x="6566" y="11178"/>
                  </a:lnTo>
                  <a:lnTo>
                    <a:pt x="5555" y="11010"/>
                  </a:lnTo>
                  <a:lnTo>
                    <a:pt x="4579" y="10774"/>
                  </a:lnTo>
                  <a:lnTo>
                    <a:pt x="4074" y="10640"/>
                  </a:lnTo>
                  <a:lnTo>
                    <a:pt x="3603" y="10471"/>
                  </a:lnTo>
                  <a:lnTo>
                    <a:pt x="3131" y="10303"/>
                  </a:lnTo>
                  <a:lnTo>
                    <a:pt x="2660" y="10067"/>
                  </a:lnTo>
                  <a:lnTo>
                    <a:pt x="2222" y="9865"/>
                  </a:lnTo>
                  <a:lnTo>
                    <a:pt x="1818" y="9596"/>
                  </a:lnTo>
                  <a:lnTo>
                    <a:pt x="1549" y="9226"/>
                  </a:lnTo>
                  <a:lnTo>
                    <a:pt x="1448" y="9057"/>
                  </a:lnTo>
                  <a:lnTo>
                    <a:pt x="1347" y="8822"/>
                  </a:lnTo>
                  <a:lnTo>
                    <a:pt x="1313" y="8620"/>
                  </a:lnTo>
                  <a:lnTo>
                    <a:pt x="1313" y="8384"/>
                  </a:lnTo>
                  <a:lnTo>
                    <a:pt x="1280" y="8148"/>
                  </a:lnTo>
                  <a:lnTo>
                    <a:pt x="1246" y="7912"/>
                  </a:lnTo>
                  <a:lnTo>
                    <a:pt x="1313" y="7879"/>
                  </a:lnTo>
                  <a:lnTo>
                    <a:pt x="1347" y="7811"/>
                  </a:lnTo>
                  <a:lnTo>
                    <a:pt x="1313" y="7744"/>
                  </a:lnTo>
                  <a:lnTo>
                    <a:pt x="1280" y="7710"/>
                  </a:lnTo>
                  <a:lnTo>
                    <a:pt x="1044" y="7542"/>
                  </a:lnTo>
                  <a:lnTo>
                    <a:pt x="876" y="7340"/>
                  </a:lnTo>
                  <a:lnTo>
                    <a:pt x="707" y="7104"/>
                  </a:lnTo>
                  <a:lnTo>
                    <a:pt x="539" y="6869"/>
                  </a:lnTo>
                  <a:lnTo>
                    <a:pt x="472" y="6633"/>
                  </a:lnTo>
                  <a:lnTo>
                    <a:pt x="404" y="6431"/>
                  </a:lnTo>
                  <a:lnTo>
                    <a:pt x="404" y="5960"/>
                  </a:lnTo>
                  <a:lnTo>
                    <a:pt x="640" y="5185"/>
                  </a:lnTo>
                  <a:lnTo>
                    <a:pt x="909" y="4445"/>
                  </a:lnTo>
                  <a:lnTo>
                    <a:pt x="1313" y="3367"/>
                  </a:lnTo>
                  <a:lnTo>
                    <a:pt x="1751" y="2290"/>
                  </a:lnTo>
                  <a:lnTo>
                    <a:pt x="2189" y="1246"/>
                  </a:lnTo>
                  <a:lnTo>
                    <a:pt x="2593" y="169"/>
                  </a:lnTo>
                  <a:lnTo>
                    <a:pt x="2727" y="304"/>
                  </a:lnTo>
                  <a:lnTo>
                    <a:pt x="2896" y="405"/>
                  </a:lnTo>
                  <a:lnTo>
                    <a:pt x="3098" y="506"/>
                  </a:lnTo>
                  <a:lnTo>
                    <a:pt x="3266" y="573"/>
                  </a:lnTo>
                  <a:lnTo>
                    <a:pt x="3670" y="640"/>
                  </a:lnTo>
                  <a:lnTo>
                    <a:pt x="4074" y="708"/>
                  </a:lnTo>
                  <a:lnTo>
                    <a:pt x="4714" y="842"/>
                  </a:lnTo>
                  <a:lnTo>
                    <a:pt x="5353" y="1011"/>
                  </a:lnTo>
                  <a:lnTo>
                    <a:pt x="6599" y="1415"/>
                  </a:lnTo>
                  <a:lnTo>
                    <a:pt x="7879" y="1785"/>
                  </a:lnTo>
                  <a:lnTo>
                    <a:pt x="9192" y="2088"/>
                  </a:lnTo>
                  <a:lnTo>
                    <a:pt x="10505" y="2324"/>
                  </a:lnTo>
                  <a:lnTo>
                    <a:pt x="11818" y="2492"/>
                  </a:lnTo>
                  <a:lnTo>
                    <a:pt x="11885" y="2492"/>
                  </a:lnTo>
                  <a:lnTo>
                    <a:pt x="11919" y="2425"/>
                  </a:lnTo>
                  <a:lnTo>
                    <a:pt x="11885" y="2324"/>
                  </a:lnTo>
                  <a:lnTo>
                    <a:pt x="11818" y="2290"/>
                  </a:lnTo>
                  <a:lnTo>
                    <a:pt x="10572" y="2122"/>
                  </a:lnTo>
                  <a:lnTo>
                    <a:pt x="9326" y="1920"/>
                  </a:lnTo>
                  <a:lnTo>
                    <a:pt x="8114" y="1650"/>
                  </a:lnTo>
                  <a:lnTo>
                    <a:pt x="6902" y="1314"/>
                  </a:lnTo>
                  <a:lnTo>
                    <a:pt x="5825" y="977"/>
                  </a:lnTo>
                  <a:lnTo>
                    <a:pt x="4781" y="674"/>
                  </a:lnTo>
                  <a:lnTo>
                    <a:pt x="4242" y="539"/>
                  </a:lnTo>
                  <a:lnTo>
                    <a:pt x="3670" y="438"/>
                  </a:lnTo>
                  <a:lnTo>
                    <a:pt x="3165" y="304"/>
                  </a:lnTo>
                  <a:lnTo>
                    <a:pt x="2896" y="236"/>
                  </a:lnTo>
                  <a:lnTo>
                    <a:pt x="2626" y="102"/>
                  </a:lnTo>
                  <a:lnTo>
                    <a:pt x="2626" y="68"/>
                  </a:lnTo>
                  <a:lnTo>
                    <a:pt x="2626" y="34"/>
                  </a:lnTo>
                  <a:lnTo>
                    <a:pt x="262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8"/>
            <p:cNvSpPr/>
            <p:nvPr/>
          </p:nvSpPr>
          <p:spPr>
            <a:xfrm>
              <a:off x="6424611" y="3458870"/>
              <a:ext cx="119126" cy="478097"/>
            </a:xfrm>
            <a:custGeom>
              <a:avLst/>
              <a:gdLst/>
              <a:ahLst/>
              <a:cxnLst/>
              <a:rect l="l" t="t" r="r" b="b"/>
              <a:pathLst>
                <a:path w="2391" h="9596" extrusionOk="0">
                  <a:moveTo>
                    <a:pt x="2323" y="0"/>
                  </a:moveTo>
                  <a:lnTo>
                    <a:pt x="2323" y="34"/>
                  </a:lnTo>
                  <a:lnTo>
                    <a:pt x="2155" y="606"/>
                  </a:lnTo>
                  <a:lnTo>
                    <a:pt x="1987" y="1179"/>
                  </a:lnTo>
                  <a:lnTo>
                    <a:pt x="1751" y="2323"/>
                  </a:lnTo>
                  <a:lnTo>
                    <a:pt x="1515" y="3502"/>
                  </a:lnTo>
                  <a:lnTo>
                    <a:pt x="1246" y="4646"/>
                  </a:lnTo>
                  <a:lnTo>
                    <a:pt x="640" y="7071"/>
                  </a:lnTo>
                  <a:lnTo>
                    <a:pt x="0" y="9495"/>
                  </a:lnTo>
                  <a:lnTo>
                    <a:pt x="0" y="9562"/>
                  </a:lnTo>
                  <a:lnTo>
                    <a:pt x="68" y="9596"/>
                  </a:lnTo>
                  <a:lnTo>
                    <a:pt x="135" y="9596"/>
                  </a:lnTo>
                  <a:lnTo>
                    <a:pt x="169" y="9528"/>
                  </a:lnTo>
                  <a:lnTo>
                    <a:pt x="842" y="7138"/>
                  </a:lnTo>
                  <a:lnTo>
                    <a:pt x="1414" y="4680"/>
                  </a:lnTo>
                  <a:lnTo>
                    <a:pt x="1987" y="2391"/>
                  </a:lnTo>
                  <a:lnTo>
                    <a:pt x="2256" y="1212"/>
                  </a:lnTo>
                  <a:lnTo>
                    <a:pt x="2323" y="640"/>
                  </a:lnTo>
                  <a:lnTo>
                    <a:pt x="2391" y="34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0" name="Google Shape;1300;p8"/>
          <p:cNvGrpSpPr/>
          <p:nvPr/>
        </p:nvGrpSpPr>
        <p:grpSpPr>
          <a:xfrm>
            <a:off x="2204197" y="105666"/>
            <a:ext cx="546902" cy="236607"/>
            <a:chOff x="2204197" y="105666"/>
            <a:chExt cx="546902" cy="236607"/>
          </a:xfrm>
        </p:grpSpPr>
        <p:sp>
          <p:nvSpPr>
            <p:cNvPr id="1301" name="Google Shape;1301;p8"/>
            <p:cNvSpPr/>
            <p:nvPr/>
          </p:nvSpPr>
          <p:spPr>
            <a:xfrm>
              <a:off x="2242760" y="211340"/>
              <a:ext cx="33630" cy="20178"/>
            </a:xfrm>
            <a:custGeom>
              <a:avLst/>
              <a:gdLst/>
              <a:ahLst/>
              <a:cxnLst/>
              <a:rect l="l" t="t" r="r" b="b"/>
              <a:pathLst>
                <a:path w="675" h="405" extrusionOk="0">
                  <a:moveTo>
                    <a:pt x="68" y="1"/>
                  </a:moveTo>
                  <a:lnTo>
                    <a:pt x="35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35" y="136"/>
                  </a:lnTo>
                  <a:lnTo>
                    <a:pt x="102" y="237"/>
                  </a:lnTo>
                  <a:lnTo>
                    <a:pt x="237" y="304"/>
                  </a:lnTo>
                  <a:lnTo>
                    <a:pt x="371" y="371"/>
                  </a:lnTo>
                  <a:lnTo>
                    <a:pt x="506" y="405"/>
                  </a:lnTo>
                  <a:lnTo>
                    <a:pt x="607" y="405"/>
                  </a:lnTo>
                  <a:lnTo>
                    <a:pt x="674" y="338"/>
                  </a:lnTo>
                  <a:lnTo>
                    <a:pt x="674" y="237"/>
                  </a:lnTo>
                  <a:lnTo>
                    <a:pt x="607" y="136"/>
                  </a:lnTo>
                  <a:lnTo>
                    <a:pt x="472" y="68"/>
                  </a:lnTo>
                  <a:lnTo>
                    <a:pt x="338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8"/>
            <p:cNvSpPr/>
            <p:nvPr/>
          </p:nvSpPr>
          <p:spPr>
            <a:xfrm>
              <a:off x="2249486" y="176115"/>
              <a:ext cx="35274" cy="18534"/>
            </a:xfrm>
            <a:custGeom>
              <a:avLst/>
              <a:gdLst/>
              <a:ahLst/>
              <a:cxnLst/>
              <a:rect l="l" t="t" r="r" b="b"/>
              <a:pathLst>
                <a:path w="708" h="372" extrusionOk="0">
                  <a:moveTo>
                    <a:pt x="169" y="1"/>
                  </a:moveTo>
                  <a:lnTo>
                    <a:pt x="34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34" y="203"/>
                  </a:lnTo>
                  <a:lnTo>
                    <a:pt x="135" y="270"/>
                  </a:lnTo>
                  <a:lnTo>
                    <a:pt x="236" y="304"/>
                  </a:lnTo>
                  <a:lnTo>
                    <a:pt x="506" y="371"/>
                  </a:lnTo>
                  <a:lnTo>
                    <a:pt x="640" y="371"/>
                  </a:lnTo>
                  <a:lnTo>
                    <a:pt x="674" y="338"/>
                  </a:lnTo>
                  <a:lnTo>
                    <a:pt x="708" y="270"/>
                  </a:lnTo>
                  <a:lnTo>
                    <a:pt x="708" y="203"/>
                  </a:lnTo>
                  <a:lnTo>
                    <a:pt x="674" y="169"/>
                  </a:lnTo>
                  <a:lnTo>
                    <a:pt x="640" y="102"/>
                  </a:lnTo>
                  <a:lnTo>
                    <a:pt x="573" y="68"/>
                  </a:lnTo>
                  <a:lnTo>
                    <a:pt x="30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8"/>
            <p:cNvSpPr/>
            <p:nvPr/>
          </p:nvSpPr>
          <p:spPr>
            <a:xfrm>
              <a:off x="2204197" y="105666"/>
              <a:ext cx="546902" cy="236607"/>
            </a:xfrm>
            <a:custGeom>
              <a:avLst/>
              <a:gdLst/>
              <a:ahLst/>
              <a:cxnLst/>
              <a:rect l="l" t="t" r="r" b="b"/>
              <a:pathLst>
                <a:path w="10977" h="4749" extrusionOk="0">
                  <a:moveTo>
                    <a:pt x="438" y="843"/>
                  </a:moveTo>
                  <a:lnTo>
                    <a:pt x="674" y="910"/>
                  </a:lnTo>
                  <a:lnTo>
                    <a:pt x="876" y="977"/>
                  </a:lnTo>
                  <a:lnTo>
                    <a:pt x="1145" y="944"/>
                  </a:lnTo>
                  <a:lnTo>
                    <a:pt x="1415" y="944"/>
                  </a:lnTo>
                  <a:lnTo>
                    <a:pt x="1684" y="977"/>
                  </a:lnTo>
                  <a:lnTo>
                    <a:pt x="1920" y="1078"/>
                  </a:lnTo>
                  <a:lnTo>
                    <a:pt x="1852" y="1651"/>
                  </a:lnTo>
                  <a:lnTo>
                    <a:pt x="1718" y="2829"/>
                  </a:lnTo>
                  <a:lnTo>
                    <a:pt x="1482" y="2762"/>
                  </a:lnTo>
                  <a:lnTo>
                    <a:pt x="1280" y="2694"/>
                  </a:lnTo>
                  <a:lnTo>
                    <a:pt x="1044" y="2627"/>
                  </a:lnTo>
                  <a:lnTo>
                    <a:pt x="809" y="2560"/>
                  </a:lnTo>
                  <a:lnTo>
                    <a:pt x="573" y="2560"/>
                  </a:lnTo>
                  <a:lnTo>
                    <a:pt x="304" y="2526"/>
                  </a:lnTo>
                  <a:lnTo>
                    <a:pt x="236" y="2526"/>
                  </a:lnTo>
                  <a:lnTo>
                    <a:pt x="270" y="2257"/>
                  </a:lnTo>
                  <a:lnTo>
                    <a:pt x="304" y="1987"/>
                  </a:lnTo>
                  <a:lnTo>
                    <a:pt x="371" y="1449"/>
                  </a:lnTo>
                  <a:lnTo>
                    <a:pt x="438" y="1146"/>
                  </a:lnTo>
                  <a:lnTo>
                    <a:pt x="438" y="977"/>
                  </a:lnTo>
                  <a:lnTo>
                    <a:pt x="438" y="843"/>
                  </a:lnTo>
                  <a:close/>
                  <a:moveTo>
                    <a:pt x="3031" y="236"/>
                  </a:moveTo>
                  <a:lnTo>
                    <a:pt x="3367" y="337"/>
                  </a:lnTo>
                  <a:lnTo>
                    <a:pt x="3704" y="405"/>
                  </a:lnTo>
                  <a:lnTo>
                    <a:pt x="4377" y="438"/>
                  </a:lnTo>
                  <a:lnTo>
                    <a:pt x="6229" y="607"/>
                  </a:lnTo>
                  <a:lnTo>
                    <a:pt x="7980" y="775"/>
                  </a:lnTo>
                  <a:lnTo>
                    <a:pt x="9697" y="977"/>
                  </a:lnTo>
                  <a:lnTo>
                    <a:pt x="9764" y="977"/>
                  </a:lnTo>
                  <a:lnTo>
                    <a:pt x="9933" y="1045"/>
                  </a:lnTo>
                  <a:lnTo>
                    <a:pt x="10067" y="1146"/>
                  </a:lnTo>
                  <a:lnTo>
                    <a:pt x="10303" y="1381"/>
                  </a:lnTo>
                  <a:lnTo>
                    <a:pt x="10471" y="1583"/>
                  </a:lnTo>
                  <a:lnTo>
                    <a:pt x="10572" y="1752"/>
                  </a:lnTo>
                  <a:lnTo>
                    <a:pt x="10640" y="1920"/>
                  </a:lnTo>
                  <a:lnTo>
                    <a:pt x="10707" y="2088"/>
                  </a:lnTo>
                  <a:lnTo>
                    <a:pt x="10741" y="2290"/>
                  </a:lnTo>
                  <a:lnTo>
                    <a:pt x="10741" y="2492"/>
                  </a:lnTo>
                  <a:lnTo>
                    <a:pt x="10673" y="2964"/>
                  </a:lnTo>
                  <a:lnTo>
                    <a:pt x="10640" y="3199"/>
                  </a:lnTo>
                  <a:lnTo>
                    <a:pt x="10572" y="3435"/>
                  </a:lnTo>
                  <a:lnTo>
                    <a:pt x="10471" y="3671"/>
                  </a:lnTo>
                  <a:lnTo>
                    <a:pt x="10337" y="3873"/>
                  </a:lnTo>
                  <a:lnTo>
                    <a:pt x="10202" y="4041"/>
                  </a:lnTo>
                  <a:lnTo>
                    <a:pt x="10067" y="4209"/>
                  </a:lnTo>
                  <a:lnTo>
                    <a:pt x="9865" y="4344"/>
                  </a:lnTo>
                  <a:lnTo>
                    <a:pt x="9663" y="4445"/>
                  </a:lnTo>
                  <a:lnTo>
                    <a:pt x="8687" y="4445"/>
                  </a:lnTo>
                  <a:lnTo>
                    <a:pt x="8249" y="4378"/>
                  </a:lnTo>
                  <a:lnTo>
                    <a:pt x="7778" y="4310"/>
                  </a:lnTo>
                  <a:lnTo>
                    <a:pt x="6902" y="4176"/>
                  </a:lnTo>
                  <a:lnTo>
                    <a:pt x="5993" y="4041"/>
                  </a:lnTo>
                  <a:lnTo>
                    <a:pt x="5118" y="3940"/>
                  </a:lnTo>
                  <a:lnTo>
                    <a:pt x="4243" y="3839"/>
                  </a:lnTo>
                  <a:lnTo>
                    <a:pt x="2896" y="3839"/>
                  </a:lnTo>
                  <a:lnTo>
                    <a:pt x="2492" y="3873"/>
                  </a:lnTo>
                  <a:lnTo>
                    <a:pt x="2458" y="3805"/>
                  </a:lnTo>
                  <a:lnTo>
                    <a:pt x="2391" y="3704"/>
                  </a:lnTo>
                  <a:lnTo>
                    <a:pt x="2256" y="3570"/>
                  </a:lnTo>
                  <a:lnTo>
                    <a:pt x="2088" y="3368"/>
                  </a:lnTo>
                  <a:lnTo>
                    <a:pt x="1987" y="3267"/>
                  </a:lnTo>
                  <a:lnTo>
                    <a:pt x="1920" y="3132"/>
                  </a:lnTo>
                  <a:lnTo>
                    <a:pt x="1886" y="3132"/>
                  </a:lnTo>
                  <a:lnTo>
                    <a:pt x="2021" y="1853"/>
                  </a:lnTo>
                  <a:lnTo>
                    <a:pt x="2054" y="1482"/>
                  </a:lnTo>
                  <a:lnTo>
                    <a:pt x="2122" y="1078"/>
                  </a:lnTo>
                  <a:lnTo>
                    <a:pt x="2122" y="1011"/>
                  </a:lnTo>
                  <a:lnTo>
                    <a:pt x="2122" y="910"/>
                  </a:lnTo>
                  <a:lnTo>
                    <a:pt x="2088" y="843"/>
                  </a:lnTo>
                  <a:lnTo>
                    <a:pt x="2256" y="775"/>
                  </a:lnTo>
                  <a:lnTo>
                    <a:pt x="2391" y="708"/>
                  </a:lnTo>
                  <a:lnTo>
                    <a:pt x="2660" y="506"/>
                  </a:lnTo>
                  <a:lnTo>
                    <a:pt x="3031" y="270"/>
                  </a:lnTo>
                  <a:lnTo>
                    <a:pt x="3031" y="236"/>
                  </a:lnTo>
                  <a:close/>
                  <a:moveTo>
                    <a:pt x="2930" y="1"/>
                  </a:moveTo>
                  <a:lnTo>
                    <a:pt x="2862" y="34"/>
                  </a:lnTo>
                  <a:lnTo>
                    <a:pt x="2324" y="405"/>
                  </a:lnTo>
                  <a:lnTo>
                    <a:pt x="2088" y="573"/>
                  </a:lnTo>
                  <a:lnTo>
                    <a:pt x="2021" y="641"/>
                  </a:lnTo>
                  <a:lnTo>
                    <a:pt x="1953" y="775"/>
                  </a:lnTo>
                  <a:lnTo>
                    <a:pt x="1987" y="809"/>
                  </a:lnTo>
                  <a:lnTo>
                    <a:pt x="1987" y="843"/>
                  </a:lnTo>
                  <a:lnTo>
                    <a:pt x="1785" y="742"/>
                  </a:lnTo>
                  <a:lnTo>
                    <a:pt x="1549" y="708"/>
                  </a:lnTo>
                  <a:lnTo>
                    <a:pt x="910" y="708"/>
                  </a:lnTo>
                  <a:lnTo>
                    <a:pt x="741" y="674"/>
                  </a:lnTo>
                  <a:lnTo>
                    <a:pt x="573" y="641"/>
                  </a:lnTo>
                  <a:lnTo>
                    <a:pt x="405" y="674"/>
                  </a:lnTo>
                  <a:lnTo>
                    <a:pt x="405" y="641"/>
                  </a:lnTo>
                  <a:lnTo>
                    <a:pt x="371" y="607"/>
                  </a:lnTo>
                  <a:lnTo>
                    <a:pt x="371" y="641"/>
                  </a:lnTo>
                  <a:lnTo>
                    <a:pt x="270" y="843"/>
                  </a:lnTo>
                  <a:lnTo>
                    <a:pt x="203" y="1078"/>
                  </a:lnTo>
                  <a:lnTo>
                    <a:pt x="102" y="1516"/>
                  </a:lnTo>
                  <a:lnTo>
                    <a:pt x="34" y="2021"/>
                  </a:lnTo>
                  <a:lnTo>
                    <a:pt x="1" y="2290"/>
                  </a:lnTo>
                  <a:lnTo>
                    <a:pt x="1" y="2560"/>
                  </a:lnTo>
                  <a:lnTo>
                    <a:pt x="68" y="2627"/>
                  </a:lnTo>
                  <a:lnTo>
                    <a:pt x="135" y="2661"/>
                  </a:lnTo>
                  <a:lnTo>
                    <a:pt x="203" y="2728"/>
                  </a:lnTo>
                  <a:lnTo>
                    <a:pt x="337" y="2762"/>
                  </a:lnTo>
                  <a:lnTo>
                    <a:pt x="607" y="2795"/>
                  </a:lnTo>
                  <a:lnTo>
                    <a:pt x="876" y="2829"/>
                  </a:lnTo>
                  <a:lnTo>
                    <a:pt x="1145" y="2930"/>
                  </a:lnTo>
                  <a:lnTo>
                    <a:pt x="1415" y="2997"/>
                  </a:lnTo>
                  <a:lnTo>
                    <a:pt x="1718" y="3065"/>
                  </a:lnTo>
                  <a:lnTo>
                    <a:pt x="1684" y="3267"/>
                  </a:lnTo>
                  <a:lnTo>
                    <a:pt x="1684" y="3334"/>
                  </a:lnTo>
                  <a:lnTo>
                    <a:pt x="1718" y="3334"/>
                  </a:lnTo>
                  <a:lnTo>
                    <a:pt x="1785" y="3368"/>
                  </a:lnTo>
                  <a:lnTo>
                    <a:pt x="1920" y="3536"/>
                  </a:lnTo>
                  <a:lnTo>
                    <a:pt x="2155" y="3839"/>
                  </a:lnTo>
                  <a:lnTo>
                    <a:pt x="2256" y="3974"/>
                  </a:lnTo>
                  <a:lnTo>
                    <a:pt x="2324" y="4007"/>
                  </a:lnTo>
                  <a:lnTo>
                    <a:pt x="2458" y="4007"/>
                  </a:lnTo>
                  <a:lnTo>
                    <a:pt x="2930" y="4075"/>
                  </a:lnTo>
                  <a:lnTo>
                    <a:pt x="3401" y="4142"/>
                  </a:lnTo>
                  <a:lnTo>
                    <a:pt x="4344" y="4176"/>
                  </a:lnTo>
                  <a:lnTo>
                    <a:pt x="5253" y="4209"/>
                  </a:lnTo>
                  <a:lnTo>
                    <a:pt x="5724" y="4243"/>
                  </a:lnTo>
                  <a:lnTo>
                    <a:pt x="6195" y="4277"/>
                  </a:lnTo>
                  <a:lnTo>
                    <a:pt x="7711" y="4546"/>
                  </a:lnTo>
                  <a:lnTo>
                    <a:pt x="8451" y="4647"/>
                  </a:lnTo>
                  <a:lnTo>
                    <a:pt x="9192" y="4681"/>
                  </a:lnTo>
                  <a:lnTo>
                    <a:pt x="9226" y="4748"/>
                  </a:lnTo>
                  <a:lnTo>
                    <a:pt x="9495" y="4748"/>
                  </a:lnTo>
                  <a:lnTo>
                    <a:pt x="9697" y="4714"/>
                  </a:lnTo>
                  <a:lnTo>
                    <a:pt x="9865" y="4647"/>
                  </a:lnTo>
                  <a:lnTo>
                    <a:pt x="10034" y="4580"/>
                  </a:lnTo>
                  <a:lnTo>
                    <a:pt x="10168" y="4445"/>
                  </a:lnTo>
                  <a:lnTo>
                    <a:pt x="10303" y="4344"/>
                  </a:lnTo>
                  <a:lnTo>
                    <a:pt x="10505" y="4007"/>
                  </a:lnTo>
                  <a:lnTo>
                    <a:pt x="10707" y="3671"/>
                  </a:lnTo>
                  <a:lnTo>
                    <a:pt x="10808" y="3267"/>
                  </a:lnTo>
                  <a:lnTo>
                    <a:pt x="10909" y="2896"/>
                  </a:lnTo>
                  <a:lnTo>
                    <a:pt x="10976" y="2560"/>
                  </a:lnTo>
                  <a:lnTo>
                    <a:pt x="10976" y="2290"/>
                  </a:lnTo>
                  <a:lnTo>
                    <a:pt x="10943" y="2021"/>
                  </a:lnTo>
                  <a:lnTo>
                    <a:pt x="10842" y="1752"/>
                  </a:lnTo>
                  <a:lnTo>
                    <a:pt x="10673" y="1482"/>
                  </a:lnTo>
                  <a:lnTo>
                    <a:pt x="10505" y="1213"/>
                  </a:lnTo>
                  <a:lnTo>
                    <a:pt x="10303" y="1045"/>
                  </a:lnTo>
                  <a:lnTo>
                    <a:pt x="10168" y="944"/>
                  </a:lnTo>
                  <a:lnTo>
                    <a:pt x="10067" y="910"/>
                  </a:lnTo>
                  <a:lnTo>
                    <a:pt x="9933" y="876"/>
                  </a:lnTo>
                  <a:lnTo>
                    <a:pt x="9798" y="876"/>
                  </a:lnTo>
                  <a:lnTo>
                    <a:pt x="9798" y="775"/>
                  </a:lnTo>
                  <a:lnTo>
                    <a:pt x="9697" y="742"/>
                  </a:lnTo>
                  <a:lnTo>
                    <a:pt x="6229" y="405"/>
                  </a:lnTo>
                  <a:lnTo>
                    <a:pt x="5455" y="304"/>
                  </a:lnTo>
                  <a:lnTo>
                    <a:pt x="4647" y="203"/>
                  </a:lnTo>
                  <a:lnTo>
                    <a:pt x="4243" y="169"/>
                  </a:lnTo>
                  <a:lnTo>
                    <a:pt x="3839" y="135"/>
                  </a:lnTo>
                  <a:lnTo>
                    <a:pt x="3468" y="169"/>
                  </a:lnTo>
                  <a:lnTo>
                    <a:pt x="3098" y="203"/>
                  </a:lnTo>
                  <a:lnTo>
                    <a:pt x="3098" y="102"/>
                  </a:lnTo>
                  <a:lnTo>
                    <a:pt x="3098" y="34"/>
                  </a:lnTo>
                  <a:lnTo>
                    <a:pt x="303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8"/>
            <p:cNvSpPr/>
            <p:nvPr/>
          </p:nvSpPr>
          <p:spPr>
            <a:xfrm>
              <a:off x="2593361" y="174471"/>
              <a:ext cx="112449" cy="112400"/>
            </a:xfrm>
            <a:custGeom>
              <a:avLst/>
              <a:gdLst/>
              <a:ahLst/>
              <a:cxnLst/>
              <a:rect l="l" t="t" r="r" b="b"/>
              <a:pathLst>
                <a:path w="2257" h="2256" extrusionOk="0">
                  <a:moveTo>
                    <a:pt x="1213" y="169"/>
                  </a:moveTo>
                  <a:lnTo>
                    <a:pt x="1179" y="202"/>
                  </a:lnTo>
                  <a:lnTo>
                    <a:pt x="1179" y="270"/>
                  </a:lnTo>
                  <a:lnTo>
                    <a:pt x="1213" y="337"/>
                  </a:lnTo>
                  <a:lnTo>
                    <a:pt x="1516" y="337"/>
                  </a:lnTo>
                  <a:lnTo>
                    <a:pt x="1684" y="371"/>
                  </a:lnTo>
                  <a:lnTo>
                    <a:pt x="1819" y="505"/>
                  </a:lnTo>
                  <a:lnTo>
                    <a:pt x="1920" y="640"/>
                  </a:lnTo>
                  <a:lnTo>
                    <a:pt x="1987" y="842"/>
                  </a:lnTo>
                  <a:lnTo>
                    <a:pt x="2021" y="1044"/>
                  </a:lnTo>
                  <a:lnTo>
                    <a:pt x="2021" y="1212"/>
                  </a:lnTo>
                  <a:lnTo>
                    <a:pt x="1987" y="1414"/>
                  </a:lnTo>
                  <a:lnTo>
                    <a:pt x="1920" y="1616"/>
                  </a:lnTo>
                  <a:lnTo>
                    <a:pt x="1819" y="1785"/>
                  </a:lnTo>
                  <a:lnTo>
                    <a:pt x="1650" y="1886"/>
                  </a:lnTo>
                  <a:lnTo>
                    <a:pt x="1482" y="1987"/>
                  </a:lnTo>
                  <a:lnTo>
                    <a:pt x="1314" y="2020"/>
                  </a:lnTo>
                  <a:lnTo>
                    <a:pt x="1112" y="2020"/>
                  </a:lnTo>
                  <a:lnTo>
                    <a:pt x="943" y="1987"/>
                  </a:lnTo>
                  <a:lnTo>
                    <a:pt x="741" y="1886"/>
                  </a:lnTo>
                  <a:lnTo>
                    <a:pt x="573" y="1751"/>
                  </a:lnTo>
                  <a:lnTo>
                    <a:pt x="438" y="1616"/>
                  </a:lnTo>
                  <a:lnTo>
                    <a:pt x="337" y="1448"/>
                  </a:lnTo>
                  <a:lnTo>
                    <a:pt x="270" y="1280"/>
                  </a:lnTo>
                  <a:lnTo>
                    <a:pt x="236" y="1111"/>
                  </a:lnTo>
                  <a:lnTo>
                    <a:pt x="270" y="909"/>
                  </a:lnTo>
                  <a:lnTo>
                    <a:pt x="337" y="741"/>
                  </a:lnTo>
                  <a:lnTo>
                    <a:pt x="472" y="539"/>
                  </a:lnTo>
                  <a:lnTo>
                    <a:pt x="640" y="371"/>
                  </a:lnTo>
                  <a:lnTo>
                    <a:pt x="809" y="270"/>
                  </a:lnTo>
                  <a:lnTo>
                    <a:pt x="1011" y="202"/>
                  </a:lnTo>
                  <a:lnTo>
                    <a:pt x="1213" y="169"/>
                  </a:lnTo>
                  <a:close/>
                  <a:moveTo>
                    <a:pt x="1179" y="0"/>
                  </a:moveTo>
                  <a:lnTo>
                    <a:pt x="1011" y="34"/>
                  </a:lnTo>
                  <a:lnTo>
                    <a:pt x="842" y="101"/>
                  </a:lnTo>
                  <a:lnTo>
                    <a:pt x="674" y="169"/>
                  </a:lnTo>
                  <a:lnTo>
                    <a:pt x="506" y="270"/>
                  </a:lnTo>
                  <a:lnTo>
                    <a:pt x="371" y="404"/>
                  </a:lnTo>
                  <a:lnTo>
                    <a:pt x="270" y="539"/>
                  </a:lnTo>
                  <a:lnTo>
                    <a:pt x="135" y="741"/>
                  </a:lnTo>
                  <a:lnTo>
                    <a:pt x="34" y="943"/>
                  </a:lnTo>
                  <a:lnTo>
                    <a:pt x="1" y="1179"/>
                  </a:lnTo>
                  <a:lnTo>
                    <a:pt x="1" y="1313"/>
                  </a:lnTo>
                  <a:lnTo>
                    <a:pt x="68" y="1414"/>
                  </a:lnTo>
                  <a:lnTo>
                    <a:pt x="203" y="1650"/>
                  </a:lnTo>
                  <a:lnTo>
                    <a:pt x="371" y="1886"/>
                  </a:lnTo>
                  <a:lnTo>
                    <a:pt x="607" y="2088"/>
                  </a:lnTo>
                  <a:lnTo>
                    <a:pt x="876" y="2222"/>
                  </a:lnTo>
                  <a:lnTo>
                    <a:pt x="1112" y="2256"/>
                  </a:lnTo>
                  <a:lnTo>
                    <a:pt x="1347" y="2256"/>
                  </a:lnTo>
                  <a:lnTo>
                    <a:pt x="1549" y="2222"/>
                  </a:lnTo>
                  <a:lnTo>
                    <a:pt x="1785" y="2121"/>
                  </a:lnTo>
                  <a:lnTo>
                    <a:pt x="1953" y="1953"/>
                  </a:lnTo>
                  <a:lnTo>
                    <a:pt x="2088" y="1785"/>
                  </a:lnTo>
                  <a:lnTo>
                    <a:pt x="2189" y="1583"/>
                  </a:lnTo>
                  <a:lnTo>
                    <a:pt x="2256" y="1313"/>
                  </a:lnTo>
                  <a:lnTo>
                    <a:pt x="2256" y="1145"/>
                  </a:lnTo>
                  <a:lnTo>
                    <a:pt x="2223" y="943"/>
                  </a:lnTo>
                  <a:lnTo>
                    <a:pt x="2189" y="707"/>
                  </a:lnTo>
                  <a:lnTo>
                    <a:pt x="2088" y="505"/>
                  </a:lnTo>
                  <a:lnTo>
                    <a:pt x="1987" y="303"/>
                  </a:lnTo>
                  <a:lnTo>
                    <a:pt x="1852" y="169"/>
                  </a:lnTo>
                  <a:lnTo>
                    <a:pt x="1684" y="68"/>
                  </a:lnTo>
                  <a:lnTo>
                    <a:pt x="1516" y="68"/>
                  </a:lnTo>
                  <a:lnTo>
                    <a:pt x="1347" y="34"/>
                  </a:lnTo>
                  <a:lnTo>
                    <a:pt x="117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5" name="Google Shape;1305;p8"/>
          <p:cNvGrpSpPr/>
          <p:nvPr/>
        </p:nvGrpSpPr>
        <p:grpSpPr>
          <a:xfrm>
            <a:off x="50" y="-7"/>
            <a:ext cx="2049897" cy="773345"/>
            <a:chOff x="50" y="-7"/>
            <a:chExt cx="2049897" cy="773345"/>
          </a:xfrm>
        </p:grpSpPr>
        <p:sp>
          <p:nvSpPr>
            <p:cNvPr id="1306" name="Google Shape;1306;p8"/>
            <p:cNvSpPr/>
            <p:nvPr/>
          </p:nvSpPr>
          <p:spPr>
            <a:xfrm>
              <a:off x="1065205" y="176115"/>
              <a:ext cx="40306" cy="35274"/>
            </a:xfrm>
            <a:custGeom>
              <a:avLst/>
              <a:gdLst/>
              <a:ahLst/>
              <a:cxnLst/>
              <a:rect l="l" t="t" r="r" b="b"/>
              <a:pathLst>
                <a:path w="809" h="708" extrusionOk="0">
                  <a:moveTo>
                    <a:pt x="641" y="1"/>
                  </a:moveTo>
                  <a:lnTo>
                    <a:pt x="573" y="35"/>
                  </a:lnTo>
                  <a:lnTo>
                    <a:pt x="573" y="102"/>
                  </a:lnTo>
                  <a:lnTo>
                    <a:pt x="607" y="237"/>
                  </a:lnTo>
                  <a:lnTo>
                    <a:pt x="573" y="371"/>
                  </a:lnTo>
                  <a:lnTo>
                    <a:pt x="540" y="439"/>
                  </a:lnTo>
                  <a:lnTo>
                    <a:pt x="472" y="472"/>
                  </a:lnTo>
                  <a:lnTo>
                    <a:pt x="338" y="506"/>
                  </a:lnTo>
                  <a:lnTo>
                    <a:pt x="270" y="506"/>
                  </a:lnTo>
                  <a:lnTo>
                    <a:pt x="237" y="472"/>
                  </a:lnTo>
                  <a:lnTo>
                    <a:pt x="203" y="405"/>
                  </a:lnTo>
                  <a:lnTo>
                    <a:pt x="169" y="371"/>
                  </a:lnTo>
                  <a:lnTo>
                    <a:pt x="169" y="304"/>
                  </a:lnTo>
                  <a:lnTo>
                    <a:pt x="203" y="270"/>
                  </a:lnTo>
                  <a:lnTo>
                    <a:pt x="237" y="169"/>
                  </a:lnTo>
                  <a:lnTo>
                    <a:pt x="237" y="102"/>
                  </a:lnTo>
                  <a:lnTo>
                    <a:pt x="102" y="102"/>
                  </a:lnTo>
                  <a:lnTo>
                    <a:pt x="35" y="169"/>
                  </a:lnTo>
                  <a:lnTo>
                    <a:pt x="1" y="270"/>
                  </a:lnTo>
                  <a:lnTo>
                    <a:pt x="1" y="371"/>
                  </a:lnTo>
                  <a:lnTo>
                    <a:pt x="1" y="472"/>
                  </a:lnTo>
                  <a:lnTo>
                    <a:pt x="68" y="573"/>
                  </a:lnTo>
                  <a:lnTo>
                    <a:pt x="169" y="641"/>
                  </a:lnTo>
                  <a:lnTo>
                    <a:pt x="270" y="674"/>
                  </a:lnTo>
                  <a:lnTo>
                    <a:pt x="405" y="708"/>
                  </a:lnTo>
                  <a:lnTo>
                    <a:pt x="506" y="674"/>
                  </a:lnTo>
                  <a:lnTo>
                    <a:pt x="641" y="607"/>
                  </a:lnTo>
                  <a:lnTo>
                    <a:pt x="708" y="506"/>
                  </a:lnTo>
                  <a:lnTo>
                    <a:pt x="775" y="405"/>
                  </a:lnTo>
                  <a:lnTo>
                    <a:pt x="809" y="270"/>
                  </a:lnTo>
                  <a:lnTo>
                    <a:pt x="809" y="136"/>
                  </a:lnTo>
                  <a:lnTo>
                    <a:pt x="742" y="35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8"/>
            <p:cNvSpPr/>
            <p:nvPr/>
          </p:nvSpPr>
          <p:spPr>
            <a:xfrm>
              <a:off x="1021610" y="129182"/>
              <a:ext cx="125852" cy="119126"/>
            </a:xfrm>
            <a:custGeom>
              <a:avLst/>
              <a:gdLst/>
              <a:ahLst/>
              <a:cxnLst/>
              <a:rect l="l" t="t" r="r" b="b"/>
              <a:pathLst>
                <a:path w="2526" h="2391" extrusionOk="0">
                  <a:moveTo>
                    <a:pt x="2256" y="236"/>
                  </a:moveTo>
                  <a:lnTo>
                    <a:pt x="2256" y="674"/>
                  </a:lnTo>
                  <a:lnTo>
                    <a:pt x="2290" y="1078"/>
                  </a:lnTo>
                  <a:lnTo>
                    <a:pt x="2290" y="1616"/>
                  </a:lnTo>
                  <a:lnTo>
                    <a:pt x="2324" y="2121"/>
                  </a:lnTo>
                  <a:lnTo>
                    <a:pt x="2088" y="2088"/>
                  </a:lnTo>
                  <a:lnTo>
                    <a:pt x="1886" y="2088"/>
                  </a:lnTo>
                  <a:lnTo>
                    <a:pt x="1448" y="2121"/>
                  </a:lnTo>
                  <a:lnTo>
                    <a:pt x="910" y="2121"/>
                  </a:lnTo>
                  <a:lnTo>
                    <a:pt x="640" y="2155"/>
                  </a:lnTo>
                  <a:lnTo>
                    <a:pt x="371" y="2222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03" y="707"/>
                  </a:lnTo>
                  <a:lnTo>
                    <a:pt x="169" y="270"/>
                  </a:lnTo>
                  <a:lnTo>
                    <a:pt x="1213" y="270"/>
                  </a:lnTo>
                  <a:lnTo>
                    <a:pt x="2256" y="236"/>
                  </a:lnTo>
                  <a:close/>
                  <a:moveTo>
                    <a:pt x="2256" y="0"/>
                  </a:moveTo>
                  <a:lnTo>
                    <a:pt x="1179" y="34"/>
                  </a:lnTo>
                  <a:lnTo>
                    <a:pt x="674" y="34"/>
                  </a:lnTo>
                  <a:lnTo>
                    <a:pt x="135" y="101"/>
                  </a:lnTo>
                  <a:lnTo>
                    <a:pt x="68" y="135"/>
                  </a:lnTo>
                  <a:lnTo>
                    <a:pt x="68" y="202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4" y="1145"/>
                  </a:lnTo>
                  <a:lnTo>
                    <a:pt x="102" y="1751"/>
                  </a:lnTo>
                  <a:lnTo>
                    <a:pt x="135" y="2020"/>
                  </a:lnTo>
                  <a:lnTo>
                    <a:pt x="203" y="2323"/>
                  </a:lnTo>
                  <a:lnTo>
                    <a:pt x="236" y="2357"/>
                  </a:lnTo>
                  <a:lnTo>
                    <a:pt x="371" y="2357"/>
                  </a:lnTo>
                  <a:lnTo>
                    <a:pt x="607" y="2391"/>
                  </a:lnTo>
                  <a:lnTo>
                    <a:pt x="842" y="2391"/>
                  </a:lnTo>
                  <a:lnTo>
                    <a:pt x="1314" y="2357"/>
                  </a:lnTo>
                  <a:lnTo>
                    <a:pt x="2088" y="2357"/>
                  </a:lnTo>
                  <a:lnTo>
                    <a:pt x="2357" y="2290"/>
                  </a:lnTo>
                  <a:lnTo>
                    <a:pt x="2391" y="2323"/>
                  </a:lnTo>
                  <a:lnTo>
                    <a:pt x="2458" y="2323"/>
                  </a:lnTo>
                  <a:lnTo>
                    <a:pt x="2492" y="2256"/>
                  </a:lnTo>
                  <a:lnTo>
                    <a:pt x="2526" y="2020"/>
                  </a:lnTo>
                  <a:lnTo>
                    <a:pt x="2526" y="1751"/>
                  </a:lnTo>
                  <a:lnTo>
                    <a:pt x="2492" y="1246"/>
                  </a:lnTo>
                  <a:lnTo>
                    <a:pt x="2458" y="640"/>
                  </a:lnTo>
                  <a:lnTo>
                    <a:pt x="2425" y="371"/>
                  </a:lnTo>
                  <a:lnTo>
                    <a:pt x="2357" y="68"/>
                  </a:lnTo>
                  <a:lnTo>
                    <a:pt x="2324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8"/>
            <p:cNvSpPr/>
            <p:nvPr/>
          </p:nvSpPr>
          <p:spPr>
            <a:xfrm>
              <a:off x="1345357" y="164407"/>
              <a:ext cx="36968" cy="38612"/>
            </a:xfrm>
            <a:custGeom>
              <a:avLst/>
              <a:gdLst/>
              <a:ahLst/>
              <a:cxnLst/>
              <a:rect l="l" t="t" r="r" b="b"/>
              <a:pathLst>
                <a:path w="742" h="775" extrusionOk="0">
                  <a:moveTo>
                    <a:pt x="304" y="169"/>
                  </a:moveTo>
                  <a:lnTo>
                    <a:pt x="337" y="202"/>
                  </a:lnTo>
                  <a:lnTo>
                    <a:pt x="371" y="236"/>
                  </a:lnTo>
                  <a:lnTo>
                    <a:pt x="506" y="236"/>
                  </a:lnTo>
                  <a:lnTo>
                    <a:pt x="539" y="404"/>
                  </a:lnTo>
                  <a:lnTo>
                    <a:pt x="506" y="472"/>
                  </a:lnTo>
                  <a:lnTo>
                    <a:pt x="472" y="539"/>
                  </a:lnTo>
                  <a:lnTo>
                    <a:pt x="438" y="573"/>
                  </a:lnTo>
                  <a:lnTo>
                    <a:pt x="371" y="606"/>
                  </a:lnTo>
                  <a:lnTo>
                    <a:pt x="304" y="573"/>
                  </a:lnTo>
                  <a:lnTo>
                    <a:pt x="236" y="539"/>
                  </a:lnTo>
                  <a:lnTo>
                    <a:pt x="203" y="472"/>
                  </a:lnTo>
                  <a:lnTo>
                    <a:pt x="169" y="404"/>
                  </a:lnTo>
                  <a:lnTo>
                    <a:pt x="203" y="270"/>
                  </a:lnTo>
                  <a:lnTo>
                    <a:pt x="304" y="169"/>
                  </a:lnTo>
                  <a:close/>
                  <a:moveTo>
                    <a:pt x="304" y="0"/>
                  </a:moveTo>
                  <a:lnTo>
                    <a:pt x="169" y="68"/>
                  </a:lnTo>
                  <a:lnTo>
                    <a:pt x="68" y="169"/>
                  </a:lnTo>
                  <a:lnTo>
                    <a:pt x="0" y="303"/>
                  </a:lnTo>
                  <a:lnTo>
                    <a:pt x="0" y="438"/>
                  </a:lnTo>
                  <a:lnTo>
                    <a:pt x="34" y="573"/>
                  </a:lnTo>
                  <a:lnTo>
                    <a:pt x="101" y="707"/>
                  </a:lnTo>
                  <a:lnTo>
                    <a:pt x="236" y="775"/>
                  </a:lnTo>
                  <a:lnTo>
                    <a:pt x="506" y="775"/>
                  </a:lnTo>
                  <a:lnTo>
                    <a:pt x="607" y="707"/>
                  </a:lnTo>
                  <a:lnTo>
                    <a:pt x="708" y="573"/>
                  </a:lnTo>
                  <a:lnTo>
                    <a:pt x="741" y="404"/>
                  </a:lnTo>
                  <a:lnTo>
                    <a:pt x="708" y="236"/>
                  </a:lnTo>
                  <a:lnTo>
                    <a:pt x="674" y="101"/>
                  </a:lnTo>
                  <a:lnTo>
                    <a:pt x="607" y="68"/>
                  </a:lnTo>
                  <a:lnTo>
                    <a:pt x="573" y="34"/>
                  </a:lnTo>
                  <a:lnTo>
                    <a:pt x="438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8"/>
            <p:cNvSpPr/>
            <p:nvPr/>
          </p:nvSpPr>
          <p:spPr>
            <a:xfrm>
              <a:off x="1081995" y="-7"/>
              <a:ext cx="16840" cy="114143"/>
            </a:xfrm>
            <a:custGeom>
              <a:avLst/>
              <a:gdLst/>
              <a:ahLst/>
              <a:cxnLst/>
              <a:rect l="l" t="t" r="r" b="b"/>
              <a:pathLst>
                <a:path w="338" h="2291" extrusionOk="0">
                  <a:moveTo>
                    <a:pt x="34" y="1"/>
                  </a:moveTo>
                  <a:lnTo>
                    <a:pt x="1" y="270"/>
                  </a:lnTo>
                  <a:lnTo>
                    <a:pt x="1" y="506"/>
                  </a:lnTo>
                  <a:lnTo>
                    <a:pt x="34" y="1044"/>
                  </a:lnTo>
                  <a:lnTo>
                    <a:pt x="68" y="1650"/>
                  </a:lnTo>
                  <a:lnTo>
                    <a:pt x="102" y="1953"/>
                  </a:lnTo>
                  <a:lnTo>
                    <a:pt x="169" y="2223"/>
                  </a:lnTo>
                  <a:lnTo>
                    <a:pt x="203" y="2290"/>
                  </a:lnTo>
                  <a:lnTo>
                    <a:pt x="270" y="2290"/>
                  </a:lnTo>
                  <a:lnTo>
                    <a:pt x="304" y="2256"/>
                  </a:lnTo>
                  <a:lnTo>
                    <a:pt x="304" y="2223"/>
                  </a:lnTo>
                  <a:lnTo>
                    <a:pt x="337" y="1920"/>
                  </a:lnTo>
                  <a:lnTo>
                    <a:pt x="304" y="1617"/>
                  </a:lnTo>
                  <a:lnTo>
                    <a:pt x="236" y="1011"/>
                  </a:lnTo>
                  <a:lnTo>
                    <a:pt x="203" y="506"/>
                  </a:lnTo>
                  <a:lnTo>
                    <a:pt x="203" y="236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8"/>
            <p:cNvSpPr/>
            <p:nvPr/>
          </p:nvSpPr>
          <p:spPr>
            <a:xfrm>
              <a:off x="1360453" y="-7"/>
              <a:ext cx="124158" cy="110755"/>
            </a:xfrm>
            <a:custGeom>
              <a:avLst/>
              <a:gdLst/>
              <a:ahLst/>
              <a:cxnLst/>
              <a:rect l="l" t="t" r="r" b="b"/>
              <a:pathLst>
                <a:path w="2492" h="2223" extrusionOk="0">
                  <a:moveTo>
                    <a:pt x="1" y="1"/>
                  </a:moveTo>
                  <a:lnTo>
                    <a:pt x="1" y="539"/>
                  </a:lnTo>
                  <a:lnTo>
                    <a:pt x="34" y="1078"/>
                  </a:lnTo>
                  <a:lnTo>
                    <a:pt x="102" y="1617"/>
                  </a:lnTo>
                  <a:lnTo>
                    <a:pt x="203" y="2155"/>
                  </a:lnTo>
                  <a:lnTo>
                    <a:pt x="236" y="2223"/>
                  </a:lnTo>
                  <a:lnTo>
                    <a:pt x="304" y="2223"/>
                  </a:lnTo>
                  <a:lnTo>
                    <a:pt x="371" y="2189"/>
                  </a:lnTo>
                  <a:lnTo>
                    <a:pt x="405" y="2122"/>
                  </a:lnTo>
                  <a:lnTo>
                    <a:pt x="405" y="2054"/>
                  </a:lnTo>
                  <a:lnTo>
                    <a:pt x="876" y="2122"/>
                  </a:lnTo>
                  <a:lnTo>
                    <a:pt x="1347" y="2155"/>
                  </a:lnTo>
                  <a:lnTo>
                    <a:pt x="1852" y="2122"/>
                  </a:lnTo>
                  <a:lnTo>
                    <a:pt x="2088" y="2088"/>
                  </a:lnTo>
                  <a:lnTo>
                    <a:pt x="2290" y="2054"/>
                  </a:lnTo>
                  <a:lnTo>
                    <a:pt x="2357" y="1987"/>
                  </a:lnTo>
                  <a:lnTo>
                    <a:pt x="2357" y="1920"/>
                  </a:lnTo>
                  <a:lnTo>
                    <a:pt x="2425" y="1920"/>
                  </a:lnTo>
                  <a:lnTo>
                    <a:pt x="2458" y="1886"/>
                  </a:lnTo>
                  <a:lnTo>
                    <a:pt x="2458" y="1852"/>
                  </a:lnTo>
                  <a:lnTo>
                    <a:pt x="2492" y="943"/>
                  </a:lnTo>
                  <a:lnTo>
                    <a:pt x="2425" y="1"/>
                  </a:lnTo>
                  <a:lnTo>
                    <a:pt x="2256" y="1"/>
                  </a:lnTo>
                  <a:lnTo>
                    <a:pt x="2223" y="472"/>
                  </a:lnTo>
                  <a:lnTo>
                    <a:pt x="2223" y="943"/>
                  </a:lnTo>
                  <a:lnTo>
                    <a:pt x="2256" y="1415"/>
                  </a:lnTo>
                  <a:lnTo>
                    <a:pt x="2290" y="1852"/>
                  </a:lnTo>
                  <a:lnTo>
                    <a:pt x="2324" y="1886"/>
                  </a:lnTo>
                  <a:lnTo>
                    <a:pt x="2290" y="1886"/>
                  </a:lnTo>
                  <a:lnTo>
                    <a:pt x="2054" y="1852"/>
                  </a:lnTo>
                  <a:lnTo>
                    <a:pt x="1819" y="1886"/>
                  </a:lnTo>
                  <a:lnTo>
                    <a:pt x="371" y="1886"/>
                  </a:lnTo>
                  <a:lnTo>
                    <a:pt x="270" y="943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8"/>
            <p:cNvSpPr/>
            <p:nvPr/>
          </p:nvSpPr>
          <p:spPr>
            <a:xfrm>
              <a:off x="105723" y="-7"/>
              <a:ext cx="124207" cy="23566"/>
            </a:xfrm>
            <a:custGeom>
              <a:avLst/>
              <a:gdLst/>
              <a:ahLst/>
              <a:cxnLst/>
              <a:rect l="l" t="t" r="r" b="b"/>
              <a:pathLst>
                <a:path w="2493" h="473" extrusionOk="0">
                  <a:moveTo>
                    <a:pt x="1" y="1"/>
                  </a:moveTo>
                  <a:lnTo>
                    <a:pt x="34" y="337"/>
                  </a:lnTo>
                  <a:lnTo>
                    <a:pt x="68" y="405"/>
                  </a:lnTo>
                  <a:lnTo>
                    <a:pt x="169" y="405"/>
                  </a:lnTo>
                  <a:lnTo>
                    <a:pt x="203" y="371"/>
                  </a:lnTo>
                  <a:lnTo>
                    <a:pt x="439" y="438"/>
                  </a:lnTo>
                  <a:lnTo>
                    <a:pt x="674" y="472"/>
                  </a:lnTo>
                  <a:lnTo>
                    <a:pt x="1213" y="472"/>
                  </a:lnTo>
                  <a:lnTo>
                    <a:pt x="1752" y="405"/>
                  </a:lnTo>
                  <a:lnTo>
                    <a:pt x="2257" y="304"/>
                  </a:lnTo>
                  <a:lnTo>
                    <a:pt x="2257" y="337"/>
                  </a:lnTo>
                  <a:lnTo>
                    <a:pt x="2324" y="405"/>
                  </a:lnTo>
                  <a:lnTo>
                    <a:pt x="2391" y="438"/>
                  </a:lnTo>
                  <a:lnTo>
                    <a:pt x="2459" y="405"/>
                  </a:lnTo>
                  <a:lnTo>
                    <a:pt x="2492" y="371"/>
                  </a:lnTo>
                  <a:lnTo>
                    <a:pt x="2492" y="304"/>
                  </a:lnTo>
                  <a:lnTo>
                    <a:pt x="2425" y="1"/>
                  </a:lnTo>
                  <a:lnTo>
                    <a:pt x="2223" y="1"/>
                  </a:lnTo>
                  <a:lnTo>
                    <a:pt x="2257" y="135"/>
                  </a:lnTo>
                  <a:lnTo>
                    <a:pt x="1179" y="236"/>
                  </a:lnTo>
                  <a:lnTo>
                    <a:pt x="708" y="270"/>
                  </a:lnTo>
                  <a:lnTo>
                    <a:pt x="439" y="270"/>
                  </a:lnTo>
                  <a:lnTo>
                    <a:pt x="203" y="30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8"/>
            <p:cNvSpPr/>
            <p:nvPr/>
          </p:nvSpPr>
          <p:spPr>
            <a:xfrm>
              <a:off x="1311826" y="119118"/>
              <a:ext cx="115787" cy="119126"/>
            </a:xfrm>
            <a:custGeom>
              <a:avLst/>
              <a:gdLst/>
              <a:ahLst/>
              <a:cxnLst/>
              <a:rect l="l" t="t" r="r" b="b"/>
              <a:pathLst>
                <a:path w="2324" h="2391" extrusionOk="0">
                  <a:moveTo>
                    <a:pt x="1515" y="0"/>
                  </a:moveTo>
                  <a:lnTo>
                    <a:pt x="909" y="34"/>
                  </a:lnTo>
                  <a:lnTo>
                    <a:pt x="202" y="34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67" y="202"/>
                  </a:lnTo>
                  <a:lnTo>
                    <a:pt x="168" y="236"/>
                  </a:lnTo>
                  <a:lnTo>
                    <a:pt x="370" y="270"/>
                  </a:lnTo>
                  <a:lnTo>
                    <a:pt x="1414" y="270"/>
                  </a:lnTo>
                  <a:lnTo>
                    <a:pt x="2020" y="202"/>
                  </a:lnTo>
                  <a:lnTo>
                    <a:pt x="2020" y="202"/>
                  </a:lnTo>
                  <a:lnTo>
                    <a:pt x="1987" y="438"/>
                  </a:lnTo>
                  <a:lnTo>
                    <a:pt x="2020" y="640"/>
                  </a:lnTo>
                  <a:lnTo>
                    <a:pt x="2054" y="1078"/>
                  </a:lnTo>
                  <a:lnTo>
                    <a:pt x="2054" y="1583"/>
                  </a:lnTo>
                  <a:lnTo>
                    <a:pt x="2088" y="1852"/>
                  </a:lnTo>
                  <a:lnTo>
                    <a:pt x="2121" y="2121"/>
                  </a:lnTo>
                  <a:lnTo>
                    <a:pt x="977" y="2155"/>
                  </a:lnTo>
                  <a:lnTo>
                    <a:pt x="539" y="2121"/>
                  </a:lnTo>
                  <a:lnTo>
                    <a:pt x="370" y="2155"/>
                  </a:lnTo>
                  <a:lnTo>
                    <a:pt x="269" y="2222"/>
                  </a:lnTo>
                  <a:lnTo>
                    <a:pt x="202" y="2256"/>
                  </a:lnTo>
                  <a:lnTo>
                    <a:pt x="202" y="2290"/>
                  </a:lnTo>
                  <a:lnTo>
                    <a:pt x="269" y="2323"/>
                  </a:lnTo>
                  <a:lnTo>
                    <a:pt x="370" y="2357"/>
                  </a:lnTo>
                  <a:lnTo>
                    <a:pt x="572" y="2391"/>
                  </a:lnTo>
                  <a:lnTo>
                    <a:pt x="1583" y="2391"/>
                  </a:lnTo>
                  <a:lnTo>
                    <a:pt x="2222" y="2357"/>
                  </a:lnTo>
                  <a:lnTo>
                    <a:pt x="2290" y="2323"/>
                  </a:lnTo>
                  <a:lnTo>
                    <a:pt x="2323" y="2290"/>
                  </a:lnTo>
                  <a:lnTo>
                    <a:pt x="2323" y="2222"/>
                  </a:lnTo>
                  <a:lnTo>
                    <a:pt x="2290" y="2155"/>
                  </a:lnTo>
                  <a:lnTo>
                    <a:pt x="2323" y="1886"/>
                  </a:lnTo>
                  <a:lnTo>
                    <a:pt x="2290" y="1616"/>
                  </a:lnTo>
                  <a:lnTo>
                    <a:pt x="2256" y="1044"/>
                  </a:lnTo>
                  <a:lnTo>
                    <a:pt x="2256" y="606"/>
                  </a:lnTo>
                  <a:lnTo>
                    <a:pt x="2222" y="404"/>
                  </a:lnTo>
                  <a:lnTo>
                    <a:pt x="2189" y="202"/>
                  </a:lnTo>
                  <a:lnTo>
                    <a:pt x="2222" y="135"/>
                  </a:lnTo>
                  <a:lnTo>
                    <a:pt x="2222" y="67"/>
                  </a:lnTo>
                  <a:lnTo>
                    <a:pt x="2189" y="34"/>
                  </a:lnTo>
                  <a:lnTo>
                    <a:pt x="212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8"/>
            <p:cNvSpPr/>
            <p:nvPr/>
          </p:nvSpPr>
          <p:spPr>
            <a:xfrm>
              <a:off x="1276602" y="52007"/>
              <a:ext cx="30242" cy="33580"/>
            </a:xfrm>
            <a:custGeom>
              <a:avLst/>
              <a:gdLst/>
              <a:ahLst/>
              <a:cxnLst/>
              <a:rect l="l" t="t" r="r" b="b"/>
              <a:pathLst>
                <a:path w="607" h="674" extrusionOk="0">
                  <a:moveTo>
                    <a:pt x="202" y="0"/>
                  </a:moveTo>
                  <a:lnTo>
                    <a:pt x="101" y="34"/>
                  </a:lnTo>
                  <a:lnTo>
                    <a:pt x="34" y="101"/>
                  </a:lnTo>
                  <a:lnTo>
                    <a:pt x="0" y="202"/>
                  </a:lnTo>
                  <a:lnTo>
                    <a:pt x="0" y="270"/>
                  </a:lnTo>
                  <a:lnTo>
                    <a:pt x="34" y="337"/>
                  </a:lnTo>
                  <a:lnTo>
                    <a:pt x="101" y="371"/>
                  </a:lnTo>
                  <a:lnTo>
                    <a:pt x="202" y="404"/>
                  </a:lnTo>
                  <a:lnTo>
                    <a:pt x="438" y="404"/>
                  </a:lnTo>
                  <a:lnTo>
                    <a:pt x="438" y="472"/>
                  </a:lnTo>
                  <a:lnTo>
                    <a:pt x="404" y="573"/>
                  </a:lnTo>
                  <a:lnTo>
                    <a:pt x="438" y="640"/>
                  </a:lnTo>
                  <a:lnTo>
                    <a:pt x="471" y="674"/>
                  </a:lnTo>
                  <a:lnTo>
                    <a:pt x="505" y="674"/>
                  </a:lnTo>
                  <a:lnTo>
                    <a:pt x="572" y="573"/>
                  </a:lnTo>
                  <a:lnTo>
                    <a:pt x="606" y="472"/>
                  </a:lnTo>
                  <a:lnTo>
                    <a:pt x="606" y="270"/>
                  </a:lnTo>
                  <a:lnTo>
                    <a:pt x="606" y="202"/>
                  </a:lnTo>
                  <a:lnTo>
                    <a:pt x="539" y="169"/>
                  </a:lnTo>
                  <a:lnTo>
                    <a:pt x="505" y="202"/>
                  </a:lnTo>
                  <a:lnTo>
                    <a:pt x="337" y="270"/>
                  </a:lnTo>
                  <a:lnTo>
                    <a:pt x="168" y="270"/>
                  </a:lnTo>
                  <a:lnTo>
                    <a:pt x="135" y="236"/>
                  </a:lnTo>
                  <a:lnTo>
                    <a:pt x="168" y="169"/>
                  </a:lnTo>
                  <a:lnTo>
                    <a:pt x="202" y="135"/>
                  </a:lnTo>
                  <a:lnTo>
                    <a:pt x="505" y="135"/>
                  </a:lnTo>
                  <a:lnTo>
                    <a:pt x="505" y="169"/>
                  </a:lnTo>
                  <a:lnTo>
                    <a:pt x="572" y="169"/>
                  </a:lnTo>
                  <a:lnTo>
                    <a:pt x="606" y="135"/>
                  </a:lnTo>
                  <a:lnTo>
                    <a:pt x="539" y="68"/>
                  </a:lnTo>
                  <a:lnTo>
                    <a:pt x="471" y="34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8"/>
            <p:cNvSpPr/>
            <p:nvPr/>
          </p:nvSpPr>
          <p:spPr>
            <a:xfrm>
              <a:off x="1090365" y="-7"/>
              <a:ext cx="115837" cy="112449"/>
            </a:xfrm>
            <a:custGeom>
              <a:avLst/>
              <a:gdLst/>
              <a:ahLst/>
              <a:cxnLst/>
              <a:rect l="l" t="t" r="r" b="b"/>
              <a:pathLst>
                <a:path w="2325" h="2257" extrusionOk="0">
                  <a:moveTo>
                    <a:pt x="1" y="1"/>
                  </a:moveTo>
                  <a:lnTo>
                    <a:pt x="169" y="102"/>
                  </a:lnTo>
                  <a:lnTo>
                    <a:pt x="371" y="135"/>
                  </a:lnTo>
                  <a:lnTo>
                    <a:pt x="775" y="135"/>
                  </a:lnTo>
                  <a:lnTo>
                    <a:pt x="1415" y="102"/>
                  </a:lnTo>
                  <a:lnTo>
                    <a:pt x="2021" y="68"/>
                  </a:lnTo>
                  <a:lnTo>
                    <a:pt x="2021" y="68"/>
                  </a:lnTo>
                  <a:lnTo>
                    <a:pt x="1987" y="270"/>
                  </a:lnTo>
                  <a:lnTo>
                    <a:pt x="2021" y="506"/>
                  </a:lnTo>
                  <a:lnTo>
                    <a:pt x="2055" y="910"/>
                  </a:lnTo>
                  <a:lnTo>
                    <a:pt x="2055" y="1448"/>
                  </a:lnTo>
                  <a:lnTo>
                    <a:pt x="2088" y="1718"/>
                  </a:lnTo>
                  <a:lnTo>
                    <a:pt x="2122" y="1987"/>
                  </a:lnTo>
                  <a:lnTo>
                    <a:pt x="573" y="1987"/>
                  </a:lnTo>
                  <a:lnTo>
                    <a:pt x="371" y="2021"/>
                  </a:lnTo>
                  <a:lnTo>
                    <a:pt x="270" y="2054"/>
                  </a:lnTo>
                  <a:lnTo>
                    <a:pt x="203" y="2122"/>
                  </a:lnTo>
                  <a:lnTo>
                    <a:pt x="270" y="2189"/>
                  </a:lnTo>
                  <a:lnTo>
                    <a:pt x="371" y="2223"/>
                  </a:lnTo>
                  <a:lnTo>
                    <a:pt x="573" y="2256"/>
                  </a:lnTo>
                  <a:lnTo>
                    <a:pt x="977" y="2223"/>
                  </a:lnTo>
                  <a:lnTo>
                    <a:pt x="2223" y="2223"/>
                  </a:lnTo>
                  <a:lnTo>
                    <a:pt x="2290" y="2189"/>
                  </a:lnTo>
                  <a:lnTo>
                    <a:pt x="2324" y="2122"/>
                  </a:lnTo>
                  <a:lnTo>
                    <a:pt x="2324" y="2088"/>
                  </a:lnTo>
                  <a:lnTo>
                    <a:pt x="2290" y="2021"/>
                  </a:lnTo>
                  <a:lnTo>
                    <a:pt x="2324" y="1751"/>
                  </a:lnTo>
                  <a:lnTo>
                    <a:pt x="2290" y="1448"/>
                  </a:lnTo>
                  <a:lnTo>
                    <a:pt x="2257" y="910"/>
                  </a:lnTo>
                  <a:lnTo>
                    <a:pt x="2257" y="472"/>
                  </a:lnTo>
                  <a:lnTo>
                    <a:pt x="2223" y="236"/>
                  </a:lnTo>
                  <a:lnTo>
                    <a:pt x="2189" y="34"/>
                  </a:lnTo>
                  <a:lnTo>
                    <a:pt x="222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8"/>
            <p:cNvSpPr/>
            <p:nvPr/>
          </p:nvSpPr>
          <p:spPr>
            <a:xfrm>
              <a:off x="1219555" y="-7"/>
              <a:ext cx="16840" cy="104079"/>
            </a:xfrm>
            <a:custGeom>
              <a:avLst/>
              <a:gdLst/>
              <a:ahLst/>
              <a:cxnLst/>
              <a:rect l="l" t="t" r="r" b="b"/>
              <a:pathLst>
                <a:path w="338" h="2089" extrusionOk="0">
                  <a:moveTo>
                    <a:pt x="34" y="1"/>
                  </a:moveTo>
                  <a:lnTo>
                    <a:pt x="0" y="405"/>
                  </a:lnTo>
                  <a:lnTo>
                    <a:pt x="0" y="809"/>
                  </a:lnTo>
                  <a:lnTo>
                    <a:pt x="34" y="1448"/>
                  </a:lnTo>
                  <a:lnTo>
                    <a:pt x="101" y="1751"/>
                  </a:lnTo>
                  <a:lnTo>
                    <a:pt x="169" y="2021"/>
                  </a:lnTo>
                  <a:lnTo>
                    <a:pt x="202" y="2088"/>
                  </a:lnTo>
                  <a:lnTo>
                    <a:pt x="270" y="2088"/>
                  </a:lnTo>
                  <a:lnTo>
                    <a:pt x="303" y="2054"/>
                  </a:lnTo>
                  <a:lnTo>
                    <a:pt x="337" y="1987"/>
                  </a:lnTo>
                  <a:lnTo>
                    <a:pt x="337" y="1718"/>
                  </a:lnTo>
                  <a:lnTo>
                    <a:pt x="303" y="1415"/>
                  </a:lnTo>
                  <a:lnTo>
                    <a:pt x="236" y="809"/>
                  </a:lnTo>
                  <a:lnTo>
                    <a:pt x="236" y="40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8"/>
            <p:cNvSpPr/>
            <p:nvPr/>
          </p:nvSpPr>
          <p:spPr>
            <a:xfrm>
              <a:off x="1501351" y="-7"/>
              <a:ext cx="124207" cy="94015"/>
            </a:xfrm>
            <a:custGeom>
              <a:avLst/>
              <a:gdLst/>
              <a:ahLst/>
              <a:cxnLst/>
              <a:rect l="l" t="t" r="r" b="b"/>
              <a:pathLst>
                <a:path w="2493" h="1887" extrusionOk="0">
                  <a:moveTo>
                    <a:pt x="1" y="1"/>
                  </a:moveTo>
                  <a:lnTo>
                    <a:pt x="1" y="304"/>
                  </a:lnTo>
                  <a:lnTo>
                    <a:pt x="1" y="640"/>
                  </a:lnTo>
                  <a:lnTo>
                    <a:pt x="68" y="1213"/>
                  </a:lnTo>
                  <a:lnTo>
                    <a:pt x="102" y="1516"/>
                  </a:lnTo>
                  <a:lnTo>
                    <a:pt x="203" y="1785"/>
                  </a:lnTo>
                  <a:lnTo>
                    <a:pt x="203" y="1819"/>
                  </a:lnTo>
                  <a:lnTo>
                    <a:pt x="236" y="1852"/>
                  </a:lnTo>
                  <a:lnTo>
                    <a:pt x="304" y="1819"/>
                  </a:lnTo>
                  <a:lnTo>
                    <a:pt x="337" y="1852"/>
                  </a:lnTo>
                  <a:lnTo>
                    <a:pt x="573" y="1886"/>
                  </a:lnTo>
                  <a:lnTo>
                    <a:pt x="809" y="1852"/>
                  </a:lnTo>
                  <a:lnTo>
                    <a:pt x="1280" y="1852"/>
                  </a:lnTo>
                  <a:lnTo>
                    <a:pt x="1819" y="1819"/>
                  </a:lnTo>
                  <a:lnTo>
                    <a:pt x="2054" y="1819"/>
                  </a:lnTo>
                  <a:lnTo>
                    <a:pt x="2324" y="1785"/>
                  </a:lnTo>
                  <a:lnTo>
                    <a:pt x="2357" y="1819"/>
                  </a:lnTo>
                  <a:lnTo>
                    <a:pt x="2391" y="1819"/>
                  </a:lnTo>
                  <a:lnTo>
                    <a:pt x="2458" y="1785"/>
                  </a:lnTo>
                  <a:lnTo>
                    <a:pt x="2458" y="1751"/>
                  </a:lnTo>
                  <a:lnTo>
                    <a:pt x="2492" y="1516"/>
                  </a:lnTo>
                  <a:lnTo>
                    <a:pt x="2492" y="1246"/>
                  </a:lnTo>
                  <a:lnTo>
                    <a:pt x="2458" y="741"/>
                  </a:lnTo>
                  <a:lnTo>
                    <a:pt x="2425" y="1"/>
                  </a:lnTo>
                  <a:lnTo>
                    <a:pt x="2223" y="1"/>
                  </a:lnTo>
                  <a:lnTo>
                    <a:pt x="2256" y="573"/>
                  </a:lnTo>
                  <a:lnTo>
                    <a:pt x="2256" y="1078"/>
                  </a:lnTo>
                  <a:lnTo>
                    <a:pt x="2290" y="1617"/>
                  </a:lnTo>
                  <a:lnTo>
                    <a:pt x="2088" y="1583"/>
                  </a:lnTo>
                  <a:lnTo>
                    <a:pt x="1852" y="1583"/>
                  </a:lnTo>
                  <a:lnTo>
                    <a:pt x="1415" y="1617"/>
                  </a:lnTo>
                  <a:lnTo>
                    <a:pt x="876" y="1617"/>
                  </a:lnTo>
                  <a:lnTo>
                    <a:pt x="607" y="1650"/>
                  </a:lnTo>
                  <a:lnTo>
                    <a:pt x="337" y="1718"/>
                  </a:lnTo>
                  <a:lnTo>
                    <a:pt x="304" y="1179"/>
                  </a:lnTo>
                  <a:lnTo>
                    <a:pt x="236" y="640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8"/>
            <p:cNvSpPr/>
            <p:nvPr/>
          </p:nvSpPr>
          <p:spPr>
            <a:xfrm>
              <a:off x="800199" y="3380"/>
              <a:ext cx="125852" cy="117432"/>
            </a:xfrm>
            <a:custGeom>
              <a:avLst/>
              <a:gdLst/>
              <a:ahLst/>
              <a:cxnLst/>
              <a:rect l="l" t="t" r="r" b="b"/>
              <a:pathLst>
                <a:path w="2526" h="2357" extrusionOk="0">
                  <a:moveTo>
                    <a:pt x="2256" y="202"/>
                  </a:moveTo>
                  <a:lnTo>
                    <a:pt x="2256" y="640"/>
                  </a:lnTo>
                  <a:lnTo>
                    <a:pt x="2290" y="1077"/>
                  </a:lnTo>
                  <a:lnTo>
                    <a:pt x="2290" y="1582"/>
                  </a:lnTo>
                  <a:lnTo>
                    <a:pt x="2323" y="2121"/>
                  </a:lnTo>
                  <a:lnTo>
                    <a:pt x="2088" y="2087"/>
                  </a:lnTo>
                  <a:lnTo>
                    <a:pt x="1886" y="2087"/>
                  </a:lnTo>
                  <a:lnTo>
                    <a:pt x="1448" y="2121"/>
                  </a:lnTo>
                  <a:lnTo>
                    <a:pt x="909" y="2121"/>
                  </a:lnTo>
                  <a:lnTo>
                    <a:pt x="640" y="2155"/>
                  </a:lnTo>
                  <a:lnTo>
                    <a:pt x="371" y="2222"/>
                  </a:lnTo>
                  <a:lnTo>
                    <a:pt x="337" y="1683"/>
                  </a:lnTo>
                  <a:lnTo>
                    <a:pt x="236" y="1145"/>
                  </a:lnTo>
                  <a:lnTo>
                    <a:pt x="202" y="707"/>
                  </a:lnTo>
                  <a:lnTo>
                    <a:pt x="169" y="269"/>
                  </a:lnTo>
                  <a:lnTo>
                    <a:pt x="1212" y="269"/>
                  </a:lnTo>
                  <a:lnTo>
                    <a:pt x="2256" y="202"/>
                  </a:lnTo>
                  <a:close/>
                  <a:moveTo>
                    <a:pt x="1179" y="0"/>
                  </a:moveTo>
                  <a:lnTo>
                    <a:pt x="674" y="34"/>
                  </a:lnTo>
                  <a:lnTo>
                    <a:pt x="135" y="67"/>
                  </a:lnTo>
                  <a:lnTo>
                    <a:pt x="68" y="101"/>
                  </a:lnTo>
                  <a:lnTo>
                    <a:pt x="68" y="168"/>
                  </a:lnTo>
                  <a:lnTo>
                    <a:pt x="34" y="438"/>
                  </a:lnTo>
                  <a:lnTo>
                    <a:pt x="0" y="673"/>
                  </a:lnTo>
                  <a:lnTo>
                    <a:pt x="34" y="1145"/>
                  </a:lnTo>
                  <a:lnTo>
                    <a:pt x="101" y="1717"/>
                  </a:lnTo>
                  <a:lnTo>
                    <a:pt x="135" y="2020"/>
                  </a:lnTo>
                  <a:lnTo>
                    <a:pt x="202" y="2289"/>
                  </a:lnTo>
                  <a:lnTo>
                    <a:pt x="236" y="2323"/>
                  </a:lnTo>
                  <a:lnTo>
                    <a:pt x="270" y="2357"/>
                  </a:lnTo>
                  <a:lnTo>
                    <a:pt x="337" y="2323"/>
                  </a:lnTo>
                  <a:lnTo>
                    <a:pt x="371" y="2357"/>
                  </a:lnTo>
                  <a:lnTo>
                    <a:pt x="1313" y="2357"/>
                  </a:lnTo>
                  <a:lnTo>
                    <a:pt x="1818" y="2323"/>
                  </a:lnTo>
                  <a:lnTo>
                    <a:pt x="2088" y="2323"/>
                  </a:lnTo>
                  <a:lnTo>
                    <a:pt x="2357" y="2289"/>
                  </a:lnTo>
                  <a:lnTo>
                    <a:pt x="2391" y="2323"/>
                  </a:lnTo>
                  <a:lnTo>
                    <a:pt x="2424" y="2323"/>
                  </a:lnTo>
                  <a:lnTo>
                    <a:pt x="2458" y="2289"/>
                  </a:lnTo>
                  <a:lnTo>
                    <a:pt x="2492" y="2256"/>
                  </a:lnTo>
                  <a:lnTo>
                    <a:pt x="2525" y="2020"/>
                  </a:lnTo>
                  <a:lnTo>
                    <a:pt x="2525" y="1751"/>
                  </a:lnTo>
                  <a:lnTo>
                    <a:pt x="2492" y="1246"/>
                  </a:lnTo>
                  <a:lnTo>
                    <a:pt x="2458" y="640"/>
                  </a:lnTo>
                  <a:lnTo>
                    <a:pt x="2424" y="337"/>
                  </a:lnTo>
                  <a:lnTo>
                    <a:pt x="2357" y="67"/>
                  </a:lnTo>
                  <a:lnTo>
                    <a:pt x="2323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8"/>
            <p:cNvSpPr/>
            <p:nvPr/>
          </p:nvSpPr>
          <p:spPr>
            <a:xfrm>
              <a:off x="993112" y="63765"/>
              <a:ext cx="21822" cy="35274"/>
            </a:xfrm>
            <a:custGeom>
              <a:avLst/>
              <a:gdLst/>
              <a:ahLst/>
              <a:cxnLst/>
              <a:rect l="l" t="t" r="r" b="b"/>
              <a:pathLst>
                <a:path w="438" h="708" extrusionOk="0">
                  <a:moveTo>
                    <a:pt x="303" y="0"/>
                  </a:moveTo>
                  <a:lnTo>
                    <a:pt x="169" y="34"/>
                  </a:lnTo>
                  <a:lnTo>
                    <a:pt x="34" y="101"/>
                  </a:lnTo>
                  <a:lnTo>
                    <a:pt x="0" y="135"/>
                  </a:lnTo>
                  <a:lnTo>
                    <a:pt x="0" y="168"/>
                  </a:lnTo>
                  <a:lnTo>
                    <a:pt x="0" y="202"/>
                  </a:lnTo>
                  <a:lnTo>
                    <a:pt x="270" y="202"/>
                  </a:lnTo>
                  <a:lnTo>
                    <a:pt x="236" y="404"/>
                  </a:lnTo>
                  <a:lnTo>
                    <a:pt x="169" y="572"/>
                  </a:lnTo>
                  <a:lnTo>
                    <a:pt x="135" y="640"/>
                  </a:lnTo>
                  <a:lnTo>
                    <a:pt x="202" y="707"/>
                  </a:lnTo>
                  <a:lnTo>
                    <a:pt x="270" y="707"/>
                  </a:lnTo>
                  <a:lnTo>
                    <a:pt x="337" y="673"/>
                  </a:lnTo>
                  <a:lnTo>
                    <a:pt x="404" y="539"/>
                  </a:lnTo>
                  <a:lnTo>
                    <a:pt x="438" y="370"/>
                  </a:lnTo>
                  <a:lnTo>
                    <a:pt x="438" y="236"/>
                  </a:lnTo>
                  <a:lnTo>
                    <a:pt x="438" y="67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8"/>
            <p:cNvSpPr/>
            <p:nvPr/>
          </p:nvSpPr>
          <p:spPr>
            <a:xfrm>
              <a:off x="853858" y="70442"/>
              <a:ext cx="28598" cy="35274"/>
            </a:xfrm>
            <a:custGeom>
              <a:avLst/>
              <a:gdLst/>
              <a:ahLst/>
              <a:cxnLst/>
              <a:rect l="l" t="t" r="r" b="b"/>
              <a:pathLst>
                <a:path w="574" h="708" extrusionOk="0">
                  <a:moveTo>
                    <a:pt x="337" y="1"/>
                  </a:moveTo>
                  <a:lnTo>
                    <a:pt x="270" y="34"/>
                  </a:lnTo>
                  <a:lnTo>
                    <a:pt x="169" y="68"/>
                  </a:lnTo>
                  <a:lnTo>
                    <a:pt x="68" y="203"/>
                  </a:lnTo>
                  <a:lnTo>
                    <a:pt x="34" y="270"/>
                  </a:lnTo>
                  <a:lnTo>
                    <a:pt x="1" y="371"/>
                  </a:lnTo>
                  <a:lnTo>
                    <a:pt x="1" y="438"/>
                  </a:lnTo>
                  <a:lnTo>
                    <a:pt x="34" y="539"/>
                  </a:lnTo>
                  <a:lnTo>
                    <a:pt x="135" y="640"/>
                  </a:lnTo>
                  <a:lnTo>
                    <a:pt x="270" y="708"/>
                  </a:lnTo>
                  <a:lnTo>
                    <a:pt x="371" y="708"/>
                  </a:lnTo>
                  <a:lnTo>
                    <a:pt x="438" y="640"/>
                  </a:lnTo>
                  <a:lnTo>
                    <a:pt x="573" y="506"/>
                  </a:lnTo>
                  <a:lnTo>
                    <a:pt x="573" y="472"/>
                  </a:lnTo>
                  <a:lnTo>
                    <a:pt x="573" y="405"/>
                  </a:lnTo>
                  <a:lnTo>
                    <a:pt x="539" y="371"/>
                  </a:lnTo>
                  <a:lnTo>
                    <a:pt x="135" y="371"/>
                  </a:lnTo>
                  <a:lnTo>
                    <a:pt x="169" y="270"/>
                  </a:lnTo>
                  <a:lnTo>
                    <a:pt x="236" y="203"/>
                  </a:lnTo>
                  <a:lnTo>
                    <a:pt x="304" y="135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8"/>
            <p:cNvSpPr/>
            <p:nvPr/>
          </p:nvSpPr>
          <p:spPr>
            <a:xfrm>
              <a:off x="560304" y="-7"/>
              <a:ext cx="20178" cy="50"/>
            </a:xfrm>
            <a:custGeom>
              <a:avLst/>
              <a:gdLst/>
              <a:ahLst/>
              <a:cxnLst/>
              <a:rect l="l" t="t" r="r" b="b"/>
              <a:pathLst>
                <a:path w="405" h="1" extrusionOk="0">
                  <a:moveTo>
                    <a:pt x="405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405" y="1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8"/>
            <p:cNvSpPr/>
            <p:nvPr/>
          </p:nvSpPr>
          <p:spPr>
            <a:xfrm>
              <a:off x="382537" y="25153"/>
              <a:ext cx="15146" cy="117481"/>
            </a:xfrm>
            <a:custGeom>
              <a:avLst/>
              <a:gdLst/>
              <a:ahLst/>
              <a:cxnLst/>
              <a:rect l="l" t="t" r="r" b="b"/>
              <a:pathLst>
                <a:path w="304" h="2358" extrusionOk="0">
                  <a:moveTo>
                    <a:pt x="67" y="1"/>
                  </a:moveTo>
                  <a:lnTo>
                    <a:pt x="34" y="34"/>
                  </a:lnTo>
                  <a:lnTo>
                    <a:pt x="34" y="68"/>
                  </a:lnTo>
                  <a:lnTo>
                    <a:pt x="0" y="304"/>
                  </a:lnTo>
                  <a:lnTo>
                    <a:pt x="0" y="573"/>
                  </a:lnTo>
                  <a:lnTo>
                    <a:pt x="0" y="1078"/>
                  </a:lnTo>
                  <a:lnTo>
                    <a:pt x="34" y="1718"/>
                  </a:lnTo>
                  <a:lnTo>
                    <a:pt x="101" y="2021"/>
                  </a:lnTo>
                  <a:lnTo>
                    <a:pt x="168" y="2290"/>
                  </a:lnTo>
                  <a:lnTo>
                    <a:pt x="202" y="2358"/>
                  </a:lnTo>
                  <a:lnTo>
                    <a:pt x="236" y="2358"/>
                  </a:lnTo>
                  <a:lnTo>
                    <a:pt x="303" y="2324"/>
                  </a:lnTo>
                  <a:lnTo>
                    <a:pt x="303" y="2290"/>
                  </a:lnTo>
                  <a:lnTo>
                    <a:pt x="303" y="1987"/>
                  </a:lnTo>
                  <a:lnTo>
                    <a:pt x="303" y="1684"/>
                  </a:lnTo>
                  <a:lnTo>
                    <a:pt x="236" y="1078"/>
                  </a:lnTo>
                  <a:lnTo>
                    <a:pt x="202" y="573"/>
                  </a:lnTo>
                  <a:lnTo>
                    <a:pt x="168" y="304"/>
                  </a:lnTo>
                  <a:lnTo>
                    <a:pt x="135" y="34"/>
                  </a:lnTo>
                  <a:lnTo>
                    <a:pt x="101" y="34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8"/>
            <p:cNvSpPr/>
            <p:nvPr/>
          </p:nvSpPr>
          <p:spPr>
            <a:xfrm>
              <a:off x="1137348" y="58733"/>
              <a:ext cx="25210" cy="38612"/>
            </a:xfrm>
            <a:custGeom>
              <a:avLst/>
              <a:gdLst/>
              <a:ahLst/>
              <a:cxnLst/>
              <a:rect l="l" t="t" r="r" b="b"/>
              <a:pathLst>
                <a:path w="506" h="775" extrusionOk="0">
                  <a:moveTo>
                    <a:pt x="270" y="168"/>
                  </a:moveTo>
                  <a:lnTo>
                    <a:pt x="304" y="202"/>
                  </a:lnTo>
                  <a:lnTo>
                    <a:pt x="337" y="269"/>
                  </a:lnTo>
                  <a:lnTo>
                    <a:pt x="304" y="370"/>
                  </a:lnTo>
                  <a:lnTo>
                    <a:pt x="236" y="303"/>
                  </a:lnTo>
                  <a:lnTo>
                    <a:pt x="203" y="236"/>
                  </a:lnTo>
                  <a:lnTo>
                    <a:pt x="203" y="202"/>
                  </a:lnTo>
                  <a:lnTo>
                    <a:pt x="236" y="168"/>
                  </a:lnTo>
                  <a:close/>
                  <a:moveTo>
                    <a:pt x="203" y="0"/>
                  </a:moveTo>
                  <a:lnTo>
                    <a:pt x="102" y="67"/>
                  </a:lnTo>
                  <a:lnTo>
                    <a:pt x="34" y="135"/>
                  </a:lnTo>
                  <a:lnTo>
                    <a:pt x="1" y="236"/>
                  </a:lnTo>
                  <a:lnTo>
                    <a:pt x="34" y="337"/>
                  </a:lnTo>
                  <a:lnTo>
                    <a:pt x="102" y="404"/>
                  </a:lnTo>
                  <a:lnTo>
                    <a:pt x="169" y="471"/>
                  </a:lnTo>
                  <a:lnTo>
                    <a:pt x="68" y="539"/>
                  </a:lnTo>
                  <a:lnTo>
                    <a:pt x="34" y="606"/>
                  </a:lnTo>
                  <a:lnTo>
                    <a:pt x="68" y="673"/>
                  </a:lnTo>
                  <a:lnTo>
                    <a:pt x="135" y="741"/>
                  </a:lnTo>
                  <a:lnTo>
                    <a:pt x="203" y="774"/>
                  </a:lnTo>
                  <a:lnTo>
                    <a:pt x="304" y="774"/>
                  </a:lnTo>
                  <a:lnTo>
                    <a:pt x="371" y="741"/>
                  </a:lnTo>
                  <a:lnTo>
                    <a:pt x="438" y="707"/>
                  </a:lnTo>
                  <a:lnTo>
                    <a:pt x="506" y="640"/>
                  </a:lnTo>
                  <a:lnTo>
                    <a:pt x="506" y="572"/>
                  </a:lnTo>
                  <a:lnTo>
                    <a:pt x="438" y="471"/>
                  </a:lnTo>
                  <a:lnTo>
                    <a:pt x="472" y="471"/>
                  </a:lnTo>
                  <a:lnTo>
                    <a:pt x="472" y="438"/>
                  </a:lnTo>
                  <a:lnTo>
                    <a:pt x="472" y="404"/>
                  </a:lnTo>
                  <a:lnTo>
                    <a:pt x="438" y="337"/>
                  </a:lnTo>
                  <a:lnTo>
                    <a:pt x="472" y="269"/>
                  </a:lnTo>
                  <a:lnTo>
                    <a:pt x="472" y="168"/>
                  </a:lnTo>
                  <a:lnTo>
                    <a:pt x="472" y="101"/>
                  </a:lnTo>
                  <a:lnTo>
                    <a:pt x="371" y="34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8"/>
            <p:cNvSpPr/>
            <p:nvPr/>
          </p:nvSpPr>
          <p:spPr>
            <a:xfrm>
              <a:off x="409342" y="-7"/>
              <a:ext cx="112449" cy="8470"/>
            </a:xfrm>
            <a:custGeom>
              <a:avLst/>
              <a:gdLst/>
              <a:ahLst/>
              <a:cxnLst/>
              <a:rect l="l" t="t" r="r" b="b"/>
              <a:pathLst>
                <a:path w="2257" h="170" extrusionOk="0">
                  <a:moveTo>
                    <a:pt x="304" y="1"/>
                  </a:moveTo>
                  <a:lnTo>
                    <a:pt x="1" y="68"/>
                  </a:lnTo>
                  <a:lnTo>
                    <a:pt x="1" y="102"/>
                  </a:lnTo>
                  <a:lnTo>
                    <a:pt x="236" y="135"/>
                  </a:lnTo>
                  <a:lnTo>
                    <a:pt x="472" y="169"/>
                  </a:lnTo>
                  <a:lnTo>
                    <a:pt x="977" y="135"/>
                  </a:lnTo>
                  <a:lnTo>
                    <a:pt x="1549" y="135"/>
                  </a:lnTo>
                  <a:lnTo>
                    <a:pt x="2021" y="102"/>
                  </a:lnTo>
                  <a:lnTo>
                    <a:pt x="2054" y="135"/>
                  </a:lnTo>
                  <a:lnTo>
                    <a:pt x="2122" y="169"/>
                  </a:lnTo>
                  <a:lnTo>
                    <a:pt x="2189" y="135"/>
                  </a:lnTo>
                  <a:lnTo>
                    <a:pt x="2223" y="68"/>
                  </a:lnTo>
                  <a:lnTo>
                    <a:pt x="2256" y="34"/>
                  </a:lnTo>
                  <a:lnTo>
                    <a:pt x="225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8"/>
            <p:cNvSpPr/>
            <p:nvPr/>
          </p:nvSpPr>
          <p:spPr>
            <a:xfrm>
              <a:off x="660945" y="5025"/>
              <a:ext cx="124207" cy="134272"/>
            </a:xfrm>
            <a:custGeom>
              <a:avLst/>
              <a:gdLst/>
              <a:ahLst/>
              <a:cxnLst/>
              <a:rect l="l" t="t" r="r" b="b"/>
              <a:pathLst>
                <a:path w="2493" h="2695" extrusionOk="0">
                  <a:moveTo>
                    <a:pt x="2290" y="203"/>
                  </a:moveTo>
                  <a:lnTo>
                    <a:pt x="2223" y="741"/>
                  </a:lnTo>
                  <a:lnTo>
                    <a:pt x="2223" y="1280"/>
                  </a:lnTo>
                  <a:lnTo>
                    <a:pt x="2223" y="1819"/>
                  </a:lnTo>
                  <a:lnTo>
                    <a:pt x="2290" y="2324"/>
                  </a:lnTo>
                  <a:lnTo>
                    <a:pt x="2290" y="2357"/>
                  </a:lnTo>
                  <a:lnTo>
                    <a:pt x="2055" y="2324"/>
                  </a:lnTo>
                  <a:lnTo>
                    <a:pt x="1819" y="2357"/>
                  </a:lnTo>
                  <a:lnTo>
                    <a:pt x="371" y="2357"/>
                  </a:lnTo>
                  <a:lnTo>
                    <a:pt x="270" y="1314"/>
                  </a:lnTo>
                  <a:lnTo>
                    <a:pt x="203" y="236"/>
                  </a:lnTo>
                  <a:lnTo>
                    <a:pt x="203" y="236"/>
                  </a:lnTo>
                  <a:lnTo>
                    <a:pt x="708" y="270"/>
                  </a:lnTo>
                  <a:lnTo>
                    <a:pt x="1247" y="270"/>
                  </a:lnTo>
                  <a:lnTo>
                    <a:pt x="2290" y="203"/>
                  </a:lnTo>
                  <a:close/>
                  <a:moveTo>
                    <a:pt x="2324" y="1"/>
                  </a:moveTo>
                  <a:lnTo>
                    <a:pt x="1785" y="34"/>
                  </a:lnTo>
                  <a:lnTo>
                    <a:pt x="1213" y="34"/>
                  </a:lnTo>
                  <a:lnTo>
                    <a:pt x="674" y="68"/>
                  </a:lnTo>
                  <a:lnTo>
                    <a:pt x="169" y="102"/>
                  </a:lnTo>
                  <a:lnTo>
                    <a:pt x="102" y="102"/>
                  </a:lnTo>
                  <a:lnTo>
                    <a:pt x="68" y="169"/>
                  </a:lnTo>
                  <a:lnTo>
                    <a:pt x="35" y="169"/>
                  </a:lnTo>
                  <a:lnTo>
                    <a:pt x="35" y="236"/>
                  </a:lnTo>
                  <a:lnTo>
                    <a:pt x="1" y="809"/>
                  </a:lnTo>
                  <a:lnTo>
                    <a:pt x="1" y="1415"/>
                  </a:lnTo>
                  <a:lnTo>
                    <a:pt x="68" y="2021"/>
                  </a:lnTo>
                  <a:lnTo>
                    <a:pt x="169" y="2627"/>
                  </a:lnTo>
                  <a:lnTo>
                    <a:pt x="237" y="2694"/>
                  </a:lnTo>
                  <a:lnTo>
                    <a:pt x="304" y="2694"/>
                  </a:lnTo>
                  <a:lnTo>
                    <a:pt x="371" y="2661"/>
                  </a:lnTo>
                  <a:lnTo>
                    <a:pt x="405" y="2593"/>
                  </a:lnTo>
                  <a:lnTo>
                    <a:pt x="405" y="2492"/>
                  </a:lnTo>
                  <a:lnTo>
                    <a:pt x="843" y="2593"/>
                  </a:lnTo>
                  <a:lnTo>
                    <a:pt x="1348" y="2627"/>
                  </a:lnTo>
                  <a:lnTo>
                    <a:pt x="1853" y="2593"/>
                  </a:lnTo>
                  <a:lnTo>
                    <a:pt x="2055" y="2560"/>
                  </a:lnTo>
                  <a:lnTo>
                    <a:pt x="2290" y="2492"/>
                  </a:lnTo>
                  <a:lnTo>
                    <a:pt x="2324" y="2458"/>
                  </a:lnTo>
                  <a:lnTo>
                    <a:pt x="2324" y="2391"/>
                  </a:lnTo>
                  <a:lnTo>
                    <a:pt x="2425" y="2391"/>
                  </a:lnTo>
                  <a:lnTo>
                    <a:pt x="2459" y="2357"/>
                  </a:lnTo>
                  <a:lnTo>
                    <a:pt x="2459" y="2324"/>
                  </a:lnTo>
                  <a:lnTo>
                    <a:pt x="2492" y="1785"/>
                  </a:lnTo>
                  <a:lnTo>
                    <a:pt x="2459" y="1246"/>
                  </a:lnTo>
                  <a:lnTo>
                    <a:pt x="2425" y="708"/>
                  </a:lnTo>
                  <a:lnTo>
                    <a:pt x="2391" y="169"/>
                  </a:lnTo>
                  <a:lnTo>
                    <a:pt x="2425" y="135"/>
                  </a:lnTo>
                  <a:lnTo>
                    <a:pt x="2391" y="68"/>
                  </a:lnTo>
                  <a:lnTo>
                    <a:pt x="235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8"/>
            <p:cNvSpPr/>
            <p:nvPr/>
          </p:nvSpPr>
          <p:spPr>
            <a:xfrm>
              <a:off x="432858" y="75474"/>
              <a:ext cx="35274" cy="52065"/>
            </a:xfrm>
            <a:custGeom>
              <a:avLst/>
              <a:gdLst/>
              <a:ahLst/>
              <a:cxnLst/>
              <a:rect l="l" t="t" r="r" b="b"/>
              <a:pathLst>
                <a:path w="708" h="1045" extrusionOk="0">
                  <a:moveTo>
                    <a:pt x="269" y="1"/>
                  </a:moveTo>
                  <a:lnTo>
                    <a:pt x="202" y="68"/>
                  </a:lnTo>
                  <a:lnTo>
                    <a:pt x="101" y="102"/>
                  </a:lnTo>
                  <a:lnTo>
                    <a:pt x="0" y="203"/>
                  </a:lnTo>
                  <a:lnTo>
                    <a:pt x="0" y="236"/>
                  </a:lnTo>
                  <a:lnTo>
                    <a:pt x="0" y="304"/>
                  </a:lnTo>
                  <a:lnTo>
                    <a:pt x="34" y="337"/>
                  </a:lnTo>
                  <a:lnTo>
                    <a:pt x="101" y="304"/>
                  </a:lnTo>
                  <a:lnTo>
                    <a:pt x="202" y="236"/>
                  </a:lnTo>
                  <a:lnTo>
                    <a:pt x="303" y="169"/>
                  </a:lnTo>
                  <a:lnTo>
                    <a:pt x="337" y="169"/>
                  </a:lnTo>
                  <a:lnTo>
                    <a:pt x="404" y="203"/>
                  </a:lnTo>
                  <a:lnTo>
                    <a:pt x="404" y="236"/>
                  </a:lnTo>
                  <a:lnTo>
                    <a:pt x="438" y="270"/>
                  </a:lnTo>
                  <a:lnTo>
                    <a:pt x="370" y="371"/>
                  </a:lnTo>
                  <a:lnTo>
                    <a:pt x="236" y="506"/>
                  </a:lnTo>
                  <a:lnTo>
                    <a:pt x="168" y="640"/>
                  </a:lnTo>
                  <a:lnTo>
                    <a:pt x="168" y="708"/>
                  </a:lnTo>
                  <a:lnTo>
                    <a:pt x="168" y="741"/>
                  </a:lnTo>
                  <a:lnTo>
                    <a:pt x="236" y="775"/>
                  </a:lnTo>
                  <a:lnTo>
                    <a:pt x="269" y="775"/>
                  </a:lnTo>
                  <a:lnTo>
                    <a:pt x="337" y="741"/>
                  </a:lnTo>
                  <a:lnTo>
                    <a:pt x="471" y="741"/>
                  </a:lnTo>
                  <a:lnTo>
                    <a:pt x="438" y="842"/>
                  </a:lnTo>
                  <a:lnTo>
                    <a:pt x="404" y="876"/>
                  </a:lnTo>
                  <a:lnTo>
                    <a:pt x="202" y="876"/>
                  </a:lnTo>
                  <a:lnTo>
                    <a:pt x="168" y="910"/>
                  </a:lnTo>
                  <a:lnTo>
                    <a:pt x="168" y="977"/>
                  </a:lnTo>
                  <a:lnTo>
                    <a:pt x="236" y="1011"/>
                  </a:lnTo>
                  <a:lnTo>
                    <a:pt x="337" y="1044"/>
                  </a:lnTo>
                  <a:lnTo>
                    <a:pt x="505" y="1011"/>
                  </a:lnTo>
                  <a:lnTo>
                    <a:pt x="606" y="977"/>
                  </a:lnTo>
                  <a:lnTo>
                    <a:pt x="673" y="943"/>
                  </a:lnTo>
                  <a:lnTo>
                    <a:pt x="707" y="876"/>
                  </a:lnTo>
                  <a:lnTo>
                    <a:pt x="707" y="775"/>
                  </a:lnTo>
                  <a:lnTo>
                    <a:pt x="673" y="674"/>
                  </a:lnTo>
                  <a:lnTo>
                    <a:pt x="606" y="607"/>
                  </a:lnTo>
                  <a:lnTo>
                    <a:pt x="539" y="573"/>
                  </a:lnTo>
                  <a:lnTo>
                    <a:pt x="438" y="539"/>
                  </a:lnTo>
                  <a:lnTo>
                    <a:pt x="505" y="472"/>
                  </a:lnTo>
                  <a:lnTo>
                    <a:pt x="572" y="371"/>
                  </a:lnTo>
                  <a:lnTo>
                    <a:pt x="606" y="236"/>
                  </a:lnTo>
                  <a:lnTo>
                    <a:pt x="572" y="102"/>
                  </a:lnTo>
                  <a:lnTo>
                    <a:pt x="505" y="68"/>
                  </a:lnTo>
                  <a:lnTo>
                    <a:pt x="438" y="34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8"/>
            <p:cNvSpPr/>
            <p:nvPr/>
          </p:nvSpPr>
          <p:spPr>
            <a:xfrm>
              <a:off x="390907" y="20121"/>
              <a:ext cx="115787" cy="120820"/>
            </a:xfrm>
            <a:custGeom>
              <a:avLst/>
              <a:gdLst/>
              <a:ahLst/>
              <a:cxnLst/>
              <a:rect l="l" t="t" r="r" b="b"/>
              <a:pathLst>
                <a:path w="2324" h="2425" extrusionOk="0">
                  <a:moveTo>
                    <a:pt x="2121" y="1"/>
                  </a:moveTo>
                  <a:lnTo>
                    <a:pt x="1515" y="34"/>
                  </a:lnTo>
                  <a:lnTo>
                    <a:pt x="909" y="68"/>
                  </a:lnTo>
                  <a:lnTo>
                    <a:pt x="438" y="34"/>
                  </a:lnTo>
                  <a:lnTo>
                    <a:pt x="202" y="68"/>
                  </a:lnTo>
                  <a:lnTo>
                    <a:pt x="0" y="135"/>
                  </a:lnTo>
                  <a:lnTo>
                    <a:pt x="68" y="203"/>
                  </a:lnTo>
                  <a:lnTo>
                    <a:pt x="169" y="236"/>
                  </a:lnTo>
                  <a:lnTo>
                    <a:pt x="337" y="304"/>
                  </a:lnTo>
                  <a:lnTo>
                    <a:pt x="775" y="304"/>
                  </a:lnTo>
                  <a:lnTo>
                    <a:pt x="1381" y="270"/>
                  </a:lnTo>
                  <a:lnTo>
                    <a:pt x="2020" y="236"/>
                  </a:lnTo>
                  <a:lnTo>
                    <a:pt x="1987" y="438"/>
                  </a:lnTo>
                  <a:lnTo>
                    <a:pt x="1987" y="674"/>
                  </a:lnTo>
                  <a:lnTo>
                    <a:pt x="2020" y="1078"/>
                  </a:lnTo>
                  <a:lnTo>
                    <a:pt x="2054" y="1617"/>
                  </a:lnTo>
                  <a:lnTo>
                    <a:pt x="2054" y="1886"/>
                  </a:lnTo>
                  <a:lnTo>
                    <a:pt x="2088" y="2155"/>
                  </a:lnTo>
                  <a:lnTo>
                    <a:pt x="539" y="2155"/>
                  </a:lnTo>
                  <a:lnTo>
                    <a:pt x="371" y="2189"/>
                  </a:lnTo>
                  <a:lnTo>
                    <a:pt x="270" y="2223"/>
                  </a:lnTo>
                  <a:lnTo>
                    <a:pt x="169" y="2290"/>
                  </a:lnTo>
                  <a:lnTo>
                    <a:pt x="202" y="2290"/>
                  </a:lnTo>
                  <a:lnTo>
                    <a:pt x="270" y="2358"/>
                  </a:lnTo>
                  <a:lnTo>
                    <a:pt x="371" y="2391"/>
                  </a:lnTo>
                  <a:lnTo>
                    <a:pt x="573" y="2425"/>
                  </a:lnTo>
                  <a:lnTo>
                    <a:pt x="977" y="2391"/>
                  </a:lnTo>
                  <a:lnTo>
                    <a:pt x="2222" y="2391"/>
                  </a:lnTo>
                  <a:lnTo>
                    <a:pt x="2290" y="2358"/>
                  </a:lnTo>
                  <a:lnTo>
                    <a:pt x="2323" y="2290"/>
                  </a:lnTo>
                  <a:lnTo>
                    <a:pt x="2323" y="2223"/>
                  </a:lnTo>
                  <a:lnTo>
                    <a:pt x="2290" y="2189"/>
                  </a:lnTo>
                  <a:lnTo>
                    <a:pt x="2290" y="1920"/>
                  </a:lnTo>
                  <a:lnTo>
                    <a:pt x="2290" y="1617"/>
                  </a:lnTo>
                  <a:lnTo>
                    <a:pt x="2256" y="1078"/>
                  </a:lnTo>
                  <a:lnTo>
                    <a:pt x="2256" y="640"/>
                  </a:lnTo>
                  <a:lnTo>
                    <a:pt x="2222" y="405"/>
                  </a:lnTo>
                  <a:lnTo>
                    <a:pt x="2189" y="203"/>
                  </a:lnTo>
                  <a:lnTo>
                    <a:pt x="2222" y="169"/>
                  </a:lnTo>
                  <a:lnTo>
                    <a:pt x="2222" y="102"/>
                  </a:lnTo>
                  <a:lnTo>
                    <a:pt x="2189" y="34"/>
                  </a:lnTo>
                  <a:lnTo>
                    <a:pt x="212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8"/>
            <p:cNvSpPr/>
            <p:nvPr/>
          </p:nvSpPr>
          <p:spPr>
            <a:xfrm>
              <a:off x="540176" y="-7"/>
              <a:ext cx="8470" cy="1744"/>
            </a:xfrm>
            <a:custGeom>
              <a:avLst/>
              <a:gdLst/>
              <a:ahLst/>
              <a:cxnLst/>
              <a:rect l="l" t="t" r="r" b="b"/>
              <a:pathLst>
                <a:path w="170" h="35" extrusionOk="0">
                  <a:moveTo>
                    <a:pt x="1" y="1"/>
                  </a:moveTo>
                  <a:lnTo>
                    <a:pt x="35" y="34"/>
                  </a:lnTo>
                  <a:lnTo>
                    <a:pt x="136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8"/>
            <p:cNvSpPr/>
            <p:nvPr/>
          </p:nvSpPr>
          <p:spPr>
            <a:xfrm>
              <a:off x="882406" y="130826"/>
              <a:ext cx="124158" cy="134272"/>
            </a:xfrm>
            <a:custGeom>
              <a:avLst/>
              <a:gdLst/>
              <a:ahLst/>
              <a:cxnLst/>
              <a:rect l="l" t="t" r="r" b="b"/>
              <a:pathLst>
                <a:path w="2492" h="2695" extrusionOk="0">
                  <a:moveTo>
                    <a:pt x="2290" y="237"/>
                  </a:moveTo>
                  <a:lnTo>
                    <a:pt x="2222" y="742"/>
                  </a:lnTo>
                  <a:lnTo>
                    <a:pt x="2189" y="1280"/>
                  </a:lnTo>
                  <a:lnTo>
                    <a:pt x="2222" y="1819"/>
                  </a:lnTo>
                  <a:lnTo>
                    <a:pt x="2290" y="2324"/>
                  </a:lnTo>
                  <a:lnTo>
                    <a:pt x="2290" y="2358"/>
                  </a:lnTo>
                  <a:lnTo>
                    <a:pt x="1818" y="2358"/>
                  </a:lnTo>
                  <a:lnTo>
                    <a:pt x="1347" y="2391"/>
                  </a:lnTo>
                  <a:lnTo>
                    <a:pt x="370" y="2391"/>
                  </a:lnTo>
                  <a:lnTo>
                    <a:pt x="269" y="1314"/>
                  </a:lnTo>
                  <a:lnTo>
                    <a:pt x="202" y="270"/>
                  </a:lnTo>
                  <a:lnTo>
                    <a:pt x="202" y="270"/>
                  </a:lnTo>
                  <a:lnTo>
                    <a:pt x="707" y="304"/>
                  </a:lnTo>
                  <a:lnTo>
                    <a:pt x="1246" y="304"/>
                  </a:lnTo>
                  <a:lnTo>
                    <a:pt x="2290" y="237"/>
                  </a:lnTo>
                  <a:close/>
                  <a:moveTo>
                    <a:pt x="2323" y="1"/>
                  </a:moveTo>
                  <a:lnTo>
                    <a:pt x="1785" y="35"/>
                  </a:lnTo>
                  <a:lnTo>
                    <a:pt x="1212" y="68"/>
                  </a:lnTo>
                  <a:lnTo>
                    <a:pt x="673" y="68"/>
                  </a:lnTo>
                  <a:lnTo>
                    <a:pt x="135" y="102"/>
                  </a:lnTo>
                  <a:lnTo>
                    <a:pt x="101" y="136"/>
                  </a:lnTo>
                  <a:lnTo>
                    <a:pt x="67" y="169"/>
                  </a:lnTo>
                  <a:lnTo>
                    <a:pt x="34" y="203"/>
                  </a:lnTo>
                  <a:lnTo>
                    <a:pt x="34" y="237"/>
                  </a:lnTo>
                  <a:lnTo>
                    <a:pt x="0" y="843"/>
                  </a:lnTo>
                  <a:lnTo>
                    <a:pt x="0" y="1449"/>
                  </a:lnTo>
                  <a:lnTo>
                    <a:pt x="67" y="2055"/>
                  </a:lnTo>
                  <a:lnTo>
                    <a:pt x="168" y="2627"/>
                  </a:lnTo>
                  <a:lnTo>
                    <a:pt x="236" y="2694"/>
                  </a:lnTo>
                  <a:lnTo>
                    <a:pt x="303" y="2694"/>
                  </a:lnTo>
                  <a:lnTo>
                    <a:pt x="370" y="2661"/>
                  </a:lnTo>
                  <a:lnTo>
                    <a:pt x="404" y="2593"/>
                  </a:lnTo>
                  <a:lnTo>
                    <a:pt x="404" y="2526"/>
                  </a:lnTo>
                  <a:lnTo>
                    <a:pt x="842" y="2593"/>
                  </a:lnTo>
                  <a:lnTo>
                    <a:pt x="1347" y="2627"/>
                  </a:lnTo>
                  <a:lnTo>
                    <a:pt x="1852" y="2627"/>
                  </a:lnTo>
                  <a:lnTo>
                    <a:pt x="2054" y="2560"/>
                  </a:lnTo>
                  <a:lnTo>
                    <a:pt x="2290" y="2526"/>
                  </a:lnTo>
                  <a:lnTo>
                    <a:pt x="2323" y="2459"/>
                  </a:lnTo>
                  <a:lnTo>
                    <a:pt x="2323" y="2391"/>
                  </a:lnTo>
                  <a:lnTo>
                    <a:pt x="2357" y="2425"/>
                  </a:lnTo>
                  <a:lnTo>
                    <a:pt x="2424" y="2425"/>
                  </a:lnTo>
                  <a:lnTo>
                    <a:pt x="2458" y="2391"/>
                  </a:lnTo>
                  <a:lnTo>
                    <a:pt x="2458" y="2324"/>
                  </a:lnTo>
                  <a:lnTo>
                    <a:pt x="2492" y="1819"/>
                  </a:lnTo>
                  <a:lnTo>
                    <a:pt x="2458" y="1280"/>
                  </a:lnTo>
                  <a:lnTo>
                    <a:pt x="2424" y="708"/>
                  </a:lnTo>
                  <a:lnTo>
                    <a:pt x="2391" y="203"/>
                  </a:lnTo>
                  <a:lnTo>
                    <a:pt x="2391" y="136"/>
                  </a:lnTo>
                  <a:lnTo>
                    <a:pt x="2391" y="68"/>
                  </a:lnTo>
                  <a:lnTo>
                    <a:pt x="2357" y="35"/>
                  </a:lnTo>
                  <a:lnTo>
                    <a:pt x="232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8"/>
            <p:cNvSpPr/>
            <p:nvPr/>
          </p:nvSpPr>
          <p:spPr>
            <a:xfrm>
              <a:off x="885744" y="276757"/>
              <a:ext cx="13452" cy="115837"/>
            </a:xfrm>
            <a:custGeom>
              <a:avLst/>
              <a:gdLst/>
              <a:ahLst/>
              <a:cxnLst/>
              <a:rect l="l" t="t" r="r" b="b"/>
              <a:pathLst>
                <a:path w="270" h="2325" extrusionOk="0">
                  <a:moveTo>
                    <a:pt x="68" y="1"/>
                  </a:moveTo>
                  <a:lnTo>
                    <a:pt x="34" y="35"/>
                  </a:lnTo>
                  <a:lnTo>
                    <a:pt x="0" y="304"/>
                  </a:lnTo>
                  <a:lnTo>
                    <a:pt x="0" y="540"/>
                  </a:lnTo>
                  <a:lnTo>
                    <a:pt x="34" y="1078"/>
                  </a:lnTo>
                  <a:lnTo>
                    <a:pt x="0" y="1684"/>
                  </a:lnTo>
                  <a:lnTo>
                    <a:pt x="0" y="1987"/>
                  </a:lnTo>
                  <a:lnTo>
                    <a:pt x="34" y="2257"/>
                  </a:lnTo>
                  <a:lnTo>
                    <a:pt x="68" y="2324"/>
                  </a:lnTo>
                  <a:lnTo>
                    <a:pt x="169" y="2324"/>
                  </a:lnTo>
                  <a:lnTo>
                    <a:pt x="169" y="2290"/>
                  </a:lnTo>
                  <a:lnTo>
                    <a:pt x="236" y="1987"/>
                  </a:lnTo>
                  <a:lnTo>
                    <a:pt x="270" y="1684"/>
                  </a:lnTo>
                  <a:lnTo>
                    <a:pt x="236" y="1078"/>
                  </a:lnTo>
                  <a:lnTo>
                    <a:pt x="236" y="540"/>
                  </a:lnTo>
                  <a:lnTo>
                    <a:pt x="202" y="270"/>
                  </a:lnTo>
                  <a:lnTo>
                    <a:pt x="135" y="35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8"/>
            <p:cNvSpPr/>
            <p:nvPr/>
          </p:nvSpPr>
          <p:spPr>
            <a:xfrm>
              <a:off x="934371" y="181147"/>
              <a:ext cx="30242" cy="35274"/>
            </a:xfrm>
            <a:custGeom>
              <a:avLst/>
              <a:gdLst/>
              <a:ahLst/>
              <a:cxnLst/>
              <a:rect l="l" t="t" r="r" b="b"/>
              <a:pathLst>
                <a:path w="607" h="708" extrusionOk="0">
                  <a:moveTo>
                    <a:pt x="573" y="1"/>
                  </a:moveTo>
                  <a:lnTo>
                    <a:pt x="439" y="102"/>
                  </a:lnTo>
                  <a:lnTo>
                    <a:pt x="304" y="203"/>
                  </a:lnTo>
                  <a:lnTo>
                    <a:pt x="237" y="169"/>
                  </a:lnTo>
                  <a:lnTo>
                    <a:pt x="169" y="102"/>
                  </a:lnTo>
                  <a:lnTo>
                    <a:pt x="68" y="35"/>
                  </a:lnTo>
                  <a:lnTo>
                    <a:pt x="1" y="35"/>
                  </a:lnTo>
                  <a:lnTo>
                    <a:pt x="1" y="68"/>
                  </a:lnTo>
                  <a:lnTo>
                    <a:pt x="34" y="169"/>
                  </a:lnTo>
                  <a:lnTo>
                    <a:pt x="135" y="304"/>
                  </a:lnTo>
                  <a:lnTo>
                    <a:pt x="169" y="338"/>
                  </a:lnTo>
                  <a:lnTo>
                    <a:pt x="34" y="573"/>
                  </a:lnTo>
                  <a:lnTo>
                    <a:pt x="34" y="641"/>
                  </a:lnTo>
                  <a:lnTo>
                    <a:pt x="68" y="708"/>
                  </a:lnTo>
                  <a:lnTo>
                    <a:pt x="169" y="708"/>
                  </a:lnTo>
                  <a:lnTo>
                    <a:pt x="203" y="674"/>
                  </a:lnTo>
                  <a:lnTo>
                    <a:pt x="371" y="371"/>
                  </a:lnTo>
                  <a:lnTo>
                    <a:pt x="439" y="371"/>
                  </a:lnTo>
                  <a:lnTo>
                    <a:pt x="472" y="338"/>
                  </a:lnTo>
                  <a:lnTo>
                    <a:pt x="439" y="270"/>
                  </a:lnTo>
                  <a:lnTo>
                    <a:pt x="60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8"/>
            <p:cNvSpPr/>
            <p:nvPr/>
          </p:nvSpPr>
          <p:spPr>
            <a:xfrm>
              <a:off x="941097" y="-7"/>
              <a:ext cx="127546" cy="117481"/>
            </a:xfrm>
            <a:custGeom>
              <a:avLst/>
              <a:gdLst/>
              <a:ahLst/>
              <a:cxnLst/>
              <a:rect l="l" t="t" r="r" b="b"/>
              <a:pathLst>
                <a:path w="2560" h="2358" extrusionOk="0">
                  <a:moveTo>
                    <a:pt x="169" y="102"/>
                  </a:moveTo>
                  <a:lnTo>
                    <a:pt x="371" y="169"/>
                  </a:lnTo>
                  <a:lnTo>
                    <a:pt x="573" y="203"/>
                  </a:lnTo>
                  <a:lnTo>
                    <a:pt x="1011" y="203"/>
                  </a:lnTo>
                  <a:lnTo>
                    <a:pt x="1650" y="236"/>
                  </a:lnTo>
                  <a:lnTo>
                    <a:pt x="2324" y="236"/>
                  </a:lnTo>
                  <a:lnTo>
                    <a:pt x="2324" y="607"/>
                  </a:lnTo>
                  <a:lnTo>
                    <a:pt x="2324" y="1011"/>
                  </a:lnTo>
                  <a:lnTo>
                    <a:pt x="2324" y="1516"/>
                  </a:lnTo>
                  <a:lnTo>
                    <a:pt x="2357" y="1751"/>
                  </a:lnTo>
                  <a:lnTo>
                    <a:pt x="2391" y="2021"/>
                  </a:lnTo>
                  <a:lnTo>
                    <a:pt x="1347" y="2021"/>
                  </a:lnTo>
                  <a:lnTo>
                    <a:pt x="809" y="2054"/>
                  </a:lnTo>
                  <a:lnTo>
                    <a:pt x="539" y="2088"/>
                  </a:lnTo>
                  <a:lnTo>
                    <a:pt x="304" y="2155"/>
                  </a:lnTo>
                  <a:lnTo>
                    <a:pt x="270" y="1650"/>
                  </a:lnTo>
                  <a:lnTo>
                    <a:pt x="236" y="1145"/>
                  </a:lnTo>
                  <a:lnTo>
                    <a:pt x="270" y="607"/>
                  </a:lnTo>
                  <a:lnTo>
                    <a:pt x="236" y="337"/>
                  </a:lnTo>
                  <a:lnTo>
                    <a:pt x="203" y="236"/>
                  </a:lnTo>
                  <a:lnTo>
                    <a:pt x="169" y="102"/>
                  </a:lnTo>
                  <a:close/>
                  <a:moveTo>
                    <a:pt x="371" y="1"/>
                  </a:moveTo>
                  <a:lnTo>
                    <a:pt x="270" y="34"/>
                  </a:lnTo>
                  <a:lnTo>
                    <a:pt x="169" y="102"/>
                  </a:lnTo>
                  <a:lnTo>
                    <a:pt x="135" y="102"/>
                  </a:lnTo>
                  <a:lnTo>
                    <a:pt x="68" y="270"/>
                  </a:lnTo>
                  <a:lnTo>
                    <a:pt x="34" y="405"/>
                  </a:lnTo>
                  <a:lnTo>
                    <a:pt x="0" y="775"/>
                  </a:lnTo>
                  <a:lnTo>
                    <a:pt x="34" y="1516"/>
                  </a:lnTo>
                  <a:lnTo>
                    <a:pt x="34" y="1718"/>
                  </a:lnTo>
                  <a:lnTo>
                    <a:pt x="34" y="1987"/>
                  </a:lnTo>
                  <a:lnTo>
                    <a:pt x="68" y="2088"/>
                  </a:lnTo>
                  <a:lnTo>
                    <a:pt x="102" y="2223"/>
                  </a:lnTo>
                  <a:lnTo>
                    <a:pt x="169" y="2290"/>
                  </a:lnTo>
                  <a:lnTo>
                    <a:pt x="270" y="2357"/>
                  </a:lnTo>
                  <a:lnTo>
                    <a:pt x="304" y="2324"/>
                  </a:lnTo>
                  <a:lnTo>
                    <a:pt x="337" y="2290"/>
                  </a:lnTo>
                  <a:lnTo>
                    <a:pt x="573" y="2324"/>
                  </a:lnTo>
                  <a:lnTo>
                    <a:pt x="1347" y="2324"/>
                  </a:lnTo>
                  <a:lnTo>
                    <a:pt x="2391" y="2223"/>
                  </a:lnTo>
                  <a:lnTo>
                    <a:pt x="2526" y="2223"/>
                  </a:lnTo>
                  <a:lnTo>
                    <a:pt x="2526" y="2189"/>
                  </a:lnTo>
                  <a:lnTo>
                    <a:pt x="2559" y="1953"/>
                  </a:lnTo>
                  <a:lnTo>
                    <a:pt x="2559" y="1684"/>
                  </a:lnTo>
                  <a:lnTo>
                    <a:pt x="2526" y="1179"/>
                  </a:lnTo>
                  <a:lnTo>
                    <a:pt x="2526" y="573"/>
                  </a:lnTo>
                  <a:lnTo>
                    <a:pt x="2492" y="304"/>
                  </a:lnTo>
                  <a:lnTo>
                    <a:pt x="2458" y="1"/>
                  </a:lnTo>
                  <a:lnTo>
                    <a:pt x="2357" y="1"/>
                  </a:lnTo>
                  <a:lnTo>
                    <a:pt x="2324" y="34"/>
                  </a:lnTo>
                  <a:lnTo>
                    <a:pt x="181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8"/>
            <p:cNvSpPr/>
            <p:nvPr/>
          </p:nvSpPr>
          <p:spPr>
            <a:xfrm>
              <a:off x="1412468" y="48669"/>
              <a:ext cx="30242" cy="35274"/>
            </a:xfrm>
            <a:custGeom>
              <a:avLst/>
              <a:gdLst/>
              <a:ahLst/>
              <a:cxnLst/>
              <a:rect l="l" t="t" r="r" b="b"/>
              <a:pathLst>
                <a:path w="607" h="708" extrusionOk="0">
                  <a:moveTo>
                    <a:pt x="371" y="370"/>
                  </a:moveTo>
                  <a:lnTo>
                    <a:pt x="371" y="438"/>
                  </a:lnTo>
                  <a:lnTo>
                    <a:pt x="337" y="471"/>
                  </a:lnTo>
                  <a:lnTo>
                    <a:pt x="270" y="505"/>
                  </a:lnTo>
                  <a:lnTo>
                    <a:pt x="169" y="505"/>
                  </a:lnTo>
                  <a:lnTo>
                    <a:pt x="202" y="438"/>
                  </a:lnTo>
                  <a:lnTo>
                    <a:pt x="236" y="404"/>
                  </a:lnTo>
                  <a:lnTo>
                    <a:pt x="337" y="370"/>
                  </a:lnTo>
                  <a:close/>
                  <a:moveTo>
                    <a:pt x="371" y="0"/>
                  </a:moveTo>
                  <a:lnTo>
                    <a:pt x="236" y="34"/>
                  </a:lnTo>
                  <a:lnTo>
                    <a:pt x="202" y="67"/>
                  </a:lnTo>
                  <a:lnTo>
                    <a:pt x="169" y="135"/>
                  </a:lnTo>
                  <a:lnTo>
                    <a:pt x="169" y="168"/>
                  </a:lnTo>
                  <a:lnTo>
                    <a:pt x="169" y="236"/>
                  </a:lnTo>
                  <a:lnTo>
                    <a:pt x="202" y="236"/>
                  </a:lnTo>
                  <a:lnTo>
                    <a:pt x="135" y="269"/>
                  </a:lnTo>
                  <a:lnTo>
                    <a:pt x="34" y="337"/>
                  </a:lnTo>
                  <a:lnTo>
                    <a:pt x="0" y="471"/>
                  </a:lnTo>
                  <a:lnTo>
                    <a:pt x="0" y="572"/>
                  </a:lnTo>
                  <a:lnTo>
                    <a:pt x="34" y="673"/>
                  </a:lnTo>
                  <a:lnTo>
                    <a:pt x="135" y="707"/>
                  </a:lnTo>
                  <a:lnTo>
                    <a:pt x="371" y="707"/>
                  </a:lnTo>
                  <a:lnTo>
                    <a:pt x="472" y="640"/>
                  </a:lnTo>
                  <a:lnTo>
                    <a:pt x="573" y="505"/>
                  </a:lnTo>
                  <a:lnTo>
                    <a:pt x="606" y="370"/>
                  </a:lnTo>
                  <a:lnTo>
                    <a:pt x="606" y="236"/>
                  </a:lnTo>
                  <a:lnTo>
                    <a:pt x="573" y="101"/>
                  </a:lnTo>
                  <a:lnTo>
                    <a:pt x="539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8"/>
            <p:cNvSpPr/>
            <p:nvPr/>
          </p:nvSpPr>
          <p:spPr>
            <a:xfrm>
              <a:off x="654269" y="189567"/>
              <a:ext cx="28548" cy="41951"/>
            </a:xfrm>
            <a:custGeom>
              <a:avLst/>
              <a:gdLst/>
              <a:ahLst/>
              <a:cxnLst/>
              <a:rect l="l" t="t" r="r" b="b"/>
              <a:pathLst>
                <a:path w="573" h="842" extrusionOk="0">
                  <a:moveTo>
                    <a:pt x="371" y="202"/>
                  </a:moveTo>
                  <a:lnTo>
                    <a:pt x="337" y="337"/>
                  </a:lnTo>
                  <a:lnTo>
                    <a:pt x="270" y="371"/>
                  </a:lnTo>
                  <a:lnTo>
                    <a:pt x="202" y="404"/>
                  </a:lnTo>
                  <a:lnTo>
                    <a:pt x="169" y="472"/>
                  </a:lnTo>
                  <a:lnTo>
                    <a:pt x="169" y="438"/>
                  </a:lnTo>
                  <a:lnTo>
                    <a:pt x="169" y="371"/>
                  </a:lnTo>
                  <a:lnTo>
                    <a:pt x="202" y="303"/>
                  </a:lnTo>
                  <a:lnTo>
                    <a:pt x="236" y="236"/>
                  </a:lnTo>
                  <a:lnTo>
                    <a:pt x="303" y="202"/>
                  </a:lnTo>
                  <a:close/>
                  <a:moveTo>
                    <a:pt x="371" y="0"/>
                  </a:moveTo>
                  <a:lnTo>
                    <a:pt x="236" y="68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34" y="169"/>
                  </a:lnTo>
                  <a:lnTo>
                    <a:pt x="34" y="236"/>
                  </a:lnTo>
                  <a:lnTo>
                    <a:pt x="0" y="371"/>
                  </a:lnTo>
                  <a:lnTo>
                    <a:pt x="0" y="505"/>
                  </a:lnTo>
                  <a:lnTo>
                    <a:pt x="68" y="775"/>
                  </a:lnTo>
                  <a:lnTo>
                    <a:pt x="68" y="808"/>
                  </a:lnTo>
                  <a:lnTo>
                    <a:pt x="135" y="808"/>
                  </a:lnTo>
                  <a:lnTo>
                    <a:pt x="169" y="775"/>
                  </a:lnTo>
                  <a:lnTo>
                    <a:pt x="169" y="741"/>
                  </a:lnTo>
                  <a:lnTo>
                    <a:pt x="169" y="606"/>
                  </a:lnTo>
                  <a:lnTo>
                    <a:pt x="236" y="674"/>
                  </a:lnTo>
                  <a:lnTo>
                    <a:pt x="303" y="775"/>
                  </a:lnTo>
                  <a:lnTo>
                    <a:pt x="371" y="808"/>
                  </a:lnTo>
                  <a:lnTo>
                    <a:pt x="472" y="842"/>
                  </a:lnTo>
                  <a:lnTo>
                    <a:pt x="539" y="842"/>
                  </a:lnTo>
                  <a:lnTo>
                    <a:pt x="573" y="775"/>
                  </a:lnTo>
                  <a:lnTo>
                    <a:pt x="573" y="741"/>
                  </a:lnTo>
                  <a:lnTo>
                    <a:pt x="505" y="674"/>
                  </a:lnTo>
                  <a:lnTo>
                    <a:pt x="404" y="640"/>
                  </a:lnTo>
                  <a:lnTo>
                    <a:pt x="337" y="539"/>
                  </a:lnTo>
                  <a:lnTo>
                    <a:pt x="472" y="438"/>
                  </a:lnTo>
                  <a:lnTo>
                    <a:pt x="539" y="270"/>
                  </a:lnTo>
                  <a:lnTo>
                    <a:pt x="573" y="169"/>
                  </a:lnTo>
                  <a:lnTo>
                    <a:pt x="539" y="101"/>
                  </a:lnTo>
                  <a:lnTo>
                    <a:pt x="472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8"/>
            <p:cNvSpPr/>
            <p:nvPr/>
          </p:nvSpPr>
          <p:spPr>
            <a:xfrm>
              <a:off x="610625" y="147617"/>
              <a:ext cx="117481" cy="119126"/>
            </a:xfrm>
            <a:custGeom>
              <a:avLst/>
              <a:gdLst/>
              <a:ahLst/>
              <a:cxnLst/>
              <a:rect l="l" t="t" r="r" b="b"/>
              <a:pathLst>
                <a:path w="2358" h="2391" extrusionOk="0">
                  <a:moveTo>
                    <a:pt x="1550" y="1"/>
                  </a:moveTo>
                  <a:lnTo>
                    <a:pt x="944" y="34"/>
                  </a:lnTo>
                  <a:lnTo>
                    <a:pt x="237" y="34"/>
                  </a:lnTo>
                  <a:lnTo>
                    <a:pt x="35" y="102"/>
                  </a:lnTo>
                  <a:lnTo>
                    <a:pt x="1" y="135"/>
                  </a:lnTo>
                  <a:lnTo>
                    <a:pt x="102" y="203"/>
                  </a:lnTo>
                  <a:lnTo>
                    <a:pt x="203" y="236"/>
                  </a:lnTo>
                  <a:lnTo>
                    <a:pt x="371" y="270"/>
                  </a:lnTo>
                  <a:lnTo>
                    <a:pt x="1415" y="270"/>
                  </a:lnTo>
                  <a:lnTo>
                    <a:pt x="2055" y="203"/>
                  </a:lnTo>
                  <a:lnTo>
                    <a:pt x="2021" y="438"/>
                  </a:lnTo>
                  <a:lnTo>
                    <a:pt x="2021" y="640"/>
                  </a:lnTo>
                  <a:lnTo>
                    <a:pt x="2055" y="1078"/>
                  </a:lnTo>
                  <a:lnTo>
                    <a:pt x="2088" y="1583"/>
                  </a:lnTo>
                  <a:lnTo>
                    <a:pt x="2088" y="1852"/>
                  </a:lnTo>
                  <a:lnTo>
                    <a:pt x="2122" y="2122"/>
                  </a:lnTo>
                  <a:lnTo>
                    <a:pt x="977" y="2155"/>
                  </a:lnTo>
                  <a:lnTo>
                    <a:pt x="573" y="2122"/>
                  </a:lnTo>
                  <a:lnTo>
                    <a:pt x="371" y="2155"/>
                  </a:lnTo>
                  <a:lnTo>
                    <a:pt x="304" y="2223"/>
                  </a:lnTo>
                  <a:lnTo>
                    <a:pt x="203" y="2256"/>
                  </a:lnTo>
                  <a:lnTo>
                    <a:pt x="203" y="2290"/>
                  </a:lnTo>
                  <a:lnTo>
                    <a:pt x="304" y="2324"/>
                  </a:lnTo>
                  <a:lnTo>
                    <a:pt x="405" y="2357"/>
                  </a:lnTo>
                  <a:lnTo>
                    <a:pt x="573" y="2391"/>
                  </a:lnTo>
                  <a:lnTo>
                    <a:pt x="1617" y="2391"/>
                  </a:lnTo>
                  <a:lnTo>
                    <a:pt x="2257" y="2357"/>
                  </a:lnTo>
                  <a:lnTo>
                    <a:pt x="2324" y="2324"/>
                  </a:lnTo>
                  <a:lnTo>
                    <a:pt x="2358" y="2290"/>
                  </a:lnTo>
                  <a:lnTo>
                    <a:pt x="2358" y="2223"/>
                  </a:lnTo>
                  <a:lnTo>
                    <a:pt x="2324" y="2155"/>
                  </a:lnTo>
                  <a:lnTo>
                    <a:pt x="2324" y="1886"/>
                  </a:lnTo>
                  <a:lnTo>
                    <a:pt x="2324" y="1617"/>
                  </a:lnTo>
                  <a:lnTo>
                    <a:pt x="2290" y="1044"/>
                  </a:lnTo>
                  <a:lnTo>
                    <a:pt x="2290" y="607"/>
                  </a:lnTo>
                  <a:lnTo>
                    <a:pt x="2257" y="405"/>
                  </a:lnTo>
                  <a:lnTo>
                    <a:pt x="2223" y="169"/>
                  </a:lnTo>
                  <a:lnTo>
                    <a:pt x="2257" y="135"/>
                  </a:lnTo>
                  <a:lnTo>
                    <a:pt x="2257" y="68"/>
                  </a:lnTo>
                  <a:lnTo>
                    <a:pt x="2223" y="34"/>
                  </a:lnTo>
                  <a:lnTo>
                    <a:pt x="215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8"/>
            <p:cNvSpPr/>
            <p:nvPr/>
          </p:nvSpPr>
          <p:spPr>
            <a:xfrm>
              <a:off x="786797" y="186179"/>
              <a:ext cx="41951" cy="36968"/>
            </a:xfrm>
            <a:custGeom>
              <a:avLst/>
              <a:gdLst/>
              <a:ahLst/>
              <a:cxnLst/>
              <a:rect l="l" t="t" r="r" b="b"/>
              <a:pathLst>
                <a:path w="842" h="742" extrusionOk="0">
                  <a:moveTo>
                    <a:pt x="34" y="1"/>
                  </a:moveTo>
                  <a:lnTo>
                    <a:pt x="0" y="35"/>
                  </a:lnTo>
                  <a:lnTo>
                    <a:pt x="0" y="68"/>
                  </a:lnTo>
                  <a:lnTo>
                    <a:pt x="0" y="102"/>
                  </a:lnTo>
                  <a:lnTo>
                    <a:pt x="34" y="102"/>
                  </a:lnTo>
                  <a:lnTo>
                    <a:pt x="135" y="169"/>
                  </a:lnTo>
                  <a:lnTo>
                    <a:pt x="236" y="203"/>
                  </a:lnTo>
                  <a:lnTo>
                    <a:pt x="168" y="405"/>
                  </a:lnTo>
                  <a:lnTo>
                    <a:pt x="135" y="607"/>
                  </a:lnTo>
                  <a:lnTo>
                    <a:pt x="168" y="674"/>
                  </a:lnTo>
                  <a:lnTo>
                    <a:pt x="236" y="708"/>
                  </a:lnTo>
                  <a:lnTo>
                    <a:pt x="269" y="742"/>
                  </a:lnTo>
                  <a:lnTo>
                    <a:pt x="303" y="674"/>
                  </a:lnTo>
                  <a:lnTo>
                    <a:pt x="337" y="506"/>
                  </a:lnTo>
                  <a:lnTo>
                    <a:pt x="370" y="304"/>
                  </a:lnTo>
                  <a:lnTo>
                    <a:pt x="606" y="304"/>
                  </a:lnTo>
                  <a:lnTo>
                    <a:pt x="741" y="270"/>
                  </a:lnTo>
                  <a:lnTo>
                    <a:pt x="808" y="203"/>
                  </a:lnTo>
                  <a:lnTo>
                    <a:pt x="842" y="169"/>
                  </a:lnTo>
                  <a:lnTo>
                    <a:pt x="842" y="136"/>
                  </a:lnTo>
                  <a:lnTo>
                    <a:pt x="842" y="68"/>
                  </a:lnTo>
                  <a:lnTo>
                    <a:pt x="808" y="35"/>
                  </a:lnTo>
                  <a:lnTo>
                    <a:pt x="74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8"/>
            <p:cNvSpPr/>
            <p:nvPr/>
          </p:nvSpPr>
          <p:spPr>
            <a:xfrm>
              <a:off x="709622" y="72136"/>
              <a:ext cx="35274" cy="48677"/>
            </a:xfrm>
            <a:custGeom>
              <a:avLst/>
              <a:gdLst/>
              <a:ahLst/>
              <a:cxnLst/>
              <a:rect l="l" t="t" r="r" b="b"/>
              <a:pathLst>
                <a:path w="708" h="977" extrusionOk="0">
                  <a:moveTo>
                    <a:pt x="505" y="0"/>
                  </a:moveTo>
                  <a:lnTo>
                    <a:pt x="371" y="34"/>
                  </a:lnTo>
                  <a:lnTo>
                    <a:pt x="68" y="135"/>
                  </a:lnTo>
                  <a:lnTo>
                    <a:pt x="34" y="202"/>
                  </a:lnTo>
                  <a:lnTo>
                    <a:pt x="34" y="236"/>
                  </a:lnTo>
                  <a:lnTo>
                    <a:pt x="135" y="539"/>
                  </a:lnTo>
                  <a:lnTo>
                    <a:pt x="202" y="606"/>
                  </a:lnTo>
                  <a:lnTo>
                    <a:pt x="270" y="573"/>
                  </a:lnTo>
                  <a:lnTo>
                    <a:pt x="404" y="539"/>
                  </a:lnTo>
                  <a:lnTo>
                    <a:pt x="505" y="539"/>
                  </a:lnTo>
                  <a:lnTo>
                    <a:pt x="573" y="606"/>
                  </a:lnTo>
                  <a:lnTo>
                    <a:pt x="539" y="640"/>
                  </a:lnTo>
                  <a:lnTo>
                    <a:pt x="438" y="674"/>
                  </a:lnTo>
                  <a:lnTo>
                    <a:pt x="236" y="707"/>
                  </a:lnTo>
                  <a:lnTo>
                    <a:pt x="101" y="741"/>
                  </a:lnTo>
                  <a:lnTo>
                    <a:pt x="34" y="808"/>
                  </a:lnTo>
                  <a:lnTo>
                    <a:pt x="0" y="876"/>
                  </a:lnTo>
                  <a:lnTo>
                    <a:pt x="0" y="909"/>
                  </a:lnTo>
                  <a:lnTo>
                    <a:pt x="34" y="943"/>
                  </a:lnTo>
                  <a:lnTo>
                    <a:pt x="68" y="977"/>
                  </a:lnTo>
                  <a:lnTo>
                    <a:pt x="101" y="943"/>
                  </a:lnTo>
                  <a:lnTo>
                    <a:pt x="169" y="909"/>
                  </a:lnTo>
                  <a:lnTo>
                    <a:pt x="270" y="876"/>
                  </a:lnTo>
                  <a:lnTo>
                    <a:pt x="438" y="876"/>
                  </a:lnTo>
                  <a:lnTo>
                    <a:pt x="573" y="808"/>
                  </a:lnTo>
                  <a:lnTo>
                    <a:pt x="640" y="775"/>
                  </a:lnTo>
                  <a:lnTo>
                    <a:pt x="707" y="707"/>
                  </a:lnTo>
                  <a:lnTo>
                    <a:pt x="707" y="640"/>
                  </a:lnTo>
                  <a:lnTo>
                    <a:pt x="707" y="539"/>
                  </a:lnTo>
                  <a:lnTo>
                    <a:pt x="674" y="472"/>
                  </a:lnTo>
                  <a:lnTo>
                    <a:pt x="606" y="404"/>
                  </a:lnTo>
                  <a:lnTo>
                    <a:pt x="539" y="371"/>
                  </a:lnTo>
                  <a:lnTo>
                    <a:pt x="438" y="371"/>
                  </a:lnTo>
                  <a:lnTo>
                    <a:pt x="270" y="404"/>
                  </a:lnTo>
                  <a:lnTo>
                    <a:pt x="236" y="270"/>
                  </a:lnTo>
                  <a:lnTo>
                    <a:pt x="472" y="169"/>
                  </a:lnTo>
                  <a:lnTo>
                    <a:pt x="674" y="101"/>
                  </a:lnTo>
                  <a:lnTo>
                    <a:pt x="674" y="34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8"/>
            <p:cNvSpPr/>
            <p:nvPr/>
          </p:nvSpPr>
          <p:spPr>
            <a:xfrm>
              <a:off x="741508" y="140891"/>
              <a:ext cx="127496" cy="120820"/>
            </a:xfrm>
            <a:custGeom>
              <a:avLst/>
              <a:gdLst/>
              <a:ahLst/>
              <a:cxnLst/>
              <a:rect l="l" t="t" r="r" b="b"/>
              <a:pathLst>
                <a:path w="2559" h="2425" extrusionOk="0">
                  <a:moveTo>
                    <a:pt x="1986" y="1"/>
                  </a:moveTo>
                  <a:lnTo>
                    <a:pt x="1616" y="68"/>
                  </a:lnTo>
                  <a:lnTo>
                    <a:pt x="909" y="68"/>
                  </a:lnTo>
                  <a:lnTo>
                    <a:pt x="539" y="102"/>
                  </a:lnTo>
                  <a:lnTo>
                    <a:pt x="202" y="136"/>
                  </a:lnTo>
                  <a:lnTo>
                    <a:pt x="168" y="68"/>
                  </a:lnTo>
                  <a:lnTo>
                    <a:pt x="168" y="35"/>
                  </a:lnTo>
                  <a:lnTo>
                    <a:pt x="101" y="35"/>
                  </a:lnTo>
                  <a:lnTo>
                    <a:pt x="67" y="68"/>
                  </a:lnTo>
                  <a:lnTo>
                    <a:pt x="34" y="304"/>
                  </a:lnTo>
                  <a:lnTo>
                    <a:pt x="0" y="573"/>
                  </a:lnTo>
                  <a:lnTo>
                    <a:pt x="0" y="1112"/>
                  </a:lnTo>
                  <a:lnTo>
                    <a:pt x="34" y="1718"/>
                  </a:lnTo>
                  <a:lnTo>
                    <a:pt x="67" y="2021"/>
                  </a:lnTo>
                  <a:lnTo>
                    <a:pt x="168" y="2324"/>
                  </a:lnTo>
                  <a:lnTo>
                    <a:pt x="202" y="2358"/>
                  </a:lnTo>
                  <a:lnTo>
                    <a:pt x="303" y="2358"/>
                  </a:lnTo>
                  <a:lnTo>
                    <a:pt x="337" y="2290"/>
                  </a:lnTo>
                  <a:lnTo>
                    <a:pt x="303" y="1987"/>
                  </a:lnTo>
                  <a:lnTo>
                    <a:pt x="303" y="1684"/>
                  </a:lnTo>
                  <a:lnTo>
                    <a:pt x="236" y="1078"/>
                  </a:lnTo>
                  <a:lnTo>
                    <a:pt x="236" y="674"/>
                  </a:lnTo>
                  <a:lnTo>
                    <a:pt x="202" y="237"/>
                  </a:lnTo>
                  <a:lnTo>
                    <a:pt x="438" y="270"/>
                  </a:lnTo>
                  <a:lnTo>
                    <a:pt x="1145" y="270"/>
                  </a:lnTo>
                  <a:lnTo>
                    <a:pt x="2222" y="203"/>
                  </a:lnTo>
                  <a:lnTo>
                    <a:pt x="2256" y="237"/>
                  </a:lnTo>
                  <a:lnTo>
                    <a:pt x="2289" y="270"/>
                  </a:lnTo>
                  <a:lnTo>
                    <a:pt x="2323" y="270"/>
                  </a:lnTo>
                  <a:lnTo>
                    <a:pt x="2289" y="573"/>
                  </a:lnTo>
                  <a:lnTo>
                    <a:pt x="2323" y="910"/>
                  </a:lnTo>
                  <a:lnTo>
                    <a:pt x="2357" y="2088"/>
                  </a:lnTo>
                  <a:lnTo>
                    <a:pt x="2121" y="2055"/>
                  </a:lnTo>
                  <a:lnTo>
                    <a:pt x="1885" y="2088"/>
                  </a:lnTo>
                  <a:lnTo>
                    <a:pt x="1414" y="2122"/>
                  </a:lnTo>
                  <a:lnTo>
                    <a:pt x="673" y="2122"/>
                  </a:lnTo>
                  <a:lnTo>
                    <a:pt x="539" y="2156"/>
                  </a:lnTo>
                  <a:lnTo>
                    <a:pt x="404" y="2189"/>
                  </a:lnTo>
                  <a:lnTo>
                    <a:pt x="337" y="2290"/>
                  </a:lnTo>
                  <a:lnTo>
                    <a:pt x="404" y="2358"/>
                  </a:lnTo>
                  <a:lnTo>
                    <a:pt x="505" y="2391"/>
                  </a:lnTo>
                  <a:lnTo>
                    <a:pt x="774" y="2425"/>
                  </a:lnTo>
                  <a:lnTo>
                    <a:pt x="1279" y="2358"/>
                  </a:lnTo>
                  <a:lnTo>
                    <a:pt x="2087" y="2358"/>
                  </a:lnTo>
                  <a:lnTo>
                    <a:pt x="2357" y="2290"/>
                  </a:lnTo>
                  <a:lnTo>
                    <a:pt x="2424" y="2324"/>
                  </a:lnTo>
                  <a:lnTo>
                    <a:pt x="2525" y="2324"/>
                  </a:lnTo>
                  <a:lnTo>
                    <a:pt x="2559" y="2257"/>
                  </a:lnTo>
                  <a:lnTo>
                    <a:pt x="2491" y="1078"/>
                  </a:lnTo>
                  <a:lnTo>
                    <a:pt x="2525" y="573"/>
                  </a:lnTo>
                  <a:lnTo>
                    <a:pt x="2491" y="304"/>
                  </a:lnTo>
                  <a:lnTo>
                    <a:pt x="2424" y="68"/>
                  </a:lnTo>
                  <a:lnTo>
                    <a:pt x="2390" y="68"/>
                  </a:lnTo>
                  <a:lnTo>
                    <a:pt x="2390" y="102"/>
                  </a:lnTo>
                  <a:lnTo>
                    <a:pt x="2357" y="102"/>
                  </a:lnTo>
                  <a:lnTo>
                    <a:pt x="2289" y="35"/>
                  </a:lnTo>
                  <a:lnTo>
                    <a:pt x="2222" y="35"/>
                  </a:lnTo>
                  <a:lnTo>
                    <a:pt x="198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8"/>
            <p:cNvSpPr/>
            <p:nvPr/>
          </p:nvSpPr>
          <p:spPr>
            <a:xfrm>
              <a:off x="211397" y="296885"/>
              <a:ext cx="130884" cy="120869"/>
            </a:xfrm>
            <a:custGeom>
              <a:avLst/>
              <a:gdLst/>
              <a:ahLst/>
              <a:cxnLst/>
              <a:rect l="l" t="t" r="r" b="b"/>
              <a:pathLst>
                <a:path w="2627" h="2426" extrusionOk="0">
                  <a:moveTo>
                    <a:pt x="1819" y="1"/>
                  </a:moveTo>
                  <a:lnTo>
                    <a:pt x="1314" y="68"/>
                  </a:lnTo>
                  <a:lnTo>
                    <a:pt x="742" y="102"/>
                  </a:lnTo>
                  <a:lnTo>
                    <a:pt x="169" y="203"/>
                  </a:lnTo>
                  <a:lnTo>
                    <a:pt x="136" y="136"/>
                  </a:lnTo>
                  <a:lnTo>
                    <a:pt x="102" y="102"/>
                  </a:lnTo>
                  <a:lnTo>
                    <a:pt x="68" y="102"/>
                  </a:lnTo>
                  <a:lnTo>
                    <a:pt x="35" y="136"/>
                  </a:lnTo>
                  <a:lnTo>
                    <a:pt x="1" y="439"/>
                  </a:lnTo>
                  <a:lnTo>
                    <a:pt x="35" y="742"/>
                  </a:lnTo>
                  <a:lnTo>
                    <a:pt x="68" y="1348"/>
                  </a:lnTo>
                  <a:lnTo>
                    <a:pt x="68" y="1853"/>
                  </a:lnTo>
                  <a:lnTo>
                    <a:pt x="68" y="2122"/>
                  </a:lnTo>
                  <a:lnTo>
                    <a:pt x="136" y="2391"/>
                  </a:lnTo>
                  <a:lnTo>
                    <a:pt x="169" y="2425"/>
                  </a:lnTo>
                  <a:lnTo>
                    <a:pt x="237" y="2391"/>
                  </a:lnTo>
                  <a:lnTo>
                    <a:pt x="1314" y="2391"/>
                  </a:lnTo>
                  <a:lnTo>
                    <a:pt x="1853" y="2358"/>
                  </a:lnTo>
                  <a:lnTo>
                    <a:pt x="2088" y="2324"/>
                  </a:lnTo>
                  <a:lnTo>
                    <a:pt x="2358" y="2290"/>
                  </a:lnTo>
                  <a:lnTo>
                    <a:pt x="2358" y="2324"/>
                  </a:lnTo>
                  <a:lnTo>
                    <a:pt x="2425" y="2324"/>
                  </a:lnTo>
                  <a:lnTo>
                    <a:pt x="2526" y="2257"/>
                  </a:lnTo>
                  <a:lnTo>
                    <a:pt x="2560" y="2189"/>
                  </a:lnTo>
                  <a:lnTo>
                    <a:pt x="2593" y="2088"/>
                  </a:lnTo>
                  <a:lnTo>
                    <a:pt x="2627" y="1954"/>
                  </a:lnTo>
                  <a:lnTo>
                    <a:pt x="2593" y="1684"/>
                  </a:lnTo>
                  <a:lnTo>
                    <a:pt x="2560" y="1482"/>
                  </a:lnTo>
                  <a:lnTo>
                    <a:pt x="2560" y="742"/>
                  </a:lnTo>
                  <a:lnTo>
                    <a:pt x="2492" y="405"/>
                  </a:lnTo>
                  <a:lnTo>
                    <a:pt x="2425" y="237"/>
                  </a:lnTo>
                  <a:lnTo>
                    <a:pt x="2358" y="102"/>
                  </a:lnTo>
                  <a:lnTo>
                    <a:pt x="2324" y="102"/>
                  </a:lnTo>
                  <a:lnTo>
                    <a:pt x="2290" y="203"/>
                  </a:lnTo>
                  <a:lnTo>
                    <a:pt x="2257" y="338"/>
                  </a:lnTo>
                  <a:lnTo>
                    <a:pt x="2257" y="607"/>
                  </a:lnTo>
                  <a:lnTo>
                    <a:pt x="2324" y="1146"/>
                  </a:lnTo>
                  <a:lnTo>
                    <a:pt x="2358" y="1651"/>
                  </a:lnTo>
                  <a:lnTo>
                    <a:pt x="2358" y="2156"/>
                  </a:lnTo>
                  <a:lnTo>
                    <a:pt x="2088" y="2122"/>
                  </a:lnTo>
                  <a:lnTo>
                    <a:pt x="1853" y="2088"/>
                  </a:lnTo>
                  <a:lnTo>
                    <a:pt x="1314" y="2088"/>
                  </a:lnTo>
                  <a:lnTo>
                    <a:pt x="270" y="2189"/>
                  </a:lnTo>
                  <a:lnTo>
                    <a:pt x="270" y="1920"/>
                  </a:lnTo>
                  <a:lnTo>
                    <a:pt x="270" y="1684"/>
                  </a:lnTo>
                  <a:lnTo>
                    <a:pt x="237" y="1146"/>
                  </a:lnTo>
                  <a:lnTo>
                    <a:pt x="237" y="775"/>
                  </a:lnTo>
                  <a:lnTo>
                    <a:pt x="203" y="405"/>
                  </a:lnTo>
                  <a:lnTo>
                    <a:pt x="843" y="338"/>
                  </a:lnTo>
                  <a:lnTo>
                    <a:pt x="1482" y="270"/>
                  </a:lnTo>
                  <a:lnTo>
                    <a:pt x="1920" y="237"/>
                  </a:lnTo>
                  <a:lnTo>
                    <a:pt x="2122" y="203"/>
                  </a:lnTo>
                  <a:lnTo>
                    <a:pt x="2324" y="102"/>
                  </a:lnTo>
                  <a:lnTo>
                    <a:pt x="2324" y="68"/>
                  </a:lnTo>
                  <a:lnTo>
                    <a:pt x="2189" y="35"/>
                  </a:lnTo>
                  <a:lnTo>
                    <a:pt x="208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8"/>
            <p:cNvSpPr/>
            <p:nvPr/>
          </p:nvSpPr>
          <p:spPr>
            <a:xfrm>
              <a:off x="1734520" y="504894"/>
              <a:ext cx="122514" cy="147674"/>
            </a:xfrm>
            <a:custGeom>
              <a:avLst/>
              <a:gdLst/>
              <a:ahLst/>
              <a:cxnLst/>
              <a:rect l="l" t="t" r="r" b="b"/>
              <a:pathLst>
                <a:path w="2459" h="2964" extrusionOk="0">
                  <a:moveTo>
                    <a:pt x="270" y="1516"/>
                  </a:moveTo>
                  <a:lnTo>
                    <a:pt x="472" y="1583"/>
                  </a:lnTo>
                  <a:lnTo>
                    <a:pt x="708" y="1617"/>
                  </a:lnTo>
                  <a:lnTo>
                    <a:pt x="1953" y="1617"/>
                  </a:lnTo>
                  <a:lnTo>
                    <a:pt x="2223" y="1583"/>
                  </a:lnTo>
                  <a:lnTo>
                    <a:pt x="2223" y="2088"/>
                  </a:lnTo>
                  <a:lnTo>
                    <a:pt x="2223" y="2324"/>
                  </a:lnTo>
                  <a:lnTo>
                    <a:pt x="2256" y="2593"/>
                  </a:lnTo>
                  <a:lnTo>
                    <a:pt x="1785" y="2593"/>
                  </a:lnTo>
                  <a:lnTo>
                    <a:pt x="1347" y="2661"/>
                  </a:lnTo>
                  <a:lnTo>
                    <a:pt x="842" y="2694"/>
                  </a:lnTo>
                  <a:lnTo>
                    <a:pt x="573" y="2728"/>
                  </a:lnTo>
                  <a:lnTo>
                    <a:pt x="337" y="2795"/>
                  </a:lnTo>
                  <a:lnTo>
                    <a:pt x="311" y="2821"/>
                  </a:lnTo>
                  <a:lnTo>
                    <a:pt x="337" y="2560"/>
                  </a:lnTo>
                  <a:lnTo>
                    <a:pt x="303" y="2189"/>
                  </a:lnTo>
                  <a:lnTo>
                    <a:pt x="270" y="1516"/>
                  </a:lnTo>
                  <a:close/>
                  <a:moveTo>
                    <a:pt x="2155" y="1"/>
                  </a:moveTo>
                  <a:lnTo>
                    <a:pt x="1886" y="34"/>
                  </a:lnTo>
                  <a:lnTo>
                    <a:pt x="1583" y="34"/>
                  </a:lnTo>
                  <a:lnTo>
                    <a:pt x="1044" y="102"/>
                  </a:lnTo>
                  <a:lnTo>
                    <a:pt x="607" y="169"/>
                  </a:lnTo>
                  <a:lnTo>
                    <a:pt x="135" y="236"/>
                  </a:lnTo>
                  <a:lnTo>
                    <a:pt x="101" y="169"/>
                  </a:lnTo>
                  <a:lnTo>
                    <a:pt x="68" y="203"/>
                  </a:lnTo>
                  <a:lnTo>
                    <a:pt x="0" y="506"/>
                  </a:lnTo>
                  <a:lnTo>
                    <a:pt x="0" y="809"/>
                  </a:lnTo>
                  <a:lnTo>
                    <a:pt x="34" y="1449"/>
                  </a:lnTo>
                  <a:lnTo>
                    <a:pt x="34" y="2189"/>
                  </a:lnTo>
                  <a:lnTo>
                    <a:pt x="68" y="2560"/>
                  </a:lnTo>
                  <a:lnTo>
                    <a:pt x="135" y="2896"/>
                  </a:lnTo>
                  <a:lnTo>
                    <a:pt x="169" y="2964"/>
                  </a:lnTo>
                  <a:lnTo>
                    <a:pt x="236" y="2964"/>
                  </a:lnTo>
                  <a:lnTo>
                    <a:pt x="270" y="2930"/>
                  </a:lnTo>
                  <a:lnTo>
                    <a:pt x="303" y="2896"/>
                  </a:lnTo>
                  <a:lnTo>
                    <a:pt x="310" y="2835"/>
                  </a:lnTo>
                  <a:lnTo>
                    <a:pt x="337" y="2863"/>
                  </a:lnTo>
                  <a:lnTo>
                    <a:pt x="842" y="2863"/>
                  </a:lnTo>
                  <a:lnTo>
                    <a:pt x="1347" y="2829"/>
                  </a:lnTo>
                  <a:lnTo>
                    <a:pt x="1819" y="2795"/>
                  </a:lnTo>
                  <a:lnTo>
                    <a:pt x="2290" y="2728"/>
                  </a:lnTo>
                  <a:lnTo>
                    <a:pt x="2324" y="2795"/>
                  </a:lnTo>
                  <a:lnTo>
                    <a:pt x="2357" y="2829"/>
                  </a:lnTo>
                  <a:lnTo>
                    <a:pt x="2391" y="2795"/>
                  </a:lnTo>
                  <a:lnTo>
                    <a:pt x="2391" y="2728"/>
                  </a:lnTo>
                  <a:lnTo>
                    <a:pt x="2425" y="2661"/>
                  </a:lnTo>
                  <a:lnTo>
                    <a:pt x="2425" y="2627"/>
                  </a:lnTo>
                  <a:lnTo>
                    <a:pt x="2458" y="2358"/>
                  </a:lnTo>
                  <a:lnTo>
                    <a:pt x="2458" y="2088"/>
                  </a:lnTo>
                  <a:lnTo>
                    <a:pt x="2425" y="1583"/>
                  </a:lnTo>
                  <a:lnTo>
                    <a:pt x="2391" y="843"/>
                  </a:lnTo>
                  <a:lnTo>
                    <a:pt x="2357" y="506"/>
                  </a:lnTo>
                  <a:lnTo>
                    <a:pt x="2290" y="135"/>
                  </a:lnTo>
                  <a:lnTo>
                    <a:pt x="2256" y="135"/>
                  </a:lnTo>
                  <a:lnTo>
                    <a:pt x="2223" y="438"/>
                  </a:lnTo>
                  <a:lnTo>
                    <a:pt x="2189" y="775"/>
                  </a:lnTo>
                  <a:lnTo>
                    <a:pt x="2223" y="1381"/>
                  </a:lnTo>
                  <a:lnTo>
                    <a:pt x="2223" y="1415"/>
                  </a:lnTo>
                  <a:lnTo>
                    <a:pt x="1953" y="1381"/>
                  </a:lnTo>
                  <a:lnTo>
                    <a:pt x="472" y="1381"/>
                  </a:lnTo>
                  <a:lnTo>
                    <a:pt x="236" y="1449"/>
                  </a:lnTo>
                  <a:lnTo>
                    <a:pt x="236" y="910"/>
                  </a:lnTo>
                  <a:lnTo>
                    <a:pt x="202" y="641"/>
                  </a:lnTo>
                  <a:lnTo>
                    <a:pt x="169" y="371"/>
                  </a:lnTo>
                  <a:lnTo>
                    <a:pt x="674" y="371"/>
                  </a:lnTo>
                  <a:lnTo>
                    <a:pt x="1213" y="304"/>
                  </a:lnTo>
                  <a:lnTo>
                    <a:pt x="1684" y="236"/>
                  </a:lnTo>
                  <a:lnTo>
                    <a:pt x="2189" y="169"/>
                  </a:lnTo>
                  <a:lnTo>
                    <a:pt x="2223" y="135"/>
                  </a:lnTo>
                  <a:lnTo>
                    <a:pt x="2223" y="68"/>
                  </a:lnTo>
                  <a:lnTo>
                    <a:pt x="2189" y="34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8"/>
            <p:cNvSpPr/>
            <p:nvPr/>
          </p:nvSpPr>
          <p:spPr>
            <a:xfrm>
              <a:off x="1873725" y="566973"/>
              <a:ext cx="127546" cy="80563"/>
            </a:xfrm>
            <a:custGeom>
              <a:avLst/>
              <a:gdLst/>
              <a:ahLst/>
              <a:cxnLst/>
              <a:rect l="l" t="t" r="r" b="b"/>
              <a:pathLst>
                <a:path w="2560" h="1617" extrusionOk="0">
                  <a:moveTo>
                    <a:pt x="1314" y="1"/>
                  </a:moveTo>
                  <a:lnTo>
                    <a:pt x="674" y="34"/>
                  </a:lnTo>
                  <a:lnTo>
                    <a:pt x="371" y="68"/>
                  </a:lnTo>
                  <a:lnTo>
                    <a:pt x="68" y="135"/>
                  </a:lnTo>
                  <a:lnTo>
                    <a:pt x="35" y="169"/>
                  </a:lnTo>
                  <a:lnTo>
                    <a:pt x="1" y="203"/>
                  </a:lnTo>
                  <a:lnTo>
                    <a:pt x="35" y="236"/>
                  </a:lnTo>
                  <a:lnTo>
                    <a:pt x="102" y="270"/>
                  </a:lnTo>
                  <a:lnTo>
                    <a:pt x="708" y="270"/>
                  </a:lnTo>
                  <a:lnTo>
                    <a:pt x="1314" y="236"/>
                  </a:lnTo>
                  <a:lnTo>
                    <a:pt x="2290" y="236"/>
                  </a:lnTo>
                  <a:lnTo>
                    <a:pt x="2358" y="506"/>
                  </a:lnTo>
                  <a:lnTo>
                    <a:pt x="2391" y="775"/>
                  </a:lnTo>
                  <a:lnTo>
                    <a:pt x="2358" y="1347"/>
                  </a:lnTo>
                  <a:lnTo>
                    <a:pt x="1247" y="1381"/>
                  </a:lnTo>
                  <a:lnTo>
                    <a:pt x="742" y="1415"/>
                  </a:lnTo>
                  <a:lnTo>
                    <a:pt x="472" y="1415"/>
                  </a:lnTo>
                  <a:lnTo>
                    <a:pt x="237" y="1482"/>
                  </a:lnTo>
                  <a:lnTo>
                    <a:pt x="203" y="1516"/>
                  </a:lnTo>
                  <a:lnTo>
                    <a:pt x="237" y="1549"/>
                  </a:lnTo>
                  <a:lnTo>
                    <a:pt x="472" y="1617"/>
                  </a:lnTo>
                  <a:lnTo>
                    <a:pt x="742" y="1617"/>
                  </a:lnTo>
                  <a:lnTo>
                    <a:pt x="1280" y="1583"/>
                  </a:lnTo>
                  <a:lnTo>
                    <a:pt x="2459" y="1549"/>
                  </a:lnTo>
                  <a:lnTo>
                    <a:pt x="2526" y="1516"/>
                  </a:lnTo>
                  <a:lnTo>
                    <a:pt x="2560" y="1448"/>
                  </a:lnTo>
                  <a:lnTo>
                    <a:pt x="2560" y="1145"/>
                  </a:lnTo>
                  <a:lnTo>
                    <a:pt x="2492" y="842"/>
                  </a:lnTo>
                  <a:lnTo>
                    <a:pt x="2358" y="236"/>
                  </a:lnTo>
                  <a:lnTo>
                    <a:pt x="2391" y="203"/>
                  </a:lnTo>
                  <a:lnTo>
                    <a:pt x="2425" y="203"/>
                  </a:lnTo>
                  <a:lnTo>
                    <a:pt x="2459" y="135"/>
                  </a:lnTo>
                  <a:lnTo>
                    <a:pt x="2425" y="102"/>
                  </a:lnTo>
                  <a:lnTo>
                    <a:pt x="2391" y="102"/>
                  </a:lnTo>
                  <a:lnTo>
                    <a:pt x="2324" y="68"/>
                  </a:lnTo>
                  <a:lnTo>
                    <a:pt x="2324" y="1"/>
                  </a:lnTo>
                  <a:lnTo>
                    <a:pt x="2257" y="1"/>
                  </a:lnTo>
                  <a:lnTo>
                    <a:pt x="2257" y="34"/>
                  </a:lnTo>
                  <a:lnTo>
                    <a:pt x="2021" y="34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8"/>
            <p:cNvSpPr/>
            <p:nvPr/>
          </p:nvSpPr>
          <p:spPr>
            <a:xfrm>
              <a:off x="1924045" y="590439"/>
              <a:ext cx="26904" cy="36968"/>
            </a:xfrm>
            <a:custGeom>
              <a:avLst/>
              <a:gdLst/>
              <a:ahLst/>
              <a:cxnLst/>
              <a:rect l="l" t="t" r="r" b="b"/>
              <a:pathLst>
                <a:path w="540" h="742" extrusionOk="0">
                  <a:moveTo>
                    <a:pt x="136" y="1"/>
                  </a:moveTo>
                  <a:lnTo>
                    <a:pt x="68" y="35"/>
                  </a:lnTo>
                  <a:lnTo>
                    <a:pt x="68" y="102"/>
                  </a:lnTo>
                  <a:lnTo>
                    <a:pt x="102" y="203"/>
                  </a:lnTo>
                  <a:lnTo>
                    <a:pt x="169" y="237"/>
                  </a:lnTo>
                  <a:lnTo>
                    <a:pt x="270" y="304"/>
                  </a:lnTo>
                  <a:lnTo>
                    <a:pt x="203" y="338"/>
                  </a:lnTo>
                  <a:lnTo>
                    <a:pt x="35" y="540"/>
                  </a:lnTo>
                  <a:lnTo>
                    <a:pt x="1" y="573"/>
                  </a:lnTo>
                  <a:lnTo>
                    <a:pt x="1" y="641"/>
                  </a:lnTo>
                  <a:lnTo>
                    <a:pt x="35" y="708"/>
                  </a:lnTo>
                  <a:lnTo>
                    <a:pt x="102" y="742"/>
                  </a:lnTo>
                  <a:lnTo>
                    <a:pt x="136" y="708"/>
                  </a:lnTo>
                  <a:lnTo>
                    <a:pt x="203" y="708"/>
                  </a:lnTo>
                  <a:lnTo>
                    <a:pt x="371" y="472"/>
                  </a:lnTo>
                  <a:lnTo>
                    <a:pt x="439" y="371"/>
                  </a:lnTo>
                  <a:lnTo>
                    <a:pt x="506" y="338"/>
                  </a:lnTo>
                  <a:lnTo>
                    <a:pt x="540" y="304"/>
                  </a:lnTo>
                  <a:lnTo>
                    <a:pt x="540" y="237"/>
                  </a:lnTo>
                  <a:lnTo>
                    <a:pt x="506" y="203"/>
                  </a:lnTo>
                  <a:lnTo>
                    <a:pt x="371" y="102"/>
                  </a:lnTo>
                  <a:lnTo>
                    <a:pt x="304" y="68"/>
                  </a:lnTo>
                  <a:lnTo>
                    <a:pt x="237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8"/>
            <p:cNvSpPr/>
            <p:nvPr/>
          </p:nvSpPr>
          <p:spPr>
            <a:xfrm>
              <a:off x="1776471" y="528410"/>
              <a:ext cx="43645" cy="28548"/>
            </a:xfrm>
            <a:custGeom>
              <a:avLst/>
              <a:gdLst/>
              <a:ahLst/>
              <a:cxnLst/>
              <a:rect l="l" t="t" r="r" b="b"/>
              <a:pathLst>
                <a:path w="876" h="573" extrusionOk="0">
                  <a:moveTo>
                    <a:pt x="404" y="0"/>
                  </a:moveTo>
                  <a:lnTo>
                    <a:pt x="270" y="101"/>
                  </a:lnTo>
                  <a:lnTo>
                    <a:pt x="169" y="202"/>
                  </a:lnTo>
                  <a:lnTo>
                    <a:pt x="68" y="303"/>
                  </a:lnTo>
                  <a:lnTo>
                    <a:pt x="34" y="371"/>
                  </a:lnTo>
                  <a:lnTo>
                    <a:pt x="0" y="438"/>
                  </a:lnTo>
                  <a:lnTo>
                    <a:pt x="0" y="505"/>
                  </a:lnTo>
                  <a:lnTo>
                    <a:pt x="68" y="505"/>
                  </a:lnTo>
                  <a:lnTo>
                    <a:pt x="202" y="472"/>
                  </a:lnTo>
                  <a:lnTo>
                    <a:pt x="303" y="371"/>
                  </a:lnTo>
                  <a:lnTo>
                    <a:pt x="438" y="236"/>
                  </a:lnTo>
                  <a:lnTo>
                    <a:pt x="573" y="404"/>
                  </a:lnTo>
                  <a:lnTo>
                    <a:pt x="741" y="539"/>
                  </a:lnTo>
                  <a:lnTo>
                    <a:pt x="775" y="573"/>
                  </a:lnTo>
                  <a:lnTo>
                    <a:pt x="842" y="573"/>
                  </a:lnTo>
                  <a:lnTo>
                    <a:pt x="842" y="539"/>
                  </a:lnTo>
                  <a:lnTo>
                    <a:pt x="876" y="505"/>
                  </a:lnTo>
                  <a:lnTo>
                    <a:pt x="842" y="472"/>
                  </a:lnTo>
                  <a:lnTo>
                    <a:pt x="707" y="303"/>
                  </a:lnTo>
                  <a:lnTo>
                    <a:pt x="505" y="135"/>
                  </a:lnTo>
                  <a:lnTo>
                    <a:pt x="505" y="101"/>
                  </a:lnTo>
                  <a:lnTo>
                    <a:pt x="505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8"/>
            <p:cNvSpPr/>
            <p:nvPr/>
          </p:nvSpPr>
          <p:spPr>
            <a:xfrm>
              <a:off x="1689232" y="358964"/>
              <a:ext cx="303668" cy="140948"/>
            </a:xfrm>
            <a:custGeom>
              <a:avLst/>
              <a:gdLst/>
              <a:ahLst/>
              <a:cxnLst/>
              <a:rect l="l" t="t" r="r" b="b"/>
              <a:pathLst>
                <a:path w="6095" h="2829" extrusionOk="0">
                  <a:moveTo>
                    <a:pt x="5522" y="1"/>
                  </a:moveTo>
                  <a:lnTo>
                    <a:pt x="3704" y="68"/>
                  </a:lnTo>
                  <a:lnTo>
                    <a:pt x="1886" y="169"/>
                  </a:lnTo>
                  <a:lnTo>
                    <a:pt x="977" y="236"/>
                  </a:lnTo>
                  <a:lnTo>
                    <a:pt x="505" y="304"/>
                  </a:lnTo>
                  <a:lnTo>
                    <a:pt x="68" y="405"/>
                  </a:lnTo>
                  <a:lnTo>
                    <a:pt x="34" y="438"/>
                  </a:lnTo>
                  <a:lnTo>
                    <a:pt x="68" y="472"/>
                  </a:lnTo>
                  <a:lnTo>
                    <a:pt x="101" y="472"/>
                  </a:lnTo>
                  <a:lnTo>
                    <a:pt x="34" y="708"/>
                  </a:lnTo>
                  <a:lnTo>
                    <a:pt x="0" y="977"/>
                  </a:lnTo>
                  <a:lnTo>
                    <a:pt x="34" y="1482"/>
                  </a:lnTo>
                  <a:lnTo>
                    <a:pt x="101" y="2088"/>
                  </a:lnTo>
                  <a:lnTo>
                    <a:pt x="202" y="2728"/>
                  </a:lnTo>
                  <a:lnTo>
                    <a:pt x="236" y="2761"/>
                  </a:lnTo>
                  <a:lnTo>
                    <a:pt x="270" y="2795"/>
                  </a:lnTo>
                  <a:lnTo>
                    <a:pt x="371" y="2761"/>
                  </a:lnTo>
                  <a:lnTo>
                    <a:pt x="1044" y="2829"/>
                  </a:lnTo>
                  <a:lnTo>
                    <a:pt x="1718" y="2829"/>
                  </a:lnTo>
                  <a:lnTo>
                    <a:pt x="2425" y="2795"/>
                  </a:lnTo>
                  <a:lnTo>
                    <a:pt x="3098" y="2728"/>
                  </a:lnTo>
                  <a:lnTo>
                    <a:pt x="4445" y="2593"/>
                  </a:lnTo>
                  <a:lnTo>
                    <a:pt x="5152" y="2559"/>
                  </a:lnTo>
                  <a:lnTo>
                    <a:pt x="5825" y="2559"/>
                  </a:lnTo>
                  <a:lnTo>
                    <a:pt x="5892" y="2593"/>
                  </a:lnTo>
                  <a:lnTo>
                    <a:pt x="5960" y="2593"/>
                  </a:lnTo>
                  <a:lnTo>
                    <a:pt x="6027" y="2559"/>
                  </a:lnTo>
                  <a:lnTo>
                    <a:pt x="6061" y="2492"/>
                  </a:lnTo>
                  <a:lnTo>
                    <a:pt x="6094" y="1280"/>
                  </a:lnTo>
                  <a:lnTo>
                    <a:pt x="6061" y="674"/>
                  </a:lnTo>
                  <a:lnTo>
                    <a:pt x="6061" y="371"/>
                  </a:lnTo>
                  <a:lnTo>
                    <a:pt x="6027" y="68"/>
                  </a:lnTo>
                  <a:lnTo>
                    <a:pt x="5993" y="34"/>
                  </a:lnTo>
                  <a:lnTo>
                    <a:pt x="5926" y="34"/>
                  </a:lnTo>
                  <a:lnTo>
                    <a:pt x="5892" y="68"/>
                  </a:lnTo>
                  <a:lnTo>
                    <a:pt x="5825" y="607"/>
                  </a:lnTo>
                  <a:lnTo>
                    <a:pt x="5791" y="1179"/>
                  </a:lnTo>
                  <a:lnTo>
                    <a:pt x="5825" y="2290"/>
                  </a:lnTo>
                  <a:lnTo>
                    <a:pt x="5152" y="2324"/>
                  </a:lnTo>
                  <a:lnTo>
                    <a:pt x="4478" y="2357"/>
                  </a:lnTo>
                  <a:lnTo>
                    <a:pt x="3132" y="2458"/>
                  </a:lnTo>
                  <a:lnTo>
                    <a:pt x="1785" y="2593"/>
                  </a:lnTo>
                  <a:lnTo>
                    <a:pt x="1111" y="2627"/>
                  </a:lnTo>
                  <a:lnTo>
                    <a:pt x="438" y="2627"/>
                  </a:lnTo>
                  <a:lnTo>
                    <a:pt x="303" y="2054"/>
                  </a:lnTo>
                  <a:lnTo>
                    <a:pt x="236" y="1448"/>
                  </a:lnTo>
                  <a:lnTo>
                    <a:pt x="236" y="977"/>
                  </a:lnTo>
                  <a:lnTo>
                    <a:pt x="236" y="708"/>
                  </a:lnTo>
                  <a:lnTo>
                    <a:pt x="169" y="472"/>
                  </a:lnTo>
                  <a:lnTo>
                    <a:pt x="472" y="506"/>
                  </a:lnTo>
                  <a:lnTo>
                    <a:pt x="775" y="506"/>
                  </a:lnTo>
                  <a:lnTo>
                    <a:pt x="1414" y="472"/>
                  </a:lnTo>
                  <a:lnTo>
                    <a:pt x="2054" y="405"/>
                  </a:lnTo>
                  <a:lnTo>
                    <a:pt x="2694" y="337"/>
                  </a:lnTo>
                  <a:lnTo>
                    <a:pt x="3973" y="270"/>
                  </a:lnTo>
                  <a:lnTo>
                    <a:pt x="4781" y="236"/>
                  </a:lnTo>
                  <a:lnTo>
                    <a:pt x="5219" y="203"/>
                  </a:lnTo>
                  <a:lnTo>
                    <a:pt x="5455" y="203"/>
                  </a:lnTo>
                  <a:lnTo>
                    <a:pt x="5556" y="236"/>
                  </a:lnTo>
                  <a:lnTo>
                    <a:pt x="5623" y="270"/>
                  </a:lnTo>
                  <a:lnTo>
                    <a:pt x="5690" y="304"/>
                  </a:lnTo>
                  <a:lnTo>
                    <a:pt x="5758" y="270"/>
                  </a:lnTo>
                  <a:lnTo>
                    <a:pt x="5791" y="236"/>
                  </a:lnTo>
                  <a:lnTo>
                    <a:pt x="5791" y="169"/>
                  </a:lnTo>
                  <a:lnTo>
                    <a:pt x="5758" y="102"/>
                  </a:lnTo>
                  <a:lnTo>
                    <a:pt x="5690" y="34"/>
                  </a:lnTo>
                  <a:lnTo>
                    <a:pt x="562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8"/>
            <p:cNvSpPr/>
            <p:nvPr/>
          </p:nvSpPr>
          <p:spPr>
            <a:xfrm>
              <a:off x="120820" y="568667"/>
              <a:ext cx="124207" cy="154350"/>
            </a:xfrm>
            <a:custGeom>
              <a:avLst/>
              <a:gdLst/>
              <a:ahLst/>
              <a:cxnLst/>
              <a:rect l="l" t="t" r="r" b="b"/>
              <a:pathLst>
                <a:path w="2493" h="3098" extrusionOk="0">
                  <a:moveTo>
                    <a:pt x="2290" y="202"/>
                  </a:moveTo>
                  <a:lnTo>
                    <a:pt x="2223" y="808"/>
                  </a:lnTo>
                  <a:lnTo>
                    <a:pt x="2223" y="1482"/>
                  </a:lnTo>
                  <a:lnTo>
                    <a:pt x="2223" y="2155"/>
                  </a:lnTo>
                  <a:lnTo>
                    <a:pt x="2290" y="2727"/>
                  </a:lnTo>
                  <a:lnTo>
                    <a:pt x="2324" y="2761"/>
                  </a:lnTo>
                  <a:lnTo>
                    <a:pt x="2290" y="2761"/>
                  </a:lnTo>
                  <a:lnTo>
                    <a:pt x="2055" y="2727"/>
                  </a:lnTo>
                  <a:lnTo>
                    <a:pt x="1819" y="2727"/>
                  </a:lnTo>
                  <a:lnTo>
                    <a:pt x="1348" y="2761"/>
                  </a:lnTo>
                  <a:lnTo>
                    <a:pt x="371" y="2761"/>
                  </a:lnTo>
                  <a:lnTo>
                    <a:pt x="270" y="1515"/>
                  </a:lnTo>
                  <a:lnTo>
                    <a:pt x="169" y="236"/>
                  </a:lnTo>
                  <a:lnTo>
                    <a:pt x="708" y="303"/>
                  </a:lnTo>
                  <a:lnTo>
                    <a:pt x="1213" y="270"/>
                  </a:lnTo>
                  <a:lnTo>
                    <a:pt x="2290" y="202"/>
                  </a:lnTo>
                  <a:close/>
                  <a:moveTo>
                    <a:pt x="2290" y="0"/>
                  </a:moveTo>
                  <a:lnTo>
                    <a:pt x="1752" y="34"/>
                  </a:lnTo>
                  <a:lnTo>
                    <a:pt x="1213" y="34"/>
                  </a:lnTo>
                  <a:lnTo>
                    <a:pt x="674" y="68"/>
                  </a:lnTo>
                  <a:lnTo>
                    <a:pt x="136" y="101"/>
                  </a:lnTo>
                  <a:lnTo>
                    <a:pt x="102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34" y="236"/>
                  </a:lnTo>
                  <a:lnTo>
                    <a:pt x="1" y="876"/>
                  </a:lnTo>
                  <a:lnTo>
                    <a:pt x="34" y="1616"/>
                  </a:lnTo>
                  <a:lnTo>
                    <a:pt x="102" y="2357"/>
                  </a:lnTo>
                  <a:lnTo>
                    <a:pt x="203" y="3030"/>
                  </a:lnTo>
                  <a:lnTo>
                    <a:pt x="237" y="3064"/>
                  </a:lnTo>
                  <a:lnTo>
                    <a:pt x="304" y="3098"/>
                  </a:lnTo>
                  <a:lnTo>
                    <a:pt x="371" y="3064"/>
                  </a:lnTo>
                  <a:lnTo>
                    <a:pt x="405" y="2997"/>
                  </a:lnTo>
                  <a:lnTo>
                    <a:pt x="405" y="2896"/>
                  </a:lnTo>
                  <a:lnTo>
                    <a:pt x="876" y="2997"/>
                  </a:lnTo>
                  <a:lnTo>
                    <a:pt x="1348" y="3030"/>
                  </a:lnTo>
                  <a:lnTo>
                    <a:pt x="1853" y="2997"/>
                  </a:lnTo>
                  <a:lnTo>
                    <a:pt x="2088" y="2963"/>
                  </a:lnTo>
                  <a:lnTo>
                    <a:pt x="2290" y="2896"/>
                  </a:lnTo>
                  <a:lnTo>
                    <a:pt x="2358" y="2862"/>
                  </a:lnTo>
                  <a:lnTo>
                    <a:pt x="2358" y="2795"/>
                  </a:lnTo>
                  <a:lnTo>
                    <a:pt x="2425" y="2795"/>
                  </a:lnTo>
                  <a:lnTo>
                    <a:pt x="2459" y="2761"/>
                  </a:lnTo>
                  <a:lnTo>
                    <a:pt x="2459" y="2727"/>
                  </a:lnTo>
                  <a:lnTo>
                    <a:pt x="2492" y="2121"/>
                  </a:lnTo>
                  <a:lnTo>
                    <a:pt x="2459" y="1448"/>
                  </a:lnTo>
                  <a:lnTo>
                    <a:pt x="2425" y="775"/>
                  </a:lnTo>
                  <a:lnTo>
                    <a:pt x="2358" y="169"/>
                  </a:lnTo>
                  <a:lnTo>
                    <a:pt x="2391" y="135"/>
                  </a:lnTo>
                  <a:lnTo>
                    <a:pt x="2391" y="68"/>
                  </a:lnTo>
                  <a:lnTo>
                    <a:pt x="2358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8"/>
            <p:cNvSpPr/>
            <p:nvPr/>
          </p:nvSpPr>
          <p:spPr>
            <a:xfrm>
              <a:off x="1274908" y="519990"/>
              <a:ext cx="159382" cy="144336"/>
            </a:xfrm>
            <a:custGeom>
              <a:avLst/>
              <a:gdLst/>
              <a:ahLst/>
              <a:cxnLst/>
              <a:rect l="l" t="t" r="r" b="b"/>
              <a:pathLst>
                <a:path w="3199" h="2897" extrusionOk="0">
                  <a:moveTo>
                    <a:pt x="2963" y="1"/>
                  </a:moveTo>
                  <a:lnTo>
                    <a:pt x="2963" y="34"/>
                  </a:lnTo>
                  <a:lnTo>
                    <a:pt x="2930" y="34"/>
                  </a:lnTo>
                  <a:lnTo>
                    <a:pt x="2896" y="338"/>
                  </a:lnTo>
                  <a:lnTo>
                    <a:pt x="2930" y="674"/>
                  </a:lnTo>
                  <a:lnTo>
                    <a:pt x="2963" y="1280"/>
                  </a:lnTo>
                  <a:lnTo>
                    <a:pt x="2963" y="1954"/>
                  </a:lnTo>
                  <a:lnTo>
                    <a:pt x="2997" y="2290"/>
                  </a:lnTo>
                  <a:lnTo>
                    <a:pt x="3031" y="2627"/>
                  </a:lnTo>
                  <a:lnTo>
                    <a:pt x="2324" y="2627"/>
                  </a:lnTo>
                  <a:lnTo>
                    <a:pt x="1650" y="2661"/>
                  </a:lnTo>
                  <a:lnTo>
                    <a:pt x="977" y="2694"/>
                  </a:lnTo>
                  <a:lnTo>
                    <a:pt x="640" y="2728"/>
                  </a:lnTo>
                  <a:lnTo>
                    <a:pt x="270" y="2728"/>
                  </a:lnTo>
                  <a:lnTo>
                    <a:pt x="303" y="2391"/>
                  </a:lnTo>
                  <a:lnTo>
                    <a:pt x="303" y="2055"/>
                  </a:lnTo>
                  <a:lnTo>
                    <a:pt x="270" y="1348"/>
                  </a:lnTo>
                  <a:lnTo>
                    <a:pt x="236" y="742"/>
                  </a:lnTo>
                  <a:lnTo>
                    <a:pt x="202" y="439"/>
                  </a:lnTo>
                  <a:lnTo>
                    <a:pt x="101" y="169"/>
                  </a:lnTo>
                  <a:lnTo>
                    <a:pt x="68" y="169"/>
                  </a:lnTo>
                  <a:lnTo>
                    <a:pt x="0" y="472"/>
                  </a:lnTo>
                  <a:lnTo>
                    <a:pt x="0" y="775"/>
                  </a:lnTo>
                  <a:lnTo>
                    <a:pt x="34" y="1381"/>
                  </a:lnTo>
                  <a:lnTo>
                    <a:pt x="34" y="1718"/>
                  </a:lnTo>
                  <a:lnTo>
                    <a:pt x="101" y="2088"/>
                  </a:lnTo>
                  <a:lnTo>
                    <a:pt x="236" y="2795"/>
                  </a:lnTo>
                  <a:lnTo>
                    <a:pt x="236" y="2829"/>
                  </a:lnTo>
                  <a:lnTo>
                    <a:pt x="236" y="2863"/>
                  </a:lnTo>
                  <a:lnTo>
                    <a:pt x="539" y="2795"/>
                  </a:lnTo>
                  <a:lnTo>
                    <a:pt x="573" y="2863"/>
                  </a:lnTo>
                  <a:lnTo>
                    <a:pt x="640" y="2896"/>
                  </a:lnTo>
                  <a:lnTo>
                    <a:pt x="842" y="2896"/>
                  </a:lnTo>
                  <a:lnTo>
                    <a:pt x="1347" y="2863"/>
                  </a:lnTo>
                  <a:lnTo>
                    <a:pt x="2223" y="2829"/>
                  </a:lnTo>
                  <a:lnTo>
                    <a:pt x="3064" y="2795"/>
                  </a:lnTo>
                  <a:lnTo>
                    <a:pt x="3098" y="2795"/>
                  </a:lnTo>
                  <a:lnTo>
                    <a:pt x="3098" y="2762"/>
                  </a:lnTo>
                  <a:lnTo>
                    <a:pt x="3132" y="2762"/>
                  </a:lnTo>
                  <a:lnTo>
                    <a:pt x="3165" y="2694"/>
                  </a:lnTo>
                  <a:lnTo>
                    <a:pt x="3199" y="2391"/>
                  </a:lnTo>
                  <a:lnTo>
                    <a:pt x="3199" y="2088"/>
                  </a:lnTo>
                  <a:lnTo>
                    <a:pt x="3199" y="1482"/>
                  </a:lnTo>
                  <a:lnTo>
                    <a:pt x="3165" y="742"/>
                  </a:lnTo>
                  <a:lnTo>
                    <a:pt x="3132" y="371"/>
                  </a:lnTo>
                  <a:lnTo>
                    <a:pt x="3031" y="34"/>
                  </a:lnTo>
                  <a:lnTo>
                    <a:pt x="296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8"/>
            <p:cNvSpPr/>
            <p:nvPr/>
          </p:nvSpPr>
          <p:spPr>
            <a:xfrm>
              <a:off x="402665" y="555214"/>
              <a:ext cx="171140" cy="149368"/>
            </a:xfrm>
            <a:custGeom>
              <a:avLst/>
              <a:gdLst/>
              <a:ahLst/>
              <a:cxnLst/>
              <a:rect l="l" t="t" r="r" b="b"/>
              <a:pathLst>
                <a:path w="3435" h="2998" extrusionOk="0">
                  <a:moveTo>
                    <a:pt x="1279" y="1"/>
                  </a:moveTo>
                  <a:lnTo>
                    <a:pt x="909" y="68"/>
                  </a:lnTo>
                  <a:lnTo>
                    <a:pt x="539" y="136"/>
                  </a:lnTo>
                  <a:lnTo>
                    <a:pt x="202" y="203"/>
                  </a:lnTo>
                  <a:lnTo>
                    <a:pt x="101" y="136"/>
                  </a:lnTo>
                  <a:lnTo>
                    <a:pt x="34" y="136"/>
                  </a:lnTo>
                  <a:lnTo>
                    <a:pt x="0" y="169"/>
                  </a:lnTo>
                  <a:lnTo>
                    <a:pt x="0" y="237"/>
                  </a:lnTo>
                  <a:lnTo>
                    <a:pt x="34" y="304"/>
                  </a:lnTo>
                  <a:lnTo>
                    <a:pt x="67" y="338"/>
                  </a:lnTo>
                  <a:lnTo>
                    <a:pt x="34" y="876"/>
                  </a:lnTo>
                  <a:lnTo>
                    <a:pt x="67" y="1684"/>
                  </a:lnTo>
                  <a:lnTo>
                    <a:pt x="135" y="2896"/>
                  </a:lnTo>
                  <a:lnTo>
                    <a:pt x="168" y="2997"/>
                  </a:lnTo>
                  <a:lnTo>
                    <a:pt x="269" y="2997"/>
                  </a:lnTo>
                  <a:lnTo>
                    <a:pt x="337" y="2964"/>
                  </a:lnTo>
                  <a:lnTo>
                    <a:pt x="337" y="2896"/>
                  </a:lnTo>
                  <a:lnTo>
                    <a:pt x="303" y="1920"/>
                  </a:lnTo>
                  <a:lnTo>
                    <a:pt x="269" y="944"/>
                  </a:lnTo>
                  <a:lnTo>
                    <a:pt x="269" y="674"/>
                  </a:lnTo>
                  <a:lnTo>
                    <a:pt x="269" y="371"/>
                  </a:lnTo>
                  <a:lnTo>
                    <a:pt x="943" y="304"/>
                  </a:lnTo>
                  <a:lnTo>
                    <a:pt x="1616" y="270"/>
                  </a:lnTo>
                  <a:lnTo>
                    <a:pt x="1986" y="270"/>
                  </a:lnTo>
                  <a:lnTo>
                    <a:pt x="2357" y="304"/>
                  </a:lnTo>
                  <a:lnTo>
                    <a:pt x="2727" y="338"/>
                  </a:lnTo>
                  <a:lnTo>
                    <a:pt x="3098" y="371"/>
                  </a:lnTo>
                  <a:lnTo>
                    <a:pt x="3131" y="371"/>
                  </a:lnTo>
                  <a:lnTo>
                    <a:pt x="3098" y="573"/>
                  </a:lnTo>
                  <a:lnTo>
                    <a:pt x="3098" y="809"/>
                  </a:lnTo>
                  <a:lnTo>
                    <a:pt x="3098" y="1247"/>
                  </a:lnTo>
                  <a:lnTo>
                    <a:pt x="3098" y="2055"/>
                  </a:lnTo>
                  <a:lnTo>
                    <a:pt x="3131" y="2425"/>
                  </a:lnTo>
                  <a:lnTo>
                    <a:pt x="3199" y="2795"/>
                  </a:lnTo>
                  <a:lnTo>
                    <a:pt x="2795" y="2728"/>
                  </a:lnTo>
                  <a:lnTo>
                    <a:pt x="2390" y="2728"/>
                  </a:lnTo>
                  <a:lnTo>
                    <a:pt x="1549" y="2694"/>
                  </a:lnTo>
                  <a:lnTo>
                    <a:pt x="774" y="2694"/>
                  </a:lnTo>
                  <a:lnTo>
                    <a:pt x="640" y="2762"/>
                  </a:lnTo>
                  <a:lnTo>
                    <a:pt x="505" y="2795"/>
                  </a:lnTo>
                  <a:lnTo>
                    <a:pt x="370" y="2896"/>
                  </a:lnTo>
                  <a:lnTo>
                    <a:pt x="539" y="2930"/>
                  </a:lnTo>
                  <a:lnTo>
                    <a:pt x="707" y="2964"/>
                  </a:lnTo>
                  <a:lnTo>
                    <a:pt x="1044" y="2964"/>
                  </a:lnTo>
                  <a:lnTo>
                    <a:pt x="1414" y="2930"/>
                  </a:lnTo>
                  <a:lnTo>
                    <a:pt x="1784" y="2930"/>
                  </a:lnTo>
                  <a:lnTo>
                    <a:pt x="2525" y="2997"/>
                  </a:lnTo>
                  <a:lnTo>
                    <a:pt x="2929" y="2997"/>
                  </a:lnTo>
                  <a:lnTo>
                    <a:pt x="3300" y="2930"/>
                  </a:lnTo>
                  <a:lnTo>
                    <a:pt x="3333" y="2930"/>
                  </a:lnTo>
                  <a:lnTo>
                    <a:pt x="3401" y="2896"/>
                  </a:lnTo>
                  <a:lnTo>
                    <a:pt x="3434" y="2829"/>
                  </a:lnTo>
                  <a:lnTo>
                    <a:pt x="3434" y="2795"/>
                  </a:lnTo>
                  <a:lnTo>
                    <a:pt x="3367" y="2425"/>
                  </a:lnTo>
                  <a:lnTo>
                    <a:pt x="3333" y="2021"/>
                  </a:lnTo>
                  <a:lnTo>
                    <a:pt x="3300" y="1247"/>
                  </a:lnTo>
                  <a:lnTo>
                    <a:pt x="3333" y="674"/>
                  </a:lnTo>
                  <a:lnTo>
                    <a:pt x="3300" y="405"/>
                  </a:lnTo>
                  <a:lnTo>
                    <a:pt x="3232" y="136"/>
                  </a:lnTo>
                  <a:lnTo>
                    <a:pt x="3232" y="102"/>
                  </a:lnTo>
                  <a:lnTo>
                    <a:pt x="3199" y="136"/>
                  </a:lnTo>
                  <a:lnTo>
                    <a:pt x="3165" y="270"/>
                  </a:lnTo>
                  <a:lnTo>
                    <a:pt x="3131" y="237"/>
                  </a:lnTo>
                  <a:lnTo>
                    <a:pt x="2795" y="102"/>
                  </a:lnTo>
                  <a:lnTo>
                    <a:pt x="2424" y="35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8"/>
            <p:cNvSpPr/>
            <p:nvPr/>
          </p:nvSpPr>
          <p:spPr>
            <a:xfrm>
              <a:off x="1890515" y="21815"/>
              <a:ext cx="55403" cy="40306"/>
            </a:xfrm>
            <a:custGeom>
              <a:avLst/>
              <a:gdLst/>
              <a:ahLst/>
              <a:cxnLst/>
              <a:rect l="l" t="t" r="r" b="b"/>
              <a:pathLst>
                <a:path w="1112" h="809" extrusionOk="0">
                  <a:moveTo>
                    <a:pt x="371" y="0"/>
                  </a:moveTo>
                  <a:lnTo>
                    <a:pt x="304" y="34"/>
                  </a:lnTo>
                  <a:lnTo>
                    <a:pt x="203" y="101"/>
                  </a:lnTo>
                  <a:lnTo>
                    <a:pt x="102" y="202"/>
                  </a:lnTo>
                  <a:lnTo>
                    <a:pt x="1" y="404"/>
                  </a:lnTo>
                  <a:lnTo>
                    <a:pt x="1" y="472"/>
                  </a:lnTo>
                  <a:lnTo>
                    <a:pt x="34" y="505"/>
                  </a:lnTo>
                  <a:lnTo>
                    <a:pt x="371" y="775"/>
                  </a:lnTo>
                  <a:lnTo>
                    <a:pt x="472" y="808"/>
                  </a:lnTo>
                  <a:lnTo>
                    <a:pt x="539" y="775"/>
                  </a:lnTo>
                  <a:lnTo>
                    <a:pt x="573" y="707"/>
                  </a:lnTo>
                  <a:lnTo>
                    <a:pt x="506" y="606"/>
                  </a:lnTo>
                  <a:lnTo>
                    <a:pt x="337" y="472"/>
                  </a:lnTo>
                  <a:lnTo>
                    <a:pt x="674" y="438"/>
                  </a:lnTo>
                  <a:lnTo>
                    <a:pt x="1044" y="371"/>
                  </a:lnTo>
                  <a:lnTo>
                    <a:pt x="1112" y="337"/>
                  </a:lnTo>
                  <a:lnTo>
                    <a:pt x="1112" y="270"/>
                  </a:lnTo>
                  <a:lnTo>
                    <a:pt x="1112" y="202"/>
                  </a:lnTo>
                  <a:lnTo>
                    <a:pt x="1044" y="169"/>
                  </a:lnTo>
                  <a:lnTo>
                    <a:pt x="674" y="236"/>
                  </a:lnTo>
                  <a:lnTo>
                    <a:pt x="304" y="303"/>
                  </a:lnTo>
                  <a:lnTo>
                    <a:pt x="405" y="169"/>
                  </a:lnTo>
                  <a:lnTo>
                    <a:pt x="438" y="101"/>
                  </a:lnTo>
                  <a:lnTo>
                    <a:pt x="405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8"/>
            <p:cNvSpPr/>
            <p:nvPr/>
          </p:nvSpPr>
          <p:spPr>
            <a:xfrm>
              <a:off x="390907" y="-7"/>
              <a:ext cx="10114" cy="11808"/>
            </a:xfrm>
            <a:custGeom>
              <a:avLst/>
              <a:gdLst/>
              <a:ahLst/>
              <a:cxnLst/>
              <a:rect l="l" t="t" r="r" b="b"/>
              <a:pathLst>
                <a:path w="203" h="237" extrusionOk="0">
                  <a:moveTo>
                    <a:pt x="0" y="1"/>
                  </a:moveTo>
                  <a:lnTo>
                    <a:pt x="0" y="135"/>
                  </a:lnTo>
                  <a:lnTo>
                    <a:pt x="34" y="203"/>
                  </a:lnTo>
                  <a:lnTo>
                    <a:pt x="101" y="236"/>
                  </a:lnTo>
                  <a:lnTo>
                    <a:pt x="169" y="203"/>
                  </a:lnTo>
                  <a:lnTo>
                    <a:pt x="202" y="13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8"/>
            <p:cNvSpPr/>
            <p:nvPr/>
          </p:nvSpPr>
          <p:spPr>
            <a:xfrm>
              <a:off x="853858" y="404252"/>
              <a:ext cx="124207" cy="134272"/>
            </a:xfrm>
            <a:custGeom>
              <a:avLst/>
              <a:gdLst/>
              <a:ahLst/>
              <a:cxnLst/>
              <a:rect l="l" t="t" r="r" b="b"/>
              <a:pathLst>
                <a:path w="2493" h="2695" extrusionOk="0">
                  <a:moveTo>
                    <a:pt x="2290" y="203"/>
                  </a:moveTo>
                  <a:lnTo>
                    <a:pt x="2223" y="708"/>
                  </a:lnTo>
                  <a:lnTo>
                    <a:pt x="2223" y="1246"/>
                  </a:lnTo>
                  <a:lnTo>
                    <a:pt x="2223" y="1785"/>
                  </a:lnTo>
                  <a:lnTo>
                    <a:pt x="2290" y="2324"/>
                  </a:lnTo>
                  <a:lnTo>
                    <a:pt x="2290" y="2357"/>
                  </a:lnTo>
                  <a:lnTo>
                    <a:pt x="2055" y="2324"/>
                  </a:lnTo>
                  <a:lnTo>
                    <a:pt x="1819" y="2324"/>
                  </a:lnTo>
                  <a:lnTo>
                    <a:pt x="1347" y="2357"/>
                  </a:lnTo>
                  <a:lnTo>
                    <a:pt x="371" y="2357"/>
                  </a:lnTo>
                  <a:lnTo>
                    <a:pt x="270" y="1280"/>
                  </a:lnTo>
                  <a:lnTo>
                    <a:pt x="203" y="236"/>
                  </a:lnTo>
                  <a:lnTo>
                    <a:pt x="203" y="236"/>
                  </a:lnTo>
                  <a:lnTo>
                    <a:pt x="708" y="270"/>
                  </a:lnTo>
                  <a:lnTo>
                    <a:pt x="1246" y="270"/>
                  </a:lnTo>
                  <a:lnTo>
                    <a:pt x="2290" y="203"/>
                  </a:lnTo>
                  <a:close/>
                  <a:moveTo>
                    <a:pt x="1785" y="1"/>
                  </a:moveTo>
                  <a:lnTo>
                    <a:pt x="1246" y="34"/>
                  </a:lnTo>
                  <a:lnTo>
                    <a:pt x="708" y="34"/>
                  </a:lnTo>
                  <a:lnTo>
                    <a:pt x="169" y="68"/>
                  </a:lnTo>
                  <a:lnTo>
                    <a:pt x="102" y="102"/>
                  </a:lnTo>
                  <a:lnTo>
                    <a:pt x="102" y="135"/>
                  </a:lnTo>
                  <a:lnTo>
                    <a:pt x="34" y="169"/>
                  </a:lnTo>
                  <a:lnTo>
                    <a:pt x="34" y="203"/>
                  </a:lnTo>
                  <a:lnTo>
                    <a:pt x="1" y="809"/>
                  </a:lnTo>
                  <a:lnTo>
                    <a:pt x="34" y="1415"/>
                  </a:lnTo>
                  <a:lnTo>
                    <a:pt x="102" y="2021"/>
                  </a:lnTo>
                  <a:lnTo>
                    <a:pt x="203" y="2627"/>
                  </a:lnTo>
                  <a:lnTo>
                    <a:pt x="236" y="2661"/>
                  </a:lnTo>
                  <a:lnTo>
                    <a:pt x="304" y="2694"/>
                  </a:lnTo>
                  <a:lnTo>
                    <a:pt x="371" y="2661"/>
                  </a:lnTo>
                  <a:lnTo>
                    <a:pt x="405" y="2560"/>
                  </a:lnTo>
                  <a:lnTo>
                    <a:pt x="405" y="2492"/>
                  </a:lnTo>
                  <a:lnTo>
                    <a:pt x="842" y="2593"/>
                  </a:lnTo>
                  <a:lnTo>
                    <a:pt x="1853" y="2593"/>
                  </a:lnTo>
                  <a:lnTo>
                    <a:pt x="2088" y="2560"/>
                  </a:lnTo>
                  <a:lnTo>
                    <a:pt x="2290" y="2492"/>
                  </a:lnTo>
                  <a:lnTo>
                    <a:pt x="2324" y="2458"/>
                  </a:lnTo>
                  <a:lnTo>
                    <a:pt x="2324" y="2391"/>
                  </a:lnTo>
                  <a:lnTo>
                    <a:pt x="2425" y="2391"/>
                  </a:lnTo>
                  <a:lnTo>
                    <a:pt x="2459" y="2357"/>
                  </a:lnTo>
                  <a:lnTo>
                    <a:pt x="2459" y="2290"/>
                  </a:lnTo>
                  <a:lnTo>
                    <a:pt x="2492" y="1785"/>
                  </a:lnTo>
                  <a:lnTo>
                    <a:pt x="2459" y="1246"/>
                  </a:lnTo>
                  <a:lnTo>
                    <a:pt x="2425" y="708"/>
                  </a:lnTo>
                  <a:lnTo>
                    <a:pt x="2391" y="169"/>
                  </a:lnTo>
                  <a:lnTo>
                    <a:pt x="2425" y="102"/>
                  </a:lnTo>
                  <a:lnTo>
                    <a:pt x="2425" y="68"/>
                  </a:lnTo>
                  <a:lnTo>
                    <a:pt x="239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8"/>
            <p:cNvSpPr/>
            <p:nvPr/>
          </p:nvSpPr>
          <p:spPr>
            <a:xfrm>
              <a:off x="1333599" y="248258"/>
              <a:ext cx="127546" cy="125852"/>
            </a:xfrm>
            <a:custGeom>
              <a:avLst/>
              <a:gdLst/>
              <a:ahLst/>
              <a:cxnLst/>
              <a:rect l="l" t="t" r="r" b="b"/>
              <a:pathLst>
                <a:path w="2560" h="2526" extrusionOk="0">
                  <a:moveTo>
                    <a:pt x="2324" y="1"/>
                  </a:moveTo>
                  <a:lnTo>
                    <a:pt x="2290" y="34"/>
                  </a:lnTo>
                  <a:lnTo>
                    <a:pt x="2290" y="68"/>
                  </a:lnTo>
                  <a:lnTo>
                    <a:pt x="2257" y="135"/>
                  </a:lnTo>
                  <a:lnTo>
                    <a:pt x="1920" y="102"/>
                  </a:lnTo>
                  <a:lnTo>
                    <a:pt x="1550" y="135"/>
                  </a:lnTo>
                  <a:lnTo>
                    <a:pt x="843" y="169"/>
                  </a:lnTo>
                  <a:lnTo>
                    <a:pt x="236" y="169"/>
                  </a:lnTo>
                  <a:lnTo>
                    <a:pt x="169" y="203"/>
                  </a:lnTo>
                  <a:lnTo>
                    <a:pt x="102" y="270"/>
                  </a:lnTo>
                  <a:lnTo>
                    <a:pt x="68" y="236"/>
                  </a:lnTo>
                  <a:lnTo>
                    <a:pt x="34" y="236"/>
                  </a:lnTo>
                  <a:lnTo>
                    <a:pt x="1" y="506"/>
                  </a:lnTo>
                  <a:lnTo>
                    <a:pt x="1" y="741"/>
                  </a:lnTo>
                  <a:lnTo>
                    <a:pt x="34" y="1246"/>
                  </a:lnTo>
                  <a:lnTo>
                    <a:pt x="68" y="2425"/>
                  </a:lnTo>
                  <a:lnTo>
                    <a:pt x="102" y="2492"/>
                  </a:lnTo>
                  <a:lnTo>
                    <a:pt x="169" y="2526"/>
                  </a:lnTo>
                  <a:lnTo>
                    <a:pt x="236" y="2492"/>
                  </a:lnTo>
                  <a:lnTo>
                    <a:pt x="270" y="2458"/>
                  </a:lnTo>
                  <a:lnTo>
                    <a:pt x="540" y="2492"/>
                  </a:lnTo>
                  <a:lnTo>
                    <a:pt x="843" y="2492"/>
                  </a:lnTo>
                  <a:lnTo>
                    <a:pt x="1381" y="2458"/>
                  </a:lnTo>
                  <a:lnTo>
                    <a:pt x="1886" y="2458"/>
                  </a:lnTo>
                  <a:lnTo>
                    <a:pt x="2122" y="2425"/>
                  </a:lnTo>
                  <a:lnTo>
                    <a:pt x="2223" y="2357"/>
                  </a:lnTo>
                  <a:lnTo>
                    <a:pt x="2324" y="2290"/>
                  </a:lnTo>
                  <a:lnTo>
                    <a:pt x="2223" y="2223"/>
                  </a:lnTo>
                  <a:lnTo>
                    <a:pt x="2088" y="2155"/>
                  </a:lnTo>
                  <a:lnTo>
                    <a:pt x="1785" y="2155"/>
                  </a:lnTo>
                  <a:lnTo>
                    <a:pt x="1213" y="2189"/>
                  </a:lnTo>
                  <a:lnTo>
                    <a:pt x="742" y="2189"/>
                  </a:lnTo>
                  <a:lnTo>
                    <a:pt x="506" y="2223"/>
                  </a:lnTo>
                  <a:lnTo>
                    <a:pt x="270" y="2256"/>
                  </a:lnTo>
                  <a:lnTo>
                    <a:pt x="236" y="1078"/>
                  </a:lnTo>
                  <a:lnTo>
                    <a:pt x="203" y="741"/>
                  </a:lnTo>
                  <a:lnTo>
                    <a:pt x="135" y="438"/>
                  </a:lnTo>
                  <a:lnTo>
                    <a:pt x="203" y="438"/>
                  </a:lnTo>
                  <a:lnTo>
                    <a:pt x="236" y="405"/>
                  </a:lnTo>
                  <a:lnTo>
                    <a:pt x="270" y="371"/>
                  </a:lnTo>
                  <a:lnTo>
                    <a:pt x="1348" y="337"/>
                  </a:lnTo>
                  <a:lnTo>
                    <a:pt x="1819" y="304"/>
                  </a:lnTo>
                  <a:lnTo>
                    <a:pt x="2055" y="270"/>
                  </a:lnTo>
                  <a:lnTo>
                    <a:pt x="2257" y="236"/>
                  </a:lnTo>
                  <a:lnTo>
                    <a:pt x="2290" y="674"/>
                  </a:lnTo>
                  <a:lnTo>
                    <a:pt x="2324" y="1078"/>
                  </a:lnTo>
                  <a:lnTo>
                    <a:pt x="2290" y="1684"/>
                  </a:lnTo>
                  <a:lnTo>
                    <a:pt x="2290" y="1987"/>
                  </a:lnTo>
                  <a:lnTo>
                    <a:pt x="2324" y="2290"/>
                  </a:lnTo>
                  <a:lnTo>
                    <a:pt x="2358" y="2324"/>
                  </a:lnTo>
                  <a:lnTo>
                    <a:pt x="2391" y="2357"/>
                  </a:lnTo>
                  <a:lnTo>
                    <a:pt x="2459" y="2357"/>
                  </a:lnTo>
                  <a:lnTo>
                    <a:pt x="2492" y="2290"/>
                  </a:lnTo>
                  <a:lnTo>
                    <a:pt x="2526" y="1987"/>
                  </a:lnTo>
                  <a:lnTo>
                    <a:pt x="2560" y="1684"/>
                  </a:lnTo>
                  <a:lnTo>
                    <a:pt x="2526" y="1078"/>
                  </a:lnTo>
                  <a:lnTo>
                    <a:pt x="2492" y="573"/>
                  </a:lnTo>
                  <a:lnTo>
                    <a:pt x="2459" y="304"/>
                  </a:lnTo>
                  <a:lnTo>
                    <a:pt x="2391" y="34"/>
                  </a:lnTo>
                  <a:lnTo>
                    <a:pt x="2358" y="34"/>
                  </a:lnTo>
                  <a:lnTo>
                    <a:pt x="23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8"/>
            <p:cNvSpPr/>
            <p:nvPr/>
          </p:nvSpPr>
          <p:spPr>
            <a:xfrm>
              <a:off x="712960" y="414316"/>
              <a:ext cx="127546" cy="119175"/>
            </a:xfrm>
            <a:custGeom>
              <a:avLst/>
              <a:gdLst/>
              <a:ahLst/>
              <a:cxnLst/>
              <a:rect l="l" t="t" r="r" b="b"/>
              <a:pathLst>
                <a:path w="2560" h="2392" extrusionOk="0">
                  <a:moveTo>
                    <a:pt x="102" y="1"/>
                  </a:moveTo>
                  <a:lnTo>
                    <a:pt x="68" y="34"/>
                  </a:lnTo>
                  <a:lnTo>
                    <a:pt x="34" y="304"/>
                  </a:lnTo>
                  <a:lnTo>
                    <a:pt x="1" y="539"/>
                  </a:lnTo>
                  <a:lnTo>
                    <a:pt x="1" y="1078"/>
                  </a:lnTo>
                  <a:lnTo>
                    <a:pt x="34" y="1684"/>
                  </a:lnTo>
                  <a:lnTo>
                    <a:pt x="102" y="1987"/>
                  </a:lnTo>
                  <a:lnTo>
                    <a:pt x="169" y="2290"/>
                  </a:lnTo>
                  <a:lnTo>
                    <a:pt x="203" y="2324"/>
                  </a:lnTo>
                  <a:lnTo>
                    <a:pt x="236" y="2358"/>
                  </a:lnTo>
                  <a:lnTo>
                    <a:pt x="304" y="2324"/>
                  </a:lnTo>
                  <a:lnTo>
                    <a:pt x="337" y="2256"/>
                  </a:lnTo>
                  <a:lnTo>
                    <a:pt x="304" y="1953"/>
                  </a:lnTo>
                  <a:lnTo>
                    <a:pt x="304" y="1650"/>
                  </a:lnTo>
                  <a:lnTo>
                    <a:pt x="236" y="1078"/>
                  </a:lnTo>
                  <a:lnTo>
                    <a:pt x="236" y="640"/>
                  </a:lnTo>
                  <a:lnTo>
                    <a:pt x="203" y="203"/>
                  </a:lnTo>
                  <a:lnTo>
                    <a:pt x="203" y="203"/>
                  </a:lnTo>
                  <a:lnTo>
                    <a:pt x="438" y="236"/>
                  </a:lnTo>
                  <a:lnTo>
                    <a:pt x="1145" y="236"/>
                  </a:lnTo>
                  <a:lnTo>
                    <a:pt x="2223" y="169"/>
                  </a:lnTo>
                  <a:lnTo>
                    <a:pt x="2256" y="236"/>
                  </a:lnTo>
                  <a:lnTo>
                    <a:pt x="2324" y="236"/>
                  </a:lnTo>
                  <a:lnTo>
                    <a:pt x="2324" y="539"/>
                  </a:lnTo>
                  <a:lnTo>
                    <a:pt x="2324" y="876"/>
                  </a:lnTo>
                  <a:lnTo>
                    <a:pt x="2357" y="2054"/>
                  </a:lnTo>
                  <a:lnTo>
                    <a:pt x="1886" y="2054"/>
                  </a:lnTo>
                  <a:lnTo>
                    <a:pt x="1415" y="2088"/>
                  </a:lnTo>
                  <a:lnTo>
                    <a:pt x="674" y="2088"/>
                  </a:lnTo>
                  <a:lnTo>
                    <a:pt x="539" y="2122"/>
                  </a:lnTo>
                  <a:lnTo>
                    <a:pt x="438" y="2189"/>
                  </a:lnTo>
                  <a:lnTo>
                    <a:pt x="337" y="2256"/>
                  </a:lnTo>
                  <a:lnTo>
                    <a:pt x="405" y="2324"/>
                  </a:lnTo>
                  <a:lnTo>
                    <a:pt x="539" y="2358"/>
                  </a:lnTo>
                  <a:lnTo>
                    <a:pt x="775" y="2391"/>
                  </a:lnTo>
                  <a:lnTo>
                    <a:pt x="1280" y="2358"/>
                  </a:lnTo>
                  <a:lnTo>
                    <a:pt x="1819" y="2358"/>
                  </a:lnTo>
                  <a:lnTo>
                    <a:pt x="2122" y="2324"/>
                  </a:lnTo>
                  <a:lnTo>
                    <a:pt x="2357" y="2256"/>
                  </a:lnTo>
                  <a:lnTo>
                    <a:pt x="2425" y="2324"/>
                  </a:lnTo>
                  <a:lnTo>
                    <a:pt x="2492" y="2324"/>
                  </a:lnTo>
                  <a:lnTo>
                    <a:pt x="2559" y="2290"/>
                  </a:lnTo>
                  <a:lnTo>
                    <a:pt x="2559" y="2223"/>
                  </a:lnTo>
                  <a:lnTo>
                    <a:pt x="2526" y="1044"/>
                  </a:lnTo>
                  <a:lnTo>
                    <a:pt x="2526" y="539"/>
                  </a:lnTo>
                  <a:lnTo>
                    <a:pt x="2492" y="270"/>
                  </a:lnTo>
                  <a:lnTo>
                    <a:pt x="2425" y="34"/>
                  </a:lnTo>
                  <a:lnTo>
                    <a:pt x="2391" y="34"/>
                  </a:lnTo>
                  <a:lnTo>
                    <a:pt x="2391" y="68"/>
                  </a:lnTo>
                  <a:lnTo>
                    <a:pt x="2357" y="68"/>
                  </a:lnTo>
                  <a:lnTo>
                    <a:pt x="2290" y="34"/>
                  </a:lnTo>
                  <a:lnTo>
                    <a:pt x="2223" y="1"/>
                  </a:lnTo>
                  <a:lnTo>
                    <a:pt x="2021" y="1"/>
                  </a:lnTo>
                  <a:lnTo>
                    <a:pt x="1617" y="34"/>
                  </a:lnTo>
                  <a:lnTo>
                    <a:pt x="910" y="34"/>
                  </a:lnTo>
                  <a:lnTo>
                    <a:pt x="539" y="68"/>
                  </a:lnTo>
                  <a:lnTo>
                    <a:pt x="203" y="102"/>
                  </a:lnTo>
                  <a:lnTo>
                    <a:pt x="169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8"/>
            <p:cNvSpPr/>
            <p:nvPr/>
          </p:nvSpPr>
          <p:spPr>
            <a:xfrm>
              <a:off x="1162508" y="122456"/>
              <a:ext cx="127546" cy="120820"/>
            </a:xfrm>
            <a:custGeom>
              <a:avLst/>
              <a:gdLst/>
              <a:ahLst/>
              <a:cxnLst/>
              <a:rect l="l" t="t" r="r" b="b"/>
              <a:pathLst>
                <a:path w="2560" h="2425" extrusionOk="0">
                  <a:moveTo>
                    <a:pt x="2357" y="0"/>
                  </a:moveTo>
                  <a:lnTo>
                    <a:pt x="2357" y="34"/>
                  </a:lnTo>
                  <a:lnTo>
                    <a:pt x="2324" y="135"/>
                  </a:lnTo>
                  <a:lnTo>
                    <a:pt x="1751" y="68"/>
                  </a:lnTo>
                  <a:lnTo>
                    <a:pt x="1179" y="68"/>
                  </a:lnTo>
                  <a:lnTo>
                    <a:pt x="674" y="34"/>
                  </a:lnTo>
                  <a:lnTo>
                    <a:pt x="405" y="68"/>
                  </a:lnTo>
                  <a:lnTo>
                    <a:pt x="304" y="101"/>
                  </a:lnTo>
                  <a:lnTo>
                    <a:pt x="169" y="169"/>
                  </a:lnTo>
                  <a:lnTo>
                    <a:pt x="169" y="169"/>
                  </a:lnTo>
                  <a:lnTo>
                    <a:pt x="169" y="169"/>
                  </a:lnTo>
                  <a:lnTo>
                    <a:pt x="371" y="270"/>
                  </a:lnTo>
                  <a:lnTo>
                    <a:pt x="573" y="304"/>
                  </a:lnTo>
                  <a:lnTo>
                    <a:pt x="1011" y="270"/>
                  </a:lnTo>
                  <a:lnTo>
                    <a:pt x="1650" y="304"/>
                  </a:lnTo>
                  <a:lnTo>
                    <a:pt x="2324" y="337"/>
                  </a:lnTo>
                  <a:lnTo>
                    <a:pt x="2290" y="708"/>
                  </a:lnTo>
                  <a:lnTo>
                    <a:pt x="2324" y="1078"/>
                  </a:lnTo>
                  <a:lnTo>
                    <a:pt x="2324" y="1583"/>
                  </a:lnTo>
                  <a:lnTo>
                    <a:pt x="2357" y="1852"/>
                  </a:lnTo>
                  <a:lnTo>
                    <a:pt x="2391" y="2088"/>
                  </a:lnTo>
                  <a:lnTo>
                    <a:pt x="2357" y="2088"/>
                  </a:lnTo>
                  <a:lnTo>
                    <a:pt x="1347" y="2122"/>
                  </a:lnTo>
                  <a:lnTo>
                    <a:pt x="809" y="2155"/>
                  </a:lnTo>
                  <a:lnTo>
                    <a:pt x="539" y="2189"/>
                  </a:lnTo>
                  <a:lnTo>
                    <a:pt x="304" y="2223"/>
                  </a:lnTo>
                  <a:lnTo>
                    <a:pt x="270" y="1718"/>
                  </a:lnTo>
                  <a:lnTo>
                    <a:pt x="236" y="1213"/>
                  </a:lnTo>
                  <a:lnTo>
                    <a:pt x="270" y="708"/>
                  </a:lnTo>
                  <a:lnTo>
                    <a:pt x="236" y="438"/>
                  </a:lnTo>
                  <a:lnTo>
                    <a:pt x="203" y="304"/>
                  </a:lnTo>
                  <a:lnTo>
                    <a:pt x="169" y="169"/>
                  </a:lnTo>
                  <a:lnTo>
                    <a:pt x="135" y="203"/>
                  </a:lnTo>
                  <a:lnTo>
                    <a:pt x="68" y="337"/>
                  </a:lnTo>
                  <a:lnTo>
                    <a:pt x="34" y="506"/>
                  </a:lnTo>
                  <a:lnTo>
                    <a:pt x="1" y="876"/>
                  </a:lnTo>
                  <a:lnTo>
                    <a:pt x="34" y="1583"/>
                  </a:lnTo>
                  <a:lnTo>
                    <a:pt x="34" y="1819"/>
                  </a:lnTo>
                  <a:lnTo>
                    <a:pt x="34" y="2054"/>
                  </a:lnTo>
                  <a:lnTo>
                    <a:pt x="34" y="2189"/>
                  </a:lnTo>
                  <a:lnTo>
                    <a:pt x="102" y="2290"/>
                  </a:lnTo>
                  <a:lnTo>
                    <a:pt x="169" y="2391"/>
                  </a:lnTo>
                  <a:lnTo>
                    <a:pt x="270" y="2425"/>
                  </a:lnTo>
                  <a:lnTo>
                    <a:pt x="304" y="2425"/>
                  </a:lnTo>
                  <a:lnTo>
                    <a:pt x="337" y="2391"/>
                  </a:lnTo>
                  <a:lnTo>
                    <a:pt x="337" y="2357"/>
                  </a:lnTo>
                  <a:lnTo>
                    <a:pt x="573" y="2391"/>
                  </a:lnTo>
                  <a:lnTo>
                    <a:pt x="809" y="2425"/>
                  </a:lnTo>
                  <a:lnTo>
                    <a:pt x="1347" y="2391"/>
                  </a:lnTo>
                  <a:lnTo>
                    <a:pt x="2391" y="2324"/>
                  </a:lnTo>
                  <a:lnTo>
                    <a:pt x="2458" y="2290"/>
                  </a:lnTo>
                  <a:lnTo>
                    <a:pt x="2492" y="2324"/>
                  </a:lnTo>
                  <a:lnTo>
                    <a:pt x="2526" y="2324"/>
                  </a:lnTo>
                  <a:lnTo>
                    <a:pt x="2526" y="2290"/>
                  </a:lnTo>
                  <a:lnTo>
                    <a:pt x="2559" y="2021"/>
                  </a:lnTo>
                  <a:lnTo>
                    <a:pt x="2559" y="1751"/>
                  </a:lnTo>
                  <a:lnTo>
                    <a:pt x="2526" y="1246"/>
                  </a:lnTo>
                  <a:lnTo>
                    <a:pt x="2526" y="640"/>
                  </a:lnTo>
                  <a:lnTo>
                    <a:pt x="2492" y="337"/>
                  </a:lnTo>
                  <a:lnTo>
                    <a:pt x="2458" y="34"/>
                  </a:lnTo>
                  <a:lnTo>
                    <a:pt x="242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8"/>
            <p:cNvSpPr/>
            <p:nvPr/>
          </p:nvSpPr>
          <p:spPr>
            <a:xfrm>
              <a:off x="1387307" y="296885"/>
              <a:ext cx="35274" cy="42000"/>
            </a:xfrm>
            <a:custGeom>
              <a:avLst/>
              <a:gdLst/>
              <a:ahLst/>
              <a:cxnLst/>
              <a:rect l="l" t="t" r="r" b="b"/>
              <a:pathLst>
                <a:path w="708" h="843" extrusionOk="0">
                  <a:moveTo>
                    <a:pt x="202" y="1"/>
                  </a:moveTo>
                  <a:lnTo>
                    <a:pt x="101" y="35"/>
                  </a:lnTo>
                  <a:lnTo>
                    <a:pt x="68" y="136"/>
                  </a:lnTo>
                  <a:lnTo>
                    <a:pt x="0" y="338"/>
                  </a:lnTo>
                  <a:lnTo>
                    <a:pt x="0" y="573"/>
                  </a:lnTo>
                  <a:lnTo>
                    <a:pt x="0" y="742"/>
                  </a:lnTo>
                  <a:lnTo>
                    <a:pt x="34" y="809"/>
                  </a:lnTo>
                  <a:lnTo>
                    <a:pt x="68" y="843"/>
                  </a:lnTo>
                  <a:lnTo>
                    <a:pt x="101" y="843"/>
                  </a:lnTo>
                  <a:lnTo>
                    <a:pt x="404" y="809"/>
                  </a:lnTo>
                  <a:lnTo>
                    <a:pt x="573" y="775"/>
                  </a:lnTo>
                  <a:lnTo>
                    <a:pt x="707" y="708"/>
                  </a:lnTo>
                  <a:lnTo>
                    <a:pt x="707" y="674"/>
                  </a:lnTo>
                  <a:lnTo>
                    <a:pt x="707" y="641"/>
                  </a:lnTo>
                  <a:lnTo>
                    <a:pt x="674" y="573"/>
                  </a:lnTo>
                  <a:lnTo>
                    <a:pt x="438" y="573"/>
                  </a:lnTo>
                  <a:lnTo>
                    <a:pt x="202" y="607"/>
                  </a:lnTo>
                  <a:lnTo>
                    <a:pt x="236" y="304"/>
                  </a:lnTo>
                  <a:lnTo>
                    <a:pt x="270" y="169"/>
                  </a:lnTo>
                  <a:lnTo>
                    <a:pt x="270" y="68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8"/>
            <p:cNvSpPr/>
            <p:nvPr/>
          </p:nvSpPr>
          <p:spPr>
            <a:xfrm>
              <a:off x="895809" y="444509"/>
              <a:ext cx="36968" cy="45338"/>
            </a:xfrm>
            <a:custGeom>
              <a:avLst/>
              <a:gdLst/>
              <a:ahLst/>
              <a:cxnLst/>
              <a:rect l="l" t="t" r="r" b="b"/>
              <a:pathLst>
                <a:path w="742" h="910" extrusionOk="0">
                  <a:moveTo>
                    <a:pt x="573" y="169"/>
                  </a:moveTo>
                  <a:lnTo>
                    <a:pt x="539" y="236"/>
                  </a:lnTo>
                  <a:lnTo>
                    <a:pt x="505" y="304"/>
                  </a:lnTo>
                  <a:lnTo>
                    <a:pt x="472" y="304"/>
                  </a:lnTo>
                  <a:lnTo>
                    <a:pt x="371" y="337"/>
                  </a:lnTo>
                  <a:lnTo>
                    <a:pt x="270" y="371"/>
                  </a:lnTo>
                  <a:lnTo>
                    <a:pt x="202" y="169"/>
                  </a:lnTo>
                  <a:close/>
                  <a:moveTo>
                    <a:pt x="539" y="506"/>
                  </a:moveTo>
                  <a:lnTo>
                    <a:pt x="573" y="573"/>
                  </a:lnTo>
                  <a:lnTo>
                    <a:pt x="505" y="674"/>
                  </a:lnTo>
                  <a:lnTo>
                    <a:pt x="472" y="708"/>
                  </a:lnTo>
                  <a:lnTo>
                    <a:pt x="270" y="708"/>
                  </a:lnTo>
                  <a:lnTo>
                    <a:pt x="270" y="539"/>
                  </a:lnTo>
                  <a:lnTo>
                    <a:pt x="303" y="539"/>
                  </a:lnTo>
                  <a:lnTo>
                    <a:pt x="472" y="506"/>
                  </a:lnTo>
                  <a:close/>
                  <a:moveTo>
                    <a:pt x="472" y="1"/>
                  </a:moveTo>
                  <a:lnTo>
                    <a:pt x="270" y="68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68" y="203"/>
                  </a:lnTo>
                  <a:lnTo>
                    <a:pt x="101" y="506"/>
                  </a:lnTo>
                  <a:lnTo>
                    <a:pt x="101" y="674"/>
                  </a:lnTo>
                  <a:lnTo>
                    <a:pt x="34" y="674"/>
                  </a:lnTo>
                  <a:lnTo>
                    <a:pt x="0" y="741"/>
                  </a:lnTo>
                  <a:lnTo>
                    <a:pt x="0" y="809"/>
                  </a:lnTo>
                  <a:lnTo>
                    <a:pt x="68" y="876"/>
                  </a:lnTo>
                  <a:lnTo>
                    <a:pt x="270" y="910"/>
                  </a:lnTo>
                  <a:lnTo>
                    <a:pt x="472" y="910"/>
                  </a:lnTo>
                  <a:lnTo>
                    <a:pt x="573" y="876"/>
                  </a:lnTo>
                  <a:lnTo>
                    <a:pt x="640" y="809"/>
                  </a:lnTo>
                  <a:lnTo>
                    <a:pt x="707" y="741"/>
                  </a:lnTo>
                  <a:lnTo>
                    <a:pt x="741" y="640"/>
                  </a:lnTo>
                  <a:lnTo>
                    <a:pt x="741" y="506"/>
                  </a:lnTo>
                  <a:lnTo>
                    <a:pt x="707" y="438"/>
                  </a:lnTo>
                  <a:lnTo>
                    <a:pt x="674" y="371"/>
                  </a:lnTo>
                  <a:lnTo>
                    <a:pt x="707" y="304"/>
                  </a:lnTo>
                  <a:lnTo>
                    <a:pt x="707" y="169"/>
                  </a:lnTo>
                  <a:lnTo>
                    <a:pt x="707" y="68"/>
                  </a:lnTo>
                  <a:lnTo>
                    <a:pt x="640" y="34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8"/>
            <p:cNvSpPr/>
            <p:nvPr/>
          </p:nvSpPr>
          <p:spPr>
            <a:xfrm>
              <a:off x="583820" y="419349"/>
              <a:ext cx="115787" cy="119175"/>
            </a:xfrm>
            <a:custGeom>
              <a:avLst/>
              <a:gdLst/>
              <a:ahLst/>
              <a:cxnLst/>
              <a:rect l="l" t="t" r="r" b="b"/>
              <a:pathLst>
                <a:path w="2324" h="2392" extrusionOk="0">
                  <a:moveTo>
                    <a:pt x="1515" y="1"/>
                  </a:moveTo>
                  <a:lnTo>
                    <a:pt x="909" y="34"/>
                  </a:lnTo>
                  <a:lnTo>
                    <a:pt x="202" y="34"/>
                  </a:lnTo>
                  <a:lnTo>
                    <a:pt x="0" y="102"/>
                  </a:lnTo>
                  <a:lnTo>
                    <a:pt x="0" y="135"/>
                  </a:lnTo>
                  <a:lnTo>
                    <a:pt x="68" y="203"/>
                  </a:lnTo>
                  <a:lnTo>
                    <a:pt x="169" y="236"/>
                  </a:lnTo>
                  <a:lnTo>
                    <a:pt x="371" y="270"/>
                  </a:lnTo>
                  <a:lnTo>
                    <a:pt x="1414" y="270"/>
                  </a:lnTo>
                  <a:lnTo>
                    <a:pt x="2020" y="236"/>
                  </a:lnTo>
                  <a:lnTo>
                    <a:pt x="1987" y="438"/>
                  </a:lnTo>
                  <a:lnTo>
                    <a:pt x="2020" y="640"/>
                  </a:lnTo>
                  <a:lnTo>
                    <a:pt x="2054" y="1078"/>
                  </a:lnTo>
                  <a:lnTo>
                    <a:pt x="2054" y="1617"/>
                  </a:lnTo>
                  <a:lnTo>
                    <a:pt x="2054" y="1852"/>
                  </a:lnTo>
                  <a:lnTo>
                    <a:pt x="2088" y="2122"/>
                  </a:lnTo>
                  <a:lnTo>
                    <a:pt x="977" y="2155"/>
                  </a:lnTo>
                  <a:lnTo>
                    <a:pt x="539" y="2155"/>
                  </a:lnTo>
                  <a:lnTo>
                    <a:pt x="371" y="2189"/>
                  </a:lnTo>
                  <a:lnTo>
                    <a:pt x="270" y="2223"/>
                  </a:lnTo>
                  <a:lnTo>
                    <a:pt x="202" y="2290"/>
                  </a:lnTo>
                  <a:lnTo>
                    <a:pt x="270" y="2358"/>
                  </a:lnTo>
                  <a:lnTo>
                    <a:pt x="371" y="2391"/>
                  </a:lnTo>
                  <a:lnTo>
                    <a:pt x="1583" y="2391"/>
                  </a:lnTo>
                  <a:lnTo>
                    <a:pt x="2222" y="2358"/>
                  </a:lnTo>
                  <a:lnTo>
                    <a:pt x="2290" y="2324"/>
                  </a:lnTo>
                  <a:lnTo>
                    <a:pt x="2323" y="2290"/>
                  </a:lnTo>
                  <a:lnTo>
                    <a:pt x="2323" y="2223"/>
                  </a:lnTo>
                  <a:lnTo>
                    <a:pt x="2290" y="2155"/>
                  </a:lnTo>
                  <a:lnTo>
                    <a:pt x="2290" y="1886"/>
                  </a:lnTo>
                  <a:lnTo>
                    <a:pt x="2290" y="1617"/>
                  </a:lnTo>
                  <a:lnTo>
                    <a:pt x="2256" y="1078"/>
                  </a:lnTo>
                  <a:lnTo>
                    <a:pt x="2256" y="607"/>
                  </a:lnTo>
                  <a:lnTo>
                    <a:pt x="2222" y="405"/>
                  </a:lnTo>
                  <a:lnTo>
                    <a:pt x="2189" y="203"/>
                  </a:lnTo>
                  <a:lnTo>
                    <a:pt x="2222" y="135"/>
                  </a:lnTo>
                  <a:lnTo>
                    <a:pt x="2222" y="68"/>
                  </a:lnTo>
                  <a:lnTo>
                    <a:pt x="2189" y="34"/>
                  </a:lnTo>
                  <a:lnTo>
                    <a:pt x="212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8"/>
            <p:cNvSpPr/>
            <p:nvPr/>
          </p:nvSpPr>
          <p:spPr>
            <a:xfrm>
              <a:off x="761637" y="452929"/>
              <a:ext cx="36918" cy="31886"/>
            </a:xfrm>
            <a:custGeom>
              <a:avLst/>
              <a:gdLst/>
              <a:ahLst/>
              <a:cxnLst/>
              <a:rect l="l" t="t" r="r" b="b"/>
              <a:pathLst>
                <a:path w="741" h="640" extrusionOk="0">
                  <a:moveTo>
                    <a:pt x="67" y="0"/>
                  </a:moveTo>
                  <a:lnTo>
                    <a:pt x="0" y="67"/>
                  </a:lnTo>
                  <a:lnTo>
                    <a:pt x="0" y="135"/>
                  </a:lnTo>
                  <a:lnTo>
                    <a:pt x="34" y="168"/>
                  </a:lnTo>
                  <a:lnTo>
                    <a:pt x="67" y="202"/>
                  </a:lnTo>
                  <a:lnTo>
                    <a:pt x="101" y="303"/>
                  </a:lnTo>
                  <a:lnTo>
                    <a:pt x="135" y="438"/>
                  </a:lnTo>
                  <a:lnTo>
                    <a:pt x="202" y="539"/>
                  </a:lnTo>
                  <a:lnTo>
                    <a:pt x="303" y="640"/>
                  </a:lnTo>
                  <a:lnTo>
                    <a:pt x="438" y="640"/>
                  </a:lnTo>
                  <a:lnTo>
                    <a:pt x="471" y="606"/>
                  </a:lnTo>
                  <a:lnTo>
                    <a:pt x="606" y="337"/>
                  </a:lnTo>
                  <a:lnTo>
                    <a:pt x="707" y="236"/>
                  </a:lnTo>
                  <a:lnTo>
                    <a:pt x="741" y="168"/>
                  </a:lnTo>
                  <a:lnTo>
                    <a:pt x="741" y="101"/>
                  </a:lnTo>
                  <a:lnTo>
                    <a:pt x="741" y="67"/>
                  </a:lnTo>
                  <a:lnTo>
                    <a:pt x="707" y="34"/>
                  </a:lnTo>
                  <a:lnTo>
                    <a:pt x="606" y="67"/>
                  </a:lnTo>
                  <a:lnTo>
                    <a:pt x="505" y="135"/>
                  </a:lnTo>
                  <a:lnTo>
                    <a:pt x="404" y="269"/>
                  </a:lnTo>
                  <a:lnTo>
                    <a:pt x="337" y="370"/>
                  </a:lnTo>
                  <a:lnTo>
                    <a:pt x="269" y="236"/>
                  </a:lnTo>
                  <a:lnTo>
                    <a:pt x="236" y="67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8"/>
            <p:cNvSpPr/>
            <p:nvPr/>
          </p:nvSpPr>
          <p:spPr>
            <a:xfrm>
              <a:off x="434502" y="422736"/>
              <a:ext cx="127546" cy="120820"/>
            </a:xfrm>
            <a:custGeom>
              <a:avLst/>
              <a:gdLst/>
              <a:ahLst/>
              <a:cxnLst/>
              <a:rect l="l" t="t" r="r" b="b"/>
              <a:pathLst>
                <a:path w="2560" h="2425" extrusionOk="0">
                  <a:moveTo>
                    <a:pt x="2391" y="0"/>
                  </a:moveTo>
                  <a:lnTo>
                    <a:pt x="2358" y="34"/>
                  </a:lnTo>
                  <a:lnTo>
                    <a:pt x="2324" y="135"/>
                  </a:lnTo>
                  <a:lnTo>
                    <a:pt x="1751" y="67"/>
                  </a:lnTo>
                  <a:lnTo>
                    <a:pt x="1179" y="67"/>
                  </a:lnTo>
                  <a:lnTo>
                    <a:pt x="640" y="34"/>
                  </a:lnTo>
                  <a:lnTo>
                    <a:pt x="405" y="67"/>
                  </a:lnTo>
                  <a:lnTo>
                    <a:pt x="270" y="101"/>
                  </a:lnTo>
                  <a:lnTo>
                    <a:pt x="169" y="168"/>
                  </a:lnTo>
                  <a:lnTo>
                    <a:pt x="169" y="202"/>
                  </a:lnTo>
                  <a:lnTo>
                    <a:pt x="371" y="269"/>
                  </a:lnTo>
                  <a:lnTo>
                    <a:pt x="573" y="303"/>
                  </a:lnTo>
                  <a:lnTo>
                    <a:pt x="1011" y="269"/>
                  </a:lnTo>
                  <a:lnTo>
                    <a:pt x="1650" y="303"/>
                  </a:lnTo>
                  <a:lnTo>
                    <a:pt x="2324" y="337"/>
                  </a:lnTo>
                  <a:lnTo>
                    <a:pt x="2290" y="707"/>
                  </a:lnTo>
                  <a:lnTo>
                    <a:pt x="2324" y="1077"/>
                  </a:lnTo>
                  <a:lnTo>
                    <a:pt x="2324" y="1582"/>
                  </a:lnTo>
                  <a:lnTo>
                    <a:pt x="2358" y="1852"/>
                  </a:lnTo>
                  <a:lnTo>
                    <a:pt x="2391" y="2087"/>
                  </a:lnTo>
                  <a:lnTo>
                    <a:pt x="2358" y="2087"/>
                  </a:lnTo>
                  <a:lnTo>
                    <a:pt x="1314" y="2121"/>
                  </a:lnTo>
                  <a:lnTo>
                    <a:pt x="809" y="2155"/>
                  </a:lnTo>
                  <a:lnTo>
                    <a:pt x="539" y="2189"/>
                  </a:lnTo>
                  <a:lnTo>
                    <a:pt x="304" y="2256"/>
                  </a:lnTo>
                  <a:lnTo>
                    <a:pt x="270" y="1751"/>
                  </a:lnTo>
                  <a:lnTo>
                    <a:pt x="236" y="1246"/>
                  </a:lnTo>
                  <a:lnTo>
                    <a:pt x="270" y="707"/>
                  </a:lnTo>
                  <a:lnTo>
                    <a:pt x="236" y="438"/>
                  </a:lnTo>
                  <a:lnTo>
                    <a:pt x="203" y="303"/>
                  </a:lnTo>
                  <a:lnTo>
                    <a:pt x="169" y="202"/>
                  </a:lnTo>
                  <a:lnTo>
                    <a:pt x="135" y="202"/>
                  </a:lnTo>
                  <a:lnTo>
                    <a:pt x="68" y="337"/>
                  </a:lnTo>
                  <a:lnTo>
                    <a:pt x="34" y="505"/>
                  </a:lnTo>
                  <a:lnTo>
                    <a:pt x="1" y="875"/>
                  </a:lnTo>
                  <a:lnTo>
                    <a:pt x="34" y="1582"/>
                  </a:lnTo>
                  <a:lnTo>
                    <a:pt x="34" y="1818"/>
                  </a:lnTo>
                  <a:lnTo>
                    <a:pt x="34" y="2054"/>
                  </a:lnTo>
                  <a:lnTo>
                    <a:pt x="34" y="2189"/>
                  </a:lnTo>
                  <a:lnTo>
                    <a:pt x="102" y="2290"/>
                  </a:lnTo>
                  <a:lnTo>
                    <a:pt x="169" y="2391"/>
                  </a:lnTo>
                  <a:lnTo>
                    <a:pt x="270" y="2424"/>
                  </a:lnTo>
                  <a:lnTo>
                    <a:pt x="304" y="2424"/>
                  </a:lnTo>
                  <a:lnTo>
                    <a:pt x="337" y="2391"/>
                  </a:lnTo>
                  <a:lnTo>
                    <a:pt x="337" y="2357"/>
                  </a:lnTo>
                  <a:lnTo>
                    <a:pt x="573" y="2391"/>
                  </a:lnTo>
                  <a:lnTo>
                    <a:pt x="809" y="2424"/>
                  </a:lnTo>
                  <a:lnTo>
                    <a:pt x="1347" y="2391"/>
                  </a:lnTo>
                  <a:lnTo>
                    <a:pt x="2391" y="2323"/>
                  </a:lnTo>
                  <a:lnTo>
                    <a:pt x="2459" y="2290"/>
                  </a:lnTo>
                  <a:lnTo>
                    <a:pt x="2492" y="2323"/>
                  </a:lnTo>
                  <a:lnTo>
                    <a:pt x="2526" y="2323"/>
                  </a:lnTo>
                  <a:lnTo>
                    <a:pt x="2526" y="2290"/>
                  </a:lnTo>
                  <a:lnTo>
                    <a:pt x="2560" y="2020"/>
                  </a:lnTo>
                  <a:lnTo>
                    <a:pt x="2560" y="1784"/>
                  </a:lnTo>
                  <a:lnTo>
                    <a:pt x="2526" y="1246"/>
                  </a:lnTo>
                  <a:lnTo>
                    <a:pt x="2526" y="640"/>
                  </a:lnTo>
                  <a:lnTo>
                    <a:pt x="2492" y="337"/>
                  </a:lnTo>
                  <a:lnTo>
                    <a:pt x="2459" y="34"/>
                  </a:lnTo>
                  <a:lnTo>
                    <a:pt x="242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8"/>
            <p:cNvSpPr/>
            <p:nvPr/>
          </p:nvSpPr>
          <p:spPr>
            <a:xfrm>
              <a:off x="624077" y="461299"/>
              <a:ext cx="30242" cy="30242"/>
            </a:xfrm>
            <a:custGeom>
              <a:avLst/>
              <a:gdLst/>
              <a:ahLst/>
              <a:cxnLst/>
              <a:rect l="l" t="t" r="r" b="b"/>
              <a:pathLst>
                <a:path w="607" h="607" extrusionOk="0">
                  <a:moveTo>
                    <a:pt x="236" y="0"/>
                  </a:moveTo>
                  <a:lnTo>
                    <a:pt x="135" y="68"/>
                  </a:lnTo>
                  <a:lnTo>
                    <a:pt x="68" y="135"/>
                  </a:lnTo>
                  <a:lnTo>
                    <a:pt x="0" y="202"/>
                  </a:lnTo>
                  <a:lnTo>
                    <a:pt x="0" y="303"/>
                  </a:lnTo>
                  <a:lnTo>
                    <a:pt x="0" y="404"/>
                  </a:lnTo>
                  <a:lnTo>
                    <a:pt x="68" y="505"/>
                  </a:lnTo>
                  <a:lnTo>
                    <a:pt x="135" y="573"/>
                  </a:lnTo>
                  <a:lnTo>
                    <a:pt x="236" y="606"/>
                  </a:lnTo>
                  <a:lnTo>
                    <a:pt x="371" y="606"/>
                  </a:lnTo>
                  <a:lnTo>
                    <a:pt x="438" y="573"/>
                  </a:lnTo>
                  <a:lnTo>
                    <a:pt x="539" y="539"/>
                  </a:lnTo>
                  <a:lnTo>
                    <a:pt x="573" y="438"/>
                  </a:lnTo>
                  <a:lnTo>
                    <a:pt x="539" y="404"/>
                  </a:lnTo>
                  <a:lnTo>
                    <a:pt x="505" y="371"/>
                  </a:lnTo>
                  <a:lnTo>
                    <a:pt x="438" y="337"/>
                  </a:lnTo>
                  <a:lnTo>
                    <a:pt x="371" y="371"/>
                  </a:lnTo>
                  <a:lnTo>
                    <a:pt x="303" y="404"/>
                  </a:lnTo>
                  <a:lnTo>
                    <a:pt x="202" y="371"/>
                  </a:lnTo>
                  <a:lnTo>
                    <a:pt x="202" y="337"/>
                  </a:lnTo>
                  <a:lnTo>
                    <a:pt x="202" y="303"/>
                  </a:lnTo>
                  <a:lnTo>
                    <a:pt x="202" y="236"/>
                  </a:lnTo>
                  <a:lnTo>
                    <a:pt x="236" y="202"/>
                  </a:lnTo>
                  <a:lnTo>
                    <a:pt x="337" y="169"/>
                  </a:lnTo>
                  <a:lnTo>
                    <a:pt x="472" y="169"/>
                  </a:lnTo>
                  <a:lnTo>
                    <a:pt x="606" y="135"/>
                  </a:lnTo>
                  <a:lnTo>
                    <a:pt x="606" y="101"/>
                  </a:lnTo>
                  <a:lnTo>
                    <a:pt x="606" y="68"/>
                  </a:lnTo>
                  <a:lnTo>
                    <a:pt x="53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8"/>
            <p:cNvSpPr/>
            <p:nvPr/>
          </p:nvSpPr>
          <p:spPr>
            <a:xfrm>
              <a:off x="1476191" y="246564"/>
              <a:ext cx="110755" cy="122514"/>
            </a:xfrm>
            <a:custGeom>
              <a:avLst/>
              <a:gdLst/>
              <a:ahLst/>
              <a:cxnLst/>
              <a:rect l="l" t="t" r="r" b="b"/>
              <a:pathLst>
                <a:path w="2223" h="2459" extrusionOk="0">
                  <a:moveTo>
                    <a:pt x="1751" y="1"/>
                  </a:moveTo>
                  <a:lnTo>
                    <a:pt x="1280" y="68"/>
                  </a:lnTo>
                  <a:lnTo>
                    <a:pt x="674" y="68"/>
                  </a:lnTo>
                  <a:lnTo>
                    <a:pt x="68" y="102"/>
                  </a:lnTo>
                  <a:lnTo>
                    <a:pt x="1" y="136"/>
                  </a:lnTo>
                  <a:lnTo>
                    <a:pt x="1" y="203"/>
                  </a:lnTo>
                  <a:lnTo>
                    <a:pt x="1" y="237"/>
                  </a:lnTo>
                  <a:lnTo>
                    <a:pt x="34" y="304"/>
                  </a:lnTo>
                  <a:lnTo>
                    <a:pt x="1" y="506"/>
                  </a:lnTo>
                  <a:lnTo>
                    <a:pt x="1" y="742"/>
                  </a:lnTo>
                  <a:lnTo>
                    <a:pt x="34" y="1179"/>
                  </a:lnTo>
                  <a:lnTo>
                    <a:pt x="34" y="1718"/>
                  </a:lnTo>
                  <a:lnTo>
                    <a:pt x="34" y="2021"/>
                  </a:lnTo>
                  <a:lnTo>
                    <a:pt x="68" y="2290"/>
                  </a:lnTo>
                  <a:lnTo>
                    <a:pt x="68" y="2324"/>
                  </a:lnTo>
                  <a:lnTo>
                    <a:pt x="68" y="2391"/>
                  </a:lnTo>
                  <a:lnTo>
                    <a:pt x="102" y="2459"/>
                  </a:lnTo>
                  <a:lnTo>
                    <a:pt x="169" y="2459"/>
                  </a:lnTo>
                  <a:lnTo>
                    <a:pt x="809" y="2425"/>
                  </a:lnTo>
                  <a:lnTo>
                    <a:pt x="1415" y="2391"/>
                  </a:lnTo>
                  <a:lnTo>
                    <a:pt x="1819" y="2391"/>
                  </a:lnTo>
                  <a:lnTo>
                    <a:pt x="2021" y="2324"/>
                  </a:lnTo>
                  <a:lnTo>
                    <a:pt x="2122" y="2290"/>
                  </a:lnTo>
                  <a:lnTo>
                    <a:pt x="2189" y="2223"/>
                  </a:lnTo>
                  <a:lnTo>
                    <a:pt x="2088" y="2156"/>
                  </a:lnTo>
                  <a:lnTo>
                    <a:pt x="2021" y="2122"/>
                  </a:lnTo>
                  <a:lnTo>
                    <a:pt x="1819" y="2122"/>
                  </a:lnTo>
                  <a:lnTo>
                    <a:pt x="1415" y="2156"/>
                  </a:lnTo>
                  <a:lnTo>
                    <a:pt x="270" y="2223"/>
                  </a:lnTo>
                  <a:lnTo>
                    <a:pt x="270" y="1954"/>
                  </a:lnTo>
                  <a:lnTo>
                    <a:pt x="270" y="1684"/>
                  </a:lnTo>
                  <a:lnTo>
                    <a:pt x="236" y="1179"/>
                  </a:lnTo>
                  <a:lnTo>
                    <a:pt x="236" y="742"/>
                  </a:lnTo>
                  <a:lnTo>
                    <a:pt x="236" y="540"/>
                  </a:lnTo>
                  <a:lnTo>
                    <a:pt x="203" y="304"/>
                  </a:lnTo>
                  <a:lnTo>
                    <a:pt x="809" y="304"/>
                  </a:lnTo>
                  <a:lnTo>
                    <a:pt x="1448" y="270"/>
                  </a:lnTo>
                  <a:lnTo>
                    <a:pt x="1852" y="237"/>
                  </a:lnTo>
                  <a:lnTo>
                    <a:pt x="2054" y="169"/>
                  </a:lnTo>
                  <a:lnTo>
                    <a:pt x="2122" y="136"/>
                  </a:lnTo>
                  <a:lnTo>
                    <a:pt x="2223" y="68"/>
                  </a:lnTo>
                  <a:lnTo>
                    <a:pt x="2223" y="35"/>
                  </a:lnTo>
                  <a:lnTo>
                    <a:pt x="198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8"/>
            <p:cNvSpPr/>
            <p:nvPr/>
          </p:nvSpPr>
          <p:spPr>
            <a:xfrm>
              <a:off x="1856984" y="93958"/>
              <a:ext cx="135916" cy="253347"/>
            </a:xfrm>
            <a:custGeom>
              <a:avLst/>
              <a:gdLst/>
              <a:ahLst/>
              <a:cxnLst/>
              <a:rect l="l" t="t" r="r" b="b"/>
              <a:pathLst>
                <a:path w="2728" h="5085" extrusionOk="0">
                  <a:moveTo>
                    <a:pt x="2391" y="202"/>
                  </a:moveTo>
                  <a:lnTo>
                    <a:pt x="2357" y="471"/>
                  </a:lnTo>
                  <a:lnTo>
                    <a:pt x="2323" y="741"/>
                  </a:lnTo>
                  <a:lnTo>
                    <a:pt x="2357" y="1313"/>
                  </a:lnTo>
                  <a:lnTo>
                    <a:pt x="2391" y="1886"/>
                  </a:lnTo>
                  <a:lnTo>
                    <a:pt x="2424" y="2424"/>
                  </a:lnTo>
                  <a:lnTo>
                    <a:pt x="2458" y="3636"/>
                  </a:lnTo>
                  <a:lnTo>
                    <a:pt x="2424" y="4848"/>
                  </a:lnTo>
                  <a:lnTo>
                    <a:pt x="1785" y="4848"/>
                  </a:lnTo>
                  <a:lnTo>
                    <a:pt x="1448" y="4815"/>
                  </a:lnTo>
                  <a:lnTo>
                    <a:pt x="1280" y="4848"/>
                  </a:lnTo>
                  <a:lnTo>
                    <a:pt x="1111" y="4882"/>
                  </a:lnTo>
                  <a:lnTo>
                    <a:pt x="1111" y="4242"/>
                  </a:lnTo>
                  <a:lnTo>
                    <a:pt x="1078" y="3636"/>
                  </a:lnTo>
                  <a:lnTo>
                    <a:pt x="943" y="2391"/>
                  </a:lnTo>
                  <a:lnTo>
                    <a:pt x="977" y="2323"/>
                  </a:lnTo>
                  <a:lnTo>
                    <a:pt x="977" y="2256"/>
                  </a:lnTo>
                  <a:lnTo>
                    <a:pt x="943" y="2222"/>
                  </a:lnTo>
                  <a:lnTo>
                    <a:pt x="842" y="2189"/>
                  </a:lnTo>
                  <a:lnTo>
                    <a:pt x="337" y="2323"/>
                  </a:lnTo>
                  <a:lnTo>
                    <a:pt x="303" y="1751"/>
                  </a:lnTo>
                  <a:lnTo>
                    <a:pt x="236" y="1212"/>
                  </a:lnTo>
                  <a:lnTo>
                    <a:pt x="236" y="741"/>
                  </a:lnTo>
                  <a:lnTo>
                    <a:pt x="202" y="505"/>
                  </a:lnTo>
                  <a:lnTo>
                    <a:pt x="169" y="269"/>
                  </a:lnTo>
                  <a:lnTo>
                    <a:pt x="741" y="303"/>
                  </a:lnTo>
                  <a:lnTo>
                    <a:pt x="1280" y="269"/>
                  </a:lnTo>
                  <a:lnTo>
                    <a:pt x="2391" y="202"/>
                  </a:lnTo>
                  <a:close/>
                  <a:moveTo>
                    <a:pt x="2391" y="0"/>
                  </a:moveTo>
                  <a:lnTo>
                    <a:pt x="1280" y="34"/>
                  </a:lnTo>
                  <a:lnTo>
                    <a:pt x="707" y="67"/>
                  </a:lnTo>
                  <a:lnTo>
                    <a:pt x="169" y="135"/>
                  </a:lnTo>
                  <a:lnTo>
                    <a:pt x="135" y="168"/>
                  </a:lnTo>
                  <a:lnTo>
                    <a:pt x="101" y="168"/>
                  </a:lnTo>
                  <a:lnTo>
                    <a:pt x="68" y="202"/>
                  </a:lnTo>
                  <a:lnTo>
                    <a:pt x="0" y="438"/>
                  </a:lnTo>
                  <a:lnTo>
                    <a:pt x="0" y="707"/>
                  </a:lnTo>
                  <a:lnTo>
                    <a:pt x="0" y="1212"/>
                  </a:lnTo>
                  <a:lnTo>
                    <a:pt x="34" y="1818"/>
                  </a:lnTo>
                  <a:lnTo>
                    <a:pt x="68" y="2121"/>
                  </a:lnTo>
                  <a:lnTo>
                    <a:pt x="135" y="2424"/>
                  </a:lnTo>
                  <a:lnTo>
                    <a:pt x="135" y="2458"/>
                  </a:lnTo>
                  <a:lnTo>
                    <a:pt x="202" y="2492"/>
                  </a:lnTo>
                  <a:lnTo>
                    <a:pt x="303" y="2492"/>
                  </a:lnTo>
                  <a:lnTo>
                    <a:pt x="808" y="2424"/>
                  </a:lnTo>
                  <a:lnTo>
                    <a:pt x="842" y="3704"/>
                  </a:lnTo>
                  <a:lnTo>
                    <a:pt x="876" y="4377"/>
                  </a:lnTo>
                  <a:lnTo>
                    <a:pt x="943" y="5017"/>
                  </a:lnTo>
                  <a:lnTo>
                    <a:pt x="977" y="5050"/>
                  </a:lnTo>
                  <a:lnTo>
                    <a:pt x="1044" y="5084"/>
                  </a:lnTo>
                  <a:lnTo>
                    <a:pt x="1078" y="5050"/>
                  </a:lnTo>
                  <a:lnTo>
                    <a:pt x="1111" y="4983"/>
                  </a:lnTo>
                  <a:lnTo>
                    <a:pt x="1246" y="5017"/>
                  </a:lnTo>
                  <a:lnTo>
                    <a:pt x="1381" y="5050"/>
                  </a:lnTo>
                  <a:lnTo>
                    <a:pt x="1684" y="5050"/>
                  </a:lnTo>
                  <a:lnTo>
                    <a:pt x="2088" y="5084"/>
                  </a:lnTo>
                  <a:lnTo>
                    <a:pt x="2458" y="5050"/>
                  </a:lnTo>
                  <a:lnTo>
                    <a:pt x="2559" y="5084"/>
                  </a:lnTo>
                  <a:lnTo>
                    <a:pt x="2626" y="5050"/>
                  </a:lnTo>
                  <a:lnTo>
                    <a:pt x="2694" y="5017"/>
                  </a:lnTo>
                  <a:lnTo>
                    <a:pt x="2727" y="4949"/>
                  </a:lnTo>
                  <a:lnTo>
                    <a:pt x="2727" y="4882"/>
                  </a:lnTo>
                  <a:lnTo>
                    <a:pt x="2660" y="4848"/>
                  </a:lnTo>
                  <a:lnTo>
                    <a:pt x="2660" y="3636"/>
                  </a:lnTo>
                  <a:lnTo>
                    <a:pt x="2626" y="2424"/>
                  </a:lnTo>
                  <a:lnTo>
                    <a:pt x="2626" y="1280"/>
                  </a:lnTo>
                  <a:lnTo>
                    <a:pt x="2593" y="707"/>
                  </a:lnTo>
                  <a:lnTo>
                    <a:pt x="2525" y="438"/>
                  </a:lnTo>
                  <a:lnTo>
                    <a:pt x="2458" y="168"/>
                  </a:lnTo>
                  <a:lnTo>
                    <a:pt x="2458" y="101"/>
                  </a:lnTo>
                  <a:lnTo>
                    <a:pt x="2458" y="67"/>
                  </a:lnTo>
                  <a:lnTo>
                    <a:pt x="242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8"/>
            <p:cNvSpPr/>
            <p:nvPr/>
          </p:nvSpPr>
          <p:spPr>
            <a:xfrm>
              <a:off x="1756343" y="234856"/>
              <a:ext cx="122464" cy="120820"/>
            </a:xfrm>
            <a:custGeom>
              <a:avLst/>
              <a:gdLst/>
              <a:ahLst/>
              <a:cxnLst/>
              <a:rect l="l" t="t" r="r" b="b"/>
              <a:pathLst>
                <a:path w="2458" h="2425" extrusionOk="0">
                  <a:moveTo>
                    <a:pt x="2256" y="202"/>
                  </a:moveTo>
                  <a:lnTo>
                    <a:pt x="2222" y="640"/>
                  </a:lnTo>
                  <a:lnTo>
                    <a:pt x="2222" y="1078"/>
                  </a:lnTo>
                  <a:lnTo>
                    <a:pt x="2222" y="1616"/>
                  </a:lnTo>
                  <a:lnTo>
                    <a:pt x="2189" y="2155"/>
                  </a:lnTo>
                  <a:lnTo>
                    <a:pt x="1919" y="2121"/>
                  </a:lnTo>
                  <a:lnTo>
                    <a:pt x="1650" y="2088"/>
                  </a:lnTo>
                  <a:lnTo>
                    <a:pt x="1111" y="2121"/>
                  </a:lnTo>
                  <a:lnTo>
                    <a:pt x="674" y="2155"/>
                  </a:lnTo>
                  <a:lnTo>
                    <a:pt x="472" y="2155"/>
                  </a:lnTo>
                  <a:lnTo>
                    <a:pt x="270" y="2222"/>
                  </a:lnTo>
                  <a:lnTo>
                    <a:pt x="236" y="1684"/>
                  </a:lnTo>
                  <a:lnTo>
                    <a:pt x="202" y="1179"/>
                  </a:lnTo>
                  <a:lnTo>
                    <a:pt x="202" y="741"/>
                  </a:lnTo>
                  <a:lnTo>
                    <a:pt x="169" y="303"/>
                  </a:lnTo>
                  <a:lnTo>
                    <a:pt x="1212" y="270"/>
                  </a:lnTo>
                  <a:lnTo>
                    <a:pt x="1751" y="236"/>
                  </a:lnTo>
                  <a:lnTo>
                    <a:pt x="2256" y="202"/>
                  </a:lnTo>
                  <a:close/>
                  <a:moveTo>
                    <a:pt x="1751" y="0"/>
                  </a:moveTo>
                  <a:lnTo>
                    <a:pt x="1212" y="34"/>
                  </a:lnTo>
                  <a:lnTo>
                    <a:pt x="169" y="101"/>
                  </a:lnTo>
                  <a:lnTo>
                    <a:pt x="101" y="101"/>
                  </a:lnTo>
                  <a:lnTo>
                    <a:pt x="67" y="135"/>
                  </a:lnTo>
                  <a:lnTo>
                    <a:pt x="34" y="169"/>
                  </a:lnTo>
                  <a:lnTo>
                    <a:pt x="0" y="472"/>
                  </a:lnTo>
                  <a:lnTo>
                    <a:pt x="0" y="741"/>
                  </a:lnTo>
                  <a:lnTo>
                    <a:pt x="0" y="1347"/>
                  </a:lnTo>
                  <a:lnTo>
                    <a:pt x="34" y="1852"/>
                  </a:lnTo>
                  <a:lnTo>
                    <a:pt x="34" y="2121"/>
                  </a:lnTo>
                  <a:lnTo>
                    <a:pt x="101" y="2357"/>
                  </a:lnTo>
                  <a:lnTo>
                    <a:pt x="101" y="2391"/>
                  </a:lnTo>
                  <a:lnTo>
                    <a:pt x="169" y="2424"/>
                  </a:lnTo>
                  <a:lnTo>
                    <a:pt x="202" y="2424"/>
                  </a:lnTo>
                  <a:lnTo>
                    <a:pt x="236" y="2391"/>
                  </a:lnTo>
                  <a:lnTo>
                    <a:pt x="741" y="2391"/>
                  </a:lnTo>
                  <a:lnTo>
                    <a:pt x="1280" y="2357"/>
                  </a:lnTo>
                  <a:lnTo>
                    <a:pt x="1751" y="2357"/>
                  </a:lnTo>
                  <a:lnTo>
                    <a:pt x="1987" y="2323"/>
                  </a:lnTo>
                  <a:lnTo>
                    <a:pt x="2222" y="2290"/>
                  </a:lnTo>
                  <a:lnTo>
                    <a:pt x="2323" y="2290"/>
                  </a:lnTo>
                  <a:lnTo>
                    <a:pt x="2357" y="2256"/>
                  </a:lnTo>
                  <a:lnTo>
                    <a:pt x="2357" y="2222"/>
                  </a:lnTo>
                  <a:lnTo>
                    <a:pt x="2424" y="1953"/>
                  </a:lnTo>
                  <a:lnTo>
                    <a:pt x="2458" y="1650"/>
                  </a:lnTo>
                  <a:lnTo>
                    <a:pt x="2458" y="1044"/>
                  </a:lnTo>
                  <a:lnTo>
                    <a:pt x="2424" y="573"/>
                  </a:lnTo>
                  <a:lnTo>
                    <a:pt x="2424" y="337"/>
                  </a:lnTo>
                  <a:lnTo>
                    <a:pt x="2357" y="101"/>
                  </a:lnTo>
                  <a:lnTo>
                    <a:pt x="2323" y="34"/>
                  </a:lnTo>
                  <a:lnTo>
                    <a:pt x="225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8"/>
            <p:cNvSpPr/>
            <p:nvPr/>
          </p:nvSpPr>
          <p:spPr>
            <a:xfrm>
              <a:off x="1640605" y="-7"/>
              <a:ext cx="129190" cy="88983"/>
            </a:xfrm>
            <a:custGeom>
              <a:avLst/>
              <a:gdLst/>
              <a:ahLst/>
              <a:cxnLst/>
              <a:rect l="l" t="t" r="r" b="b"/>
              <a:pathLst>
                <a:path w="2593" h="1786" extrusionOk="0">
                  <a:moveTo>
                    <a:pt x="34" y="1"/>
                  </a:moveTo>
                  <a:lnTo>
                    <a:pt x="0" y="236"/>
                  </a:lnTo>
                  <a:lnTo>
                    <a:pt x="34" y="472"/>
                  </a:lnTo>
                  <a:lnTo>
                    <a:pt x="34" y="943"/>
                  </a:lnTo>
                  <a:lnTo>
                    <a:pt x="34" y="1145"/>
                  </a:lnTo>
                  <a:lnTo>
                    <a:pt x="34" y="1415"/>
                  </a:lnTo>
                  <a:lnTo>
                    <a:pt x="67" y="1516"/>
                  </a:lnTo>
                  <a:lnTo>
                    <a:pt x="101" y="1650"/>
                  </a:lnTo>
                  <a:lnTo>
                    <a:pt x="168" y="1718"/>
                  </a:lnTo>
                  <a:lnTo>
                    <a:pt x="269" y="1785"/>
                  </a:lnTo>
                  <a:lnTo>
                    <a:pt x="303" y="1751"/>
                  </a:lnTo>
                  <a:lnTo>
                    <a:pt x="337" y="1718"/>
                  </a:lnTo>
                  <a:lnTo>
                    <a:pt x="572" y="1751"/>
                  </a:lnTo>
                  <a:lnTo>
                    <a:pt x="1347" y="1751"/>
                  </a:lnTo>
                  <a:lnTo>
                    <a:pt x="2390" y="1650"/>
                  </a:lnTo>
                  <a:lnTo>
                    <a:pt x="2525" y="1650"/>
                  </a:lnTo>
                  <a:lnTo>
                    <a:pt x="2559" y="1617"/>
                  </a:lnTo>
                  <a:lnTo>
                    <a:pt x="2593" y="1381"/>
                  </a:lnTo>
                  <a:lnTo>
                    <a:pt x="2559" y="1112"/>
                  </a:lnTo>
                  <a:lnTo>
                    <a:pt x="2525" y="607"/>
                  </a:lnTo>
                  <a:lnTo>
                    <a:pt x="2525" y="1"/>
                  </a:lnTo>
                  <a:lnTo>
                    <a:pt x="2323" y="1"/>
                  </a:lnTo>
                  <a:lnTo>
                    <a:pt x="2323" y="438"/>
                  </a:lnTo>
                  <a:lnTo>
                    <a:pt x="2323" y="943"/>
                  </a:lnTo>
                  <a:lnTo>
                    <a:pt x="2357" y="1179"/>
                  </a:lnTo>
                  <a:lnTo>
                    <a:pt x="2390" y="1448"/>
                  </a:lnTo>
                  <a:lnTo>
                    <a:pt x="1347" y="1448"/>
                  </a:lnTo>
                  <a:lnTo>
                    <a:pt x="808" y="1482"/>
                  </a:lnTo>
                  <a:lnTo>
                    <a:pt x="572" y="1516"/>
                  </a:lnTo>
                  <a:lnTo>
                    <a:pt x="303" y="1583"/>
                  </a:lnTo>
                  <a:lnTo>
                    <a:pt x="269" y="1078"/>
                  </a:lnTo>
                  <a:lnTo>
                    <a:pt x="236" y="573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8"/>
            <p:cNvSpPr/>
            <p:nvPr/>
          </p:nvSpPr>
          <p:spPr>
            <a:xfrm>
              <a:off x="1910643" y="162713"/>
              <a:ext cx="52065" cy="45338"/>
            </a:xfrm>
            <a:custGeom>
              <a:avLst/>
              <a:gdLst/>
              <a:ahLst/>
              <a:cxnLst/>
              <a:rect l="l" t="t" r="r" b="b"/>
              <a:pathLst>
                <a:path w="1045" h="910" extrusionOk="0">
                  <a:moveTo>
                    <a:pt x="876" y="1"/>
                  </a:moveTo>
                  <a:lnTo>
                    <a:pt x="842" y="34"/>
                  </a:lnTo>
                  <a:lnTo>
                    <a:pt x="842" y="102"/>
                  </a:lnTo>
                  <a:lnTo>
                    <a:pt x="842" y="236"/>
                  </a:lnTo>
                  <a:lnTo>
                    <a:pt x="809" y="337"/>
                  </a:lnTo>
                  <a:lnTo>
                    <a:pt x="741" y="405"/>
                  </a:lnTo>
                  <a:lnTo>
                    <a:pt x="607" y="472"/>
                  </a:lnTo>
                  <a:lnTo>
                    <a:pt x="371" y="472"/>
                  </a:lnTo>
                  <a:lnTo>
                    <a:pt x="371" y="405"/>
                  </a:lnTo>
                  <a:lnTo>
                    <a:pt x="371" y="337"/>
                  </a:lnTo>
                  <a:lnTo>
                    <a:pt x="405" y="270"/>
                  </a:lnTo>
                  <a:lnTo>
                    <a:pt x="405" y="236"/>
                  </a:lnTo>
                  <a:lnTo>
                    <a:pt x="371" y="203"/>
                  </a:lnTo>
                  <a:lnTo>
                    <a:pt x="337" y="236"/>
                  </a:lnTo>
                  <a:lnTo>
                    <a:pt x="203" y="304"/>
                  </a:lnTo>
                  <a:lnTo>
                    <a:pt x="68" y="371"/>
                  </a:lnTo>
                  <a:lnTo>
                    <a:pt x="1" y="405"/>
                  </a:lnTo>
                  <a:lnTo>
                    <a:pt x="1" y="472"/>
                  </a:lnTo>
                  <a:lnTo>
                    <a:pt x="169" y="842"/>
                  </a:lnTo>
                  <a:lnTo>
                    <a:pt x="203" y="876"/>
                  </a:lnTo>
                  <a:lnTo>
                    <a:pt x="270" y="910"/>
                  </a:lnTo>
                  <a:lnTo>
                    <a:pt x="337" y="876"/>
                  </a:lnTo>
                  <a:lnTo>
                    <a:pt x="371" y="876"/>
                  </a:lnTo>
                  <a:lnTo>
                    <a:pt x="371" y="809"/>
                  </a:lnTo>
                  <a:lnTo>
                    <a:pt x="371" y="674"/>
                  </a:lnTo>
                  <a:lnTo>
                    <a:pt x="607" y="674"/>
                  </a:lnTo>
                  <a:lnTo>
                    <a:pt x="775" y="607"/>
                  </a:lnTo>
                  <a:lnTo>
                    <a:pt x="910" y="506"/>
                  </a:lnTo>
                  <a:lnTo>
                    <a:pt x="1011" y="371"/>
                  </a:lnTo>
                  <a:lnTo>
                    <a:pt x="1044" y="203"/>
                  </a:lnTo>
                  <a:lnTo>
                    <a:pt x="1011" y="34"/>
                  </a:lnTo>
                  <a:lnTo>
                    <a:pt x="97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8"/>
            <p:cNvSpPr/>
            <p:nvPr/>
          </p:nvSpPr>
          <p:spPr>
            <a:xfrm>
              <a:off x="1721118" y="100634"/>
              <a:ext cx="125852" cy="119175"/>
            </a:xfrm>
            <a:custGeom>
              <a:avLst/>
              <a:gdLst/>
              <a:ahLst/>
              <a:cxnLst/>
              <a:rect l="l" t="t" r="r" b="b"/>
              <a:pathLst>
                <a:path w="2526" h="2392" extrusionOk="0">
                  <a:moveTo>
                    <a:pt x="2256" y="236"/>
                  </a:moveTo>
                  <a:lnTo>
                    <a:pt x="2256" y="674"/>
                  </a:lnTo>
                  <a:lnTo>
                    <a:pt x="2290" y="1078"/>
                  </a:lnTo>
                  <a:lnTo>
                    <a:pt x="2290" y="1617"/>
                  </a:lnTo>
                  <a:lnTo>
                    <a:pt x="2323" y="2122"/>
                  </a:lnTo>
                  <a:lnTo>
                    <a:pt x="2121" y="2088"/>
                  </a:lnTo>
                  <a:lnTo>
                    <a:pt x="1886" y="2088"/>
                  </a:lnTo>
                  <a:lnTo>
                    <a:pt x="1448" y="2122"/>
                  </a:lnTo>
                  <a:lnTo>
                    <a:pt x="909" y="2122"/>
                  </a:lnTo>
                  <a:lnTo>
                    <a:pt x="640" y="2156"/>
                  </a:lnTo>
                  <a:lnTo>
                    <a:pt x="370" y="2223"/>
                  </a:lnTo>
                  <a:lnTo>
                    <a:pt x="337" y="1684"/>
                  </a:lnTo>
                  <a:lnTo>
                    <a:pt x="269" y="1146"/>
                  </a:lnTo>
                  <a:lnTo>
                    <a:pt x="236" y="708"/>
                  </a:lnTo>
                  <a:lnTo>
                    <a:pt x="168" y="270"/>
                  </a:lnTo>
                  <a:lnTo>
                    <a:pt x="673" y="304"/>
                  </a:lnTo>
                  <a:lnTo>
                    <a:pt x="1212" y="270"/>
                  </a:lnTo>
                  <a:lnTo>
                    <a:pt x="2256" y="236"/>
                  </a:lnTo>
                  <a:close/>
                  <a:moveTo>
                    <a:pt x="2256" y="1"/>
                  </a:moveTo>
                  <a:lnTo>
                    <a:pt x="1212" y="34"/>
                  </a:lnTo>
                  <a:lnTo>
                    <a:pt x="673" y="34"/>
                  </a:lnTo>
                  <a:lnTo>
                    <a:pt x="135" y="102"/>
                  </a:lnTo>
                  <a:lnTo>
                    <a:pt x="67" y="135"/>
                  </a:lnTo>
                  <a:lnTo>
                    <a:pt x="67" y="203"/>
                  </a:lnTo>
                  <a:lnTo>
                    <a:pt x="34" y="438"/>
                  </a:lnTo>
                  <a:lnTo>
                    <a:pt x="0" y="674"/>
                  </a:lnTo>
                  <a:lnTo>
                    <a:pt x="34" y="1146"/>
                  </a:lnTo>
                  <a:lnTo>
                    <a:pt x="101" y="1752"/>
                  </a:lnTo>
                  <a:lnTo>
                    <a:pt x="135" y="2021"/>
                  </a:lnTo>
                  <a:lnTo>
                    <a:pt x="236" y="2324"/>
                  </a:lnTo>
                  <a:lnTo>
                    <a:pt x="236" y="2358"/>
                  </a:lnTo>
                  <a:lnTo>
                    <a:pt x="370" y="2358"/>
                  </a:lnTo>
                  <a:lnTo>
                    <a:pt x="606" y="2391"/>
                  </a:lnTo>
                  <a:lnTo>
                    <a:pt x="842" y="2391"/>
                  </a:lnTo>
                  <a:lnTo>
                    <a:pt x="1313" y="2358"/>
                  </a:lnTo>
                  <a:lnTo>
                    <a:pt x="2088" y="2358"/>
                  </a:lnTo>
                  <a:lnTo>
                    <a:pt x="2357" y="2290"/>
                  </a:lnTo>
                  <a:lnTo>
                    <a:pt x="2391" y="2324"/>
                  </a:lnTo>
                  <a:lnTo>
                    <a:pt x="2492" y="2324"/>
                  </a:lnTo>
                  <a:lnTo>
                    <a:pt x="2492" y="2290"/>
                  </a:lnTo>
                  <a:lnTo>
                    <a:pt x="2525" y="2021"/>
                  </a:lnTo>
                  <a:lnTo>
                    <a:pt x="2525" y="1752"/>
                  </a:lnTo>
                  <a:lnTo>
                    <a:pt x="2492" y="1247"/>
                  </a:lnTo>
                  <a:lnTo>
                    <a:pt x="2458" y="641"/>
                  </a:lnTo>
                  <a:lnTo>
                    <a:pt x="2424" y="371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8"/>
            <p:cNvSpPr/>
            <p:nvPr/>
          </p:nvSpPr>
          <p:spPr>
            <a:xfrm>
              <a:off x="1581864" y="102328"/>
              <a:ext cx="124207" cy="135916"/>
            </a:xfrm>
            <a:custGeom>
              <a:avLst/>
              <a:gdLst/>
              <a:ahLst/>
              <a:cxnLst/>
              <a:rect l="l" t="t" r="r" b="b"/>
              <a:pathLst>
                <a:path w="2493" h="2728" extrusionOk="0">
                  <a:moveTo>
                    <a:pt x="2290" y="236"/>
                  </a:moveTo>
                  <a:lnTo>
                    <a:pt x="2223" y="741"/>
                  </a:lnTo>
                  <a:lnTo>
                    <a:pt x="2223" y="1280"/>
                  </a:lnTo>
                  <a:lnTo>
                    <a:pt x="2223" y="1819"/>
                  </a:lnTo>
                  <a:lnTo>
                    <a:pt x="2290" y="2324"/>
                  </a:lnTo>
                  <a:lnTo>
                    <a:pt x="2324" y="2391"/>
                  </a:lnTo>
                  <a:lnTo>
                    <a:pt x="2324" y="2391"/>
                  </a:lnTo>
                  <a:lnTo>
                    <a:pt x="2290" y="2357"/>
                  </a:lnTo>
                  <a:lnTo>
                    <a:pt x="1819" y="2357"/>
                  </a:lnTo>
                  <a:lnTo>
                    <a:pt x="1347" y="2391"/>
                  </a:lnTo>
                  <a:lnTo>
                    <a:pt x="371" y="2391"/>
                  </a:lnTo>
                  <a:lnTo>
                    <a:pt x="270" y="1314"/>
                  </a:lnTo>
                  <a:lnTo>
                    <a:pt x="203" y="270"/>
                  </a:lnTo>
                  <a:lnTo>
                    <a:pt x="203" y="270"/>
                  </a:lnTo>
                  <a:lnTo>
                    <a:pt x="708" y="303"/>
                  </a:lnTo>
                  <a:lnTo>
                    <a:pt x="1246" y="303"/>
                  </a:lnTo>
                  <a:lnTo>
                    <a:pt x="2290" y="236"/>
                  </a:lnTo>
                  <a:close/>
                  <a:moveTo>
                    <a:pt x="2324" y="0"/>
                  </a:moveTo>
                  <a:lnTo>
                    <a:pt x="1785" y="34"/>
                  </a:lnTo>
                  <a:lnTo>
                    <a:pt x="1246" y="68"/>
                  </a:lnTo>
                  <a:lnTo>
                    <a:pt x="708" y="68"/>
                  </a:lnTo>
                  <a:lnTo>
                    <a:pt x="169" y="101"/>
                  </a:lnTo>
                  <a:lnTo>
                    <a:pt x="102" y="135"/>
                  </a:lnTo>
                  <a:lnTo>
                    <a:pt x="102" y="169"/>
                  </a:lnTo>
                  <a:lnTo>
                    <a:pt x="68" y="202"/>
                  </a:lnTo>
                  <a:lnTo>
                    <a:pt x="34" y="236"/>
                  </a:lnTo>
                  <a:lnTo>
                    <a:pt x="1" y="842"/>
                  </a:lnTo>
                  <a:lnTo>
                    <a:pt x="34" y="1448"/>
                  </a:lnTo>
                  <a:lnTo>
                    <a:pt x="102" y="2054"/>
                  </a:lnTo>
                  <a:lnTo>
                    <a:pt x="203" y="2627"/>
                  </a:lnTo>
                  <a:lnTo>
                    <a:pt x="236" y="2694"/>
                  </a:lnTo>
                  <a:lnTo>
                    <a:pt x="304" y="2728"/>
                  </a:lnTo>
                  <a:lnTo>
                    <a:pt x="371" y="2660"/>
                  </a:lnTo>
                  <a:lnTo>
                    <a:pt x="405" y="2593"/>
                  </a:lnTo>
                  <a:lnTo>
                    <a:pt x="405" y="2526"/>
                  </a:lnTo>
                  <a:lnTo>
                    <a:pt x="876" y="2593"/>
                  </a:lnTo>
                  <a:lnTo>
                    <a:pt x="1347" y="2627"/>
                  </a:lnTo>
                  <a:lnTo>
                    <a:pt x="1852" y="2627"/>
                  </a:lnTo>
                  <a:lnTo>
                    <a:pt x="2088" y="2559"/>
                  </a:lnTo>
                  <a:lnTo>
                    <a:pt x="2290" y="2526"/>
                  </a:lnTo>
                  <a:lnTo>
                    <a:pt x="2357" y="2458"/>
                  </a:lnTo>
                  <a:lnTo>
                    <a:pt x="2324" y="2391"/>
                  </a:lnTo>
                  <a:lnTo>
                    <a:pt x="2324" y="2391"/>
                  </a:lnTo>
                  <a:lnTo>
                    <a:pt x="2391" y="2425"/>
                  </a:lnTo>
                  <a:lnTo>
                    <a:pt x="2425" y="2425"/>
                  </a:lnTo>
                  <a:lnTo>
                    <a:pt x="2458" y="2391"/>
                  </a:lnTo>
                  <a:lnTo>
                    <a:pt x="2458" y="2324"/>
                  </a:lnTo>
                  <a:lnTo>
                    <a:pt x="2492" y="1819"/>
                  </a:lnTo>
                  <a:lnTo>
                    <a:pt x="2492" y="1280"/>
                  </a:lnTo>
                  <a:lnTo>
                    <a:pt x="2458" y="708"/>
                  </a:lnTo>
                  <a:lnTo>
                    <a:pt x="2391" y="202"/>
                  </a:lnTo>
                  <a:lnTo>
                    <a:pt x="2425" y="135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8"/>
            <p:cNvSpPr/>
            <p:nvPr/>
          </p:nvSpPr>
          <p:spPr>
            <a:xfrm>
              <a:off x="1612057" y="239888"/>
              <a:ext cx="129240" cy="120820"/>
            </a:xfrm>
            <a:custGeom>
              <a:avLst/>
              <a:gdLst/>
              <a:ahLst/>
              <a:cxnLst/>
              <a:rect l="l" t="t" r="r" b="b"/>
              <a:pathLst>
                <a:path w="2594" h="2425" extrusionOk="0">
                  <a:moveTo>
                    <a:pt x="1819" y="0"/>
                  </a:moveTo>
                  <a:lnTo>
                    <a:pt x="1280" y="68"/>
                  </a:lnTo>
                  <a:lnTo>
                    <a:pt x="708" y="101"/>
                  </a:lnTo>
                  <a:lnTo>
                    <a:pt x="135" y="202"/>
                  </a:lnTo>
                  <a:lnTo>
                    <a:pt x="135" y="135"/>
                  </a:lnTo>
                  <a:lnTo>
                    <a:pt x="102" y="101"/>
                  </a:lnTo>
                  <a:lnTo>
                    <a:pt x="34" y="101"/>
                  </a:lnTo>
                  <a:lnTo>
                    <a:pt x="1" y="135"/>
                  </a:lnTo>
                  <a:lnTo>
                    <a:pt x="1" y="438"/>
                  </a:lnTo>
                  <a:lnTo>
                    <a:pt x="1" y="741"/>
                  </a:lnTo>
                  <a:lnTo>
                    <a:pt x="34" y="1347"/>
                  </a:lnTo>
                  <a:lnTo>
                    <a:pt x="34" y="1852"/>
                  </a:lnTo>
                  <a:lnTo>
                    <a:pt x="68" y="2121"/>
                  </a:lnTo>
                  <a:lnTo>
                    <a:pt x="102" y="2391"/>
                  </a:lnTo>
                  <a:lnTo>
                    <a:pt x="135" y="2391"/>
                  </a:lnTo>
                  <a:lnTo>
                    <a:pt x="169" y="2424"/>
                  </a:lnTo>
                  <a:lnTo>
                    <a:pt x="203" y="2391"/>
                  </a:lnTo>
                  <a:lnTo>
                    <a:pt x="1314" y="2391"/>
                  </a:lnTo>
                  <a:lnTo>
                    <a:pt x="1819" y="2357"/>
                  </a:lnTo>
                  <a:lnTo>
                    <a:pt x="2088" y="2323"/>
                  </a:lnTo>
                  <a:lnTo>
                    <a:pt x="2324" y="2290"/>
                  </a:lnTo>
                  <a:lnTo>
                    <a:pt x="2357" y="2323"/>
                  </a:lnTo>
                  <a:lnTo>
                    <a:pt x="2391" y="2323"/>
                  </a:lnTo>
                  <a:lnTo>
                    <a:pt x="2492" y="2290"/>
                  </a:lnTo>
                  <a:lnTo>
                    <a:pt x="2559" y="2189"/>
                  </a:lnTo>
                  <a:lnTo>
                    <a:pt x="2593" y="2088"/>
                  </a:lnTo>
                  <a:lnTo>
                    <a:pt x="2593" y="1953"/>
                  </a:lnTo>
                  <a:lnTo>
                    <a:pt x="2559" y="1717"/>
                  </a:lnTo>
                  <a:lnTo>
                    <a:pt x="2559" y="1482"/>
                  </a:lnTo>
                  <a:lnTo>
                    <a:pt x="2526" y="775"/>
                  </a:lnTo>
                  <a:lnTo>
                    <a:pt x="2458" y="404"/>
                  </a:lnTo>
                  <a:lnTo>
                    <a:pt x="2425" y="236"/>
                  </a:lnTo>
                  <a:lnTo>
                    <a:pt x="2324" y="101"/>
                  </a:lnTo>
                  <a:lnTo>
                    <a:pt x="2256" y="202"/>
                  </a:lnTo>
                  <a:lnTo>
                    <a:pt x="2256" y="337"/>
                  </a:lnTo>
                  <a:lnTo>
                    <a:pt x="2256" y="606"/>
                  </a:lnTo>
                  <a:lnTo>
                    <a:pt x="2324" y="1145"/>
                  </a:lnTo>
                  <a:lnTo>
                    <a:pt x="2324" y="1650"/>
                  </a:lnTo>
                  <a:lnTo>
                    <a:pt x="2324" y="2155"/>
                  </a:lnTo>
                  <a:lnTo>
                    <a:pt x="2088" y="2121"/>
                  </a:lnTo>
                  <a:lnTo>
                    <a:pt x="1819" y="2088"/>
                  </a:lnTo>
                  <a:lnTo>
                    <a:pt x="1314" y="2121"/>
                  </a:lnTo>
                  <a:lnTo>
                    <a:pt x="270" y="2189"/>
                  </a:lnTo>
                  <a:lnTo>
                    <a:pt x="236" y="2189"/>
                  </a:lnTo>
                  <a:lnTo>
                    <a:pt x="270" y="1919"/>
                  </a:lnTo>
                  <a:lnTo>
                    <a:pt x="270" y="1684"/>
                  </a:lnTo>
                  <a:lnTo>
                    <a:pt x="236" y="1179"/>
                  </a:lnTo>
                  <a:lnTo>
                    <a:pt x="203" y="775"/>
                  </a:lnTo>
                  <a:lnTo>
                    <a:pt x="169" y="404"/>
                  </a:lnTo>
                  <a:lnTo>
                    <a:pt x="809" y="337"/>
                  </a:lnTo>
                  <a:lnTo>
                    <a:pt x="1448" y="270"/>
                  </a:lnTo>
                  <a:lnTo>
                    <a:pt x="1886" y="236"/>
                  </a:lnTo>
                  <a:lnTo>
                    <a:pt x="2088" y="202"/>
                  </a:lnTo>
                  <a:lnTo>
                    <a:pt x="2290" y="101"/>
                  </a:lnTo>
                  <a:lnTo>
                    <a:pt x="2290" y="68"/>
                  </a:lnTo>
                  <a:lnTo>
                    <a:pt x="2189" y="34"/>
                  </a:lnTo>
                  <a:lnTo>
                    <a:pt x="205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8"/>
            <p:cNvSpPr/>
            <p:nvPr/>
          </p:nvSpPr>
          <p:spPr>
            <a:xfrm>
              <a:off x="1781503" y="598859"/>
              <a:ext cx="43645" cy="25210"/>
            </a:xfrm>
            <a:custGeom>
              <a:avLst/>
              <a:gdLst/>
              <a:ahLst/>
              <a:cxnLst/>
              <a:rect l="l" t="t" r="r" b="b"/>
              <a:pathLst>
                <a:path w="876" h="506" extrusionOk="0">
                  <a:moveTo>
                    <a:pt x="707" y="0"/>
                  </a:moveTo>
                  <a:lnTo>
                    <a:pt x="539" y="169"/>
                  </a:lnTo>
                  <a:lnTo>
                    <a:pt x="404" y="303"/>
                  </a:lnTo>
                  <a:lnTo>
                    <a:pt x="270" y="169"/>
                  </a:lnTo>
                  <a:lnTo>
                    <a:pt x="169" y="34"/>
                  </a:lnTo>
                  <a:lnTo>
                    <a:pt x="34" y="34"/>
                  </a:lnTo>
                  <a:lnTo>
                    <a:pt x="0" y="101"/>
                  </a:lnTo>
                  <a:lnTo>
                    <a:pt x="34" y="169"/>
                  </a:lnTo>
                  <a:lnTo>
                    <a:pt x="135" y="303"/>
                  </a:lnTo>
                  <a:lnTo>
                    <a:pt x="270" y="472"/>
                  </a:lnTo>
                  <a:lnTo>
                    <a:pt x="303" y="505"/>
                  </a:lnTo>
                  <a:lnTo>
                    <a:pt x="337" y="505"/>
                  </a:lnTo>
                  <a:lnTo>
                    <a:pt x="404" y="472"/>
                  </a:lnTo>
                  <a:lnTo>
                    <a:pt x="438" y="472"/>
                  </a:lnTo>
                  <a:lnTo>
                    <a:pt x="472" y="438"/>
                  </a:lnTo>
                  <a:lnTo>
                    <a:pt x="674" y="303"/>
                  </a:lnTo>
                  <a:lnTo>
                    <a:pt x="842" y="169"/>
                  </a:lnTo>
                  <a:lnTo>
                    <a:pt x="876" y="101"/>
                  </a:lnTo>
                  <a:lnTo>
                    <a:pt x="842" y="34"/>
                  </a:lnTo>
                  <a:lnTo>
                    <a:pt x="77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8"/>
            <p:cNvSpPr/>
            <p:nvPr/>
          </p:nvSpPr>
          <p:spPr>
            <a:xfrm>
              <a:off x="1243022" y="303611"/>
              <a:ext cx="40306" cy="42000"/>
            </a:xfrm>
            <a:custGeom>
              <a:avLst/>
              <a:gdLst/>
              <a:ahLst/>
              <a:cxnLst/>
              <a:rect l="l" t="t" r="r" b="b"/>
              <a:pathLst>
                <a:path w="809" h="843" extrusionOk="0">
                  <a:moveTo>
                    <a:pt x="34" y="1"/>
                  </a:moveTo>
                  <a:lnTo>
                    <a:pt x="1" y="135"/>
                  </a:lnTo>
                  <a:lnTo>
                    <a:pt x="1" y="270"/>
                  </a:lnTo>
                  <a:lnTo>
                    <a:pt x="1" y="640"/>
                  </a:lnTo>
                  <a:lnTo>
                    <a:pt x="34" y="708"/>
                  </a:lnTo>
                  <a:lnTo>
                    <a:pt x="68" y="741"/>
                  </a:lnTo>
                  <a:lnTo>
                    <a:pt x="135" y="741"/>
                  </a:lnTo>
                  <a:lnTo>
                    <a:pt x="169" y="708"/>
                  </a:lnTo>
                  <a:lnTo>
                    <a:pt x="371" y="506"/>
                  </a:lnTo>
                  <a:lnTo>
                    <a:pt x="371" y="539"/>
                  </a:lnTo>
                  <a:lnTo>
                    <a:pt x="405" y="607"/>
                  </a:lnTo>
                  <a:lnTo>
                    <a:pt x="472" y="708"/>
                  </a:lnTo>
                  <a:lnTo>
                    <a:pt x="573" y="809"/>
                  </a:lnTo>
                  <a:lnTo>
                    <a:pt x="607" y="842"/>
                  </a:lnTo>
                  <a:lnTo>
                    <a:pt x="674" y="842"/>
                  </a:lnTo>
                  <a:lnTo>
                    <a:pt x="708" y="775"/>
                  </a:lnTo>
                  <a:lnTo>
                    <a:pt x="708" y="741"/>
                  </a:lnTo>
                  <a:lnTo>
                    <a:pt x="640" y="640"/>
                  </a:lnTo>
                  <a:lnTo>
                    <a:pt x="539" y="506"/>
                  </a:lnTo>
                  <a:lnTo>
                    <a:pt x="472" y="472"/>
                  </a:lnTo>
                  <a:lnTo>
                    <a:pt x="438" y="472"/>
                  </a:lnTo>
                  <a:lnTo>
                    <a:pt x="506" y="405"/>
                  </a:lnTo>
                  <a:lnTo>
                    <a:pt x="640" y="270"/>
                  </a:lnTo>
                  <a:lnTo>
                    <a:pt x="674" y="304"/>
                  </a:lnTo>
                  <a:lnTo>
                    <a:pt x="741" y="270"/>
                  </a:lnTo>
                  <a:lnTo>
                    <a:pt x="809" y="203"/>
                  </a:lnTo>
                  <a:lnTo>
                    <a:pt x="809" y="169"/>
                  </a:lnTo>
                  <a:lnTo>
                    <a:pt x="775" y="102"/>
                  </a:lnTo>
                  <a:lnTo>
                    <a:pt x="741" y="68"/>
                  </a:lnTo>
                  <a:lnTo>
                    <a:pt x="573" y="68"/>
                  </a:lnTo>
                  <a:lnTo>
                    <a:pt x="438" y="169"/>
                  </a:lnTo>
                  <a:lnTo>
                    <a:pt x="337" y="304"/>
                  </a:lnTo>
                  <a:lnTo>
                    <a:pt x="169" y="472"/>
                  </a:lnTo>
                  <a:lnTo>
                    <a:pt x="135" y="304"/>
                  </a:lnTo>
                  <a:lnTo>
                    <a:pt x="135" y="135"/>
                  </a:lnTo>
                  <a:lnTo>
                    <a:pt x="102" y="68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8"/>
            <p:cNvSpPr/>
            <p:nvPr/>
          </p:nvSpPr>
          <p:spPr>
            <a:xfrm>
              <a:off x="1196089" y="254984"/>
              <a:ext cx="124158" cy="130884"/>
            </a:xfrm>
            <a:custGeom>
              <a:avLst/>
              <a:gdLst/>
              <a:ahLst/>
              <a:cxnLst/>
              <a:rect l="l" t="t" r="r" b="b"/>
              <a:pathLst>
                <a:path w="2492" h="2627" extrusionOk="0">
                  <a:moveTo>
                    <a:pt x="2222" y="135"/>
                  </a:moveTo>
                  <a:lnTo>
                    <a:pt x="2222" y="1212"/>
                  </a:lnTo>
                  <a:lnTo>
                    <a:pt x="2188" y="2290"/>
                  </a:lnTo>
                  <a:lnTo>
                    <a:pt x="1717" y="2323"/>
                  </a:lnTo>
                  <a:lnTo>
                    <a:pt x="1212" y="2357"/>
                  </a:lnTo>
                  <a:lnTo>
                    <a:pt x="774" y="2357"/>
                  </a:lnTo>
                  <a:lnTo>
                    <a:pt x="539" y="2391"/>
                  </a:lnTo>
                  <a:lnTo>
                    <a:pt x="303" y="2424"/>
                  </a:lnTo>
                  <a:lnTo>
                    <a:pt x="269" y="2424"/>
                  </a:lnTo>
                  <a:lnTo>
                    <a:pt x="269" y="2391"/>
                  </a:lnTo>
                  <a:lnTo>
                    <a:pt x="303" y="1886"/>
                  </a:lnTo>
                  <a:lnTo>
                    <a:pt x="269" y="1347"/>
                  </a:lnTo>
                  <a:lnTo>
                    <a:pt x="236" y="808"/>
                  </a:lnTo>
                  <a:lnTo>
                    <a:pt x="135" y="270"/>
                  </a:lnTo>
                  <a:lnTo>
                    <a:pt x="1178" y="270"/>
                  </a:lnTo>
                  <a:lnTo>
                    <a:pt x="1683" y="236"/>
                  </a:lnTo>
                  <a:lnTo>
                    <a:pt x="2222" y="135"/>
                  </a:lnTo>
                  <a:close/>
                  <a:moveTo>
                    <a:pt x="1683" y="0"/>
                  </a:moveTo>
                  <a:lnTo>
                    <a:pt x="1145" y="34"/>
                  </a:lnTo>
                  <a:lnTo>
                    <a:pt x="606" y="68"/>
                  </a:lnTo>
                  <a:lnTo>
                    <a:pt x="67" y="68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0" y="202"/>
                  </a:lnTo>
                  <a:lnTo>
                    <a:pt x="34" y="270"/>
                  </a:lnTo>
                  <a:lnTo>
                    <a:pt x="0" y="775"/>
                  </a:lnTo>
                  <a:lnTo>
                    <a:pt x="34" y="1347"/>
                  </a:lnTo>
                  <a:lnTo>
                    <a:pt x="67" y="1886"/>
                  </a:lnTo>
                  <a:lnTo>
                    <a:pt x="101" y="2391"/>
                  </a:lnTo>
                  <a:lnTo>
                    <a:pt x="135" y="2458"/>
                  </a:lnTo>
                  <a:lnTo>
                    <a:pt x="168" y="2458"/>
                  </a:lnTo>
                  <a:lnTo>
                    <a:pt x="202" y="2492"/>
                  </a:lnTo>
                  <a:lnTo>
                    <a:pt x="236" y="2458"/>
                  </a:lnTo>
                  <a:lnTo>
                    <a:pt x="236" y="2525"/>
                  </a:lnTo>
                  <a:lnTo>
                    <a:pt x="303" y="2559"/>
                  </a:lnTo>
                  <a:lnTo>
                    <a:pt x="539" y="2593"/>
                  </a:lnTo>
                  <a:lnTo>
                    <a:pt x="774" y="2626"/>
                  </a:lnTo>
                  <a:lnTo>
                    <a:pt x="1246" y="2626"/>
                  </a:lnTo>
                  <a:lnTo>
                    <a:pt x="1751" y="2525"/>
                  </a:lnTo>
                  <a:lnTo>
                    <a:pt x="2188" y="2424"/>
                  </a:lnTo>
                  <a:lnTo>
                    <a:pt x="2188" y="2492"/>
                  </a:lnTo>
                  <a:lnTo>
                    <a:pt x="2222" y="2559"/>
                  </a:lnTo>
                  <a:lnTo>
                    <a:pt x="2289" y="2593"/>
                  </a:lnTo>
                  <a:lnTo>
                    <a:pt x="2357" y="2593"/>
                  </a:lnTo>
                  <a:lnTo>
                    <a:pt x="2424" y="2525"/>
                  </a:lnTo>
                  <a:lnTo>
                    <a:pt x="2458" y="1919"/>
                  </a:lnTo>
                  <a:lnTo>
                    <a:pt x="2491" y="1313"/>
                  </a:lnTo>
                  <a:lnTo>
                    <a:pt x="2458" y="707"/>
                  </a:lnTo>
                  <a:lnTo>
                    <a:pt x="2357" y="101"/>
                  </a:lnTo>
                  <a:lnTo>
                    <a:pt x="2357" y="68"/>
                  </a:lnTo>
                  <a:lnTo>
                    <a:pt x="2323" y="68"/>
                  </a:lnTo>
                  <a:lnTo>
                    <a:pt x="228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8"/>
            <p:cNvSpPr/>
            <p:nvPr/>
          </p:nvSpPr>
          <p:spPr>
            <a:xfrm>
              <a:off x="1170928" y="436139"/>
              <a:ext cx="45338" cy="38612"/>
            </a:xfrm>
            <a:custGeom>
              <a:avLst/>
              <a:gdLst/>
              <a:ahLst/>
              <a:cxnLst/>
              <a:rect l="l" t="t" r="r" b="b"/>
              <a:pathLst>
                <a:path w="910" h="775" extrusionOk="0">
                  <a:moveTo>
                    <a:pt x="67" y="0"/>
                  </a:moveTo>
                  <a:lnTo>
                    <a:pt x="0" y="34"/>
                  </a:lnTo>
                  <a:lnTo>
                    <a:pt x="0" y="101"/>
                  </a:lnTo>
                  <a:lnTo>
                    <a:pt x="0" y="674"/>
                  </a:lnTo>
                  <a:lnTo>
                    <a:pt x="34" y="741"/>
                  </a:lnTo>
                  <a:lnTo>
                    <a:pt x="168" y="741"/>
                  </a:lnTo>
                  <a:lnTo>
                    <a:pt x="202" y="674"/>
                  </a:lnTo>
                  <a:lnTo>
                    <a:pt x="202" y="438"/>
                  </a:lnTo>
                  <a:lnTo>
                    <a:pt x="303" y="606"/>
                  </a:lnTo>
                  <a:lnTo>
                    <a:pt x="370" y="640"/>
                  </a:lnTo>
                  <a:lnTo>
                    <a:pt x="404" y="640"/>
                  </a:lnTo>
                  <a:lnTo>
                    <a:pt x="438" y="606"/>
                  </a:lnTo>
                  <a:lnTo>
                    <a:pt x="640" y="404"/>
                  </a:lnTo>
                  <a:lnTo>
                    <a:pt x="673" y="573"/>
                  </a:lnTo>
                  <a:lnTo>
                    <a:pt x="741" y="741"/>
                  </a:lnTo>
                  <a:lnTo>
                    <a:pt x="808" y="775"/>
                  </a:lnTo>
                  <a:lnTo>
                    <a:pt x="875" y="741"/>
                  </a:lnTo>
                  <a:lnTo>
                    <a:pt x="909" y="707"/>
                  </a:lnTo>
                  <a:lnTo>
                    <a:pt x="909" y="640"/>
                  </a:lnTo>
                  <a:lnTo>
                    <a:pt x="842" y="404"/>
                  </a:lnTo>
                  <a:lnTo>
                    <a:pt x="842" y="270"/>
                  </a:lnTo>
                  <a:lnTo>
                    <a:pt x="842" y="135"/>
                  </a:lnTo>
                  <a:lnTo>
                    <a:pt x="842" y="68"/>
                  </a:lnTo>
                  <a:lnTo>
                    <a:pt x="808" y="34"/>
                  </a:lnTo>
                  <a:lnTo>
                    <a:pt x="741" y="34"/>
                  </a:lnTo>
                  <a:lnTo>
                    <a:pt x="673" y="68"/>
                  </a:lnTo>
                  <a:lnTo>
                    <a:pt x="404" y="371"/>
                  </a:lnTo>
                  <a:lnTo>
                    <a:pt x="168" y="34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8"/>
            <p:cNvSpPr/>
            <p:nvPr/>
          </p:nvSpPr>
          <p:spPr>
            <a:xfrm>
              <a:off x="1412468" y="385818"/>
              <a:ext cx="127496" cy="119126"/>
            </a:xfrm>
            <a:custGeom>
              <a:avLst/>
              <a:gdLst/>
              <a:ahLst/>
              <a:cxnLst/>
              <a:rect l="l" t="t" r="r" b="b"/>
              <a:pathLst>
                <a:path w="2559" h="2391" extrusionOk="0">
                  <a:moveTo>
                    <a:pt x="101" y="0"/>
                  </a:moveTo>
                  <a:lnTo>
                    <a:pt x="101" y="34"/>
                  </a:lnTo>
                  <a:lnTo>
                    <a:pt x="34" y="303"/>
                  </a:lnTo>
                  <a:lnTo>
                    <a:pt x="0" y="539"/>
                  </a:lnTo>
                  <a:lnTo>
                    <a:pt x="34" y="1078"/>
                  </a:lnTo>
                  <a:lnTo>
                    <a:pt x="68" y="1684"/>
                  </a:lnTo>
                  <a:lnTo>
                    <a:pt x="101" y="1987"/>
                  </a:lnTo>
                  <a:lnTo>
                    <a:pt x="169" y="2290"/>
                  </a:lnTo>
                  <a:lnTo>
                    <a:pt x="202" y="2323"/>
                  </a:lnTo>
                  <a:lnTo>
                    <a:pt x="270" y="2357"/>
                  </a:lnTo>
                  <a:lnTo>
                    <a:pt x="303" y="2323"/>
                  </a:lnTo>
                  <a:lnTo>
                    <a:pt x="337" y="2256"/>
                  </a:lnTo>
                  <a:lnTo>
                    <a:pt x="337" y="1953"/>
                  </a:lnTo>
                  <a:lnTo>
                    <a:pt x="303" y="1650"/>
                  </a:lnTo>
                  <a:lnTo>
                    <a:pt x="236" y="1078"/>
                  </a:lnTo>
                  <a:lnTo>
                    <a:pt x="236" y="640"/>
                  </a:lnTo>
                  <a:lnTo>
                    <a:pt x="202" y="202"/>
                  </a:lnTo>
                  <a:lnTo>
                    <a:pt x="438" y="236"/>
                  </a:lnTo>
                  <a:lnTo>
                    <a:pt x="1145" y="236"/>
                  </a:lnTo>
                  <a:lnTo>
                    <a:pt x="2222" y="169"/>
                  </a:lnTo>
                  <a:lnTo>
                    <a:pt x="2256" y="236"/>
                  </a:lnTo>
                  <a:lnTo>
                    <a:pt x="2357" y="236"/>
                  </a:lnTo>
                  <a:lnTo>
                    <a:pt x="2323" y="573"/>
                  </a:lnTo>
                  <a:lnTo>
                    <a:pt x="2323" y="876"/>
                  </a:lnTo>
                  <a:lnTo>
                    <a:pt x="2357" y="2054"/>
                  </a:lnTo>
                  <a:lnTo>
                    <a:pt x="1886" y="2054"/>
                  </a:lnTo>
                  <a:lnTo>
                    <a:pt x="1414" y="2088"/>
                  </a:lnTo>
                  <a:lnTo>
                    <a:pt x="707" y="2088"/>
                  </a:lnTo>
                  <a:lnTo>
                    <a:pt x="539" y="2121"/>
                  </a:lnTo>
                  <a:lnTo>
                    <a:pt x="438" y="2189"/>
                  </a:lnTo>
                  <a:lnTo>
                    <a:pt x="337" y="2256"/>
                  </a:lnTo>
                  <a:lnTo>
                    <a:pt x="438" y="2323"/>
                  </a:lnTo>
                  <a:lnTo>
                    <a:pt x="539" y="2357"/>
                  </a:lnTo>
                  <a:lnTo>
                    <a:pt x="775" y="2391"/>
                  </a:lnTo>
                  <a:lnTo>
                    <a:pt x="1280" y="2357"/>
                  </a:lnTo>
                  <a:lnTo>
                    <a:pt x="1818" y="2357"/>
                  </a:lnTo>
                  <a:lnTo>
                    <a:pt x="2121" y="2323"/>
                  </a:lnTo>
                  <a:lnTo>
                    <a:pt x="2391" y="2256"/>
                  </a:lnTo>
                  <a:lnTo>
                    <a:pt x="2424" y="2323"/>
                  </a:lnTo>
                  <a:lnTo>
                    <a:pt x="2492" y="2323"/>
                  </a:lnTo>
                  <a:lnTo>
                    <a:pt x="2559" y="2290"/>
                  </a:lnTo>
                  <a:lnTo>
                    <a:pt x="2559" y="2222"/>
                  </a:lnTo>
                  <a:lnTo>
                    <a:pt x="2525" y="1044"/>
                  </a:lnTo>
                  <a:lnTo>
                    <a:pt x="2525" y="539"/>
                  </a:lnTo>
                  <a:lnTo>
                    <a:pt x="2492" y="270"/>
                  </a:lnTo>
                  <a:lnTo>
                    <a:pt x="2458" y="34"/>
                  </a:lnTo>
                  <a:lnTo>
                    <a:pt x="2424" y="34"/>
                  </a:lnTo>
                  <a:lnTo>
                    <a:pt x="2391" y="68"/>
                  </a:lnTo>
                  <a:lnTo>
                    <a:pt x="2323" y="34"/>
                  </a:lnTo>
                  <a:lnTo>
                    <a:pt x="2222" y="0"/>
                  </a:lnTo>
                  <a:lnTo>
                    <a:pt x="2020" y="0"/>
                  </a:lnTo>
                  <a:lnTo>
                    <a:pt x="1616" y="34"/>
                  </a:lnTo>
                  <a:lnTo>
                    <a:pt x="909" y="34"/>
                  </a:lnTo>
                  <a:lnTo>
                    <a:pt x="539" y="68"/>
                  </a:lnTo>
                  <a:lnTo>
                    <a:pt x="202" y="101"/>
                  </a:lnTo>
                  <a:lnTo>
                    <a:pt x="202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8"/>
            <p:cNvSpPr/>
            <p:nvPr/>
          </p:nvSpPr>
          <p:spPr>
            <a:xfrm>
              <a:off x="1479529" y="155987"/>
              <a:ext cx="45338" cy="35274"/>
            </a:xfrm>
            <a:custGeom>
              <a:avLst/>
              <a:gdLst/>
              <a:ahLst/>
              <a:cxnLst/>
              <a:rect l="l" t="t" r="r" b="b"/>
              <a:pathLst>
                <a:path w="910" h="708" extrusionOk="0">
                  <a:moveTo>
                    <a:pt x="607" y="169"/>
                  </a:moveTo>
                  <a:lnTo>
                    <a:pt x="742" y="203"/>
                  </a:lnTo>
                  <a:lnTo>
                    <a:pt x="641" y="304"/>
                  </a:lnTo>
                  <a:lnTo>
                    <a:pt x="540" y="371"/>
                  </a:lnTo>
                  <a:lnTo>
                    <a:pt x="270" y="371"/>
                  </a:lnTo>
                  <a:lnTo>
                    <a:pt x="270" y="203"/>
                  </a:lnTo>
                  <a:lnTo>
                    <a:pt x="371" y="169"/>
                  </a:lnTo>
                  <a:close/>
                  <a:moveTo>
                    <a:pt x="506" y="1"/>
                  </a:moveTo>
                  <a:lnTo>
                    <a:pt x="371" y="35"/>
                  </a:lnTo>
                  <a:lnTo>
                    <a:pt x="270" y="102"/>
                  </a:lnTo>
                  <a:lnTo>
                    <a:pt x="203" y="68"/>
                  </a:lnTo>
                  <a:lnTo>
                    <a:pt x="169" y="68"/>
                  </a:lnTo>
                  <a:lnTo>
                    <a:pt x="136" y="102"/>
                  </a:lnTo>
                  <a:lnTo>
                    <a:pt x="102" y="203"/>
                  </a:lnTo>
                  <a:lnTo>
                    <a:pt x="102" y="338"/>
                  </a:lnTo>
                  <a:lnTo>
                    <a:pt x="35" y="371"/>
                  </a:lnTo>
                  <a:lnTo>
                    <a:pt x="1" y="439"/>
                  </a:lnTo>
                  <a:lnTo>
                    <a:pt x="35" y="506"/>
                  </a:lnTo>
                  <a:lnTo>
                    <a:pt x="102" y="540"/>
                  </a:lnTo>
                  <a:lnTo>
                    <a:pt x="102" y="607"/>
                  </a:lnTo>
                  <a:lnTo>
                    <a:pt x="136" y="674"/>
                  </a:lnTo>
                  <a:lnTo>
                    <a:pt x="169" y="708"/>
                  </a:lnTo>
                  <a:lnTo>
                    <a:pt x="203" y="708"/>
                  </a:lnTo>
                  <a:lnTo>
                    <a:pt x="237" y="674"/>
                  </a:lnTo>
                  <a:lnTo>
                    <a:pt x="270" y="641"/>
                  </a:lnTo>
                  <a:lnTo>
                    <a:pt x="304" y="607"/>
                  </a:lnTo>
                  <a:lnTo>
                    <a:pt x="270" y="540"/>
                  </a:lnTo>
                  <a:lnTo>
                    <a:pt x="506" y="540"/>
                  </a:lnTo>
                  <a:lnTo>
                    <a:pt x="708" y="472"/>
                  </a:lnTo>
                  <a:lnTo>
                    <a:pt x="775" y="439"/>
                  </a:lnTo>
                  <a:lnTo>
                    <a:pt x="843" y="371"/>
                  </a:lnTo>
                  <a:lnTo>
                    <a:pt x="876" y="270"/>
                  </a:lnTo>
                  <a:lnTo>
                    <a:pt x="910" y="169"/>
                  </a:lnTo>
                  <a:lnTo>
                    <a:pt x="910" y="102"/>
                  </a:lnTo>
                  <a:lnTo>
                    <a:pt x="876" y="102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8"/>
            <p:cNvSpPr/>
            <p:nvPr/>
          </p:nvSpPr>
          <p:spPr>
            <a:xfrm>
              <a:off x="1442660" y="533442"/>
              <a:ext cx="11758" cy="130884"/>
            </a:xfrm>
            <a:custGeom>
              <a:avLst/>
              <a:gdLst/>
              <a:ahLst/>
              <a:cxnLst/>
              <a:rect l="l" t="t" r="r" b="b"/>
              <a:pathLst>
                <a:path w="236" h="2627" extrusionOk="0">
                  <a:moveTo>
                    <a:pt x="68" y="0"/>
                  </a:moveTo>
                  <a:lnTo>
                    <a:pt x="0" y="236"/>
                  </a:lnTo>
                  <a:lnTo>
                    <a:pt x="0" y="472"/>
                  </a:lnTo>
                  <a:lnTo>
                    <a:pt x="0" y="977"/>
                  </a:lnTo>
                  <a:lnTo>
                    <a:pt x="0" y="1785"/>
                  </a:lnTo>
                  <a:lnTo>
                    <a:pt x="0" y="2155"/>
                  </a:lnTo>
                  <a:lnTo>
                    <a:pt x="34" y="2559"/>
                  </a:lnTo>
                  <a:lnTo>
                    <a:pt x="68" y="2593"/>
                  </a:lnTo>
                  <a:lnTo>
                    <a:pt x="101" y="2626"/>
                  </a:lnTo>
                  <a:lnTo>
                    <a:pt x="169" y="2626"/>
                  </a:lnTo>
                  <a:lnTo>
                    <a:pt x="202" y="2559"/>
                  </a:lnTo>
                  <a:lnTo>
                    <a:pt x="202" y="2256"/>
                  </a:lnTo>
                  <a:lnTo>
                    <a:pt x="236" y="1953"/>
                  </a:lnTo>
                  <a:lnTo>
                    <a:pt x="202" y="1381"/>
                  </a:lnTo>
                  <a:lnTo>
                    <a:pt x="202" y="674"/>
                  </a:lnTo>
                  <a:lnTo>
                    <a:pt x="202" y="337"/>
                  </a:lnTo>
                  <a:lnTo>
                    <a:pt x="169" y="169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8"/>
            <p:cNvSpPr/>
            <p:nvPr/>
          </p:nvSpPr>
          <p:spPr>
            <a:xfrm>
              <a:off x="1647281" y="600503"/>
              <a:ext cx="21872" cy="33630"/>
            </a:xfrm>
            <a:custGeom>
              <a:avLst/>
              <a:gdLst/>
              <a:ahLst/>
              <a:cxnLst/>
              <a:rect l="l" t="t" r="r" b="b"/>
              <a:pathLst>
                <a:path w="439" h="675" extrusionOk="0">
                  <a:moveTo>
                    <a:pt x="270" y="1"/>
                  </a:moveTo>
                  <a:lnTo>
                    <a:pt x="203" y="68"/>
                  </a:lnTo>
                  <a:lnTo>
                    <a:pt x="135" y="136"/>
                  </a:lnTo>
                  <a:lnTo>
                    <a:pt x="34" y="237"/>
                  </a:lnTo>
                  <a:lnTo>
                    <a:pt x="1" y="371"/>
                  </a:lnTo>
                  <a:lnTo>
                    <a:pt x="34" y="405"/>
                  </a:lnTo>
                  <a:lnTo>
                    <a:pt x="34" y="439"/>
                  </a:lnTo>
                  <a:lnTo>
                    <a:pt x="135" y="439"/>
                  </a:lnTo>
                  <a:lnTo>
                    <a:pt x="169" y="506"/>
                  </a:lnTo>
                  <a:lnTo>
                    <a:pt x="304" y="641"/>
                  </a:lnTo>
                  <a:lnTo>
                    <a:pt x="371" y="674"/>
                  </a:lnTo>
                  <a:lnTo>
                    <a:pt x="438" y="641"/>
                  </a:lnTo>
                  <a:lnTo>
                    <a:pt x="438" y="607"/>
                  </a:lnTo>
                  <a:lnTo>
                    <a:pt x="438" y="540"/>
                  </a:lnTo>
                  <a:lnTo>
                    <a:pt x="337" y="439"/>
                  </a:lnTo>
                  <a:lnTo>
                    <a:pt x="236" y="338"/>
                  </a:lnTo>
                  <a:lnTo>
                    <a:pt x="405" y="169"/>
                  </a:lnTo>
                  <a:lnTo>
                    <a:pt x="438" y="136"/>
                  </a:lnTo>
                  <a:lnTo>
                    <a:pt x="438" y="68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8"/>
            <p:cNvSpPr/>
            <p:nvPr/>
          </p:nvSpPr>
          <p:spPr>
            <a:xfrm>
              <a:off x="1553366" y="375754"/>
              <a:ext cx="124158" cy="134222"/>
            </a:xfrm>
            <a:custGeom>
              <a:avLst/>
              <a:gdLst/>
              <a:ahLst/>
              <a:cxnLst/>
              <a:rect l="l" t="t" r="r" b="b"/>
              <a:pathLst>
                <a:path w="2492" h="2694" extrusionOk="0">
                  <a:moveTo>
                    <a:pt x="2290" y="202"/>
                  </a:moveTo>
                  <a:lnTo>
                    <a:pt x="2222" y="707"/>
                  </a:lnTo>
                  <a:lnTo>
                    <a:pt x="2222" y="1246"/>
                  </a:lnTo>
                  <a:lnTo>
                    <a:pt x="2256" y="1785"/>
                  </a:lnTo>
                  <a:lnTo>
                    <a:pt x="2290" y="2323"/>
                  </a:lnTo>
                  <a:lnTo>
                    <a:pt x="2323" y="2357"/>
                  </a:lnTo>
                  <a:lnTo>
                    <a:pt x="2290" y="2357"/>
                  </a:lnTo>
                  <a:lnTo>
                    <a:pt x="2054" y="2323"/>
                  </a:lnTo>
                  <a:lnTo>
                    <a:pt x="1818" y="2323"/>
                  </a:lnTo>
                  <a:lnTo>
                    <a:pt x="1347" y="2357"/>
                  </a:lnTo>
                  <a:lnTo>
                    <a:pt x="371" y="2357"/>
                  </a:lnTo>
                  <a:lnTo>
                    <a:pt x="270" y="1313"/>
                  </a:lnTo>
                  <a:lnTo>
                    <a:pt x="202" y="236"/>
                  </a:lnTo>
                  <a:lnTo>
                    <a:pt x="707" y="270"/>
                  </a:lnTo>
                  <a:lnTo>
                    <a:pt x="1246" y="270"/>
                  </a:lnTo>
                  <a:lnTo>
                    <a:pt x="2290" y="202"/>
                  </a:lnTo>
                  <a:close/>
                  <a:moveTo>
                    <a:pt x="2323" y="0"/>
                  </a:moveTo>
                  <a:lnTo>
                    <a:pt x="1785" y="34"/>
                  </a:lnTo>
                  <a:lnTo>
                    <a:pt x="707" y="34"/>
                  </a:lnTo>
                  <a:lnTo>
                    <a:pt x="169" y="68"/>
                  </a:lnTo>
                  <a:lnTo>
                    <a:pt x="101" y="101"/>
                  </a:lnTo>
                  <a:lnTo>
                    <a:pt x="101" y="169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0" y="808"/>
                  </a:lnTo>
                  <a:lnTo>
                    <a:pt x="34" y="1414"/>
                  </a:lnTo>
                  <a:lnTo>
                    <a:pt x="101" y="2020"/>
                  </a:lnTo>
                  <a:lnTo>
                    <a:pt x="202" y="2626"/>
                  </a:lnTo>
                  <a:lnTo>
                    <a:pt x="236" y="2660"/>
                  </a:lnTo>
                  <a:lnTo>
                    <a:pt x="303" y="2694"/>
                  </a:lnTo>
                  <a:lnTo>
                    <a:pt x="404" y="2660"/>
                  </a:lnTo>
                  <a:lnTo>
                    <a:pt x="404" y="2559"/>
                  </a:lnTo>
                  <a:lnTo>
                    <a:pt x="404" y="2492"/>
                  </a:lnTo>
                  <a:lnTo>
                    <a:pt x="876" y="2593"/>
                  </a:lnTo>
                  <a:lnTo>
                    <a:pt x="1852" y="2593"/>
                  </a:lnTo>
                  <a:lnTo>
                    <a:pt x="2088" y="2559"/>
                  </a:lnTo>
                  <a:lnTo>
                    <a:pt x="2290" y="2492"/>
                  </a:lnTo>
                  <a:lnTo>
                    <a:pt x="2357" y="2458"/>
                  </a:lnTo>
                  <a:lnTo>
                    <a:pt x="2357" y="2391"/>
                  </a:lnTo>
                  <a:lnTo>
                    <a:pt x="2424" y="2391"/>
                  </a:lnTo>
                  <a:lnTo>
                    <a:pt x="2458" y="2357"/>
                  </a:lnTo>
                  <a:lnTo>
                    <a:pt x="2492" y="2323"/>
                  </a:lnTo>
                  <a:lnTo>
                    <a:pt x="2492" y="1785"/>
                  </a:lnTo>
                  <a:lnTo>
                    <a:pt x="2492" y="1246"/>
                  </a:lnTo>
                  <a:lnTo>
                    <a:pt x="2458" y="707"/>
                  </a:lnTo>
                  <a:lnTo>
                    <a:pt x="2391" y="169"/>
                  </a:lnTo>
                  <a:lnTo>
                    <a:pt x="2424" y="101"/>
                  </a:lnTo>
                  <a:lnTo>
                    <a:pt x="2424" y="68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8"/>
            <p:cNvSpPr/>
            <p:nvPr/>
          </p:nvSpPr>
          <p:spPr>
            <a:xfrm>
              <a:off x="1447692" y="514958"/>
              <a:ext cx="129190" cy="151012"/>
            </a:xfrm>
            <a:custGeom>
              <a:avLst/>
              <a:gdLst/>
              <a:ahLst/>
              <a:cxnLst/>
              <a:rect l="l" t="t" r="r" b="b"/>
              <a:pathLst>
                <a:path w="2593" h="3031" extrusionOk="0">
                  <a:moveTo>
                    <a:pt x="2424" y="1"/>
                  </a:moveTo>
                  <a:lnTo>
                    <a:pt x="2391" y="34"/>
                  </a:lnTo>
                  <a:lnTo>
                    <a:pt x="2357" y="68"/>
                  </a:lnTo>
                  <a:lnTo>
                    <a:pt x="2054" y="68"/>
                  </a:lnTo>
                  <a:lnTo>
                    <a:pt x="1785" y="102"/>
                  </a:lnTo>
                  <a:lnTo>
                    <a:pt x="1212" y="203"/>
                  </a:lnTo>
                  <a:lnTo>
                    <a:pt x="909" y="203"/>
                  </a:lnTo>
                  <a:lnTo>
                    <a:pt x="606" y="135"/>
                  </a:lnTo>
                  <a:lnTo>
                    <a:pt x="303" y="135"/>
                  </a:lnTo>
                  <a:lnTo>
                    <a:pt x="169" y="169"/>
                  </a:lnTo>
                  <a:lnTo>
                    <a:pt x="34" y="236"/>
                  </a:lnTo>
                  <a:lnTo>
                    <a:pt x="0" y="270"/>
                  </a:lnTo>
                  <a:lnTo>
                    <a:pt x="0" y="304"/>
                  </a:lnTo>
                  <a:lnTo>
                    <a:pt x="68" y="338"/>
                  </a:lnTo>
                  <a:lnTo>
                    <a:pt x="303" y="371"/>
                  </a:lnTo>
                  <a:lnTo>
                    <a:pt x="539" y="405"/>
                  </a:lnTo>
                  <a:lnTo>
                    <a:pt x="1044" y="439"/>
                  </a:lnTo>
                  <a:lnTo>
                    <a:pt x="1381" y="439"/>
                  </a:lnTo>
                  <a:lnTo>
                    <a:pt x="1684" y="371"/>
                  </a:lnTo>
                  <a:lnTo>
                    <a:pt x="2020" y="304"/>
                  </a:lnTo>
                  <a:lnTo>
                    <a:pt x="2357" y="304"/>
                  </a:lnTo>
                  <a:lnTo>
                    <a:pt x="2323" y="809"/>
                  </a:lnTo>
                  <a:lnTo>
                    <a:pt x="2357" y="1314"/>
                  </a:lnTo>
                  <a:lnTo>
                    <a:pt x="2357" y="1954"/>
                  </a:lnTo>
                  <a:lnTo>
                    <a:pt x="2357" y="2290"/>
                  </a:lnTo>
                  <a:lnTo>
                    <a:pt x="2424" y="2627"/>
                  </a:lnTo>
                  <a:lnTo>
                    <a:pt x="2357" y="2593"/>
                  </a:lnTo>
                  <a:lnTo>
                    <a:pt x="1751" y="2661"/>
                  </a:lnTo>
                  <a:lnTo>
                    <a:pt x="1111" y="2728"/>
                  </a:lnTo>
                  <a:lnTo>
                    <a:pt x="606" y="2795"/>
                  </a:lnTo>
                  <a:lnTo>
                    <a:pt x="337" y="2863"/>
                  </a:lnTo>
                  <a:lnTo>
                    <a:pt x="101" y="2964"/>
                  </a:lnTo>
                  <a:lnTo>
                    <a:pt x="371" y="3031"/>
                  </a:lnTo>
                  <a:lnTo>
                    <a:pt x="606" y="2997"/>
                  </a:lnTo>
                  <a:lnTo>
                    <a:pt x="1111" y="2930"/>
                  </a:lnTo>
                  <a:lnTo>
                    <a:pt x="1751" y="2863"/>
                  </a:lnTo>
                  <a:lnTo>
                    <a:pt x="2357" y="2795"/>
                  </a:lnTo>
                  <a:lnTo>
                    <a:pt x="2424" y="2762"/>
                  </a:lnTo>
                  <a:lnTo>
                    <a:pt x="2458" y="2728"/>
                  </a:lnTo>
                  <a:lnTo>
                    <a:pt x="2458" y="2762"/>
                  </a:lnTo>
                  <a:lnTo>
                    <a:pt x="2525" y="2762"/>
                  </a:lnTo>
                  <a:lnTo>
                    <a:pt x="2559" y="2728"/>
                  </a:lnTo>
                  <a:lnTo>
                    <a:pt x="2593" y="2425"/>
                  </a:lnTo>
                  <a:lnTo>
                    <a:pt x="2593" y="2122"/>
                  </a:lnTo>
                  <a:lnTo>
                    <a:pt x="2593" y="1516"/>
                  </a:lnTo>
                  <a:lnTo>
                    <a:pt x="2559" y="775"/>
                  </a:lnTo>
                  <a:lnTo>
                    <a:pt x="2559" y="439"/>
                  </a:lnTo>
                  <a:lnTo>
                    <a:pt x="2492" y="68"/>
                  </a:lnTo>
                  <a:lnTo>
                    <a:pt x="2492" y="34"/>
                  </a:lnTo>
                  <a:lnTo>
                    <a:pt x="24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8"/>
            <p:cNvSpPr/>
            <p:nvPr/>
          </p:nvSpPr>
          <p:spPr>
            <a:xfrm>
              <a:off x="578788" y="536780"/>
              <a:ext cx="682768" cy="164414"/>
            </a:xfrm>
            <a:custGeom>
              <a:avLst/>
              <a:gdLst/>
              <a:ahLst/>
              <a:cxnLst/>
              <a:rect l="l" t="t" r="r" b="b"/>
              <a:pathLst>
                <a:path w="13704" h="3300" extrusionOk="0">
                  <a:moveTo>
                    <a:pt x="13366" y="337"/>
                  </a:moveTo>
                  <a:lnTo>
                    <a:pt x="13366" y="674"/>
                  </a:lnTo>
                  <a:lnTo>
                    <a:pt x="13366" y="1011"/>
                  </a:lnTo>
                  <a:lnTo>
                    <a:pt x="13434" y="2593"/>
                  </a:lnTo>
                  <a:lnTo>
                    <a:pt x="13400" y="2559"/>
                  </a:lnTo>
                  <a:lnTo>
                    <a:pt x="13030" y="2492"/>
                  </a:lnTo>
                  <a:lnTo>
                    <a:pt x="12659" y="2458"/>
                  </a:lnTo>
                  <a:lnTo>
                    <a:pt x="11986" y="2458"/>
                  </a:lnTo>
                  <a:lnTo>
                    <a:pt x="11279" y="2526"/>
                  </a:lnTo>
                  <a:lnTo>
                    <a:pt x="10572" y="2627"/>
                  </a:lnTo>
                  <a:lnTo>
                    <a:pt x="9697" y="2728"/>
                  </a:lnTo>
                  <a:lnTo>
                    <a:pt x="8855" y="2795"/>
                  </a:lnTo>
                  <a:lnTo>
                    <a:pt x="7171" y="2862"/>
                  </a:lnTo>
                  <a:lnTo>
                    <a:pt x="5488" y="2896"/>
                  </a:lnTo>
                  <a:lnTo>
                    <a:pt x="3805" y="2930"/>
                  </a:lnTo>
                  <a:lnTo>
                    <a:pt x="2088" y="2963"/>
                  </a:lnTo>
                  <a:lnTo>
                    <a:pt x="1246" y="2997"/>
                  </a:lnTo>
                  <a:lnTo>
                    <a:pt x="438" y="3064"/>
                  </a:lnTo>
                  <a:lnTo>
                    <a:pt x="404" y="2761"/>
                  </a:lnTo>
                  <a:lnTo>
                    <a:pt x="371" y="2425"/>
                  </a:lnTo>
                  <a:lnTo>
                    <a:pt x="270" y="1751"/>
                  </a:lnTo>
                  <a:lnTo>
                    <a:pt x="202" y="1145"/>
                  </a:lnTo>
                  <a:lnTo>
                    <a:pt x="135" y="842"/>
                  </a:lnTo>
                  <a:lnTo>
                    <a:pt x="68" y="573"/>
                  </a:lnTo>
                  <a:lnTo>
                    <a:pt x="1751" y="573"/>
                  </a:lnTo>
                  <a:lnTo>
                    <a:pt x="3434" y="539"/>
                  </a:lnTo>
                  <a:lnTo>
                    <a:pt x="6801" y="438"/>
                  </a:lnTo>
                  <a:lnTo>
                    <a:pt x="13366" y="337"/>
                  </a:lnTo>
                  <a:close/>
                  <a:moveTo>
                    <a:pt x="13467" y="1"/>
                  </a:moveTo>
                  <a:lnTo>
                    <a:pt x="13400" y="68"/>
                  </a:lnTo>
                  <a:lnTo>
                    <a:pt x="6801" y="236"/>
                  </a:lnTo>
                  <a:lnTo>
                    <a:pt x="3434" y="270"/>
                  </a:lnTo>
                  <a:lnTo>
                    <a:pt x="1751" y="304"/>
                  </a:lnTo>
                  <a:lnTo>
                    <a:pt x="68" y="371"/>
                  </a:lnTo>
                  <a:lnTo>
                    <a:pt x="34" y="405"/>
                  </a:lnTo>
                  <a:lnTo>
                    <a:pt x="0" y="438"/>
                  </a:lnTo>
                  <a:lnTo>
                    <a:pt x="0" y="506"/>
                  </a:lnTo>
                  <a:lnTo>
                    <a:pt x="0" y="842"/>
                  </a:lnTo>
                  <a:lnTo>
                    <a:pt x="0" y="1145"/>
                  </a:lnTo>
                  <a:lnTo>
                    <a:pt x="68" y="1751"/>
                  </a:lnTo>
                  <a:lnTo>
                    <a:pt x="135" y="2526"/>
                  </a:lnTo>
                  <a:lnTo>
                    <a:pt x="169" y="2896"/>
                  </a:lnTo>
                  <a:lnTo>
                    <a:pt x="270" y="3266"/>
                  </a:lnTo>
                  <a:lnTo>
                    <a:pt x="303" y="3300"/>
                  </a:lnTo>
                  <a:lnTo>
                    <a:pt x="337" y="3300"/>
                  </a:lnTo>
                  <a:lnTo>
                    <a:pt x="404" y="3266"/>
                  </a:lnTo>
                  <a:lnTo>
                    <a:pt x="404" y="3233"/>
                  </a:lnTo>
                  <a:lnTo>
                    <a:pt x="1212" y="3266"/>
                  </a:lnTo>
                  <a:lnTo>
                    <a:pt x="2054" y="3266"/>
                  </a:lnTo>
                  <a:lnTo>
                    <a:pt x="3670" y="3233"/>
                  </a:lnTo>
                  <a:lnTo>
                    <a:pt x="6936" y="3098"/>
                  </a:lnTo>
                  <a:lnTo>
                    <a:pt x="8518" y="3031"/>
                  </a:lnTo>
                  <a:lnTo>
                    <a:pt x="9326" y="2997"/>
                  </a:lnTo>
                  <a:lnTo>
                    <a:pt x="10101" y="2930"/>
                  </a:lnTo>
                  <a:lnTo>
                    <a:pt x="10909" y="2829"/>
                  </a:lnTo>
                  <a:lnTo>
                    <a:pt x="11717" y="2728"/>
                  </a:lnTo>
                  <a:lnTo>
                    <a:pt x="12525" y="2728"/>
                  </a:lnTo>
                  <a:lnTo>
                    <a:pt x="12929" y="2761"/>
                  </a:lnTo>
                  <a:lnTo>
                    <a:pt x="13333" y="2795"/>
                  </a:lnTo>
                  <a:lnTo>
                    <a:pt x="13434" y="2795"/>
                  </a:lnTo>
                  <a:lnTo>
                    <a:pt x="13467" y="2694"/>
                  </a:lnTo>
                  <a:lnTo>
                    <a:pt x="13535" y="2728"/>
                  </a:lnTo>
                  <a:lnTo>
                    <a:pt x="13602" y="2728"/>
                  </a:lnTo>
                  <a:lnTo>
                    <a:pt x="13669" y="2660"/>
                  </a:lnTo>
                  <a:lnTo>
                    <a:pt x="13703" y="2593"/>
                  </a:lnTo>
                  <a:lnTo>
                    <a:pt x="13636" y="1179"/>
                  </a:lnTo>
                  <a:lnTo>
                    <a:pt x="13636" y="741"/>
                  </a:lnTo>
                  <a:lnTo>
                    <a:pt x="13636" y="539"/>
                  </a:lnTo>
                  <a:lnTo>
                    <a:pt x="13602" y="304"/>
                  </a:lnTo>
                  <a:lnTo>
                    <a:pt x="13636" y="270"/>
                  </a:lnTo>
                  <a:lnTo>
                    <a:pt x="13669" y="169"/>
                  </a:lnTo>
                  <a:lnTo>
                    <a:pt x="13602" y="102"/>
                  </a:lnTo>
                  <a:lnTo>
                    <a:pt x="13535" y="68"/>
                  </a:lnTo>
                  <a:lnTo>
                    <a:pt x="13501" y="68"/>
                  </a:lnTo>
                  <a:lnTo>
                    <a:pt x="1346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8"/>
            <p:cNvSpPr/>
            <p:nvPr/>
          </p:nvSpPr>
          <p:spPr>
            <a:xfrm>
              <a:off x="1454369" y="409284"/>
              <a:ext cx="35274" cy="31936"/>
            </a:xfrm>
            <a:custGeom>
              <a:avLst/>
              <a:gdLst/>
              <a:ahLst/>
              <a:cxnLst/>
              <a:rect l="l" t="t" r="r" b="b"/>
              <a:pathLst>
                <a:path w="708" h="641" extrusionOk="0">
                  <a:moveTo>
                    <a:pt x="68" y="1"/>
                  </a:moveTo>
                  <a:lnTo>
                    <a:pt x="1" y="34"/>
                  </a:lnTo>
                  <a:lnTo>
                    <a:pt x="1" y="68"/>
                  </a:lnTo>
                  <a:lnTo>
                    <a:pt x="35" y="102"/>
                  </a:lnTo>
                  <a:lnTo>
                    <a:pt x="169" y="203"/>
                  </a:lnTo>
                  <a:lnTo>
                    <a:pt x="371" y="270"/>
                  </a:lnTo>
                  <a:lnTo>
                    <a:pt x="102" y="472"/>
                  </a:lnTo>
                  <a:lnTo>
                    <a:pt x="68" y="539"/>
                  </a:lnTo>
                  <a:lnTo>
                    <a:pt x="102" y="607"/>
                  </a:lnTo>
                  <a:lnTo>
                    <a:pt x="169" y="640"/>
                  </a:lnTo>
                  <a:lnTo>
                    <a:pt x="237" y="640"/>
                  </a:lnTo>
                  <a:lnTo>
                    <a:pt x="439" y="472"/>
                  </a:lnTo>
                  <a:lnTo>
                    <a:pt x="641" y="304"/>
                  </a:lnTo>
                  <a:lnTo>
                    <a:pt x="674" y="270"/>
                  </a:lnTo>
                  <a:lnTo>
                    <a:pt x="708" y="203"/>
                  </a:lnTo>
                  <a:lnTo>
                    <a:pt x="674" y="169"/>
                  </a:lnTo>
                  <a:lnTo>
                    <a:pt x="607" y="135"/>
                  </a:lnTo>
                  <a:lnTo>
                    <a:pt x="338" y="3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8"/>
            <p:cNvSpPr/>
            <p:nvPr/>
          </p:nvSpPr>
          <p:spPr>
            <a:xfrm>
              <a:off x="50" y="439477"/>
              <a:ext cx="139304" cy="130884"/>
            </a:xfrm>
            <a:custGeom>
              <a:avLst/>
              <a:gdLst/>
              <a:ahLst/>
              <a:cxnLst/>
              <a:rect l="l" t="t" r="r" b="b"/>
              <a:pathLst>
                <a:path w="2796" h="2627" extrusionOk="0">
                  <a:moveTo>
                    <a:pt x="2627" y="1"/>
                  </a:moveTo>
                  <a:lnTo>
                    <a:pt x="2593" y="34"/>
                  </a:lnTo>
                  <a:lnTo>
                    <a:pt x="2560" y="68"/>
                  </a:lnTo>
                  <a:lnTo>
                    <a:pt x="2492" y="236"/>
                  </a:lnTo>
                  <a:lnTo>
                    <a:pt x="1819" y="169"/>
                  </a:lnTo>
                  <a:lnTo>
                    <a:pt x="1145" y="135"/>
                  </a:lnTo>
                  <a:lnTo>
                    <a:pt x="573" y="135"/>
                  </a:lnTo>
                  <a:lnTo>
                    <a:pt x="1" y="169"/>
                  </a:lnTo>
                  <a:lnTo>
                    <a:pt x="1" y="371"/>
                  </a:lnTo>
                  <a:lnTo>
                    <a:pt x="1684" y="371"/>
                  </a:lnTo>
                  <a:lnTo>
                    <a:pt x="2458" y="405"/>
                  </a:lnTo>
                  <a:lnTo>
                    <a:pt x="2425" y="876"/>
                  </a:lnTo>
                  <a:lnTo>
                    <a:pt x="2458" y="1347"/>
                  </a:lnTo>
                  <a:lnTo>
                    <a:pt x="2526" y="2257"/>
                  </a:lnTo>
                  <a:lnTo>
                    <a:pt x="1953" y="2324"/>
                  </a:lnTo>
                  <a:lnTo>
                    <a:pt x="1179" y="2358"/>
                  </a:lnTo>
                  <a:lnTo>
                    <a:pt x="472" y="2391"/>
                  </a:lnTo>
                  <a:lnTo>
                    <a:pt x="169" y="2358"/>
                  </a:lnTo>
                  <a:lnTo>
                    <a:pt x="1" y="2324"/>
                  </a:lnTo>
                  <a:lnTo>
                    <a:pt x="1" y="2492"/>
                  </a:lnTo>
                  <a:lnTo>
                    <a:pt x="640" y="2593"/>
                  </a:lnTo>
                  <a:lnTo>
                    <a:pt x="1314" y="2627"/>
                  </a:lnTo>
                  <a:lnTo>
                    <a:pt x="1987" y="2560"/>
                  </a:lnTo>
                  <a:lnTo>
                    <a:pt x="2627" y="2459"/>
                  </a:lnTo>
                  <a:lnTo>
                    <a:pt x="2728" y="2459"/>
                  </a:lnTo>
                  <a:lnTo>
                    <a:pt x="2795" y="2391"/>
                  </a:lnTo>
                  <a:lnTo>
                    <a:pt x="2795" y="2324"/>
                  </a:lnTo>
                  <a:lnTo>
                    <a:pt x="2728" y="1718"/>
                  </a:lnTo>
                  <a:lnTo>
                    <a:pt x="2694" y="1112"/>
                  </a:lnTo>
                  <a:lnTo>
                    <a:pt x="2728" y="573"/>
                  </a:lnTo>
                  <a:lnTo>
                    <a:pt x="2728" y="337"/>
                  </a:lnTo>
                  <a:lnTo>
                    <a:pt x="2694" y="68"/>
                  </a:lnTo>
                  <a:lnTo>
                    <a:pt x="2661" y="34"/>
                  </a:lnTo>
                  <a:lnTo>
                    <a:pt x="262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8"/>
            <p:cNvSpPr/>
            <p:nvPr/>
          </p:nvSpPr>
          <p:spPr>
            <a:xfrm>
              <a:off x="261718" y="-7"/>
              <a:ext cx="120869" cy="20178"/>
            </a:xfrm>
            <a:custGeom>
              <a:avLst/>
              <a:gdLst/>
              <a:ahLst/>
              <a:cxnLst/>
              <a:rect l="l" t="t" r="r" b="b"/>
              <a:pathLst>
                <a:path w="2426" h="405" extrusionOk="0">
                  <a:moveTo>
                    <a:pt x="2189" y="1"/>
                  </a:moveTo>
                  <a:lnTo>
                    <a:pt x="2223" y="169"/>
                  </a:lnTo>
                  <a:lnTo>
                    <a:pt x="1684" y="169"/>
                  </a:lnTo>
                  <a:lnTo>
                    <a:pt x="1112" y="203"/>
                  </a:lnTo>
                  <a:lnTo>
                    <a:pt x="540" y="169"/>
                  </a:lnTo>
                  <a:lnTo>
                    <a:pt x="270" y="169"/>
                  </a:lnTo>
                  <a:lnTo>
                    <a:pt x="1" y="236"/>
                  </a:lnTo>
                  <a:lnTo>
                    <a:pt x="237" y="304"/>
                  </a:lnTo>
                  <a:lnTo>
                    <a:pt x="472" y="337"/>
                  </a:lnTo>
                  <a:lnTo>
                    <a:pt x="977" y="371"/>
                  </a:lnTo>
                  <a:lnTo>
                    <a:pt x="1651" y="405"/>
                  </a:lnTo>
                  <a:lnTo>
                    <a:pt x="1954" y="371"/>
                  </a:lnTo>
                  <a:lnTo>
                    <a:pt x="2290" y="270"/>
                  </a:lnTo>
                  <a:lnTo>
                    <a:pt x="2358" y="270"/>
                  </a:lnTo>
                  <a:lnTo>
                    <a:pt x="2391" y="236"/>
                  </a:lnTo>
                  <a:lnTo>
                    <a:pt x="2425" y="203"/>
                  </a:lnTo>
                  <a:lnTo>
                    <a:pt x="239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8"/>
            <p:cNvSpPr/>
            <p:nvPr/>
          </p:nvSpPr>
          <p:spPr>
            <a:xfrm>
              <a:off x="50" y="578731"/>
              <a:ext cx="107417" cy="139254"/>
            </a:xfrm>
            <a:custGeom>
              <a:avLst/>
              <a:gdLst/>
              <a:ahLst/>
              <a:cxnLst/>
              <a:rect l="l" t="t" r="r" b="b"/>
              <a:pathLst>
                <a:path w="2156" h="2795" extrusionOk="0">
                  <a:moveTo>
                    <a:pt x="1583" y="0"/>
                  </a:moveTo>
                  <a:lnTo>
                    <a:pt x="1179" y="34"/>
                  </a:lnTo>
                  <a:lnTo>
                    <a:pt x="607" y="68"/>
                  </a:lnTo>
                  <a:lnTo>
                    <a:pt x="304" y="68"/>
                  </a:lnTo>
                  <a:lnTo>
                    <a:pt x="1" y="101"/>
                  </a:lnTo>
                  <a:lnTo>
                    <a:pt x="1" y="270"/>
                  </a:lnTo>
                  <a:lnTo>
                    <a:pt x="741" y="270"/>
                  </a:lnTo>
                  <a:lnTo>
                    <a:pt x="1785" y="202"/>
                  </a:lnTo>
                  <a:lnTo>
                    <a:pt x="1819" y="236"/>
                  </a:lnTo>
                  <a:lnTo>
                    <a:pt x="1886" y="236"/>
                  </a:lnTo>
                  <a:lnTo>
                    <a:pt x="1886" y="270"/>
                  </a:lnTo>
                  <a:lnTo>
                    <a:pt x="1920" y="236"/>
                  </a:lnTo>
                  <a:lnTo>
                    <a:pt x="1886" y="573"/>
                  </a:lnTo>
                  <a:lnTo>
                    <a:pt x="1886" y="909"/>
                  </a:lnTo>
                  <a:lnTo>
                    <a:pt x="1920" y="1684"/>
                  </a:lnTo>
                  <a:lnTo>
                    <a:pt x="1953" y="2458"/>
                  </a:lnTo>
                  <a:lnTo>
                    <a:pt x="1482" y="2458"/>
                  </a:lnTo>
                  <a:lnTo>
                    <a:pt x="1011" y="2492"/>
                  </a:lnTo>
                  <a:lnTo>
                    <a:pt x="506" y="2492"/>
                  </a:lnTo>
                  <a:lnTo>
                    <a:pt x="236" y="2525"/>
                  </a:lnTo>
                  <a:lnTo>
                    <a:pt x="102" y="2559"/>
                  </a:lnTo>
                  <a:lnTo>
                    <a:pt x="1" y="2593"/>
                  </a:lnTo>
                  <a:lnTo>
                    <a:pt x="1" y="2727"/>
                  </a:lnTo>
                  <a:lnTo>
                    <a:pt x="102" y="2761"/>
                  </a:lnTo>
                  <a:lnTo>
                    <a:pt x="203" y="2795"/>
                  </a:lnTo>
                  <a:lnTo>
                    <a:pt x="438" y="2795"/>
                  </a:lnTo>
                  <a:lnTo>
                    <a:pt x="876" y="2761"/>
                  </a:lnTo>
                  <a:lnTo>
                    <a:pt x="1415" y="2761"/>
                  </a:lnTo>
                  <a:lnTo>
                    <a:pt x="1718" y="2727"/>
                  </a:lnTo>
                  <a:lnTo>
                    <a:pt x="1987" y="2694"/>
                  </a:lnTo>
                  <a:lnTo>
                    <a:pt x="2021" y="2727"/>
                  </a:lnTo>
                  <a:lnTo>
                    <a:pt x="2088" y="2727"/>
                  </a:lnTo>
                  <a:lnTo>
                    <a:pt x="2155" y="2694"/>
                  </a:lnTo>
                  <a:lnTo>
                    <a:pt x="2155" y="2626"/>
                  </a:lnTo>
                  <a:lnTo>
                    <a:pt x="2088" y="1078"/>
                  </a:lnTo>
                  <a:lnTo>
                    <a:pt x="2088" y="539"/>
                  </a:lnTo>
                  <a:lnTo>
                    <a:pt x="2088" y="303"/>
                  </a:lnTo>
                  <a:lnTo>
                    <a:pt x="2021" y="68"/>
                  </a:lnTo>
                  <a:lnTo>
                    <a:pt x="2021" y="34"/>
                  </a:lnTo>
                  <a:lnTo>
                    <a:pt x="1987" y="68"/>
                  </a:lnTo>
                  <a:lnTo>
                    <a:pt x="1987" y="101"/>
                  </a:lnTo>
                  <a:lnTo>
                    <a:pt x="1953" y="68"/>
                  </a:lnTo>
                  <a:lnTo>
                    <a:pt x="1886" y="34"/>
                  </a:lnTo>
                  <a:lnTo>
                    <a:pt x="178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8"/>
            <p:cNvSpPr/>
            <p:nvPr/>
          </p:nvSpPr>
          <p:spPr>
            <a:xfrm>
              <a:off x="154400" y="432801"/>
              <a:ext cx="124158" cy="134222"/>
            </a:xfrm>
            <a:custGeom>
              <a:avLst/>
              <a:gdLst/>
              <a:ahLst/>
              <a:cxnLst/>
              <a:rect l="l" t="t" r="r" b="b"/>
              <a:pathLst>
                <a:path w="2492" h="2694" extrusionOk="0">
                  <a:moveTo>
                    <a:pt x="2290" y="202"/>
                  </a:moveTo>
                  <a:lnTo>
                    <a:pt x="2222" y="707"/>
                  </a:lnTo>
                  <a:lnTo>
                    <a:pt x="2189" y="1246"/>
                  </a:lnTo>
                  <a:lnTo>
                    <a:pt x="2222" y="1784"/>
                  </a:lnTo>
                  <a:lnTo>
                    <a:pt x="2290" y="2323"/>
                  </a:lnTo>
                  <a:lnTo>
                    <a:pt x="1818" y="2323"/>
                  </a:lnTo>
                  <a:lnTo>
                    <a:pt x="1347" y="2357"/>
                  </a:lnTo>
                  <a:lnTo>
                    <a:pt x="371" y="2357"/>
                  </a:lnTo>
                  <a:lnTo>
                    <a:pt x="270" y="1279"/>
                  </a:lnTo>
                  <a:lnTo>
                    <a:pt x="169" y="236"/>
                  </a:lnTo>
                  <a:lnTo>
                    <a:pt x="707" y="269"/>
                  </a:lnTo>
                  <a:lnTo>
                    <a:pt x="1246" y="269"/>
                  </a:lnTo>
                  <a:lnTo>
                    <a:pt x="2290" y="202"/>
                  </a:lnTo>
                  <a:close/>
                  <a:moveTo>
                    <a:pt x="1751" y="0"/>
                  </a:moveTo>
                  <a:lnTo>
                    <a:pt x="1212" y="34"/>
                  </a:lnTo>
                  <a:lnTo>
                    <a:pt x="674" y="34"/>
                  </a:lnTo>
                  <a:lnTo>
                    <a:pt x="135" y="67"/>
                  </a:lnTo>
                  <a:lnTo>
                    <a:pt x="101" y="101"/>
                  </a:lnTo>
                  <a:lnTo>
                    <a:pt x="68" y="135"/>
                  </a:lnTo>
                  <a:lnTo>
                    <a:pt x="34" y="168"/>
                  </a:lnTo>
                  <a:lnTo>
                    <a:pt x="34" y="202"/>
                  </a:lnTo>
                  <a:lnTo>
                    <a:pt x="0" y="808"/>
                  </a:lnTo>
                  <a:lnTo>
                    <a:pt x="0" y="1414"/>
                  </a:lnTo>
                  <a:lnTo>
                    <a:pt x="68" y="2020"/>
                  </a:lnTo>
                  <a:lnTo>
                    <a:pt x="169" y="2626"/>
                  </a:lnTo>
                  <a:lnTo>
                    <a:pt x="236" y="2660"/>
                  </a:lnTo>
                  <a:lnTo>
                    <a:pt x="303" y="2694"/>
                  </a:lnTo>
                  <a:lnTo>
                    <a:pt x="371" y="2660"/>
                  </a:lnTo>
                  <a:lnTo>
                    <a:pt x="404" y="2559"/>
                  </a:lnTo>
                  <a:lnTo>
                    <a:pt x="371" y="2492"/>
                  </a:lnTo>
                  <a:lnTo>
                    <a:pt x="842" y="2559"/>
                  </a:lnTo>
                  <a:lnTo>
                    <a:pt x="1347" y="2593"/>
                  </a:lnTo>
                  <a:lnTo>
                    <a:pt x="1818" y="2593"/>
                  </a:lnTo>
                  <a:lnTo>
                    <a:pt x="2054" y="2559"/>
                  </a:lnTo>
                  <a:lnTo>
                    <a:pt x="2290" y="2492"/>
                  </a:lnTo>
                  <a:lnTo>
                    <a:pt x="2323" y="2458"/>
                  </a:lnTo>
                  <a:lnTo>
                    <a:pt x="2323" y="2391"/>
                  </a:lnTo>
                  <a:lnTo>
                    <a:pt x="2424" y="2391"/>
                  </a:lnTo>
                  <a:lnTo>
                    <a:pt x="2458" y="2357"/>
                  </a:lnTo>
                  <a:lnTo>
                    <a:pt x="2458" y="2290"/>
                  </a:lnTo>
                  <a:lnTo>
                    <a:pt x="2492" y="1784"/>
                  </a:lnTo>
                  <a:lnTo>
                    <a:pt x="2458" y="1246"/>
                  </a:lnTo>
                  <a:lnTo>
                    <a:pt x="2424" y="707"/>
                  </a:lnTo>
                  <a:lnTo>
                    <a:pt x="2357" y="168"/>
                  </a:lnTo>
                  <a:lnTo>
                    <a:pt x="2391" y="101"/>
                  </a:lnTo>
                  <a:lnTo>
                    <a:pt x="2391" y="67"/>
                  </a:lnTo>
                  <a:lnTo>
                    <a:pt x="235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8"/>
            <p:cNvSpPr/>
            <p:nvPr/>
          </p:nvSpPr>
          <p:spPr>
            <a:xfrm>
              <a:off x="1585252" y="248258"/>
              <a:ext cx="13452" cy="115787"/>
            </a:xfrm>
            <a:custGeom>
              <a:avLst/>
              <a:gdLst/>
              <a:ahLst/>
              <a:cxnLst/>
              <a:rect l="l" t="t" r="r" b="b"/>
              <a:pathLst>
                <a:path w="270" h="2324" extrusionOk="0">
                  <a:moveTo>
                    <a:pt x="67" y="1"/>
                  </a:moveTo>
                  <a:lnTo>
                    <a:pt x="34" y="34"/>
                  </a:lnTo>
                  <a:lnTo>
                    <a:pt x="34" y="304"/>
                  </a:lnTo>
                  <a:lnTo>
                    <a:pt x="34" y="539"/>
                  </a:lnTo>
                  <a:lnTo>
                    <a:pt x="34" y="1078"/>
                  </a:lnTo>
                  <a:lnTo>
                    <a:pt x="0" y="1684"/>
                  </a:lnTo>
                  <a:lnTo>
                    <a:pt x="0" y="1987"/>
                  </a:lnTo>
                  <a:lnTo>
                    <a:pt x="34" y="2256"/>
                  </a:lnTo>
                  <a:lnTo>
                    <a:pt x="67" y="2324"/>
                  </a:lnTo>
                  <a:lnTo>
                    <a:pt x="168" y="2324"/>
                  </a:lnTo>
                  <a:lnTo>
                    <a:pt x="202" y="2290"/>
                  </a:lnTo>
                  <a:lnTo>
                    <a:pt x="236" y="1987"/>
                  </a:lnTo>
                  <a:lnTo>
                    <a:pt x="269" y="1684"/>
                  </a:lnTo>
                  <a:lnTo>
                    <a:pt x="236" y="1078"/>
                  </a:lnTo>
                  <a:lnTo>
                    <a:pt x="236" y="539"/>
                  </a:lnTo>
                  <a:lnTo>
                    <a:pt x="202" y="270"/>
                  </a:lnTo>
                  <a:lnTo>
                    <a:pt x="135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8"/>
            <p:cNvSpPr/>
            <p:nvPr/>
          </p:nvSpPr>
          <p:spPr>
            <a:xfrm>
              <a:off x="538531" y="325433"/>
              <a:ext cx="36918" cy="52065"/>
            </a:xfrm>
            <a:custGeom>
              <a:avLst/>
              <a:gdLst/>
              <a:ahLst/>
              <a:cxnLst/>
              <a:rect l="l" t="t" r="r" b="b"/>
              <a:pathLst>
                <a:path w="741" h="1045" extrusionOk="0">
                  <a:moveTo>
                    <a:pt x="438" y="270"/>
                  </a:moveTo>
                  <a:lnTo>
                    <a:pt x="539" y="303"/>
                  </a:lnTo>
                  <a:lnTo>
                    <a:pt x="573" y="371"/>
                  </a:lnTo>
                  <a:lnTo>
                    <a:pt x="606" y="438"/>
                  </a:lnTo>
                  <a:lnTo>
                    <a:pt x="606" y="606"/>
                  </a:lnTo>
                  <a:lnTo>
                    <a:pt x="539" y="674"/>
                  </a:lnTo>
                  <a:lnTo>
                    <a:pt x="505" y="741"/>
                  </a:lnTo>
                  <a:lnTo>
                    <a:pt x="337" y="842"/>
                  </a:lnTo>
                  <a:lnTo>
                    <a:pt x="303" y="842"/>
                  </a:lnTo>
                  <a:lnTo>
                    <a:pt x="270" y="472"/>
                  </a:lnTo>
                  <a:lnTo>
                    <a:pt x="303" y="270"/>
                  </a:lnTo>
                  <a:lnTo>
                    <a:pt x="337" y="303"/>
                  </a:lnTo>
                  <a:lnTo>
                    <a:pt x="438" y="270"/>
                  </a:lnTo>
                  <a:close/>
                  <a:moveTo>
                    <a:pt x="270" y="0"/>
                  </a:moveTo>
                  <a:lnTo>
                    <a:pt x="270" y="34"/>
                  </a:lnTo>
                  <a:lnTo>
                    <a:pt x="202" y="101"/>
                  </a:lnTo>
                  <a:lnTo>
                    <a:pt x="135" y="202"/>
                  </a:lnTo>
                  <a:lnTo>
                    <a:pt x="101" y="404"/>
                  </a:lnTo>
                  <a:lnTo>
                    <a:pt x="101" y="640"/>
                  </a:lnTo>
                  <a:lnTo>
                    <a:pt x="135" y="876"/>
                  </a:lnTo>
                  <a:lnTo>
                    <a:pt x="34" y="876"/>
                  </a:lnTo>
                  <a:lnTo>
                    <a:pt x="0" y="909"/>
                  </a:lnTo>
                  <a:lnTo>
                    <a:pt x="0" y="943"/>
                  </a:lnTo>
                  <a:lnTo>
                    <a:pt x="0" y="1010"/>
                  </a:lnTo>
                  <a:lnTo>
                    <a:pt x="34" y="1010"/>
                  </a:lnTo>
                  <a:lnTo>
                    <a:pt x="135" y="1044"/>
                  </a:lnTo>
                  <a:lnTo>
                    <a:pt x="236" y="1044"/>
                  </a:lnTo>
                  <a:lnTo>
                    <a:pt x="337" y="1010"/>
                  </a:lnTo>
                  <a:lnTo>
                    <a:pt x="438" y="977"/>
                  </a:lnTo>
                  <a:lnTo>
                    <a:pt x="606" y="808"/>
                  </a:lnTo>
                  <a:lnTo>
                    <a:pt x="741" y="640"/>
                  </a:lnTo>
                  <a:lnTo>
                    <a:pt x="741" y="539"/>
                  </a:lnTo>
                  <a:lnTo>
                    <a:pt x="741" y="438"/>
                  </a:lnTo>
                  <a:lnTo>
                    <a:pt x="707" y="337"/>
                  </a:lnTo>
                  <a:lnTo>
                    <a:pt x="674" y="236"/>
                  </a:lnTo>
                  <a:lnTo>
                    <a:pt x="606" y="169"/>
                  </a:lnTo>
                  <a:lnTo>
                    <a:pt x="303" y="169"/>
                  </a:lnTo>
                  <a:lnTo>
                    <a:pt x="303" y="34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8"/>
            <p:cNvSpPr/>
            <p:nvPr/>
          </p:nvSpPr>
          <p:spPr>
            <a:xfrm>
              <a:off x="260073" y="566973"/>
              <a:ext cx="125852" cy="137610"/>
            </a:xfrm>
            <a:custGeom>
              <a:avLst/>
              <a:gdLst/>
              <a:ahLst/>
              <a:cxnLst/>
              <a:rect l="l" t="t" r="r" b="b"/>
              <a:pathLst>
                <a:path w="2526" h="2762" extrusionOk="0">
                  <a:moveTo>
                    <a:pt x="2256" y="236"/>
                  </a:moveTo>
                  <a:lnTo>
                    <a:pt x="2256" y="640"/>
                  </a:lnTo>
                  <a:lnTo>
                    <a:pt x="2290" y="1078"/>
                  </a:lnTo>
                  <a:lnTo>
                    <a:pt x="2290" y="1785"/>
                  </a:lnTo>
                  <a:lnTo>
                    <a:pt x="2323" y="2492"/>
                  </a:lnTo>
                  <a:lnTo>
                    <a:pt x="1448" y="2492"/>
                  </a:lnTo>
                  <a:lnTo>
                    <a:pt x="909" y="2526"/>
                  </a:lnTo>
                  <a:lnTo>
                    <a:pt x="640" y="2559"/>
                  </a:lnTo>
                  <a:lnTo>
                    <a:pt x="371" y="2593"/>
                  </a:lnTo>
                  <a:lnTo>
                    <a:pt x="337" y="1886"/>
                  </a:lnTo>
                  <a:lnTo>
                    <a:pt x="236" y="1145"/>
                  </a:lnTo>
                  <a:lnTo>
                    <a:pt x="202" y="708"/>
                  </a:lnTo>
                  <a:lnTo>
                    <a:pt x="135" y="270"/>
                  </a:lnTo>
                  <a:lnTo>
                    <a:pt x="1179" y="270"/>
                  </a:lnTo>
                  <a:lnTo>
                    <a:pt x="2256" y="236"/>
                  </a:lnTo>
                  <a:close/>
                  <a:moveTo>
                    <a:pt x="2222" y="1"/>
                  </a:moveTo>
                  <a:lnTo>
                    <a:pt x="1179" y="34"/>
                  </a:lnTo>
                  <a:lnTo>
                    <a:pt x="640" y="34"/>
                  </a:lnTo>
                  <a:lnTo>
                    <a:pt x="135" y="68"/>
                  </a:lnTo>
                  <a:lnTo>
                    <a:pt x="68" y="135"/>
                  </a:lnTo>
                  <a:lnTo>
                    <a:pt x="34" y="203"/>
                  </a:lnTo>
                  <a:lnTo>
                    <a:pt x="0" y="438"/>
                  </a:lnTo>
                  <a:lnTo>
                    <a:pt x="0" y="674"/>
                  </a:lnTo>
                  <a:lnTo>
                    <a:pt x="34" y="1145"/>
                  </a:lnTo>
                  <a:lnTo>
                    <a:pt x="101" y="1920"/>
                  </a:lnTo>
                  <a:lnTo>
                    <a:pt x="135" y="2357"/>
                  </a:lnTo>
                  <a:lnTo>
                    <a:pt x="236" y="2694"/>
                  </a:lnTo>
                  <a:lnTo>
                    <a:pt x="236" y="2728"/>
                  </a:lnTo>
                  <a:lnTo>
                    <a:pt x="270" y="2761"/>
                  </a:lnTo>
                  <a:lnTo>
                    <a:pt x="337" y="2728"/>
                  </a:lnTo>
                  <a:lnTo>
                    <a:pt x="371" y="2728"/>
                  </a:lnTo>
                  <a:lnTo>
                    <a:pt x="606" y="2761"/>
                  </a:lnTo>
                  <a:lnTo>
                    <a:pt x="842" y="2761"/>
                  </a:lnTo>
                  <a:lnTo>
                    <a:pt x="1313" y="2728"/>
                  </a:lnTo>
                  <a:lnTo>
                    <a:pt x="2088" y="2728"/>
                  </a:lnTo>
                  <a:lnTo>
                    <a:pt x="2357" y="2694"/>
                  </a:lnTo>
                  <a:lnTo>
                    <a:pt x="2492" y="2694"/>
                  </a:lnTo>
                  <a:lnTo>
                    <a:pt x="2492" y="2660"/>
                  </a:lnTo>
                  <a:lnTo>
                    <a:pt x="2525" y="2324"/>
                  </a:lnTo>
                  <a:lnTo>
                    <a:pt x="2525" y="1953"/>
                  </a:lnTo>
                  <a:lnTo>
                    <a:pt x="2492" y="1246"/>
                  </a:lnTo>
                  <a:lnTo>
                    <a:pt x="2458" y="640"/>
                  </a:lnTo>
                  <a:lnTo>
                    <a:pt x="2424" y="337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8"/>
            <p:cNvSpPr/>
            <p:nvPr/>
          </p:nvSpPr>
          <p:spPr>
            <a:xfrm>
              <a:off x="494887" y="283483"/>
              <a:ext cx="124207" cy="130884"/>
            </a:xfrm>
            <a:custGeom>
              <a:avLst/>
              <a:gdLst/>
              <a:ahLst/>
              <a:cxnLst/>
              <a:rect l="l" t="t" r="r" b="b"/>
              <a:pathLst>
                <a:path w="2493" h="2627" extrusionOk="0">
                  <a:moveTo>
                    <a:pt x="2223" y="135"/>
                  </a:moveTo>
                  <a:lnTo>
                    <a:pt x="2257" y="1213"/>
                  </a:lnTo>
                  <a:lnTo>
                    <a:pt x="2223" y="2290"/>
                  </a:lnTo>
                  <a:lnTo>
                    <a:pt x="1752" y="2324"/>
                  </a:lnTo>
                  <a:lnTo>
                    <a:pt x="1247" y="2357"/>
                  </a:lnTo>
                  <a:lnTo>
                    <a:pt x="775" y="2357"/>
                  </a:lnTo>
                  <a:lnTo>
                    <a:pt x="539" y="2391"/>
                  </a:lnTo>
                  <a:lnTo>
                    <a:pt x="337" y="2425"/>
                  </a:lnTo>
                  <a:lnTo>
                    <a:pt x="304" y="2425"/>
                  </a:lnTo>
                  <a:lnTo>
                    <a:pt x="304" y="2391"/>
                  </a:lnTo>
                  <a:lnTo>
                    <a:pt x="337" y="1886"/>
                  </a:lnTo>
                  <a:lnTo>
                    <a:pt x="304" y="1347"/>
                  </a:lnTo>
                  <a:lnTo>
                    <a:pt x="236" y="809"/>
                  </a:lnTo>
                  <a:lnTo>
                    <a:pt x="135" y="270"/>
                  </a:lnTo>
                  <a:lnTo>
                    <a:pt x="1213" y="270"/>
                  </a:lnTo>
                  <a:lnTo>
                    <a:pt x="1718" y="236"/>
                  </a:lnTo>
                  <a:lnTo>
                    <a:pt x="2223" y="135"/>
                  </a:lnTo>
                  <a:close/>
                  <a:moveTo>
                    <a:pt x="1718" y="1"/>
                  </a:moveTo>
                  <a:lnTo>
                    <a:pt x="1179" y="34"/>
                  </a:lnTo>
                  <a:lnTo>
                    <a:pt x="640" y="68"/>
                  </a:lnTo>
                  <a:lnTo>
                    <a:pt x="102" y="68"/>
                  </a:lnTo>
                  <a:lnTo>
                    <a:pt x="34" y="102"/>
                  </a:lnTo>
                  <a:lnTo>
                    <a:pt x="1" y="135"/>
                  </a:lnTo>
                  <a:lnTo>
                    <a:pt x="1" y="203"/>
                  </a:lnTo>
                  <a:lnTo>
                    <a:pt x="34" y="270"/>
                  </a:lnTo>
                  <a:lnTo>
                    <a:pt x="34" y="775"/>
                  </a:lnTo>
                  <a:lnTo>
                    <a:pt x="34" y="1347"/>
                  </a:lnTo>
                  <a:lnTo>
                    <a:pt x="68" y="1886"/>
                  </a:lnTo>
                  <a:lnTo>
                    <a:pt x="135" y="2391"/>
                  </a:lnTo>
                  <a:lnTo>
                    <a:pt x="169" y="2458"/>
                  </a:lnTo>
                  <a:lnTo>
                    <a:pt x="203" y="2458"/>
                  </a:lnTo>
                  <a:lnTo>
                    <a:pt x="236" y="2492"/>
                  </a:lnTo>
                  <a:lnTo>
                    <a:pt x="270" y="2458"/>
                  </a:lnTo>
                  <a:lnTo>
                    <a:pt x="270" y="2526"/>
                  </a:lnTo>
                  <a:lnTo>
                    <a:pt x="337" y="2559"/>
                  </a:lnTo>
                  <a:lnTo>
                    <a:pt x="539" y="2593"/>
                  </a:lnTo>
                  <a:lnTo>
                    <a:pt x="775" y="2627"/>
                  </a:lnTo>
                  <a:lnTo>
                    <a:pt x="1280" y="2593"/>
                  </a:lnTo>
                  <a:lnTo>
                    <a:pt x="1752" y="2526"/>
                  </a:lnTo>
                  <a:lnTo>
                    <a:pt x="2223" y="2425"/>
                  </a:lnTo>
                  <a:lnTo>
                    <a:pt x="2223" y="2492"/>
                  </a:lnTo>
                  <a:lnTo>
                    <a:pt x="2257" y="2559"/>
                  </a:lnTo>
                  <a:lnTo>
                    <a:pt x="2324" y="2593"/>
                  </a:lnTo>
                  <a:lnTo>
                    <a:pt x="2391" y="2593"/>
                  </a:lnTo>
                  <a:lnTo>
                    <a:pt x="2425" y="2526"/>
                  </a:lnTo>
                  <a:lnTo>
                    <a:pt x="2492" y="1920"/>
                  </a:lnTo>
                  <a:lnTo>
                    <a:pt x="2492" y="1314"/>
                  </a:lnTo>
                  <a:lnTo>
                    <a:pt x="2492" y="708"/>
                  </a:lnTo>
                  <a:lnTo>
                    <a:pt x="2391" y="102"/>
                  </a:lnTo>
                  <a:lnTo>
                    <a:pt x="2391" y="68"/>
                  </a:lnTo>
                  <a:lnTo>
                    <a:pt x="2324" y="68"/>
                  </a:lnTo>
                  <a:lnTo>
                    <a:pt x="23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8"/>
            <p:cNvSpPr/>
            <p:nvPr/>
          </p:nvSpPr>
          <p:spPr>
            <a:xfrm>
              <a:off x="575400" y="424381"/>
              <a:ext cx="16840" cy="115787"/>
            </a:xfrm>
            <a:custGeom>
              <a:avLst/>
              <a:gdLst/>
              <a:ahLst/>
              <a:cxnLst/>
              <a:rect l="l" t="t" r="r" b="b"/>
              <a:pathLst>
                <a:path w="338" h="2324" extrusionOk="0">
                  <a:moveTo>
                    <a:pt x="68" y="1"/>
                  </a:moveTo>
                  <a:lnTo>
                    <a:pt x="35" y="34"/>
                  </a:lnTo>
                  <a:lnTo>
                    <a:pt x="1" y="304"/>
                  </a:lnTo>
                  <a:lnTo>
                    <a:pt x="1" y="573"/>
                  </a:lnTo>
                  <a:lnTo>
                    <a:pt x="35" y="1078"/>
                  </a:lnTo>
                  <a:lnTo>
                    <a:pt x="68" y="1684"/>
                  </a:lnTo>
                  <a:lnTo>
                    <a:pt x="102" y="1987"/>
                  </a:lnTo>
                  <a:lnTo>
                    <a:pt x="169" y="2290"/>
                  </a:lnTo>
                  <a:lnTo>
                    <a:pt x="203" y="2324"/>
                  </a:lnTo>
                  <a:lnTo>
                    <a:pt x="304" y="2324"/>
                  </a:lnTo>
                  <a:lnTo>
                    <a:pt x="304" y="2257"/>
                  </a:lnTo>
                  <a:lnTo>
                    <a:pt x="338" y="1987"/>
                  </a:lnTo>
                  <a:lnTo>
                    <a:pt x="304" y="1684"/>
                  </a:lnTo>
                  <a:lnTo>
                    <a:pt x="237" y="1078"/>
                  </a:lnTo>
                  <a:lnTo>
                    <a:pt x="203" y="539"/>
                  </a:lnTo>
                  <a:lnTo>
                    <a:pt x="169" y="304"/>
                  </a:lnTo>
                  <a:lnTo>
                    <a:pt x="136" y="34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8"/>
            <p:cNvSpPr/>
            <p:nvPr/>
          </p:nvSpPr>
          <p:spPr>
            <a:xfrm>
              <a:off x="342281" y="469669"/>
              <a:ext cx="36918" cy="43694"/>
            </a:xfrm>
            <a:custGeom>
              <a:avLst/>
              <a:gdLst/>
              <a:ahLst/>
              <a:cxnLst/>
              <a:rect l="l" t="t" r="r" b="b"/>
              <a:pathLst>
                <a:path w="741" h="877" extrusionOk="0">
                  <a:moveTo>
                    <a:pt x="101" y="1"/>
                  </a:moveTo>
                  <a:lnTo>
                    <a:pt x="34" y="34"/>
                  </a:lnTo>
                  <a:lnTo>
                    <a:pt x="0" y="68"/>
                  </a:lnTo>
                  <a:lnTo>
                    <a:pt x="0" y="102"/>
                  </a:lnTo>
                  <a:lnTo>
                    <a:pt x="34" y="169"/>
                  </a:lnTo>
                  <a:lnTo>
                    <a:pt x="135" y="203"/>
                  </a:lnTo>
                  <a:lnTo>
                    <a:pt x="337" y="270"/>
                  </a:lnTo>
                  <a:lnTo>
                    <a:pt x="168" y="472"/>
                  </a:lnTo>
                  <a:lnTo>
                    <a:pt x="34" y="708"/>
                  </a:lnTo>
                  <a:lnTo>
                    <a:pt x="0" y="775"/>
                  </a:lnTo>
                  <a:lnTo>
                    <a:pt x="34" y="842"/>
                  </a:lnTo>
                  <a:lnTo>
                    <a:pt x="101" y="876"/>
                  </a:lnTo>
                  <a:lnTo>
                    <a:pt x="168" y="876"/>
                  </a:lnTo>
                  <a:lnTo>
                    <a:pt x="505" y="775"/>
                  </a:lnTo>
                  <a:lnTo>
                    <a:pt x="673" y="741"/>
                  </a:lnTo>
                  <a:lnTo>
                    <a:pt x="707" y="708"/>
                  </a:lnTo>
                  <a:lnTo>
                    <a:pt x="741" y="640"/>
                  </a:lnTo>
                  <a:lnTo>
                    <a:pt x="741" y="573"/>
                  </a:lnTo>
                  <a:lnTo>
                    <a:pt x="673" y="539"/>
                  </a:lnTo>
                  <a:lnTo>
                    <a:pt x="640" y="539"/>
                  </a:lnTo>
                  <a:lnTo>
                    <a:pt x="505" y="573"/>
                  </a:lnTo>
                  <a:lnTo>
                    <a:pt x="370" y="607"/>
                  </a:lnTo>
                  <a:lnTo>
                    <a:pt x="640" y="236"/>
                  </a:lnTo>
                  <a:lnTo>
                    <a:pt x="673" y="169"/>
                  </a:lnTo>
                  <a:lnTo>
                    <a:pt x="640" y="135"/>
                  </a:lnTo>
                  <a:lnTo>
                    <a:pt x="606" y="102"/>
                  </a:lnTo>
                  <a:lnTo>
                    <a:pt x="539" y="68"/>
                  </a:lnTo>
                  <a:lnTo>
                    <a:pt x="236" y="34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8"/>
            <p:cNvSpPr/>
            <p:nvPr/>
          </p:nvSpPr>
          <p:spPr>
            <a:xfrm>
              <a:off x="293604" y="429413"/>
              <a:ext cx="125852" cy="119175"/>
            </a:xfrm>
            <a:custGeom>
              <a:avLst/>
              <a:gdLst/>
              <a:ahLst/>
              <a:cxnLst/>
              <a:rect l="l" t="t" r="r" b="b"/>
              <a:pathLst>
                <a:path w="2526" h="2392" extrusionOk="0">
                  <a:moveTo>
                    <a:pt x="2256" y="236"/>
                  </a:moveTo>
                  <a:lnTo>
                    <a:pt x="2256" y="674"/>
                  </a:lnTo>
                  <a:lnTo>
                    <a:pt x="2290" y="1112"/>
                  </a:lnTo>
                  <a:lnTo>
                    <a:pt x="2290" y="1617"/>
                  </a:lnTo>
                  <a:lnTo>
                    <a:pt x="2324" y="2122"/>
                  </a:lnTo>
                  <a:lnTo>
                    <a:pt x="1448" y="2122"/>
                  </a:lnTo>
                  <a:lnTo>
                    <a:pt x="910" y="2156"/>
                  </a:lnTo>
                  <a:lnTo>
                    <a:pt x="640" y="2156"/>
                  </a:lnTo>
                  <a:lnTo>
                    <a:pt x="371" y="2223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03" y="708"/>
                  </a:lnTo>
                  <a:lnTo>
                    <a:pt x="169" y="270"/>
                  </a:lnTo>
                  <a:lnTo>
                    <a:pt x="169" y="270"/>
                  </a:lnTo>
                  <a:lnTo>
                    <a:pt x="674" y="304"/>
                  </a:lnTo>
                  <a:lnTo>
                    <a:pt x="1213" y="270"/>
                  </a:lnTo>
                  <a:lnTo>
                    <a:pt x="2256" y="236"/>
                  </a:lnTo>
                  <a:close/>
                  <a:moveTo>
                    <a:pt x="2256" y="1"/>
                  </a:moveTo>
                  <a:lnTo>
                    <a:pt x="1179" y="34"/>
                  </a:lnTo>
                  <a:lnTo>
                    <a:pt x="674" y="68"/>
                  </a:lnTo>
                  <a:lnTo>
                    <a:pt x="135" y="102"/>
                  </a:lnTo>
                  <a:lnTo>
                    <a:pt x="68" y="135"/>
                  </a:lnTo>
                  <a:lnTo>
                    <a:pt x="34" y="203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4" y="1179"/>
                  </a:lnTo>
                  <a:lnTo>
                    <a:pt x="102" y="1751"/>
                  </a:lnTo>
                  <a:lnTo>
                    <a:pt x="135" y="2055"/>
                  </a:lnTo>
                  <a:lnTo>
                    <a:pt x="203" y="2324"/>
                  </a:lnTo>
                  <a:lnTo>
                    <a:pt x="236" y="2358"/>
                  </a:lnTo>
                  <a:lnTo>
                    <a:pt x="371" y="2358"/>
                  </a:lnTo>
                  <a:lnTo>
                    <a:pt x="573" y="2391"/>
                  </a:lnTo>
                  <a:lnTo>
                    <a:pt x="842" y="2391"/>
                  </a:lnTo>
                  <a:lnTo>
                    <a:pt x="1314" y="2358"/>
                  </a:lnTo>
                  <a:lnTo>
                    <a:pt x="2088" y="2358"/>
                  </a:lnTo>
                  <a:lnTo>
                    <a:pt x="2357" y="2324"/>
                  </a:lnTo>
                  <a:lnTo>
                    <a:pt x="2458" y="2324"/>
                  </a:lnTo>
                  <a:lnTo>
                    <a:pt x="2492" y="2290"/>
                  </a:lnTo>
                  <a:lnTo>
                    <a:pt x="2526" y="2021"/>
                  </a:lnTo>
                  <a:lnTo>
                    <a:pt x="2526" y="1785"/>
                  </a:lnTo>
                  <a:lnTo>
                    <a:pt x="2492" y="1246"/>
                  </a:lnTo>
                  <a:lnTo>
                    <a:pt x="2458" y="674"/>
                  </a:lnTo>
                  <a:lnTo>
                    <a:pt x="2425" y="371"/>
                  </a:lnTo>
                  <a:lnTo>
                    <a:pt x="2357" y="68"/>
                  </a:lnTo>
                  <a:lnTo>
                    <a:pt x="2324" y="34"/>
                  </a:lnTo>
                  <a:lnTo>
                    <a:pt x="2290" y="34"/>
                  </a:lnTo>
                  <a:lnTo>
                    <a:pt x="225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8"/>
            <p:cNvSpPr/>
            <p:nvPr/>
          </p:nvSpPr>
          <p:spPr>
            <a:xfrm>
              <a:off x="1134010" y="394188"/>
              <a:ext cx="129190" cy="120820"/>
            </a:xfrm>
            <a:custGeom>
              <a:avLst/>
              <a:gdLst/>
              <a:ahLst/>
              <a:cxnLst/>
              <a:rect l="l" t="t" r="r" b="b"/>
              <a:pathLst>
                <a:path w="2593" h="2425" extrusionOk="0">
                  <a:moveTo>
                    <a:pt x="2391" y="1"/>
                  </a:moveTo>
                  <a:lnTo>
                    <a:pt x="2357" y="34"/>
                  </a:lnTo>
                  <a:lnTo>
                    <a:pt x="2323" y="135"/>
                  </a:lnTo>
                  <a:lnTo>
                    <a:pt x="1751" y="102"/>
                  </a:lnTo>
                  <a:lnTo>
                    <a:pt x="1179" y="68"/>
                  </a:lnTo>
                  <a:lnTo>
                    <a:pt x="674" y="34"/>
                  </a:lnTo>
                  <a:lnTo>
                    <a:pt x="404" y="68"/>
                  </a:lnTo>
                  <a:lnTo>
                    <a:pt x="303" y="135"/>
                  </a:lnTo>
                  <a:lnTo>
                    <a:pt x="202" y="169"/>
                  </a:lnTo>
                  <a:lnTo>
                    <a:pt x="202" y="203"/>
                  </a:lnTo>
                  <a:lnTo>
                    <a:pt x="371" y="270"/>
                  </a:lnTo>
                  <a:lnTo>
                    <a:pt x="573" y="304"/>
                  </a:lnTo>
                  <a:lnTo>
                    <a:pt x="1684" y="304"/>
                  </a:lnTo>
                  <a:lnTo>
                    <a:pt x="2323" y="337"/>
                  </a:lnTo>
                  <a:lnTo>
                    <a:pt x="2323" y="708"/>
                  </a:lnTo>
                  <a:lnTo>
                    <a:pt x="2323" y="1078"/>
                  </a:lnTo>
                  <a:lnTo>
                    <a:pt x="2323" y="1583"/>
                  </a:lnTo>
                  <a:lnTo>
                    <a:pt x="2357" y="1852"/>
                  </a:lnTo>
                  <a:lnTo>
                    <a:pt x="2387" y="2088"/>
                  </a:lnTo>
                  <a:lnTo>
                    <a:pt x="2387" y="2088"/>
                  </a:lnTo>
                  <a:lnTo>
                    <a:pt x="1347" y="2122"/>
                  </a:lnTo>
                  <a:lnTo>
                    <a:pt x="808" y="2155"/>
                  </a:lnTo>
                  <a:lnTo>
                    <a:pt x="539" y="2189"/>
                  </a:lnTo>
                  <a:lnTo>
                    <a:pt x="303" y="2256"/>
                  </a:lnTo>
                  <a:lnTo>
                    <a:pt x="270" y="1751"/>
                  </a:lnTo>
                  <a:lnTo>
                    <a:pt x="236" y="1246"/>
                  </a:lnTo>
                  <a:lnTo>
                    <a:pt x="270" y="708"/>
                  </a:lnTo>
                  <a:lnTo>
                    <a:pt x="236" y="438"/>
                  </a:lnTo>
                  <a:lnTo>
                    <a:pt x="202" y="304"/>
                  </a:lnTo>
                  <a:lnTo>
                    <a:pt x="169" y="203"/>
                  </a:lnTo>
                  <a:lnTo>
                    <a:pt x="68" y="337"/>
                  </a:lnTo>
                  <a:lnTo>
                    <a:pt x="34" y="506"/>
                  </a:lnTo>
                  <a:lnTo>
                    <a:pt x="0" y="876"/>
                  </a:lnTo>
                  <a:lnTo>
                    <a:pt x="34" y="1583"/>
                  </a:lnTo>
                  <a:lnTo>
                    <a:pt x="34" y="1819"/>
                  </a:lnTo>
                  <a:lnTo>
                    <a:pt x="34" y="2088"/>
                  </a:lnTo>
                  <a:lnTo>
                    <a:pt x="68" y="2189"/>
                  </a:lnTo>
                  <a:lnTo>
                    <a:pt x="101" y="2290"/>
                  </a:lnTo>
                  <a:lnTo>
                    <a:pt x="169" y="2391"/>
                  </a:lnTo>
                  <a:lnTo>
                    <a:pt x="270" y="2425"/>
                  </a:lnTo>
                  <a:lnTo>
                    <a:pt x="303" y="2425"/>
                  </a:lnTo>
                  <a:lnTo>
                    <a:pt x="337" y="2391"/>
                  </a:lnTo>
                  <a:lnTo>
                    <a:pt x="337" y="2357"/>
                  </a:lnTo>
                  <a:lnTo>
                    <a:pt x="573" y="2391"/>
                  </a:lnTo>
                  <a:lnTo>
                    <a:pt x="842" y="2425"/>
                  </a:lnTo>
                  <a:lnTo>
                    <a:pt x="1347" y="2391"/>
                  </a:lnTo>
                  <a:lnTo>
                    <a:pt x="2391" y="2324"/>
                  </a:lnTo>
                  <a:lnTo>
                    <a:pt x="2458" y="2290"/>
                  </a:lnTo>
                  <a:lnTo>
                    <a:pt x="2492" y="2324"/>
                  </a:lnTo>
                  <a:lnTo>
                    <a:pt x="2525" y="2324"/>
                  </a:lnTo>
                  <a:lnTo>
                    <a:pt x="2559" y="2290"/>
                  </a:lnTo>
                  <a:lnTo>
                    <a:pt x="2593" y="2021"/>
                  </a:lnTo>
                  <a:lnTo>
                    <a:pt x="2559" y="1785"/>
                  </a:lnTo>
                  <a:lnTo>
                    <a:pt x="2525" y="1246"/>
                  </a:lnTo>
                  <a:lnTo>
                    <a:pt x="2525" y="640"/>
                  </a:lnTo>
                  <a:lnTo>
                    <a:pt x="2492" y="337"/>
                  </a:lnTo>
                  <a:lnTo>
                    <a:pt x="2458" y="34"/>
                  </a:lnTo>
                  <a:lnTo>
                    <a:pt x="24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8"/>
            <p:cNvSpPr/>
            <p:nvPr/>
          </p:nvSpPr>
          <p:spPr>
            <a:xfrm>
              <a:off x="1598655" y="572005"/>
              <a:ext cx="129190" cy="83901"/>
            </a:xfrm>
            <a:custGeom>
              <a:avLst/>
              <a:gdLst/>
              <a:ahLst/>
              <a:cxnLst/>
              <a:rect l="l" t="t" r="r" b="b"/>
              <a:pathLst>
                <a:path w="2593" h="1684" extrusionOk="0">
                  <a:moveTo>
                    <a:pt x="2222" y="304"/>
                  </a:moveTo>
                  <a:lnTo>
                    <a:pt x="2290" y="910"/>
                  </a:lnTo>
                  <a:lnTo>
                    <a:pt x="2357" y="1381"/>
                  </a:lnTo>
                  <a:lnTo>
                    <a:pt x="2121" y="1347"/>
                  </a:lnTo>
                  <a:lnTo>
                    <a:pt x="1886" y="1347"/>
                  </a:lnTo>
                  <a:lnTo>
                    <a:pt x="1414" y="1381"/>
                  </a:lnTo>
                  <a:lnTo>
                    <a:pt x="808" y="1381"/>
                  </a:lnTo>
                  <a:lnTo>
                    <a:pt x="539" y="1415"/>
                  </a:lnTo>
                  <a:lnTo>
                    <a:pt x="270" y="1482"/>
                  </a:lnTo>
                  <a:lnTo>
                    <a:pt x="236" y="876"/>
                  </a:lnTo>
                  <a:lnTo>
                    <a:pt x="202" y="573"/>
                  </a:lnTo>
                  <a:lnTo>
                    <a:pt x="202" y="438"/>
                  </a:lnTo>
                  <a:lnTo>
                    <a:pt x="169" y="304"/>
                  </a:lnTo>
                  <a:lnTo>
                    <a:pt x="404" y="371"/>
                  </a:lnTo>
                  <a:lnTo>
                    <a:pt x="674" y="405"/>
                  </a:lnTo>
                  <a:lnTo>
                    <a:pt x="1684" y="405"/>
                  </a:lnTo>
                  <a:lnTo>
                    <a:pt x="1953" y="371"/>
                  </a:lnTo>
                  <a:lnTo>
                    <a:pt x="2222" y="304"/>
                  </a:lnTo>
                  <a:close/>
                  <a:moveTo>
                    <a:pt x="2256" y="1"/>
                  </a:moveTo>
                  <a:lnTo>
                    <a:pt x="2222" y="34"/>
                  </a:lnTo>
                  <a:lnTo>
                    <a:pt x="2222" y="68"/>
                  </a:lnTo>
                  <a:lnTo>
                    <a:pt x="2222" y="169"/>
                  </a:lnTo>
                  <a:lnTo>
                    <a:pt x="1785" y="169"/>
                  </a:lnTo>
                  <a:lnTo>
                    <a:pt x="1347" y="203"/>
                  </a:lnTo>
                  <a:lnTo>
                    <a:pt x="438" y="203"/>
                  </a:lnTo>
                  <a:lnTo>
                    <a:pt x="135" y="236"/>
                  </a:lnTo>
                  <a:lnTo>
                    <a:pt x="101" y="236"/>
                  </a:lnTo>
                  <a:lnTo>
                    <a:pt x="68" y="270"/>
                  </a:lnTo>
                  <a:lnTo>
                    <a:pt x="34" y="371"/>
                  </a:lnTo>
                  <a:lnTo>
                    <a:pt x="0" y="506"/>
                  </a:lnTo>
                  <a:lnTo>
                    <a:pt x="34" y="775"/>
                  </a:lnTo>
                  <a:lnTo>
                    <a:pt x="34" y="1549"/>
                  </a:lnTo>
                  <a:lnTo>
                    <a:pt x="68" y="1617"/>
                  </a:lnTo>
                  <a:lnTo>
                    <a:pt x="135" y="1650"/>
                  </a:lnTo>
                  <a:lnTo>
                    <a:pt x="202" y="1617"/>
                  </a:lnTo>
                  <a:lnTo>
                    <a:pt x="236" y="1583"/>
                  </a:lnTo>
                  <a:lnTo>
                    <a:pt x="505" y="1617"/>
                  </a:lnTo>
                  <a:lnTo>
                    <a:pt x="741" y="1617"/>
                  </a:lnTo>
                  <a:lnTo>
                    <a:pt x="1246" y="1583"/>
                  </a:lnTo>
                  <a:lnTo>
                    <a:pt x="1818" y="1583"/>
                  </a:lnTo>
                  <a:lnTo>
                    <a:pt x="2121" y="1549"/>
                  </a:lnTo>
                  <a:lnTo>
                    <a:pt x="2391" y="1482"/>
                  </a:lnTo>
                  <a:lnTo>
                    <a:pt x="2458" y="1684"/>
                  </a:lnTo>
                  <a:lnTo>
                    <a:pt x="2525" y="1684"/>
                  </a:lnTo>
                  <a:lnTo>
                    <a:pt x="2559" y="1650"/>
                  </a:lnTo>
                  <a:lnTo>
                    <a:pt x="2593" y="1482"/>
                  </a:lnTo>
                  <a:lnTo>
                    <a:pt x="2559" y="1280"/>
                  </a:lnTo>
                  <a:lnTo>
                    <a:pt x="2492" y="910"/>
                  </a:lnTo>
                  <a:lnTo>
                    <a:pt x="2391" y="270"/>
                  </a:lnTo>
                  <a:lnTo>
                    <a:pt x="2424" y="236"/>
                  </a:lnTo>
                  <a:lnTo>
                    <a:pt x="2424" y="203"/>
                  </a:lnTo>
                  <a:lnTo>
                    <a:pt x="2391" y="169"/>
                  </a:lnTo>
                  <a:lnTo>
                    <a:pt x="2357" y="169"/>
                  </a:lnTo>
                  <a:lnTo>
                    <a:pt x="2323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8"/>
            <p:cNvSpPr/>
            <p:nvPr/>
          </p:nvSpPr>
          <p:spPr>
            <a:xfrm>
              <a:off x="50" y="-7"/>
              <a:ext cx="2049897" cy="773345"/>
            </a:xfrm>
            <a:custGeom>
              <a:avLst/>
              <a:gdLst/>
              <a:ahLst/>
              <a:cxnLst/>
              <a:rect l="l" t="t" r="r" b="b"/>
              <a:pathLst>
                <a:path w="41144" h="15522" extrusionOk="0">
                  <a:moveTo>
                    <a:pt x="40604" y="1"/>
                  </a:moveTo>
                  <a:lnTo>
                    <a:pt x="40705" y="2425"/>
                  </a:lnTo>
                  <a:lnTo>
                    <a:pt x="40773" y="4849"/>
                  </a:lnTo>
                  <a:lnTo>
                    <a:pt x="40806" y="7374"/>
                  </a:lnTo>
                  <a:lnTo>
                    <a:pt x="40806" y="9899"/>
                  </a:lnTo>
                  <a:lnTo>
                    <a:pt x="40773" y="11078"/>
                  </a:lnTo>
                  <a:lnTo>
                    <a:pt x="40705" y="12256"/>
                  </a:lnTo>
                  <a:lnTo>
                    <a:pt x="40705" y="12626"/>
                  </a:lnTo>
                  <a:lnTo>
                    <a:pt x="40638" y="12997"/>
                  </a:lnTo>
                  <a:lnTo>
                    <a:pt x="40604" y="13199"/>
                  </a:lnTo>
                  <a:lnTo>
                    <a:pt x="40503" y="13367"/>
                  </a:lnTo>
                  <a:lnTo>
                    <a:pt x="40369" y="13468"/>
                  </a:lnTo>
                  <a:lnTo>
                    <a:pt x="40200" y="13535"/>
                  </a:lnTo>
                  <a:lnTo>
                    <a:pt x="39998" y="13569"/>
                  </a:lnTo>
                  <a:lnTo>
                    <a:pt x="39830" y="13603"/>
                  </a:lnTo>
                  <a:lnTo>
                    <a:pt x="29629" y="13939"/>
                  </a:lnTo>
                  <a:lnTo>
                    <a:pt x="19461" y="14276"/>
                  </a:lnTo>
                  <a:lnTo>
                    <a:pt x="14276" y="14478"/>
                  </a:lnTo>
                  <a:lnTo>
                    <a:pt x="9091" y="14714"/>
                  </a:lnTo>
                  <a:lnTo>
                    <a:pt x="6499" y="14882"/>
                  </a:lnTo>
                  <a:lnTo>
                    <a:pt x="3940" y="15050"/>
                  </a:lnTo>
                  <a:lnTo>
                    <a:pt x="1179" y="15252"/>
                  </a:lnTo>
                  <a:lnTo>
                    <a:pt x="607" y="15286"/>
                  </a:lnTo>
                  <a:lnTo>
                    <a:pt x="304" y="15320"/>
                  </a:lnTo>
                  <a:lnTo>
                    <a:pt x="1" y="15286"/>
                  </a:lnTo>
                  <a:lnTo>
                    <a:pt x="1" y="15522"/>
                  </a:lnTo>
                  <a:lnTo>
                    <a:pt x="910" y="15522"/>
                  </a:lnTo>
                  <a:lnTo>
                    <a:pt x="3671" y="15320"/>
                  </a:lnTo>
                  <a:lnTo>
                    <a:pt x="6398" y="15118"/>
                  </a:lnTo>
                  <a:lnTo>
                    <a:pt x="9226" y="14949"/>
                  </a:lnTo>
                  <a:lnTo>
                    <a:pt x="12020" y="14815"/>
                  </a:lnTo>
                  <a:lnTo>
                    <a:pt x="17676" y="14579"/>
                  </a:lnTo>
                  <a:lnTo>
                    <a:pt x="23164" y="14377"/>
                  </a:lnTo>
                  <a:lnTo>
                    <a:pt x="28619" y="14209"/>
                  </a:lnTo>
                  <a:lnTo>
                    <a:pt x="39594" y="13872"/>
                  </a:lnTo>
                  <a:lnTo>
                    <a:pt x="39662" y="13939"/>
                  </a:lnTo>
                  <a:lnTo>
                    <a:pt x="39729" y="13973"/>
                  </a:lnTo>
                  <a:lnTo>
                    <a:pt x="39763" y="13939"/>
                  </a:lnTo>
                  <a:lnTo>
                    <a:pt x="39897" y="13906"/>
                  </a:lnTo>
                  <a:lnTo>
                    <a:pt x="40066" y="13872"/>
                  </a:lnTo>
                  <a:lnTo>
                    <a:pt x="40167" y="13872"/>
                  </a:lnTo>
                  <a:lnTo>
                    <a:pt x="40234" y="13838"/>
                  </a:lnTo>
                  <a:lnTo>
                    <a:pt x="40402" y="13805"/>
                  </a:lnTo>
                  <a:lnTo>
                    <a:pt x="40571" y="13737"/>
                  </a:lnTo>
                  <a:lnTo>
                    <a:pt x="40705" y="13636"/>
                  </a:lnTo>
                  <a:lnTo>
                    <a:pt x="40806" y="13468"/>
                  </a:lnTo>
                  <a:lnTo>
                    <a:pt x="40907" y="13232"/>
                  </a:lnTo>
                  <a:lnTo>
                    <a:pt x="40975" y="12997"/>
                  </a:lnTo>
                  <a:lnTo>
                    <a:pt x="41042" y="12458"/>
                  </a:lnTo>
                  <a:lnTo>
                    <a:pt x="41076" y="11414"/>
                  </a:lnTo>
                  <a:lnTo>
                    <a:pt x="41109" y="10000"/>
                  </a:lnTo>
                  <a:lnTo>
                    <a:pt x="41143" y="8586"/>
                  </a:lnTo>
                  <a:lnTo>
                    <a:pt x="41109" y="5758"/>
                  </a:lnTo>
                  <a:lnTo>
                    <a:pt x="41042" y="3065"/>
                  </a:lnTo>
                  <a:lnTo>
                    <a:pt x="40907" y="337"/>
                  </a:lnTo>
                  <a:lnTo>
                    <a:pt x="4090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8"/>
            <p:cNvSpPr/>
            <p:nvPr/>
          </p:nvSpPr>
          <p:spPr>
            <a:xfrm>
              <a:off x="1872080" y="582069"/>
              <a:ext cx="10114" cy="67161"/>
            </a:xfrm>
            <a:custGeom>
              <a:avLst/>
              <a:gdLst/>
              <a:ahLst/>
              <a:cxnLst/>
              <a:rect l="l" t="t" r="r" b="b"/>
              <a:pathLst>
                <a:path w="203" h="1348" extrusionOk="0">
                  <a:moveTo>
                    <a:pt x="101" y="1"/>
                  </a:moveTo>
                  <a:lnTo>
                    <a:pt x="34" y="102"/>
                  </a:lnTo>
                  <a:lnTo>
                    <a:pt x="0" y="236"/>
                  </a:lnTo>
                  <a:lnTo>
                    <a:pt x="34" y="506"/>
                  </a:lnTo>
                  <a:lnTo>
                    <a:pt x="34" y="1280"/>
                  </a:lnTo>
                  <a:lnTo>
                    <a:pt x="68" y="1347"/>
                  </a:lnTo>
                  <a:lnTo>
                    <a:pt x="135" y="1347"/>
                  </a:lnTo>
                  <a:lnTo>
                    <a:pt x="169" y="1314"/>
                  </a:lnTo>
                  <a:lnTo>
                    <a:pt x="202" y="1280"/>
                  </a:lnTo>
                  <a:lnTo>
                    <a:pt x="169" y="472"/>
                  </a:lnTo>
                  <a:lnTo>
                    <a:pt x="169" y="236"/>
                  </a:lnTo>
                  <a:lnTo>
                    <a:pt x="169" y="102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8"/>
            <p:cNvSpPr/>
            <p:nvPr/>
          </p:nvSpPr>
          <p:spPr>
            <a:xfrm>
              <a:off x="1776471" y="-7"/>
              <a:ext cx="199639" cy="83951"/>
            </a:xfrm>
            <a:custGeom>
              <a:avLst/>
              <a:gdLst/>
              <a:ahLst/>
              <a:cxnLst/>
              <a:rect l="l" t="t" r="r" b="b"/>
              <a:pathLst>
                <a:path w="4007" h="1685" extrusionOk="0">
                  <a:moveTo>
                    <a:pt x="0" y="1"/>
                  </a:moveTo>
                  <a:lnTo>
                    <a:pt x="0" y="539"/>
                  </a:lnTo>
                  <a:lnTo>
                    <a:pt x="0" y="1011"/>
                  </a:lnTo>
                  <a:lnTo>
                    <a:pt x="68" y="1246"/>
                  </a:lnTo>
                  <a:lnTo>
                    <a:pt x="135" y="1448"/>
                  </a:lnTo>
                  <a:lnTo>
                    <a:pt x="202" y="1482"/>
                  </a:lnTo>
                  <a:lnTo>
                    <a:pt x="202" y="1516"/>
                  </a:lnTo>
                  <a:lnTo>
                    <a:pt x="236" y="1549"/>
                  </a:lnTo>
                  <a:lnTo>
                    <a:pt x="674" y="1617"/>
                  </a:lnTo>
                  <a:lnTo>
                    <a:pt x="1111" y="1650"/>
                  </a:lnTo>
                  <a:lnTo>
                    <a:pt x="2020" y="1684"/>
                  </a:lnTo>
                  <a:lnTo>
                    <a:pt x="2929" y="1650"/>
                  </a:lnTo>
                  <a:lnTo>
                    <a:pt x="3805" y="1549"/>
                  </a:lnTo>
                  <a:lnTo>
                    <a:pt x="3872" y="1583"/>
                  </a:lnTo>
                  <a:lnTo>
                    <a:pt x="3906" y="1583"/>
                  </a:lnTo>
                  <a:lnTo>
                    <a:pt x="3973" y="1549"/>
                  </a:lnTo>
                  <a:lnTo>
                    <a:pt x="4007" y="1482"/>
                  </a:lnTo>
                  <a:lnTo>
                    <a:pt x="3906" y="1"/>
                  </a:lnTo>
                  <a:lnTo>
                    <a:pt x="3704" y="1"/>
                  </a:lnTo>
                  <a:lnTo>
                    <a:pt x="3771" y="1347"/>
                  </a:lnTo>
                  <a:lnTo>
                    <a:pt x="2020" y="1381"/>
                  </a:lnTo>
                  <a:lnTo>
                    <a:pt x="1111" y="1381"/>
                  </a:lnTo>
                  <a:lnTo>
                    <a:pt x="236" y="1448"/>
                  </a:lnTo>
                  <a:lnTo>
                    <a:pt x="236" y="1415"/>
                  </a:lnTo>
                  <a:lnTo>
                    <a:pt x="270" y="1213"/>
                  </a:lnTo>
                  <a:lnTo>
                    <a:pt x="236" y="977"/>
                  </a:lnTo>
                  <a:lnTo>
                    <a:pt x="169" y="539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8"/>
            <p:cNvSpPr/>
            <p:nvPr/>
          </p:nvSpPr>
          <p:spPr>
            <a:xfrm>
              <a:off x="365747" y="204663"/>
              <a:ext cx="47032" cy="33580"/>
            </a:xfrm>
            <a:custGeom>
              <a:avLst/>
              <a:gdLst/>
              <a:ahLst/>
              <a:cxnLst/>
              <a:rect l="l" t="t" r="r" b="b"/>
              <a:pathLst>
                <a:path w="944" h="674" extrusionOk="0">
                  <a:moveTo>
                    <a:pt x="876" y="0"/>
                  </a:moveTo>
                  <a:lnTo>
                    <a:pt x="808" y="34"/>
                  </a:lnTo>
                  <a:lnTo>
                    <a:pt x="741" y="135"/>
                  </a:lnTo>
                  <a:lnTo>
                    <a:pt x="707" y="236"/>
                  </a:lnTo>
                  <a:lnTo>
                    <a:pt x="640" y="505"/>
                  </a:lnTo>
                  <a:lnTo>
                    <a:pt x="539" y="371"/>
                  </a:lnTo>
                  <a:lnTo>
                    <a:pt x="472" y="270"/>
                  </a:lnTo>
                  <a:lnTo>
                    <a:pt x="539" y="169"/>
                  </a:lnTo>
                  <a:lnTo>
                    <a:pt x="539" y="101"/>
                  </a:lnTo>
                  <a:lnTo>
                    <a:pt x="505" y="68"/>
                  </a:lnTo>
                  <a:lnTo>
                    <a:pt x="438" y="68"/>
                  </a:lnTo>
                  <a:lnTo>
                    <a:pt x="371" y="101"/>
                  </a:lnTo>
                  <a:lnTo>
                    <a:pt x="202" y="404"/>
                  </a:lnTo>
                  <a:lnTo>
                    <a:pt x="202" y="371"/>
                  </a:lnTo>
                  <a:lnTo>
                    <a:pt x="169" y="236"/>
                  </a:lnTo>
                  <a:lnTo>
                    <a:pt x="135" y="202"/>
                  </a:lnTo>
                  <a:lnTo>
                    <a:pt x="101" y="169"/>
                  </a:lnTo>
                  <a:lnTo>
                    <a:pt x="68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0" y="270"/>
                  </a:lnTo>
                  <a:lnTo>
                    <a:pt x="34" y="371"/>
                  </a:lnTo>
                  <a:lnTo>
                    <a:pt x="101" y="606"/>
                  </a:lnTo>
                  <a:lnTo>
                    <a:pt x="135" y="674"/>
                  </a:lnTo>
                  <a:lnTo>
                    <a:pt x="202" y="674"/>
                  </a:lnTo>
                  <a:lnTo>
                    <a:pt x="270" y="640"/>
                  </a:lnTo>
                  <a:lnTo>
                    <a:pt x="404" y="404"/>
                  </a:lnTo>
                  <a:lnTo>
                    <a:pt x="438" y="472"/>
                  </a:lnTo>
                  <a:lnTo>
                    <a:pt x="505" y="606"/>
                  </a:lnTo>
                  <a:lnTo>
                    <a:pt x="640" y="674"/>
                  </a:lnTo>
                  <a:lnTo>
                    <a:pt x="707" y="674"/>
                  </a:lnTo>
                  <a:lnTo>
                    <a:pt x="741" y="640"/>
                  </a:lnTo>
                  <a:lnTo>
                    <a:pt x="842" y="371"/>
                  </a:lnTo>
                  <a:lnTo>
                    <a:pt x="943" y="101"/>
                  </a:lnTo>
                  <a:lnTo>
                    <a:pt x="943" y="34"/>
                  </a:lnTo>
                  <a:lnTo>
                    <a:pt x="90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8"/>
            <p:cNvSpPr/>
            <p:nvPr/>
          </p:nvSpPr>
          <p:spPr>
            <a:xfrm>
              <a:off x="322102" y="157681"/>
              <a:ext cx="125901" cy="119126"/>
            </a:xfrm>
            <a:custGeom>
              <a:avLst/>
              <a:gdLst/>
              <a:ahLst/>
              <a:cxnLst/>
              <a:rect l="l" t="t" r="r" b="b"/>
              <a:pathLst>
                <a:path w="2527" h="2391" extrusionOk="0">
                  <a:moveTo>
                    <a:pt x="2257" y="236"/>
                  </a:moveTo>
                  <a:lnTo>
                    <a:pt x="2257" y="674"/>
                  </a:lnTo>
                  <a:lnTo>
                    <a:pt x="2257" y="1078"/>
                  </a:lnTo>
                  <a:lnTo>
                    <a:pt x="2290" y="1617"/>
                  </a:lnTo>
                  <a:lnTo>
                    <a:pt x="2324" y="2122"/>
                  </a:lnTo>
                  <a:lnTo>
                    <a:pt x="2088" y="2088"/>
                  </a:lnTo>
                  <a:lnTo>
                    <a:pt x="1886" y="2088"/>
                  </a:lnTo>
                  <a:lnTo>
                    <a:pt x="1449" y="2122"/>
                  </a:lnTo>
                  <a:lnTo>
                    <a:pt x="910" y="2122"/>
                  </a:lnTo>
                  <a:lnTo>
                    <a:pt x="641" y="2155"/>
                  </a:lnTo>
                  <a:lnTo>
                    <a:pt x="371" y="2223"/>
                  </a:lnTo>
                  <a:lnTo>
                    <a:pt x="304" y="1684"/>
                  </a:lnTo>
                  <a:lnTo>
                    <a:pt x="237" y="1145"/>
                  </a:lnTo>
                  <a:lnTo>
                    <a:pt x="203" y="708"/>
                  </a:lnTo>
                  <a:lnTo>
                    <a:pt x="136" y="270"/>
                  </a:lnTo>
                  <a:lnTo>
                    <a:pt x="1179" y="270"/>
                  </a:lnTo>
                  <a:lnTo>
                    <a:pt x="2257" y="236"/>
                  </a:lnTo>
                  <a:close/>
                  <a:moveTo>
                    <a:pt x="2223" y="1"/>
                  </a:moveTo>
                  <a:lnTo>
                    <a:pt x="1179" y="34"/>
                  </a:lnTo>
                  <a:lnTo>
                    <a:pt x="641" y="34"/>
                  </a:lnTo>
                  <a:lnTo>
                    <a:pt x="136" y="102"/>
                  </a:lnTo>
                  <a:lnTo>
                    <a:pt x="68" y="135"/>
                  </a:lnTo>
                  <a:lnTo>
                    <a:pt x="35" y="203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5" y="1145"/>
                  </a:lnTo>
                  <a:lnTo>
                    <a:pt x="68" y="1751"/>
                  </a:lnTo>
                  <a:lnTo>
                    <a:pt x="136" y="2021"/>
                  </a:lnTo>
                  <a:lnTo>
                    <a:pt x="203" y="2324"/>
                  </a:lnTo>
                  <a:lnTo>
                    <a:pt x="237" y="2357"/>
                  </a:lnTo>
                  <a:lnTo>
                    <a:pt x="338" y="2357"/>
                  </a:lnTo>
                  <a:lnTo>
                    <a:pt x="573" y="2391"/>
                  </a:lnTo>
                  <a:lnTo>
                    <a:pt x="809" y="2391"/>
                  </a:lnTo>
                  <a:lnTo>
                    <a:pt x="1280" y="2357"/>
                  </a:lnTo>
                  <a:lnTo>
                    <a:pt x="2088" y="2357"/>
                  </a:lnTo>
                  <a:lnTo>
                    <a:pt x="2358" y="2290"/>
                  </a:lnTo>
                  <a:lnTo>
                    <a:pt x="2391" y="2324"/>
                  </a:lnTo>
                  <a:lnTo>
                    <a:pt x="2459" y="2324"/>
                  </a:lnTo>
                  <a:lnTo>
                    <a:pt x="2492" y="2256"/>
                  </a:lnTo>
                  <a:lnTo>
                    <a:pt x="2526" y="2021"/>
                  </a:lnTo>
                  <a:lnTo>
                    <a:pt x="2526" y="1751"/>
                  </a:lnTo>
                  <a:lnTo>
                    <a:pt x="2492" y="1246"/>
                  </a:lnTo>
                  <a:lnTo>
                    <a:pt x="2459" y="640"/>
                  </a:lnTo>
                  <a:lnTo>
                    <a:pt x="2425" y="371"/>
                  </a:lnTo>
                  <a:lnTo>
                    <a:pt x="2358" y="68"/>
                  </a:lnTo>
                  <a:lnTo>
                    <a:pt x="2324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8"/>
            <p:cNvSpPr/>
            <p:nvPr/>
          </p:nvSpPr>
          <p:spPr>
            <a:xfrm>
              <a:off x="270138" y="335497"/>
              <a:ext cx="30242" cy="43645"/>
            </a:xfrm>
            <a:custGeom>
              <a:avLst/>
              <a:gdLst/>
              <a:ahLst/>
              <a:cxnLst/>
              <a:rect l="l" t="t" r="r" b="b"/>
              <a:pathLst>
                <a:path w="607" h="876" extrusionOk="0">
                  <a:moveTo>
                    <a:pt x="303" y="0"/>
                  </a:moveTo>
                  <a:lnTo>
                    <a:pt x="236" y="34"/>
                  </a:lnTo>
                  <a:lnTo>
                    <a:pt x="202" y="68"/>
                  </a:lnTo>
                  <a:lnTo>
                    <a:pt x="101" y="472"/>
                  </a:lnTo>
                  <a:lnTo>
                    <a:pt x="34" y="640"/>
                  </a:lnTo>
                  <a:lnTo>
                    <a:pt x="0" y="741"/>
                  </a:lnTo>
                  <a:lnTo>
                    <a:pt x="0" y="808"/>
                  </a:lnTo>
                  <a:lnTo>
                    <a:pt x="34" y="842"/>
                  </a:lnTo>
                  <a:lnTo>
                    <a:pt x="68" y="842"/>
                  </a:lnTo>
                  <a:lnTo>
                    <a:pt x="169" y="775"/>
                  </a:lnTo>
                  <a:lnTo>
                    <a:pt x="202" y="707"/>
                  </a:lnTo>
                  <a:lnTo>
                    <a:pt x="371" y="707"/>
                  </a:lnTo>
                  <a:lnTo>
                    <a:pt x="438" y="842"/>
                  </a:lnTo>
                  <a:lnTo>
                    <a:pt x="472" y="876"/>
                  </a:lnTo>
                  <a:lnTo>
                    <a:pt x="505" y="876"/>
                  </a:lnTo>
                  <a:lnTo>
                    <a:pt x="573" y="842"/>
                  </a:lnTo>
                  <a:lnTo>
                    <a:pt x="573" y="808"/>
                  </a:lnTo>
                  <a:lnTo>
                    <a:pt x="573" y="674"/>
                  </a:lnTo>
                  <a:lnTo>
                    <a:pt x="573" y="640"/>
                  </a:lnTo>
                  <a:lnTo>
                    <a:pt x="606" y="606"/>
                  </a:lnTo>
                  <a:lnTo>
                    <a:pt x="573" y="573"/>
                  </a:lnTo>
                  <a:lnTo>
                    <a:pt x="539" y="573"/>
                  </a:lnTo>
                  <a:lnTo>
                    <a:pt x="505" y="438"/>
                  </a:lnTo>
                  <a:lnTo>
                    <a:pt x="371" y="68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8"/>
            <p:cNvSpPr/>
            <p:nvPr/>
          </p:nvSpPr>
          <p:spPr>
            <a:xfrm>
              <a:off x="182898" y="159375"/>
              <a:ext cx="122514" cy="134222"/>
            </a:xfrm>
            <a:custGeom>
              <a:avLst/>
              <a:gdLst/>
              <a:ahLst/>
              <a:cxnLst/>
              <a:rect l="l" t="t" r="r" b="b"/>
              <a:pathLst>
                <a:path w="2459" h="2694" extrusionOk="0">
                  <a:moveTo>
                    <a:pt x="2290" y="236"/>
                  </a:moveTo>
                  <a:lnTo>
                    <a:pt x="2223" y="741"/>
                  </a:lnTo>
                  <a:lnTo>
                    <a:pt x="2189" y="1280"/>
                  </a:lnTo>
                  <a:lnTo>
                    <a:pt x="2223" y="1818"/>
                  </a:lnTo>
                  <a:lnTo>
                    <a:pt x="2290" y="2323"/>
                  </a:lnTo>
                  <a:lnTo>
                    <a:pt x="2290" y="2357"/>
                  </a:lnTo>
                  <a:lnTo>
                    <a:pt x="1819" y="2357"/>
                  </a:lnTo>
                  <a:lnTo>
                    <a:pt x="1347" y="2391"/>
                  </a:lnTo>
                  <a:lnTo>
                    <a:pt x="371" y="2391"/>
                  </a:lnTo>
                  <a:lnTo>
                    <a:pt x="270" y="1313"/>
                  </a:lnTo>
                  <a:lnTo>
                    <a:pt x="169" y="270"/>
                  </a:lnTo>
                  <a:lnTo>
                    <a:pt x="708" y="303"/>
                  </a:lnTo>
                  <a:lnTo>
                    <a:pt x="1213" y="303"/>
                  </a:lnTo>
                  <a:lnTo>
                    <a:pt x="2290" y="236"/>
                  </a:lnTo>
                  <a:close/>
                  <a:moveTo>
                    <a:pt x="2290" y="0"/>
                  </a:moveTo>
                  <a:lnTo>
                    <a:pt x="1751" y="34"/>
                  </a:lnTo>
                  <a:lnTo>
                    <a:pt x="1213" y="68"/>
                  </a:lnTo>
                  <a:lnTo>
                    <a:pt x="674" y="68"/>
                  </a:lnTo>
                  <a:lnTo>
                    <a:pt x="135" y="101"/>
                  </a:lnTo>
                  <a:lnTo>
                    <a:pt x="102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1" y="236"/>
                  </a:lnTo>
                  <a:lnTo>
                    <a:pt x="1" y="842"/>
                  </a:lnTo>
                  <a:lnTo>
                    <a:pt x="1" y="1448"/>
                  </a:lnTo>
                  <a:lnTo>
                    <a:pt x="68" y="2054"/>
                  </a:lnTo>
                  <a:lnTo>
                    <a:pt x="169" y="2626"/>
                  </a:lnTo>
                  <a:lnTo>
                    <a:pt x="236" y="2694"/>
                  </a:lnTo>
                  <a:lnTo>
                    <a:pt x="304" y="2694"/>
                  </a:lnTo>
                  <a:lnTo>
                    <a:pt x="371" y="2660"/>
                  </a:lnTo>
                  <a:lnTo>
                    <a:pt x="405" y="2593"/>
                  </a:lnTo>
                  <a:lnTo>
                    <a:pt x="371" y="2525"/>
                  </a:lnTo>
                  <a:lnTo>
                    <a:pt x="842" y="2593"/>
                  </a:lnTo>
                  <a:lnTo>
                    <a:pt x="1347" y="2626"/>
                  </a:lnTo>
                  <a:lnTo>
                    <a:pt x="1819" y="2593"/>
                  </a:lnTo>
                  <a:lnTo>
                    <a:pt x="2054" y="2559"/>
                  </a:lnTo>
                  <a:lnTo>
                    <a:pt x="2290" y="2525"/>
                  </a:lnTo>
                  <a:lnTo>
                    <a:pt x="2324" y="2458"/>
                  </a:lnTo>
                  <a:lnTo>
                    <a:pt x="2324" y="2391"/>
                  </a:lnTo>
                  <a:lnTo>
                    <a:pt x="2357" y="2424"/>
                  </a:lnTo>
                  <a:lnTo>
                    <a:pt x="2391" y="2424"/>
                  </a:lnTo>
                  <a:lnTo>
                    <a:pt x="2425" y="2391"/>
                  </a:lnTo>
                  <a:lnTo>
                    <a:pt x="2458" y="2323"/>
                  </a:lnTo>
                  <a:lnTo>
                    <a:pt x="2458" y="1818"/>
                  </a:lnTo>
                  <a:lnTo>
                    <a:pt x="2458" y="1246"/>
                  </a:lnTo>
                  <a:lnTo>
                    <a:pt x="2425" y="707"/>
                  </a:lnTo>
                  <a:lnTo>
                    <a:pt x="2357" y="202"/>
                  </a:lnTo>
                  <a:lnTo>
                    <a:pt x="2391" y="135"/>
                  </a:lnTo>
                  <a:lnTo>
                    <a:pt x="2391" y="68"/>
                  </a:lnTo>
                  <a:lnTo>
                    <a:pt x="2357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8"/>
            <p:cNvSpPr/>
            <p:nvPr/>
          </p:nvSpPr>
          <p:spPr>
            <a:xfrm>
              <a:off x="481485" y="466331"/>
              <a:ext cx="38612" cy="38612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674" y="0"/>
                  </a:moveTo>
                  <a:lnTo>
                    <a:pt x="505" y="135"/>
                  </a:lnTo>
                  <a:lnTo>
                    <a:pt x="371" y="236"/>
                  </a:lnTo>
                  <a:lnTo>
                    <a:pt x="169" y="135"/>
                  </a:lnTo>
                  <a:lnTo>
                    <a:pt x="135" y="101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101" y="236"/>
                  </a:lnTo>
                  <a:lnTo>
                    <a:pt x="236" y="371"/>
                  </a:lnTo>
                  <a:lnTo>
                    <a:pt x="135" y="472"/>
                  </a:lnTo>
                  <a:lnTo>
                    <a:pt x="68" y="573"/>
                  </a:lnTo>
                  <a:lnTo>
                    <a:pt x="34" y="606"/>
                  </a:lnTo>
                  <a:lnTo>
                    <a:pt x="0" y="674"/>
                  </a:lnTo>
                  <a:lnTo>
                    <a:pt x="34" y="741"/>
                  </a:lnTo>
                  <a:lnTo>
                    <a:pt x="101" y="775"/>
                  </a:lnTo>
                  <a:lnTo>
                    <a:pt x="202" y="707"/>
                  </a:lnTo>
                  <a:lnTo>
                    <a:pt x="270" y="640"/>
                  </a:lnTo>
                  <a:lnTo>
                    <a:pt x="404" y="472"/>
                  </a:lnTo>
                  <a:lnTo>
                    <a:pt x="640" y="573"/>
                  </a:lnTo>
                  <a:lnTo>
                    <a:pt x="741" y="539"/>
                  </a:lnTo>
                  <a:lnTo>
                    <a:pt x="775" y="472"/>
                  </a:lnTo>
                  <a:lnTo>
                    <a:pt x="775" y="404"/>
                  </a:lnTo>
                  <a:lnTo>
                    <a:pt x="707" y="371"/>
                  </a:lnTo>
                  <a:lnTo>
                    <a:pt x="539" y="337"/>
                  </a:lnTo>
                  <a:lnTo>
                    <a:pt x="606" y="270"/>
                  </a:lnTo>
                  <a:lnTo>
                    <a:pt x="707" y="34"/>
                  </a:lnTo>
                  <a:lnTo>
                    <a:pt x="70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8"/>
            <p:cNvSpPr/>
            <p:nvPr/>
          </p:nvSpPr>
          <p:spPr>
            <a:xfrm>
              <a:off x="463050" y="150955"/>
              <a:ext cx="127496" cy="120820"/>
            </a:xfrm>
            <a:custGeom>
              <a:avLst/>
              <a:gdLst/>
              <a:ahLst/>
              <a:cxnLst/>
              <a:rect l="l" t="t" r="r" b="b"/>
              <a:pathLst>
                <a:path w="2559" h="2425" extrusionOk="0">
                  <a:moveTo>
                    <a:pt x="168" y="169"/>
                  </a:moveTo>
                  <a:lnTo>
                    <a:pt x="370" y="270"/>
                  </a:lnTo>
                  <a:lnTo>
                    <a:pt x="572" y="304"/>
                  </a:lnTo>
                  <a:lnTo>
                    <a:pt x="1010" y="270"/>
                  </a:lnTo>
                  <a:lnTo>
                    <a:pt x="1650" y="304"/>
                  </a:lnTo>
                  <a:lnTo>
                    <a:pt x="2290" y="338"/>
                  </a:lnTo>
                  <a:lnTo>
                    <a:pt x="2290" y="708"/>
                  </a:lnTo>
                  <a:lnTo>
                    <a:pt x="2323" y="1078"/>
                  </a:lnTo>
                  <a:lnTo>
                    <a:pt x="2323" y="1583"/>
                  </a:lnTo>
                  <a:lnTo>
                    <a:pt x="2323" y="1853"/>
                  </a:lnTo>
                  <a:lnTo>
                    <a:pt x="2391" y="2088"/>
                  </a:lnTo>
                  <a:lnTo>
                    <a:pt x="2357" y="2088"/>
                  </a:lnTo>
                  <a:lnTo>
                    <a:pt x="1313" y="2122"/>
                  </a:lnTo>
                  <a:lnTo>
                    <a:pt x="808" y="2156"/>
                  </a:lnTo>
                  <a:lnTo>
                    <a:pt x="539" y="2189"/>
                  </a:lnTo>
                  <a:lnTo>
                    <a:pt x="303" y="2223"/>
                  </a:lnTo>
                  <a:lnTo>
                    <a:pt x="236" y="1718"/>
                  </a:lnTo>
                  <a:lnTo>
                    <a:pt x="236" y="1213"/>
                  </a:lnTo>
                  <a:lnTo>
                    <a:pt x="269" y="708"/>
                  </a:lnTo>
                  <a:lnTo>
                    <a:pt x="236" y="439"/>
                  </a:lnTo>
                  <a:lnTo>
                    <a:pt x="202" y="304"/>
                  </a:lnTo>
                  <a:lnTo>
                    <a:pt x="168" y="169"/>
                  </a:lnTo>
                  <a:close/>
                  <a:moveTo>
                    <a:pt x="2357" y="1"/>
                  </a:moveTo>
                  <a:lnTo>
                    <a:pt x="2357" y="35"/>
                  </a:lnTo>
                  <a:lnTo>
                    <a:pt x="2323" y="136"/>
                  </a:lnTo>
                  <a:lnTo>
                    <a:pt x="1751" y="68"/>
                  </a:lnTo>
                  <a:lnTo>
                    <a:pt x="1178" y="68"/>
                  </a:lnTo>
                  <a:lnTo>
                    <a:pt x="640" y="35"/>
                  </a:lnTo>
                  <a:lnTo>
                    <a:pt x="404" y="68"/>
                  </a:lnTo>
                  <a:lnTo>
                    <a:pt x="269" y="102"/>
                  </a:lnTo>
                  <a:lnTo>
                    <a:pt x="168" y="169"/>
                  </a:lnTo>
                  <a:lnTo>
                    <a:pt x="135" y="169"/>
                  </a:lnTo>
                  <a:lnTo>
                    <a:pt x="67" y="338"/>
                  </a:lnTo>
                  <a:lnTo>
                    <a:pt x="34" y="506"/>
                  </a:lnTo>
                  <a:lnTo>
                    <a:pt x="0" y="876"/>
                  </a:lnTo>
                  <a:lnTo>
                    <a:pt x="34" y="1583"/>
                  </a:lnTo>
                  <a:lnTo>
                    <a:pt x="34" y="1819"/>
                  </a:lnTo>
                  <a:lnTo>
                    <a:pt x="34" y="2055"/>
                  </a:lnTo>
                  <a:lnTo>
                    <a:pt x="34" y="2189"/>
                  </a:lnTo>
                  <a:lnTo>
                    <a:pt x="67" y="2290"/>
                  </a:lnTo>
                  <a:lnTo>
                    <a:pt x="135" y="2358"/>
                  </a:lnTo>
                  <a:lnTo>
                    <a:pt x="236" y="2425"/>
                  </a:lnTo>
                  <a:lnTo>
                    <a:pt x="303" y="2425"/>
                  </a:lnTo>
                  <a:lnTo>
                    <a:pt x="303" y="2358"/>
                  </a:lnTo>
                  <a:lnTo>
                    <a:pt x="572" y="2391"/>
                  </a:lnTo>
                  <a:lnTo>
                    <a:pt x="808" y="2425"/>
                  </a:lnTo>
                  <a:lnTo>
                    <a:pt x="1347" y="2391"/>
                  </a:lnTo>
                  <a:lnTo>
                    <a:pt x="2357" y="2324"/>
                  </a:lnTo>
                  <a:lnTo>
                    <a:pt x="2424" y="2290"/>
                  </a:lnTo>
                  <a:lnTo>
                    <a:pt x="2492" y="2324"/>
                  </a:lnTo>
                  <a:lnTo>
                    <a:pt x="2525" y="2324"/>
                  </a:lnTo>
                  <a:lnTo>
                    <a:pt x="2525" y="2290"/>
                  </a:lnTo>
                  <a:lnTo>
                    <a:pt x="2559" y="2021"/>
                  </a:lnTo>
                  <a:lnTo>
                    <a:pt x="2559" y="1752"/>
                  </a:lnTo>
                  <a:lnTo>
                    <a:pt x="2525" y="1247"/>
                  </a:lnTo>
                  <a:lnTo>
                    <a:pt x="2492" y="641"/>
                  </a:lnTo>
                  <a:lnTo>
                    <a:pt x="2492" y="338"/>
                  </a:lnTo>
                  <a:lnTo>
                    <a:pt x="2458" y="35"/>
                  </a:lnTo>
                  <a:lnTo>
                    <a:pt x="24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8"/>
            <p:cNvSpPr/>
            <p:nvPr/>
          </p:nvSpPr>
          <p:spPr>
            <a:xfrm>
              <a:off x="513371" y="199631"/>
              <a:ext cx="31886" cy="38612"/>
            </a:xfrm>
            <a:custGeom>
              <a:avLst/>
              <a:gdLst/>
              <a:ahLst/>
              <a:cxnLst/>
              <a:rect l="l" t="t" r="r" b="b"/>
              <a:pathLst>
                <a:path w="640" h="775" extrusionOk="0">
                  <a:moveTo>
                    <a:pt x="101" y="0"/>
                  </a:moveTo>
                  <a:lnTo>
                    <a:pt x="67" y="34"/>
                  </a:lnTo>
                  <a:lnTo>
                    <a:pt x="34" y="337"/>
                  </a:lnTo>
                  <a:lnTo>
                    <a:pt x="34" y="606"/>
                  </a:lnTo>
                  <a:lnTo>
                    <a:pt x="67" y="640"/>
                  </a:lnTo>
                  <a:lnTo>
                    <a:pt x="67" y="674"/>
                  </a:lnTo>
                  <a:lnTo>
                    <a:pt x="0" y="674"/>
                  </a:lnTo>
                  <a:lnTo>
                    <a:pt x="0" y="707"/>
                  </a:lnTo>
                  <a:lnTo>
                    <a:pt x="168" y="775"/>
                  </a:lnTo>
                  <a:lnTo>
                    <a:pt x="370" y="775"/>
                  </a:lnTo>
                  <a:lnTo>
                    <a:pt x="505" y="741"/>
                  </a:lnTo>
                  <a:lnTo>
                    <a:pt x="573" y="707"/>
                  </a:lnTo>
                  <a:lnTo>
                    <a:pt x="640" y="674"/>
                  </a:lnTo>
                  <a:lnTo>
                    <a:pt x="640" y="640"/>
                  </a:lnTo>
                  <a:lnTo>
                    <a:pt x="606" y="606"/>
                  </a:lnTo>
                  <a:lnTo>
                    <a:pt x="539" y="573"/>
                  </a:lnTo>
                  <a:lnTo>
                    <a:pt x="472" y="606"/>
                  </a:lnTo>
                  <a:lnTo>
                    <a:pt x="337" y="640"/>
                  </a:lnTo>
                  <a:lnTo>
                    <a:pt x="168" y="674"/>
                  </a:lnTo>
                  <a:lnTo>
                    <a:pt x="168" y="606"/>
                  </a:lnTo>
                  <a:lnTo>
                    <a:pt x="168" y="371"/>
                  </a:lnTo>
                  <a:lnTo>
                    <a:pt x="236" y="404"/>
                  </a:lnTo>
                  <a:lnTo>
                    <a:pt x="472" y="404"/>
                  </a:lnTo>
                  <a:lnTo>
                    <a:pt x="505" y="337"/>
                  </a:lnTo>
                  <a:lnTo>
                    <a:pt x="505" y="303"/>
                  </a:lnTo>
                  <a:lnTo>
                    <a:pt x="472" y="236"/>
                  </a:lnTo>
                  <a:lnTo>
                    <a:pt x="202" y="236"/>
                  </a:lnTo>
                  <a:lnTo>
                    <a:pt x="168" y="270"/>
                  </a:lnTo>
                  <a:lnTo>
                    <a:pt x="135" y="34"/>
                  </a:lnTo>
                  <a:lnTo>
                    <a:pt x="101" y="34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8"/>
            <p:cNvSpPr/>
            <p:nvPr/>
          </p:nvSpPr>
          <p:spPr>
            <a:xfrm>
              <a:off x="404310" y="337191"/>
              <a:ext cx="30242" cy="43645"/>
            </a:xfrm>
            <a:custGeom>
              <a:avLst/>
              <a:gdLst/>
              <a:ahLst/>
              <a:cxnLst/>
              <a:rect l="l" t="t" r="r" b="b"/>
              <a:pathLst>
                <a:path w="607" h="876" extrusionOk="0">
                  <a:moveTo>
                    <a:pt x="371" y="0"/>
                  </a:moveTo>
                  <a:lnTo>
                    <a:pt x="304" y="34"/>
                  </a:lnTo>
                  <a:lnTo>
                    <a:pt x="169" y="67"/>
                  </a:lnTo>
                  <a:lnTo>
                    <a:pt x="102" y="135"/>
                  </a:lnTo>
                  <a:lnTo>
                    <a:pt x="102" y="168"/>
                  </a:lnTo>
                  <a:lnTo>
                    <a:pt x="68" y="269"/>
                  </a:lnTo>
                  <a:lnTo>
                    <a:pt x="68" y="337"/>
                  </a:lnTo>
                  <a:lnTo>
                    <a:pt x="135" y="438"/>
                  </a:lnTo>
                  <a:lnTo>
                    <a:pt x="270" y="505"/>
                  </a:lnTo>
                  <a:lnTo>
                    <a:pt x="405" y="539"/>
                  </a:lnTo>
                  <a:lnTo>
                    <a:pt x="405" y="606"/>
                  </a:lnTo>
                  <a:lnTo>
                    <a:pt x="337" y="673"/>
                  </a:lnTo>
                  <a:lnTo>
                    <a:pt x="304" y="707"/>
                  </a:lnTo>
                  <a:lnTo>
                    <a:pt x="236" y="673"/>
                  </a:lnTo>
                  <a:lnTo>
                    <a:pt x="135" y="640"/>
                  </a:lnTo>
                  <a:lnTo>
                    <a:pt x="34" y="640"/>
                  </a:lnTo>
                  <a:lnTo>
                    <a:pt x="1" y="673"/>
                  </a:lnTo>
                  <a:lnTo>
                    <a:pt x="1" y="741"/>
                  </a:lnTo>
                  <a:lnTo>
                    <a:pt x="34" y="774"/>
                  </a:lnTo>
                  <a:lnTo>
                    <a:pt x="135" y="842"/>
                  </a:lnTo>
                  <a:lnTo>
                    <a:pt x="236" y="875"/>
                  </a:lnTo>
                  <a:lnTo>
                    <a:pt x="337" y="875"/>
                  </a:lnTo>
                  <a:lnTo>
                    <a:pt x="438" y="808"/>
                  </a:lnTo>
                  <a:lnTo>
                    <a:pt x="539" y="741"/>
                  </a:lnTo>
                  <a:lnTo>
                    <a:pt x="573" y="640"/>
                  </a:lnTo>
                  <a:lnTo>
                    <a:pt x="607" y="539"/>
                  </a:lnTo>
                  <a:lnTo>
                    <a:pt x="573" y="438"/>
                  </a:lnTo>
                  <a:lnTo>
                    <a:pt x="539" y="404"/>
                  </a:lnTo>
                  <a:lnTo>
                    <a:pt x="472" y="370"/>
                  </a:lnTo>
                  <a:lnTo>
                    <a:pt x="337" y="337"/>
                  </a:lnTo>
                  <a:lnTo>
                    <a:pt x="304" y="303"/>
                  </a:lnTo>
                  <a:lnTo>
                    <a:pt x="270" y="269"/>
                  </a:lnTo>
                  <a:lnTo>
                    <a:pt x="270" y="202"/>
                  </a:lnTo>
                  <a:lnTo>
                    <a:pt x="337" y="168"/>
                  </a:lnTo>
                  <a:lnTo>
                    <a:pt x="506" y="168"/>
                  </a:lnTo>
                  <a:lnTo>
                    <a:pt x="506" y="135"/>
                  </a:lnTo>
                  <a:lnTo>
                    <a:pt x="472" y="67"/>
                  </a:lnTo>
                  <a:lnTo>
                    <a:pt x="438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8"/>
            <p:cNvSpPr/>
            <p:nvPr/>
          </p:nvSpPr>
          <p:spPr>
            <a:xfrm>
              <a:off x="355683" y="291853"/>
              <a:ext cx="122514" cy="120869"/>
            </a:xfrm>
            <a:custGeom>
              <a:avLst/>
              <a:gdLst/>
              <a:ahLst/>
              <a:cxnLst/>
              <a:rect l="l" t="t" r="r" b="b"/>
              <a:pathLst>
                <a:path w="2459" h="2426" extrusionOk="0">
                  <a:moveTo>
                    <a:pt x="2290" y="203"/>
                  </a:moveTo>
                  <a:lnTo>
                    <a:pt x="2256" y="641"/>
                  </a:lnTo>
                  <a:lnTo>
                    <a:pt x="2256" y="1078"/>
                  </a:lnTo>
                  <a:lnTo>
                    <a:pt x="2222" y="1617"/>
                  </a:lnTo>
                  <a:lnTo>
                    <a:pt x="2222" y="2156"/>
                  </a:lnTo>
                  <a:lnTo>
                    <a:pt x="1953" y="2122"/>
                  </a:lnTo>
                  <a:lnTo>
                    <a:pt x="1684" y="2088"/>
                  </a:lnTo>
                  <a:lnTo>
                    <a:pt x="1145" y="2122"/>
                  </a:lnTo>
                  <a:lnTo>
                    <a:pt x="707" y="2156"/>
                  </a:lnTo>
                  <a:lnTo>
                    <a:pt x="472" y="2156"/>
                  </a:lnTo>
                  <a:lnTo>
                    <a:pt x="270" y="2223"/>
                  </a:lnTo>
                  <a:lnTo>
                    <a:pt x="270" y="1684"/>
                  </a:lnTo>
                  <a:lnTo>
                    <a:pt x="236" y="1179"/>
                  </a:lnTo>
                  <a:lnTo>
                    <a:pt x="202" y="742"/>
                  </a:lnTo>
                  <a:lnTo>
                    <a:pt x="202" y="304"/>
                  </a:lnTo>
                  <a:lnTo>
                    <a:pt x="1246" y="270"/>
                  </a:lnTo>
                  <a:lnTo>
                    <a:pt x="1751" y="237"/>
                  </a:lnTo>
                  <a:lnTo>
                    <a:pt x="2290" y="203"/>
                  </a:lnTo>
                  <a:close/>
                  <a:moveTo>
                    <a:pt x="1751" y="1"/>
                  </a:moveTo>
                  <a:lnTo>
                    <a:pt x="1212" y="35"/>
                  </a:lnTo>
                  <a:lnTo>
                    <a:pt x="169" y="102"/>
                  </a:lnTo>
                  <a:lnTo>
                    <a:pt x="135" y="102"/>
                  </a:lnTo>
                  <a:lnTo>
                    <a:pt x="101" y="136"/>
                  </a:lnTo>
                  <a:lnTo>
                    <a:pt x="68" y="169"/>
                  </a:lnTo>
                  <a:lnTo>
                    <a:pt x="0" y="439"/>
                  </a:lnTo>
                  <a:lnTo>
                    <a:pt x="0" y="742"/>
                  </a:lnTo>
                  <a:lnTo>
                    <a:pt x="34" y="1348"/>
                  </a:lnTo>
                  <a:lnTo>
                    <a:pt x="34" y="1853"/>
                  </a:lnTo>
                  <a:lnTo>
                    <a:pt x="68" y="2122"/>
                  </a:lnTo>
                  <a:lnTo>
                    <a:pt x="101" y="2358"/>
                  </a:lnTo>
                  <a:lnTo>
                    <a:pt x="135" y="2391"/>
                  </a:lnTo>
                  <a:lnTo>
                    <a:pt x="169" y="2425"/>
                  </a:lnTo>
                  <a:lnTo>
                    <a:pt x="202" y="2425"/>
                  </a:lnTo>
                  <a:lnTo>
                    <a:pt x="236" y="2391"/>
                  </a:lnTo>
                  <a:lnTo>
                    <a:pt x="775" y="2391"/>
                  </a:lnTo>
                  <a:lnTo>
                    <a:pt x="1313" y="2358"/>
                  </a:lnTo>
                  <a:lnTo>
                    <a:pt x="1785" y="2358"/>
                  </a:lnTo>
                  <a:lnTo>
                    <a:pt x="2020" y="2324"/>
                  </a:lnTo>
                  <a:lnTo>
                    <a:pt x="2256" y="2290"/>
                  </a:lnTo>
                  <a:lnTo>
                    <a:pt x="2256" y="2257"/>
                  </a:lnTo>
                  <a:lnTo>
                    <a:pt x="2323" y="2290"/>
                  </a:lnTo>
                  <a:lnTo>
                    <a:pt x="2357" y="2257"/>
                  </a:lnTo>
                  <a:lnTo>
                    <a:pt x="2391" y="2223"/>
                  </a:lnTo>
                  <a:lnTo>
                    <a:pt x="2424" y="1954"/>
                  </a:lnTo>
                  <a:lnTo>
                    <a:pt x="2458" y="1651"/>
                  </a:lnTo>
                  <a:lnTo>
                    <a:pt x="2458" y="1045"/>
                  </a:lnTo>
                  <a:lnTo>
                    <a:pt x="2458" y="573"/>
                  </a:lnTo>
                  <a:lnTo>
                    <a:pt x="2424" y="338"/>
                  </a:lnTo>
                  <a:lnTo>
                    <a:pt x="2357" y="102"/>
                  </a:lnTo>
                  <a:lnTo>
                    <a:pt x="2357" y="35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8"/>
            <p:cNvSpPr/>
            <p:nvPr/>
          </p:nvSpPr>
          <p:spPr>
            <a:xfrm>
              <a:off x="250009" y="-7"/>
              <a:ext cx="10114" cy="16840"/>
            </a:xfrm>
            <a:custGeom>
              <a:avLst/>
              <a:gdLst/>
              <a:ahLst/>
              <a:cxnLst/>
              <a:rect l="l" t="t" r="r" b="b"/>
              <a:pathLst>
                <a:path w="203" h="338" extrusionOk="0">
                  <a:moveTo>
                    <a:pt x="0" y="1"/>
                  </a:moveTo>
                  <a:lnTo>
                    <a:pt x="68" y="270"/>
                  </a:lnTo>
                  <a:lnTo>
                    <a:pt x="101" y="304"/>
                  </a:lnTo>
                  <a:lnTo>
                    <a:pt x="135" y="337"/>
                  </a:lnTo>
                  <a:lnTo>
                    <a:pt x="202" y="304"/>
                  </a:lnTo>
                  <a:lnTo>
                    <a:pt x="202" y="236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8"/>
            <p:cNvSpPr/>
            <p:nvPr/>
          </p:nvSpPr>
          <p:spPr>
            <a:xfrm>
              <a:off x="50" y="33573"/>
              <a:ext cx="83951" cy="130884"/>
            </a:xfrm>
            <a:custGeom>
              <a:avLst/>
              <a:gdLst/>
              <a:ahLst/>
              <a:cxnLst/>
              <a:rect l="l" t="t" r="r" b="b"/>
              <a:pathLst>
                <a:path w="1685" h="2627" extrusionOk="0">
                  <a:moveTo>
                    <a:pt x="1516" y="0"/>
                  </a:moveTo>
                  <a:lnTo>
                    <a:pt x="775" y="34"/>
                  </a:lnTo>
                  <a:lnTo>
                    <a:pt x="1" y="67"/>
                  </a:lnTo>
                  <a:lnTo>
                    <a:pt x="1" y="269"/>
                  </a:lnTo>
                  <a:lnTo>
                    <a:pt x="741" y="269"/>
                  </a:lnTo>
                  <a:lnTo>
                    <a:pt x="1516" y="202"/>
                  </a:lnTo>
                  <a:lnTo>
                    <a:pt x="1448" y="741"/>
                  </a:lnTo>
                  <a:lnTo>
                    <a:pt x="1415" y="1279"/>
                  </a:lnTo>
                  <a:lnTo>
                    <a:pt x="1448" y="1818"/>
                  </a:lnTo>
                  <a:lnTo>
                    <a:pt x="1516" y="2323"/>
                  </a:lnTo>
                  <a:lnTo>
                    <a:pt x="1516" y="2357"/>
                  </a:lnTo>
                  <a:lnTo>
                    <a:pt x="1482" y="2357"/>
                  </a:lnTo>
                  <a:lnTo>
                    <a:pt x="1280" y="2323"/>
                  </a:lnTo>
                  <a:lnTo>
                    <a:pt x="1044" y="2357"/>
                  </a:lnTo>
                  <a:lnTo>
                    <a:pt x="1" y="2357"/>
                  </a:lnTo>
                  <a:lnTo>
                    <a:pt x="1" y="2593"/>
                  </a:lnTo>
                  <a:lnTo>
                    <a:pt x="371" y="2626"/>
                  </a:lnTo>
                  <a:lnTo>
                    <a:pt x="775" y="2626"/>
                  </a:lnTo>
                  <a:lnTo>
                    <a:pt x="1145" y="2593"/>
                  </a:lnTo>
                  <a:lnTo>
                    <a:pt x="1516" y="2492"/>
                  </a:lnTo>
                  <a:lnTo>
                    <a:pt x="1549" y="2458"/>
                  </a:lnTo>
                  <a:lnTo>
                    <a:pt x="1549" y="2391"/>
                  </a:lnTo>
                  <a:lnTo>
                    <a:pt x="1650" y="2391"/>
                  </a:lnTo>
                  <a:lnTo>
                    <a:pt x="1684" y="2357"/>
                  </a:lnTo>
                  <a:lnTo>
                    <a:pt x="1684" y="2323"/>
                  </a:lnTo>
                  <a:lnTo>
                    <a:pt x="1684" y="1784"/>
                  </a:lnTo>
                  <a:lnTo>
                    <a:pt x="1684" y="1246"/>
                  </a:lnTo>
                  <a:lnTo>
                    <a:pt x="1650" y="707"/>
                  </a:lnTo>
                  <a:lnTo>
                    <a:pt x="1583" y="168"/>
                  </a:lnTo>
                  <a:lnTo>
                    <a:pt x="1617" y="135"/>
                  </a:lnTo>
                  <a:lnTo>
                    <a:pt x="1617" y="67"/>
                  </a:lnTo>
                  <a:lnTo>
                    <a:pt x="1583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8"/>
            <p:cNvSpPr/>
            <p:nvPr/>
          </p:nvSpPr>
          <p:spPr>
            <a:xfrm>
              <a:off x="50" y="233162"/>
              <a:ext cx="53758" cy="43645"/>
            </a:xfrm>
            <a:custGeom>
              <a:avLst/>
              <a:gdLst/>
              <a:ahLst/>
              <a:cxnLst/>
              <a:rect l="l" t="t" r="r" b="b"/>
              <a:pathLst>
                <a:path w="1079" h="876" extrusionOk="0">
                  <a:moveTo>
                    <a:pt x="943" y="1"/>
                  </a:moveTo>
                  <a:lnTo>
                    <a:pt x="910" y="34"/>
                  </a:lnTo>
                  <a:lnTo>
                    <a:pt x="910" y="203"/>
                  </a:lnTo>
                  <a:lnTo>
                    <a:pt x="910" y="405"/>
                  </a:lnTo>
                  <a:lnTo>
                    <a:pt x="910" y="472"/>
                  </a:lnTo>
                  <a:lnTo>
                    <a:pt x="876" y="438"/>
                  </a:lnTo>
                  <a:lnTo>
                    <a:pt x="708" y="337"/>
                  </a:lnTo>
                  <a:lnTo>
                    <a:pt x="573" y="169"/>
                  </a:lnTo>
                  <a:lnTo>
                    <a:pt x="438" y="169"/>
                  </a:lnTo>
                  <a:lnTo>
                    <a:pt x="405" y="236"/>
                  </a:lnTo>
                  <a:lnTo>
                    <a:pt x="405" y="304"/>
                  </a:lnTo>
                  <a:lnTo>
                    <a:pt x="438" y="337"/>
                  </a:lnTo>
                  <a:lnTo>
                    <a:pt x="539" y="472"/>
                  </a:lnTo>
                  <a:lnTo>
                    <a:pt x="539" y="472"/>
                  </a:lnTo>
                  <a:lnTo>
                    <a:pt x="337" y="438"/>
                  </a:lnTo>
                  <a:lnTo>
                    <a:pt x="68" y="438"/>
                  </a:lnTo>
                  <a:lnTo>
                    <a:pt x="1" y="472"/>
                  </a:lnTo>
                  <a:lnTo>
                    <a:pt x="1" y="539"/>
                  </a:lnTo>
                  <a:lnTo>
                    <a:pt x="135" y="607"/>
                  </a:lnTo>
                  <a:lnTo>
                    <a:pt x="270" y="607"/>
                  </a:lnTo>
                  <a:lnTo>
                    <a:pt x="573" y="640"/>
                  </a:lnTo>
                  <a:lnTo>
                    <a:pt x="438" y="708"/>
                  </a:lnTo>
                  <a:lnTo>
                    <a:pt x="371" y="741"/>
                  </a:lnTo>
                  <a:lnTo>
                    <a:pt x="405" y="809"/>
                  </a:lnTo>
                  <a:lnTo>
                    <a:pt x="438" y="876"/>
                  </a:lnTo>
                  <a:lnTo>
                    <a:pt x="506" y="876"/>
                  </a:lnTo>
                  <a:lnTo>
                    <a:pt x="708" y="775"/>
                  </a:lnTo>
                  <a:lnTo>
                    <a:pt x="910" y="607"/>
                  </a:lnTo>
                  <a:lnTo>
                    <a:pt x="910" y="809"/>
                  </a:lnTo>
                  <a:lnTo>
                    <a:pt x="943" y="842"/>
                  </a:lnTo>
                  <a:lnTo>
                    <a:pt x="1011" y="876"/>
                  </a:lnTo>
                  <a:lnTo>
                    <a:pt x="1078" y="842"/>
                  </a:lnTo>
                  <a:lnTo>
                    <a:pt x="1078" y="775"/>
                  </a:lnTo>
                  <a:lnTo>
                    <a:pt x="1078" y="371"/>
                  </a:lnTo>
                  <a:lnTo>
                    <a:pt x="1044" y="203"/>
                  </a:lnTo>
                  <a:lnTo>
                    <a:pt x="1011" y="34"/>
                  </a:lnTo>
                  <a:lnTo>
                    <a:pt x="101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8"/>
            <p:cNvSpPr/>
            <p:nvPr/>
          </p:nvSpPr>
          <p:spPr>
            <a:xfrm>
              <a:off x="293604" y="80506"/>
              <a:ext cx="38612" cy="45338"/>
            </a:xfrm>
            <a:custGeom>
              <a:avLst/>
              <a:gdLst/>
              <a:ahLst/>
              <a:cxnLst/>
              <a:rect l="l" t="t" r="r" b="b"/>
              <a:pathLst>
                <a:path w="775" h="910" extrusionOk="0">
                  <a:moveTo>
                    <a:pt x="371" y="1"/>
                  </a:moveTo>
                  <a:lnTo>
                    <a:pt x="270" y="34"/>
                  </a:lnTo>
                  <a:lnTo>
                    <a:pt x="135" y="102"/>
                  </a:lnTo>
                  <a:lnTo>
                    <a:pt x="102" y="135"/>
                  </a:lnTo>
                  <a:lnTo>
                    <a:pt x="102" y="203"/>
                  </a:lnTo>
                  <a:lnTo>
                    <a:pt x="102" y="270"/>
                  </a:lnTo>
                  <a:lnTo>
                    <a:pt x="169" y="270"/>
                  </a:lnTo>
                  <a:lnTo>
                    <a:pt x="371" y="203"/>
                  </a:lnTo>
                  <a:lnTo>
                    <a:pt x="371" y="203"/>
                  </a:lnTo>
                  <a:lnTo>
                    <a:pt x="203" y="472"/>
                  </a:lnTo>
                  <a:lnTo>
                    <a:pt x="34" y="741"/>
                  </a:lnTo>
                  <a:lnTo>
                    <a:pt x="1" y="775"/>
                  </a:lnTo>
                  <a:lnTo>
                    <a:pt x="34" y="842"/>
                  </a:lnTo>
                  <a:lnTo>
                    <a:pt x="68" y="876"/>
                  </a:lnTo>
                  <a:lnTo>
                    <a:pt x="102" y="910"/>
                  </a:lnTo>
                  <a:lnTo>
                    <a:pt x="438" y="842"/>
                  </a:lnTo>
                  <a:lnTo>
                    <a:pt x="573" y="842"/>
                  </a:lnTo>
                  <a:lnTo>
                    <a:pt x="741" y="775"/>
                  </a:lnTo>
                  <a:lnTo>
                    <a:pt x="775" y="741"/>
                  </a:lnTo>
                  <a:lnTo>
                    <a:pt x="775" y="708"/>
                  </a:lnTo>
                  <a:lnTo>
                    <a:pt x="741" y="674"/>
                  </a:lnTo>
                  <a:lnTo>
                    <a:pt x="708" y="640"/>
                  </a:lnTo>
                  <a:lnTo>
                    <a:pt x="573" y="640"/>
                  </a:lnTo>
                  <a:lnTo>
                    <a:pt x="405" y="674"/>
                  </a:lnTo>
                  <a:lnTo>
                    <a:pt x="304" y="674"/>
                  </a:lnTo>
                  <a:lnTo>
                    <a:pt x="472" y="405"/>
                  </a:lnTo>
                  <a:lnTo>
                    <a:pt x="573" y="135"/>
                  </a:lnTo>
                  <a:lnTo>
                    <a:pt x="573" y="68"/>
                  </a:lnTo>
                  <a:lnTo>
                    <a:pt x="506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8"/>
            <p:cNvSpPr/>
            <p:nvPr/>
          </p:nvSpPr>
          <p:spPr>
            <a:xfrm>
              <a:off x="241589" y="25153"/>
              <a:ext cx="127546" cy="120820"/>
            </a:xfrm>
            <a:custGeom>
              <a:avLst/>
              <a:gdLst/>
              <a:ahLst/>
              <a:cxnLst/>
              <a:rect l="l" t="t" r="r" b="b"/>
              <a:pathLst>
                <a:path w="2560" h="2425" extrusionOk="0">
                  <a:moveTo>
                    <a:pt x="169" y="169"/>
                  </a:moveTo>
                  <a:lnTo>
                    <a:pt x="371" y="236"/>
                  </a:lnTo>
                  <a:lnTo>
                    <a:pt x="573" y="270"/>
                  </a:lnTo>
                  <a:lnTo>
                    <a:pt x="1011" y="270"/>
                  </a:lnTo>
                  <a:lnTo>
                    <a:pt x="1651" y="304"/>
                  </a:lnTo>
                  <a:lnTo>
                    <a:pt x="2290" y="304"/>
                  </a:lnTo>
                  <a:lnTo>
                    <a:pt x="2290" y="674"/>
                  </a:lnTo>
                  <a:lnTo>
                    <a:pt x="2324" y="1078"/>
                  </a:lnTo>
                  <a:lnTo>
                    <a:pt x="2324" y="1583"/>
                  </a:lnTo>
                  <a:lnTo>
                    <a:pt x="2358" y="1819"/>
                  </a:lnTo>
                  <a:lnTo>
                    <a:pt x="2391" y="2088"/>
                  </a:lnTo>
                  <a:lnTo>
                    <a:pt x="1314" y="2088"/>
                  </a:lnTo>
                  <a:lnTo>
                    <a:pt x="809" y="2122"/>
                  </a:lnTo>
                  <a:lnTo>
                    <a:pt x="540" y="2156"/>
                  </a:lnTo>
                  <a:lnTo>
                    <a:pt x="304" y="2223"/>
                  </a:lnTo>
                  <a:lnTo>
                    <a:pt x="270" y="1718"/>
                  </a:lnTo>
                  <a:lnTo>
                    <a:pt x="237" y="1213"/>
                  </a:lnTo>
                  <a:lnTo>
                    <a:pt x="270" y="674"/>
                  </a:lnTo>
                  <a:lnTo>
                    <a:pt x="237" y="405"/>
                  </a:lnTo>
                  <a:lnTo>
                    <a:pt x="203" y="304"/>
                  </a:lnTo>
                  <a:lnTo>
                    <a:pt x="169" y="169"/>
                  </a:lnTo>
                  <a:close/>
                  <a:moveTo>
                    <a:pt x="2358" y="1"/>
                  </a:moveTo>
                  <a:lnTo>
                    <a:pt x="2358" y="34"/>
                  </a:lnTo>
                  <a:lnTo>
                    <a:pt x="2324" y="102"/>
                  </a:lnTo>
                  <a:lnTo>
                    <a:pt x="1752" y="68"/>
                  </a:lnTo>
                  <a:lnTo>
                    <a:pt x="1179" y="34"/>
                  </a:lnTo>
                  <a:lnTo>
                    <a:pt x="641" y="34"/>
                  </a:lnTo>
                  <a:lnTo>
                    <a:pt x="405" y="68"/>
                  </a:lnTo>
                  <a:lnTo>
                    <a:pt x="270" y="102"/>
                  </a:lnTo>
                  <a:lnTo>
                    <a:pt x="169" y="169"/>
                  </a:lnTo>
                  <a:lnTo>
                    <a:pt x="136" y="169"/>
                  </a:lnTo>
                  <a:lnTo>
                    <a:pt x="68" y="304"/>
                  </a:lnTo>
                  <a:lnTo>
                    <a:pt x="35" y="472"/>
                  </a:lnTo>
                  <a:lnTo>
                    <a:pt x="1" y="842"/>
                  </a:lnTo>
                  <a:lnTo>
                    <a:pt x="35" y="1583"/>
                  </a:lnTo>
                  <a:lnTo>
                    <a:pt x="35" y="1785"/>
                  </a:lnTo>
                  <a:lnTo>
                    <a:pt x="35" y="2054"/>
                  </a:lnTo>
                  <a:lnTo>
                    <a:pt x="35" y="2156"/>
                  </a:lnTo>
                  <a:lnTo>
                    <a:pt x="68" y="2290"/>
                  </a:lnTo>
                  <a:lnTo>
                    <a:pt x="136" y="2358"/>
                  </a:lnTo>
                  <a:lnTo>
                    <a:pt x="237" y="2425"/>
                  </a:lnTo>
                  <a:lnTo>
                    <a:pt x="304" y="2391"/>
                  </a:lnTo>
                  <a:lnTo>
                    <a:pt x="304" y="2358"/>
                  </a:lnTo>
                  <a:lnTo>
                    <a:pt x="573" y="2391"/>
                  </a:lnTo>
                  <a:lnTo>
                    <a:pt x="1348" y="2391"/>
                  </a:lnTo>
                  <a:lnTo>
                    <a:pt x="2391" y="2290"/>
                  </a:lnTo>
                  <a:lnTo>
                    <a:pt x="2526" y="2290"/>
                  </a:lnTo>
                  <a:lnTo>
                    <a:pt x="2526" y="2257"/>
                  </a:lnTo>
                  <a:lnTo>
                    <a:pt x="2560" y="2021"/>
                  </a:lnTo>
                  <a:lnTo>
                    <a:pt x="2560" y="1751"/>
                  </a:lnTo>
                  <a:lnTo>
                    <a:pt x="2526" y="1213"/>
                  </a:lnTo>
                  <a:lnTo>
                    <a:pt x="2492" y="607"/>
                  </a:lnTo>
                  <a:lnTo>
                    <a:pt x="2492" y="304"/>
                  </a:lnTo>
                  <a:lnTo>
                    <a:pt x="2459" y="34"/>
                  </a:lnTo>
                  <a:lnTo>
                    <a:pt x="242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8"/>
            <p:cNvSpPr/>
            <p:nvPr/>
          </p:nvSpPr>
          <p:spPr>
            <a:xfrm>
              <a:off x="520047" y="196243"/>
              <a:ext cx="26904" cy="10114"/>
            </a:xfrm>
            <a:custGeom>
              <a:avLst/>
              <a:gdLst/>
              <a:ahLst/>
              <a:cxnLst/>
              <a:rect l="l" t="t" r="r" b="b"/>
              <a:pathLst>
                <a:path w="540" h="203" extrusionOk="0">
                  <a:moveTo>
                    <a:pt x="405" y="1"/>
                  </a:moveTo>
                  <a:lnTo>
                    <a:pt x="338" y="35"/>
                  </a:lnTo>
                  <a:lnTo>
                    <a:pt x="68" y="35"/>
                  </a:lnTo>
                  <a:lnTo>
                    <a:pt x="34" y="68"/>
                  </a:lnTo>
                  <a:lnTo>
                    <a:pt x="1" y="102"/>
                  </a:lnTo>
                  <a:lnTo>
                    <a:pt x="34" y="136"/>
                  </a:lnTo>
                  <a:lnTo>
                    <a:pt x="68" y="169"/>
                  </a:lnTo>
                  <a:lnTo>
                    <a:pt x="169" y="203"/>
                  </a:lnTo>
                  <a:lnTo>
                    <a:pt x="371" y="203"/>
                  </a:lnTo>
                  <a:lnTo>
                    <a:pt x="439" y="169"/>
                  </a:lnTo>
                  <a:lnTo>
                    <a:pt x="506" y="136"/>
                  </a:lnTo>
                  <a:lnTo>
                    <a:pt x="540" y="102"/>
                  </a:lnTo>
                  <a:lnTo>
                    <a:pt x="540" y="68"/>
                  </a:lnTo>
                  <a:lnTo>
                    <a:pt x="540" y="35"/>
                  </a:lnTo>
                  <a:lnTo>
                    <a:pt x="506" y="35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8"/>
            <p:cNvSpPr/>
            <p:nvPr/>
          </p:nvSpPr>
          <p:spPr>
            <a:xfrm>
              <a:off x="50" y="-7"/>
              <a:ext cx="92321" cy="26904"/>
            </a:xfrm>
            <a:custGeom>
              <a:avLst/>
              <a:gdLst/>
              <a:ahLst/>
              <a:cxnLst/>
              <a:rect l="l" t="t" r="r" b="b"/>
              <a:pathLst>
                <a:path w="1853" h="540" extrusionOk="0">
                  <a:moveTo>
                    <a:pt x="1583" y="1"/>
                  </a:moveTo>
                  <a:lnTo>
                    <a:pt x="1617" y="236"/>
                  </a:lnTo>
                  <a:lnTo>
                    <a:pt x="809" y="270"/>
                  </a:lnTo>
                  <a:lnTo>
                    <a:pt x="1" y="304"/>
                  </a:lnTo>
                  <a:lnTo>
                    <a:pt x="1" y="539"/>
                  </a:lnTo>
                  <a:lnTo>
                    <a:pt x="842" y="472"/>
                  </a:lnTo>
                  <a:lnTo>
                    <a:pt x="1684" y="405"/>
                  </a:lnTo>
                  <a:lnTo>
                    <a:pt x="1718" y="438"/>
                  </a:lnTo>
                  <a:lnTo>
                    <a:pt x="1751" y="405"/>
                  </a:lnTo>
                  <a:lnTo>
                    <a:pt x="1819" y="371"/>
                  </a:lnTo>
                  <a:lnTo>
                    <a:pt x="1852" y="337"/>
                  </a:lnTo>
                  <a:lnTo>
                    <a:pt x="1819" y="270"/>
                  </a:lnTo>
                  <a:lnTo>
                    <a:pt x="1785" y="236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8"/>
            <p:cNvSpPr/>
            <p:nvPr/>
          </p:nvSpPr>
          <p:spPr>
            <a:xfrm>
              <a:off x="50" y="305305"/>
              <a:ext cx="203027" cy="120820"/>
            </a:xfrm>
            <a:custGeom>
              <a:avLst/>
              <a:gdLst/>
              <a:ahLst/>
              <a:cxnLst/>
              <a:rect l="l" t="t" r="r" b="b"/>
              <a:pathLst>
                <a:path w="4075" h="2425" extrusionOk="0">
                  <a:moveTo>
                    <a:pt x="2694" y="0"/>
                  </a:moveTo>
                  <a:lnTo>
                    <a:pt x="1448" y="34"/>
                  </a:lnTo>
                  <a:lnTo>
                    <a:pt x="371" y="34"/>
                  </a:lnTo>
                  <a:lnTo>
                    <a:pt x="1" y="101"/>
                  </a:lnTo>
                  <a:lnTo>
                    <a:pt x="1" y="303"/>
                  </a:lnTo>
                  <a:lnTo>
                    <a:pt x="943" y="270"/>
                  </a:lnTo>
                  <a:lnTo>
                    <a:pt x="1920" y="270"/>
                  </a:lnTo>
                  <a:lnTo>
                    <a:pt x="3805" y="236"/>
                  </a:lnTo>
                  <a:lnTo>
                    <a:pt x="3772" y="404"/>
                  </a:lnTo>
                  <a:lnTo>
                    <a:pt x="3772" y="606"/>
                  </a:lnTo>
                  <a:lnTo>
                    <a:pt x="3805" y="977"/>
                  </a:lnTo>
                  <a:lnTo>
                    <a:pt x="3805" y="1515"/>
                  </a:lnTo>
                  <a:lnTo>
                    <a:pt x="3839" y="2088"/>
                  </a:lnTo>
                  <a:lnTo>
                    <a:pt x="1852" y="2088"/>
                  </a:lnTo>
                  <a:lnTo>
                    <a:pt x="910" y="2155"/>
                  </a:lnTo>
                  <a:lnTo>
                    <a:pt x="438" y="2189"/>
                  </a:lnTo>
                  <a:lnTo>
                    <a:pt x="1" y="2290"/>
                  </a:lnTo>
                  <a:lnTo>
                    <a:pt x="1" y="2391"/>
                  </a:lnTo>
                  <a:lnTo>
                    <a:pt x="405" y="2424"/>
                  </a:lnTo>
                  <a:lnTo>
                    <a:pt x="809" y="2391"/>
                  </a:lnTo>
                  <a:lnTo>
                    <a:pt x="1617" y="2323"/>
                  </a:lnTo>
                  <a:lnTo>
                    <a:pt x="2728" y="2290"/>
                  </a:lnTo>
                  <a:lnTo>
                    <a:pt x="3873" y="2290"/>
                  </a:lnTo>
                  <a:lnTo>
                    <a:pt x="3873" y="2357"/>
                  </a:lnTo>
                  <a:lnTo>
                    <a:pt x="3906" y="2424"/>
                  </a:lnTo>
                  <a:lnTo>
                    <a:pt x="4041" y="2424"/>
                  </a:lnTo>
                  <a:lnTo>
                    <a:pt x="4075" y="2323"/>
                  </a:lnTo>
                  <a:lnTo>
                    <a:pt x="4075" y="1751"/>
                  </a:lnTo>
                  <a:lnTo>
                    <a:pt x="4041" y="1145"/>
                  </a:lnTo>
                  <a:lnTo>
                    <a:pt x="4041" y="674"/>
                  </a:lnTo>
                  <a:lnTo>
                    <a:pt x="4007" y="438"/>
                  </a:lnTo>
                  <a:lnTo>
                    <a:pt x="3974" y="236"/>
                  </a:lnTo>
                  <a:lnTo>
                    <a:pt x="4007" y="202"/>
                  </a:lnTo>
                  <a:lnTo>
                    <a:pt x="4007" y="135"/>
                  </a:lnTo>
                  <a:lnTo>
                    <a:pt x="3974" y="68"/>
                  </a:lnTo>
                  <a:lnTo>
                    <a:pt x="3906" y="34"/>
                  </a:lnTo>
                  <a:lnTo>
                    <a:pt x="330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8"/>
            <p:cNvSpPr/>
            <p:nvPr/>
          </p:nvSpPr>
          <p:spPr>
            <a:xfrm>
              <a:off x="100691" y="31879"/>
              <a:ext cx="125852" cy="117481"/>
            </a:xfrm>
            <a:custGeom>
              <a:avLst/>
              <a:gdLst/>
              <a:ahLst/>
              <a:cxnLst/>
              <a:rect l="l" t="t" r="r" b="b"/>
              <a:pathLst>
                <a:path w="2526" h="2358" extrusionOk="0">
                  <a:moveTo>
                    <a:pt x="2257" y="202"/>
                  </a:moveTo>
                  <a:lnTo>
                    <a:pt x="2257" y="640"/>
                  </a:lnTo>
                  <a:lnTo>
                    <a:pt x="2290" y="1078"/>
                  </a:lnTo>
                  <a:lnTo>
                    <a:pt x="2290" y="1616"/>
                  </a:lnTo>
                  <a:lnTo>
                    <a:pt x="2324" y="2155"/>
                  </a:lnTo>
                  <a:lnTo>
                    <a:pt x="2088" y="2122"/>
                  </a:lnTo>
                  <a:lnTo>
                    <a:pt x="1886" y="2155"/>
                  </a:lnTo>
                  <a:lnTo>
                    <a:pt x="1449" y="2189"/>
                  </a:lnTo>
                  <a:lnTo>
                    <a:pt x="1449" y="2122"/>
                  </a:lnTo>
                  <a:lnTo>
                    <a:pt x="1449" y="1919"/>
                  </a:lnTo>
                  <a:lnTo>
                    <a:pt x="1449" y="1717"/>
                  </a:lnTo>
                  <a:lnTo>
                    <a:pt x="1415" y="1313"/>
                  </a:lnTo>
                  <a:lnTo>
                    <a:pt x="1381" y="1246"/>
                  </a:lnTo>
                  <a:lnTo>
                    <a:pt x="1348" y="1212"/>
                  </a:lnTo>
                  <a:lnTo>
                    <a:pt x="1280" y="1246"/>
                  </a:lnTo>
                  <a:lnTo>
                    <a:pt x="1247" y="1313"/>
                  </a:lnTo>
                  <a:lnTo>
                    <a:pt x="1247" y="1717"/>
                  </a:lnTo>
                  <a:lnTo>
                    <a:pt x="1247" y="1919"/>
                  </a:lnTo>
                  <a:lnTo>
                    <a:pt x="1314" y="2088"/>
                  </a:lnTo>
                  <a:lnTo>
                    <a:pt x="1348" y="2122"/>
                  </a:lnTo>
                  <a:lnTo>
                    <a:pt x="843" y="2122"/>
                  </a:lnTo>
                  <a:lnTo>
                    <a:pt x="607" y="2155"/>
                  </a:lnTo>
                  <a:lnTo>
                    <a:pt x="371" y="2223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03" y="707"/>
                  </a:lnTo>
                  <a:lnTo>
                    <a:pt x="135" y="270"/>
                  </a:lnTo>
                  <a:lnTo>
                    <a:pt x="1179" y="270"/>
                  </a:lnTo>
                  <a:lnTo>
                    <a:pt x="2257" y="202"/>
                  </a:lnTo>
                  <a:close/>
                  <a:moveTo>
                    <a:pt x="1179" y="0"/>
                  </a:moveTo>
                  <a:lnTo>
                    <a:pt x="641" y="34"/>
                  </a:lnTo>
                  <a:lnTo>
                    <a:pt x="135" y="68"/>
                  </a:lnTo>
                  <a:lnTo>
                    <a:pt x="68" y="101"/>
                  </a:lnTo>
                  <a:lnTo>
                    <a:pt x="34" y="169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4" y="1145"/>
                  </a:lnTo>
                  <a:lnTo>
                    <a:pt x="102" y="1717"/>
                  </a:lnTo>
                  <a:lnTo>
                    <a:pt x="135" y="2021"/>
                  </a:lnTo>
                  <a:lnTo>
                    <a:pt x="203" y="2290"/>
                  </a:lnTo>
                  <a:lnTo>
                    <a:pt x="236" y="2324"/>
                  </a:lnTo>
                  <a:lnTo>
                    <a:pt x="270" y="2357"/>
                  </a:lnTo>
                  <a:lnTo>
                    <a:pt x="337" y="2324"/>
                  </a:lnTo>
                  <a:lnTo>
                    <a:pt x="337" y="2357"/>
                  </a:lnTo>
                  <a:lnTo>
                    <a:pt x="1314" y="2357"/>
                  </a:lnTo>
                  <a:lnTo>
                    <a:pt x="1819" y="2324"/>
                  </a:lnTo>
                  <a:lnTo>
                    <a:pt x="2088" y="2324"/>
                  </a:lnTo>
                  <a:lnTo>
                    <a:pt x="2358" y="2290"/>
                  </a:lnTo>
                  <a:lnTo>
                    <a:pt x="2391" y="2324"/>
                  </a:lnTo>
                  <a:lnTo>
                    <a:pt x="2425" y="2324"/>
                  </a:lnTo>
                  <a:lnTo>
                    <a:pt x="2459" y="2290"/>
                  </a:lnTo>
                  <a:lnTo>
                    <a:pt x="2492" y="2256"/>
                  </a:lnTo>
                  <a:lnTo>
                    <a:pt x="2526" y="1987"/>
                  </a:lnTo>
                  <a:lnTo>
                    <a:pt x="2526" y="1751"/>
                  </a:lnTo>
                  <a:lnTo>
                    <a:pt x="2492" y="1246"/>
                  </a:lnTo>
                  <a:lnTo>
                    <a:pt x="2459" y="640"/>
                  </a:lnTo>
                  <a:lnTo>
                    <a:pt x="2425" y="337"/>
                  </a:lnTo>
                  <a:lnTo>
                    <a:pt x="2358" y="68"/>
                  </a:lnTo>
                  <a:lnTo>
                    <a:pt x="2324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8"/>
            <p:cNvSpPr/>
            <p:nvPr/>
          </p:nvSpPr>
          <p:spPr>
            <a:xfrm>
              <a:off x="226493" y="201275"/>
              <a:ext cx="40306" cy="50371"/>
            </a:xfrm>
            <a:custGeom>
              <a:avLst/>
              <a:gdLst/>
              <a:ahLst/>
              <a:cxnLst/>
              <a:rect l="l" t="t" r="r" b="b"/>
              <a:pathLst>
                <a:path w="809" h="1011" extrusionOk="0">
                  <a:moveTo>
                    <a:pt x="439" y="237"/>
                  </a:moveTo>
                  <a:lnTo>
                    <a:pt x="472" y="270"/>
                  </a:lnTo>
                  <a:lnTo>
                    <a:pt x="472" y="338"/>
                  </a:lnTo>
                  <a:lnTo>
                    <a:pt x="439" y="439"/>
                  </a:lnTo>
                  <a:lnTo>
                    <a:pt x="338" y="540"/>
                  </a:lnTo>
                  <a:lnTo>
                    <a:pt x="203" y="573"/>
                  </a:lnTo>
                  <a:lnTo>
                    <a:pt x="237" y="439"/>
                  </a:lnTo>
                  <a:lnTo>
                    <a:pt x="270" y="338"/>
                  </a:lnTo>
                  <a:lnTo>
                    <a:pt x="338" y="270"/>
                  </a:lnTo>
                  <a:lnTo>
                    <a:pt x="371" y="270"/>
                  </a:lnTo>
                  <a:lnTo>
                    <a:pt x="439" y="237"/>
                  </a:lnTo>
                  <a:close/>
                  <a:moveTo>
                    <a:pt x="405" y="1"/>
                  </a:moveTo>
                  <a:lnTo>
                    <a:pt x="304" y="35"/>
                  </a:lnTo>
                  <a:lnTo>
                    <a:pt x="237" y="102"/>
                  </a:lnTo>
                  <a:lnTo>
                    <a:pt x="136" y="169"/>
                  </a:lnTo>
                  <a:lnTo>
                    <a:pt x="35" y="338"/>
                  </a:lnTo>
                  <a:lnTo>
                    <a:pt x="1" y="506"/>
                  </a:lnTo>
                  <a:lnTo>
                    <a:pt x="1" y="674"/>
                  </a:lnTo>
                  <a:lnTo>
                    <a:pt x="68" y="742"/>
                  </a:lnTo>
                  <a:lnTo>
                    <a:pt x="136" y="775"/>
                  </a:lnTo>
                  <a:lnTo>
                    <a:pt x="304" y="775"/>
                  </a:lnTo>
                  <a:lnTo>
                    <a:pt x="439" y="742"/>
                  </a:lnTo>
                  <a:lnTo>
                    <a:pt x="439" y="775"/>
                  </a:lnTo>
                  <a:lnTo>
                    <a:pt x="506" y="843"/>
                  </a:lnTo>
                  <a:lnTo>
                    <a:pt x="540" y="910"/>
                  </a:lnTo>
                  <a:lnTo>
                    <a:pt x="708" y="1011"/>
                  </a:lnTo>
                  <a:lnTo>
                    <a:pt x="742" y="1011"/>
                  </a:lnTo>
                  <a:lnTo>
                    <a:pt x="775" y="977"/>
                  </a:lnTo>
                  <a:lnTo>
                    <a:pt x="809" y="944"/>
                  </a:lnTo>
                  <a:lnTo>
                    <a:pt x="775" y="876"/>
                  </a:lnTo>
                  <a:lnTo>
                    <a:pt x="641" y="809"/>
                  </a:lnTo>
                  <a:lnTo>
                    <a:pt x="607" y="742"/>
                  </a:lnTo>
                  <a:lnTo>
                    <a:pt x="540" y="674"/>
                  </a:lnTo>
                  <a:lnTo>
                    <a:pt x="607" y="573"/>
                  </a:lnTo>
                  <a:lnTo>
                    <a:pt x="674" y="472"/>
                  </a:lnTo>
                  <a:lnTo>
                    <a:pt x="708" y="371"/>
                  </a:lnTo>
                  <a:lnTo>
                    <a:pt x="708" y="270"/>
                  </a:lnTo>
                  <a:lnTo>
                    <a:pt x="708" y="203"/>
                  </a:lnTo>
                  <a:lnTo>
                    <a:pt x="641" y="102"/>
                  </a:lnTo>
                  <a:lnTo>
                    <a:pt x="607" y="35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8"/>
            <p:cNvSpPr/>
            <p:nvPr/>
          </p:nvSpPr>
          <p:spPr>
            <a:xfrm>
              <a:off x="50" y="164407"/>
              <a:ext cx="164464" cy="127496"/>
            </a:xfrm>
            <a:custGeom>
              <a:avLst/>
              <a:gdLst/>
              <a:ahLst/>
              <a:cxnLst/>
              <a:rect l="l" t="t" r="r" b="b"/>
              <a:pathLst>
                <a:path w="3301" h="2559" extrusionOk="0">
                  <a:moveTo>
                    <a:pt x="3098" y="0"/>
                  </a:moveTo>
                  <a:lnTo>
                    <a:pt x="3031" y="34"/>
                  </a:lnTo>
                  <a:lnTo>
                    <a:pt x="2997" y="101"/>
                  </a:lnTo>
                  <a:lnTo>
                    <a:pt x="2997" y="169"/>
                  </a:lnTo>
                  <a:lnTo>
                    <a:pt x="2189" y="101"/>
                  </a:lnTo>
                  <a:lnTo>
                    <a:pt x="337" y="101"/>
                  </a:lnTo>
                  <a:lnTo>
                    <a:pt x="1" y="135"/>
                  </a:lnTo>
                  <a:lnTo>
                    <a:pt x="1" y="337"/>
                  </a:lnTo>
                  <a:lnTo>
                    <a:pt x="573" y="303"/>
                  </a:lnTo>
                  <a:lnTo>
                    <a:pt x="2088" y="303"/>
                  </a:lnTo>
                  <a:lnTo>
                    <a:pt x="2997" y="371"/>
                  </a:lnTo>
                  <a:lnTo>
                    <a:pt x="3065" y="1381"/>
                  </a:lnTo>
                  <a:lnTo>
                    <a:pt x="3031" y="1818"/>
                  </a:lnTo>
                  <a:lnTo>
                    <a:pt x="3031" y="2256"/>
                  </a:lnTo>
                  <a:lnTo>
                    <a:pt x="2930" y="2222"/>
                  </a:lnTo>
                  <a:lnTo>
                    <a:pt x="2795" y="2155"/>
                  </a:lnTo>
                  <a:lnTo>
                    <a:pt x="2155" y="2155"/>
                  </a:lnTo>
                  <a:lnTo>
                    <a:pt x="1920" y="2189"/>
                  </a:lnTo>
                  <a:lnTo>
                    <a:pt x="1381" y="2256"/>
                  </a:lnTo>
                  <a:lnTo>
                    <a:pt x="842" y="2357"/>
                  </a:lnTo>
                  <a:lnTo>
                    <a:pt x="1" y="2357"/>
                  </a:lnTo>
                  <a:lnTo>
                    <a:pt x="1" y="2525"/>
                  </a:lnTo>
                  <a:lnTo>
                    <a:pt x="304" y="2559"/>
                  </a:lnTo>
                  <a:lnTo>
                    <a:pt x="640" y="2559"/>
                  </a:lnTo>
                  <a:lnTo>
                    <a:pt x="1280" y="2492"/>
                  </a:lnTo>
                  <a:lnTo>
                    <a:pt x="1718" y="2458"/>
                  </a:lnTo>
                  <a:lnTo>
                    <a:pt x="2155" y="2424"/>
                  </a:lnTo>
                  <a:lnTo>
                    <a:pt x="2593" y="2458"/>
                  </a:lnTo>
                  <a:lnTo>
                    <a:pt x="3065" y="2458"/>
                  </a:lnTo>
                  <a:lnTo>
                    <a:pt x="3065" y="2492"/>
                  </a:lnTo>
                  <a:lnTo>
                    <a:pt x="3098" y="2525"/>
                  </a:lnTo>
                  <a:lnTo>
                    <a:pt x="3132" y="2559"/>
                  </a:lnTo>
                  <a:lnTo>
                    <a:pt x="3199" y="2525"/>
                  </a:lnTo>
                  <a:lnTo>
                    <a:pt x="3233" y="2492"/>
                  </a:lnTo>
                  <a:lnTo>
                    <a:pt x="3300" y="2222"/>
                  </a:lnTo>
                  <a:lnTo>
                    <a:pt x="3300" y="1919"/>
                  </a:lnTo>
                  <a:lnTo>
                    <a:pt x="3300" y="1381"/>
                  </a:lnTo>
                  <a:lnTo>
                    <a:pt x="3300" y="707"/>
                  </a:lnTo>
                  <a:lnTo>
                    <a:pt x="3267" y="404"/>
                  </a:lnTo>
                  <a:lnTo>
                    <a:pt x="3233" y="68"/>
                  </a:lnTo>
                  <a:lnTo>
                    <a:pt x="316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8"/>
            <p:cNvSpPr/>
            <p:nvPr/>
          </p:nvSpPr>
          <p:spPr>
            <a:xfrm>
              <a:off x="1098785" y="306949"/>
              <a:ext cx="28548" cy="38662"/>
            </a:xfrm>
            <a:custGeom>
              <a:avLst/>
              <a:gdLst/>
              <a:ahLst/>
              <a:cxnLst/>
              <a:rect l="l" t="t" r="r" b="b"/>
              <a:pathLst>
                <a:path w="573" h="776" extrusionOk="0">
                  <a:moveTo>
                    <a:pt x="404" y="1"/>
                  </a:moveTo>
                  <a:lnTo>
                    <a:pt x="438" y="203"/>
                  </a:lnTo>
                  <a:lnTo>
                    <a:pt x="438" y="405"/>
                  </a:lnTo>
                  <a:lnTo>
                    <a:pt x="438" y="472"/>
                  </a:lnTo>
                  <a:lnTo>
                    <a:pt x="371" y="540"/>
                  </a:lnTo>
                  <a:lnTo>
                    <a:pt x="303" y="607"/>
                  </a:lnTo>
                  <a:lnTo>
                    <a:pt x="236" y="607"/>
                  </a:lnTo>
                  <a:lnTo>
                    <a:pt x="236" y="506"/>
                  </a:lnTo>
                  <a:lnTo>
                    <a:pt x="169" y="439"/>
                  </a:lnTo>
                  <a:lnTo>
                    <a:pt x="101" y="405"/>
                  </a:lnTo>
                  <a:lnTo>
                    <a:pt x="68" y="405"/>
                  </a:lnTo>
                  <a:lnTo>
                    <a:pt x="0" y="472"/>
                  </a:lnTo>
                  <a:lnTo>
                    <a:pt x="34" y="540"/>
                  </a:lnTo>
                  <a:lnTo>
                    <a:pt x="68" y="573"/>
                  </a:lnTo>
                  <a:lnTo>
                    <a:pt x="68" y="641"/>
                  </a:lnTo>
                  <a:lnTo>
                    <a:pt x="68" y="708"/>
                  </a:lnTo>
                  <a:lnTo>
                    <a:pt x="135" y="742"/>
                  </a:lnTo>
                  <a:lnTo>
                    <a:pt x="236" y="775"/>
                  </a:lnTo>
                  <a:lnTo>
                    <a:pt x="337" y="742"/>
                  </a:lnTo>
                  <a:lnTo>
                    <a:pt x="438" y="674"/>
                  </a:lnTo>
                  <a:lnTo>
                    <a:pt x="505" y="573"/>
                  </a:lnTo>
                  <a:lnTo>
                    <a:pt x="573" y="439"/>
                  </a:lnTo>
                  <a:lnTo>
                    <a:pt x="573" y="270"/>
                  </a:lnTo>
                  <a:lnTo>
                    <a:pt x="539" y="136"/>
                  </a:lnTo>
                  <a:lnTo>
                    <a:pt x="43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8"/>
            <p:cNvSpPr/>
            <p:nvPr/>
          </p:nvSpPr>
          <p:spPr>
            <a:xfrm>
              <a:off x="1236345" y="-7"/>
              <a:ext cx="110755" cy="105723"/>
            </a:xfrm>
            <a:custGeom>
              <a:avLst/>
              <a:gdLst/>
              <a:ahLst/>
              <a:cxnLst/>
              <a:rect l="l" t="t" r="r" b="b"/>
              <a:pathLst>
                <a:path w="2223" h="2122" extrusionOk="0">
                  <a:moveTo>
                    <a:pt x="1986" y="1"/>
                  </a:moveTo>
                  <a:lnTo>
                    <a:pt x="1986" y="304"/>
                  </a:lnTo>
                  <a:lnTo>
                    <a:pt x="1986" y="640"/>
                  </a:lnTo>
                  <a:lnTo>
                    <a:pt x="2020" y="1819"/>
                  </a:lnTo>
                  <a:lnTo>
                    <a:pt x="1784" y="1785"/>
                  </a:lnTo>
                  <a:lnTo>
                    <a:pt x="1549" y="1785"/>
                  </a:lnTo>
                  <a:lnTo>
                    <a:pt x="1077" y="1819"/>
                  </a:lnTo>
                  <a:lnTo>
                    <a:pt x="505" y="1819"/>
                  </a:lnTo>
                  <a:lnTo>
                    <a:pt x="337" y="1852"/>
                  </a:lnTo>
                  <a:lnTo>
                    <a:pt x="202" y="1852"/>
                  </a:lnTo>
                  <a:lnTo>
                    <a:pt x="101" y="1920"/>
                  </a:lnTo>
                  <a:lnTo>
                    <a:pt x="0" y="1987"/>
                  </a:lnTo>
                  <a:lnTo>
                    <a:pt x="0" y="2021"/>
                  </a:lnTo>
                  <a:lnTo>
                    <a:pt x="101" y="2088"/>
                  </a:lnTo>
                  <a:lnTo>
                    <a:pt x="202" y="2122"/>
                  </a:lnTo>
                  <a:lnTo>
                    <a:pt x="438" y="2122"/>
                  </a:lnTo>
                  <a:lnTo>
                    <a:pt x="943" y="2088"/>
                  </a:lnTo>
                  <a:lnTo>
                    <a:pt x="1784" y="2088"/>
                  </a:lnTo>
                  <a:lnTo>
                    <a:pt x="2054" y="2021"/>
                  </a:lnTo>
                  <a:lnTo>
                    <a:pt x="2087" y="2054"/>
                  </a:lnTo>
                  <a:lnTo>
                    <a:pt x="2155" y="2054"/>
                  </a:lnTo>
                  <a:lnTo>
                    <a:pt x="2222" y="2021"/>
                  </a:lnTo>
                  <a:lnTo>
                    <a:pt x="2222" y="1953"/>
                  </a:lnTo>
                  <a:lnTo>
                    <a:pt x="2188" y="775"/>
                  </a:lnTo>
                  <a:lnTo>
                    <a:pt x="2188" y="405"/>
                  </a:lnTo>
                  <a:lnTo>
                    <a:pt x="2188" y="203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8"/>
            <p:cNvSpPr/>
            <p:nvPr/>
          </p:nvSpPr>
          <p:spPr>
            <a:xfrm>
              <a:off x="1212829" y="169439"/>
              <a:ext cx="11808" cy="35274"/>
            </a:xfrm>
            <a:custGeom>
              <a:avLst/>
              <a:gdLst/>
              <a:ahLst/>
              <a:cxnLst/>
              <a:rect l="l" t="t" r="r" b="b"/>
              <a:pathLst>
                <a:path w="237" h="708" extrusionOk="0">
                  <a:moveTo>
                    <a:pt x="102" y="0"/>
                  </a:moveTo>
                  <a:lnTo>
                    <a:pt x="68" y="34"/>
                  </a:lnTo>
                  <a:lnTo>
                    <a:pt x="1" y="202"/>
                  </a:lnTo>
                  <a:lnTo>
                    <a:pt x="1" y="337"/>
                  </a:lnTo>
                  <a:lnTo>
                    <a:pt x="1" y="505"/>
                  </a:lnTo>
                  <a:lnTo>
                    <a:pt x="1" y="640"/>
                  </a:lnTo>
                  <a:lnTo>
                    <a:pt x="34" y="674"/>
                  </a:lnTo>
                  <a:lnTo>
                    <a:pt x="102" y="707"/>
                  </a:lnTo>
                  <a:lnTo>
                    <a:pt x="169" y="707"/>
                  </a:lnTo>
                  <a:lnTo>
                    <a:pt x="203" y="640"/>
                  </a:lnTo>
                  <a:lnTo>
                    <a:pt x="203" y="606"/>
                  </a:lnTo>
                  <a:lnTo>
                    <a:pt x="203" y="337"/>
                  </a:lnTo>
                  <a:lnTo>
                    <a:pt x="236" y="68"/>
                  </a:lnTo>
                  <a:lnTo>
                    <a:pt x="203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8"/>
            <p:cNvSpPr/>
            <p:nvPr/>
          </p:nvSpPr>
          <p:spPr>
            <a:xfrm>
              <a:off x="1055141" y="263354"/>
              <a:ext cx="122514" cy="120820"/>
            </a:xfrm>
            <a:custGeom>
              <a:avLst/>
              <a:gdLst/>
              <a:ahLst/>
              <a:cxnLst/>
              <a:rect l="l" t="t" r="r" b="b"/>
              <a:pathLst>
                <a:path w="2459" h="2425" extrusionOk="0">
                  <a:moveTo>
                    <a:pt x="2290" y="203"/>
                  </a:moveTo>
                  <a:lnTo>
                    <a:pt x="2257" y="640"/>
                  </a:lnTo>
                  <a:lnTo>
                    <a:pt x="2257" y="1078"/>
                  </a:lnTo>
                  <a:lnTo>
                    <a:pt x="2223" y="1617"/>
                  </a:lnTo>
                  <a:lnTo>
                    <a:pt x="2223" y="2155"/>
                  </a:lnTo>
                  <a:lnTo>
                    <a:pt x="1954" y="2122"/>
                  </a:lnTo>
                  <a:lnTo>
                    <a:pt x="1684" y="2088"/>
                  </a:lnTo>
                  <a:lnTo>
                    <a:pt x="1146" y="2122"/>
                  </a:lnTo>
                  <a:lnTo>
                    <a:pt x="708" y="2155"/>
                  </a:lnTo>
                  <a:lnTo>
                    <a:pt x="506" y="2155"/>
                  </a:lnTo>
                  <a:lnTo>
                    <a:pt x="270" y="2223"/>
                  </a:lnTo>
                  <a:lnTo>
                    <a:pt x="270" y="1684"/>
                  </a:lnTo>
                  <a:lnTo>
                    <a:pt x="237" y="1179"/>
                  </a:lnTo>
                  <a:lnTo>
                    <a:pt x="237" y="741"/>
                  </a:lnTo>
                  <a:lnTo>
                    <a:pt x="203" y="304"/>
                  </a:lnTo>
                  <a:lnTo>
                    <a:pt x="1247" y="270"/>
                  </a:lnTo>
                  <a:lnTo>
                    <a:pt x="1752" y="236"/>
                  </a:lnTo>
                  <a:lnTo>
                    <a:pt x="2290" y="203"/>
                  </a:lnTo>
                  <a:close/>
                  <a:moveTo>
                    <a:pt x="1752" y="1"/>
                  </a:moveTo>
                  <a:lnTo>
                    <a:pt x="1247" y="34"/>
                  </a:lnTo>
                  <a:lnTo>
                    <a:pt x="169" y="102"/>
                  </a:lnTo>
                  <a:lnTo>
                    <a:pt x="136" y="102"/>
                  </a:lnTo>
                  <a:lnTo>
                    <a:pt x="102" y="135"/>
                  </a:lnTo>
                  <a:lnTo>
                    <a:pt x="68" y="169"/>
                  </a:lnTo>
                  <a:lnTo>
                    <a:pt x="35" y="472"/>
                  </a:lnTo>
                  <a:lnTo>
                    <a:pt x="1" y="741"/>
                  </a:lnTo>
                  <a:lnTo>
                    <a:pt x="35" y="1347"/>
                  </a:lnTo>
                  <a:lnTo>
                    <a:pt x="35" y="1852"/>
                  </a:lnTo>
                  <a:lnTo>
                    <a:pt x="68" y="2122"/>
                  </a:lnTo>
                  <a:lnTo>
                    <a:pt x="136" y="2357"/>
                  </a:lnTo>
                  <a:lnTo>
                    <a:pt x="136" y="2391"/>
                  </a:lnTo>
                  <a:lnTo>
                    <a:pt x="169" y="2425"/>
                  </a:lnTo>
                  <a:lnTo>
                    <a:pt x="237" y="2425"/>
                  </a:lnTo>
                  <a:lnTo>
                    <a:pt x="270" y="2391"/>
                  </a:lnTo>
                  <a:lnTo>
                    <a:pt x="775" y="2391"/>
                  </a:lnTo>
                  <a:lnTo>
                    <a:pt x="1314" y="2357"/>
                  </a:lnTo>
                  <a:lnTo>
                    <a:pt x="1785" y="2357"/>
                  </a:lnTo>
                  <a:lnTo>
                    <a:pt x="2021" y="2324"/>
                  </a:lnTo>
                  <a:lnTo>
                    <a:pt x="2257" y="2290"/>
                  </a:lnTo>
                  <a:lnTo>
                    <a:pt x="2324" y="2290"/>
                  </a:lnTo>
                  <a:lnTo>
                    <a:pt x="2358" y="2256"/>
                  </a:lnTo>
                  <a:lnTo>
                    <a:pt x="2391" y="2223"/>
                  </a:lnTo>
                  <a:lnTo>
                    <a:pt x="2459" y="1953"/>
                  </a:lnTo>
                  <a:lnTo>
                    <a:pt x="2459" y="1650"/>
                  </a:lnTo>
                  <a:lnTo>
                    <a:pt x="2459" y="1044"/>
                  </a:lnTo>
                  <a:lnTo>
                    <a:pt x="2459" y="573"/>
                  </a:lnTo>
                  <a:lnTo>
                    <a:pt x="2425" y="337"/>
                  </a:lnTo>
                  <a:lnTo>
                    <a:pt x="2391" y="102"/>
                  </a:lnTo>
                  <a:lnTo>
                    <a:pt x="2358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8"/>
            <p:cNvSpPr/>
            <p:nvPr/>
          </p:nvSpPr>
          <p:spPr>
            <a:xfrm>
              <a:off x="1303406" y="124150"/>
              <a:ext cx="16840" cy="115787"/>
            </a:xfrm>
            <a:custGeom>
              <a:avLst/>
              <a:gdLst/>
              <a:ahLst/>
              <a:cxnLst/>
              <a:rect l="l" t="t" r="r" b="b"/>
              <a:pathLst>
                <a:path w="338" h="2324" extrusionOk="0">
                  <a:moveTo>
                    <a:pt x="68" y="0"/>
                  </a:moveTo>
                  <a:lnTo>
                    <a:pt x="34" y="34"/>
                  </a:lnTo>
                  <a:lnTo>
                    <a:pt x="1" y="303"/>
                  </a:lnTo>
                  <a:lnTo>
                    <a:pt x="1" y="539"/>
                  </a:lnTo>
                  <a:lnTo>
                    <a:pt x="34" y="1078"/>
                  </a:lnTo>
                  <a:lnTo>
                    <a:pt x="68" y="1684"/>
                  </a:lnTo>
                  <a:lnTo>
                    <a:pt x="102" y="1987"/>
                  </a:lnTo>
                  <a:lnTo>
                    <a:pt x="169" y="2290"/>
                  </a:lnTo>
                  <a:lnTo>
                    <a:pt x="203" y="2323"/>
                  </a:lnTo>
                  <a:lnTo>
                    <a:pt x="304" y="2323"/>
                  </a:lnTo>
                  <a:lnTo>
                    <a:pt x="304" y="2256"/>
                  </a:lnTo>
                  <a:lnTo>
                    <a:pt x="337" y="1953"/>
                  </a:lnTo>
                  <a:lnTo>
                    <a:pt x="304" y="1650"/>
                  </a:lnTo>
                  <a:lnTo>
                    <a:pt x="236" y="1078"/>
                  </a:lnTo>
                  <a:lnTo>
                    <a:pt x="203" y="539"/>
                  </a:lnTo>
                  <a:lnTo>
                    <a:pt x="169" y="303"/>
                  </a:lnTo>
                  <a:lnTo>
                    <a:pt x="135" y="3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8"/>
            <p:cNvSpPr/>
            <p:nvPr/>
          </p:nvSpPr>
          <p:spPr>
            <a:xfrm>
              <a:off x="1283278" y="526716"/>
              <a:ext cx="135916" cy="15146"/>
            </a:xfrm>
            <a:custGeom>
              <a:avLst/>
              <a:gdLst/>
              <a:ahLst/>
              <a:cxnLst/>
              <a:rect l="l" t="t" r="r" b="b"/>
              <a:pathLst>
                <a:path w="2728" h="304" extrusionOk="0">
                  <a:moveTo>
                    <a:pt x="708" y="0"/>
                  </a:moveTo>
                  <a:lnTo>
                    <a:pt x="337" y="34"/>
                  </a:lnTo>
                  <a:lnTo>
                    <a:pt x="169" y="68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135" y="236"/>
                  </a:lnTo>
                  <a:lnTo>
                    <a:pt x="304" y="270"/>
                  </a:lnTo>
                  <a:lnTo>
                    <a:pt x="607" y="304"/>
                  </a:lnTo>
                  <a:lnTo>
                    <a:pt x="1246" y="270"/>
                  </a:lnTo>
                  <a:lnTo>
                    <a:pt x="2358" y="270"/>
                  </a:lnTo>
                  <a:lnTo>
                    <a:pt x="2694" y="169"/>
                  </a:lnTo>
                  <a:lnTo>
                    <a:pt x="2728" y="135"/>
                  </a:lnTo>
                  <a:lnTo>
                    <a:pt x="2694" y="102"/>
                  </a:lnTo>
                  <a:lnTo>
                    <a:pt x="2391" y="34"/>
                  </a:lnTo>
                  <a:lnTo>
                    <a:pt x="1415" y="34"/>
                  </a:lnTo>
                  <a:lnTo>
                    <a:pt x="708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8"/>
            <p:cNvSpPr/>
            <p:nvPr/>
          </p:nvSpPr>
          <p:spPr>
            <a:xfrm>
              <a:off x="1283278" y="390850"/>
              <a:ext cx="115787" cy="120820"/>
            </a:xfrm>
            <a:custGeom>
              <a:avLst/>
              <a:gdLst/>
              <a:ahLst/>
              <a:cxnLst/>
              <a:rect l="l" t="t" r="r" b="b"/>
              <a:pathLst>
                <a:path w="2324" h="2425" extrusionOk="0">
                  <a:moveTo>
                    <a:pt x="2122" y="0"/>
                  </a:moveTo>
                  <a:lnTo>
                    <a:pt x="1516" y="34"/>
                  </a:lnTo>
                  <a:lnTo>
                    <a:pt x="203" y="34"/>
                  </a:lnTo>
                  <a:lnTo>
                    <a:pt x="1" y="135"/>
                  </a:lnTo>
                  <a:lnTo>
                    <a:pt x="68" y="202"/>
                  </a:lnTo>
                  <a:lnTo>
                    <a:pt x="169" y="236"/>
                  </a:lnTo>
                  <a:lnTo>
                    <a:pt x="371" y="270"/>
                  </a:lnTo>
                  <a:lnTo>
                    <a:pt x="1415" y="270"/>
                  </a:lnTo>
                  <a:lnTo>
                    <a:pt x="2021" y="236"/>
                  </a:lnTo>
                  <a:lnTo>
                    <a:pt x="2021" y="438"/>
                  </a:lnTo>
                  <a:lnTo>
                    <a:pt x="2021" y="640"/>
                  </a:lnTo>
                  <a:lnTo>
                    <a:pt x="2055" y="1078"/>
                  </a:lnTo>
                  <a:lnTo>
                    <a:pt x="2055" y="1616"/>
                  </a:lnTo>
                  <a:lnTo>
                    <a:pt x="2088" y="1852"/>
                  </a:lnTo>
                  <a:lnTo>
                    <a:pt x="2122" y="2121"/>
                  </a:lnTo>
                  <a:lnTo>
                    <a:pt x="977" y="2155"/>
                  </a:lnTo>
                  <a:lnTo>
                    <a:pt x="573" y="2155"/>
                  </a:lnTo>
                  <a:lnTo>
                    <a:pt x="371" y="2189"/>
                  </a:lnTo>
                  <a:lnTo>
                    <a:pt x="270" y="2222"/>
                  </a:lnTo>
                  <a:lnTo>
                    <a:pt x="203" y="2290"/>
                  </a:lnTo>
                  <a:lnTo>
                    <a:pt x="270" y="2357"/>
                  </a:lnTo>
                  <a:lnTo>
                    <a:pt x="371" y="2391"/>
                  </a:lnTo>
                  <a:lnTo>
                    <a:pt x="573" y="2424"/>
                  </a:lnTo>
                  <a:lnTo>
                    <a:pt x="977" y="2391"/>
                  </a:lnTo>
                  <a:lnTo>
                    <a:pt x="1617" y="2391"/>
                  </a:lnTo>
                  <a:lnTo>
                    <a:pt x="2223" y="2357"/>
                  </a:lnTo>
                  <a:lnTo>
                    <a:pt x="2290" y="2357"/>
                  </a:lnTo>
                  <a:lnTo>
                    <a:pt x="2324" y="2290"/>
                  </a:lnTo>
                  <a:lnTo>
                    <a:pt x="2324" y="2222"/>
                  </a:lnTo>
                  <a:lnTo>
                    <a:pt x="2290" y="2155"/>
                  </a:lnTo>
                  <a:lnTo>
                    <a:pt x="2324" y="1886"/>
                  </a:lnTo>
                  <a:lnTo>
                    <a:pt x="2290" y="1616"/>
                  </a:lnTo>
                  <a:lnTo>
                    <a:pt x="2257" y="1078"/>
                  </a:lnTo>
                  <a:lnTo>
                    <a:pt x="2257" y="640"/>
                  </a:lnTo>
                  <a:lnTo>
                    <a:pt x="2223" y="404"/>
                  </a:lnTo>
                  <a:lnTo>
                    <a:pt x="2189" y="202"/>
                  </a:lnTo>
                  <a:lnTo>
                    <a:pt x="2223" y="135"/>
                  </a:lnTo>
                  <a:lnTo>
                    <a:pt x="2223" y="68"/>
                  </a:lnTo>
                  <a:lnTo>
                    <a:pt x="2189" y="34"/>
                  </a:lnTo>
                  <a:lnTo>
                    <a:pt x="212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8"/>
            <p:cNvSpPr/>
            <p:nvPr/>
          </p:nvSpPr>
          <p:spPr>
            <a:xfrm>
              <a:off x="993112" y="400914"/>
              <a:ext cx="125852" cy="119126"/>
            </a:xfrm>
            <a:custGeom>
              <a:avLst/>
              <a:gdLst/>
              <a:ahLst/>
              <a:cxnLst/>
              <a:rect l="l" t="t" r="r" b="b"/>
              <a:pathLst>
                <a:path w="2526" h="2391" extrusionOk="0">
                  <a:moveTo>
                    <a:pt x="2256" y="236"/>
                  </a:moveTo>
                  <a:lnTo>
                    <a:pt x="2256" y="674"/>
                  </a:lnTo>
                  <a:lnTo>
                    <a:pt x="2290" y="1111"/>
                  </a:lnTo>
                  <a:lnTo>
                    <a:pt x="2290" y="1616"/>
                  </a:lnTo>
                  <a:lnTo>
                    <a:pt x="2323" y="2121"/>
                  </a:lnTo>
                  <a:lnTo>
                    <a:pt x="1448" y="2121"/>
                  </a:lnTo>
                  <a:lnTo>
                    <a:pt x="909" y="2155"/>
                  </a:lnTo>
                  <a:lnTo>
                    <a:pt x="640" y="2189"/>
                  </a:lnTo>
                  <a:lnTo>
                    <a:pt x="371" y="2222"/>
                  </a:lnTo>
                  <a:lnTo>
                    <a:pt x="337" y="1684"/>
                  </a:lnTo>
                  <a:lnTo>
                    <a:pt x="270" y="1145"/>
                  </a:lnTo>
                  <a:lnTo>
                    <a:pt x="202" y="707"/>
                  </a:lnTo>
                  <a:lnTo>
                    <a:pt x="169" y="303"/>
                  </a:lnTo>
                  <a:lnTo>
                    <a:pt x="674" y="303"/>
                  </a:lnTo>
                  <a:lnTo>
                    <a:pt x="1212" y="270"/>
                  </a:lnTo>
                  <a:lnTo>
                    <a:pt x="2256" y="236"/>
                  </a:lnTo>
                  <a:close/>
                  <a:moveTo>
                    <a:pt x="2256" y="0"/>
                  </a:moveTo>
                  <a:lnTo>
                    <a:pt x="1179" y="34"/>
                  </a:lnTo>
                  <a:lnTo>
                    <a:pt x="674" y="68"/>
                  </a:lnTo>
                  <a:lnTo>
                    <a:pt x="135" y="101"/>
                  </a:lnTo>
                  <a:lnTo>
                    <a:pt x="68" y="135"/>
                  </a:lnTo>
                  <a:lnTo>
                    <a:pt x="68" y="202"/>
                  </a:lnTo>
                  <a:lnTo>
                    <a:pt x="34" y="438"/>
                  </a:lnTo>
                  <a:lnTo>
                    <a:pt x="0" y="674"/>
                  </a:lnTo>
                  <a:lnTo>
                    <a:pt x="34" y="1179"/>
                  </a:lnTo>
                  <a:lnTo>
                    <a:pt x="101" y="1751"/>
                  </a:lnTo>
                  <a:lnTo>
                    <a:pt x="135" y="2054"/>
                  </a:lnTo>
                  <a:lnTo>
                    <a:pt x="236" y="2323"/>
                  </a:lnTo>
                  <a:lnTo>
                    <a:pt x="236" y="2357"/>
                  </a:lnTo>
                  <a:lnTo>
                    <a:pt x="371" y="2357"/>
                  </a:lnTo>
                  <a:lnTo>
                    <a:pt x="606" y="2391"/>
                  </a:lnTo>
                  <a:lnTo>
                    <a:pt x="842" y="2391"/>
                  </a:lnTo>
                  <a:lnTo>
                    <a:pt x="1313" y="2357"/>
                  </a:lnTo>
                  <a:lnTo>
                    <a:pt x="2088" y="2357"/>
                  </a:lnTo>
                  <a:lnTo>
                    <a:pt x="2357" y="2323"/>
                  </a:lnTo>
                  <a:lnTo>
                    <a:pt x="2458" y="2323"/>
                  </a:lnTo>
                  <a:lnTo>
                    <a:pt x="2492" y="2290"/>
                  </a:lnTo>
                  <a:lnTo>
                    <a:pt x="2525" y="2020"/>
                  </a:lnTo>
                  <a:lnTo>
                    <a:pt x="2525" y="1785"/>
                  </a:lnTo>
                  <a:lnTo>
                    <a:pt x="2492" y="1246"/>
                  </a:lnTo>
                  <a:lnTo>
                    <a:pt x="2458" y="674"/>
                  </a:lnTo>
                  <a:lnTo>
                    <a:pt x="2424" y="371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290" y="34"/>
                  </a:lnTo>
                  <a:lnTo>
                    <a:pt x="225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8"/>
            <p:cNvSpPr/>
            <p:nvPr/>
          </p:nvSpPr>
          <p:spPr>
            <a:xfrm>
              <a:off x="1440966" y="112392"/>
              <a:ext cx="127546" cy="120820"/>
            </a:xfrm>
            <a:custGeom>
              <a:avLst/>
              <a:gdLst/>
              <a:ahLst/>
              <a:cxnLst/>
              <a:rect l="l" t="t" r="r" b="b"/>
              <a:pathLst>
                <a:path w="2560" h="2425" extrusionOk="0">
                  <a:moveTo>
                    <a:pt x="2021" y="0"/>
                  </a:moveTo>
                  <a:lnTo>
                    <a:pt x="1617" y="68"/>
                  </a:lnTo>
                  <a:lnTo>
                    <a:pt x="910" y="68"/>
                  </a:lnTo>
                  <a:lnTo>
                    <a:pt x="539" y="101"/>
                  </a:lnTo>
                  <a:lnTo>
                    <a:pt x="203" y="135"/>
                  </a:lnTo>
                  <a:lnTo>
                    <a:pt x="169" y="68"/>
                  </a:lnTo>
                  <a:lnTo>
                    <a:pt x="169" y="34"/>
                  </a:lnTo>
                  <a:lnTo>
                    <a:pt x="102" y="34"/>
                  </a:lnTo>
                  <a:lnTo>
                    <a:pt x="68" y="68"/>
                  </a:lnTo>
                  <a:lnTo>
                    <a:pt x="34" y="303"/>
                  </a:lnTo>
                  <a:lnTo>
                    <a:pt x="1" y="573"/>
                  </a:lnTo>
                  <a:lnTo>
                    <a:pt x="1" y="1112"/>
                  </a:lnTo>
                  <a:lnTo>
                    <a:pt x="34" y="1718"/>
                  </a:lnTo>
                  <a:lnTo>
                    <a:pt x="102" y="2021"/>
                  </a:lnTo>
                  <a:lnTo>
                    <a:pt x="169" y="2324"/>
                  </a:lnTo>
                  <a:lnTo>
                    <a:pt x="203" y="2357"/>
                  </a:lnTo>
                  <a:lnTo>
                    <a:pt x="304" y="2357"/>
                  </a:lnTo>
                  <a:lnTo>
                    <a:pt x="337" y="2290"/>
                  </a:lnTo>
                  <a:lnTo>
                    <a:pt x="337" y="1987"/>
                  </a:lnTo>
                  <a:lnTo>
                    <a:pt x="304" y="1684"/>
                  </a:lnTo>
                  <a:lnTo>
                    <a:pt x="236" y="1078"/>
                  </a:lnTo>
                  <a:lnTo>
                    <a:pt x="236" y="674"/>
                  </a:lnTo>
                  <a:lnTo>
                    <a:pt x="203" y="236"/>
                  </a:lnTo>
                  <a:lnTo>
                    <a:pt x="438" y="270"/>
                  </a:lnTo>
                  <a:lnTo>
                    <a:pt x="1145" y="270"/>
                  </a:lnTo>
                  <a:lnTo>
                    <a:pt x="2223" y="202"/>
                  </a:lnTo>
                  <a:lnTo>
                    <a:pt x="2256" y="236"/>
                  </a:lnTo>
                  <a:lnTo>
                    <a:pt x="2290" y="270"/>
                  </a:lnTo>
                  <a:lnTo>
                    <a:pt x="2357" y="270"/>
                  </a:lnTo>
                  <a:lnTo>
                    <a:pt x="2324" y="573"/>
                  </a:lnTo>
                  <a:lnTo>
                    <a:pt x="2324" y="910"/>
                  </a:lnTo>
                  <a:lnTo>
                    <a:pt x="2357" y="2088"/>
                  </a:lnTo>
                  <a:lnTo>
                    <a:pt x="2122" y="2054"/>
                  </a:lnTo>
                  <a:lnTo>
                    <a:pt x="1886" y="2088"/>
                  </a:lnTo>
                  <a:lnTo>
                    <a:pt x="1415" y="2122"/>
                  </a:lnTo>
                  <a:lnTo>
                    <a:pt x="674" y="2122"/>
                  </a:lnTo>
                  <a:lnTo>
                    <a:pt x="539" y="2155"/>
                  </a:lnTo>
                  <a:lnTo>
                    <a:pt x="438" y="2189"/>
                  </a:lnTo>
                  <a:lnTo>
                    <a:pt x="337" y="2290"/>
                  </a:lnTo>
                  <a:lnTo>
                    <a:pt x="438" y="2357"/>
                  </a:lnTo>
                  <a:lnTo>
                    <a:pt x="539" y="2391"/>
                  </a:lnTo>
                  <a:lnTo>
                    <a:pt x="775" y="2425"/>
                  </a:lnTo>
                  <a:lnTo>
                    <a:pt x="1280" y="2357"/>
                  </a:lnTo>
                  <a:lnTo>
                    <a:pt x="2122" y="2357"/>
                  </a:lnTo>
                  <a:lnTo>
                    <a:pt x="2391" y="2290"/>
                  </a:lnTo>
                  <a:lnTo>
                    <a:pt x="2425" y="2324"/>
                  </a:lnTo>
                  <a:lnTo>
                    <a:pt x="2492" y="2357"/>
                  </a:lnTo>
                  <a:lnTo>
                    <a:pt x="2559" y="2324"/>
                  </a:lnTo>
                  <a:lnTo>
                    <a:pt x="2559" y="2256"/>
                  </a:lnTo>
                  <a:lnTo>
                    <a:pt x="2526" y="1078"/>
                  </a:lnTo>
                  <a:lnTo>
                    <a:pt x="2526" y="573"/>
                  </a:lnTo>
                  <a:lnTo>
                    <a:pt x="2492" y="303"/>
                  </a:lnTo>
                  <a:lnTo>
                    <a:pt x="2425" y="68"/>
                  </a:lnTo>
                  <a:lnTo>
                    <a:pt x="2391" y="68"/>
                  </a:lnTo>
                  <a:lnTo>
                    <a:pt x="2391" y="101"/>
                  </a:lnTo>
                  <a:lnTo>
                    <a:pt x="2324" y="34"/>
                  </a:lnTo>
                  <a:lnTo>
                    <a:pt x="2223" y="34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8"/>
            <p:cNvSpPr/>
            <p:nvPr/>
          </p:nvSpPr>
          <p:spPr>
            <a:xfrm>
              <a:off x="1274908" y="395882"/>
              <a:ext cx="16840" cy="117481"/>
            </a:xfrm>
            <a:custGeom>
              <a:avLst/>
              <a:gdLst/>
              <a:ahLst/>
              <a:cxnLst/>
              <a:rect l="l" t="t" r="r" b="b"/>
              <a:pathLst>
                <a:path w="338" h="2358" extrusionOk="0">
                  <a:moveTo>
                    <a:pt x="68" y="0"/>
                  </a:moveTo>
                  <a:lnTo>
                    <a:pt x="34" y="34"/>
                  </a:lnTo>
                  <a:lnTo>
                    <a:pt x="0" y="303"/>
                  </a:lnTo>
                  <a:lnTo>
                    <a:pt x="0" y="573"/>
                  </a:lnTo>
                  <a:lnTo>
                    <a:pt x="34" y="1078"/>
                  </a:lnTo>
                  <a:lnTo>
                    <a:pt x="68" y="1684"/>
                  </a:lnTo>
                  <a:lnTo>
                    <a:pt x="101" y="1987"/>
                  </a:lnTo>
                  <a:lnTo>
                    <a:pt x="169" y="2290"/>
                  </a:lnTo>
                  <a:lnTo>
                    <a:pt x="202" y="2323"/>
                  </a:lnTo>
                  <a:lnTo>
                    <a:pt x="270" y="2357"/>
                  </a:lnTo>
                  <a:lnTo>
                    <a:pt x="303" y="2323"/>
                  </a:lnTo>
                  <a:lnTo>
                    <a:pt x="337" y="2256"/>
                  </a:lnTo>
                  <a:lnTo>
                    <a:pt x="337" y="1987"/>
                  </a:lnTo>
                  <a:lnTo>
                    <a:pt x="303" y="1684"/>
                  </a:lnTo>
                  <a:lnTo>
                    <a:pt x="236" y="1078"/>
                  </a:lnTo>
                  <a:lnTo>
                    <a:pt x="202" y="539"/>
                  </a:lnTo>
                  <a:lnTo>
                    <a:pt x="202" y="303"/>
                  </a:lnTo>
                  <a:lnTo>
                    <a:pt x="135" y="3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8"/>
            <p:cNvSpPr/>
            <p:nvPr/>
          </p:nvSpPr>
          <p:spPr>
            <a:xfrm>
              <a:off x="520047" y="15089"/>
              <a:ext cx="127546" cy="119175"/>
            </a:xfrm>
            <a:custGeom>
              <a:avLst/>
              <a:gdLst/>
              <a:ahLst/>
              <a:cxnLst/>
              <a:rect l="l" t="t" r="r" b="b"/>
              <a:pathLst>
                <a:path w="2560" h="2392" extrusionOk="0">
                  <a:moveTo>
                    <a:pt x="135" y="1"/>
                  </a:moveTo>
                  <a:lnTo>
                    <a:pt x="102" y="34"/>
                  </a:lnTo>
                  <a:lnTo>
                    <a:pt x="68" y="34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1" y="1078"/>
                  </a:lnTo>
                  <a:lnTo>
                    <a:pt x="34" y="1684"/>
                  </a:lnTo>
                  <a:lnTo>
                    <a:pt x="68" y="2021"/>
                  </a:lnTo>
                  <a:lnTo>
                    <a:pt x="169" y="2290"/>
                  </a:lnTo>
                  <a:lnTo>
                    <a:pt x="203" y="2358"/>
                  </a:lnTo>
                  <a:lnTo>
                    <a:pt x="236" y="2358"/>
                  </a:lnTo>
                  <a:lnTo>
                    <a:pt x="304" y="2324"/>
                  </a:lnTo>
                  <a:lnTo>
                    <a:pt x="338" y="2256"/>
                  </a:lnTo>
                  <a:lnTo>
                    <a:pt x="304" y="1987"/>
                  </a:lnTo>
                  <a:lnTo>
                    <a:pt x="304" y="1684"/>
                  </a:lnTo>
                  <a:lnTo>
                    <a:pt x="236" y="1078"/>
                  </a:lnTo>
                  <a:lnTo>
                    <a:pt x="236" y="640"/>
                  </a:lnTo>
                  <a:lnTo>
                    <a:pt x="203" y="236"/>
                  </a:lnTo>
                  <a:lnTo>
                    <a:pt x="439" y="236"/>
                  </a:lnTo>
                  <a:lnTo>
                    <a:pt x="674" y="270"/>
                  </a:lnTo>
                  <a:lnTo>
                    <a:pt x="1146" y="236"/>
                  </a:lnTo>
                  <a:lnTo>
                    <a:pt x="2223" y="203"/>
                  </a:lnTo>
                  <a:lnTo>
                    <a:pt x="2257" y="236"/>
                  </a:lnTo>
                  <a:lnTo>
                    <a:pt x="2324" y="236"/>
                  </a:lnTo>
                  <a:lnTo>
                    <a:pt x="2290" y="573"/>
                  </a:lnTo>
                  <a:lnTo>
                    <a:pt x="2324" y="910"/>
                  </a:lnTo>
                  <a:lnTo>
                    <a:pt x="2358" y="2088"/>
                  </a:lnTo>
                  <a:lnTo>
                    <a:pt x="2122" y="2054"/>
                  </a:lnTo>
                  <a:lnTo>
                    <a:pt x="1886" y="2054"/>
                  </a:lnTo>
                  <a:lnTo>
                    <a:pt x="1415" y="2088"/>
                  </a:lnTo>
                  <a:lnTo>
                    <a:pt x="843" y="2088"/>
                  </a:lnTo>
                  <a:lnTo>
                    <a:pt x="674" y="2122"/>
                  </a:lnTo>
                  <a:lnTo>
                    <a:pt x="540" y="2122"/>
                  </a:lnTo>
                  <a:lnTo>
                    <a:pt x="405" y="2189"/>
                  </a:lnTo>
                  <a:lnTo>
                    <a:pt x="338" y="2256"/>
                  </a:lnTo>
                  <a:lnTo>
                    <a:pt x="338" y="2290"/>
                  </a:lnTo>
                  <a:lnTo>
                    <a:pt x="405" y="2358"/>
                  </a:lnTo>
                  <a:lnTo>
                    <a:pt x="540" y="2391"/>
                  </a:lnTo>
                  <a:lnTo>
                    <a:pt x="775" y="2391"/>
                  </a:lnTo>
                  <a:lnTo>
                    <a:pt x="1280" y="2358"/>
                  </a:lnTo>
                  <a:lnTo>
                    <a:pt x="2088" y="2358"/>
                  </a:lnTo>
                  <a:lnTo>
                    <a:pt x="2358" y="2290"/>
                  </a:lnTo>
                  <a:lnTo>
                    <a:pt x="2425" y="2324"/>
                  </a:lnTo>
                  <a:lnTo>
                    <a:pt x="2492" y="2324"/>
                  </a:lnTo>
                  <a:lnTo>
                    <a:pt x="2526" y="2290"/>
                  </a:lnTo>
                  <a:lnTo>
                    <a:pt x="2560" y="2223"/>
                  </a:lnTo>
                  <a:lnTo>
                    <a:pt x="2526" y="1044"/>
                  </a:lnTo>
                  <a:lnTo>
                    <a:pt x="2526" y="539"/>
                  </a:lnTo>
                  <a:lnTo>
                    <a:pt x="2492" y="304"/>
                  </a:lnTo>
                  <a:lnTo>
                    <a:pt x="2425" y="68"/>
                  </a:lnTo>
                  <a:lnTo>
                    <a:pt x="2425" y="34"/>
                  </a:lnTo>
                  <a:lnTo>
                    <a:pt x="2391" y="34"/>
                  </a:lnTo>
                  <a:lnTo>
                    <a:pt x="2391" y="102"/>
                  </a:lnTo>
                  <a:lnTo>
                    <a:pt x="2358" y="68"/>
                  </a:lnTo>
                  <a:lnTo>
                    <a:pt x="2290" y="34"/>
                  </a:lnTo>
                  <a:lnTo>
                    <a:pt x="2223" y="1"/>
                  </a:lnTo>
                  <a:lnTo>
                    <a:pt x="1987" y="1"/>
                  </a:lnTo>
                  <a:lnTo>
                    <a:pt x="1617" y="34"/>
                  </a:lnTo>
                  <a:lnTo>
                    <a:pt x="910" y="34"/>
                  </a:lnTo>
                  <a:lnTo>
                    <a:pt x="540" y="68"/>
                  </a:lnTo>
                  <a:lnTo>
                    <a:pt x="203" y="135"/>
                  </a:lnTo>
                  <a:lnTo>
                    <a:pt x="169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8"/>
            <p:cNvSpPr/>
            <p:nvPr/>
          </p:nvSpPr>
          <p:spPr>
            <a:xfrm>
              <a:off x="1311826" y="416010"/>
              <a:ext cx="45338" cy="25210"/>
            </a:xfrm>
            <a:custGeom>
              <a:avLst/>
              <a:gdLst/>
              <a:ahLst/>
              <a:cxnLst/>
              <a:rect l="l" t="t" r="r" b="b"/>
              <a:pathLst>
                <a:path w="910" h="506" extrusionOk="0">
                  <a:moveTo>
                    <a:pt x="572" y="0"/>
                  </a:moveTo>
                  <a:lnTo>
                    <a:pt x="404" y="68"/>
                  </a:lnTo>
                  <a:lnTo>
                    <a:pt x="101" y="236"/>
                  </a:lnTo>
                  <a:lnTo>
                    <a:pt x="34" y="270"/>
                  </a:lnTo>
                  <a:lnTo>
                    <a:pt x="0" y="337"/>
                  </a:lnTo>
                  <a:lnTo>
                    <a:pt x="34" y="371"/>
                  </a:lnTo>
                  <a:lnTo>
                    <a:pt x="101" y="404"/>
                  </a:lnTo>
                  <a:lnTo>
                    <a:pt x="774" y="505"/>
                  </a:lnTo>
                  <a:lnTo>
                    <a:pt x="842" y="472"/>
                  </a:lnTo>
                  <a:lnTo>
                    <a:pt x="909" y="404"/>
                  </a:lnTo>
                  <a:lnTo>
                    <a:pt x="876" y="337"/>
                  </a:lnTo>
                  <a:lnTo>
                    <a:pt x="808" y="303"/>
                  </a:lnTo>
                  <a:lnTo>
                    <a:pt x="505" y="270"/>
                  </a:lnTo>
                  <a:lnTo>
                    <a:pt x="640" y="169"/>
                  </a:lnTo>
                  <a:lnTo>
                    <a:pt x="774" y="68"/>
                  </a:lnTo>
                  <a:lnTo>
                    <a:pt x="77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8"/>
            <p:cNvSpPr/>
            <p:nvPr/>
          </p:nvSpPr>
          <p:spPr>
            <a:xfrm>
              <a:off x="682768" y="323739"/>
              <a:ext cx="35274" cy="52065"/>
            </a:xfrm>
            <a:custGeom>
              <a:avLst/>
              <a:gdLst/>
              <a:ahLst/>
              <a:cxnLst/>
              <a:rect l="l" t="t" r="r" b="b"/>
              <a:pathLst>
                <a:path w="708" h="1045" extrusionOk="0">
                  <a:moveTo>
                    <a:pt x="506" y="1"/>
                  </a:moveTo>
                  <a:lnTo>
                    <a:pt x="371" y="34"/>
                  </a:lnTo>
                  <a:lnTo>
                    <a:pt x="135" y="34"/>
                  </a:lnTo>
                  <a:lnTo>
                    <a:pt x="102" y="68"/>
                  </a:lnTo>
                  <a:lnTo>
                    <a:pt x="34" y="68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34" y="203"/>
                  </a:lnTo>
                  <a:lnTo>
                    <a:pt x="68" y="203"/>
                  </a:lnTo>
                  <a:lnTo>
                    <a:pt x="68" y="607"/>
                  </a:lnTo>
                  <a:lnTo>
                    <a:pt x="169" y="977"/>
                  </a:lnTo>
                  <a:lnTo>
                    <a:pt x="203" y="1044"/>
                  </a:lnTo>
                  <a:lnTo>
                    <a:pt x="270" y="1044"/>
                  </a:lnTo>
                  <a:lnTo>
                    <a:pt x="337" y="1011"/>
                  </a:lnTo>
                  <a:lnTo>
                    <a:pt x="337" y="943"/>
                  </a:lnTo>
                  <a:lnTo>
                    <a:pt x="304" y="573"/>
                  </a:lnTo>
                  <a:lnTo>
                    <a:pt x="371" y="607"/>
                  </a:lnTo>
                  <a:lnTo>
                    <a:pt x="472" y="573"/>
                  </a:lnTo>
                  <a:lnTo>
                    <a:pt x="573" y="539"/>
                  </a:lnTo>
                  <a:lnTo>
                    <a:pt x="607" y="506"/>
                  </a:lnTo>
                  <a:lnTo>
                    <a:pt x="607" y="472"/>
                  </a:lnTo>
                  <a:lnTo>
                    <a:pt x="573" y="405"/>
                  </a:lnTo>
                  <a:lnTo>
                    <a:pt x="506" y="405"/>
                  </a:lnTo>
                  <a:lnTo>
                    <a:pt x="337" y="438"/>
                  </a:lnTo>
                  <a:lnTo>
                    <a:pt x="270" y="472"/>
                  </a:lnTo>
                  <a:lnTo>
                    <a:pt x="236" y="236"/>
                  </a:lnTo>
                  <a:lnTo>
                    <a:pt x="371" y="236"/>
                  </a:lnTo>
                  <a:lnTo>
                    <a:pt x="539" y="203"/>
                  </a:lnTo>
                  <a:lnTo>
                    <a:pt x="607" y="169"/>
                  </a:lnTo>
                  <a:lnTo>
                    <a:pt x="674" y="135"/>
                  </a:lnTo>
                  <a:lnTo>
                    <a:pt x="708" y="102"/>
                  </a:lnTo>
                  <a:lnTo>
                    <a:pt x="708" y="68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8"/>
            <p:cNvSpPr/>
            <p:nvPr/>
          </p:nvSpPr>
          <p:spPr>
            <a:xfrm>
              <a:off x="565336" y="72136"/>
              <a:ext cx="38662" cy="43645"/>
            </a:xfrm>
            <a:custGeom>
              <a:avLst/>
              <a:gdLst/>
              <a:ahLst/>
              <a:cxnLst/>
              <a:rect l="l" t="t" r="r" b="b"/>
              <a:pathLst>
                <a:path w="776" h="876" extrusionOk="0">
                  <a:moveTo>
                    <a:pt x="405" y="0"/>
                  </a:moveTo>
                  <a:lnTo>
                    <a:pt x="270" y="135"/>
                  </a:lnTo>
                  <a:lnTo>
                    <a:pt x="169" y="270"/>
                  </a:lnTo>
                  <a:lnTo>
                    <a:pt x="1" y="606"/>
                  </a:lnTo>
                  <a:lnTo>
                    <a:pt x="1" y="640"/>
                  </a:lnTo>
                  <a:lnTo>
                    <a:pt x="1" y="674"/>
                  </a:lnTo>
                  <a:lnTo>
                    <a:pt x="35" y="707"/>
                  </a:lnTo>
                  <a:lnTo>
                    <a:pt x="102" y="741"/>
                  </a:lnTo>
                  <a:lnTo>
                    <a:pt x="338" y="741"/>
                  </a:lnTo>
                  <a:lnTo>
                    <a:pt x="573" y="707"/>
                  </a:lnTo>
                  <a:lnTo>
                    <a:pt x="573" y="808"/>
                  </a:lnTo>
                  <a:lnTo>
                    <a:pt x="607" y="876"/>
                  </a:lnTo>
                  <a:lnTo>
                    <a:pt x="708" y="876"/>
                  </a:lnTo>
                  <a:lnTo>
                    <a:pt x="708" y="775"/>
                  </a:lnTo>
                  <a:lnTo>
                    <a:pt x="708" y="674"/>
                  </a:lnTo>
                  <a:lnTo>
                    <a:pt x="775" y="674"/>
                  </a:lnTo>
                  <a:lnTo>
                    <a:pt x="775" y="606"/>
                  </a:lnTo>
                  <a:lnTo>
                    <a:pt x="775" y="539"/>
                  </a:lnTo>
                  <a:lnTo>
                    <a:pt x="708" y="505"/>
                  </a:lnTo>
                  <a:lnTo>
                    <a:pt x="742" y="337"/>
                  </a:lnTo>
                  <a:lnTo>
                    <a:pt x="742" y="270"/>
                  </a:lnTo>
                  <a:lnTo>
                    <a:pt x="708" y="303"/>
                  </a:lnTo>
                  <a:lnTo>
                    <a:pt x="607" y="505"/>
                  </a:lnTo>
                  <a:lnTo>
                    <a:pt x="237" y="539"/>
                  </a:lnTo>
                  <a:lnTo>
                    <a:pt x="237" y="539"/>
                  </a:lnTo>
                  <a:lnTo>
                    <a:pt x="371" y="303"/>
                  </a:lnTo>
                  <a:lnTo>
                    <a:pt x="472" y="68"/>
                  </a:lnTo>
                  <a:lnTo>
                    <a:pt x="472" y="3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8"/>
            <p:cNvSpPr/>
            <p:nvPr/>
          </p:nvSpPr>
          <p:spPr>
            <a:xfrm>
              <a:off x="775039" y="275112"/>
              <a:ext cx="110755" cy="122514"/>
            </a:xfrm>
            <a:custGeom>
              <a:avLst/>
              <a:gdLst/>
              <a:ahLst/>
              <a:cxnLst/>
              <a:rect l="l" t="t" r="r" b="b"/>
              <a:pathLst>
                <a:path w="2223" h="2459" extrusionOk="0">
                  <a:moveTo>
                    <a:pt x="1785" y="0"/>
                  </a:moveTo>
                  <a:lnTo>
                    <a:pt x="1313" y="68"/>
                  </a:lnTo>
                  <a:lnTo>
                    <a:pt x="707" y="68"/>
                  </a:lnTo>
                  <a:lnTo>
                    <a:pt x="101" y="101"/>
                  </a:lnTo>
                  <a:lnTo>
                    <a:pt x="34" y="135"/>
                  </a:lnTo>
                  <a:lnTo>
                    <a:pt x="0" y="202"/>
                  </a:lnTo>
                  <a:lnTo>
                    <a:pt x="34" y="236"/>
                  </a:lnTo>
                  <a:lnTo>
                    <a:pt x="68" y="303"/>
                  </a:lnTo>
                  <a:lnTo>
                    <a:pt x="34" y="505"/>
                  </a:lnTo>
                  <a:lnTo>
                    <a:pt x="34" y="741"/>
                  </a:lnTo>
                  <a:lnTo>
                    <a:pt x="68" y="1179"/>
                  </a:lnTo>
                  <a:lnTo>
                    <a:pt x="68" y="1717"/>
                  </a:lnTo>
                  <a:lnTo>
                    <a:pt x="68" y="2020"/>
                  </a:lnTo>
                  <a:lnTo>
                    <a:pt x="101" y="2290"/>
                  </a:lnTo>
                  <a:lnTo>
                    <a:pt x="68" y="2323"/>
                  </a:lnTo>
                  <a:lnTo>
                    <a:pt x="101" y="2391"/>
                  </a:lnTo>
                  <a:lnTo>
                    <a:pt x="135" y="2458"/>
                  </a:lnTo>
                  <a:lnTo>
                    <a:pt x="202" y="2458"/>
                  </a:lnTo>
                  <a:lnTo>
                    <a:pt x="808" y="2424"/>
                  </a:lnTo>
                  <a:lnTo>
                    <a:pt x="1448" y="2391"/>
                  </a:lnTo>
                  <a:lnTo>
                    <a:pt x="1852" y="2391"/>
                  </a:lnTo>
                  <a:lnTo>
                    <a:pt x="2054" y="2323"/>
                  </a:lnTo>
                  <a:lnTo>
                    <a:pt x="2121" y="2290"/>
                  </a:lnTo>
                  <a:lnTo>
                    <a:pt x="2222" y="2222"/>
                  </a:lnTo>
                  <a:lnTo>
                    <a:pt x="2121" y="2155"/>
                  </a:lnTo>
                  <a:lnTo>
                    <a:pt x="2020" y="2121"/>
                  </a:lnTo>
                  <a:lnTo>
                    <a:pt x="1852" y="2121"/>
                  </a:lnTo>
                  <a:lnTo>
                    <a:pt x="1414" y="2155"/>
                  </a:lnTo>
                  <a:lnTo>
                    <a:pt x="303" y="2222"/>
                  </a:lnTo>
                  <a:lnTo>
                    <a:pt x="303" y="1953"/>
                  </a:lnTo>
                  <a:lnTo>
                    <a:pt x="303" y="1684"/>
                  </a:lnTo>
                  <a:lnTo>
                    <a:pt x="270" y="1179"/>
                  </a:lnTo>
                  <a:lnTo>
                    <a:pt x="270" y="741"/>
                  </a:lnTo>
                  <a:lnTo>
                    <a:pt x="270" y="505"/>
                  </a:lnTo>
                  <a:lnTo>
                    <a:pt x="202" y="303"/>
                  </a:lnTo>
                  <a:lnTo>
                    <a:pt x="842" y="303"/>
                  </a:lnTo>
                  <a:lnTo>
                    <a:pt x="1482" y="270"/>
                  </a:lnTo>
                  <a:lnTo>
                    <a:pt x="1886" y="236"/>
                  </a:lnTo>
                  <a:lnTo>
                    <a:pt x="2088" y="169"/>
                  </a:lnTo>
                  <a:lnTo>
                    <a:pt x="2155" y="135"/>
                  </a:lnTo>
                  <a:lnTo>
                    <a:pt x="2222" y="68"/>
                  </a:lnTo>
                  <a:lnTo>
                    <a:pt x="2222" y="34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8"/>
            <p:cNvSpPr/>
            <p:nvPr/>
          </p:nvSpPr>
          <p:spPr>
            <a:xfrm>
              <a:off x="603948" y="152649"/>
              <a:ext cx="15146" cy="115787"/>
            </a:xfrm>
            <a:custGeom>
              <a:avLst/>
              <a:gdLst/>
              <a:ahLst/>
              <a:cxnLst/>
              <a:rect l="l" t="t" r="r" b="b"/>
              <a:pathLst>
                <a:path w="304" h="2324" extrusionOk="0">
                  <a:moveTo>
                    <a:pt x="34" y="1"/>
                  </a:moveTo>
                  <a:lnTo>
                    <a:pt x="34" y="34"/>
                  </a:lnTo>
                  <a:lnTo>
                    <a:pt x="0" y="304"/>
                  </a:lnTo>
                  <a:lnTo>
                    <a:pt x="0" y="539"/>
                  </a:lnTo>
                  <a:lnTo>
                    <a:pt x="0" y="1078"/>
                  </a:lnTo>
                  <a:lnTo>
                    <a:pt x="34" y="1684"/>
                  </a:lnTo>
                  <a:lnTo>
                    <a:pt x="101" y="1987"/>
                  </a:lnTo>
                  <a:lnTo>
                    <a:pt x="169" y="2290"/>
                  </a:lnTo>
                  <a:lnTo>
                    <a:pt x="202" y="2324"/>
                  </a:lnTo>
                  <a:lnTo>
                    <a:pt x="303" y="2324"/>
                  </a:lnTo>
                  <a:lnTo>
                    <a:pt x="303" y="2256"/>
                  </a:lnTo>
                  <a:lnTo>
                    <a:pt x="303" y="1953"/>
                  </a:lnTo>
                  <a:lnTo>
                    <a:pt x="303" y="1650"/>
                  </a:lnTo>
                  <a:lnTo>
                    <a:pt x="236" y="1078"/>
                  </a:lnTo>
                  <a:lnTo>
                    <a:pt x="202" y="539"/>
                  </a:lnTo>
                  <a:lnTo>
                    <a:pt x="169" y="270"/>
                  </a:lnTo>
                  <a:lnTo>
                    <a:pt x="135" y="34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8"/>
            <p:cNvSpPr/>
            <p:nvPr/>
          </p:nvSpPr>
          <p:spPr>
            <a:xfrm>
              <a:off x="632447" y="276757"/>
              <a:ext cx="129240" cy="125901"/>
            </a:xfrm>
            <a:custGeom>
              <a:avLst/>
              <a:gdLst/>
              <a:ahLst/>
              <a:cxnLst/>
              <a:rect l="l" t="t" r="r" b="b"/>
              <a:pathLst>
                <a:path w="2594" h="2527" extrusionOk="0">
                  <a:moveTo>
                    <a:pt x="2290" y="237"/>
                  </a:moveTo>
                  <a:lnTo>
                    <a:pt x="2324" y="674"/>
                  </a:lnTo>
                  <a:lnTo>
                    <a:pt x="2324" y="1078"/>
                  </a:lnTo>
                  <a:lnTo>
                    <a:pt x="2324" y="1684"/>
                  </a:lnTo>
                  <a:lnTo>
                    <a:pt x="2324" y="1987"/>
                  </a:lnTo>
                  <a:lnTo>
                    <a:pt x="2357" y="2290"/>
                  </a:lnTo>
                  <a:lnTo>
                    <a:pt x="2357" y="2290"/>
                  </a:lnTo>
                  <a:lnTo>
                    <a:pt x="2223" y="2223"/>
                  </a:lnTo>
                  <a:lnTo>
                    <a:pt x="2122" y="2156"/>
                  </a:lnTo>
                  <a:lnTo>
                    <a:pt x="1819" y="2156"/>
                  </a:lnTo>
                  <a:lnTo>
                    <a:pt x="1246" y="2189"/>
                  </a:lnTo>
                  <a:lnTo>
                    <a:pt x="775" y="2189"/>
                  </a:lnTo>
                  <a:lnTo>
                    <a:pt x="539" y="2223"/>
                  </a:lnTo>
                  <a:lnTo>
                    <a:pt x="304" y="2257"/>
                  </a:lnTo>
                  <a:lnTo>
                    <a:pt x="236" y="1078"/>
                  </a:lnTo>
                  <a:lnTo>
                    <a:pt x="236" y="742"/>
                  </a:lnTo>
                  <a:lnTo>
                    <a:pt x="169" y="439"/>
                  </a:lnTo>
                  <a:lnTo>
                    <a:pt x="236" y="439"/>
                  </a:lnTo>
                  <a:lnTo>
                    <a:pt x="270" y="405"/>
                  </a:lnTo>
                  <a:lnTo>
                    <a:pt x="304" y="371"/>
                  </a:lnTo>
                  <a:lnTo>
                    <a:pt x="1347" y="338"/>
                  </a:lnTo>
                  <a:lnTo>
                    <a:pt x="1819" y="304"/>
                  </a:lnTo>
                  <a:lnTo>
                    <a:pt x="2054" y="270"/>
                  </a:lnTo>
                  <a:lnTo>
                    <a:pt x="2290" y="237"/>
                  </a:lnTo>
                  <a:close/>
                  <a:moveTo>
                    <a:pt x="2357" y="1"/>
                  </a:moveTo>
                  <a:lnTo>
                    <a:pt x="2324" y="35"/>
                  </a:lnTo>
                  <a:lnTo>
                    <a:pt x="2290" y="35"/>
                  </a:lnTo>
                  <a:lnTo>
                    <a:pt x="2290" y="136"/>
                  </a:lnTo>
                  <a:lnTo>
                    <a:pt x="1953" y="102"/>
                  </a:lnTo>
                  <a:lnTo>
                    <a:pt x="1583" y="102"/>
                  </a:lnTo>
                  <a:lnTo>
                    <a:pt x="876" y="169"/>
                  </a:lnTo>
                  <a:lnTo>
                    <a:pt x="270" y="169"/>
                  </a:lnTo>
                  <a:lnTo>
                    <a:pt x="203" y="203"/>
                  </a:lnTo>
                  <a:lnTo>
                    <a:pt x="135" y="270"/>
                  </a:lnTo>
                  <a:lnTo>
                    <a:pt x="102" y="270"/>
                  </a:lnTo>
                  <a:lnTo>
                    <a:pt x="102" y="237"/>
                  </a:lnTo>
                  <a:lnTo>
                    <a:pt x="68" y="237"/>
                  </a:lnTo>
                  <a:lnTo>
                    <a:pt x="1" y="506"/>
                  </a:lnTo>
                  <a:lnTo>
                    <a:pt x="1" y="742"/>
                  </a:lnTo>
                  <a:lnTo>
                    <a:pt x="68" y="1247"/>
                  </a:lnTo>
                  <a:lnTo>
                    <a:pt x="102" y="2425"/>
                  </a:lnTo>
                  <a:lnTo>
                    <a:pt x="135" y="2492"/>
                  </a:lnTo>
                  <a:lnTo>
                    <a:pt x="203" y="2526"/>
                  </a:lnTo>
                  <a:lnTo>
                    <a:pt x="270" y="2492"/>
                  </a:lnTo>
                  <a:lnTo>
                    <a:pt x="304" y="2459"/>
                  </a:lnTo>
                  <a:lnTo>
                    <a:pt x="573" y="2492"/>
                  </a:lnTo>
                  <a:lnTo>
                    <a:pt x="842" y="2492"/>
                  </a:lnTo>
                  <a:lnTo>
                    <a:pt x="1415" y="2459"/>
                  </a:lnTo>
                  <a:lnTo>
                    <a:pt x="1920" y="2459"/>
                  </a:lnTo>
                  <a:lnTo>
                    <a:pt x="2155" y="2425"/>
                  </a:lnTo>
                  <a:lnTo>
                    <a:pt x="2256" y="2358"/>
                  </a:lnTo>
                  <a:lnTo>
                    <a:pt x="2357" y="2290"/>
                  </a:lnTo>
                  <a:lnTo>
                    <a:pt x="2357" y="2324"/>
                  </a:lnTo>
                  <a:lnTo>
                    <a:pt x="2425" y="2358"/>
                  </a:lnTo>
                  <a:lnTo>
                    <a:pt x="2492" y="2358"/>
                  </a:lnTo>
                  <a:lnTo>
                    <a:pt x="2526" y="2290"/>
                  </a:lnTo>
                  <a:lnTo>
                    <a:pt x="2559" y="1987"/>
                  </a:lnTo>
                  <a:lnTo>
                    <a:pt x="2593" y="1684"/>
                  </a:lnTo>
                  <a:lnTo>
                    <a:pt x="2559" y="1078"/>
                  </a:lnTo>
                  <a:lnTo>
                    <a:pt x="2526" y="540"/>
                  </a:lnTo>
                  <a:lnTo>
                    <a:pt x="2492" y="304"/>
                  </a:lnTo>
                  <a:lnTo>
                    <a:pt x="2425" y="35"/>
                  </a:lnTo>
                  <a:lnTo>
                    <a:pt x="2391" y="35"/>
                  </a:lnTo>
                  <a:lnTo>
                    <a:pt x="235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8"/>
            <p:cNvSpPr/>
            <p:nvPr/>
          </p:nvSpPr>
          <p:spPr>
            <a:xfrm>
              <a:off x="966258" y="318707"/>
              <a:ext cx="38612" cy="35274"/>
            </a:xfrm>
            <a:custGeom>
              <a:avLst/>
              <a:gdLst/>
              <a:ahLst/>
              <a:cxnLst/>
              <a:rect l="l" t="t" r="r" b="b"/>
              <a:pathLst>
                <a:path w="775" h="708" extrusionOk="0">
                  <a:moveTo>
                    <a:pt x="573" y="1"/>
                  </a:moveTo>
                  <a:lnTo>
                    <a:pt x="506" y="34"/>
                  </a:lnTo>
                  <a:lnTo>
                    <a:pt x="472" y="102"/>
                  </a:lnTo>
                  <a:lnTo>
                    <a:pt x="438" y="236"/>
                  </a:lnTo>
                  <a:lnTo>
                    <a:pt x="438" y="270"/>
                  </a:lnTo>
                  <a:lnTo>
                    <a:pt x="203" y="304"/>
                  </a:lnTo>
                  <a:lnTo>
                    <a:pt x="169" y="135"/>
                  </a:lnTo>
                  <a:lnTo>
                    <a:pt x="135" y="102"/>
                  </a:lnTo>
                  <a:lnTo>
                    <a:pt x="68" y="102"/>
                  </a:lnTo>
                  <a:lnTo>
                    <a:pt x="68" y="135"/>
                  </a:lnTo>
                  <a:lnTo>
                    <a:pt x="34" y="337"/>
                  </a:lnTo>
                  <a:lnTo>
                    <a:pt x="1" y="371"/>
                  </a:lnTo>
                  <a:lnTo>
                    <a:pt x="34" y="438"/>
                  </a:lnTo>
                  <a:lnTo>
                    <a:pt x="68" y="640"/>
                  </a:lnTo>
                  <a:lnTo>
                    <a:pt x="102" y="674"/>
                  </a:lnTo>
                  <a:lnTo>
                    <a:pt x="169" y="674"/>
                  </a:lnTo>
                  <a:lnTo>
                    <a:pt x="203" y="640"/>
                  </a:lnTo>
                  <a:lnTo>
                    <a:pt x="236" y="573"/>
                  </a:lnTo>
                  <a:lnTo>
                    <a:pt x="203" y="472"/>
                  </a:lnTo>
                  <a:lnTo>
                    <a:pt x="472" y="472"/>
                  </a:lnTo>
                  <a:lnTo>
                    <a:pt x="506" y="607"/>
                  </a:lnTo>
                  <a:lnTo>
                    <a:pt x="506" y="640"/>
                  </a:lnTo>
                  <a:lnTo>
                    <a:pt x="573" y="708"/>
                  </a:lnTo>
                  <a:lnTo>
                    <a:pt x="607" y="708"/>
                  </a:lnTo>
                  <a:lnTo>
                    <a:pt x="640" y="674"/>
                  </a:lnTo>
                  <a:lnTo>
                    <a:pt x="640" y="640"/>
                  </a:lnTo>
                  <a:lnTo>
                    <a:pt x="674" y="573"/>
                  </a:lnTo>
                  <a:lnTo>
                    <a:pt x="640" y="438"/>
                  </a:lnTo>
                  <a:lnTo>
                    <a:pt x="741" y="371"/>
                  </a:lnTo>
                  <a:lnTo>
                    <a:pt x="775" y="304"/>
                  </a:lnTo>
                  <a:lnTo>
                    <a:pt x="775" y="270"/>
                  </a:lnTo>
                  <a:lnTo>
                    <a:pt x="741" y="236"/>
                  </a:lnTo>
                  <a:lnTo>
                    <a:pt x="674" y="203"/>
                  </a:lnTo>
                  <a:lnTo>
                    <a:pt x="607" y="236"/>
                  </a:lnTo>
                  <a:lnTo>
                    <a:pt x="607" y="135"/>
                  </a:lnTo>
                  <a:lnTo>
                    <a:pt x="640" y="68"/>
                  </a:lnTo>
                  <a:lnTo>
                    <a:pt x="640" y="34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8"/>
            <p:cNvSpPr/>
            <p:nvPr/>
          </p:nvSpPr>
          <p:spPr>
            <a:xfrm>
              <a:off x="818633" y="318707"/>
              <a:ext cx="50371" cy="45338"/>
            </a:xfrm>
            <a:custGeom>
              <a:avLst/>
              <a:gdLst/>
              <a:ahLst/>
              <a:cxnLst/>
              <a:rect l="l" t="t" r="r" b="b"/>
              <a:pathLst>
                <a:path w="1011" h="910" extrusionOk="0">
                  <a:moveTo>
                    <a:pt x="371" y="1"/>
                  </a:moveTo>
                  <a:lnTo>
                    <a:pt x="270" y="34"/>
                  </a:lnTo>
                  <a:lnTo>
                    <a:pt x="169" y="135"/>
                  </a:lnTo>
                  <a:lnTo>
                    <a:pt x="68" y="203"/>
                  </a:lnTo>
                  <a:lnTo>
                    <a:pt x="34" y="337"/>
                  </a:lnTo>
                  <a:lnTo>
                    <a:pt x="1" y="472"/>
                  </a:lnTo>
                  <a:lnTo>
                    <a:pt x="34" y="573"/>
                  </a:lnTo>
                  <a:lnTo>
                    <a:pt x="68" y="674"/>
                  </a:lnTo>
                  <a:lnTo>
                    <a:pt x="135" y="741"/>
                  </a:lnTo>
                  <a:lnTo>
                    <a:pt x="203" y="809"/>
                  </a:lnTo>
                  <a:lnTo>
                    <a:pt x="304" y="842"/>
                  </a:lnTo>
                  <a:lnTo>
                    <a:pt x="405" y="876"/>
                  </a:lnTo>
                  <a:lnTo>
                    <a:pt x="506" y="876"/>
                  </a:lnTo>
                  <a:lnTo>
                    <a:pt x="607" y="809"/>
                  </a:lnTo>
                  <a:lnTo>
                    <a:pt x="607" y="876"/>
                  </a:lnTo>
                  <a:lnTo>
                    <a:pt x="640" y="910"/>
                  </a:lnTo>
                  <a:lnTo>
                    <a:pt x="674" y="910"/>
                  </a:lnTo>
                  <a:lnTo>
                    <a:pt x="708" y="876"/>
                  </a:lnTo>
                  <a:lnTo>
                    <a:pt x="708" y="842"/>
                  </a:lnTo>
                  <a:lnTo>
                    <a:pt x="708" y="741"/>
                  </a:lnTo>
                  <a:lnTo>
                    <a:pt x="708" y="607"/>
                  </a:lnTo>
                  <a:lnTo>
                    <a:pt x="708" y="573"/>
                  </a:lnTo>
                  <a:lnTo>
                    <a:pt x="943" y="539"/>
                  </a:lnTo>
                  <a:lnTo>
                    <a:pt x="977" y="506"/>
                  </a:lnTo>
                  <a:lnTo>
                    <a:pt x="1011" y="438"/>
                  </a:lnTo>
                  <a:lnTo>
                    <a:pt x="977" y="371"/>
                  </a:lnTo>
                  <a:lnTo>
                    <a:pt x="910" y="337"/>
                  </a:lnTo>
                  <a:lnTo>
                    <a:pt x="674" y="337"/>
                  </a:lnTo>
                  <a:lnTo>
                    <a:pt x="539" y="371"/>
                  </a:lnTo>
                  <a:lnTo>
                    <a:pt x="438" y="438"/>
                  </a:lnTo>
                  <a:lnTo>
                    <a:pt x="405" y="472"/>
                  </a:lnTo>
                  <a:lnTo>
                    <a:pt x="438" y="506"/>
                  </a:lnTo>
                  <a:lnTo>
                    <a:pt x="607" y="539"/>
                  </a:lnTo>
                  <a:lnTo>
                    <a:pt x="607" y="573"/>
                  </a:lnTo>
                  <a:lnTo>
                    <a:pt x="607" y="640"/>
                  </a:lnTo>
                  <a:lnTo>
                    <a:pt x="506" y="674"/>
                  </a:lnTo>
                  <a:lnTo>
                    <a:pt x="405" y="674"/>
                  </a:lnTo>
                  <a:lnTo>
                    <a:pt x="304" y="640"/>
                  </a:lnTo>
                  <a:lnTo>
                    <a:pt x="236" y="607"/>
                  </a:lnTo>
                  <a:lnTo>
                    <a:pt x="203" y="539"/>
                  </a:lnTo>
                  <a:lnTo>
                    <a:pt x="203" y="438"/>
                  </a:lnTo>
                  <a:lnTo>
                    <a:pt x="203" y="337"/>
                  </a:lnTo>
                  <a:lnTo>
                    <a:pt x="270" y="270"/>
                  </a:lnTo>
                  <a:lnTo>
                    <a:pt x="337" y="203"/>
                  </a:lnTo>
                  <a:lnTo>
                    <a:pt x="539" y="135"/>
                  </a:lnTo>
                  <a:lnTo>
                    <a:pt x="741" y="102"/>
                  </a:lnTo>
                  <a:lnTo>
                    <a:pt x="741" y="68"/>
                  </a:lnTo>
                  <a:lnTo>
                    <a:pt x="60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8"/>
            <p:cNvSpPr/>
            <p:nvPr/>
          </p:nvSpPr>
          <p:spPr>
            <a:xfrm>
              <a:off x="1040045" y="446203"/>
              <a:ext cx="38662" cy="33580"/>
            </a:xfrm>
            <a:custGeom>
              <a:avLst/>
              <a:gdLst/>
              <a:ahLst/>
              <a:cxnLst/>
              <a:rect l="l" t="t" r="r" b="b"/>
              <a:pathLst>
                <a:path w="776" h="674" extrusionOk="0">
                  <a:moveTo>
                    <a:pt x="102" y="0"/>
                  </a:moveTo>
                  <a:lnTo>
                    <a:pt x="35" y="34"/>
                  </a:lnTo>
                  <a:lnTo>
                    <a:pt x="35" y="101"/>
                  </a:lnTo>
                  <a:lnTo>
                    <a:pt x="35" y="135"/>
                  </a:lnTo>
                  <a:lnTo>
                    <a:pt x="1" y="270"/>
                  </a:lnTo>
                  <a:lnTo>
                    <a:pt x="1" y="573"/>
                  </a:lnTo>
                  <a:lnTo>
                    <a:pt x="35" y="640"/>
                  </a:lnTo>
                  <a:lnTo>
                    <a:pt x="102" y="674"/>
                  </a:lnTo>
                  <a:lnTo>
                    <a:pt x="136" y="640"/>
                  </a:lnTo>
                  <a:lnTo>
                    <a:pt x="203" y="606"/>
                  </a:lnTo>
                  <a:lnTo>
                    <a:pt x="203" y="371"/>
                  </a:lnTo>
                  <a:lnTo>
                    <a:pt x="405" y="573"/>
                  </a:lnTo>
                  <a:lnTo>
                    <a:pt x="472" y="606"/>
                  </a:lnTo>
                  <a:lnTo>
                    <a:pt x="573" y="640"/>
                  </a:lnTo>
                  <a:lnTo>
                    <a:pt x="674" y="640"/>
                  </a:lnTo>
                  <a:lnTo>
                    <a:pt x="742" y="573"/>
                  </a:lnTo>
                  <a:lnTo>
                    <a:pt x="775" y="505"/>
                  </a:lnTo>
                  <a:lnTo>
                    <a:pt x="775" y="438"/>
                  </a:lnTo>
                  <a:lnTo>
                    <a:pt x="742" y="270"/>
                  </a:lnTo>
                  <a:lnTo>
                    <a:pt x="708" y="135"/>
                  </a:lnTo>
                  <a:lnTo>
                    <a:pt x="708" y="68"/>
                  </a:lnTo>
                  <a:lnTo>
                    <a:pt x="641" y="34"/>
                  </a:lnTo>
                  <a:lnTo>
                    <a:pt x="607" y="34"/>
                  </a:lnTo>
                  <a:lnTo>
                    <a:pt x="540" y="68"/>
                  </a:lnTo>
                  <a:lnTo>
                    <a:pt x="506" y="169"/>
                  </a:lnTo>
                  <a:lnTo>
                    <a:pt x="506" y="236"/>
                  </a:lnTo>
                  <a:lnTo>
                    <a:pt x="573" y="438"/>
                  </a:lnTo>
                  <a:lnTo>
                    <a:pt x="506" y="404"/>
                  </a:lnTo>
                  <a:lnTo>
                    <a:pt x="439" y="337"/>
                  </a:lnTo>
                  <a:lnTo>
                    <a:pt x="203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8"/>
            <p:cNvSpPr/>
            <p:nvPr/>
          </p:nvSpPr>
          <p:spPr>
            <a:xfrm>
              <a:off x="912599" y="268386"/>
              <a:ext cx="129190" cy="120820"/>
            </a:xfrm>
            <a:custGeom>
              <a:avLst/>
              <a:gdLst/>
              <a:ahLst/>
              <a:cxnLst/>
              <a:rect l="l" t="t" r="r" b="b"/>
              <a:pathLst>
                <a:path w="2593" h="2425" extrusionOk="0">
                  <a:moveTo>
                    <a:pt x="1785" y="1"/>
                  </a:moveTo>
                  <a:lnTo>
                    <a:pt x="1280" y="68"/>
                  </a:lnTo>
                  <a:lnTo>
                    <a:pt x="707" y="102"/>
                  </a:lnTo>
                  <a:lnTo>
                    <a:pt x="135" y="203"/>
                  </a:lnTo>
                  <a:lnTo>
                    <a:pt x="101" y="135"/>
                  </a:lnTo>
                  <a:lnTo>
                    <a:pt x="101" y="102"/>
                  </a:lnTo>
                  <a:lnTo>
                    <a:pt x="34" y="102"/>
                  </a:lnTo>
                  <a:lnTo>
                    <a:pt x="0" y="135"/>
                  </a:lnTo>
                  <a:lnTo>
                    <a:pt x="0" y="438"/>
                  </a:lnTo>
                  <a:lnTo>
                    <a:pt x="0" y="741"/>
                  </a:lnTo>
                  <a:lnTo>
                    <a:pt x="34" y="1347"/>
                  </a:lnTo>
                  <a:lnTo>
                    <a:pt x="34" y="1852"/>
                  </a:lnTo>
                  <a:lnTo>
                    <a:pt x="67" y="2122"/>
                  </a:lnTo>
                  <a:lnTo>
                    <a:pt x="101" y="2391"/>
                  </a:lnTo>
                  <a:lnTo>
                    <a:pt x="135" y="2391"/>
                  </a:lnTo>
                  <a:lnTo>
                    <a:pt x="135" y="2425"/>
                  </a:lnTo>
                  <a:lnTo>
                    <a:pt x="202" y="2391"/>
                  </a:lnTo>
                  <a:lnTo>
                    <a:pt x="1313" y="2391"/>
                  </a:lnTo>
                  <a:lnTo>
                    <a:pt x="1818" y="2357"/>
                  </a:lnTo>
                  <a:lnTo>
                    <a:pt x="2088" y="2324"/>
                  </a:lnTo>
                  <a:lnTo>
                    <a:pt x="2323" y="2290"/>
                  </a:lnTo>
                  <a:lnTo>
                    <a:pt x="2357" y="2324"/>
                  </a:lnTo>
                  <a:lnTo>
                    <a:pt x="2391" y="2324"/>
                  </a:lnTo>
                  <a:lnTo>
                    <a:pt x="2492" y="2290"/>
                  </a:lnTo>
                  <a:lnTo>
                    <a:pt x="2559" y="2189"/>
                  </a:lnTo>
                  <a:lnTo>
                    <a:pt x="2559" y="2088"/>
                  </a:lnTo>
                  <a:lnTo>
                    <a:pt x="2593" y="1953"/>
                  </a:lnTo>
                  <a:lnTo>
                    <a:pt x="2559" y="1718"/>
                  </a:lnTo>
                  <a:lnTo>
                    <a:pt x="2525" y="1482"/>
                  </a:lnTo>
                  <a:lnTo>
                    <a:pt x="2525" y="741"/>
                  </a:lnTo>
                  <a:lnTo>
                    <a:pt x="2458" y="405"/>
                  </a:lnTo>
                  <a:lnTo>
                    <a:pt x="2391" y="236"/>
                  </a:lnTo>
                  <a:lnTo>
                    <a:pt x="2323" y="102"/>
                  </a:lnTo>
                  <a:lnTo>
                    <a:pt x="2290" y="102"/>
                  </a:lnTo>
                  <a:lnTo>
                    <a:pt x="2256" y="203"/>
                  </a:lnTo>
                  <a:lnTo>
                    <a:pt x="2256" y="337"/>
                  </a:lnTo>
                  <a:lnTo>
                    <a:pt x="2256" y="607"/>
                  </a:lnTo>
                  <a:lnTo>
                    <a:pt x="2290" y="1145"/>
                  </a:lnTo>
                  <a:lnTo>
                    <a:pt x="2323" y="1650"/>
                  </a:lnTo>
                  <a:lnTo>
                    <a:pt x="2323" y="2155"/>
                  </a:lnTo>
                  <a:lnTo>
                    <a:pt x="2088" y="2122"/>
                  </a:lnTo>
                  <a:lnTo>
                    <a:pt x="1818" y="2088"/>
                  </a:lnTo>
                  <a:lnTo>
                    <a:pt x="1280" y="2088"/>
                  </a:lnTo>
                  <a:lnTo>
                    <a:pt x="269" y="2189"/>
                  </a:lnTo>
                  <a:lnTo>
                    <a:pt x="236" y="2189"/>
                  </a:lnTo>
                  <a:lnTo>
                    <a:pt x="269" y="1920"/>
                  </a:lnTo>
                  <a:lnTo>
                    <a:pt x="269" y="1684"/>
                  </a:lnTo>
                  <a:lnTo>
                    <a:pt x="236" y="1145"/>
                  </a:lnTo>
                  <a:lnTo>
                    <a:pt x="202" y="775"/>
                  </a:lnTo>
                  <a:lnTo>
                    <a:pt x="168" y="405"/>
                  </a:lnTo>
                  <a:lnTo>
                    <a:pt x="808" y="337"/>
                  </a:lnTo>
                  <a:lnTo>
                    <a:pt x="1448" y="270"/>
                  </a:lnTo>
                  <a:lnTo>
                    <a:pt x="1886" y="236"/>
                  </a:lnTo>
                  <a:lnTo>
                    <a:pt x="2088" y="203"/>
                  </a:lnTo>
                  <a:lnTo>
                    <a:pt x="2290" y="102"/>
                  </a:lnTo>
                  <a:lnTo>
                    <a:pt x="2290" y="68"/>
                  </a:lnTo>
                  <a:lnTo>
                    <a:pt x="2155" y="34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36" name="Google Shape;1436;p8"/>
          <p:cNvSpPr txBox="1">
            <a:spLocks noGrp="1"/>
          </p:cNvSpPr>
          <p:nvPr>
            <p:ph type="title"/>
          </p:nvPr>
        </p:nvSpPr>
        <p:spPr>
          <a:xfrm>
            <a:off x="1131750" y="623025"/>
            <a:ext cx="6880500" cy="58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1437" name="Google Shape;1437;p8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9" name="Google Shape;1439;p9"/>
          <p:cNvGrpSpPr/>
          <p:nvPr/>
        </p:nvGrpSpPr>
        <p:grpSpPr>
          <a:xfrm>
            <a:off x="3" y="1362853"/>
            <a:ext cx="830992" cy="1847937"/>
            <a:chOff x="3" y="1439053"/>
            <a:chExt cx="830992" cy="1847937"/>
          </a:xfrm>
        </p:grpSpPr>
        <p:sp>
          <p:nvSpPr>
            <p:cNvPr id="1440" name="Google Shape;1440;p9"/>
            <p:cNvSpPr/>
            <p:nvPr/>
          </p:nvSpPr>
          <p:spPr>
            <a:xfrm>
              <a:off x="3" y="1598235"/>
              <a:ext cx="698630" cy="1537982"/>
            </a:xfrm>
            <a:custGeom>
              <a:avLst/>
              <a:gdLst/>
              <a:ahLst/>
              <a:cxnLst/>
              <a:rect l="l" t="t" r="r" b="b"/>
              <a:pathLst>
                <a:path w="14040" h="30908" extrusionOk="0">
                  <a:moveTo>
                    <a:pt x="0" y="0"/>
                  </a:moveTo>
                  <a:lnTo>
                    <a:pt x="0" y="135"/>
                  </a:lnTo>
                  <a:lnTo>
                    <a:pt x="303" y="236"/>
                  </a:lnTo>
                  <a:lnTo>
                    <a:pt x="606" y="371"/>
                  </a:lnTo>
                  <a:lnTo>
                    <a:pt x="1178" y="674"/>
                  </a:lnTo>
                  <a:lnTo>
                    <a:pt x="1549" y="842"/>
                  </a:lnTo>
                  <a:lnTo>
                    <a:pt x="1953" y="977"/>
                  </a:lnTo>
                  <a:lnTo>
                    <a:pt x="2761" y="1179"/>
                  </a:lnTo>
                  <a:lnTo>
                    <a:pt x="3703" y="1448"/>
                  </a:lnTo>
                  <a:lnTo>
                    <a:pt x="4613" y="1717"/>
                  </a:lnTo>
                  <a:lnTo>
                    <a:pt x="5522" y="2020"/>
                  </a:lnTo>
                  <a:lnTo>
                    <a:pt x="6397" y="2357"/>
                  </a:lnTo>
                  <a:lnTo>
                    <a:pt x="8215" y="3064"/>
                  </a:lnTo>
                  <a:lnTo>
                    <a:pt x="10067" y="3670"/>
                  </a:lnTo>
                  <a:lnTo>
                    <a:pt x="10976" y="3939"/>
                  </a:lnTo>
                  <a:lnTo>
                    <a:pt x="11885" y="4209"/>
                  </a:lnTo>
                  <a:lnTo>
                    <a:pt x="12794" y="4478"/>
                  </a:lnTo>
                  <a:lnTo>
                    <a:pt x="13703" y="4748"/>
                  </a:lnTo>
                  <a:lnTo>
                    <a:pt x="13703" y="4815"/>
                  </a:lnTo>
                  <a:lnTo>
                    <a:pt x="13737" y="4849"/>
                  </a:lnTo>
                  <a:lnTo>
                    <a:pt x="13770" y="4882"/>
                  </a:lnTo>
                  <a:lnTo>
                    <a:pt x="13669" y="5017"/>
                  </a:lnTo>
                  <a:lnTo>
                    <a:pt x="13568" y="5522"/>
                  </a:lnTo>
                  <a:lnTo>
                    <a:pt x="13400" y="6364"/>
                  </a:lnTo>
                  <a:lnTo>
                    <a:pt x="13164" y="7239"/>
                  </a:lnTo>
                  <a:lnTo>
                    <a:pt x="12895" y="8081"/>
                  </a:lnTo>
                  <a:lnTo>
                    <a:pt x="12626" y="8922"/>
                  </a:lnTo>
                  <a:lnTo>
                    <a:pt x="12053" y="10639"/>
                  </a:lnTo>
                  <a:lnTo>
                    <a:pt x="10841" y="14141"/>
                  </a:lnTo>
                  <a:lnTo>
                    <a:pt x="10235" y="15858"/>
                  </a:lnTo>
                  <a:lnTo>
                    <a:pt x="9562" y="17609"/>
                  </a:lnTo>
                  <a:lnTo>
                    <a:pt x="8989" y="19225"/>
                  </a:lnTo>
                  <a:lnTo>
                    <a:pt x="8383" y="20841"/>
                  </a:lnTo>
                  <a:lnTo>
                    <a:pt x="7272" y="24107"/>
                  </a:lnTo>
                  <a:lnTo>
                    <a:pt x="6161" y="27339"/>
                  </a:lnTo>
                  <a:lnTo>
                    <a:pt x="5017" y="30605"/>
                  </a:lnTo>
                  <a:lnTo>
                    <a:pt x="4680" y="30571"/>
                  </a:lnTo>
                  <a:lnTo>
                    <a:pt x="4411" y="30504"/>
                  </a:lnTo>
                  <a:lnTo>
                    <a:pt x="4175" y="30436"/>
                  </a:lnTo>
                  <a:lnTo>
                    <a:pt x="3703" y="30268"/>
                  </a:lnTo>
                  <a:lnTo>
                    <a:pt x="2693" y="29830"/>
                  </a:lnTo>
                  <a:lnTo>
                    <a:pt x="2222" y="29628"/>
                  </a:lnTo>
                  <a:lnTo>
                    <a:pt x="1717" y="29460"/>
                  </a:lnTo>
                  <a:lnTo>
                    <a:pt x="842" y="29191"/>
                  </a:lnTo>
                  <a:lnTo>
                    <a:pt x="0" y="28888"/>
                  </a:lnTo>
                  <a:lnTo>
                    <a:pt x="0" y="29224"/>
                  </a:lnTo>
                  <a:lnTo>
                    <a:pt x="505" y="29393"/>
                  </a:lnTo>
                  <a:lnTo>
                    <a:pt x="1044" y="29561"/>
                  </a:lnTo>
                  <a:lnTo>
                    <a:pt x="2087" y="29864"/>
                  </a:lnTo>
                  <a:lnTo>
                    <a:pt x="2559" y="30032"/>
                  </a:lnTo>
                  <a:lnTo>
                    <a:pt x="3030" y="30234"/>
                  </a:lnTo>
                  <a:lnTo>
                    <a:pt x="3501" y="30436"/>
                  </a:lnTo>
                  <a:lnTo>
                    <a:pt x="3973" y="30638"/>
                  </a:lnTo>
                  <a:lnTo>
                    <a:pt x="4444" y="30773"/>
                  </a:lnTo>
                  <a:lnTo>
                    <a:pt x="4714" y="30840"/>
                  </a:lnTo>
                  <a:lnTo>
                    <a:pt x="4848" y="30840"/>
                  </a:lnTo>
                  <a:lnTo>
                    <a:pt x="4983" y="30807"/>
                  </a:lnTo>
                  <a:lnTo>
                    <a:pt x="5017" y="30874"/>
                  </a:lnTo>
                  <a:lnTo>
                    <a:pt x="5118" y="30908"/>
                  </a:lnTo>
                  <a:lnTo>
                    <a:pt x="5185" y="30874"/>
                  </a:lnTo>
                  <a:lnTo>
                    <a:pt x="5252" y="30807"/>
                  </a:lnTo>
                  <a:lnTo>
                    <a:pt x="6330" y="27642"/>
                  </a:lnTo>
                  <a:lnTo>
                    <a:pt x="7407" y="24477"/>
                  </a:lnTo>
                  <a:lnTo>
                    <a:pt x="8484" y="21312"/>
                  </a:lnTo>
                  <a:lnTo>
                    <a:pt x="9057" y="19730"/>
                  </a:lnTo>
                  <a:lnTo>
                    <a:pt x="9663" y="18181"/>
                  </a:lnTo>
                  <a:lnTo>
                    <a:pt x="10302" y="16498"/>
                  </a:lnTo>
                  <a:lnTo>
                    <a:pt x="10908" y="14814"/>
                  </a:lnTo>
                  <a:lnTo>
                    <a:pt x="12053" y="11447"/>
                  </a:lnTo>
                  <a:lnTo>
                    <a:pt x="12626" y="9831"/>
                  </a:lnTo>
                  <a:lnTo>
                    <a:pt x="13198" y="8182"/>
                  </a:lnTo>
                  <a:lnTo>
                    <a:pt x="13434" y="7340"/>
                  </a:lnTo>
                  <a:lnTo>
                    <a:pt x="13669" y="6498"/>
                  </a:lnTo>
                  <a:lnTo>
                    <a:pt x="13838" y="5657"/>
                  </a:lnTo>
                  <a:lnTo>
                    <a:pt x="13905" y="4815"/>
                  </a:lnTo>
                  <a:lnTo>
                    <a:pt x="14006" y="4781"/>
                  </a:lnTo>
                  <a:lnTo>
                    <a:pt x="14040" y="4714"/>
                  </a:lnTo>
                  <a:lnTo>
                    <a:pt x="14006" y="4647"/>
                  </a:lnTo>
                  <a:lnTo>
                    <a:pt x="13939" y="4579"/>
                  </a:lnTo>
                  <a:lnTo>
                    <a:pt x="13063" y="4276"/>
                  </a:lnTo>
                  <a:lnTo>
                    <a:pt x="12154" y="4040"/>
                  </a:lnTo>
                  <a:lnTo>
                    <a:pt x="11279" y="3771"/>
                  </a:lnTo>
                  <a:lnTo>
                    <a:pt x="10370" y="3535"/>
                  </a:lnTo>
                  <a:lnTo>
                    <a:pt x="9393" y="3199"/>
                  </a:lnTo>
                  <a:lnTo>
                    <a:pt x="8417" y="2862"/>
                  </a:lnTo>
                  <a:lnTo>
                    <a:pt x="6464" y="2121"/>
                  </a:lnTo>
                  <a:lnTo>
                    <a:pt x="5555" y="1785"/>
                  </a:lnTo>
                  <a:lnTo>
                    <a:pt x="4680" y="1482"/>
                  </a:lnTo>
                  <a:lnTo>
                    <a:pt x="3771" y="1212"/>
                  </a:lnTo>
                  <a:lnTo>
                    <a:pt x="2828" y="977"/>
                  </a:lnTo>
                  <a:lnTo>
                    <a:pt x="2323" y="842"/>
                  </a:lnTo>
                  <a:lnTo>
                    <a:pt x="1818" y="707"/>
                  </a:lnTo>
                  <a:lnTo>
                    <a:pt x="1347" y="539"/>
                  </a:lnTo>
                  <a:lnTo>
                    <a:pt x="875" y="337"/>
                  </a:lnTo>
                  <a:lnTo>
                    <a:pt x="438" y="135"/>
                  </a:lnTo>
                  <a:lnTo>
                    <a:pt x="236" y="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9"/>
            <p:cNvSpPr/>
            <p:nvPr/>
          </p:nvSpPr>
          <p:spPr>
            <a:xfrm>
              <a:off x="211084" y="1586492"/>
              <a:ext cx="20153" cy="23536"/>
            </a:xfrm>
            <a:custGeom>
              <a:avLst/>
              <a:gdLst/>
              <a:ahLst/>
              <a:cxnLst/>
              <a:rect l="l" t="t" r="r" b="b"/>
              <a:pathLst>
                <a:path w="405" h="473" extrusionOk="0">
                  <a:moveTo>
                    <a:pt x="202" y="1"/>
                  </a:moveTo>
                  <a:lnTo>
                    <a:pt x="101" y="68"/>
                  </a:lnTo>
                  <a:lnTo>
                    <a:pt x="68" y="102"/>
                  </a:lnTo>
                  <a:lnTo>
                    <a:pt x="34" y="135"/>
                  </a:lnTo>
                  <a:lnTo>
                    <a:pt x="0" y="270"/>
                  </a:lnTo>
                  <a:lnTo>
                    <a:pt x="0" y="371"/>
                  </a:lnTo>
                  <a:lnTo>
                    <a:pt x="68" y="438"/>
                  </a:lnTo>
                  <a:lnTo>
                    <a:pt x="135" y="472"/>
                  </a:lnTo>
                  <a:lnTo>
                    <a:pt x="236" y="438"/>
                  </a:lnTo>
                  <a:lnTo>
                    <a:pt x="303" y="405"/>
                  </a:lnTo>
                  <a:lnTo>
                    <a:pt x="371" y="304"/>
                  </a:lnTo>
                  <a:lnTo>
                    <a:pt x="371" y="270"/>
                  </a:lnTo>
                  <a:lnTo>
                    <a:pt x="404" y="270"/>
                  </a:lnTo>
                  <a:lnTo>
                    <a:pt x="404" y="203"/>
                  </a:lnTo>
                  <a:lnTo>
                    <a:pt x="404" y="169"/>
                  </a:lnTo>
                  <a:lnTo>
                    <a:pt x="404" y="102"/>
                  </a:lnTo>
                  <a:lnTo>
                    <a:pt x="371" y="68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9"/>
            <p:cNvSpPr/>
            <p:nvPr/>
          </p:nvSpPr>
          <p:spPr>
            <a:xfrm>
              <a:off x="3" y="1439053"/>
              <a:ext cx="830992" cy="1847937"/>
            </a:xfrm>
            <a:custGeom>
              <a:avLst/>
              <a:gdLst/>
              <a:ahLst/>
              <a:cxnLst/>
              <a:rect l="l" t="t" r="r" b="b"/>
              <a:pathLst>
                <a:path w="16700" h="37137" extrusionOk="0">
                  <a:moveTo>
                    <a:pt x="0" y="1"/>
                  </a:moveTo>
                  <a:lnTo>
                    <a:pt x="0" y="169"/>
                  </a:lnTo>
                  <a:lnTo>
                    <a:pt x="505" y="270"/>
                  </a:lnTo>
                  <a:lnTo>
                    <a:pt x="976" y="439"/>
                  </a:lnTo>
                  <a:lnTo>
                    <a:pt x="1953" y="809"/>
                  </a:lnTo>
                  <a:lnTo>
                    <a:pt x="2592" y="1011"/>
                  </a:lnTo>
                  <a:lnTo>
                    <a:pt x="3232" y="1179"/>
                  </a:lnTo>
                  <a:lnTo>
                    <a:pt x="3872" y="1348"/>
                  </a:lnTo>
                  <a:lnTo>
                    <a:pt x="4512" y="1550"/>
                  </a:lnTo>
                  <a:lnTo>
                    <a:pt x="7171" y="2358"/>
                  </a:lnTo>
                  <a:lnTo>
                    <a:pt x="8484" y="2795"/>
                  </a:lnTo>
                  <a:lnTo>
                    <a:pt x="9831" y="3233"/>
                  </a:lnTo>
                  <a:lnTo>
                    <a:pt x="12019" y="4007"/>
                  </a:lnTo>
                  <a:lnTo>
                    <a:pt x="14242" y="4815"/>
                  </a:lnTo>
                  <a:lnTo>
                    <a:pt x="14747" y="4984"/>
                  </a:lnTo>
                  <a:lnTo>
                    <a:pt x="15252" y="5186"/>
                  </a:lnTo>
                  <a:lnTo>
                    <a:pt x="15757" y="5455"/>
                  </a:lnTo>
                  <a:lnTo>
                    <a:pt x="15959" y="5623"/>
                  </a:lnTo>
                  <a:lnTo>
                    <a:pt x="16194" y="5792"/>
                  </a:lnTo>
                  <a:lnTo>
                    <a:pt x="16329" y="5960"/>
                  </a:lnTo>
                  <a:lnTo>
                    <a:pt x="16396" y="6162"/>
                  </a:lnTo>
                  <a:lnTo>
                    <a:pt x="16430" y="6431"/>
                  </a:lnTo>
                  <a:lnTo>
                    <a:pt x="16430" y="6768"/>
                  </a:lnTo>
                  <a:lnTo>
                    <a:pt x="16430" y="7105"/>
                  </a:lnTo>
                  <a:lnTo>
                    <a:pt x="16363" y="7475"/>
                  </a:lnTo>
                  <a:lnTo>
                    <a:pt x="16228" y="8283"/>
                  </a:lnTo>
                  <a:lnTo>
                    <a:pt x="16026" y="9091"/>
                  </a:lnTo>
                  <a:lnTo>
                    <a:pt x="15790" y="9798"/>
                  </a:lnTo>
                  <a:lnTo>
                    <a:pt x="15487" y="10808"/>
                  </a:lnTo>
                  <a:lnTo>
                    <a:pt x="15285" y="11448"/>
                  </a:lnTo>
                  <a:lnTo>
                    <a:pt x="15083" y="12054"/>
                  </a:lnTo>
                  <a:lnTo>
                    <a:pt x="14612" y="13333"/>
                  </a:lnTo>
                  <a:lnTo>
                    <a:pt x="14141" y="14613"/>
                  </a:lnTo>
                  <a:lnTo>
                    <a:pt x="13703" y="15892"/>
                  </a:lnTo>
                  <a:lnTo>
                    <a:pt x="13299" y="17172"/>
                  </a:lnTo>
                  <a:lnTo>
                    <a:pt x="12929" y="18485"/>
                  </a:lnTo>
                  <a:lnTo>
                    <a:pt x="12525" y="19831"/>
                  </a:lnTo>
                  <a:lnTo>
                    <a:pt x="12120" y="21144"/>
                  </a:lnTo>
                  <a:lnTo>
                    <a:pt x="11211" y="23838"/>
                  </a:lnTo>
                  <a:lnTo>
                    <a:pt x="9326" y="29124"/>
                  </a:lnTo>
                  <a:lnTo>
                    <a:pt x="7508" y="34376"/>
                  </a:lnTo>
                  <a:lnTo>
                    <a:pt x="7340" y="34982"/>
                  </a:lnTo>
                  <a:lnTo>
                    <a:pt x="7138" y="35655"/>
                  </a:lnTo>
                  <a:lnTo>
                    <a:pt x="7003" y="35992"/>
                  </a:lnTo>
                  <a:lnTo>
                    <a:pt x="6835" y="36261"/>
                  </a:lnTo>
                  <a:lnTo>
                    <a:pt x="6599" y="36497"/>
                  </a:lnTo>
                  <a:lnTo>
                    <a:pt x="6498" y="36598"/>
                  </a:lnTo>
                  <a:lnTo>
                    <a:pt x="6363" y="36699"/>
                  </a:lnTo>
                  <a:lnTo>
                    <a:pt x="6161" y="36800"/>
                  </a:lnTo>
                  <a:lnTo>
                    <a:pt x="5926" y="36834"/>
                  </a:lnTo>
                  <a:lnTo>
                    <a:pt x="5690" y="36867"/>
                  </a:lnTo>
                  <a:lnTo>
                    <a:pt x="5454" y="36834"/>
                  </a:lnTo>
                  <a:lnTo>
                    <a:pt x="4983" y="36733"/>
                  </a:lnTo>
                  <a:lnTo>
                    <a:pt x="4512" y="36598"/>
                  </a:lnTo>
                  <a:lnTo>
                    <a:pt x="4074" y="36430"/>
                  </a:lnTo>
                  <a:lnTo>
                    <a:pt x="3670" y="36228"/>
                  </a:lnTo>
                  <a:lnTo>
                    <a:pt x="2794" y="35824"/>
                  </a:lnTo>
                  <a:lnTo>
                    <a:pt x="2525" y="35689"/>
                  </a:lnTo>
                  <a:lnTo>
                    <a:pt x="2222" y="35588"/>
                  </a:lnTo>
                  <a:lnTo>
                    <a:pt x="1616" y="35386"/>
                  </a:lnTo>
                  <a:lnTo>
                    <a:pt x="1010" y="35218"/>
                  </a:lnTo>
                  <a:lnTo>
                    <a:pt x="404" y="35049"/>
                  </a:lnTo>
                  <a:lnTo>
                    <a:pt x="202" y="34948"/>
                  </a:lnTo>
                  <a:lnTo>
                    <a:pt x="0" y="34847"/>
                  </a:lnTo>
                  <a:lnTo>
                    <a:pt x="0" y="35184"/>
                  </a:lnTo>
                  <a:lnTo>
                    <a:pt x="505" y="35386"/>
                  </a:lnTo>
                  <a:lnTo>
                    <a:pt x="1044" y="35554"/>
                  </a:lnTo>
                  <a:lnTo>
                    <a:pt x="1650" y="35756"/>
                  </a:lnTo>
                  <a:lnTo>
                    <a:pt x="2222" y="35992"/>
                  </a:lnTo>
                  <a:lnTo>
                    <a:pt x="2828" y="36228"/>
                  </a:lnTo>
                  <a:lnTo>
                    <a:pt x="3400" y="36497"/>
                  </a:lnTo>
                  <a:lnTo>
                    <a:pt x="3804" y="36665"/>
                  </a:lnTo>
                  <a:lnTo>
                    <a:pt x="4209" y="36834"/>
                  </a:lnTo>
                  <a:lnTo>
                    <a:pt x="4613" y="36968"/>
                  </a:lnTo>
                  <a:lnTo>
                    <a:pt x="5050" y="37103"/>
                  </a:lnTo>
                  <a:lnTo>
                    <a:pt x="5387" y="37137"/>
                  </a:lnTo>
                  <a:lnTo>
                    <a:pt x="5690" y="37137"/>
                  </a:lnTo>
                  <a:lnTo>
                    <a:pt x="6027" y="37103"/>
                  </a:lnTo>
                  <a:lnTo>
                    <a:pt x="6330" y="37002"/>
                  </a:lnTo>
                  <a:lnTo>
                    <a:pt x="6599" y="36867"/>
                  </a:lnTo>
                  <a:lnTo>
                    <a:pt x="6835" y="36665"/>
                  </a:lnTo>
                  <a:lnTo>
                    <a:pt x="7037" y="36430"/>
                  </a:lnTo>
                  <a:lnTo>
                    <a:pt x="7205" y="36093"/>
                  </a:lnTo>
                  <a:lnTo>
                    <a:pt x="7710" y="34679"/>
                  </a:lnTo>
                  <a:lnTo>
                    <a:pt x="8181" y="33265"/>
                  </a:lnTo>
                  <a:lnTo>
                    <a:pt x="9158" y="30437"/>
                  </a:lnTo>
                  <a:lnTo>
                    <a:pt x="11178" y="24747"/>
                  </a:lnTo>
                  <a:lnTo>
                    <a:pt x="12154" y="21885"/>
                  </a:lnTo>
                  <a:lnTo>
                    <a:pt x="12592" y="20471"/>
                  </a:lnTo>
                  <a:lnTo>
                    <a:pt x="13030" y="19023"/>
                  </a:lnTo>
                  <a:lnTo>
                    <a:pt x="13838" y="16296"/>
                  </a:lnTo>
                  <a:lnTo>
                    <a:pt x="14275" y="14949"/>
                  </a:lnTo>
                  <a:lnTo>
                    <a:pt x="14747" y="13636"/>
                  </a:lnTo>
                  <a:lnTo>
                    <a:pt x="15252" y="12256"/>
                  </a:lnTo>
                  <a:lnTo>
                    <a:pt x="15723" y="10842"/>
                  </a:lnTo>
                  <a:lnTo>
                    <a:pt x="16060" y="9765"/>
                  </a:lnTo>
                  <a:lnTo>
                    <a:pt x="16329" y="8957"/>
                  </a:lnTo>
                  <a:lnTo>
                    <a:pt x="16531" y="8048"/>
                  </a:lnTo>
                  <a:lnTo>
                    <a:pt x="16632" y="7610"/>
                  </a:lnTo>
                  <a:lnTo>
                    <a:pt x="16666" y="7172"/>
                  </a:lnTo>
                  <a:lnTo>
                    <a:pt x="16699" y="6734"/>
                  </a:lnTo>
                  <a:lnTo>
                    <a:pt x="16666" y="6364"/>
                  </a:lnTo>
                  <a:lnTo>
                    <a:pt x="16598" y="5994"/>
                  </a:lnTo>
                  <a:lnTo>
                    <a:pt x="16464" y="5691"/>
                  </a:lnTo>
                  <a:lnTo>
                    <a:pt x="16363" y="5556"/>
                  </a:lnTo>
                  <a:lnTo>
                    <a:pt x="16262" y="5455"/>
                  </a:lnTo>
                  <a:lnTo>
                    <a:pt x="16127" y="5354"/>
                  </a:lnTo>
                  <a:lnTo>
                    <a:pt x="15992" y="5287"/>
                  </a:lnTo>
                  <a:lnTo>
                    <a:pt x="14982" y="4815"/>
                  </a:lnTo>
                  <a:lnTo>
                    <a:pt x="14477" y="4613"/>
                  </a:lnTo>
                  <a:lnTo>
                    <a:pt x="13972" y="4445"/>
                  </a:lnTo>
                  <a:lnTo>
                    <a:pt x="12659" y="3974"/>
                  </a:lnTo>
                  <a:lnTo>
                    <a:pt x="11346" y="3502"/>
                  </a:lnTo>
                  <a:lnTo>
                    <a:pt x="9831" y="2964"/>
                  </a:lnTo>
                  <a:lnTo>
                    <a:pt x="8316" y="2492"/>
                  </a:lnTo>
                  <a:lnTo>
                    <a:pt x="5286" y="1516"/>
                  </a:lnTo>
                  <a:lnTo>
                    <a:pt x="3737" y="1078"/>
                  </a:lnTo>
                  <a:lnTo>
                    <a:pt x="2188" y="641"/>
                  </a:lnTo>
                  <a:lnTo>
                    <a:pt x="1650" y="439"/>
                  </a:lnTo>
                  <a:lnTo>
                    <a:pt x="1111" y="237"/>
                  </a:lnTo>
                  <a:lnTo>
                    <a:pt x="842" y="136"/>
                  </a:lnTo>
                  <a:lnTo>
                    <a:pt x="572" y="68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43" name="Google Shape;1443;p9"/>
          <p:cNvSpPr/>
          <p:nvPr/>
        </p:nvSpPr>
        <p:spPr>
          <a:xfrm>
            <a:off x="7570249" y="187589"/>
            <a:ext cx="830992" cy="847761"/>
          </a:xfrm>
          <a:custGeom>
            <a:avLst/>
            <a:gdLst/>
            <a:ahLst/>
            <a:cxnLst/>
            <a:rect l="l" t="t" r="r" b="b"/>
            <a:pathLst>
              <a:path w="16700" h="17037" extrusionOk="0">
                <a:moveTo>
                  <a:pt x="10471" y="169"/>
                </a:moveTo>
                <a:lnTo>
                  <a:pt x="10471" y="338"/>
                </a:lnTo>
                <a:lnTo>
                  <a:pt x="10538" y="472"/>
                </a:lnTo>
                <a:lnTo>
                  <a:pt x="10606" y="674"/>
                </a:lnTo>
                <a:lnTo>
                  <a:pt x="10336" y="775"/>
                </a:lnTo>
                <a:lnTo>
                  <a:pt x="10303" y="809"/>
                </a:lnTo>
                <a:lnTo>
                  <a:pt x="10202" y="641"/>
                </a:lnTo>
                <a:lnTo>
                  <a:pt x="10101" y="472"/>
                </a:lnTo>
                <a:lnTo>
                  <a:pt x="10269" y="338"/>
                </a:lnTo>
                <a:lnTo>
                  <a:pt x="10404" y="236"/>
                </a:lnTo>
                <a:lnTo>
                  <a:pt x="10471" y="169"/>
                </a:lnTo>
                <a:close/>
                <a:moveTo>
                  <a:pt x="10673" y="944"/>
                </a:moveTo>
                <a:lnTo>
                  <a:pt x="10673" y="1011"/>
                </a:lnTo>
                <a:lnTo>
                  <a:pt x="10707" y="1112"/>
                </a:lnTo>
                <a:lnTo>
                  <a:pt x="10774" y="1314"/>
                </a:lnTo>
                <a:lnTo>
                  <a:pt x="10673" y="1314"/>
                </a:lnTo>
                <a:lnTo>
                  <a:pt x="10336" y="1381"/>
                </a:lnTo>
                <a:lnTo>
                  <a:pt x="10303" y="1213"/>
                </a:lnTo>
                <a:lnTo>
                  <a:pt x="10269" y="1078"/>
                </a:lnTo>
                <a:lnTo>
                  <a:pt x="10404" y="1045"/>
                </a:lnTo>
                <a:lnTo>
                  <a:pt x="10673" y="944"/>
                </a:lnTo>
                <a:close/>
                <a:moveTo>
                  <a:pt x="10942" y="1516"/>
                </a:moveTo>
                <a:lnTo>
                  <a:pt x="11043" y="1617"/>
                </a:lnTo>
                <a:lnTo>
                  <a:pt x="11481" y="2055"/>
                </a:lnTo>
                <a:lnTo>
                  <a:pt x="11717" y="2290"/>
                </a:lnTo>
                <a:lnTo>
                  <a:pt x="11919" y="2526"/>
                </a:lnTo>
                <a:lnTo>
                  <a:pt x="11649" y="2627"/>
                </a:lnTo>
                <a:lnTo>
                  <a:pt x="11346" y="2694"/>
                </a:lnTo>
                <a:lnTo>
                  <a:pt x="10740" y="2829"/>
                </a:lnTo>
                <a:lnTo>
                  <a:pt x="10404" y="2896"/>
                </a:lnTo>
                <a:lnTo>
                  <a:pt x="10235" y="2930"/>
                </a:lnTo>
                <a:lnTo>
                  <a:pt x="10101" y="3031"/>
                </a:lnTo>
                <a:lnTo>
                  <a:pt x="10168" y="2425"/>
                </a:lnTo>
                <a:lnTo>
                  <a:pt x="10303" y="1819"/>
                </a:lnTo>
                <a:lnTo>
                  <a:pt x="10336" y="1583"/>
                </a:lnTo>
                <a:lnTo>
                  <a:pt x="10505" y="1550"/>
                </a:lnTo>
                <a:lnTo>
                  <a:pt x="10808" y="1516"/>
                </a:lnTo>
                <a:close/>
                <a:moveTo>
                  <a:pt x="12087" y="2728"/>
                </a:moveTo>
                <a:lnTo>
                  <a:pt x="12255" y="2964"/>
                </a:lnTo>
                <a:lnTo>
                  <a:pt x="11582" y="3199"/>
                </a:lnTo>
                <a:lnTo>
                  <a:pt x="10942" y="3368"/>
                </a:lnTo>
                <a:lnTo>
                  <a:pt x="10505" y="3502"/>
                </a:lnTo>
                <a:lnTo>
                  <a:pt x="10067" y="3637"/>
                </a:lnTo>
                <a:lnTo>
                  <a:pt x="10101" y="3199"/>
                </a:lnTo>
                <a:lnTo>
                  <a:pt x="10303" y="3166"/>
                </a:lnTo>
                <a:lnTo>
                  <a:pt x="10505" y="3132"/>
                </a:lnTo>
                <a:lnTo>
                  <a:pt x="10942" y="3031"/>
                </a:lnTo>
                <a:lnTo>
                  <a:pt x="11515" y="2896"/>
                </a:lnTo>
                <a:lnTo>
                  <a:pt x="11818" y="2829"/>
                </a:lnTo>
                <a:lnTo>
                  <a:pt x="12087" y="2728"/>
                </a:lnTo>
                <a:close/>
                <a:moveTo>
                  <a:pt x="12525" y="3098"/>
                </a:moveTo>
                <a:lnTo>
                  <a:pt x="12626" y="3671"/>
                </a:lnTo>
                <a:lnTo>
                  <a:pt x="12760" y="4243"/>
                </a:lnTo>
                <a:lnTo>
                  <a:pt x="13063" y="5320"/>
                </a:lnTo>
                <a:lnTo>
                  <a:pt x="13265" y="5994"/>
                </a:lnTo>
                <a:lnTo>
                  <a:pt x="13535" y="6633"/>
                </a:lnTo>
                <a:lnTo>
                  <a:pt x="13804" y="7273"/>
                </a:lnTo>
                <a:lnTo>
                  <a:pt x="14040" y="7913"/>
                </a:lnTo>
                <a:lnTo>
                  <a:pt x="14242" y="8519"/>
                </a:lnTo>
                <a:lnTo>
                  <a:pt x="14410" y="9159"/>
                </a:lnTo>
                <a:lnTo>
                  <a:pt x="14679" y="10404"/>
                </a:lnTo>
                <a:lnTo>
                  <a:pt x="14780" y="10876"/>
                </a:lnTo>
                <a:lnTo>
                  <a:pt x="14881" y="11347"/>
                </a:lnTo>
                <a:lnTo>
                  <a:pt x="15016" y="11818"/>
                </a:lnTo>
                <a:lnTo>
                  <a:pt x="15117" y="12020"/>
                </a:lnTo>
                <a:lnTo>
                  <a:pt x="15252" y="12222"/>
                </a:lnTo>
                <a:lnTo>
                  <a:pt x="14612" y="12458"/>
                </a:lnTo>
                <a:lnTo>
                  <a:pt x="13939" y="12660"/>
                </a:lnTo>
                <a:lnTo>
                  <a:pt x="13333" y="12828"/>
                </a:lnTo>
                <a:lnTo>
                  <a:pt x="12996" y="12929"/>
                </a:lnTo>
                <a:lnTo>
                  <a:pt x="12727" y="13030"/>
                </a:lnTo>
                <a:lnTo>
                  <a:pt x="12592" y="12458"/>
                </a:lnTo>
                <a:lnTo>
                  <a:pt x="12457" y="11919"/>
                </a:lnTo>
                <a:lnTo>
                  <a:pt x="12154" y="10808"/>
                </a:lnTo>
                <a:lnTo>
                  <a:pt x="11818" y="9563"/>
                </a:lnTo>
                <a:lnTo>
                  <a:pt x="11616" y="8923"/>
                </a:lnTo>
                <a:lnTo>
                  <a:pt x="11414" y="8317"/>
                </a:lnTo>
                <a:lnTo>
                  <a:pt x="11010" y="7239"/>
                </a:lnTo>
                <a:lnTo>
                  <a:pt x="10808" y="6667"/>
                </a:lnTo>
                <a:lnTo>
                  <a:pt x="10639" y="6128"/>
                </a:lnTo>
                <a:lnTo>
                  <a:pt x="10471" y="5590"/>
                </a:lnTo>
                <a:lnTo>
                  <a:pt x="10269" y="5051"/>
                </a:lnTo>
                <a:lnTo>
                  <a:pt x="10101" y="4479"/>
                </a:lnTo>
                <a:lnTo>
                  <a:pt x="9932" y="3940"/>
                </a:lnTo>
                <a:lnTo>
                  <a:pt x="9966" y="3906"/>
                </a:lnTo>
                <a:lnTo>
                  <a:pt x="10572" y="3704"/>
                </a:lnTo>
                <a:lnTo>
                  <a:pt x="11178" y="3536"/>
                </a:lnTo>
                <a:lnTo>
                  <a:pt x="11885" y="3368"/>
                </a:lnTo>
                <a:lnTo>
                  <a:pt x="12222" y="3233"/>
                </a:lnTo>
                <a:lnTo>
                  <a:pt x="12525" y="3098"/>
                </a:lnTo>
                <a:close/>
                <a:moveTo>
                  <a:pt x="15353" y="12492"/>
                </a:moveTo>
                <a:lnTo>
                  <a:pt x="15386" y="12761"/>
                </a:lnTo>
                <a:lnTo>
                  <a:pt x="15454" y="12997"/>
                </a:lnTo>
                <a:lnTo>
                  <a:pt x="15622" y="13535"/>
                </a:lnTo>
                <a:lnTo>
                  <a:pt x="15521" y="13502"/>
                </a:lnTo>
                <a:lnTo>
                  <a:pt x="15420" y="13502"/>
                </a:lnTo>
                <a:lnTo>
                  <a:pt x="15117" y="13535"/>
                </a:lnTo>
                <a:lnTo>
                  <a:pt x="14646" y="13670"/>
                </a:lnTo>
                <a:lnTo>
                  <a:pt x="13972" y="13872"/>
                </a:lnTo>
                <a:lnTo>
                  <a:pt x="13535" y="13973"/>
                </a:lnTo>
                <a:lnTo>
                  <a:pt x="13265" y="14040"/>
                </a:lnTo>
                <a:lnTo>
                  <a:pt x="13164" y="13805"/>
                </a:lnTo>
                <a:lnTo>
                  <a:pt x="13097" y="13569"/>
                </a:lnTo>
                <a:lnTo>
                  <a:pt x="12996" y="13367"/>
                </a:lnTo>
                <a:lnTo>
                  <a:pt x="12861" y="13199"/>
                </a:lnTo>
                <a:lnTo>
                  <a:pt x="13097" y="13165"/>
                </a:lnTo>
                <a:lnTo>
                  <a:pt x="13366" y="13098"/>
                </a:lnTo>
                <a:lnTo>
                  <a:pt x="13838" y="12963"/>
                </a:lnTo>
                <a:lnTo>
                  <a:pt x="14612" y="12727"/>
                </a:lnTo>
                <a:lnTo>
                  <a:pt x="15353" y="12492"/>
                </a:lnTo>
                <a:close/>
                <a:moveTo>
                  <a:pt x="337" y="11886"/>
                </a:moveTo>
                <a:lnTo>
                  <a:pt x="472" y="12155"/>
                </a:lnTo>
                <a:lnTo>
                  <a:pt x="674" y="12357"/>
                </a:lnTo>
                <a:lnTo>
                  <a:pt x="909" y="12593"/>
                </a:lnTo>
                <a:lnTo>
                  <a:pt x="1145" y="12727"/>
                </a:lnTo>
                <a:lnTo>
                  <a:pt x="1381" y="12828"/>
                </a:lnTo>
                <a:lnTo>
                  <a:pt x="1650" y="12896"/>
                </a:lnTo>
                <a:lnTo>
                  <a:pt x="1919" y="12929"/>
                </a:lnTo>
                <a:lnTo>
                  <a:pt x="2020" y="13333"/>
                </a:lnTo>
                <a:lnTo>
                  <a:pt x="2121" y="13805"/>
                </a:lnTo>
                <a:lnTo>
                  <a:pt x="2222" y="13939"/>
                </a:lnTo>
                <a:lnTo>
                  <a:pt x="2290" y="14074"/>
                </a:lnTo>
                <a:lnTo>
                  <a:pt x="2525" y="14276"/>
                </a:lnTo>
                <a:lnTo>
                  <a:pt x="2189" y="14175"/>
                </a:lnTo>
                <a:lnTo>
                  <a:pt x="1886" y="14040"/>
                </a:lnTo>
                <a:lnTo>
                  <a:pt x="1583" y="13906"/>
                </a:lnTo>
                <a:lnTo>
                  <a:pt x="1313" y="13704"/>
                </a:lnTo>
                <a:lnTo>
                  <a:pt x="1078" y="13468"/>
                </a:lnTo>
                <a:lnTo>
                  <a:pt x="876" y="13199"/>
                </a:lnTo>
                <a:lnTo>
                  <a:pt x="674" y="12929"/>
                </a:lnTo>
                <a:lnTo>
                  <a:pt x="539" y="12593"/>
                </a:lnTo>
                <a:lnTo>
                  <a:pt x="404" y="12256"/>
                </a:lnTo>
                <a:lnTo>
                  <a:pt x="337" y="11886"/>
                </a:lnTo>
                <a:close/>
                <a:moveTo>
                  <a:pt x="15285" y="13838"/>
                </a:moveTo>
                <a:lnTo>
                  <a:pt x="14545" y="14074"/>
                </a:lnTo>
                <a:lnTo>
                  <a:pt x="13972" y="14276"/>
                </a:lnTo>
                <a:lnTo>
                  <a:pt x="13669" y="14377"/>
                </a:lnTo>
                <a:lnTo>
                  <a:pt x="13400" y="14512"/>
                </a:lnTo>
                <a:lnTo>
                  <a:pt x="13400" y="14545"/>
                </a:lnTo>
                <a:lnTo>
                  <a:pt x="13400" y="14579"/>
                </a:lnTo>
                <a:lnTo>
                  <a:pt x="13669" y="14579"/>
                </a:lnTo>
                <a:lnTo>
                  <a:pt x="13939" y="14512"/>
                </a:lnTo>
                <a:lnTo>
                  <a:pt x="14444" y="14377"/>
                </a:lnTo>
                <a:lnTo>
                  <a:pt x="15117" y="14175"/>
                </a:lnTo>
                <a:lnTo>
                  <a:pt x="15757" y="13973"/>
                </a:lnTo>
                <a:lnTo>
                  <a:pt x="15790" y="14108"/>
                </a:lnTo>
                <a:lnTo>
                  <a:pt x="15184" y="14209"/>
                </a:lnTo>
                <a:lnTo>
                  <a:pt x="14578" y="14377"/>
                </a:lnTo>
                <a:lnTo>
                  <a:pt x="13972" y="14646"/>
                </a:lnTo>
                <a:lnTo>
                  <a:pt x="13703" y="14781"/>
                </a:lnTo>
                <a:lnTo>
                  <a:pt x="13467" y="14949"/>
                </a:lnTo>
                <a:lnTo>
                  <a:pt x="13400" y="14747"/>
                </a:lnTo>
                <a:lnTo>
                  <a:pt x="13299" y="14242"/>
                </a:lnTo>
                <a:lnTo>
                  <a:pt x="13669" y="14175"/>
                </a:lnTo>
                <a:lnTo>
                  <a:pt x="14073" y="14108"/>
                </a:lnTo>
                <a:lnTo>
                  <a:pt x="14814" y="13906"/>
                </a:lnTo>
                <a:lnTo>
                  <a:pt x="15285" y="13838"/>
                </a:lnTo>
                <a:close/>
                <a:moveTo>
                  <a:pt x="1145" y="3098"/>
                </a:moveTo>
                <a:lnTo>
                  <a:pt x="1684" y="3199"/>
                </a:lnTo>
                <a:lnTo>
                  <a:pt x="2189" y="3267"/>
                </a:lnTo>
                <a:lnTo>
                  <a:pt x="3232" y="3368"/>
                </a:lnTo>
                <a:lnTo>
                  <a:pt x="4276" y="3435"/>
                </a:lnTo>
                <a:lnTo>
                  <a:pt x="5320" y="3502"/>
                </a:lnTo>
                <a:lnTo>
                  <a:pt x="6397" y="3637"/>
                </a:lnTo>
                <a:lnTo>
                  <a:pt x="7508" y="3772"/>
                </a:lnTo>
                <a:lnTo>
                  <a:pt x="8619" y="3906"/>
                </a:lnTo>
                <a:lnTo>
                  <a:pt x="9730" y="3974"/>
                </a:lnTo>
                <a:lnTo>
                  <a:pt x="9831" y="4411"/>
                </a:lnTo>
                <a:lnTo>
                  <a:pt x="9932" y="4883"/>
                </a:lnTo>
                <a:lnTo>
                  <a:pt x="10269" y="5758"/>
                </a:lnTo>
                <a:lnTo>
                  <a:pt x="10639" y="6970"/>
                </a:lnTo>
                <a:lnTo>
                  <a:pt x="11077" y="8148"/>
                </a:lnTo>
                <a:lnTo>
                  <a:pt x="11346" y="8990"/>
                </a:lnTo>
                <a:lnTo>
                  <a:pt x="11616" y="9866"/>
                </a:lnTo>
                <a:lnTo>
                  <a:pt x="11582" y="9899"/>
                </a:lnTo>
                <a:lnTo>
                  <a:pt x="11649" y="10573"/>
                </a:lnTo>
                <a:lnTo>
                  <a:pt x="11616" y="11246"/>
                </a:lnTo>
                <a:lnTo>
                  <a:pt x="11548" y="11919"/>
                </a:lnTo>
                <a:lnTo>
                  <a:pt x="11447" y="12593"/>
                </a:lnTo>
                <a:lnTo>
                  <a:pt x="11178" y="13771"/>
                </a:lnTo>
                <a:lnTo>
                  <a:pt x="11111" y="14377"/>
                </a:lnTo>
                <a:lnTo>
                  <a:pt x="11077" y="14983"/>
                </a:lnTo>
                <a:lnTo>
                  <a:pt x="10538" y="15050"/>
                </a:lnTo>
                <a:lnTo>
                  <a:pt x="9495" y="15050"/>
                </a:lnTo>
                <a:lnTo>
                  <a:pt x="8956" y="14983"/>
                </a:lnTo>
                <a:lnTo>
                  <a:pt x="7878" y="14848"/>
                </a:lnTo>
                <a:lnTo>
                  <a:pt x="6835" y="14714"/>
                </a:lnTo>
                <a:lnTo>
                  <a:pt x="5892" y="14613"/>
                </a:lnTo>
                <a:lnTo>
                  <a:pt x="4949" y="14545"/>
                </a:lnTo>
                <a:lnTo>
                  <a:pt x="3064" y="14444"/>
                </a:lnTo>
                <a:lnTo>
                  <a:pt x="3064" y="14411"/>
                </a:lnTo>
                <a:lnTo>
                  <a:pt x="3064" y="14343"/>
                </a:lnTo>
                <a:lnTo>
                  <a:pt x="3030" y="14310"/>
                </a:lnTo>
                <a:lnTo>
                  <a:pt x="2997" y="14276"/>
                </a:lnTo>
                <a:lnTo>
                  <a:pt x="2795" y="14175"/>
                </a:lnTo>
                <a:lnTo>
                  <a:pt x="2593" y="14040"/>
                </a:lnTo>
                <a:lnTo>
                  <a:pt x="2458" y="13872"/>
                </a:lnTo>
                <a:lnTo>
                  <a:pt x="2323" y="13704"/>
                </a:lnTo>
                <a:lnTo>
                  <a:pt x="2256" y="13502"/>
                </a:lnTo>
                <a:lnTo>
                  <a:pt x="2189" y="13300"/>
                </a:lnTo>
                <a:lnTo>
                  <a:pt x="2189" y="13064"/>
                </a:lnTo>
                <a:lnTo>
                  <a:pt x="2189" y="12828"/>
                </a:lnTo>
                <a:lnTo>
                  <a:pt x="2155" y="12761"/>
                </a:lnTo>
                <a:lnTo>
                  <a:pt x="2088" y="12727"/>
                </a:lnTo>
                <a:lnTo>
                  <a:pt x="1852" y="12727"/>
                </a:lnTo>
                <a:lnTo>
                  <a:pt x="1650" y="12694"/>
                </a:lnTo>
                <a:lnTo>
                  <a:pt x="1448" y="12626"/>
                </a:lnTo>
                <a:lnTo>
                  <a:pt x="1246" y="12559"/>
                </a:lnTo>
                <a:lnTo>
                  <a:pt x="1078" y="12458"/>
                </a:lnTo>
                <a:lnTo>
                  <a:pt x="909" y="12357"/>
                </a:lnTo>
                <a:lnTo>
                  <a:pt x="573" y="12054"/>
                </a:lnTo>
                <a:lnTo>
                  <a:pt x="472" y="11886"/>
                </a:lnTo>
                <a:lnTo>
                  <a:pt x="303" y="11717"/>
                </a:lnTo>
                <a:lnTo>
                  <a:pt x="236" y="11111"/>
                </a:lnTo>
                <a:lnTo>
                  <a:pt x="269" y="10505"/>
                </a:lnTo>
                <a:lnTo>
                  <a:pt x="303" y="9899"/>
                </a:lnTo>
                <a:lnTo>
                  <a:pt x="370" y="9327"/>
                </a:lnTo>
                <a:lnTo>
                  <a:pt x="505" y="7778"/>
                </a:lnTo>
                <a:lnTo>
                  <a:pt x="674" y="6196"/>
                </a:lnTo>
                <a:lnTo>
                  <a:pt x="741" y="5421"/>
                </a:lnTo>
                <a:lnTo>
                  <a:pt x="842" y="4647"/>
                </a:lnTo>
                <a:lnTo>
                  <a:pt x="977" y="3873"/>
                </a:lnTo>
                <a:lnTo>
                  <a:pt x="1145" y="3098"/>
                </a:lnTo>
                <a:close/>
                <a:moveTo>
                  <a:pt x="15858" y="14377"/>
                </a:moveTo>
                <a:lnTo>
                  <a:pt x="15858" y="14444"/>
                </a:lnTo>
                <a:lnTo>
                  <a:pt x="15656" y="14478"/>
                </a:lnTo>
                <a:lnTo>
                  <a:pt x="15420" y="14545"/>
                </a:lnTo>
                <a:lnTo>
                  <a:pt x="15083" y="14646"/>
                </a:lnTo>
                <a:lnTo>
                  <a:pt x="14679" y="14747"/>
                </a:lnTo>
                <a:lnTo>
                  <a:pt x="14275" y="14916"/>
                </a:lnTo>
                <a:lnTo>
                  <a:pt x="13871" y="15084"/>
                </a:lnTo>
                <a:lnTo>
                  <a:pt x="13703" y="15185"/>
                </a:lnTo>
                <a:lnTo>
                  <a:pt x="13535" y="15320"/>
                </a:lnTo>
                <a:lnTo>
                  <a:pt x="13467" y="15017"/>
                </a:lnTo>
                <a:lnTo>
                  <a:pt x="13905" y="14916"/>
                </a:lnTo>
                <a:lnTo>
                  <a:pt x="14376" y="14781"/>
                </a:lnTo>
                <a:lnTo>
                  <a:pt x="14814" y="14646"/>
                </a:lnTo>
                <a:lnTo>
                  <a:pt x="15285" y="14512"/>
                </a:lnTo>
                <a:lnTo>
                  <a:pt x="15521" y="14444"/>
                </a:lnTo>
                <a:lnTo>
                  <a:pt x="15689" y="14411"/>
                </a:lnTo>
                <a:lnTo>
                  <a:pt x="15858" y="14377"/>
                </a:lnTo>
                <a:close/>
                <a:moveTo>
                  <a:pt x="15925" y="14747"/>
                </a:moveTo>
                <a:lnTo>
                  <a:pt x="15925" y="14815"/>
                </a:lnTo>
                <a:lnTo>
                  <a:pt x="14747" y="15151"/>
                </a:lnTo>
                <a:lnTo>
                  <a:pt x="14141" y="15387"/>
                </a:lnTo>
                <a:lnTo>
                  <a:pt x="13871" y="15522"/>
                </a:lnTo>
                <a:lnTo>
                  <a:pt x="13602" y="15656"/>
                </a:lnTo>
                <a:lnTo>
                  <a:pt x="13535" y="15421"/>
                </a:lnTo>
                <a:lnTo>
                  <a:pt x="13905" y="15320"/>
                </a:lnTo>
                <a:lnTo>
                  <a:pt x="14275" y="15219"/>
                </a:lnTo>
                <a:lnTo>
                  <a:pt x="14612" y="15084"/>
                </a:lnTo>
                <a:lnTo>
                  <a:pt x="14982" y="14949"/>
                </a:lnTo>
                <a:lnTo>
                  <a:pt x="15420" y="14882"/>
                </a:lnTo>
                <a:lnTo>
                  <a:pt x="15689" y="14815"/>
                </a:lnTo>
                <a:lnTo>
                  <a:pt x="15925" y="14747"/>
                </a:lnTo>
                <a:close/>
                <a:moveTo>
                  <a:pt x="15959" y="15050"/>
                </a:moveTo>
                <a:lnTo>
                  <a:pt x="15992" y="15185"/>
                </a:lnTo>
                <a:lnTo>
                  <a:pt x="15790" y="15219"/>
                </a:lnTo>
                <a:lnTo>
                  <a:pt x="15588" y="15252"/>
                </a:lnTo>
                <a:lnTo>
                  <a:pt x="15218" y="15387"/>
                </a:lnTo>
                <a:lnTo>
                  <a:pt x="14444" y="15690"/>
                </a:lnTo>
                <a:lnTo>
                  <a:pt x="14073" y="15858"/>
                </a:lnTo>
                <a:lnTo>
                  <a:pt x="13703" y="16060"/>
                </a:lnTo>
                <a:lnTo>
                  <a:pt x="13636" y="15791"/>
                </a:lnTo>
                <a:lnTo>
                  <a:pt x="13804" y="15757"/>
                </a:lnTo>
                <a:lnTo>
                  <a:pt x="13972" y="15724"/>
                </a:lnTo>
                <a:lnTo>
                  <a:pt x="14275" y="15623"/>
                </a:lnTo>
                <a:lnTo>
                  <a:pt x="14612" y="15488"/>
                </a:lnTo>
                <a:lnTo>
                  <a:pt x="14915" y="15387"/>
                </a:lnTo>
                <a:lnTo>
                  <a:pt x="15454" y="15252"/>
                </a:lnTo>
                <a:lnTo>
                  <a:pt x="15723" y="15151"/>
                </a:lnTo>
                <a:lnTo>
                  <a:pt x="15959" y="15050"/>
                </a:lnTo>
                <a:close/>
                <a:moveTo>
                  <a:pt x="16026" y="15421"/>
                </a:moveTo>
                <a:lnTo>
                  <a:pt x="16093" y="15623"/>
                </a:lnTo>
                <a:lnTo>
                  <a:pt x="15420" y="15858"/>
                </a:lnTo>
                <a:lnTo>
                  <a:pt x="14747" y="16027"/>
                </a:lnTo>
                <a:lnTo>
                  <a:pt x="14275" y="16195"/>
                </a:lnTo>
                <a:lnTo>
                  <a:pt x="14040" y="16262"/>
                </a:lnTo>
                <a:lnTo>
                  <a:pt x="13838" y="16397"/>
                </a:lnTo>
                <a:lnTo>
                  <a:pt x="13737" y="16128"/>
                </a:lnTo>
                <a:lnTo>
                  <a:pt x="14073" y="16060"/>
                </a:lnTo>
                <a:lnTo>
                  <a:pt x="14410" y="15959"/>
                </a:lnTo>
                <a:lnTo>
                  <a:pt x="14713" y="15825"/>
                </a:lnTo>
                <a:lnTo>
                  <a:pt x="15050" y="15690"/>
                </a:lnTo>
                <a:lnTo>
                  <a:pt x="16026" y="15421"/>
                </a:lnTo>
                <a:close/>
                <a:moveTo>
                  <a:pt x="16161" y="15825"/>
                </a:moveTo>
                <a:lnTo>
                  <a:pt x="16228" y="15993"/>
                </a:lnTo>
                <a:lnTo>
                  <a:pt x="15151" y="16330"/>
                </a:lnTo>
                <a:lnTo>
                  <a:pt x="14578" y="16532"/>
                </a:lnTo>
                <a:lnTo>
                  <a:pt x="14309" y="16667"/>
                </a:lnTo>
                <a:lnTo>
                  <a:pt x="14040" y="16835"/>
                </a:lnTo>
                <a:lnTo>
                  <a:pt x="13871" y="16532"/>
                </a:lnTo>
                <a:lnTo>
                  <a:pt x="14174" y="16465"/>
                </a:lnTo>
                <a:lnTo>
                  <a:pt x="14444" y="16397"/>
                </a:lnTo>
                <a:lnTo>
                  <a:pt x="14982" y="16229"/>
                </a:lnTo>
                <a:lnTo>
                  <a:pt x="15588" y="16060"/>
                </a:lnTo>
                <a:lnTo>
                  <a:pt x="16161" y="15825"/>
                </a:lnTo>
                <a:close/>
                <a:moveTo>
                  <a:pt x="10370" y="1"/>
                </a:moveTo>
                <a:lnTo>
                  <a:pt x="10303" y="68"/>
                </a:lnTo>
                <a:lnTo>
                  <a:pt x="10168" y="169"/>
                </a:lnTo>
                <a:lnTo>
                  <a:pt x="10033" y="304"/>
                </a:lnTo>
                <a:lnTo>
                  <a:pt x="10000" y="371"/>
                </a:lnTo>
                <a:lnTo>
                  <a:pt x="9966" y="472"/>
                </a:lnTo>
                <a:lnTo>
                  <a:pt x="10000" y="506"/>
                </a:lnTo>
                <a:lnTo>
                  <a:pt x="10033" y="607"/>
                </a:lnTo>
                <a:lnTo>
                  <a:pt x="10067" y="674"/>
                </a:lnTo>
                <a:lnTo>
                  <a:pt x="10134" y="876"/>
                </a:lnTo>
                <a:lnTo>
                  <a:pt x="10067" y="910"/>
                </a:lnTo>
                <a:lnTo>
                  <a:pt x="10033" y="977"/>
                </a:lnTo>
                <a:lnTo>
                  <a:pt x="10033" y="1045"/>
                </a:lnTo>
                <a:lnTo>
                  <a:pt x="10067" y="1078"/>
                </a:lnTo>
                <a:lnTo>
                  <a:pt x="10033" y="1449"/>
                </a:lnTo>
                <a:lnTo>
                  <a:pt x="10033" y="1651"/>
                </a:lnTo>
                <a:lnTo>
                  <a:pt x="10000" y="1886"/>
                </a:lnTo>
                <a:lnTo>
                  <a:pt x="9899" y="2324"/>
                </a:lnTo>
                <a:lnTo>
                  <a:pt x="9831" y="2661"/>
                </a:lnTo>
                <a:lnTo>
                  <a:pt x="9798" y="2997"/>
                </a:lnTo>
                <a:lnTo>
                  <a:pt x="9764" y="3334"/>
                </a:lnTo>
                <a:lnTo>
                  <a:pt x="9798" y="3671"/>
                </a:lnTo>
                <a:lnTo>
                  <a:pt x="9831" y="3772"/>
                </a:lnTo>
                <a:lnTo>
                  <a:pt x="9798" y="3772"/>
                </a:lnTo>
                <a:lnTo>
                  <a:pt x="7643" y="3536"/>
                </a:lnTo>
                <a:lnTo>
                  <a:pt x="5488" y="3368"/>
                </a:lnTo>
                <a:lnTo>
                  <a:pt x="3333" y="3166"/>
                </a:lnTo>
                <a:lnTo>
                  <a:pt x="1179" y="2964"/>
                </a:lnTo>
                <a:lnTo>
                  <a:pt x="1145" y="2930"/>
                </a:lnTo>
                <a:lnTo>
                  <a:pt x="1078" y="2930"/>
                </a:lnTo>
                <a:lnTo>
                  <a:pt x="1044" y="2964"/>
                </a:lnTo>
                <a:lnTo>
                  <a:pt x="1010" y="2997"/>
                </a:lnTo>
                <a:lnTo>
                  <a:pt x="1010" y="3031"/>
                </a:lnTo>
                <a:lnTo>
                  <a:pt x="876" y="3469"/>
                </a:lnTo>
                <a:lnTo>
                  <a:pt x="775" y="3906"/>
                </a:lnTo>
                <a:lnTo>
                  <a:pt x="674" y="4344"/>
                </a:lnTo>
                <a:lnTo>
                  <a:pt x="606" y="4782"/>
                </a:lnTo>
                <a:lnTo>
                  <a:pt x="539" y="5691"/>
                </a:lnTo>
                <a:lnTo>
                  <a:pt x="472" y="6566"/>
                </a:lnTo>
                <a:lnTo>
                  <a:pt x="370" y="7542"/>
                </a:lnTo>
                <a:lnTo>
                  <a:pt x="236" y="8519"/>
                </a:lnTo>
                <a:lnTo>
                  <a:pt x="101" y="9495"/>
                </a:lnTo>
                <a:lnTo>
                  <a:pt x="34" y="10472"/>
                </a:lnTo>
                <a:lnTo>
                  <a:pt x="0" y="10842"/>
                </a:lnTo>
                <a:lnTo>
                  <a:pt x="0" y="11246"/>
                </a:lnTo>
                <a:lnTo>
                  <a:pt x="34" y="11650"/>
                </a:lnTo>
                <a:lnTo>
                  <a:pt x="101" y="12054"/>
                </a:lnTo>
                <a:lnTo>
                  <a:pt x="168" y="12424"/>
                </a:lnTo>
                <a:lnTo>
                  <a:pt x="303" y="12795"/>
                </a:lnTo>
                <a:lnTo>
                  <a:pt x="505" y="13165"/>
                </a:lnTo>
                <a:lnTo>
                  <a:pt x="741" y="13468"/>
                </a:lnTo>
                <a:lnTo>
                  <a:pt x="909" y="13704"/>
                </a:lnTo>
                <a:lnTo>
                  <a:pt x="1145" y="13906"/>
                </a:lnTo>
                <a:lnTo>
                  <a:pt x="1381" y="14108"/>
                </a:lnTo>
                <a:lnTo>
                  <a:pt x="1650" y="14310"/>
                </a:lnTo>
                <a:lnTo>
                  <a:pt x="1953" y="14444"/>
                </a:lnTo>
                <a:lnTo>
                  <a:pt x="2256" y="14579"/>
                </a:lnTo>
                <a:lnTo>
                  <a:pt x="2559" y="14613"/>
                </a:lnTo>
                <a:lnTo>
                  <a:pt x="2828" y="14579"/>
                </a:lnTo>
                <a:lnTo>
                  <a:pt x="3333" y="14714"/>
                </a:lnTo>
                <a:lnTo>
                  <a:pt x="3838" y="14781"/>
                </a:lnTo>
                <a:lnTo>
                  <a:pt x="4310" y="14815"/>
                </a:lnTo>
                <a:lnTo>
                  <a:pt x="4848" y="14848"/>
                </a:lnTo>
                <a:lnTo>
                  <a:pt x="5858" y="14882"/>
                </a:lnTo>
                <a:lnTo>
                  <a:pt x="6835" y="14949"/>
                </a:lnTo>
                <a:lnTo>
                  <a:pt x="7912" y="15084"/>
                </a:lnTo>
                <a:lnTo>
                  <a:pt x="8956" y="15252"/>
                </a:lnTo>
                <a:lnTo>
                  <a:pt x="9495" y="15286"/>
                </a:lnTo>
                <a:lnTo>
                  <a:pt x="10033" y="15320"/>
                </a:lnTo>
                <a:lnTo>
                  <a:pt x="10572" y="15286"/>
                </a:lnTo>
                <a:lnTo>
                  <a:pt x="11111" y="15252"/>
                </a:lnTo>
                <a:lnTo>
                  <a:pt x="11245" y="15252"/>
                </a:lnTo>
                <a:lnTo>
                  <a:pt x="11279" y="15219"/>
                </a:lnTo>
                <a:lnTo>
                  <a:pt x="11313" y="15151"/>
                </a:lnTo>
                <a:lnTo>
                  <a:pt x="11313" y="14680"/>
                </a:lnTo>
                <a:lnTo>
                  <a:pt x="11380" y="14175"/>
                </a:lnTo>
                <a:lnTo>
                  <a:pt x="11616" y="13165"/>
                </a:lnTo>
                <a:lnTo>
                  <a:pt x="11818" y="12155"/>
                </a:lnTo>
                <a:lnTo>
                  <a:pt x="11919" y="11616"/>
                </a:lnTo>
                <a:lnTo>
                  <a:pt x="11919" y="11145"/>
                </a:lnTo>
                <a:lnTo>
                  <a:pt x="12222" y="12155"/>
                </a:lnTo>
                <a:lnTo>
                  <a:pt x="12356" y="12660"/>
                </a:lnTo>
                <a:lnTo>
                  <a:pt x="12491" y="13199"/>
                </a:lnTo>
                <a:lnTo>
                  <a:pt x="12525" y="13266"/>
                </a:lnTo>
                <a:lnTo>
                  <a:pt x="12626" y="13266"/>
                </a:lnTo>
                <a:lnTo>
                  <a:pt x="12693" y="13232"/>
                </a:lnTo>
                <a:lnTo>
                  <a:pt x="12727" y="13468"/>
                </a:lnTo>
                <a:lnTo>
                  <a:pt x="12828" y="13704"/>
                </a:lnTo>
                <a:lnTo>
                  <a:pt x="12996" y="14108"/>
                </a:lnTo>
                <a:lnTo>
                  <a:pt x="13131" y="14613"/>
                </a:lnTo>
                <a:lnTo>
                  <a:pt x="13265" y="15151"/>
                </a:lnTo>
                <a:lnTo>
                  <a:pt x="13333" y="15589"/>
                </a:lnTo>
                <a:lnTo>
                  <a:pt x="13467" y="16229"/>
                </a:lnTo>
                <a:lnTo>
                  <a:pt x="13568" y="16532"/>
                </a:lnTo>
                <a:lnTo>
                  <a:pt x="13669" y="16801"/>
                </a:lnTo>
                <a:lnTo>
                  <a:pt x="13737" y="16902"/>
                </a:lnTo>
                <a:lnTo>
                  <a:pt x="13804" y="16970"/>
                </a:lnTo>
                <a:lnTo>
                  <a:pt x="13905" y="17037"/>
                </a:lnTo>
                <a:lnTo>
                  <a:pt x="14040" y="17037"/>
                </a:lnTo>
                <a:lnTo>
                  <a:pt x="14107" y="16970"/>
                </a:lnTo>
                <a:lnTo>
                  <a:pt x="14376" y="16902"/>
                </a:lnTo>
                <a:lnTo>
                  <a:pt x="14679" y="16801"/>
                </a:lnTo>
                <a:lnTo>
                  <a:pt x="15218" y="16566"/>
                </a:lnTo>
                <a:lnTo>
                  <a:pt x="16262" y="16229"/>
                </a:lnTo>
                <a:lnTo>
                  <a:pt x="16295" y="16296"/>
                </a:lnTo>
                <a:lnTo>
                  <a:pt x="16329" y="16330"/>
                </a:lnTo>
                <a:lnTo>
                  <a:pt x="16430" y="16330"/>
                </a:lnTo>
                <a:lnTo>
                  <a:pt x="16497" y="16262"/>
                </a:lnTo>
                <a:lnTo>
                  <a:pt x="16497" y="16229"/>
                </a:lnTo>
                <a:lnTo>
                  <a:pt x="16531" y="16161"/>
                </a:lnTo>
                <a:lnTo>
                  <a:pt x="16497" y="16161"/>
                </a:lnTo>
                <a:lnTo>
                  <a:pt x="16598" y="16128"/>
                </a:lnTo>
                <a:lnTo>
                  <a:pt x="16666" y="16094"/>
                </a:lnTo>
                <a:lnTo>
                  <a:pt x="16666" y="16060"/>
                </a:lnTo>
                <a:lnTo>
                  <a:pt x="16699" y="15959"/>
                </a:lnTo>
                <a:lnTo>
                  <a:pt x="16632" y="15892"/>
                </a:lnTo>
                <a:lnTo>
                  <a:pt x="16531" y="15892"/>
                </a:lnTo>
                <a:lnTo>
                  <a:pt x="16464" y="15926"/>
                </a:lnTo>
                <a:lnTo>
                  <a:pt x="16396" y="15724"/>
                </a:lnTo>
                <a:lnTo>
                  <a:pt x="16464" y="15690"/>
                </a:lnTo>
                <a:lnTo>
                  <a:pt x="16430" y="15623"/>
                </a:lnTo>
                <a:lnTo>
                  <a:pt x="16396" y="15555"/>
                </a:lnTo>
                <a:lnTo>
                  <a:pt x="16363" y="15522"/>
                </a:lnTo>
                <a:lnTo>
                  <a:pt x="16262" y="15219"/>
                </a:lnTo>
                <a:lnTo>
                  <a:pt x="16161" y="14949"/>
                </a:lnTo>
                <a:lnTo>
                  <a:pt x="16127" y="14646"/>
                </a:lnTo>
                <a:lnTo>
                  <a:pt x="16026" y="14074"/>
                </a:lnTo>
                <a:lnTo>
                  <a:pt x="15959" y="13670"/>
                </a:lnTo>
                <a:lnTo>
                  <a:pt x="15824" y="13232"/>
                </a:lnTo>
                <a:lnTo>
                  <a:pt x="15656" y="12828"/>
                </a:lnTo>
                <a:lnTo>
                  <a:pt x="15454" y="12424"/>
                </a:lnTo>
                <a:lnTo>
                  <a:pt x="15521" y="12424"/>
                </a:lnTo>
                <a:lnTo>
                  <a:pt x="15588" y="12357"/>
                </a:lnTo>
                <a:lnTo>
                  <a:pt x="15588" y="12290"/>
                </a:lnTo>
                <a:lnTo>
                  <a:pt x="15555" y="12222"/>
                </a:lnTo>
                <a:lnTo>
                  <a:pt x="15487" y="12155"/>
                </a:lnTo>
                <a:lnTo>
                  <a:pt x="15487" y="12088"/>
                </a:lnTo>
                <a:lnTo>
                  <a:pt x="15353" y="11886"/>
                </a:lnTo>
                <a:lnTo>
                  <a:pt x="15218" y="11650"/>
                </a:lnTo>
                <a:lnTo>
                  <a:pt x="15151" y="11414"/>
                </a:lnTo>
                <a:lnTo>
                  <a:pt x="15083" y="11179"/>
                </a:lnTo>
                <a:lnTo>
                  <a:pt x="14982" y="10674"/>
                </a:lnTo>
                <a:lnTo>
                  <a:pt x="14881" y="10169"/>
                </a:lnTo>
                <a:lnTo>
                  <a:pt x="14612" y="8990"/>
                </a:lnTo>
                <a:lnTo>
                  <a:pt x="14477" y="8418"/>
                </a:lnTo>
                <a:lnTo>
                  <a:pt x="14309" y="7845"/>
                </a:lnTo>
                <a:lnTo>
                  <a:pt x="14073" y="7239"/>
                </a:lnTo>
                <a:lnTo>
                  <a:pt x="13838" y="6667"/>
                </a:lnTo>
                <a:lnTo>
                  <a:pt x="13568" y="6095"/>
                </a:lnTo>
                <a:lnTo>
                  <a:pt x="13366" y="5489"/>
                </a:lnTo>
                <a:lnTo>
                  <a:pt x="13164" y="4883"/>
                </a:lnTo>
                <a:lnTo>
                  <a:pt x="13030" y="4243"/>
                </a:lnTo>
                <a:lnTo>
                  <a:pt x="12861" y="3603"/>
                </a:lnTo>
                <a:lnTo>
                  <a:pt x="12693" y="2997"/>
                </a:lnTo>
                <a:lnTo>
                  <a:pt x="12693" y="2930"/>
                </a:lnTo>
                <a:lnTo>
                  <a:pt x="12693" y="2896"/>
                </a:lnTo>
                <a:lnTo>
                  <a:pt x="12659" y="2863"/>
                </a:lnTo>
                <a:lnTo>
                  <a:pt x="12626" y="2829"/>
                </a:lnTo>
                <a:lnTo>
                  <a:pt x="12558" y="2829"/>
                </a:lnTo>
                <a:lnTo>
                  <a:pt x="12525" y="2863"/>
                </a:lnTo>
                <a:lnTo>
                  <a:pt x="12457" y="2896"/>
                </a:lnTo>
                <a:lnTo>
                  <a:pt x="12323" y="2627"/>
                </a:lnTo>
                <a:lnTo>
                  <a:pt x="12154" y="2358"/>
                </a:lnTo>
                <a:lnTo>
                  <a:pt x="11952" y="2122"/>
                </a:lnTo>
                <a:lnTo>
                  <a:pt x="11717" y="1920"/>
                </a:lnTo>
                <a:lnTo>
                  <a:pt x="11447" y="1651"/>
                </a:lnTo>
                <a:lnTo>
                  <a:pt x="11212" y="1415"/>
                </a:lnTo>
                <a:lnTo>
                  <a:pt x="11010" y="1146"/>
                </a:lnTo>
                <a:lnTo>
                  <a:pt x="10909" y="977"/>
                </a:lnTo>
                <a:lnTo>
                  <a:pt x="10841" y="809"/>
                </a:lnTo>
                <a:lnTo>
                  <a:pt x="10841" y="742"/>
                </a:lnTo>
                <a:lnTo>
                  <a:pt x="10808" y="641"/>
                </a:lnTo>
                <a:lnTo>
                  <a:pt x="10707" y="439"/>
                </a:lnTo>
                <a:lnTo>
                  <a:pt x="10639" y="203"/>
                </a:lnTo>
                <a:lnTo>
                  <a:pt x="10606" y="102"/>
                </a:lnTo>
                <a:lnTo>
                  <a:pt x="10538" y="34"/>
                </a:lnTo>
                <a:lnTo>
                  <a:pt x="10505" y="1"/>
                </a:lnTo>
                <a:lnTo>
                  <a:pt x="10471" y="34"/>
                </a:lnTo>
                <a:lnTo>
                  <a:pt x="10437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17025" tIns="117025" rIns="117025" bIns="1170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44" name="Google Shape;1444;p9"/>
          <p:cNvGrpSpPr/>
          <p:nvPr/>
        </p:nvGrpSpPr>
        <p:grpSpPr>
          <a:xfrm>
            <a:off x="1390437" y="-6"/>
            <a:ext cx="1603317" cy="405444"/>
            <a:chOff x="448987" y="-6"/>
            <a:chExt cx="1603317" cy="405444"/>
          </a:xfrm>
        </p:grpSpPr>
        <p:sp>
          <p:nvSpPr>
            <p:cNvPr id="1445" name="Google Shape;1445;p9"/>
            <p:cNvSpPr/>
            <p:nvPr/>
          </p:nvSpPr>
          <p:spPr>
            <a:xfrm>
              <a:off x="495861" y="65329"/>
              <a:ext cx="387083" cy="314981"/>
            </a:xfrm>
            <a:custGeom>
              <a:avLst/>
              <a:gdLst/>
              <a:ahLst/>
              <a:cxnLst/>
              <a:rect l="l" t="t" r="r" b="b"/>
              <a:pathLst>
                <a:path w="7779" h="6330" extrusionOk="0">
                  <a:moveTo>
                    <a:pt x="5893" y="168"/>
                  </a:moveTo>
                  <a:lnTo>
                    <a:pt x="6196" y="202"/>
                  </a:lnTo>
                  <a:lnTo>
                    <a:pt x="6532" y="269"/>
                  </a:lnTo>
                  <a:lnTo>
                    <a:pt x="6835" y="337"/>
                  </a:lnTo>
                  <a:lnTo>
                    <a:pt x="7105" y="438"/>
                  </a:lnTo>
                  <a:lnTo>
                    <a:pt x="7239" y="673"/>
                  </a:lnTo>
                  <a:lnTo>
                    <a:pt x="7340" y="909"/>
                  </a:lnTo>
                  <a:lnTo>
                    <a:pt x="5960" y="943"/>
                  </a:lnTo>
                  <a:lnTo>
                    <a:pt x="4613" y="976"/>
                  </a:lnTo>
                  <a:lnTo>
                    <a:pt x="2795" y="976"/>
                  </a:lnTo>
                  <a:lnTo>
                    <a:pt x="2189" y="1010"/>
                  </a:lnTo>
                  <a:lnTo>
                    <a:pt x="2189" y="1010"/>
                  </a:lnTo>
                  <a:lnTo>
                    <a:pt x="3368" y="606"/>
                  </a:lnTo>
                  <a:lnTo>
                    <a:pt x="4007" y="438"/>
                  </a:lnTo>
                  <a:lnTo>
                    <a:pt x="4647" y="303"/>
                  </a:lnTo>
                  <a:lnTo>
                    <a:pt x="5287" y="202"/>
                  </a:lnTo>
                  <a:lnTo>
                    <a:pt x="5590" y="168"/>
                  </a:lnTo>
                  <a:close/>
                  <a:moveTo>
                    <a:pt x="6768" y="1111"/>
                  </a:moveTo>
                  <a:lnTo>
                    <a:pt x="6027" y="1347"/>
                  </a:lnTo>
                  <a:lnTo>
                    <a:pt x="4984" y="1717"/>
                  </a:lnTo>
                  <a:lnTo>
                    <a:pt x="4445" y="1919"/>
                  </a:lnTo>
                  <a:lnTo>
                    <a:pt x="3940" y="2155"/>
                  </a:lnTo>
                  <a:lnTo>
                    <a:pt x="3637" y="2323"/>
                  </a:lnTo>
                  <a:lnTo>
                    <a:pt x="3334" y="2525"/>
                  </a:lnTo>
                  <a:lnTo>
                    <a:pt x="3065" y="2761"/>
                  </a:lnTo>
                  <a:lnTo>
                    <a:pt x="2795" y="2997"/>
                  </a:lnTo>
                  <a:lnTo>
                    <a:pt x="2762" y="2997"/>
                  </a:lnTo>
                  <a:lnTo>
                    <a:pt x="2459" y="3030"/>
                  </a:lnTo>
                  <a:lnTo>
                    <a:pt x="2155" y="3064"/>
                  </a:lnTo>
                  <a:lnTo>
                    <a:pt x="1516" y="3030"/>
                  </a:lnTo>
                  <a:lnTo>
                    <a:pt x="876" y="2997"/>
                  </a:lnTo>
                  <a:lnTo>
                    <a:pt x="539" y="3030"/>
                  </a:lnTo>
                  <a:lnTo>
                    <a:pt x="236" y="3098"/>
                  </a:lnTo>
                  <a:lnTo>
                    <a:pt x="236" y="2795"/>
                  </a:lnTo>
                  <a:lnTo>
                    <a:pt x="270" y="2424"/>
                  </a:lnTo>
                  <a:lnTo>
                    <a:pt x="337" y="2155"/>
                  </a:lnTo>
                  <a:lnTo>
                    <a:pt x="472" y="1885"/>
                  </a:lnTo>
                  <a:lnTo>
                    <a:pt x="640" y="1683"/>
                  </a:lnTo>
                  <a:lnTo>
                    <a:pt x="842" y="1515"/>
                  </a:lnTo>
                  <a:lnTo>
                    <a:pt x="1078" y="1380"/>
                  </a:lnTo>
                  <a:lnTo>
                    <a:pt x="1347" y="1246"/>
                  </a:lnTo>
                  <a:lnTo>
                    <a:pt x="1617" y="1145"/>
                  </a:lnTo>
                  <a:lnTo>
                    <a:pt x="2256" y="1212"/>
                  </a:lnTo>
                  <a:lnTo>
                    <a:pt x="4176" y="1212"/>
                  </a:lnTo>
                  <a:lnTo>
                    <a:pt x="5489" y="1145"/>
                  </a:lnTo>
                  <a:lnTo>
                    <a:pt x="6768" y="1111"/>
                  </a:lnTo>
                  <a:close/>
                  <a:moveTo>
                    <a:pt x="7441" y="1212"/>
                  </a:moveTo>
                  <a:lnTo>
                    <a:pt x="7509" y="1616"/>
                  </a:lnTo>
                  <a:lnTo>
                    <a:pt x="7509" y="2054"/>
                  </a:lnTo>
                  <a:lnTo>
                    <a:pt x="7475" y="2087"/>
                  </a:lnTo>
                  <a:lnTo>
                    <a:pt x="7307" y="2222"/>
                  </a:lnTo>
                  <a:lnTo>
                    <a:pt x="7105" y="2357"/>
                  </a:lnTo>
                  <a:lnTo>
                    <a:pt x="6869" y="2458"/>
                  </a:lnTo>
                  <a:lnTo>
                    <a:pt x="6600" y="2525"/>
                  </a:lnTo>
                  <a:lnTo>
                    <a:pt x="6061" y="2693"/>
                  </a:lnTo>
                  <a:lnTo>
                    <a:pt x="5623" y="2828"/>
                  </a:lnTo>
                  <a:lnTo>
                    <a:pt x="4748" y="3131"/>
                  </a:lnTo>
                  <a:lnTo>
                    <a:pt x="3906" y="3502"/>
                  </a:lnTo>
                  <a:lnTo>
                    <a:pt x="3570" y="3670"/>
                  </a:lnTo>
                  <a:lnTo>
                    <a:pt x="3300" y="3872"/>
                  </a:lnTo>
                  <a:lnTo>
                    <a:pt x="3031" y="4108"/>
                  </a:lnTo>
                  <a:lnTo>
                    <a:pt x="2829" y="4377"/>
                  </a:lnTo>
                  <a:lnTo>
                    <a:pt x="2694" y="4579"/>
                  </a:lnTo>
                  <a:lnTo>
                    <a:pt x="2627" y="4781"/>
                  </a:lnTo>
                  <a:lnTo>
                    <a:pt x="2492" y="5185"/>
                  </a:lnTo>
                  <a:lnTo>
                    <a:pt x="2425" y="5387"/>
                  </a:lnTo>
                  <a:lnTo>
                    <a:pt x="2358" y="5589"/>
                  </a:lnTo>
                  <a:lnTo>
                    <a:pt x="2223" y="5791"/>
                  </a:lnTo>
                  <a:lnTo>
                    <a:pt x="2088" y="5959"/>
                  </a:lnTo>
                  <a:lnTo>
                    <a:pt x="2054" y="6027"/>
                  </a:lnTo>
                  <a:lnTo>
                    <a:pt x="1751" y="5892"/>
                  </a:lnTo>
                  <a:lnTo>
                    <a:pt x="1415" y="5724"/>
                  </a:lnTo>
                  <a:lnTo>
                    <a:pt x="1145" y="5488"/>
                  </a:lnTo>
                  <a:lnTo>
                    <a:pt x="876" y="5185"/>
                  </a:lnTo>
                  <a:lnTo>
                    <a:pt x="741" y="4983"/>
                  </a:lnTo>
                  <a:lnTo>
                    <a:pt x="640" y="4747"/>
                  </a:lnTo>
                  <a:lnTo>
                    <a:pt x="438" y="4242"/>
                  </a:lnTo>
                  <a:lnTo>
                    <a:pt x="304" y="3737"/>
                  </a:lnTo>
                  <a:lnTo>
                    <a:pt x="270" y="3199"/>
                  </a:lnTo>
                  <a:lnTo>
                    <a:pt x="270" y="3199"/>
                  </a:lnTo>
                  <a:lnTo>
                    <a:pt x="573" y="3266"/>
                  </a:lnTo>
                  <a:lnTo>
                    <a:pt x="2021" y="3266"/>
                  </a:lnTo>
                  <a:lnTo>
                    <a:pt x="2560" y="3232"/>
                  </a:lnTo>
                  <a:lnTo>
                    <a:pt x="2155" y="3737"/>
                  </a:lnTo>
                  <a:lnTo>
                    <a:pt x="1751" y="4242"/>
                  </a:lnTo>
                  <a:lnTo>
                    <a:pt x="1011" y="5286"/>
                  </a:lnTo>
                  <a:lnTo>
                    <a:pt x="1011" y="5320"/>
                  </a:lnTo>
                  <a:lnTo>
                    <a:pt x="1044" y="5353"/>
                  </a:lnTo>
                  <a:lnTo>
                    <a:pt x="1112" y="5353"/>
                  </a:lnTo>
                  <a:lnTo>
                    <a:pt x="1280" y="5185"/>
                  </a:lnTo>
                  <a:lnTo>
                    <a:pt x="1448" y="5017"/>
                  </a:lnTo>
                  <a:lnTo>
                    <a:pt x="1751" y="4646"/>
                  </a:lnTo>
                  <a:lnTo>
                    <a:pt x="2324" y="3872"/>
                  </a:lnTo>
                  <a:lnTo>
                    <a:pt x="2694" y="3401"/>
                  </a:lnTo>
                  <a:lnTo>
                    <a:pt x="3098" y="2997"/>
                  </a:lnTo>
                  <a:lnTo>
                    <a:pt x="3536" y="2626"/>
                  </a:lnTo>
                  <a:lnTo>
                    <a:pt x="4041" y="2323"/>
                  </a:lnTo>
                  <a:lnTo>
                    <a:pt x="4445" y="2121"/>
                  </a:lnTo>
                  <a:lnTo>
                    <a:pt x="4849" y="1953"/>
                  </a:lnTo>
                  <a:lnTo>
                    <a:pt x="5724" y="1683"/>
                  </a:lnTo>
                  <a:lnTo>
                    <a:pt x="7441" y="1212"/>
                  </a:lnTo>
                  <a:close/>
                  <a:moveTo>
                    <a:pt x="7509" y="2390"/>
                  </a:moveTo>
                  <a:lnTo>
                    <a:pt x="7441" y="2795"/>
                  </a:lnTo>
                  <a:lnTo>
                    <a:pt x="7307" y="3199"/>
                  </a:lnTo>
                  <a:lnTo>
                    <a:pt x="7172" y="3603"/>
                  </a:lnTo>
                  <a:lnTo>
                    <a:pt x="6970" y="3973"/>
                  </a:lnTo>
                  <a:lnTo>
                    <a:pt x="6768" y="4310"/>
                  </a:lnTo>
                  <a:lnTo>
                    <a:pt x="6532" y="4646"/>
                  </a:lnTo>
                  <a:lnTo>
                    <a:pt x="6263" y="4916"/>
                  </a:lnTo>
                  <a:lnTo>
                    <a:pt x="5960" y="5151"/>
                  </a:lnTo>
                  <a:lnTo>
                    <a:pt x="5691" y="5320"/>
                  </a:lnTo>
                  <a:lnTo>
                    <a:pt x="5421" y="5454"/>
                  </a:lnTo>
                  <a:lnTo>
                    <a:pt x="4849" y="5656"/>
                  </a:lnTo>
                  <a:lnTo>
                    <a:pt x="4277" y="5825"/>
                  </a:lnTo>
                  <a:lnTo>
                    <a:pt x="3671" y="5959"/>
                  </a:lnTo>
                  <a:lnTo>
                    <a:pt x="3300" y="6027"/>
                  </a:lnTo>
                  <a:lnTo>
                    <a:pt x="2930" y="6060"/>
                  </a:lnTo>
                  <a:lnTo>
                    <a:pt x="2223" y="6060"/>
                  </a:lnTo>
                  <a:lnTo>
                    <a:pt x="2425" y="5825"/>
                  </a:lnTo>
                  <a:lnTo>
                    <a:pt x="2560" y="5589"/>
                  </a:lnTo>
                  <a:lnTo>
                    <a:pt x="2661" y="5320"/>
                  </a:lnTo>
                  <a:lnTo>
                    <a:pt x="2762" y="5050"/>
                  </a:lnTo>
                  <a:lnTo>
                    <a:pt x="2863" y="4781"/>
                  </a:lnTo>
                  <a:lnTo>
                    <a:pt x="2964" y="4545"/>
                  </a:lnTo>
                  <a:lnTo>
                    <a:pt x="3132" y="4343"/>
                  </a:lnTo>
                  <a:lnTo>
                    <a:pt x="3267" y="4141"/>
                  </a:lnTo>
                  <a:lnTo>
                    <a:pt x="3469" y="3973"/>
                  </a:lnTo>
                  <a:lnTo>
                    <a:pt x="3671" y="3838"/>
                  </a:lnTo>
                  <a:lnTo>
                    <a:pt x="4142" y="3569"/>
                  </a:lnTo>
                  <a:lnTo>
                    <a:pt x="4681" y="3333"/>
                  </a:lnTo>
                  <a:lnTo>
                    <a:pt x="5219" y="3165"/>
                  </a:lnTo>
                  <a:lnTo>
                    <a:pt x="6297" y="2828"/>
                  </a:lnTo>
                  <a:lnTo>
                    <a:pt x="6903" y="2660"/>
                  </a:lnTo>
                  <a:lnTo>
                    <a:pt x="7206" y="2525"/>
                  </a:lnTo>
                  <a:lnTo>
                    <a:pt x="7509" y="2390"/>
                  </a:lnTo>
                  <a:close/>
                  <a:moveTo>
                    <a:pt x="5219" y="0"/>
                  </a:moveTo>
                  <a:lnTo>
                    <a:pt x="4613" y="67"/>
                  </a:lnTo>
                  <a:lnTo>
                    <a:pt x="3738" y="269"/>
                  </a:lnTo>
                  <a:lnTo>
                    <a:pt x="2896" y="505"/>
                  </a:lnTo>
                  <a:lnTo>
                    <a:pt x="2054" y="774"/>
                  </a:lnTo>
                  <a:lnTo>
                    <a:pt x="1213" y="1077"/>
                  </a:lnTo>
                  <a:lnTo>
                    <a:pt x="910" y="1212"/>
                  </a:lnTo>
                  <a:lnTo>
                    <a:pt x="640" y="1380"/>
                  </a:lnTo>
                  <a:lnTo>
                    <a:pt x="438" y="1616"/>
                  </a:lnTo>
                  <a:lnTo>
                    <a:pt x="270" y="1852"/>
                  </a:lnTo>
                  <a:lnTo>
                    <a:pt x="135" y="2121"/>
                  </a:lnTo>
                  <a:lnTo>
                    <a:pt x="68" y="2424"/>
                  </a:lnTo>
                  <a:lnTo>
                    <a:pt x="1" y="2727"/>
                  </a:lnTo>
                  <a:lnTo>
                    <a:pt x="1" y="3030"/>
                  </a:lnTo>
                  <a:lnTo>
                    <a:pt x="34" y="3367"/>
                  </a:lnTo>
                  <a:lnTo>
                    <a:pt x="68" y="3704"/>
                  </a:lnTo>
                  <a:lnTo>
                    <a:pt x="135" y="4007"/>
                  </a:lnTo>
                  <a:lnTo>
                    <a:pt x="236" y="4343"/>
                  </a:lnTo>
                  <a:lnTo>
                    <a:pt x="371" y="4646"/>
                  </a:lnTo>
                  <a:lnTo>
                    <a:pt x="506" y="4949"/>
                  </a:lnTo>
                  <a:lnTo>
                    <a:pt x="640" y="5219"/>
                  </a:lnTo>
                  <a:lnTo>
                    <a:pt x="809" y="5454"/>
                  </a:lnTo>
                  <a:lnTo>
                    <a:pt x="1011" y="5724"/>
                  </a:lnTo>
                  <a:lnTo>
                    <a:pt x="1280" y="5926"/>
                  </a:lnTo>
                  <a:lnTo>
                    <a:pt x="1549" y="6094"/>
                  </a:lnTo>
                  <a:lnTo>
                    <a:pt x="1819" y="6229"/>
                  </a:lnTo>
                  <a:lnTo>
                    <a:pt x="2155" y="6296"/>
                  </a:lnTo>
                  <a:lnTo>
                    <a:pt x="2459" y="6330"/>
                  </a:lnTo>
                  <a:lnTo>
                    <a:pt x="2795" y="6330"/>
                  </a:lnTo>
                  <a:lnTo>
                    <a:pt x="3132" y="6296"/>
                  </a:lnTo>
                  <a:lnTo>
                    <a:pt x="3906" y="6195"/>
                  </a:lnTo>
                  <a:lnTo>
                    <a:pt x="4647" y="5993"/>
                  </a:lnTo>
                  <a:lnTo>
                    <a:pt x="5017" y="5892"/>
                  </a:lnTo>
                  <a:lnTo>
                    <a:pt x="5388" y="5724"/>
                  </a:lnTo>
                  <a:lnTo>
                    <a:pt x="5758" y="5555"/>
                  </a:lnTo>
                  <a:lnTo>
                    <a:pt x="6095" y="5387"/>
                  </a:lnTo>
                  <a:lnTo>
                    <a:pt x="6364" y="5185"/>
                  </a:lnTo>
                  <a:lnTo>
                    <a:pt x="6600" y="4949"/>
                  </a:lnTo>
                  <a:lnTo>
                    <a:pt x="6835" y="4680"/>
                  </a:lnTo>
                  <a:lnTo>
                    <a:pt x="7037" y="4411"/>
                  </a:lnTo>
                  <a:lnTo>
                    <a:pt x="7239" y="4074"/>
                  </a:lnTo>
                  <a:lnTo>
                    <a:pt x="7408" y="3771"/>
                  </a:lnTo>
                  <a:lnTo>
                    <a:pt x="7542" y="3401"/>
                  </a:lnTo>
                  <a:lnTo>
                    <a:pt x="7643" y="3064"/>
                  </a:lnTo>
                  <a:lnTo>
                    <a:pt x="7711" y="2693"/>
                  </a:lnTo>
                  <a:lnTo>
                    <a:pt x="7744" y="2323"/>
                  </a:lnTo>
                  <a:lnTo>
                    <a:pt x="7778" y="1953"/>
                  </a:lnTo>
                  <a:lnTo>
                    <a:pt x="7744" y="1582"/>
                  </a:lnTo>
                  <a:lnTo>
                    <a:pt x="7677" y="1246"/>
                  </a:lnTo>
                  <a:lnTo>
                    <a:pt x="7610" y="909"/>
                  </a:lnTo>
                  <a:lnTo>
                    <a:pt x="7475" y="572"/>
                  </a:lnTo>
                  <a:lnTo>
                    <a:pt x="7307" y="303"/>
                  </a:lnTo>
                  <a:lnTo>
                    <a:pt x="7273" y="236"/>
                  </a:lnTo>
                  <a:lnTo>
                    <a:pt x="7172" y="236"/>
                  </a:lnTo>
                  <a:lnTo>
                    <a:pt x="7105" y="269"/>
                  </a:lnTo>
                  <a:lnTo>
                    <a:pt x="6835" y="168"/>
                  </a:lnTo>
                  <a:lnTo>
                    <a:pt x="6499" y="67"/>
                  </a:lnTo>
                  <a:lnTo>
                    <a:pt x="6196" y="34"/>
                  </a:lnTo>
                  <a:lnTo>
                    <a:pt x="585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446;p9"/>
            <p:cNvSpPr/>
            <p:nvPr/>
          </p:nvSpPr>
          <p:spPr>
            <a:xfrm>
              <a:off x="448987" y="-6"/>
              <a:ext cx="954944" cy="405444"/>
            </a:xfrm>
            <a:custGeom>
              <a:avLst/>
              <a:gdLst/>
              <a:ahLst/>
              <a:cxnLst/>
              <a:rect l="l" t="t" r="r" b="b"/>
              <a:pathLst>
                <a:path w="19191" h="8148" extrusionOk="0">
                  <a:moveTo>
                    <a:pt x="9528" y="2761"/>
                  </a:moveTo>
                  <a:lnTo>
                    <a:pt x="9663" y="2794"/>
                  </a:lnTo>
                  <a:lnTo>
                    <a:pt x="9932" y="2895"/>
                  </a:lnTo>
                  <a:lnTo>
                    <a:pt x="10100" y="3030"/>
                  </a:lnTo>
                  <a:lnTo>
                    <a:pt x="10235" y="3165"/>
                  </a:lnTo>
                  <a:lnTo>
                    <a:pt x="10336" y="3333"/>
                  </a:lnTo>
                  <a:lnTo>
                    <a:pt x="9730" y="3367"/>
                  </a:lnTo>
                  <a:lnTo>
                    <a:pt x="9461" y="3367"/>
                  </a:lnTo>
                  <a:lnTo>
                    <a:pt x="9158" y="3434"/>
                  </a:lnTo>
                  <a:lnTo>
                    <a:pt x="9191" y="3400"/>
                  </a:lnTo>
                  <a:lnTo>
                    <a:pt x="9259" y="2963"/>
                  </a:lnTo>
                  <a:lnTo>
                    <a:pt x="9292" y="2828"/>
                  </a:lnTo>
                  <a:lnTo>
                    <a:pt x="9393" y="2761"/>
                  </a:lnTo>
                  <a:close/>
                  <a:moveTo>
                    <a:pt x="18618" y="3973"/>
                  </a:moveTo>
                  <a:lnTo>
                    <a:pt x="18719" y="4006"/>
                  </a:lnTo>
                  <a:lnTo>
                    <a:pt x="18820" y="4074"/>
                  </a:lnTo>
                  <a:lnTo>
                    <a:pt x="18888" y="4141"/>
                  </a:lnTo>
                  <a:lnTo>
                    <a:pt x="18955" y="4209"/>
                  </a:lnTo>
                  <a:lnTo>
                    <a:pt x="18989" y="4310"/>
                  </a:lnTo>
                  <a:lnTo>
                    <a:pt x="18989" y="4444"/>
                  </a:lnTo>
                  <a:lnTo>
                    <a:pt x="18989" y="4545"/>
                  </a:lnTo>
                  <a:lnTo>
                    <a:pt x="18955" y="4646"/>
                  </a:lnTo>
                  <a:lnTo>
                    <a:pt x="18854" y="4781"/>
                  </a:lnTo>
                  <a:lnTo>
                    <a:pt x="18719" y="4848"/>
                  </a:lnTo>
                  <a:lnTo>
                    <a:pt x="18585" y="4916"/>
                  </a:lnTo>
                  <a:lnTo>
                    <a:pt x="18450" y="4949"/>
                  </a:lnTo>
                  <a:lnTo>
                    <a:pt x="18214" y="4916"/>
                  </a:lnTo>
                  <a:lnTo>
                    <a:pt x="18012" y="4916"/>
                  </a:lnTo>
                  <a:lnTo>
                    <a:pt x="18181" y="4680"/>
                  </a:lnTo>
                  <a:lnTo>
                    <a:pt x="18349" y="4478"/>
                  </a:lnTo>
                  <a:lnTo>
                    <a:pt x="18484" y="4209"/>
                  </a:lnTo>
                  <a:lnTo>
                    <a:pt x="18618" y="3973"/>
                  </a:lnTo>
                  <a:close/>
                  <a:moveTo>
                    <a:pt x="1650" y="7171"/>
                  </a:moveTo>
                  <a:lnTo>
                    <a:pt x="1885" y="7373"/>
                  </a:lnTo>
                  <a:lnTo>
                    <a:pt x="2121" y="7542"/>
                  </a:lnTo>
                  <a:lnTo>
                    <a:pt x="2390" y="7676"/>
                  </a:lnTo>
                  <a:lnTo>
                    <a:pt x="2660" y="7811"/>
                  </a:lnTo>
                  <a:lnTo>
                    <a:pt x="2491" y="7878"/>
                  </a:lnTo>
                  <a:lnTo>
                    <a:pt x="2289" y="7946"/>
                  </a:lnTo>
                  <a:lnTo>
                    <a:pt x="2087" y="7946"/>
                  </a:lnTo>
                  <a:lnTo>
                    <a:pt x="1852" y="7912"/>
                  </a:lnTo>
                  <a:lnTo>
                    <a:pt x="1683" y="7845"/>
                  </a:lnTo>
                  <a:lnTo>
                    <a:pt x="1582" y="7777"/>
                  </a:lnTo>
                  <a:lnTo>
                    <a:pt x="1549" y="7710"/>
                  </a:lnTo>
                  <a:lnTo>
                    <a:pt x="1515" y="7609"/>
                  </a:lnTo>
                  <a:lnTo>
                    <a:pt x="1549" y="7542"/>
                  </a:lnTo>
                  <a:lnTo>
                    <a:pt x="1582" y="7340"/>
                  </a:lnTo>
                  <a:lnTo>
                    <a:pt x="1650" y="7171"/>
                  </a:lnTo>
                  <a:close/>
                  <a:moveTo>
                    <a:pt x="9090" y="0"/>
                  </a:moveTo>
                  <a:lnTo>
                    <a:pt x="7845" y="370"/>
                  </a:lnTo>
                  <a:lnTo>
                    <a:pt x="7373" y="471"/>
                  </a:lnTo>
                  <a:lnTo>
                    <a:pt x="6902" y="606"/>
                  </a:lnTo>
                  <a:lnTo>
                    <a:pt x="6397" y="707"/>
                  </a:lnTo>
                  <a:lnTo>
                    <a:pt x="5926" y="808"/>
                  </a:lnTo>
                  <a:lnTo>
                    <a:pt x="5017" y="1077"/>
                  </a:lnTo>
                  <a:lnTo>
                    <a:pt x="4141" y="1380"/>
                  </a:lnTo>
                  <a:lnTo>
                    <a:pt x="2323" y="1953"/>
                  </a:lnTo>
                  <a:lnTo>
                    <a:pt x="1549" y="2155"/>
                  </a:lnTo>
                  <a:lnTo>
                    <a:pt x="774" y="2390"/>
                  </a:lnTo>
                  <a:lnTo>
                    <a:pt x="438" y="2491"/>
                  </a:lnTo>
                  <a:lnTo>
                    <a:pt x="269" y="2559"/>
                  </a:lnTo>
                  <a:lnTo>
                    <a:pt x="135" y="2626"/>
                  </a:lnTo>
                  <a:lnTo>
                    <a:pt x="34" y="2626"/>
                  </a:lnTo>
                  <a:lnTo>
                    <a:pt x="34" y="2660"/>
                  </a:lnTo>
                  <a:lnTo>
                    <a:pt x="0" y="2727"/>
                  </a:lnTo>
                  <a:lnTo>
                    <a:pt x="0" y="3266"/>
                  </a:lnTo>
                  <a:lnTo>
                    <a:pt x="67" y="3838"/>
                  </a:lnTo>
                  <a:lnTo>
                    <a:pt x="168" y="4377"/>
                  </a:lnTo>
                  <a:lnTo>
                    <a:pt x="303" y="4949"/>
                  </a:lnTo>
                  <a:lnTo>
                    <a:pt x="539" y="5488"/>
                  </a:lnTo>
                  <a:lnTo>
                    <a:pt x="774" y="5993"/>
                  </a:lnTo>
                  <a:lnTo>
                    <a:pt x="1077" y="6464"/>
                  </a:lnTo>
                  <a:lnTo>
                    <a:pt x="1414" y="6902"/>
                  </a:lnTo>
                  <a:lnTo>
                    <a:pt x="1549" y="7070"/>
                  </a:lnTo>
                  <a:lnTo>
                    <a:pt x="1549" y="7104"/>
                  </a:lnTo>
                  <a:lnTo>
                    <a:pt x="1414" y="7306"/>
                  </a:lnTo>
                  <a:lnTo>
                    <a:pt x="1347" y="7542"/>
                  </a:lnTo>
                  <a:lnTo>
                    <a:pt x="1347" y="7676"/>
                  </a:lnTo>
                  <a:lnTo>
                    <a:pt x="1347" y="7777"/>
                  </a:lnTo>
                  <a:lnTo>
                    <a:pt x="1414" y="7878"/>
                  </a:lnTo>
                  <a:lnTo>
                    <a:pt x="1515" y="7979"/>
                  </a:lnTo>
                  <a:lnTo>
                    <a:pt x="1650" y="8047"/>
                  </a:lnTo>
                  <a:lnTo>
                    <a:pt x="1784" y="8114"/>
                  </a:lnTo>
                  <a:lnTo>
                    <a:pt x="1919" y="8148"/>
                  </a:lnTo>
                  <a:lnTo>
                    <a:pt x="2424" y="8148"/>
                  </a:lnTo>
                  <a:lnTo>
                    <a:pt x="2693" y="8047"/>
                  </a:lnTo>
                  <a:lnTo>
                    <a:pt x="2794" y="7979"/>
                  </a:lnTo>
                  <a:lnTo>
                    <a:pt x="2895" y="7912"/>
                  </a:lnTo>
                  <a:lnTo>
                    <a:pt x="3165" y="7979"/>
                  </a:lnTo>
                  <a:lnTo>
                    <a:pt x="3468" y="8047"/>
                  </a:lnTo>
                  <a:lnTo>
                    <a:pt x="4040" y="8148"/>
                  </a:lnTo>
                  <a:lnTo>
                    <a:pt x="4646" y="8148"/>
                  </a:lnTo>
                  <a:lnTo>
                    <a:pt x="5252" y="8080"/>
                  </a:lnTo>
                  <a:lnTo>
                    <a:pt x="5757" y="7946"/>
                  </a:lnTo>
                  <a:lnTo>
                    <a:pt x="6262" y="7811"/>
                  </a:lnTo>
                  <a:lnTo>
                    <a:pt x="6734" y="7609"/>
                  </a:lnTo>
                  <a:lnTo>
                    <a:pt x="7205" y="7373"/>
                  </a:lnTo>
                  <a:lnTo>
                    <a:pt x="7643" y="7070"/>
                  </a:lnTo>
                  <a:lnTo>
                    <a:pt x="8013" y="6734"/>
                  </a:lnTo>
                  <a:lnTo>
                    <a:pt x="8181" y="6565"/>
                  </a:lnTo>
                  <a:lnTo>
                    <a:pt x="8350" y="6330"/>
                  </a:lnTo>
                  <a:lnTo>
                    <a:pt x="8451" y="6128"/>
                  </a:lnTo>
                  <a:lnTo>
                    <a:pt x="8585" y="5892"/>
                  </a:lnTo>
                  <a:lnTo>
                    <a:pt x="8787" y="5320"/>
                  </a:lnTo>
                  <a:lnTo>
                    <a:pt x="8922" y="4781"/>
                  </a:lnTo>
                  <a:lnTo>
                    <a:pt x="9023" y="4209"/>
                  </a:lnTo>
                  <a:lnTo>
                    <a:pt x="9124" y="3636"/>
                  </a:lnTo>
                  <a:lnTo>
                    <a:pt x="10370" y="3535"/>
                  </a:lnTo>
                  <a:lnTo>
                    <a:pt x="10403" y="3501"/>
                  </a:lnTo>
                  <a:lnTo>
                    <a:pt x="10504" y="3771"/>
                  </a:lnTo>
                  <a:lnTo>
                    <a:pt x="10605" y="4040"/>
                  </a:lnTo>
                  <a:lnTo>
                    <a:pt x="10706" y="4242"/>
                  </a:lnTo>
                  <a:lnTo>
                    <a:pt x="10841" y="4444"/>
                  </a:lnTo>
                  <a:lnTo>
                    <a:pt x="11144" y="4781"/>
                  </a:lnTo>
                  <a:lnTo>
                    <a:pt x="11481" y="5118"/>
                  </a:lnTo>
                  <a:lnTo>
                    <a:pt x="11885" y="5387"/>
                  </a:lnTo>
                  <a:lnTo>
                    <a:pt x="12323" y="5623"/>
                  </a:lnTo>
                  <a:lnTo>
                    <a:pt x="12794" y="5825"/>
                  </a:lnTo>
                  <a:lnTo>
                    <a:pt x="13232" y="5959"/>
                  </a:lnTo>
                  <a:lnTo>
                    <a:pt x="13669" y="6060"/>
                  </a:lnTo>
                  <a:lnTo>
                    <a:pt x="14073" y="6128"/>
                  </a:lnTo>
                  <a:lnTo>
                    <a:pt x="14511" y="6161"/>
                  </a:lnTo>
                  <a:lnTo>
                    <a:pt x="14915" y="6161"/>
                  </a:lnTo>
                  <a:lnTo>
                    <a:pt x="15319" y="6128"/>
                  </a:lnTo>
                  <a:lnTo>
                    <a:pt x="15723" y="6060"/>
                  </a:lnTo>
                  <a:lnTo>
                    <a:pt x="16127" y="5959"/>
                  </a:lnTo>
                  <a:lnTo>
                    <a:pt x="16497" y="5858"/>
                  </a:lnTo>
                  <a:lnTo>
                    <a:pt x="16901" y="5690"/>
                  </a:lnTo>
                  <a:lnTo>
                    <a:pt x="17171" y="5555"/>
                  </a:lnTo>
                  <a:lnTo>
                    <a:pt x="17440" y="5387"/>
                  </a:lnTo>
                  <a:lnTo>
                    <a:pt x="17676" y="5219"/>
                  </a:lnTo>
                  <a:lnTo>
                    <a:pt x="17911" y="5017"/>
                  </a:lnTo>
                  <a:lnTo>
                    <a:pt x="18046" y="5084"/>
                  </a:lnTo>
                  <a:lnTo>
                    <a:pt x="18214" y="5118"/>
                  </a:lnTo>
                  <a:lnTo>
                    <a:pt x="18517" y="5118"/>
                  </a:lnTo>
                  <a:lnTo>
                    <a:pt x="18719" y="5050"/>
                  </a:lnTo>
                  <a:lnTo>
                    <a:pt x="18888" y="4983"/>
                  </a:lnTo>
                  <a:lnTo>
                    <a:pt x="19022" y="4848"/>
                  </a:lnTo>
                  <a:lnTo>
                    <a:pt x="19123" y="4714"/>
                  </a:lnTo>
                  <a:lnTo>
                    <a:pt x="19191" y="4579"/>
                  </a:lnTo>
                  <a:lnTo>
                    <a:pt x="19191" y="4411"/>
                  </a:lnTo>
                  <a:lnTo>
                    <a:pt x="19157" y="4276"/>
                  </a:lnTo>
                  <a:lnTo>
                    <a:pt x="19123" y="4141"/>
                  </a:lnTo>
                  <a:lnTo>
                    <a:pt x="19056" y="4040"/>
                  </a:lnTo>
                  <a:lnTo>
                    <a:pt x="18921" y="3905"/>
                  </a:lnTo>
                  <a:lnTo>
                    <a:pt x="18820" y="3838"/>
                  </a:lnTo>
                  <a:lnTo>
                    <a:pt x="18686" y="3804"/>
                  </a:lnTo>
                  <a:lnTo>
                    <a:pt x="18787" y="3400"/>
                  </a:lnTo>
                  <a:lnTo>
                    <a:pt x="18888" y="2996"/>
                  </a:lnTo>
                  <a:lnTo>
                    <a:pt x="18989" y="2357"/>
                  </a:lnTo>
                  <a:lnTo>
                    <a:pt x="19022" y="1717"/>
                  </a:lnTo>
                  <a:lnTo>
                    <a:pt x="19056" y="1077"/>
                  </a:lnTo>
                  <a:lnTo>
                    <a:pt x="19022" y="438"/>
                  </a:lnTo>
                  <a:lnTo>
                    <a:pt x="19022" y="0"/>
                  </a:lnTo>
                  <a:lnTo>
                    <a:pt x="18753" y="0"/>
                  </a:lnTo>
                  <a:lnTo>
                    <a:pt x="18753" y="640"/>
                  </a:lnTo>
                  <a:lnTo>
                    <a:pt x="18787" y="1279"/>
                  </a:lnTo>
                  <a:lnTo>
                    <a:pt x="18753" y="1919"/>
                  </a:lnTo>
                  <a:lnTo>
                    <a:pt x="18686" y="2559"/>
                  </a:lnTo>
                  <a:lnTo>
                    <a:pt x="18585" y="3165"/>
                  </a:lnTo>
                  <a:lnTo>
                    <a:pt x="18551" y="3400"/>
                  </a:lnTo>
                  <a:lnTo>
                    <a:pt x="18450" y="3636"/>
                  </a:lnTo>
                  <a:lnTo>
                    <a:pt x="18282" y="4074"/>
                  </a:lnTo>
                  <a:lnTo>
                    <a:pt x="18012" y="4478"/>
                  </a:lnTo>
                  <a:lnTo>
                    <a:pt x="17709" y="4815"/>
                  </a:lnTo>
                  <a:lnTo>
                    <a:pt x="17339" y="5118"/>
                  </a:lnTo>
                  <a:lnTo>
                    <a:pt x="16969" y="5353"/>
                  </a:lnTo>
                  <a:lnTo>
                    <a:pt x="16531" y="5555"/>
                  </a:lnTo>
                  <a:lnTo>
                    <a:pt x="16060" y="5724"/>
                  </a:lnTo>
                  <a:lnTo>
                    <a:pt x="15656" y="5825"/>
                  </a:lnTo>
                  <a:lnTo>
                    <a:pt x="15252" y="5858"/>
                  </a:lnTo>
                  <a:lnTo>
                    <a:pt x="14848" y="5892"/>
                  </a:lnTo>
                  <a:lnTo>
                    <a:pt x="14444" y="5892"/>
                  </a:lnTo>
                  <a:lnTo>
                    <a:pt x="14040" y="5858"/>
                  </a:lnTo>
                  <a:lnTo>
                    <a:pt x="13636" y="5791"/>
                  </a:lnTo>
                  <a:lnTo>
                    <a:pt x="13265" y="5690"/>
                  </a:lnTo>
                  <a:lnTo>
                    <a:pt x="12861" y="5589"/>
                  </a:lnTo>
                  <a:lnTo>
                    <a:pt x="12592" y="5454"/>
                  </a:lnTo>
                  <a:lnTo>
                    <a:pt x="12289" y="5320"/>
                  </a:lnTo>
                  <a:lnTo>
                    <a:pt x="12020" y="5151"/>
                  </a:lnTo>
                  <a:lnTo>
                    <a:pt x="11750" y="4983"/>
                  </a:lnTo>
                  <a:lnTo>
                    <a:pt x="11481" y="4781"/>
                  </a:lnTo>
                  <a:lnTo>
                    <a:pt x="11245" y="4545"/>
                  </a:lnTo>
                  <a:lnTo>
                    <a:pt x="11043" y="4310"/>
                  </a:lnTo>
                  <a:lnTo>
                    <a:pt x="10875" y="4040"/>
                  </a:lnTo>
                  <a:lnTo>
                    <a:pt x="10706" y="3703"/>
                  </a:lnTo>
                  <a:lnTo>
                    <a:pt x="10572" y="3367"/>
                  </a:lnTo>
                  <a:lnTo>
                    <a:pt x="10403" y="3030"/>
                  </a:lnTo>
                  <a:lnTo>
                    <a:pt x="10302" y="2862"/>
                  </a:lnTo>
                  <a:lnTo>
                    <a:pt x="10168" y="2727"/>
                  </a:lnTo>
                  <a:lnTo>
                    <a:pt x="9999" y="2626"/>
                  </a:lnTo>
                  <a:lnTo>
                    <a:pt x="9764" y="2559"/>
                  </a:lnTo>
                  <a:lnTo>
                    <a:pt x="9528" y="2491"/>
                  </a:lnTo>
                  <a:lnTo>
                    <a:pt x="9326" y="2525"/>
                  </a:lnTo>
                  <a:lnTo>
                    <a:pt x="9191" y="2592"/>
                  </a:lnTo>
                  <a:lnTo>
                    <a:pt x="9124" y="2660"/>
                  </a:lnTo>
                  <a:lnTo>
                    <a:pt x="9057" y="2761"/>
                  </a:lnTo>
                  <a:lnTo>
                    <a:pt x="9023" y="2862"/>
                  </a:lnTo>
                  <a:lnTo>
                    <a:pt x="8956" y="3097"/>
                  </a:lnTo>
                  <a:lnTo>
                    <a:pt x="8922" y="3367"/>
                  </a:lnTo>
                  <a:lnTo>
                    <a:pt x="8720" y="4478"/>
                  </a:lnTo>
                  <a:lnTo>
                    <a:pt x="8585" y="5017"/>
                  </a:lnTo>
                  <a:lnTo>
                    <a:pt x="8417" y="5555"/>
                  </a:lnTo>
                  <a:lnTo>
                    <a:pt x="8316" y="5825"/>
                  </a:lnTo>
                  <a:lnTo>
                    <a:pt x="8181" y="6060"/>
                  </a:lnTo>
                  <a:lnTo>
                    <a:pt x="8047" y="6296"/>
                  </a:lnTo>
                  <a:lnTo>
                    <a:pt x="7878" y="6498"/>
                  </a:lnTo>
                  <a:lnTo>
                    <a:pt x="7676" y="6700"/>
                  </a:lnTo>
                  <a:lnTo>
                    <a:pt x="7474" y="6868"/>
                  </a:lnTo>
                  <a:lnTo>
                    <a:pt x="7239" y="7037"/>
                  </a:lnTo>
                  <a:lnTo>
                    <a:pt x="6969" y="7205"/>
                  </a:lnTo>
                  <a:lnTo>
                    <a:pt x="6363" y="7441"/>
                  </a:lnTo>
                  <a:lnTo>
                    <a:pt x="5757" y="7643"/>
                  </a:lnTo>
                  <a:lnTo>
                    <a:pt x="5151" y="7811"/>
                  </a:lnTo>
                  <a:lnTo>
                    <a:pt x="4545" y="7878"/>
                  </a:lnTo>
                  <a:lnTo>
                    <a:pt x="3939" y="7878"/>
                  </a:lnTo>
                  <a:lnTo>
                    <a:pt x="3636" y="7845"/>
                  </a:lnTo>
                  <a:lnTo>
                    <a:pt x="3333" y="7777"/>
                  </a:lnTo>
                  <a:lnTo>
                    <a:pt x="3030" y="7676"/>
                  </a:lnTo>
                  <a:lnTo>
                    <a:pt x="2727" y="7575"/>
                  </a:lnTo>
                  <a:lnTo>
                    <a:pt x="2424" y="7407"/>
                  </a:lnTo>
                  <a:lnTo>
                    <a:pt x="2155" y="7239"/>
                  </a:lnTo>
                  <a:lnTo>
                    <a:pt x="1919" y="7070"/>
                  </a:lnTo>
                  <a:lnTo>
                    <a:pt x="1683" y="6868"/>
                  </a:lnTo>
                  <a:lnTo>
                    <a:pt x="1481" y="6633"/>
                  </a:lnTo>
                  <a:lnTo>
                    <a:pt x="1279" y="6397"/>
                  </a:lnTo>
                  <a:lnTo>
                    <a:pt x="1077" y="6128"/>
                  </a:lnTo>
                  <a:lnTo>
                    <a:pt x="943" y="5858"/>
                  </a:lnTo>
                  <a:lnTo>
                    <a:pt x="640" y="5252"/>
                  </a:lnTo>
                  <a:lnTo>
                    <a:pt x="438" y="4613"/>
                  </a:lnTo>
                  <a:lnTo>
                    <a:pt x="303" y="4006"/>
                  </a:lnTo>
                  <a:lnTo>
                    <a:pt x="202" y="3367"/>
                  </a:lnTo>
                  <a:lnTo>
                    <a:pt x="202" y="2761"/>
                  </a:lnTo>
                  <a:lnTo>
                    <a:pt x="505" y="2626"/>
                  </a:lnTo>
                  <a:lnTo>
                    <a:pt x="808" y="2491"/>
                  </a:lnTo>
                  <a:lnTo>
                    <a:pt x="1515" y="2323"/>
                  </a:lnTo>
                  <a:lnTo>
                    <a:pt x="2188" y="2155"/>
                  </a:lnTo>
                  <a:lnTo>
                    <a:pt x="2862" y="1986"/>
                  </a:lnTo>
                  <a:lnTo>
                    <a:pt x="4545" y="1481"/>
                  </a:lnTo>
                  <a:lnTo>
                    <a:pt x="5387" y="1212"/>
                  </a:lnTo>
                  <a:lnTo>
                    <a:pt x="6229" y="943"/>
                  </a:lnTo>
                  <a:lnTo>
                    <a:pt x="7070" y="774"/>
                  </a:lnTo>
                  <a:lnTo>
                    <a:pt x="7912" y="572"/>
                  </a:lnTo>
                  <a:lnTo>
                    <a:pt x="8686" y="370"/>
                  </a:lnTo>
                  <a:lnTo>
                    <a:pt x="9090" y="269"/>
                  </a:lnTo>
                  <a:lnTo>
                    <a:pt x="9461" y="168"/>
                  </a:lnTo>
                  <a:lnTo>
                    <a:pt x="1020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447;p9"/>
            <p:cNvSpPr/>
            <p:nvPr/>
          </p:nvSpPr>
          <p:spPr>
            <a:xfrm>
              <a:off x="963306" y="-6"/>
              <a:ext cx="395393" cy="271441"/>
            </a:xfrm>
            <a:custGeom>
              <a:avLst/>
              <a:gdLst/>
              <a:ahLst/>
              <a:cxnLst/>
              <a:rect l="l" t="t" r="r" b="b"/>
              <a:pathLst>
                <a:path w="7946" h="5455" extrusionOk="0">
                  <a:moveTo>
                    <a:pt x="7373" y="1380"/>
                  </a:moveTo>
                  <a:lnTo>
                    <a:pt x="7609" y="2155"/>
                  </a:lnTo>
                  <a:lnTo>
                    <a:pt x="7676" y="2559"/>
                  </a:lnTo>
                  <a:lnTo>
                    <a:pt x="7710" y="2996"/>
                  </a:lnTo>
                  <a:lnTo>
                    <a:pt x="7710" y="3232"/>
                  </a:lnTo>
                  <a:lnTo>
                    <a:pt x="7676" y="3434"/>
                  </a:lnTo>
                  <a:lnTo>
                    <a:pt x="7643" y="3400"/>
                  </a:lnTo>
                  <a:lnTo>
                    <a:pt x="6700" y="2828"/>
                  </a:lnTo>
                  <a:lnTo>
                    <a:pt x="6229" y="2559"/>
                  </a:lnTo>
                  <a:lnTo>
                    <a:pt x="5757" y="2323"/>
                  </a:lnTo>
                  <a:lnTo>
                    <a:pt x="5387" y="2121"/>
                  </a:lnTo>
                  <a:lnTo>
                    <a:pt x="5185" y="2054"/>
                  </a:lnTo>
                  <a:lnTo>
                    <a:pt x="4983" y="1986"/>
                  </a:lnTo>
                  <a:lnTo>
                    <a:pt x="6195" y="1717"/>
                  </a:lnTo>
                  <a:lnTo>
                    <a:pt x="6801" y="1549"/>
                  </a:lnTo>
                  <a:lnTo>
                    <a:pt x="7373" y="1380"/>
                  </a:lnTo>
                  <a:close/>
                  <a:moveTo>
                    <a:pt x="4512" y="2087"/>
                  </a:moveTo>
                  <a:lnTo>
                    <a:pt x="5151" y="2323"/>
                  </a:lnTo>
                  <a:lnTo>
                    <a:pt x="5454" y="2424"/>
                  </a:lnTo>
                  <a:lnTo>
                    <a:pt x="5791" y="2559"/>
                  </a:lnTo>
                  <a:lnTo>
                    <a:pt x="6229" y="2794"/>
                  </a:lnTo>
                  <a:lnTo>
                    <a:pt x="6666" y="3064"/>
                  </a:lnTo>
                  <a:lnTo>
                    <a:pt x="7104" y="3333"/>
                  </a:lnTo>
                  <a:lnTo>
                    <a:pt x="7542" y="3602"/>
                  </a:lnTo>
                  <a:lnTo>
                    <a:pt x="7609" y="3602"/>
                  </a:lnTo>
                  <a:lnTo>
                    <a:pt x="7508" y="3838"/>
                  </a:lnTo>
                  <a:lnTo>
                    <a:pt x="7373" y="4040"/>
                  </a:lnTo>
                  <a:lnTo>
                    <a:pt x="7205" y="4242"/>
                  </a:lnTo>
                  <a:lnTo>
                    <a:pt x="7003" y="4411"/>
                  </a:lnTo>
                  <a:lnTo>
                    <a:pt x="6599" y="3939"/>
                  </a:lnTo>
                  <a:lnTo>
                    <a:pt x="6363" y="3703"/>
                  </a:lnTo>
                  <a:lnTo>
                    <a:pt x="6128" y="3468"/>
                  </a:lnTo>
                  <a:lnTo>
                    <a:pt x="5858" y="3266"/>
                  </a:lnTo>
                  <a:lnTo>
                    <a:pt x="5589" y="3097"/>
                  </a:lnTo>
                  <a:lnTo>
                    <a:pt x="5286" y="2963"/>
                  </a:lnTo>
                  <a:lnTo>
                    <a:pt x="4983" y="2929"/>
                  </a:lnTo>
                  <a:lnTo>
                    <a:pt x="4478" y="2895"/>
                  </a:lnTo>
                  <a:lnTo>
                    <a:pt x="3973" y="2929"/>
                  </a:lnTo>
                  <a:lnTo>
                    <a:pt x="2963" y="2996"/>
                  </a:lnTo>
                  <a:lnTo>
                    <a:pt x="1987" y="3097"/>
                  </a:lnTo>
                  <a:lnTo>
                    <a:pt x="976" y="3165"/>
                  </a:lnTo>
                  <a:lnTo>
                    <a:pt x="909" y="3198"/>
                  </a:lnTo>
                  <a:lnTo>
                    <a:pt x="909" y="3232"/>
                  </a:lnTo>
                  <a:lnTo>
                    <a:pt x="875" y="3165"/>
                  </a:lnTo>
                  <a:lnTo>
                    <a:pt x="741" y="2996"/>
                  </a:lnTo>
                  <a:lnTo>
                    <a:pt x="1145" y="2895"/>
                  </a:lnTo>
                  <a:lnTo>
                    <a:pt x="1549" y="2794"/>
                  </a:lnTo>
                  <a:lnTo>
                    <a:pt x="2357" y="2592"/>
                  </a:lnTo>
                  <a:lnTo>
                    <a:pt x="3973" y="2222"/>
                  </a:lnTo>
                  <a:lnTo>
                    <a:pt x="4512" y="2087"/>
                  </a:lnTo>
                  <a:close/>
                  <a:moveTo>
                    <a:pt x="4646" y="3131"/>
                  </a:moveTo>
                  <a:lnTo>
                    <a:pt x="4882" y="3165"/>
                  </a:lnTo>
                  <a:lnTo>
                    <a:pt x="5084" y="3198"/>
                  </a:lnTo>
                  <a:lnTo>
                    <a:pt x="5320" y="3232"/>
                  </a:lnTo>
                  <a:lnTo>
                    <a:pt x="5522" y="3333"/>
                  </a:lnTo>
                  <a:lnTo>
                    <a:pt x="5757" y="3434"/>
                  </a:lnTo>
                  <a:lnTo>
                    <a:pt x="5959" y="3602"/>
                  </a:lnTo>
                  <a:lnTo>
                    <a:pt x="6195" y="3804"/>
                  </a:lnTo>
                  <a:lnTo>
                    <a:pt x="6397" y="4040"/>
                  </a:lnTo>
                  <a:lnTo>
                    <a:pt x="6835" y="4545"/>
                  </a:lnTo>
                  <a:lnTo>
                    <a:pt x="6532" y="4680"/>
                  </a:lnTo>
                  <a:lnTo>
                    <a:pt x="6195" y="4815"/>
                  </a:lnTo>
                  <a:lnTo>
                    <a:pt x="5825" y="4916"/>
                  </a:lnTo>
                  <a:lnTo>
                    <a:pt x="5454" y="5017"/>
                  </a:lnTo>
                  <a:lnTo>
                    <a:pt x="4714" y="5118"/>
                  </a:lnTo>
                  <a:lnTo>
                    <a:pt x="4040" y="5185"/>
                  </a:lnTo>
                  <a:lnTo>
                    <a:pt x="3468" y="5219"/>
                  </a:lnTo>
                  <a:lnTo>
                    <a:pt x="3199" y="5185"/>
                  </a:lnTo>
                  <a:lnTo>
                    <a:pt x="2929" y="5151"/>
                  </a:lnTo>
                  <a:lnTo>
                    <a:pt x="2660" y="5084"/>
                  </a:lnTo>
                  <a:lnTo>
                    <a:pt x="2424" y="4983"/>
                  </a:lnTo>
                  <a:lnTo>
                    <a:pt x="2189" y="4848"/>
                  </a:lnTo>
                  <a:lnTo>
                    <a:pt x="1953" y="4680"/>
                  </a:lnTo>
                  <a:lnTo>
                    <a:pt x="1650" y="4377"/>
                  </a:lnTo>
                  <a:lnTo>
                    <a:pt x="1414" y="4040"/>
                  </a:lnTo>
                  <a:lnTo>
                    <a:pt x="943" y="3299"/>
                  </a:lnTo>
                  <a:lnTo>
                    <a:pt x="943" y="3299"/>
                  </a:lnTo>
                  <a:lnTo>
                    <a:pt x="976" y="3333"/>
                  </a:lnTo>
                  <a:lnTo>
                    <a:pt x="1785" y="3333"/>
                  </a:lnTo>
                  <a:lnTo>
                    <a:pt x="2559" y="3299"/>
                  </a:lnTo>
                  <a:lnTo>
                    <a:pt x="3367" y="3198"/>
                  </a:lnTo>
                  <a:lnTo>
                    <a:pt x="4141" y="3131"/>
                  </a:lnTo>
                  <a:close/>
                  <a:moveTo>
                    <a:pt x="1583" y="0"/>
                  </a:moveTo>
                  <a:lnTo>
                    <a:pt x="1313" y="101"/>
                  </a:lnTo>
                  <a:lnTo>
                    <a:pt x="1010" y="236"/>
                  </a:lnTo>
                  <a:lnTo>
                    <a:pt x="774" y="404"/>
                  </a:lnTo>
                  <a:lnTo>
                    <a:pt x="572" y="539"/>
                  </a:lnTo>
                  <a:lnTo>
                    <a:pt x="370" y="707"/>
                  </a:lnTo>
                  <a:lnTo>
                    <a:pt x="202" y="909"/>
                  </a:lnTo>
                  <a:lnTo>
                    <a:pt x="101" y="1111"/>
                  </a:lnTo>
                  <a:lnTo>
                    <a:pt x="0" y="1347"/>
                  </a:lnTo>
                  <a:lnTo>
                    <a:pt x="0" y="1582"/>
                  </a:lnTo>
                  <a:lnTo>
                    <a:pt x="0" y="1818"/>
                  </a:lnTo>
                  <a:lnTo>
                    <a:pt x="34" y="2054"/>
                  </a:lnTo>
                  <a:lnTo>
                    <a:pt x="135" y="2323"/>
                  </a:lnTo>
                  <a:lnTo>
                    <a:pt x="370" y="2828"/>
                  </a:lnTo>
                  <a:lnTo>
                    <a:pt x="673" y="3367"/>
                  </a:lnTo>
                  <a:lnTo>
                    <a:pt x="976" y="3838"/>
                  </a:lnTo>
                  <a:lnTo>
                    <a:pt x="1313" y="4310"/>
                  </a:lnTo>
                  <a:lnTo>
                    <a:pt x="1616" y="4714"/>
                  </a:lnTo>
                  <a:lnTo>
                    <a:pt x="1818" y="4882"/>
                  </a:lnTo>
                  <a:lnTo>
                    <a:pt x="2020" y="5017"/>
                  </a:lnTo>
                  <a:lnTo>
                    <a:pt x="2222" y="5151"/>
                  </a:lnTo>
                  <a:lnTo>
                    <a:pt x="2424" y="5286"/>
                  </a:lnTo>
                  <a:lnTo>
                    <a:pt x="2660" y="5353"/>
                  </a:lnTo>
                  <a:lnTo>
                    <a:pt x="2929" y="5421"/>
                  </a:lnTo>
                  <a:lnTo>
                    <a:pt x="3300" y="5454"/>
                  </a:lnTo>
                  <a:lnTo>
                    <a:pt x="3670" y="5454"/>
                  </a:lnTo>
                  <a:lnTo>
                    <a:pt x="4040" y="5421"/>
                  </a:lnTo>
                  <a:lnTo>
                    <a:pt x="4444" y="5387"/>
                  </a:lnTo>
                  <a:lnTo>
                    <a:pt x="5185" y="5286"/>
                  </a:lnTo>
                  <a:lnTo>
                    <a:pt x="5926" y="5118"/>
                  </a:lnTo>
                  <a:lnTo>
                    <a:pt x="6229" y="5050"/>
                  </a:lnTo>
                  <a:lnTo>
                    <a:pt x="6498" y="4949"/>
                  </a:lnTo>
                  <a:lnTo>
                    <a:pt x="6767" y="4848"/>
                  </a:lnTo>
                  <a:lnTo>
                    <a:pt x="7003" y="4714"/>
                  </a:lnTo>
                  <a:lnTo>
                    <a:pt x="7205" y="4579"/>
                  </a:lnTo>
                  <a:lnTo>
                    <a:pt x="7407" y="4377"/>
                  </a:lnTo>
                  <a:lnTo>
                    <a:pt x="7609" y="4175"/>
                  </a:lnTo>
                  <a:lnTo>
                    <a:pt x="7744" y="3905"/>
                  </a:lnTo>
                  <a:lnTo>
                    <a:pt x="7878" y="3636"/>
                  </a:lnTo>
                  <a:lnTo>
                    <a:pt x="7946" y="3367"/>
                  </a:lnTo>
                  <a:lnTo>
                    <a:pt x="7946" y="3064"/>
                  </a:lnTo>
                  <a:lnTo>
                    <a:pt x="7946" y="2794"/>
                  </a:lnTo>
                  <a:lnTo>
                    <a:pt x="7946" y="2525"/>
                  </a:lnTo>
                  <a:lnTo>
                    <a:pt x="7878" y="2222"/>
                  </a:lnTo>
                  <a:lnTo>
                    <a:pt x="7777" y="1683"/>
                  </a:lnTo>
                  <a:lnTo>
                    <a:pt x="7542" y="842"/>
                  </a:lnTo>
                  <a:lnTo>
                    <a:pt x="7272" y="0"/>
                  </a:lnTo>
                  <a:lnTo>
                    <a:pt x="6936" y="0"/>
                  </a:lnTo>
                  <a:lnTo>
                    <a:pt x="7104" y="404"/>
                  </a:lnTo>
                  <a:lnTo>
                    <a:pt x="7239" y="875"/>
                  </a:lnTo>
                  <a:lnTo>
                    <a:pt x="7306" y="1145"/>
                  </a:lnTo>
                  <a:lnTo>
                    <a:pt x="6498" y="1380"/>
                  </a:lnTo>
                  <a:lnTo>
                    <a:pt x="5623" y="1616"/>
                  </a:lnTo>
                  <a:lnTo>
                    <a:pt x="3939" y="2020"/>
                  </a:lnTo>
                  <a:lnTo>
                    <a:pt x="3131" y="2188"/>
                  </a:lnTo>
                  <a:lnTo>
                    <a:pt x="2256" y="2323"/>
                  </a:lnTo>
                  <a:lnTo>
                    <a:pt x="1852" y="2424"/>
                  </a:lnTo>
                  <a:lnTo>
                    <a:pt x="1448" y="2559"/>
                  </a:lnTo>
                  <a:lnTo>
                    <a:pt x="1044" y="2693"/>
                  </a:lnTo>
                  <a:lnTo>
                    <a:pt x="707" y="2895"/>
                  </a:lnTo>
                  <a:lnTo>
                    <a:pt x="505" y="2592"/>
                  </a:lnTo>
                  <a:lnTo>
                    <a:pt x="370" y="2289"/>
                  </a:lnTo>
                  <a:lnTo>
                    <a:pt x="269" y="1986"/>
                  </a:lnTo>
                  <a:lnTo>
                    <a:pt x="202" y="1650"/>
                  </a:lnTo>
                  <a:lnTo>
                    <a:pt x="370" y="1683"/>
                  </a:lnTo>
                  <a:lnTo>
                    <a:pt x="741" y="1683"/>
                  </a:lnTo>
                  <a:lnTo>
                    <a:pt x="909" y="1616"/>
                  </a:lnTo>
                  <a:lnTo>
                    <a:pt x="1280" y="1481"/>
                  </a:lnTo>
                  <a:lnTo>
                    <a:pt x="1583" y="1347"/>
                  </a:lnTo>
                  <a:lnTo>
                    <a:pt x="3805" y="606"/>
                  </a:lnTo>
                  <a:lnTo>
                    <a:pt x="4512" y="303"/>
                  </a:lnTo>
                  <a:lnTo>
                    <a:pt x="5252" y="0"/>
                  </a:lnTo>
                  <a:lnTo>
                    <a:pt x="4579" y="0"/>
                  </a:lnTo>
                  <a:lnTo>
                    <a:pt x="4040" y="236"/>
                  </a:lnTo>
                  <a:lnTo>
                    <a:pt x="3502" y="438"/>
                  </a:lnTo>
                  <a:lnTo>
                    <a:pt x="202" y="1582"/>
                  </a:lnTo>
                  <a:lnTo>
                    <a:pt x="236" y="1347"/>
                  </a:lnTo>
                  <a:lnTo>
                    <a:pt x="269" y="1212"/>
                  </a:lnTo>
                  <a:lnTo>
                    <a:pt x="337" y="1077"/>
                  </a:lnTo>
                  <a:lnTo>
                    <a:pt x="505" y="842"/>
                  </a:lnTo>
                  <a:lnTo>
                    <a:pt x="774" y="640"/>
                  </a:lnTo>
                  <a:lnTo>
                    <a:pt x="1078" y="471"/>
                  </a:lnTo>
                  <a:lnTo>
                    <a:pt x="1414" y="303"/>
                  </a:lnTo>
                  <a:lnTo>
                    <a:pt x="1717" y="202"/>
                  </a:lnTo>
                  <a:lnTo>
                    <a:pt x="2054" y="101"/>
                  </a:lnTo>
                  <a:lnTo>
                    <a:pt x="2323" y="67"/>
                  </a:lnTo>
                  <a:lnTo>
                    <a:pt x="2357" y="67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448;p9"/>
            <p:cNvSpPr/>
            <p:nvPr/>
          </p:nvSpPr>
          <p:spPr>
            <a:xfrm>
              <a:off x="1661887" y="155793"/>
              <a:ext cx="390417" cy="172568"/>
            </a:xfrm>
            <a:custGeom>
              <a:avLst/>
              <a:gdLst/>
              <a:ahLst/>
              <a:cxnLst/>
              <a:rect l="l" t="t" r="r" b="b"/>
              <a:pathLst>
                <a:path w="7846" h="3468" extrusionOk="0">
                  <a:moveTo>
                    <a:pt x="135" y="707"/>
                  </a:moveTo>
                  <a:lnTo>
                    <a:pt x="304" y="774"/>
                  </a:lnTo>
                  <a:lnTo>
                    <a:pt x="1583" y="774"/>
                  </a:lnTo>
                  <a:lnTo>
                    <a:pt x="1549" y="1179"/>
                  </a:lnTo>
                  <a:lnTo>
                    <a:pt x="1516" y="1549"/>
                  </a:lnTo>
                  <a:lnTo>
                    <a:pt x="1549" y="1953"/>
                  </a:lnTo>
                  <a:lnTo>
                    <a:pt x="506" y="1953"/>
                  </a:lnTo>
                  <a:lnTo>
                    <a:pt x="371" y="1987"/>
                  </a:lnTo>
                  <a:lnTo>
                    <a:pt x="203" y="2054"/>
                  </a:lnTo>
                  <a:lnTo>
                    <a:pt x="203" y="1717"/>
                  </a:lnTo>
                  <a:lnTo>
                    <a:pt x="203" y="1347"/>
                  </a:lnTo>
                  <a:lnTo>
                    <a:pt x="203" y="1010"/>
                  </a:lnTo>
                  <a:lnTo>
                    <a:pt x="203" y="875"/>
                  </a:lnTo>
                  <a:lnTo>
                    <a:pt x="135" y="707"/>
                  </a:lnTo>
                  <a:close/>
                  <a:moveTo>
                    <a:pt x="2189" y="236"/>
                  </a:moveTo>
                  <a:lnTo>
                    <a:pt x="2862" y="303"/>
                  </a:lnTo>
                  <a:lnTo>
                    <a:pt x="3536" y="303"/>
                  </a:lnTo>
                  <a:lnTo>
                    <a:pt x="4883" y="269"/>
                  </a:lnTo>
                  <a:lnTo>
                    <a:pt x="5556" y="303"/>
                  </a:lnTo>
                  <a:lnTo>
                    <a:pt x="6229" y="337"/>
                  </a:lnTo>
                  <a:lnTo>
                    <a:pt x="6903" y="370"/>
                  </a:lnTo>
                  <a:lnTo>
                    <a:pt x="7610" y="404"/>
                  </a:lnTo>
                  <a:lnTo>
                    <a:pt x="7542" y="707"/>
                  </a:lnTo>
                  <a:lnTo>
                    <a:pt x="7509" y="1044"/>
                  </a:lnTo>
                  <a:lnTo>
                    <a:pt x="7542" y="1684"/>
                  </a:lnTo>
                  <a:lnTo>
                    <a:pt x="7542" y="3098"/>
                  </a:lnTo>
                  <a:lnTo>
                    <a:pt x="6229" y="3030"/>
                  </a:lnTo>
                  <a:lnTo>
                    <a:pt x="4883" y="2963"/>
                  </a:lnTo>
                  <a:lnTo>
                    <a:pt x="3671" y="2862"/>
                  </a:lnTo>
                  <a:lnTo>
                    <a:pt x="3064" y="2828"/>
                  </a:lnTo>
                  <a:lnTo>
                    <a:pt x="2458" y="2862"/>
                  </a:lnTo>
                  <a:lnTo>
                    <a:pt x="2458" y="2828"/>
                  </a:lnTo>
                  <a:lnTo>
                    <a:pt x="2391" y="2795"/>
                  </a:lnTo>
                  <a:lnTo>
                    <a:pt x="2189" y="2694"/>
                  </a:lnTo>
                  <a:lnTo>
                    <a:pt x="2021" y="2626"/>
                  </a:lnTo>
                  <a:lnTo>
                    <a:pt x="1953" y="2559"/>
                  </a:lnTo>
                  <a:lnTo>
                    <a:pt x="1886" y="2492"/>
                  </a:lnTo>
                  <a:lnTo>
                    <a:pt x="1785" y="2256"/>
                  </a:lnTo>
                  <a:lnTo>
                    <a:pt x="1751" y="2088"/>
                  </a:lnTo>
                  <a:lnTo>
                    <a:pt x="1751" y="1886"/>
                  </a:lnTo>
                  <a:lnTo>
                    <a:pt x="1785" y="1549"/>
                  </a:lnTo>
                  <a:lnTo>
                    <a:pt x="1785" y="1179"/>
                  </a:lnTo>
                  <a:lnTo>
                    <a:pt x="1785" y="774"/>
                  </a:lnTo>
                  <a:lnTo>
                    <a:pt x="1852" y="606"/>
                  </a:lnTo>
                  <a:lnTo>
                    <a:pt x="1920" y="438"/>
                  </a:lnTo>
                  <a:lnTo>
                    <a:pt x="2021" y="337"/>
                  </a:lnTo>
                  <a:lnTo>
                    <a:pt x="2189" y="236"/>
                  </a:lnTo>
                  <a:close/>
                  <a:moveTo>
                    <a:pt x="3603" y="0"/>
                  </a:moveTo>
                  <a:lnTo>
                    <a:pt x="2930" y="34"/>
                  </a:lnTo>
                  <a:lnTo>
                    <a:pt x="2290" y="101"/>
                  </a:lnTo>
                  <a:lnTo>
                    <a:pt x="2256" y="67"/>
                  </a:lnTo>
                  <a:lnTo>
                    <a:pt x="1987" y="67"/>
                  </a:lnTo>
                  <a:lnTo>
                    <a:pt x="1886" y="135"/>
                  </a:lnTo>
                  <a:lnTo>
                    <a:pt x="1819" y="168"/>
                  </a:lnTo>
                  <a:lnTo>
                    <a:pt x="1751" y="269"/>
                  </a:lnTo>
                  <a:lnTo>
                    <a:pt x="1684" y="370"/>
                  </a:lnTo>
                  <a:lnTo>
                    <a:pt x="1617" y="606"/>
                  </a:lnTo>
                  <a:lnTo>
                    <a:pt x="1213" y="572"/>
                  </a:lnTo>
                  <a:lnTo>
                    <a:pt x="438" y="572"/>
                  </a:lnTo>
                  <a:lnTo>
                    <a:pt x="270" y="606"/>
                  </a:lnTo>
                  <a:lnTo>
                    <a:pt x="102" y="673"/>
                  </a:lnTo>
                  <a:lnTo>
                    <a:pt x="68" y="673"/>
                  </a:lnTo>
                  <a:lnTo>
                    <a:pt x="102" y="707"/>
                  </a:lnTo>
                  <a:lnTo>
                    <a:pt x="68" y="842"/>
                  </a:lnTo>
                  <a:lnTo>
                    <a:pt x="34" y="1010"/>
                  </a:lnTo>
                  <a:lnTo>
                    <a:pt x="34" y="1347"/>
                  </a:lnTo>
                  <a:lnTo>
                    <a:pt x="1" y="1751"/>
                  </a:lnTo>
                  <a:lnTo>
                    <a:pt x="34" y="1919"/>
                  </a:lnTo>
                  <a:lnTo>
                    <a:pt x="68" y="2121"/>
                  </a:lnTo>
                  <a:lnTo>
                    <a:pt x="102" y="2155"/>
                  </a:lnTo>
                  <a:lnTo>
                    <a:pt x="68" y="2189"/>
                  </a:lnTo>
                  <a:lnTo>
                    <a:pt x="405" y="2189"/>
                  </a:lnTo>
                  <a:lnTo>
                    <a:pt x="741" y="2155"/>
                  </a:lnTo>
                  <a:lnTo>
                    <a:pt x="1145" y="2189"/>
                  </a:lnTo>
                  <a:lnTo>
                    <a:pt x="1549" y="2155"/>
                  </a:lnTo>
                  <a:lnTo>
                    <a:pt x="1617" y="2492"/>
                  </a:lnTo>
                  <a:lnTo>
                    <a:pt x="1684" y="2626"/>
                  </a:lnTo>
                  <a:lnTo>
                    <a:pt x="1751" y="2761"/>
                  </a:lnTo>
                  <a:lnTo>
                    <a:pt x="1852" y="2862"/>
                  </a:lnTo>
                  <a:lnTo>
                    <a:pt x="1953" y="2963"/>
                  </a:lnTo>
                  <a:lnTo>
                    <a:pt x="2088" y="2997"/>
                  </a:lnTo>
                  <a:lnTo>
                    <a:pt x="2290" y="2997"/>
                  </a:lnTo>
                  <a:lnTo>
                    <a:pt x="2930" y="3064"/>
                  </a:lnTo>
                  <a:lnTo>
                    <a:pt x="3603" y="3131"/>
                  </a:lnTo>
                  <a:lnTo>
                    <a:pt x="4883" y="3165"/>
                  </a:lnTo>
                  <a:lnTo>
                    <a:pt x="6196" y="3266"/>
                  </a:lnTo>
                  <a:lnTo>
                    <a:pt x="7542" y="3333"/>
                  </a:lnTo>
                  <a:lnTo>
                    <a:pt x="7542" y="3367"/>
                  </a:lnTo>
                  <a:lnTo>
                    <a:pt x="7576" y="3434"/>
                  </a:lnTo>
                  <a:lnTo>
                    <a:pt x="7677" y="3468"/>
                  </a:lnTo>
                  <a:lnTo>
                    <a:pt x="7778" y="3434"/>
                  </a:lnTo>
                  <a:lnTo>
                    <a:pt x="7812" y="3367"/>
                  </a:lnTo>
                  <a:lnTo>
                    <a:pt x="7812" y="3333"/>
                  </a:lnTo>
                  <a:lnTo>
                    <a:pt x="7812" y="2559"/>
                  </a:lnTo>
                  <a:lnTo>
                    <a:pt x="7812" y="1818"/>
                  </a:lnTo>
                  <a:lnTo>
                    <a:pt x="7845" y="1078"/>
                  </a:lnTo>
                  <a:lnTo>
                    <a:pt x="7812" y="707"/>
                  </a:lnTo>
                  <a:lnTo>
                    <a:pt x="7778" y="337"/>
                  </a:lnTo>
                  <a:lnTo>
                    <a:pt x="7744" y="303"/>
                  </a:lnTo>
                  <a:lnTo>
                    <a:pt x="7778" y="269"/>
                  </a:lnTo>
                  <a:lnTo>
                    <a:pt x="7744" y="202"/>
                  </a:lnTo>
                  <a:lnTo>
                    <a:pt x="7711" y="168"/>
                  </a:lnTo>
                  <a:lnTo>
                    <a:pt x="7643" y="135"/>
                  </a:lnTo>
                  <a:lnTo>
                    <a:pt x="6970" y="135"/>
                  </a:lnTo>
                  <a:lnTo>
                    <a:pt x="6297" y="101"/>
                  </a:lnTo>
                  <a:lnTo>
                    <a:pt x="4950" y="34"/>
                  </a:lnTo>
                  <a:lnTo>
                    <a:pt x="4277" y="34"/>
                  </a:lnTo>
                  <a:lnTo>
                    <a:pt x="360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449;p9"/>
            <p:cNvSpPr/>
            <p:nvPr/>
          </p:nvSpPr>
          <p:spPr>
            <a:xfrm>
              <a:off x="1698759" y="204358"/>
              <a:ext cx="28512" cy="13435"/>
            </a:xfrm>
            <a:custGeom>
              <a:avLst/>
              <a:gdLst/>
              <a:ahLst/>
              <a:cxnLst/>
              <a:rect l="l" t="t" r="r" b="b"/>
              <a:pathLst>
                <a:path w="573" h="270" extrusionOk="0">
                  <a:moveTo>
                    <a:pt x="169" y="1"/>
                  </a:moveTo>
                  <a:lnTo>
                    <a:pt x="34" y="34"/>
                  </a:lnTo>
                  <a:lnTo>
                    <a:pt x="0" y="68"/>
                  </a:lnTo>
                  <a:lnTo>
                    <a:pt x="0" y="135"/>
                  </a:lnTo>
                  <a:lnTo>
                    <a:pt x="0" y="169"/>
                  </a:lnTo>
                  <a:lnTo>
                    <a:pt x="34" y="203"/>
                  </a:lnTo>
                  <a:lnTo>
                    <a:pt x="135" y="236"/>
                  </a:lnTo>
                  <a:lnTo>
                    <a:pt x="236" y="236"/>
                  </a:lnTo>
                  <a:lnTo>
                    <a:pt x="438" y="270"/>
                  </a:lnTo>
                  <a:lnTo>
                    <a:pt x="505" y="270"/>
                  </a:lnTo>
                  <a:lnTo>
                    <a:pt x="539" y="236"/>
                  </a:lnTo>
                  <a:lnTo>
                    <a:pt x="573" y="169"/>
                  </a:lnTo>
                  <a:lnTo>
                    <a:pt x="539" y="68"/>
                  </a:lnTo>
                  <a:lnTo>
                    <a:pt x="505" y="34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1450;p9"/>
            <p:cNvSpPr/>
            <p:nvPr/>
          </p:nvSpPr>
          <p:spPr>
            <a:xfrm>
              <a:off x="1978510" y="202666"/>
              <a:ext cx="15127" cy="77128"/>
            </a:xfrm>
            <a:custGeom>
              <a:avLst/>
              <a:gdLst/>
              <a:ahLst/>
              <a:cxnLst/>
              <a:rect l="l" t="t" r="r" b="b"/>
              <a:pathLst>
                <a:path w="304" h="1550" extrusionOk="0">
                  <a:moveTo>
                    <a:pt x="237" y="1"/>
                  </a:moveTo>
                  <a:lnTo>
                    <a:pt x="136" y="136"/>
                  </a:lnTo>
                  <a:lnTo>
                    <a:pt x="68" y="304"/>
                  </a:lnTo>
                  <a:lnTo>
                    <a:pt x="35" y="641"/>
                  </a:lnTo>
                  <a:lnTo>
                    <a:pt x="1" y="1045"/>
                  </a:lnTo>
                  <a:lnTo>
                    <a:pt x="68" y="1449"/>
                  </a:lnTo>
                  <a:lnTo>
                    <a:pt x="68" y="1516"/>
                  </a:lnTo>
                  <a:lnTo>
                    <a:pt x="102" y="1516"/>
                  </a:lnTo>
                  <a:lnTo>
                    <a:pt x="203" y="1550"/>
                  </a:lnTo>
                  <a:lnTo>
                    <a:pt x="304" y="1482"/>
                  </a:lnTo>
                  <a:lnTo>
                    <a:pt x="304" y="1449"/>
                  </a:lnTo>
                  <a:lnTo>
                    <a:pt x="304" y="1381"/>
                  </a:lnTo>
                  <a:lnTo>
                    <a:pt x="270" y="1011"/>
                  </a:lnTo>
                  <a:lnTo>
                    <a:pt x="270" y="641"/>
                  </a:lnTo>
                  <a:lnTo>
                    <a:pt x="304" y="338"/>
                  </a:lnTo>
                  <a:lnTo>
                    <a:pt x="304" y="169"/>
                  </a:lnTo>
                  <a:lnTo>
                    <a:pt x="304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9"/>
            <p:cNvSpPr/>
            <p:nvPr/>
          </p:nvSpPr>
          <p:spPr>
            <a:xfrm>
              <a:off x="1956765" y="217744"/>
              <a:ext cx="11743" cy="41948"/>
            </a:xfrm>
            <a:custGeom>
              <a:avLst/>
              <a:gdLst/>
              <a:ahLst/>
              <a:cxnLst/>
              <a:rect l="l" t="t" r="r" b="b"/>
              <a:pathLst>
                <a:path w="236" h="843" extrusionOk="0">
                  <a:moveTo>
                    <a:pt x="135" y="1"/>
                  </a:moveTo>
                  <a:lnTo>
                    <a:pt x="68" y="68"/>
                  </a:lnTo>
                  <a:lnTo>
                    <a:pt x="34" y="169"/>
                  </a:lnTo>
                  <a:lnTo>
                    <a:pt x="0" y="338"/>
                  </a:lnTo>
                  <a:lnTo>
                    <a:pt x="0" y="742"/>
                  </a:lnTo>
                  <a:lnTo>
                    <a:pt x="34" y="775"/>
                  </a:lnTo>
                  <a:lnTo>
                    <a:pt x="68" y="809"/>
                  </a:lnTo>
                  <a:lnTo>
                    <a:pt x="135" y="843"/>
                  </a:lnTo>
                  <a:lnTo>
                    <a:pt x="202" y="809"/>
                  </a:lnTo>
                  <a:lnTo>
                    <a:pt x="236" y="775"/>
                  </a:lnTo>
                  <a:lnTo>
                    <a:pt x="236" y="742"/>
                  </a:lnTo>
                  <a:lnTo>
                    <a:pt x="202" y="405"/>
                  </a:lnTo>
                  <a:lnTo>
                    <a:pt x="236" y="237"/>
                  </a:lnTo>
                  <a:lnTo>
                    <a:pt x="236" y="68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9"/>
            <p:cNvSpPr/>
            <p:nvPr/>
          </p:nvSpPr>
          <p:spPr>
            <a:xfrm>
              <a:off x="1485985" y="92100"/>
              <a:ext cx="174309" cy="150823"/>
            </a:xfrm>
            <a:custGeom>
              <a:avLst/>
              <a:gdLst/>
              <a:ahLst/>
              <a:cxnLst/>
              <a:rect l="l" t="t" r="r" b="b"/>
              <a:pathLst>
                <a:path w="3503" h="3031" extrusionOk="0">
                  <a:moveTo>
                    <a:pt x="1516" y="169"/>
                  </a:moveTo>
                  <a:lnTo>
                    <a:pt x="1886" y="304"/>
                  </a:lnTo>
                  <a:lnTo>
                    <a:pt x="2256" y="472"/>
                  </a:lnTo>
                  <a:lnTo>
                    <a:pt x="2627" y="708"/>
                  </a:lnTo>
                  <a:lnTo>
                    <a:pt x="2930" y="977"/>
                  </a:lnTo>
                  <a:lnTo>
                    <a:pt x="2829" y="1011"/>
                  </a:lnTo>
                  <a:lnTo>
                    <a:pt x="2728" y="1044"/>
                  </a:lnTo>
                  <a:lnTo>
                    <a:pt x="2559" y="1145"/>
                  </a:lnTo>
                  <a:lnTo>
                    <a:pt x="2391" y="1314"/>
                  </a:lnTo>
                  <a:lnTo>
                    <a:pt x="2256" y="1482"/>
                  </a:lnTo>
                  <a:lnTo>
                    <a:pt x="2021" y="1819"/>
                  </a:lnTo>
                  <a:lnTo>
                    <a:pt x="1819" y="2155"/>
                  </a:lnTo>
                  <a:lnTo>
                    <a:pt x="1751" y="2358"/>
                  </a:lnTo>
                  <a:lnTo>
                    <a:pt x="1684" y="2560"/>
                  </a:lnTo>
                  <a:lnTo>
                    <a:pt x="1650" y="2526"/>
                  </a:lnTo>
                  <a:lnTo>
                    <a:pt x="1314" y="2324"/>
                  </a:lnTo>
                  <a:lnTo>
                    <a:pt x="1011" y="2088"/>
                  </a:lnTo>
                  <a:lnTo>
                    <a:pt x="809" y="1852"/>
                  </a:lnTo>
                  <a:lnTo>
                    <a:pt x="573" y="1617"/>
                  </a:lnTo>
                  <a:lnTo>
                    <a:pt x="135" y="1213"/>
                  </a:lnTo>
                  <a:lnTo>
                    <a:pt x="169" y="1179"/>
                  </a:lnTo>
                  <a:lnTo>
                    <a:pt x="304" y="1011"/>
                  </a:lnTo>
                  <a:lnTo>
                    <a:pt x="438" y="876"/>
                  </a:lnTo>
                  <a:lnTo>
                    <a:pt x="775" y="640"/>
                  </a:lnTo>
                  <a:lnTo>
                    <a:pt x="1112" y="405"/>
                  </a:lnTo>
                  <a:lnTo>
                    <a:pt x="1280" y="304"/>
                  </a:lnTo>
                  <a:lnTo>
                    <a:pt x="1482" y="203"/>
                  </a:lnTo>
                  <a:lnTo>
                    <a:pt x="1516" y="169"/>
                  </a:lnTo>
                  <a:close/>
                  <a:moveTo>
                    <a:pt x="3064" y="1044"/>
                  </a:moveTo>
                  <a:lnTo>
                    <a:pt x="3266" y="1246"/>
                  </a:lnTo>
                  <a:lnTo>
                    <a:pt x="3165" y="1482"/>
                  </a:lnTo>
                  <a:lnTo>
                    <a:pt x="3031" y="1718"/>
                  </a:lnTo>
                  <a:lnTo>
                    <a:pt x="2694" y="2122"/>
                  </a:lnTo>
                  <a:lnTo>
                    <a:pt x="2324" y="2492"/>
                  </a:lnTo>
                  <a:lnTo>
                    <a:pt x="2155" y="2661"/>
                  </a:lnTo>
                  <a:lnTo>
                    <a:pt x="1953" y="2728"/>
                  </a:lnTo>
                  <a:lnTo>
                    <a:pt x="1987" y="2492"/>
                  </a:lnTo>
                  <a:lnTo>
                    <a:pt x="2054" y="2324"/>
                  </a:lnTo>
                  <a:lnTo>
                    <a:pt x="2122" y="2155"/>
                  </a:lnTo>
                  <a:lnTo>
                    <a:pt x="2324" y="1852"/>
                  </a:lnTo>
                  <a:lnTo>
                    <a:pt x="2458" y="1650"/>
                  </a:lnTo>
                  <a:lnTo>
                    <a:pt x="2627" y="1415"/>
                  </a:lnTo>
                  <a:lnTo>
                    <a:pt x="2795" y="1213"/>
                  </a:lnTo>
                  <a:lnTo>
                    <a:pt x="3031" y="1078"/>
                  </a:lnTo>
                  <a:lnTo>
                    <a:pt x="3031" y="1044"/>
                  </a:lnTo>
                  <a:close/>
                  <a:moveTo>
                    <a:pt x="1415" y="1"/>
                  </a:moveTo>
                  <a:lnTo>
                    <a:pt x="1179" y="102"/>
                  </a:lnTo>
                  <a:lnTo>
                    <a:pt x="977" y="203"/>
                  </a:lnTo>
                  <a:lnTo>
                    <a:pt x="573" y="506"/>
                  </a:lnTo>
                  <a:lnTo>
                    <a:pt x="405" y="640"/>
                  </a:lnTo>
                  <a:lnTo>
                    <a:pt x="236" y="775"/>
                  </a:lnTo>
                  <a:lnTo>
                    <a:pt x="68" y="943"/>
                  </a:lnTo>
                  <a:lnTo>
                    <a:pt x="34" y="1044"/>
                  </a:lnTo>
                  <a:lnTo>
                    <a:pt x="34" y="1145"/>
                  </a:lnTo>
                  <a:lnTo>
                    <a:pt x="34" y="1179"/>
                  </a:lnTo>
                  <a:lnTo>
                    <a:pt x="1" y="1246"/>
                  </a:lnTo>
                  <a:lnTo>
                    <a:pt x="1" y="1314"/>
                  </a:lnTo>
                  <a:lnTo>
                    <a:pt x="68" y="1415"/>
                  </a:lnTo>
                  <a:lnTo>
                    <a:pt x="169" y="1583"/>
                  </a:lnTo>
                  <a:lnTo>
                    <a:pt x="337" y="1751"/>
                  </a:lnTo>
                  <a:lnTo>
                    <a:pt x="607" y="2054"/>
                  </a:lnTo>
                  <a:lnTo>
                    <a:pt x="842" y="2290"/>
                  </a:lnTo>
                  <a:lnTo>
                    <a:pt x="1112" y="2492"/>
                  </a:lnTo>
                  <a:lnTo>
                    <a:pt x="1381" y="2661"/>
                  </a:lnTo>
                  <a:lnTo>
                    <a:pt x="1617" y="2829"/>
                  </a:lnTo>
                  <a:lnTo>
                    <a:pt x="1617" y="2863"/>
                  </a:lnTo>
                  <a:lnTo>
                    <a:pt x="1617" y="2896"/>
                  </a:lnTo>
                  <a:lnTo>
                    <a:pt x="1617" y="2930"/>
                  </a:lnTo>
                  <a:lnTo>
                    <a:pt x="1684" y="2997"/>
                  </a:lnTo>
                  <a:lnTo>
                    <a:pt x="1785" y="3031"/>
                  </a:lnTo>
                  <a:lnTo>
                    <a:pt x="1852" y="2964"/>
                  </a:lnTo>
                  <a:lnTo>
                    <a:pt x="2088" y="2964"/>
                  </a:lnTo>
                  <a:lnTo>
                    <a:pt x="2223" y="2896"/>
                  </a:lnTo>
                  <a:lnTo>
                    <a:pt x="2324" y="2829"/>
                  </a:lnTo>
                  <a:lnTo>
                    <a:pt x="2593" y="2593"/>
                  </a:lnTo>
                  <a:lnTo>
                    <a:pt x="2829" y="2290"/>
                  </a:lnTo>
                  <a:lnTo>
                    <a:pt x="3064" y="1987"/>
                  </a:lnTo>
                  <a:lnTo>
                    <a:pt x="3266" y="1650"/>
                  </a:lnTo>
                  <a:lnTo>
                    <a:pt x="3401" y="1415"/>
                  </a:lnTo>
                  <a:lnTo>
                    <a:pt x="3502" y="1246"/>
                  </a:lnTo>
                  <a:lnTo>
                    <a:pt x="3468" y="1179"/>
                  </a:lnTo>
                  <a:lnTo>
                    <a:pt x="3435" y="1112"/>
                  </a:lnTo>
                  <a:lnTo>
                    <a:pt x="3334" y="1011"/>
                  </a:lnTo>
                  <a:lnTo>
                    <a:pt x="3233" y="943"/>
                  </a:lnTo>
                  <a:lnTo>
                    <a:pt x="3233" y="876"/>
                  </a:lnTo>
                  <a:lnTo>
                    <a:pt x="3199" y="842"/>
                  </a:lnTo>
                  <a:lnTo>
                    <a:pt x="2829" y="539"/>
                  </a:lnTo>
                  <a:lnTo>
                    <a:pt x="2425" y="270"/>
                  </a:lnTo>
                  <a:lnTo>
                    <a:pt x="2189" y="135"/>
                  </a:lnTo>
                  <a:lnTo>
                    <a:pt x="1953" y="34"/>
                  </a:lnTo>
                  <a:lnTo>
                    <a:pt x="171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453;p9"/>
            <p:cNvSpPr/>
            <p:nvPr/>
          </p:nvSpPr>
          <p:spPr>
            <a:xfrm>
              <a:off x="1697067" y="227795"/>
              <a:ext cx="28562" cy="15127"/>
            </a:xfrm>
            <a:custGeom>
              <a:avLst/>
              <a:gdLst/>
              <a:ahLst/>
              <a:cxnLst/>
              <a:rect l="l" t="t" r="r" b="b"/>
              <a:pathLst>
                <a:path w="574" h="304" extrusionOk="0">
                  <a:moveTo>
                    <a:pt x="405" y="1"/>
                  </a:moveTo>
                  <a:lnTo>
                    <a:pt x="169" y="35"/>
                  </a:lnTo>
                  <a:lnTo>
                    <a:pt x="68" y="102"/>
                  </a:lnTo>
                  <a:lnTo>
                    <a:pt x="34" y="136"/>
                  </a:lnTo>
                  <a:lnTo>
                    <a:pt x="34" y="169"/>
                  </a:lnTo>
                  <a:lnTo>
                    <a:pt x="1" y="203"/>
                  </a:lnTo>
                  <a:lnTo>
                    <a:pt x="68" y="270"/>
                  </a:lnTo>
                  <a:lnTo>
                    <a:pt x="135" y="270"/>
                  </a:lnTo>
                  <a:lnTo>
                    <a:pt x="203" y="304"/>
                  </a:lnTo>
                  <a:lnTo>
                    <a:pt x="438" y="270"/>
                  </a:lnTo>
                  <a:lnTo>
                    <a:pt x="506" y="237"/>
                  </a:lnTo>
                  <a:lnTo>
                    <a:pt x="573" y="203"/>
                  </a:lnTo>
                  <a:lnTo>
                    <a:pt x="573" y="169"/>
                  </a:lnTo>
                  <a:lnTo>
                    <a:pt x="573" y="102"/>
                  </a:lnTo>
                  <a:lnTo>
                    <a:pt x="573" y="68"/>
                  </a:lnTo>
                  <a:lnTo>
                    <a:pt x="539" y="35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54" name="Google Shape;1454;p9"/>
          <p:cNvGrpSpPr/>
          <p:nvPr/>
        </p:nvGrpSpPr>
        <p:grpSpPr>
          <a:xfrm>
            <a:off x="7935832" y="1674515"/>
            <a:ext cx="1207974" cy="1445876"/>
            <a:chOff x="5654182" y="1903115"/>
            <a:chExt cx="1207974" cy="1445876"/>
          </a:xfrm>
        </p:grpSpPr>
        <p:sp>
          <p:nvSpPr>
            <p:cNvPr id="1455" name="Google Shape;1455;p9"/>
            <p:cNvSpPr/>
            <p:nvPr/>
          </p:nvSpPr>
          <p:spPr>
            <a:xfrm>
              <a:off x="6773284" y="2228147"/>
              <a:ext cx="88871" cy="36922"/>
            </a:xfrm>
            <a:custGeom>
              <a:avLst/>
              <a:gdLst/>
              <a:ahLst/>
              <a:cxnLst/>
              <a:rect l="l" t="t" r="r" b="b"/>
              <a:pathLst>
                <a:path w="1786" h="742" extrusionOk="0">
                  <a:moveTo>
                    <a:pt x="1752" y="1"/>
                  </a:moveTo>
                  <a:lnTo>
                    <a:pt x="1314" y="102"/>
                  </a:lnTo>
                  <a:lnTo>
                    <a:pt x="876" y="236"/>
                  </a:lnTo>
                  <a:lnTo>
                    <a:pt x="439" y="405"/>
                  </a:lnTo>
                  <a:lnTo>
                    <a:pt x="35" y="573"/>
                  </a:lnTo>
                  <a:lnTo>
                    <a:pt x="1" y="607"/>
                  </a:lnTo>
                  <a:lnTo>
                    <a:pt x="1" y="674"/>
                  </a:lnTo>
                  <a:lnTo>
                    <a:pt x="35" y="708"/>
                  </a:lnTo>
                  <a:lnTo>
                    <a:pt x="68" y="741"/>
                  </a:lnTo>
                  <a:lnTo>
                    <a:pt x="371" y="708"/>
                  </a:lnTo>
                  <a:lnTo>
                    <a:pt x="641" y="640"/>
                  </a:lnTo>
                  <a:lnTo>
                    <a:pt x="1213" y="438"/>
                  </a:lnTo>
                  <a:lnTo>
                    <a:pt x="1785" y="270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9"/>
            <p:cNvSpPr/>
            <p:nvPr/>
          </p:nvSpPr>
          <p:spPr>
            <a:xfrm>
              <a:off x="6726410" y="2104195"/>
              <a:ext cx="135745" cy="48616"/>
            </a:xfrm>
            <a:custGeom>
              <a:avLst/>
              <a:gdLst/>
              <a:ahLst/>
              <a:cxnLst/>
              <a:rect l="l" t="t" r="r" b="b"/>
              <a:pathLst>
                <a:path w="2728" h="977" extrusionOk="0">
                  <a:moveTo>
                    <a:pt x="2727" y="0"/>
                  </a:moveTo>
                  <a:lnTo>
                    <a:pt x="2492" y="67"/>
                  </a:lnTo>
                  <a:lnTo>
                    <a:pt x="1886" y="236"/>
                  </a:lnTo>
                  <a:lnTo>
                    <a:pt x="1246" y="438"/>
                  </a:lnTo>
                  <a:lnTo>
                    <a:pt x="34" y="909"/>
                  </a:lnTo>
                  <a:lnTo>
                    <a:pt x="0" y="943"/>
                  </a:lnTo>
                  <a:lnTo>
                    <a:pt x="34" y="976"/>
                  </a:lnTo>
                  <a:lnTo>
                    <a:pt x="371" y="976"/>
                  </a:lnTo>
                  <a:lnTo>
                    <a:pt x="707" y="943"/>
                  </a:lnTo>
                  <a:lnTo>
                    <a:pt x="1044" y="842"/>
                  </a:lnTo>
                  <a:lnTo>
                    <a:pt x="1381" y="741"/>
                  </a:lnTo>
                  <a:lnTo>
                    <a:pt x="2054" y="505"/>
                  </a:lnTo>
                  <a:lnTo>
                    <a:pt x="2391" y="404"/>
                  </a:lnTo>
                  <a:lnTo>
                    <a:pt x="2727" y="303"/>
                  </a:lnTo>
                  <a:lnTo>
                    <a:pt x="272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9"/>
            <p:cNvSpPr/>
            <p:nvPr/>
          </p:nvSpPr>
          <p:spPr>
            <a:xfrm>
              <a:off x="6746513" y="2144401"/>
              <a:ext cx="115642" cy="43590"/>
            </a:xfrm>
            <a:custGeom>
              <a:avLst/>
              <a:gdLst/>
              <a:ahLst/>
              <a:cxnLst/>
              <a:rect l="l" t="t" r="r" b="b"/>
              <a:pathLst>
                <a:path w="2324" h="876" extrusionOk="0">
                  <a:moveTo>
                    <a:pt x="2323" y="0"/>
                  </a:moveTo>
                  <a:lnTo>
                    <a:pt x="1953" y="135"/>
                  </a:lnTo>
                  <a:lnTo>
                    <a:pt x="1448" y="303"/>
                  </a:lnTo>
                  <a:lnTo>
                    <a:pt x="977" y="471"/>
                  </a:lnTo>
                  <a:lnTo>
                    <a:pt x="472" y="640"/>
                  </a:lnTo>
                  <a:lnTo>
                    <a:pt x="34" y="842"/>
                  </a:lnTo>
                  <a:lnTo>
                    <a:pt x="0" y="875"/>
                  </a:lnTo>
                  <a:lnTo>
                    <a:pt x="303" y="875"/>
                  </a:lnTo>
                  <a:lnTo>
                    <a:pt x="539" y="842"/>
                  </a:lnTo>
                  <a:lnTo>
                    <a:pt x="1044" y="741"/>
                  </a:lnTo>
                  <a:lnTo>
                    <a:pt x="1549" y="606"/>
                  </a:lnTo>
                  <a:lnTo>
                    <a:pt x="2020" y="438"/>
                  </a:lnTo>
                  <a:lnTo>
                    <a:pt x="2323" y="303"/>
                  </a:lnTo>
                  <a:lnTo>
                    <a:pt x="232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9"/>
            <p:cNvSpPr/>
            <p:nvPr/>
          </p:nvSpPr>
          <p:spPr>
            <a:xfrm>
              <a:off x="6793387" y="2305226"/>
              <a:ext cx="68768" cy="31846"/>
            </a:xfrm>
            <a:custGeom>
              <a:avLst/>
              <a:gdLst/>
              <a:ahLst/>
              <a:cxnLst/>
              <a:rect l="l" t="t" r="r" b="b"/>
              <a:pathLst>
                <a:path w="1382" h="640" extrusionOk="0">
                  <a:moveTo>
                    <a:pt x="1381" y="0"/>
                  </a:moveTo>
                  <a:lnTo>
                    <a:pt x="1045" y="101"/>
                  </a:lnTo>
                  <a:lnTo>
                    <a:pt x="775" y="169"/>
                  </a:lnTo>
                  <a:lnTo>
                    <a:pt x="439" y="236"/>
                  </a:lnTo>
                  <a:lnTo>
                    <a:pt x="270" y="303"/>
                  </a:lnTo>
                  <a:lnTo>
                    <a:pt x="136" y="404"/>
                  </a:lnTo>
                  <a:lnTo>
                    <a:pt x="68" y="505"/>
                  </a:lnTo>
                  <a:lnTo>
                    <a:pt x="1" y="640"/>
                  </a:lnTo>
                  <a:lnTo>
                    <a:pt x="35" y="640"/>
                  </a:lnTo>
                  <a:lnTo>
                    <a:pt x="371" y="573"/>
                  </a:lnTo>
                  <a:lnTo>
                    <a:pt x="708" y="472"/>
                  </a:lnTo>
                  <a:lnTo>
                    <a:pt x="1381" y="303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9"/>
            <p:cNvSpPr/>
            <p:nvPr/>
          </p:nvSpPr>
          <p:spPr>
            <a:xfrm>
              <a:off x="6726410" y="2055580"/>
              <a:ext cx="135745" cy="50307"/>
            </a:xfrm>
            <a:custGeom>
              <a:avLst/>
              <a:gdLst/>
              <a:ahLst/>
              <a:cxnLst/>
              <a:rect l="l" t="t" r="r" b="b"/>
              <a:pathLst>
                <a:path w="2728" h="1011" extrusionOk="0">
                  <a:moveTo>
                    <a:pt x="2727" y="1"/>
                  </a:moveTo>
                  <a:lnTo>
                    <a:pt x="1347" y="438"/>
                  </a:lnTo>
                  <a:lnTo>
                    <a:pt x="674" y="674"/>
                  </a:lnTo>
                  <a:lnTo>
                    <a:pt x="34" y="943"/>
                  </a:lnTo>
                  <a:lnTo>
                    <a:pt x="0" y="977"/>
                  </a:lnTo>
                  <a:lnTo>
                    <a:pt x="34" y="1011"/>
                  </a:lnTo>
                  <a:lnTo>
                    <a:pt x="404" y="1011"/>
                  </a:lnTo>
                  <a:lnTo>
                    <a:pt x="775" y="943"/>
                  </a:lnTo>
                  <a:lnTo>
                    <a:pt x="1145" y="809"/>
                  </a:lnTo>
                  <a:lnTo>
                    <a:pt x="1515" y="674"/>
                  </a:lnTo>
                  <a:lnTo>
                    <a:pt x="2121" y="438"/>
                  </a:lnTo>
                  <a:lnTo>
                    <a:pt x="2727" y="236"/>
                  </a:lnTo>
                  <a:lnTo>
                    <a:pt x="272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9"/>
            <p:cNvSpPr/>
            <p:nvPr/>
          </p:nvSpPr>
          <p:spPr>
            <a:xfrm>
              <a:off x="6776668" y="2268353"/>
              <a:ext cx="85488" cy="38564"/>
            </a:xfrm>
            <a:custGeom>
              <a:avLst/>
              <a:gdLst/>
              <a:ahLst/>
              <a:cxnLst/>
              <a:rect l="l" t="t" r="r" b="b"/>
              <a:pathLst>
                <a:path w="1718" h="775" extrusionOk="0">
                  <a:moveTo>
                    <a:pt x="1717" y="1"/>
                  </a:moveTo>
                  <a:lnTo>
                    <a:pt x="842" y="337"/>
                  </a:lnTo>
                  <a:lnTo>
                    <a:pt x="34" y="708"/>
                  </a:lnTo>
                  <a:lnTo>
                    <a:pt x="0" y="741"/>
                  </a:lnTo>
                  <a:lnTo>
                    <a:pt x="68" y="775"/>
                  </a:lnTo>
                  <a:lnTo>
                    <a:pt x="472" y="741"/>
                  </a:lnTo>
                  <a:lnTo>
                    <a:pt x="876" y="640"/>
                  </a:lnTo>
                  <a:lnTo>
                    <a:pt x="1313" y="506"/>
                  </a:lnTo>
                  <a:lnTo>
                    <a:pt x="1717" y="371"/>
                  </a:lnTo>
                  <a:lnTo>
                    <a:pt x="17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9"/>
            <p:cNvSpPr/>
            <p:nvPr/>
          </p:nvSpPr>
          <p:spPr>
            <a:xfrm>
              <a:off x="5994291" y="2241533"/>
              <a:ext cx="321698" cy="110616"/>
            </a:xfrm>
            <a:custGeom>
              <a:avLst/>
              <a:gdLst/>
              <a:ahLst/>
              <a:cxnLst/>
              <a:rect l="l" t="t" r="r" b="b"/>
              <a:pathLst>
                <a:path w="6465" h="2223" extrusionOk="0">
                  <a:moveTo>
                    <a:pt x="6364" y="1"/>
                  </a:moveTo>
                  <a:lnTo>
                    <a:pt x="6128" y="102"/>
                  </a:lnTo>
                  <a:lnTo>
                    <a:pt x="5825" y="237"/>
                  </a:lnTo>
                  <a:lnTo>
                    <a:pt x="5252" y="540"/>
                  </a:lnTo>
                  <a:lnTo>
                    <a:pt x="4949" y="641"/>
                  </a:lnTo>
                  <a:lnTo>
                    <a:pt x="4646" y="708"/>
                  </a:lnTo>
                  <a:lnTo>
                    <a:pt x="4512" y="742"/>
                  </a:lnTo>
                  <a:lnTo>
                    <a:pt x="4343" y="742"/>
                  </a:lnTo>
                  <a:lnTo>
                    <a:pt x="4209" y="708"/>
                  </a:lnTo>
                  <a:lnTo>
                    <a:pt x="4074" y="641"/>
                  </a:lnTo>
                  <a:lnTo>
                    <a:pt x="4007" y="641"/>
                  </a:lnTo>
                  <a:lnTo>
                    <a:pt x="3939" y="674"/>
                  </a:lnTo>
                  <a:lnTo>
                    <a:pt x="3872" y="775"/>
                  </a:lnTo>
                  <a:lnTo>
                    <a:pt x="3805" y="876"/>
                  </a:lnTo>
                  <a:lnTo>
                    <a:pt x="3704" y="910"/>
                  </a:lnTo>
                  <a:lnTo>
                    <a:pt x="3636" y="944"/>
                  </a:lnTo>
                  <a:lnTo>
                    <a:pt x="3569" y="910"/>
                  </a:lnTo>
                  <a:lnTo>
                    <a:pt x="3502" y="843"/>
                  </a:lnTo>
                  <a:lnTo>
                    <a:pt x="3333" y="641"/>
                  </a:lnTo>
                  <a:lnTo>
                    <a:pt x="3367" y="472"/>
                  </a:lnTo>
                  <a:lnTo>
                    <a:pt x="3333" y="405"/>
                  </a:lnTo>
                  <a:lnTo>
                    <a:pt x="3300" y="371"/>
                  </a:lnTo>
                  <a:lnTo>
                    <a:pt x="3199" y="371"/>
                  </a:lnTo>
                  <a:lnTo>
                    <a:pt x="3030" y="506"/>
                  </a:lnTo>
                  <a:lnTo>
                    <a:pt x="2963" y="641"/>
                  </a:lnTo>
                  <a:lnTo>
                    <a:pt x="2929" y="775"/>
                  </a:lnTo>
                  <a:lnTo>
                    <a:pt x="2963" y="876"/>
                  </a:lnTo>
                  <a:lnTo>
                    <a:pt x="2828" y="1011"/>
                  </a:lnTo>
                  <a:lnTo>
                    <a:pt x="2727" y="1045"/>
                  </a:lnTo>
                  <a:lnTo>
                    <a:pt x="2593" y="1112"/>
                  </a:lnTo>
                  <a:lnTo>
                    <a:pt x="2458" y="1112"/>
                  </a:lnTo>
                  <a:lnTo>
                    <a:pt x="2391" y="1045"/>
                  </a:lnTo>
                  <a:lnTo>
                    <a:pt x="2391" y="977"/>
                  </a:lnTo>
                  <a:lnTo>
                    <a:pt x="2424" y="876"/>
                  </a:lnTo>
                  <a:lnTo>
                    <a:pt x="2424" y="843"/>
                  </a:lnTo>
                  <a:lnTo>
                    <a:pt x="2391" y="775"/>
                  </a:lnTo>
                  <a:lnTo>
                    <a:pt x="2323" y="742"/>
                  </a:lnTo>
                  <a:lnTo>
                    <a:pt x="2256" y="742"/>
                  </a:lnTo>
                  <a:lnTo>
                    <a:pt x="2222" y="809"/>
                  </a:lnTo>
                  <a:lnTo>
                    <a:pt x="2189" y="977"/>
                  </a:lnTo>
                  <a:lnTo>
                    <a:pt x="2088" y="1179"/>
                  </a:lnTo>
                  <a:lnTo>
                    <a:pt x="1919" y="1348"/>
                  </a:lnTo>
                  <a:lnTo>
                    <a:pt x="1751" y="1449"/>
                  </a:lnTo>
                  <a:lnTo>
                    <a:pt x="1515" y="1482"/>
                  </a:lnTo>
                  <a:lnTo>
                    <a:pt x="1313" y="1482"/>
                  </a:lnTo>
                  <a:lnTo>
                    <a:pt x="1179" y="1449"/>
                  </a:lnTo>
                  <a:lnTo>
                    <a:pt x="1347" y="1078"/>
                  </a:lnTo>
                  <a:lnTo>
                    <a:pt x="1414" y="809"/>
                  </a:lnTo>
                  <a:lnTo>
                    <a:pt x="1414" y="742"/>
                  </a:lnTo>
                  <a:lnTo>
                    <a:pt x="1381" y="708"/>
                  </a:lnTo>
                  <a:lnTo>
                    <a:pt x="1347" y="674"/>
                  </a:lnTo>
                  <a:lnTo>
                    <a:pt x="1280" y="708"/>
                  </a:lnTo>
                  <a:lnTo>
                    <a:pt x="1044" y="843"/>
                  </a:lnTo>
                  <a:lnTo>
                    <a:pt x="876" y="1078"/>
                  </a:lnTo>
                  <a:lnTo>
                    <a:pt x="842" y="1179"/>
                  </a:lnTo>
                  <a:lnTo>
                    <a:pt x="808" y="1280"/>
                  </a:lnTo>
                  <a:lnTo>
                    <a:pt x="808" y="1415"/>
                  </a:lnTo>
                  <a:lnTo>
                    <a:pt x="876" y="1516"/>
                  </a:lnTo>
                  <a:lnTo>
                    <a:pt x="606" y="1819"/>
                  </a:lnTo>
                  <a:lnTo>
                    <a:pt x="539" y="1886"/>
                  </a:lnTo>
                  <a:lnTo>
                    <a:pt x="472" y="1920"/>
                  </a:lnTo>
                  <a:lnTo>
                    <a:pt x="404" y="1920"/>
                  </a:lnTo>
                  <a:lnTo>
                    <a:pt x="371" y="1886"/>
                  </a:lnTo>
                  <a:lnTo>
                    <a:pt x="270" y="1819"/>
                  </a:lnTo>
                  <a:lnTo>
                    <a:pt x="202" y="1651"/>
                  </a:lnTo>
                  <a:lnTo>
                    <a:pt x="202" y="1482"/>
                  </a:lnTo>
                  <a:lnTo>
                    <a:pt x="236" y="1280"/>
                  </a:lnTo>
                  <a:lnTo>
                    <a:pt x="337" y="1112"/>
                  </a:lnTo>
                  <a:lnTo>
                    <a:pt x="404" y="1045"/>
                  </a:lnTo>
                  <a:lnTo>
                    <a:pt x="505" y="977"/>
                  </a:lnTo>
                  <a:lnTo>
                    <a:pt x="539" y="944"/>
                  </a:lnTo>
                  <a:lnTo>
                    <a:pt x="539" y="910"/>
                  </a:lnTo>
                  <a:lnTo>
                    <a:pt x="505" y="876"/>
                  </a:lnTo>
                  <a:lnTo>
                    <a:pt x="472" y="876"/>
                  </a:lnTo>
                  <a:lnTo>
                    <a:pt x="371" y="910"/>
                  </a:lnTo>
                  <a:lnTo>
                    <a:pt x="303" y="944"/>
                  </a:lnTo>
                  <a:lnTo>
                    <a:pt x="169" y="1078"/>
                  </a:lnTo>
                  <a:lnTo>
                    <a:pt x="68" y="1280"/>
                  </a:lnTo>
                  <a:lnTo>
                    <a:pt x="0" y="1516"/>
                  </a:lnTo>
                  <a:lnTo>
                    <a:pt x="0" y="1752"/>
                  </a:lnTo>
                  <a:lnTo>
                    <a:pt x="34" y="1954"/>
                  </a:lnTo>
                  <a:lnTo>
                    <a:pt x="68" y="2021"/>
                  </a:lnTo>
                  <a:lnTo>
                    <a:pt x="135" y="2122"/>
                  </a:lnTo>
                  <a:lnTo>
                    <a:pt x="202" y="2156"/>
                  </a:lnTo>
                  <a:lnTo>
                    <a:pt x="303" y="2189"/>
                  </a:lnTo>
                  <a:lnTo>
                    <a:pt x="404" y="2223"/>
                  </a:lnTo>
                  <a:lnTo>
                    <a:pt x="505" y="2189"/>
                  </a:lnTo>
                  <a:lnTo>
                    <a:pt x="606" y="2156"/>
                  </a:lnTo>
                  <a:lnTo>
                    <a:pt x="707" y="2088"/>
                  </a:lnTo>
                  <a:lnTo>
                    <a:pt x="909" y="1886"/>
                  </a:lnTo>
                  <a:lnTo>
                    <a:pt x="1078" y="1617"/>
                  </a:lnTo>
                  <a:lnTo>
                    <a:pt x="1145" y="1651"/>
                  </a:lnTo>
                  <a:lnTo>
                    <a:pt x="1313" y="1684"/>
                  </a:lnTo>
                  <a:lnTo>
                    <a:pt x="1482" y="1718"/>
                  </a:lnTo>
                  <a:lnTo>
                    <a:pt x="1650" y="1684"/>
                  </a:lnTo>
                  <a:lnTo>
                    <a:pt x="1818" y="1651"/>
                  </a:lnTo>
                  <a:lnTo>
                    <a:pt x="1953" y="1583"/>
                  </a:lnTo>
                  <a:lnTo>
                    <a:pt x="2088" y="1482"/>
                  </a:lnTo>
                  <a:lnTo>
                    <a:pt x="2189" y="1381"/>
                  </a:lnTo>
                  <a:lnTo>
                    <a:pt x="2290" y="1247"/>
                  </a:lnTo>
                  <a:lnTo>
                    <a:pt x="2357" y="1280"/>
                  </a:lnTo>
                  <a:lnTo>
                    <a:pt x="2458" y="1314"/>
                  </a:lnTo>
                  <a:lnTo>
                    <a:pt x="2660" y="1280"/>
                  </a:lnTo>
                  <a:lnTo>
                    <a:pt x="2896" y="1179"/>
                  </a:lnTo>
                  <a:lnTo>
                    <a:pt x="3098" y="1045"/>
                  </a:lnTo>
                  <a:lnTo>
                    <a:pt x="3232" y="1112"/>
                  </a:lnTo>
                  <a:lnTo>
                    <a:pt x="3401" y="1146"/>
                  </a:lnTo>
                  <a:lnTo>
                    <a:pt x="3603" y="1179"/>
                  </a:lnTo>
                  <a:lnTo>
                    <a:pt x="3771" y="1112"/>
                  </a:lnTo>
                  <a:lnTo>
                    <a:pt x="3906" y="1045"/>
                  </a:lnTo>
                  <a:lnTo>
                    <a:pt x="4007" y="977"/>
                  </a:lnTo>
                  <a:lnTo>
                    <a:pt x="4074" y="944"/>
                  </a:lnTo>
                  <a:lnTo>
                    <a:pt x="4209" y="910"/>
                  </a:lnTo>
                  <a:lnTo>
                    <a:pt x="4613" y="910"/>
                  </a:lnTo>
                  <a:lnTo>
                    <a:pt x="4983" y="809"/>
                  </a:lnTo>
                  <a:lnTo>
                    <a:pt x="5353" y="708"/>
                  </a:lnTo>
                  <a:lnTo>
                    <a:pt x="5757" y="540"/>
                  </a:lnTo>
                  <a:lnTo>
                    <a:pt x="6128" y="371"/>
                  </a:lnTo>
                  <a:lnTo>
                    <a:pt x="6296" y="237"/>
                  </a:lnTo>
                  <a:lnTo>
                    <a:pt x="6465" y="136"/>
                  </a:lnTo>
                  <a:lnTo>
                    <a:pt x="6465" y="68"/>
                  </a:lnTo>
                  <a:lnTo>
                    <a:pt x="6465" y="35"/>
                  </a:lnTo>
                  <a:lnTo>
                    <a:pt x="643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462;p9"/>
            <p:cNvSpPr/>
            <p:nvPr/>
          </p:nvSpPr>
          <p:spPr>
            <a:xfrm>
              <a:off x="6123269" y="2578308"/>
              <a:ext cx="474163" cy="135745"/>
            </a:xfrm>
            <a:custGeom>
              <a:avLst/>
              <a:gdLst/>
              <a:ahLst/>
              <a:cxnLst/>
              <a:rect l="l" t="t" r="r" b="b"/>
              <a:pathLst>
                <a:path w="9529" h="2728" extrusionOk="0">
                  <a:moveTo>
                    <a:pt x="9360" y="0"/>
                  </a:moveTo>
                  <a:lnTo>
                    <a:pt x="8855" y="67"/>
                  </a:lnTo>
                  <a:lnTo>
                    <a:pt x="8350" y="168"/>
                  </a:lnTo>
                  <a:lnTo>
                    <a:pt x="7845" y="303"/>
                  </a:lnTo>
                  <a:lnTo>
                    <a:pt x="7340" y="471"/>
                  </a:lnTo>
                  <a:lnTo>
                    <a:pt x="6330" y="842"/>
                  </a:lnTo>
                  <a:lnTo>
                    <a:pt x="5825" y="1010"/>
                  </a:lnTo>
                  <a:lnTo>
                    <a:pt x="5320" y="1145"/>
                  </a:lnTo>
                  <a:lnTo>
                    <a:pt x="2694" y="1886"/>
                  </a:lnTo>
                  <a:lnTo>
                    <a:pt x="1516" y="2189"/>
                  </a:lnTo>
                  <a:lnTo>
                    <a:pt x="775" y="2357"/>
                  </a:lnTo>
                  <a:lnTo>
                    <a:pt x="539" y="2424"/>
                  </a:lnTo>
                  <a:lnTo>
                    <a:pt x="438" y="2424"/>
                  </a:lnTo>
                  <a:lnTo>
                    <a:pt x="337" y="2458"/>
                  </a:lnTo>
                  <a:lnTo>
                    <a:pt x="270" y="2525"/>
                  </a:lnTo>
                  <a:lnTo>
                    <a:pt x="203" y="2593"/>
                  </a:lnTo>
                  <a:lnTo>
                    <a:pt x="169" y="2559"/>
                  </a:lnTo>
                  <a:lnTo>
                    <a:pt x="1" y="2559"/>
                  </a:lnTo>
                  <a:lnTo>
                    <a:pt x="1" y="2593"/>
                  </a:lnTo>
                  <a:lnTo>
                    <a:pt x="1" y="2626"/>
                  </a:lnTo>
                  <a:lnTo>
                    <a:pt x="34" y="2694"/>
                  </a:lnTo>
                  <a:lnTo>
                    <a:pt x="68" y="2727"/>
                  </a:lnTo>
                  <a:lnTo>
                    <a:pt x="708" y="2660"/>
                  </a:lnTo>
                  <a:lnTo>
                    <a:pt x="1314" y="2559"/>
                  </a:lnTo>
                  <a:lnTo>
                    <a:pt x="1920" y="2424"/>
                  </a:lnTo>
                  <a:lnTo>
                    <a:pt x="2526" y="2290"/>
                  </a:lnTo>
                  <a:lnTo>
                    <a:pt x="3738" y="1919"/>
                  </a:lnTo>
                  <a:lnTo>
                    <a:pt x="4950" y="1549"/>
                  </a:lnTo>
                  <a:lnTo>
                    <a:pt x="5489" y="1414"/>
                  </a:lnTo>
                  <a:lnTo>
                    <a:pt x="6027" y="1212"/>
                  </a:lnTo>
                  <a:lnTo>
                    <a:pt x="7138" y="808"/>
                  </a:lnTo>
                  <a:lnTo>
                    <a:pt x="7677" y="640"/>
                  </a:lnTo>
                  <a:lnTo>
                    <a:pt x="8249" y="471"/>
                  </a:lnTo>
                  <a:lnTo>
                    <a:pt x="8822" y="370"/>
                  </a:lnTo>
                  <a:lnTo>
                    <a:pt x="9360" y="337"/>
                  </a:lnTo>
                  <a:lnTo>
                    <a:pt x="9428" y="303"/>
                  </a:lnTo>
                  <a:lnTo>
                    <a:pt x="9495" y="269"/>
                  </a:lnTo>
                  <a:lnTo>
                    <a:pt x="9495" y="236"/>
                  </a:lnTo>
                  <a:lnTo>
                    <a:pt x="9529" y="168"/>
                  </a:lnTo>
                  <a:lnTo>
                    <a:pt x="9495" y="101"/>
                  </a:lnTo>
                  <a:lnTo>
                    <a:pt x="9495" y="67"/>
                  </a:lnTo>
                  <a:lnTo>
                    <a:pt x="9428" y="34"/>
                  </a:lnTo>
                  <a:lnTo>
                    <a:pt x="936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463;p9"/>
            <p:cNvSpPr/>
            <p:nvPr/>
          </p:nvSpPr>
          <p:spPr>
            <a:xfrm>
              <a:off x="5691054" y="2422510"/>
              <a:ext cx="236260" cy="217800"/>
            </a:xfrm>
            <a:custGeom>
              <a:avLst/>
              <a:gdLst/>
              <a:ahLst/>
              <a:cxnLst/>
              <a:rect l="l" t="t" r="r" b="b"/>
              <a:pathLst>
                <a:path w="4748" h="4377" extrusionOk="0">
                  <a:moveTo>
                    <a:pt x="606" y="202"/>
                  </a:moveTo>
                  <a:lnTo>
                    <a:pt x="674" y="269"/>
                  </a:lnTo>
                  <a:lnTo>
                    <a:pt x="775" y="370"/>
                  </a:lnTo>
                  <a:lnTo>
                    <a:pt x="943" y="539"/>
                  </a:lnTo>
                  <a:lnTo>
                    <a:pt x="1482" y="1077"/>
                  </a:lnTo>
                  <a:lnTo>
                    <a:pt x="1987" y="1650"/>
                  </a:lnTo>
                  <a:lnTo>
                    <a:pt x="2559" y="2256"/>
                  </a:lnTo>
                  <a:lnTo>
                    <a:pt x="3165" y="2794"/>
                  </a:lnTo>
                  <a:lnTo>
                    <a:pt x="3333" y="2895"/>
                  </a:lnTo>
                  <a:lnTo>
                    <a:pt x="3502" y="3030"/>
                  </a:lnTo>
                  <a:lnTo>
                    <a:pt x="3872" y="3232"/>
                  </a:lnTo>
                  <a:lnTo>
                    <a:pt x="4040" y="3333"/>
                  </a:lnTo>
                  <a:lnTo>
                    <a:pt x="4209" y="3468"/>
                  </a:lnTo>
                  <a:lnTo>
                    <a:pt x="4310" y="3636"/>
                  </a:lnTo>
                  <a:lnTo>
                    <a:pt x="4377" y="3805"/>
                  </a:lnTo>
                  <a:lnTo>
                    <a:pt x="4243" y="3838"/>
                  </a:lnTo>
                  <a:lnTo>
                    <a:pt x="4141" y="3805"/>
                  </a:lnTo>
                  <a:lnTo>
                    <a:pt x="4007" y="3737"/>
                  </a:lnTo>
                  <a:lnTo>
                    <a:pt x="3906" y="3636"/>
                  </a:lnTo>
                  <a:lnTo>
                    <a:pt x="3805" y="3501"/>
                  </a:lnTo>
                  <a:lnTo>
                    <a:pt x="3704" y="3400"/>
                  </a:lnTo>
                  <a:lnTo>
                    <a:pt x="3468" y="3198"/>
                  </a:lnTo>
                  <a:lnTo>
                    <a:pt x="3199" y="2996"/>
                  </a:lnTo>
                  <a:lnTo>
                    <a:pt x="2929" y="2828"/>
                  </a:lnTo>
                  <a:lnTo>
                    <a:pt x="2357" y="2525"/>
                  </a:lnTo>
                  <a:lnTo>
                    <a:pt x="2020" y="2289"/>
                  </a:lnTo>
                  <a:lnTo>
                    <a:pt x="1684" y="2020"/>
                  </a:lnTo>
                  <a:lnTo>
                    <a:pt x="1381" y="1751"/>
                  </a:lnTo>
                  <a:lnTo>
                    <a:pt x="1078" y="1448"/>
                  </a:lnTo>
                  <a:lnTo>
                    <a:pt x="640" y="943"/>
                  </a:lnTo>
                  <a:lnTo>
                    <a:pt x="404" y="707"/>
                  </a:lnTo>
                  <a:lnTo>
                    <a:pt x="169" y="505"/>
                  </a:lnTo>
                  <a:lnTo>
                    <a:pt x="202" y="471"/>
                  </a:lnTo>
                  <a:lnTo>
                    <a:pt x="337" y="337"/>
                  </a:lnTo>
                  <a:lnTo>
                    <a:pt x="472" y="269"/>
                  </a:lnTo>
                  <a:lnTo>
                    <a:pt x="606" y="202"/>
                  </a:lnTo>
                  <a:close/>
                  <a:moveTo>
                    <a:pt x="505" y="0"/>
                  </a:moveTo>
                  <a:lnTo>
                    <a:pt x="371" y="67"/>
                  </a:lnTo>
                  <a:lnTo>
                    <a:pt x="169" y="202"/>
                  </a:lnTo>
                  <a:lnTo>
                    <a:pt x="34" y="370"/>
                  </a:lnTo>
                  <a:lnTo>
                    <a:pt x="0" y="404"/>
                  </a:lnTo>
                  <a:lnTo>
                    <a:pt x="0" y="471"/>
                  </a:lnTo>
                  <a:lnTo>
                    <a:pt x="34" y="505"/>
                  </a:lnTo>
                  <a:lnTo>
                    <a:pt x="68" y="539"/>
                  </a:lnTo>
                  <a:lnTo>
                    <a:pt x="135" y="505"/>
                  </a:lnTo>
                  <a:lnTo>
                    <a:pt x="303" y="707"/>
                  </a:lnTo>
                  <a:lnTo>
                    <a:pt x="505" y="943"/>
                  </a:lnTo>
                  <a:lnTo>
                    <a:pt x="808" y="1414"/>
                  </a:lnTo>
                  <a:lnTo>
                    <a:pt x="1246" y="1885"/>
                  </a:lnTo>
                  <a:lnTo>
                    <a:pt x="1717" y="2323"/>
                  </a:lnTo>
                  <a:lnTo>
                    <a:pt x="2020" y="2525"/>
                  </a:lnTo>
                  <a:lnTo>
                    <a:pt x="2323" y="2727"/>
                  </a:lnTo>
                  <a:lnTo>
                    <a:pt x="2929" y="3097"/>
                  </a:lnTo>
                  <a:lnTo>
                    <a:pt x="3199" y="3299"/>
                  </a:lnTo>
                  <a:lnTo>
                    <a:pt x="3468" y="3501"/>
                  </a:lnTo>
                  <a:lnTo>
                    <a:pt x="3737" y="3771"/>
                  </a:lnTo>
                  <a:lnTo>
                    <a:pt x="3939" y="4074"/>
                  </a:lnTo>
                  <a:lnTo>
                    <a:pt x="4040" y="4209"/>
                  </a:lnTo>
                  <a:lnTo>
                    <a:pt x="4141" y="4276"/>
                  </a:lnTo>
                  <a:lnTo>
                    <a:pt x="4243" y="4343"/>
                  </a:lnTo>
                  <a:lnTo>
                    <a:pt x="4344" y="4377"/>
                  </a:lnTo>
                  <a:lnTo>
                    <a:pt x="4411" y="4377"/>
                  </a:lnTo>
                  <a:lnTo>
                    <a:pt x="4512" y="4343"/>
                  </a:lnTo>
                  <a:lnTo>
                    <a:pt x="4647" y="4209"/>
                  </a:lnTo>
                  <a:lnTo>
                    <a:pt x="4748" y="4074"/>
                  </a:lnTo>
                  <a:lnTo>
                    <a:pt x="4748" y="3872"/>
                  </a:lnTo>
                  <a:lnTo>
                    <a:pt x="4748" y="3805"/>
                  </a:lnTo>
                  <a:lnTo>
                    <a:pt x="4680" y="3704"/>
                  </a:lnTo>
                  <a:lnTo>
                    <a:pt x="4613" y="3636"/>
                  </a:lnTo>
                  <a:lnTo>
                    <a:pt x="4512" y="3569"/>
                  </a:lnTo>
                  <a:lnTo>
                    <a:pt x="4445" y="3434"/>
                  </a:lnTo>
                  <a:lnTo>
                    <a:pt x="4310" y="3266"/>
                  </a:lnTo>
                  <a:lnTo>
                    <a:pt x="4209" y="3165"/>
                  </a:lnTo>
                  <a:lnTo>
                    <a:pt x="4074" y="3097"/>
                  </a:lnTo>
                  <a:lnTo>
                    <a:pt x="3771" y="2963"/>
                  </a:lnTo>
                  <a:lnTo>
                    <a:pt x="3535" y="2828"/>
                  </a:lnTo>
                  <a:lnTo>
                    <a:pt x="3300" y="2660"/>
                  </a:lnTo>
                  <a:lnTo>
                    <a:pt x="2828" y="2256"/>
                  </a:lnTo>
                  <a:lnTo>
                    <a:pt x="2189" y="1582"/>
                  </a:lnTo>
                  <a:lnTo>
                    <a:pt x="1549" y="875"/>
                  </a:lnTo>
                  <a:lnTo>
                    <a:pt x="1111" y="471"/>
                  </a:lnTo>
                  <a:lnTo>
                    <a:pt x="909" y="269"/>
                  </a:lnTo>
                  <a:lnTo>
                    <a:pt x="674" y="101"/>
                  </a:lnTo>
                  <a:lnTo>
                    <a:pt x="640" y="34"/>
                  </a:lnTo>
                  <a:lnTo>
                    <a:pt x="60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9"/>
            <p:cNvSpPr/>
            <p:nvPr/>
          </p:nvSpPr>
          <p:spPr>
            <a:xfrm>
              <a:off x="6800105" y="2340406"/>
              <a:ext cx="62051" cy="30204"/>
            </a:xfrm>
            <a:custGeom>
              <a:avLst/>
              <a:gdLst/>
              <a:ahLst/>
              <a:cxnLst/>
              <a:rect l="l" t="t" r="r" b="b"/>
              <a:pathLst>
                <a:path w="1247" h="607" extrusionOk="0">
                  <a:moveTo>
                    <a:pt x="1246" y="0"/>
                  </a:moveTo>
                  <a:lnTo>
                    <a:pt x="607" y="202"/>
                  </a:lnTo>
                  <a:lnTo>
                    <a:pt x="304" y="337"/>
                  </a:lnTo>
                  <a:lnTo>
                    <a:pt x="1" y="505"/>
                  </a:lnTo>
                  <a:lnTo>
                    <a:pt x="1" y="539"/>
                  </a:lnTo>
                  <a:lnTo>
                    <a:pt x="1" y="573"/>
                  </a:lnTo>
                  <a:lnTo>
                    <a:pt x="1" y="606"/>
                  </a:lnTo>
                  <a:lnTo>
                    <a:pt x="34" y="606"/>
                  </a:lnTo>
                  <a:lnTo>
                    <a:pt x="1246" y="303"/>
                  </a:lnTo>
                  <a:lnTo>
                    <a:pt x="124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465;p9"/>
            <p:cNvSpPr/>
            <p:nvPr/>
          </p:nvSpPr>
          <p:spPr>
            <a:xfrm>
              <a:off x="5654182" y="1903115"/>
              <a:ext cx="1207974" cy="1445876"/>
            </a:xfrm>
            <a:custGeom>
              <a:avLst/>
              <a:gdLst/>
              <a:ahLst/>
              <a:cxnLst/>
              <a:rect l="l" t="t" r="r" b="b"/>
              <a:pathLst>
                <a:path w="24276" h="29057" extrusionOk="0">
                  <a:moveTo>
                    <a:pt x="236" y="10909"/>
                  </a:moveTo>
                  <a:lnTo>
                    <a:pt x="203" y="10943"/>
                  </a:lnTo>
                  <a:lnTo>
                    <a:pt x="203" y="10909"/>
                  </a:lnTo>
                  <a:close/>
                  <a:moveTo>
                    <a:pt x="1246" y="9933"/>
                  </a:moveTo>
                  <a:lnTo>
                    <a:pt x="1650" y="10202"/>
                  </a:lnTo>
                  <a:lnTo>
                    <a:pt x="1987" y="10472"/>
                  </a:lnTo>
                  <a:lnTo>
                    <a:pt x="2660" y="11078"/>
                  </a:lnTo>
                  <a:lnTo>
                    <a:pt x="3064" y="11448"/>
                  </a:lnTo>
                  <a:lnTo>
                    <a:pt x="3468" y="11785"/>
                  </a:lnTo>
                  <a:lnTo>
                    <a:pt x="3872" y="12121"/>
                  </a:lnTo>
                  <a:lnTo>
                    <a:pt x="4243" y="12458"/>
                  </a:lnTo>
                  <a:lnTo>
                    <a:pt x="4916" y="13131"/>
                  </a:lnTo>
                  <a:lnTo>
                    <a:pt x="5556" y="13838"/>
                  </a:lnTo>
                  <a:lnTo>
                    <a:pt x="5724" y="14007"/>
                  </a:lnTo>
                  <a:lnTo>
                    <a:pt x="5724" y="14074"/>
                  </a:lnTo>
                  <a:lnTo>
                    <a:pt x="5792" y="14142"/>
                  </a:lnTo>
                  <a:lnTo>
                    <a:pt x="5859" y="14142"/>
                  </a:lnTo>
                  <a:lnTo>
                    <a:pt x="6364" y="14613"/>
                  </a:lnTo>
                  <a:lnTo>
                    <a:pt x="6600" y="14882"/>
                  </a:lnTo>
                  <a:lnTo>
                    <a:pt x="6835" y="15118"/>
                  </a:lnTo>
                  <a:lnTo>
                    <a:pt x="6734" y="15253"/>
                  </a:lnTo>
                  <a:lnTo>
                    <a:pt x="6633" y="15387"/>
                  </a:lnTo>
                  <a:lnTo>
                    <a:pt x="6465" y="15623"/>
                  </a:lnTo>
                  <a:lnTo>
                    <a:pt x="6162" y="15960"/>
                  </a:lnTo>
                  <a:lnTo>
                    <a:pt x="6027" y="16162"/>
                  </a:lnTo>
                  <a:lnTo>
                    <a:pt x="5893" y="16330"/>
                  </a:lnTo>
                  <a:lnTo>
                    <a:pt x="5590" y="15960"/>
                  </a:lnTo>
                  <a:lnTo>
                    <a:pt x="5287" y="15657"/>
                  </a:lnTo>
                  <a:lnTo>
                    <a:pt x="4950" y="15320"/>
                  </a:lnTo>
                  <a:lnTo>
                    <a:pt x="4613" y="15017"/>
                  </a:lnTo>
                  <a:lnTo>
                    <a:pt x="3738" y="14209"/>
                  </a:lnTo>
                  <a:lnTo>
                    <a:pt x="3300" y="13838"/>
                  </a:lnTo>
                  <a:lnTo>
                    <a:pt x="2829" y="13502"/>
                  </a:lnTo>
                  <a:lnTo>
                    <a:pt x="2391" y="13165"/>
                  </a:lnTo>
                  <a:lnTo>
                    <a:pt x="1953" y="12761"/>
                  </a:lnTo>
                  <a:lnTo>
                    <a:pt x="1583" y="12323"/>
                  </a:lnTo>
                  <a:lnTo>
                    <a:pt x="1213" y="11886"/>
                  </a:lnTo>
                  <a:lnTo>
                    <a:pt x="1044" y="11684"/>
                  </a:lnTo>
                  <a:lnTo>
                    <a:pt x="708" y="11313"/>
                  </a:lnTo>
                  <a:lnTo>
                    <a:pt x="405" y="11010"/>
                  </a:lnTo>
                  <a:lnTo>
                    <a:pt x="270" y="10943"/>
                  </a:lnTo>
                  <a:lnTo>
                    <a:pt x="236" y="10909"/>
                  </a:lnTo>
                  <a:lnTo>
                    <a:pt x="270" y="10909"/>
                  </a:lnTo>
                  <a:lnTo>
                    <a:pt x="304" y="10876"/>
                  </a:lnTo>
                  <a:lnTo>
                    <a:pt x="438" y="10775"/>
                  </a:lnTo>
                  <a:lnTo>
                    <a:pt x="607" y="10505"/>
                  </a:lnTo>
                  <a:lnTo>
                    <a:pt x="910" y="10202"/>
                  </a:lnTo>
                  <a:lnTo>
                    <a:pt x="1044" y="10068"/>
                  </a:lnTo>
                  <a:lnTo>
                    <a:pt x="1246" y="9933"/>
                  </a:lnTo>
                  <a:close/>
                  <a:moveTo>
                    <a:pt x="17003" y="3098"/>
                  </a:moveTo>
                  <a:lnTo>
                    <a:pt x="17138" y="3502"/>
                  </a:lnTo>
                  <a:lnTo>
                    <a:pt x="17272" y="3906"/>
                  </a:lnTo>
                  <a:lnTo>
                    <a:pt x="17609" y="4681"/>
                  </a:lnTo>
                  <a:lnTo>
                    <a:pt x="17744" y="4984"/>
                  </a:lnTo>
                  <a:lnTo>
                    <a:pt x="17845" y="5320"/>
                  </a:lnTo>
                  <a:lnTo>
                    <a:pt x="18013" y="5960"/>
                  </a:lnTo>
                  <a:lnTo>
                    <a:pt x="18249" y="7307"/>
                  </a:lnTo>
                  <a:lnTo>
                    <a:pt x="18518" y="8721"/>
                  </a:lnTo>
                  <a:lnTo>
                    <a:pt x="18282" y="8755"/>
                  </a:lnTo>
                  <a:lnTo>
                    <a:pt x="18047" y="8788"/>
                  </a:lnTo>
                  <a:lnTo>
                    <a:pt x="17575" y="8923"/>
                  </a:lnTo>
                  <a:lnTo>
                    <a:pt x="16700" y="9260"/>
                  </a:lnTo>
                  <a:lnTo>
                    <a:pt x="15959" y="9495"/>
                  </a:lnTo>
                  <a:lnTo>
                    <a:pt x="15219" y="9697"/>
                  </a:lnTo>
                  <a:lnTo>
                    <a:pt x="13670" y="10034"/>
                  </a:lnTo>
                  <a:lnTo>
                    <a:pt x="12895" y="10202"/>
                  </a:lnTo>
                  <a:lnTo>
                    <a:pt x="12087" y="10404"/>
                  </a:lnTo>
                  <a:lnTo>
                    <a:pt x="10539" y="10876"/>
                  </a:lnTo>
                  <a:lnTo>
                    <a:pt x="9933" y="11044"/>
                  </a:lnTo>
                  <a:lnTo>
                    <a:pt x="9293" y="11179"/>
                  </a:lnTo>
                  <a:lnTo>
                    <a:pt x="8956" y="11280"/>
                  </a:lnTo>
                  <a:lnTo>
                    <a:pt x="8653" y="11381"/>
                  </a:lnTo>
                  <a:lnTo>
                    <a:pt x="8384" y="11482"/>
                  </a:lnTo>
                  <a:lnTo>
                    <a:pt x="8115" y="11650"/>
                  </a:lnTo>
                  <a:lnTo>
                    <a:pt x="8081" y="11684"/>
                  </a:lnTo>
                  <a:lnTo>
                    <a:pt x="8081" y="11751"/>
                  </a:lnTo>
                  <a:lnTo>
                    <a:pt x="8115" y="11818"/>
                  </a:lnTo>
                  <a:lnTo>
                    <a:pt x="8182" y="11818"/>
                  </a:lnTo>
                  <a:lnTo>
                    <a:pt x="8788" y="11616"/>
                  </a:lnTo>
                  <a:lnTo>
                    <a:pt x="9394" y="11482"/>
                  </a:lnTo>
                  <a:lnTo>
                    <a:pt x="10000" y="11347"/>
                  </a:lnTo>
                  <a:lnTo>
                    <a:pt x="10606" y="11179"/>
                  </a:lnTo>
                  <a:lnTo>
                    <a:pt x="12054" y="10741"/>
                  </a:lnTo>
                  <a:lnTo>
                    <a:pt x="13502" y="10371"/>
                  </a:lnTo>
                  <a:lnTo>
                    <a:pt x="14983" y="10068"/>
                  </a:lnTo>
                  <a:lnTo>
                    <a:pt x="15690" y="9899"/>
                  </a:lnTo>
                  <a:lnTo>
                    <a:pt x="16397" y="9697"/>
                  </a:lnTo>
                  <a:lnTo>
                    <a:pt x="16936" y="9495"/>
                  </a:lnTo>
                  <a:lnTo>
                    <a:pt x="17474" y="9293"/>
                  </a:lnTo>
                  <a:lnTo>
                    <a:pt x="18013" y="9125"/>
                  </a:lnTo>
                  <a:lnTo>
                    <a:pt x="18282" y="9058"/>
                  </a:lnTo>
                  <a:lnTo>
                    <a:pt x="18585" y="9024"/>
                  </a:lnTo>
                  <a:lnTo>
                    <a:pt x="18686" y="9529"/>
                  </a:lnTo>
                  <a:lnTo>
                    <a:pt x="18484" y="9529"/>
                  </a:lnTo>
                  <a:lnTo>
                    <a:pt x="18249" y="9563"/>
                  </a:lnTo>
                  <a:lnTo>
                    <a:pt x="17845" y="9664"/>
                  </a:lnTo>
                  <a:lnTo>
                    <a:pt x="17037" y="9967"/>
                  </a:lnTo>
                  <a:lnTo>
                    <a:pt x="16363" y="10202"/>
                  </a:lnTo>
                  <a:lnTo>
                    <a:pt x="15656" y="10404"/>
                  </a:lnTo>
                  <a:lnTo>
                    <a:pt x="14276" y="10775"/>
                  </a:lnTo>
                  <a:lnTo>
                    <a:pt x="11313" y="11583"/>
                  </a:lnTo>
                  <a:lnTo>
                    <a:pt x="9832" y="11953"/>
                  </a:lnTo>
                  <a:lnTo>
                    <a:pt x="8350" y="12323"/>
                  </a:lnTo>
                  <a:lnTo>
                    <a:pt x="8283" y="12357"/>
                  </a:lnTo>
                  <a:lnTo>
                    <a:pt x="8283" y="12458"/>
                  </a:lnTo>
                  <a:lnTo>
                    <a:pt x="8317" y="12525"/>
                  </a:lnTo>
                  <a:lnTo>
                    <a:pt x="8384" y="12559"/>
                  </a:lnTo>
                  <a:lnTo>
                    <a:pt x="9091" y="12458"/>
                  </a:lnTo>
                  <a:lnTo>
                    <a:pt x="9764" y="12357"/>
                  </a:lnTo>
                  <a:lnTo>
                    <a:pt x="10471" y="12189"/>
                  </a:lnTo>
                  <a:lnTo>
                    <a:pt x="11145" y="12020"/>
                  </a:lnTo>
                  <a:lnTo>
                    <a:pt x="12525" y="11616"/>
                  </a:lnTo>
                  <a:lnTo>
                    <a:pt x="13872" y="11212"/>
                  </a:lnTo>
                  <a:lnTo>
                    <a:pt x="15320" y="10808"/>
                  </a:lnTo>
                  <a:lnTo>
                    <a:pt x="16767" y="10371"/>
                  </a:lnTo>
                  <a:lnTo>
                    <a:pt x="17744" y="10068"/>
                  </a:lnTo>
                  <a:lnTo>
                    <a:pt x="18249" y="9933"/>
                  </a:lnTo>
                  <a:lnTo>
                    <a:pt x="18754" y="9832"/>
                  </a:lnTo>
                  <a:lnTo>
                    <a:pt x="18855" y="10371"/>
                  </a:lnTo>
                  <a:lnTo>
                    <a:pt x="17542" y="10775"/>
                  </a:lnTo>
                  <a:lnTo>
                    <a:pt x="16229" y="11179"/>
                  </a:lnTo>
                  <a:lnTo>
                    <a:pt x="14882" y="11515"/>
                  </a:lnTo>
                  <a:lnTo>
                    <a:pt x="13569" y="11818"/>
                  </a:lnTo>
                  <a:lnTo>
                    <a:pt x="12256" y="12121"/>
                  </a:lnTo>
                  <a:lnTo>
                    <a:pt x="10976" y="12458"/>
                  </a:lnTo>
                  <a:lnTo>
                    <a:pt x="9731" y="12761"/>
                  </a:lnTo>
                  <a:lnTo>
                    <a:pt x="9428" y="12862"/>
                  </a:lnTo>
                  <a:lnTo>
                    <a:pt x="9125" y="12963"/>
                  </a:lnTo>
                  <a:lnTo>
                    <a:pt x="8923" y="13098"/>
                  </a:lnTo>
                  <a:lnTo>
                    <a:pt x="8788" y="13131"/>
                  </a:lnTo>
                  <a:lnTo>
                    <a:pt x="8721" y="13165"/>
                  </a:lnTo>
                  <a:lnTo>
                    <a:pt x="8653" y="13199"/>
                  </a:lnTo>
                  <a:lnTo>
                    <a:pt x="8620" y="13232"/>
                  </a:lnTo>
                  <a:lnTo>
                    <a:pt x="8620" y="13300"/>
                  </a:lnTo>
                  <a:lnTo>
                    <a:pt x="8687" y="13333"/>
                  </a:lnTo>
                  <a:lnTo>
                    <a:pt x="8754" y="13401"/>
                  </a:lnTo>
                  <a:lnTo>
                    <a:pt x="8855" y="13401"/>
                  </a:lnTo>
                  <a:lnTo>
                    <a:pt x="9024" y="13300"/>
                  </a:lnTo>
                  <a:lnTo>
                    <a:pt x="9394" y="13165"/>
                  </a:lnTo>
                  <a:lnTo>
                    <a:pt x="9731" y="13064"/>
                  </a:lnTo>
                  <a:lnTo>
                    <a:pt x="10438" y="12896"/>
                  </a:lnTo>
                  <a:lnTo>
                    <a:pt x="11784" y="12525"/>
                  </a:lnTo>
                  <a:lnTo>
                    <a:pt x="12458" y="12357"/>
                  </a:lnTo>
                  <a:lnTo>
                    <a:pt x="13165" y="12222"/>
                  </a:lnTo>
                  <a:lnTo>
                    <a:pt x="14613" y="11886"/>
                  </a:lnTo>
                  <a:lnTo>
                    <a:pt x="16060" y="11515"/>
                  </a:lnTo>
                  <a:lnTo>
                    <a:pt x="17508" y="11111"/>
                  </a:lnTo>
                  <a:lnTo>
                    <a:pt x="18922" y="10674"/>
                  </a:lnTo>
                  <a:lnTo>
                    <a:pt x="19023" y="11078"/>
                  </a:lnTo>
                  <a:lnTo>
                    <a:pt x="17676" y="11414"/>
                  </a:lnTo>
                  <a:lnTo>
                    <a:pt x="16330" y="11785"/>
                  </a:lnTo>
                  <a:lnTo>
                    <a:pt x="14983" y="12155"/>
                  </a:lnTo>
                  <a:lnTo>
                    <a:pt x="13636" y="12424"/>
                  </a:lnTo>
                  <a:lnTo>
                    <a:pt x="12996" y="12593"/>
                  </a:lnTo>
                  <a:lnTo>
                    <a:pt x="12390" y="12761"/>
                  </a:lnTo>
                  <a:lnTo>
                    <a:pt x="11212" y="13165"/>
                  </a:lnTo>
                  <a:lnTo>
                    <a:pt x="10640" y="13300"/>
                  </a:lnTo>
                  <a:lnTo>
                    <a:pt x="10034" y="13434"/>
                  </a:lnTo>
                  <a:lnTo>
                    <a:pt x="9461" y="13569"/>
                  </a:lnTo>
                  <a:lnTo>
                    <a:pt x="9192" y="13670"/>
                  </a:lnTo>
                  <a:lnTo>
                    <a:pt x="8923" y="13805"/>
                  </a:lnTo>
                  <a:lnTo>
                    <a:pt x="8923" y="13838"/>
                  </a:lnTo>
                  <a:lnTo>
                    <a:pt x="8923" y="13906"/>
                  </a:lnTo>
                  <a:lnTo>
                    <a:pt x="8923" y="13939"/>
                  </a:lnTo>
                  <a:lnTo>
                    <a:pt x="8990" y="13939"/>
                  </a:lnTo>
                  <a:lnTo>
                    <a:pt x="9596" y="13838"/>
                  </a:lnTo>
                  <a:lnTo>
                    <a:pt x="10168" y="13704"/>
                  </a:lnTo>
                  <a:lnTo>
                    <a:pt x="11347" y="13367"/>
                  </a:lnTo>
                  <a:lnTo>
                    <a:pt x="12525" y="12997"/>
                  </a:lnTo>
                  <a:lnTo>
                    <a:pt x="13097" y="12828"/>
                  </a:lnTo>
                  <a:lnTo>
                    <a:pt x="13704" y="12694"/>
                  </a:lnTo>
                  <a:lnTo>
                    <a:pt x="15050" y="12424"/>
                  </a:lnTo>
                  <a:lnTo>
                    <a:pt x="15724" y="12256"/>
                  </a:lnTo>
                  <a:lnTo>
                    <a:pt x="16397" y="12088"/>
                  </a:lnTo>
                  <a:lnTo>
                    <a:pt x="17744" y="11717"/>
                  </a:lnTo>
                  <a:lnTo>
                    <a:pt x="19090" y="11347"/>
                  </a:lnTo>
                  <a:lnTo>
                    <a:pt x="19225" y="11818"/>
                  </a:lnTo>
                  <a:lnTo>
                    <a:pt x="19191" y="11818"/>
                  </a:lnTo>
                  <a:lnTo>
                    <a:pt x="18484" y="11919"/>
                  </a:lnTo>
                  <a:lnTo>
                    <a:pt x="17811" y="12088"/>
                  </a:lnTo>
                  <a:lnTo>
                    <a:pt x="17138" y="12256"/>
                  </a:lnTo>
                  <a:lnTo>
                    <a:pt x="16431" y="12458"/>
                  </a:lnTo>
                  <a:lnTo>
                    <a:pt x="15084" y="12929"/>
                  </a:lnTo>
                  <a:lnTo>
                    <a:pt x="14411" y="13131"/>
                  </a:lnTo>
                  <a:lnTo>
                    <a:pt x="13737" y="13333"/>
                  </a:lnTo>
                  <a:lnTo>
                    <a:pt x="11010" y="14007"/>
                  </a:lnTo>
                  <a:lnTo>
                    <a:pt x="10471" y="14142"/>
                  </a:lnTo>
                  <a:lnTo>
                    <a:pt x="9865" y="14276"/>
                  </a:lnTo>
                  <a:lnTo>
                    <a:pt x="9562" y="14377"/>
                  </a:lnTo>
                  <a:lnTo>
                    <a:pt x="9293" y="14478"/>
                  </a:lnTo>
                  <a:lnTo>
                    <a:pt x="9057" y="14613"/>
                  </a:lnTo>
                  <a:lnTo>
                    <a:pt x="8855" y="14781"/>
                  </a:lnTo>
                  <a:lnTo>
                    <a:pt x="8855" y="14815"/>
                  </a:lnTo>
                  <a:lnTo>
                    <a:pt x="8889" y="14849"/>
                  </a:lnTo>
                  <a:lnTo>
                    <a:pt x="9125" y="14849"/>
                  </a:lnTo>
                  <a:lnTo>
                    <a:pt x="9428" y="14815"/>
                  </a:lnTo>
                  <a:lnTo>
                    <a:pt x="9697" y="14748"/>
                  </a:lnTo>
                  <a:lnTo>
                    <a:pt x="10000" y="14647"/>
                  </a:lnTo>
                  <a:lnTo>
                    <a:pt x="10539" y="14478"/>
                  </a:lnTo>
                  <a:lnTo>
                    <a:pt x="11077" y="14310"/>
                  </a:lnTo>
                  <a:lnTo>
                    <a:pt x="13603" y="13670"/>
                  </a:lnTo>
                  <a:lnTo>
                    <a:pt x="14310" y="13468"/>
                  </a:lnTo>
                  <a:lnTo>
                    <a:pt x="14983" y="13266"/>
                  </a:lnTo>
                  <a:lnTo>
                    <a:pt x="16363" y="12828"/>
                  </a:lnTo>
                  <a:lnTo>
                    <a:pt x="17070" y="12593"/>
                  </a:lnTo>
                  <a:lnTo>
                    <a:pt x="17777" y="12424"/>
                  </a:lnTo>
                  <a:lnTo>
                    <a:pt x="18484" y="12256"/>
                  </a:lnTo>
                  <a:lnTo>
                    <a:pt x="19191" y="12155"/>
                  </a:lnTo>
                  <a:lnTo>
                    <a:pt x="19292" y="12121"/>
                  </a:lnTo>
                  <a:lnTo>
                    <a:pt x="19427" y="12660"/>
                  </a:lnTo>
                  <a:lnTo>
                    <a:pt x="19158" y="12660"/>
                  </a:lnTo>
                  <a:lnTo>
                    <a:pt x="18888" y="12727"/>
                  </a:lnTo>
                  <a:lnTo>
                    <a:pt x="18215" y="12929"/>
                  </a:lnTo>
                  <a:lnTo>
                    <a:pt x="17542" y="13131"/>
                  </a:lnTo>
                  <a:lnTo>
                    <a:pt x="16633" y="13401"/>
                  </a:lnTo>
                  <a:lnTo>
                    <a:pt x="15757" y="13670"/>
                  </a:lnTo>
                  <a:lnTo>
                    <a:pt x="14848" y="13939"/>
                  </a:lnTo>
                  <a:lnTo>
                    <a:pt x="13973" y="14209"/>
                  </a:lnTo>
                  <a:lnTo>
                    <a:pt x="11549" y="14849"/>
                  </a:lnTo>
                  <a:lnTo>
                    <a:pt x="10269" y="15152"/>
                  </a:lnTo>
                  <a:lnTo>
                    <a:pt x="9933" y="15253"/>
                  </a:lnTo>
                  <a:lnTo>
                    <a:pt x="9731" y="15286"/>
                  </a:lnTo>
                  <a:lnTo>
                    <a:pt x="9529" y="15286"/>
                  </a:lnTo>
                  <a:lnTo>
                    <a:pt x="9495" y="15320"/>
                  </a:lnTo>
                  <a:lnTo>
                    <a:pt x="9495" y="15354"/>
                  </a:lnTo>
                  <a:lnTo>
                    <a:pt x="9495" y="15387"/>
                  </a:lnTo>
                  <a:lnTo>
                    <a:pt x="9630" y="15455"/>
                  </a:lnTo>
                  <a:lnTo>
                    <a:pt x="9764" y="15488"/>
                  </a:lnTo>
                  <a:lnTo>
                    <a:pt x="9933" y="15488"/>
                  </a:lnTo>
                  <a:lnTo>
                    <a:pt x="10101" y="15455"/>
                  </a:lnTo>
                  <a:lnTo>
                    <a:pt x="10438" y="15387"/>
                  </a:lnTo>
                  <a:lnTo>
                    <a:pt x="10707" y="15320"/>
                  </a:lnTo>
                  <a:lnTo>
                    <a:pt x="12054" y="14983"/>
                  </a:lnTo>
                  <a:lnTo>
                    <a:pt x="13401" y="14647"/>
                  </a:lnTo>
                  <a:lnTo>
                    <a:pt x="14882" y="14243"/>
                  </a:lnTo>
                  <a:lnTo>
                    <a:pt x="15623" y="14040"/>
                  </a:lnTo>
                  <a:lnTo>
                    <a:pt x="16330" y="13805"/>
                  </a:lnTo>
                  <a:lnTo>
                    <a:pt x="18114" y="13266"/>
                  </a:lnTo>
                  <a:lnTo>
                    <a:pt x="18754" y="13030"/>
                  </a:lnTo>
                  <a:lnTo>
                    <a:pt x="19090" y="12929"/>
                  </a:lnTo>
                  <a:lnTo>
                    <a:pt x="19494" y="12929"/>
                  </a:lnTo>
                  <a:lnTo>
                    <a:pt x="19999" y="14882"/>
                  </a:lnTo>
                  <a:lnTo>
                    <a:pt x="17508" y="15623"/>
                  </a:lnTo>
                  <a:lnTo>
                    <a:pt x="15017" y="16364"/>
                  </a:lnTo>
                  <a:lnTo>
                    <a:pt x="12559" y="17003"/>
                  </a:lnTo>
                  <a:lnTo>
                    <a:pt x="11885" y="17172"/>
                  </a:lnTo>
                  <a:lnTo>
                    <a:pt x="11212" y="17306"/>
                  </a:lnTo>
                  <a:lnTo>
                    <a:pt x="10539" y="17475"/>
                  </a:lnTo>
                  <a:lnTo>
                    <a:pt x="9899" y="17677"/>
                  </a:lnTo>
                  <a:lnTo>
                    <a:pt x="9865" y="17710"/>
                  </a:lnTo>
                  <a:lnTo>
                    <a:pt x="9865" y="17744"/>
                  </a:lnTo>
                  <a:lnTo>
                    <a:pt x="9865" y="17778"/>
                  </a:lnTo>
                  <a:lnTo>
                    <a:pt x="9899" y="17778"/>
                  </a:lnTo>
                  <a:lnTo>
                    <a:pt x="10471" y="17744"/>
                  </a:lnTo>
                  <a:lnTo>
                    <a:pt x="11044" y="17677"/>
                  </a:lnTo>
                  <a:lnTo>
                    <a:pt x="12121" y="17407"/>
                  </a:lnTo>
                  <a:lnTo>
                    <a:pt x="13502" y="17071"/>
                  </a:lnTo>
                  <a:lnTo>
                    <a:pt x="14848" y="16700"/>
                  </a:lnTo>
                  <a:lnTo>
                    <a:pt x="17474" y="15960"/>
                  </a:lnTo>
                  <a:lnTo>
                    <a:pt x="20067" y="15185"/>
                  </a:lnTo>
                  <a:lnTo>
                    <a:pt x="20168" y="15657"/>
                  </a:lnTo>
                  <a:lnTo>
                    <a:pt x="19629" y="15825"/>
                  </a:lnTo>
                  <a:lnTo>
                    <a:pt x="19090" y="15960"/>
                  </a:lnTo>
                  <a:lnTo>
                    <a:pt x="18552" y="16094"/>
                  </a:lnTo>
                  <a:lnTo>
                    <a:pt x="18013" y="16229"/>
                  </a:lnTo>
                  <a:lnTo>
                    <a:pt x="16666" y="16633"/>
                  </a:lnTo>
                  <a:lnTo>
                    <a:pt x="15993" y="16835"/>
                  </a:lnTo>
                  <a:lnTo>
                    <a:pt x="15320" y="17037"/>
                  </a:lnTo>
                  <a:lnTo>
                    <a:pt x="12862" y="17643"/>
                  </a:lnTo>
                  <a:lnTo>
                    <a:pt x="11616" y="17946"/>
                  </a:lnTo>
                  <a:lnTo>
                    <a:pt x="11010" y="18114"/>
                  </a:lnTo>
                  <a:lnTo>
                    <a:pt x="10404" y="18316"/>
                  </a:lnTo>
                  <a:lnTo>
                    <a:pt x="10303" y="18350"/>
                  </a:lnTo>
                  <a:lnTo>
                    <a:pt x="9630" y="17677"/>
                  </a:lnTo>
                  <a:lnTo>
                    <a:pt x="9125" y="17104"/>
                  </a:lnTo>
                  <a:lnTo>
                    <a:pt x="8552" y="16498"/>
                  </a:lnTo>
                  <a:lnTo>
                    <a:pt x="8249" y="16229"/>
                  </a:lnTo>
                  <a:lnTo>
                    <a:pt x="7946" y="15960"/>
                  </a:lnTo>
                  <a:lnTo>
                    <a:pt x="7610" y="15724"/>
                  </a:lnTo>
                  <a:lnTo>
                    <a:pt x="7273" y="15556"/>
                  </a:lnTo>
                  <a:lnTo>
                    <a:pt x="7172" y="15185"/>
                  </a:lnTo>
                  <a:lnTo>
                    <a:pt x="7172" y="15118"/>
                  </a:lnTo>
                  <a:lnTo>
                    <a:pt x="7138" y="15084"/>
                  </a:lnTo>
                  <a:lnTo>
                    <a:pt x="7105" y="15051"/>
                  </a:lnTo>
                  <a:lnTo>
                    <a:pt x="6768" y="14074"/>
                  </a:lnTo>
                  <a:lnTo>
                    <a:pt x="6600" y="13569"/>
                  </a:lnTo>
                  <a:lnTo>
                    <a:pt x="6465" y="13064"/>
                  </a:lnTo>
                  <a:lnTo>
                    <a:pt x="6095" y="11616"/>
                  </a:lnTo>
                  <a:lnTo>
                    <a:pt x="5792" y="10135"/>
                  </a:lnTo>
                  <a:lnTo>
                    <a:pt x="5489" y="8755"/>
                  </a:lnTo>
                  <a:lnTo>
                    <a:pt x="5320" y="8048"/>
                  </a:lnTo>
                  <a:lnTo>
                    <a:pt x="5219" y="7374"/>
                  </a:lnTo>
                  <a:lnTo>
                    <a:pt x="5219" y="7105"/>
                  </a:lnTo>
                  <a:lnTo>
                    <a:pt x="5253" y="6869"/>
                  </a:lnTo>
                  <a:lnTo>
                    <a:pt x="5320" y="6667"/>
                  </a:lnTo>
                  <a:lnTo>
                    <a:pt x="5421" y="6465"/>
                  </a:lnTo>
                  <a:lnTo>
                    <a:pt x="5556" y="6297"/>
                  </a:lnTo>
                  <a:lnTo>
                    <a:pt x="5724" y="6162"/>
                  </a:lnTo>
                  <a:lnTo>
                    <a:pt x="5926" y="6027"/>
                  </a:lnTo>
                  <a:lnTo>
                    <a:pt x="6128" y="5926"/>
                  </a:lnTo>
                  <a:lnTo>
                    <a:pt x="6398" y="5825"/>
                  </a:lnTo>
                  <a:lnTo>
                    <a:pt x="6499" y="5758"/>
                  </a:lnTo>
                  <a:lnTo>
                    <a:pt x="6566" y="5657"/>
                  </a:lnTo>
                  <a:lnTo>
                    <a:pt x="6600" y="5657"/>
                  </a:lnTo>
                  <a:lnTo>
                    <a:pt x="7071" y="5623"/>
                  </a:lnTo>
                  <a:lnTo>
                    <a:pt x="7542" y="5522"/>
                  </a:lnTo>
                  <a:lnTo>
                    <a:pt x="8485" y="5253"/>
                  </a:lnTo>
                  <a:lnTo>
                    <a:pt x="9259" y="5051"/>
                  </a:lnTo>
                  <a:lnTo>
                    <a:pt x="10000" y="4849"/>
                  </a:lnTo>
                  <a:lnTo>
                    <a:pt x="10774" y="4613"/>
                  </a:lnTo>
                  <a:lnTo>
                    <a:pt x="11549" y="4445"/>
                  </a:lnTo>
                  <a:lnTo>
                    <a:pt x="12929" y="4142"/>
                  </a:lnTo>
                  <a:lnTo>
                    <a:pt x="14310" y="3839"/>
                  </a:lnTo>
                  <a:lnTo>
                    <a:pt x="15656" y="3536"/>
                  </a:lnTo>
                  <a:lnTo>
                    <a:pt x="16330" y="3334"/>
                  </a:lnTo>
                  <a:lnTo>
                    <a:pt x="17003" y="3098"/>
                  </a:lnTo>
                  <a:close/>
                  <a:moveTo>
                    <a:pt x="20235" y="15892"/>
                  </a:moveTo>
                  <a:lnTo>
                    <a:pt x="20336" y="16397"/>
                  </a:lnTo>
                  <a:lnTo>
                    <a:pt x="18181" y="16835"/>
                  </a:lnTo>
                  <a:lnTo>
                    <a:pt x="17104" y="17104"/>
                  </a:lnTo>
                  <a:lnTo>
                    <a:pt x="16027" y="17374"/>
                  </a:lnTo>
                  <a:lnTo>
                    <a:pt x="14815" y="17710"/>
                  </a:lnTo>
                  <a:lnTo>
                    <a:pt x="13636" y="18114"/>
                  </a:lnTo>
                  <a:lnTo>
                    <a:pt x="13064" y="18283"/>
                  </a:lnTo>
                  <a:lnTo>
                    <a:pt x="12491" y="18451"/>
                  </a:lnTo>
                  <a:lnTo>
                    <a:pt x="11919" y="18619"/>
                  </a:lnTo>
                  <a:lnTo>
                    <a:pt x="11347" y="18821"/>
                  </a:lnTo>
                  <a:lnTo>
                    <a:pt x="11111" y="18855"/>
                  </a:lnTo>
                  <a:lnTo>
                    <a:pt x="10909" y="18956"/>
                  </a:lnTo>
                  <a:lnTo>
                    <a:pt x="10471" y="18518"/>
                  </a:lnTo>
                  <a:lnTo>
                    <a:pt x="10606" y="18485"/>
                  </a:lnTo>
                  <a:lnTo>
                    <a:pt x="10741" y="18451"/>
                  </a:lnTo>
                  <a:lnTo>
                    <a:pt x="10842" y="18384"/>
                  </a:lnTo>
                  <a:lnTo>
                    <a:pt x="11380" y="18283"/>
                  </a:lnTo>
                  <a:lnTo>
                    <a:pt x="11885" y="18182"/>
                  </a:lnTo>
                  <a:lnTo>
                    <a:pt x="12929" y="17879"/>
                  </a:lnTo>
                  <a:lnTo>
                    <a:pt x="15623" y="17205"/>
                  </a:lnTo>
                  <a:lnTo>
                    <a:pt x="16296" y="17003"/>
                  </a:lnTo>
                  <a:lnTo>
                    <a:pt x="16936" y="16801"/>
                  </a:lnTo>
                  <a:lnTo>
                    <a:pt x="18282" y="16397"/>
                  </a:lnTo>
                  <a:lnTo>
                    <a:pt x="19259" y="16162"/>
                  </a:lnTo>
                  <a:lnTo>
                    <a:pt x="19764" y="16061"/>
                  </a:lnTo>
                  <a:lnTo>
                    <a:pt x="20235" y="15892"/>
                  </a:lnTo>
                  <a:close/>
                  <a:moveTo>
                    <a:pt x="20403" y="16667"/>
                  </a:moveTo>
                  <a:lnTo>
                    <a:pt x="20504" y="17138"/>
                  </a:lnTo>
                  <a:lnTo>
                    <a:pt x="19393" y="17407"/>
                  </a:lnTo>
                  <a:lnTo>
                    <a:pt x="18282" y="17677"/>
                  </a:lnTo>
                  <a:lnTo>
                    <a:pt x="17205" y="18013"/>
                  </a:lnTo>
                  <a:lnTo>
                    <a:pt x="16128" y="18384"/>
                  </a:lnTo>
                  <a:lnTo>
                    <a:pt x="15118" y="18754"/>
                  </a:lnTo>
                  <a:lnTo>
                    <a:pt x="14074" y="19124"/>
                  </a:lnTo>
                  <a:lnTo>
                    <a:pt x="13502" y="19293"/>
                  </a:lnTo>
                  <a:lnTo>
                    <a:pt x="12929" y="19394"/>
                  </a:lnTo>
                  <a:lnTo>
                    <a:pt x="11751" y="19596"/>
                  </a:lnTo>
                  <a:lnTo>
                    <a:pt x="11717" y="19629"/>
                  </a:lnTo>
                  <a:lnTo>
                    <a:pt x="11683" y="19663"/>
                  </a:lnTo>
                  <a:lnTo>
                    <a:pt x="11212" y="19259"/>
                  </a:lnTo>
                  <a:lnTo>
                    <a:pt x="11111" y="19158"/>
                  </a:lnTo>
                  <a:lnTo>
                    <a:pt x="11313" y="19091"/>
                  </a:lnTo>
                  <a:lnTo>
                    <a:pt x="11515" y="19023"/>
                  </a:lnTo>
                  <a:lnTo>
                    <a:pt x="12020" y="18889"/>
                  </a:lnTo>
                  <a:lnTo>
                    <a:pt x="12289" y="18855"/>
                  </a:lnTo>
                  <a:lnTo>
                    <a:pt x="12424" y="18821"/>
                  </a:lnTo>
                  <a:lnTo>
                    <a:pt x="12525" y="18754"/>
                  </a:lnTo>
                  <a:lnTo>
                    <a:pt x="12559" y="18754"/>
                  </a:lnTo>
                  <a:lnTo>
                    <a:pt x="13468" y="18451"/>
                  </a:lnTo>
                  <a:lnTo>
                    <a:pt x="14680" y="18047"/>
                  </a:lnTo>
                  <a:lnTo>
                    <a:pt x="15858" y="17677"/>
                  </a:lnTo>
                  <a:lnTo>
                    <a:pt x="17003" y="17407"/>
                  </a:lnTo>
                  <a:lnTo>
                    <a:pt x="18114" y="17138"/>
                  </a:lnTo>
                  <a:lnTo>
                    <a:pt x="20403" y="16667"/>
                  </a:lnTo>
                  <a:close/>
                  <a:moveTo>
                    <a:pt x="6835" y="15556"/>
                  </a:moveTo>
                  <a:lnTo>
                    <a:pt x="7239" y="15825"/>
                  </a:lnTo>
                  <a:lnTo>
                    <a:pt x="7610" y="16094"/>
                  </a:lnTo>
                  <a:lnTo>
                    <a:pt x="7980" y="16397"/>
                  </a:lnTo>
                  <a:lnTo>
                    <a:pt x="8317" y="16700"/>
                  </a:lnTo>
                  <a:lnTo>
                    <a:pt x="8990" y="17340"/>
                  </a:lnTo>
                  <a:lnTo>
                    <a:pt x="9630" y="18013"/>
                  </a:lnTo>
                  <a:lnTo>
                    <a:pt x="10337" y="18754"/>
                  </a:lnTo>
                  <a:lnTo>
                    <a:pt x="11044" y="19461"/>
                  </a:lnTo>
                  <a:lnTo>
                    <a:pt x="11380" y="19730"/>
                  </a:lnTo>
                  <a:lnTo>
                    <a:pt x="11717" y="20000"/>
                  </a:lnTo>
                  <a:lnTo>
                    <a:pt x="12054" y="20303"/>
                  </a:lnTo>
                  <a:lnTo>
                    <a:pt x="12357" y="20572"/>
                  </a:lnTo>
                  <a:lnTo>
                    <a:pt x="12289" y="20639"/>
                  </a:lnTo>
                  <a:lnTo>
                    <a:pt x="12256" y="20707"/>
                  </a:lnTo>
                  <a:lnTo>
                    <a:pt x="12256" y="20740"/>
                  </a:lnTo>
                  <a:lnTo>
                    <a:pt x="12054" y="20976"/>
                  </a:lnTo>
                  <a:lnTo>
                    <a:pt x="11852" y="21178"/>
                  </a:lnTo>
                  <a:lnTo>
                    <a:pt x="11650" y="21346"/>
                  </a:lnTo>
                  <a:lnTo>
                    <a:pt x="11414" y="21212"/>
                  </a:lnTo>
                  <a:lnTo>
                    <a:pt x="11212" y="21077"/>
                  </a:lnTo>
                  <a:lnTo>
                    <a:pt x="10842" y="20740"/>
                  </a:lnTo>
                  <a:lnTo>
                    <a:pt x="10438" y="20404"/>
                  </a:lnTo>
                  <a:lnTo>
                    <a:pt x="10034" y="20067"/>
                  </a:lnTo>
                  <a:lnTo>
                    <a:pt x="9226" y="19293"/>
                  </a:lnTo>
                  <a:lnTo>
                    <a:pt x="8384" y="18552"/>
                  </a:lnTo>
                  <a:lnTo>
                    <a:pt x="7643" y="17946"/>
                  </a:lnTo>
                  <a:lnTo>
                    <a:pt x="7273" y="17643"/>
                  </a:lnTo>
                  <a:lnTo>
                    <a:pt x="6936" y="17273"/>
                  </a:lnTo>
                  <a:lnTo>
                    <a:pt x="6566" y="16835"/>
                  </a:lnTo>
                  <a:lnTo>
                    <a:pt x="6364" y="16633"/>
                  </a:lnTo>
                  <a:lnTo>
                    <a:pt x="6128" y="16465"/>
                  </a:lnTo>
                  <a:lnTo>
                    <a:pt x="6398" y="16128"/>
                  </a:lnTo>
                  <a:lnTo>
                    <a:pt x="6701" y="15791"/>
                  </a:lnTo>
                  <a:lnTo>
                    <a:pt x="6835" y="15556"/>
                  </a:lnTo>
                  <a:close/>
                  <a:moveTo>
                    <a:pt x="20538" y="17407"/>
                  </a:moveTo>
                  <a:lnTo>
                    <a:pt x="20673" y="18081"/>
                  </a:lnTo>
                  <a:lnTo>
                    <a:pt x="20942" y="19562"/>
                  </a:lnTo>
                  <a:lnTo>
                    <a:pt x="18619" y="20134"/>
                  </a:lnTo>
                  <a:lnTo>
                    <a:pt x="16296" y="20707"/>
                  </a:lnTo>
                  <a:lnTo>
                    <a:pt x="14916" y="21077"/>
                  </a:lnTo>
                  <a:lnTo>
                    <a:pt x="13535" y="21481"/>
                  </a:lnTo>
                  <a:lnTo>
                    <a:pt x="12862" y="21683"/>
                  </a:lnTo>
                  <a:lnTo>
                    <a:pt x="12963" y="21616"/>
                  </a:lnTo>
                  <a:lnTo>
                    <a:pt x="13030" y="21515"/>
                  </a:lnTo>
                  <a:lnTo>
                    <a:pt x="13064" y="21414"/>
                  </a:lnTo>
                  <a:lnTo>
                    <a:pt x="13064" y="21279"/>
                  </a:lnTo>
                  <a:lnTo>
                    <a:pt x="12996" y="21178"/>
                  </a:lnTo>
                  <a:lnTo>
                    <a:pt x="12895" y="21077"/>
                  </a:lnTo>
                  <a:lnTo>
                    <a:pt x="12794" y="20976"/>
                  </a:lnTo>
                  <a:lnTo>
                    <a:pt x="12559" y="20774"/>
                  </a:lnTo>
                  <a:lnTo>
                    <a:pt x="12660" y="20572"/>
                  </a:lnTo>
                  <a:lnTo>
                    <a:pt x="12660" y="20505"/>
                  </a:lnTo>
                  <a:lnTo>
                    <a:pt x="12592" y="20471"/>
                  </a:lnTo>
                  <a:lnTo>
                    <a:pt x="12592" y="20437"/>
                  </a:lnTo>
                  <a:lnTo>
                    <a:pt x="12929" y="20404"/>
                  </a:lnTo>
                  <a:lnTo>
                    <a:pt x="13266" y="20336"/>
                  </a:lnTo>
                  <a:lnTo>
                    <a:pt x="13973" y="20168"/>
                  </a:lnTo>
                  <a:lnTo>
                    <a:pt x="14646" y="19966"/>
                  </a:lnTo>
                  <a:lnTo>
                    <a:pt x="15286" y="19764"/>
                  </a:lnTo>
                  <a:lnTo>
                    <a:pt x="15690" y="19629"/>
                  </a:lnTo>
                  <a:lnTo>
                    <a:pt x="16094" y="19461"/>
                  </a:lnTo>
                  <a:lnTo>
                    <a:pt x="16868" y="19091"/>
                  </a:lnTo>
                  <a:lnTo>
                    <a:pt x="17239" y="18956"/>
                  </a:lnTo>
                  <a:lnTo>
                    <a:pt x="17643" y="18821"/>
                  </a:lnTo>
                  <a:lnTo>
                    <a:pt x="18047" y="18720"/>
                  </a:lnTo>
                  <a:lnTo>
                    <a:pt x="18484" y="18687"/>
                  </a:lnTo>
                  <a:lnTo>
                    <a:pt x="18552" y="18687"/>
                  </a:lnTo>
                  <a:lnTo>
                    <a:pt x="18585" y="18653"/>
                  </a:lnTo>
                  <a:lnTo>
                    <a:pt x="18619" y="18552"/>
                  </a:lnTo>
                  <a:lnTo>
                    <a:pt x="18585" y="18451"/>
                  </a:lnTo>
                  <a:lnTo>
                    <a:pt x="18552" y="18417"/>
                  </a:lnTo>
                  <a:lnTo>
                    <a:pt x="18484" y="18384"/>
                  </a:lnTo>
                  <a:lnTo>
                    <a:pt x="18114" y="18417"/>
                  </a:lnTo>
                  <a:lnTo>
                    <a:pt x="17777" y="18485"/>
                  </a:lnTo>
                  <a:lnTo>
                    <a:pt x="17407" y="18552"/>
                  </a:lnTo>
                  <a:lnTo>
                    <a:pt x="17070" y="18687"/>
                  </a:lnTo>
                  <a:lnTo>
                    <a:pt x="16397" y="18956"/>
                  </a:lnTo>
                  <a:lnTo>
                    <a:pt x="15757" y="19259"/>
                  </a:lnTo>
                  <a:lnTo>
                    <a:pt x="15353" y="19427"/>
                  </a:lnTo>
                  <a:lnTo>
                    <a:pt x="14916" y="19562"/>
                  </a:lnTo>
                  <a:lnTo>
                    <a:pt x="14108" y="19798"/>
                  </a:lnTo>
                  <a:lnTo>
                    <a:pt x="13232" y="20000"/>
                  </a:lnTo>
                  <a:lnTo>
                    <a:pt x="12828" y="20134"/>
                  </a:lnTo>
                  <a:lnTo>
                    <a:pt x="12424" y="20269"/>
                  </a:lnTo>
                  <a:lnTo>
                    <a:pt x="11784" y="19730"/>
                  </a:lnTo>
                  <a:lnTo>
                    <a:pt x="12054" y="19764"/>
                  </a:lnTo>
                  <a:lnTo>
                    <a:pt x="12323" y="19764"/>
                  </a:lnTo>
                  <a:lnTo>
                    <a:pt x="12828" y="19730"/>
                  </a:lnTo>
                  <a:lnTo>
                    <a:pt x="13367" y="19629"/>
                  </a:lnTo>
                  <a:lnTo>
                    <a:pt x="13906" y="19461"/>
                  </a:lnTo>
                  <a:lnTo>
                    <a:pt x="14444" y="19293"/>
                  </a:lnTo>
                  <a:lnTo>
                    <a:pt x="14983" y="19091"/>
                  </a:lnTo>
                  <a:lnTo>
                    <a:pt x="15959" y="18720"/>
                  </a:lnTo>
                  <a:lnTo>
                    <a:pt x="17070" y="18316"/>
                  </a:lnTo>
                  <a:lnTo>
                    <a:pt x="18215" y="17980"/>
                  </a:lnTo>
                  <a:lnTo>
                    <a:pt x="19393" y="17677"/>
                  </a:lnTo>
                  <a:lnTo>
                    <a:pt x="20538" y="17407"/>
                  </a:lnTo>
                  <a:close/>
                  <a:moveTo>
                    <a:pt x="12458" y="20909"/>
                  </a:moveTo>
                  <a:lnTo>
                    <a:pt x="12559" y="21010"/>
                  </a:lnTo>
                  <a:lnTo>
                    <a:pt x="12761" y="21178"/>
                  </a:lnTo>
                  <a:lnTo>
                    <a:pt x="12862" y="21245"/>
                  </a:lnTo>
                  <a:lnTo>
                    <a:pt x="12895" y="21313"/>
                  </a:lnTo>
                  <a:lnTo>
                    <a:pt x="12895" y="21380"/>
                  </a:lnTo>
                  <a:lnTo>
                    <a:pt x="12794" y="21447"/>
                  </a:lnTo>
                  <a:lnTo>
                    <a:pt x="12693" y="21582"/>
                  </a:lnTo>
                  <a:lnTo>
                    <a:pt x="12559" y="21649"/>
                  </a:lnTo>
                  <a:lnTo>
                    <a:pt x="12390" y="21717"/>
                  </a:lnTo>
                  <a:lnTo>
                    <a:pt x="12222" y="21717"/>
                  </a:lnTo>
                  <a:lnTo>
                    <a:pt x="12020" y="21616"/>
                  </a:lnTo>
                  <a:lnTo>
                    <a:pt x="11919" y="21548"/>
                  </a:lnTo>
                  <a:lnTo>
                    <a:pt x="11852" y="21481"/>
                  </a:lnTo>
                  <a:lnTo>
                    <a:pt x="12020" y="21346"/>
                  </a:lnTo>
                  <a:lnTo>
                    <a:pt x="12155" y="21212"/>
                  </a:lnTo>
                  <a:lnTo>
                    <a:pt x="12458" y="20909"/>
                  </a:lnTo>
                  <a:close/>
                  <a:moveTo>
                    <a:pt x="17979" y="2661"/>
                  </a:moveTo>
                  <a:lnTo>
                    <a:pt x="18047" y="2762"/>
                  </a:lnTo>
                  <a:lnTo>
                    <a:pt x="18148" y="2762"/>
                  </a:lnTo>
                  <a:lnTo>
                    <a:pt x="18080" y="2829"/>
                  </a:lnTo>
                  <a:lnTo>
                    <a:pt x="18080" y="2964"/>
                  </a:lnTo>
                  <a:lnTo>
                    <a:pt x="18181" y="3300"/>
                  </a:lnTo>
                  <a:lnTo>
                    <a:pt x="18417" y="3940"/>
                  </a:lnTo>
                  <a:lnTo>
                    <a:pt x="18787" y="5085"/>
                  </a:lnTo>
                  <a:lnTo>
                    <a:pt x="19124" y="6230"/>
                  </a:lnTo>
                  <a:lnTo>
                    <a:pt x="19427" y="7576"/>
                  </a:lnTo>
                  <a:lnTo>
                    <a:pt x="19595" y="8250"/>
                  </a:lnTo>
                  <a:lnTo>
                    <a:pt x="19764" y="8923"/>
                  </a:lnTo>
                  <a:lnTo>
                    <a:pt x="20134" y="10236"/>
                  </a:lnTo>
                  <a:lnTo>
                    <a:pt x="20302" y="10876"/>
                  </a:lnTo>
                  <a:lnTo>
                    <a:pt x="20471" y="11549"/>
                  </a:lnTo>
                  <a:lnTo>
                    <a:pt x="20605" y="12222"/>
                  </a:lnTo>
                  <a:lnTo>
                    <a:pt x="20706" y="12929"/>
                  </a:lnTo>
                  <a:lnTo>
                    <a:pt x="20807" y="13636"/>
                  </a:lnTo>
                  <a:lnTo>
                    <a:pt x="20942" y="14344"/>
                  </a:lnTo>
                  <a:lnTo>
                    <a:pt x="21211" y="15724"/>
                  </a:lnTo>
                  <a:lnTo>
                    <a:pt x="21548" y="17104"/>
                  </a:lnTo>
                  <a:lnTo>
                    <a:pt x="21885" y="18350"/>
                  </a:lnTo>
                  <a:lnTo>
                    <a:pt x="22289" y="19596"/>
                  </a:lnTo>
                  <a:lnTo>
                    <a:pt x="22659" y="20841"/>
                  </a:lnTo>
                  <a:lnTo>
                    <a:pt x="23063" y="22087"/>
                  </a:lnTo>
                  <a:lnTo>
                    <a:pt x="22895" y="21952"/>
                  </a:lnTo>
                  <a:lnTo>
                    <a:pt x="22760" y="21784"/>
                  </a:lnTo>
                  <a:lnTo>
                    <a:pt x="22727" y="21750"/>
                  </a:lnTo>
                  <a:lnTo>
                    <a:pt x="22659" y="21717"/>
                  </a:lnTo>
                  <a:lnTo>
                    <a:pt x="22592" y="21750"/>
                  </a:lnTo>
                  <a:lnTo>
                    <a:pt x="22558" y="21784"/>
                  </a:lnTo>
                  <a:lnTo>
                    <a:pt x="22424" y="21986"/>
                  </a:lnTo>
                  <a:lnTo>
                    <a:pt x="22356" y="22188"/>
                  </a:lnTo>
                  <a:lnTo>
                    <a:pt x="22222" y="22559"/>
                  </a:lnTo>
                  <a:lnTo>
                    <a:pt x="21986" y="22053"/>
                  </a:lnTo>
                  <a:lnTo>
                    <a:pt x="21784" y="21515"/>
                  </a:lnTo>
                  <a:lnTo>
                    <a:pt x="21616" y="20976"/>
                  </a:lnTo>
                  <a:lnTo>
                    <a:pt x="21447" y="20437"/>
                  </a:lnTo>
                  <a:lnTo>
                    <a:pt x="21481" y="20404"/>
                  </a:lnTo>
                  <a:lnTo>
                    <a:pt x="21447" y="20336"/>
                  </a:lnTo>
                  <a:lnTo>
                    <a:pt x="21447" y="20303"/>
                  </a:lnTo>
                  <a:lnTo>
                    <a:pt x="21380" y="20269"/>
                  </a:lnTo>
                  <a:lnTo>
                    <a:pt x="21245" y="19629"/>
                  </a:lnTo>
                  <a:lnTo>
                    <a:pt x="21077" y="18821"/>
                  </a:lnTo>
                  <a:lnTo>
                    <a:pt x="20908" y="18013"/>
                  </a:lnTo>
                  <a:lnTo>
                    <a:pt x="20774" y="17340"/>
                  </a:lnTo>
                  <a:lnTo>
                    <a:pt x="20807" y="17273"/>
                  </a:lnTo>
                  <a:lnTo>
                    <a:pt x="20807" y="17239"/>
                  </a:lnTo>
                  <a:lnTo>
                    <a:pt x="20774" y="17172"/>
                  </a:lnTo>
                  <a:lnTo>
                    <a:pt x="20740" y="17138"/>
                  </a:lnTo>
                  <a:lnTo>
                    <a:pt x="20471" y="15791"/>
                  </a:lnTo>
                  <a:lnTo>
                    <a:pt x="20504" y="15758"/>
                  </a:lnTo>
                  <a:lnTo>
                    <a:pt x="20504" y="15690"/>
                  </a:lnTo>
                  <a:lnTo>
                    <a:pt x="20471" y="15657"/>
                  </a:lnTo>
                  <a:lnTo>
                    <a:pt x="20403" y="15589"/>
                  </a:lnTo>
                  <a:lnTo>
                    <a:pt x="20302" y="15118"/>
                  </a:lnTo>
                  <a:lnTo>
                    <a:pt x="20336" y="15017"/>
                  </a:lnTo>
                  <a:lnTo>
                    <a:pt x="20336" y="14950"/>
                  </a:lnTo>
                  <a:lnTo>
                    <a:pt x="20302" y="14882"/>
                  </a:lnTo>
                  <a:lnTo>
                    <a:pt x="20235" y="14849"/>
                  </a:lnTo>
                  <a:lnTo>
                    <a:pt x="19764" y="12963"/>
                  </a:lnTo>
                  <a:lnTo>
                    <a:pt x="19326" y="11246"/>
                  </a:lnTo>
                  <a:lnTo>
                    <a:pt x="19326" y="11145"/>
                  </a:lnTo>
                  <a:lnTo>
                    <a:pt x="19259" y="11078"/>
                  </a:lnTo>
                  <a:lnTo>
                    <a:pt x="18956" y="9731"/>
                  </a:lnTo>
                  <a:lnTo>
                    <a:pt x="18956" y="9630"/>
                  </a:lnTo>
                  <a:lnTo>
                    <a:pt x="18787" y="8957"/>
                  </a:lnTo>
                  <a:lnTo>
                    <a:pt x="18821" y="8856"/>
                  </a:lnTo>
                  <a:lnTo>
                    <a:pt x="18787" y="8788"/>
                  </a:lnTo>
                  <a:lnTo>
                    <a:pt x="18754" y="8755"/>
                  </a:lnTo>
                  <a:lnTo>
                    <a:pt x="18552" y="7745"/>
                  </a:lnTo>
                  <a:lnTo>
                    <a:pt x="18316" y="6364"/>
                  </a:lnTo>
                  <a:lnTo>
                    <a:pt x="18148" y="5691"/>
                  </a:lnTo>
                  <a:lnTo>
                    <a:pt x="17979" y="4984"/>
                  </a:lnTo>
                  <a:lnTo>
                    <a:pt x="17777" y="4512"/>
                  </a:lnTo>
                  <a:lnTo>
                    <a:pt x="17575" y="4007"/>
                  </a:lnTo>
                  <a:lnTo>
                    <a:pt x="17340" y="3536"/>
                  </a:lnTo>
                  <a:lnTo>
                    <a:pt x="17239" y="3267"/>
                  </a:lnTo>
                  <a:lnTo>
                    <a:pt x="17171" y="3031"/>
                  </a:lnTo>
                  <a:lnTo>
                    <a:pt x="17205" y="2930"/>
                  </a:lnTo>
                  <a:lnTo>
                    <a:pt x="17171" y="2896"/>
                  </a:lnTo>
                  <a:lnTo>
                    <a:pt x="17138" y="2863"/>
                  </a:lnTo>
                  <a:lnTo>
                    <a:pt x="17138" y="2829"/>
                  </a:lnTo>
                  <a:lnTo>
                    <a:pt x="17171" y="2829"/>
                  </a:lnTo>
                  <a:lnTo>
                    <a:pt x="17441" y="2728"/>
                  </a:lnTo>
                  <a:lnTo>
                    <a:pt x="17710" y="2694"/>
                  </a:lnTo>
                  <a:lnTo>
                    <a:pt x="17979" y="2661"/>
                  </a:lnTo>
                  <a:close/>
                  <a:moveTo>
                    <a:pt x="24275" y="1"/>
                  </a:moveTo>
                  <a:lnTo>
                    <a:pt x="22626" y="506"/>
                  </a:lnTo>
                  <a:lnTo>
                    <a:pt x="20976" y="977"/>
                  </a:lnTo>
                  <a:lnTo>
                    <a:pt x="19326" y="1381"/>
                  </a:lnTo>
                  <a:lnTo>
                    <a:pt x="17643" y="1785"/>
                  </a:lnTo>
                  <a:lnTo>
                    <a:pt x="14310" y="2593"/>
                  </a:lnTo>
                  <a:lnTo>
                    <a:pt x="12626" y="2997"/>
                  </a:lnTo>
                  <a:lnTo>
                    <a:pt x="10976" y="3401"/>
                  </a:lnTo>
                  <a:lnTo>
                    <a:pt x="9630" y="3772"/>
                  </a:lnTo>
                  <a:lnTo>
                    <a:pt x="8317" y="4176"/>
                  </a:lnTo>
                  <a:lnTo>
                    <a:pt x="5691" y="5017"/>
                  </a:lnTo>
                  <a:lnTo>
                    <a:pt x="5051" y="5253"/>
                  </a:lnTo>
                  <a:lnTo>
                    <a:pt x="4714" y="5388"/>
                  </a:lnTo>
                  <a:lnTo>
                    <a:pt x="4377" y="5590"/>
                  </a:lnTo>
                  <a:lnTo>
                    <a:pt x="4108" y="5792"/>
                  </a:lnTo>
                  <a:lnTo>
                    <a:pt x="3973" y="5926"/>
                  </a:lnTo>
                  <a:lnTo>
                    <a:pt x="3906" y="6061"/>
                  </a:lnTo>
                  <a:lnTo>
                    <a:pt x="3839" y="6230"/>
                  </a:lnTo>
                  <a:lnTo>
                    <a:pt x="3805" y="6364"/>
                  </a:lnTo>
                  <a:lnTo>
                    <a:pt x="3771" y="6533"/>
                  </a:lnTo>
                  <a:lnTo>
                    <a:pt x="3805" y="6735"/>
                  </a:lnTo>
                  <a:lnTo>
                    <a:pt x="3771" y="7105"/>
                  </a:lnTo>
                  <a:lnTo>
                    <a:pt x="3805" y="7509"/>
                  </a:lnTo>
                  <a:lnTo>
                    <a:pt x="3906" y="7913"/>
                  </a:lnTo>
                  <a:lnTo>
                    <a:pt x="4007" y="8317"/>
                  </a:lnTo>
                  <a:lnTo>
                    <a:pt x="4310" y="9125"/>
                  </a:lnTo>
                  <a:lnTo>
                    <a:pt x="4546" y="9866"/>
                  </a:lnTo>
                  <a:lnTo>
                    <a:pt x="5556" y="13434"/>
                  </a:lnTo>
                  <a:lnTo>
                    <a:pt x="4916" y="12761"/>
                  </a:lnTo>
                  <a:lnTo>
                    <a:pt x="4243" y="12121"/>
                  </a:lnTo>
                  <a:lnTo>
                    <a:pt x="3839" y="11717"/>
                  </a:lnTo>
                  <a:lnTo>
                    <a:pt x="3401" y="11381"/>
                  </a:lnTo>
                  <a:lnTo>
                    <a:pt x="2963" y="11010"/>
                  </a:lnTo>
                  <a:lnTo>
                    <a:pt x="2559" y="10606"/>
                  </a:lnTo>
                  <a:lnTo>
                    <a:pt x="2290" y="10371"/>
                  </a:lnTo>
                  <a:lnTo>
                    <a:pt x="1987" y="10101"/>
                  </a:lnTo>
                  <a:lnTo>
                    <a:pt x="1819" y="9967"/>
                  </a:lnTo>
                  <a:lnTo>
                    <a:pt x="1650" y="9899"/>
                  </a:lnTo>
                  <a:lnTo>
                    <a:pt x="1482" y="9866"/>
                  </a:lnTo>
                  <a:lnTo>
                    <a:pt x="1280" y="9899"/>
                  </a:lnTo>
                  <a:lnTo>
                    <a:pt x="1280" y="9832"/>
                  </a:lnTo>
                  <a:lnTo>
                    <a:pt x="1246" y="9765"/>
                  </a:lnTo>
                  <a:lnTo>
                    <a:pt x="1179" y="9731"/>
                  </a:lnTo>
                  <a:lnTo>
                    <a:pt x="1112" y="9731"/>
                  </a:lnTo>
                  <a:lnTo>
                    <a:pt x="943" y="9832"/>
                  </a:lnTo>
                  <a:lnTo>
                    <a:pt x="775" y="10000"/>
                  </a:lnTo>
                  <a:lnTo>
                    <a:pt x="506" y="10303"/>
                  </a:lnTo>
                  <a:lnTo>
                    <a:pt x="270" y="10573"/>
                  </a:lnTo>
                  <a:lnTo>
                    <a:pt x="169" y="10741"/>
                  </a:lnTo>
                  <a:lnTo>
                    <a:pt x="135" y="10808"/>
                  </a:lnTo>
                  <a:lnTo>
                    <a:pt x="135" y="10876"/>
                  </a:lnTo>
                  <a:lnTo>
                    <a:pt x="102" y="10876"/>
                  </a:lnTo>
                  <a:lnTo>
                    <a:pt x="68" y="10909"/>
                  </a:lnTo>
                  <a:lnTo>
                    <a:pt x="34" y="10943"/>
                  </a:lnTo>
                  <a:lnTo>
                    <a:pt x="1" y="10977"/>
                  </a:lnTo>
                  <a:lnTo>
                    <a:pt x="34" y="11010"/>
                  </a:lnTo>
                  <a:lnTo>
                    <a:pt x="68" y="11044"/>
                  </a:lnTo>
                  <a:lnTo>
                    <a:pt x="236" y="11145"/>
                  </a:lnTo>
                  <a:lnTo>
                    <a:pt x="371" y="11280"/>
                  </a:lnTo>
                  <a:lnTo>
                    <a:pt x="640" y="11549"/>
                  </a:lnTo>
                  <a:lnTo>
                    <a:pt x="1145" y="12155"/>
                  </a:lnTo>
                  <a:lnTo>
                    <a:pt x="1448" y="12525"/>
                  </a:lnTo>
                  <a:lnTo>
                    <a:pt x="1785" y="12896"/>
                  </a:lnTo>
                  <a:lnTo>
                    <a:pt x="2155" y="13232"/>
                  </a:lnTo>
                  <a:lnTo>
                    <a:pt x="2526" y="13569"/>
                  </a:lnTo>
                  <a:lnTo>
                    <a:pt x="3401" y="14243"/>
                  </a:lnTo>
                  <a:lnTo>
                    <a:pt x="4276" y="14983"/>
                  </a:lnTo>
                  <a:lnTo>
                    <a:pt x="4680" y="15354"/>
                  </a:lnTo>
                  <a:lnTo>
                    <a:pt x="5085" y="15758"/>
                  </a:lnTo>
                  <a:lnTo>
                    <a:pt x="5455" y="16195"/>
                  </a:lnTo>
                  <a:lnTo>
                    <a:pt x="5792" y="16633"/>
                  </a:lnTo>
                  <a:lnTo>
                    <a:pt x="5859" y="16700"/>
                  </a:lnTo>
                  <a:lnTo>
                    <a:pt x="5994" y="16700"/>
                  </a:lnTo>
                  <a:lnTo>
                    <a:pt x="6027" y="16633"/>
                  </a:lnTo>
                  <a:lnTo>
                    <a:pt x="6061" y="16599"/>
                  </a:lnTo>
                  <a:lnTo>
                    <a:pt x="6162" y="16734"/>
                  </a:lnTo>
                  <a:lnTo>
                    <a:pt x="6263" y="16835"/>
                  </a:lnTo>
                  <a:lnTo>
                    <a:pt x="6330" y="16869"/>
                  </a:lnTo>
                  <a:lnTo>
                    <a:pt x="6330" y="16902"/>
                  </a:lnTo>
                  <a:lnTo>
                    <a:pt x="6600" y="17744"/>
                  </a:lnTo>
                  <a:lnTo>
                    <a:pt x="6869" y="18619"/>
                  </a:lnTo>
                  <a:lnTo>
                    <a:pt x="7071" y="19461"/>
                  </a:lnTo>
                  <a:lnTo>
                    <a:pt x="7239" y="20336"/>
                  </a:lnTo>
                  <a:lnTo>
                    <a:pt x="7610" y="22087"/>
                  </a:lnTo>
                  <a:lnTo>
                    <a:pt x="7812" y="22963"/>
                  </a:lnTo>
                  <a:lnTo>
                    <a:pt x="8081" y="23838"/>
                  </a:lnTo>
                  <a:lnTo>
                    <a:pt x="8653" y="25656"/>
                  </a:lnTo>
                  <a:lnTo>
                    <a:pt x="9226" y="27474"/>
                  </a:lnTo>
                  <a:lnTo>
                    <a:pt x="9327" y="27710"/>
                  </a:lnTo>
                  <a:lnTo>
                    <a:pt x="9428" y="27912"/>
                  </a:lnTo>
                  <a:lnTo>
                    <a:pt x="9529" y="28114"/>
                  </a:lnTo>
                  <a:lnTo>
                    <a:pt x="9663" y="28316"/>
                  </a:lnTo>
                  <a:lnTo>
                    <a:pt x="9832" y="28484"/>
                  </a:lnTo>
                  <a:lnTo>
                    <a:pt x="10000" y="28652"/>
                  </a:lnTo>
                  <a:lnTo>
                    <a:pt x="10202" y="28787"/>
                  </a:lnTo>
                  <a:lnTo>
                    <a:pt x="10438" y="28888"/>
                  </a:lnTo>
                  <a:lnTo>
                    <a:pt x="10707" y="28955"/>
                  </a:lnTo>
                  <a:lnTo>
                    <a:pt x="11010" y="29023"/>
                  </a:lnTo>
                  <a:lnTo>
                    <a:pt x="11313" y="29056"/>
                  </a:lnTo>
                  <a:lnTo>
                    <a:pt x="11616" y="29056"/>
                  </a:lnTo>
                  <a:lnTo>
                    <a:pt x="11919" y="29023"/>
                  </a:lnTo>
                  <a:lnTo>
                    <a:pt x="12222" y="28989"/>
                  </a:lnTo>
                  <a:lnTo>
                    <a:pt x="12828" y="28854"/>
                  </a:lnTo>
                  <a:lnTo>
                    <a:pt x="13434" y="28686"/>
                  </a:lnTo>
                  <a:lnTo>
                    <a:pt x="14040" y="28484"/>
                  </a:lnTo>
                  <a:lnTo>
                    <a:pt x="15151" y="28080"/>
                  </a:lnTo>
                  <a:lnTo>
                    <a:pt x="17104" y="27541"/>
                  </a:lnTo>
                  <a:lnTo>
                    <a:pt x="19057" y="27003"/>
                  </a:lnTo>
                  <a:lnTo>
                    <a:pt x="20067" y="26666"/>
                  </a:lnTo>
                  <a:lnTo>
                    <a:pt x="21110" y="26329"/>
                  </a:lnTo>
                  <a:lnTo>
                    <a:pt x="21616" y="26161"/>
                  </a:lnTo>
                  <a:lnTo>
                    <a:pt x="22154" y="26026"/>
                  </a:lnTo>
                  <a:lnTo>
                    <a:pt x="22659" y="25892"/>
                  </a:lnTo>
                  <a:lnTo>
                    <a:pt x="23198" y="25824"/>
                  </a:lnTo>
                  <a:lnTo>
                    <a:pt x="23265" y="25791"/>
                  </a:lnTo>
                  <a:lnTo>
                    <a:pt x="23333" y="25690"/>
                  </a:lnTo>
                  <a:lnTo>
                    <a:pt x="23467" y="25690"/>
                  </a:lnTo>
                  <a:lnTo>
                    <a:pt x="23636" y="25656"/>
                  </a:lnTo>
                  <a:lnTo>
                    <a:pt x="23972" y="25589"/>
                  </a:lnTo>
                  <a:lnTo>
                    <a:pt x="24275" y="25488"/>
                  </a:lnTo>
                  <a:lnTo>
                    <a:pt x="24275" y="25151"/>
                  </a:lnTo>
                  <a:lnTo>
                    <a:pt x="23636" y="25353"/>
                  </a:lnTo>
                  <a:lnTo>
                    <a:pt x="23366" y="25454"/>
                  </a:lnTo>
                  <a:lnTo>
                    <a:pt x="23198" y="25555"/>
                  </a:lnTo>
                  <a:lnTo>
                    <a:pt x="22760" y="25589"/>
                  </a:lnTo>
                  <a:lnTo>
                    <a:pt x="22356" y="25690"/>
                  </a:lnTo>
                  <a:lnTo>
                    <a:pt x="21548" y="25892"/>
                  </a:lnTo>
                  <a:lnTo>
                    <a:pt x="19966" y="26430"/>
                  </a:lnTo>
                  <a:lnTo>
                    <a:pt x="19057" y="26700"/>
                  </a:lnTo>
                  <a:lnTo>
                    <a:pt x="18148" y="26969"/>
                  </a:lnTo>
                  <a:lnTo>
                    <a:pt x="16296" y="27474"/>
                  </a:lnTo>
                  <a:lnTo>
                    <a:pt x="14882" y="27912"/>
                  </a:lnTo>
                  <a:lnTo>
                    <a:pt x="13468" y="28349"/>
                  </a:lnTo>
                  <a:lnTo>
                    <a:pt x="12895" y="28518"/>
                  </a:lnTo>
                  <a:lnTo>
                    <a:pt x="12323" y="28686"/>
                  </a:lnTo>
                  <a:lnTo>
                    <a:pt x="11717" y="28753"/>
                  </a:lnTo>
                  <a:lnTo>
                    <a:pt x="11414" y="28787"/>
                  </a:lnTo>
                  <a:lnTo>
                    <a:pt x="11111" y="28787"/>
                  </a:lnTo>
                  <a:lnTo>
                    <a:pt x="10741" y="28720"/>
                  </a:lnTo>
                  <a:lnTo>
                    <a:pt x="10438" y="28585"/>
                  </a:lnTo>
                  <a:lnTo>
                    <a:pt x="10202" y="28417"/>
                  </a:lnTo>
                  <a:lnTo>
                    <a:pt x="9966" y="28181"/>
                  </a:lnTo>
                  <a:lnTo>
                    <a:pt x="9798" y="27912"/>
                  </a:lnTo>
                  <a:lnTo>
                    <a:pt x="9630" y="27609"/>
                  </a:lnTo>
                  <a:lnTo>
                    <a:pt x="9495" y="27306"/>
                  </a:lnTo>
                  <a:lnTo>
                    <a:pt x="9394" y="26969"/>
                  </a:lnTo>
                  <a:lnTo>
                    <a:pt x="9125" y="26094"/>
                  </a:lnTo>
                  <a:lnTo>
                    <a:pt x="8822" y="25252"/>
                  </a:lnTo>
                  <a:lnTo>
                    <a:pt x="8249" y="23535"/>
                  </a:lnTo>
                  <a:lnTo>
                    <a:pt x="8014" y="22761"/>
                  </a:lnTo>
                  <a:lnTo>
                    <a:pt x="7812" y="21986"/>
                  </a:lnTo>
                  <a:lnTo>
                    <a:pt x="7475" y="20437"/>
                  </a:lnTo>
                  <a:lnTo>
                    <a:pt x="7138" y="18855"/>
                  </a:lnTo>
                  <a:lnTo>
                    <a:pt x="6936" y="18114"/>
                  </a:lnTo>
                  <a:lnTo>
                    <a:pt x="6667" y="17340"/>
                  </a:lnTo>
                  <a:lnTo>
                    <a:pt x="6768" y="17441"/>
                  </a:lnTo>
                  <a:lnTo>
                    <a:pt x="7037" y="17744"/>
                  </a:lnTo>
                  <a:lnTo>
                    <a:pt x="7307" y="18047"/>
                  </a:lnTo>
                  <a:lnTo>
                    <a:pt x="7946" y="18586"/>
                  </a:lnTo>
                  <a:lnTo>
                    <a:pt x="8115" y="18956"/>
                  </a:lnTo>
                  <a:lnTo>
                    <a:pt x="8216" y="19360"/>
                  </a:lnTo>
                  <a:lnTo>
                    <a:pt x="8418" y="20168"/>
                  </a:lnTo>
                  <a:lnTo>
                    <a:pt x="8586" y="21010"/>
                  </a:lnTo>
                  <a:lnTo>
                    <a:pt x="8721" y="21818"/>
                  </a:lnTo>
                  <a:lnTo>
                    <a:pt x="8923" y="23030"/>
                  </a:lnTo>
                  <a:lnTo>
                    <a:pt x="9192" y="24242"/>
                  </a:lnTo>
                  <a:lnTo>
                    <a:pt x="9394" y="25319"/>
                  </a:lnTo>
                  <a:lnTo>
                    <a:pt x="9562" y="25892"/>
                  </a:lnTo>
                  <a:lnTo>
                    <a:pt x="9731" y="26498"/>
                  </a:lnTo>
                  <a:lnTo>
                    <a:pt x="10000" y="27036"/>
                  </a:lnTo>
                  <a:lnTo>
                    <a:pt x="10135" y="27272"/>
                  </a:lnTo>
                  <a:lnTo>
                    <a:pt x="10303" y="27508"/>
                  </a:lnTo>
                  <a:lnTo>
                    <a:pt x="10505" y="27710"/>
                  </a:lnTo>
                  <a:lnTo>
                    <a:pt x="10707" y="27878"/>
                  </a:lnTo>
                  <a:lnTo>
                    <a:pt x="10943" y="28013"/>
                  </a:lnTo>
                  <a:lnTo>
                    <a:pt x="11178" y="28147"/>
                  </a:lnTo>
                  <a:lnTo>
                    <a:pt x="11515" y="28215"/>
                  </a:lnTo>
                  <a:lnTo>
                    <a:pt x="11852" y="28248"/>
                  </a:lnTo>
                  <a:lnTo>
                    <a:pt x="12188" y="28248"/>
                  </a:lnTo>
                  <a:lnTo>
                    <a:pt x="12525" y="28215"/>
                  </a:lnTo>
                  <a:lnTo>
                    <a:pt x="12862" y="28147"/>
                  </a:lnTo>
                  <a:lnTo>
                    <a:pt x="13199" y="28046"/>
                  </a:lnTo>
                  <a:lnTo>
                    <a:pt x="13838" y="27878"/>
                  </a:lnTo>
                  <a:lnTo>
                    <a:pt x="14613" y="27609"/>
                  </a:lnTo>
                  <a:lnTo>
                    <a:pt x="15387" y="27306"/>
                  </a:lnTo>
                  <a:lnTo>
                    <a:pt x="16195" y="27003"/>
                  </a:lnTo>
                  <a:lnTo>
                    <a:pt x="16969" y="26733"/>
                  </a:lnTo>
                  <a:lnTo>
                    <a:pt x="21279" y="25488"/>
                  </a:lnTo>
                  <a:lnTo>
                    <a:pt x="22356" y="25151"/>
                  </a:lnTo>
                  <a:lnTo>
                    <a:pt x="23467" y="24814"/>
                  </a:lnTo>
                  <a:lnTo>
                    <a:pt x="24275" y="24579"/>
                  </a:lnTo>
                  <a:lnTo>
                    <a:pt x="24275" y="24276"/>
                  </a:lnTo>
                  <a:lnTo>
                    <a:pt x="22929" y="24713"/>
                  </a:lnTo>
                  <a:lnTo>
                    <a:pt x="20807" y="25387"/>
                  </a:lnTo>
                  <a:lnTo>
                    <a:pt x="18686" y="25993"/>
                  </a:lnTo>
                  <a:lnTo>
                    <a:pt x="16936" y="26531"/>
                  </a:lnTo>
                  <a:lnTo>
                    <a:pt x="16094" y="26801"/>
                  </a:lnTo>
                  <a:lnTo>
                    <a:pt x="15252" y="27104"/>
                  </a:lnTo>
                  <a:lnTo>
                    <a:pt x="14444" y="27407"/>
                  </a:lnTo>
                  <a:lnTo>
                    <a:pt x="13670" y="27676"/>
                  </a:lnTo>
                  <a:lnTo>
                    <a:pt x="13232" y="27811"/>
                  </a:lnTo>
                  <a:lnTo>
                    <a:pt x="12828" y="27878"/>
                  </a:lnTo>
                  <a:lnTo>
                    <a:pt x="12424" y="27945"/>
                  </a:lnTo>
                  <a:lnTo>
                    <a:pt x="12020" y="27979"/>
                  </a:lnTo>
                  <a:lnTo>
                    <a:pt x="11650" y="27979"/>
                  </a:lnTo>
                  <a:lnTo>
                    <a:pt x="11313" y="27878"/>
                  </a:lnTo>
                  <a:lnTo>
                    <a:pt x="11044" y="27777"/>
                  </a:lnTo>
                  <a:lnTo>
                    <a:pt x="10774" y="27575"/>
                  </a:lnTo>
                  <a:lnTo>
                    <a:pt x="10539" y="27373"/>
                  </a:lnTo>
                  <a:lnTo>
                    <a:pt x="10337" y="27104"/>
                  </a:lnTo>
                  <a:lnTo>
                    <a:pt x="10168" y="26834"/>
                  </a:lnTo>
                  <a:lnTo>
                    <a:pt x="10034" y="26531"/>
                  </a:lnTo>
                  <a:lnTo>
                    <a:pt x="9899" y="26195"/>
                  </a:lnTo>
                  <a:lnTo>
                    <a:pt x="9764" y="25858"/>
                  </a:lnTo>
                  <a:lnTo>
                    <a:pt x="9596" y="25185"/>
                  </a:lnTo>
                  <a:lnTo>
                    <a:pt x="9461" y="24511"/>
                  </a:lnTo>
                  <a:lnTo>
                    <a:pt x="9327" y="23872"/>
                  </a:lnTo>
                  <a:lnTo>
                    <a:pt x="9125" y="22626"/>
                  </a:lnTo>
                  <a:lnTo>
                    <a:pt x="8923" y="21346"/>
                  </a:lnTo>
                  <a:lnTo>
                    <a:pt x="8822" y="20707"/>
                  </a:lnTo>
                  <a:lnTo>
                    <a:pt x="8687" y="20101"/>
                  </a:lnTo>
                  <a:lnTo>
                    <a:pt x="8519" y="19495"/>
                  </a:lnTo>
                  <a:lnTo>
                    <a:pt x="8317" y="18889"/>
                  </a:lnTo>
                  <a:lnTo>
                    <a:pt x="8350" y="18922"/>
                  </a:lnTo>
                  <a:lnTo>
                    <a:pt x="9259" y="19764"/>
                  </a:lnTo>
                  <a:lnTo>
                    <a:pt x="9697" y="20168"/>
                  </a:lnTo>
                  <a:lnTo>
                    <a:pt x="10135" y="20572"/>
                  </a:lnTo>
                  <a:lnTo>
                    <a:pt x="10539" y="20875"/>
                  </a:lnTo>
                  <a:lnTo>
                    <a:pt x="10741" y="21043"/>
                  </a:lnTo>
                  <a:lnTo>
                    <a:pt x="10909" y="21178"/>
                  </a:lnTo>
                  <a:lnTo>
                    <a:pt x="11212" y="21447"/>
                  </a:lnTo>
                  <a:lnTo>
                    <a:pt x="11347" y="21548"/>
                  </a:lnTo>
                  <a:lnTo>
                    <a:pt x="11549" y="21616"/>
                  </a:lnTo>
                  <a:lnTo>
                    <a:pt x="11616" y="21649"/>
                  </a:lnTo>
                  <a:lnTo>
                    <a:pt x="11683" y="21616"/>
                  </a:lnTo>
                  <a:lnTo>
                    <a:pt x="11717" y="21582"/>
                  </a:lnTo>
                  <a:lnTo>
                    <a:pt x="11717" y="21616"/>
                  </a:lnTo>
                  <a:lnTo>
                    <a:pt x="11751" y="21649"/>
                  </a:lnTo>
                  <a:lnTo>
                    <a:pt x="11919" y="21784"/>
                  </a:lnTo>
                  <a:lnTo>
                    <a:pt x="12121" y="21885"/>
                  </a:lnTo>
                  <a:lnTo>
                    <a:pt x="11616" y="21986"/>
                  </a:lnTo>
                  <a:lnTo>
                    <a:pt x="11380" y="22053"/>
                  </a:lnTo>
                  <a:lnTo>
                    <a:pt x="11178" y="22155"/>
                  </a:lnTo>
                  <a:lnTo>
                    <a:pt x="11111" y="22222"/>
                  </a:lnTo>
                  <a:lnTo>
                    <a:pt x="11111" y="22289"/>
                  </a:lnTo>
                  <a:lnTo>
                    <a:pt x="11178" y="22357"/>
                  </a:lnTo>
                  <a:lnTo>
                    <a:pt x="11246" y="22357"/>
                  </a:lnTo>
                  <a:lnTo>
                    <a:pt x="12525" y="22020"/>
                  </a:lnTo>
                  <a:lnTo>
                    <a:pt x="13805" y="21683"/>
                  </a:lnTo>
                  <a:lnTo>
                    <a:pt x="15084" y="21313"/>
                  </a:lnTo>
                  <a:lnTo>
                    <a:pt x="16363" y="20976"/>
                  </a:lnTo>
                  <a:lnTo>
                    <a:pt x="18686" y="20404"/>
                  </a:lnTo>
                  <a:lnTo>
                    <a:pt x="21009" y="19831"/>
                  </a:lnTo>
                  <a:lnTo>
                    <a:pt x="21110" y="20235"/>
                  </a:lnTo>
                  <a:lnTo>
                    <a:pt x="20841" y="20269"/>
                  </a:lnTo>
                  <a:lnTo>
                    <a:pt x="20538" y="20303"/>
                  </a:lnTo>
                  <a:lnTo>
                    <a:pt x="19932" y="20437"/>
                  </a:lnTo>
                  <a:lnTo>
                    <a:pt x="18821" y="20740"/>
                  </a:lnTo>
                  <a:lnTo>
                    <a:pt x="18013" y="20942"/>
                  </a:lnTo>
                  <a:lnTo>
                    <a:pt x="17239" y="21178"/>
                  </a:lnTo>
                  <a:lnTo>
                    <a:pt x="15690" y="21649"/>
                  </a:lnTo>
                  <a:lnTo>
                    <a:pt x="14108" y="22155"/>
                  </a:lnTo>
                  <a:lnTo>
                    <a:pt x="13333" y="22424"/>
                  </a:lnTo>
                  <a:lnTo>
                    <a:pt x="12525" y="22660"/>
                  </a:lnTo>
                  <a:lnTo>
                    <a:pt x="12188" y="22693"/>
                  </a:lnTo>
                  <a:lnTo>
                    <a:pt x="11852" y="22761"/>
                  </a:lnTo>
                  <a:lnTo>
                    <a:pt x="11683" y="22794"/>
                  </a:lnTo>
                  <a:lnTo>
                    <a:pt x="11515" y="22895"/>
                  </a:lnTo>
                  <a:lnTo>
                    <a:pt x="11414" y="22996"/>
                  </a:lnTo>
                  <a:lnTo>
                    <a:pt x="11313" y="23131"/>
                  </a:lnTo>
                  <a:lnTo>
                    <a:pt x="11313" y="23165"/>
                  </a:lnTo>
                  <a:lnTo>
                    <a:pt x="11347" y="23165"/>
                  </a:lnTo>
                  <a:lnTo>
                    <a:pt x="11784" y="23030"/>
                  </a:lnTo>
                  <a:lnTo>
                    <a:pt x="12222" y="22929"/>
                  </a:lnTo>
                  <a:lnTo>
                    <a:pt x="12660" y="22862"/>
                  </a:lnTo>
                  <a:lnTo>
                    <a:pt x="13097" y="22727"/>
                  </a:lnTo>
                  <a:lnTo>
                    <a:pt x="14545" y="22289"/>
                  </a:lnTo>
                  <a:lnTo>
                    <a:pt x="15993" y="21818"/>
                  </a:lnTo>
                  <a:lnTo>
                    <a:pt x="17306" y="21414"/>
                  </a:lnTo>
                  <a:lnTo>
                    <a:pt x="18653" y="21043"/>
                  </a:lnTo>
                  <a:lnTo>
                    <a:pt x="19259" y="20841"/>
                  </a:lnTo>
                  <a:lnTo>
                    <a:pt x="19898" y="20673"/>
                  </a:lnTo>
                  <a:lnTo>
                    <a:pt x="20538" y="20538"/>
                  </a:lnTo>
                  <a:lnTo>
                    <a:pt x="20875" y="20505"/>
                  </a:lnTo>
                  <a:lnTo>
                    <a:pt x="21178" y="20505"/>
                  </a:lnTo>
                  <a:lnTo>
                    <a:pt x="21346" y="21043"/>
                  </a:lnTo>
                  <a:lnTo>
                    <a:pt x="20740" y="21144"/>
                  </a:lnTo>
                  <a:lnTo>
                    <a:pt x="20134" y="21279"/>
                  </a:lnTo>
                  <a:lnTo>
                    <a:pt x="18922" y="21582"/>
                  </a:lnTo>
                  <a:lnTo>
                    <a:pt x="16498" y="22256"/>
                  </a:lnTo>
                  <a:lnTo>
                    <a:pt x="15252" y="22592"/>
                  </a:lnTo>
                  <a:lnTo>
                    <a:pt x="14007" y="22963"/>
                  </a:lnTo>
                  <a:lnTo>
                    <a:pt x="12761" y="23400"/>
                  </a:lnTo>
                  <a:lnTo>
                    <a:pt x="11549" y="23838"/>
                  </a:lnTo>
                  <a:lnTo>
                    <a:pt x="11515" y="23872"/>
                  </a:lnTo>
                  <a:lnTo>
                    <a:pt x="11515" y="23905"/>
                  </a:lnTo>
                  <a:lnTo>
                    <a:pt x="11549" y="23973"/>
                  </a:lnTo>
                  <a:lnTo>
                    <a:pt x="11582" y="23973"/>
                  </a:lnTo>
                  <a:lnTo>
                    <a:pt x="12188" y="23872"/>
                  </a:lnTo>
                  <a:lnTo>
                    <a:pt x="12794" y="23737"/>
                  </a:lnTo>
                  <a:lnTo>
                    <a:pt x="13367" y="23569"/>
                  </a:lnTo>
                  <a:lnTo>
                    <a:pt x="13973" y="23333"/>
                  </a:lnTo>
                  <a:lnTo>
                    <a:pt x="15151" y="22929"/>
                  </a:lnTo>
                  <a:lnTo>
                    <a:pt x="15724" y="22727"/>
                  </a:lnTo>
                  <a:lnTo>
                    <a:pt x="16330" y="22559"/>
                  </a:lnTo>
                  <a:lnTo>
                    <a:pt x="17575" y="22222"/>
                  </a:lnTo>
                  <a:lnTo>
                    <a:pt x="18855" y="21851"/>
                  </a:lnTo>
                  <a:lnTo>
                    <a:pt x="20134" y="21548"/>
                  </a:lnTo>
                  <a:lnTo>
                    <a:pt x="20774" y="21414"/>
                  </a:lnTo>
                  <a:lnTo>
                    <a:pt x="21414" y="21279"/>
                  </a:lnTo>
                  <a:lnTo>
                    <a:pt x="21750" y="22155"/>
                  </a:lnTo>
                  <a:lnTo>
                    <a:pt x="21919" y="22592"/>
                  </a:lnTo>
                  <a:lnTo>
                    <a:pt x="22154" y="22996"/>
                  </a:lnTo>
                  <a:lnTo>
                    <a:pt x="22188" y="23064"/>
                  </a:lnTo>
                  <a:lnTo>
                    <a:pt x="22255" y="23064"/>
                  </a:lnTo>
                  <a:lnTo>
                    <a:pt x="22356" y="23030"/>
                  </a:lnTo>
                  <a:lnTo>
                    <a:pt x="22390" y="22963"/>
                  </a:lnTo>
                  <a:lnTo>
                    <a:pt x="22525" y="22525"/>
                  </a:lnTo>
                  <a:lnTo>
                    <a:pt x="22592" y="22323"/>
                  </a:lnTo>
                  <a:lnTo>
                    <a:pt x="22659" y="22121"/>
                  </a:lnTo>
                  <a:lnTo>
                    <a:pt x="22760" y="22222"/>
                  </a:lnTo>
                  <a:lnTo>
                    <a:pt x="22861" y="22289"/>
                  </a:lnTo>
                  <a:lnTo>
                    <a:pt x="23131" y="22390"/>
                  </a:lnTo>
                  <a:lnTo>
                    <a:pt x="23164" y="22491"/>
                  </a:lnTo>
                  <a:lnTo>
                    <a:pt x="23198" y="22525"/>
                  </a:lnTo>
                  <a:lnTo>
                    <a:pt x="23232" y="22559"/>
                  </a:lnTo>
                  <a:lnTo>
                    <a:pt x="23333" y="22559"/>
                  </a:lnTo>
                  <a:lnTo>
                    <a:pt x="23400" y="22525"/>
                  </a:lnTo>
                  <a:lnTo>
                    <a:pt x="23434" y="22458"/>
                  </a:lnTo>
                  <a:lnTo>
                    <a:pt x="23434" y="22424"/>
                  </a:lnTo>
                  <a:lnTo>
                    <a:pt x="23400" y="22357"/>
                  </a:lnTo>
                  <a:lnTo>
                    <a:pt x="23400" y="22256"/>
                  </a:lnTo>
                  <a:lnTo>
                    <a:pt x="23366" y="22188"/>
                  </a:lnTo>
                  <a:lnTo>
                    <a:pt x="22962" y="20841"/>
                  </a:lnTo>
                  <a:lnTo>
                    <a:pt x="22558" y="19495"/>
                  </a:lnTo>
                  <a:lnTo>
                    <a:pt x="22121" y="18114"/>
                  </a:lnTo>
                  <a:lnTo>
                    <a:pt x="21750" y="16768"/>
                  </a:lnTo>
                  <a:lnTo>
                    <a:pt x="21582" y="16061"/>
                  </a:lnTo>
                  <a:lnTo>
                    <a:pt x="21414" y="15320"/>
                  </a:lnTo>
                  <a:lnTo>
                    <a:pt x="21178" y="13872"/>
                  </a:lnTo>
                  <a:lnTo>
                    <a:pt x="20908" y="12424"/>
                  </a:lnTo>
                  <a:lnTo>
                    <a:pt x="20774" y="11717"/>
                  </a:lnTo>
                  <a:lnTo>
                    <a:pt x="20639" y="10977"/>
                  </a:lnTo>
                  <a:lnTo>
                    <a:pt x="20437" y="10337"/>
                  </a:lnTo>
                  <a:lnTo>
                    <a:pt x="20269" y="9664"/>
                  </a:lnTo>
                  <a:lnTo>
                    <a:pt x="19898" y="8384"/>
                  </a:lnTo>
                  <a:lnTo>
                    <a:pt x="19528" y="6903"/>
                  </a:lnTo>
                  <a:lnTo>
                    <a:pt x="19360" y="6162"/>
                  </a:lnTo>
                  <a:lnTo>
                    <a:pt x="19158" y="5421"/>
                  </a:lnTo>
                  <a:lnTo>
                    <a:pt x="18855" y="4479"/>
                  </a:lnTo>
                  <a:lnTo>
                    <a:pt x="18552" y="3570"/>
                  </a:lnTo>
                  <a:lnTo>
                    <a:pt x="18451" y="3132"/>
                  </a:lnTo>
                  <a:lnTo>
                    <a:pt x="18350" y="2896"/>
                  </a:lnTo>
                  <a:lnTo>
                    <a:pt x="18282" y="2694"/>
                  </a:lnTo>
                  <a:lnTo>
                    <a:pt x="18518" y="2728"/>
                  </a:lnTo>
                  <a:lnTo>
                    <a:pt x="18821" y="2694"/>
                  </a:lnTo>
                  <a:lnTo>
                    <a:pt x="19494" y="2560"/>
                  </a:lnTo>
                  <a:lnTo>
                    <a:pt x="19494" y="2795"/>
                  </a:lnTo>
                  <a:lnTo>
                    <a:pt x="19528" y="3065"/>
                  </a:lnTo>
                  <a:lnTo>
                    <a:pt x="19629" y="3570"/>
                  </a:lnTo>
                  <a:lnTo>
                    <a:pt x="19764" y="4075"/>
                  </a:lnTo>
                  <a:lnTo>
                    <a:pt x="19932" y="4580"/>
                  </a:lnTo>
                  <a:lnTo>
                    <a:pt x="20100" y="5287"/>
                  </a:lnTo>
                  <a:lnTo>
                    <a:pt x="20269" y="5994"/>
                  </a:lnTo>
                  <a:lnTo>
                    <a:pt x="20572" y="7442"/>
                  </a:lnTo>
                  <a:lnTo>
                    <a:pt x="20740" y="8182"/>
                  </a:lnTo>
                  <a:lnTo>
                    <a:pt x="20908" y="8889"/>
                  </a:lnTo>
                  <a:lnTo>
                    <a:pt x="21312" y="10371"/>
                  </a:lnTo>
                  <a:lnTo>
                    <a:pt x="22154" y="13232"/>
                  </a:lnTo>
                  <a:lnTo>
                    <a:pt x="22962" y="16061"/>
                  </a:lnTo>
                  <a:lnTo>
                    <a:pt x="23366" y="17441"/>
                  </a:lnTo>
                  <a:lnTo>
                    <a:pt x="23737" y="18855"/>
                  </a:lnTo>
                  <a:lnTo>
                    <a:pt x="23972" y="19663"/>
                  </a:lnTo>
                  <a:lnTo>
                    <a:pt x="24275" y="20471"/>
                  </a:lnTo>
                  <a:lnTo>
                    <a:pt x="24275" y="19697"/>
                  </a:lnTo>
                  <a:lnTo>
                    <a:pt x="24107" y="19259"/>
                  </a:lnTo>
                  <a:lnTo>
                    <a:pt x="23972" y="18788"/>
                  </a:lnTo>
                  <a:lnTo>
                    <a:pt x="23602" y="17441"/>
                  </a:lnTo>
                  <a:lnTo>
                    <a:pt x="23232" y="16094"/>
                  </a:lnTo>
                  <a:lnTo>
                    <a:pt x="22457" y="13434"/>
                  </a:lnTo>
                  <a:lnTo>
                    <a:pt x="21649" y="10674"/>
                  </a:lnTo>
                  <a:lnTo>
                    <a:pt x="21245" y="9260"/>
                  </a:lnTo>
                  <a:lnTo>
                    <a:pt x="20875" y="7879"/>
                  </a:lnTo>
                  <a:lnTo>
                    <a:pt x="20605" y="6499"/>
                  </a:lnTo>
                  <a:lnTo>
                    <a:pt x="20302" y="5152"/>
                  </a:lnTo>
                  <a:lnTo>
                    <a:pt x="20134" y="4479"/>
                  </a:lnTo>
                  <a:lnTo>
                    <a:pt x="19932" y="3839"/>
                  </a:lnTo>
                  <a:lnTo>
                    <a:pt x="19764" y="3166"/>
                  </a:lnTo>
                  <a:lnTo>
                    <a:pt x="19629" y="2492"/>
                  </a:lnTo>
                  <a:lnTo>
                    <a:pt x="20504" y="2257"/>
                  </a:lnTo>
                  <a:lnTo>
                    <a:pt x="20976" y="2088"/>
                  </a:lnTo>
                  <a:lnTo>
                    <a:pt x="21818" y="1819"/>
                  </a:lnTo>
                  <a:lnTo>
                    <a:pt x="22626" y="1516"/>
                  </a:lnTo>
                  <a:lnTo>
                    <a:pt x="23434" y="1247"/>
                  </a:lnTo>
                  <a:lnTo>
                    <a:pt x="24275" y="1011"/>
                  </a:lnTo>
                  <a:lnTo>
                    <a:pt x="24275" y="742"/>
                  </a:lnTo>
                  <a:lnTo>
                    <a:pt x="24141" y="809"/>
                  </a:lnTo>
                  <a:lnTo>
                    <a:pt x="21851" y="1583"/>
                  </a:lnTo>
                  <a:lnTo>
                    <a:pt x="20706" y="1954"/>
                  </a:lnTo>
                  <a:lnTo>
                    <a:pt x="19595" y="2290"/>
                  </a:lnTo>
                  <a:lnTo>
                    <a:pt x="18922" y="2492"/>
                  </a:lnTo>
                  <a:lnTo>
                    <a:pt x="18518" y="2560"/>
                  </a:lnTo>
                  <a:lnTo>
                    <a:pt x="18350" y="2560"/>
                  </a:lnTo>
                  <a:lnTo>
                    <a:pt x="18215" y="2526"/>
                  </a:lnTo>
                  <a:lnTo>
                    <a:pt x="18181" y="2492"/>
                  </a:lnTo>
                  <a:lnTo>
                    <a:pt x="18047" y="2459"/>
                  </a:lnTo>
                  <a:lnTo>
                    <a:pt x="17609" y="2459"/>
                  </a:lnTo>
                  <a:lnTo>
                    <a:pt x="17340" y="2526"/>
                  </a:lnTo>
                  <a:lnTo>
                    <a:pt x="17205" y="2593"/>
                  </a:lnTo>
                  <a:lnTo>
                    <a:pt x="17104" y="2661"/>
                  </a:lnTo>
                  <a:lnTo>
                    <a:pt x="17003" y="2661"/>
                  </a:lnTo>
                  <a:lnTo>
                    <a:pt x="16969" y="2694"/>
                  </a:lnTo>
                  <a:lnTo>
                    <a:pt x="16969" y="2728"/>
                  </a:lnTo>
                  <a:lnTo>
                    <a:pt x="16969" y="2863"/>
                  </a:lnTo>
                  <a:lnTo>
                    <a:pt x="16969" y="2896"/>
                  </a:lnTo>
                  <a:lnTo>
                    <a:pt x="16296" y="3098"/>
                  </a:lnTo>
                  <a:lnTo>
                    <a:pt x="15623" y="3300"/>
                  </a:lnTo>
                  <a:lnTo>
                    <a:pt x="14242" y="3637"/>
                  </a:lnTo>
                  <a:lnTo>
                    <a:pt x="12862" y="3906"/>
                  </a:lnTo>
                  <a:lnTo>
                    <a:pt x="11481" y="4209"/>
                  </a:lnTo>
                  <a:lnTo>
                    <a:pt x="10707" y="4411"/>
                  </a:lnTo>
                  <a:lnTo>
                    <a:pt x="9933" y="4647"/>
                  </a:lnTo>
                  <a:lnTo>
                    <a:pt x="8418" y="5051"/>
                  </a:lnTo>
                  <a:lnTo>
                    <a:pt x="7812" y="5219"/>
                  </a:lnTo>
                  <a:lnTo>
                    <a:pt x="7239" y="5354"/>
                  </a:lnTo>
                  <a:lnTo>
                    <a:pt x="6869" y="5455"/>
                  </a:lnTo>
                  <a:lnTo>
                    <a:pt x="6667" y="5522"/>
                  </a:lnTo>
                  <a:lnTo>
                    <a:pt x="6532" y="5522"/>
                  </a:lnTo>
                  <a:lnTo>
                    <a:pt x="6532" y="5556"/>
                  </a:lnTo>
                  <a:lnTo>
                    <a:pt x="6532" y="5623"/>
                  </a:lnTo>
                  <a:lnTo>
                    <a:pt x="6095" y="5758"/>
                  </a:lnTo>
                  <a:lnTo>
                    <a:pt x="5859" y="5859"/>
                  </a:lnTo>
                  <a:lnTo>
                    <a:pt x="5657" y="5994"/>
                  </a:lnTo>
                  <a:lnTo>
                    <a:pt x="5489" y="6129"/>
                  </a:lnTo>
                  <a:lnTo>
                    <a:pt x="5320" y="6263"/>
                  </a:lnTo>
                  <a:lnTo>
                    <a:pt x="5186" y="6465"/>
                  </a:lnTo>
                  <a:lnTo>
                    <a:pt x="5085" y="6701"/>
                  </a:lnTo>
                  <a:lnTo>
                    <a:pt x="5017" y="6937"/>
                  </a:lnTo>
                  <a:lnTo>
                    <a:pt x="4984" y="7240"/>
                  </a:lnTo>
                  <a:lnTo>
                    <a:pt x="5017" y="7543"/>
                  </a:lnTo>
                  <a:lnTo>
                    <a:pt x="5051" y="7846"/>
                  </a:lnTo>
                  <a:lnTo>
                    <a:pt x="5219" y="8418"/>
                  </a:lnTo>
                  <a:lnTo>
                    <a:pt x="5354" y="8957"/>
                  </a:lnTo>
                  <a:lnTo>
                    <a:pt x="5691" y="10674"/>
                  </a:lnTo>
                  <a:lnTo>
                    <a:pt x="6095" y="12391"/>
                  </a:lnTo>
                  <a:lnTo>
                    <a:pt x="6229" y="12963"/>
                  </a:lnTo>
                  <a:lnTo>
                    <a:pt x="6398" y="13535"/>
                  </a:lnTo>
                  <a:lnTo>
                    <a:pt x="6768" y="14647"/>
                  </a:lnTo>
                  <a:lnTo>
                    <a:pt x="6330" y="14243"/>
                  </a:lnTo>
                  <a:lnTo>
                    <a:pt x="5893" y="13805"/>
                  </a:lnTo>
                  <a:lnTo>
                    <a:pt x="5792" y="13333"/>
                  </a:lnTo>
                  <a:lnTo>
                    <a:pt x="5691" y="12862"/>
                  </a:lnTo>
                  <a:lnTo>
                    <a:pt x="5421" y="11919"/>
                  </a:lnTo>
                  <a:lnTo>
                    <a:pt x="5118" y="10977"/>
                  </a:lnTo>
                  <a:lnTo>
                    <a:pt x="4815" y="10034"/>
                  </a:lnTo>
                  <a:lnTo>
                    <a:pt x="4579" y="9226"/>
                  </a:lnTo>
                  <a:lnTo>
                    <a:pt x="4310" y="8384"/>
                  </a:lnTo>
                  <a:lnTo>
                    <a:pt x="4209" y="8014"/>
                  </a:lnTo>
                  <a:lnTo>
                    <a:pt x="4142" y="7644"/>
                  </a:lnTo>
                  <a:lnTo>
                    <a:pt x="4007" y="6903"/>
                  </a:lnTo>
                  <a:lnTo>
                    <a:pt x="4041" y="6869"/>
                  </a:lnTo>
                  <a:lnTo>
                    <a:pt x="4041" y="6802"/>
                  </a:lnTo>
                  <a:lnTo>
                    <a:pt x="4007" y="6566"/>
                  </a:lnTo>
                  <a:lnTo>
                    <a:pt x="4041" y="6364"/>
                  </a:lnTo>
                  <a:lnTo>
                    <a:pt x="4108" y="6196"/>
                  </a:lnTo>
                  <a:lnTo>
                    <a:pt x="4243" y="6027"/>
                  </a:lnTo>
                  <a:lnTo>
                    <a:pt x="4411" y="5859"/>
                  </a:lnTo>
                  <a:lnTo>
                    <a:pt x="4579" y="5724"/>
                  </a:lnTo>
                  <a:lnTo>
                    <a:pt x="4815" y="5590"/>
                  </a:lnTo>
                  <a:lnTo>
                    <a:pt x="5051" y="5489"/>
                  </a:lnTo>
                  <a:lnTo>
                    <a:pt x="5556" y="5287"/>
                  </a:lnTo>
                  <a:lnTo>
                    <a:pt x="6095" y="5152"/>
                  </a:lnTo>
                  <a:lnTo>
                    <a:pt x="6903" y="4916"/>
                  </a:lnTo>
                  <a:lnTo>
                    <a:pt x="9663" y="4075"/>
                  </a:lnTo>
                  <a:lnTo>
                    <a:pt x="11077" y="3671"/>
                  </a:lnTo>
                  <a:lnTo>
                    <a:pt x="12458" y="3300"/>
                  </a:lnTo>
                  <a:lnTo>
                    <a:pt x="15421" y="2593"/>
                  </a:lnTo>
                  <a:lnTo>
                    <a:pt x="18383" y="1886"/>
                  </a:lnTo>
                  <a:lnTo>
                    <a:pt x="19865" y="1516"/>
                  </a:lnTo>
                  <a:lnTo>
                    <a:pt x="21346" y="1146"/>
                  </a:lnTo>
                  <a:lnTo>
                    <a:pt x="22828" y="742"/>
                  </a:lnTo>
                  <a:lnTo>
                    <a:pt x="24275" y="304"/>
                  </a:lnTo>
                  <a:lnTo>
                    <a:pt x="2427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9"/>
            <p:cNvSpPr/>
            <p:nvPr/>
          </p:nvSpPr>
          <p:spPr>
            <a:xfrm>
              <a:off x="6823542" y="2472767"/>
              <a:ext cx="38614" cy="16769"/>
            </a:xfrm>
            <a:custGeom>
              <a:avLst/>
              <a:gdLst/>
              <a:ahLst/>
              <a:cxnLst/>
              <a:rect l="l" t="t" r="r" b="b"/>
              <a:pathLst>
                <a:path w="776" h="337" extrusionOk="0">
                  <a:moveTo>
                    <a:pt x="775" y="0"/>
                  </a:moveTo>
                  <a:lnTo>
                    <a:pt x="371" y="101"/>
                  </a:lnTo>
                  <a:lnTo>
                    <a:pt x="203" y="202"/>
                  </a:lnTo>
                  <a:lnTo>
                    <a:pt x="1" y="303"/>
                  </a:lnTo>
                  <a:lnTo>
                    <a:pt x="1" y="337"/>
                  </a:lnTo>
                  <a:lnTo>
                    <a:pt x="405" y="337"/>
                  </a:lnTo>
                  <a:lnTo>
                    <a:pt x="775" y="269"/>
                  </a:lnTo>
                  <a:lnTo>
                    <a:pt x="77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9"/>
            <p:cNvSpPr/>
            <p:nvPr/>
          </p:nvSpPr>
          <p:spPr>
            <a:xfrm>
              <a:off x="6810156" y="2378920"/>
              <a:ext cx="51999" cy="28512"/>
            </a:xfrm>
            <a:custGeom>
              <a:avLst/>
              <a:gdLst/>
              <a:ahLst/>
              <a:cxnLst/>
              <a:rect l="l" t="t" r="r" b="b"/>
              <a:pathLst>
                <a:path w="1045" h="573" extrusionOk="0">
                  <a:moveTo>
                    <a:pt x="1044" y="1"/>
                  </a:moveTo>
                  <a:lnTo>
                    <a:pt x="573" y="236"/>
                  </a:lnTo>
                  <a:lnTo>
                    <a:pt x="337" y="304"/>
                  </a:lnTo>
                  <a:lnTo>
                    <a:pt x="68" y="371"/>
                  </a:lnTo>
                  <a:lnTo>
                    <a:pt x="1" y="405"/>
                  </a:lnTo>
                  <a:lnTo>
                    <a:pt x="1" y="472"/>
                  </a:lnTo>
                  <a:lnTo>
                    <a:pt x="34" y="506"/>
                  </a:lnTo>
                  <a:lnTo>
                    <a:pt x="68" y="573"/>
                  </a:lnTo>
                  <a:lnTo>
                    <a:pt x="304" y="573"/>
                  </a:lnTo>
                  <a:lnTo>
                    <a:pt x="573" y="539"/>
                  </a:lnTo>
                  <a:lnTo>
                    <a:pt x="809" y="438"/>
                  </a:lnTo>
                  <a:lnTo>
                    <a:pt x="1044" y="337"/>
                  </a:lnTo>
                  <a:lnTo>
                    <a:pt x="104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68;p9"/>
            <p:cNvSpPr/>
            <p:nvPr/>
          </p:nvSpPr>
          <p:spPr>
            <a:xfrm>
              <a:off x="6842003" y="2509590"/>
              <a:ext cx="20153" cy="16819"/>
            </a:xfrm>
            <a:custGeom>
              <a:avLst/>
              <a:gdLst/>
              <a:ahLst/>
              <a:cxnLst/>
              <a:rect l="l" t="t" r="r" b="b"/>
              <a:pathLst>
                <a:path w="405" h="338" extrusionOk="0">
                  <a:moveTo>
                    <a:pt x="404" y="1"/>
                  </a:moveTo>
                  <a:lnTo>
                    <a:pt x="236" y="68"/>
                  </a:lnTo>
                  <a:lnTo>
                    <a:pt x="68" y="135"/>
                  </a:lnTo>
                  <a:lnTo>
                    <a:pt x="0" y="203"/>
                  </a:lnTo>
                  <a:lnTo>
                    <a:pt x="0" y="270"/>
                  </a:lnTo>
                  <a:lnTo>
                    <a:pt x="34" y="304"/>
                  </a:lnTo>
                  <a:lnTo>
                    <a:pt x="101" y="337"/>
                  </a:lnTo>
                  <a:lnTo>
                    <a:pt x="270" y="337"/>
                  </a:lnTo>
                  <a:lnTo>
                    <a:pt x="404" y="30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69" name="Google Shape;1469;p9"/>
          <p:cNvGrpSpPr/>
          <p:nvPr/>
        </p:nvGrpSpPr>
        <p:grpSpPr>
          <a:xfrm>
            <a:off x="8106707" y="3508074"/>
            <a:ext cx="1037098" cy="1476031"/>
            <a:chOff x="5825057" y="3508074"/>
            <a:chExt cx="1037098" cy="1476031"/>
          </a:xfrm>
        </p:grpSpPr>
        <p:sp>
          <p:nvSpPr>
            <p:cNvPr id="1470" name="Google Shape;1470;p9"/>
            <p:cNvSpPr/>
            <p:nvPr/>
          </p:nvSpPr>
          <p:spPr>
            <a:xfrm>
              <a:off x="5825057" y="3508074"/>
              <a:ext cx="1037098" cy="1476031"/>
            </a:xfrm>
            <a:custGeom>
              <a:avLst/>
              <a:gdLst/>
              <a:ahLst/>
              <a:cxnLst/>
              <a:rect l="l" t="t" r="r" b="b"/>
              <a:pathLst>
                <a:path w="20842" h="29663" extrusionOk="0">
                  <a:moveTo>
                    <a:pt x="19394" y="10707"/>
                  </a:moveTo>
                  <a:lnTo>
                    <a:pt x="19427" y="10876"/>
                  </a:lnTo>
                  <a:lnTo>
                    <a:pt x="19495" y="11044"/>
                  </a:lnTo>
                  <a:lnTo>
                    <a:pt x="19663" y="11347"/>
                  </a:lnTo>
                  <a:lnTo>
                    <a:pt x="19865" y="11616"/>
                  </a:lnTo>
                  <a:lnTo>
                    <a:pt x="19966" y="11717"/>
                  </a:lnTo>
                  <a:lnTo>
                    <a:pt x="20101" y="11818"/>
                  </a:lnTo>
                  <a:lnTo>
                    <a:pt x="19865" y="12458"/>
                  </a:lnTo>
                  <a:lnTo>
                    <a:pt x="19798" y="12357"/>
                  </a:lnTo>
                  <a:lnTo>
                    <a:pt x="19730" y="12222"/>
                  </a:lnTo>
                  <a:lnTo>
                    <a:pt x="19495" y="11785"/>
                  </a:lnTo>
                  <a:lnTo>
                    <a:pt x="19326" y="11549"/>
                  </a:lnTo>
                  <a:lnTo>
                    <a:pt x="19225" y="11414"/>
                  </a:lnTo>
                  <a:lnTo>
                    <a:pt x="19091" y="11347"/>
                  </a:lnTo>
                  <a:lnTo>
                    <a:pt x="19394" y="10707"/>
                  </a:lnTo>
                  <a:close/>
                  <a:moveTo>
                    <a:pt x="19023" y="11448"/>
                  </a:moveTo>
                  <a:lnTo>
                    <a:pt x="19225" y="11717"/>
                  </a:lnTo>
                  <a:lnTo>
                    <a:pt x="19394" y="12020"/>
                  </a:lnTo>
                  <a:lnTo>
                    <a:pt x="19528" y="12357"/>
                  </a:lnTo>
                  <a:lnTo>
                    <a:pt x="19629" y="12525"/>
                  </a:lnTo>
                  <a:lnTo>
                    <a:pt x="19764" y="12626"/>
                  </a:lnTo>
                  <a:lnTo>
                    <a:pt x="19798" y="12626"/>
                  </a:lnTo>
                  <a:lnTo>
                    <a:pt x="19629" y="13165"/>
                  </a:lnTo>
                  <a:lnTo>
                    <a:pt x="19394" y="12828"/>
                  </a:lnTo>
                  <a:lnTo>
                    <a:pt x="19192" y="12424"/>
                  </a:lnTo>
                  <a:lnTo>
                    <a:pt x="18990" y="12020"/>
                  </a:lnTo>
                  <a:lnTo>
                    <a:pt x="18956" y="12020"/>
                  </a:lnTo>
                  <a:lnTo>
                    <a:pt x="18922" y="12054"/>
                  </a:lnTo>
                  <a:lnTo>
                    <a:pt x="18956" y="12256"/>
                  </a:lnTo>
                  <a:lnTo>
                    <a:pt x="19023" y="12458"/>
                  </a:lnTo>
                  <a:lnTo>
                    <a:pt x="19192" y="12828"/>
                  </a:lnTo>
                  <a:lnTo>
                    <a:pt x="19360" y="13098"/>
                  </a:lnTo>
                  <a:lnTo>
                    <a:pt x="19427" y="13266"/>
                  </a:lnTo>
                  <a:lnTo>
                    <a:pt x="19562" y="13367"/>
                  </a:lnTo>
                  <a:lnTo>
                    <a:pt x="19259" y="14108"/>
                  </a:lnTo>
                  <a:lnTo>
                    <a:pt x="19192" y="13973"/>
                  </a:lnTo>
                  <a:lnTo>
                    <a:pt x="19091" y="13805"/>
                  </a:lnTo>
                  <a:lnTo>
                    <a:pt x="18922" y="13535"/>
                  </a:lnTo>
                  <a:lnTo>
                    <a:pt x="18687" y="13098"/>
                  </a:lnTo>
                  <a:lnTo>
                    <a:pt x="18417" y="12694"/>
                  </a:lnTo>
                  <a:lnTo>
                    <a:pt x="18821" y="11919"/>
                  </a:lnTo>
                  <a:lnTo>
                    <a:pt x="19023" y="11448"/>
                  </a:lnTo>
                  <a:close/>
                  <a:moveTo>
                    <a:pt x="18350" y="12828"/>
                  </a:moveTo>
                  <a:lnTo>
                    <a:pt x="18518" y="13199"/>
                  </a:lnTo>
                  <a:lnTo>
                    <a:pt x="18687" y="13535"/>
                  </a:lnTo>
                  <a:lnTo>
                    <a:pt x="18889" y="13939"/>
                  </a:lnTo>
                  <a:lnTo>
                    <a:pt x="19023" y="14142"/>
                  </a:lnTo>
                  <a:lnTo>
                    <a:pt x="19158" y="14276"/>
                  </a:lnTo>
                  <a:lnTo>
                    <a:pt x="19124" y="14377"/>
                  </a:lnTo>
                  <a:lnTo>
                    <a:pt x="18922" y="14781"/>
                  </a:lnTo>
                  <a:lnTo>
                    <a:pt x="18788" y="14512"/>
                  </a:lnTo>
                  <a:lnTo>
                    <a:pt x="18653" y="14310"/>
                  </a:lnTo>
                  <a:lnTo>
                    <a:pt x="18384" y="13805"/>
                  </a:lnTo>
                  <a:lnTo>
                    <a:pt x="18249" y="13535"/>
                  </a:lnTo>
                  <a:lnTo>
                    <a:pt x="18215" y="13401"/>
                  </a:lnTo>
                  <a:lnTo>
                    <a:pt x="18215" y="13266"/>
                  </a:lnTo>
                  <a:lnTo>
                    <a:pt x="18215" y="13232"/>
                  </a:lnTo>
                  <a:lnTo>
                    <a:pt x="18182" y="13266"/>
                  </a:lnTo>
                  <a:lnTo>
                    <a:pt x="18182" y="13266"/>
                  </a:lnTo>
                  <a:lnTo>
                    <a:pt x="18350" y="12828"/>
                  </a:lnTo>
                  <a:close/>
                  <a:moveTo>
                    <a:pt x="18182" y="13266"/>
                  </a:moveTo>
                  <a:lnTo>
                    <a:pt x="18148" y="13468"/>
                  </a:lnTo>
                  <a:lnTo>
                    <a:pt x="18148" y="13670"/>
                  </a:lnTo>
                  <a:lnTo>
                    <a:pt x="18215" y="13872"/>
                  </a:lnTo>
                  <a:lnTo>
                    <a:pt x="18316" y="14074"/>
                  </a:lnTo>
                  <a:lnTo>
                    <a:pt x="18518" y="14546"/>
                  </a:lnTo>
                  <a:lnTo>
                    <a:pt x="18653" y="14781"/>
                  </a:lnTo>
                  <a:lnTo>
                    <a:pt x="18788" y="15017"/>
                  </a:lnTo>
                  <a:lnTo>
                    <a:pt x="18619" y="15387"/>
                  </a:lnTo>
                  <a:lnTo>
                    <a:pt x="18552" y="15185"/>
                  </a:lnTo>
                  <a:lnTo>
                    <a:pt x="18451" y="14983"/>
                  </a:lnTo>
                  <a:lnTo>
                    <a:pt x="18249" y="14613"/>
                  </a:lnTo>
                  <a:lnTo>
                    <a:pt x="18081" y="14310"/>
                  </a:lnTo>
                  <a:lnTo>
                    <a:pt x="17980" y="14175"/>
                  </a:lnTo>
                  <a:lnTo>
                    <a:pt x="17845" y="14041"/>
                  </a:lnTo>
                  <a:lnTo>
                    <a:pt x="18182" y="13266"/>
                  </a:lnTo>
                  <a:close/>
                  <a:moveTo>
                    <a:pt x="17777" y="14209"/>
                  </a:moveTo>
                  <a:lnTo>
                    <a:pt x="17946" y="14512"/>
                  </a:lnTo>
                  <a:lnTo>
                    <a:pt x="18114" y="14781"/>
                  </a:lnTo>
                  <a:lnTo>
                    <a:pt x="18283" y="15185"/>
                  </a:lnTo>
                  <a:lnTo>
                    <a:pt x="18384" y="15387"/>
                  </a:lnTo>
                  <a:lnTo>
                    <a:pt x="18485" y="15589"/>
                  </a:lnTo>
                  <a:lnTo>
                    <a:pt x="18518" y="15589"/>
                  </a:lnTo>
                  <a:lnTo>
                    <a:pt x="18283" y="16094"/>
                  </a:lnTo>
                  <a:lnTo>
                    <a:pt x="18081" y="15758"/>
                  </a:lnTo>
                  <a:lnTo>
                    <a:pt x="17845" y="15286"/>
                  </a:lnTo>
                  <a:lnTo>
                    <a:pt x="17609" y="14815"/>
                  </a:lnTo>
                  <a:lnTo>
                    <a:pt x="17575" y="14781"/>
                  </a:lnTo>
                  <a:lnTo>
                    <a:pt x="17542" y="14781"/>
                  </a:lnTo>
                  <a:lnTo>
                    <a:pt x="17777" y="14209"/>
                  </a:lnTo>
                  <a:close/>
                  <a:moveTo>
                    <a:pt x="17508" y="14882"/>
                  </a:moveTo>
                  <a:lnTo>
                    <a:pt x="17575" y="15084"/>
                  </a:lnTo>
                  <a:lnTo>
                    <a:pt x="17643" y="15286"/>
                  </a:lnTo>
                  <a:lnTo>
                    <a:pt x="17811" y="15657"/>
                  </a:lnTo>
                  <a:lnTo>
                    <a:pt x="18148" y="16364"/>
                  </a:lnTo>
                  <a:lnTo>
                    <a:pt x="17878" y="16970"/>
                  </a:lnTo>
                  <a:lnTo>
                    <a:pt x="17643" y="16532"/>
                  </a:lnTo>
                  <a:lnTo>
                    <a:pt x="17407" y="16128"/>
                  </a:lnTo>
                  <a:lnTo>
                    <a:pt x="17205" y="15758"/>
                  </a:lnTo>
                  <a:lnTo>
                    <a:pt x="17508" y="14882"/>
                  </a:lnTo>
                  <a:close/>
                  <a:moveTo>
                    <a:pt x="17138" y="15892"/>
                  </a:moveTo>
                  <a:lnTo>
                    <a:pt x="17474" y="16633"/>
                  </a:lnTo>
                  <a:lnTo>
                    <a:pt x="17609" y="16902"/>
                  </a:lnTo>
                  <a:lnTo>
                    <a:pt x="17777" y="17205"/>
                  </a:lnTo>
                  <a:lnTo>
                    <a:pt x="17643" y="17441"/>
                  </a:lnTo>
                  <a:lnTo>
                    <a:pt x="17373" y="16936"/>
                  </a:lnTo>
                  <a:lnTo>
                    <a:pt x="17003" y="16229"/>
                  </a:lnTo>
                  <a:lnTo>
                    <a:pt x="17138" y="15892"/>
                  </a:lnTo>
                  <a:close/>
                  <a:moveTo>
                    <a:pt x="16936" y="16431"/>
                  </a:moveTo>
                  <a:lnTo>
                    <a:pt x="17037" y="16768"/>
                  </a:lnTo>
                  <a:lnTo>
                    <a:pt x="17171" y="17104"/>
                  </a:lnTo>
                  <a:lnTo>
                    <a:pt x="17340" y="17441"/>
                  </a:lnTo>
                  <a:lnTo>
                    <a:pt x="17441" y="17576"/>
                  </a:lnTo>
                  <a:lnTo>
                    <a:pt x="17542" y="17677"/>
                  </a:lnTo>
                  <a:lnTo>
                    <a:pt x="17340" y="18114"/>
                  </a:lnTo>
                  <a:lnTo>
                    <a:pt x="17104" y="17677"/>
                  </a:lnTo>
                  <a:lnTo>
                    <a:pt x="16936" y="17374"/>
                  </a:lnTo>
                  <a:lnTo>
                    <a:pt x="16700" y="17037"/>
                  </a:lnTo>
                  <a:lnTo>
                    <a:pt x="16936" y="16431"/>
                  </a:lnTo>
                  <a:close/>
                  <a:moveTo>
                    <a:pt x="16666" y="17172"/>
                  </a:moveTo>
                  <a:lnTo>
                    <a:pt x="16868" y="17542"/>
                  </a:lnTo>
                  <a:lnTo>
                    <a:pt x="17037" y="17912"/>
                  </a:lnTo>
                  <a:lnTo>
                    <a:pt x="17104" y="18148"/>
                  </a:lnTo>
                  <a:lnTo>
                    <a:pt x="17239" y="18384"/>
                  </a:lnTo>
                  <a:lnTo>
                    <a:pt x="16902" y="19124"/>
                  </a:lnTo>
                  <a:lnTo>
                    <a:pt x="16767" y="18922"/>
                  </a:lnTo>
                  <a:lnTo>
                    <a:pt x="16532" y="18316"/>
                  </a:lnTo>
                  <a:lnTo>
                    <a:pt x="16464" y="18148"/>
                  </a:lnTo>
                  <a:lnTo>
                    <a:pt x="16397" y="18081"/>
                  </a:lnTo>
                  <a:lnTo>
                    <a:pt x="16363" y="18013"/>
                  </a:lnTo>
                  <a:lnTo>
                    <a:pt x="16464" y="17744"/>
                  </a:lnTo>
                  <a:lnTo>
                    <a:pt x="16666" y="17172"/>
                  </a:lnTo>
                  <a:close/>
                  <a:moveTo>
                    <a:pt x="6499" y="8654"/>
                  </a:moveTo>
                  <a:lnTo>
                    <a:pt x="9428" y="9866"/>
                  </a:lnTo>
                  <a:lnTo>
                    <a:pt x="10876" y="10472"/>
                  </a:lnTo>
                  <a:lnTo>
                    <a:pt x="12323" y="11111"/>
                  </a:lnTo>
                  <a:lnTo>
                    <a:pt x="13030" y="11414"/>
                  </a:lnTo>
                  <a:lnTo>
                    <a:pt x="13771" y="11684"/>
                  </a:lnTo>
                  <a:lnTo>
                    <a:pt x="14478" y="11987"/>
                  </a:lnTo>
                  <a:lnTo>
                    <a:pt x="15185" y="12290"/>
                  </a:lnTo>
                  <a:lnTo>
                    <a:pt x="16464" y="12963"/>
                  </a:lnTo>
                  <a:lnTo>
                    <a:pt x="17104" y="13232"/>
                  </a:lnTo>
                  <a:lnTo>
                    <a:pt x="17441" y="13367"/>
                  </a:lnTo>
                  <a:lnTo>
                    <a:pt x="17811" y="13468"/>
                  </a:lnTo>
                  <a:lnTo>
                    <a:pt x="17138" y="15084"/>
                  </a:lnTo>
                  <a:lnTo>
                    <a:pt x="16801" y="15892"/>
                  </a:lnTo>
                  <a:lnTo>
                    <a:pt x="16532" y="16734"/>
                  </a:lnTo>
                  <a:lnTo>
                    <a:pt x="16027" y="18047"/>
                  </a:lnTo>
                  <a:lnTo>
                    <a:pt x="15488" y="19326"/>
                  </a:lnTo>
                  <a:lnTo>
                    <a:pt x="14882" y="19023"/>
                  </a:lnTo>
                  <a:lnTo>
                    <a:pt x="14276" y="18788"/>
                  </a:lnTo>
                  <a:lnTo>
                    <a:pt x="13030" y="18316"/>
                  </a:lnTo>
                  <a:lnTo>
                    <a:pt x="12290" y="17980"/>
                  </a:lnTo>
                  <a:lnTo>
                    <a:pt x="11583" y="17643"/>
                  </a:lnTo>
                  <a:lnTo>
                    <a:pt x="10876" y="17273"/>
                  </a:lnTo>
                  <a:lnTo>
                    <a:pt x="10135" y="16970"/>
                  </a:lnTo>
                  <a:lnTo>
                    <a:pt x="8586" y="16330"/>
                  </a:lnTo>
                  <a:lnTo>
                    <a:pt x="7037" y="15657"/>
                  </a:lnTo>
                  <a:lnTo>
                    <a:pt x="5455" y="14983"/>
                  </a:lnTo>
                  <a:lnTo>
                    <a:pt x="4681" y="14680"/>
                  </a:lnTo>
                  <a:lnTo>
                    <a:pt x="3873" y="14377"/>
                  </a:lnTo>
                  <a:lnTo>
                    <a:pt x="3906" y="14310"/>
                  </a:lnTo>
                  <a:lnTo>
                    <a:pt x="4815" y="12290"/>
                  </a:lnTo>
                  <a:lnTo>
                    <a:pt x="5724" y="10303"/>
                  </a:lnTo>
                  <a:lnTo>
                    <a:pt x="6499" y="8654"/>
                  </a:lnTo>
                  <a:close/>
                  <a:moveTo>
                    <a:pt x="16262" y="18215"/>
                  </a:moveTo>
                  <a:lnTo>
                    <a:pt x="16330" y="18485"/>
                  </a:lnTo>
                  <a:lnTo>
                    <a:pt x="16431" y="18821"/>
                  </a:lnTo>
                  <a:lnTo>
                    <a:pt x="16599" y="19158"/>
                  </a:lnTo>
                  <a:lnTo>
                    <a:pt x="16767" y="19427"/>
                  </a:lnTo>
                  <a:lnTo>
                    <a:pt x="16599" y="19730"/>
                  </a:lnTo>
                  <a:lnTo>
                    <a:pt x="16397" y="19192"/>
                  </a:lnTo>
                  <a:lnTo>
                    <a:pt x="16229" y="18922"/>
                  </a:lnTo>
                  <a:lnTo>
                    <a:pt x="16060" y="18720"/>
                  </a:lnTo>
                  <a:lnTo>
                    <a:pt x="16262" y="18215"/>
                  </a:lnTo>
                  <a:close/>
                  <a:moveTo>
                    <a:pt x="15993" y="18855"/>
                  </a:moveTo>
                  <a:lnTo>
                    <a:pt x="16229" y="19427"/>
                  </a:lnTo>
                  <a:lnTo>
                    <a:pt x="16363" y="19730"/>
                  </a:lnTo>
                  <a:lnTo>
                    <a:pt x="16498" y="20000"/>
                  </a:lnTo>
                  <a:lnTo>
                    <a:pt x="16363" y="20303"/>
                  </a:lnTo>
                  <a:lnTo>
                    <a:pt x="16195" y="20000"/>
                  </a:lnTo>
                  <a:lnTo>
                    <a:pt x="16027" y="19596"/>
                  </a:lnTo>
                  <a:lnTo>
                    <a:pt x="15892" y="19158"/>
                  </a:lnTo>
                  <a:lnTo>
                    <a:pt x="15993" y="18855"/>
                  </a:lnTo>
                  <a:close/>
                  <a:moveTo>
                    <a:pt x="15791" y="19394"/>
                  </a:moveTo>
                  <a:lnTo>
                    <a:pt x="15858" y="19764"/>
                  </a:lnTo>
                  <a:lnTo>
                    <a:pt x="15926" y="20067"/>
                  </a:lnTo>
                  <a:lnTo>
                    <a:pt x="16027" y="20370"/>
                  </a:lnTo>
                  <a:lnTo>
                    <a:pt x="16094" y="20505"/>
                  </a:lnTo>
                  <a:lnTo>
                    <a:pt x="16195" y="20639"/>
                  </a:lnTo>
                  <a:lnTo>
                    <a:pt x="16060" y="20942"/>
                  </a:lnTo>
                  <a:lnTo>
                    <a:pt x="15858" y="20505"/>
                  </a:lnTo>
                  <a:lnTo>
                    <a:pt x="15724" y="20235"/>
                  </a:lnTo>
                  <a:lnTo>
                    <a:pt x="15589" y="19932"/>
                  </a:lnTo>
                  <a:lnTo>
                    <a:pt x="15791" y="19394"/>
                  </a:lnTo>
                  <a:close/>
                  <a:moveTo>
                    <a:pt x="15522" y="20067"/>
                  </a:moveTo>
                  <a:lnTo>
                    <a:pt x="15757" y="20740"/>
                  </a:lnTo>
                  <a:lnTo>
                    <a:pt x="15825" y="20976"/>
                  </a:lnTo>
                  <a:lnTo>
                    <a:pt x="15892" y="21111"/>
                  </a:lnTo>
                  <a:lnTo>
                    <a:pt x="15959" y="21212"/>
                  </a:lnTo>
                  <a:lnTo>
                    <a:pt x="15858" y="21447"/>
                  </a:lnTo>
                  <a:lnTo>
                    <a:pt x="15690" y="21144"/>
                  </a:lnTo>
                  <a:lnTo>
                    <a:pt x="15353" y="20437"/>
                  </a:lnTo>
                  <a:lnTo>
                    <a:pt x="15522" y="20067"/>
                  </a:lnTo>
                  <a:close/>
                  <a:moveTo>
                    <a:pt x="15286" y="20606"/>
                  </a:moveTo>
                  <a:lnTo>
                    <a:pt x="15488" y="21245"/>
                  </a:lnTo>
                  <a:lnTo>
                    <a:pt x="15589" y="21515"/>
                  </a:lnTo>
                  <a:lnTo>
                    <a:pt x="15724" y="21750"/>
                  </a:lnTo>
                  <a:lnTo>
                    <a:pt x="15555" y="22155"/>
                  </a:lnTo>
                  <a:lnTo>
                    <a:pt x="15454" y="21919"/>
                  </a:lnTo>
                  <a:lnTo>
                    <a:pt x="15353" y="21683"/>
                  </a:lnTo>
                  <a:lnTo>
                    <a:pt x="15219" y="21414"/>
                  </a:lnTo>
                  <a:lnTo>
                    <a:pt x="15084" y="21144"/>
                  </a:lnTo>
                  <a:lnTo>
                    <a:pt x="15286" y="20606"/>
                  </a:lnTo>
                  <a:close/>
                  <a:moveTo>
                    <a:pt x="15017" y="21279"/>
                  </a:moveTo>
                  <a:lnTo>
                    <a:pt x="15185" y="21750"/>
                  </a:lnTo>
                  <a:lnTo>
                    <a:pt x="15286" y="22087"/>
                  </a:lnTo>
                  <a:lnTo>
                    <a:pt x="15353" y="22222"/>
                  </a:lnTo>
                  <a:lnTo>
                    <a:pt x="15454" y="22357"/>
                  </a:lnTo>
                  <a:lnTo>
                    <a:pt x="15488" y="22357"/>
                  </a:lnTo>
                  <a:lnTo>
                    <a:pt x="15320" y="22794"/>
                  </a:lnTo>
                  <a:lnTo>
                    <a:pt x="15151" y="22525"/>
                  </a:lnTo>
                  <a:lnTo>
                    <a:pt x="14949" y="22188"/>
                  </a:lnTo>
                  <a:lnTo>
                    <a:pt x="14781" y="21885"/>
                  </a:lnTo>
                  <a:lnTo>
                    <a:pt x="15017" y="21279"/>
                  </a:lnTo>
                  <a:close/>
                  <a:moveTo>
                    <a:pt x="14747" y="21986"/>
                  </a:moveTo>
                  <a:lnTo>
                    <a:pt x="14815" y="22289"/>
                  </a:lnTo>
                  <a:lnTo>
                    <a:pt x="14949" y="22525"/>
                  </a:lnTo>
                  <a:lnTo>
                    <a:pt x="15050" y="22794"/>
                  </a:lnTo>
                  <a:lnTo>
                    <a:pt x="15219" y="23064"/>
                  </a:lnTo>
                  <a:lnTo>
                    <a:pt x="15050" y="23400"/>
                  </a:lnTo>
                  <a:lnTo>
                    <a:pt x="14949" y="23198"/>
                  </a:lnTo>
                  <a:lnTo>
                    <a:pt x="14882" y="22996"/>
                  </a:lnTo>
                  <a:lnTo>
                    <a:pt x="14747" y="22693"/>
                  </a:lnTo>
                  <a:lnTo>
                    <a:pt x="14579" y="22390"/>
                  </a:lnTo>
                  <a:lnTo>
                    <a:pt x="14747" y="21986"/>
                  </a:lnTo>
                  <a:close/>
                  <a:moveTo>
                    <a:pt x="14545" y="22458"/>
                  </a:moveTo>
                  <a:lnTo>
                    <a:pt x="14680" y="23097"/>
                  </a:lnTo>
                  <a:lnTo>
                    <a:pt x="14815" y="23400"/>
                  </a:lnTo>
                  <a:lnTo>
                    <a:pt x="14882" y="23535"/>
                  </a:lnTo>
                  <a:lnTo>
                    <a:pt x="14983" y="23670"/>
                  </a:lnTo>
                  <a:lnTo>
                    <a:pt x="14815" y="24074"/>
                  </a:lnTo>
                  <a:lnTo>
                    <a:pt x="14680" y="23771"/>
                  </a:lnTo>
                  <a:lnTo>
                    <a:pt x="14478" y="23434"/>
                  </a:lnTo>
                  <a:lnTo>
                    <a:pt x="14377" y="23299"/>
                  </a:lnTo>
                  <a:lnTo>
                    <a:pt x="14276" y="23131"/>
                  </a:lnTo>
                  <a:lnTo>
                    <a:pt x="14545" y="22458"/>
                  </a:lnTo>
                  <a:close/>
                  <a:moveTo>
                    <a:pt x="14242" y="23198"/>
                  </a:moveTo>
                  <a:lnTo>
                    <a:pt x="14512" y="23905"/>
                  </a:lnTo>
                  <a:lnTo>
                    <a:pt x="14613" y="24141"/>
                  </a:lnTo>
                  <a:lnTo>
                    <a:pt x="14714" y="24343"/>
                  </a:lnTo>
                  <a:lnTo>
                    <a:pt x="14613" y="24713"/>
                  </a:lnTo>
                  <a:lnTo>
                    <a:pt x="14478" y="24444"/>
                  </a:lnTo>
                  <a:lnTo>
                    <a:pt x="14377" y="24175"/>
                  </a:lnTo>
                  <a:lnTo>
                    <a:pt x="14242" y="23905"/>
                  </a:lnTo>
                  <a:lnTo>
                    <a:pt x="14074" y="23670"/>
                  </a:lnTo>
                  <a:lnTo>
                    <a:pt x="14108" y="23569"/>
                  </a:lnTo>
                  <a:lnTo>
                    <a:pt x="14242" y="23198"/>
                  </a:lnTo>
                  <a:close/>
                  <a:moveTo>
                    <a:pt x="13973" y="23838"/>
                  </a:moveTo>
                  <a:lnTo>
                    <a:pt x="14007" y="23939"/>
                  </a:lnTo>
                  <a:lnTo>
                    <a:pt x="14242" y="24511"/>
                  </a:lnTo>
                  <a:lnTo>
                    <a:pt x="14343" y="24747"/>
                  </a:lnTo>
                  <a:lnTo>
                    <a:pt x="14411" y="24882"/>
                  </a:lnTo>
                  <a:lnTo>
                    <a:pt x="14478" y="25016"/>
                  </a:lnTo>
                  <a:lnTo>
                    <a:pt x="14343" y="25420"/>
                  </a:lnTo>
                  <a:lnTo>
                    <a:pt x="14276" y="25319"/>
                  </a:lnTo>
                  <a:lnTo>
                    <a:pt x="14209" y="25218"/>
                  </a:lnTo>
                  <a:lnTo>
                    <a:pt x="14141" y="25117"/>
                  </a:lnTo>
                  <a:lnTo>
                    <a:pt x="14040" y="24915"/>
                  </a:lnTo>
                  <a:lnTo>
                    <a:pt x="13939" y="24646"/>
                  </a:lnTo>
                  <a:lnTo>
                    <a:pt x="13838" y="24511"/>
                  </a:lnTo>
                  <a:lnTo>
                    <a:pt x="13737" y="24410"/>
                  </a:lnTo>
                  <a:lnTo>
                    <a:pt x="13973" y="23838"/>
                  </a:lnTo>
                  <a:close/>
                  <a:moveTo>
                    <a:pt x="13704" y="24511"/>
                  </a:moveTo>
                  <a:lnTo>
                    <a:pt x="13838" y="24848"/>
                  </a:lnTo>
                  <a:lnTo>
                    <a:pt x="13973" y="25185"/>
                  </a:lnTo>
                  <a:lnTo>
                    <a:pt x="14108" y="25387"/>
                  </a:lnTo>
                  <a:lnTo>
                    <a:pt x="14175" y="25521"/>
                  </a:lnTo>
                  <a:lnTo>
                    <a:pt x="14310" y="25555"/>
                  </a:lnTo>
                  <a:lnTo>
                    <a:pt x="14108" y="26127"/>
                  </a:lnTo>
                  <a:lnTo>
                    <a:pt x="14040" y="26026"/>
                  </a:lnTo>
                  <a:lnTo>
                    <a:pt x="13838" y="25521"/>
                  </a:lnTo>
                  <a:lnTo>
                    <a:pt x="13704" y="25218"/>
                  </a:lnTo>
                  <a:lnTo>
                    <a:pt x="13603" y="25084"/>
                  </a:lnTo>
                  <a:lnTo>
                    <a:pt x="13502" y="24983"/>
                  </a:lnTo>
                  <a:lnTo>
                    <a:pt x="13704" y="24511"/>
                  </a:lnTo>
                  <a:close/>
                  <a:moveTo>
                    <a:pt x="13468" y="25050"/>
                  </a:moveTo>
                  <a:lnTo>
                    <a:pt x="13569" y="25218"/>
                  </a:lnTo>
                  <a:lnTo>
                    <a:pt x="13636" y="25420"/>
                  </a:lnTo>
                  <a:lnTo>
                    <a:pt x="13737" y="25757"/>
                  </a:lnTo>
                  <a:lnTo>
                    <a:pt x="13838" y="26060"/>
                  </a:lnTo>
                  <a:lnTo>
                    <a:pt x="13906" y="26195"/>
                  </a:lnTo>
                  <a:lnTo>
                    <a:pt x="14007" y="26329"/>
                  </a:lnTo>
                  <a:lnTo>
                    <a:pt x="13838" y="26733"/>
                  </a:lnTo>
                  <a:lnTo>
                    <a:pt x="13670" y="26397"/>
                  </a:lnTo>
                  <a:lnTo>
                    <a:pt x="13569" y="26094"/>
                  </a:lnTo>
                  <a:lnTo>
                    <a:pt x="13468" y="25757"/>
                  </a:lnTo>
                  <a:lnTo>
                    <a:pt x="13333" y="25454"/>
                  </a:lnTo>
                  <a:lnTo>
                    <a:pt x="13300" y="25454"/>
                  </a:lnTo>
                  <a:lnTo>
                    <a:pt x="13468" y="25050"/>
                  </a:lnTo>
                  <a:close/>
                  <a:moveTo>
                    <a:pt x="13266" y="25521"/>
                  </a:moveTo>
                  <a:lnTo>
                    <a:pt x="13333" y="25892"/>
                  </a:lnTo>
                  <a:lnTo>
                    <a:pt x="13401" y="26262"/>
                  </a:lnTo>
                  <a:lnTo>
                    <a:pt x="13468" y="26430"/>
                  </a:lnTo>
                  <a:lnTo>
                    <a:pt x="13535" y="26599"/>
                  </a:lnTo>
                  <a:lnTo>
                    <a:pt x="13603" y="26767"/>
                  </a:lnTo>
                  <a:lnTo>
                    <a:pt x="13737" y="26902"/>
                  </a:lnTo>
                  <a:lnTo>
                    <a:pt x="13603" y="27238"/>
                  </a:lnTo>
                  <a:lnTo>
                    <a:pt x="13367" y="26834"/>
                  </a:lnTo>
                  <a:lnTo>
                    <a:pt x="13199" y="26498"/>
                  </a:lnTo>
                  <a:lnTo>
                    <a:pt x="12997" y="26195"/>
                  </a:lnTo>
                  <a:lnTo>
                    <a:pt x="13266" y="25521"/>
                  </a:lnTo>
                  <a:close/>
                  <a:moveTo>
                    <a:pt x="270" y="23400"/>
                  </a:moveTo>
                  <a:lnTo>
                    <a:pt x="405" y="23569"/>
                  </a:lnTo>
                  <a:lnTo>
                    <a:pt x="573" y="23703"/>
                  </a:lnTo>
                  <a:lnTo>
                    <a:pt x="741" y="23838"/>
                  </a:lnTo>
                  <a:lnTo>
                    <a:pt x="977" y="23939"/>
                  </a:lnTo>
                  <a:lnTo>
                    <a:pt x="1381" y="24141"/>
                  </a:lnTo>
                  <a:lnTo>
                    <a:pt x="1785" y="24276"/>
                  </a:lnTo>
                  <a:lnTo>
                    <a:pt x="3469" y="24949"/>
                  </a:lnTo>
                  <a:lnTo>
                    <a:pt x="4310" y="25286"/>
                  </a:lnTo>
                  <a:lnTo>
                    <a:pt x="5152" y="25589"/>
                  </a:lnTo>
                  <a:lnTo>
                    <a:pt x="6936" y="26262"/>
                  </a:lnTo>
                  <a:lnTo>
                    <a:pt x="8721" y="26969"/>
                  </a:lnTo>
                  <a:lnTo>
                    <a:pt x="9529" y="27339"/>
                  </a:lnTo>
                  <a:lnTo>
                    <a:pt x="9529" y="27339"/>
                  </a:lnTo>
                  <a:lnTo>
                    <a:pt x="7273" y="26531"/>
                  </a:lnTo>
                  <a:lnTo>
                    <a:pt x="5455" y="25892"/>
                  </a:lnTo>
                  <a:lnTo>
                    <a:pt x="4546" y="25555"/>
                  </a:lnTo>
                  <a:lnTo>
                    <a:pt x="3637" y="25218"/>
                  </a:lnTo>
                  <a:lnTo>
                    <a:pt x="3536" y="25185"/>
                  </a:lnTo>
                  <a:lnTo>
                    <a:pt x="2896" y="24915"/>
                  </a:lnTo>
                  <a:lnTo>
                    <a:pt x="2223" y="24612"/>
                  </a:lnTo>
                  <a:lnTo>
                    <a:pt x="1583" y="24276"/>
                  </a:lnTo>
                  <a:lnTo>
                    <a:pt x="910" y="23973"/>
                  </a:lnTo>
                  <a:lnTo>
                    <a:pt x="304" y="23602"/>
                  </a:lnTo>
                  <a:lnTo>
                    <a:pt x="236" y="23434"/>
                  </a:lnTo>
                  <a:lnTo>
                    <a:pt x="270" y="23400"/>
                  </a:lnTo>
                  <a:close/>
                  <a:moveTo>
                    <a:pt x="3940" y="14546"/>
                  </a:moveTo>
                  <a:lnTo>
                    <a:pt x="4041" y="14680"/>
                  </a:lnTo>
                  <a:lnTo>
                    <a:pt x="4512" y="14882"/>
                  </a:lnTo>
                  <a:lnTo>
                    <a:pt x="6431" y="15690"/>
                  </a:lnTo>
                  <a:lnTo>
                    <a:pt x="7879" y="16296"/>
                  </a:lnTo>
                  <a:lnTo>
                    <a:pt x="9360" y="16902"/>
                  </a:lnTo>
                  <a:lnTo>
                    <a:pt x="10135" y="17273"/>
                  </a:lnTo>
                  <a:lnTo>
                    <a:pt x="10909" y="17609"/>
                  </a:lnTo>
                  <a:lnTo>
                    <a:pt x="12458" y="18350"/>
                  </a:lnTo>
                  <a:lnTo>
                    <a:pt x="13199" y="18653"/>
                  </a:lnTo>
                  <a:lnTo>
                    <a:pt x="13939" y="18922"/>
                  </a:lnTo>
                  <a:lnTo>
                    <a:pt x="14680" y="19225"/>
                  </a:lnTo>
                  <a:lnTo>
                    <a:pt x="15050" y="19394"/>
                  </a:lnTo>
                  <a:lnTo>
                    <a:pt x="15387" y="19562"/>
                  </a:lnTo>
                  <a:lnTo>
                    <a:pt x="14781" y="21043"/>
                  </a:lnTo>
                  <a:lnTo>
                    <a:pt x="14478" y="21750"/>
                  </a:lnTo>
                  <a:lnTo>
                    <a:pt x="14175" y="22525"/>
                  </a:lnTo>
                  <a:lnTo>
                    <a:pt x="13603" y="24040"/>
                  </a:lnTo>
                  <a:lnTo>
                    <a:pt x="12963" y="25589"/>
                  </a:lnTo>
                  <a:lnTo>
                    <a:pt x="12727" y="26195"/>
                  </a:lnTo>
                  <a:lnTo>
                    <a:pt x="12492" y="26834"/>
                  </a:lnTo>
                  <a:lnTo>
                    <a:pt x="12357" y="27137"/>
                  </a:lnTo>
                  <a:lnTo>
                    <a:pt x="12189" y="27407"/>
                  </a:lnTo>
                  <a:lnTo>
                    <a:pt x="12020" y="27710"/>
                  </a:lnTo>
                  <a:lnTo>
                    <a:pt x="11818" y="27945"/>
                  </a:lnTo>
                  <a:lnTo>
                    <a:pt x="11212" y="27777"/>
                  </a:lnTo>
                  <a:lnTo>
                    <a:pt x="10640" y="27508"/>
                  </a:lnTo>
                  <a:lnTo>
                    <a:pt x="9495" y="27003"/>
                  </a:lnTo>
                  <a:lnTo>
                    <a:pt x="7845" y="26329"/>
                  </a:lnTo>
                  <a:lnTo>
                    <a:pt x="6196" y="25690"/>
                  </a:lnTo>
                  <a:lnTo>
                    <a:pt x="2829" y="24410"/>
                  </a:lnTo>
                  <a:lnTo>
                    <a:pt x="2189" y="24175"/>
                  </a:lnTo>
                  <a:lnTo>
                    <a:pt x="1550" y="23939"/>
                  </a:lnTo>
                  <a:lnTo>
                    <a:pt x="943" y="23636"/>
                  </a:lnTo>
                  <a:lnTo>
                    <a:pt x="640" y="23468"/>
                  </a:lnTo>
                  <a:lnTo>
                    <a:pt x="371" y="23266"/>
                  </a:lnTo>
                  <a:lnTo>
                    <a:pt x="371" y="23232"/>
                  </a:lnTo>
                  <a:lnTo>
                    <a:pt x="371" y="23198"/>
                  </a:lnTo>
                  <a:lnTo>
                    <a:pt x="405" y="23131"/>
                  </a:lnTo>
                  <a:lnTo>
                    <a:pt x="405" y="23064"/>
                  </a:lnTo>
                  <a:lnTo>
                    <a:pt x="472" y="22895"/>
                  </a:lnTo>
                  <a:lnTo>
                    <a:pt x="708" y="22155"/>
                  </a:lnTo>
                  <a:lnTo>
                    <a:pt x="1583" y="19932"/>
                  </a:lnTo>
                  <a:lnTo>
                    <a:pt x="2661" y="17239"/>
                  </a:lnTo>
                  <a:lnTo>
                    <a:pt x="3805" y="14579"/>
                  </a:lnTo>
                  <a:lnTo>
                    <a:pt x="3873" y="14579"/>
                  </a:lnTo>
                  <a:lnTo>
                    <a:pt x="3906" y="14546"/>
                  </a:lnTo>
                  <a:close/>
                  <a:moveTo>
                    <a:pt x="12963" y="26296"/>
                  </a:moveTo>
                  <a:lnTo>
                    <a:pt x="13199" y="26834"/>
                  </a:lnTo>
                  <a:lnTo>
                    <a:pt x="13333" y="27137"/>
                  </a:lnTo>
                  <a:lnTo>
                    <a:pt x="13502" y="27440"/>
                  </a:lnTo>
                  <a:lnTo>
                    <a:pt x="13266" y="27912"/>
                  </a:lnTo>
                  <a:lnTo>
                    <a:pt x="13232" y="27945"/>
                  </a:lnTo>
                  <a:lnTo>
                    <a:pt x="13165" y="27710"/>
                  </a:lnTo>
                  <a:lnTo>
                    <a:pt x="13098" y="27508"/>
                  </a:lnTo>
                  <a:lnTo>
                    <a:pt x="12963" y="27104"/>
                  </a:lnTo>
                  <a:lnTo>
                    <a:pt x="12795" y="26700"/>
                  </a:lnTo>
                  <a:lnTo>
                    <a:pt x="12929" y="26397"/>
                  </a:lnTo>
                  <a:lnTo>
                    <a:pt x="12963" y="26296"/>
                  </a:lnTo>
                  <a:close/>
                  <a:moveTo>
                    <a:pt x="12391" y="27609"/>
                  </a:moveTo>
                  <a:lnTo>
                    <a:pt x="12424" y="27777"/>
                  </a:lnTo>
                  <a:lnTo>
                    <a:pt x="12492" y="27912"/>
                  </a:lnTo>
                  <a:lnTo>
                    <a:pt x="12626" y="28248"/>
                  </a:lnTo>
                  <a:lnTo>
                    <a:pt x="12626" y="28248"/>
                  </a:lnTo>
                  <a:lnTo>
                    <a:pt x="12020" y="28080"/>
                  </a:lnTo>
                  <a:lnTo>
                    <a:pt x="12222" y="27844"/>
                  </a:lnTo>
                  <a:lnTo>
                    <a:pt x="12391" y="27609"/>
                  </a:lnTo>
                  <a:close/>
                  <a:moveTo>
                    <a:pt x="12727" y="26902"/>
                  </a:moveTo>
                  <a:lnTo>
                    <a:pt x="12862" y="27440"/>
                  </a:lnTo>
                  <a:lnTo>
                    <a:pt x="12963" y="27811"/>
                  </a:lnTo>
                  <a:lnTo>
                    <a:pt x="13030" y="28013"/>
                  </a:lnTo>
                  <a:lnTo>
                    <a:pt x="13131" y="28147"/>
                  </a:lnTo>
                  <a:lnTo>
                    <a:pt x="13030" y="28349"/>
                  </a:lnTo>
                  <a:lnTo>
                    <a:pt x="12997" y="28349"/>
                  </a:lnTo>
                  <a:lnTo>
                    <a:pt x="12997" y="28248"/>
                  </a:lnTo>
                  <a:lnTo>
                    <a:pt x="12963" y="28215"/>
                  </a:lnTo>
                  <a:lnTo>
                    <a:pt x="12929" y="28215"/>
                  </a:lnTo>
                  <a:lnTo>
                    <a:pt x="12896" y="28248"/>
                  </a:lnTo>
                  <a:lnTo>
                    <a:pt x="12660" y="27777"/>
                  </a:lnTo>
                  <a:lnTo>
                    <a:pt x="12593" y="27575"/>
                  </a:lnTo>
                  <a:lnTo>
                    <a:pt x="12525" y="27339"/>
                  </a:lnTo>
                  <a:lnTo>
                    <a:pt x="12727" y="26902"/>
                  </a:lnTo>
                  <a:close/>
                  <a:moveTo>
                    <a:pt x="19764" y="18788"/>
                  </a:moveTo>
                  <a:lnTo>
                    <a:pt x="19360" y="19697"/>
                  </a:lnTo>
                  <a:lnTo>
                    <a:pt x="19023" y="20606"/>
                  </a:lnTo>
                  <a:lnTo>
                    <a:pt x="18687" y="21548"/>
                  </a:lnTo>
                  <a:lnTo>
                    <a:pt x="18316" y="22491"/>
                  </a:lnTo>
                  <a:lnTo>
                    <a:pt x="17878" y="23468"/>
                  </a:lnTo>
                  <a:lnTo>
                    <a:pt x="17441" y="24410"/>
                  </a:lnTo>
                  <a:lnTo>
                    <a:pt x="16969" y="25387"/>
                  </a:lnTo>
                  <a:lnTo>
                    <a:pt x="16532" y="26329"/>
                  </a:lnTo>
                  <a:lnTo>
                    <a:pt x="16296" y="26834"/>
                  </a:lnTo>
                  <a:lnTo>
                    <a:pt x="16094" y="27373"/>
                  </a:lnTo>
                  <a:lnTo>
                    <a:pt x="15892" y="27878"/>
                  </a:lnTo>
                  <a:lnTo>
                    <a:pt x="15623" y="28383"/>
                  </a:lnTo>
                  <a:lnTo>
                    <a:pt x="15724" y="28147"/>
                  </a:lnTo>
                  <a:lnTo>
                    <a:pt x="16767" y="25723"/>
                  </a:lnTo>
                  <a:lnTo>
                    <a:pt x="17811" y="23333"/>
                  </a:lnTo>
                  <a:lnTo>
                    <a:pt x="18249" y="22188"/>
                  </a:lnTo>
                  <a:lnTo>
                    <a:pt x="18653" y="21043"/>
                  </a:lnTo>
                  <a:lnTo>
                    <a:pt x="18889" y="20437"/>
                  </a:lnTo>
                  <a:lnTo>
                    <a:pt x="19158" y="19899"/>
                  </a:lnTo>
                  <a:lnTo>
                    <a:pt x="19764" y="18788"/>
                  </a:lnTo>
                  <a:close/>
                  <a:moveTo>
                    <a:pt x="5489" y="26060"/>
                  </a:moveTo>
                  <a:lnTo>
                    <a:pt x="6532" y="26430"/>
                  </a:lnTo>
                  <a:lnTo>
                    <a:pt x="8451" y="27070"/>
                  </a:lnTo>
                  <a:lnTo>
                    <a:pt x="10371" y="27743"/>
                  </a:lnTo>
                  <a:lnTo>
                    <a:pt x="11145" y="28013"/>
                  </a:lnTo>
                  <a:lnTo>
                    <a:pt x="11650" y="28181"/>
                  </a:lnTo>
                  <a:lnTo>
                    <a:pt x="11616" y="28215"/>
                  </a:lnTo>
                  <a:lnTo>
                    <a:pt x="11549" y="28349"/>
                  </a:lnTo>
                  <a:lnTo>
                    <a:pt x="11515" y="28450"/>
                  </a:lnTo>
                  <a:lnTo>
                    <a:pt x="11111" y="28282"/>
                  </a:lnTo>
                  <a:lnTo>
                    <a:pt x="9327" y="27541"/>
                  </a:lnTo>
                  <a:lnTo>
                    <a:pt x="7509" y="26868"/>
                  </a:lnTo>
                  <a:lnTo>
                    <a:pt x="6499" y="26464"/>
                  </a:lnTo>
                  <a:lnTo>
                    <a:pt x="5489" y="26060"/>
                  </a:lnTo>
                  <a:close/>
                  <a:moveTo>
                    <a:pt x="12323" y="28316"/>
                  </a:moveTo>
                  <a:lnTo>
                    <a:pt x="12761" y="28450"/>
                  </a:lnTo>
                  <a:lnTo>
                    <a:pt x="12525" y="28417"/>
                  </a:lnTo>
                  <a:lnTo>
                    <a:pt x="12323" y="28316"/>
                  </a:lnTo>
                  <a:close/>
                  <a:moveTo>
                    <a:pt x="371" y="23905"/>
                  </a:moveTo>
                  <a:lnTo>
                    <a:pt x="741" y="24141"/>
                  </a:lnTo>
                  <a:lnTo>
                    <a:pt x="1145" y="24377"/>
                  </a:lnTo>
                  <a:lnTo>
                    <a:pt x="1550" y="24579"/>
                  </a:lnTo>
                  <a:lnTo>
                    <a:pt x="1987" y="24747"/>
                  </a:lnTo>
                  <a:lnTo>
                    <a:pt x="2829" y="25084"/>
                  </a:lnTo>
                  <a:lnTo>
                    <a:pt x="3704" y="25420"/>
                  </a:lnTo>
                  <a:lnTo>
                    <a:pt x="5691" y="26296"/>
                  </a:lnTo>
                  <a:lnTo>
                    <a:pt x="6701" y="26733"/>
                  </a:lnTo>
                  <a:lnTo>
                    <a:pt x="7711" y="27137"/>
                  </a:lnTo>
                  <a:lnTo>
                    <a:pt x="9630" y="27878"/>
                  </a:lnTo>
                  <a:lnTo>
                    <a:pt x="11515" y="28652"/>
                  </a:lnTo>
                  <a:lnTo>
                    <a:pt x="11515" y="28753"/>
                  </a:lnTo>
                  <a:lnTo>
                    <a:pt x="11381" y="28720"/>
                  </a:lnTo>
                  <a:lnTo>
                    <a:pt x="10640" y="28383"/>
                  </a:lnTo>
                  <a:lnTo>
                    <a:pt x="9866" y="28080"/>
                  </a:lnTo>
                  <a:lnTo>
                    <a:pt x="8317" y="27474"/>
                  </a:lnTo>
                  <a:lnTo>
                    <a:pt x="7340" y="27070"/>
                  </a:lnTo>
                  <a:lnTo>
                    <a:pt x="6364" y="26666"/>
                  </a:lnTo>
                  <a:lnTo>
                    <a:pt x="4411" y="25791"/>
                  </a:lnTo>
                  <a:lnTo>
                    <a:pt x="2459" y="24949"/>
                  </a:lnTo>
                  <a:lnTo>
                    <a:pt x="1482" y="24579"/>
                  </a:lnTo>
                  <a:lnTo>
                    <a:pt x="506" y="24208"/>
                  </a:lnTo>
                  <a:lnTo>
                    <a:pt x="506" y="24175"/>
                  </a:lnTo>
                  <a:lnTo>
                    <a:pt x="472" y="24141"/>
                  </a:lnTo>
                  <a:lnTo>
                    <a:pt x="371" y="23905"/>
                  </a:lnTo>
                  <a:close/>
                  <a:moveTo>
                    <a:pt x="11852" y="28349"/>
                  </a:moveTo>
                  <a:lnTo>
                    <a:pt x="11919" y="28417"/>
                  </a:lnTo>
                  <a:lnTo>
                    <a:pt x="12020" y="28484"/>
                  </a:lnTo>
                  <a:lnTo>
                    <a:pt x="12256" y="28585"/>
                  </a:lnTo>
                  <a:lnTo>
                    <a:pt x="12525" y="28686"/>
                  </a:lnTo>
                  <a:lnTo>
                    <a:pt x="12795" y="28753"/>
                  </a:lnTo>
                  <a:lnTo>
                    <a:pt x="12727" y="28888"/>
                  </a:lnTo>
                  <a:lnTo>
                    <a:pt x="12256" y="28753"/>
                  </a:lnTo>
                  <a:lnTo>
                    <a:pt x="11785" y="28551"/>
                  </a:lnTo>
                  <a:lnTo>
                    <a:pt x="11785" y="28349"/>
                  </a:lnTo>
                  <a:close/>
                  <a:moveTo>
                    <a:pt x="13064" y="28753"/>
                  </a:moveTo>
                  <a:lnTo>
                    <a:pt x="13098" y="28821"/>
                  </a:lnTo>
                  <a:lnTo>
                    <a:pt x="13165" y="28854"/>
                  </a:lnTo>
                  <a:lnTo>
                    <a:pt x="13401" y="28888"/>
                  </a:lnTo>
                  <a:lnTo>
                    <a:pt x="13636" y="28922"/>
                  </a:lnTo>
                  <a:lnTo>
                    <a:pt x="14074" y="29023"/>
                  </a:lnTo>
                  <a:lnTo>
                    <a:pt x="13805" y="29056"/>
                  </a:lnTo>
                  <a:lnTo>
                    <a:pt x="13502" y="29023"/>
                  </a:lnTo>
                  <a:lnTo>
                    <a:pt x="13232" y="28989"/>
                  </a:lnTo>
                  <a:lnTo>
                    <a:pt x="12929" y="28955"/>
                  </a:lnTo>
                  <a:lnTo>
                    <a:pt x="12963" y="28753"/>
                  </a:lnTo>
                  <a:close/>
                  <a:moveTo>
                    <a:pt x="11751" y="28753"/>
                  </a:moveTo>
                  <a:lnTo>
                    <a:pt x="11852" y="28787"/>
                  </a:lnTo>
                  <a:lnTo>
                    <a:pt x="12290" y="28955"/>
                  </a:lnTo>
                  <a:lnTo>
                    <a:pt x="12727" y="29090"/>
                  </a:lnTo>
                  <a:lnTo>
                    <a:pt x="12761" y="29292"/>
                  </a:lnTo>
                  <a:lnTo>
                    <a:pt x="12256" y="29090"/>
                  </a:lnTo>
                  <a:lnTo>
                    <a:pt x="11751" y="28888"/>
                  </a:lnTo>
                  <a:lnTo>
                    <a:pt x="11751" y="28753"/>
                  </a:lnTo>
                  <a:close/>
                  <a:moveTo>
                    <a:pt x="15084" y="28989"/>
                  </a:moveTo>
                  <a:lnTo>
                    <a:pt x="14916" y="29124"/>
                  </a:lnTo>
                  <a:lnTo>
                    <a:pt x="14714" y="29258"/>
                  </a:lnTo>
                  <a:lnTo>
                    <a:pt x="14512" y="29359"/>
                  </a:lnTo>
                  <a:lnTo>
                    <a:pt x="14310" y="29427"/>
                  </a:lnTo>
                  <a:lnTo>
                    <a:pt x="14074" y="29460"/>
                  </a:lnTo>
                  <a:lnTo>
                    <a:pt x="13872" y="29460"/>
                  </a:lnTo>
                  <a:lnTo>
                    <a:pt x="13401" y="29427"/>
                  </a:lnTo>
                  <a:lnTo>
                    <a:pt x="12963" y="29326"/>
                  </a:lnTo>
                  <a:lnTo>
                    <a:pt x="12997" y="29292"/>
                  </a:lnTo>
                  <a:lnTo>
                    <a:pt x="12963" y="29225"/>
                  </a:lnTo>
                  <a:lnTo>
                    <a:pt x="12963" y="29157"/>
                  </a:lnTo>
                  <a:lnTo>
                    <a:pt x="13502" y="29225"/>
                  </a:lnTo>
                  <a:lnTo>
                    <a:pt x="14276" y="29225"/>
                  </a:lnTo>
                  <a:lnTo>
                    <a:pt x="14545" y="29157"/>
                  </a:lnTo>
                  <a:lnTo>
                    <a:pt x="14815" y="29090"/>
                  </a:lnTo>
                  <a:lnTo>
                    <a:pt x="15084" y="28989"/>
                  </a:lnTo>
                  <a:close/>
                  <a:moveTo>
                    <a:pt x="9765" y="1"/>
                  </a:moveTo>
                  <a:lnTo>
                    <a:pt x="9731" y="35"/>
                  </a:lnTo>
                  <a:lnTo>
                    <a:pt x="9529" y="775"/>
                  </a:lnTo>
                  <a:lnTo>
                    <a:pt x="9327" y="1482"/>
                  </a:lnTo>
                  <a:lnTo>
                    <a:pt x="9057" y="2189"/>
                  </a:lnTo>
                  <a:lnTo>
                    <a:pt x="8788" y="2863"/>
                  </a:lnTo>
                  <a:lnTo>
                    <a:pt x="8216" y="4243"/>
                  </a:lnTo>
                  <a:lnTo>
                    <a:pt x="7576" y="5590"/>
                  </a:lnTo>
                  <a:lnTo>
                    <a:pt x="6398" y="8250"/>
                  </a:lnTo>
                  <a:lnTo>
                    <a:pt x="5825" y="9563"/>
                  </a:lnTo>
                  <a:lnTo>
                    <a:pt x="5186" y="10876"/>
                  </a:lnTo>
                  <a:lnTo>
                    <a:pt x="4714" y="11818"/>
                  </a:lnTo>
                  <a:lnTo>
                    <a:pt x="4277" y="12795"/>
                  </a:lnTo>
                  <a:lnTo>
                    <a:pt x="3469" y="14781"/>
                  </a:lnTo>
                  <a:lnTo>
                    <a:pt x="2257" y="17576"/>
                  </a:lnTo>
                  <a:lnTo>
                    <a:pt x="1078" y="20437"/>
                  </a:lnTo>
                  <a:lnTo>
                    <a:pt x="674" y="21481"/>
                  </a:lnTo>
                  <a:lnTo>
                    <a:pt x="270" y="22525"/>
                  </a:lnTo>
                  <a:lnTo>
                    <a:pt x="169" y="22828"/>
                  </a:lnTo>
                  <a:lnTo>
                    <a:pt x="102" y="23030"/>
                  </a:lnTo>
                  <a:lnTo>
                    <a:pt x="68" y="23198"/>
                  </a:lnTo>
                  <a:lnTo>
                    <a:pt x="34" y="23232"/>
                  </a:lnTo>
                  <a:lnTo>
                    <a:pt x="1" y="23299"/>
                  </a:lnTo>
                  <a:lnTo>
                    <a:pt x="102" y="23535"/>
                  </a:lnTo>
                  <a:lnTo>
                    <a:pt x="135" y="23771"/>
                  </a:lnTo>
                  <a:lnTo>
                    <a:pt x="203" y="24006"/>
                  </a:lnTo>
                  <a:lnTo>
                    <a:pt x="304" y="24242"/>
                  </a:lnTo>
                  <a:lnTo>
                    <a:pt x="337" y="24276"/>
                  </a:lnTo>
                  <a:lnTo>
                    <a:pt x="405" y="24276"/>
                  </a:lnTo>
                  <a:lnTo>
                    <a:pt x="2459" y="25252"/>
                  </a:lnTo>
                  <a:lnTo>
                    <a:pt x="4512" y="26161"/>
                  </a:lnTo>
                  <a:lnTo>
                    <a:pt x="6633" y="27036"/>
                  </a:lnTo>
                  <a:lnTo>
                    <a:pt x="8721" y="27878"/>
                  </a:lnTo>
                  <a:lnTo>
                    <a:pt x="10135" y="28450"/>
                  </a:lnTo>
                  <a:lnTo>
                    <a:pt x="11549" y="29056"/>
                  </a:lnTo>
                  <a:lnTo>
                    <a:pt x="11583" y="29090"/>
                  </a:lnTo>
                  <a:lnTo>
                    <a:pt x="11650" y="29090"/>
                  </a:lnTo>
                  <a:lnTo>
                    <a:pt x="12020" y="29258"/>
                  </a:lnTo>
                  <a:lnTo>
                    <a:pt x="12694" y="29494"/>
                  </a:lnTo>
                  <a:lnTo>
                    <a:pt x="13064" y="29595"/>
                  </a:lnTo>
                  <a:lnTo>
                    <a:pt x="13401" y="29662"/>
                  </a:lnTo>
                  <a:lnTo>
                    <a:pt x="14141" y="29662"/>
                  </a:lnTo>
                  <a:lnTo>
                    <a:pt x="14478" y="29595"/>
                  </a:lnTo>
                  <a:lnTo>
                    <a:pt x="14848" y="29460"/>
                  </a:lnTo>
                  <a:lnTo>
                    <a:pt x="15151" y="29292"/>
                  </a:lnTo>
                  <a:lnTo>
                    <a:pt x="15421" y="29090"/>
                  </a:lnTo>
                  <a:lnTo>
                    <a:pt x="15656" y="28821"/>
                  </a:lnTo>
                  <a:lnTo>
                    <a:pt x="15825" y="28518"/>
                  </a:lnTo>
                  <a:lnTo>
                    <a:pt x="15993" y="28181"/>
                  </a:lnTo>
                  <a:lnTo>
                    <a:pt x="16161" y="27844"/>
                  </a:lnTo>
                  <a:lnTo>
                    <a:pt x="16431" y="27205"/>
                  </a:lnTo>
                  <a:lnTo>
                    <a:pt x="16868" y="26127"/>
                  </a:lnTo>
                  <a:lnTo>
                    <a:pt x="17373" y="25117"/>
                  </a:lnTo>
                  <a:lnTo>
                    <a:pt x="17878" y="24074"/>
                  </a:lnTo>
                  <a:lnTo>
                    <a:pt x="18350" y="23030"/>
                  </a:lnTo>
                  <a:lnTo>
                    <a:pt x="18788" y="21952"/>
                  </a:lnTo>
                  <a:lnTo>
                    <a:pt x="19192" y="20841"/>
                  </a:lnTo>
                  <a:lnTo>
                    <a:pt x="19596" y="19730"/>
                  </a:lnTo>
                  <a:lnTo>
                    <a:pt x="20067" y="18653"/>
                  </a:lnTo>
                  <a:lnTo>
                    <a:pt x="20437" y="17946"/>
                  </a:lnTo>
                  <a:lnTo>
                    <a:pt x="20841" y="17273"/>
                  </a:lnTo>
                  <a:lnTo>
                    <a:pt x="20841" y="16902"/>
                  </a:lnTo>
                  <a:lnTo>
                    <a:pt x="20505" y="17407"/>
                  </a:lnTo>
                  <a:lnTo>
                    <a:pt x="20202" y="17879"/>
                  </a:lnTo>
                  <a:lnTo>
                    <a:pt x="20505" y="17172"/>
                  </a:lnTo>
                  <a:lnTo>
                    <a:pt x="20673" y="16835"/>
                  </a:lnTo>
                  <a:lnTo>
                    <a:pt x="20841" y="16498"/>
                  </a:lnTo>
                  <a:lnTo>
                    <a:pt x="20841" y="15960"/>
                  </a:lnTo>
                  <a:lnTo>
                    <a:pt x="20639" y="16296"/>
                  </a:lnTo>
                  <a:lnTo>
                    <a:pt x="20370" y="16768"/>
                  </a:lnTo>
                  <a:lnTo>
                    <a:pt x="20168" y="17273"/>
                  </a:lnTo>
                  <a:lnTo>
                    <a:pt x="19966" y="17744"/>
                  </a:lnTo>
                  <a:lnTo>
                    <a:pt x="19730" y="18249"/>
                  </a:lnTo>
                  <a:lnTo>
                    <a:pt x="19192" y="19259"/>
                  </a:lnTo>
                  <a:lnTo>
                    <a:pt x="18922" y="19764"/>
                  </a:lnTo>
                  <a:lnTo>
                    <a:pt x="18653" y="20303"/>
                  </a:lnTo>
                  <a:lnTo>
                    <a:pt x="18451" y="20841"/>
                  </a:lnTo>
                  <a:lnTo>
                    <a:pt x="18249" y="21414"/>
                  </a:lnTo>
                  <a:lnTo>
                    <a:pt x="18047" y="21986"/>
                  </a:lnTo>
                  <a:lnTo>
                    <a:pt x="17845" y="22559"/>
                  </a:lnTo>
                  <a:lnTo>
                    <a:pt x="17373" y="23670"/>
                  </a:lnTo>
                  <a:lnTo>
                    <a:pt x="16868" y="24781"/>
                  </a:lnTo>
                  <a:lnTo>
                    <a:pt x="16363" y="25892"/>
                  </a:lnTo>
                  <a:lnTo>
                    <a:pt x="15858" y="27003"/>
                  </a:lnTo>
                  <a:lnTo>
                    <a:pt x="15555" y="27844"/>
                  </a:lnTo>
                  <a:lnTo>
                    <a:pt x="15353" y="28248"/>
                  </a:lnTo>
                  <a:lnTo>
                    <a:pt x="15252" y="28417"/>
                  </a:lnTo>
                  <a:lnTo>
                    <a:pt x="15084" y="28585"/>
                  </a:lnTo>
                  <a:lnTo>
                    <a:pt x="14983" y="28686"/>
                  </a:lnTo>
                  <a:lnTo>
                    <a:pt x="14848" y="28753"/>
                  </a:lnTo>
                  <a:lnTo>
                    <a:pt x="14747" y="28787"/>
                  </a:lnTo>
                  <a:lnTo>
                    <a:pt x="14613" y="28821"/>
                  </a:lnTo>
                  <a:lnTo>
                    <a:pt x="14343" y="28821"/>
                  </a:lnTo>
                  <a:lnTo>
                    <a:pt x="14040" y="28753"/>
                  </a:lnTo>
                  <a:lnTo>
                    <a:pt x="13636" y="28585"/>
                  </a:lnTo>
                  <a:lnTo>
                    <a:pt x="13232" y="28417"/>
                  </a:lnTo>
                  <a:lnTo>
                    <a:pt x="13670" y="27575"/>
                  </a:lnTo>
                  <a:lnTo>
                    <a:pt x="13704" y="27541"/>
                  </a:lnTo>
                  <a:lnTo>
                    <a:pt x="13906" y="27137"/>
                  </a:lnTo>
                  <a:lnTo>
                    <a:pt x="14141" y="26666"/>
                  </a:lnTo>
                  <a:lnTo>
                    <a:pt x="14343" y="26161"/>
                  </a:lnTo>
                  <a:lnTo>
                    <a:pt x="14680" y="25117"/>
                  </a:lnTo>
                  <a:lnTo>
                    <a:pt x="14747" y="25117"/>
                  </a:lnTo>
                  <a:lnTo>
                    <a:pt x="14781" y="25050"/>
                  </a:lnTo>
                  <a:lnTo>
                    <a:pt x="14781" y="25016"/>
                  </a:lnTo>
                  <a:lnTo>
                    <a:pt x="14781" y="24983"/>
                  </a:lnTo>
                  <a:lnTo>
                    <a:pt x="14747" y="24949"/>
                  </a:lnTo>
                  <a:lnTo>
                    <a:pt x="14848" y="24646"/>
                  </a:lnTo>
                  <a:lnTo>
                    <a:pt x="14882" y="24545"/>
                  </a:lnTo>
                  <a:lnTo>
                    <a:pt x="14916" y="24545"/>
                  </a:lnTo>
                  <a:lnTo>
                    <a:pt x="14983" y="24579"/>
                  </a:lnTo>
                  <a:lnTo>
                    <a:pt x="15017" y="24545"/>
                  </a:lnTo>
                  <a:lnTo>
                    <a:pt x="15050" y="24511"/>
                  </a:lnTo>
                  <a:lnTo>
                    <a:pt x="15050" y="24478"/>
                  </a:lnTo>
                  <a:lnTo>
                    <a:pt x="14949" y="24309"/>
                  </a:lnTo>
                  <a:lnTo>
                    <a:pt x="15151" y="23771"/>
                  </a:lnTo>
                  <a:lnTo>
                    <a:pt x="15219" y="23737"/>
                  </a:lnTo>
                  <a:lnTo>
                    <a:pt x="15252" y="23703"/>
                  </a:lnTo>
                  <a:lnTo>
                    <a:pt x="15252" y="23636"/>
                  </a:lnTo>
                  <a:lnTo>
                    <a:pt x="15219" y="23602"/>
                  </a:lnTo>
                  <a:lnTo>
                    <a:pt x="15353" y="23232"/>
                  </a:lnTo>
                  <a:lnTo>
                    <a:pt x="15421" y="23232"/>
                  </a:lnTo>
                  <a:lnTo>
                    <a:pt x="15488" y="23198"/>
                  </a:lnTo>
                  <a:lnTo>
                    <a:pt x="15488" y="23165"/>
                  </a:lnTo>
                  <a:lnTo>
                    <a:pt x="15488" y="23097"/>
                  </a:lnTo>
                  <a:lnTo>
                    <a:pt x="15454" y="22996"/>
                  </a:lnTo>
                  <a:lnTo>
                    <a:pt x="15858" y="21952"/>
                  </a:lnTo>
                  <a:lnTo>
                    <a:pt x="15892" y="21986"/>
                  </a:lnTo>
                  <a:lnTo>
                    <a:pt x="15993" y="21986"/>
                  </a:lnTo>
                  <a:lnTo>
                    <a:pt x="16027" y="21952"/>
                  </a:lnTo>
                  <a:lnTo>
                    <a:pt x="16027" y="21919"/>
                  </a:lnTo>
                  <a:lnTo>
                    <a:pt x="15959" y="21717"/>
                  </a:lnTo>
                  <a:lnTo>
                    <a:pt x="16161" y="21313"/>
                  </a:lnTo>
                  <a:lnTo>
                    <a:pt x="16195" y="21245"/>
                  </a:lnTo>
                  <a:lnTo>
                    <a:pt x="16397" y="20808"/>
                  </a:lnTo>
                  <a:lnTo>
                    <a:pt x="16431" y="20808"/>
                  </a:lnTo>
                  <a:lnTo>
                    <a:pt x="16498" y="20774"/>
                  </a:lnTo>
                  <a:lnTo>
                    <a:pt x="16532" y="20774"/>
                  </a:lnTo>
                  <a:lnTo>
                    <a:pt x="16532" y="20707"/>
                  </a:lnTo>
                  <a:lnTo>
                    <a:pt x="16498" y="20572"/>
                  </a:lnTo>
                  <a:lnTo>
                    <a:pt x="16666" y="20202"/>
                  </a:lnTo>
                  <a:lnTo>
                    <a:pt x="16700" y="20202"/>
                  </a:lnTo>
                  <a:lnTo>
                    <a:pt x="16734" y="20168"/>
                  </a:lnTo>
                  <a:lnTo>
                    <a:pt x="16868" y="20235"/>
                  </a:lnTo>
                  <a:lnTo>
                    <a:pt x="17037" y="20269"/>
                  </a:lnTo>
                  <a:lnTo>
                    <a:pt x="17306" y="20370"/>
                  </a:lnTo>
                  <a:lnTo>
                    <a:pt x="17575" y="20471"/>
                  </a:lnTo>
                  <a:lnTo>
                    <a:pt x="17946" y="20673"/>
                  </a:lnTo>
                  <a:lnTo>
                    <a:pt x="18114" y="20774"/>
                  </a:lnTo>
                  <a:lnTo>
                    <a:pt x="18316" y="20808"/>
                  </a:lnTo>
                  <a:lnTo>
                    <a:pt x="18350" y="20808"/>
                  </a:lnTo>
                  <a:lnTo>
                    <a:pt x="18384" y="20774"/>
                  </a:lnTo>
                  <a:lnTo>
                    <a:pt x="18417" y="20707"/>
                  </a:lnTo>
                  <a:lnTo>
                    <a:pt x="18417" y="20673"/>
                  </a:lnTo>
                  <a:lnTo>
                    <a:pt x="18384" y="20572"/>
                  </a:lnTo>
                  <a:lnTo>
                    <a:pt x="18283" y="20505"/>
                  </a:lnTo>
                  <a:lnTo>
                    <a:pt x="18081" y="20370"/>
                  </a:lnTo>
                  <a:lnTo>
                    <a:pt x="17676" y="20202"/>
                  </a:lnTo>
                  <a:lnTo>
                    <a:pt x="17239" y="20033"/>
                  </a:lnTo>
                  <a:lnTo>
                    <a:pt x="16969" y="19966"/>
                  </a:lnTo>
                  <a:lnTo>
                    <a:pt x="16868" y="19966"/>
                  </a:lnTo>
                  <a:lnTo>
                    <a:pt x="16767" y="20000"/>
                  </a:lnTo>
                  <a:lnTo>
                    <a:pt x="16969" y="19562"/>
                  </a:lnTo>
                  <a:lnTo>
                    <a:pt x="17070" y="19562"/>
                  </a:lnTo>
                  <a:lnTo>
                    <a:pt x="17104" y="19495"/>
                  </a:lnTo>
                  <a:lnTo>
                    <a:pt x="17138" y="19461"/>
                  </a:lnTo>
                  <a:lnTo>
                    <a:pt x="17104" y="19394"/>
                  </a:lnTo>
                  <a:lnTo>
                    <a:pt x="17070" y="19360"/>
                  </a:lnTo>
                  <a:lnTo>
                    <a:pt x="17306" y="18855"/>
                  </a:lnTo>
                  <a:lnTo>
                    <a:pt x="17441" y="18552"/>
                  </a:lnTo>
                  <a:lnTo>
                    <a:pt x="17474" y="18518"/>
                  </a:lnTo>
                  <a:lnTo>
                    <a:pt x="17508" y="18451"/>
                  </a:lnTo>
                  <a:lnTo>
                    <a:pt x="17980" y="17441"/>
                  </a:lnTo>
                  <a:lnTo>
                    <a:pt x="18047" y="17441"/>
                  </a:lnTo>
                  <a:lnTo>
                    <a:pt x="18081" y="17374"/>
                  </a:lnTo>
                  <a:lnTo>
                    <a:pt x="18047" y="17273"/>
                  </a:lnTo>
                  <a:lnTo>
                    <a:pt x="18384" y="16566"/>
                  </a:lnTo>
                  <a:lnTo>
                    <a:pt x="18417" y="16532"/>
                  </a:lnTo>
                  <a:lnTo>
                    <a:pt x="18417" y="16498"/>
                  </a:lnTo>
                  <a:lnTo>
                    <a:pt x="19528" y="14108"/>
                  </a:lnTo>
                  <a:lnTo>
                    <a:pt x="19697" y="14243"/>
                  </a:lnTo>
                  <a:lnTo>
                    <a:pt x="19865" y="14310"/>
                  </a:lnTo>
                  <a:lnTo>
                    <a:pt x="20235" y="14445"/>
                  </a:lnTo>
                  <a:lnTo>
                    <a:pt x="20841" y="14714"/>
                  </a:lnTo>
                  <a:lnTo>
                    <a:pt x="20841" y="14445"/>
                  </a:lnTo>
                  <a:lnTo>
                    <a:pt x="20639" y="14377"/>
                  </a:lnTo>
                  <a:lnTo>
                    <a:pt x="20101" y="14142"/>
                  </a:lnTo>
                  <a:lnTo>
                    <a:pt x="19831" y="14074"/>
                  </a:lnTo>
                  <a:lnTo>
                    <a:pt x="19562" y="14041"/>
                  </a:lnTo>
                  <a:lnTo>
                    <a:pt x="19629" y="13872"/>
                  </a:lnTo>
                  <a:lnTo>
                    <a:pt x="19865" y="13266"/>
                  </a:lnTo>
                  <a:lnTo>
                    <a:pt x="20067" y="12660"/>
                  </a:lnTo>
                  <a:lnTo>
                    <a:pt x="20269" y="12088"/>
                  </a:lnTo>
                  <a:lnTo>
                    <a:pt x="20505" y="11482"/>
                  </a:lnTo>
                  <a:lnTo>
                    <a:pt x="20673" y="11145"/>
                  </a:lnTo>
                  <a:lnTo>
                    <a:pt x="20841" y="10842"/>
                  </a:lnTo>
                  <a:lnTo>
                    <a:pt x="20841" y="10371"/>
                  </a:lnTo>
                  <a:lnTo>
                    <a:pt x="20774" y="10472"/>
                  </a:lnTo>
                  <a:lnTo>
                    <a:pt x="20404" y="9798"/>
                  </a:lnTo>
                  <a:lnTo>
                    <a:pt x="20269" y="9462"/>
                  </a:lnTo>
                  <a:lnTo>
                    <a:pt x="20134" y="9091"/>
                  </a:lnTo>
                  <a:lnTo>
                    <a:pt x="20134" y="9058"/>
                  </a:lnTo>
                  <a:lnTo>
                    <a:pt x="20101" y="9091"/>
                  </a:lnTo>
                  <a:lnTo>
                    <a:pt x="20101" y="9293"/>
                  </a:lnTo>
                  <a:lnTo>
                    <a:pt x="20134" y="9529"/>
                  </a:lnTo>
                  <a:lnTo>
                    <a:pt x="20269" y="9933"/>
                  </a:lnTo>
                  <a:lnTo>
                    <a:pt x="20437" y="10337"/>
                  </a:lnTo>
                  <a:lnTo>
                    <a:pt x="20639" y="10707"/>
                  </a:lnTo>
                  <a:lnTo>
                    <a:pt x="20471" y="11044"/>
                  </a:lnTo>
                  <a:lnTo>
                    <a:pt x="20336" y="10876"/>
                  </a:lnTo>
                  <a:lnTo>
                    <a:pt x="20269" y="10707"/>
                  </a:lnTo>
                  <a:lnTo>
                    <a:pt x="20101" y="10371"/>
                  </a:lnTo>
                  <a:lnTo>
                    <a:pt x="20000" y="10202"/>
                  </a:lnTo>
                  <a:lnTo>
                    <a:pt x="19865" y="10068"/>
                  </a:lnTo>
                  <a:lnTo>
                    <a:pt x="19831" y="10068"/>
                  </a:lnTo>
                  <a:lnTo>
                    <a:pt x="19831" y="10101"/>
                  </a:lnTo>
                  <a:lnTo>
                    <a:pt x="19932" y="10303"/>
                  </a:lnTo>
                  <a:lnTo>
                    <a:pt x="20000" y="10505"/>
                  </a:lnTo>
                  <a:lnTo>
                    <a:pt x="20067" y="10707"/>
                  </a:lnTo>
                  <a:lnTo>
                    <a:pt x="20134" y="10909"/>
                  </a:lnTo>
                  <a:lnTo>
                    <a:pt x="20235" y="11078"/>
                  </a:lnTo>
                  <a:lnTo>
                    <a:pt x="20370" y="11246"/>
                  </a:lnTo>
                  <a:lnTo>
                    <a:pt x="20202" y="11583"/>
                  </a:lnTo>
                  <a:lnTo>
                    <a:pt x="20134" y="11549"/>
                  </a:lnTo>
                  <a:lnTo>
                    <a:pt x="19899" y="11280"/>
                  </a:lnTo>
                  <a:lnTo>
                    <a:pt x="19764" y="11111"/>
                  </a:lnTo>
                  <a:lnTo>
                    <a:pt x="19663" y="10909"/>
                  </a:lnTo>
                  <a:lnTo>
                    <a:pt x="19495" y="10539"/>
                  </a:lnTo>
                  <a:lnTo>
                    <a:pt x="19461" y="10505"/>
                  </a:lnTo>
                  <a:lnTo>
                    <a:pt x="20168" y="8923"/>
                  </a:lnTo>
                  <a:lnTo>
                    <a:pt x="20841" y="7341"/>
                  </a:lnTo>
                  <a:lnTo>
                    <a:pt x="20841" y="6667"/>
                  </a:lnTo>
                  <a:lnTo>
                    <a:pt x="20336" y="7846"/>
                  </a:lnTo>
                  <a:lnTo>
                    <a:pt x="19831" y="9024"/>
                  </a:lnTo>
                  <a:lnTo>
                    <a:pt x="19326" y="10202"/>
                  </a:lnTo>
                  <a:lnTo>
                    <a:pt x="18788" y="11347"/>
                  </a:lnTo>
                  <a:lnTo>
                    <a:pt x="18350" y="12290"/>
                  </a:lnTo>
                  <a:lnTo>
                    <a:pt x="17912" y="13232"/>
                  </a:lnTo>
                  <a:lnTo>
                    <a:pt x="17508" y="13131"/>
                  </a:lnTo>
                  <a:lnTo>
                    <a:pt x="17171" y="12997"/>
                  </a:lnTo>
                  <a:lnTo>
                    <a:pt x="16801" y="12862"/>
                  </a:lnTo>
                  <a:lnTo>
                    <a:pt x="16464" y="12694"/>
                  </a:lnTo>
                  <a:lnTo>
                    <a:pt x="15118" y="11953"/>
                  </a:lnTo>
                  <a:lnTo>
                    <a:pt x="14343" y="11616"/>
                  </a:lnTo>
                  <a:lnTo>
                    <a:pt x="13569" y="11313"/>
                  </a:lnTo>
                  <a:lnTo>
                    <a:pt x="12795" y="11010"/>
                  </a:lnTo>
                  <a:lnTo>
                    <a:pt x="12020" y="10707"/>
                  </a:lnTo>
                  <a:lnTo>
                    <a:pt x="10640" y="10101"/>
                  </a:lnTo>
                  <a:lnTo>
                    <a:pt x="9226" y="9495"/>
                  </a:lnTo>
                  <a:lnTo>
                    <a:pt x="8317" y="9159"/>
                  </a:lnTo>
                  <a:lnTo>
                    <a:pt x="7879" y="8990"/>
                  </a:lnTo>
                  <a:lnTo>
                    <a:pt x="7441" y="8788"/>
                  </a:lnTo>
                  <a:lnTo>
                    <a:pt x="7004" y="8620"/>
                  </a:lnTo>
                  <a:lnTo>
                    <a:pt x="6802" y="8553"/>
                  </a:lnTo>
                  <a:lnTo>
                    <a:pt x="6566" y="8485"/>
                  </a:lnTo>
                  <a:lnTo>
                    <a:pt x="8014" y="5253"/>
                  </a:lnTo>
                  <a:lnTo>
                    <a:pt x="8552" y="4007"/>
                  </a:lnTo>
                  <a:lnTo>
                    <a:pt x="9091" y="2762"/>
                  </a:lnTo>
                  <a:lnTo>
                    <a:pt x="9327" y="2122"/>
                  </a:lnTo>
                  <a:lnTo>
                    <a:pt x="9529" y="1482"/>
                  </a:lnTo>
                  <a:lnTo>
                    <a:pt x="9697" y="809"/>
                  </a:lnTo>
                  <a:lnTo>
                    <a:pt x="9866" y="169"/>
                  </a:lnTo>
                  <a:lnTo>
                    <a:pt x="9899" y="203"/>
                  </a:lnTo>
                  <a:lnTo>
                    <a:pt x="10371" y="371"/>
                  </a:lnTo>
                  <a:lnTo>
                    <a:pt x="10775" y="540"/>
                  </a:lnTo>
                  <a:lnTo>
                    <a:pt x="11650" y="977"/>
                  </a:lnTo>
                  <a:lnTo>
                    <a:pt x="12088" y="1146"/>
                  </a:lnTo>
                  <a:lnTo>
                    <a:pt x="12559" y="1280"/>
                  </a:lnTo>
                  <a:lnTo>
                    <a:pt x="13468" y="1583"/>
                  </a:lnTo>
                  <a:lnTo>
                    <a:pt x="14478" y="1920"/>
                  </a:lnTo>
                  <a:lnTo>
                    <a:pt x="15488" y="2358"/>
                  </a:lnTo>
                  <a:lnTo>
                    <a:pt x="17474" y="3233"/>
                  </a:lnTo>
                  <a:lnTo>
                    <a:pt x="18586" y="3671"/>
                  </a:lnTo>
                  <a:lnTo>
                    <a:pt x="19697" y="4108"/>
                  </a:lnTo>
                  <a:lnTo>
                    <a:pt x="20740" y="4546"/>
                  </a:lnTo>
                  <a:lnTo>
                    <a:pt x="20841" y="4580"/>
                  </a:lnTo>
                  <a:lnTo>
                    <a:pt x="20841" y="4243"/>
                  </a:lnTo>
                  <a:lnTo>
                    <a:pt x="20033" y="3940"/>
                  </a:lnTo>
                  <a:lnTo>
                    <a:pt x="18720" y="3435"/>
                  </a:lnTo>
                  <a:lnTo>
                    <a:pt x="17407" y="2896"/>
                  </a:lnTo>
                  <a:lnTo>
                    <a:pt x="15488" y="2055"/>
                  </a:lnTo>
                  <a:lnTo>
                    <a:pt x="14512" y="1651"/>
                  </a:lnTo>
                  <a:lnTo>
                    <a:pt x="13535" y="1314"/>
                  </a:lnTo>
                  <a:lnTo>
                    <a:pt x="12458" y="977"/>
                  </a:lnTo>
                  <a:lnTo>
                    <a:pt x="11919" y="775"/>
                  </a:lnTo>
                  <a:lnTo>
                    <a:pt x="11414" y="540"/>
                  </a:lnTo>
                  <a:lnTo>
                    <a:pt x="11044" y="371"/>
                  </a:lnTo>
                  <a:lnTo>
                    <a:pt x="10674" y="203"/>
                  </a:lnTo>
                  <a:lnTo>
                    <a:pt x="10337" y="102"/>
                  </a:lnTo>
                  <a:lnTo>
                    <a:pt x="9933" y="35"/>
                  </a:lnTo>
                  <a:lnTo>
                    <a:pt x="9899" y="35"/>
                  </a:lnTo>
                  <a:lnTo>
                    <a:pt x="9866" y="68"/>
                  </a:lnTo>
                  <a:lnTo>
                    <a:pt x="983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9"/>
            <p:cNvSpPr/>
            <p:nvPr/>
          </p:nvSpPr>
          <p:spPr>
            <a:xfrm>
              <a:off x="6848670" y="3911827"/>
              <a:ext cx="13485" cy="28562"/>
            </a:xfrm>
            <a:custGeom>
              <a:avLst/>
              <a:gdLst/>
              <a:ahLst/>
              <a:cxnLst/>
              <a:rect l="l" t="t" r="r" b="b"/>
              <a:pathLst>
                <a:path w="271" h="574" extrusionOk="0">
                  <a:moveTo>
                    <a:pt x="68" y="1"/>
                  </a:moveTo>
                  <a:lnTo>
                    <a:pt x="35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136" y="338"/>
                  </a:lnTo>
                  <a:lnTo>
                    <a:pt x="270" y="573"/>
                  </a:lnTo>
                  <a:lnTo>
                    <a:pt x="270" y="169"/>
                  </a:lnTo>
                  <a:lnTo>
                    <a:pt x="136" y="35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9"/>
            <p:cNvSpPr/>
            <p:nvPr/>
          </p:nvSpPr>
          <p:spPr>
            <a:xfrm>
              <a:off x="6845336" y="3940339"/>
              <a:ext cx="16819" cy="50307"/>
            </a:xfrm>
            <a:custGeom>
              <a:avLst/>
              <a:gdLst/>
              <a:ahLst/>
              <a:cxnLst/>
              <a:rect l="l" t="t" r="r" b="b"/>
              <a:pathLst>
                <a:path w="338" h="1011" extrusionOk="0">
                  <a:moveTo>
                    <a:pt x="68" y="0"/>
                  </a:moveTo>
                  <a:lnTo>
                    <a:pt x="34" y="34"/>
                  </a:lnTo>
                  <a:lnTo>
                    <a:pt x="1" y="101"/>
                  </a:lnTo>
                  <a:lnTo>
                    <a:pt x="1" y="202"/>
                  </a:lnTo>
                  <a:lnTo>
                    <a:pt x="34" y="371"/>
                  </a:lnTo>
                  <a:lnTo>
                    <a:pt x="102" y="539"/>
                  </a:lnTo>
                  <a:lnTo>
                    <a:pt x="169" y="707"/>
                  </a:lnTo>
                  <a:lnTo>
                    <a:pt x="337" y="1010"/>
                  </a:lnTo>
                  <a:lnTo>
                    <a:pt x="337" y="505"/>
                  </a:lnTo>
                  <a:lnTo>
                    <a:pt x="236" y="270"/>
                  </a:lnTo>
                  <a:lnTo>
                    <a:pt x="102" y="68"/>
                  </a:lnTo>
                  <a:lnTo>
                    <a:pt x="102" y="34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73" name="Google Shape;1473;p9"/>
          <p:cNvGrpSpPr/>
          <p:nvPr/>
        </p:nvGrpSpPr>
        <p:grpSpPr>
          <a:xfrm>
            <a:off x="3462913" y="4724358"/>
            <a:ext cx="2218152" cy="422263"/>
            <a:chOff x="2330363" y="4724358"/>
            <a:chExt cx="2218152" cy="422263"/>
          </a:xfrm>
        </p:grpSpPr>
        <p:sp>
          <p:nvSpPr>
            <p:cNvPr id="1474" name="Google Shape;1474;p9"/>
            <p:cNvSpPr/>
            <p:nvPr/>
          </p:nvSpPr>
          <p:spPr>
            <a:xfrm>
              <a:off x="4117941" y="4942157"/>
              <a:ext cx="124002" cy="132411"/>
            </a:xfrm>
            <a:custGeom>
              <a:avLst/>
              <a:gdLst/>
              <a:ahLst/>
              <a:cxnLst/>
              <a:rect l="l" t="t" r="r" b="b"/>
              <a:pathLst>
                <a:path w="2492" h="2661" extrusionOk="0">
                  <a:moveTo>
                    <a:pt x="1885" y="135"/>
                  </a:moveTo>
                  <a:lnTo>
                    <a:pt x="2289" y="169"/>
                  </a:lnTo>
                  <a:lnTo>
                    <a:pt x="2323" y="203"/>
                  </a:lnTo>
                  <a:lnTo>
                    <a:pt x="2357" y="270"/>
                  </a:lnTo>
                  <a:lnTo>
                    <a:pt x="2357" y="539"/>
                  </a:lnTo>
                  <a:lnTo>
                    <a:pt x="2357" y="1011"/>
                  </a:lnTo>
                  <a:lnTo>
                    <a:pt x="2323" y="1617"/>
                  </a:lnTo>
                  <a:lnTo>
                    <a:pt x="2289" y="2223"/>
                  </a:lnTo>
                  <a:lnTo>
                    <a:pt x="2256" y="2324"/>
                  </a:lnTo>
                  <a:lnTo>
                    <a:pt x="2256" y="2391"/>
                  </a:lnTo>
                  <a:lnTo>
                    <a:pt x="2222" y="2425"/>
                  </a:lnTo>
                  <a:lnTo>
                    <a:pt x="2121" y="2425"/>
                  </a:lnTo>
                  <a:lnTo>
                    <a:pt x="1650" y="2492"/>
                  </a:lnTo>
                  <a:lnTo>
                    <a:pt x="741" y="2492"/>
                  </a:lnTo>
                  <a:lnTo>
                    <a:pt x="505" y="2425"/>
                  </a:lnTo>
                  <a:lnTo>
                    <a:pt x="404" y="2391"/>
                  </a:lnTo>
                  <a:lnTo>
                    <a:pt x="337" y="2324"/>
                  </a:lnTo>
                  <a:lnTo>
                    <a:pt x="236" y="2156"/>
                  </a:lnTo>
                  <a:lnTo>
                    <a:pt x="202" y="1920"/>
                  </a:lnTo>
                  <a:lnTo>
                    <a:pt x="135" y="1516"/>
                  </a:lnTo>
                  <a:lnTo>
                    <a:pt x="101" y="1112"/>
                  </a:lnTo>
                  <a:lnTo>
                    <a:pt x="135" y="674"/>
                  </a:lnTo>
                  <a:lnTo>
                    <a:pt x="202" y="270"/>
                  </a:lnTo>
                  <a:lnTo>
                    <a:pt x="236" y="270"/>
                  </a:lnTo>
                  <a:lnTo>
                    <a:pt x="269" y="236"/>
                  </a:lnTo>
                  <a:lnTo>
                    <a:pt x="875" y="203"/>
                  </a:lnTo>
                  <a:lnTo>
                    <a:pt x="1515" y="135"/>
                  </a:lnTo>
                  <a:close/>
                  <a:moveTo>
                    <a:pt x="1279" y="1"/>
                  </a:moveTo>
                  <a:lnTo>
                    <a:pt x="135" y="102"/>
                  </a:lnTo>
                  <a:lnTo>
                    <a:pt x="101" y="135"/>
                  </a:lnTo>
                  <a:lnTo>
                    <a:pt x="67" y="169"/>
                  </a:lnTo>
                  <a:lnTo>
                    <a:pt x="67" y="203"/>
                  </a:lnTo>
                  <a:lnTo>
                    <a:pt x="101" y="236"/>
                  </a:lnTo>
                  <a:lnTo>
                    <a:pt x="135" y="236"/>
                  </a:lnTo>
                  <a:lnTo>
                    <a:pt x="67" y="472"/>
                  </a:lnTo>
                  <a:lnTo>
                    <a:pt x="34" y="708"/>
                  </a:lnTo>
                  <a:lnTo>
                    <a:pt x="0" y="1213"/>
                  </a:lnTo>
                  <a:lnTo>
                    <a:pt x="34" y="1752"/>
                  </a:lnTo>
                  <a:lnTo>
                    <a:pt x="67" y="2088"/>
                  </a:lnTo>
                  <a:lnTo>
                    <a:pt x="135" y="2223"/>
                  </a:lnTo>
                  <a:lnTo>
                    <a:pt x="202" y="2391"/>
                  </a:lnTo>
                  <a:lnTo>
                    <a:pt x="236" y="2459"/>
                  </a:lnTo>
                  <a:lnTo>
                    <a:pt x="303" y="2526"/>
                  </a:lnTo>
                  <a:lnTo>
                    <a:pt x="438" y="2593"/>
                  </a:lnTo>
                  <a:lnTo>
                    <a:pt x="606" y="2627"/>
                  </a:lnTo>
                  <a:lnTo>
                    <a:pt x="741" y="2627"/>
                  </a:lnTo>
                  <a:lnTo>
                    <a:pt x="1212" y="2661"/>
                  </a:lnTo>
                  <a:lnTo>
                    <a:pt x="1683" y="2627"/>
                  </a:lnTo>
                  <a:lnTo>
                    <a:pt x="2020" y="2627"/>
                  </a:lnTo>
                  <a:lnTo>
                    <a:pt x="2222" y="2593"/>
                  </a:lnTo>
                  <a:lnTo>
                    <a:pt x="2289" y="2560"/>
                  </a:lnTo>
                  <a:lnTo>
                    <a:pt x="2357" y="2526"/>
                  </a:lnTo>
                  <a:lnTo>
                    <a:pt x="2424" y="2358"/>
                  </a:lnTo>
                  <a:lnTo>
                    <a:pt x="2458" y="2156"/>
                  </a:lnTo>
                  <a:lnTo>
                    <a:pt x="2458" y="1785"/>
                  </a:lnTo>
                  <a:lnTo>
                    <a:pt x="2491" y="943"/>
                  </a:lnTo>
                  <a:lnTo>
                    <a:pt x="2491" y="102"/>
                  </a:lnTo>
                  <a:lnTo>
                    <a:pt x="2491" y="68"/>
                  </a:lnTo>
                  <a:lnTo>
                    <a:pt x="2458" y="34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9"/>
            <p:cNvSpPr/>
            <p:nvPr/>
          </p:nvSpPr>
          <p:spPr>
            <a:xfrm>
              <a:off x="4171533" y="4979029"/>
              <a:ext cx="33538" cy="35230"/>
            </a:xfrm>
            <a:custGeom>
              <a:avLst/>
              <a:gdLst/>
              <a:ahLst/>
              <a:cxnLst/>
              <a:rect l="l" t="t" r="r" b="b"/>
              <a:pathLst>
                <a:path w="674" h="708" extrusionOk="0">
                  <a:moveTo>
                    <a:pt x="169" y="0"/>
                  </a:moveTo>
                  <a:lnTo>
                    <a:pt x="135" y="101"/>
                  </a:lnTo>
                  <a:lnTo>
                    <a:pt x="135" y="202"/>
                  </a:lnTo>
                  <a:lnTo>
                    <a:pt x="68" y="202"/>
                  </a:lnTo>
                  <a:lnTo>
                    <a:pt x="0" y="236"/>
                  </a:lnTo>
                  <a:lnTo>
                    <a:pt x="0" y="303"/>
                  </a:lnTo>
                  <a:lnTo>
                    <a:pt x="34" y="337"/>
                  </a:lnTo>
                  <a:lnTo>
                    <a:pt x="135" y="337"/>
                  </a:lnTo>
                  <a:lnTo>
                    <a:pt x="135" y="505"/>
                  </a:lnTo>
                  <a:lnTo>
                    <a:pt x="135" y="674"/>
                  </a:lnTo>
                  <a:lnTo>
                    <a:pt x="169" y="708"/>
                  </a:lnTo>
                  <a:lnTo>
                    <a:pt x="236" y="708"/>
                  </a:lnTo>
                  <a:lnTo>
                    <a:pt x="270" y="674"/>
                  </a:lnTo>
                  <a:lnTo>
                    <a:pt x="270" y="505"/>
                  </a:lnTo>
                  <a:lnTo>
                    <a:pt x="270" y="303"/>
                  </a:lnTo>
                  <a:lnTo>
                    <a:pt x="337" y="303"/>
                  </a:lnTo>
                  <a:lnTo>
                    <a:pt x="505" y="337"/>
                  </a:lnTo>
                  <a:lnTo>
                    <a:pt x="640" y="337"/>
                  </a:lnTo>
                  <a:lnTo>
                    <a:pt x="674" y="303"/>
                  </a:lnTo>
                  <a:lnTo>
                    <a:pt x="674" y="270"/>
                  </a:lnTo>
                  <a:lnTo>
                    <a:pt x="674" y="202"/>
                  </a:lnTo>
                  <a:lnTo>
                    <a:pt x="606" y="169"/>
                  </a:lnTo>
                  <a:lnTo>
                    <a:pt x="270" y="169"/>
                  </a:lnTo>
                  <a:lnTo>
                    <a:pt x="270" y="68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9"/>
            <p:cNvSpPr/>
            <p:nvPr/>
          </p:nvSpPr>
          <p:spPr>
            <a:xfrm>
              <a:off x="3876655" y="5019235"/>
              <a:ext cx="26870" cy="35230"/>
            </a:xfrm>
            <a:custGeom>
              <a:avLst/>
              <a:gdLst/>
              <a:ahLst/>
              <a:cxnLst/>
              <a:rect l="l" t="t" r="r" b="b"/>
              <a:pathLst>
                <a:path w="540" h="708" extrusionOk="0">
                  <a:moveTo>
                    <a:pt x="405" y="135"/>
                  </a:moveTo>
                  <a:lnTo>
                    <a:pt x="405" y="236"/>
                  </a:lnTo>
                  <a:lnTo>
                    <a:pt x="405" y="304"/>
                  </a:lnTo>
                  <a:lnTo>
                    <a:pt x="338" y="472"/>
                  </a:lnTo>
                  <a:lnTo>
                    <a:pt x="270" y="607"/>
                  </a:lnTo>
                  <a:lnTo>
                    <a:pt x="203" y="607"/>
                  </a:lnTo>
                  <a:lnTo>
                    <a:pt x="169" y="506"/>
                  </a:lnTo>
                  <a:lnTo>
                    <a:pt x="136" y="405"/>
                  </a:lnTo>
                  <a:lnTo>
                    <a:pt x="136" y="304"/>
                  </a:lnTo>
                  <a:lnTo>
                    <a:pt x="203" y="236"/>
                  </a:lnTo>
                  <a:lnTo>
                    <a:pt x="371" y="169"/>
                  </a:lnTo>
                  <a:lnTo>
                    <a:pt x="338" y="135"/>
                  </a:lnTo>
                  <a:close/>
                  <a:moveTo>
                    <a:pt x="371" y="1"/>
                  </a:moveTo>
                  <a:lnTo>
                    <a:pt x="270" y="34"/>
                  </a:lnTo>
                  <a:lnTo>
                    <a:pt x="203" y="102"/>
                  </a:lnTo>
                  <a:lnTo>
                    <a:pt x="136" y="169"/>
                  </a:lnTo>
                  <a:lnTo>
                    <a:pt x="68" y="236"/>
                  </a:lnTo>
                  <a:lnTo>
                    <a:pt x="1" y="337"/>
                  </a:lnTo>
                  <a:lnTo>
                    <a:pt x="1" y="405"/>
                  </a:lnTo>
                  <a:lnTo>
                    <a:pt x="68" y="607"/>
                  </a:lnTo>
                  <a:lnTo>
                    <a:pt x="136" y="674"/>
                  </a:lnTo>
                  <a:lnTo>
                    <a:pt x="203" y="708"/>
                  </a:lnTo>
                  <a:lnTo>
                    <a:pt x="270" y="708"/>
                  </a:lnTo>
                  <a:lnTo>
                    <a:pt x="371" y="674"/>
                  </a:lnTo>
                  <a:lnTo>
                    <a:pt x="439" y="607"/>
                  </a:lnTo>
                  <a:lnTo>
                    <a:pt x="472" y="539"/>
                  </a:lnTo>
                  <a:lnTo>
                    <a:pt x="506" y="337"/>
                  </a:lnTo>
                  <a:lnTo>
                    <a:pt x="540" y="169"/>
                  </a:lnTo>
                  <a:lnTo>
                    <a:pt x="506" y="68"/>
                  </a:lnTo>
                  <a:lnTo>
                    <a:pt x="439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9"/>
            <p:cNvSpPr/>
            <p:nvPr/>
          </p:nvSpPr>
          <p:spPr>
            <a:xfrm>
              <a:off x="2377237" y="4851694"/>
              <a:ext cx="134103" cy="77128"/>
            </a:xfrm>
            <a:custGeom>
              <a:avLst/>
              <a:gdLst/>
              <a:ahLst/>
              <a:cxnLst/>
              <a:rect l="l" t="t" r="r" b="b"/>
              <a:pathLst>
                <a:path w="2695" h="1550" extrusionOk="0">
                  <a:moveTo>
                    <a:pt x="2021" y="135"/>
                  </a:moveTo>
                  <a:lnTo>
                    <a:pt x="2358" y="169"/>
                  </a:lnTo>
                  <a:lnTo>
                    <a:pt x="2492" y="236"/>
                  </a:lnTo>
                  <a:lnTo>
                    <a:pt x="2560" y="304"/>
                  </a:lnTo>
                  <a:lnTo>
                    <a:pt x="2593" y="438"/>
                  </a:lnTo>
                  <a:lnTo>
                    <a:pt x="2593" y="573"/>
                  </a:lnTo>
                  <a:lnTo>
                    <a:pt x="2560" y="876"/>
                  </a:lnTo>
                  <a:lnTo>
                    <a:pt x="2492" y="1112"/>
                  </a:lnTo>
                  <a:lnTo>
                    <a:pt x="2459" y="1246"/>
                  </a:lnTo>
                  <a:lnTo>
                    <a:pt x="2391" y="1314"/>
                  </a:lnTo>
                  <a:lnTo>
                    <a:pt x="2324" y="1347"/>
                  </a:lnTo>
                  <a:lnTo>
                    <a:pt x="2223" y="1381"/>
                  </a:lnTo>
                  <a:lnTo>
                    <a:pt x="1617" y="1448"/>
                  </a:lnTo>
                  <a:lnTo>
                    <a:pt x="1146" y="1448"/>
                  </a:lnTo>
                  <a:lnTo>
                    <a:pt x="641" y="1415"/>
                  </a:lnTo>
                  <a:lnTo>
                    <a:pt x="270" y="1381"/>
                  </a:lnTo>
                  <a:lnTo>
                    <a:pt x="203" y="1381"/>
                  </a:lnTo>
                  <a:lnTo>
                    <a:pt x="169" y="1347"/>
                  </a:lnTo>
                  <a:lnTo>
                    <a:pt x="136" y="1246"/>
                  </a:lnTo>
                  <a:lnTo>
                    <a:pt x="102" y="1044"/>
                  </a:lnTo>
                  <a:lnTo>
                    <a:pt x="136" y="607"/>
                  </a:lnTo>
                  <a:lnTo>
                    <a:pt x="169" y="169"/>
                  </a:lnTo>
                  <a:lnTo>
                    <a:pt x="540" y="203"/>
                  </a:lnTo>
                  <a:lnTo>
                    <a:pt x="910" y="169"/>
                  </a:lnTo>
                  <a:lnTo>
                    <a:pt x="1651" y="135"/>
                  </a:lnTo>
                  <a:close/>
                  <a:moveTo>
                    <a:pt x="1785" y="1"/>
                  </a:moveTo>
                  <a:lnTo>
                    <a:pt x="1247" y="34"/>
                  </a:lnTo>
                  <a:lnTo>
                    <a:pt x="674" y="68"/>
                  </a:lnTo>
                  <a:lnTo>
                    <a:pt x="405" y="68"/>
                  </a:lnTo>
                  <a:lnTo>
                    <a:pt x="169" y="34"/>
                  </a:lnTo>
                  <a:lnTo>
                    <a:pt x="68" y="34"/>
                  </a:lnTo>
                  <a:lnTo>
                    <a:pt x="68" y="102"/>
                  </a:lnTo>
                  <a:lnTo>
                    <a:pt x="68" y="135"/>
                  </a:lnTo>
                  <a:lnTo>
                    <a:pt x="35" y="472"/>
                  </a:lnTo>
                  <a:lnTo>
                    <a:pt x="1" y="910"/>
                  </a:lnTo>
                  <a:lnTo>
                    <a:pt x="1" y="1145"/>
                  </a:lnTo>
                  <a:lnTo>
                    <a:pt x="35" y="1314"/>
                  </a:lnTo>
                  <a:lnTo>
                    <a:pt x="68" y="1448"/>
                  </a:lnTo>
                  <a:lnTo>
                    <a:pt x="136" y="1482"/>
                  </a:lnTo>
                  <a:lnTo>
                    <a:pt x="169" y="1516"/>
                  </a:lnTo>
                  <a:lnTo>
                    <a:pt x="775" y="1549"/>
                  </a:lnTo>
                  <a:lnTo>
                    <a:pt x="1348" y="1549"/>
                  </a:lnTo>
                  <a:lnTo>
                    <a:pt x="1920" y="1516"/>
                  </a:lnTo>
                  <a:lnTo>
                    <a:pt x="2492" y="1448"/>
                  </a:lnTo>
                  <a:lnTo>
                    <a:pt x="2526" y="1415"/>
                  </a:lnTo>
                  <a:lnTo>
                    <a:pt x="2526" y="1381"/>
                  </a:lnTo>
                  <a:lnTo>
                    <a:pt x="2627" y="1011"/>
                  </a:lnTo>
                  <a:lnTo>
                    <a:pt x="2661" y="809"/>
                  </a:lnTo>
                  <a:lnTo>
                    <a:pt x="2694" y="607"/>
                  </a:lnTo>
                  <a:lnTo>
                    <a:pt x="2694" y="405"/>
                  </a:lnTo>
                  <a:lnTo>
                    <a:pt x="2627" y="270"/>
                  </a:lnTo>
                  <a:lnTo>
                    <a:pt x="2593" y="169"/>
                  </a:lnTo>
                  <a:lnTo>
                    <a:pt x="2526" y="135"/>
                  </a:lnTo>
                  <a:lnTo>
                    <a:pt x="2425" y="68"/>
                  </a:lnTo>
                  <a:lnTo>
                    <a:pt x="2324" y="34"/>
                  </a:lnTo>
                  <a:lnTo>
                    <a:pt x="20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9"/>
            <p:cNvSpPr/>
            <p:nvPr/>
          </p:nvSpPr>
          <p:spPr>
            <a:xfrm>
              <a:off x="4019068" y="5000824"/>
              <a:ext cx="31896" cy="8409"/>
            </a:xfrm>
            <a:custGeom>
              <a:avLst/>
              <a:gdLst/>
              <a:ahLst/>
              <a:cxnLst/>
              <a:rect l="l" t="t" r="r" b="b"/>
              <a:pathLst>
                <a:path w="641" h="169" extrusionOk="0">
                  <a:moveTo>
                    <a:pt x="34" y="0"/>
                  </a:moveTo>
                  <a:lnTo>
                    <a:pt x="1" y="34"/>
                  </a:lnTo>
                  <a:lnTo>
                    <a:pt x="1" y="101"/>
                  </a:lnTo>
                  <a:lnTo>
                    <a:pt x="135" y="135"/>
                  </a:lnTo>
                  <a:lnTo>
                    <a:pt x="270" y="169"/>
                  </a:lnTo>
                  <a:lnTo>
                    <a:pt x="573" y="169"/>
                  </a:lnTo>
                  <a:lnTo>
                    <a:pt x="607" y="135"/>
                  </a:lnTo>
                  <a:lnTo>
                    <a:pt x="640" y="101"/>
                  </a:lnTo>
                  <a:lnTo>
                    <a:pt x="640" y="67"/>
                  </a:lnTo>
                  <a:lnTo>
                    <a:pt x="607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9"/>
            <p:cNvSpPr/>
            <p:nvPr/>
          </p:nvSpPr>
          <p:spPr>
            <a:xfrm>
              <a:off x="3962093" y="4940515"/>
              <a:ext cx="139129" cy="132362"/>
            </a:xfrm>
            <a:custGeom>
              <a:avLst/>
              <a:gdLst/>
              <a:ahLst/>
              <a:cxnLst/>
              <a:rect l="l" t="t" r="r" b="b"/>
              <a:pathLst>
                <a:path w="2796" h="2660" extrusionOk="0">
                  <a:moveTo>
                    <a:pt x="439" y="0"/>
                  </a:moveTo>
                  <a:lnTo>
                    <a:pt x="203" y="67"/>
                  </a:lnTo>
                  <a:lnTo>
                    <a:pt x="102" y="101"/>
                  </a:lnTo>
                  <a:lnTo>
                    <a:pt x="35" y="168"/>
                  </a:lnTo>
                  <a:lnTo>
                    <a:pt x="1" y="236"/>
                  </a:lnTo>
                  <a:lnTo>
                    <a:pt x="35" y="269"/>
                  </a:lnTo>
                  <a:lnTo>
                    <a:pt x="102" y="269"/>
                  </a:lnTo>
                  <a:lnTo>
                    <a:pt x="136" y="236"/>
                  </a:lnTo>
                  <a:lnTo>
                    <a:pt x="203" y="202"/>
                  </a:lnTo>
                  <a:lnTo>
                    <a:pt x="304" y="168"/>
                  </a:lnTo>
                  <a:lnTo>
                    <a:pt x="540" y="135"/>
                  </a:lnTo>
                  <a:lnTo>
                    <a:pt x="977" y="168"/>
                  </a:lnTo>
                  <a:lnTo>
                    <a:pt x="1920" y="202"/>
                  </a:lnTo>
                  <a:lnTo>
                    <a:pt x="2257" y="236"/>
                  </a:lnTo>
                  <a:lnTo>
                    <a:pt x="2391" y="269"/>
                  </a:lnTo>
                  <a:lnTo>
                    <a:pt x="2526" y="337"/>
                  </a:lnTo>
                  <a:lnTo>
                    <a:pt x="2593" y="370"/>
                  </a:lnTo>
                  <a:lnTo>
                    <a:pt x="2627" y="438"/>
                  </a:lnTo>
                  <a:lnTo>
                    <a:pt x="2661" y="606"/>
                  </a:lnTo>
                  <a:lnTo>
                    <a:pt x="2627" y="909"/>
                  </a:lnTo>
                  <a:lnTo>
                    <a:pt x="2661" y="1549"/>
                  </a:lnTo>
                  <a:lnTo>
                    <a:pt x="2627" y="2189"/>
                  </a:lnTo>
                  <a:lnTo>
                    <a:pt x="2593" y="2424"/>
                  </a:lnTo>
                  <a:lnTo>
                    <a:pt x="2593" y="2458"/>
                  </a:lnTo>
                  <a:lnTo>
                    <a:pt x="2526" y="2458"/>
                  </a:lnTo>
                  <a:lnTo>
                    <a:pt x="2425" y="2492"/>
                  </a:lnTo>
                  <a:lnTo>
                    <a:pt x="2156" y="2492"/>
                  </a:lnTo>
                  <a:lnTo>
                    <a:pt x="1449" y="2458"/>
                  </a:lnTo>
                  <a:lnTo>
                    <a:pt x="1146" y="2492"/>
                  </a:lnTo>
                  <a:lnTo>
                    <a:pt x="843" y="2525"/>
                  </a:lnTo>
                  <a:lnTo>
                    <a:pt x="708" y="2525"/>
                  </a:lnTo>
                  <a:lnTo>
                    <a:pt x="573" y="2458"/>
                  </a:lnTo>
                  <a:lnTo>
                    <a:pt x="472" y="2391"/>
                  </a:lnTo>
                  <a:lnTo>
                    <a:pt x="405" y="2256"/>
                  </a:lnTo>
                  <a:lnTo>
                    <a:pt x="338" y="2020"/>
                  </a:lnTo>
                  <a:lnTo>
                    <a:pt x="304" y="1785"/>
                  </a:lnTo>
                  <a:lnTo>
                    <a:pt x="304" y="1246"/>
                  </a:lnTo>
                  <a:lnTo>
                    <a:pt x="304" y="774"/>
                  </a:lnTo>
                  <a:lnTo>
                    <a:pt x="338" y="303"/>
                  </a:lnTo>
                  <a:lnTo>
                    <a:pt x="304" y="269"/>
                  </a:lnTo>
                  <a:lnTo>
                    <a:pt x="304" y="236"/>
                  </a:lnTo>
                  <a:lnTo>
                    <a:pt x="270" y="236"/>
                  </a:lnTo>
                  <a:lnTo>
                    <a:pt x="237" y="269"/>
                  </a:lnTo>
                  <a:lnTo>
                    <a:pt x="203" y="505"/>
                  </a:lnTo>
                  <a:lnTo>
                    <a:pt x="169" y="774"/>
                  </a:lnTo>
                  <a:lnTo>
                    <a:pt x="169" y="1246"/>
                  </a:lnTo>
                  <a:lnTo>
                    <a:pt x="203" y="1852"/>
                  </a:lnTo>
                  <a:lnTo>
                    <a:pt x="237" y="2121"/>
                  </a:lnTo>
                  <a:lnTo>
                    <a:pt x="270" y="2290"/>
                  </a:lnTo>
                  <a:lnTo>
                    <a:pt x="304" y="2391"/>
                  </a:lnTo>
                  <a:lnTo>
                    <a:pt x="371" y="2492"/>
                  </a:lnTo>
                  <a:lnTo>
                    <a:pt x="472" y="2559"/>
                  </a:lnTo>
                  <a:lnTo>
                    <a:pt x="540" y="2593"/>
                  </a:lnTo>
                  <a:lnTo>
                    <a:pt x="641" y="2626"/>
                  </a:lnTo>
                  <a:lnTo>
                    <a:pt x="843" y="2660"/>
                  </a:lnTo>
                  <a:lnTo>
                    <a:pt x="1078" y="2626"/>
                  </a:lnTo>
                  <a:lnTo>
                    <a:pt x="2290" y="2626"/>
                  </a:lnTo>
                  <a:lnTo>
                    <a:pt x="2694" y="2593"/>
                  </a:lnTo>
                  <a:lnTo>
                    <a:pt x="2728" y="2559"/>
                  </a:lnTo>
                  <a:lnTo>
                    <a:pt x="2728" y="2525"/>
                  </a:lnTo>
                  <a:lnTo>
                    <a:pt x="2762" y="2054"/>
                  </a:lnTo>
                  <a:lnTo>
                    <a:pt x="2795" y="1616"/>
                  </a:lnTo>
                  <a:lnTo>
                    <a:pt x="2762" y="707"/>
                  </a:lnTo>
                  <a:lnTo>
                    <a:pt x="2762" y="438"/>
                  </a:lnTo>
                  <a:lnTo>
                    <a:pt x="2728" y="370"/>
                  </a:lnTo>
                  <a:lnTo>
                    <a:pt x="2661" y="269"/>
                  </a:lnTo>
                  <a:lnTo>
                    <a:pt x="2593" y="236"/>
                  </a:lnTo>
                  <a:lnTo>
                    <a:pt x="2526" y="168"/>
                  </a:lnTo>
                  <a:lnTo>
                    <a:pt x="2257" y="101"/>
                  </a:lnTo>
                  <a:lnTo>
                    <a:pt x="1920" y="67"/>
                  </a:lnTo>
                  <a:lnTo>
                    <a:pt x="1583" y="67"/>
                  </a:lnTo>
                  <a:lnTo>
                    <a:pt x="910" y="34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9"/>
            <p:cNvSpPr/>
            <p:nvPr/>
          </p:nvSpPr>
          <p:spPr>
            <a:xfrm>
              <a:off x="3581827" y="4848360"/>
              <a:ext cx="134053" cy="83796"/>
            </a:xfrm>
            <a:custGeom>
              <a:avLst/>
              <a:gdLst/>
              <a:ahLst/>
              <a:cxnLst/>
              <a:rect l="l" t="t" r="r" b="b"/>
              <a:pathLst>
                <a:path w="2694" h="1684" extrusionOk="0">
                  <a:moveTo>
                    <a:pt x="707" y="135"/>
                  </a:moveTo>
                  <a:lnTo>
                    <a:pt x="977" y="202"/>
                  </a:lnTo>
                  <a:lnTo>
                    <a:pt x="1212" y="202"/>
                  </a:lnTo>
                  <a:lnTo>
                    <a:pt x="1886" y="236"/>
                  </a:lnTo>
                  <a:lnTo>
                    <a:pt x="2222" y="236"/>
                  </a:lnTo>
                  <a:lnTo>
                    <a:pt x="2559" y="202"/>
                  </a:lnTo>
                  <a:lnTo>
                    <a:pt x="2559" y="202"/>
                  </a:lnTo>
                  <a:lnTo>
                    <a:pt x="2492" y="707"/>
                  </a:lnTo>
                  <a:lnTo>
                    <a:pt x="2492" y="1179"/>
                  </a:lnTo>
                  <a:lnTo>
                    <a:pt x="2458" y="1313"/>
                  </a:lnTo>
                  <a:lnTo>
                    <a:pt x="2458" y="1414"/>
                  </a:lnTo>
                  <a:lnTo>
                    <a:pt x="2357" y="1482"/>
                  </a:lnTo>
                  <a:lnTo>
                    <a:pt x="2256" y="1482"/>
                  </a:lnTo>
                  <a:lnTo>
                    <a:pt x="1616" y="1515"/>
                  </a:lnTo>
                  <a:lnTo>
                    <a:pt x="1313" y="1515"/>
                  </a:lnTo>
                  <a:lnTo>
                    <a:pt x="876" y="1549"/>
                  </a:lnTo>
                  <a:lnTo>
                    <a:pt x="640" y="1515"/>
                  </a:lnTo>
                  <a:lnTo>
                    <a:pt x="438" y="1515"/>
                  </a:lnTo>
                  <a:lnTo>
                    <a:pt x="303" y="1448"/>
                  </a:lnTo>
                  <a:lnTo>
                    <a:pt x="270" y="1414"/>
                  </a:lnTo>
                  <a:lnTo>
                    <a:pt x="236" y="1381"/>
                  </a:lnTo>
                  <a:lnTo>
                    <a:pt x="202" y="606"/>
                  </a:lnTo>
                  <a:lnTo>
                    <a:pt x="202" y="303"/>
                  </a:lnTo>
                  <a:lnTo>
                    <a:pt x="202" y="236"/>
                  </a:lnTo>
                  <a:lnTo>
                    <a:pt x="169" y="270"/>
                  </a:lnTo>
                  <a:lnTo>
                    <a:pt x="135" y="236"/>
                  </a:lnTo>
                  <a:lnTo>
                    <a:pt x="169" y="236"/>
                  </a:lnTo>
                  <a:lnTo>
                    <a:pt x="169" y="202"/>
                  </a:lnTo>
                  <a:lnTo>
                    <a:pt x="169" y="169"/>
                  </a:lnTo>
                  <a:lnTo>
                    <a:pt x="438" y="135"/>
                  </a:lnTo>
                  <a:close/>
                  <a:moveTo>
                    <a:pt x="270" y="0"/>
                  </a:moveTo>
                  <a:lnTo>
                    <a:pt x="135" y="34"/>
                  </a:lnTo>
                  <a:lnTo>
                    <a:pt x="34" y="68"/>
                  </a:lnTo>
                  <a:lnTo>
                    <a:pt x="0" y="101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101" y="202"/>
                  </a:lnTo>
                  <a:lnTo>
                    <a:pt x="68" y="337"/>
                  </a:lnTo>
                  <a:lnTo>
                    <a:pt x="68" y="472"/>
                  </a:lnTo>
                  <a:lnTo>
                    <a:pt x="68" y="1010"/>
                  </a:lnTo>
                  <a:lnTo>
                    <a:pt x="101" y="1515"/>
                  </a:lnTo>
                  <a:lnTo>
                    <a:pt x="135" y="1549"/>
                  </a:lnTo>
                  <a:lnTo>
                    <a:pt x="169" y="1583"/>
                  </a:lnTo>
                  <a:lnTo>
                    <a:pt x="438" y="1650"/>
                  </a:lnTo>
                  <a:lnTo>
                    <a:pt x="707" y="1684"/>
                  </a:lnTo>
                  <a:lnTo>
                    <a:pt x="2121" y="1684"/>
                  </a:lnTo>
                  <a:lnTo>
                    <a:pt x="2391" y="1650"/>
                  </a:lnTo>
                  <a:lnTo>
                    <a:pt x="2492" y="1616"/>
                  </a:lnTo>
                  <a:lnTo>
                    <a:pt x="2559" y="1549"/>
                  </a:lnTo>
                  <a:lnTo>
                    <a:pt x="2593" y="1482"/>
                  </a:lnTo>
                  <a:lnTo>
                    <a:pt x="2626" y="1381"/>
                  </a:lnTo>
                  <a:lnTo>
                    <a:pt x="2626" y="775"/>
                  </a:lnTo>
                  <a:lnTo>
                    <a:pt x="2660" y="472"/>
                  </a:lnTo>
                  <a:lnTo>
                    <a:pt x="2694" y="169"/>
                  </a:lnTo>
                  <a:lnTo>
                    <a:pt x="2660" y="101"/>
                  </a:lnTo>
                  <a:lnTo>
                    <a:pt x="2593" y="68"/>
                  </a:lnTo>
                  <a:lnTo>
                    <a:pt x="2222" y="101"/>
                  </a:lnTo>
                  <a:lnTo>
                    <a:pt x="1818" y="101"/>
                  </a:lnTo>
                  <a:lnTo>
                    <a:pt x="977" y="3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9"/>
            <p:cNvSpPr/>
            <p:nvPr/>
          </p:nvSpPr>
          <p:spPr>
            <a:xfrm>
              <a:off x="3539929" y="4942157"/>
              <a:ext cx="120668" cy="129077"/>
            </a:xfrm>
            <a:custGeom>
              <a:avLst/>
              <a:gdLst/>
              <a:ahLst/>
              <a:cxnLst/>
              <a:rect l="l" t="t" r="r" b="b"/>
              <a:pathLst>
                <a:path w="2425" h="2594" extrusionOk="0">
                  <a:moveTo>
                    <a:pt x="1044" y="1"/>
                  </a:moveTo>
                  <a:lnTo>
                    <a:pt x="640" y="34"/>
                  </a:lnTo>
                  <a:lnTo>
                    <a:pt x="371" y="68"/>
                  </a:lnTo>
                  <a:lnTo>
                    <a:pt x="270" y="102"/>
                  </a:lnTo>
                  <a:lnTo>
                    <a:pt x="135" y="169"/>
                  </a:lnTo>
                  <a:lnTo>
                    <a:pt x="102" y="270"/>
                  </a:lnTo>
                  <a:lnTo>
                    <a:pt x="68" y="371"/>
                  </a:lnTo>
                  <a:lnTo>
                    <a:pt x="68" y="607"/>
                  </a:lnTo>
                  <a:lnTo>
                    <a:pt x="34" y="1819"/>
                  </a:lnTo>
                  <a:lnTo>
                    <a:pt x="1" y="2122"/>
                  </a:lnTo>
                  <a:lnTo>
                    <a:pt x="34" y="2290"/>
                  </a:lnTo>
                  <a:lnTo>
                    <a:pt x="68" y="2358"/>
                  </a:lnTo>
                  <a:lnTo>
                    <a:pt x="102" y="2391"/>
                  </a:lnTo>
                  <a:lnTo>
                    <a:pt x="135" y="2391"/>
                  </a:lnTo>
                  <a:lnTo>
                    <a:pt x="135" y="2358"/>
                  </a:lnTo>
                  <a:lnTo>
                    <a:pt x="135" y="2257"/>
                  </a:lnTo>
                  <a:lnTo>
                    <a:pt x="135" y="2088"/>
                  </a:lnTo>
                  <a:lnTo>
                    <a:pt x="169" y="1819"/>
                  </a:lnTo>
                  <a:lnTo>
                    <a:pt x="203" y="842"/>
                  </a:lnTo>
                  <a:lnTo>
                    <a:pt x="203" y="539"/>
                  </a:lnTo>
                  <a:lnTo>
                    <a:pt x="236" y="371"/>
                  </a:lnTo>
                  <a:lnTo>
                    <a:pt x="270" y="304"/>
                  </a:lnTo>
                  <a:lnTo>
                    <a:pt x="337" y="236"/>
                  </a:lnTo>
                  <a:lnTo>
                    <a:pt x="539" y="169"/>
                  </a:lnTo>
                  <a:lnTo>
                    <a:pt x="775" y="135"/>
                  </a:lnTo>
                  <a:lnTo>
                    <a:pt x="1145" y="135"/>
                  </a:lnTo>
                  <a:lnTo>
                    <a:pt x="1549" y="169"/>
                  </a:lnTo>
                  <a:lnTo>
                    <a:pt x="1920" y="203"/>
                  </a:lnTo>
                  <a:lnTo>
                    <a:pt x="2290" y="304"/>
                  </a:lnTo>
                  <a:lnTo>
                    <a:pt x="2256" y="674"/>
                  </a:lnTo>
                  <a:lnTo>
                    <a:pt x="2290" y="1044"/>
                  </a:lnTo>
                  <a:lnTo>
                    <a:pt x="2223" y="1651"/>
                  </a:lnTo>
                  <a:lnTo>
                    <a:pt x="2189" y="2290"/>
                  </a:lnTo>
                  <a:lnTo>
                    <a:pt x="1886" y="2358"/>
                  </a:lnTo>
                  <a:lnTo>
                    <a:pt x="1549" y="2358"/>
                  </a:lnTo>
                  <a:lnTo>
                    <a:pt x="910" y="2290"/>
                  </a:lnTo>
                  <a:lnTo>
                    <a:pt x="438" y="2290"/>
                  </a:lnTo>
                  <a:lnTo>
                    <a:pt x="236" y="2358"/>
                  </a:lnTo>
                  <a:lnTo>
                    <a:pt x="135" y="2391"/>
                  </a:lnTo>
                  <a:lnTo>
                    <a:pt x="68" y="2492"/>
                  </a:lnTo>
                  <a:lnTo>
                    <a:pt x="68" y="2526"/>
                  </a:lnTo>
                  <a:lnTo>
                    <a:pt x="169" y="2526"/>
                  </a:lnTo>
                  <a:lnTo>
                    <a:pt x="304" y="2492"/>
                  </a:lnTo>
                  <a:lnTo>
                    <a:pt x="506" y="2459"/>
                  </a:lnTo>
                  <a:lnTo>
                    <a:pt x="809" y="2459"/>
                  </a:lnTo>
                  <a:lnTo>
                    <a:pt x="1112" y="2492"/>
                  </a:lnTo>
                  <a:lnTo>
                    <a:pt x="1650" y="2526"/>
                  </a:lnTo>
                  <a:lnTo>
                    <a:pt x="1920" y="2526"/>
                  </a:lnTo>
                  <a:lnTo>
                    <a:pt x="2189" y="2459"/>
                  </a:lnTo>
                  <a:lnTo>
                    <a:pt x="2189" y="2526"/>
                  </a:lnTo>
                  <a:lnTo>
                    <a:pt x="2223" y="2560"/>
                  </a:lnTo>
                  <a:lnTo>
                    <a:pt x="2256" y="2593"/>
                  </a:lnTo>
                  <a:lnTo>
                    <a:pt x="2290" y="2593"/>
                  </a:lnTo>
                  <a:lnTo>
                    <a:pt x="2324" y="2560"/>
                  </a:lnTo>
                  <a:lnTo>
                    <a:pt x="2357" y="2358"/>
                  </a:lnTo>
                  <a:lnTo>
                    <a:pt x="2357" y="2156"/>
                  </a:lnTo>
                  <a:lnTo>
                    <a:pt x="2391" y="1752"/>
                  </a:lnTo>
                  <a:lnTo>
                    <a:pt x="2391" y="1381"/>
                  </a:lnTo>
                  <a:lnTo>
                    <a:pt x="2425" y="977"/>
                  </a:lnTo>
                  <a:lnTo>
                    <a:pt x="2391" y="438"/>
                  </a:lnTo>
                  <a:lnTo>
                    <a:pt x="2391" y="304"/>
                  </a:lnTo>
                  <a:lnTo>
                    <a:pt x="2425" y="304"/>
                  </a:lnTo>
                  <a:lnTo>
                    <a:pt x="2425" y="236"/>
                  </a:lnTo>
                  <a:lnTo>
                    <a:pt x="2425" y="203"/>
                  </a:lnTo>
                  <a:lnTo>
                    <a:pt x="2391" y="169"/>
                  </a:lnTo>
                  <a:lnTo>
                    <a:pt x="2357" y="169"/>
                  </a:lnTo>
                  <a:lnTo>
                    <a:pt x="1953" y="68"/>
                  </a:lnTo>
                  <a:lnTo>
                    <a:pt x="151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9"/>
            <p:cNvSpPr/>
            <p:nvPr/>
          </p:nvSpPr>
          <p:spPr>
            <a:xfrm>
              <a:off x="4193327" y="5087904"/>
              <a:ext cx="122310" cy="58717"/>
            </a:xfrm>
            <a:custGeom>
              <a:avLst/>
              <a:gdLst/>
              <a:ahLst/>
              <a:cxnLst/>
              <a:rect l="l" t="t" r="r" b="b"/>
              <a:pathLst>
                <a:path w="2458" h="1180" extrusionOk="0">
                  <a:moveTo>
                    <a:pt x="1616" y="1"/>
                  </a:moveTo>
                  <a:lnTo>
                    <a:pt x="1178" y="68"/>
                  </a:lnTo>
                  <a:lnTo>
                    <a:pt x="909" y="102"/>
                  </a:lnTo>
                  <a:lnTo>
                    <a:pt x="640" y="68"/>
                  </a:lnTo>
                  <a:lnTo>
                    <a:pt x="404" y="68"/>
                  </a:lnTo>
                  <a:lnTo>
                    <a:pt x="168" y="136"/>
                  </a:lnTo>
                  <a:lnTo>
                    <a:pt x="168" y="102"/>
                  </a:lnTo>
                  <a:lnTo>
                    <a:pt x="135" y="68"/>
                  </a:lnTo>
                  <a:lnTo>
                    <a:pt x="101" y="68"/>
                  </a:lnTo>
                  <a:lnTo>
                    <a:pt x="67" y="102"/>
                  </a:lnTo>
                  <a:lnTo>
                    <a:pt x="34" y="371"/>
                  </a:lnTo>
                  <a:lnTo>
                    <a:pt x="34" y="641"/>
                  </a:lnTo>
                  <a:lnTo>
                    <a:pt x="0" y="1179"/>
                  </a:lnTo>
                  <a:lnTo>
                    <a:pt x="135" y="1179"/>
                  </a:lnTo>
                  <a:lnTo>
                    <a:pt x="168" y="742"/>
                  </a:lnTo>
                  <a:lnTo>
                    <a:pt x="135" y="270"/>
                  </a:lnTo>
                  <a:lnTo>
                    <a:pt x="404" y="237"/>
                  </a:lnTo>
                  <a:lnTo>
                    <a:pt x="673" y="203"/>
                  </a:lnTo>
                  <a:lnTo>
                    <a:pt x="1414" y="203"/>
                  </a:lnTo>
                  <a:lnTo>
                    <a:pt x="1616" y="169"/>
                  </a:lnTo>
                  <a:lnTo>
                    <a:pt x="1852" y="136"/>
                  </a:lnTo>
                  <a:lnTo>
                    <a:pt x="2054" y="136"/>
                  </a:lnTo>
                  <a:lnTo>
                    <a:pt x="2189" y="203"/>
                  </a:lnTo>
                  <a:lnTo>
                    <a:pt x="2256" y="304"/>
                  </a:lnTo>
                  <a:lnTo>
                    <a:pt x="2323" y="405"/>
                  </a:lnTo>
                  <a:lnTo>
                    <a:pt x="2357" y="573"/>
                  </a:lnTo>
                  <a:lnTo>
                    <a:pt x="2357" y="876"/>
                  </a:lnTo>
                  <a:lnTo>
                    <a:pt x="2357" y="1179"/>
                  </a:lnTo>
                  <a:lnTo>
                    <a:pt x="2458" y="1179"/>
                  </a:lnTo>
                  <a:lnTo>
                    <a:pt x="2458" y="843"/>
                  </a:lnTo>
                  <a:lnTo>
                    <a:pt x="2424" y="472"/>
                  </a:lnTo>
                  <a:lnTo>
                    <a:pt x="2391" y="338"/>
                  </a:lnTo>
                  <a:lnTo>
                    <a:pt x="2290" y="203"/>
                  </a:lnTo>
                  <a:lnTo>
                    <a:pt x="2189" y="68"/>
                  </a:lnTo>
                  <a:lnTo>
                    <a:pt x="202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9"/>
            <p:cNvSpPr/>
            <p:nvPr/>
          </p:nvSpPr>
          <p:spPr>
            <a:xfrm>
              <a:off x="4339075" y="5086262"/>
              <a:ext cx="129028" cy="60359"/>
            </a:xfrm>
            <a:custGeom>
              <a:avLst/>
              <a:gdLst/>
              <a:ahLst/>
              <a:cxnLst/>
              <a:rect l="l" t="t" r="r" b="b"/>
              <a:pathLst>
                <a:path w="2593" h="1213" extrusionOk="0">
                  <a:moveTo>
                    <a:pt x="472" y="0"/>
                  </a:moveTo>
                  <a:lnTo>
                    <a:pt x="101" y="101"/>
                  </a:lnTo>
                  <a:lnTo>
                    <a:pt x="68" y="135"/>
                  </a:lnTo>
                  <a:lnTo>
                    <a:pt x="68" y="169"/>
                  </a:lnTo>
                  <a:lnTo>
                    <a:pt x="0" y="674"/>
                  </a:lnTo>
                  <a:lnTo>
                    <a:pt x="0" y="1212"/>
                  </a:lnTo>
                  <a:lnTo>
                    <a:pt x="135" y="1212"/>
                  </a:lnTo>
                  <a:lnTo>
                    <a:pt x="135" y="741"/>
                  </a:lnTo>
                  <a:lnTo>
                    <a:pt x="169" y="472"/>
                  </a:lnTo>
                  <a:lnTo>
                    <a:pt x="169" y="337"/>
                  </a:lnTo>
                  <a:lnTo>
                    <a:pt x="135" y="202"/>
                  </a:lnTo>
                  <a:lnTo>
                    <a:pt x="438" y="169"/>
                  </a:lnTo>
                  <a:lnTo>
                    <a:pt x="741" y="135"/>
                  </a:lnTo>
                  <a:lnTo>
                    <a:pt x="2088" y="135"/>
                  </a:lnTo>
                  <a:lnTo>
                    <a:pt x="2222" y="169"/>
                  </a:lnTo>
                  <a:lnTo>
                    <a:pt x="2323" y="236"/>
                  </a:lnTo>
                  <a:lnTo>
                    <a:pt x="2391" y="337"/>
                  </a:lnTo>
                  <a:lnTo>
                    <a:pt x="2458" y="539"/>
                  </a:lnTo>
                  <a:lnTo>
                    <a:pt x="2458" y="741"/>
                  </a:lnTo>
                  <a:lnTo>
                    <a:pt x="2458" y="1179"/>
                  </a:lnTo>
                  <a:lnTo>
                    <a:pt x="2458" y="1212"/>
                  </a:lnTo>
                  <a:lnTo>
                    <a:pt x="2593" y="1212"/>
                  </a:lnTo>
                  <a:lnTo>
                    <a:pt x="2593" y="707"/>
                  </a:lnTo>
                  <a:lnTo>
                    <a:pt x="2593" y="438"/>
                  </a:lnTo>
                  <a:lnTo>
                    <a:pt x="2559" y="337"/>
                  </a:lnTo>
                  <a:lnTo>
                    <a:pt x="2492" y="236"/>
                  </a:lnTo>
                  <a:lnTo>
                    <a:pt x="2424" y="135"/>
                  </a:lnTo>
                  <a:lnTo>
                    <a:pt x="2323" y="68"/>
                  </a:lnTo>
                  <a:lnTo>
                    <a:pt x="2222" y="34"/>
                  </a:lnTo>
                  <a:lnTo>
                    <a:pt x="21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9"/>
            <p:cNvSpPr/>
            <p:nvPr/>
          </p:nvSpPr>
          <p:spPr>
            <a:xfrm>
              <a:off x="2424160" y="5041030"/>
              <a:ext cx="26870" cy="6718"/>
            </a:xfrm>
            <a:custGeom>
              <a:avLst/>
              <a:gdLst/>
              <a:ahLst/>
              <a:cxnLst/>
              <a:rect l="l" t="t" r="r" b="b"/>
              <a:pathLst>
                <a:path w="540" h="135" extrusionOk="0">
                  <a:moveTo>
                    <a:pt x="270" y="0"/>
                  </a:moveTo>
                  <a:lnTo>
                    <a:pt x="135" y="34"/>
                  </a:lnTo>
                  <a:lnTo>
                    <a:pt x="68" y="68"/>
                  </a:lnTo>
                  <a:lnTo>
                    <a:pt x="1" y="68"/>
                  </a:lnTo>
                  <a:lnTo>
                    <a:pt x="1" y="101"/>
                  </a:lnTo>
                  <a:lnTo>
                    <a:pt x="34" y="135"/>
                  </a:lnTo>
                  <a:lnTo>
                    <a:pt x="236" y="135"/>
                  </a:lnTo>
                  <a:lnTo>
                    <a:pt x="472" y="101"/>
                  </a:lnTo>
                  <a:lnTo>
                    <a:pt x="506" y="68"/>
                  </a:lnTo>
                  <a:lnTo>
                    <a:pt x="539" y="68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9"/>
            <p:cNvSpPr/>
            <p:nvPr/>
          </p:nvSpPr>
          <p:spPr>
            <a:xfrm>
              <a:off x="3826397" y="4948875"/>
              <a:ext cx="129077" cy="127386"/>
            </a:xfrm>
            <a:custGeom>
              <a:avLst/>
              <a:gdLst/>
              <a:ahLst/>
              <a:cxnLst/>
              <a:rect l="l" t="t" r="r" b="b"/>
              <a:pathLst>
                <a:path w="2594" h="2560" extrusionOk="0">
                  <a:moveTo>
                    <a:pt x="2290" y="101"/>
                  </a:moveTo>
                  <a:lnTo>
                    <a:pt x="2425" y="135"/>
                  </a:lnTo>
                  <a:lnTo>
                    <a:pt x="2459" y="169"/>
                  </a:lnTo>
                  <a:lnTo>
                    <a:pt x="2492" y="808"/>
                  </a:lnTo>
                  <a:lnTo>
                    <a:pt x="2492" y="1448"/>
                  </a:lnTo>
                  <a:lnTo>
                    <a:pt x="2459" y="1751"/>
                  </a:lnTo>
                  <a:lnTo>
                    <a:pt x="2425" y="2054"/>
                  </a:lnTo>
                  <a:lnTo>
                    <a:pt x="2358" y="2189"/>
                  </a:lnTo>
                  <a:lnTo>
                    <a:pt x="2290" y="2290"/>
                  </a:lnTo>
                  <a:lnTo>
                    <a:pt x="2189" y="2391"/>
                  </a:lnTo>
                  <a:lnTo>
                    <a:pt x="2055" y="2425"/>
                  </a:lnTo>
                  <a:lnTo>
                    <a:pt x="1550" y="2425"/>
                  </a:lnTo>
                  <a:lnTo>
                    <a:pt x="1045" y="2391"/>
                  </a:lnTo>
                  <a:lnTo>
                    <a:pt x="741" y="2391"/>
                  </a:lnTo>
                  <a:lnTo>
                    <a:pt x="573" y="2357"/>
                  </a:lnTo>
                  <a:lnTo>
                    <a:pt x="438" y="2324"/>
                  </a:lnTo>
                  <a:lnTo>
                    <a:pt x="337" y="2256"/>
                  </a:lnTo>
                  <a:lnTo>
                    <a:pt x="236" y="2189"/>
                  </a:lnTo>
                  <a:lnTo>
                    <a:pt x="169" y="2054"/>
                  </a:lnTo>
                  <a:lnTo>
                    <a:pt x="135" y="1886"/>
                  </a:lnTo>
                  <a:lnTo>
                    <a:pt x="135" y="1684"/>
                  </a:lnTo>
                  <a:lnTo>
                    <a:pt x="169" y="1482"/>
                  </a:lnTo>
                  <a:lnTo>
                    <a:pt x="203" y="1111"/>
                  </a:lnTo>
                  <a:lnTo>
                    <a:pt x="203" y="876"/>
                  </a:lnTo>
                  <a:lnTo>
                    <a:pt x="169" y="640"/>
                  </a:lnTo>
                  <a:lnTo>
                    <a:pt x="169" y="404"/>
                  </a:lnTo>
                  <a:lnTo>
                    <a:pt x="169" y="169"/>
                  </a:lnTo>
                  <a:lnTo>
                    <a:pt x="1314" y="135"/>
                  </a:lnTo>
                  <a:lnTo>
                    <a:pt x="1954" y="101"/>
                  </a:lnTo>
                  <a:close/>
                  <a:moveTo>
                    <a:pt x="1348" y="0"/>
                  </a:moveTo>
                  <a:lnTo>
                    <a:pt x="169" y="34"/>
                  </a:lnTo>
                  <a:lnTo>
                    <a:pt x="135" y="68"/>
                  </a:lnTo>
                  <a:lnTo>
                    <a:pt x="102" y="68"/>
                  </a:lnTo>
                  <a:lnTo>
                    <a:pt x="34" y="270"/>
                  </a:lnTo>
                  <a:lnTo>
                    <a:pt x="34" y="472"/>
                  </a:lnTo>
                  <a:lnTo>
                    <a:pt x="68" y="909"/>
                  </a:lnTo>
                  <a:lnTo>
                    <a:pt x="68" y="1145"/>
                  </a:lnTo>
                  <a:lnTo>
                    <a:pt x="68" y="1347"/>
                  </a:lnTo>
                  <a:lnTo>
                    <a:pt x="1" y="1819"/>
                  </a:lnTo>
                  <a:lnTo>
                    <a:pt x="34" y="2021"/>
                  </a:lnTo>
                  <a:lnTo>
                    <a:pt x="68" y="2189"/>
                  </a:lnTo>
                  <a:lnTo>
                    <a:pt x="169" y="2290"/>
                  </a:lnTo>
                  <a:lnTo>
                    <a:pt x="270" y="2391"/>
                  </a:lnTo>
                  <a:lnTo>
                    <a:pt x="405" y="2458"/>
                  </a:lnTo>
                  <a:lnTo>
                    <a:pt x="573" y="2492"/>
                  </a:lnTo>
                  <a:lnTo>
                    <a:pt x="944" y="2526"/>
                  </a:lnTo>
                  <a:lnTo>
                    <a:pt x="1482" y="2559"/>
                  </a:lnTo>
                  <a:lnTo>
                    <a:pt x="2055" y="2559"/>
                  </a:lnTo>
                  <a:lnTo>
                    <a:pt x="2189" y="2526"/>
                  </a:lnTo>
                  <a:lnTo>
                    <a:pt x="2324" y="2492"/>
                  </a:lnTo>
                  <a:lnTo>
                    <a:pt x="2459" y="2425"/>
                  </a:lnTo>
                  <a:lnTo>
                    <a:pt x="2492" y="2357"/>
                  </a:lnTo>
                  <a:lnTo>
                    <a:pt x="2526" y="2324"/>
                  </a:lnTo>
                  <a:lnTo>
                    <a:pt x="2560" y="2021"/>
                  </a:lnTo>
                  <a:lnTo>
                    <a:pt x="2593" y="1751"/>
                  </a:lnTo>
                  <a:lnTo>
                    <a:pt x="2593" y="1179"/>
                  </a:lnTo>
                  <a:lnTo>
                    <a:pt x="2560" y="606"/>
                  </a:lnTo>
                  <a:lnTo>
                    <a:pt x="2560" y="34"/>
                  </a:lnTo>
                  <a:lnTo>
                    <a:pt x="256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9"/>
            <p:cNvSpPr/>
            <p:nvPr/>
          </p:nvSpPr>
          <p:spPr>
            <a:xfrm>
              <a:off x="2375595" y="4948875"/>
              <a:ext cx="125694" cy="125694"/>
            </a:xfrm>
            <a:custGeom>
              <a:avLst/>
              <a:gdLst/>
              <a:ahLst/>
              <a:cxnLst/>
              <a:rect l="l" t="t" r="r" b="b"/>
              <a:pathLst>
                <a:path w="2526" h="2526" extrusionOk="0">
                  <a:moveTo>
                    <a:pt x="2323" y="135"/>
                  </a:moveTo>
                  <a:lnTo>
                    <a:pt x="2323" y="606"/>
                  </a:lnTo>
                  <a:lnTo>
                    <a:pt x="2290" y="1078"/>
                  </a:lnTo>
                  <a:lnTo>
                    <a:pt x="2323" y="1381"/>
                  </a:lnTo>
                  <a:lnTo>
                    <a:pt x="2357" y="1684"/>
                  </a:lnTo>
                  <a:lnTo>
                    <a:pt x="2391" y="1852"/>
                  </a:lnTo>
                  <a:lnTo>
                    <a:pt x="2391" y="2054"/>
                  </a:lnTo>
                  <a:lnTo>
                    <a:pt x="2357" y="2223"/>
                  </a:lnTo>
                  <a:lnTo>
                    <a:pt x="2290" y="2290"/>
                  </a:lnTo>
                  <a:lnTo>
                    <a:pt x="2222" y="2324"/>
                  </a:lnTo>
                  <a:lnTo>
                    <a:pt x="2054" y="2357"/>
                  </a:lnTo>
                  <a:lnTo>
                    <a:pt x="1886" y="2391"/>
                  </a:lnTo>
                  <a:lnTo>
                    <a:pt x="1010" y="2391"/>
                  </a:lnTo>
                  <a:lnTo>
                    <a:pt x="775" y="2357"/>
                  </a:lnTo>
                  <a:lnTo>
                    <a:pt x="539" y="2324"/>
                  </a:lnTo>
                  <a:lnTo>
                    <a:pt x="236" y="2324"/>
                  </a:lnTo>
                  <a:lnTo>
                    <a:pt x="202" y="2290"/>
                  </a:lnTo>
                  <a:lnTo>
                    <a:pt x="169" y="2256"/>
                  </a:lnTo>
                  <a:lnTo>
                    <a:pt x="135" y="2088"/>
                  </a:lnTo>
                  <a:lnTo>
                    <a:pt x="135" y="1617"/>
                  </a:lnTo>
                  <a:lnTo>
                    <a:pt x="202" y="1145"/>
                  </a:lnTo>
                  <a:lnTo>
                    <a:pt x="202" y="640"/>
                  </a:lnTo>
                  <a:lnTo>
                    <a:pt x="169" y="438"/>
                  </a:lnTo>
                  <a:lnTo>
                    <a:pt x="135" y="202"/>
                  </a:lnTo>
                  <a:lnTo>
                    <a:pt x="674" y="169"/>
                  </a:lnTo>
                  <a:lnTo>
                    <a:pt x="1212" y="202"/>
                  </a:lnTo>
                  <a:lnTo>
                    <a:pt x="1785" y="169"/>
                  </a:lnTo>
                  <a:lnTo>
                    <a:pt x="2323" y="135"/>
                  </a:lnTo>
                  <a:close/>
                  <a:moveTo>
                    <a:pt x="2357" y="0"/>
                  </a:moveTo>
                  <a:lnTo>
                    <a:pt x="2088" y="34"/>
                  </a:lnTo>
                  <a:lnTo>
                    <a:pt x="1785" y="68"/>
                  </a:lnTo>
                  <a:lnTo>
                    <a:pt x="1212" y="68"/>
                  </a:lnTo>
                  <a:lnTo>
                    <a:pt x="640" y="34"/>
                  </a:lnTo>
                  <a:lnTo>
                    <a:pt x="68" y="68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0" y="202"/>
                  </a:lnTo>
                  <a:lnTo>
                    <a:pt x="68" y="202"/>
                  </a:lnTo>
                  <a:lnTo>
                    <a:pt x="34" y="741"/>
                  </a:lnTo>
                  <a:lnTo>
                    <a:pt x="34" y="1280"/>
                  </a:lnTo>
                  <a:lnTo>
                    <a:pt x="0" y="1852"/>
                  </a:lnTo>
                  <a:lnTo>
                    <a:pt x="0" y="2122"/>
                  </a:lnTo>
                  <a:lnTo>
                    <a:pt x="34" y="2391"/>
                  </a:lnTo>
                  <a:lnTo>
                    <a:pt x="34" y="2458"/>
                  </a:lnTo>
                  <a:lnTo>
                    <a:pt x="438" y="2458"/>
                  </a:lnTo>
                  <a:lnTo>
                    <a:pt x="775" y="2492"/>
                  </a:lnTo>
                  <a:lnTo>
                    <a:pt x="1448" y="2526"/>
                  </a:lnTo>
                  <a:lnTo>
                    <a:pt x="1953" y="2526"/>
                  </a:lnTo>
                  <a:lnTo>
                    <a:pt x="2189" y="2492"/>
                  </a:lnTo>
                  <a:lnTo>
                    <a:pt x="2290" y="2458"/>
                  </a:lnTo>
                  <a:lnTo>
                    <a:pt x="2391" y="2391"/>
                  </a:lnTo>
                  <a:lnTo>
                    <a:pt x="2458" y="2324"/>
                  </a:lnTo>
                  <a:lnTo>
                    <a:pt x="2492" y="2223"/>
                  </a:lnTo>
                  <a:lnTo>
                    <a:pt x="2525" y="2021"/>
                  </a:lnTo>
                  <a:lnTo>
                    <a:pt x="2525" y="1819"/>
                  </a:lnTo>
                  <a:lnTo>
                    <a:pt x="2492" y="1617"/>
                  </a:lnTo>
                  <a:lnTo>
                    <a:pt x="2458" y="1347"/>
                  </a:lnTo>
                  <a:lnTo>
                    <a:pt x="2424" y="1078"/>
                  </a:lnTo>
                  <a:lnTo>
                    <a:pt x="2458" y="573"/>
                  </a:lnTo>
                  <a:lnTo>
                    <a:pt x="2458" y="337"/>
                  </a:lnTo>
                  <a:lnTo>
                    <a:pt x="2458" y="68"/>
                  </a:lnTo>
                  <a:lnTo>
                    <a:pt x="2424" y="34"/>
                  </a:lnTo>
                  <a:lnTo>
                    <a:pt x="235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9"/>
            <p:cNvSpPr/>
            <p:nvPr/>
          </p:nvSpPr>
          <p:spPr>
            <a:xfrm>
              <a:off x="3684034" y="4945541"/>
              <a:ext cx="129028" cy="129028"/>
            </a:xfrm>
            <a:custGeom>
              <a:avLst/>
              <a:gdLst/>
              <a:ahLst/>
              <a:cxnLst/>
              <a:rect l="l" t="t" r="r" b="b"/>
              <a:pathLst>
                <a:path w="2593" h="2593" extrusionOk="0">
                  <a:moveTo>
                    <a:pt x="606" y="101"/>
                  </a:moveTo>
                  <a:lnTo>
                    <a:pt x="1111" y="135"/>
                  </a:lnTo>
                  <a:lnTo>
                    <a:pt x="1616" y="168"/>
                  </a:lnTo>
                  <a:lnTo>
                    <a:pt x="2121" y="202"/>
                  </a:lnTo>
                  <a:lnTo>
                    <a:pt x="2256" y="236"/>
                  </a:lnTo>
                  <a:lnTo>
                    <a:pt x="2357" y="269"/>
                  </a:lnTo>
                  <a:lnTo>
                    <a:pt x="2390" y="370"/>
                  </a:lnTo>
                  <a:lnTo>
                    <a:pt x="2424" y="471"/>
                  </a:lnTo>
                  <a:lnTo>
                    <a:pt x="2458" y="707"/>
                  </a:lnTo>
                  <a:lnTo>
                    <a:pt x="2458" y="943"/>
                  </a:lnTo>
                  <a:lnTo>
                    <a:pt x="2424" y="1482"/>
                  </a:lnTo>
                  <a:lnTo>
                    <a:pt x="2390" y="2020"/>
                  </a:lnTo>
                  <a:lnTo>
                    <a:pt x="2357" y="2189"/>
                  </a:lnTo>
                  <a:lnTo>
                    <a:pt x="2289" y="2290"/>
                  </a:lnTo>
                  <a:lnTo>
                    <a:pt x="2188" y="2391"/>
                  </a:lnTo>
                  <a:lnTo>
                    <a:pt x="2087" y="2424"/>
                  </a:lnTo>
                  <a:lnTo>
                    <a:pt x="1953" y="2458"/>
                  </a:lnTo>
                  <a:lnTo>
                    <a:pt x="1818" y="2458"/>
                  </a:lnTo>
                  <a:lnTo>
                    <a:pt x="1549" y="2424"/>
                  </a:lnTo>
                  <a:lnTo>
                    <a:pt x="943" y="2391"/>
                  </a:lnTo>
                  <a:lnTo>
                    <a:pt x="539" y="2357"/>
                  </a:lnTo>
                  <a:lnTo>
                    <a:pt x="337" y="2323"/>
                  </a:lnTo>
                  <a:lnTo>
                    <a:pt x="236" y="2256"/>
                  </a:lnTo>
                  <a:lnTo>
                    <a:pt x="202" y="2189"/>
                  </a:lnTo>
                  <a:lnTo>
                    <a:pt x="135" y="1953"/>
                  </a:lnTo>
                  <a:lnTo>
                    <a:pt x="101" y="1717"/>
                  </a:lnTo>
                  <a:lnTo>
                    <a:pt x="101" y="1212"/>
                  </a:lnTo>
                  <a:lnTo>
                    <a:pt x="135" y="707"/>
                  </a:lnTo>
                  <a:lnTo>
                    <a:pt x="135" y="202"/>
                  </a:lnTo>
                  <a:lnTo>
                    <a:pt x="370" y="135"/>
                  </a:lnTo>
                  <a:lnTo>
                    <a:pt x="606" y="101"/>
                  </a:lnTo>
                  <a:close/>
                  <a:moveTo>
                    <a:pt x="438" y="0"/>
                  </a:moveTo>
                  <a:lnTo>
                    <a:pt x="67" y="67"/>
                  </a:lnTo>
                  <a:lnTo>
                    <a:pt x="34" y="101"/>
                  </a:lnTo>
                  <a:lnTo>
                    <a:pt x="34" y="135"/>
                  </a:lnTo>
                  <a:lnTo>
                    <a:pt x="34" y="168"/>
                  </a:lnTo>
                  <a:lnTo>
                    <a:pt x="0" y="842"/>
                  </a:lnTo>
                  <a:lnTo>
                    <a:pt x="0" y="1515"/>
                  </a:lnTo>
                  <a:lnTo>
                    <a:pt x="0" y="1717"/>
                  </a:lnTo>
                  <a:lnTo>
                    <a:pt x="0" y="1987"/>
                  </a:lnTo>
                  <a:lnTo>
                    <a:pt x="34" y="2121"/>
                  </a:lnTo>
                  <a:lnTo>
                    <a:pt x="67" y="2256"/>
                  </a:lnTo>
                  <a:lnTo>
                    <a:pt x="135" y="2357"/>
                  </a:lnTo>
                  <a:lnTo>
                    <a:pt x="236" y="2424"/>
                  </a:lnTo>
                  <a:lnTo>
                    <a:pt x="337" y="2458"/>
                  </a:lnTo>
                  <a:lnTo>
                    <a:pt x="438" y="2492"/>
                  </a:lnTo>
                  <a:lnTo>
                    <a:pt x="673" y="2492"/>
                  </a:lnTo>
                  <a:lnTo>
                    <a:pt x="1178" y="2559"/>
                  </a:lnTo>
                  <a:lnTo>
                    <a:pt x="1650" y="2559"/>
                  </a:lnTo>
                  <a:lnTo>
                    <a:pt x="1885" y="2593"/>
                  </a:lnTo>
                  <a:lnTo>
                    <a:pt x="2121" y="2559"/>
                  </a:lnTo>
                  <a:lnTo>
                    <a:pt x="2222" y="2525"/>
                  </a:lnTo>
                  <a:lnTo>
                    <a:pt x="2323" y="2492"/>
                  </a:lnTo>
                  <a:lnTo>
                    <a:pt x="2390" y="2391"/>
                  </a:lnTo>
                  <a:lnTo>
                    <a:pt x="2458" y="2290"/>
                  </a:lnTo>
                  <a:lnTo>
                    <a:pt x="2525" y="1987"/>
                  </a:lnTo>
                  <a:lnTo>
                    <a:pt x="2559" y="1684"/>
                  </a:lnTo>
                  <a:lnTo>
                    <a:pt x="2559" y="1044"/>
                  </a:lnTo>
                  <a:lnTo>
                    <a:pt x="2592" y="572"/>
                  </a:lnTo>
                  <a:lnTo>
                    <a:pt x="2559" y="370"/>
                  </a:lnTo>
                  <a:lnTo>
                    <a:pt x="2525" y="236"/>
                  </a:lnTo>
                  <a:lnTo>
                    <a:pt x="2458" y="168"/>
                  </a:lnTo>
                  <a:lnTo>
                    <a:pt x="2357" y="101"/>
                  </a:lnTo>
                  <a:lnTo>
                    <a:pt x="2256" y="67"/>
                  </a:lnTo>
                  <a:lnTo>
                    <a:pt x="1986" y="34"/>
                  </a:lnTo>
                  <a:lnTo>
                    <a:pt x="1481" y="34"/>
                  </a:lnTo>
                  <a:lnTo>
                    <a:pt x="77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9"/>
            <p:cNvSpPr/>
            <p:nvPr/>
          </p:nvSpPr>
          <p:spPr>
            <a:xfrm>
              <a:off x="3735934" y="5022569"/>
              <a:ext cx="25179" cy="31896"/>
            </a:xfrm>
            <a:custGeom>
              <a:avLst/>
              <a:gdLst/>
              <a:ahLst/>
              <a:cxnLst/>
              <a:rect l="l" t="t" r="r" b="b"/>
              <a:pathLst>
                <a:path w="506" h="641" extrusionOk="0">
                  <a:moveTo>
                    <a:pt x="270" y="136"/>
                  </a:moveTo>
                  <a:lnTo>
                    <a:pt x="371" y="169"/>
                  </a:lnTo>
                  <a:lnTo>
                    <a:pt x="304" y="237"/>
                  </a:lnTo>
                  <a:lnTo>
                    <a:pt x="270" y="270"/>
                  </a:lnTo>
                  <a:lnTo>
                    <a:pt x="169" y="270"/>
                  </a:lnTo>
                  <a:lnTo>
                    <a:pt x="135" y="203"/>
                  </a:lnTo>
                  <a:lnTo>
                    <a:pt x="135" y="136"/>
                  </a:lnTo>
                  <a:close/>
                  <a:moveTo>
                    <a:pt x="203" y="1"/>
                  </a:moveTo>
                  <a:lnTo>
                    <a:pt x="135" y="35"/>
                  </a:lnTo>
                  <a:lnTo>
                    <a:pt x="68" y="68"/>
                  </a:lnTo>
                  <a:lnTo>
                    <a:pt x="34" y="102"/>
                  </a:lnTo>
                  <a:lnTo>
                    <a:pt x="1" y="169"/>
                  </a:lnTo>
                  <a:lnTo>
                    <a:pt x="1" y="237"/>
                  </a:lnTo>
                  <a:lnTo>
                    <a:pt x="68" y="338"/>
                  </a:lnTo>
                  <a:lnTo>
                    <a:pt x="203" y="405"/>
                  </a:lnTo>
                  <a:lnTo>
                    <a:pt x="304" y="405"/>
                  </a:lnTo>
                  <a:lnTo>
                    <a:pt x="270" y="439"/>
                  </a:lnTo>
                  <a:lnTo>
                    <a:pt x="236" y="506"/>
                  </a:lnTo>
                  <a:lnTo>
                    <a:pt x="203" y="472"/>
                  </a:lnTo>
                  <a:lnTo>
                    <a:pt x="135" y="472"/>
                  </a:lnTo>
                  <a:lnTo>
                    <a:pt x="135" y="573"/>
                  </a:lnTo>
                  <a:lnTo>
                    <a:pt x="169" y="641"/>
                  </a:lnTo>
                  <a:lnTo>
                    <a:pt x="236" y="641"/>
                  </a:lnTo>
                  <a:lnTo>
                    <a:pt x="304" y="607"/>
                  </a:lnTo>
                  <a:lnTo>
                    <a:pt x="371" y="540"/>
                  </a:lnTo>
                  <a:lnTo>
                    <a:pt x="438" y="439"/>
                  </a:lnTo>
                  <a:lnTo>
                    <a:pt x="472" y="304"/>
                  </a:lnTo>
                  <a:lnTo>
                    <a:pt x="506" y="203"/>
                  </a:lnTo>
                  <a:lnTo>
                    <a:pt x="472" y="169"/>
                  </a:lnTo>
                  <a:lnTo>
                    <a:pt x="405" y="136"/>
                  </a:lnTo>
                  <a:lnTo>
                    <a:pt x="371" y="68"/>
                  </a:lnTo>
                  <a:lnTo>
                    <a:pt x="304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p9"/>
            <p:cNvSpPr/>
            <p:nvPr/>
          </p:nvSpPr>
          <p:spPr>
            <a:xfrm>
              <a:off x="2422469" y="5014210"/>
              <a:ext cx="25179" cy="20153"/>
            </a:xfrm>
            <a:custGeom>
              <a:avLst/>
              <a:gdLst/>
              <a:ahLst/>
              <a:cxnLst/>
              <a:rect l="l" t="t" r="r" b="b"/>
              <a:pathLst>
                <a:path w="506" h="405" extrusionOk="0">
                  <a:moveTo>
                    <a:pt x="203" y="102"/>
                  </a:moveTo>
                  <a:lnTo>
                    <a:pt x="203" y="135"/>
                  </a:lnTo>
                  <a:lnTo>
                    <a:pt x="237" y="169"/>
                  </a:lnTo>
                  <a:lnTo>
                    <a:pt x="338" y="135"/>
                  </a:lnTo>
                  <a:lnTo>
                    <a:pt x="203" y="270"/>
                  </a:lnTo>
                  <a:lnTo>
                    <a:pt x="136" y="304"/>
                  </a:lnTo>
                  <a:lnTo>
                    <a:pt x="102" y="304"/>
                  </a:lnTo>
                  <a:lnTo>
                    <a:pt x="136" y="203"/>
                  </a:lnTo>
                  <a:lnTo>
                    <a:pt x="169" y="135"/>
                  </a:lnTo>
                  <a:lnTo>
                    <a:pt x="203" y="102"/>
                  </a:lnTo>
                  <a:close/>
                  <a:moveTo>
                    <a:pt x="169" y="1"/>
                  </a:moveTo>
                  <a:lnTo>
                    <a:pt x="102" y="68"/>
                  </a:lnTo>
                  <a:lnTo>
                    <a:pt x="35" y="102"/>
                  </a:lnTo>
                  <a:lnTo>
                    <a:pt x="1" y="270"/>
                  </a:lnTo>
                  <a:lnTo>
                    <a:pt x="1" y="371"/>
                  </a:lnTo>
                  <a:lnTo>
                    <a:pt x="68" y="405"/>
                  </a:lnTo>
                  <a:lnTo>
                    <a:pt x="237" y="405"/>
                  </a:lnTo>
                  <a:lnTo>
                    <a:pt x="371" y="304"/>
                  </a:lnTo>
                  <a:lnTo>
                    <a:pt x="439" y="236"/>
                  </a:lnTo>
                  <a:lnTo>
                    <a:pt x="506" y="169"/>
                  </a:lnTo>
                  <a:lnTo>
                    <a:pt x="506" y="102"/>
                  </a:lnTo>
                  <a:lnTo>
                    <a:pt x="472" y="34"/>
                  </a:lnTo>
                  <a:lnTo>
                    <a:pt x="439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9"/>
            <p:cNvSpPr/>
            <p:nvPr/>
          </p:nvSpPr>
          <p:spPr>
            <a:xfrm>
              <a:off x="3898450" y="5089596"/>
              <a:ext cx="134053" cy="57025"/>
            </a:xfrm>
            <a:custGeom>
              <a:avLst/>
              <a:gdLst/>
              <a:ahLst/>
              <a:cxnLst/>
              <a:rect l="l" t="t" r="r" b="b"/>
              <a:pathLst>
                <a:path w="2694" h="1146" extrusionOk="0">
                  <a:moveTo>
                    <a:pt x="1549" y="1"/>
                  </a:moveTo>
                  <a:lnTo>
                    <a:pt x="1112" y="34"/>
                  </a:lnTo>
                  <a:lnTo>
                    <a:pt x="337" y="34"/>
                  </a:lnTo>
                  <a:lnTo>
                    <a:pt x="102" y="68"/>
                  </a:lnTo>
                  <a:lnTo>
                    <a:pt x="34" y="102"/>
                  </a:lnTo>
                  <a:lnTo>
                    <a:pt x="34" y="169"/>
                  </a:lnTo>
                  <a:lnTo>
                    <a:pt x="1" y="304"/>
                  </a:lnTo>
                  <a:lnTo>
                    <a:pt x="1" y="438"/>
                  </a:lnTo>
                  <a:lnTo>
                    <a:pt x="1" y="741"/>
                  </a:lnTo>
                  <a:lnTo>
                    <a:pt x="1" y="1145"/>
                  </a:lnTo>
                  <a:lnTo>
                    <a:pt x="135" y="1145"/>
                  </a:lnTo>
                  <a:lnTo>
                    <a:pt x="135" y="741"/>
                  </a:lnTo>
                  <a:lnTo>
                    <a:pt x="135" y="337"/>
                  </a:lnTo>
                  <a:lnTo>
                    <a:pt x="135" y="203"/>
                  </a:lnTo>
                  <a:lnTo>
                    <a:pt x="506" y="169"/>
                  </a:lnTo>
                  <a:lnTo>
                    <a:pt x="876" y="135"/>
                  </a:lnTo>
                  <a:lnTo>
                    <a:pt x="1246" y="169"/>
                  </a:lnTo>
                  <a:lnTo>
                    <a:pt x="1583" y="135"/>
                  </a:lnTo>
                  <a:lnTo>
                    <a:pt x="1953" y="135"/>
                  </a:lnTo>
                  <a:lnTo>
                    <a:pt x="2155" y="169"/>
                  </a:lnTo>
                  <a:lnTo>
                    <a:pt x="2324" y="203"/>
                  </a:lnTo>
                  <a:lnTo>
                    <a:pt x="2425" y="236"/>
                  </a:lnTo>
                  <a:lnTo>
                    <a:pt x="2492" y="304"/>
                  </a:lnTo>
                  <a:lnTo>
                    <a:pt x="2526" y="405"/>
                  </a:lnTo>
                  <a:lnTo>
                    <a:pt x="2559" y="506"/>
                  </a:lnTo>
                  <a:lnTo>
                    <a:pt x="2559" y="741"/>
                  </a:lnTo>
                  <a:lnTo>
                    <a:pt x="2559" y="943"/>
                  </a:lnTo>
                  <a:lnTo>
                    <a:pt x="2526" y="1145"/>
                  </a:lnTo>
                  <a:lnTo>
                    <a:pt x="2660" y="1145"/>
                  </a:lnTo>
                  <a:lnTo>
                    <a:pt x="2694" y="876"/>
                  </a:lnTo>
                  <a:lnTo>
                    <a:pt x="2694" y="539"/>
                  </a:lnTo>
                  <a:lnTo>
                    <a:pt x="2660" y="337"/>
                  </a:lnTo>
                  <a:lnTo>
                    <a:pt x="2593" y="203"/>
                  </a:lnTo>
                  <a:lnTo>
                    <a:pt x="2458" y="102"/>
                  </a:lnTo>
                  <a:lnTo>
                    <a:pt x="2324" y="68"/>
                  </a:lnTo>
                  <a:lnTo>
                    <a:pt x="2155" y="34"/>
                  </a:lnTo>
                  <a:lnTo>
                    <a:pt x="198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9"/>
            <p:cNvSpPr/>
            <p:nvPr/>
          </p:nvSpPr>
          <p:spPr>
            <a:xfrm>
              <a:off x="2714012" y="5019235"/>
              <a:ext cx="28512" cy="31896"/>
            </a:xfrm>
            <a:custGeom>
              <a:avLst/>
              <a:gdLst/>
              <a:ahLst/>
              <a:cxnLst/>
              <a:rect l="l" t="t" r="r" b="b"/>
              <a:pathLst>
                <a:path w="573" h="641" extrusionOk="0">
                  <a:moveTo>
                    <a:pt x="303" y="1"/>
                  </a:moveTo>
                  <a:lnTo>
                    <a:pt x="169" y="68"/>
                  </a:lnTo>
                  <a:lnTo>
                    <a:pt x="68" y="169"/>
                  </a:lnTo>
                  <a:lnTo>
                    <a:pt x="68" y="203"/>
                  </a:lnTo>
                  <a:lnTo>
                    <a:pt x="68" y="236"/>
                  </a:lnTo>
                  <a:lnTo>
                    <a:pt x="135" y="236"/>
                  </a:lnTo>
                  <a:lnTo>
                    <a:pt x="270" y="135"/>
                  </a:lnTo>
                  <a:lnTo>
                    <a:pt x="371" y="102"/>
                  </a:lnTo>
                  <a:lnTo>
                    <a:pt x="438" y="135"/>
                  </a:lnTo>
                  <a:lnTo>
                    <a:pt x="202" y="337"/>
                  </a:lnTo>
                  <a:lnTo>
                    <a:pt x="34" y="506"/>
                  </a:lnTo>
                  <a:lnTo>
                    <a:pt x="0" y="539"/>
                  </a:lnTo>
                  <a:lnTo>
                    <a:pt x="0" y="607"/>
                  </a:lnTo>
                  <a:lnTo>
                    <a:pt x="34" y="607"/>
                  </a:lnTo>
                  <a:lnTo>
                    <a:pt x="101" y="640"/>
                  </a:lnTo>
                  <a:lnTo>
                    <a:pt x="404" y="573"/>
                  </a:lnTo>
                  <a:lnTo>
                    <a:pt x="539" y="573"/>
                  </a:lnTo>
                  <a:lnTo>
                    <a:pt x="573" y="539"/>
                  </a:lnTo>
                  <a:lnTo>
                    <a:pt x="573" y="472"/>
                  </a:lnTo>
                  <a:lnTo>
                    <a:pt x="539" y="438"/>
                  </a:lnTo>
                  <a:lnTo>
                    <a:pt x="404" y="438"/>
                  </a:lnTo>
                  <a:lnTo>
                    <a:pt x="270" y="472"/>
                  </a:lnTo>
                  <a:lnTo>
                    <a:pt x="539" y="203"/>
                  </a:lnTo>
                  <a:lnTo>
                    <a:pt x="573" y="169"/>
                  </a:lnTo>
                  <a:lnTo>
                    <a:pt x="573" y="135"/>
                  </a:lnTo>
                  <a:lnTo>
                    <a:pt x="539" y="68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9"/>
            <p:cNvSpPr/>
            <p:nvPr/>
          </p:nvSpPr>
          <p:spPr>
            <a:xfrm>
              <a:off x="2978686" y="4853385"/>
              <a:ext cx="132411" cy="82154"/>
            </a:xfrm>
            <a:custGeom>
              <a:avLst/>
              <a:gdLst/>
              <a:ahLst/>
              <a:cxnLst/>
              <a:rect l="l" t="t" r="r" b="b"/>
              <a:pathLst>
                <a:path w="2661" h="1651" extrusionOk="0">
                  <a:moveTo>
                    <a:pt x="943" y="135"/>
                  </a:moveTo>
                  <a:lnTo>
                    <a:pt x="1954" y="169"/>
                  </a:lnTo>
                  <a:lnTo>
                    <a:pt x="2257" y="169"/>
                  </a:lnTo>
                  <a:lnTo>
                    <a:pt x="2358" y="202"/>
                  </a:lnTo>
                  <a:lnTo>
                    <a:pt x="2425" y="236"/>
                  </a:lnTo>
                  <a:lnTo>
                    <a:pt x="2459" y="303"/>
                  </a:lnTo>
                  <a:lnTo>
                    <a:pt x="2459" y="438"/>
                  </a:lnTo>
                  <a:lnTo>
                    <a:pt x="2459" y="573"/>
                  </a:lnTo>
                  <a:lnTo>
                    <a:pt x="2425" y="808"/>
                  </a:lnTo>
                  <a:lnTo>
                    <a:pt x="2425" y="1111"/>
                  </a:lnTo>
                  <a:lnTo>
                    <a:pt x="2459" y="1246"/>
                  </a:lnTo>
                  <a:lnTo>
                    <a:pt x="2492" y="1381"/>
                  </a:lnTo>
                  <a:lnTo>
                    <a:pt x="2021" y="1414"/>
                  </a:lnTo>
                  <a:lnTo>
                    <a:pt x="1516" y="1414"/>
                  </a:lnTo>
                  <a:lnTo>
                    <a:pt x="1112" y="1448"/>
                  </a:lnTo>
                  <a:lnTo>
                    <a:pt x="674" y="1515"/>
                  </a:lnTo>
                  <a:lnTo>
                    <a:pt x="438" y="1482"/>
                  </a:lnTo>
                  <a:lnTo>
                    <a:pt x="203" y="1414"/>
                  </a:lnTo>
                  <a:lnTo>
                    <a:pt x="169" y="1381"/>
                  </a:lnTo>
                  <a:lnTo>
                    <a:pt x="135" y="1347"/>
                  </a:lnTo>
                  <a:lnTo>
                    <a:pt x="135" y="1179"/>
                  </a:lnTo>
                  <a:lnTo>
                    <a:pt x="135" y="909"/>
                  </a:lnTo>
                  <a:lnTo>
                    <a:pt x="135" y="573"/>
                  </a:lnTo>
                  <a:lnTo>
                    <a:pt x="102" y="236"/>
                  </a:lnTo>
                  <a:lnTo>
                    <a:pt x="135" y="236"/>
                  </a:lnTo>
                  <a:lnTo>
                    <a:pt x="236" y="169"/>
                  </a:lnTo>
                  <a:lnTo>
                    <a:pt x="337" y="135"/>
                  </a:lnTo>
                  <a:close/>
                  <a:moveTo>
                    <a:pt x="304" y="0"/>
                  </a:moveTo>
                  <a:lnTo>
                    <a:pt x="203" y="34"/>
                  </a:lnTo>
                  <a:lnTo>
                    <a:pt x="102" y="101"/>
                  </a:lnTo>
                  <a:lnTo>
                    <a:pt x="102" y="34"/>
                  </a:lnTo>
                  <a:lnTo>
                    <a:pt x="34" y="34"/>
                  </a:lnTo>
                  <a:lnTo>
                    <a:pt x="1" y="337"/>
                  </a:lnTo>
                  <a:lnTo>
                    <a:pt x="1" y="640"/>
                  </a:lnTo>
                  <a:lnTo>
                    <a:pt x="1" y="1246"/>
                  </a:lnTo>
                  <a:lnTo>
                    <a:pt x="34" y="1347"/>
                  </a:lnTo>
                  <a:lnTo>
                    <a:pt x="68" y="1448"/>
                  </a:lnTo>
                  <a:lnTo>
                    <a:pt x="135" y="1515"/>
                  </a:lnTo>
                  <a:lnTo>
                    <a:pt x="236" y="1583"/>
                  </a:lnTo>
                  <a:lnTo>
                    <a:pt x="472" y="1616"/>
                  </a:lnTo>
                  <a:lnTo>
                    <a:pt x="741" y="1650"/>
                  </a:lnTo>
                  <a:lnTo>
                    <a:pt x="1280" y="1583"/>
                  </a:lnTo>
                  <a:lnTo>
                    <a:pt x="1617" y="1549"/>
                  </a:lnTo>
                  <a:lnTo>
                    <a:pt x="2257" y="1549"/>
                  </a:lnTo>
                  <a:lnTo>
                    <a:pt x="2593" y="1515"/>
                  </a:lnTo>
                  <a:lnTo>
                    <a:pt x="2661" y="1482"/>
                  </a:lnTo>
                  <a:lnTo>
                    <a:pt x="2661" y="1448"/>
                  </a:lnTo>
                  <a:lnTo>
                    <a:pt x="2661" y="1414"/>
                  </a:lnTo>
                  <a:lnTo>
                    <a:pt x="2593" y="1246"/>
                  </a:lnTo>
                  <a:lnTo>
                    <a:pt x="2560" y="1078"/>
                  </a:lnTo>
                  <a:lnTo>
                    <a:pt x="2560" y="741"/>
                  </a:lnTo>
                  <a:lnTo>
                    <a:pt x="2593" y="539"/>
                  </a:lnTo>
                  <a:lnTo>
                    <a:pt x="2593" y="371"/>
                  </a:lnTo>
                  <a:lnTo>
                    <a:pt x="2560" y="202"/>
                  </a:lnTo>
                  <a:lnTo>
                    <a:pt x="2459" y="34"/>
                  </a:lnTo>
                  <a:lnTo>
                    <a:pt x="2425" y="34"/>
                  </a:lnTo>
                  <a:lnTo>
                    <a:pt x="2391" y="0"/>
                  </a:lnTo>
                  <a:lnTo>
                    <a:pt x="2055" y="34"/>
                  </a:lnTo>
                  <a:lnTo>
                    <a:pt x="1718" y="34"/>
                  </a:lnTo>
                  <a:lnTo>
                    <a:pt x="101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9"/>
            <p:cNvSpPr/>
            <p:nvPr/>
          </p:nvSpPr>
          <p:spPr>
            <a:xfrm>
              <a:off x="3611981" y="5086262"/>
              <a:ext cx="129028" cy="60359"/>
            </a:xfrm>
            <a:custGeom>
              <a:avLst/>
              <a:gdLst/>
              <a:ahLst/>
              <a:cxnLst/>
              <a:rect l="l" t="t" r="r" b="b"/>
              <a:pathLst>
                <a:path w="2593" h="1213" extrusionOk="0">
                  <a:moveTo>
                    <a:pt x="1852" y="0"/>
                  </a:moveTo>
                  <a:lnTo>
                    <a:pt x="1347" y="34"/>
                  </a:lnTo>
                  <a:lnTo>
                    <a:pt x="842" y="68"/>
                  </a:lnTo>
                  <a:lnTo>
                    <a:pt x="68" y="68"/>
                  </a:lnTo>
                  <a:lnTo>
                    <a:pt x="34" y="101"/>
                  </a:lnTo>
                  <a:lnTo>
                    <a:pt x="0" y="135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0" y="404"/>
                  </a:lnTo>
                  <a:lnTo>
                    <a:pt x="0" y="640"/>
                  </a:lnTo>
                  <a:lnTo>
                    <a:pt x="34" y="1078"/>
                  </a:lnTo>
                  <a:lnTo>
                    <a:pt x="34" y="1212"/>
                  </a:lnTo>
                  <a:lnTo>
                    <a:pt x="169" y="1212"/>
                  </a:lnTo>
                  <a:lnTo>
                    <a:pt x="169" y="741"/>
                  </a:lnTo>
                  <a:lnTo>
                    <a:pt x="135" y="472"/>
                  </a:lnTo>
                  <a:lnTo>
                    <a:pt x="135" y="236"/>
                  </a:lnTo>
                  <a:lnTo>
                    <a:pt x="909" y="202"/>
                  </a:lnTo>
                  <a:lnTo>
                    <a:pt x="1684" y="135"/>
                  </a:lnTo>
                  <a:lnTo>
                    <a:pt x="1953" y="135"/>
                  </a:lnTo>
                  <a:lnTo>
                    <a:pt x="2189" y="169"/>
                  </a:lnTo>
                  <a:lnTo>
                    <a:pt x="2323" y="202"/>
                  </a:lnTo>
                  <a:lnTo>
                    <a:pt x="2391" y="303"/>
                  </a:lnTo>
                  <a:lnTo>
                    <a:pt x="2424" y="404"/>
                  </a:lnTo>
                  <a:lnTo>
                    <a:pt x="2458" y="539"/>
                  </a:lnTo>
                  <a:lnTo>
                    <a:pt x="2458" y="876"/>
                  </a:lnTo>
                  <a:lnTo>
                    <a:pt x="2424" y="1212"/>
                  </a:lnTo>
                  <a:lnTo>
                    <a:pt x="2525" y="1212"/>
                  </a:lnTo>
                  <a:lnTo>
                    <a:pt x="2593" y="842"/>
                  </a:lnTo>
                  <a:lnTo>
                    <a:pt x="2593" y="505"/>
                  </a:lnTo>
                  <a:lnTo>
                    <a:pt x="2559" y="303"/>
                  </a:lnTo>
                  <a:lnTo>
                    <a:pt x="2492" y="169"/>
                  </a:lnTo>
                  <a:lnTo>
                    <a:pt x="2357" y="68"/>
                  </a:lnTo>
                  <a:lnTo>
                    <a:pt x="2189" y="34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9"/>
            <p:cNvSpPr/>
            <p:nvPr/>
          </p:nvSpPr>
          <p:spPr>
            <a:xfrm>
              <a:off x="3427670" y="4851694"/>
              <a:ext cx="137437" cy="82154"/>
            </a:xfrm>
            <a:custGeom>
              <a:avLst/>
              <a:gdLst/>
              <a:ahLst/>
              <a:cxnLst/>
              <a:rect l="l" t="t" r="r" b="b"/>
              <a:pathLst>
                <a:path w="2762" h="1651" extrusionOk="0">
                  <a:moveTo>
                    <a:pt x="2593" y="135"/>
                  </a:moveTo>
                  <a:lnTo>
                    <a:pt x="2627" y="169"/>
                  </a:lnTo>
                  <a:lnTo>
                    <a:pt x="2661" y="169"/>
                  </a:lnTo>
                  <a:lnTo>
                    <a:pt x="2661" y="270"/>
                  </a:lnTo>
                  <a:lnTo>
                    <a:pt x="2627" y="573"/>
                  </a:lnTo>
                  <a:lnTo>
                    <a:pt x="2526" y="1145"/>
                  </a:lnTo>
                  <a:lnTo>
                    <a:pt x="2492" y="1314"/>
                  </a:lnTo>
                  <a:lnTo>
                    <a:pt x="2425" y="1415"/>
                  </a:lnTo>
                  <a:lnTo>
                    <a:pt x="2324" y="1448"/>
                  </a:lnTo>
                  <a:lnTo>
                    <a:pt x="2122" y="1482"/>
                  </a:lnTo>
                  <a:lnTo>
                    <a:pt x="1785" y="1516"/>
                  </a:lnTo>
                  <a:lnTo>
                    <a:pt x="1415" y="1482"/>
                  </a:lnTo>
                  <a:lnTo>
                    <a:pt x="843" y="1448"/>
                  </a:lnTo>
                  <a:lnTo>
                    <a:pt x="506" y="1448"/>
                  </a:lnTo>
                  <a:lnTo>
                    <a:pt x="337" y="1415"/>
                  </a:lnTo>
                  <a:lnTo>
                    <a:pt x="270" y="1381"/>
                  </a:lnTo>
                  <a:lnTo>
                    <a:pt x="203" y="1314"/>
                  </a:lnTo>
                  <a:lnTo>
                    <a:pt x="169" y="1246"/>
                  </a:lnTo>
                  <a:lnTo>
                    <a:pt x="135" y="1145"/>
                  </a:lnTo>
                  <a:lnTo>
                    <a:pt x="135" y="910"/>
                  </a:lnTo>
                  <a:lnTo>
                    <a:pt x="135" y="539"/>
                  </a:lnTo>
                  <a:lnTo>
                    <a:pt x="203" y="203"/>
                  </a:lnTo>
                  <a:lnTo>
                    <a:pt x="438" y="169"/>
                  </a:lnTo>
                  <a:lnTo>
                    <a:pt x="742" y="169"/>
                  </a:lnTo>
                  <a:lnTo>
                    <a:pt x="1213" y="135"/>
                  </a:lnTo>
                  <a:close/>
                  <a:moveTo>
                    <a:pt x="742" y="1"/>
                  </a:moveTo>
                  <a:lnTo>
                    <a:pt x="472" y="34"/>
                  </a:lnTo>
                  <a:lnTo>
                    <a:pt x="203" y="68"/>
                  </a:lnTo>
                  <a:lnTo>
                    <a:pt x="169" y="34"/>
                  </a:lnTo>
                  <a:lnTo>
                    <a:pt x="135" y="34"/>
                  </a:lnTo>
                  <a:lnTo>
                    <a:pt x="102" y="68"/>
                  </a:lnTo>
                  <a:lnTo>
                    <a:pt x="102" y="102"/>
                  </a:lnTo>
                  <a:lnTo>
                    <a:pt x="68" y="135"/>
                  </a:lnTo>
                  <a:lnTo>
                    <a:pt x="34" y="203"/>
                  </a:lnTo>
                  <a:lnTo>
                    <a:pt x="34" y="236"/>
                  </a:lnTo>
                  <a:lnTo>
                    <a:pt x="68" y="270"/>
                  </a:lnTo>
                  <a:lnTo>
                    <a:pt x="1" y="708"/>
                  </a:lnTo>
                  <a:lnTo>
                    <a:pt x="1" y="1145"/>
                  </a:lnTo>
                  <a:lnTo>
                    <a:pt x="34" y="1280"/>
                  </a:lnTo>
                  <a:lnTo>
                    <a:pt x="68" y="1381"/>
                  </a:lnTo>
                  <a:lnTo>
                    <a:pt x="135" y="1448"/>
                  </a:lnTo>
                  <a:lnTo>
                    <a:pt x="203" y="1516"/>
                  </a:lnTo>
                  <a:lnTo>
                    <a:pt x="472" y="1583"/>
                  </a:lnTo>
                  <a:lnTo>
                    <a:pt x="742" y="1617"/>
                  </a:lnTo>
                  <a:lnTo>
                    <a:pt x="1314" y="1650"/>
                  </a:lnTo>
                  <a:lnTo>
                    <a:pt x="1954" y="1650"/>
                  </a:lnTo>
                  <a:lnTo>
                    <a:pt x="2257" y="1617"/>
                  </a:lnTo>
                  <a:lnTo>
                    <a:pt x="2593" y="1549"/>
                  </a:lnTo>
                  <a:lnTo>
                    <a:pt x="2627" y="1516"/>
                  </a:lnTo>
                  <a:lnTo>
                    <a:pt x="2627" y="1482"/>
                  </a:lnTo>
                  <a:lnTo>
                    <a:pt x="2661" y="1145"/>
                  </a:lnTo>
                  <a:lnTo>
                    <a:pt x="2694" y="809"/>
                  </a:lnTo>
                  <a:lnTo>
                    <a:pt x="2728" y="472"/>
                  </a:lnTo>
                  <a:lnTo>
                    <a:pt x="2762" y="102"/>
                  </a:lnTo>
                  <a:lnTo>
                    <a:pt x="2762" y="68"/>
                  </a:lnTo>
                  <a:lnTo>
                    <a:pt x="2728" y="68"/>
                  </a:lnTo>
                  <a:lnTo>
                    <a:pt x="2324" y="34"/>
                  </a:lnTo>
                  <a:lnTo>
                    <a:pt x="1954" y="1"/>
                  </a:lnTo>
                  <a:lnTo>
                    <a:pt x="1146" y="34"/>
                  </a:lnTo>
                  <a:lnTo>
                    <a:pt x="74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9"/>
            <p:cNvSpPr/>
            <p:nvPr/>
          </p:nvSpPr>
          <p:spPr>
            <a:xfrm>
              <a:off x="2523034" y="4848360"/>
              <a:ext cx="134053" cy="83796"/>
            </a:xfrm>
            <a:custGeom>
              <a:avLst/>
              <a:gdLst/>
              <a:ahLst/>
              <a:cxnLst/>
              <a:rect l="l" t="t" r="r" b="b"/>
              <a:pathLst>
                <a:path w="2694" h="1684" extrusionOk="0">
                  <a:moveTo>
                    <a:pt x="707" y="135"/>
                  </a:moveTo>
                  <a:lnTo>
                    <a:pt x="976" y="202"/>
                  </a:lnTo>
                  <a:lnTo>
                    <a:pt x="1212" y="202"/>
                  </a:lnTo>
                  <a:lnTo>
                    <a:pt x="1885" y="236"/>
                  </a:lnTo>
                  <a:lnTo>
                    <a:pt x="2222" y="236"/>
                  </a:lnTo>
                  <a:lnTo>
                    <a:pt x="2559" y="202"/>
                  </a:lnTo>
                  <a:lnTo>
                    <a:pt x="2559" y="202"/>
                  </a:lnTo>
                  <a:lnTo>
                    <a:pt x="2492" y="707"/>
                  </a:lnTo>
                  <a:lnTo>
                    <a:pt x="2492" y="1179"/>
                  </a:lnTo>
                  <a:lnTo>
                    <a:pt x="2458" y="1313"/>
                  </a:lnTo>
                  <a:lnTo>
                    <a:pt x="2458" y="1414"/>
                  </a:lnTo>
                  <a:lnTo>
                    <a:pt x="2357" y="1482"/>
                  </a:lnTo>
                  <a:lnTo>
                    <a:pt x="2256" y="1482"/>
                  </a:lnTo>
                  <a:lnTo>
                    <a:pt x="1616" y="1515"/>
                  </a:lnTo>
                  <a:lnTo>
                    <a:pt x="1313" y="1515"/>
                  </a:lnTo>
                  <a:lnTo>
                    <a:pt x="875" y="1549"/>
                  </a:lnTo>
                  <a:lnTo>
                    <a:pt x="640" y="1515"/>
                  </a:lnTo>
                  <a:lnTo>
                    <a:pt x="438" y="1515"/>
                  </a:lnTo>
                  <a:lnTo>
                    <a:pt x="303" y="1448"/>
                  </a:lnTo>
                  <a:lnTo>
                    <a:pt x="269" y="1414"/>
                  </a:lnTo>
                  <a:lnTo>
                    <a:pt x="236" y="1381"/>
                  </a:lnTo>
                  <a:lnTo>
                    <a:pt x="202" y="606"/>
                  </a:lnTo>
                  <a:lnTo>
                    <a:pt x="202" y="303"/>
                  </a:lnTo>
                  <a:lnTo>
                    <a:pt x="202" y="236"/>
                  </a:lnTo>
                  <a:lnTo>
                    <a:pt x="168" y="270"/>
                  </a:lnTo>
                  <a:lnTo>
                    <a:pt x="135" y="236"/>
                  </a:lnTo>
                  <a:lnTo>
                    <a:pt x="168" y="236"/>
                  </a:lnTo>
                  <a:lnTo>
                    <a:pt x="168" y="202"/>
                  </a:lnTo>
                  <a:lnTo>
                    <a:pt x="168" y="169"/>
                  </a:lnTo>
                  <a:lnTo>
                    <a:pt x="438" y="135"/>
                  </a:lnTo>
                  <a:close/>
                  <a:moveTo>
                    <a:pt x="269" y="0"/>
                  </a:moveTo>
                  <a:lnTo>
                    <a:pt x="135" y="34"/>
                  </a:lnTo>
                  <a:lnTo>
                    <a:pt x="34" y="68"/>
                  </a:lnTo>
                  <a:lnTo>
                    <a:pt x="0" y="101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101" y="202"/>
                  </a:lnTo>
                  <a:lnTo>
                    <a:pt x="67" y="337"/>
                  </a:lnTo>
                  <a:lnTo>
                    <a:pt x="67" y="472"/>
                  </a:lnTo>
                  <a:lnTo>
                    <a:pt x="67" y="1010"/>
                  </a:lnTo>
                  <a:lnTo>
                    <a:pt x="101" y="1515"/>
                  </a:lnTo>
                  <a:lnTo>
                    <a:pt x="135" y="1549"/>
                  </a:lnTo>
                  <a:lnTo>
                    <a:pt x="168" y="1583"/>
                  </a:lnTo>
                  <a:lnTo>
                    <a:pt x="438" y="1650"/>
                  </a:lnTo>
                  <a:lnTo>
                    <a:pt x="707" y="1684"/>
                  </a:lnTo>
                  <a:lnTo>
                    <a:pt x="2121" y="1684"/>
                  </a:lnTo>
                  <a:lnTo>
                    <a:pt x="2390" y="1650"/>
                  </a:lnTo>
                  <a:lnTo>
                    <a:pt x="2492" y="1616"/>
                  </a:lnTo>
                  <a:lnTo>
                    <a:pt x="2559" y="1549"/>
                  </a:lnTo>
                  <a:lnTo>
                    <a:pt x="2593" y="1482"/>
                  </a:lnTo>
                  <a:lnTo>
                    <a:pt x="2626" y="1381"/>
                  </a:lnTo>
                  <a:lnTo>
                    <a:pt x="2626" y="775"/>
                  </a:lnTo>
                  <a:lnTo>
                    <a:pt x="2660" y="472"/>
                  </a:lnTo>
                  <a:lnTo>
                    <a:pt x="2694" y="169"/>
                  </a:lnTo>
                  <a:lnTo>
                    <a:pt x="2660" y="101"/>
                  </a:lnTo>
                  <a:lnTo>
                    <a:pt x="2593" y="68"/>
                  </a:lnTo>
                  <a:lnTo>
                    <a:pt x="2222" y="101"/>
                  </a:lnTo>
                  <a:lnTo>
                    <a:pt x="1818" y="101"/>
                  </a:lnTo>
                  <a:lnTo>
                    <a:pt x="976" y="3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9"/>
            <p:cNvSpPr/>
            <p:nvPr/>
          </p:nvSpPr>
          <p:spPr>
            <a:xfrm>
              <a:off x="4178250" y="4846668"/>
              <a:ext cx="139079" cy="87180"/>
            </a:xfrm>
            <a:custGeom>
              <a:avLst/>
              <a:gdLst/>
              <a:ahLst/>
              <a:cxnLst/>
              <a:rect l="l" t="t" r="r" b="b"/>
              <a:pathLst>
                <a:path w="2795" h="1752" extrusionOk="0">
                  <a:moveTo>
                    <a:pt x="505" y="102"/>
                  </a:moveTo>
                  <a:lnTo>
                    <a:pt x="909" y="135"/>
                  </a:lnTo>
                  <a:lnTo>
                    <a:pt x="1380" y="169"/>
                  </a:lnTo>
                  <a:lnTo>
                    <a:pt x="1818" y="203"/>
                  </a:lnTo>
                  <a:lnTo>
                    <a:pt x="2155" y="236"/>
                  </a:lnTo>
                  <a:lnTo>
                    <a:pt x="2492" y="236"/>
                  </a:lnTo>
                  <a:lnTo>
                    <a:pt x="2559" y="270"/>
                  </a:lnTo>
                  <a:lnTo>
                    <a:pt x="2593" y="337"/>
                  </a:lnTo>
                  <a:lnTo>
                    <a:pt x="2660" y="607"/>
                  </a:lnTo>
                  <a:lnTo>
                    <a:pt x="2660" y="876"/>
                  </a:lnTo>
                  <a:lnTo>
                    <a:pt x="2660" y="1078"/>
                  </a:lnTo>
                  <a:lnTo>
                    <a:pt x="2660" y="1246"/>
                  </a:lnTo>
                  <a:lnTo>
                    <a:pt x="2626" y="1448"/>
                  </a:lnTo>
                  <a:lnTo>
                    <a:pt x="2593" y="1516"/>
                  </a:lnTo>
                  <a:lnTo>
                    <a:pt x="2559" y="1549"/>
                  </a:lnTo>
                  <a:lnTo>
                    <a:pt x="2424" y="1617"/>
                  </a:lnTo>
                  <a:lnTo>
                    <a:pt x="2155" y="1617"/>
                  </a:lnTo>
                  <a:lnTo>
                    <a:pt x="1717" y="1583"/>
                  </a:lnTo>
                  <a:lnTo>
                    <a:pt x="1481" y="1549"/>
                  </a:lnTo>
                  <a:lnTo>
                    <a:pt x="1279" y="1549"/>
                  </a:lnTo>
                  <a:lnTo>
                    <a:pt x="707" y="1617"/>
                  </a:lnTo>
                  <a:lnTo>
                    <a:pt x="471" y="1583"/>
                  </a:lnTo>
                  <a:lnTo>
                    <a:pt x="404" y="1583"/>
                  </a:lnTo>
                  <a:lnTo>
                    <a:pt x="370" y="1549"/>
                  </a:lnTo>
                  <a:lnTo>
                    <a:pt x="337" y="1482"/>
                  </a:lnTo>
                  <a:lnTo>
                    <a:pt x="303" y="1280"/>
                  </a:lnTo>
                  <a:lnTo>
                    <a:pt x="303" y="741"/>
                  </a:lnTo>
                  <a:lnTo>
                    <a:pt x="303" y="203"/>
                  </a:lnTo>
                  <a:lnTo>
                    <a:pt x="303" y="169"/>
                  </a:lnTo>
                  <a:lnTo>
                    <a:pt x="269" y="135"/>
                  </a:lnTo>
                  <a:lnTo>
                    <a:pt x="505" y="102"/>
                  </a:lnTo>
                  <a:close/>
                  <a:moveTo>
                    <a:pt x="337" y="1"/>
                  </a:moveTo>
                  <a:lnTo>
                    <a:pt x="168" y="34"/>
                  </a:lnTo>
                  <a:lnTo>
                    <a:pt x="34" y="135"/>
                  </a:lnTo>
                  <a:lnTo>
                    <a:pt x="0" y="169"/>
                  </a:lnTo>
                  <a:lnTo>
                    <a:pt x="34" y="203"/>
                  </a:lnTo>
                  <a:lnTo>
                    <a:pt x="67" y="236"/>
                  </a:lnTo>
                  <a:lnTo>
                    <a:pt x="101" y="203"/>
                  </a:lnTo>
                  <a:lnTo>
                    <a:pt x="202" y="169"/>
                  </a:lnTo>
                  <a:lnTo>
                    <a:pt x="236" y="152"/>
                  </a:lnTo>
                  <a:lnTo>
                    <a:pt x="236" y="169"/>
                  </a:lnTo>
                  <a:lnTo>
                    <a:pt x="168" y="506"/>
                  </a:lnTo>
                  <a:lnTo>
                    <a:pt x="135" y="809"/>
                  </a:lnTo>
                  <a:lnTo>
                    <a:pt x="135" y="1011"/>
                  </a:lnTo>
                  <a:lnTo>
                    <a:pt x="168" y="1213"/>
                  </a:lnTo>
                  <a:lnTo>
                    <a:pt x="168" y="1415"/>
                  </a:lnTo>
                  <a:lnTo>
                    <a:pt x="168" y="1617"/>
                  </a:lnTo>
                  <a:lnTo>
                    <a:pt x="202" y="1684"/>
                  </a:lnTo>
                  <a:lnTo>
                    <a:pt x="236" y="1684"/>
                  </a:lnTo>
                  <a:lnTo>
                    <a:pt x="539" y="1718"/>
                  </a:lnTo>
                  <a:lnTo>
                    <a:pt x="842" y="1718"/>
                  </a:lnTo>
                  <a:lnTo>
                    <a:pt x="1481" y="1684"/>
                  </a:lnTo>
                  <a:lnTo>
                    <a:pt x="1717" y="1718"/>
                  </a:lnTo>
                  <a:lnTo>
                    <a:pt x="1953" y="1751"/>
                  </a:lnTo>
                  <a:lnTo>
                    <a:pt x="2458" y="1751"/>
                  </a:lnTo>
                  <a:lnTo>
                    <a:pt x="2593" y="1684"/>
                  </a:lnTo>
                  <a:lnTo>
                    <a:pt x="2727" y="1583"/>
                  </a:lnTo>
                  <a:lnTo>
                    <a:pt x="2761" y="1415"/>
                  </a:lnTo>
                  <a:lnTo>
                    <a:pt x="2795" y="1213"/>
                  </a:lnTo>
                  <a:lnTo>
                    <a:pt x="2795" y="842"/>
                  </a:lnTo>
                  <a:lnTo>
                    <a:pt x="2761" y="506"/>
                  </a:lnTo>
                  <a:lnTo>
                    <a:pt x="2694" y="304"/>
                  </a:lnTo>
                  <a:lnTo>
                    <a:pt x="2626" y="203"/>
                  </a:lnTo>
                  <a:lnTo>
                    <a:pt x="2559" y="135"/>
                  </a:lnTo>
                  <a:lnTo>
                    <a:pt x="2391" y="102"/>
                  </a:lnTo>
                  <a:lnTo>
                    <a:pt x="2222" y="135"/>
                  </a:lnTo>
                  <a:lnTo>
                    <a:pt x="2088" y="135"/>
                  </a:lnTo>
                  <a:lnTo>
                    <a:pt x="1919" y="102"/>
                  </a:lnTo>
                  <a:lnTo>
                    <a:pt x="1616" y="68"/>
                  </a:lnTo>
                  <a:lnTo>
                    <a:pt x="1145" y="34"/>
                  </a:lnTo>
                  <a:lnTo>
                    <a:pt x="67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9"/>
            <p:cNvSpPr/>
            <p:nvPr/>
          </p:nvSpPr>
          <p:spPr>
            <a:xfrm>
              <a:off x="3727574" y="4851694"/>
              <a:ext cx="139079" cy="80462"/>
            </a:xfrm>
            <a:custGeom>
              <a:avLst/>
              <a:gdLst/>
              <a:ahLst/>
              <a:cxnLst/>
              <a:rect l="l" t="t" r="r" b="b"/>
              <a:pathLst>
                <a:path w="2795" h="1617" extrusionOk="0">
                  <a:moveTo>
                    <a:pt x="2660" y="169"/>
                  </a:moveTo>
                  <a:lnTo>
                    <a:pt x="2593" y="1415"/>
                  </a:lnTo>
                  <a:lnTo>
                    <a:pt x="2020" y="1448"/>
                  </a:lnTo>
                  <a:lnTo>
                    <a:pt x="1448" y="1415"/>
                  </a:lnTo>
                  <a:lnTo>
                    <a:pt x="876" y="1415"/>
                  </a:lnTo>
                  <a:lnTo>
                    <a:pt x="303" y="1448"/>
                  </a:lnTo>
                  <a:lnTo>
                    <a:pt x="202" y="1145"/>
                  </a:lnTo>
                  <a:lnTo>
                    <a:pt x="169" y="809"/>
                  </a:lnTo>
                  <a:lnTo>
                    <a:pt x="135" y="506"/>
                  </a:lnTo>
                  <a:lnTo>
                    <a:pt x="202" y="203"/>
                  </a:lnTo>
                  <a:lnTo>
                    <a:pt x="303" y="169"/>
                  </a:lnTo>
                  <a:lnTo>
                    <a:pt x="404" y="169"/>
                  </a:lnTo>
                  <a:lnTo>
                    <a:pt x="606" y="203"/>
                  </a:lnTo>
                  <a:lnTo>
                    <a:pt x="1111" y="236"/>
                  </a:lnTo>
                  <a:lnTo>
                    <a:pt x="1886" y="236"/>
                  </a:lnTo>
                  <a:lnTo>
                    <a:pt x="2660" y="169"/>
                  </a:lnTo>
                  <a:close/>
                  <a:moveTo>
                    <a:pt x="404" y="1"/>
                  </a:moveTo>
                  <a:lnTo>
                    <a:pt x="202" y="34"/>
                  </a:lnTo>
                  <a:lnTo>
                    <a:pt x="169" y="34"/>
                  </a:lnTo>
                  <a:lnTo>
                    <a:pt x="135" y="68"/>
                  </a:lnTo>
                  <a:lnTo>
                    <a:pt x="101" y="68"/>
                  </a:lnTo>
                  <a:lnTo>
                    <a:pt x="68" y="135"/>
                  </a:lnTo>
                  <a:lnTo>
                    <a:pt x="101" y="169"/>
                  </a:lnTo>
                  <a:lnTo>
                    <a:pt x="34" y="337"/>
                  </a:lnTo>
                  <a:lnTo>
                    <a:pt x="0" y="506"/>
                  </a:lnTo>
                  <a:lnTo>
                    <a:pt x="0" y="876"/>
                  </a:lnTo>
                  <a:lnTo>
                    <a:pt x="68" y="1246"/>
                  </a:lnTo>
                  <a:lnTo>
                    <a:pt x="169" y="1549"/>
                  </a:lnTo>
                  <a:lnTo>
                    <a:pt x="202" y="1583"/>
                  </a:lnTo>
                  <a:lnTo>
                    <a:pt x="270" y="1617"/>
                  </a:lnTo>
                  <a:lnTo>
                    <a:pt x="573" y="1583"/>
                  </a:lnTo>
                  <a:lnTo>
                    <a:pt x="876" y="1549"/>
                  </a:lnTo>
                  <a:lnTo>
                    <a:pt x="1482" y="1583"/>
                  </a:lnTo>
                  <a:lnTo>
                    <a:pt x="2088" y="1617"/>
                  </a:lnTo>
                  <a:lnTo>
                    <a:pt x="2694" y="1583"/>
                  </a:lnTo>
                  <a:lnTo>
                    <a:pt x="2727" y="1549"/>
                  </a:lnTo>
                  <a:lnTo>
                    <a:pt x="2761" y="1516"/>
                  </a:lnTo>
                  <a:lnTo>
                    <a:pt x="2761" y="809"/>
                  </a:lnTo>
                  <a:lnTo>
                    <a:pt x="2795" y="102"/>
                  </a:lnTo>
                  <a:lnTo>
                    <a:pt x="2795" y="34"/>
                  </a:lnTo>
                  <a:lnTo>
                    <a:pt x="2727" y="1"/>
                  </a:lnTo>
                  <a:lnTo>
                    <a:pt x="1886" y="68"/>
                  </a:lnTo>
                  <a:lnTo>
                    <a:pt x="1482" y="102"/>
                  </a:lnTo>
                  <a:lnTo>
                    <a:pt x="1044" y="68"/>
                  </a:lnTo>
                  <a:lnTo>
                    <a:pt x="640" y="3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9"/>
            <p:cNvSpPr/>
            <p:nvPr/>
          </p:nvSpPr>
          <p:spPr>
            <a:xfrm>
              <a:off x="2667089" y="4943849"/>
              <a:ext cx="129028" cy="130720"/>
            </a:xfrm>
            <a:custGeom>
              <a:avLst/>
              <a:gdLst/>
              <a:ahLst/>
              <a:cxnLst/>
              <a:rect l="l" t="t" r="r" b="b"/>
              <a:pathLst>
                <a:path w="2593" h="2627" extrusionOk="0">
                  <a:moveTo>
                    <a:pt x="1953" y="135"/>
                  </a:moveTo>
                  <a:lnTo>
                    <a:pt x="2189" y="169"/>
                  </a:lnTo>
                  <a:lnTo>
                    <a:pt x="2324" y="202"/>
                  </a:lnTo>
                  <a:lnTo>
                    <a:pt x="2391" y="270"/>
                  </a:lnTo>
                  <a:lnTo>
                    <a:pt x="2425" y="404"/>
                  </a:lnTo>
                  <a:lnTo>
                    <a:pt x="2458" y="539"/>
                  </a:lnTo>
                  <a:lnTo>
                    <a:pt x="2458" y="775"/>
                  </a:lnTo>
                  <a:lnTo>
                    <a:pt x="2425" y="1010"/>
                  </a:lnTo>
                  <a:lnTo>
                    <a:pt x="2357" y="1516"/>
                  </a:lnTo>
                  <a:lnTo>
                    <a:pt x="2357" y="1751"/>
                  </a:lnTo>
                  <a:lnTo>
                    <a:pt x="2357" y="2088"/>
                  </a:lnTo>
                  <a:lnTo>
                    <a:pt x="2357" y="2223"/>
                  </a:lnTo>
                  <a:lnTo>
                    <a:pt x="2324" y="2357"/>
                  </a:lnTo>
                  <a:lnTo>
                    <a:pt x="2223" y="2425"/>
                  </a:lnTo>
                  <a:lnTo>
                    <a:pt x="2122" y="2458"/>
                  </a:lnTo>
                  <a:lnTo>
                    <a:pt x="1987" y="2458"/>
                  </a:lnTo>
                  <a:lnTo>
                    <a:pt x="1852" y="2425"/>
                  </a:lnTo>
                  <a:lnTo>
                    <a:pt x="1617" y="2357"/>
                  </a:lnTo>
                  <a:lnTo>
                    <a:pt x="1246" y="2357"/>
                  </a:lnTo>
                  <a:lnTo>
                    <a:pt x="910" y="2391"/>
                  </a:lnTo>
                  <a:lnTo>
                    <a:pt x="708" y="2425"/>
                  </a:lnTo>
                  <a:lnTo>
                    <a:pt x="472" y="2425"/>
                  </a:lnTo>
                  <a:lnTo>
                    <a:pt x="337" y="2391"/>
                  </a:lnTo>
                  <a:lnTo>
                    <a:pt x="270" y="2357"/>
                  </a:lnTo>
                  <a:lnTo>
                    <a:pt x="169" y="2290"/>
                  </a:lnTo>
                  <a:lnTo>
                    <a:pt x="135" y="2189"/>
                  </a:lnTo>
                  <a:lnTo>
                    <a:pt x="135" y="1819"/>
                  </a:lnTo>
                  <a:lnTo>
                    <a:pt x="135" y="1415"/>
                  </a:lnTo>
                  <a:lnTo>
                    <a:pt x="169" y="1078"/>
                  </a:lnTo>
                  <a:lnTo>
                    <a:pt x="135" y="741"/>
                  </a:lnTo>
                  <a:lnTo>
                    <a:pt x="135" y="472"/>
                  </a:lnTo>
                  <a:lnTo>
                    <a:pt x="135" y="202"/>
                  </a:lnTo>
                  <a:lnTo>
                    <a:pt x="910" y="202"/>
                  </a:lnTo>
                  <a:lnTo>
                    <a:pt x="1684" y="135"/>
                  </a:lnTo>
                  <a:close/>
                  <a:moveTo>
                    <a:pt x="1852" y="0"/>
                  </a:moveTo>
                  <a:lnTo>
                    <a:pt x="1347" y="34"/>
                  </a:lnTo>
                  <a:lnTo>
                    <a:pt x="842" y="68"/>
                  </a:lnTo>
                  <a:lnTo>
                    <a:pt x="68" y="68"/>
                  </a:lnTo>
                  <a:lnTo>
                    <a:pt x="34" y="101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34" y="202"/>
                  </a:lnTo>
                  <a:lnTo>
                    <a:pt x="1" y="404"/>
                  </a:lnTo>
                  <a:lnTo>
                    <a:pt x="1" y="640"/>
                  </a:lnTo>
                  <a:lnTo>
                    <a:pt x="34" y="1078"/>
                  </a:lnTo>
                  <a:lnTo>
                    <a:pt x="1" y="1751"/>
                  </a:lnTo>
                  <a:lnTo>
                    <a:pt x="1" y="2088"/>
                  </a:lnTo>
                  <a:lnTo>
                    <a:pt x="34" y="2425"/>
                  </a:lnTo>
                  <a:lnTo>
                    <a:pt x="68" y="2458"/>
                  </a:lnTo>
                  <a:lnTo>
                    <a:pt x="102" y="2492"/>
                  </a:lnTo>
                  <a:lnTo>
                    <a:pt x="438" y="2526"/>
                  </a:lnTo>
                  <a:lnTo>
                    <a:pt x="775" y="2559"/>
                  </a:lnTo>
                  <a:lnTo>
                    <a:pt x="1482" y="2492"/>
                  </a:lnTo>
                  <a:lnTo>
                    <a:pt x="1684" y="2526"/>
                  </a:lnTo>
                  <a:lnTo>
                    <a:pt x="1920" y="2593"/>
                  </a:lnTo>
                  <a:lnTo>
                    <a:pt x="2189" y="2627"/>
                  </a:lnTo>
                  <a:lnTo>
                    <a:pt x="2290" y="2593"/>
                  </a:lnTo>
                  <a:lnTo>
                    <a:pt x="2357" y="2559"/>
                  </a:lnTo>
                  <a:lnTo>
                    <a:pt x="2425" y="2458"/>
                  </a:lnTo>
                  <a:lnTo>
                    <a:pt x="2458" y="2391"/>
                  </a:lnTo>
                  <a:lnTo>
                    <a:pt x="2492" y="2189"/>
                  </a:lnTo>
                  <a:lnTo>
                    <a:pt x="2492" y="1785"/>
                  </a:lnTo>
                  <a:lnTo>
                    <a:pt x="2492" y="1549"/>
                  </a:lnTo>
                  <a:lnTo>
                    <a:pt x="2526" y="1314"/>
                  </a:lnTo>
                  <a:lnTo>
                    <a:pt x="2559" y="842"/>
                  </a:lnTo>
                  <a:lnTo>
                    <a:pt x="2593" y="505"/>
                  </a:lnTo>
                  <a:lnTo>
                    <a:pt x="2559" y="303"/>
                  </a:lnTo>
                  <a:lnTo>
                    <a:pt x="2492" y="169"/>
                  </a:lnTo>
                  <a:lnTo>
                    <a:pt x="2357" y="68"/>
                  </a:lnTo>
                  <a:lnTo>
                    <a:pt x="2189" y="34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9"/>
            <p:cNvSpPr/>
            <p:nvPr/>
          </p:nvSpPr>
          <p:spPr>
            <a:xfrm>
              <a:off x="2668781" y="4851694"/>
              <a:ext cx="139079" cy="80462"/>
            </a:xfrm>
            <a:custGeom>
              <a:avLst/>
              <a:gdLst/>
              <a:ahLst/>
              <a:cxnLst/>
              <a:rect l="l" t="t" r="r" b="b"/>
              <a:pathLst>
                <a:path w="2795" h="1617" extrusionOk="0">
                  <a:moveTo>
                    <a:pt x="2660" y="169"/>
                  </a:moveTo>
                  <a:lnTo>
                    <a:pt x="2593" y="1415"/>
                  </a:lnTo>
                  <a:lnTo>
                    <a:pt x="2020" y="1448"/>
                  </a:lnTo>
                  <a:lnTo>
                    <a:pt x="1448" y="1415"/>
                  </a:lnTo>
                  <a:lnTo>
                    <a:pt x="876" y="1415"/>
                  </a:lnTo>
                  <a:lnTo>
                    <a:pt x="303" y="1448"/>
                  </a:lnTo>
                  <a:lnTo>
                    <a:pt x="202" y="1145"/>
                  </a:lnTo>
                  <a:lnTo>
                    <a:pt x="169" y="809"/>
                  </a:lnTo>
                  <a:lnTo>
                    <a:pt x="135" y="506"/>
                  </a:lnTo>
                  <a:lnTo>
                    <a:pt x="202" y="203"/>
                  </a:lnTo>
                  <a:lnTo>
                    <a:pt x="303" y="169"/>
                  </a:lnTo>
                  <a:lnTo>
                    <a:pt x="404" y="169"/>
                  </a:lnTo>
                  <a:lnTo>
                    <a:pt x="606" y="203"/>
                  </a:lnTo>
                  <a:lnTo>
                    <a:pt x="1111" y="236"/>
                  </a:lnTo>
                  <a:lnTo>
                    <a:pt x="1886" y="236"/>
                  </a:lnTo>
                  <a:lnTo>
                    <a:pt x="2660" y="169"/>
                  </a:lnTo>
                  <a:close/>
                  <a:moveTo>
                    <a:pt x="404" y="1"/>
                  </a:moveTo>
                  <a:lnTo>
                    <a:pt x="202" y="34"/>
                  </a:lnTo>
                  <a:lnTo>
                    <a:pt x="169" y="34"/>
                  </a:lnTo>
                  <a:lnTo>
                    <a:pt x="135" y="68"/>
                  </a:lnTo>
                  <a:lnTo>
                    <a:pt x="101" y="68"/>
                  </a:lnTo>
                  <a:lnTo>
                    <a:pt x="68" y="135"/>
                  </a:lnTo>
                  <a:lnTo>
                    <a:pt x="101" y="169"/>
                  </a:lnTo>
                  <a:lnTo>
                    <a:pt x="34" y="337"/>
                  </a:lnTo>
                  <a:lnTo>
                    <a:pt x="0" y="506"/>
                  </a:lnTo>
                  <a:lnTo>
                    <a:pt x="0" y="876"/>
                  </a:lnTo>
                  <a:lnTo>
                    <a:pt x="68" y="1246"/>
                  </a:lnTo>
                  <a:lnTo>
                    <a:pt x="169" y="1549"/>
                  </a:lnTo>
                  <a:lnTo>
                    <a:pt x="202" y="1583"/>
                  </a:lnTo>
                  <a:lnTo>
                    <a:pt x="270" y="1617"/>
                  </a:lnTo>
                  <a:lnTo>
                    <a:pt x="573" y="1583"/>
                  </a:lnTo>
                  <a:lnTo>
                    <a:pt x="876" y="1549"/>
                  </a:lnTo>
                  <a:lnTo>
                    <a:pt x="1482" y="1583"/>
                  </a:lnTo>
                  <a:lnTo>
                    <a:pt x="2088" y="1617"/>
                  </a:lnTo>
                  <a:lnTo>
                    <a:pt x="2694" y="1583"/>
                  </a:lnTo>
                  <a:lnTo>
                    <a:pt x="2727" y="1549"/>
                  </a:lnTo>
                  <a:lnTo>
                    <a:pt x="2761" y="1516"/>
                  </a:lnTo>
                  <a:lnTo>
                    <a:pt x="2761" y="809"/>
                  </a:lnTo>
                  <a:lnTo>
                    <a:pt x="2795" y="102"/>
                  </a:lnTo>
                  <a:lnTo>
                    <a:pt x="2795" y="34"/>
                  </a:lnTo>
                  <a:lnTo>
                    <a:pt x="2727" y="1"/>
                  </a:lnTo>
                  <a:lnTo>
                    <a:pt x="1886" y="68"/>
                  </a:lnTo>
                  <a:lnTo>
                    <a:pt x="1482" y="102"/>
                  </a:lnTo>
                  <a:lnTo>
                    <a:pt x="1044" y="68"/>
                  </a:lnTo>
                  <a:lnTo>
                    <a:pt x="640" y="3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9"/>
            <p:cNvSpPr/>
            <p:nvPr/>
          </p:nvSpPr>
          <p:spPr>
            <a:xfrm>
              <a:off x="2737449" y="5089596"/>
              <a:ext cx="118976" cy="57025"/>
            </a:xfrm>
            <a:custGeom>
              <a:avLst/>
              <a:gdLst/>
              <a:ahLst/>
              <a:cxnLst/>
              <a:rect l="l" t="t" r="r" b="b"/>
              <a:pathLst>
                <a:path w="2391" h="1146" extrusionOk="0">
                  <a:moveTo>
                    <a:pt x="1011" y="1"/>
                  </a:moveTo>
                  <a:lnTo>
                    <a:pt x="607" y="34"/>
                  </a:lnTo>
                  <a:lnTo>
                    <a:pt x="337" y="68"/>
                  </a:lnTo>
                  <a:lnTo>
                    <a:pt x="236" y="102"/>
                  </a:lnTo>
                  <a:lnTo>
                    <a:pt x="102" y="169"/>
                  </a:lnTo>
                  <a:lnTo>
                    <a:pt x="68" y="270"/>
                  </a:lnTo>
                  <a:lnTo>
                    <a:pt x="34" y="371"/>
                  </a:lnTo>
                  <a:lnTo>
                    <a:pt x="34" y="607"/>
                  </a:lnTo>
                  <a:lnTo>
                    <a:pt x="1" y="1145"/>
                  </a:lnTo>
                  <a:lnTo>
                    <a:pt x="135" y="1145"/>
                  </a:lnTo>
                  <a:lnTo>
                    <a:pt x="169" y="842"/>
                  </a:lnTo>
                  <a:lnTo>
                    <a:pt x="169" y="539"/>
                  </a:lnTo>
                  <a:lnTo>
                    <a:pt x="203" y="371"/>
                  </a:lnTo>
                  <a:lnTo>
                    <a:pt x="236" y="304"/>
                  </a:lnTo>
                  <a:lnTo>
                    <a:pt x="304" y="236"/>
                  </a:lnTo>
                  <a:lnTo>
                    <a:pt x="506" y="169"/>
                  </a:lnTo>
                  <a:lnTo>
                    <a:pt x="741" y="135"/>
                  </a:lnTo>
                  <a:lnTo>
                    <a:pt x="1112" y="135"/>
                  </a:lnTo>
                  <a:lnTo>
                    <a:pt x="1516" y="169"/>
                  </a:lnTo>
                  <a:lnTo>
                    <a:pt x="1886" y="203"/>
                  </a:lnTo>
                  <a:lnTo>
                    <a:pt x="2256" y="304"/>
                  </a:lnTo>
                  <a:lnTo>
                    <a:pt x="2223" y="674"/>
                  </a:lnTo>
                  <a:lnTo>
                    <a:pt x="2256" y="1044"/>
                  </a:lnTo>
                  <a:lnTo>
                    <a:pt x="2223" y="1145"/>
                  </a:lnTo>
                  <a:lnTo>
                    <a:pt x="2391" y="1145"/>
                  </a:lnTo>
                  <a:lnTo>
                    <a:pt x="2391" y="977"/>
                  </a:lnTo>
                  <a:lnTo>
                    <a:pt x="2357" y="438"/>
                  </a:lnTo>
                  <a:lnTo>
                    <a:pt x="2357" y="304"/>
                  </a:lnTo>
                  <a:lnTo>
                    <a:pt x="2391" y="304"/>
                  </a:lnTo>
                  <a:lnTo>
                    <a:pt x="2391" y="236"/>
                  </a:lnTo>
                  <a:lnTo>
                    <a:pt x="2391" y="203"/>
                  </a:lnTo>
                  <a:lnTo>
                    <a:pt x="2357" y="169"/>
                  </a:lnTo>
                  <a:lnTo>
                    <a:pt x="2324" y="169"/>
                  </a:lnTo>
                  <a:lnTo>
                    <a:pt x="1920" y="68"/>
                  </a:lnTo>
                  <a:lnTo>
                    <a:pt x="148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9"/>
            <p:cNvSpPr/>
            <p:nvPr/>
          </p:nvSpPr>
          <p:spPr>
            <a:xfrm>
              <a:off x="3756037" y="5086262"/>
              <a:ext cx="122360" cy="60359"/>
            </a:xfrm>
            <a:custGeom>
              <a:avLst/>
              <a:gdLst/>
              <a:ahLst/>
              <a:cxnLst/>
              <a:rect l="l" t="t" r="r" b="b"/>
              <a:pathLst>
                <a:path w="2459" h="1213" extrusionOk="0">
                  <a:moveTo>
                    <a:pt x="2391" y="0"/>
                  </a:moveTo>
                  <a:lnTo>
                    <a:pt x="2021" y="34"/>
                  </a:lnTo>
                  <a:lnTo>
                    <a:pt x="1650" y="68"/>
                  </a:lnTo>
                  <a:lnTo>
                    <a:pt x="1280" y="101"/>
                  </a:lnTo>
                  <a:lnTo>
                    <a:pt x="304" y="101"/>
                  </a:lnTo>
                  <a:lnTo>
                    <a:pt x="169" y="68"/>
                  </a:lnTo>
                  <a:lnTo>
                    <a:pt x="34" y="101"/>
                  </a:lnTo>
                  <a:lnTo>
                    <a:pt x="1" y="169"/>
                  </a:lnTo>
                  <a:lnTo>
                    <a:pt x="1" y="202"/>
                  </a:lnTo>
                  <a:lnTo>
                    <a:pt x="34" y="236"/>
                  </a:lnTo>
                  <a:lnTo>
                    <a:pt x="34" y="404"/>
                  </a:lnTo>
                  <a:lnTo>
                    <a:pt x="34" y="573"/>
                  </a:lnTo>
                  <a:lnTo>
                    <a:pt x="68" y="876"/>
                  </a:lnTo>
                  <a:lnTo>
                    <a:pt x="68" y="1212"/>
                  </a:lnTo>
                  <a:lnTo>
                    <a:pt x="203" y="1212"/>
                  </a:lnTo>
                  <a:lnTo>
                    <a:pt x="203" y="1010"/>
                  </a:lnTo>
                  <a:lnTo>
                    <a:pt x="203" y="808"/>
                  </a:lnTo>
                  <a:lnTo>
                    <a:pt x="169" y="606"/>
                  </a:lnTo>
                  <a:lnTo>
                    <a:pt x="135" y="404"/>
                  </a:lnTo>
                  <a:lnTo>
                    <a:pt x="169" y="202"/>
                  </a:lnTo>
                  <a:lnTo>
                    <a:pt x="270" y="236"/>
                  </a:lnTo>
                  <a:lnTo>
                    <a:pt x="506" y="270"/>
                  </a:lnTo>
                  <a:lnTo>
                    <a:pt x="1145" y="236"/>
                  </a:lnTo>
                  <a:lnTo>
                    <a:pt x="2324" y="169"/>
                  </a:lnTo>
                  <a:lnTo>
                    <a:pt x="2324" y="674"/>
                  </a:lnTo>
                  <a:lnTo>
                    <a:pt x="2290" y="1212"/>
                  </a:lnTo>
                  <a:lnTo>
                    <a:pt x="2459" y="1212"/>
                  </a:lnTo>
                  <a:lnTo>
                    <a:pt x="2459" y="640"/>
                  </a:lnTo>
                  <a:lnTo>
                    <a:pt x="2459" y="68"/>
                  </a:lnTo>
                  <a:lnTo>
                    <a:pt x="2425" y="34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9"/>
            <p:cNvSpPr/>
            <p:nvPr/>
          </p:nvSpPr>
          <p:spPr>
            <a:xfrm>
              <a:off x="2821195" y="4848360"/>
              <a:ext cx="135795" cy="83796"/>
            </a:xfrm>
            <a:custGeom>
              <a:avLst/>
              <a:gdLst/>
              <a:ahLst/>
              <a:cxnLst/>
              <a:rect l="l" t="t" r="r" b="b"/>
              <a:pathLst>
                <a:path w="2729" h="1684" extrusionOk="0">
                  <a:moveTo>
                    <a:pt x="1853" y="101"/>
                  </a:moveTo>
                  <a:lnTo>
                    <a:pt x="2324" y="135"/>
                  </a:lnTo>
                  <a:lnTo>
                    <a:pt x="2391" y="169"/>
                  </a:lnTo>
                  <a:lnTo>
                    <a:pt x="2459" y="169"/>
                  </a:lnTo>
                  <a:lnTo>
                    <a:pt x="2492" y="202"/>
                  </a:lnTo>
                  <a:lnTo>
                    <a:pt x="2492" y="270"/>
                  </a:lnTo>
                  <a:lnTo>
                    <a:pt x="2526" y="404"/>
                  </a:lnTo>
                  <a:lnTo>
                    <a:pt x="2492" y="539"/>
                  </a:lnTo>
                  <a:lnTo>
                    <a:pt x="2492" y="1010"/>
                  </a:lnTo>
                  <a:lnTo>
                    <a:pt x="2526" y="1246"/>
                  </a:lnTo>
                  <a:lnTo>
                    <a:pt x="2560" y="1448"/>
                  </a:lnTo>
                  <a:lnTo>
                    <a:pt x="1449" y="1515"/>
                  </a:lnTo>
                  <a:lnTo>
                    <a:pt x="304" y="1515"/>
                  </a:lnTo>
                  <a:lnTo>
                    <a:pt x="237" y="707"/>
                  </a:lnTo>
                  <a:lnTo>
                    <a:pt x="237" y="303"/>
                  </a:lnTo>
                  <a:lnTo>
                    <a:pt x="237" y="236"/>
                  </a:lnTo>
                  <a:lnTo>
                    <a:pt x="641" y="202"/>
                  </a:lnTo>
                  <a:lnTo>
                    <a:pt x="1045" y="169"/>
                  </a:lnTo>
                  <a:lnTo>
                    <a:pt x="1449" y="135"/>
                  </a:lnTo>
                  <a:lnTo>
                    <a:pt x="1853" y="101"/>
                  </a:lnTo>
                  <a:close/>
                  <a:moveTo>
                    <a:pt x="1146" y="0"/>
                  </a:moveTo>
                  <a:lnTo>
                    <a:pt x="708" y="68"/>
                  </a:lnTo>
                  <a:lnTo>
                    <a:pt x="237" y="101"/>
                  </a:lnTo>
                  <a:lnTo>
                    <a:pt x="237" y="34"/>
                  </a:lnTo>
                  <a:lnTo>
                    <a:pt x="169" y="34"/>
                  </a:lnTo>
                  <a:lnTo>
                    <a:pt x="169" y="101"/>
                  </a:lnTo>
                  <a:lnTo>
                    <a:pt x="35" y="101"/>
                  </a:lnTo>
                  <a:lnTo>
                    <a:pt x="1" y="169"/>
                  </a:lnTo>
                  <a:lnTo>
                    <a:pt x="35" y="202"/>
                  </a:lnTo>
                  <a:lnTo>
                    <a:pt x="68" y="236"/>
                  </a:lnTo>
                  <a:lnTo>
                    <a:pt x="136" y="236"/>
                  </a:lnTo>
                  <a:lnTo>
                    <a:pt x="102" y="573"/>
                  </a:lnTo>
                  <a:lnTo>
                    <a:pt x="102" y="909"/>
                  </a:lnTo>
                  <a:lnTo>
                    <a:pt x="169" y="1583"/>
                  </a:lnTo>
                  <a:lnTo>
                    <a:pt x="203" y="1650"/>
                  </a:lnTo>
                  <a:lnTo>
                    <a:pt x="237" y="1684"/>
                  </a:lnTo>
                  <a:lnTo>
                    <a:pt x="1449" y="1684"/>
                  </a:lnTo>
                  <a:lnTo>
                    <a:pt x="2661" y="1583"/>
                  </a:lnTo>
                  <a:lnTo>
                    <a:pt x="2694" y="1583"/>
                  </a:lnTo>
                  <a:lnTo>
                    <a:pt x="2728" y="1515"/>
                  </a:lnTo>
                  <a:lnTo>
                    <a:pt x="2661" y="1145"/>
                  </a:lnTo>
                  <a:lnTo>
                    <a:pt x="2627" y="808"/>
                  </a:lnTo>
                  <a:lnTo>
                    <a:pt x="2627" y="438"/>
                  </a:lnTo>
                  <a:lnTo>
                    <a:pt x="2627" y="101"/>
                  </a:lnTo>
                  <a:lnTo>
                    <a:pt x="2593" y="34"/>
                  </a:lnTo>
                  <a:lnTo>
                    <a:pt x="2560" y="34"/>
                  </a:lnTo>
                  <a:lnTo>
                    <a:pt x="185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9"/>
            <p:cNvSpPr/>
            <p:nvPr/>
          </p:nvSpPr>
          <p:spPr>
            <a:xfrm>
              <a:off x="3880039" y="4848360"/>
              <a:ext cx="135745" cy="83796"/>
            </a:xfrm>
            <a:custGeom>
              <a:avLst/>
              <a:gdLst/>
              <a:ahLst/>
              <a:cxnLst/>
              <a:rect l="l" t="t" r="r" b="b"/>
              <a:pathLst>
                <a:path w="2728" h="1684" extrusionOk="0">
                  <a:moveTo>
                    <a:pt x="1852" y="101"/>
                  </a:moveTo>
                  <a:lnTo>
                    <a:pt x="2323" y="135"/>
                  </a:lnTo>
                  <a:lnTo>
                    <a:pt x="2391" y="169"/>
                  </a:lnTo>
                  <a:lnTo>
                    <a:pt x="2458" y="169"/>
                  </a:lnTo>
                  <a:lnTo>
                    <a:pt x="2492" y="202"/>
                  </a:lnTo>
                  <a:lnTo>
                    <a:pt x="2492" y="270"/>
                  </a:lnTo>
                  <a:lnTo>
                    <a:pt x="2525" y="404"/>
                  </a:lnTo>
                  <a:lnTo>
                    <a:pt x="2492" y="539"/>
                  </a:lnTo>
                  <a:lnTo>
                    <a:pt x="2492" y="1010"/>
                  </a:lnTo>
                  <a:lnTo>
                    <a:pt x="2525" y="1246"/>
                  </a:lnTo>
                  <a:lnTo>
                    <a:pt x="2559" y="1448"/>
                  </a:lnTo>
                  <a:lnTo>
                    <a:pt x="1448" y="1515"/>
                  </a:lnTo>
                  <a:lnTo>
                    <a:pt x="303" y="1515"/>
                  </a:lnTo>
                  <a:lnTo>
                    <a:pt x="236" y="707"/>
                  </a:lnTo>
                  <a:lnTo>
                    <a:pt x="236" y="303"/>
                  </a:lnTo>
                  <a:lnTo>
                    <a:pt x="236" y="236"/>
                  </a:lnTo>
                  <a:lnTo>
                    <a:pt x="640" y="202"/>
                  </a:lnTo>
                  <a:lnTo>
                    <a:pt x="1044" y="169"/>
                  </a:lnTo>
                  <a:lnTo>
                    <a:pt x="1448" y="135"/>
                  </a:lnTo>
                  <a:lnTo>
                    <a:pt x="1852" y="101"/>
                  </a:lnTo>
                  <a:close/>
                  <a:moveTo>
                    <a:pt x="1145" y="0"/>
                  </a:moveTo>
                  <a:lnTo>
                    <a:pt x="707" y="68"/>
                  </a:lnTo>
                  <a:lnTo>
                    <a:pt x="236" y="101"/>
                  </a:lnTo>
                  <a:lnTo>
                    <a:pt x="236" y="34"/>
                  </a:lnTo>
                  <a:lnTo>
                    <a:pt x="169" y="34"/>
                  </a:lnTo>
                  <a:lnTo>
                    <a:pt x="169" y="101"/>
                  </a:lnTo>
                  <a:lnTo>
                    <a:pt x="34" y="101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68" y="236"/>
                  </a:lnTo>
                  <a:lnTo>
                    <a:pt x="135" y="236"/>
                  </a:lnTo>
                  <a:lnTo>
                    <a:pt x="101" y="573"/>
                  </a:lnTo>
                  <a:lnTo>
                    <a:pt x="101" y="909"/>
                  </a:lnTo>
                  <a:lnTo>
                    <a:pt x="169" y="1583"/>
                  </a:lnTo>
                  <a:lnTo>
                    <a:pt x="202" y="1650"/>
                  </a:lnTo>
                  <a:lnTo>
                    <a:pt x="236" y="1684"/>
                  </a:lnTo>
                  <a:lnTo>
                    <a:pt x="1448" y="1684"/>
                  </a:lnTo>
                  <a:lnTo>
                    <a:pt x="2660" y="1583"/>
                  </a:lnTo>
                  <a:lnTo>
                    <a:pt x="2694" y="1583"/>
                  </a:lnTo>
                  <a:lnTo>
                    <a:pt x="2727" y="1515"/>
                  </a:lnTo>
                  <a:lnTo>
                    <a:pt x="2660" y="1145"/>
                  </a:lnTo>
                  <a:lnTo>
                    <a:pt x="2626" y="808"/>
                  </a:lnTo>
                  <a:lnTo>
                    <a:pt x="2626" y="438"/>
                  </a:lnTo>
                  <a:lnTo>
                    <a:pt x="2626" y="101"/>
                  </a:lnTo>
                  <a:lnTo>
                    <a:pt x="2593" y="34"/>
                  </a:lnTo>
                  <a:lnTo>
                    <a:pt x="2559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9"/>
            <p:cNvSpPr/>
            <p:nvPr/>
          </p:nvSpPr>
          <p:spPr>
            <a:xfrm>
              <a:off x="4397692" y="5030979"/>
              <a:ext cx="48616" cy="23487"/>
            </a:xfrm>
            <a:custGeom>
              <a:avLst/>
              <a:gdLst/>
              <a:ahLst/>
              <a:cxnLst/>
              <a:rect l="l" t="t" r="r" b="b"/>
              <a:pathLst>
                <a:path w="977" h="472" extrusionOk="0">
                  <a:moveTo>
                    <a:pt x="371" y="0"/>
                  </a:moveTo>
                  <a:lnTo>
                    <a:pt x="270" y="34"/>
                  </a:lnTo>
                  <a:lnTo>
                    <a:pt x="169" y="101"/>
                  </a:lnTo>
                  <a:lnTo>
                    <a:pt x="68" y="135"/>
                  </a:lnTo>
                  <a:lnTo>
                    <a:pt x="1" y="202"/>
                  </a:lnTo>
                  <a:lnTo>
                    <a:pt x="1" y="236"/>
                  </a:lnTo>
                  <a:lnTo>
                    <a:pt x="1" y="303"/>
                  </a:lnTo>
                  <a:lnTo>
                    <a:pt x="34" y="371"/>
                  </a:lnTo>
                  <a:lnTo>
                    <a:pt x="102" y="404"/>
                  </a:lnTo>
                  <a:lnTo>
                    <a:pt x="270" y="472"/>
                  </a:lnTo>
                  <a:lnTo>
                    <a:pt x="337" y="472"/>
                  </a:lnTo>
                  <a:lnTo>
                    <a:pt x="371" y="438"/>
                  </a:lnTo>
                  <a:lnTo>
                    <a:pt x="337" y="371"/>
                  </a:lnTo>
                  <a:lnTo>
                    <a:pt x="304" y="337"/>
                  </a:lnTo>
                  <a:lnTo>
                    <a:pt x="708" y="337"/>
                  </a:lnTo>
                  <a:lnTo>
                    <a:pt x="910" y="303"/>
                  </a:lnTo>
                  <a:lnTo>
                    <a:pt x="943" y="270"/>
                  </a:lnTo>
                  <a:lnTo>
                    <a:pt x="977" y="236"/>
                  </a:lnTo>
                  <a:lnTo>
                    <a:pt x="943" y="202"/>
                  </a:lnTo>
                  <a:lnTo>
                    <a:pt x="910" y="169"/>
                  </a:lnTo>
                  <a:lnTo>
                    <a:pt x="506" y="202"/>
                  </a:lnTo>
                  <a:lnTo>
                    <a:pt x="236" y="202"/>
                  </a:lnTo>
                  <a:lnTo>
                    <a:pt x="304" y="169"/>
                  </a:lnTo>
                  <a:lnTo>
                    <a:pt x="405" y="101"/>
                  </a:lnTo>
                  <a:lnTo>
                    <a:pt x="438" y="68"/>
                  </a:lnTo>
                  <a:lnTo>
                    <a:pt x="438" y="3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9"/>
            <p:cNvSpPr/>
            <p:nvPr/>
          </p:nvSpPr>
          <p:spPr>
            <a:xfrm>
              <a:off x="4332357" y="4850051"/>
              <a:ext cx="135745" cy="83796"/>
            </a:xfrm>
            <a:custGeom>
              <a:avLst/>
              <a:gdLst/>
              <a:ahLst/>
              <a:cxnLst/>
              <a:rect l="l" t="t" r="r" b="b"/>
              <a:pathLst>
                <a:path w="2728" h="1684" extrusionOk="0">
                  <a:moveTo>
                    <a:pt x="236" y="135"/>
                  </a:moveTo>
                  <a:lnTo>
                    <a:pt x="640" y="168"/>
                  </a:lnTo>
                  <a:lnTo>
                    <a:pt x="1785" y="202"/>
                  </a:lnTo>
                  <a:lnTo>
                    <a:pt x="2189" y="202"/>
                  </a:lnTo>
                  <a:lnTo>
                    <a:pt x="2391" y="236"/>
                  </a:lnTo>
                  <a:lnTo>
                    <a:pt x="2492" y="236"/>
                  </a:lnTo>
                  <a:lnTo>
                    <a:pt x="2559" y="269"/>
                  </a:lnTo>
                  <a:lnTo>
                    <a:pt x="2593" y="404"/>
                  </a:lnTo>
                  <a:lnTo>
                    <a:pt x="2593" y="539"/>
                  </a:lnTo>
                  <a:lnTo>
                    <a:pt x="2593" y="808"/>
                  </a:lnTo>
                  <a:lnTo>
                    <a:pt x="2593" y="1414"/>
                  </a:lnTo>
                  <a:lnTo>
                    <a:pt x="2559" y="1448"/>
                  </a:lnTo>
                  <a:lnTo>
                    <a:pt x="2492" y="1515"/>
                  </a:lnTo>
                  <a:lnTo>
                    <a:pt x="2290" y="1549"/>
                  </a:lnTo>
                  <a:lnTo>
                    <a:pt x="1617" y="1549"/>
                  </a:lnTo>
                  <a:lnTo>
                    <a:pt x="910" y="1481"/>
                  </a:lnTo>
                  <a:lnTo>
                    <a:pt x="472" y="1448"/>
                  </a:lnTo>
                  <a:lnTo>
                    <a:pt x="371" y="1414"/>
                  </a:lnTo>
                  <a:lnTo>
                    <a:pt x="304" y="1313"/>
                  </a:lnTo>
                  <a:lnTo>
                    <a:pt x="236" y="1178"/>
                  </a:lnTo>
                  <a:lnTo>
                    <a:pt x="236" y="1044"/>
                  </a:lnTo>
                  <a:lnTo>
                    <a:pt x="203" y="707"/>
                  </a:lnTo>
                  <a:lnTo>
                    <a:pt x="203" y="438"/>
                  </a:lnTo>
                  <a:lnTo>
                    <a:pt x="236" y="303"/>
                  </a:lnTo>
                  <a:lnTo>
                    <a:pt x="203" y="135"/>
                  </a:lnTo>
                  <a:close/>
                  <a:moveTo>
                    <a:pt x="236" y="0"/>
                  </a:moveTo>
                  <a:lnTo>
                    <a:pt x="34" y="34"/>
                  </a:lnTo>
                  <a:lnTo>
                    <a:pt x="1" y="67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34" y="168"/>
                  </a:lnTo>
                  <a:lnTo>
                    <a:pt x="102" y="168"/>
                  </a:lnTo>
                  <a:lnTo>
                    <a:pt x="102" y="202"/>
                  </a:lnTo>
                  <a:lnTo>
                    <a:pt x="102" y="303"/>
                  </a:lnTo>
                  <a:lnTo>
                    <a:pt x="68" y="471"/>
                  </a:lnTo>
                  <a:lnTo>
                    <a:pt x="68" y="673"/>
                  </a:lnTo>
                  <a:lnTo>
                    <a:pt x="102" y="1111"/>
                  </a:lnTo>
                  <a:lnTo>
                    <a:pt x="203" y="1549"/>
                  </a:lnTo>
                  <a:lnTo>
                    <a:pt x="236" y="1582"/>
                  </a:lnTo>
                  <a:lnTo>
                    <a:pt x="573" y="1582"/>
                  </a:lnTo>
                  <a:lnTo>
                    <a:pt x="876" y="1616"/>
                  </a:lnTo>
                  <a:lnTo>
                    <a:pt x="1482" y="1683"/>
                  </a:lnTo>
                  <a:lnTo>
                    <a:pt x="2357" y="1683"/>
                  </a:lnTo>
                  <a:lnTo>
                    <a:pt x="2660" y="1616"/>
                  </a:lnTo>
                  <a:lnTo>
                    <a:pt x="2694" y="1582"/>
                  </a:lnTo>
                  <a:lnTo>
                    <a:pt x="2728" y="1549"/>
                  </a:lnTo>
                  <a:lnTo>
                    <a:pt x="2728" y="909"/>
                  </a:lnTo>
                  <a:lnTo>
                    <a:pt x="2728" y="572"/>
                  </a:lnTo>
                  <a:lnTo>
                    <a:pt x="2660" y="269"/>
                  </a:lnTo>
                  <a:lnTo>
                    <a:pt x="2627" y="168"/>
                  </a:lnTo>
                  <a:lnTo>
                    <a:pt x="2526" y="135"/>
                  </a:lnTo>
                  <a:lnTo>
                    <a:pt x="2425" y="101"/>
                  </a:lnTo>
                  <a:lnTo>
                    <a:pt x="1650" y="101"/>
                  </a:lnTo>
                  <a:lnTo>
                    <a:pt x="977" y="3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9"/>
            <p:cNvSpPr/>
            <p:nvPr/>
          </p:nvSpPr>
          <p:spPr>
            <a:xfrm>
              <a:off x="4260304" y="4945541"/>
              <a:ext cx="206106" cy="129028"/>
            </a:xfrm>
            <a:custGeom>
              <a:avLst/>
              <a:gdLst/>
              <a:ahLst/>
              <a:cxnLst/>
              <a:rect l="l" t="t" r="r" b="b"/>
              <a:pathLst>
                <a:path w="4142" h="2593" extrusionOk="0">
                  <a:moveTo>
                    <a:pt x="2661" y="135"/>
                  </a:moveTo>
                  <a:lnTo>
                    <a:pt x="3772" y="168"/>
                  </a:lnTo>
                  <a:lnTo>
                    <a:pt x="3873" y="168"/>
                  </a:lnTo>
                  <a:lnTo>
                    <a:pt x="3940" y="269"/>
                  </a:lnTo>
                  <a:lnTo>
                    <a:pt x="3974" y="404"/>
                  </a:lnTo>
                  <a:lnTo>
                    <a:pt x="4007" y="539"/>
                  </a:lnTo>
                  <a:lnTo>
                    <a:pt x="4007" y="842"/>
                  </a:lnTo>
                  <a:lnTo>
                    <a:pt x="4007" y="1044"/>
                  </a:lnTo>
                  <a:lnTo>
                    <a:pt x="4007" y="1751"/>
                  </a:lnTo>
                  <a:lnTo>
                    <a:pt x="3974" y="2189"/>
                  </a:lnTo>
                  <a:lnTo>
                    <a:pt x="3940" y="2323"/>
                  </a:lnTo>
                  <a:lnTo>
                    <a:pt x="3873" y="2357"/>
                  </a:lnTo>
                  <a:lnTo>
                    <a:pt x="3267" y="2424"/>
                  </a:lnTo>
                  <a:lnTo>
                    <a:pt x="2021" y="2424"/>
                  </a:lnTo>
                  <a:lnTo>
                    <a:pt x="1415" y="2357"/>
                  </a:lnTo>
                  <a:lnTo>
                    <a:pt x="809" y="2323"/>
                  </a:lnTo>
                  <a:lnTo>
                    <a:pt x="506" y="2323"/>
                  </a:lnTo>
                  <a:lnTo>
                    <a:pt x="203" y="2357"/>
                  </a:lnTo>
                  <a:lnTo>
                    <a:pt x="169" y="1616"/>
                  </a:lnTo>
                  <a:lnTo>
                    <a:pt x="135" y="875"/>
                  </a:lnTo>
                  <a:lnTo>
                    <a:pt x="203" y="539"/>
                  </a:lnTo>
                  <a:lnTo>
                    <a:pt x="203" y="370"/>
                  </a:lnTo>
                  <a:lnTo>
                    <a:pt x="203" y="202"/>
                  </a:lnTo>
                  <a:lnTo>
                    <a:pt x="270" y="202"/>
                  </a:lnTo>
                  <a:lnTo>
                    <a:pt x="371" y="168"/>
                  </a:lnTo>
                  <a:lnTo>
                    <a:pt x="775" y="168"/>
                  </a:lnTo>
                  <a:lnTo>
                    <a:pt x="1415" y="135"/>
                  </a:lnTo>
                  <a:close/>
                  <a:moveTo>
                    <a:pt x="540" y="0"/>
                  </a:moveTo>
                  <a:lnTo>
                    <a:pt x="371" y="34"/>
                  </a:lnTo>
                  <a:lnTo>
                    <a:pt x="203" y="67"/>
                  </a:lnTo>
                  <a:lnTo>
                    <a:pt x="169" y="101"/>
                  </a:lnTo>
                  <a:lnTo>
                    <a:pt x="135" y="101"/>
                  </a:lnTo>
                  <a:lnTo>
                    <a:pt x="102" y="135"/>
                  </a:lnTo>
                  <a:lnTo>
                    <a:pt x="102" y="168"/>
                  </a:lnTo>
                  <a:lnTo>
                    <a:pt x="135" y="202"/>
                  </a:lnTo>
                  <a:lnTo>
                    <a:pt x="169" y="202"/>
                  </a:lnTo>
                  <a:lnTo>
                    <a:pt x="102" y="269"/>
                  </a:lnTo>
                  <a:lnTo>
                    <a:pt x="68" y="337"/>
                  </a:lnTo>
                  <a:lnTo>
                    <a:pt x="34" y="572"/>
                  </a:lnTo>
                  <a:lnTo>
                    <a:pt x="1" y="1010"/>
                  </a:lnTo>
                  <a:lnTo>
                    <a:pt x="1" y="1717"/>
                  </a:lnTo>
                  <a:lnTo>
                    <a:pt x="68" y="2458"/>
                  </a:lnTo>
                  <a:lnTo>
                    <a:pt x="102" y="2492"/>
                  </a:lnTo>
                  <a:lnTo>
                    <a:pt x="169" y="2525"/>
                  </a:lnTo>
                  <a:lnTo>
                    <a:pt x="641" y="2492"/>
                  </a:lnTo>
                  <a:lnTo>
                    <a:pt x="1146" y="2492"/>
                  </a:lnTo>
                  <a:lnTo>
                    <a:pt x="2122" y="2559"/>
                  </a:lnTo>
                  <a:lnTo>
                    <a:pt x="2593" y="2593"/>
                  </a:lnTo>
                  <a:lnTo>
                    <a:pt x="3065" y="2559"/>
                  </a:lnTo>
                  <a:lnTo>
                    <a:pt x="4007" y="2492"/>
                  </a:lnTo>
                  <a:lnTo>
                    <a:pt x="4041" y="2458"/>
                  </a:lnTo>
                  <a:lnTo>
                    <a:pt x="4075" y="2424"/>
                  </a:lnTo>
                  <a:lnTo>
                    <a:pt x="4108" y="1987"/>
                  </a:lnTo>
                  <a:lnTo>
                    <a:pt x="4142" y="1515"/>
                  </a:lnTo>
                  <a:lnTo>
                    <a:pt x="4142" y="606"/>
                  </a:lnTo>
                  <a:lnTo>
                    <a:pt x="4108" y="404"/>
                  </a:lnTo>
                  <a:lnTo>
                    <a:pt x="4041" y="236"/>
                  </a:lnTo>
                  <a:lnTo>
                    <a:pt x="4007" y="135"/>
                  </a:lnTo>
                  <a:lnTo>
                    <a:pt x="3940" y="101"/>
                  </a:lnTo>
                  <a:lnTo>
                    <a:pt x="3873" y="34"/>
                  </a:lnTo>
                  <a:lnTo>
                    <a:pt x="3772" y="34"/>
                  </a:lnTo>
                  <a:lnTo>
                    <a:pt x="2863" y="0"/>
                  </a:lnTo>
                  <a:lnTo>
                    <a:pt x="1920" y="0"/>
                  </a:lnTo>
                  <a:lnTo>
                    <a:pt x="910" y="34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9"/>
            <p:cNvSpPr/>
            <p:nvPr/>
          </p:nvSpPr>
          <p:spPr>
            <a:xfrm>
              <a:off x="2576625" y="5015902"/>
              <a:ext cx="18461" cy="35230"/>
            </a:xfrm>
            <a:custGeom>
              <a:avLst/>
              <a:gdLst/>
              <a:ahLst/>
              <a:cxnLst/>
              <a:rect l="l" t="t" r="r" b="b"/>
              <a:pathLst>
                <a:path w="371" h="708" extrusionOk="0">
                  <a:moveTo>
                    <a:pt x="303" y="0"/>
                  </a:moveTo>
                  <a:lnTo>
                    <a:pt x="270" y="34"/>
                  </a:lnTo>
                  <a:lnTo>
                    <a:pt x="135" y="135"/>
                  </a:lnTo>
                  <a:lnTo>
                    <a:pt x="0" y="270"/>
                  </a:lnTo>
                  <a:lnTo>
                    <a:pt x="0" y="337"/>
                  </a:lnTo>
                  <a:lnTo>
                    <a:pt x="34" y="371"/>
                  </a:lnTo>
                  <a:lnTo>
                    <a:pt x="68" y="371"/>
                  </a:lnTo>
                  <a:lnTo>
                    <a:pt x="202" y="270"/>
                  </a:lnTo>
                  <a:lnTo>
                    <a:pt x="202" y="270"/>
                  </a:lnTo>
                  <a:lnTo>
                    <a:pt x="169" y="640"/>
                  </a:lnTo>
                  <a:lnTo>
                    <a:pt x="202" y="674"/>
                  </a:lnTo>
                  <a:lnTo>
                    <a:pt x="236" y="707"/>
                  </a:lnTo>
                  <a:lnTo>
                    <a:pt x="303" y="674"/>
                  </a:lnTo>
                  <a:lnTo>
                    <a:pt x="303" y="640"/>
                  </a:lnTo>
                  <a:lnTo>
                    <a:pt x="337" y="371"/>
                  </a:lnTo>
                  <a:lnTo>
                    <a:pt x="371" y="101"/>
                  </a:lnTo>
                  <a:lnTo>
                    <a:pt x="371" y="34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9"/>
            <p:cNvSpPr/>
            <p:nvPr/>
          </p:nvSpPr>
          <p:spPr>
            <a:xfrm>
              <a:off x="4037479" y="4853385"/>
              <a:ext cx="132411" cy="82154"/>
            </a:xfrm>
            <a:custGeom>
              <a:avLst/>
              <a:gdLst/>
              <a:ahLst/>
              <a:cxnLst/>
              <a:rect l="l" t="t" r="r" b="b"/>
              <a:pathLst>
                <a:path w="2661" h="1651" extrusionOk="0">
                  <a:moveTo>
                    <a:pt x="944" y="135"/>
                  </a:moveTo>
                  <a:lnTo>
                    <a:pt x="1954" y="169"/>
                  </a:lnTo>
                  <a:lnTo>
                    <a:pt x="2257" y="169"/>
                  </a:lnTo>
                  <a:lnTo>
                    <a:pt x="2358" y="202"/>
                  </a:lnTo>
                  <a:lnTo>
                    <a:pt x="2425" y="236"/>
                  </a:lnTo>
                  <a:lnTo>
                    <a:pt x="2459" y="303"/>
                  </a:lnTo>
                  <a:lnTo>
                    <a:pt x="2459" y="438"/>
                  </a:lnTo>
                  <a:lnTo>
                    <a:pt x="2459" y="573"/>
                  </a:lnTo>
                  <a:lnTo>
                    <a:pt x="2425" y="808"/>
                  </a:lnTo>
                  <a:lnTo>
                    <a:pt x="2425" y="1111"/>
                  </a:lnTo>
                  <a:lnTo>
                    <a:pt x="2459" y="1246"/>
                  </a:lnTo>
                  <a:lnTo>
                    <a:pt x="2492" y="1381"/>
                  </a:lnTo>
                  <a:lnTo>
                    <a:pt x="2021" y="1414"/>
                  </a:lnTo>
                  <a:lnTo>
                    <a:pt x="1516" y="1414"/>
                  </a:lnTo>
                  <a:lnTo>
                    <a:pt x="1112" y="1448"/>
                  </a:lnTo>
                  <a:lnTo>
                    <a:pt x="674" y="1515"/>
                  </a:lnTo>
                  <a:lnTo>
                    <a:pt x="439" y="1482"/>
                  </a:lnTo>
                  <a:lnTo>
                    <a:pt x="203" y="1414"/>
                  </a:lnTo>
                  <a:lnTo>
                    <a:pt x="169" y="1381"/>
                  </a:lnTo>
                  <a:lnTo>
                    <a:pt x="136" y="1347"/>
                  </a:lnTo>
                  <a:lnTo>
                    <a:pt x="136" y="1179"/>
                  </a:lnTo>
                  <a:lnTo>
                    <a:pt x="136" y="909"/>
                  </a:lnTo>
                  <a:lnTo>
                    <a:pt x="136" y="573"/>
                  </a:lnTo>
                  <a:lnTo>
                    <a:pt x="102" y="236"/>
                  </a:lnTo>
                  <a:lnTo>
                    <a:pt x="136" y="236"/>
                  </a:lnTo>
                  <a:lnTo>
                    <a:pt x="237" y="169"/>
                  </a:lnTo>
                  <a:lnTo>
                    <a:pt x="338" y="135"/>
                  </a:lnTo>
                  <a:close/>
                  <a:moveTo>
                    <a:pt x="304" y="0"/>
                  </a:moveTo>
                  <a:lnTo>
                    <a:pt x="203" y="34"/>
                  </a:lnTo>
                  <a:lnTo>
                    <a:pt x="102" y="101"/>
                  </a:lnTo>
                  <a:lnTo>
                    <a:pt x="102" y="34"/>
                  </a:lnTo>
                  <a:lnTo>
                    <a:pt x="35" y="34"/>
                  </a:lnTo>
                  <a:lnTo>
                    <a:pt x="1" y="337"/>
                  </a:lnTo>
                  <a:lnTo>
                    <a:pt x="1" y="640"/>
                  </a:lnTo>
                  <a:lnTo>
                    <a:pt x="1" y="1246"/>
                  </a:lnTo>
                  <a:lnTo>
                    <a:pt x="35" y="1347"/>
                  </a:lnTo>
                  <a:lnTo>
                    <a:pt x="68" y="1448"/>
                  </a:lnTo>
                  <a:lnTo>
                    <a:pt x="136" y="1515"/>
                  </a:lnTo>
                  <a:lnTo>
                    <a:pt x="237" y="1583"/>
                  </a:lnTo>
                  <a:lnTo>
                    <a:pt x="472" y="1616"/>
                  </a:lnTo>
                  <a:lnTo>
                    <a:pt x="742" y="1650"/>
                  </a:lnTo>
                  <a:lnTo>
                    <a:pt x="1280" y="1583"/>
                  </a:lnTo>
                  <a:lnTo>
                    <a:pt x="1617" y="1549"/>
                  </a:lnTo>
                  <a:lnTo>
                    <a:pt x="2257" y="1549"/>
                  </a:lnTo>
                  <a:lnTo>
                    <a:pt x="2593" y="1515"/>
                  </a:lnTo>
                  <a:lnTo>
                    <a:pt x="2661" y="1482"/>
                  </a:lnTo>
                  <a:lnTo>
                    <a:pt x="2661" y="1448"/>
                  </a:lnTo>
                  <a:lnTo>
                    <a:pt x="2661" y="1414"/>
                  </a:lnTo>
                  <a:lnTo>
                    <a:pt x="2593" y="1246"/>
                  </a:lnTo>
                  <a:lnTo>
                    <a:pt x="2560" y="1078"/>
                  </a:lnTo>
                  <a:lnTo>
                    <a:pt x="2560" y="741"/>
                  </a:lnTo>
                  <a:lnTo>
                    <a:pt x="2593" y="539"/>
                  </a:lnTo>
                  <a:lnTo>
                    <a:pt x="2593" y="371"/>
                  </a:lnTo>
                  <a:lnTo>
                    <a:pt x="2560" y="202"/>
                  </a:lnTo>
                  <a:lnTo>
                    <a:pt x="2459" y="34"/>
                  </a:lnTo>
                  <a:lnTo>
                    <a:pt x="2425" y="34"/>
                  </a:lnTo>
                  <a:lnTo>
                    <a:pt x="2391" y="0"/>
                  </a:lnTo>
                  <a:lnTo>
                    <a:pt x="2055" y="34"/>
                  </a:lnTo>
                  <a:lnTo>
                    <a:pt x="1718" y="34"/>
                  </a:lnTo>
                  <a:lnTo>
                    <a:pt x="101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9"/>
            <p:cNvSpPr/>
            <p:nvPr/>
          </p:nvSpPr>
          <p:spPr>
            <a:xfrm>
              <a:off x="2590011" y="5091288"/>
              <a:ext cx="129077" cy="55333"/>
            </a:xfrm>
            <a:custGeom>
              <a:avLst/>
              <a:gdLst/>
              <a:ahLst/>
              <a:cxnLst/>
              <a:rect l="l" t="t" r="r" b="b"/>
              <a:pathLst>
                <a:path w="2594" h="1112" extrusionOk="0">
                  <a:moveTo>
                    <a:pt x="472" y="0"/>
                  </a:moveTo>
                  <a:lnTo>
                    <a:pt x="102" y="68"/>
                  </a:lnTo>
                  <a:lnTo>
                    <a:pt x="102" y="101"/>
                  </a:lnTo>
                  <a:lnTo>
                    <a:pt x="68" y="101"/>
                  </a:lnTo>
                  <a:lnTo>
                    <a:pt x="34" y="135"/>
                  </a:lnTo>
                  <a:lnTo>
                    <a:pt x="1" y="640"/>
                  </a:lnTo>
                  <a:lnTo>
                    <a:pt x="1" y="1111"/>
                  </a:lnTo>
                  <a:lnTo>
                    <a:pt x="135" y="1111"/>
                  </a:lnTo>
                  <a:lnTo>
                    <a:pt x="135" y="741"/>
                  </a:lnTo>
                  <a:lnTo>
                    <a:pt x="169" y="472"/>
                  </a:lnTo>
                  <a:lnTo>
                    <a:pt x="135" y="337"/>
                  </a:lnTo>
                  <a:lnTo>
                    <a:pt x="102" y="202"/>
                  </a:lnTo>
                  <a:lnTo>
                    <a:pt x="135" y="202"/>
                  </a:lnTo>
                  <a:lnTo>
                    <a:pt x="438" y="169"/>
                  </a:lnTo>
                  <a:lnTo>
                    <a:pt x="741" y="135"/>
                  </a:lnTo>
                  <a:lnTo>
                    <a:pt x="2088" y="135"/>
                  </a:lnTo>
                  <a:lnTo>
                    <a:pt x="2223" y="169"/>
                  </a:lnTo>
                  <a:lnTo>
                    <a:pt x="2324" y="236"/>
                  </a:lnTo>
                  <a:lnTo>
                    <a:pt x="2391" y="337"/>
                  </a:lnTo>
                  <a:lnTo>
                    <a:pt x="2459" y="505"/>
                  </a:lnTo>
                  <a:lnTo>
                    <a:pt x="2459" y="707"/>
                  </a:lnTo>
                  <a:lnTo>
                    <a:pt x="2459" y="1111"/>
                  </a:lnTo>
                  <a:lnTo>
                    <a:pt x="2593" y="1111"/>
                  </a:lnTo>
                  <a:lnTo>
                    <a:pt x="2593" y="640"/>
                  </a:lnTo>
                  <a:lnTo>
                    <a:pt x="2560" y="404"/>
                  </a:lnTo>
                  <a:lnTo>
                    <a:pt x="2492" y="202"/>
                  </a:lnTo>
                  <a:lnTo>
                    <a:pt x="2425" y="135"/>
                  </a:lnTo>
                  <a:lnTo>
                    <a:pt x="2324" y="68"/>
                  </a:lnTo>
                  <a:lnTo>
                    <a:pt x="2223" y="34"/>
                  </a:lnTo>
                  <a:lnTo>
                    <a:pt x="212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9"/>
            <p:cNvSpPr/>
            <p:nvPr/>
          </p:nvSpPr>
          <p:spPr>
            <a:xfrm>
              <a:off x="2518008" y="4947183"/>
              <a:ext cx="124002" cy="129077"/>
            </a:xfrm>
            <a:custGeom>
              <a:avLst/>
              <a:gdLst/>
              <a:ahLst/>
              <a:cxnLst/>
              <a:rect l="l" t="t" r="r" b="b"/>
              <a:pathLst>
                <a:path w="2492" h="2594" extrusionOk="0">
                  <a:moveTo>
                    <a:pt x="2222" y="135"/>
                  </a:moveTo>
                  <a:lnTo>
                    <a:pt x="2289" y="169"/>
                  </a:lnTo>
                  <a:lnTo>
                    <a:pt x="2323" y="203"/>
                  </a:lnTo>
                  <a:lnTo>
                    <a:pt x="2357" y="236"/>
                  </a:lnTo>
                  <a:lnTo>
                    <a:pt x="2357" y="337"/>
                  </a:lnTo>
                  <a:lnTo>
                    <a:pt x="2357" y="842"/>
                  </a:lnTo>
                  <a:lnTo>
                    <a:pt x="2323" y="1348"/>
                  </a:lnTo>
                  <a:lnTo>
                    <a:pt x="2323" y="1853"/>
                  </a:lnTo>
                  <a:lnTo>
                    <a:pt x="2357" y="2358"/>
                  </a:lnTo>
                  <a:lnTo>
                    <a:pt x="2087" y="2425"/>
                  </a:lnTo>
                  <a:lnTo>
                    <a:pt x="1818" y="2459"/>
                  </a:lnTo>
                  <a:lnTo>
                    <a:pt x="1246" y="2425"/>
                  </a:lnTo>
                  <a:lnTo>
                    <a:pt x="707" y="2391"/>
                  </a:lnTo>
                  <a:lnTo>
                    <a:pt x="438" y="2358"/>
                  </a:lnTo>
                  <a:lnTo>
                    <a:pt x="269" y="2324"/>
                  </a:lnTo>
                  <a:lnTo>
                    <a:pt x="202" y="2257"/>
                  </a:lnTo>
                  <a:lnTo>
                    <a:pt x="135" y="2021"/>
                  </a:lnTo>
                  <a:lnTo>
                    <a:pt x="135" y="1752"/>
                  </a:lnTo>
                  <a:lnTo>
                    <a:pt x="135" y="1247"/>
                  </a:lnTo>
                  <a:lnTo>
                    <a:pt x="168" y="708"/>
                  </a:lnTo>
                  <a:lnTo>
                    <a:pt x="202" y="169"/>
                  </a:lnTo>
                  <a:lnTo>
                    <a:pt x="1279" y="169"/>
                  </a:lnTo>
                  <a:lnTo>
                    <a:pt x="1919" y="135"/>
                  </a:lnTo>
                  <a:close/>
                  <a:moveTo>
                    <a:pt x="135" y="1"/>
                  </a:moveTo>
                  <a:lnTo>
                    <a:pt x="101" y="34"/>
                  </a:lnTo>
                  <a:lnTo>
                    <a:pt x="67" y="68"/>
                  </a:lnTo>
                  <a:lnTo>
                    <a:pt x="67" y="102"/>
                  </a:lnTo>
                  <a:lnTo>
                    <a:pt x="101" y="135"/>
                  </a:lnTo>
                  <a:lnTo>
                    <a:pt x="34" y="438"/>
                  </a:lnTo>
                  <a:lnTo>
                    <a:pt x="0" y="741"/>
                  </a:lnTo>
                  <a:lnTo>
                    <a:pt x="0" y="1348"/>
                  </a:lnTo>
                  <a:lnTo>
                    <a:pt x="34" y="2021"/>
                  </a:lnTo>
                  <a:lnTo>
                    <a:pt x="34" y="2189"/>
                  </a:lnTo>
                  <a:lnTo>
                    <a:pt x="67" y="2290"/>
                  </a:lnTo>
                  <a:lnTo>
                    <a:pt x="101" y="2358"/>
                  </a:lnTo>
                  <a:lnTo>
                    <a:pt x="135" y="2391"/>
                  </a:lnTo>
                  <a:lnTo>
                    <a:pt x="168" y="2425"/>
                  </a:lnTo>
                  <a:lnTo>
                    <a:pt x="303" y="2459"/>
                  </a:lnTo>
                  <a:lnTo>
                    <a:pt x="673" y="2492"/>
                  </a:lnTo>
                  <a:lnTo>
                    <a:pt x="1044" y="2560"/>
                  </a:lnTo>
                  <a:lnTo>
                    <a:pt x="1751" y="2593"/>
                  </a:lnTo>
                  <a:lnTo>
                    <a:pt x="2121" y="2560"/>
                  </a:lnTo>
                  <a:lnTo>
                    <a:pt x="2289" y="2526"/>
                  </a:lnTo>
                  <a:lnTo>
                    <a:pt x="2458" y="2492"/>
                  </a:lnTo>
                  <a:lnTo>
                    <a:pt x="2491" y="2459"/>
                  </a:lnTo>
                  <a:lnTo>
                    <a:pt x="2491" y="2391"/>
                  </a:lnTo>
                  <a:lnTo>
                    <a:pt x="2458" y="2122"/>
                  </a:lnTo>
                  <a:lnTo>
                    <a:pt x="2458" y="1819"/>
                  </a:lnTo>
                  <a:lnTo>
                    <a:pt x="2458" y="1247"/>
                  </a:lnTo>
                  <a:lnTo>
                    <a:pt x="2491" y="674"/>
                  </a:lnTo>
                  <a:lnTo>
                    <a:pt x="2491" y="102"/>
                  </a:lnTo>
                  <a:lnTo>
                    <a:pt x="2491" y="68"/>
                  </a:lnTo>
                  <a:lnTo>
                    <a:pt x="2424" y="34"/>
                  </a:lnTo>
                  <a:lnTo>
                    <a:pt x="1852" y="1"/>
                  </a:lnTo>
                  <a:lnTo>
                    <a:pt x="1279" y="1"/>
                  </a:lnTo>
                  <a:lnTo>
                    <a:pt x="707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9"/>
            <p:cNvSpPr/>
            <p:nvPr/>
          </p:nvSpPr>
          <p:spPr>
            <a:xfrm>
              <a:off x="3462851" y="5089596"/>
              <a:ext cx="124052" cy="57025"/>
            </a:xfrm>
            <a:custGeom>
              <a:avLst/>
              <a:gdLst/>
              <a:ahLst/>
              <a:cxnLst/>
              <a:rect l="l" t="t" r="r" b="b"/>
              <a:pathLst>
                <a:path w="2493" h="1146" extrusionOk="0">
                  <a:moveTo>
                    <a:pt x="169" y="1"/>
                  </a:moveTo>
                  <a:lnTo>
                    <a:pt x="102" y="34"/>
                  </a:lnTo>
                  <a:lnTo>
                    <a:pt x="102" y="68"/>
                  </a:lnTo>
                  <a:lnTo>
                    <a:pt x="102" y="102"/>
                  </a:lnTo>
                  <a:lnTo>
                    <a:pt x="102" y="135"/>
                  </a:lnTo>
                  <a:lnTo>
                    <a:pt x="68" y="371"/>
                  </a:lnTo>
                  <a:lnTo>
                    <a:pt x="35" y="640"/>
                  </a:lnTo>
                  <a:lnTo>
                    <a:pt x="1" y="1145"/>
                  </a:lnTo>
                  <a:lnTo>
                    <a:pt x="136" y="1145"/>
                  </a:lnTo>
                  <a:lnTo>
                    <a:pt x="203" y="169"/>
                  </a:lnTo>
                  <a:lnTo>
                    <a:pt x="1314" y="169"/>
                  </a:lnTo>
                  <a:lnTo>
                    <a:pt x="1920" y="135"/>
                  </a:lnTo>
                  <a:lnTo>
                    <a:pt x="2223" y="135"/>
                  </a:lnTo>
                  <a:lnTo>
                    <a:pt x="2290" y="169"/>
                  </a:lnTo>
                  <a:lnTo>
                    <a:pt x="2324" y="203"/>
                  </a:lnTo>
                  <a:lnTo>
                    <a:pt x="2358" y="236"/>
                  </a:lnTo>
                  <a:lnTo>
                    <a:pt x="2391" y="337"/>
                  </a:lnTo>
                  <a:lnTo>
                    <a:pt x="2358" y="1145"/>
                  </a:lnTo>
                  <a:lnTo>
                    <a:pt x="2459" y="1145"/>
                  </a:lnTo>
                  <a:lnTo>
                    <a:pt x="2492" y="640"/>
                  </a:lnTo>
                  <a:lnTo>
                    <a:pt x="2492" y="102"/>
                  </a:lnTo>
                  <a:lnTo>
                    <a:pt x="2492" y="68"/>
                  </a:lnTo>
                  <a:lnTo>
                    <a:pt x="2459" y="34"/>
                  </a:lnTo>
                  <a:lnTo>
                    <a:pt x="1886" y="1"/>
                  </a:lnTo>
                  <a:lnTo>
                    <a:pt x="1314" y="34"/>
                  </a:lnTo>
                  <a:lnTo>
                    <a:pt x="742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9"/>
            <p:cNvSpPr/>
            <p:nvPr/>
          </p:nvSpPr>
          <p:spPr>
            <a:xfrm>
              <a:off x="2370569" y="5084570"/>
              <a:ext cx="211132" cy="62051"/>
            </a:xfrm>
            <a:custGeom>
              <a:avLst/>
              <a:gdLst/>
              <a:ahLst/>
              <a:cxnLst/>
              <a:rect l="l" t="t" r="r" b="b"/>
              <a:pathLst>
                <a:path w="4243" h="1247" extrusionOk="0">
                  <a:moveTo>
                    <a:pt x="3333" y="1"/>
                  </a:moveTo>
                  <a:lnTo>
                    <a:pt x="3098" y="34"/>
                  </a:lnTo>
                  <a:lnTo>
                    <a:pt x="2727" y="68"/>
                  </a:lnTo>
                  <a:lnTo>
                    <a:pt x="2155" y="102"/>
                  </a:lnTo>
                  <a:lnTo>
                    <a:pt x="1044" y="102"/>
                  </a:lnTo>
                  <a:lnTo>
                    <a:pt x="505" y="135"/>
                  </a:lnTo>
                  <a:lnTo>
                    <a:pt x="303" y="169"/>
                  </a:lnTo>
                  <a:lnTo>
                    <a:pt x="202" y="236"/>
                  </a:lnTo>
                  <a:lnTo>
                    <a:pt x="101" y="371"/>
                  </a:lnTo>
                  <a:lnTo>
                    <a:pt x="34" y="506"/>
                  </a:lnTo>
                  <a:lnTo>
                    <a:pt x="0" y="708"/>
                  </a:lnTo>
                  <a:lnTo>
                    <a:pt x="0" y="876"/>
                  </a:lnTo>
                  <a:lnTo>
                    <a:pt x="0" y="1246"/>
                  </a:lnTo>
                  <a:lnTo>
                    <a:pt x="169" y="1246"/>
                  </a:lnTo>
                  <a:lnTo>
                    <a:pt x="169" y="842"/>
                  </a:lnTo>
                  <a:lnTo>
                    <a:pt x="202" y="573"/>
                  </a:lnTo>
                  <a:lnTo>
                    <a:pt x="236" y="438"/>
                  </a:lnTo>
                  <a:lnTo>
                    <a:pt x="303" y="337"/>
                  </a:lnTo>
                  <a:lnTo>
                    <a:pt x="371" y="304"/>
                  </a:lnTo>
                  <a:lnTo>
                    <a:pt x="505" y="270"/>
                  </a:lnTo>
                  <a:lnTo>
                    <a:pt x="1650" y="270"/>
                  </a:lnTo>
                  <a:lnTo>
                    <a:pt x="2593" y="236"/>
                  </a:lnTo>
                  <a:lnTo>
                    <a:pt x="2963" y="203"/>
                  </a:lnTo>
                  <a:lnTo>
                    <a:pt x="3434" y="169"/>
                  </a:lnTo>
                  <a:lnTo>
                    <a:pt x="3636" y="203"/>
                  </a:lnTo>
                  <a:lnTo>
                    <a:pt x="3838" y="270"/>
                  </a:lnTo>
                  <a:lnTo>
                    <a:pt x="3973" y="371"/>
                  </a:lnTo>
                  <a:lnTo>
                    <a:pt x="4007" y="438"/>
                  </a:lnTo>
                  <a:lnTo>
                    <a:pt x="4040" y="539"/>
                  </a:lnTo>
                  <a:lnTo>
                    <a:pt x="4074" y="876"/>
                  </a:lnTo>
                  <a:lnTo>
                    <a:pt x="4040" y="1246"/>
                  </a:lnTo>
                  <a:lnTo>
                    <a:pt x="4242" y="1246"/>
                  </a:lnTo>
                  <a:lnTo>
                    <a:pt x="4242" y="842"/>
                  </a:lnTo>
                  <a:lnTo>
                    <a:pt x="4175" y="438"/>
                  </a:lnTo>
                  <a:lnTo>
                    <a:pt x="4175" y="337"/>
                  </a:lnTo>
                  <a:lnTo>
                    <a:pt x="4108" y="270"/>
                  </a:lnTo>
                  <a:lnTo>
                    <a:pt x="3973" y="135"/>
                  </a:lnTo>
                  <a:lnTo>
                    <a:pt x="3771" y="68"/>
                  </a:lnTo>
                  <a:lnTo>
                    <a:pt x="3569" y="34"/>
                  </a:lnTo>
                  <a:lnTo>
                    <a:pt x="333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9"/>
            <p:cNvSpPr/>
            <p:nvPr/>
          </p:nvSpPr>
          <p:spPr>
            <a:xfrm>
              <a:off x="3586853" y="5024261"/>
              <a:ext cx="23487" cy="26870"/>
            </a:xfrm>
            <a:custGeom>
              <a:avLst/>
              <a:gdLst/>
              <a:ahLst/>
              <a:cxnLst/>
              <a:rect l="l" t="t" r="r" b="b"/>
              <a:pathLst>
                <a:path w="472" h="540" extrusionOk="0">
                  <a:moveTo>
                    <a:pt x="303" y="102"/>
                  </a:moveTo>
                  <a:lnTo>
                    <a:pt x="337" y="169"/>
                  </a:lnTo>
                  <a:lnTo>
                    <a:pt x="303" y="203"/>
                  </a:lnTo>
                  <a:lnTo>
                    <a:pt x="169" y="135"/>
                  </a:lnTo>
                  <a:lnTo>
                    <a:pt x="236" y="102"/>
                  </a:lnTo>
                  <a:close/>
                  <a:moveTo>
                    <a:pt x="169" y="1"/>
                  </a:moveTo>
                  <a:lnTo>
                    <a:pt x="68" y="34"/>
                  </a:lnTo>
                  <a:lnTo>
                    <a:pt x="0" y="135"/>
                  </a:lnTo>
                  <a:lnTo>
                    <a:pt x="0" y="203"/>
                  </a:lnTo>
                  <a:lnTo>
                    <a:pt x="34" y="236"/>
                  </a:lnTo>
                  <a:lnTo>
                    <a:pt x="202" y="270"/>
                  </a:lnTo>
                  <a:lnTo>
                    <a:pt x="202" y="304"/>
                  </a:lnTo>
                  <a:lnTo>
                    <a:pt x="270" y="304"/>
                  </a:lnTo>
                  <a:lnTo>
                    <a:pt x="169" y="337"/>
                  </a:lnTo>
                  <a:lnTo>
                    <a:pt x="101" y="405"/>
                  </a:lnTo>
                  <a:lnTo>
                    <a:pt x="68" y="438"/>
                  </a:lnTo>
                  <a:lnTo>
                    <a:pt x="101" y="506"/>
                  </a:lnTo>
                  <a:lnTo>
                    <a:pt x="270" y="539"/>
                  </a:lnTo>
                  <a:lnTo>
                    <a:pt x="404" y="506"/>
                  </a:lnTo>
                  <a:lnTo>
                    <a:pt x="438" y="506"/>
                  </a:lnTo>
                  <a:lnTo>
                    <a:pt x="472" y="472"/>
                  </a:lnTo>
                  <a:lnTo>
                    <a:pt x="438" y="337"/>
                  </a:lnTo>
                  <a:lnTo>
                    <a:pt x="371" y="236"/>
                  </a:lnTo>
                  <a:lnTo>
                    <a:pt x="438" y="203"/>
                  </a:lnTo>
                  <a:lnTo>
                    <a:pt x="438" y="102"/>
                  </a:lnTo>
                  <a:lnTo>
                    <a:pt x="371" y="34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9"/>
            <p:cNvSpPr/>
            <p:nvPr/>
          </p:nvSpPr>
          <p:spPr>
            <a:xfrm>
              <a:off x="3313770" y="5089596"/>
              <a:ext cx="124002" cy="57025"/>
            </a:xfrm>
            <a:custGeom>
              <a:avLst/>
              <a:gdLst/>
              <a:ahLst/>
              <a:cxnLst/>
              <a:rect l="l" t="t" r="r" b="b"/>
              <a:pathLst>
                <a:path w="2492" h="1146" extrusionOk="0">
                  <a:moveTo>
                    <a:pt x="1280" y="1"/>
                  </a:moveTo>
                  <a:lnTo>
                    <a:pt x="135" y="102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68" y="203"/>
                  </a:lnTo>
                  <a:lnTo>
                    <a:pt x="101" y="236"/>
                  </a:lnTo>
                  <a:lnTo>
                    <a:pt x="135" y="236"/>
                  </a:lnTo>
                  <a:lnTo>
                    <a:pt x="68" y="472"/>
                  </a:lnTo>
                  <a:lnTo>
                    <a:pt x="34" y="708"/>
                  </a:lnTo>
                  <a:lnTo>
                    <a:pt x="0" y="1145"/>
                  </a:lnTo>
                  <a:lnTo>
                    <a:pt x="135" y="1145"/>
                  </a:lnTo>
                  <a:lnTo>
                    <a:pt x="135" y="708"/>
                  </a:lnTo>
                  <a:lnTo>
                    <a:pt x="202" y="270"/>
                  </a:lnTo>
                  <a:lnTo>
                    <a:pt x="236" y="270"/>
                  </a:lnTo>
                  <a:lnTo>
                    <a:pt x="270" y="236"/>
                  </a:lnTo>
                  <a:lnTo>
                    <a:pt x="876" y="203"/>
                  </a:lnTo>
                  <a:lnTo>
                    <a:pt x="1515" y="135"/>
                  </a:lnTo>
                  <a:lnTo>
                    <a:pt x="1886" y="135"/>
                  </a:lnTo>
                  <a:lnTo>
                    <a:pt x="2290" y="169"/>
                  </a:lnTo>
                  <a:lnTo>
                    <a:pt x="2323" y="203"/>
                  </a:lnTo>
                  <a:lnTo>
                    <a:pt x="2357" y="270"/>
                  </a:lnTo>
                  <a:lnTo>
                    <a:pt x="2357" y="539"/>
                  </a:lnTo>
                  <a:lnTo>
                    <a:pt x="2357" y="1011"/>
                  </a:lnTo>
                  <a:lnTo>
                    <a:pt x="2357" y="1145"/>
                  </a:lnTo>
                  <a:lnTo>
                    <a:pt x="2492" y="1145"/>
                  </a:lnTo>
                  <a:lnTo>
                    <a:pt x="2492" y="102"/>
                  </a:lnTo>
                  <a:lnTo>
                    <a:pt x="2492" y="68"/>
                  </a:lnTo>
                  <a:lnTo>
                    <a:pt x="2458" y="34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9"/>
            <p:cNvSpPr/>
            <p:nvPr/>
          </p:nvSpPr>
          <p:spPr>
            <a:xfrm>
              <a:off x="3444439" y="5022569"/>
              <a:ext cx="18461" cy="30204"/>
            </a:xfrm>
            <a:custGeom>
              <a:avLst/>
              <a:gdLst/>
              <a:ahLst/>
              <a:cxnLst/>
              <a:rect l="l" t="t" r="r" b="b"/>
              <a:pathLst>
                <a:path w="371" h="607" extrusionOk="0">
                  <a:moveTo>
                    <a:pt x="169" y="1"/>
                  </a:moveTo>
                  <a:lnTo>
                    <a:pt x="0" y="68"/>
                  </a:lnTo>
                  <a:lnTo>
                    <a:pt x="0" y="102"/>
                  </a:lnTo>
                  <a:lnTo>
                    <a:pt x="34" y="136"/>
                  </a:lnTo>
                  <a:lnTo>
                    <a:pt x="236" y="136"/>
                  </a:lnTo>
                  <a:lnTo>
                    <a:pt x="68" y="439"/>
                  </a:lnTo>
                  <a:lnTo>
                    <a:pt x="34" y="573"/>
                  </a:lnTo>
                  <a:lnTo>
                    <a:pt x="68" y="607"/>
                  </a:lnTo>
                  <a:lnTo>
                    <a:pt x="169" y="607"/>
                  </a:lnTo>
                  <a:lnTo>
                    <a:pt x="202" y="540"/>
                  </a:lnTo>
                  <a:lnTo>
                    <a:pt x="236" y="439"/>
                  </a:lnTo>
                  <a:lnTo>
                    <a:pt x="303" y="270"/>
                  </a:lnTo>
                  <a:lnTo>
                    <a:pt x="371" y="68"/>
                  </a:lnTo>
                  <a:lnTo>
                    <a:pt x="371" y="35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9"/>
            <p:cNvSpPr/>
            <p:nvPr/>
          </p:nvSpPr>
          <p:spPr>
            <a:xfrm>
              <a:off x="2866477" y="5020927"/>
              <a:ext cx="25179" cy="31846"/>
            </a:xfrm>
            <a:custGeom>
              <a:avLst/>
              <a:gdLst/>
              <a:ahLst/>
              <a:cxnLst/>
              <a:rect l="l" t="t" r="r" b="b"/>
              <a:pathLst>
                <a:path w="506" h="640" extrusionOk="0">
                  <a:moveTo>
                    <a:pt x="202" y="0"/>
                  </a:moveTo>
                  <a:lnTo>
                    <a:pt x="34" y="135"/>
                  </a:lnTo>
                  <a:lnTo>
                    <a:pt x="0" y="169"/>
                  </a:lnTo>
                  <a:lnTo>
                    <a:pt x="135" y="169"/>
                  </a:lnTo>
                  <a:lnTo>
                    <a:pt x="202" y="135"/>
                  </a:lnTo>
                  <a:lnTo>
                    <a:pt x="236" y="169"/>
                  </a:lnTo>
                  <a:lnTo>
                    <a:pt x="135" y="236"/>
                  </a:lnTo>
                  <a:lnTo>
                    <a:pt x="34" y="303"/>
                  </a:lnTo>
                  <a:lnTo>
                    <a:pt x="0" y="337"/>
                  </a:lnTo>
                  <a:lnTo>
                    <a:pt x="0" y="404"/>
                  </a:lnTo>
                  <a:lnTo>
                    <a:pt x="34" y="438"/>
                  </a:lnTo>
                  <a:lnTo>
                    <a:pt x="67" y="438"/>
                  </a:lnTo>
                  <a:lnTo>
                    <a:pt x="202" y="404"/>
                  </a:lnTo>
                  <a:lnTo>
                    <a:pt x="337" y="404"/>
                  </a:lnTo>
                  <a:lnTo>
                    <a:pt x="269" y="472"/>
                  </a:lnTo>
                  <a:lnTo>
                    <a:pt x="135" y="505"/>
                  </a:lnTo>
                  <a:lnTo>
                    <a:pt x="101" y="539"/>
                  </a:lnTo>
                  <a:lnTo>
                    <a:pt x="67" y="573"/>
                  </a:lnTo>
                  <a:lnTo>
                    <a:pt x="101" y="606"/>
                  </a:lnTo>
                  <a:lnTo>
                    <a:pt x="135" y="640"/>
                  </a:lnTo>
                  <a:lnTo>
                    <a:pt x="269" y="606"/>
                  </a:lnTo>
                  <a:lnTo>
                    <a:pt x="337" y="573"/>
                  </a:lnTo>
                  <a:lnTo>
                    <a:pt x="438" y="505"/>
                  </a:lnTo>
                  <a:lnTo>
                    <a:pt x="505" y="438"/>
                  </a:lnTo>
                  <a:lnTo>
                    <a:pt x="505" y="371"/>
                  </a:lnTo>
                  <a:lnTo>
                    <a:pt x="471" y="337"/>
                  </a:lnTo>
                  <a:lnTo>
                    <a:pt x="370" y="303"/>
                  </a:lnTo>
                  <a:lnTo>
                    <a:pt x="269" y="270"/>
                  </a:lnTo>
                  <a:lnTo>
                    <a:pt x="337" y="202"/>
                  </a:lnTo>
                  <a:lnTo>
                    <a:pt x="370" y="169"/>
                  </a:lnTo>
                  <a:lnTo>
                    <a:pt x="269" y="34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9"/>
            <p:cNvSpPr/>
            <p:nvPr/>
          </p:nvSpPr>
          <p:spPr>
            <a:xfrm>
              <a:off x="2811144" y="4943849"/>
              <a:ext cx="122360" cy="127386"/>
            </a:xfrm>
            <a:custGeom>
              <a:avLst/>
              <a:gdLst/>
              <a:ahLst/>
              <a:cxnLst/>
              <a:rect l="l" t="t" r="r" b="b"/>
              <a:pathLst>
                <a:path w="2459" h="2560" extrusionOk="0">
                  <a:moveTo>
                    <a:pt x="2324" y="135"/>
                  </a:moveTo>
                  <a:lnTo>
                    <a:pt x="2324" y="707"/>
                  </a:lnTo>
                  <a:lnTo>
                    <a:pt x="2290" y="1280"/>
                  </a:lnTo>
                  <a:lnTo>
                    <a:pt x="2257" y="1819"/>
                  </a:lnTo>
                  <a:lnTo>
                    <a:pt x="2290" y="2391"/>
                  </a:lnTo>
                  <a:lnTo>
                    <a:pt x="1213" y="2391"/>
                  </a:lnTo>
                  <a:lnTo>
                    <a:pt x="169" y="2425"/>
                  </a:lnTo>
                  <a:lnTo>
                    <a:pt x="169" y="2054"/>
                  </a:lnTo>
                  <a:lnTo>
                    <a:pt x="169" y="1718"/>
                  </a:lnTo>
                  <a:lnTo>
                    <a:pt x="203" y="1010"/>
                  </a:lnTo>
                  <a:lnTo>
                    <a:pt x="203" y="808"/>
                  </a:lnTo>
                  <a:lnTo>
                    <a:pt x="169" y="606"/>
                  </a:lnTo>
                  <a:lnTo>
                    <a:pt x="136" y="404"/>
                  </a:lnTo>
                  <a:lnTo>
                    <a:pt x="136" y="202"/>
                  </a:lnTo>
                  <a:lnTo>
                    <a:pt x="270" y="236"/>
                  </a:lnTo>
                  <a:lnTo>
                    <a:pt x="1146" y="236"/>
                  </a:lnTo>
                  <a:lnTo>
                    <a:pt x="2324" y="135"/>
                  </a:lnTo>
                  <a:close/>
                  <a:moveTo>
                    <a:pt x="2391" y="0"/>
                  </a:moveTo>
                  <a:lnTo>
                    <a:pt x="2021" y="34"/>
                  </a:lnTo>
                  <a:lnTo>
                    <a:pt x="1651" y="34"/>
                  </a:lnTo>
                  <a:lnTo>
                    <a:pt x="1280" y="68"/>
                  </a:lnTo>
                  <a:lnTo>
                    <a:pt x="910" y="101"/>
                  </a:lnTo>
                  <a:lnTo>
                    <a:pt x="304" y="101"/>
                  </a:lnTo>
                  <a:lnTo>
                    <a:pt x="169" y="68"/>
                  </a:lnTo>
                  <a:lnTo>
                    <a:pt x="35" y="101"/>
                  </a:lnTo>
                  <a:lnTo>
                    <a:pt x="1" y="169"/>
                  </a:lnTo>
                  <a:lnTo>
                    <a:pt x="1" y="202"/>
                  </a:lnTo>
                  <a:lnTo>
                    <a:pt x="35" y="236"/>
                  </a:lnTo>
                  <a:lnTo>
                    <a:pt x="35" y="404"/>
                  </a:lnTo>
                  <a:lnTo>
                    <a:pt x="35" y="573"/>
                  </a:lnTo>
                  <a:lnTo>
                    <a:pt x="68" y="876"/>
                  </a:lnTo>
                  <a:lnTo>
                    <a:pt x="68" y="1280"/>
                  </a:lnTo>
                  <a:lnTo>
                    <a:pt x="35" y="1684"/>
                  </a:lnTo>
                  <a:lnTo>
                    <a:pt x="35" y="2088"/>
                  </a:lnTo>
                  <a:lnTo>
                    <a:pt x="35" y="2492"/>
                  </a:lnTo>
                  <a:lnTo>
                    <a:pt x="35" y="2526"/>
                  </a:lnTo>
                  <a:lnTo>
                    <a:pt x="102" y="2559"/>
                  </a:lnTo>
                  <a:lnTo>
                    <a:pt x="1247" y="2526"/>
                  </a:lnTo>
                  <a:lnTo>
                    <a:pt x="2391" y="2526"/>
                  </a:lnTo>
                  <a:lnTo>
                    <a:pt x="2425" y="2492"/>
                  </a:lnTo>
                  <a:lnTo>
                    <a:pt x="2459" y="2425"/>
                  </a:lnTo>
                  <a:lnTo>
                    <a:pt x="2425" y="2155"/>
                  </a:lnTo>
                  <a:lnTo>
                    <a:pt x="2425" y="1852"/>
                  </a:lnTo>
                  <a:lnTo>
                    <a:pt x="2425" y="1246"/>
                  </a:lnTo>
                  <a:lnTo>
                    <a:pt x="2459" y="674"/>
                  </a:lnTo>
                  <a:lnTo>
                    <a:pt x="2459" y="371"/>
                  </a:lnTo>
                  <a:lnTo>
                    <a:pt x="2459" y="68"/>
                  </a:lnTo>
                  <a:lnTo>
                    <a:pt x="2425" y="34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9"/>
            <p:cNvSpPr/>
            <p:nvPr/>
          </p:nvSpPr>
          <p:spPr>
            <a:xfrm>
              <a:off x="2951915" y="4947183"/>
              <a:ext cx="135745" cy="127386"/>
            </a:xfrm>
            <a:custGeom>
              <a:avLst/>
              <a:gdLst/>
              <a:ahLst/>
              <a:cxnLst/>
              <a:rect l="l" t="t" r="r" b="b"/>
              <a:pathLst>
                <a:path w="2728" h="2560" extrusionOk="0">
                  <a:moveTo>
                    <a:pt x="2189" y="135"/>
                  </a:moveTo>
                  <a:lnTo>
                    <a:pt x="2357" y="203"/>
                  </a:lnTo>
                  <a:lnTo>
                    <a:pt x="2458" y="236"/>
                  </a:lnTo>
                  <a:lnTo>
                    <a:pt x="2525" y="304"/>
                  </a:lnTo>
                  <a:lnTo>
                    <a:pt x="2559" y="405"/>
                  </a:lnTo>
                  <a:lnTo>
                    <a:pt x="2593" y="506"/>
                  </a:lnTo>
                  <a:lnTo>
                    <a:pt x="2593" y="741"/>
                  </a:lnTo>
                  <a:lnTo>
                    <a:pt x="2559" y="943"/>
                  </a:lnTo>
                  <a:lnTo>
                    <a:pt x="2525" y="1314"/>
                  </a:lnTo>
                  <a:lnTo>
                    <a:pt x="2458" y="1718"/>
                  </a:lnTo>
                  <a:lnTo>
                    <a:pt x="2458" y="1920"/>
                  </a:lnTo>
                  <a:lnTo>
                    <a:pt x="2424" y="2156"/>
                  </a:lnTo>
                  <a:lnTo>
                    <a:pt x="2391" y="2257"/>
                  </a:lnTo>
                  <a:lnTo>
                    <a:pt x="2357" y="2324"/>
                  </a:lnTo>
                  <a:lnTo>
                    <a:pt x="2256" y="2391"/>
                  </a:lnTo>
                  <a:lnTo>
                    <a:pt x="2121" y="2391"/>
                  </a:lnTo>
                  <a:lnTo>
                    <a:pt x="1212" y="2324"/>
                  </a:lnTo>
                  <a:lnTo>
                    <a:pt x="303" y="2324"/>
                  </a:lnTo>
                  <a:lnTo>
                    <a:pt x="269" y="1920"/>
                  </a:lnTo>
                  <a:lnTo>
                    <a:pt x="236" y="1550"/>
                  </a:lnTo>
                  <a:lnTo>
                    <a:pt x="168" y="1145"/>
                  </a:lnTo>
                  <a:lnTo>
                    <a:pt x="168" y="741"/>
                  </a:lnTo>
                  <a:lnTo>
                    <a:pt x="168" y="304"/>
                  </a:lnTo>
                  <a:lnTo>
                    <a:pt x="168" y="203"/>
                  </a:lnTo>
                  <a:lnTo>
                    <a:pt x="505" y="169"/>
                  </a:lnTo>
                  <a:lnTo>
                    <a:pt x="875" y="135"/>
                  </a:lnTo>
                  <a:close/>
                  <a:moveTo>
                    <a:pt x="1582" y="1"/>
                  </a:moveTo>
                  <a:lnTo>
                    <a:pt x="1145" y="34"/>
                  </a:lnTo>
                  <a:lnTo>
                    <a:pt x="370" y="34"/>
                  </a:lnTo>
                  <a:lnTo>
                    <a:pt x="101" y="68"/>
                  </a:lnTo>
                  <a:lnTo>
                    <a:pt x="67" y="102"/>
                  </a:lnTo>
                  <a:lnTo>
                    <a:pt x="67" y="135"/>
                  </a:lnTo>
                  <a:lnTo>
                    <a:pt x="34" y="270"/>
                  </a:lnTo>
                  <a:lnTo>
                    <a:pt x="0" y="438"/>
                  </a:lnTo>
                  <a:lnTo>
                    <a:pt x="34" y="741"/>
                  </a:lnTo>
                  <a:lnTo>
                    <a:pt x="34" y="1179"/>
                  </a:lnTo>
                  <a:lnTo>
                    <a:pt x="101" y="1583"/>
                  </a:lnTo>
                  <a:lnTo>
                    <a:pt x="135" y="1987"/>
                  </a:lnTo>
                  <a:lnTo>
                    <a:pt x="168" y="2425"/>
                  </a:lnTo>
                  <a:lnTo>
                    <a:pt x="202" y="2459"/>
                  </a:lnTo>
                  <a:lnTo>
                    <a:pt x="236" y="2492"/>
                  </a:lnTo>
                  <a:lnTo>
                    <a:pt x="606" y="2459"/>
                  </a:lnTo>
                  <a:lnTo>
                    <a:pt x="943" y="2459"/>
                  </a:lnTo>
                  <a:lnTo>
                    <a:pt x="1650" y="2492"/>
                  </a:lnTo>
                  <a:lnTo>
                    <a:pt x="2054" y="2560"/>
                  </a:lnTo>
                  <a:lnTo>
                    <a:pt x="2256" y="2560"/>
                  </a:lnTo>
                  <a:lnTo>
                    <a:pt x="2323" y="2526"/>
                  </a:lnTo>
                  <a:lnTo>
                    <a:pt x="2424" y="2492"/>
                  </a:lnTo>
                  <a:lnTo>
                    <a:pt x="2492" y="2425"/>
                  </a:lnTo>
                  <a:lnTo>
                    <a:pt x="2525" y="2358"/>
                  </a:lnTo>
                  <a:lnTo>
                    <a:pt x="2593" y="2189"/>
                  </a:lnTo>
                  <a:lnTo>
                    <a:pt x="2593" y="1853"/>
                  </a:lnTo>
                  <a:lnTo>
                    <a:pt x="2660" y="1348"/>
                  </a:lnTo>
                  <a:lnTo>
                    <a:pt x="2727" y="842"/>
                  </a:lnTo>
                  <a:lnTo>
                    <a:pt x="2727" y="506"/>
                  </a:lnTo>
                  <a:lnTo>
                    <a:pt x="2694" y="337"/>
                  </a:lnTo>
                  <a:lnTo>
                    <a:pt x="2626" y="203"/>
                  </a:lnTo>
                  <a:lnTo>
                    <a:pt x="2492" y="102"/>
                  </a:lnTo>
                  <a:lnTo>
                    <a:pt x="2323" y="34"/>
                  </a:lnTo>
                  <a:lnTo>
                    <a:pt x="218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9"/>
            <p:cNvSpPr/>
            <p:nvPr/>
          </p:nvSpPr>
          <p:spPr>
            <a:xfrm>
              <a:off x="3007198" y="5024261"/>
              <a:ext cx="28512" cy="31896"/>
            </a:xfrm>
            <a:custGeom>
              <a:avLst/>
              <a:gdLst/>
              <a:ahLst/>
              <a:cxnLst/>
              <a:rect l="l" t="t" r="r" b="b"/>
              <a:pathLst>
                <a:path w="573" h="641" extrusionOk="0">
                  <a:moveTo>
                    <a:pt x="337" y="1"/>
                  </a:moveTo>
                  <a:lnTo>
                    <a:pt x="269" y="68"/>
                  </a:lnTo>
                  <a:lnTo>
                    <a:pt x="202" y="135"/>
                  </a:lnTo>
                  <a:lnTo>
                    <a:pt x="34" y="337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438"/>
                  </a:lnTo>
                  <a:lnTo>
                    <a:pt x="236" y="438"/>
                  </a:lnTo>
                  <a:lnTo>
                    <a:pt x="404" y="405"/>
                  </a:lnTo>
                  <a:lnTo>
                    <a:pt x="404" y="573"/>
                  </a:lnTo>
                  <a:lnTo>
                    <a:pt x="404" y="607"/>
                  </a:lnTo>
                  <a:lnTo>
                    <a:pt x="438" y="640"/>
                  </a:lnTo>
                  <a:lnTo>
                    <a:pt x="471" y="640"/>
                  </a:lnTo>
                  <a:lnTo>
                    <a:pt x="505" y="607"/>
                  </a:lnTo>
                  <a:lnTo>
                    <a:pt x="505" y="573"/>
                  </a:lnTo>
                  <a:lnTo>
                    <a:pt x="572" y="573"/>
                  </a:lnTo>
                  <a:lnTo>
                    <a:pt x="539" y="506"/>
                  </a:lnTo>
                  <a:lnTo>
                    <a:pt x="572" y="304"/>
                  </a:lnTo>
                  <a:lnTo>
                    <a:pt x="572" y="270"/>
                  </a:lnTo>
                  <a:lnTo>
                    <a:pt x="539" y="236"/>
                  </a:lnTo>
                  <a:lnTo>
                    <a:pt x="505" y="203"/>
                  </a:lnTo>
                  <a:lnTo>
                    <a:pt x="471" y="236"/>
                  </a:lnTo>
                  <a:lnTo>
                    <a:pt x="337" y="304"/>
                  </a:lnTo>
                  <a:lnTo>
                    <a:pt x="168" y="304"/>
                  </a:lnTo>
                  <a:lnTo>
                    <a:pt x="337" y="135"/>
                  </a:lnTo>
                  <a:lnTo>
                    <a:pt x="370" y="68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9"/>
            <p:cNvSpPr/>
            <p:nvPr/>
          </p:nvSpPr>
          <p:spPr>
            <a:xfrm>
              <a:off x="3166331" y="5099648"/>
              <a:ext cx="8409" cy="46973"/>
            </a:xfrm>
            <a:custGeom>
              <a:avLst/>
              <a:gdLst/>
              <a:ahLst/>
              <a:cxnLst/>
              <a:rect l="l" t="t" r="r" b="b"/>
              <a:pathLst>
                <a:path w="169" h="944" extrusionOk="0">
                  <a:moveTo>
                    <a:pt x="102" y="1"/>
                  </a:moveTo>
                  <a:lnTo>
                    <a:pt x="68" y="34"/>
                  </a:lnTo>
                  <a:lnTo>
                    <a:pt x="34" y="270"/>
                  </a:lnTo>
                  <a:lnTo>
                    <a:pt x="1" y="472"/>
                  </a:lnTo>
                  <a:lnTo>
                    <a:pt x="1" y="943"/>
                  </a:lnTo>
                  <a:lnTo>
                    <a:pt x="135" y="943"/>
                  </a:lnTo>
                  <a:lnTo>
                    <a:pt x="135" y="506"/>
                  </a:lnTo>
                  <a:lnTo>
                    <a:pt x="169" y="68"/>
                  </a:lnTo>
                  <a:lnTo>
                    <a:pt x="135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9"/>
            <p:cNvSpPr/>
            <p:nvPr/>
          </p:nvSpPr>
          <p:spPr>
            <a:xfrm>
              <a:off x="2879863" y="5092930"/>
              <a:ext cx="129028" cy="53691"/>
            </a:xfrm>
            <a:custGeom>
              <a:avLst/>
              <a:gdLst/>
              <a:ahLst/>
              <a:cxnLst/>
              <a:rect l="l" t="t" r="r" b="b"/>
              <a:pathLst>
                <a:path w="2593" h="1079" extrusionOk="0">
                  <a:moveTo>
                    <a:pt x="438" y="1"/>
                  </a:moveTo>
                  <a:lnTo>
                    <a:pt x="68" y="68"/>
                  </a:lnTo>
                  <a:lnTo>
                    <a:pt x="34" y="102"/>
                  </a:lnTo>
                  <a:lnTo>
                    <a:pt x="34" y="136"/>
                  </a:lnTo>
                  <a:lnTo>
                    <a:pt x="34" y="169"/>
                  </a:lnTo>
                  <a:lnTo>
                    <a:pt x="0" y="1078"/>
                  </a:lnTo>
                  <a:lnTo>
                    <a:pt x="101" y="1078"/>
                  </a:lnTo>
                  <a:lnTo>
                    <a:pt x="135" y="641"/>
                  </a:lnTo>
                  <a:lnTo>
                    <a:pt x="135" y="203"/>
                  </a:lnTo>
                  <a:lnTo>
                    <a:pt x="371" y="136"/>
                  </a:lnTo>
                  <a:lnTo>
                    <a:pt x="606" y="102"/>
                  </a:lnTo>
                  <a:lnTo>
                    <a:pt x="1111" y="136"/>
                  </a:lnTo>
                  <a:lnTo>
                    <a:pt x="1616" y="169"/>
                  </a:lnTo>
                  <a:lnTo>
                    <a:pt x="2121" y="203"/>
                  </a:lnTo>
                  <a:lnTo>
                    <a:pt x="2256" y="237"/>
                  </a:lnTo>
                  <a:lnTo>
                    <a:pt x="2357" y="270"/>
                  </a:lnTo>
                  <a:lnTo>
                    <a:pt x="2391" y="371"/>
                  </a:lnTo>
                  <a:lnTo>
                    <a:pt x="2424" y="472"/>
                  </a:lnTo>
                  <a:lnTo>
                    <a:pt x="2458" y="708"/>
                  </a:lnTo>
                  <a:lnTo>
                    <a:pt x="2458" y="944"/>
                  </a:lnTo>
                  <a:lnTo>
                    <a:pt x="2458" y="1078"/>
                  </a:lnTo>
                  <a:lnTo>
                    <a:pt x="2559" y="1078"/>
                  </a:lnTo>
                  <a:lnTo>
                    <a:pt x="2559" y="1045"/>
                  </a:lnTo>
                  <a:lnTo>
                    <a:pt x="2593" y="573"/>
                  </a:lnTo>
                  <a:lnTo>
                    <a:pt x="2559" y="371"/>
                  </a:lnTo>
                  <a:lnTo>
                    <a:pt x="2525" y="237"/>
                  </a:lnTo>
                  <a:lnTo>
                    <a:pt x="2458" y="169"/>
                  </a:lnTo>
                  <a:lnTo>
                    <a:pt x="2357" y="102"/>
                  </a:lnTo>
                  <a:lnTo>
                    <a:pt x="2256" y="68"/>
                  </a:lnTo>
                  <a:lnTo>
                    <a:pt x="1987" y="35"/>
                  </a:lnTo>
                  <a:lnTo>
                    <a:pt x="1482" y="35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9"/>
            <p:cNvSpPr/>
            <p:nvPr/>
          </p:nvSpPr>
          <p:spPr>
            <a:xfrm>
              <a:off x="3099304" y="4943849"/>
              <a:ext cx="125694" cy="135745"/>
            </a:xfrm>
            <a:custGeom>
              <a:avLst/>
              <a:gdLst/>
              <a:ahLst/>
              <a:cxnLst/>
              <a:rect l="l" t="t" r="r" b="b"/>
              <a:pathLst>
                <a:path w="2526" h="2728" extrusionOk="0">
                  <a:moveTo>
                    <a:pt x="439" y="135"/>
                  </a:moveTo>
                  <a:lnTo>
                    <a:pt x="708" y="169"/>
                  </a:lnTo>
                  <a:lnTo>
                    <a:pt x="1516" y="202"/>
                  </a:lnTo>
                  <a:lnTo>
                    <a:pt x="2189" y="202"/>
                  </a:lnTo>
                  <a:lnTo>
                    <a:pt x="2257" y="236"/>
                  </a:lnTo>
                  <a:lnTo>
                    <a:pt x="2290" y="270"/>
                  </a:lnTo>
                  <a:lnTo>
                    <a:pt x="2358" y="404"/>
                  </a:lnTo>
                  <a:lnTo>
                    <a:pt x="2391" y="606"/>
                  </a:lnTo>
                  <a:lnTo>
                    <a:pt x="2391" y="808"/>
                  </a:lnTo>
                  <a:lnTo>
                    <a:pt x="2358" y="1280"/>
                  </a:lnTo>
                  <a:lnTo>
                    <a:pt x="2358" y="1583"/>
                  </a:lnTo>
                  <a:lnTo>
                    <a:pt x="2324" y="1987"/>
                  </a:lnTo>
                  <a:lnTo>
                    <a:pt x="2290" y="2189"/>
                  </a:lnTo>
                  <a:lnTo>
                    <a:pt x="2189" y="2391"/>
                  </a:lnTo>
                  <a:lnTo>
                    <a:pt x="2156" y="2458"/>
                  </a:lnTo>
                  <a:lnTo>
                    <a:pt x="2122" y="2492"/>
                  </a:lnTo>
                  <a:lnTo>
                    <a:pt x="1987" y="2526"/>
                  </a:lnTo>
                  <a:lnTo>
                    <a:pt x="1684" y="2559"/>
                  </a:lnTo>
                  <a:lnTo>
                    <a:pt x="1112" y="2559"/>
                  </a:lnTo>
                  <a:lnTo>
                    <a:pt x="843" y="2526"/>
                  </a:lnTo>
                  <a:lnTo>
                    <a:pt x="540" y="2458"/>
                  </a:lnTo>
                  <a:lnTo>
                    <a:pt x="405" y="2391"/>
                  </a:lnTo>
                  <a:lnTo>
                    <a:pt x="304" y="2324"/>
                  </a:lnTo>
                  <a:lnTo>
                    <a:pt x="237" y="2189"/>
                  </a:lnTo>
                  <a:lnTo>
                    <a:pt x="203" y="2054"/>
                  </a:lnTo>
                  <a:lnTo>
                    <a:pt x="203" y="1718"/>
                  </a:lnTo>
                  <a:lnTo>
                    <a:pt x="237" y="1415"/>
                  </a:lnTo>
                  <a:lnTo>
                    <a:pt x="270" y="1111"/>
                  </a:lnTo>
                  <a:lnTo>
                    <a:pt x="237" y="775"/>
                  </a:lnTo>
                  <a:lnTo>
                    <a:pt x="169" y="135"/>
                  </a:lnTo>
                  <a:close/>
                  <a:moveTo>
                    <a:pt x="102" y="0"/>
                  </a:moveTo>
                  <a:lnTo>
                    <a:pt x="35" y="68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35" y="169"/>
                  </a:lnTo>
                  <a:lnTo>
                    <a:pt x="102" y="202"/>
                  </a:lnTo>
                  <a:lnTo>
                    <a:pt x="68" y="404"/>
                  </a:lnTo>
                  <a:lnTo>
                    <a:pt x="68" y="573"/>
                  </a:lnTo>
                  <a:lnTo>
                    <a:pt x="102" y="977"/>
                  </a:lnTo>
                  <a:lnTo>
                    <a:pt x="102" y="1381"/>
                  </a:lnTo>
                  <a:lnTo>
                    <a:pt x="68" y="1751"/>
                  </a:lnTo>
                  <a:lnTo>
                    <a:pt x="35" y="2054"/>
                  </a:lnTo>
                  <a:lnTo>
                    <a:pt x="68" y="2189"/>
                  </a:lnTo>
                  <a:lnTo>
                    <a:pt x="102" y="2290"/>
                  </a:lnTo>
                  <a:lnTo>
                    <a:pt x="169" y="2391"/>
                  </a:lnTo>
                  <a:lnTo>
                    <a:pt x="270" y="2492"/>
                  </a:lnTo>
                  <a:lnTo>
                    <a:pt x="371" y="2559"/>
                  </a:lnTo>
                  <a:lnTo>
                    <a:pt x="506" y="2627"/>
                  </a:lnTo>
                  <a:lnTo>
                    <a:pt x="876" y="2694"/>
                  </a:lnTo>
                  <a:lnTo>
                    <a:pt x="1213" y="2728"/>
                  </a:lnTo>
                  <a:lnTo>
                    <a:pt x="1583" y="2728"/>
                  </a:lnTo>
                  <a:lnTo>
                    <a:pt x="1954" y="2660"/>
                  </a:lnTo>
                  <a:lnTo>
                    <a:pt x="2088" y="2660"/>
                  </a:lnTo>
                  <a:lnTo>
                    <a:pt x="2189" y="2593"/>
                  </a:lnTo>
                  <a:lnTo>
                    <a:pt x="2290" y="2526"/>
                  </a:lnTo>
                  <a:lnTo>
                    <a:pt x="2358" y="2425"/>
                  </a:lnTo>
                  <a:lnTo>
                    <a:pt x="2459" y="2223"/>
                  </a:lnTo>
                  <a:lnTo>
                    <a:pt x="2492" y="1953"/>
                  </a:lnTo>
                  <a:lnTo>
                    <a:pt x="2526" y="1684"/>
                  </a:lnTo>
                  <a:lnTo>
                    <a:pt x="2526" y="1448"/>
                  </a:lnTo>
                  <a:lnTo>
                    <a:pt x="2526" y="977"/>
                  </a:lnTo>
                  <a:lnTo>
                    <a:pt x="2526" y="606"/>
                  </a:lnTo>
                  <a:lnTo>
                    <a:pt x="2526" y="404"/>
                  </a:lnTo>
                  <a:lnTo>
                    <a:pt x="2459" y="236"/>
                  </a:lnTo>
                  <a:lnTo>
                    <a:pt x="2391" y="135"/>
                  </a:lnTo>
                  <a:lnTo>
                    <a:pt x="2324" y="101"/>
                  </a:lnTo>
                  <a:lnTo>
                    <a:pt x="2223" y="68"/>
                  </a:lnTo>
                  <a:lnTo>
                    <a:pt x="2122" y="34"/>
                  </a:lnTo>
                  <a:lnTo>
                    <a:pt x="1718" y="34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9"/>
            <p:cNvSpPr/>
            <p:nvPr/>
          </p:nvSpPr>
          <p:spPr>
            <a:xfrm>
              <a:off x="3295359" y="5022569"/>
              <a:ext cx="28512" cy="30204"/>
            </a:xfrm>
            <a:custGeom>
              <a:avLst/>
              <a:gdLst/>
              <a:ahLst/>
              <a:cxnLst/>
              <a:rect l="l" t="t" r="r" b="b"/>
              <a:pathLst>
                <a:path w="573" h="607" extrusionOk="0">
                  <a:moveTo>
                    <a:pt x="370" y="371"/>
                  </a:moveTo>
                  <a:lnTo>
                    <a:pt x="438" y="405"/>
                  </a:lnTo>
                  <a:lnTo>
                    <a:pt x="438" y="439"/>
                  </a:lnTo>
                  <a:lnTo>
                    <a:pt x="370" y="472"/>
                  </a:lnTo>
                  <a:lnTo>
                    <a:pt x="303" y="472"/>
                  </a:lnTo>
                  <a:lnTo>
                    <a:pt x="236" y="439"/>
                  </a:lnTo>
                  <a:lnTo>
                    <a:pt x="202" y="439"/>
                  </a:lnTo>
                  <a:lnTo>
                    <a:pt x="337" y="371"/>
                  </a:lnTo>
                  <a:close/>
                  <a:moveTo>
                    <a:pt x="337" y="1"/>
                  </a:moveTo>
                  <a:lnTo>
                    <a:pt x="168" y="68"/>
                  </a:lnTo>
                  <a:lnTo>
                    <a:pt x="67" y="203"/>
                  </a:lnTo>
                  <a:lnTo>
                    <a:pt x="0" y="270"/>
                  </a:lnTo>
                  <a:lnTo>
                    <a:pt x="0" y="338"/>
                  </a:lnTo>
                  <a:lnTo>
                    <a:pt x="0" y="405"/>
                  </a:lnTo>
                  <a:lnTo>
                    <a:pt x="34" y="439"/>
                  </a:lnTo>
                  <a:lnTo>
                    <a:pt x="0" y="472"/>
                  </a:lnTo>
                  <a:lnTo>
                    <a:pt x="0" y="506"/>
                  </a:lnTo>
                  <a:lnTo>
                    <a:pt x="34" y="540"/>
                  </a:lnTo>
                  <a:lnTo>
                    <a:pt x="67" y="573"/>
                  </a:lnTo>
                  <a:lnTo>
                    <a:pt x="135" y="540"/>
                  </a:lnTo>
                  <a:lnTo>
                    <a:pt x="236" y="607"/>
                  </a:lnTo>
                  <a:lnTo>
                    <a:pt x="438" y="607"/>
                  </a:lnTo>
                  <a:lnTo>
                    <a:pt x="505" y="573"/>
                  </a:lnTo>
                  <a:lnTo>
                    <a:pt x="572" y="506"/>
                  </a:lnTo>
                  <a:lnTo>
                    <a:pt x="572" y="439"/>
                  </a:lnTo>
                  <a:lnTo>
                    <a:pt x="572" y="371"/>
                  </a:lnTo>
                  <a:lnTo>
                    <a:pt x="539" y="304"/>
                  </a:lnTo>
                  <a:lnTo>
                    <a:pt x="438" y="270"/>
                  </a:lnTo>
                  <a:lnTo>
                    <a:pt x="337" y="237"/>
                  </a:lnTo>
                  <a:lnTo>
                    <a:pt x="236" y="270"/>
                  </a:lnTo>
                  <a:lnTo>
                    <a:pt x="135" y="338"/>
                  </a:lnTo>
                  <a:lnTo>
                    <a:pt x="135" y="270"/>
                  </a:lnTo>
                  <a:lnTo>
                    <a:pt x="202" y="203"/>
                  </a:lnTo>
                  <a:lnTo>
                    <a:pt x="269" y="136"/>
                  </a:lnTo>
                  <a:lnTo>
                    <a:pt x="370" y="102"/>
                  </a:lnTo>
                  <a:lnTo>
                    <a:pt x="471" y="102"/>
                  </a:lnTo>
                  <a:lnTo>
                    <a:pt x="505" y="68"/>
                  </a:lnTo>
                  <a:lnTo>
                    <a:pt x="47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9"/>
            <p:cNvSpPr/>
            <p:nvPr/>
          </p:nvSpPr>
          <p:spPr>
            <a:xfrm>
              <a:off x="3273564" y="4850051"/>
              <a:ext cx="135745" cy="83796"/>
            </a:xfrm>
            <a:custGeom>
              <a:avLst/>
              <a:gdLst/>
              <a:ahLst/>
              <a:cxnLst/>
              <a:rect l="l" t="t" r="r" b="b"/>
              <a:pathLst>
                <a:path w="2728" h="1684" extrusionOk="0">
                  <a:moveTo>
                    <a:pt x="236" y="135"/>
                  </a:moveTo>
                  <a:lnTo>
                    <a:pt x="640" y="168"/>
                  </a:lnTo>
                  <a:lnTo>
                    <a:pt x="1785" y="202"/>
                  </a:lnTo>
                  <a:lnTo>
                    <a:pt x="2189" y="202"/>
                  </a:lnTo>
                  <a:lnTo>
                    <a:pt x="2391" y="236"/>
                  </a:lnTo>
                  <a:lnTo>
                    <a:pt x="2492" y="236"/>
                  </a:lnTo>
                  <a:lnTo>
                    <a:pt x="2559" y="269"/>
                  </a:lnTo>
                  <a:lnTo>
                    <a:pt x="2593" y="404"/>
                  </a:lnTo>
                  <a:lnTo>
                    <a:pt x="2593" y="539"/>
                  </a:lnTo>
                  <a:lnTo>
                    <a:pt x="2593" y="808"/>
                  </a:lnTo>
                  <a:lnTo>
                    <a:pt x="2593" y="1414"/>
                  </a:lnTo>
                  <a:lnTo>
                    <a:pt x="2559" y="1448"/>
                  </a:lnTo>
                  <a:lnTo>
                    <a:pt x="2492" y="1515"/>
                  </a:lnTo>
                  <a:lnTo>
                    <a:pt x="2290" y="1549"/>
                  </a:lnTo>
                  <a:lnTo>
                    <a:pt x="1616" y="1549"/>
                  </a:lnTo>
                  <a:lnTo>
                    <a:pt x="909" y="1481"/>
                  </a:lnTo>
                  <a:lnTo>
                    <a:pt x="472" y="1448"/>
                  </a:lnTo>
                  <a:lnTo>
                    <a:pt x="371" y="1414"/>
                  </a:lnTo>
                  <a:lnTo>
                    <a:pt x="303" y="1313"/>
                  </a:lnTo>
                  <a:lnTo>
                    <a:pt x="236" y="1178"/>
                  </a:lnTo>
                  <a:lnTo>
                    <a:pt x="236" y="1044"/>
                  </a:lnTo>
                  <a:lnTo>
                    <a:pt x="202" y="707"/>
                  </a:lnTo>
                  <a:lnTo>
                    <a:pt x="202" y="438"/>
                  </a:lnTo>
                  <a:lnTo>
                    <a:pt x="236" y="303"/>
                  </a:lnTo>
                  <a:lnTo>
                    <a:pt x="202" y="135"/>
                  </a:lnTo>
                  <a:close/>
                  <a:moveTo>
                    <a:pt x="236" y="0"/>
                  </a:moveTo>
                  <a:lnTo>
                    <a:pt x="34" y="34"/>
                  </a:lnTo>
                  <a:lnTo>
                    <a:pt x="0" y="67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34" y="168"/>
                  </a:lnTo>
                  <a:lnTo>
                    <a:pt x="101" y="168"/>
                  </a:lnTo>
                  <a:lnTo>
                    <a:pt x="101" y="202"/>
                  </a:lnTo>
                  <a:lnTo>
                    <a:pt x="101" y="303"/>
                  </a:lnTo>
                  <a:lnTo>
                    <a:pt x="68" y="471"/>
                  </a:lnTo>
                  <a:lnTo>
                    <a:pt x="68" y="673"/>
                  </a:lnTo>
                  <a:lnTo>
                    <a:pt x="101" y="1111"/>
                  </a:lnTo>
                  <a:lnTo>
                    <a:pt x="202" y="1549"/>
                  </a:lnTo>
                  <a:lnTo>
                    <a:pt x="236" y="1582"/>
                  </a:lnTo>
                  <a:lnTo>
                    <a:pt x="573" y="1582"/>
                  </a:lnTo>
                  <a:lnTo>
                    <a:pt x="876" y="1616"/>
                  </a:lnTo>
                  <a:lnTo>
                    <a:pt x="1482" y="1683"/>
                  </a:lnTo>
                  <a:lnTo>
                    <a:pt x="2357" y="1683"/>
                  </a:lnTo>
                  <a:lnTo>
                    <a:pt x="2660" y="1616"/>
                  </a:lnTo>
                  <a:lnTo>
                    <a:pt x="2694" y="1582"/>
                  </a:lnTo>
                  <a:lnTo>
                    <a:pt x="2727" y="1549"/>
                  </a:lnTo>
                  <a:lnTo>
                    <a:pt x="2727" y="909"/>
                  </a:lnTo>
                  <a:lnTo>
                    <a:pt x="2727" y="572"/>
                  </a:lnTo>
                  <a:lnTo>
                    <a:pt x="2660" y="269"/>
                  </a:lnTo>
                  <a:lnTo>
                    <a:pt x="2626" y="168"/>
                  </a:lnTo>
                  <a:lnTo>
                    <a:pt x="2525" y="135"/>
                  </a:lnTo>
                  <a:lnTo>
                    <a:pt x="2424" y="101"/>
                  </a:lnTo>
                  <a:lnTo>
                    <a:pt x="1650" y="101"/>
                  </a:lnTo>
                  <a:lnTo>
                    <a:pt x="977" y="3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9"/>
            <p:cNvSpPr/>
            <p:nvPr/>
          </p:nvSpPr>
          <p:spPr>
            <a:xfrm>
              <a:off x="3157971" y="5087904"/>
              <a:ext cx="137437" cy="58717"/>
            </a:xfrm>
            <a:custGeom>
              <a:avLst/>
              <a:gdLst/>
              <a:ahLst/>
              <a:cxnLst/>
              <a:rect l="l" t="t" r="r" b="b"/>
              <a:pathLst>
                <a:path w="2762" h="1180" extrusionOk="0">
                  <a:moveTo>
                    <a:pt x="438" y="1"/>
                  </a:moveTo>
                  <a:lnTo>
                    <a:pt x="202" y="68"/>
                  </a:lnTo>
                  <a:lnTo>
                    <a:pt x="101" y="102"/>
                  </a:lnTo>
                  <a:lnTo>
                    <a:pt x="34" y="169"/>
                  </a:lnTo>
                  <a:lnTo>
                    <a:pt x="0" y="237"/>
                  </a:lnTo>
                  <a:lnTo>
                    <a:pt x="34" y="270"/>
                  </a:lnTo>
                  <a:lnTo>
                    <a:pt x="101" y="270"/>
                  </a:lnTo>
                  <a:lnTo>
                    <a:pt x="135" y="237"/>
                  </a:lnTo>
                  <a:lnTo>
                    <a:pt x="202" y="203"/>
                  </a:lnTo>
                  <a:lnTo>
                    <a:pt x="303" y="169"/>
                  </a:lnTo>
                  <a:lnTo>
                    <a:pt x="539" y="136"/>
                  </a:lnTo>
                  <a:lnTo>
                    <a:pt x="977" y="169"/>
                  </a:lnTo>
                  <a:lnTo>
                    <a:pt x="1919" y="203"/>
                  </a:lnTo>
                  <a:lnTo>
                    <a:pt x="2256" y="237"/>
                  </a:lnTo>
                  <a:lnTo>
                    <a:pt x="2391" y="270"/>
                  </a:lnTo>
                  <a:lnTo>
                    <a:pt x="2525" y="338"/>
                  </a:lnTo>
                  <a:lnTo>
                    <a:pt x="2593" y="371"/>
                  </a:lnTo>
                  <a:lnTo>
                    <a:pt x="2626" y="439"/>
                  </a:lnTo>
                  <a:lnTo>
                    <a:pt x="2660" y="607"/>
                  </a:lnTo>
                  <a:lnTo>
                    <a:pt x="2626" y="910"/>
                  </a:lnTo>
                  <a:lnTo>
                    <a:pt x="2660" y="1179"/>
                  </a:lnTo>
                  <a:lnTo>
                    <a:pt x="2761" y="1179"/>
                  </a:lnTo>
                  <a:lnTo>
                    <a:pt x="2761" y="708"/>
                  </a:lnTo>
                  <a:lnTo>
                    <a:pt x="2761" y="439"/>
                  </a:lnTo>
                  <a:lnTo>
                    <a:pt x="2727" y="371"/>
                  </a:lnTo>
                  <a:lnTo>
                    <a:pt x="2660" y="270"/>
                  </a:lnTo>
                  <a:lnTo>
                    <a:pt x="2593" y="237"/>
                  </a:lnTo>
                  <a:lnTo>
                    <a:pt x="2525" y="169"/>
                  </a:lnTo>
                  <a:lnTo>
                    <a:pt x="2256" y="102"/>
                  </a:lnTo>
                  <a:lnTo>
                    <a:pt x="1919" y="68"/>
                  </a:lnTo>
                  <a:lnTo>
                    <a:pt x="1583" y="68"/>
                  </a:lnTo>
                  <a:lnTo>
                    <a:pt x="909" y="35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9"/>
            <p:cNvSpPr/>
            <p:nvPr/>
          </p:nvSpPr>
          <p:spPr>
            <a:xfrm>
              <a:off x="3392490" y="4943849"/>
              <a:ext cx="130720" cy="132411"/>
            </a:xfrm>
            <a:custGeom>
              <a:avLst/>
              <a:gdLst/>
              <a:ahLst/>
              <a:cxnLst/>
              <a:rect l="l" t="t" r="r" b="b"/>
              <a:pathLst>
                <a:path w="2627" h="2661" extrusionOk="0">
                  <a:moveTo>
                    <a:pt x="2122" y="135"/>
                  </a:moveTo>
                  <a:lnTo>
                    <a:pt x="2257" y="169"/>
                  </a:lnTo>
                  <a:lnTo>
                    <a:pt x="2358" y="236"/>
                  </a:lnTo>
                  <a:lnTo>
                    <a:pt x="2425" y="337"/>
                  </a:lnTo>
                  <a:lnTo>
                    <a:pt x="2492" y="539"/>
                  </a:lnTo>
                  <a:lnTo>
                    <a:pt x="2492" y="741"/>
                  </a:lnTo>
                  <a:lnTo>
                    <a:pt x="2492" y="1179"/>
                  </a:lnTo>
                  <a:lnTo>
                    <a:pt x="2425" y="1718"/>
                  </a:lnTo>
                  <a:lnTo>
                    <a:pt x="2391" y="1953"/>
                  </a:lnTo>
                  <a:lnTo>
                    <a:pt x="2290" y="2223"/>
                  </a:lnTo>
                  <a:lnTo>
                    <a:pt x="2223" y="2324"/>
                  </a:lnTo>
                  <a:lnTo>
                    <a:pt x="2156" y="2391"/>
                  </a:lnTo>
                  <a:lnTo>
                    <a:pt x="2021" y="2458"/>
                  </a:lnTo>
                  <a:lnTo>
                    <a:pt x="1920" y="2492"/>
                  </a:lnTo>
                  <a:lnTo>
                    <a:pt x="1381" y="2492"/>
                  </a:lnTo>
                  <a:lnTo>
                    <a:pt x="472" y="2458"/>
                  </a:lnTo>
                  <a:lnTo>
                    <a:pt x="337" y="2425"/>
                  </a:lnTo>
                  <a:lnTo>
                    <a:pt x="236" y="2324"/>
                  </a:lnTo>
                  <a:lnTo>
                    <a:pt x="169" y="2223"/>
                  </a:lnTo>
                  <a:lnTo>
                    <a:pt x="135" y="2088"/>
                  </a:lnTo>
                  <a:lnTo>
                    <a:pt x="135" y="1785"/>
                  </a:lnTo>
                  <a:lnTo>
                    <a:pt x="169" y="1516"/>
                  </a:lnTo>
                  <a:lnTo>
                    <a:pt x="169" y="741"/>
                  </a:lnTo>
                  <a:lnTo>
                    <a:pt x="203" y="472"/>
                  </a:lnTo>
                  <a:lnTo>
                    <a:pt x="169" y="337"/>
                  </a:lnTo>
                  <a:lnTo>
                    <a:pt x="135" y="202"/>
                  </a:lnTo>
                  <a:lnTo>
                    <a:pt x="169" y="202"/>
                  </a:lnTo>
                  <a:lnTo>
                    <a:pt x="472" y="169"/>
                  </a:lnTo>
                  <a:lnTo>
                    <a:pt x="775" y="135"/>
                  </a:lnTo>
                  <a:close/>
                  <a:moveTo>
                    <a:pt x="506" y="0"/>
                  </a:moveTo>
                  <a:lnTo>
                    <a:pt x="135" y="68"/>
                  </a:lnTo>
                  <a:lnTo>
                    <a:pt x="135" y="101"/>
                  </a:lnTo>
                  <a:lnTo>
                    <a:pt x="102" y="101"/>
                  </a:lnTo>
                  <a:lnTo>
                    <a:pt x="68" y="135"/>
                  </a:lnTo>
                  <a:lnTo>
                    <a:pt x="34" y="573"/>
                  </a:lnTo>
                  <a:lnTo>
                    <a:pt x="34" y="1010"/>
                  </a:lnTo>
                  <a:lnTo>
                    <a:pt x="34" y="1852"/>
                  </a:lnTo>
                  <a:lnTo>
                    <a:pt x="1" y="2088"/>
                  </a:lnTo>
                  <a:lnTo>
                    <a:pt x="34" y="2290"/>
                  </a:lnTo>
                  <a:lnTo>
                    <a:pt x="68" y="2357"/>
                  </a:lnTo>
                  <a:lnTo>
                    <a:pt x="102" y="2458"/>
                  </a:lnTo>
                  <a:lnTo>
                    <a:pt x="169" y="2526"/>
                  </a:lnTo>
                  <a:lnTo>
                    <a:pt x="270" y="2559"/>
                  </a:lnTo>
                  <a:lnTo>
                    <a:pt x="573" y="2627"/>
                  </a:lnTo>
                  <a:lnTo>
                    <a:pt x="876" y="2660"/>
                  </a:lnTo>
                  <a:lnTo>
                    <a:pt x="1482" y="2627"/>
                  </a:lnTo>
                  <a:lnTo>
                    <a:pt x="1718" y="2627"/>
                  </a:lnTo>
                  <a:lnTo>
                    <a:pt x="1987" y="2593"/>
                  </a:lnTo>
                  <a:lnTo>
                    <a:pt x="2122" y="2559"/>
                  </a:lnTo>
                  <a:lnTo>
                    <a:pt x="2223" y="2526"/>
                  </a:lnTo>
                  <a:lnTo>
                    <a:pt x="2324" y="2458"/>
                  </a:lnTo>
                  <a:lnTo>
                    <a:pt x="2391" y="2357"/>
                  </a:lnTo>
                  <a:lnTo>
                    <a:pt x="2526" y="2088"/>
                  </a:lnTo>
                  <a:lnTo>
                    <a:pt x="2560" y="1819"/>
                  </a:lnTo>
                  <a:lnTo>
                    <a:pt x="2593" y="1246"/>
                  </a:lnTo>
                  <a:lnTo>
                    <a:pt x="2627" y="707"/>
                  </a:lnTo>
                  <a:lnTo>
                    <a:pt x="2627" y="438"/>
                  </a:lnTo>
                  <a:lnTo>
                    <a:pt x="2593" y="337"/>
                  </a:lnTo>
                  <a:lnTo>
                    <a:pt x="2526" y="202"/>
                  </a:lnTo>
                  <a:lnTo>
                    <a:pt x="2459" y="135"/>
                  </a:lnTo>
                  <a:lnTo>
                    <a:pt x="2358" y="68"/>
                  </a:lnTo>
                  <a:lnTo>
                    <a:pt x="2257" y="34"/>
                  </a:lnTo>
                  <a:lnTo>
                    <a:pt x="21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9"/>
            <p:cNvSpPr/>
            <p:nvPr/>
          </p:nvSpPr>
          <p:spPr>
            <a:xfrm>
              <a:off x="3154587" y="5027595"/>
              <a:ext cx="20153" cy="26870"/>
            </a:xfrm>
            <a:custGeom>
              <a:avLst/>
              <a:gdLst/>
              <a:ahLst/>
              <a:cxnLst/>
              <a:rect l="l" t="t" r="r" b="b"/>
              <a:pathLst>
                <a:path w="405" h="540" extrusionOk="0">
                  <a:moveTo>
                    <a:pt x="1" y="1"/>
                  </a:moveTo>
                  <a:lnTo>
                    <a:pt x="1" y="68"/>
                  </a:lnTo>
                  <a:lnTo>
                    <a:pt x="1" y="169"/>
                  </a:lnTo>
                  <a:lnTo>
                    <a:pt x="35" y="237"/>
                  </a:lnTo>
                  <a:lnTo>
                    <a:pt x="68" y="270"/>
                  </a:lnTo>
                  <a:lnTo>
                    <a:pt x="237" y="270"/>
                  </a:lnTo>
                  <a:lnTo>
                    <a:pt x="270" y="338"/>
                  </a:lnTo>
                  <a:lnTo>
                    <a:pt x="270" y="405"/>
                  </a:lnTo>
                  <a:lnTo>
                    <a:pt x="102" y="405"/>
                  </a:lnTo>
                  <a:lnTo>
                    <a:pt x="68" y="371"/>
                  </a:lnTo>
                  <a:lnTo>
                    <a:pt x="35" y="405"/>
                  </a:lnTo>
                  <a:lnTo>
                    <a:pt x="1" y="439"/>
                  </a:lnTo>
                  <a:lnTo>
                    <a:pt x="1" y="506"/>
                  </a:lnTo>
                  <a:lnTo>
                    <a:pt x="35" y="540"/>
                  </a:lnTo>
                  <a:lnTo>
                    <a:pt x="304" y="540"/>
                  </a:lnTo>
                  <a:lnTo>
                    <a:pt x="338" y="506"/>
                  </a:lnTo>
                  <a:lnTo>
                    <a:pt x="371" y="472"/>
                  </a:lnTo>
                  <a:lnTo>
                    <a:pt x="405" y="371"/>
                  </a:lnTo>
                  <a:lnTo>
                    <a:pt x="405" y="270"/>
                  </a:lnTo>
                  <a:lnTo>
                    <a:pt x="371" y="203"/>
                  </a:lnTo>
                  <a:lnTo>
                    <a:pt x="304" y="169"/>
                  </a:lnTo>
                  <a:lnTo>
                    <a:pt x="237" y="136"/>
                  </a:lnTo>
                  <a:lnTo>
                    <a:pt x="136" y="136"/>
                  </a:lnTo>
                  <a:lnTo>
                    <a:pt x="136" y="102"/>
                  </a:lnTo>
                  <a:lnTo>
                    <a:pt x="237" y="102"/>
                  </a:lnTo>
                  <a:lnTo>
                    <a:pt x="304" y="68"/>
                  </a:lnTo>
                  <a:lnTo>
                    <a:pt x="405" y="35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9"/>
            <p:cNvSpPr/>
            <p:nvPr/>
          </p:nvSpPr>
          <p:spPr>
            <a:xfrm>
              <a:off x="3245051" y="4945541"/>
              <a:ext cx="125744" cy="132362"/>
            </a:xfrm>
            <a:custGeom>
              <a:avLst/>
              <a:gdLst/>
              <a:ahLst/>
              <a:cxnLst/>
              <a:rect l="l" t="t" r="r" b="b"/>
              <a:pathLst>
                <a:path w="2527" h="2660" extrusionOk="0">
                  <a:moveTo>
                    <a:pt x="2122" y="135"/>
                  </a:moveTo>
                  <a:lnTo>
                    <a:pt x="2257" y="202"/>
                  </a:lnTo>
                  <a:lnTo>
                    <a:pt x="2324" y="337"/>
                  </a:lnTo>
                  <a:lnTo>
                    <a:pt x="2391" y="471"/>
                  </a:lnTo>
                  <a:lnTo>
                    <a:pt x="2425" y="673"/>
                  </a:lnTo>
                  <a:lnTo>
                    <a:pt x="2425" y="1044"/>
                  </a:lnTo>
                  <a:lnTo>
                    <a:pt x="2391" y="1347"/>
                  </a:lnTo>
                  <a:lnTo>
                    <a:pt x="2391" y="1818"/>
                  </a:lnTo>
                  <a:lnTo>
                    <a:pt x="2391" y="2054"/>
                  </a:lnTo>
                  <a:lnTo>
                    <a:pt x="2358" y="2290"/>
                  </a:lnTo>
                  <a:lnTo>
                    <a:pt x="2290" y="2424"/>
                  </a:lnTo>
                  <a:lnTo>
                    <a:pt x="2189" y="2492"/>
                  </a:lnTo>
                  <a:lnTo>
                    <a:pt x="1886" y="2492"/>
                  </a:lnTo>
                  <a:lnTo>
                    <a:pt x="1550" y="2458"/>
                  </a:lnTo>
                  <a:lnTo>
                    <a:pt x="1280" y="2424"/>
                  </a:lnTo>
                  <a:lnTo>
                    <a:pt x="674" y="2424"/>
                  </a:lnTo>
                  <a:lnTo>
                    <a:pt x="371" y="2458"/>
                  </a:lnTo>
                  <a:lnTo>
                    <a:pt x="203" y="2424"/>
                  </a:lnTo>
                  <a:lnTo>
                    <a:pt x="136" y="2391"/>
                  </a:lnTo>
                  <a:lnTo>
                    <a:pt x="136" y="2323"/>
                  </a:lnTo>
                  <a:lnTo>
                    <a:pt x="136" y="2054"/>
                  </a:lnTo>
                  <a:lnTo>
                    <a:pt x="136" y="1785"/>
                  </a:lnTo>
                  <a:lnTo>
                    <a:pt x="203" y="1246"/>
                  </a:lnTo>
                  <a:lnTo>
                    <a:pt x="237" y="774"/>
                  </a:lnTo>
                  <a:lnTo>
                    <a:pt x="203" y="269"/>
                  </a:lnTo>
                  <a:lnTo>
                    <a:pt x="472" y="202"/>
                  </a:lnTo>
                  <a:lnTo>
                    <a:pt x="1449" y="202"/>
                  </a:lnTo>
                  <a:lnTo>
                    <a:pt x="1684" y="135"/>
                  </a:lnTo>
                  <a:close/>
                  <a:moveTo>
                    <a:pt x="1684" y="0"/>
                  </a:moveTo>
                  <a:lnTo>
                    <a:pt x="1247" y="67"/>
                  </a:lnTo>
                  <a:lnTo>
                    <a:pt x="472" y="67"/>
                  </a:lnTo>
                  <a:lnTo>
                    <a:pt x="237" y="135"/>
                  </a:lnTo>
                  <a:lnTo>
                    <a:pt x="237" y="101"/>
                  </a:lnTo>
                  <a:lnTo>
                    <a:pt x="203" y="67"/>
                  </a:lnTo>
                  <a:lnTo>
                    <a:pt x="169" y="67"/>
                  </a:lnTo>
                  <a:lnTo>
                    <a:pt x="136" y="101"/>
                  </a:lnTo>
                  <a:lnTo>
                    <a:pt x="102" y="404"/>
                  </a:lnTo>
                  <a:lnTo>
                    <a:pt x="68" y="741"/>
                  </a:lnTo>
                  <a:lnTo>
                    <a:pt x="68" y="1044"/>
                  </a:lnTo>
                  <a:lnTo>
                    <a:pt x="68" y="1347"/>
                  </a:lnTo>
                  <a:lnTo>
                    <a:pt x="1" y="1953"/>
                  </a:lnTo>
                  <a:lnTo>
                    <a:pt x="1" y="2222"/>
                  </a:lnTo>
                  <a:lnTo>
                    <a:pt x="1" y="2525"/>
                  </a:lnTo>
                  <a:lnTo>
                    <a:pt x="35" y="2559"/>
                  </a:lnTo>
                  <a:lnTo>
                    <a:pt x="68" y="2593"/>
                  </a:lnTo>
                  <a:lnTo>
                    <a:pt x="674" y="2593"/>
                  </a:lnTo>
                  <a:lnTo>
                    <a:pt x="1280" y="2559"/>
                  </a:lnTo>
                  <a:lnTo>
                    <a:pt x="1516" y="2593"/>
                  </a:lnTo>
                  <a:lnTo>
                    <a:pt x="1752" y="2626"/>
                  </a:lnTo>
                  <a:lnTo>
                    <a:pt x="1987" y="2660"/>
                  </a:lnTo>
                  <a:lnTo>
                    <a:pt x="2223" y="2660"/>
                  </a:lnTo>
                  <a:lnTo>
                    <a:pt x="2290" y="2626"/>
                  </a:lnTo>
                  <a:lnTo>
                    <a:pt x="2358" y="2593"/>
                  </a:lnTo>
                  <a:lnTo>
                    <a:pt x="2459" y="2458"/>
                  </a:lnTo>
                  <a:lnTo>
                    <a:pt x="2526" y="2290"/>
                  </a:lnTo>
                  <a:lnTo>
                    <a:pt x="2526" y="2088"/>
                  </a:lnTo>
                  <a:lnTo>
                    <a:pt x="2526" y="1650"/>
                  </a:lnTo>
                  <a:lnTo>
                    <a:pt x="2526" y="1347"/>
                  </a:lnTo>
                  <a:lnTo>
                    <a:pt x="2526" y="976"/>
                  </a:lnTo>
                  <a:lnTo>
                    <a:pt x="2526" y="572"/>
                  </a:lnTo>
                  <a:lnTo>
                    <a:pt x="2459" y="370"/>
                  </a:lnTo>
                  <a:lnTo>
                    <a:pt x="2391" y="202"/>
                  </a:lnTo>
                  <a:lnTo>
                    <a:pt x="2257" y="101"/>
                  </a:lnTo>
                  <a:lnTo>
                    <a:pt x="208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9"/>
            <p:cNvSpPr/>
            <p:nvPr/>
          </p:nvSpPr>
          <p:spPr>
            <a:xfrm>
              <a:off x="3119407" y="4846668"/>
              <a:ext cx="139129" cy="87180"/>
            </a:xfrm>
            <a:custGeom>
              <a:avLst/>
              <a:gdLst/>
              <a:ahLst/>
              <a:cxnLst/>
              <a:rect l="l" t="t" r="r" b="b"/>
              <a:pathLst>
                <a:path w="2796" h="1752" extrusionOk="0">
                  <a:moveTo>
                    <a:pt x="506" y="102"/>
                  </a:moveTo>
                  <a:lnTo>
                    <a:pt x="910" y="135"/>
                  </a:lnTo>
                  <a:lnTo>
                    <a:pt x="1381" y="169"/>
                  </a:lnTo>
                  <a:lnTo>
                    <a:pt x="1819" y="203"/>
                  </a:lnTo>
                  <a:lnTo>
                    <a:pt x="2156" y="236"/>
                  </a:lnTo>
                  <a:lnTo>
                    <a:pt x="2492" y="236"/>
                  </a:lnTo>
                  <a:lnTo>
                    <a:pt x="2560" y="270"/>
                  </a:lnTo>
                  <a:lnTo>
                    <a:pt x="2593" y="337"/>
                  </a:lnTo>
                  <a:lnTo>
                    <a:pt x="2661" y="607"/>
                  </a:lnTo>
                  <a:lnTo>
                    <a:pt x="2661" y="876"/>
                  </a:lnTo>
                  <a:lnTo>
                    <a:pt x="2661" y="1078"/>
                  </a:lnTo>
                  <a:lnTo>
                    <a:pt x="2661" y="1246"/>
                  </a:lnTo>
                  <a:lnTo>
                    <a:pt x="2627" y="1448"/>
                  </a:lnTo>
                  <a:lnTo>
                    <a:pt x="2593" y="1516"/>
                  </a:lnTo>
                  <a:lnTo>
                    <a:pt x="2560" y="1549"/>
                  </a:lnTo>
                  <a:lnTo>
                    <a:pt x="2425" y="1617"/>
                  </a:lnTo>
                  <a:lnTo>
                    <a:pt x="2156" y="1617"/>
                  </a:lnTo>
                  <a:lnTo>
                    <a:pt x="1718" y="1583"/>
                  </a:lnTo>
                  <a:lnTo>
                    <a:pt x="1482" y="1549"/>
                  </a:lnTo>
                  <a:lnTo>
                    <a:pt x="1280" y="1549"/>
                  </a:lnTo>
                  <a:lnTo>
                    <a:pt x="708" y="1617"/>
                  </a:lnTo>
                  <a:lnTo>
                    <a:pt x="472" y="1583"/>
                  </a:lnTo>
                  <a:lnTo>
                    <a:pt x="405" y="1583"/>
                  </a:lnTo>
                  <a:lnTo>
                    <a:pt x="371" y="1549"/>
                  </a:lnTo>
                  <a:lnTo>
                    <a:pt x="338" y="1482"/>
                  </a:lnTo>
                  <a:lnTo>
                    <a:pt x="304" y="1280"/>
                  </a:lnTo>
                  <a:lnTo>
                    <a:pt x="304" y="741"/>
                  </a:lnTo>
                  <a:lnTo>
                    <a:pt x="304" y="203"/>
                  </a:lnTo>
                  <a:lnTo>
                    <a:pt x="304" y="169"/>
                  </a:lnTo>
                  <a:lnTo>
                    <a:pt x="270" y="135"/>
                  </a:lnTo>
                  <a:lnTo>
                    <a:pt x="506" y="102"/>
                  </a:lnTo>
                  <a:close/>
                  <a:moveTo>
                    <a:pt x="338" y="1"/>
                  </a:moveTo>
                  <a:lnTo>
                    <a:pt x="169" y="34"/>
                  </a:lnTo>
                  <a:lnTo>
                    <a:pt x="35" y="135"/>
                  </a:lnTo>
                  <a:lnTo>
                    <a:pt x="1" y="169"/>
                  </a:lnTo>
                  <a:lnTo>
                    <a:pt x="35" y="203"/>
                  </a:lnTo>
                  <a:lnTo>
                    <a:pt x="68" y="236"/>
                  </a:lnTo>
                  <a:lnTo>
                    <a:pt x="102" y="203"/>
                  </a:lnTo>
                  <a:lnTo>
                    <a:pt x="203" y="169"/>
                  </a:lnTo>
                  <a:lnTo>
                    <a:pt x="237" y="152"/>
                  </a:lnTo>
                  <a:lnTo>
                    <a:pt x="237" y="152"/>
                  </a:lnTo>
                  <a:lnTo>
                    <a:pt x="237" y="169"/>
                  </a:lnTo>
                  <a:lnTo>
                    <a:pt x="169" y="506"/>
                  </a:lnTo>
                  <a:lnTo>
                    <a:pt x="136" y="809"/>
                  </a:lnTo>
                  <a:lnTo>
                    <a:pt x="136" y="1011"/>
                  </a:lnTo>
                  <a:lnTo>
                    <a:pt x="169" y="1213"/>
                  </a:lnTo>
                  <a:lnTo>
                    <a:pt x="169" y="1415"/>
                  </a:lnTo>
                  <a:lnTo>
                    <a:pt x="169" y="1617"/>
                  </a:lnTo>
                  <a:lnTo>
                    <a:pt x="203" y="1684"/>
                  </a:lnTo>
                  <a:lnTo>
                    <a:pt x="237" y="1684"/>
                  </a:lnTo>
                  <a:lnTo>
                    <a:pt x="540" y="1718"/>
                  </a:lnTo>
                  <a:lnTo>
                    <a:pt x="843" y="1718"/>
                  </a:lnTo>
                  <a:lnTo>
                    <a:pt x="1482" y="1684"/>
                  </a:lnTo>
                  <a:lnTo>
                    <a:pt x="1718" y="1718"/>
                  </a:lnTo>
                  <a:lnTo>
                    <a:pt x="1954" y="1751"/>
                  </a:lnTo>
                  <a:lnTo>
                    <a:pt x="2459" y="1751"/>
                  </a:lnTo>
                  <a:lnTo>
                    <a:pt x="2593" y="1684"/>
                  </a:lnTo>
                  <a:lnTo>
                    <a:pt x="2728" y="1583"/>
                  </a:lnTo>
                  <a:lnTo>
                    <a:pt x="2762" y="1415"/>
                  </a:lnTo>
                  <a:lnTo>
                    <a:pt x="2795" y="1213"/>
                  </a:lnTo>
                  <a:lnTo>
                    <a:pt x="2795" y="842"/>
                  </a:lnTo>
                  <a:lnTo>
                    <a:pt x="2762" y="506"/>
                  </a:lnTo>
                  <a:lnTo>
                    <a:pt x="2694" y="304"/>
                  </a:lnTo>
                  <a:lnTo>
                    <a:pt x="2627" y="203"/>
                  </a:lnTo>
                  <a:lnTo>
                    <a:pt x="2560" y="135"/>
                  </a:lnTo>
                  <a:lnTo>
                    <a:pt x="2391" y="102"/>
                  </a:lnTo>
                  <a:lnTo>
                    <a:pt x="2223" y="135"/>
                  </a:lnTo>
                  <a:lnTo>
                    <a:pt x="2088" y="135"/>
                  </a:lnTo>
                  <a:lnTo>
                    <a:pt x="1920" y="102"/>
                  </a:lnTo>
                  <a:lnTo>
                    <a:pt x="1617" y="68"/>
                  </a:lnTo>
                  <a:lnTo>
                    <a:pt x="1146" y="34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9"/>
            <p:cNvSpPr/>
            <p:nvPr/>
          </p:nvSpPr>
          <p:spPr>
            <a:xfrm>
              <a:off x="3023918" y="5096314"/>
              <a:ext cx="127386" cy="50307"/>
            </a:xfrm>
            <a:custGeom>
              <a:avLst/>
              <a:gdLst/>
              <a:ahLst/>
              <a:cxnLst/>
              <a:rect l="l" t="t" r="r" b="b"/>
              <a:pathLst>
                <a:path w="2560" h="1011" extrusionOk="0">
                  <a:moveTo>
                    <a:pt x="1314" y="0"/>
                  </a:moveTo>
                  <a:lnTo>
                    <a:pt x="135" y="34"/>
                  </a:lnTo>
                  <a:lnTo>
                    <a:pt x="102" y="68"/>
                  </a:lnTo>
                  <a:lnTo>
                    <a:pt x="68" y="68"/>
                  </a:lnTo>
                  <a:lnTo>
                    <a:pt x="1" y="270"/>
                  </a:lnTo>
                  <a:lnTo>
                    <a:pt x="1" y="472"/>
                  </a:lnTo>
                  <a:lnTo>
                    <a:pt x="34" y="909"/>
                  </a:lnTo>
                  <a:lnTo>
                    <a:pt x="34" y="1010"/>
                  </a:lnTo>
                  <a:lnTo>
                    <a:pt x="169" y="1010"/>
                  </a:lnTo>
                  <a:lnTo>
                    <a:pt x="135" y="606"/>
                  </a:lnTo>
                  <a:lnTo>
                    <a:pt x="102" y="371"/>
                  </a:lnTo>
                  <a:lnTo>
                    <a:pt x="135" y="169"/>
                  </a:lnTo>
                  <a:lnTo>
                    <a:pt x="1280" y="135"/>
                  </a:lnTo>
                  <a:lnTo>
                    <a:pt x="1920" y="101"/>
                  </a:lnTo>
                  <a:lnTo>
                    <a:pt x="2257" y="101"/>
                  </a:lnTo>
                  <a:lnTo>
                    <a:pt x="2391" y="135"/>
                  </a:lnTo>
                  <a:lnTo>
                    <a:pt x="2425" y="169"/>
                  </a:lnTo>
                  <a:lnTo>
                    <a:pt x="2459" y="1010"/>
                  </a:lnTo>
                  <a:lnTo>
                    <a:pt x="2560" y="1010"/>
                  </a:lnTo>
                  <a:lnTo>
                    <a:pt x="2526" y="34"/>
                  </a:lnTo>
                  <a:lnTo>
                    <a:pt x="252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9"/>
            <p:cNvSpPr/>
            <p:nvPr/>
          </p:nvSpPr>
          <p:spPr>
            <a:xfrm>
              <a:off x="2330363" y="4724358"/>
              <a:ext cx="2218152" cy="422263"/>
            </a:xfrm>
            <a:custGeom>
              <a:avLst/>
              <a:gdLst/>
              <a:ahLst/>
              <a:cxnLst/>
              <a:rect l="l" t="t" r="r" b="b"/>
              <a:pathLst>
                <a:path w="44577" h="8486" extrusionOk="0">
                  <a:moveTo>
                    <a:pt x="2222" y="1"/>
                  </a:moveTo>
                  <a:lnTo>
                    <a:pt x="1583" y="35"/>
                  </a:lnTo>
                  <a:lnTo>
                    <a:pt x="1280" y="35"/>
                  </a:lnTo>
                  <a:lnTo>
                    <a:pt x="943" y="68"/>
                  </a:lnTo>
                  <a:lnTo>
                    <a:pt x="606" y="169"/>
                  </a:lnTo>
                  <a:lnTo>
                    <a:pt x="472" y="203"/>
                  </a:lnTo>
                  <a:lnTo>
                    <a:pt x="337" y="304"/>
                  </a:lnTo>
                  <a:lnTo>
                    <a:pt x="303" y="371"/>
                  </a:lnTo>
                  <a:lnTo>
                    <a:pt x="236" y="439"/>
                  </a:lnTo>
                  <a:lnTo>
                    <a:pt x="202" y="607"/>
                  </a:lnTo>
                  <a:lnTo>
                    <a:pt x="236" y="977"/>
                  </a:lnTo>
                  <a:lnTo>
                    <a:pt x="169" y="1583"/>
                  </a:lnTo>
                  <a:lnTo>
                    <a:pt x="135" y="2156"/>
                  </a:lnTo>
                  <a:lnTo>
                    <a:pt x="68" y="2762"/>
                  </a:lnTo>
                  <a:lnTo>
                    <a:pt x="34" y="3368"/>
                  </a:lnTo>
                  <a:lnTo>
                    <a:pt x="0" y="5927"/>
                  </a:lnTo>
                  <a:lnTo>
                    <a:pt x="0" y="7206"/>
                  </a:lnTo>
                  <a:lnTo>
                    <a:pt x="68" y="8485"/>
                  </a:lnTo>
                  <a:lnTo>
                    <a:pt x="202" y="8485"/>
                  </a:lnTo>
                  <a:lnTo>
                    <a:pt x="202" y="7475"/>
                  </a:lnTo>
                  <a:lnTo>
                    <a:pt x="236" y="6432"/>
                  </a:lnTo>
                  <a:lnTo>
                    <a:pt x="202" y="4378"/>
                  </a:lnTo>
                  <a:lnTo>
                    <a:pt x="236" y="3435"/>
                  </a:lnTo>
                  <a:lnTo>
                    <a:pt x="303" y="2492"/>
                  </a:lnTo>
                  <a:lnTo>
                    <a:pt x="371" y="1550"/>
                  </a:lnTo>
                  <a:lnTo>
                    <a:pt x="404" y="607"/>
                  </a:lnTo>
                  <a:lnTo>
                    <a:pt x="404" y="540"/>
                  </a:lnTo>
                  <a:lnTo>
                    <a:pt x="438" y="472"/>
                  </a:lnTo>
                  <a:lnTo>
                    <a:pt x="573" y="371"/>
                  </a:lnTo>
                  <a:lnTo>
                    <a:pt x="741" y="304"/>
                  </a:lnTo>
                  <a:lnTo>
                    <a:pt x="977" y="237"/>
                  </a:lnTo>
                  <a:lnTo>
                    <a:pt x="1280" y="169"/>
                  </a:lnTo>
                  <a:lnTo>
                    <a:pt x="1616" y="169"/>
                  </a:lnTo>
                  <a:lnTo>
                    <a:pt x="2323" y="136"/>
                  </a:lnTo>
                  <a:lnTo>
                    <a:pt x="3064" y="136"/>
                  </a:lnTo>
                  <a:lnTo>
                    <a:pt x="3737" y="169"/>
                  </a:lnTo>
                  <a:lnTo>
                    <a:pt x="4613" y="203"/>
                  </a:lnTo>
                  <a:lnTo>
                    <a:pt x="7475" y="270"/>
                  </a:lnTo>
                  <a:lnTo>
                    <a:pt x="8687" y="304"/>
                  </a:lnTo>
                  <a:lnTo>
                    <a:pt x="9192" y="270"/>
                  </a:lnTo>
                  <a:lnTo>
                    <a:pt x="19528" y="270"/>
                  </a:lnTo>
                  <a:lnTo>
                    <a:pt x="25588" y="304"/>
                  </a:lnTo>
                  <a:lnTo>
                    <a:pt x="31648" y="371"/>
                  </a:lnTo>
                  <a:lnTo>
                    <a:pt x="37675" y="439"/>
                  </a:lnTo>
                  <a:lnTo>
                    <a:pt x="43735" y="472"/>
                  </a:lnTo>
                  <a:lnTo>
                    <a:pt x="43870" y="573"/>
                  </a:lnTo>
                  <a:lnTo>
                    <a:pt x="44004" y="708"/>
                  </a:lnTo>
                  <a:lnTo>
                    <a:pt x="44105" y="843"/>
                  </a:lnTo>
                  <a:lnTo>
                    <a:pt x="44173" y="1045"/>
                  </a:lnTo>
                  <a:lnTo>
                    <a:pt x="44307" y="1449"/>
                  </a:lnTo>
                  <a:lnTo>
                    <a:pt x="44341" y="1920"/>
                  </a:lnTo>
                  <a:lnTo>
                    <a:pt x="44341" y="2391"/>
                  </a:lnTo>
                  <a:lnTo>
                    <a:pt x="44341" y="2829"/>
                  </a:lnTo>
                  <a:lnTo>
                    <a:pt x="44307" y="3570"/>
                  </a:lnTo>
                  <a:lnTo>
                    <a:pt x="44274" y="4815"/>
                  </a:lnTo>
                  <a:lnTo>
                    <a:pt x="44240" y="6061"/>
                  </a:lnTo>
                  <a:lnTo>
                    <a:pt x="44173" y="7273"/>
                  </a:lnTo>
                  <a:lnTo>
                    <a:pt x="44173" y="7879"/>
                  </a:lnTo>
                  <a:lnTo>
                    <a:pt x="44173" y="8485"/>
                  </a:lnTo>
                  <a:lnTo>
                    <a:pt x="44408" y="8485"/>
                  </a:lnTo>
                  <a:lnTo>
                    <a:pt x="44408" y="7644"/>
                  </a:lnTo>
                  <a:lnTo>
                    <a:pt x="44408" y="5792"/>
                  </a:lnTo>
                  <a:lnTo>
                    <a:pt x="44476" y="4411"/>
                  </a:lnTo>
                  <a:lnTo>
                    <a:pt x="44543" y="3031"/>
                  </a:lnTo>
                  <a:lnTo>
                    <a:pt x="44577" y="2391"/>
                  </a:lnTo>
                  <a:lnTo>
                    <a:pt x="44543" y="1987"/>
                  </a:lnTo>
                  <a:lnTo>
                    <a:pt x="44509" y="1583"/>
                  </a:lnTo>
                  <a:lnTo>
                    <a:pt x="44442" y="1213"/>
                  </a:lnTo>
                  <a:lnTo>
                    <a:pt x="44341" y="843"/>
                  </a:lnTo>
                  <a:lnTo>
                    <a:pt x="44240" y="708"/>
                  </a:lnTo>
                  <a:lnTo>
                    <a:pt x="44139" y="573"/>
                  </a:lnTo>
                  <a:lnTo>
                    <a:pt x="44038" y="439"/>
                  </a:lnTo>
                  <a:lnTo>
                    <a:pt x="43903" y="371"/>
                  </a:lnTo>
                  <a:lnTo>
                    <a:pt x="43870" y="270"/>
                  </a:lnTo>
                  <a:lnTo>
                    <a:pt x="43836" y="237"/>
                  </a:lnTo>
                  <a:lnTo>
                    <a:pt x="43802" y="237"/>
                  </a:lnTo>
                  <a:lnTo>
                    <a:pt x="37944" y="203"/>
                  </a:lnTo>
                  <a:lnTo>
                    <a:pt x="32052" y="136"/>
                  </a:lnTo>
                  <a:lnTo>
                    <a:pt x="26194" y="68"/>
                  </a:lnTo>
                  <a:lnTo>
                    <a:pt x="20336" y="35"/>
                  </a:lnTo>
                  <a:lnTo>
                    <a:pt x="6532" y="35"/>
                  </a:lnTo>
                  <a:lnTo>
                    <a:pt x="5151" y="68"/>
                  </a:lnTo>
                  <a:lnTo>
                    <a:pt x="4108" y="35"/>
                  </a:lnTo>
                  <a:lnTo>
                    <a:pt x="28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9"/>
            <p:cNvSpPr/>
            <p:nvPr/>
          </p:nvSpPr>
          <p:spPr>
            <a:xfrm>
              <a:off x="4044197" y="5086262"/>
              <a:ext cx="127386" cy="60359"/>
            </a:xfrm>
            <a:custGeom>
              <a:avLst/>
              <a:gdLst/>
              <a:ahLst/>
              <a:cxnLst/>
              <a:rect l="l" t="t" r="r" b="b"/>
              <a:pathLst>
                <a:path w="2560" h="1213" extrusionOk="0">
                  <a:moveTo>
                    <a:pt x="270" y="0"/>
                  </a:moveTo>
                  <a:lnTo>
                    <a:pt x="102" y="34"/>
                  </a:lnTo>
                  <a:lnTo>
                    <a:pt x="34" y="68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34" y="169"/>
                  </a:lnTo>
                  <a:lnTo>
                    <a:pt x="102" y="202"/>
                  </a:lnTo>
                  <a:lnTo>
                    <a:pt x="68" y="404"/>
                  </a:lnTo>
                  <a:lnTo>
                    <a:pt x="68" y="573"/>
                  </a:lnTo>
                  <a:lnTo>
                    <a:pt x="102" y="977"/>
                  </a:lnTo>
                  <a:lnTo>
                    <a:pt x="102" y="1212"/>
                  </a:lnTo>
                  <a:lnTo>
                    <a:pt x="270" y="1212"/>
                  </a:lnTo>
                  <a:lnTo>
                    <a:pt x="236" y="674"/>
                  </a:lnTo>
                  <a:lnTo>
                    <a:pt x="169" y="169"/>
                  </a:lnTo>
                  <a:lnTo>
                    <a:pt x="708" y="169"/>
                  </a:lnTo>
                  <a:lnTo>
                    <a:pt x="1516" y="202"/>
                  </a:lnTo>
                  <a:lnTo>
                    <a:pt x="2223" y="202"/>
                  </a:lnTo>
                  <a:lnTo>
                    <a:pt x="2290" y="236"/>
                  </a:lnTo>
                  <a:lnTo>
                    <a:pt x="2324" y="337"/>
                  </a:lnTo>
                  <a:lnTo>
                    <a:pt x="2391" y="438"/>
                  </a:lnTo>
                  <a:lnTo>
                    <a:pt x="2391" y="573"/>
                  </a:lnTo>
                  <a:lnTo>
                    <a:pt x="2391" y="876"/>
                  </a:lnTo>
                  <a:lnTo>
                    <a:pt x="2391" y="1212"/>
                  </a:lnTo>
                  <a:lnTo>
                    <a:pt x="2526" y="1212"/>
                  </a:lnTo>
                  <a:lnTo>
                    <a:pt x="2526" y="977"/>
                  </a:lnTo>
                  <a:lnTo>
                    <a:pt x="2559" y="606"/>
                  </a:lnTo>
                  <a:lnTo>
                    <a:pt x="2526" y="404"/>
                  </a:lnTo>
                  <a:lnTo>
                    <a:pt x="2458" y="236"/>
                  </a:lnTo>
                  <a:lnTo>
                    <a:pt x="2391" y="169"/>
                  </a:lnTo>
                  <a:lnTo>
                    <a:pt x="2324" y="101"/>
                  </a:lnTo>
                  <a:lnTo>
                    <a:pt x="2223" y="68"/>
                  </a:lnTo>
                  <a:lnTo>
                    <a:pt x="2155" y="34"/>
                  </a:lnTo>
                  <a:lnTo>
                    <a:pt x="1718" y="34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33" name="Google Shape;1533;p9"/>
          <p:cNvGrpSpPr/>
          <p:nvPr/>
        </p:nvGrpSpPr>
        <p:grpSpPr>
          <a:xfrm>
            <a:off x="669098" y="3632076"/>
            <a:ext cx="366930" cy="1514545"/>
            <a:chOff x="135698" y="3632076"/>
            <a:chExt cx="366930" cy="1514545"/>
          </a:xfrm>
        </p:grpSpPr>
        <p:sp>
          <p:nvSpPr>
            <p:cNvPr id="1534" name="Google Shape;1534;p9"/>
            <p:cNvSpPr/>
            <p:nvPr/>
          </p:nvSpPr>
          <p:spPr>
            <a:xfrm>
              <a:off x="135698" y="3632076"/>
              <a:ext cx="366930" cy="1514545"/>
            </a:xfrm>
            <a:custGeom>
              <a:avLst/>
              <a:gdLst/>
              <a:ahLst/>
              <a:cxnLst/>
              <a:rect l="l" t="t" r="r" b="b"/>
              <a:pathLst>
                <a:path w="7374" h="30437" extrusionOk="0">
                  <a:moveTo>
                    <a:pt x="2660" y="236"/>
                  </a:moveTo>
                  <a:lnTo>
                    <a:pt x="2862" y="270"/>
                  </a:lnTo>
                  <a:lnTo>
                    <a:pt x="2997" y="337"/>
                  </a:lnTo>
                  <a:lnTo>
                    <a:pt x="3131" y="404"/>
                  </a:lnTo>
                  <a:lnTo>
                    <a:pt x="3199" y="539"/>
                  </a:lnTo>
                  <a:lnTo>
                    <a:pt x="3266" y="674"/>
                  </a:lnTo>
                  <a:lnTo>
                    <a:pt x="3333" y="842"/>
                  </a:lnTo>
                  <a:lnTo>
                    <a:pt x="3401" y="1179"/>
                  </a:lnTo>
                  <a:lnTo>
                    <a:pt x="3468" y="1650"/>
                  </a:lnTo>
                  <a:lnTo>
                    <a:pt x="3535" y="2155"/>
                  </a:lnTo>
                  <a:lnTo>
                    <a:pt x="3569" y="3165"/>
                  </a:lnTo>
                  <a:lnTo>
                    <a:pt x="3603" y="3502"/>
                  </a:lnTo>
                  <a:lnTo>
                    <a:pt x="3670" y="3805"/>
                  </a:lnTo>
                  <a:lnTo>
                    <a:pt x="3535" y="3872"/>
                  </a:lnTo>
                  <a:lnTo>
                    <a:pt x="3502" y="3805"/>
                  </a:lnTo>
                  <a:lnTo>
                    <a:pt x="3468" y="3771"/>
                  </a:lnTo>
                  <a:lnTo>
                    <a:pt x="3367" y="3771"/>
                  </a:lnTo>
                  <a:lnTo>
                    <a:pt x="3367" y="3839"/>
                  </a:lnTo>
                  <a:lnTo>
                    <a:pt x="3367" y="3940"/>
                  </a:lnTo>
                  <a:lnTo>
                    <a:pt x="3030" y="4074"/>
                  </a:lnTo>
                  <a:lnTo>
                    <a:pt x="2727" y="4142"/>
                  </a:lnTo>
                  <a:lnTo>
                    <a:pt x="2357" y="4175"/>
                  </a:lnTo>
                  <a:lnTo>
                    <a:pt x="1987" y="4142"/>
                  </a:lnTo>
                  <a:lnTo>
                    <a:pt x="1583" y="4175"/>
                  </a:lnTo>
                  <a:lnTo>
                    <a:pt x="1381" y="4175"/>
                  </a:lnTo>
                  <a:lnTo>
                    <a:pt x="1145" y="4142"/>
                  </a:lnTo>
                  <a:lnTo>
                    <a:pt x="976" y="4108"/>
                  </a:lnTo>
                  <a:lnTo>
                    <a:pt x="808" y="4041"/>
                  </a:lnTo>
                  <a:lnTo>
                    <a:pt x="707" y="3872"/>
                  </a:lnTo>
                  <a:lnTo>
                    <a:pt x="640" y="3670"/>
                  </a:lnTo>
                  <a:lnTo>
                    <a:pt x="471" y="2896"/>
                  </a:lnTo>
                  <a:lnTo>
                    <a:pt x="337" y="2121"/>
                  </a:lnTo>
                  <a:lnTo>
                    <a:pt x="269" y="1751"/>
                  </a:lnTo>
                  <a:lnTo>
                    <a:pt x="236" y="1381"/>
                  </a:lnTo>
                  <a:lnTo>
                    <a:pt x="236" y="977"/>
                  </a:lnTo>
                  <a:lnTo>
                    <a:pt x="269" y="573"/>
                  </a:lnTo>
                  <a:lnTo>
                    <a:pt x="640" y="472"/>
                  </a:lnTo>
                  <a:lnTo>
                    <a:pt x="1044" y="371"/>
                  </a:lnTo>
                  <a:lnTo>
                    <a:pt x="1448" y="303"/>
                  </a:lnTo>
                  <a:lnTo>
                    <a:pt x="1886" y="236"/>
                  </a:lnTo>
                  <a:close/>
                  <a:moveTo>
                    <a:pt x="3401" y="4175"/>
                  </a:moveTo>
                  <a:lnTo>
                    <a:pt x="3502" y="4579"/>
                  </a:lnTo>
                  <a:lnTo>
                    <a:pt x="3603" y="5118"/>
                  </a:lnTo>
                  <a:lnTo>
                    <a:pt x="3603" y="5320"/>
                  </a:lnTo>
                  <a:lnTo>
                    <a:pt x="3636" y="5488"/>
                  </a:lnTo>
                  <a:lnTo>
                    <a:pt x="2997" y="5556"/>
                  </a:lnTo>
                  <a:lnTo>
                    <a:pt x="2357" y="5623"/>
                  </a:lnTo>
                  <a:lnTo>
                    <a:pt x="1818" y="5690"/>
                  </a:lnTo>
                  <a:lnTo>
                    <a:pt x="1549" y="5724"/>
                  </a:lnTo>
                  <a:lnTo>
                    <a:pt x="1313" y="5825"/>
                  </a:lnTo>
                  <a:lnTo>
                    <a:pt x="1313" y="5657"/>
                  </a:lnTo>
                  <a:lnTo>
                    <a:pt x="1279" y="5488"/>
                  </a:lnTo>
                  <a:lnTo>
                    <a:pt x="1212" y="5152"/>
                  </a:lnTo>
                  <a:lnTo>
                    <a:pt x="1178" y="4748"/>
                  </a:lnTo>
                  <a:lnTo>
                    <a:pt x="1145" y="4377"/>
                  </a:lnTo>
                  <a:lnTo>
                    <a:pt x="1482" y="4377"/>
                  </a:lnTo>
                  <a:lnTo>
                    <a:pt x="1785" y="4344"/>
                  </a:lnTo>
                  <a:lnTo>
                    <a:pt x="2222" y="4377"/>
                  </a:lnTo>
                  <a:lnTo>
                    <a:pt x="2626" y="4344"/>
                  </a:lnTo>
                  <a:lnTo>
                    <a:pt x="3030" y="4310"/>
                  </a:lnTo>
                  <a:lnTo>
                    <a:pt x="3199" y="4243"/>
                  </a:lnTo>
                  <a:lnTo>
                    <a:pt x="3401" y="4175"/>
                  </a:lnTo>
                  <a:close/>
                  <a:moveTo>
                    <a:pt x="3737" y="5724"/>
                  </a:moveTo>
                  <a:lnTo>
                    <a:pt x="3838" y="5758"/>
                  </a:lnTo>
                  <a:lnTo>
                    <a:pt x="3906" y="5791"/>
                  </a:lnTo>
                  <a:lnTo>
                    <a:pt x="3939" y="5892"/>
                  </a:lnTo>
                  <a:lnTo>
                    <a:pt x="3973" y="5993"/>
                  </a:lnTo>
                  <a:lnTo>
                    <a:pt x="4007" y="6263"/>
                  </a:lnTo>
                  <a:lnTo>
                    <a:pt x="3973" y="6532"/>
                  </a:lnTo>
                  <a:lnTo>
                    <a:pt x="2593" y="6700"/>
                  </a:lnTo>
                  <a:lnTo>
                    <a:pt x="2020" y="6768"/>
                  </a:lnTo>
                  <a:lnTo>
                    <a:pt x="1751" y="6835"/>
                  </a:lnTo>
                  <a:lnTo>
                    <a:pt x="1448" y="6936"/>
                  </a:lnTo>
                  <a:lnTo>
                    <a:pt x="1279" y="6667"/>
                  </a:lnTo>
                  <a:lnTo>
                    <a:pt x="1212" y="6532"/>
                  </a:lnTo>
                  <a:lnTo>
                    <a:pt x="1145" y="6397"/>
                  </a:lnTo>
                  <a:lnTo>
                    <a:pt x="1111" y="6229"/>
                  </a:lnTo>
                  <a:lnTo>
                    <a:pt x="1111" y="6061"/>
                  </a:lnTo>
                  <a:lnTo>
                    <a:pt x="1246" y="6061"/>
                  </a:lnTo>
                  <a:lnTo>
                    <a:pt x="1414" y="6027"/>
                  </a:lnTo>
                  <a:lnTo>
                    <a:pt x="1684" y="5960"/>
                  </a:lnTo>
                  <a:lnTo>
                    <a:pt x="2290" y="5859"/>
                  </a:lnTo>
                  <a:lnTo>
                    <a:pt x="2896" y="5791"/>
                  </a:lnTo>
                  <a:lnTo>
                    <a:pt x="3737" y="5724"/>
                  </a:lnTo>
                  <a:close/>
                  <a:moveTo>
                    <a:pt x="3771" y="6801"/>
                  </a:moveTo>
                  <a:lnTo>
                    <a:pt x="3771" y="6835"/>
                  </a:lnTo>
                  <a:lnTo>
                    <a:pt x="3771" y="7374"/>
                  </a:lnTo>
                  <a:lnTo>
                    <a:pt x="3838" y="7946"/>
                  </a:lnTo>
                  <a:lnTo>
                    <a:pt x="3906" y="8518"/>
                  </a:lnTo>
                  <a:lnTo>
                    <a:pt x="3973" y="9057"/>
                  </a:lnTo>
                  <a:lnTo>
                    <a:pt x="4040" y="9798"/>
                  </a:lnTo>
                  <a:lnTo>
                    <a:pt x="4175" y="10505"/>
                  </a:lnTo>
                  <a:lnTo>
                    <a:pt x="4276" y="10942"/>
                  </a:lnTo>
                  <a:lnTo>
                    <a:pt x="4444" y="11380"/>
                  </a:lnTo>
                  <a:lnTo>
                    <a:pt x="4815" y="12188"/>
                  </a:lnTo>
                  <a:lnTo>
                    <a:pt x="4411" y="12323"/>
                  </a:lnTo>
                  <a:lnTo>
                    <a:pt x="3973" y="12424"/>
                  </a:lnTo>
                  <a:lnTo>
                    <a:pt x="3131" y="12525"/>
                  </a:lnTo>
                  <a:lnTo>
                    <a:pt x="2694" y="12559"/>
                  </a:lnTo>
                  <a:lnTo>
                    <a:pt x="2458" y="12592"/>
                  </a:lnTo>
                  <a:lnTo>
                    <a:pt x="2256" y="12660"/>
                  </a:lnTo>
                  <a:lnTo>
                    <a:pt x="2222" y="11919"/>
                  </a:lnTo>
                  <a:lnTo>
                    <a:pt x="2155" y="11178"/>
                  </a:lnTo>
                  <a:lnTo>
                    <a:pt x="1987" y="9697"/>
                  </a:lnTo>
                  <a:lnTo>
                    <a:pt x="1953" y="9057"/>
                  </a:lnTo>
                  <a:lnTo>
                    <a:pt x="1886" y="8384"/>
                  </a:lnTo>
                  <a:lnTo>
                    <a:pt x="1785" y="7744"/>
                  </a:lnTo>
                  <a:lnTo>
                    <a:pt x="1684" y="7407"/>
                  </a:lnTo>
                  <a:lnTo>
                    <a:pt x="1583" y="7104"/>
                  </a:lnTo>
                  <a:lnTo>
                    <a:pt x="1886" y="7071"/>
                  </a:lnTo>
                  <a:lnTo>
                    <a:pt x="2222" y="7037"/>
                  </a:lnTo>
                  <a:lnTo>
                    <a:pt x="2862" y="6936"/>
                  </a:lnTo>
                  <a:lnTo>
                    <a:pt x="3771" y="6801"/>
                  </a:lnTo>
                  <a:close/>
                  <a:moveTo>
                    <a:pt x="5185" y="12256"/>
                  </a:moveTo>
                  <a:lnTo>
                    <a:pt x="5185" y="12424"/>
                  </a:lnTo>
                  <a:lnTo>
                    <a:pt x="5252" y="12592"/>
                  </a:lnTo>
                  <a:lnTo>
                    <a:pt x="5320" y="12761"/>
                  </a:lnTo>
                  <a:lnTo>
                    <a:pt x="5421" y="12929"/>
                  </a:lnTo>
                  <a:lnTo>
                    <a:pt x="5623" y="13232"/>
                  </a:lnTo>
                  <a:lnTo>
                    <a:pt x="5892" y="13535"/>
                  </a:lnTo>
                  <a:lnTo>
                    <a:pt x="6161" y="13804"/>
                  </a:lnTo>
                  <a:lnTo>
                    <a:pt x="6431" y="14107"/>
                  </a:lnTo>
                  <a:lnTo>
                    <a:pt x="6666" y="14410"/>
                  </a:lnTo>
                  <a:lnTo>
                    <a:pt x="6734" y="14579"/>
                  </a:lnTo>
                  <a:lnTo>
                    <a:pt x="6801" y="14747"/>
                  </a:lnTo>
                  <a:lnTo>
                    <a:pt x="6868" y="14983"/>
                  </a:lnTo>
                  <a:lnTo>
                    <a:pt x="6868" y="15252"/>
                  </a:lnTo>
                  <a:lnTo>
                    <a:pt x="6868" y="15488"/>
                  </a:lnTo>
                  <a:lnTo>
                    <a:pt x="6835" y="15723"/>
                  </a:lnTo>
                  <a:lnTo>
                    <a:pt x="6700" y="16228"/>
                  </a:lnTo>
                  <a:lnTo>
                    <a:pt x="6532" y="16700"/>
                  </a:lnTo>
                  <a:lnTo>
                    <a:pt x="6363" y="17171"/>
                  </a:lnTo>
                  <a:lnTo>
                    <a:pt x="6229" y="17676"/>
                  </a:lnTo>
                  <a:lnTo>
                    <a:pt x="6161" y="17912"/>
                  </a:lnTo>
                  <a:lnTo>
                    <a:pt x="6128" y="18147"/>
                  </a:lnTo>
                  <a:lnTo>
                    <a:pt x="6128" y="18383"/>
                  </a:lnTo>
                  <a:lnTo>
                    <a:pt x="6161" y="18652"/>
                  </a:lnTo>
                  <a:lnTo>
                    <a:pt x="5320" y="18821"/>
                  </a:lnTo>
                  <a:lnTo>
                    <a:pt x="4882" y="18888"/>
                  </a:lnTo>
                  <a:lnTo>
                    <a:pt x="4444" y="18955"/>
                  </a:lnTo>
                  <a:lnTo>
                    <a:pt x="3636" y="19023"/>
                  </a:lnTo>
                  <a:lnTo>
                    <a:pt x="3232" y="19090"/>
                  </a:lnTo>
                  <a:lnTo>
                    <a:pt x="2862" y="19191"/>
                  </a:lnTo>
                  <a:lnTo>
                    <a:pt x="2727" y="18888"/>
                  </a:lnTo>
                  <a:lnTo>
                    <a:pt x="2559" y="18619"/>
                  </a:lnTo>
                  <a:lnTo>
                    <a:pt x="2323" y="18383"/>
                  </a:lnTo>
                  <a:lnTo>
                    <a:pt x="2088" y="18147"/>
                  </a:lnTo>
                  <a:lnTo>
                    <a:pt x="1852" y="17945"/>
                  </a:lnTo>
                  <a:lnTo>
                    <a:pt x="1650" y="17710"/>
                  </a:lnTo>
                  <a:lnTo>
                    <a:pt x="1515" y="17508"/>
                  </a:lnTo>
                  <a:lnTo>
                    <a:pt x="1381" y="17272"/>
                  </a:lnTo>
                  <a:lnTo>
                    <a:pt x="1279" y="17003"/>
                  </a:lnTo>
                  <a:lnTo>
                    <a:pt x="1212" y="16733"/>
                  </a:lnTo>
                  <a:lnTo>
                    <a:pt x="1145" y="16464"/>
                  </a:lnTo>
                  <a:lnTo>
                    <a:pt x="1111" y="16161"/>
                  </a:lnTo>
                  <a:lnTo>
                    <a:pt x="1111" y="15757"/>
                  </a:lnTo>
                  <a:lnTo>
                    <a:pt x="1178" y="15319"/>
                  </a:lnTo>
                  <a:lnTo>
                    <a:pt x="1279" y="14915"/>
                  </a:lnTo>
                  <a:lnTo>
                    <a:pt x="1414" y="14511"/>
                  </a:lnTo>
                  <a:lnTo>
                    <a:pt x="1684" y="13703"/>
                  </a:lnTo>
                  <a:lnTo>
                    <a:pt x="1818" y="13299"/>
                  </a:lnTo>
                  <a:lnTo>
                    <a:pt x="1919" y="12929"/>
                  </a:lnTo>
                  <a:lnTo>
                    <a:pt x="2357" y="12862"/>
                  </a:lnTo>
                  <a:lnTo>
                    <a:pt x="2795" y="12828"/>
                  </a:lnTo>
                  <a:lnTo>
                    <a:pt x="3704" y="12660"/>
                  </a:lnTo>
                  <a:lnTo>
                    <a:pt x="4007" y="12626"/>
                  </a:lnTo>
                  <a:lnTo>
                    <a:pt x="4343" y="12559"/>
                  </a:lnTo>
                  <a:lnTo>
                    <a:pt x="4646" y="12491"/>
                  </a:lnTo>
                  <a:lnTo>
                    <a:pt x="4916" y="12390"/>
                  </a:lnTo>
                  <a:lnTo>
                    <a:pt x="4983" y="12357"/>
                  </a:lnTo>
                  <a:lnTo>
                    <a:pt x="5050" y="12323"/>
                  </a:lnTo>
                  <a:lnTo>
                    <a:pt x="5185" y="12256"/>
                  </a:lnTo>
                  <a:close/>
                  <a:moveTo>
                    <a:pt x="2054" y="0"/>
                  </a:moveTo>
                  <a:lnTo>
                    <a:pt x="1549" y="34"/>
                  </a:lnTo>
                  <a:lnTo>
                    <a:pt x="1044" y="135"/>
                  </a:lnTo>
                  <a:lnTo>
                    <a:pt x="539" y="270"/>
                  </a:lnTo>
                  <a:lnTo>
                    <a:pt x="303" y="337"/>
                  </a:lnTo>
                  <a:lnTo>
                    <a:pt x="101" y="472"/>
                  </a:lnTo>
                  <a:lnTo>
                    <a:pt x="67" y="505"/>
                  </a:lnTo>
                  <a:lnTo>
                    <a:pt x="67" y="539"/>
                  </a:lnTo>
                  <a:lnTo>
                    <a:pt x="67" y="573"/>
                  </a:lnTo>
                  <a:lnTo>
                    <a:pt x="101" y="606"/>
                  </a:lnTo>
                  <a:lnTo>
                    <a:pt x="34" y="808"/>
                  </a:lnTo>
                  <a:lnTo>
                    <a:pt x="0" y="1010"/>
                  </a:lnTo>
                  <a:lnTo>
                    <a:pt x="0" y="1414"/>
                  </a:lnTo>
                  <a:lnTo>
                    <a:pt x="67" y="1852"/>
                  </a:lnTo>
                  <a:lnTo>
                    <a:pt x="135" y="2256"/>
                  </a:lnTo>
                  <a:lnTo>
                    <a:pt x="236" y="2828"/>
                  </a:lnTo>
                  <a:lnTo>
                    <a:pt x="370" y="3401"/>
                  </a:lnTo>
                  <a:lnTo>
                    <a:pt x="404" y="3738"/>
                  </a:lnTo>
                  <a:lnTo>
                    <a:pt x="438" y="3940"/>
                  </a:lnTo>
                  <a:lnTo>
                    <a:pt x="505" y="4108"/>
                  </a:lnTo>
                  <a:lnTo>
                    <a:pt x="606" y="4209"/>
                  </a:lnTo>
                  <a:lnTo>
                    <a:pt x="673" y="4276"/>
                  </a:lnTo>
                  <a:lnTo>
                    <a:pt x="808" y="4344"/>
                  </a:lnTo>
                  <a:lnTo>
                    <a:pt x="909" y="4377"/>
                  </a:lnTo>
                  <a:lnTo>
                    <a:pt x="943" y="4815"/>
                  </a:lnTo>
                  <a:lnTo>
                    <a:pt x="976" y="5253"/>
                  </a:lnTo>
                  <a:lnTo>
                    <a:pt x="1010" y="5589"/>
                  </a:lnTo>
                  <a:lnTo>
                    <a:pt x="1044" y="5791"/>
                  </a:lnTo>
                  <a:lnTo>
                    <a:pt x="1145" y="5926"/>
                  </a:lnTo>
                  <a:lnTo>
                    <a:pt x="1111" y="5960"/>
                  </a:lnTo>
                  <a:lnTo>
                    <a:pt x="1077" y="5892"/>
                  </a:lnTo>
                  <a:lnTo>
                    <a:pt x="1010" y="5892"/>
                  </a:lnTo>
                  <a:lnTo>
                    <a:pt x="943" y="6027"/>
                  </a:lnTo>
                  <a:lnTo>
                    <a:pt x="943" y="6162"/>
                  </a:lnTo>
                  <a:lnTo>
                    <a:pt x="943" y="6296"/>
                  </a:lnTo>
                  <a:lnTo>
                    <a:pt x="976" y="6465"/>
                  </a:lnTo>
                  <a:lnTo>
                    <a:pt x="1111" y="6768"/>
                  </a:lnTo>
                  <a:lnTo>
                    <a:pt x="1279" y="7003"/>
                  </a:lnTo>
                  <a:lnTo>
                    <a:pt x="1212" y="7037"/>
                  </a:lnTo>
                  <a:lnTo>
                    <a:pt x="1178" y="7071"/>
                  </a:lnTo>
                  <a:lnTo>
                    <a:pt x="1212" y="7104"/>
                  </a:lnTo>
                  <a:lnTo>
                    <a:pt x="1381" y="7104"/>
                  </a:lnTo>
                  <a:lnTo>
                    <a:pt x="1482" y="7744"/>
                  </a:lnTo>
                  <a:lnTo>
                    <a:pt x="1583" y="8417"/>
                  </a:lnTo>
                  <a:lnTo>
                    <a:pt x="1684" y="9057"/>
                  </a:lnTo>
                  <a:lnTo>
                    <a:pt x="1751" y="9697"/>
                  </a:lnTo>
                  <a:lnTo>
                    <a:pt x="1886" y="11212"/>
                  </a:lnTo>
                  <a:lnTo>
                    <a:pt x="1953" y="11986"/>
                  </a:lnTo>
                  <a:lnTo>
                    <a:pt x="1987" y="12727"/>
                  </a:lnTo>
                  <a:lnTo>
                    <a:pt x="1987" y="12761"/>
                  </a:lnTo>
                  <a:lnTo>
                    <a:pt x="1919" y="12828"/>
                  </a:lnTo>
                  <a:lnTo>
                    <a:pt x="1919" y="12794"/>
                  </a:lnTo>
                  <a:lnTo>
                    <a:pt x="1852" y="12828"/>
                  </a:lnTo>
                  <a:lnTo>
                    <a:pt x="1785" y="12929"/>
                  </a:lnTo>
                  <a:lnTo>
                    <a:pt x="1684" y="13165"/>
                  </a:lnTo>
                  <a:lnTo>
                    <a:pt x="1549" y="13636"/>
                  </a:lnTo>
                  <a:lnTo>
                    <a:pt x="1313" y="14141"/>
                  </a:lnTo>
                  <a:lnTo>
                    <a:pt x="1145" y="14680"/>
                  </a:lnTo>
                  <a:lnTo>
                    <a:pt x="1010" y="15218"/>
                  </a:lnTo>
                  <a:lnTo>
                    <a:pt x="909" y="15791"/>
                  </a:lnTo>
                  <a:lnTo>
                    <a:pt x="909" y="16296"/>
                  </a:lnTo>
                  <a:lnTo>
                    <a:pt x="943" y="16767"/>
                  </a:lnTo>
                  <a:lnTo>
                    <a:pt x="1077" y="17238"/>
                  </a:lnTo>
                  <a:lnTo>
                    <a:pt x="1145" y="17440"/>
                  </a:lnTo>
                  <a:lnTo>
                    <a:pt x="1279" y="17676"/>
                  </a:lnTo>
                  <a:lnTo>
                    <a:pt x="1414" y="17912"/>
                  </a:lnTo>
                  <a:lnTo>
                    <a:pt x="1616" y="18114"/>
                  </a:lnTo>
                  <a:lnTo>
                    <a:pt x="2020" y="18484"/>
                  </a:lnTo>
                  <a:lnTo>
                    <a:pt x="2189" y="18652"/>
                  </a:lnTo>
                  <a:lnTo>
                    <a:pt x="2391" y="18854"/>
                  </a:lnTo>
                  <a:lnTo>
                    <a:pt x="2525" y="19090"/>
                  </a:lnTo>
                  <a:lnTo>
                    <a:pt x="2626" y="19359"/>
                  </a:lnTo>
                  <a:lnTo>
                    <a:pt x="2660" y="19427"/>
                  </a:lnTo>
                  <a:lnTo>
                    <a:pt x="2727" y="19460"/>
                  </a:lnTo>
                  <a:lnTo>
                    <a:pt x="2761" y="19460"/>
                  </a:lnTo>
                  <a:lnTo>
                    <a:pt x="2828" y="19427"/>
                  </a:lnTo>
                  <a:lnTo>
                    <a:pt x="2963" y="19764"/>
                  </a:lnTo>
                  <a:lnTo>
                    <a:pt x="3098" y="20134"/>
                  </a:lnTo>
                  <a:lnTo>
                    <a:pt x="3199" y="20471"/>
                  </a:lnTo>
                  <a:lnTo>
                    <a:pt x="3266" y="20841"/>
                  </a:lnTo>
                  <a:lnTo>
                    <a:pt x="3333" y="21582"/>
                  </a:lnTo>
                  <a:lnTo>
                    <a:pt x="3434" y="22322"/>
                  </a:lnTo>
                  <a:lnTo>
                    <a:pt x="3704" y="24107"/>
                  </a:lnTo>
                  <a:lnTo>
                    <a:pt x="3838" y="24982"/>
                  </a:lnTo>
                  <a:lnTo>
                    <a:pt x="3939" y="25891"/>
                  </a:lnTo>
                  <a:lnTo>
                    <a:pt x="4074" y="27036"/>
                  </a:lnTo>
                  <a:lnTo>
                    <a:pt x="4209" y="28181"/>
                  </a:lnTo>
                  <a:lnTo>
                    <a:pt x="4411" y="29325"/>
                  </a:lnTo>
                  <a:lnTo>
                    <a:pt x="4680" y="30436"/>
                  </a:lnTo>
                  <a:lnTo>
                    <a:pt x="4983" y="30436"/>
                  </a:lnTo>
                  <a:lnTo>
                    <a:pt x="4781" y="29797"/>
                  </a:lnTo>
                  <a:lnTo>
                    <a:pt x="4613" y="29123"/>
                  </a:lnTo>
                  <a:lnTo>
                    <a:pt x="4444" y="28181"/>
                  </a:lnTo>
                  <a:lnTo>
                    <a:pt x="4343" y="27271"/>
                  </a:lnTo>
                  <a:lnTo>
                    <a:pt x="4141" y="25386"/>
                  </a:lnTo>
                  <a:lnTo>
                    <a:pt x="3872" y="23669"/>
                  </a:lnTo>
                  <a:lnTo>
                    <a:pt x="3603" y="21986"/>
                  </a:lnTo>
                  <a:lnTo>
                    <a:pt x="3535" y="21312"/>
                  </a:lnTo>
                  <a:lnTo>
                    <a:pt x="3434" y="20639"/>
                  </a:lnTo>
                  <a:lnTo>
                    <a:pt x="3367" y="20302"/>
                  </a:lnTo>
                  <a:lnTo>
                    <a:pt x="3266" y="19966"/>
                  </a:lnTo>
                  <a:lnTo>
                    <a:pt x="3165" y="19663"/>
                  </a:lnTo>
                  <a:lnTo>
                    <a:pt x="2997" y="19393"/>
                  </a:lnTo>
                  <a:lnTo>
                    <a:pt x="3939" y="19225"/>
                  </a:lnTo>
                  <a:lnTo>
                    <a:pt x="4882" y="19124"/>
                  </a:lnTo>
                  <a:lnTo>
                    <a:pt x="5488" y="19056"/>
                  </a:lnTo>
                  <a:lnTo>
                    <a:pt x="5757" y="18989"/>
                  </a:lnTo>
                  <a:lnTo>
                    <a:pt x="6060" y="18888"/>
                  </a:lnTo>
                  <a:lnTo>
                    <a:pt x="6060" y="18888"/>
                  </a:lnTo>
                  <a:lnTo>
                    <a:pt x="6027" y="19663"/>
                  </a:lnTo>
                  <a:lnTo>
                    <a:pt x="6027" y="20437"/>
                  </a:lnTo>
                  <a:lnTo>
                    <a:pt x="6094" y="21211"/>
                  </a:lnTo>
                  <a:lnTo>
                    <a:pt x="6161" y="21986"/>
                  </a:lnTo>
                  <a:lnTo>
                    <a:pt x="6363" y="23568"/>
                  </a:lnTo>
                  <a:lnTo>
                    <a:pt x="6532" y="25083"/>
                  </a:lnTo>
                  <a:lnTo>
                    <a:pt x="7070" y="30436"/>
                  </a:lnTo>
                  <a:lnTo>
                    <a:pt x="7373" y="30436"/>
                  </a:lnTo>
                  <a:lnTo>
                    <a:pt x="7104" y="27777"/>
                  </a:lnTo>
                  <a:lnTo>
                    <a:pt x="6801" y="25083"/>
                  </a:lnTo>
                  <a:lnTo>
                    <a:pt x="6498" y="21952"/>
                  </a:lnTo>
                  <a:lnTo>
                    <a:pt x="6195" y="18821"/>
                  </a:lnTo>
                  <a:lnTo>
                    <a:pt x="6262" y="19023"/>
                  </a:lnTo>
                  <a:lnTo>
                    <a:pt x="6296" y="19056"/>
                  </a:lnTo>
                  <a:lnTo>
                    <a:pt x="6330" y="19090"/>
                  </a:lnTo>
                  <a:lnTo>
                    <a:pt x="6431" y="19124"/>
                  </a:lnTo>
                  <a:lnTo>
                    <a:pt x="6498" y="19056"/>
                  </a:lnTo>
                  <a:lnTo>
                    <a:pt x="6532" y="19023"/>
                  </a:lnTo>
                  <a:lnTo>
                    <a:pt x="6532" y="18955"/>
                  </a:lnTo>
                  <a:lnTo>
                    <a:pt x="6464" y="18686"/>
                  </a:lnTo>
                  <a:lnTo>
                    <a:pt x="6431" y="18450"/>
                  </a:lnTo>
                  <a:lnTo>
                    <a:pt x="6431" y="18181"/>
                  </a:lnTo>
                  <a:lnTo>
                    <a:pt x="6464" y="17945"/>
                  </a:lnTo>
                  <a:lnTo>
                    <a:pt x="6565" y="17440"/>
                  </a:lnTo>
                  <a:lnTo>
                    <a:pt x="6734" y="16935"/>
                  </a:lnTo>
                  <a:lnTo>
                    <a:pt x="6868" y="16430"/>
                  </a:lnTo>
                  <a:lnTo>
                    <a:pt x="7037" y="15925"/>
                  </a:lnTo>
                  <a:lnTo>
                    <a:pt x="7104" y="15420"/>
                  </a:lnTo>
                  <a:lnTo>
                    <a:pt x="7104" y="15185"/>
                  </a:lnTo>
                  <a:lnTo>
                    <a:pt x="7104" y="14915"/>
                  </a:lnTo>
                  <a:lnTo>
                    <a:pt x="7070" y="14713"/>
                  </a:lnTo>
                  <a:lnTo>
                    <a:pt x="7037" y="14545"/>
                  </a:lnTo>
                  <a:lnTo>
                    <a:pt x="6868" y="14208"/>
                  </a:lnTo>
                  <a:lnTo>
                    <a:pt x="6666" y="13905"/>
                  </a:lnTo>
                  <a:lnTo>
                    <a:pt x="6397" y="13636"/>
                  </a:lnTo>
                  <a:lnTo>
                    <a:pt x="6060" y="13266"/>
                  </a:lnTo>
                  <a:lnTo>
                    <a:pt x="5757" y="12862"/>
                  </a:lnTo>
                  <a:lnTo>
                    <a:pt x="5623" y="12660"/>
                  </a:lnTo>
                  <a:lnTo>
                    <a:pt x="5488" y="12458"/>
                  </a:lnTo>
                  <a:lnTo>
                    <a:pt x="5387" y="12222"/>
                  </a:lnTo>
                  <a:lnTo>
                    <a:pt x="5320" y="11953"/>
                  </a:lnTo>
                  <a:lnTo>
                    <a:pt x="5286" y="11919"/>
                  </a:lnTo>
                  <a:lnTo>
                    <a:pt x="5219" y="11919"/>
                  </a:lnTo>
                  <a:lnTo>
                    <a:pt x="5185" y="11953"/>
                  </a:lnTo>
                  <a:lnTo>
                    <a:pt x="5185" y="12087"/>
                  </a:lnTo>
                  <a:lnTo>
                    <a:pt x="5118" y="12054"/>
                  </a:lnTo>
                  <a:lnTo>
                    <a:pt x="5050" y="12054"/>
                  </a:lnTo>
                  <a:lnTo>
                    <a:pt x="5017" y="12087"/>
                  </a:lnTo>
                  <a:lnTo>
                    <a:pt x="4983" y="11919"/>
                  </a:lnTo>
                  <a:lnTo>
                    <a:pt x="4882" y="11751"/>
                  </a:lnTo>
                  <a:lnTo>
                    <a:pt x="4613" y="11111"/>
                  </a:lnTo>
                  <a:lnTo>
                    <a:pt x="4478" y="10808"/>
                  </a:lnTo>
                  <a:lnTo>
                    <a:pt x="4411" y="10437"/>
                  </a:lnTo>
                  <a:lnTo>
                    <a:pt x="4242" y="9596"/>
                  </a:lnTo>
                  <a:lnTo>
                    <a:pt x="4141" y="8687"/>
                  </a:lnTo>
                  <a:lnTo>
                    <a:pt x="4141" y="8350"/>
                  </a:lnTo>
                  <a:lnTo>
                    <a:pt x="4108" y="7710"/>
                  </a:lnTo>
                  <a:lnTo>
                    <a:pt x="4074" y="7374"/>
                  </a:lnTo>
                  <a:lnTo>
                    <a:pt x="4007" y="7104"/>
                  </a:lnTo>
                  <a:lnTo>
                    <a:pt x="3939" y="6902"/>
                  </a:lnTo>
                  <a:lnTo>
                    <a:pt x="3872" y="6835"/>
                  </a:lnTo>
                  <a:lnTo>
                    <a:pt x="3838" y="6801"/>
                  </a:lnTo>
                  <a:lnTo>
                    <a:pt x="3973" y="6801"/>
                  </a:lnTo>
                  <a:lnTo>
                    <a:pt x="4007" y="6835"/>
                  </a:lnTo>
                  <a:lnTo>
                    <a:pt x="4141" y="6835"/>
                  </a:lnTo>
                  <a:lnTo>
                    <a:pt x="4209" y="6734"/>
                  </a:lnTo>
                  <a:lnTo>
                    <a:pt x="4343" y="6734"/>
                  </a:lnTo>
                  <a:lnTo>
                    <a:pt x="4411" y="6700"/>
                  </a:lnTo>
                  <a:lnTo>
                    <a:pt x="4444" y="6667"/>
                  </a:lnTo>
                  <a:lnTo>
                    <a:pt x="4444" y="6566"/>
                  </a:lnTo>
                  <a:lnTo>
                    <a:pt x="4377" y="6498"/>
                  </a:lnTo>
                  <a:lnTo>
                    <a:pt x="4343" y="6465"/>
                  </a:lnTo>
                  <a:lnTo>
                    <a:pt x="4276" y="6465"/>
                  </a:lnTo>
                  <a:lnTo>
                    <a:pt x="4209" y="6498"/>
                  </a:lnTo>
                  <a:lnTo>
                    <a:pt x="4209" y="6027"/>
                  </a:lnTo>
                  <a:lnTo>
                    <a:pt x="4141" y="5556"/>
                  </a:lnTo>
                  <a:lnTo>
                    <a:pt x="4108" y="5488"/>
                  </a:lnTo>
                  <a:lnTo>
                    <a:pt x="4040" y="5455"/>
                  </a:lnTo>
                  <a:lnTo>
                    <a:pt x="3771" y="5488"/>
                  </a:lnTo>
                  <a:lnTo>
                    <a:pt x="3838" y="5320"/>
                  </a:lnTo>
                  <a:lnTo>
                    <a:pt x="3838" y="5152"/>
                  </a:lnTo>
                  <a:lnTo>
                    <a:pt x="3771" y="4815"/>
                  </a:lnTo>
                  <a:lnTo>
                    <a:pt x="3704" y="4445"/>
                  </a:lnTo>
                  <a:lnTo>
                    <a:pt x="3603" y="4074"/>
                  </a:lnTo>
                  <a:lnTo>
                    <a:pt x="3737" y="4007"/>
                  </a:lnTo>
                  <a:lnTo>
                    <a:pt x="3838" y="4074"/>
                  </a:lnTo>
                  <a:lnTo>
                    <a:pt x="3906" y="4108"/>
                  </a:lnTo>
                  <a:lnTo>
                    <a:pt x="3973" y="4108"/>
                  </a:lnTo>
                  <a:lnTo>
                    <a:pt x="4007" y="4041"/>
                  </a:lnTo>
                  <a:lnTo>
                    <a:pt x="4007" y="3940"/>
                  </a:lnTo>
                  <a:lnTo>
                    <a:pt x="3906" y="3738"/>
                  </a:lnTo>
                  <a:lnTo>
                    <a:pt x="3805" y="3502"/>
                  </a:lnTo>
                  <a:lnTo>
                    <a:pt x="3771" y="3232"/>
                  </a:lnTo>
                  <a:lnTo>
                    <a:pt x="3771" y="2929"/>
                  </a:lnTo>
                  <a:lnTo>
                    <a:pt x="3737" y="2357"/>
                  </a:lnTo>
                  <a:lnTo>
                    <a:pt x="3737" y="1852"/>
                  </a:lnTo>
                  <a:lnTo>
                    <a:pt x="3704" y="1448"/>
                  </a:lnTo>
                  <a:lnTo>
                    <a:pt x="3636" y="977"/>
                  </a:lnTo>
                  <a:lnTo>
                    <a:pt x="3603" y="775"/>
                  </a:lnTo>
                  <a:lnTo>
                    <a:pt x="3535" y="539"/>
                  </a:lnTo>
                  <a:lnTo>
                    <a:pt x="3434" y="371"/>
                  </a:lnTo>
                  <a:lnTo>
                    <a:pt x="3333" y="236"/>
                  </a:lnTo>
                  <a:lnTo>
                    <a:pt x="3199" y="135"/>
                  </a:lnTo>
                  <a:lnTo>
                    <a:pt x="3064" y="68"/>
                  </a:lnTo>
                  <a:lnTo>
                    <a:pt x="2896" y="34"/>
                  </a:lnTo>
                  <a:lnTo>
                    <a:pt x="272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9"/>
            <p:cNvSpPr/>
            <p:nvPr/>
          </p:nvSpPr>
          <p:spPr>
            <a:xfrm>
              <a:off x="201033" y="4280399"/>
              <a:ext cx="263081" cy="258055"/>
            </a:xfrm>
            <a:custGeom>
              <a:avLst/>
              <a:gdLst/>
              <a:ahLst/>
              <a:cxnLst/>
              <a:rect l="l" t="t" r="r" b="b"/>
              <a:pathLst>
                <a:path w="5287" h="5186" extrusionOk="0">
                  <a:moveTo>
                    <a:pt x="2997" y="237"/>
                  </a:moveTo>
                  <a:lnTo>
                    <a:pt x="3333" y="304"/>
                  </a:lnTo>
                  <a:lnTo>
                    <a:pt x="3670" y="439"/>
                  </a:lnTo>
                  <a:lnTo>
                    <a:pt x="3603" y="439"/>
                  </a:lnTo>
                  <a:lnTo>
                    <a:pt x="3535" y="506"/>
                  </a:lnTo>
                  <a:lnTo>
                    <a:pt x="3434" y="607"/>
                  </a:lnTo>
                  <a:lnTo>
                    <a:pt x="3300" y="775"/>
                  </a:lnTo>
                  <a:lnTo>
                    <a:pt x="3232" y="876"/>
                  </a:lnTo>
                  <a:lnTo>
                    <a:pt x="3232" y="910"/>
                  </a:lnTo>
                  <a:lnTo>
                    <a:pt x="3232" y="977"/>
                  </a:lnTo>
                  <a:lnTo>
                    <a:pt x="3266" y="1011"/>
                  </a:lnTo>
                  <a:lnTo>
                    <a:pt x="3300" y="1045"/>
                  </a:lnTo>
                  <a:lnTo>
                    <a:pt x="3401" y="1011"/>
                  </a:lnTo>
                  <a:lnTo>
                    <a:pt x="3468" y="977"/>
                  </a:lnTo>
                  <a:lnTo>
                    <a:pt x="3603" y="809"/>
                  </a:lnTo>
                  <a:lnTo>
                    <a:pt x="3704" y="674"/>
                  </a:lnTo>
                  <a:lnTo>
                    <a:pt x="3737" y="674"/>
                  </a:lnTo>
                  <a:lnTo>
                    <a:pt x="3737" y="641"/>
                  </a:lnTo>
                  <a:lnTo>
                    <a:pt x="3771" y="641"/>
                  </a:lnTo>
                  <a:lnTo>
                    <a:pt x="3805" y="607"/>
                  </a:lnTo>
                  <a:lnTo>
                    <a:pt x="3805" y="540"/>
                  </a:lnTo>
                  <a:lnTo>
                    <a:pt x="3771" y="472"/>
                  </a:lnTo>
                  <a:lnTo>
                    <a:pt x="3973" y="607"/>
                  </a:lnTo>
                  <a:lnTo>
                    <a:pt x="4175" y="742"/>
                  </a:lnTo>
                  <a:lnTo>
                    <a:pt x="4545" y="1045"/>
                  </a:lnTo>
                  <a:lnTo>
                    <a:pt x="4680" y="1247"/>
                  </a:lnTo>
                  <a:lnTo>
                    <a:pt x="4815" y="1415"/>
                  </a:lnTo>
                  <a:lnTo>
                    <a:pt x="4949" y="1617"/>
                  </a:lnTo>
                  <a:lnTo>
                    <a:pt x="5017" y="1819"/>
                  </a:lnTo>
                  <a:lnTo>
                    <a:pt x="5084" y="1987"/>
                  </a:lnTo>
                  <a:lnTo>
                    <a:pt x="5118" y="2189"/>
                  </a:lnTo>
                  <a:lnTo>
                    <a:pt x="5084" y="2189"/>
                  </a:lnTo>
                  <a:lnTo>
                    <a:pt x="4949" y="2257"/>
                  </a:lnTo>
                  <a:lnTo>
                    <a:pt x="4815" y="2324"/>
                  </a:lnTo>
                  <a:lnTo>
                    <a:pt x="4545" y="2425"/>
                  </a:lnTo>
                  <a:lnTo>
                    <a:pt x="4512" y="2459"/>
                  </a:lnTo>
                  <a:lnTo>
                    <a:pt x="4478" y="2492"/>
                  </a:lnTo>
                  <a:lnTo>
                    <a:pt x="4512" y="2526"/>
                  </a:lnTo>
                  <a:lnTo>
                    <a:pt x="4545" y="2560"/>
                  </a:lnTo>
                  <a:lnTo>
                    <a:pt x="4680" y="2593"/>
                  </a:lnTo>
                  <a:lnTo>
                    <a:pt x="4848" y="2593"/>
                  </a:lnTo>
                  <a:lnTo>
                    <a:pt x="4983" y="2526"/>
                  </a:lnTo>
                  <a:lnTo>
                    <a:pt x="5118" y="2459"/>
                  </a:lnTo>
                  <a:lnTo>
                    <a:pt x="5118" y="2728"/>
                  </a:lnTo>
                  <a:lnTo>
                    <a:pt x="5050" y="2997"/>
                  </a:lnTo>
                  <a:lnTo>
                    <a:pt x="4949" y="3233"/>
                  </a:lnTo>
                  <a:lnTo>
                    <a:pt x="4848" y="3469"/>
                  </a:lnTo>
                  <a:lnTo>
                    <a:pt x="4714" y="3435"/>
                  </a:lnTo>
                  <a:lnTo>
                    <a:pt x="4613" y="3401"/>
                  </a:lnTo>
                  <a:lnTo>
                    <a:pt x="4478" y="3435"/>
                  </a:lnTo>
                  <a:lnTo>
                    <a:pt x="4377" y="3469"/>
                  </a:lnTo>
                  <a:lnTo>
                    <a:pt x="4377" y="3502"/>
                  </a:lnTo>
                  <a:lnTo>
                    <a:pt x="4377" y="3536"/>
                  </a:lnTo>
                  <a:lnTo>
                    <a:pt x="4545" y="3637"/>
                  </a:lnTo>
                  <a:lnTo>
                    <a:pt x="4714" y="3671"/>
                  </a:lnTo>
                  <a:lnTo>
                    <a:pt x="4579" y="3873"/>
                  </a:lnTo>
                  <a:lnTo>
                    <a:pt x="4411" y="4075"/>
                  </a:lnTo>
                  <a:lnTo>
                    <a:pt x="4209" y="4243"/>
                  </a:lnTo>
                  <a:lnTo>
                    <a:pt x="4040" y="4411"/>
                  </a:lnTo>
                  <a:lnTo>
                    <a:pt x="3838" y="4546"/>
                  </a:lnTo>
                  <a:lnTo>
                    <a:pt x="3603" y="4681"/>
                  </a:lnTo>
                  <a:lnTo>
                    <a:pt x="3401" y="4782"/>
                  </a:lnTo>
                  <a:lnTo>
                    <a:pt x="3165" y="4883"/>
                  </a:lnTo>
                  <a:lnTo>
                    <a:pt x="3165" y="4815"/>
                  </a:lnTo>
                  <a:lnTo>
                    <a:pt x="3098" y="4580"/>
                  </a:lnTo>
                  <a:lnTo>
                    <a:pt x="3064" y="4479"/>
                  </a:lnTo>
                  <a:lnTo>
                    <a:pt x="3030" y="4411"/>
                  </a:lnTo>
                  <a:lnTo>
                    <a:pt x="2997" y="4378"/>
                  </a:lnTo>
                  <a:lnTo>
                    <a:pt x="2929" y="4378"/>
                  </a:lnTo>
                  <a:lnTo>
                    <a:pt x="2896" y="4411"/>
                  </a:lnTo>
                  <a:lnTo>
                    <a:pt x="2862" y="4479"/>
                  </a:lnTo>
                  <a:lnTo>
                    <a:pt x="2862" y="4647"/>
                  </a:lnTo>
                  <a:lnTo>
                    <a:pt x="2896" y="4782"/>
                  </a:lnTo>
                  <a:lnTo>
                    <a:pt x="2963" y="4916"/>
                  </a:lnTo>
                  <a:lnTo>
                    <a:pt x="2727" y="4950"/>
                  </a:lnTo>
                  <a:lnTo>
                    <a:pt x="2323" y="4950"/>
                  </a:lnTo>
                  <a:lnTo>
                    <a:pt x="1953" y="4849"/>
                  </a:lnTo>
                  <a:lnTo>
                    <a:pt x="2054" y="4580"/>
                  </a:lnTo>
                  <a:lnTo>
                    <a:pt x="2088" y="4277"/>
                  </a:lnTo>
                  <a:lnTo>
                    <a:pt x="2054" y="4243"/>
                  </a:lnTo>
                  <a:lnTo>
                    <a:pt x="2020" y="4243"/>
                  </a:lnTo>
                  <a:lnTo>
                    <a:pt x="1953" y="4378"/>
                  </a:lnTo>
                  <a:lnTo>
                    <a:pt x="1852" y="4479"/>
                  </a:lnTo>
                  <a:lnTo>
                    <a:pt x="1751" y="4748"/>
                  </a:lnTo>
                  <a:lnTo>
                    <a:pt x="1751" y="4782"/>
                  </a:lnTo>
                  <a:lnTo>
                    <a:pt x="1549" y="4647"/>
                  </a:lnTo>
                  <a:lnTo>
                    <a:pt x="1347" y="4512"/>
                  </a:lnTo>
                  <a:lnTo>
                    <a:pt x="1145" y="4378"/>
                  </a:lnTo>
                  <a:lnTo>
                    <a:pt x="977" y="4209"/>
                  </a:lnTo>
                  <a:lnTo>
                    <a:pt x="1044" y="4108"/>
                  </a:lnTo>
                  <a:lnTo>
                    <a:pt x="1212" y="4007"/>
                  </a:lnTo>
                  <a:lnTo>
                    <a:pt x="1246" y="3940"/>
                  </a:lnTo>
                  <a:lnTo>
                    <a:pt x="1280" y="3873"/>
                  </a:lnTo>
                  <a:lnTo>
                    <a:pt x="1145" y="3873"/>
                  </a:lnTo>
                  <a:lnTo>
                    <a:pt x="977" y="3940"/>
                  </a:lnTo>
                  <a:lnTo>
                    <a:pt x="808" y="4041"/>
                  </a:lnTo>
                  <a:lnTo>
                    <a:pt x="674" y="3805"/>
                  </a:lnTo>
                  <a:lnTo>
                    <a:pt x="505" y="3570"/>
                  </a:lnTo>
                  <a:lnTo>
                    <a:pt x="404" y="3334"/>
                  </a:lnTo>
                  <a:lnTo>
                    <a:pt x="303" y="3065"/>
                  </a:lnTo>
                  <a:lnTo>
                    <a:pt x="573" y="3132"/>
                  </a:lnTo>
                  <a:lnTo>
                    <a:pt x="808" y="3098"/>
                  </a:lnTo>
                  <a:lnTo>
                    <a:pt x="876" y="3065"/>
                  </a:lnTo>
                  <a:lnTo>
                    <a:pt x="876" y="2997"/>
                  </a:lnTo>
                  <a:lnTo>
                    <a:pt x="842" y="2930"/>
                  </a:lnTo>
                  <a:lnTo>
                    <a:pt x="775" y="2896"/>
                  </a:lnTo>
                  <a:lnTo>
                    <a:pt x="270" y="2896"/>
                  </a:lnTo>
                  <a:lnTo>
                    <a:pt x="236" y="2661"/>
                  </a:lnTo>
                  <a:lnTo>
                    <a:pt x="236" y="2257"/>
                  </a:lnTo>
                  <a:lnTo>
                    <a:pt x="303" y="1886"/>
                  </a:lnTo>
                  <a:lnTo>
                    <a:pt x="438" y="1550"/>
                  </a:lnTo>
                  <a:lnTo>
                    <a:pt x="640" y="1247"/>
                  </a:lnTo>
                  <a:lnTo>
                    <a:pt x="876" y="977"/>
                  </a:lnTo>
                  <a:lnTo>
                    <a:pt x="1179" y="775"/>
                  </a:lnTo>
                  <a:lnTo>
                    <a:pt x="1482" y="573"/>
                  </a:lnTo>
                  <a:lnTo>
                    <a:pt x="1818" y="439"/>
                  </a:lnTo>
                  <a:lnTo>
                    <a:pt x="1886" y="506"/>
                  </a:lnTo>
                  <a:lnTo>
                    <a:pt x="1919" y="506"/>
                  </a:lnTo>
                  <a:lnTo>
                    <a:pt x="1987" y="472"/>
                  </a:lnTo>
                  <a:lnTo>
                    <a:pt x="2222" y="338"/>
                  </a:lnTo>
                  <a:lnTo>
                    <a:pt x="2290" y="338"/>
                  </a:lnTo>
                  <a:lnTo>
                    <a:pt x="2357" y="304"/>
                  </a:lnTo>
                  <a:lnTo>
                    <a:pt x="2660" y="237"/>
                  </a:lnTo>
                  <a:close/>
                  <a:moveTo>
                    <a:pt x="2626" y="1"/>
                  </a:moveTo>
                  <a:lnTo>
                    <a:pt x="2391" y="35"/>
                  </a:lnTo>
                  <a:lnTo>
                    <a:pt x="2155" y="102"/>
                  </a:lnTo>
                  <a:lnTo>
                    <a:pt x="1953" y="203"/>
                  </a:lnTo>
                  <a:lnTo>
                    <a:pt x="1717" y="237"/>
                  </a:lnTo>
                  <a:lnTo>
                    <a:pt x="1515" y="304"/>
                  </a:lnTo>
                  <a:lnTo>
                    <a:pt x="1313" y="371"/>
                  </a:lnTo>
                  <a:lnTo>
                    <a:pt x="1111" y="506"/>
                  </a:lnTo>
                  <a:lnTo>
                    <a:pt x="943" y="607"/>
                  </a:lnTo>
                  <a:lnTo>
                    <a:pt x="775" y="775"/>
                  </a:lnTo>
                  <a:lnTo>
                    <a:pt x="606" y="910"/>
                  </a:lnTo>
                  <a:lnTo>
                    <a:pt x="472" y="1112"/>
                  </a:lnTo>
                  <a:lnTo>
                    <a:pt x="270" y="1482"/>
                  </a:lnTo>
                  <a:lnTo>
                    <a:pt x="101" y="1920"/>
                  </a:lnTo>
                  <a:lnTo>
                    <a:pt x="0" y="2358"/>
                  </a:lnTo>
                  <a:lnTo>
                    <a:pt x="0" y="2593"/>
                  </a:lnTo>
                  <a:lnTo>
                    <a:pt x="0" y="2829"/>
                  </a:lnTo>
                  <a:lnTo>
                    <a:pt x="101" y="3199"/>
                  </a:lnTo>
                  <a:lnTo>
                    <a:pt x="236" y="3570"/>
                  </a:lnTo>
                  <a:lnTo>
                    <a:pt x="438" y="3940"/>
                  </a:lnTo>
                  <a:lnTo>
                    <a:pt x="674" y="4277"/>
                  </a:lnTo>
                  <a:lnTo>
                    <a:pt x="707" y="4310"/>
                  </a:lnTo>
                  <a:lnTo>
                    <a:pt x="741" y="4344"/>
                  </a:lnTo>
                  <a:lnTo>
                    <a:pt x="977" y="4546"/>
                  </a:lnTo>
                  <a:lnTo>
                    <a:pt x="1212" y="4748"/>
                  </a:lnTo>
                  <a:lnTo>
                    <a:pt x="1482" y="4883"/>
                  </a:lnTo>
                  <a:lnTo>
                    <a:pt x="1751" y="5017"/>
                  </a:lnTo>
                  <a:lnTo>
                    <a:pt x="2054" y="5118"/>
                  </a:lnTo>
                  <a:lnTo>
                    <a:pt x="2323" y="5186"/>
                  </a:lnTo>
                  <a:lnTo>
                    <a:pt x="2929" y="5186"/>
                  </a:lnTo>
                  <a:lnTo>
                    <a:pt x="3232" y="5118"/>
                  </a:lnTo>
                  <a:lnTo>
                    <a:pt x="3502" y="5017"/>
                  </a:lnTo>
                  <a:lnTo>
                    <a:pt x="3805" y="4883"/>
                  </a:lnTo>
                  <a:lnTo>
                    <a:pt x="4040" y="4714"/>
                  </a:lnTo>
                  <a:lnTo>
                    <a:pt x="4276" y="4546"/>
                  </a:lnTo>
                  <a:lnTo>
                    <a:pt x="4512" y="4310"/>
                  </a:lnTo>
                  <a:lnTo>
                    <a:pt x="4680" y="4108"/>
                  </a:lnTo>
                  <a:lnTo>
                    <a:pt x="4848" y="3839"/>
                  </a:lnTo>
                  <a:lnTo>
                    <a:pt x="5017" y="3603"/>
                  </a:lnTo>
                  <a:lnTo>
                    <a:pt x="5118" y="3300"/>
                  </a:lnTo>
                  <a:lnTo>
                    <a:pt x="5219" y="3031"/>
                  </a:lnTo>
                  <a:lnTo>
                    <a:pt x="5286" y="2728"/>
                  </a:lnTo>
                  <a:lnTo>
                    <a:pt x="5286" y="2459"/>
                  </a:lnTo>
                  <a:lnTo>
                    <a:pt x="5286" y="2156"/>
                  </a:lnTo>
                  <a:lnTo>
                    <a:pt x="5252" y="1853"/>
                  </a:lnTo>
                  <a:lnTo>
                    <a:pt x="5151" y="1550"/>
                  </a:lnTo>
                  <a:lnTo>
                    <a:pt x="5050" y="1348"/>
                  </a:lnTo>
                  <a:lnTo>
                    <a:pt x="4949" y="1146"/>
                  </a:lnTo>
                  <a:lnTo>
                    <a:pt x="4781" y="977"/>
                  </a:lnTo>
                  <a:lnTo>
                    <a:pt x="4613" y="775"/>
                  </a:lnTo>
                  <a:lnTo>
                    <a:pt x="4444" y="607"/>
                  </a:lnTo>
                  <a:lnTo>
                    <a:pt x="4242" y="472"/>
                  </a:lnTo>
                  <a:lnTo>
                    <a:pt x="4040" y="338"/>
                  </a:lnTo>
                  <a:lnTo>
                    <a:pt x="3805" y="237"/>
                  </a:lnTo>
                  <a:lnTo>
                    <a:pt x="3569" y="136"/>
                  </a:lnTo>
                  <a:lnTo>
                    <a:pt x="3333" y="68"/>
                  </a:lnTo>
                  <a:lnTo>
                    <a:pt x="3098" y="35"/>
                  </a:lnTo>
                  <a:lnTo>
                    <a:pt x="286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9"/>
            <p:cNvSpPr/>
            <p:nvPr/>
          </p:nvSpPr>
          <p:spPr>
            <a:xfrm>
              <a:off x="397038" y="4345734"/>
              <a:ext cx="30204" cy="20153"/>
            </a:xfrm>
            <a:custGeom>
              <a:avLst/>
              <a:gdLst/>
              <a:ahLst/>
              <a:cxnLst/>
              <a:rect l="l" t="t" r="r" b="b"/>
              <a:pathLst>
                <a:path w="607" h="405" extrusionOk="0">
                  <a:moveTo>
                    <a:pt x="337" y="1"/>
                  </a:moveTo>
                  <a:lnTo>
                    <a:pt x="202" y="102"/>
                  </a:lnTo>
                  <a:lnTo>
                    <a:pt x="68" y="203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405"/>
                  </a:lnTo>
                  <a:lnTo>
                    <a:pt x="303" y="304"/>
                  </a:lnTo>
                  <a:lnTo>
                    <a:pt x="438" y="237"/>
                  </a:lnTo>
                  <a:lnTo>
                    <a:pt x="539" y="203"/>
                  </a:lnTo>
                  <a:lnTo>
                    <a:pt x="573" y="136"/>
                  </a:lnTo>
                  <a:lnTo>
                    <a:pt x="606" y="102"/>
                  </a:lnTo>
                  <a:lnTo>
                    <a:pt x="573" y="35"/>
                  </a:lnTo>
                  <a:lnTo>
                    <a:pt x="50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9"/>
            <p:cNvSpPr/>
            <p:nvPr/>
          </p:nvSpPr>
          <p:spPr>
            <a:xfrm>
              <a:off x="256316" y="4325631"/>
              <a:ext cx="28512" cy="25179"/>
            </a:xfrm>
            <a:custGeom>
              <a:avLst/>
              <a:gdLst/>
              <a:ahLst/>
              <a:cxnLst/>
              <a:rect l="l" t="t" r="r" b="b"/>
              <a:pathLst>
                <a:path w="573" h="506" extrusionOk="0">
                  <a:moveTo>
                    <a:pt x="101" y="1"/>
                  </a:moveTo>
                  <a:lnTo>
                    <a:pt x="34" y="35"/>
                  </a:lnTo>
                  <a:lnTo>
                    <a:pt x="0" y="102"/>
                  </a:lnTo>
                  <a:lnTo>
                    <a:pt x="34" y="136"/>
                  </a:lnTo>
                  <a:lnTo>
                    <a:pt x="101" y="237"/>
                  </a:lnTo>
                  <a:lnTo>
                    <a:pt x="202" y="338"/>
                  </a:lnTo>
                  <a:lnTo>
                    <a:pt x="303" y="439"/>
                  </a:lnTo>
                  <a:lnTo>
                    <a:pt x="438" y="506"/>
                  </a:lnTo>
                  <a:lnTo>
                    <a:pt x="505" y="506"/>
                  </a:lnTo>
                  <a:lnTo>
                    <a:pt x="539" y="439"/>
                  </a:lnTo>
                  <a:lnTo>
                    <a:pt x="573" y="371"/>
                  </a:lnTo>
                  <a:lnTo>
                    <a:pt x="539" y="304"/>
                  </a:lnTo>
                  <a:lnTo>
                    <a:pt x="337" y="169"/>
                  </a:lnTo>
                  <a:lnTo>
                    <a:pt x="135" y="35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9"/>
            <p:cNvSpPr/>
            <p:nvPr/>
          </p:nvSpPr>
          <p:spPr>
            <a:xfrm>
              <a:off x="217752" y="4367529"/>
              <a:ext cx="38614" cy="13435"/>
            </a:xfrm>
            <a:custGeom>
              <a:avLst/>
              <a:gdLst/>
              <a:ahLst/>
              <a:cxnLst/>
              <a:rect l="l" t="t" r="r" b="b"/>
              <a:pathLst>
                <a:path w="776" h="270" extrusionOk="0">
                  <a:moveTo>
                    <a:pt x="169" y="1"/>
                  </a:moveTo>
                  <a:lnTo>
                    <a:pt x="68" y="34"/>
                  </a:lnTo>
                  <a:lnTo>
                    <a:pt x="1" y="102"/>
                  </a:lnTo>
                  <a:lnTo>
                    <a:pt x="1" y="135"/>
                  </a:lnTo>
                  <a:lnTo>
                    <a:pt x="35" y="169"/>
                  </a:lnTo>
                  <a:lnTo>
                    <a:pt x="169" y="203"/>
                  </a:lnTo>
                  <a:lnTo>
                    <a:pt x="371" y="203"/>
                  </a:lnTo>
                  <a:lnTo>
                    <a:pt x="573" y="270"/>
                  </a:lnTo>
                  <a:lnTo>
                    <a:pt x="674" y="270"/>
                  </a:lnTo>
                  <a:lnTo>
                    <a:pt x="742" y="236"/>
                  </a:lnTo>
                  <a:lnTo>
                    <a:pt x="775" y="203"/>
                  </a:lnTo>
                  <a:lnTo>
                    <a:pt x="775" y="135"/>
                  </a:lnTo>
                  <a:lnTo>
                    <a:pt x="742" y="68"/>
                  </a:lnTo>
                  <a:lnTo>
                    <a:pt x="641" y="34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9"/>
            <p:cNvSpPr/>
            <p:nvPr/>
          </p:nvSpPr>
          <p:spPr>
            <a:xfrm>
              <a:off x="159135" y="3657205"/>
              <a:ext cx="145797" cy="152514"/>
            </a:xfrm>
            <a:custGeom>
              <a:avLst/>
              <a:gdLst/>
              <a:ahLst/>
              <a:cxnLst/>
              <a:rect l="l" t="t" r="r" b="b"/>
              <a:pathLst>
                <a:path w="2930" h="3065" extrusionOk="0">
                  <a:moveTo>
                    <a:pt x="1920" y="472"/>
                  </a:moveTo>
                  <a:lnTo>
                    <a:pt x="2391" y="505"/>
                  </a:lnTo>
                  <a:lnTo>
                    <a:pt x="2391" y="707"/>
                  </a:lnTo>
                  <a:lnTo>
                    <a:pt x="2391" y="943"/>
                  </a:lnTo>
                  <a:lnTo>
                    <a:pt x="2425" y="1347"/>
                  </a:lnTo>
                  <a:lnTo>
                    <a:pt x="2021" y="1347"/>
                  </a:lnTo>
                  <a:lnTo>
                    <a:pt x="1617" y="1381"/>
                  </a:lnTo>
                  <a:lnTo>
                    <a:pt x="1482" y="943"/>
                  </a:lnTo>
                  <a:lnTo>
                    <a:pt x="1381" y="472"/>
                  </a:lnTo>
                  <a:close/>
                  <a:moveTo>
                    <a:pt x="1078" y="539"/>
                  </a:moveTo>
                  <a:lnTo>
                    <a:pt x="1179" y="1010"/>
                  </a:lnTo>
                  <a:lnTo>
                    <a:pt x="1246" y="1414"/>
                  </a:lnTo>
                  <a:lnTo>
                    <a:pt x="1145" y="1414"/>
                  </a:lnTo>
                  <a:lnTo>
                    <a:pt x="775" y="1482"/>
                  </a:lnTo>
                  <a:lnTo>
                    <a:pt x="573" y="1515"/>
                  </a:lnTo>
                  <a:lnTo>
                    <a:pt x="404" y="1616"/>
                  </a:lnTo>
                  <a:lnTo>
                    <a:pt x="270" y="1179"/>
                  </a:lnTo>
                  <a:lnTo>
                    <a:pt x="202" y="1010"/>
                  </a:lnTo>
                  <a:lnTo>
                    <a:pt x="135" y="808"/>
                  </a:lnTo>
                  <a:lnTo>
                    <a:pt x="707" y="674"/>
                  </a:lnTo>
                  <a:lnTo>
                    <a:pt x="910" y="640"/>
                  </a:lnTo>
                  <a:lnTo>
                    <a:pt x="1011" y="606"/>
                  </a:lnTo>
                  <a:lnTo>
                    <a:pt x="1078" y="539"/>
                  </a:lnTo>
                  <a:close/>
                  <a:moveTo>
                    <a:pt x="2458" y="1616"/>
                  </a:moveTo>
                  <a:lnTo>
                    <a:pt x="2526" y="2189"/>
                  </a:lnTo>
                  <a:lnTo>
                    <a:pt x="2593" y="2458"/>
                  </a:lnTo>
                  <a:lnTo>
                    <a:pt x="2660" y="2727"/>
                  </a:lnTo>
                  <a:lnTo>
                    <a:pt x="2458" y="2694"/>
                  </a:lnTo>
                  <a:lnTo>
                    <a:pt x="2223" y="2694"/>
                  </a:lnTo>
                  <a:lnTo>
                    <a:pt x="1819" y="2727"/>
                  </a:lnTo>
                  <a:lnTo>
                    <a:pt x="1246" y="2727"/>
                  </a:lnTo>
                  <a:lnTo>
                    <a:pt x="674" y="2795"/>
                  </a:lnTo>
                  <a:lnTo>
                    <a:pt x="539" y="2290"/>
                  </a:lnTo>
                  <a:lnTo>
                    <a:pt x="438" y="1785"/>
                  </a:lnTo>
                  <a:lnTo>
                    <a:pt x="640" y="1785"/>
                  </a:lnTo>
                  <a:lnTo>
                    <a:pt x="876" y="1751"/>
                  </a:lnTo>
                  <a:lnTo>
                    <a:pt x="1314" y="1650"/>
                  </a:lnTo>
                  <a:lnTo>
                    <a:pt x="1381" y="1785"/>
                  </a:lnTo>
                  <a:lnTo>
                    <a:pt x="1482" y="1886"/>
                  </a:lnTo>
                  <a:lnTo>
                    <a:pt x="1583" y="1919"/>
                  </a:lnTo>
                  <a:lnTo>
                    <a:pt x="1650" y="1886"/>
                  </a:lnTo>
                  <a:lnTo>
                    <a:pt x="1684" y="1818"/>
                  </a:lnTo>
                  <a:lnTo>
                    <a:pt x="1718" y="1717"/>
                  </a:lnTo>
                  <a:lnTo>
                    <a:pt x="1684" y="1616"/>
                  </a:lnTo>
                  <a:close/>
                  <a:moveTo>
                    <a:pt x="1145" y="0"/>
                  </a:moveTo>
                  <a:lnTo>
                    <a:pt x="1112" y="68"/>
                  </a:lnTo>
                  <a:lnTo>
                    <a:pt x="1078" y="303"/>
                  </a:lnTo>
                  <a:lnTo>
                    <a:pt x="876" y="404"/>
                  </a:lnTo>
                  <a:lnTo>
                    <a:pt x="606" y="472"/>
                  </a:lnTo>
                  <a:lnTo>
                    <a:pt x="303" y="573"/>
                  </a:lnTo>
                  <a:lnTo>
                    <a:pt x="169" y="606"/>
                  </a:lnTo>
                  <a:lnTo>
                    <a:pt x="34" y="674"/>
                  </a:lnTo>
                  <a:lnTo>
                    <a:pt x="0" y="707"/>
                  </a:lnTo>
                  <a:lnTo>
                    <a:pt x="0" y="741"/>
                  </a:lnTo>
                  <a:lnTo>
                    <a:pt x="34" y="808"/>
                  </a:lnTo>
                  <a:lnTo>
                    <a:pt x="34" y="1078"/>
                  </a:lnTo>
                  <a:lnTo>
                    <a:pt x="34" y="1347"/>
                  </a:lnTo>
                  <a:lnTo>
                    <a:pt x="68" y="1616"/>
                  </a:lnTo>
                  <a:lnTo>
                    <a:pt x="135" y="1919"/>
                  </a:lnTo>
                  <a:lnTo>
                    <a:pt x="270" y="2458"/>
                  </a:lnTo>
                  <a:lnTo>
                    <a:pt x="438" y="2963"/>
                  </a:lnTo>
                  <a:lnTo>
                    <a:pt x="505" y="3031"/>
                  </a:lnTo>
                  <a:lnTo>
                    <a:pt x="573" y="3064"/>
                  </a:lnTo>
                  <a:lnTo>
                    <a:pt x="1179" y="2997"/>
                  </a:lnTo>
                  <a:lnTo>
                    <a:pt x="1819" y="2963"/>
                  </a:lnTo>
                  <a:lnTo>
                    <a:pt x="2357" y="2997"/>
                  </a:lnTo>
                  <a:lnTo>
                    <a:pt x="2627" y="2997"/>
                  </a:lnTo>
                  <a:lnTo>
                    <a:pt x="2896" y="2929"/>
                  </a:lnTo>
                  <a:lnTo>
                    <a:pt x="2930" y="2896"/>
                  </a:lnTo>
                  <a:lnTo>
                    <a:pt x="2930" y="2862"/>
                  </a:lnTo>
                  <a:lnTo>
                    <a:pt x="2930" y="2828"/>
                  </a:lnTo>
                  <a:lnTo>
                    <a:pt x="2896" y="2795"/>
                  </a:lnTo>
                  <a:lnTo>
                    <a:pt x="2862" y="2795"/>
                  </a:lnTo>
                  <a:lnTo>
                    <a:pt x="2862" y="2559"/>
                  </a:lnTo>
                  <a:lnTo>
                    <a:pt x="2795" y="2323"/>
                  </a:lnTo>
                  <a:lnTo>
                    <a:pt x="2694" y="1886"/>
                  </a:lnTo>
                  <a:lnTo>
                    <a:pt x="2593" y="1179"/>
                  </a:lnTo>
                  <a:lnTo>
                    <a:pt x="2559" y="438"/>
                  </a:lnTo>
                  <a:lnTo>
                    <a:pt x="2559" y="404"/>
                  </a:lnTo>
                  <a:lnTo>
                    <a:pt x="2559" y="371"/>
                  </a:lnTo>
                  <a:lnTo>
                    <a:pt x="2526" y="337"/>
                  </a:lnTo>
                  <a:lnTo>
                    <a:pt x="2492" y="303"/>
                  </a:lnTo>
                  <a:lnTo>
                    <a:pt x="2458" y="303"/>
                  </a:lnTo>
                  <a:lnTo>
                    <a:pt x="1920" y="236"/>
                  </a:lnTo>
                  <a:lnTo>
                    <a:pt x="1650" y="236"/>
                  </a:lnTo>
                  <a:lnTo>
                    <a:pt x="1347" y="270"/>
                  </a:lnTo>
                  <a:lnTo>
                    <a:pt x="1347" y="236"/>
                  </a:lnTo>
                  <a:lnTo>
                    <a:pt x="1314" y="135"/>
                  </a:lnTo>
                  <a:lnTo>
                    <a:pt x="1347" y="101"/>
                  </a:lnTo>
                  <a:lnTo>
                    <a:pt x="1347" y="34"/>
                  </a:lnTo>
                  <a:lnTo>
                    <a:pt x="131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9"/>
            <p:cNvSpPr/>
            <p:nvPr/>
          </p:nvSpPr>
          <p:spPr>
            <a:xfrm>
              <a:off x="311600" y="4302194"/>
              <a:ext cx="13435" cy="33538"/>
            </a:xfrm>
            <a:custGeom>
              <a:avLst/>
              <a:gdLst/>
              <a:ahLst/>
              <a:cxnLst/>
              <a:rect l="l" t="t" r="r" b="b"/>
              <a:pathLst>
                <a:path w="270" h="674" extrusionOk="0">
                  <a:moveTo>
                    <a:pt x="68" y="1"/>
                  </a:moveTo>
                  <a:lnTo>
                    <a:pt x="34" y="34"/>
                  </a:lnTo>
                  <a:lnTo>
                    <a:pt x="0" y="169"/>
                  </a:lnTo>
                  <a:lnTo>
                    <a:pt x="0" y="337"/>
                  </a:lnTo>
                  <a:lnTo>
                    <a:pt x="0" y="472"/>
                  </a:lnTo>
                  <a:lnTo>
                    <a:pt x="68" y="607"/>
                  </a:lnTo>
                  <a:lnTo>
                    <a:pt x="68" y="640"/>
                  </a:lnTo>
                  <a:lnTo>
                    <a:pt x="101" y="674"/>
                  </a:lnTo>
                  <a:lnTo>
                    <a:pt x="202" y="640"/>
                  </a:lnTo>
                  <a:lnTo>
                    <a:pt x="270" y="607"/>
                  </a:lnTo>
                  <a:lnTo>
                    <a:pt x="270" y="506"/>
                  </a:lnTo>
                  <a:lnTo>
                    <a:pt x="236" y="304"/>
                  </a:lnTo>
                  <a:lnTo>
                    <a:pt x="202" y="169"/>
                  </a:lnTo>
                  <a:lnTo>
                    <a:pt x="169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9"/>
            <p:cNvSpPr/>
            <p:nvPr/>
          </p:nvSpPr>
          <p:spPr>
            <a:xfrm>
              <a:off x="308216" y="4352451"/>
              <a:ext cx="98923" cy="98923"/>
            </a:xfrm>
            <a:custGeom>
              <a:avLst/>
              <a:gdLst/>
              <a:ahLst/>
              <a:cxnLst/>
              <a:rect l="l" t="t" r="r" b="b"/>
              <a:pathLst>
                <a:path w="1988" h="1988" extrusionOk="0">
                  <a:moveTo>
                    <a:pt x="1213" y="1"/>
                  </a:moveTo>
                  <a:lnTo>
                    <a:pt x="1078" y="102"/>
                  </a:lnTo>
                  <a:lnTo>
                    <a:pt x="944" y="236"/>
                  </a:lnTo>
                  <a:lnTo>
                    <a:pt x="775" y="539"/>
                  </a:lnTo>
                  <a:lnTo>
                    <a:pt x="573" y="876"/>
                  </a:lnTo>
                  <a:lnTo>
                    <a:pt x="540" y="943"/>
                  </a:lnTo>
                  <a:lnTo>
                    <a:pt x="405" y="741"/>
                  </a:lnTo>
                  <a:lnTo>
                    <a:pt x="338" y="506"/>
                  </a:lnTo>
                  <a:lnTo>
                    <a:pt x="237" y="270"/>
                  </a:lnTo>
                  <a:lnTo>
                    <a:pt x="136" y="34"/>
                  </a:lnTo>
                  <a:lnTo>
                    <a:pt x="35" y="34"/>
                  </a:lnTo>
                  <a:lnTo>
                    <a:pt x="1" y="68"/>
                  </a:lnTo>
                  <a:lnTo>
                    <a:pt x="1" y="135"/>
                  </a:lnTo>
                  <a:lnTo>
                    <a:pt x="68" y="405"/>
                  </a:lnTo>
                  <a:lnTo>
                    <a:pt x="136" y="708"/>
                  </a:lnTo>
                  <a:lnTo>
                    <a:pt x="270" y="977"/>
                  </a:lnTo>
                  <a:lnTo>
                    <a:pt x="405" y="1246"/>
                  </a:lnTo>
                  <a:lnTo>
                    <a:pt x="472" y="1280"/>
                  </a:lnTo>
                  <a:lnTo>
                    <a:pt x="506" y="1280"/>
                  </a:lnTo>
                  <a:lnTo>
                    <a:pt x="540" y="1314"/>
                  </a:lnTo>
                  <a:lnTo>
                    <a:pt x="573" y="1347"/>
                  </a:lnTo>
                  <a:lnTo>
                    <a:pt x="910" y="1482"/>
                  </a:lnTo>
                  <a:lnTo>
                    <a:pt x="1213" y="1650"/>
                  </a:lnTo>
                  <a:lnTo>
                    <a:pt x="1516" y="1852"/>
                  </a:lnTo>
                  <a:lnTo>
                    <a:pt x="1684" y="1953"/>
                  </a:lnTo>
                  <a:lnTo>
                    <a:pt x="1853" y="1987"/>
                  </a:lnTo>
                  <a:lnTo>
                    <a:pt x="1954" y="1987"/>
                  </a:lnTo>
                  <a:lnTo>
                    <a:pt x="1987" y="1920"/>
                  </a:lnTo>
                  <a:lnTo>
                    <a:pt x="1987" y="1852"/>
                  </a:lnTo>
                  <a:lnTo>
                    <a:pt x="1954" y="1785"/>
                  </a:lnTo>
                  <a:lnTo>
                    <a:pt x="1617" y="1583"/>
                  </a:lnTo>
                  <a:lnTo>
                    <a:pt x="1280" y="1381"/>
                  </a:lnTo>
                  <a:lnTo>
                    <a:pt x="977" y="1213"/>
                  </a:lnTo>
                  <a:lnTo>
                    <a:pt x="809" y="1179"/>
                  </a:lnTo>
                  <a:lnTo>
                    <a:pt x="641" y="1145"/>
                  </a:lnTo>
                  <a:lnTo>
                    <a:pt x="607" y="1078"/>
                  </a:lnTo>
                  <a:lnTo>
                    <a:pt x="742" y="910"/>
                  </a:lnTo>
                  <a:lnTo>
                    <a:pt x="876" y="708"/>
                  </a:lnTo>
                  <a:lnTo>
                    <a:pt x="1078" y="371"/>
                  </a:lnTo>
                  <a:lnTo>
                    <a:pt x="1179" y="169"/>
                  </a:lnTo>
                  <a:lnTo>
                    <a:pt x="124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9"/>
            <p:cNvSpPr/>
            <p:nvPr/>
          </p:nvSpPr>
          <p:spPr>
            <a:xfrm>
              <a:off x="385294" y="4484813"/>
              <a:ext cx="18461" cy="13435"/>
            </a:xfrm>
            <a:custGeom>
              <a:avLst/>
              <a:gdLst/>
              <a:ahLst/>
              <a:cxnLst/>
              <a:rect l="l" t="t" r="r" b="b"/>
              <a:pathLst>
                <a:path w="371" h="270" extrusionOk="0">
                  <a:moveTo>
                    <a:pt x="68" y="0"/>
                  </a:moveTo>
                  <a:lnTo>
                    <a:pt x="1" y="34"/>
                  </a:lnTo>
                  <a:lnTo>
                    <a:pt x="1" y="101"/>
                  </a:lnTo>
                  <a:lnTo>
                    <a:pt x="102" y="202"/>
                  </a:lnTo>
                  <a:lnTo>
                    <a:pt x="203" y="236"/>
                  </a:lnTo>
                  <a:lnTo>
                    <a:pt x="270" y="270"/>
                  </a:lnTo>
                  <a:lnTo>
                    <a:pt x="304" y="270"/>
                  </a:lnTo>
                  <a:lnTo>
                    <a:pt x="371" y="236"/>
                  </a:lnTo>
                  <a:lnTo>
                    <a:pt x="371" y="202"/>
                  </a:lnTo>
                  <a:lnTo>
                    <a:pt x="371" y="135"/>
                  </a:lnTo>
                  <a:lnTo>
                    <a:pt x="304" y="101"/>
                  </a:lnTo>
                  <a:lnTo>
                    <a:pt x="236" y="3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9"/>
            <p:cNvSpPr/>
            <p:nvPr/>
          </p:nvSpPr>
          <p:spPr>
            <a:xfrm>
              <a:off x="380268" y="4828257"/>
              <a:ext cx="20153" cy="26870"/>
            </a:xfrm>
            <a:custGeom>
              <a:avLst/>
              <a:gdLst/>
              <a:ahLst/>
              <a:cxnLst/>
              <a:rect l="l" t="t" r="r" b="b"/>
              <a:pathLst>
                <a:path w="405" h="540" extrusionOk="0">
                  <a:moveTo>
                    <a:pt x="203" y="0"/>
                  </a:moveTo>
                  <a:lnTo>
                    <a:pt x="135" y="34"/>
                  </a:lnTo>
                  <a:lnTo>
                    <a:pt x="102" y="68"/>
                  </a:lnTo>
                  <a:lnTo>
                    <a:pt x="68" y="169"/>
                  </a:lnTo>
                  <a:lnTo>
                    <a:pt x="1" y="236"/>
                  </a:lnTo>
                  <a:lnTo>
                    <a:pt x="1" y="337"/>
                  </a:lnTo>
                  <a:lnTo>
                    <a:pt x="34" y="438"/>
                  </a:lnTo>
                  <a:lnTo>
                    <a:pt x="102" y="505"/>
                  </a:lnTo>
                  <a:lnTo>
                    <a:pt x="203" y="539"/>
                  </a:lnTo>
                  <a:lnTo>
                    <a:pt x="304" y="505"/>
                  </a:lnTo>
                  <a:lnTo>
                    <a:pt x="371" y="438"/>
                  </a:lnTo>
                  <a:lnTo>
                    <a:pt x="405" y="337"/>
                  </a:lnTo>
                  <a:lnTo>
                    <a:pt x="405" y="270"/>
                  </a:lnTo>
                  <a:lnTo>
                    <a:pt x="371" y="202"/>
                  </a:lnTo>
                  <a:lnTo>
                    <a:pt x="337" y="135"/>
                  </a:lnTo>
                  <a:lnTo>
                    <a:pt x="304" y="68"/>
                  </a:lnTo>
                  <a:lnTo>
                    <a:pt x="270" y="34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9"/>
            <p:cNvSpPr/>
            <p:nvPr/>
          </p:nvSpPr>
          <p:spPr>
            <a:xfrm>
              <a:off x="420475" y="5047698"/>
              <a:ext cx="18511" cy="23536"/>
            </a:xfrm>
            <a:custGeom>
              <a:avLst/>
              <a:gdLst/>
              <a:ahLst/>
              <a:cxnLst/>
              <a:rect l="l" t="t" r="r" b="b"/>
              <a:pathLst>
                <a:path w="372" h="473" extrusionOk="0">
                  <a:moveTo>
                    <a:pt x="135" y="1"/>
                  </a:moveTo>
                  <a:lnTo>
                    <a:pt x="102" y="35"/>
                  </a:lnTo>
                  <a:lnTo>
                    <a:pt x="34" y="102"/>
                  </a:lnTo>
                  <a:lnTo>
                    <a:pt x="1" y="169"/>
                  </a:lnTo>
                  <a:lnTo>
                    <a:pt x="1" y="237"/>
                  </a:lnTo>
                  <a:lnTo>
                    <a:pt x="1" y="338"/>
                  </a:lnTo>
                  <a:lnTo>
                    <a:pt x="34" y="405"/>
                  </a:lnTo>
                  <a:lnTo>
                    <a:pt x="68" y="439"/>
                  </a:lnTo>
                  <a:lnTo>
                    <a:pt x="135" y="472"/>
                  </a:lnTo>
                  <a:lnTo>
                    <a:pt x="304" y="472"/>
                  </a:lnTo>
                  <a:lnTo>
                    <a:pt x="371" y="405"/>
                  </a:lnTo>
                  <a:lnTo>
                    <a:pt x="371" y="304"/>
                  </a:lnTo>
                  <a:lnTo>
                    <a:pt x="371" y="237"/>
                  </a:lnTo>
                  <a:lnTo>
                    <a:pt x="371" y="169"/>
                  </a:lnTo>
                  <a:lnTo>
                    <a:pt x="337" y="102"/>
                  </a:lnTo>
                  <a:lnTo>
                    <a:pt x="304" y="102"/>
                  </a:lnTo>
                  <a:lnTo>
                    <a:pt x="270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9"/>
            <p:cNvSpPr/>
            <p:nvPr/>
          </p:nvSpPr>
          <p:spPr>
            <a:xfrm>
              <a:off x="400371" y="4942157"/>
              <a:ext cx="21845" cy="25179"/>
            </a:xfrm>
            <a:custGeom>
              <a:avLst/>
              <a:gdLst/>
              <a:ahLst/>
              <a:cxnLst/>
              <a:rect l="l" t="t" r="r" b="b"/>
              <a:pathLst>
                <a:path w="439" h="506" extrusionOk="0">
                  <a:moveTo>
                    <a:pt x="270" y="1"/>
                  </a:moveTo>
                  <a:lnTo>
                    <a:pt x="203" y="34"/>
                  </a:lnTo>
                  <a:lnTo>
                    <a:pt x="102" y="102"/>
                  </a:lnTo>
                  <a:lnTo>
                    <a:pt x="68" y="169"/>
                  </a:lnTo>
                  <a:lnTo>
                    <a:pt x="1" y="236"/>
                  </a:lnTo>
                  <a:lnTo>
                    <a:pt x="1" y="337"/>
                  </a:lnTo>
                  <a:lnTo>
                    <a:pt x="34" y="405"/>
                  </a:lnTo>
                  <a:lnTo>
                    <a:pt x="68" y="438"/>
                  </a:lnTo>
                  <a:lnTo>
                    <a:pt x="102" y="506"/>
                  </a:lnTo>
                  <a:lnTo>
                    <a:pt x="304" y="506"/>
                  </a:lnTo>
                  <a:lnTo>
                    <a:pt x="371" y="438"/>
                  </a:lnTo>
                  <a:lnTo>
                    <a:pt x="405" y="371"/>
                  </a:lnTo>
                  <a:lnTo>
                    <a:pt x="438" y="304"/>
                  </a:lnTo>
                  <a:lnTo>
                    <a:pt x="405" y="203"/>
                  </a:lnTo>
                  <a:lnTo>
                    <a:pt x="405" y="169"/>
                  </a:lnTo>
                  <a:lnTo>
                    <a:pt x="371" y="68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9"/>
            <p:cNvSpPr/>
            <p:nvPr/>
          </p:nvSpPr>
          <p:spPr>
            <a:xfrm>
              <a:off x="398680" y="4886874"/>
              <a:ext cx="20203" cy="23536"/>
            </a:xfrm>
            <a:custGeom>
              <a:avLst/>
              <a:gdLst/>
              <a:ahLst/>
              <a:cxnLst/>
              <a:rect l="l" t="t" r="r" b="b"/>
              <a:pathLst>
                <a:path w="406" h="473" extrusionOk="0">
                  <a:moveTo>
                    <a:pt x="102" y="1"/>
                  </a:moveTo>
                  <a:lnTo>
                    <a:pt x="35" y="68"/>
                  </a:lnTo>
                  <a:lnTo>
                    <a:pt x="1" y="236"/>
                  </a:lnTo>
                  <a:lnTo>
                    <a:pt x="1" y="304"/>
                  </a:lnTo>
                  <a:lnTo>
                    <a:pt x="35" y="405"/>
                  </a:lnTo>
                  <a:lnTo>
                    <a:pt x="136" y="472"/>
                  </a:lnTo>
                  <a:lnTo>
                    <a:pt x="237" y="472"/>
                  </a:lnTo>
                  <a:lnTo>
                    <a:pt x="371" y="405"/>
                  </a:lnTo>
                  <a:lnTo>
                    <a:pt x="405" y="337"/>
                  </a:lnTo>
                  <a:lnTo>
                    <a:pt x="405" y="270"/>
                  </a:lnTo>
                  <a:lnTo>
                    <a:pt x="371" y="135"/>
                  </a:lnTo>
                  <a:lnTo>
                    <a:pt x="338" y="135"/>
                  </a:lnTo>
                  <a:lnTo>
                    <a:pt x="338" y="102"/>
                  </a:lnTo>
                  <a:lnTo>
                    <a:pt x="304" y="3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9"/>
            <p:cNvSpPr/>
            <p:nvPr/>
          </p:nvSpPr>
          <p:spPr>
            <a:xfrm>
              <a:off x="413807" y="5002466"/>
              <a:ext cx="20153" cy="20153"/>
            </a:xfrm>
            <a:custGeom>
              <a:avLst/>
              <a:gdLst/>
              <a:ahLst/>
              <a:cxnLst/>
              <a:rect l="l" t="t" r="r" b="b"/>
              <a:pathLst>
                <a:path w="405" h="405" extrusionOk="0">
                  <a:moveTo>
                    <a:pt x="202" y="1"/>
                  </a:moveTo>
                  <a:lnTo>
                    <a:pt x="101" y="34"/>
                  </a:lnTo>
                  <a:lnTo>
                    <a:pt x="34" y="136"/>
                  </a:lnTo>
                  <a:lnTo>
                    <a:pt x="0" y="203"/>
                  </a:lnTo>
                  <a:lnTo>
                    <a:pt x="34" y="270"/>
                  </a:lnTo>
                  <a:lnTo>
                    <a:pt x="67" y="371"/>
                  </a:lnTo>
                  <a:lnTo>
                    <a:pt x="168" y="405"/>
                  </a:lnTo>
                  <a:lnTo>
                    <a:pt x="269" y="405"/>
                  </a:lnTo>
                  <a:lnTo>
                    <a:pt x="370" y="338"/>
                  </a:lnTo>
                  <a:lnTo>
                    <a:pt x="404" y="270"/>
                  </a:lnTo>
                  <a:lnTo>
                    <a:pt x="404" y="169"/>
                  </a:lnTo>
                  <a:lnTo>
                    <a:pt x="404" y="136"/>
                  </a:lnTo>
                  <a:lnTo>
                    <a:pt x="337" y="34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9"/>
            <p:cNvSpPr/>
            <p:nvPr/>
          </p:nvSpPr>
          <p:spPr>
            <a:xfrm>
              <a:off x="432218" y="5108007"/>
              <a:ext cx="18461" cy="28562"/>
            </a:xfrm>
            <a:custGeom>
              <a:avLst/>
              <a:gdLst/>
              <a:ahLst/>
              <a:cxnLst/>
              <a:rect l="l" t="t" r="r" b="b"/>
              <a:pathLst>
                <a:path w="371" h="574" extrusionOk="0">
                  <a:moveTo>
                    <a:pt x="169" y="1"/>
                  </a:moveTo>
                  <a:lnTo>
                    <a:pt x="135" y="35"/>
                  </a:lnTo>
                  <a:lnTo>
                    <a:pt x="101" y="68"/>
                  </a:lnTo>
                  <a:lnTo>
                    <a:pt x="34" y="102"/>
                  </a:lnTo>
                  <a:lnTo>
                    <a:pt x="0" y="237"/>
                  </a:lnTo>
                  <a:lnTo>
                    <a:pt x="0" y="371"/>
                  </a:lnTo>
                  <a:lnTo>
                    <a:pt x="34" y="506"/>
                  </a:lnTo>
                  <a:lnTo>
                    <a:pt x="68" y="540"/>
                  </a:lnTo>
                  <a:lnTo>
                    <a:pt x="135" y="573"/>
                  </a:lnTo>
                  <a:lnTo>
                    <a:pt x="236" y="573"/>
                  </a:lnTo>
                  <a:lnTo>
                    <a:pt x="303" y="540"/>
                  </a:lnTo>
                  <a:lnTo>
                    <a:pt x="371" y="439"/>
                  </a:lnTo>
                  <a:lnTo>
                    <a:pt x="371" y="338"/>
                  </a:lnTo>
                  <a:lnTo>
                    <a:pt x="337" y="203"/>
                  </a:lnTo>
                  <a:lnTo>
                    <a:pt x="303" y="136"/>
                  </a:lnTo>
                  <a:lnTo>
                    <a:pt x="270" y="68"/>
                  </a:lnTo>
                  <a:lnTo>
                    <a:pt x="270" y="35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49" name="Google Shape;1549;p9"/>
          <p:cNvSpPr txBox="1">
            <a:spLocks noGrp="1"/>
          </p:cNvSpPr>
          <p:nvPr>
            <p:ph type="body" idx="1"/>
          </p:nvPr>
        </p:nvSpPr>
        <p:spPr>
          <a:xfrm>
            <a:off x="457200" y="4085775"/>
            <a:ext cx="8229600" cy="42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ctr">
              <a:spcBef>
                <a:spcPts val="360"/>
              </a:spcBef>
              <a:spcAft>
                <a:spcPts val="0"/>
              </a:spcAft>
              <a:buSzPts val="2400"/>
              <a:buFont typeface="Amatic SC"/>
              <a:buNone/>
              <a:defRPr sz="2400" b="1">
                <a:latin typeface="Amatic SC"/>
                <a:ea typeface="Amatic SC"/>
                <a:cs typeface="Amatic SC"/>
                <a:sym typeface="Amatic SC"/>
              </a:defRPr>
            </a:lvl1pPr>
          </a:lstStyle>
          <a:p>
            <a:endParaRPr/>
          </a:p>
        </p:txBody>
      </p:sp>
      <p:sp>
        <p:nvSpPr>
          <p:cNvPr id="1550" name="Google Shape;1550;p9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buNone/>
              <a:defRPr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buNone/>
              <a:defRPr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buNone/>
              <a:defRPr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buNone/>
              <a:defRPr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buNone/>
              <a:defRPr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buNone/>
              <a:defRPr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buNone/>
              <a:defRPr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buNone/>
              <a:defRPr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2" name="Google Shape;1552;p10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553" name="Google Shape;1553;p10"/>
          <p:cNvGrpSpPr/>
          <p:nvPr/>
        </p:nvGrpSpPr>
        <p:grpSpPr>
          <a:xfrm>
            <a:off x="3" y="1362853"/>
            <a:ext cx="830992" cy="1847937"/>
            <a:chOff x="3" y="1439053"/>
            <a:chExt cx="830992" cy="1847937"/>
          </a:xfrm>
        </p:grpSpPr>
        <p:sp>
          <p:nvSpPr>
            <p:cNvPr id="1554" name="Google Shape;1554;p10"/>
            <p:cNvSpPr/>
            <p:nvPr/>
          </p:nvSpPr>
          <p:spPr>
            <a:xfrm>
              <a:off x="3" y="1598235"/>
              <a:ext cx="698630" cy="1537982"/>
            </a:xfrm>
            <a:custGeom>
              <a:avLst/>
              <a:gdLst/>
              <a:ahLst/>
              <a:cxnLst/>
              <a:rect l="l" t="t" r="r" b="b"/>
              <a:pathLst>
                <a:path w="14040" h="30908" extrusionOk="0">
                  <a:moveTo>
                    <a:pt x="0" y="0"/>
                  </a:moveTo>
                  <a:lnTo>
                    <a:pt x="0" y="135"/>
                  </a:lnTo>
                  <a:lnTo>
                    <a:pt x="303" y="236"/>
                  </a:lnTo>
                  <a:lnTo>
                    <a:pt x="606" y="371"/>
                  </a:lnTo>
                  <a:lnTo>
                    <a:pt x="1178" y="674"/>
                  </a:lnTo>
                  <a:lnTo>
                    <a:pt x="1549" y="842"/>
                  </a:lnTo>
                  <a:lnTo>
                    <a:pt x="1953" y="977"/>
                  </a:lnTo>
                  <a:lnTo>
                    <a:pt x="2761" y="1179"/>
                  </a:lnTo>
                  <a:lnTo>
                    <a:pt x="3703" y="1448"/>
                  </a:lnTo>
                  <a:lnTo>
                    <a:pt x="4613" y="1717"/>
                  </a:lnTo>
                  <a:lnTo>
                    <a:pt x="5522" y="2020"/>
                  </a:lnTo>
                  <a:lnTo>
                    <a:pt x="6397" y="2357"/>
                  </a:lnTo>
                  <a:lnTo>
                    <a:pt x="8215" y="3064"/>
                  </a:lnTo>
                  <a:lnTo>
                    <a:pt x="10067" y="3670"/>
                  </a:lnTo>
                  <a:lnTo>
                    <a:pt x="10976" y="3939"/>
                  </a:lnTo>
                  <a:lnTo>
                    <a:pt x="11885" y="4209"/>
                  </a:lnTo>
                  <a:lnTo>
                    <a:pt x="12794" y="4478"/>
                  </a:lnTo>
                  <a:lnTo>
                    <a:pt x="13703" y="4748"/>
                  </a:lnTo>
                  <a:lnTo>
                    <a:pt x="13703" y="4815"/>
                  </a:lnTo>
                  <a:lnTo>
                    <a:pt x="13737" y="4849"/>
                  </a:lnTo>
                  <a:lnTo>
                    <a:pt x="13770" y="4882"/>
                  </a:lnTo>
                  <a:lnTo>
                    <a:pt x="13669" y="5017"/>
                  </a:lnTo>
                  <a:lnTo>
                    <a:pt x="13568" y="5522"/>
                  </a:lnTo>
                  <a:lnTo>
                    <a:pt x="13400" y="6364"/>
                  </a:lnTo>
                  <a:lnTo>
                    <a:pt x="13164" y="7239"/>
                  </a:lnTo>
                  <a:lnTo>
                    <a:pt x="12895" y="8081"/>
                  </a:lnTo>
                  <a:lnTo>
                    <a:pt x="12626" y="8922"/>
                  </a:lnTo>
                  <a:lnTo>
                    <a:pt x="12053" y="10639"/>
                  </a:lnTo>
                  <a:lnTo>
                    <a:pt x="10841" y="14141"/>
                  </a:lnTo>
                  <a:lnTo>
                    <a:pt x="10235" y="15858"/>
                  </a:lnTo>
                  <a:lnTo>
                    <a:pt x="9562" y="17609"/>
                  </a:lnTo>
                  <a:lnTo>
                    <a:pt x="8989" y="19225"/>
                  </a:lnTo>
                  <a:lnTo>
                    <a:pt x="8383" y="20841"/>
                  </a:lnTo>
                  <a:lnTo>
                    <a:pt x="7272" y="24107"/>
                  </a:lnTo>
                  <a:lnTo>
                    <a:pt x="6161" y="27339"/>
                  </a:lnTo>
                  <a:lnTo>
                    <a:pt x="5017" y="30605"/>
                  </a:lnTo>
                  <a:lnTo>
                    <a:pt x="4680" y="30571"/>
                  </a:lnTo>
                  <a:lnTo>
                    <a:pt x="4411" y="30504"/>
                  </a:lnTo>
                  <a:lnTo>
                    <a:pt x="4175" y="30436"/>
                  </a:lnTo>
                  <a:lnTo>
                    <a:pt x="3703" y="30268"/>
                  </a:lnTo>
                  <a:lnTo>
                    <a:pt x="2693" y="29830"/>
                  </a:lnTo>
                  <a:lnTo>
                    <a:pt x="2222" y="29628"/>
                  </a:lnTo>
                  <a:lnTo>
                    <a:pt x="1717" y="29460"/>
                  </a:lnTo>
                  <a:lnTo>
                    <a:pt x="842" y="29191"/>
                  </a:lnTo>
                  <a:lnTo>
                    <a:pt x="0" y="28888"/>
                  </a:lnTo>
                  <a:lnTo>
                    <a:pt x="0" y="29224"/>
                  </a:lnTo>
                  <a:lnTo>
                    <a:pt x="505" y="29393"/>
                  </a:lnTo>
                  <a:lnTo>
                    <a:pt x="1044" y="29561"/>
                  </a:lnTo>
                  <a:lnTo>
                    <a:pt x="2087" y="29864"/>
                  </a:lnTo>
                  <a:lnTo>
                    <a:pt x="2559" y="30032"/>
                  </a:lnTo>
                  <a:lnTo>
                    <a:pt x="3030" y="30234"/>
                  </a:lnTo>
                  <a:lnTo>
                    <a:pt x="3501" y="30436"/>
                  </a:lnTo>
                  <a:lnTo>
                    <a:pt x="3973" y="30638"/>
                  </a:lnTo>
                  <a:lnTo>
                    <a:pt x="4444" y="30773"/>
                  </a:lnTo>
                  <a:lnTo>
                    <a:pt x="4714" y="30840"/>
                  </a:lnTo>
                  <a:lnTo>
                    <a:pt x="4848" y="30840"/>
                  </a:lnTo>
                  <a:lnTo>
                    <a:pt x="4983" y="30807"/>
                  </a:lnTo>
                  <a:lnTo>
                    <a:pt x="5017" y="30874"/>
                  </a:lnTo>
                  <a:lnTo>
                    <a:pt x="5118" y="30908"/>
                  </a:lnTo>
                  <a:lnTo>
                    <a:pt x="5185" y="30874"/>
                  </a:lnTo>
                  <a:lnTo>
                    <a:pt x="5252" y="30807"/>
                  </a:lnTo>
                  <a:lnTo>
                    <a:pt x="6330" y="27642"/>
                  </a:lnTo>
                  <a:lnTo>
                    <a:pt x="7407" y="24477"/>
                  </a:lnTo>
                  <a:lnTo>
                    <a:pt x="8484" y="21312"/>
                  </a:lnTo>
                  <a:lnTo>
                    <a:pt x="9057" y="19730"/>
                  </a:lnTo>
                  <a:lnTo>
                    <a:pt x="9663" y="18181"/>
                  </a:lnTo>
                  <a:lnTo>
                    <a:pt x="10302" y="16498"/>
                  </a:lnTo>
                  <a:lnTo>
                    <a:pt x="10908" y="14814"/>
                  </a:lnTo>
                  <a:lnTo>
                    <a:pt x="12053" y="11447"/>
                  </a:lnTo>
                  <a:lnTo>
                    <a:pt x="12626" y="9831"/>
                  </a:lnTo>
                  <a:lnTo>
                    <a:pt x="13198" y="8182"/>
                  </a:lnTo>
                  <a:lnTo>
                    <a:pt x="13434" y="7340"/>
                  </a:lnTo>
                  <a:lnTo>
                    <a:pt x="13669" y="6498"/>
                  </a:lnTo>
                  <a:lnTo>
                    <a:pt x="13838" y="5657"/>
                  </a:lnTo>
                  <a:lnTo>
                    <a:pt x="13905" y="4815"/>
                  </a:lnTo>
                  <a:lnTo>
                    <a:pt x="14006" y="4781"/>
                  </a:lnTo>
                  <a:lnTo>
                    <a:pt x="14040" y="4714"/>
                  </a:lnTo>
                  <a:lnTo>
                    <a:pt x="14006" y="4647"/>
                  </a:lnTo>
                  <a:lnTo>
                    <a:pt x="13939" y="4579"/>
                  </a:lnTo>
                  <a:lnTo>
                    <a:pt x="13063" y="4276"/>
                  </a:lnTo>
                  <a:lnTo>
                    <a:pt x="12154" y="4040"/>
                  </a:lnTo>
                  <a:lnTo>
                    <a:pt x="11279" y="3771"/>
                  </a:lnTo>
                  <a:lnTo>
                    <a:pt x="10370" y="3535"/>
                  </a:lnTo>
                  <a:lnTo>
                    <a:pt x="9393" y="3199"/>
                  </a:lnTo>
                  <a:lnTo>
                    <a:pt x="8417" y="2862"/>
                  </a:lnTo>
                  <a:lnTo>
                    <a:pt x="6464" y="2121"/>
                  </a:lnTo>
                  <a:lnTo>
                    <a:pt x="5555" y="1785"/>
                  </a:lnTo>
                  <a:lnTo>
                    <a:pt x="4680" y="1482"/>
                  </a:lnTo>
                  <a:lnTo>
                    <a:pt x="3771" y="1212"/>
                  </a:lnTo>
                  <a:lnTo>
                    <a:pt x="2828" y="977"/>
                  </a:lnTo>
                  <a:lnTo>
                    <a:pt x="2323" y="842"/>
                  </a:lnTo>
                  <a:lnTo>
                    <a:pt x="1818" y="707"/>
                  </a:lnTo>
                  <a:lnTo>
                    <a:pt x="1347" y="539"/>
                  </a:lnTo>
                  <a:lnTo>
                    <a:pt x="875" y="337"/>
                  </a:lnTo>
                  <a:lnTo>
                    <a:pt x="438" y="135"/>
                  </a:lnTo>
                  <a:lnTo>
                    <a:pt x="236" y="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10"/>
            <p:cNvSpPr/>
            <p:nvPr/>
          </p:nvSpPr>
          <p:spPr>
            <a:xfrm>
              <a:off x="211084" y="1586492"/>
              <a:ext cx="20153" cy="23536"/>
            </a:xfrm>
            <a:custGeom>
              <a:avLst/>
              <a:gdLst/>
              <a:ahLst/>
              <a:cxnLst/>
              <a:rect l="l" t="t" r="r" b="b"/>
              <a:pathLst>
                <a:path w="405" h="473" extrusionOk="0">
                  <a:moveTo>
                    <a:pt x="202" y="1"/>
                  </a:moveTo>
                  <a:lnTo>
                    <a:pt x="101" y="68"/>
                  </a:lnTo>
                  <a:lnTo>
                    <a:pt x="68" y="102"/>
                  </a:lnTo>
                  <a:lnTo>
                    <a:pt x="34" y="135"/>
                  </a:lnTo>
                  <a:lnTo>
                    <a:pt x="0" y="270"/>
                  </a:lnTo>
                  <a:lnTo>
                    <a:pt x="0" y="371"/>
                  </a:lnTo>
                  <a:lnTo>
                    <a:pt x="68" y="438"/>
                  </a:lnTo>
                  <a:lnTo>
                    <a:pt x="135" y="472"/>
                  </a:lnTo>
                  <a:lnTo>
                    <a:pt x="236" y="438"/>
                  </a:lnTo>
                  <a:lnTo>
                    <a:pt x="303" y="405"/>
                  </a:lnTo>
                  <a:lnTo>
                    <a:pt x="371" y="304"/>
                  </a:lnTo>
                  <a:lnTo>
                    <a:pt x="371" y="270"/>
                  </a:lnTo>
                  <a:lnTo>
                    <a:pt x="404" y="270"/>
                  </a:lnTo>
                  <a:lnTo>
                    <a:pt x="404" y="203"/>
                  </a:lnTo>
                  <a:lnTo>
                    <a:pt x="404" y="169"/>
                  </a:lnTo>
                  <a:lnTo>
                    <a:pt x="404" y="102"/>
                  </a:lnTo>
                  <a:lnTo>
                    <a:pt x="371" y="68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10"/>
            <p:cNvSpPr/>
            <p:nvPr/>
          </p:nvSpPr>
          <p:spPr>
            <a:xfrm>
              <a:off x="3" y="1439053"/>
              <a:ext cx="830992" cy="1847937"/>
            </a:xfrm>
            <a:custGeom>
              <a:avLst/>
              <a:gdLst/>
              <a:ahLst/>
              <a:cxnLst/>
              <a:rect l="l" t="t" r="r" b="b"/>
              <a:pathLst>
                <a:path w="16700" h="37137" extrusionOk="0">
                  <a:moveTo>
                    <a:pt x="0" y="1"/>
                  </a:moveTo>
                  <a:lnTo>
                    <a:pt x="0" y="169"/>
                  </a:lnTo>
                  <a:lnTo>
                    <a:pt x="505" y="270"/>
                  </a:lnTo>
                  <a:lnTo>
                    <a:pt x="976" y="439"/>
                  </a:lnTo>
                  <a:lnTo>
                    <a:pt x="1953" y="809"/>
                  </a:lnTo>
                  <a:lnTo>
                    <a:pt x="2592" y="1011"/>
                  </a:lnTo>
                  <a:lnTo>
                    <a:pt x="3232" y="1179"/>
                  </a:lnTo>
                  <a:lnTo>
                    <a:pt x="3872" y="1348"/>
                  </a:lnTo>
                  <a:lnTo>
                    <a:pt x="4512" y="1550"/>
                  </a:lnTo>
                  <a:lnTo>
                    <a:pt x="7171" y="2358"/>
                  </a:lnTo>
                  <a:lnTo>
                    <a:pt x="8484" y="2795"/>
                  </a:lnTo>
                  <a:lnTo>
                    <a:pt x="9831" y="3233"/>
                  </a:lnTo>
                  <a:lnTo>
                    <a:pt x="12019" y="4007"/>
                  </a:lnTo>
                  <a:lnTo>
                    <a:pt x="14242" y="4815"/>
                  </a:lnTo>
                  <a:lnTo>
                    <a:pt x="14747" y="4984"/>
                  </a:lnTo>
                  <a:lnTo>
                    <a:pt x="15252" y="5186"/>
                  </a:lnTo>
                  <a:lnTo>
                    <a:pt x="15757" y="5455"/>
                  </a:lnTo>
                  <a:lnTo>
                    <a:pt x="15959" y="5623"/>
                  </a:lnTo>
                  <a:lnTo>
                    <a:pt x="16194" y="5792"/>
                  </a:lnTo>
                  <a:lnTo>
                    <a:pt x="16329" y="5960"/>
                  </a:lnTo>
                  <a:lnTo>
                    <a:pt x="16396" y="6162"/>
                  </a:lnTo>
                  <a:lnTo>
                    <a:pt x="16430" y="6431"/>
                  </a:lnTo>
                  <a:lnTo>
                    <a:pt x="16430" y="6768"/>
                  </a:lnTo>
                  <a:lnTo>
                    <a:pt x="16430" y="7105"/>
                  </a:lnTo>
                  <a:lnTo>
                    <a:pt x="16363" y="7475"/>
                  </a:lnTo>
                  <a:lnTo>
                    <a:pt x="16228" y="8283"/>
                  </a:lnTo>
                  <a:lnTo>
                    <a:pt x="16026" y="9091"/>
                  </a:lnTo>
                  <a:lnTo>
                    <a:pt x="15790" y="9798"/>
                  </a:lnTo>
                  <a:lnTo>
                    <a:pt x="15487" y="10808"/>
                  </a:lnTo>
                  <a:lnTo>
                    <a:pt x="15285" y="11448"/>
                  </a:lnTo>
                  <a:lnTo>
                    <a:pt x="15083" y="12054"/>
                  </a:lnTo>
                  <a:lnTo>
                    <a:pt x="14612" y="13333"/>
                  </a:lnTo>
                  <a:lnTo>
                    <a:pt x="14141" y="14613"/>
                  </a:lnTo>
                  <a:lnTo>
                    <a:pt x="13703" y="15892"/>
                  </a:lnTo>
                  <a:lnTo>
                    <a:pt x="13299" y="17172"/>
                  </a:lnTo>
                  <a:lnTo>
                    <a:pt x="12929" y="18485"/>
                  </a:lnTo>
                  <a:lnTo>
                    <a:pt x="12525" y="19831"/>
                  </a:lnTo>
                  <a:lnTo>
                    <a:pt x="12120" y="21144"/>
                  </a:lnTo>
                  <a:lnTo>
                    <a:pt x="11211" y="23838"/>
                  </a:lnTo>
                  <a:lnTo>
                    <a:pt x="9326" y="29124"/>
                  </a:lnTo>
                  <a:lnTo>
                    <a:pt x="7508" y="34376"/>
                  </a:lnTo>
                  <a:lnTo>
                    <a:pt x="7340" y="34982"/>
                  </a:lnTo>
                  <a:lnTo>
                    <a:pt x="7138" y="35655"/>
                  </a:lnTo>
                  <a:lnTo>
                    <a:pt x="7003" y="35992"/>
                  </a:lnTo>
                  <a:lnTo>
                    <a:pt x="6835" y="36261"/>
                  </a:lnTo>
                  <a:lnTo>
                    <a:pt x="6599" y="36497"/>
                  </a:lnTo>
                  <a:lnTo>
                    <a:pt x="6498" y="36598"/>
                  </a:lnTo>
                  <a:lnTo>
                    <a:pt x="6363" y="36699"/>
                  </a:lnTo>
                  <a:lnTo>
                    <a:pt x="6161" y="36800"/>
                  </a:lnTo>
                  <a:lnTo>
                    <a:pt x="5926" y="36834"/>
                  </a:lnTo>
                  <a:lnTo>
                    <a:pt x="5690" y="36867"/>
                  </a:lnTo>
                  <a:lnTo>
                    <a:pt x="5454" y="36834"/>
                  </a:lnTo>
                  <a:lnTo>
                    <a:pt x="4983" y="36733"/>
                  </a:lnTo>
                  <a:lnTo>
                    <a:pt x="4512" y="36598"/>
                  </a:lnTo>
                  <a:lnTo>
                    <a:pt x="4074" y="36430"/>
                  </a:lnTo>
                  <a:lnTo>
                    <a:pt x="3670" y="36228"/>
                  </a:lnTo>
                  <a:lnTo>
                    <a:pt x="2794" y="35824"/>
                  </a:lnTo>
                  <a:lnTo>
                    <a:pt x="2525" y="35689"/>
                  </a:lnTo>
                  <a:lnTo>
                    <a:pt x="2222" y="35588"/>
                  </a:lnTo>
                  <a:lnTo>
                    <a:pt x="1616" y="35386"/>
                  </a:lnTo>
                  <a:lnTo>
                    <a:pt x="1010" y="35218"/>
                  </a:lnTo>
                  <a:lnTo>
                    <a:pt x="404" y="35049"/>
                  </a:lnTo>
                  <a:lnTo>
                    <a:pt x="202" y="34948"/>
                  </a:lnTo>
                  <a:lnTo>
                    <a:pt x="0" y="34847"/>
                  </a:lnTo>
                  <a:lnTo>
                    <a:pt x="0" y="35184"/>
                  </a:lnTo>
                  <a:lnTo>
                    <a:pt x="505" y="35386"/>
                  </a:lnTo>
                  <a:lnTo>
                    <a:pt x="1044" y="35554"/>
                  </a:lnTo>
                  <a:lnTo>
                    <a:pt x="1650" y="35756"/>
                  </a:lnTo>
                  <a:lnTo>
                    <a:pt x="2222" y="35992"/>
                  </a:lnTo>
                  <a:lnTo>
                    <a:pt x="2828" y="36228"/>
                  </a:lnTo>
                  <a:lnTo>
                    <a:pt x="3400" y="36497"/>
                  </a:lnTo>
                  <a:lnTo>
                    <a:pt x="3804" y="36665"/>
                  </a:lnTo>
                  <a:lnTo>
                    <a:pt x="4209" y="36834"/>
                  </a:lnTo>
                  <a:lnTo>
                    <a:pt x="4613" y="36968"/>
                  </a:lnTo>
                  <a:lnTo>
                    <a:pt x="5050" y="37103"/>
                  </a:lnTo>
                  <a:lnTo>
                    <a:pt x="5387" y="37137"/>
                  </a:lnTo>
                  <a:lnTo>
                    <a:pt x="5690" y="37137"/>
                  </a:lnTo>
                  <a:lnTo>
                    <a:pt x="6027" y="37103"/>
                  </a:lnTo>
                  <a:lnTo>
                    <a:pt x="6330" y="37002"/>
                  </a:lnTo>
                  <a:lnTo>
                    <a:pt x="6599" y="36867"/>
                  </a:lnTo>
                  <a:lnTo>
                    <a:pt x="6835" y="36665"/>
                  </a:lnTo>
                  <a:lnTo>
                    <a:pt x="7037" y="36430"/>
                  </a:lnTo>
                  <a:lnTo>
                    <a:pt x="7205" y="36093"/>
                  </a:lnTo>
                  <a:lnTo>
                    <a:pt x="7710" y="34679"/>
                  </a:lnTo>
                  <a:lnTo>
                    <a:pt x="8181" y="33265"/>
                  </a:lnTo>
                  <a:lnTo>
                    <a:pt x="9158" y="30437"/>
                  </a:lnTo>
                  <a:lnTo>
                    <a:pt x="11178" y="24747"/>
                  </a:lnTo>
                  <a:lnTo>
                    <a:pt x="12154" y="21885"/>
                  </a:lnTo>
                  <a:lnTo>
                    <a:pt x="12592" y="20471"/>
                  </a:lnTo>
                  <a:lnTo>
                    <a:pt x="13030" y="19023"/>
                  </a:lnTo>
                  <a:lnTo>
                    <a:pt x="13838" y="16296"/>
                  </a:lnTo>
                  <a:lnTo>
                    <a:pt x="14275" y="14949"/>
                  </a:lnTo>
                  <a:lnTo>
                    <a:pt x="14747" y="13636"/>
                  </a:lnTo>
                  <a:lnTo>
                    <a:pt x="15252" y="12256"/>
                  </a:lnTo>
                  <a:lnTo>
                    <a:pt x="15723" y="10842"/>
                  </a:lnTo>
                  <a:lnTo>
                    <a:pt x="16060" y="9765"/>
                  </a:lnTo>
                  <a:lnTo>
                    <a:pt x="16329" y="8957"/>
                  </a:lnTo>
                  <a:lnTo>
                    <a:pt x="16531" y="8048"/>
                  </a:lnTo>
                  <a:lnTo>
                    <a:pt x="16632" y="7610"/>
                  </a:lnTo>
                  <a:lnTo>
                    <a:pt x="16666" y="7172"/>
                  </a:lnTo>
                  <a:lnTo>
                    <a:pt x="16699" y="6734"/>
                  </a:lnTo>
                  <a:lnTo>
                    <a:pt x="16666" y="6364"/>
                  </a:lnTo>
                  <a:lnTo>
                    <a:pt x="16598" y="5994"/>
                  </a:lnTo>
                  <a:lnTo>
                    <a:pt x="16464" y="5691"/>
                  </a:lnTo>
                  <a:lnTo>
                    <a:pt x="16363" y="5556"/>
                  </a:lnTo>
                  <a:lnTo>
                    <a:pt x="16262" y="5455"/>
                  </a:lnTo>
                  <a:lnTo>
                    <a:pt x="16127" y="5354"/>
                  </a:lnTo>
                  <a:lnTo>
                    <a:pt x="15992" y="5287"/>
                  </a:lnTo>
                  <a:lnTo>
                    <a:pt x="14982" y="4815"/>
                  </a:lnTo>
                  <a:lnTo>
                    <a:pt x="14477" y="4613"/>
                  </a:lnTo>
                  <a:lnTo>
                    <a:pt x="13972" y="4445"/>
                  </a:lnTo>
                  <a:lnTo>
                    <a:pt x="12659" y="3974"/>
                  </a:lnTo>
                  <a:lnTo>
                    <a:pt x="11346" y="3502"/>
                  </a:lnTo>
                  <a:lnTo>
                    <a:pt x="9831" y="2964"/>
                  </a:lnTo>
                  <a:lnTo>
                    <a:pt x="8316" y="2492"/>
                  </a:lnTo>
                  <a:lnTo>
                    <a:pt x="5286" y="1516"/>
                  </a:lnTo>
                  <a:lnTo>
                    <a:pt x="3737" y="1078"/>
                  </a:lnTo>
                  <a:lnTo>
                    <a:pt x="2188" y="641"/>
                  </a:lnTo>
                  <a:lnTo>
                    <a:pt x="1650" y="439"/>
                  </a:lnTo>
                  <a:lnTo>
                    <a:pt x="1111" y="237"/>
                  </a:lnTo>
                  <a:lnTo>
                    <a:pt x="842" y="136"/>
                  </a:lnTo>
                  <a:lnTo>
                    <a:pt x="572" y="68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57" name="Google Shape;1557;p10"/>
          <p:cNvSpPr/>
          <p:nvPr/>
        </p:nvSpPr>
        <p:spPr>
          <a:xfrm>
            <a:off x="7570249" y="187589"/>
            <a:ext cx="830992" cy="847761"/>
          </a:xfrm>
          <a:custGeom>
            <a:avLst/>
            <a:gdLst/>
            <a:ahLst/>
            <a:cxnLst/>
            <a:rect l="l" t="t" r="r" b="b"/>
            <a:pathLst>
              <a:path w="16700" h="17037" extrusionOk="0">
                <a:moveTo>
                  <a:pt x="10471" y="169"/>
                </a:moveTo>
                <a:lnTo>
                  <a:pt x="10471" y="338"/>
                </a:lnTo>
                <a:lnTo>
                  <a:pt x="10538" y="472"/>
                </a:lnTo>
                <a:lnTo>
                  <a:pt x="10606" y="674"/>
                </a:lnTo>
                <a:lnTo>
                  <a:pt x="10336" y="775"/>
                </a:lnTo>
                <a:lnTo>
                  <a:pt x="10303" y="809"/>
                </a:lnTo>
                <a:lnTo>
                  <a:pt x="10202" y="641"/>
                </a:lnTo>
                <a:lnTo>
                  <a:pt x="10101" y="472"/>
                </a:lnTo>
                <a:lnTo>
                  <a:pt x="10269" y="338"/>
                </a:lnTo>
                <a:lnTo>
                  <a:pt x="10404" y="236"/>
                </a:lnTo>
                <a:lnTo>
                  <a:pt x="10471" y="169"/>
                </a:lnTo>
                <a:close/>
                <a:moveTo>
                  <a:pt x="10673" y="944"/>
                </a:moveTo>
                <a:lnTo>
                  <a:pt x="10673" y="1011"/>
                </a:lnTo>
                <a:lnTo>
                  <a:pt x="10707" y="1112"/>
                </a:lnTo>
                <a:lnTo>
                  <a:pt x="10774" y="1314"/>
                </a:lnTo>
                <a:lnTo>
                  <a:pt x="10673" y="1314"/>
                </a:lnTo>
                <a:lnTo>
                  <a:pt x="10336" y="1381"/>
                </a:lnTo>
                <a:lnTo>
                  <a:pt x="10303" y="1213"/>
                </a:lnTo>
                <a:lnTo>
                  <a:pt x="10269" y="1078"/>
                </a:lnTo>
                <a:lnTo>
                  <a:pt x="10404" y="1045"/>
                </a:lnTo>
                <a:lnTo>
                  <a:pt x="10673" y="944"/>
                </a:lnTo>
                <a:close/>
                <a:moveTo>
                  <a:pt x="10942" y="1516"/>
                </a:moveTo>
                <a:lnTo>
                  <a:pt x="11043" y="1617"/>
                </a:lnTo>
                <a:lnTo>
                  <a:pt x="11481" y="2055"/>
                </a:lnTo>
                <a:lnTo>
                  <a:pt x="11717" y="2290"/>
                </a:lnTo>
                <a:lnTo>
                  <a:pt x="11919" y="2526"/>
                </a:lnTo>
                <a:lnTo>
                  <a:pt x="11649" y="2627"/>
                </a:lnTo>
                <a:lnTo>
                  <a:pt x="11346" y="2694"/>
                </a:lnTo>
                <a:lnTo>
                  <a:pt x="10740" y="2829"/>
                </a:lnTo>
                <a:lnTo>
                  <a:pt x="10404" y="2896"/>
                </a:lnTo>
                <a:lnTo>
                  <a:pt x="10235" y="2930"/>
                </a:lnTo>
                <a:lnTo>
                  <a:pt x="10101" y="3031"/>
                </a:lnTo>
                <a:lnTo>
                  <a:pt x="10168" y="2425"/>
                </a:lnTo>
                <a:lnTo>
                  <a:pt x="10303" y="1819"/>
                </a:lnTo>
                <a:lnTo>
                  <a:pt x="10336" y="1583"/>
                </a:lnTo>
                <a:lnTo>
                  <a:pt x="10505" y="1550"/>
                </a:lnTo>
                <a:lnTo>
                  <a:pt x="10808" y="1516"/>
                </a:lnTo>
                <a:close/>
                <a:moveTo>
                  <a:pt x="12087" y="2728"/>
                </a:moveTo>
                <a:lnTo>
                  <a:pt x="12255" y="2964"/>
                </a:lnTo>
                <a:lnTo>
                  <a:pt x="11582" y="3199"/>
                </a:lnTo>
                <a:lnTo>
                  <a:pt x="10942" y="3368"/>
                </a:lnTo>
                <a:lnTo>
                  <a:pt x="10505" y="3502"/>
                </a:lnTo>
                <a:lnTo>
                  <a:pt x="10067" y="3637"/>
                </a:lnTo>
                <a:lnTo>
                  <a:pt x="10101" y="3199"/>
                </a:lnTo>
                <a:lnTo>
                  <a:pt x="10303" y="3166"/>
                </a:lnTo>
                <a:lnTo>
                  <a:pt x="10505" y="3132"/>
                </a:lnTo>
                <a:lnTo>
                  <a:pt x="10942" y="3031"/>
                </a:lnTo>
                <a:lnTo>
                  <a:pt x="11515" y="2896"/>
                </a:lnTo>
                <a:lnTo>
                  <a:pt x="11818" y="2829"/>
                </a:lnTo>
                <a:lnTo>
                  <a:pt x="12087" y="2728"/>
                </a:lnTo>
                <a:close/>
                <a:moveTo>
                  <a:pt x="12525" y="3098"/>
                </a:moveTo>
                <a:lnTo>
                  <a:pt x="12626" y="3671"/>
                </a:lnTo>
                <a:lnTo>
                  <a:pt x="12760" y="4243"/>
                </a:lnTo>
                <a:lnTo>
                  <a:pt x="13063" y="5320"/>
                </a:lnTo>
                <a:lnTo>
                  <a:pt x="13265" y="5994"/>
                </a:lnTo>
                <a:lnTo>
                  <a:pt x="13535" y="6633"/>
                </a:lnTo>
                <a:lnTo>
                  <a:pt x="13804" y="7273"/>
                </a:lnTo>
                <a:lnTo>
                  <a:pt x="14040" y="7913"/>
                </a:lnTo>
                <a:lnTo>
                  <a:pt x="14242" y="8519"/>
                </a:lnTo>
                <a:lnTo>
                  <a:pt x="14410" y="9159"/>
                </a:lnTo>
                <a:lnTo>
                  <a:pt x="14679" y="10404"/>
                </a:lnTo>
                <a:lnTo>
                  <a:pt x="14780" y="10876"/>
                </a:lnTo>
                <a:lnTo>
                  <a:pt x="14881" y="11347"/>
                </a:lnTo>
                <a:lnTo>
                  <a:pt x="15016" y="11818"/>
                </a:lnTo>
                <a:lnTo>
                  <a:pt x="15117" y="12020"/>
                </a:lnTo>
                <a:lnTo>
                  <a:pt x="15252" y="12222"/>
                </a:lnTo>
                <a:lnTo>
                  <a:pt x="14612" y="12458"/>
                </a:lnTo>
                <a:lnTo>
                  <a:pt x="13939" y="12660"/>
                </a:lnTo>
                <a:lnTo>
                  <a:pt x="13333" y="12828"/>
                </a:lnTo>
                <a:lnTo>
                  <a:pt x="12996" y="12929"/>
                </a:lnTo>
                <a:lnTo>
                  <a:pt x="12727" y="13030"/>
                </a:lnTo>
                <a:lnTo>
                  <a:pt x="12592" y="12458"/>
                </a:lnTo>
                <a:lnTo>
                  <a:pt x="12457" y="11919"/>
                </a:lnTo>
                <a:lnTo>
                  <a:pt x="12154" y="10808"/>
                </a:lnTo>
                <a:lnTo>
                  <a:pt x="11818" y="9563"/>
                </a:lnTo>
                <a:lnTo>
                  <a:pt x="11616" y="8923"/>
                </a:lnTo>
                <a:lnTo>
                  <a:pt x="11414" y="8317"/>
                </a:lnTo>
                <a:lnTo>
                  <a:pt x="11010" y="7239"/>
                </a:lnTo>
                <a:lnTo>
                  <a:pt x="10808" y="6667"/>
                </a:lnTo>
                <a:lnTo>
                  <a:pt x="10639" y="6128"/>
                </a:lnTo>
                <a:lnTo>
                  <a:pt x="10471" y="5590"/>
                </a:lnTo>
                <a:lnTo>
                  <a:pt x="10269" y="5051"/>
                </a:lnTo>
                <a:lnTo>
                  <a:pt x="10101" y="4479"/>
                </a:lnTo>
                <a:lnTo>
                  <a:pt x="9932" y="3940"/>
                </a:lnTo>
                <a:lnTo>
                  <a:pt x="9966" y="3906"/>
                </a:lnTo>
                <a:lnTo>
                  <a:pt x="10572" y="3704"/>
                </a:lnTo>
                <a:lnTo>
                  <a:pt x="11178" y="3536"/>
                </a:lnTo>
                <a:lnTo>
                  <a:pt x="11885" y="3368"/>
                </a:lnTo>
                <a:lnTo>
                  <a:pt x="12222" y="3233"/>
                </a:lnTo>
                <a:lnTo>
                  <a:pt x="12525" y="3098"/>
                </a:lnTo>
                <a:close/>
                <a:moveTo>
                  <a:pt x="15353" y="12492"/>
                </a:moveTo>
                <a:lnTo>
                  <a:pt x="15386" y="12761"/>
                </a:lnTo>
                <a:lnTo>
                  <a:pt x="15454" y="12997"/>
                </a:lnTo>
                <a:lnTo>
                  <a:pt x="15622" y="13535"/>
                </a:lnTo>
                <a:lnTo>
                  <a:pt x="15521" y="13502"/>
                </a:lnTo>
                <a:lnTo>
                  <a:pt x="15420" y="13502"/>
                </a:lnTo>
                <a:lnTo>
                  <a:pt x="15117" y="13535"/>
                </a:lnTo>
                <a:lnTo>
                  <a:pt x="14646" y="13670"/>
                </a:lnTo>
                <a:lnTo>
                  <a:pt x="13972" y="13872"/>
                </a:lnTo>
                <a:lnTo>
                  <a:pt x="13535" y="13973"/>
                </a:lnTo>
                <a:lnTo>
                  <a:pt x="13265" y="14040"/>
                </a:lnTo>
                <a:lnTo>
                  <a:pt x="13164" y="13805"/>
                </a:lnTo>
                <a:lnTo>
                  <a:pt x="13097" y="13569"/>
                </a:lnTo>
                <a:lnTo>
                  <a:pt x="12996" y="13367"/>
                </a:lnTo>
                <a:lnTo>
                  <a:pt x="12861" y="13199"/>
                </a:lnTo>
                <a:lnTo>
                  <a:pt x="13097" y="13165"/>
                </a:lnTo>
                <a:lnTo>
                  <a:pt x="13366" y="13098"/>
                </a:lnTo>
                <a:lnTo>
                  <a:pt x="13838" y="12963"/>
                </a:lnTo>
                <a:lnTo>
                  <a:pt x="14612" y="12727"/>
                </a:lnTo>
                <a:lnTo>
                  <a:pt x="15353" y="12492"/>
                </a:lnTo>
                <a:close/>
                <a:moveTo>
                  <a:pt x="337" y="11886"/>
                </a:moveTo>
                <a:lnTo>
                  <a:pt x="472" y="12155"/>
                </a:lnTo>
                <a:lnTo>
                  <a:pt x="674" y="12357"/>
                </a:lnTo>
                <a:lnTo>
                  <a:pt x="909" y="12593"/>
                </a:lnTo>
                <a:lnTo>
                  <a:pt x="1145" y="12727"/>
                </a:lnTo>
                <a:lnTo>
                  <a:pt x="1381" y="12828"/>
                </a:lnTo>
                <a:lnTo>
                  <a:pt x="1650" y="12896"/>
                </a:lnTo>
                <a:lnTo>
                  <a:pt x="1919" y="12929"/>
                </a:lnTo>
                <a:lnTo>
                  <a:pt x="2020" y="13333"/>
                </a:lnTo>
                <a:lnTo>
                  <a:pt x="2121" y="13805"/>
                </a:lnTo>
                <a:lnTo>
                  <a:pt x="2222" y="13939"/>
                </a:lnTo>
                <a:lnTo>
                  <a:pt x="2290" y="14074"/>
                </a:lnTo>
                <a:lnTo>
                  <a:pt x="2525" y="14276"/>
                </a:lnTo>
                <a:lnTo>
                  <a:pt x="2189" y="14175"/>
                </a:lnTo>
                <a:lnTo>
                  <a:pt x="1886" y="14040"/>
                </a:lnTo>
                <a:lnTo>
                  <a:pt x="1583" y="13906"/>
                </a:lnTo>
                <a:lnTo>
                  <a:pt x="1313" y="13704"/>
                </a:lnTo>
                <a:lnTo>
                  <a:pt x="1078" y="13468"/>
                </a:lnTo>
                <a:lnTo>
                  <a:pt x="876" y="13199"/>
                </a:lnTo>
                <a:lnTo>
                  <a:pt x="674" y="12929"/>
                </a:lnTo>
                <a:lnTo>
                  <a:pt x="539" y="12593"/>
                </a:lnTo>
                <a:lnTo>
                  <a:pt x="404" y="12256"/>
                </a:lnTo>
                <a:lnTo>
                  <a:pt x="337" y="11886"/>
                </a:lnTo>
                <a:close/>
                <a:moveTo>
                  <a:pt x="15285" y="13838"/>
                </a:moveTo>
                <a:lnTo>
                  <a:pt x="14545" y="14074"/>
                </a:lnTo>
                <a:lnTo>
                  <a:pt x="13972" y="14276"/>
                </a:lnTo>
                <a:lnTo>
                  <a:pt x="13669" y="14377"/>
                </a:lnTo>
                <a:lnTo>
                  <a:pt x="13400" y="14512"/>
                </a:lnTo>
                <a:lnTo>
                  <a:pt x="13400" y="14545"/>
                </a:lnTo>
                <a:lnTo>
                  <a:pt x="13400" y="14579"/>
                </a:lnTo>
                <a:lnTo>
                  <a:pt x="13669" y="14579"/>
                </a:lnTo>
                <a:lnTo>
                  <a:pt x="13939" y="14512"/>
                </a:lnTo>
                <a:lnTo>
                  <a:pt x="14444" y="14377"/>
                </a:lnTo>
                <a:lnTo>
                  <a:pt x="15117" y="14175"/>
                </a:lnTo>
                <a:lnTo>
                  <a:pt x="15757" y="13973"/>
                </a:lnTo>
                <a:lnTo>
                  <a:pt x="15790" y="14108"/>
                </a:lnTo>
                <a:lnTo>
                  <a:pt x="15184" y="14209"/>
                </a:lnTo>
                <a:lnTo>
                  <a:pt x="14578" y="14377"/>
                </a:lnTo>
                <a:lnTo>
                  <a:pt x="13972" y="14646"/>
                </a:lnTo>
                <a:lnTo>
                  <a:pt x="13703" y="14781"/>
                </a:lnTo>
                <a:lnTo>
                  <a:pt x="13467" y="14949"/>
                </a:lnTo>
                <a:lnTo>
                  <a:pt x="13400" y="14747"/>
                </a:lnTo>
                <a:lnTo>
                  <a:pt x="13299" y="14242"/>
                </a:lnTo>
                <a:lnTo>
                  <a:pt x="13669" y="14175"/>
                </a:lnTo>
                <a:lnTo>
                  <a:pt x="14073" y="14108"/>
                </a:lnTo>
                <a:lnTo>
                  <a:pt x="14814" y="13906"/>
                </a:lnTo>
                <a:lnTo>
                  <a:pt x="15285" y="13838"/>
                </a:lnTo>
                <a:close/>
                <a:moveTo>
                  <a:pt x="1145" y="3098"/>
                </a:moveTo>
                <a:lnTo>
                  <a:pt x="1684" y="3199"/>
                </a:lnTo>
                <a:lnTo>
                  <a:pt x="2189" y="3267"/>
                </a:lnTo>
                <a:lnTo>
                  <a:pt x="3232" y="3368"/>
                </a:lnTo>
                <a:lnTo>
                  <a:pt x="4276" y="3435"/>
                </a:lnTo>
                <a:lnTo>
                  <a:pt x="5320" y="3502"/>
                </a:lnTo>
                <a:lnTo>
                  <a:pt x="6397" y="3637"/>
                </a:lnTo>
                <a:lnTo>
                  <a:pt x="7508" y="3772"/>
                </a:lnTo>
                <a:lnTo>
                  <a:pt x="8619" y="3906"/>
                </a:lnTo>
                <a:lnTo>
                  <a:pt x="9730" y="3974"/>
                </a:lnTo>
                <a:lnTo>
                  <a:pt x="9831" y="4411"/>
                </a:lnTo>
                <a:lnTo>
                  <a:pt x="9932" y="4883"/>
                </a:lnTo>
                <a:lnTo>
                  <a:pt x="10269" y="5758"/>
                </a:lnTo>
                <a:lnTo>
                  <a:pt x="10639" y="6970"/>
                </a:lnTo>
                <a:lnTo>
                  <a:pt x="11077" y="8148"/>
                </a:lnTo>
                <a:lnTo>
                  <a:pt x="11346" y="8990"/>
                </a:lnTo>
                <a:lnTo>
                  <a:pt x="11616" y="9866"/>
                </a:lnTo>
                <a:lnTo>
                  <a:pt x="11582" y="9899"/>
                </a:lnTo>
                <a:lnTo>
                  <a:pt x="11649" y="10573"/>
                </a:lnTo>
                <a:lnTo>
                  <a:pt x="11616" y="11246"/>
                </a:lnTo>
                <a:lnTo>
                  <a:pt x="11548" y="11919"/>
                </a:lnTo>
                <a:lnTo>
                  <a:pt x="11447" y="12593"/>
                </a:lnTo>
                <a:lnTo>
                  <a:pt x="11178" y="13771"/>
                </a:lnTo>
                <a:lnTo>
                  <a:pt x="11111" y="14377"/>
                </a:lnTo>
                <a:lnTo>
                  <a:pt x="11077" y="14983"/>
                </a:lnTo>
                <a:lnTo>
                  <a:pt x="10538" y="15050"/>
                </a:lnTo>
                <a:lnTo>
                  <a:pt x="9495" y="15050"/>
                </a:lnTo>
                <a:lnTo>
                  <a:pt x="8956" y="14983"/>
                </a:lnTo>
                <a:lnTo>
                  <a:pt x="7878" y="14848"/>
                </a:lnTo>
                <a:lnTo>
                  <a:pt x="6835" y="14714"/>
                </a:lnTo>
                <a:lnTo>
                  <a:pt x="5892" y="14613"/>
                </a:lnTo>
                <a:lnTo>
                  <a:pt x="4949" y="14545"/>
                </a:lnTo>
                <a:lnTo>
                  <a:pt x="3064" y="14444"/>
                </a:lnTo>
                <a:lnTo>
                  <a:pt x="3064" y="14411"/>
                </a:lnTo>
                <a:lnTo>
                  <a:pt x="3064" y="14343"/>
                </a:lnTo>
                <a:lnTo>
                  <a:pt x="3030" y="14310"/>
                </a:lnTo>
                <a:lnTo>
                  <a:pt x="2997" y="14276"/>
                </a:lnTo>
                <a:lnTo>
                  <a:pt x="2795" y="14175"/>
                </a:lnTo>
                <a:lnTo>
                  <a:pt x="2593" y="14040"/>
                </a:lnTo>
                <a:lnTo>
                  <a:pt x="2458" y="13872"/>
                </a:lnTo>
                <a:lnTo>
                  <a:pt x="2323" y="13704"/>
                </a:lnTo>
                <a:lnTo>
                  <a:pt x="2256" y="13502"/>
                </a:lnTo>
                <a:lnTo>
                  <a:pt x="2189" y="13300"/>
                </a:lnTo>
                <a:lnTo>
                  <a:pt x="2189" y="13064"/>
                </a:lnTo>
                <a:lnTo>
                  <a:pt x="2189" y="12828"/>
                </a:lnTo>
                <a:lnTo>
                  <a:pt x="2155" y="12761"/>
                </a:lnTo>
                <a:lnTo>
                  <a:pt x="2088" y="12727"/>
                </a:lnTo>
                <a:lnTo>
                  <a:pt x="1852" y="12727"/>
                </a:lnTo>
                <a:lnTo>
                  <a:pt x="1650" y="12694"/>
                </a:lnTo>
                <a:lnTo>
                  <a:pt x="1448" y="12626"/>
                </a:lnTo>
                <a:lnTo>
                  <a:pt x="1246" y="12559"/>
                </a:lnTo>
                <a:lnTo>
                  <a:pt x="1078" y="12458"/>
                </a:lnTo>
                <a:lnTo>
                  <a:pt x="909" y="12357"/>
                </a:lnTo>
                <a:lnTo>
                  <a:pt x="573" y="12054"/>
                </a:lnTo>
                <a:lnTo>
                  <a:pt x="472" y="11886"/>
                </a:lnTo>
                <a:lnTo>
                  <a:pt x="303" y="11717"/>
                </a:lnTo>
                <a:lnTo>
                  <a:pt x="236" y="11111"/>
                </a:lnTo>
                <a:lnTo>
                  <a:pt x="269" y="10505"/>
                </a:lnTo>
                <a:lnTo>
                  <a:pt x="303" y="9899"/>
                </a:lnTo>
                <a:lnTo>
                  <a:pt x="370" y="9327"/>
                </a:lnTo>
                <a:lnTo>
                  <a:pt x="505" y="7778"/>
                </a:lnTo>
                <a:lnTo>
                  <a:pt x="674" y="6196"/>
                </a:lnTo>
                <a:lnTo>
                  <a:pt x="741" y="5421"/>
                </a:lnTo>
                <a:lnTo>
                  <a:pt x="842" y="4647"/>
                </a:lnTo>
                <a:lnTo>
                  <a:pt x="977" y="3873"/>
                </a:lnTo>
                <a:lnTo>
                  <a:pt x="1145" y="3098"/>
                </a:lnTo>
                <a:close/>
                <a:moveTo>
                  <a:pt x="15858" y="14377"/>
                </a:moveTo>
                <a:lnTo>
                  <a:pt x="15858" y="14444"/>
                </a:lnTo>
                <a:lnTo>
                  <a:pt x="15656" y="14478"/>
                </a:lnTo>
                <a:lnTo>
                  <a:pt x="15420" y="14545"/>
                </a:lnTo>
                <a:lnTo>
                  <a:pt x="15083" y="14646"/>
                </a:lnTo>
                <a:lnTo>
                  <a:pt x="14679" y="14747"/>
                </a:lnTo>
                <a:lnTo>
                  <a:pt x="14275" y="14916"/>
                </a:lnTo>
                <a:lnTo>
                  <a:pt x="13871" y="15084"/>
                </a:lnTo>
                <a:lnTo>
                  <a:pt x="13703" y="15185"/>
                </a:lnTo>
                <a:lnTo>
                  <a:pt x="13535" y="15320"/>
                </a:lnTo>
                <a:lnTo>
                  <a:pt x="13467" y="15017"/>
                </a:lnTo>
                <a:lnTo>
                  <a:pt x="13905" y="14916"/>
                </a:lnTo>
                <a:lnTo>
                  <a:pt x="14376" y="14781"/>
                </a:lnTo>
                <a:lnTo>
                  <a:pt x="14814" y="14646"/>
                </a:lnTo>
                <a:lnTo>
                  <a:pt x="15285" y="14512"/>
                </a:lnTo>
                <a:lnTo>
                  <a:pt x="15521" y="14444"/>
                </a:lnTo>
                <a:lnTo>
                  <a:pt x="15689" y="14411"/>
                </a:lnTo>
                <a:lnTo>
                  <a:pt x="15858" y="14377"/>
                </a:lnTo>
                <a:close/>
                <a:moveTo>
                  <a:pt x="15925" y="14747"/>
                </a:moveTo>
                <a:lnTo>
                  <a:pt x="15925" y="14815"/>
                </a:lnTo>
                <a:lnTo>
                  <a:pt x="14747" y="15151"/>
                </a:lnTo>
                <a:lnTo>
                  <a:pt x="14141" y="15387"/>
                </a:lnTo>
                <a:lnTo>
                  <a:pt x="13871" y="15522"/>
                </a:lnTo>
                <a:lnTo>
                  <a:pt x="13602" y="15656"/>
                </a:lnTo>
                <a:lnTo>
                  <a:pt x="13535" y="15421"/>
                </a:lnTo>
                <a:lnTo>
                  <a:pt x="13905" y="15320"/>
                </a:lnTo>
                <a:lnTo>
                  <a:pt x="14275" y="15219"/>
                </a:lnTo>
                <a:lnTo>
                  <a:pt x="14612" y="15084"/>
                </a:lnTo>
                <a:lnTo>
                  <a:pt x="14982" y="14949"/>
                </a:lnTo>
                <a:lnTo>
                  <a:pt x="15420" y="14882"/>
                </a:lnTo>
                <a:lnTo>
                  <a:pt x="15689" y="14815"/>
                </a:lnTo>
                <a:lnTo>
                  <a:pt x="15925" y="14747"/>
                </a:lnTo>
                <a:close/>
                <a:moveTo>
                  <a:pt x="15959" y="15050"/>
                </a:moveTo>
                <a:lnTo>
                  <a:pt x="15992" y="15185"/>
                </a:lnTo>
                <a:lnTo>
                  <a:pt x="15790" y="15219"/>
                </a:lnTo>
                <a:lnTo>
                  <a:pt x="15588" y="15252"/>
                </a:lnTo>
                <a:lnTo>
                  <a:pt x="15218" y="15387"/>
                </a:lnTo>
                <a:lnTo>
                  <a:pt x="14444" y="15690"/>
                </a:lnTo>
                <a:lnTo>
                  <a:pt x="14073" y="15858"/>
                </a:lnTo>
                <a:lnTo>
                  <a:pt x="13703" y="16060"/>
                </a:lnTo>
                <a:lnTo>
                  <a:pt x="13636" y="15791"/>
                </a:lnTo>
                <a:lnTo>
                  <a:pt x="13804" y="15757"/>
                </a:lnTo>
                <a:lnTo>
                  <a:pt x="13972" y="15724"/>
                </a:lnTo>
                <a:lnTo>
                  <a:pt x="14275" y="15623"/>
                </a:lnTo>
                <a:lnTo>
                  <a:pt x="14612" y="15488"/>
                </a:lnTo>
                <a:lnTo>
                  <a:pt x="14915" y="15387"/>
                </a:lnTo>
                <a:lnTo>
                  <a:pt x="15454" y="15252"/>
                </a:lnTo>
                <a:lnTo>
                  <a:pt x="15723" y="15151"/>
                </a:lnTo>
                <a:lnTo>
                  <a:pt x="15959" y="15050"/>
                </a:lnTo>
                <a:close/>
                <a:moveTo>
                  <a:pt x="16026" y="15421"/>
                </a:moveTo>
                <a:lnTo>
                  <a:pt x="16093" y="15623"/>
                </a:lnTo>
                <a:lnTo>
                  <a:pt x="15420" y="15858"/>
                </a:lnTo>
                <a:lnTo>
                  <a:pt x="14747" y="16027"/>
                </a:lnTo>
                <a:lnTo>
                  <a:pt x="14275" y="16195"/>
                </a:lnTo>
                <a:lnTo>
                  <a:pt x="14040" y="16262"/>
                </a:lnTo>
                <a:lnTo>
                  <a:pt x="13838" y="16397"/>
                </a:lnTo>
                <a:lnTo>
                  <a:pt x="13737" y="16128"/>
                </a:lnTo>
                <a:lnTo>
                  <a:pt x="14073" y="16060"/>
                </a:lnTo>
                <a:lnTo>
                  <a:pt x="14410" y="15959"/>
                </a:lnTo>
                <a:lnTo>
                  <a:pt x="14713" y="15825"/>
                </a:lnTo>
                <a:lnTo>
                  <a:pt x="15050" y="15690"/>
                </a:lnTo>
                <a:lnTo>
                  <a:pt x="16026" y="15421"/>
                </a:lnTo>
                <a:close/>
                <a:moveTo>
                  <a:pt x="16161" y="15825"/>
                </a:moveTo>
                <a:lnTo>
                  <a:pt x="16228" y="15993"/>
                </a:lnTo>
                <a:lnTo>
                  <a:pt x="15151" y="16330"/>
                </a:lnTo>
                <a:lnTo>
                  <a:pt x="14578" y="16532"/>
                </a:lnTo>
                <a:lnTo>
                  <a:pt x="14309" y="16667"/>
                </a:lnTo>
                <a:lnTo>
                  <a:pt x="14040" y="16835"/>
                </a:lnTo>
                <a:lnTo>
                  <a:pt x="13871" y="16532"/>
                </a:lnTo>
                <a:lnTo>
                  <a:pt x="14174" y="16465"/>
                </a:lnTo>
                <a:lnTo>
                  <a:pt x="14444" y="16397"/>
                </a:lnTo>
                <a:lnTo>
                  <a:pt x="14982" y="16229"/>
                </a:lnTo>
                <a:lnTo>
                  <a:pt x="15588" y="16060"/>
                </a:lnTo>
                <a:lnTo>
                  <a:pt x="16161" y="15825"/>
                </a:lnTo>
                <a:close/>
                <a:moveTo>
                  <a:pt x="10370" y="1"/>
                </a:moveTo>
                <a:lnTo>
                  <a:pt x="10303" y="68"/>
                </a:lnTo>
                <a:lnTo>
                  <a:pt x="10168" y="169"/>
                </a:lnTo>
                <a:lnTo>
                  <a:pt x="10033" y="304"/>
                </a:lnTo>
                <a:lnTo>
                  <a:pt x="10000" y="371"/>
                </a:lnTo>
                <a:lnTo>
                  <a:pt x="9966" y="472"/>
                </a:lnTo>
                <a:lnTo>
                  <a:pt x="10000" y="506"/>
                </a:lnTo>
                <a:lnTo>
                  <a:pt x="10033" y="607"/>
                </a:lnTo>
                <a:lnTo>
                  <a:pt x="10067" y="674"/>
                </a:lnTo>
                <a:lnTo>
                  <a:pt x="10134" y="876"/>
                </a:lnTo>
                <a:lnTo>
                  <a:pt x="10067" y="910"/>
                </a:lnTo>
                <a:lnTo>
                  <a:pt x="10033" y="977"/>
                </a:lnTo>
                <a:lnTo>
                  <a:pt x="10033" y="1045"/>
                </a:lnTo>
                <a:lnTo>
                  <a:pt x="10067" y="1078"/>
                </a:lnTo>
                <a:lnTo>
                  <a:pt x="10033" y="1449"/>
                </a:lnTo>
                <a:lnTo>
                  <a:pt x="10033" y="1651"/>
                </a:lnTo>
                <a:lnTo>
                  <a:pt x="10000" y="1886"/>
                </a:lnTo>
                <a:lnTo>
                  <a:pt x="9899" y="2324"/>
                </a:lnTo>
                <a:lnTo>
                  <a:pt x="9831" y="2661"/>
                </a:lnTo>
                <a:lnTo>
                  <a:pt x="9798" y="2997"/>
                </a:lnTo>
                <a:lnTo>
                  <a:pt x="9764" y="3334"/>
                </a:lnTo>
                <a:lnTo>
                  <a:pt x="9798" y="3671"/>
                </a:lnTo>
                <a:lnTo>
                  <a:pt x="9831" y="3772"/>
                </a:lnTo>
                <a:lnTo>
                  <a:pt x="9798" y="3772"/>
                </a:lnTo>
                <a:lnTo>
                  <a:pt x="7643" y="3536"/>
                </a:lnTo>
                <a:lnTo>
                  <a:pt x="5488" y="3368"/>
                </a:lnTo>
                <a:lnTo>
                  <a:pt x="3333" y="3166"/>
                </a:lnTo>
                <a:lnTo>
                  <a:pt x="1179" y="2964"/>
                </a:lnTo>
                <a:lnTo>
                  <a:pt x="1145" y="2930"/>
                </a:lnTo>
                <a:lnTo>
                  <a:pt x="1078" y="2930"/>
                </a:lnTo>
                <a:lnTo>
                  <a:pt x="1044" y="2964"/>
                </a:lnTo>
                <a:lnTo>
                  <a:pt x="1010" y="2997"/>
                </a:lnTo>
                <a:lnTo>
                  <a:pt x="1010" y="3031"/>
                </a:lnTo>
                <a:lnTo>
                  <a:pt x="876" y="3469"/>
                </a:lnTo>
                <a:lnTo>
                  <a:pt x="775" y="3906"/>
                </a:lnTo>
                <a:lnTo>
                  <a:pt x="674" y="4344"/>
                </a:lnTo>
                <a:lnTo>
                  <a:pt x="606" y="4782"/>
                </a:lnTo>
                <a:lnTo>
                  <a:pt x="539" y="5691"/>
                </a:lnTo>
                <a:lnTo>
                  <a:pt x="472" y="6566"/>
                </a:lnTo>
                <a:lnTo>
                  <a:pt x="370" y="7542"/>
                </a:lnTo>
                <a:lnTo>
                  <a:pt x="236" y="8519"/>
                </a:lnTo>
                <a:lnTo>
                  <a:pt x="101" y="9495"/>
                </a:lnTo>
                <a:lnTo>
                  <a:pt x="34" y="10472"/>
                </a:lnTo>
                <a:lnTo>
                  <a:pt x="0" y="10842"/>
                </a:lnTo>
                <a:lnTo>
                  <a:pt x="0" y="11246"/>
                </a:lnTo>
                <a:lnTo>
                  <a:pt x="34" y="11650"/>
                </a:lnTo>
                <a:lnTo>
                  <a:pt x="101" y="12054"/>
                </a:lnTo>
                <a:lnTo>
                  <a:pt x="168" y="12424"/>
                </a:lnTo>
                <a:lnTo>
                  <a:pt x="303" y="12795"/>
                </a:lnTo>
                <a:lnTo>
                  <a:pt x="505" y="13165"/>
                </a:lnTo>
                <a:lnTo>
                  <a:pt x="741" y="13468"/>
                </a:lnTo>
                <a:lnTo>
                  <a:pt x="909" y="13704"/>
                </a:lnTo>
                <a:lnTo>
                  <a:pt x="1145" y="13906"/>
                </a:lnTo>
                <a:lnTo>
                  <a:pt x="1381" y="14108"/>
                </a:lnTo>
                <a:lnTo>
                  <a:pt x="1650" y="14310"/>
                </a:lnTo>
                <a:lnTo>
                  <a:pt x="1953" y="14444"/>
                </a:lnTo>
                <a:lnTo>
                  <a:pt x="2256" y="14579"/>
                </a:lnTo>
                <a:lnTo>
                  <a:pt x="2559" y="14613"/>
                </a:lnTo>
                <a:lnTo>
                  <a:pt x="2828" y="14579"/>
                </a:lnTo>
                <a:lnTo>
                  <a:pt x="3333" y="14714"/>
                </a:lnTo>
                <a:lnTo>
                  <a:pt x="3838" y="14781"/>
                </a:lnTo>
                <a:lnTo>
                  <a:pt x="4310" y="14815"/>
                </a:lnTo>
                <a:lnTo>
                  <a:pt x="4848" y="14848"/>
                </a:lnTo>
                <a:lnTo>
                  <a:pt x="5858" y="14882"/>
                </a:lnTo>
                <a:lnTo>
                  <a:pt x="6835" y="14949"/>
                </a:lnTo>
                <a:lnTo>
                  <a:pt x="7912" y="15084"/>
                </a:lnTo>
                <a:lnTo>
                  <a:pt x="8956" y="15252"/>
                </a:lnTo>
                <a:lnTo>
                  <a:pt x="9495" y="15286"/>
                </a:lnTo>
                <a:lnTo>
                  <a:pt x="10033" y="15320"/>
                </a:lnTo>
                <a:lnTo>
                  <a:pt x="10572" y="15286"/>
                </a:lnTo>
                <a:lnTo>
                  <a:pt x="11111" y="15252"/>
                </a:lnTo>
                <a:lnTo>
                  <a:pt x="11245" y="15252"/>
                </a:lnTo>
                <a:lnTo>
                  <a:pt x="11279" y="15219"/>
                </a:lnTo>
                <a:lnTo>
                  <a:pt x="11313" y="15151"/>
                </a:lnTo>
                <a:lnTo>
                  <a:pt x="11313" y="14680"/>
                </a:lnTo>
                <a:lnTo>
                  <a:pt x="11380" y="14175"/>
                </a:lnTo>
                <a:lnTo>
                  <a:pt x="11616" y="13165"/>
                </a:lnTo>
                <a:lnTo>
                  <a:pt x="11818" y="12155"/>
                </a:lnTo>
                <a:lnTo>
                  <a:pt x="11919" y="11616"/>
                </a:lnTo>
                <a:lnTo>
                  <a:pt x="11919" y="11145"/>
                </a:lnTo>
                <a:lnTo>
                  <a:pt x="12222" y="12155"/>
                </a:lnTo>
                <a:lnTo>
                  <a:pt x="12356" y="12660"/>
                </a:lnTo>
                <a:lnTo>
                  <a:pt x="12491" y="13199"/>
                </a:lnTo>
                <a:lnTo>
                  <a:pt x="12525" y="13266"/>
                </a:lnTo>
                <a:lnTo>
                  <a:pt x="12626" y="13266"/>
                </a:lnTo>
                <a:lnTo>
                  <a:pt x="12693" y="13232"/>
                </a:lnTo>
                <a:lnTo>
                  <a:pt x="12727" y="13468"/>
                </a:lnTo>
                <a:lnTo>
                  <a:pt x="12828" y="13704"/>
                </a:lnTo>
                <a:lnTo>
                  <a:pt x="12996" y="14108"/>
                </a:lnTo>
                <a:lnTo>
                  <a:pt x="13131" y="14613"/>
                </a:lnTo>
                <a:lnTo>
                  <a:pt x="13265" y="15151"/>
                </a:lnTo>
                <a:lnTo>
                  <a:pt x="13333" y="15589"/>
                </a:lnTo>
                <a:lnTo>
                  <a:pt x="13467" y="16229"/>
                </a:lnTo>
                <a:lnTo>
                  <a:pt x="13568" y="16532"/>
                </a:lnTo>
                <a:lnTo>
                  <a:pt x="13669" y="16801"/>
                </a:lnTo>
                <a:lnTo>
                  <a:pt x="13737" y="16902"/>
                </a:lnTo>
                <a:lnTo>
                  <a:pt x="13804" y="16970"/>
                </a:lnTo>
                <a:lnTo>
                  <a:pt x="13905" y="17037"/>
                </a:lnTo>
                <a:lnTo>
                  <a:pt x="14040" y="17037"/>
                </a:lnTo>
                <a:lnTo>
                  <a:pt x="14107" y="16970"/>
                </a:lnTo>
                <a:lnTo>
                  <a:pt x="14376" y="16902"/>
                </a:lnTo>
                <a:lnTo>
                  <a:pt x="14679" y="16801"/>
                </a:lnTo>
                <a:lnTo>
                  <a:pt x="15218" y="16566"/>
                </a:lnTo>
                <a:lnTo>
                  <a:pt x="16262" y="16229"/>
                </a:lnTo>
                <a:lnTo>
                  <a:pt x="16295" y="16296"/>
                </a:lnTo>
                <a:lnTo>
                  <a:pt x="16329" y="16330"/>
                </a:lnTo>
                <a:lnTo>
                  <a:pt x="16430" y="16330"/>
                </a:lnTo>
                <a:lnTo>
                  <a:pt x="16497" y="16262"/>
                </a:lnTo>
                <a:lnTo>
                  <a:pt x="16497" y="16229"/>
                </a:lnTo>
                <a:lnTo>
                  <a:pt x="16531" y="16161"/>
                </a:lnTo>
                <a:lnTo>
                  <a:pt x="16497" y="16161"/>
                </a:lnTo>
                <a:lnTo>
                  <a:pt x="16598" y="16128"/>
                </a:lnTo>
                <a:lnTo>
                  <a:pt x="16666" y="16094"/>
                </a:lnTo>
                <a:lnTo>
                  <a:pt x="16666" y="16060"/>
                </a:lnTo>
                <a:lnTo>
                  <a:pt x="16699" y="15959"/>
                </a:lnTo>
                <a:lnTo>
                  <a:pt x="16632" y="15892"/>
                </a:lnTo>
                <a:lnTo>
                  <a:pt x="16531" y="15892"/>
                </a:lnTo>
                <a:lnTo>
                  <a:pt x="16464" y="15926"/>
                </a:lnTo>
                <a:lnTo>
                  <a:pt x="16396" y="15724"/>
                </a:lnTo>
                <a:lnTo>
                  <a:pt x="16464" y="15690"/>
                </a:lnTo>
                <a:lnTo>
                  <a:pt x="16430" y="15623"/>
                </a:lnTo>
                <a:lnTo>
                  <a:pt x="16396" y="15555"/>
                </a:lnTo>
                <a:lnTo>
                  <a:pt x="16363" y="15522"/>
                </a:lnTo>
                <a:lnTo>
                  <a:pt x="16262" y="15219"/>
                </a:lnTo>
                <a:lnTo>
                  <a:pt x="16161" y="14949"/>
                </a:lnTo>
                <a:lnTo>
                  <a:pt x="16127" y="14646"/>
                </a:lnTo>
                <a:lnTo>
                  <a:pt x="16026" y="14074"/>
                </a:lnTo>
                <a:lnTo>
                  <a:pt x="15959" y="13670"/>
                </a:lnTo>
                <a:lnTo>
                  <a:pt x="15824" y="13232"/>
                </a:lnTo>
                <a:lnTo>
                  <a:pt x="15656" y="12828"/>
                </a:lnTo>
                <a:lnTo>
                  <a:pt x="15454" y="12424"/>
                </a:lnTo>
                <a:lnTo>
                  <a:pt x="15521" y="12424"/>
                </a:lnTo>
                <a:lnTo>
                  <a:pt x="15588" y="12357"/>
                </a:lnTo>
                <a:lnTo>
                  <a:pt x="15588" y="12290"/>
                </a:lnTo>
                <a:lnTo>
                  <a:pt x="15555" y="12222"/>
                </a:lnTo>
                <a:lnTo>
                  <a:pt x="15487" y="12155"/>
                </a:lnTo>
                <a:lnTo>
                  <a:pt x="15487" y="12088"/>
                </a:lnTo>
                <a:lnTo>
                  <a:pt x="15353" y="11886"/>
                </a:lnTo>
                <a:lnTo>
                  <a:pt x="15218" y="11650"/>
                </a:lnTo>
                <a:lnTo>
                  <a:pt x="15151" y="11414"/>
                </a:lnTo>
                <a:lnTo>
                  <a:pt x="15083" y="11179"/>
                </a:lnTo>
                <a:lnTo>
                  <a:pt x="14982" y="10674"/>
                </a:lnTo>
                <a:lnTo>
                  <a:pt x="14881" y="10169"/>
                </a:lnTo>
                <a:lnTo>
                  <a:pt x="14612" y="8990"/>
                </a:lnTo>
                <a:lnTo>
                  <a:pt x="14477" y="8418"/>
                </a:lnTo>
                <a:lnTo>
                  <a:pt x="14309" y="7845"/>
                </a:lnTo>
                <a:lnTo>
                  <a:pt x="14073" y="7239"/>
                </a:lnTo>
                <a:lnTo>
                  <a:pt x="13838" y="6667"/>
                </a:lnTo>
                <a:lnTo>
                  <a:pt x="13568" y="6095"/>
                </a:lnTo>
                <a:lnTo>
                  <a:pt x="13366" y="5489"/>
                </a:lnTo>
                <a:lnTo>
                  <a:pt x="13164" y="4883"/>
                </a:lnTo>
                <a:lnTo>
                  <a:pt x="13030" y="4243"/>
                </a:lnTo>
                <a:lnTo>
                  <a:pt x="12861" y="3603"/>
                </a:lnTo>
                <a:lnTo>
                  <a:pt x="12693" y="2997"/>
                </a:lnTo>
                <a:lnTo>
                  <a:pt x="12693" y="2930"/>
                </a:lnTo>
                <a:lnTo>
                  <a:pt x="12693" y="2896"/>
                </a:lnTo>
                <a:lnTo>
                  <a:pt x="12659" y="2863"/>
                </a:lnTo>
                <a:lnTo>
                  <a:pt x="12626" y="2829"/>
                </a:lnTo>
                <a:lnTo>
                  <a:pt x="12558" y="2829"/>
                </a:lnTo>
                <a:lnTo>
                  <a:pt x="12525" y="2863"/>
                </a:lnTo>
                <a:lnTo>
                  <a:pt x="12457" y="2896"/>
                </a:lnTo>
                <a:lnTo>
                  <a:pt x="12323" y="2627"/>
                </a:lnTo>
                <a:lnTo>
                  <a:pt x="12154" y="2358"/>
                </a:lnTo>
                <a:lnTo>
                  <a:pt x="11952" y="2122"/>
                </a:lnTo>
                <a:lnTo>
                  <a:pt x="11717" y="1920"/>
                </a:lnTo>
                <a:lnTo>
                  <a:pt x="11447" y="1651"/>
                </a:lnTo>
                <a:lnTo>
                  <a:pt x="11212" y="1415"/>
                </a:lnTo>
                <a:lnTo>
                  <a:pt x="11010" y="1146"/>
                </a:lnTo>
                <a:lnTo>
                  <a:pt x="10909" y="977"/>
                </a:lnTo>
                <a:lnTo>
                  <a:pt x="10841" y="809"/>
                </a:lnTo>
                <a:lnTo>
                  <a:pt x="10841" y="742"/>
                </a:lnTo>
                <a:lnTo>
                  <a:pt x="10808" y="641"/>
                </a:lnTo>
                <a:lnTo>
                  <a:pt x="10707" y="439"/>
                </a:lnTo>
                <a:lnTo>
                  <a:pt x="10639" y="203"/>
                </a:lnTo>
                <a:lnTo>
                  <a:pt x="10606" y="102"/>
                </a:lnTo>
                <a:lnTo>
                  <a:pt x="10538" y="34"/>
                </a:lnTo>
                <a:lnTo>
                  <a:pt x="10505" y="1"/>
                </a:lnTo>
                <a:lnTo>
                  <a:pt x="10471" y="34"/>
                </a:lnTo>
                <a:lnTo>
                  <a:pt x="10437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17025" tIns="117025" rIns="117025" bIns="1170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58" name="Google Shape;1558;p10"/>
          <p:cNvGrpSpPr/>
          <p:nvPr/>
        </p:nvGrpSpPr>
        <p:grpSpPr>
          <a:xfrm>
            <a:off x="1390437" y="-6"/>
            <a:ext cx="1603317" cy="405444"/>
            <a:chOff x="448987" y="-6"/>
            <a:chExt cx="1603317" cy="405444"/>
          </a:xfrm>
        </p:grpSpPr>
        <p:sp>
          <p:nvSpPr>
            <p:cNvPr id="1559" name="Google Shape;1559;p10"/>
            <p:cNvSpPr/>
            <p:nvPr/>
          </p:nvSpPr>
          <p:spPr>
            <a:xfrm>
              <a:off x="495861" y="65329"/>
              <a:ext cx="387083" cy="314981"/>
            </a:xfrm>
            <a:custGeom>
              <a:avLst/>
              <a:gdLst/>
              <a:ahLst/>
              <a:cxnLst/>
              <a:rect l="l" t="t" r="r" b="b"/>
              <a:pathLst>
                <a:path w="7779" h="6330" extrusionOk="0">
                  <a:moveTo>
                    <a:pt x="5893" y="168"/>
                  </a:moveTo>
                  <a:lnTo>
                    <a:pt x="6196" y="202"/>
                  </a:lnTo>
                  <a:lnTo>
                    <a:pt x="6532" y="269"/>
                  </a:lnTo>
                  <a:lnTo>
                    <a:pt x="6835" y="337"/>
                  </a:lnTo>
                  <a:lnTo>
                    <a:pt x="7105" y="438"/>
                  </a:lnTo>
                  <a:lnTo>
                    <a:pt x="7239" y="673"/>
                  </a:lnTo>
                  <a:lnTo>
                    <a:pt x="7340" y="909"/>
                  </a:lnTo>
                  <a:lnTo>
                    <a:pt x="5960" y="943"/>
                  </a:lnTo>
                  <a:lnTo>
                    <a:pt x="4613" y="976"/>
                  </a:lnTo>
                  <a:lnTo>
                    <a:pt x="2795" y="976"/>
                  </a:lnTo>
                  <a:lnTo>
                    <a:pt x="2189" y="1010"/>
                  </a:lnTo>
                  <a:lnTo>
                    <a:pt x="2189" y="1010"/>
                  </a:lnTo>
                  <a:lnTo>
                    <a:pt x="3368" y="606"/>
                  </a:lnTo>
                  <a:lnTo>
                    <a:pt x="4007" y="438"/>
                  </a:lnTo>
                  <a:lnTo>
                    <a:pt x="4647" y="303"/>
                  </a:lnTo>
                  <a:lnTo>
                    <a:pt x="5287" y="202"/>
                  </a:lnTo>
                  <a:lnTo>
                    <a:pt x="5590" y="168"/>
                  </a:lnTo>
                  <a:close/>
                  <a:moveTo>
                    <a:pt x="6768" y="1111"/>
                  </a:moveTo>
                  <a:lnTo>
                    <a:pt x="6027" y="1347"/>
                  </a:lnTo>
                  <a:lnTo>
                    <a:pt x="4984" y="1717"/>
                  </a:lnTo>
                  <a:lnTo>
                    <a:pt x="4445" y="1919"/>
                  </a:lnTo>
                  <a:lnTo>
                    <a:pt x="3940" y="2155"/>
                  </a:lnTo>
                  <a:lnTo>
                    <a:pt x="3637" y="2323"/>
                  </a:lnTo>
                  <a:lnTo>
                    <a:pt x="3334" y="2525"/>
                  </a:lnTo>
                  <a:lnTo>
                    <a:pt x="3065" y="2761"/>
                  </a:lnTo>
                  <a:lnTo>
                    <a:pt x="2795" y="2997"/>
                  </a:lnTo>
                  <a:lnTo>
                    <a:pt x="2762" y="2997"/>
                  </a:lnTo>
                  <a:lnTo>
                    <a:pt x="2459" y="3030"/>
                  </a:lnTo>
                  <a:lnTo>
                    <a:pt x="2155" y="3064"/>
                  </a:lnTo>
                  <a:lnTo>
                    <a:pt x="1516" y="3030"/>
                  </a:lnTo>
                  <a:lnTo>
                    <a:pt x="876" y="2997"/>
                  </a:lnTo>
                  <a:lnTo>
                    <a:pt x="539" y="3030"/>
                  </a:lnTo>
                  <a:lnTo>
                    <a:pt x="236" y="3098"/>
                  </a:lnTo>
                  <a:lnTo>
                    <a:pt x="236" y="2795"/>
                  </a:lnTo>
                  <a:lnTo>
                    <a:pt x="270" y="2424"/>
                  </a:lnTo>
                  <a:lnTo>
                    <a:pt x="337" y="2155"/>
                  </a:lnTo>
                  <a:lnTo>
                    <a:pt x="472" y="1885"/>
                  </a:lnTo>
                  <a:lnTo>
                    <a:pt x="640" y="1683"/>
                  </a:lnTo>
                  <a:lnTo>
                    <a:pt x="842" y="1515"/>
                  </a:lnTo>
                  <a:lnTo>
                    <a:pt x="1078" y="1380"/>
                  </a:lnTo>
                  <a:lnTo>
                    <a:pt x="1347" y="1246"/>
                  </a:lnTo>
                  <a:lnTo>
                    <a:pt x="1617" y="1145"/>
                  </a:lnTo>
                  <a:lnTo>
                    <a:pt x="2256" y="1212"/>
                  </a:lnTo>
                  <a:lnTo>
                    <a:pt x="4176" y="1212"/>
                  </a:lnTo>
                  <a:lnTo>
                    <a:pt x="5489" y="1145"/>
                  </a:lnTo>
                  <a:lnTo>
                    <a:pt x="6768" y="1111"/>
                  </a:lnTo>
                  <a:close/>
                  <a:moveTo>
                    <a:pt x="7441" y="1212"/>
                  </a:moveTo>
                  <a:lnTo>
                    <a:pt x="7509" y="1616"/>
                  </a:lnTo>
                  <a:lnTo>
                    <a:pt x="7509" y="2054"/>
                  </a:lnTo>
                  <a:lnTo>
                    <a:pt x="7475" y="2087"/>
                  </a:lnTo>
                  <a:lnTo>
                    <a:pt x="7307" y="2222"/>
                  </a:lnTo>
                  <a:lnTo>
                    <a:pt x="7105" y="2357"/>
                  </a:lnTo>
                  <a:lnTo>
                    <a:pt x="6869" y="2458"/>
                  </a:lnTo>
                  <a:lnTo>
                    <a:pt x="6600" y="2525"/>
                  </a:lnTo>
                  <a:lnTo>
                    <a:pt x="6061" y="2693"/>
                  </a:lnTo>
                  <a:lnTo>
                    <a:pt x="5623" y="2828"/>
                  </a:lnTo>
                  <a:lnTo>
                    <a:pt x="4748" y="3131"/>
                  </a:lnTo>
                  <a:lnTo>
                    <a:pt x="3906" y="3502"/>
                  </a:lnTo>
                  <a:lnTo>
                    <a:pt x="3570" y="3670"/>
                  </a:lnTo>
                  <a:lnTo>
                    <a:pt x="3300" y="3872"/>
                  </a:lnTo>
                  <a:lnTo>
                    <a:pt x="3031" y="4108"/>
                  </a:lnTo>
                  <a:lnTo>
                    <a:pt x="2829" y="4377"/>
                  </a:lnTo>
                  <a:lnTo>
                    <a:pt x="2694" y="4579"/>
                  </a:lnTo>
                  <a:lnTo>
                    <a:pt x="2627" y="4781"/>
                  </a:lnTo>
                  <a:lnTo>
                    <a:pt x="2492" y="5185"/>
                  </a:lnTo>
                  <a:lnTo>
                    <a:pt x="2425" y="5387"/>
                  </a:lnTo>
                  <a:lnTo>
                    <a:pt x="2358" y="5589"/>
                  </a:lnTo>
                  <a:lnTo>
                    <a:pt x="2223" y="5791"/>
                  </a:lnTo>
                  <a:lnTo>
                    <a:pt x="2088" y="5959"/>
                  </a:lnTo>
                  <a:lnTo>
                    <a:pt x="2054" y="6027"/>
                  </a:lnTo>
                  <a:lnTo>
                    <a:pt x="1751" y="5892"/>
                  </a:lnTo>
                  <a:lnTo>
                    <a:pt x="1415" y="5724"/>
                  </a:lnTo>
                  <a:lnTo>
                    <a:pt x="1145" y="5488"/>
                  </a:lnTo>
                  <a:lnTo>
                    <a:pt x="876" y="5185"/>
                  </a:lnTo>
                  <a:lnTo>
                    <a:pt x="741" y="4983"/>
                  </a:lnTo>
                  <a:lnTo>
                    <a:pt x="640" y="4747"/>
                  </a:lnTo>
                  <a:lnTo>
                    <a:pt x="438" y="4242"/>
                  </a:lnTo>
                  <a:lnTo>
                    <a:pt x="304" y="3737"/>
                  </a:lnTo>
                  <a:lnTo>
                    <a:pt x="270" y="3199"/>
                  </a:lnTo>
                  <a:lnTo>
                    <a:pt x="270" y="3199"/>
                  </a:lnTo>
                  <a:lnTo>
                    <a:pt x="573" y="3266"/>
                  </a:lnTo>
                  <a:lnTo>
                    <a:pt x="2021" y="3266"/>
                  </a:lnTo>
                  <a:lnTo>
                    <a:pt x="2560" y="3232"/>
                  </a:lnTo>
                  <a:lnTo>
                    <a:pt x="2155" y="3737"/>
                  </a:lnTo>
                  <a:lnTo>
                    <a:pt x="1751" y="4242"/>
                  </a:lnTo>
                  <a:lnTo>
                    <a:pt x="1011" y="5286"/>
                  </a:lnTo>
                  <a:lnTo>
                    <a:pt x="1011" y="5320"/>
                  </a:lnTo>
                  <a:lnTo>
                    <a:pt x="1044" y="5353"/>
                  </a:lnTo>
                  <a:lnTo>
                    <a:pt x="1112" y="5353"/>
                  </a:lnTo>
                  <a:lnTo>
                    <a:pt x="1280" y="5185"/>
                  </a:lnTo>
                  <a:lnTo>
                    <a:pt x="1448" y="5017"/>
                  </a:lnTo>
                  <a:lnTo>
                    <a:pt x="1751" y="4646"/>
                  </a:lnTo>
                  <a:lnTo>
                    <a:pt x="2324" y="3872"/>
                  </a:lnTo>
                  <a:lnTo>
                    <a:pt x="2694" y="3401"/>
                  </a:lnTo>
                  <a:lnTo>
                    <a:pt x="3098" y="2997"/>
                  </a:lnTo>
                  <a:lnTo>
                    <a:pt x="3536" y="2626"/>
                  </a:lnTo>
                  <a:lnTo>
                    <a:pt x="4041" y="2323"/>
                  </a:lnTo>
                  <a:lnTo>
                    <a:pt x="4445" y="2121"/>
                  </a:lnTo>
                  <a:lnTo>
                    <a:pt x="4849" y="1953"/>
                  </a:lnTo>
                  <a:lnTo>
                    <a:pt x="5724" y="1683"/>
                  </a:lnTo>
                  <a:lnTo>
                    <a:pt x="7441" y="1212"/>
                  </a:lnTo>
                  <a:close/>
                  <a:moveTo>
                    <a:pt x="7509" y="2390"/>
                  </a:moveTo>
                  <a:lnTo>
                    <a:pt x="7441" y="2795"/>
                  </a:lnTo>
                  <a:lnTo>
                    <a:pt x="7307" y="3199"/>
                  </a:lnTo>
                  <a:lnTo>
                    <a:pt x="7172" y="3603"/>
                  </a:lnTo>
                  <a:lnTo>
                    <a:pt x="6970" y="3973"/>
                  </a:lnTo>
                  <a:lnTo>
                    <a:pt x="6768" y="4310"/>
                  </a:lnTo>
                  <a:lnTo>
                    <a:pt x="6532" y="4646"/>
                  </a:lnTo>
                  <a:lnTo>
                    <a:pt x="6263" y="4916"/>
                  </a:lnTo>
                  <a:lnTo>
                    <a:pt x="5960" y="5151"/>
                  </a:lnTo>
                  <a:lnTo>
                    <a:pt x="5691" y="5320"/>
                  </a:lnTo>
                  <a:lnTo>
                    <a:pt x="5421" y="5454"/>
                  </a:lnTo>
                  <a:lnTo>
                    <a:pt x="4849" y="5656"/>
                  </a:lnTo>
                  <a:lnTo>
                    <a:pt x="4277" y="5825"/>
                  </a:lnTo>
                  <a:lnTo>
                    <a:pt x="3671" y="5959"/>
                  </a:lnTo>
                  <a:lnTo>
                    <a:pt x="3300" y="6027"/>
                  </a:lnTo>
                  <a:lnTo>
                    <a:pt x="2930" y="6060"/>
                  </a:lnTo>
                  <a:lnTo>
                    <a:pt x="2223" y="6060"/>
                  </a:lnTo>
                  <a:lnTo>
                    <a:pt x="2425" y="5825"/>
                  </a:lnTo>
                  <a:lnTo>
                    <a:pt x="2560" y="5589"/>
                  </a:lnTo>
                  <a:lnTo>
                    <a:pt x="2661" y="5320"/>
                  </a:lnTo>
                  <a:lnTo>
                    <a:pt x="2762" y="5050"/>
                  </a:lnTo>
                  <a:lnTo>
                    <a:pt x="2863" y="4781"/>
                  </a:lnTo>
                  <a:lnTo>
                    <a:pt x="2964" y="4545"/>
                  </a:lnTo>
                  <a:lnTo>
                    <a:pt x="3132" y="4343"/>
                  </a:lnTo>
                  <a:lnTo>
                    <a:pt x="3267" y="4141"/>
                  </a:lnTo>
                  <a:lnTo>
                    <a:pt x="3469" y="3973"/>
                  </a:lnTo>
                  <a:lnTo>
                    <a:pt x="3671" y="3838"/>
                  </a:lnTo>
                  <a:lnTo>
                    <a:pt x="4142" y="3569"/>
                  </a:lnTo>
                  <a:lnTo>
                    <a:pt x="4681" y="3333"/>
                  </a:lnTo>
                  <a:lnTo>
                    <a:pt x="5219" y="3165"/>
                  </a:lnTo>
                  <a:lnTo>
                    <a:pt x="6297" y="2828"/>
                  </a:lnTo>
                  <a:lnTo>
                    <a:pt x="6903" y="2660"/>
                  </a:lnTo>
                  <a:lnTo>
                    <a:pt x="7206" y="2525"/>
                  </a:lnTo>
                  <a:lnTo>
                    <a:pt x="7509" y="2390"/>
                  </a:lnTo>
                  <a:close/>
                  <a:moveTo>
                    <a:pt x="5219" y="0"/>
                  </a:moveTo>
                  <a:lnTo>
                    <a:pt x="4613" y="67"/>
                  </a:lnTo>
                  <a:lnTo>
                    <a:pt x="3738" y="269"/>
                  </a:lnTo>
                  <a:lnTo>
                    <a:pt x="2896" y="505"/>
                  </a:lnTo>
                  <a:lnTo>
                    <a:pt x="2054" y="774"/>
                  </a:lnTo>
                  <a:lnTo>
                    <a:pt x="1213" y="1077"/>
                  </a:lnTo>
                  <a:lnTo>
                    <a:pt x="910" y="1212"/>
                  </a:lnTo>
                  <a:lnTo>
                    <a:pt x="640" y="1380"/>
                  </a:lnTo>
                  <a:lnTo>
                    <a:pt x="438" y="1616"/>
                  </a:lnTo>
                  <a:lnTo>
                    <a:pt x="270" y="1852"/>
                  </a:lnTo>
                  <a:lnTo>
                    <a:pt x="135" y="2121"/>
                  </a:lnTo>
                  <a:lnTo>
                    <a:pt x="68" y="2424"/>
                  </a:lnTo>
                  <a:lnTo>
                    <a:pt x="1" y="2727"/>
                  </a:lnTo>
                  <a:lnTo>
                    <a:pt x="1" y="3030"/>
                  </a:lnTo>
                  <a:lnTo>
                    <a:pt x="34" y="3367"/>
                  </a:lnTo>
                  <a:lnTo>
                    <a:pt x="68" y="3704"/>
                  </a:lnTo>
                  <a:lnTo>
                    <a:pt x="135" y="4007"/>
                  </a:lnTo>
                  <a:lnTo>
                    <a:pt x="236" y="4343"/>
                  </a:lnTo>
                  <a:lnTo>
                    <a:pt x="371" y="4646"/>
                  </a:lnTo>
                  <a:lnTo>
                    <a:pt x="506" y="4949"/>
                  </a:lnTo>
                  <a:lnTo>
                    <a:pt x="640" y="5219"/>
                  </a:lnTo>
                  <a:lnTo>
                    <a:pt x="809" y="5454"/>
                  </a:lnTo>
                  <a:lnTo>
                    <a:pt x="1011" y="5724"/>
                  </a:lnTo>
                  <a:lnTo>
                    <a:pt x="1280" y="5926"/>
                  </a:lnTo>
                  <a:lnTo>
                    <a:pt x="1549" y="6094"/>
                  </a:lnTo>
                  <a:lnTo>
                    <a:pt x="1819" y="6229"/>
                  </a:lnTo>
                  <a:lnTo>
                    <a:pt x="2155" y="6296"/>
                  </a:lnTo>
                  <a:lnTo>
                    <a:pt x="2459" y="6330"/>
                  </a:lnTo>
                  <a:lnTo>
                    <a:pt x="2795" y="6330"/>
                  </a:lnTo>
                  <a:lnTo>
                    <a:pt x="3132" y="6296"/>
                  </a:lnTo>
                  <a:lnTo>
                    <a:pt x="3906" y="6195"/>
                  </a:lnTo>
                  <a:lnTo>
                    <a:pt x="4647" y="5993"/>
                  </a:lnTo>
                  <a:lnTo>
                    <a:pt x="5017" y="5892"/>
                  </a:lnTo>
                  <a:lnTo>
                    <a:pt x="5388" y="5724"/>
                  </a:lnTo>
                  <a:lnTo>
                    <a:pt x="5758" y="5555"/>
                  </a:lnTo>
                  <a:lnTo>
                    <a:pt x="6095" y="5387"/>
                  </a:lnTo>
                  <a:lnTo>
                    <a:pt x="6364" y="5185"/>
                  </a:lnTo>
                  <a:lnTo>
                    <a:pt x="6600" y="4949"/>
                  </a:lnTo>
                  <a:lnTo>
                    <a:pt x="6835" y="4680"/>
                  </a:lnTo>
                  <a:lnTo>
                    <a:pt x="7037" y="4411"/>
                  </a:lnTo>
                  <a:lnTo>
                    <a:pt x="7239" y="4074"/>
                  </a:lnTo>
                  <a:lnTo>
                    <a:pt x="7408" y="3771"/>
                  </a:lnTo>
                  <a:lnTo>
                    <a:pt x="7542" y="3401"/>
                  </a:lnTo>
                  <a:lnTo>
                    <a:pt x="7643" y="3064"/>
                  </a:lnTo>
                  <a:lnTo>
                    <a:pt x="7711" y="2693"/>
                  </a:lnTo>
                  <a:lnTo>
                    <a:pt x="7744" y="2323"/>
                  </a:lnTo>
                  <a:lnTo>
                    <a:pt x="7778" y="1953"/>
                  </a:lnTo>
                  <a:lnTo>
                    <a:pt x="7744" y="1582"/>
                  </a:lnTo>
                  <a:lnTo>
                    <a:pt x="7677" y="1246"/>
                  </a:lnTo>
                  <a:lnTo>
                    <a:pt x="7610" y="909"/>
                  </a:lnTo>
                  <a:lnTo>
                    <a:pt x="7475" y="572"/>
                  </a:lnTo>
                  <a:lnTo>
                    <a:pt x="7307" y="303"/>
                  </a:lnTo>
                  <a:lnTo>
                    <a:pt x="7273" y="236"/>
                  </a:lnTo>
                  <a:lnTo>
                    <a:pt x="7172" y="236"/>
                  </a:lnTo>
                  <a:lnTo>
                    <a:pt x="7105" y="269"/>
                  </a:lnTo>
                  <a:lnTo>
                    <a:pt x="6835" y="168"/>
                  </a:lnTo>
                  <a:lnTo>
                    <a:pt x="6499" y="67"/>
                  </a:lnTo>
                  <a:lnTo>
                    <a:pt x="6196" y="34"/>
                  </a:lnTo>
                  <a:lnTo>
                    <a:pt x="585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10"/>
            <p:cNvSpPr/>
            <p:nvPr/>
          </p:nvSpPr>
          <p:spPr>
            <a:xfrm>
              <a:off x="448987" y="-6"/>
              <a:ext cx="954944" cy="405444"/>
            </a:xfrm>
            <a:custGeom>
              <a:avLst/>
              <a:gdLst/>
              <a:ahLst/>
              <a:cxnLst/>
              <a:rect l="l" t="t" r="r" b="b"/>
              <a:pathLst>
                <a:path w="19191" h="8148" extrusionOk="0">
                  <a:moveTo>
                    <a:pt x="9528" y="2761"/>
                  </a:moveTo>
                  <a:lnTo>
                    <a:pt x="9663" y="2794"/>
                  </a:lnTo>
                  <a:lnTo>
                    <a:pt x="9932" y="2895"/>
                  </a:lnTo>
                  <a:lnTo>
                    <a:pt x="10100" y="3030"/>
                  </a:lnTo>
                  <a:lnTo>
                    <a:pt x="10235" y="3165"/>
                  </a:lnTo>
                  <a:lnTo>
                    <a:pt x="10336" y="3333"/>
                  </a:lnTo>
                  <a:lnTo>
                    <a:pt x="9730" y="3367"/>
                  </a:lnTo>
                  <a:lnTo>
                    <a:pt x="9461" y="3367"/>
                  </a:lnTo>
                  <a:lnTo>
                    <a:pt x="9158" y="3434"/>
                  </a:lnTo>
                  <a:lnTo>
                    <a:pt x="9191" y="3400"/>
                  </a:lnTo>
                  <a:lnTo>
                    <a:pt x="9259" y="2963"/>
                  </a:lnTo>
                  <a:lnTo>
                    <a:pt x="9292" y="2828"/>
                  </a:lnTo>
                  <a:lnTo>
                    <a:pt x="9393" y="2761"/>
                  </a:lnTo>
                  <a:close/>
                  <a:moveTo>
                    <a:pt x="18618" y="3973"/>
                  </a:moveTo>
                  <a:lnTo>
                    <a:pt x="18719" y="4006"/>
                  </a:lnTo>
                  <a:lnTo>
                    <a:pt x="18820" y="4074"/>
                  </a:lnTo>
                  <a:lnTo>
                    <a:pt x="18888" y="4141"/>
                  </a:lnTo>
                  <a:lnTo>
                    <a:pt x="18955" y="4209"/>
                  </a:lnTo>
                  <a:lnTo>
                    <a:pt x="18989" y="4310"/>
                  </a:lnTo>
                  <a:lnTo>
                    <a:pt x="18989" y="4444"/>
                  </a:lnTo>
                  <a:lnTo>
                    <a:pt x="18989" y="4545"/>
                  </a:lnTo>
                  <a:lnTo>
                    <a:pt x="18955" y="4646"/>
                  </a:lnTo>
                  <a:lnTo>
                    <a:pt x="18854" y="4781"/>
                  </a:lnTo>
                  <a:lnTo>
                    <a:pt x="18719" y="4848"/>
                  </a:lnTo>
                  <a:lnTo>
                    <a:pt x="18585" y="4916"/>
                  </a:lnTo>
                  <a:lnTo>
                    <a:pt x="18450" y="4949"/>
                  </a:lnTo>
                  <a:lnTo>
                    <a:pt x="18214" y="4916"/>
                  </a:lnTo>
                  <a:lnTo>
                    <a:pt x="18012" y="4916"/>
                  </a:lnTo>
                  <a:lnTo>
                    <a:pt x="18181" y="4680"/>
                  </a:lnTo>
                  <a:lnTo>
                    <a:pt x="18349" y="4478"/>
                  </a:lnTo>
                  <a:lnTo>
                    <a:pt x="18484" y="4209"/>
                  </a:lnTo>
                  <a:lnTo>
                    <a:pt x="18618" y="3973"/>
                  </a:lnTo>
                  <a:close/>
                  <a:moveTo>
                    <a:pt x="1650" y="7171"/>
                  </a:moveTo>
                  <a:lnTo>
                    <a:pt x="1885" y="7373"/>
                  </a:lnTo>
                  <a:lnTo>
                    <a:pt x="2121" y="7542"/>
                  </a:lnTo>
                  <a:lnTo>
                    <a:pt x="2390" y="7676"/>
                  </a:lnTo>
                  <a:lnTo>
                    <a:pt x="2660" y="7811"/>
                  </a:lnTo>
                  <a:lnTo>
                    <a:pt x="2491" y="7878"/>
                  </a:lnTo>
                  <a:lnTo>
                    <a:pt x="2289" y="7946"/>
                  </a:lnTo>
                  <a:lnTo>
                    <a:pt x="2087" y="7946"/>
                  </a:lnTo>
                  <a:lnTo>
                    <a:pt x="1852" y="7912"/>
                  </a:lnTo>
                  <a:lnTo>
                    <a:pt x="1683" y="7845"/>
                  </a:lnTo>
                  <a:lnTo>
                    <a:pt x="1582" y="7777"/>
                  </a:lnTo>
                  <a:lnTo>
                    <a:pt x="1549" y="7710"/>
                  </a:lnTo>
                  <a:lnTo>
                    <a:pt x="1515" y="7609"/>
                  </a:lnTo>
                  <a:lnTo>
                    <a:pt x="1549" y="7542"/>
                  </a:lnTo>
                  <a:lnTo>
                    <a:pt x="1582" y="7340"/>
                  </a:lnTo>
                  <a:lnTo>
                    <a:pt x="1650" y="7171"/>
                  </a:lnTo>
                  <a:close/>
                  <a:moveTo>
                    <a:pt x="9090" y="0"/>
                  </a:moveTo>
                  <a:lnTo>
                    <a:pt x="7845" y="370"/>
                  </a:lnTo>
                  <a:lnTo>
                    <a:pt x="7373" y="471"/>
                  </a:lnTo>
                  <a:lnTo>
                    <a:pt x="6902" y="606"/>
                  </a:lnTo>
                  <a:lnTo>
                    <a:pt x="6397" y="707"/>
                  </a:lnTo>
                  <a:lnTo>
                    <a:pt x="5926" y="808"/>
                  </a:lnTo>
                  <a:lnTo>
                    <a:pt x="5017" y="1077"/>
                  </a:lnTo>
                  <a:lnTo>
                    <a:pt x="4141" y="1380"/>
                  </a:lnTo>
                  <a:lnTo>
                    <a:pt x="2323" y="1953"/>
                  </a:lnTo>
                  <a:lnTo>
                    <a:pt x="1549" y="2155"/>
                  </a:lnTo>
                  <a:lnTo>
                    <a:pt x="774" y="2390"/>
                  </a:lnTo>
                  <a:lnTo>
                    <a:pt x="438" y="2491"/>
                  </a:lnTo>
                  <a:lnTo>
                    <a:pt x="269" y="2559"/>
                  </a:lnTo>
                  <a:lnTo>
                    <a:pt x="135" y="2626"/>
                  </a:lnTo>
                  <a:lnTo>
                    <a:pt x="34" y="2626"/>
                  </a:lnTo>
                  <a:lnTo>
                    <a:pt x="34" y="2660"/>
                  </a:lnTo>
                  <a:lnTo>
                    <a:pt x="0" y="2727"/>
                  </a:lnTo>
                  <a:lnTo>
                    <a:pt x="0" y="3266"/>
                  </a:lnTo>
                  <a:lnTo>
                    <a:pt x="67" y="3838"/>
                  </a:lnTo>
                  <a:lnTo>
                    <a:pt x="168" y="4377"/>
                  </a:lnTo>
                  <a:lnTo>
                    <a:pt x="303" y="4949"/>
                  </a:lnTo>
                  <a:lnTo>
                    <a:pt x="539" y="5488"/>
                  </a:lnTo>
                  <a:lnTo>
                    <a:pt x="774" y="5993"/>
                  </a:lnTo>
                  <a:lnTo>
                    <a:pt x="1077" y="6464"/>
                  </a:lnTo>
                  <a:lnTo>
                    <a:pt x="1414" y="6902"/>
                  </a:lnTo>
                  <a:lnTo>
                    <a:pt x="1549" y="7070"/>
                  </a:lnTo>
                  <a:lnTo>
                    <a:pt x="1549" y="7104"/>
                  </a:lnTo>
                  <a:lnTo>
                    <a:pt x="1414" y="7306"/>
                  </a:lnTo>
                  <a:lnTo>
                    <a:pt x="1347" y="7542"/>
                  </a:lnTo>
                  <a:lnTo>
                    <a:pt x="1347" y="7676"/>
                  </a:lnTo>
                  <a:lnTo>
                    <a:pt x="1347" y="7777"/>
                  </a:lnTo>
                  <a:lnTo>
                    <a:pt x="1414" y="7878"/>
                  </a:lnTo>
                  <a:lnTo>
                    <a:pt x="1515" y="7979"/>
                  </a:lnTo>
                  <a:lnTo>
                    <a:pt x="1650" y="8047"/>
                  </a:lnTo>
                  <a:lnTo>
                    <a:pt x="1784" y="8114"/>
                  </a:lnTo>
                  <a:lnTo>
                    <a:pt x="1919" y="8148"/>
                  </a:lnTo>
                  <a:lnTo>
                    <a:pt x="2424" y="8148"/>
                  </a:lnTo>
                  <a:lnTo>
                    <a:pt x="2693" y="8047"/>
                  </a:lnTo>
                  <a:lnTo>
                    <a:pt x="2794" y="7979"/>
                  </a:lnTo>
                  <a:lnTo>
                    <a:pt x="2895" y="7912"/>
                  </a:lnTo>
                  <a:lnTo>
                    <a:pt x="3165" y="7979"/>
                  </a:lnTo>
                  <a:lnTo>
                    <a:pt x="3468" y="8047"/>
                  </a:lnTo>
                  <a:lnTo>
                    <a:pt x="4040" y="8148"/>
                  </a:lnTo>
                  <a:lnTo>
                    <a:pt x="4646" y="8148"/>
                  </a:lnTo>
                  <a:lnTo>
                    <a:pt x="5252" y="8080"/>
                  </a:lnTo>
                  <a:lnTo>
                    <a:pt x="5757" y="7946"/>
                  </a:lnTo>
                  <a:lnTo>
                    <a:pt x="6262" y="7811"/>
                  </a:lnTo>
                  <a:lnTo>
                    <a:pt x="6734" y="7609"/>
                  </a:lnTo>
                  <a:lnTo>
                    <a:pt x="7205" y="7373"/>
                  </a:lnTo>
                  <a:lnTo>
                    <a:pt x="7643" y="7070"/>
                  </a:lnTo>
                  <a:lnTo>
                    <a:pt x="8013" y="6734"/>
                  </a:lnTo>
                  <a:lnTo>
                    <a:pt x="8181" y="6565"/>
                  </a:lnTo>
                  <a:lnTo>
                    <a:pt x="8350" y="6330"/>
                  </a:lnTo>
                  <a:lnTo>
                    <a:pt x="8451" y="6128"/>
                  </a:lnTo>
                  <a:lnTo>
                    <a:pt x="8585" y="5892"/>
                  </a:lnTo>
                  <a:lnTo>
                    <a:pt x="8787" y="5320"/>
                  </a:lnTo>
                  <a:lnTo>
                    <a:pt x="8922" y="4781"/>
                  </a:lnTo>
                  <a:lnTo>
                    <a:pt x="9023" y="4209"/>
                  </a:lnTo>
                  <a:lnTo>
                    <a:pt x="9124" y="3636"/>
                  </a:lnTo>
                  <a:lnTo>
                    <a:pt x="10370" y="3535"/>
                  </a:lnTo>
                  <a:lnTo>
                    <a:pt x="10403" y="3501"/>
                  </a:lnTo>
                  <a:lnTo>
                    <a:pt x="10504" y="3771"/>
                  </a:lnTo>
                  <a:lnTo>
                    <a:pt x="10605" y="4040"/>
                  </a:lnTo>
                  <a:lnTo>
                    <a:pt x="10706" y="4242"/>
                  </a:lnTo>
                  <a:lnTo>
                    <a:pt x="10841" y="4444"/>
                  </a:lnTo>
                  <a:lnTo>
                    <a:pt x="11144" y="4781"/>
                  </a:lnTo>
                  <a:lnTo>
                    <a:pt x="11481" y="5118"/>
                  </a:lnTo>
                  <a:lnTo>
                    <a:pt x="11885" y="5387"/>
                  </a:lnTo>
                  <a:lnTo>
                    <a:pt x="12323" y="5623"/>
                  </a:lnTo>
                  <a:lnTo>
                    <a:pt x="12794" y="5825"/>
                  </a:lnTo>
                  <a:lnTo>
                    <a:pt x="13232" y="5959"/>
                  </a:lnTo>
                  <a:lnTo>
                    <a:pt x="13669" y="6060"/>
                  </a:lnTo>
                  <a:lnTo>
                    <a:pt x="14073" y="6128"/>
                  </a:lnTo>
                  <a:lnTo>
                    <a:pt x="14511" y="6161"/>
                  </a:lnTo>
                  <a:lnTo>
                    <a:pt x="14915" y="6161"/>
                  </a:lnTo>
                  <a:lnTo>
                    <a:pt x="15319" y="6128"/>
                  </a:lnTo>
                  <a:lnTo>
                    <a:pt x="15723" y="6060"/>
                  </a:lnTo>
                  <a:lnTo>
                    <a:pt x="16127" y="5959"/>
                  </a:lnTo>
                  <a:lnTo>
                    <a:pt x="16497" y="5858"/>
                  </a:lnTo>
                  <a:lnTo>
                    <a:pt x="16901" y="5690"/>
                  </a:lnTo>
                  <a:lnTo>
                    <a:pt x="17171" y="5555"/>
                  </a:lnTo>
                  <a:lnTo>
                    <a:pt x="17440" y="5387"/>
                  </a:lnTo>
                  <a:lnTo>
                    <a:pt x="17676" y="5219"/>
                  </a:lnTo>
                  <a:lnTo>
                    <a:pt x="17911" y="5017"/>
                  </a:lnTo>
                  <a:lnTo>
                    <a:pt x="18046" y="5084"/>
                  </a:lnTo>
                  <a:lnTo>
                    <a:pt x="18214" y="5118"/>
                  </a:lnTo>
                  <a:lnTo>
                    <a:pt x="18517" y="5118"/>
                  </a:lnTo>
                  <a:lnTo>
                    <a:pt x="18719" y="5050"/>
                  </a:lnTo>
                  <a:lnTo>
                    <a:pt x="18888" y="4983"/>
                  </a:lnTo>
                  <a:lnTo>
                    <a:pt x="19022" y="4848"/>
                  </a:lnTo>
                  <a:lnTo>
                    <a:pt x="19123" y="4714"/>
                  </a:lnTo>
                  <a:lnTo>
                    <a:pt x="19191" y="4579"/>
                  </a:lnTo>
                  <a:lnTo>
                    <a:pt x="19191" y="4411"/>
                  </a:lnTo>
                  <a:lnTo>
                    <a:pt x="19157" y="4276"/>
                  </a:lnTo>
                  <a:lnTo>
                    <a:pt x="19123" y="4141"/>
                  </a:lnTo>
                  <a:lnTo>
                    <a:pt x="19056" y="4040"/>
                  </a:lnTo>
                  <a:lnTo>
                    <a:pt x="18921" y="3905"/>
                  </a:lnTo>
                  <a:lnTo>
                    <a:pt x="18820" y="3838"/>
                  </a:lnTo>
                  <a:lnTo>
                    <a:pt x="18686" y="3804"/>
                  </a:lnTo>
                  <a:lnTo>
                    <a:pt x="18787" y="3400"/>
                  </a:lnTo>
                  <a:lnTo>
                    <a:pt x="18888" y="2996"/>
                  </a:lnTo>
                  <a:lnTo>
                    <a:pt x="18989" y="2357"/>
                  </a:lnTo>
                  <a:lnTo>
                    <a:pt x="19022" y="1717"/>
                  </a:lnTo>
                  <a:lnTo>
                    <a:pt x="19056" y="1077"/>
                  </a:lnTo>
                  <a:lnTo>
                    <a:pt x="19022" y="438"/>
                  </a:lnTo>
                  <a:lnTo>
                    <a:pt x="19022" y="0"/>
                  </a:lnTo>
                  <a:lnTo>
                    <a:pt x="18753" y="0"/>
                  </a:lnTo>
                  <a:lnTo>
                    <a:pt x="18753" y="640"/>
                  </a:lnTo>
                  <a:lnTo>
                    <a:pt x="18787" y="1279"/>
                  </a:lnTo>
                  <a:lnTo>
                    <a:pt x="18753" y="1919"/>
                  </a:lnTo>
                  <a:lnTo>
                    <a:pt x="18686" y="2559"/>
                  </a:lnTo>
                  <a:lnTo>
                    <a:pt x="18585" y="3165"/>
                  </a:lnTo>
                  <a:lnTo>
                    <a:pt x="18551" y="3400"/>
                  </a:lnTo>
                  <a:lnTo>
                    <a:pt x="18450" y="3636"/>
                  </a:lnTo>
                  <a:lnTo>
                    <a:pt x="18282" y="4074"/>
                  </a:lnTo>
                  <a:lnTo>
                    <a:pt x="18012" y="4478"/>
                  </a:lnTo>
                  <a:lnTo>
                    <a:pt x="17709" y="4815"/>
                  </a:lnTo>
                  <a:lnTo>
                    <a:pt x="17339" y="5118"/>
                  </a:lnTo>
                  <a:lnTo>
                    <a:pt x="16969" y="5353"/>
                  </a:lnTo>
                  <a:lnTo>
                    <a:pt x="16531" y="5555"/>
                  </a:lnTo>
                  <a:lnTo>
                    <a:pt x="16060" y="5724"/>
                  </a:lnTo>
                  <a:lnTo>
                    <a:pt x="15656" y="5825"/>
                  </a:lnTo>
                  <a:lnTo>
                    <a:pt x="15252" y="5858"/>
                  </a:lnTo>
                  <a:lnTo>
                    <a:pt x="14848" y="5892"/>
                  </a:lnTo>
                  <a:lnTo>
                    <a:pt x="14444" y="5892"/>
                  </a:lnTo>
                  <a:lnTo>
                    <a:pt x="14040" y="5858"/>
                  </a:lnTo>
                  <a:lnTo>
                    <a:pt x="13636" y="5791"/>
                  </a:lnTo>
                  <a:lnTo>
                    <a:pt x="13265" y="5690"/>
                  </a:lnTo>
                  <a:lnTo>
                    <a:pt x="12861" y="5589"/>
                  </a:lnTo>
                  <a:lnTo>
                    <a:pt x="12592" y="5454"/>
                  </a:lnTo>
                  <a:lnTo>
                    <a:pt x="12289" y="5320"/>
                  </a:lnTo>
                  <a:lnTo>
                    <a:pt x="12020" y="5151"/>
                  </a:lnTo>
                  <a:lnTo>
                    <a:pt x="11750" y="4983"/>
                  </a:lnTo>
                  <a:lnTo>
                    <a:pt x="11481" y="4781"/>
                  </a:lnTo>
                  <a:lnTo>
                    <a:pt x="11245" y="4545"/>
                  </a:lnTo>
                  <a:lnTo>
                    <a:pt x="11043" y="4310"/>
                  </a:lnTo>
                  <a:lnTo>
                    <a:pt x="10875" y="4040"/>
                  </a:lnTo>
                  <a:lnTo>
                    <a:pt x="10706" y="3703"/>
                  </a:lnTo>
                  <a:lnTo>
                    <a:pt x="10572" y="3367"/>
                  </a:lnTo>
                  <a:lnTo>
                    <a:pt x="10403" y="3030"/>
                  </a:lnTo>
                  <a:lnTo>
                    <a:pt x="10302" y="2862"/>
                  </a:lnTo>
                  <a:lnTo>
                    <a:pt x="10168" y="2727"/>
                  </a:lnTo>
                  <a:lnTo>
                    <a:pt x="9999" y="2626"/>
                  </a:lnTo>
                  <a:lnTo>
                    <a:pt x="9764" y="2559"/>
                  </a:lnTo>
                  <a:lnTo>
                    <a:pt x="9528" y="2491"/>
                  </a:lnTo>
                  <a:lnTo>
                    <a:pt x="9326" y="2525"/>
                  </a:lnTo>
                  <a:lnTo>
                    <a:pt x="9191" y="2592"/>
                  </a:lnTo>
                  <a:lnTo>
                    <a:pt x="9124" y="2660"/>
                  </a:lnTo>
                  <a:lnTo>
                    <a:pt x="9057" y="2761"/>
                  </a:lnTo>
                  <a:lnTo>
                    <a:pt x="9023" y="2862"/>
                  </a:lnTo>
                  <a:lnTo>
                    <a:pt x="8956" y="3097"/>
                  </a:lnTo>
                  <a:lnTo>
                    <a:pt x="8922" y="3367"/>
                  </a:lnTo>
                  <a:lnTo>
                    <a:pt x="8720" y="4478"/>
                  </a:lnTo>
                  <a:lnTo>
                    <a:pt x="8585" y="5017"/>
                  </a:lnTo>
                  <a:lnTo>
                    <a:pt x="8417" y="5555"/>
                  </a:lnTo>
                  <a:lnTo>
                    <a:pt x="8316" y="5825"/>
                  </a:lnTo>
                  <a:lnTo>
                    <a:pt x="8181" y="6060"/>
                  </a:lnTo>
                  <a:lnTo>
                    <a:pt x="8047" y="6296"/>
                  </a:lnTo>
                  <a:lnTo>
                    <a:pt x="7878" y="6498"/>
                  </a:lnTo>
                  <a:lnTo>
                    <a:pt x="7676" y="6700"/>
                  </a:lnTo>
                  <a:lnTo>
                    <a:pt x="7474" y="6868"/>
                  </a:lnTo>
                  <a:lnTo>
                    <a:pt x="7239" y="7037"/>
                  </a:lnTo>
                  <a:lnTo>
                    <a:pt x="6969" y="7205"/>
                  </a:lnTo>
                  <a:lnTo>
                    <a:pt x="6363" y="7441"/>
                  </a:lnTo>
                  <a:lnTo>
                    <a:pt x="5757" y="7643"/>
                  </a:lnTo>
                  <a:lnTo>
                    <a:pt x="5151" y="7811"/>
                  </a:lnTo>
                  <a:lnTo>
                    <a:pt x="4545" y="7878"/>
                  </a:lnTo>
                  <a:lnTo>
                    <a:pt x="3939" y="7878"/>
                  </a:lnTo>
                  <a:lnTo>
                    <a:pt x="3636" y="7845"/>
                  </a:lnTo>
                  <a:lnTo>
                    <a:pt x="3333" y="7777"/>
                  </a:lnTo>
                  <a:lnTo>
                    <a:pt x="3030" y="7676"/>
                  </a:lnTo>
                  <a:lnTo>
                    <a:pt x="2727" y="7575"/>
                  </a:lnTo>
                  <a:lnTo>
                    <a:pt x="2424" y="7407"/>
                  </a:lnTo>
                  <a:lnTo>
                    <a:pt x="2155" y="7239"/>
                  </a:lnTo>
                  <a:lnTo>
                    <a:pt x="1919" y="7070"/>
                  </a:lnTo>
                  <a:lnTo>
                    <a:pt x="1683" y="6868"/>
                  </a:lnTo>
                  <a:lnTo>
                    <a:pt x="1481" y="6633"/>
                  </a:lnTo>
                  <a:lnTo>
                    <a:pt x="1279" y="6397"/>
                  </a:lnTo>
                  <a:lnTo>
                    <a:pt x="1077" y="6128"/>
                  </a:lnTo>
                  <a:lnTo>
                    <a:pt x="943" y="5858"/>
                  </a:lnTo>
                  <a:lnTo>
                    <a:pt x="640" y="5252"/>
                  </a:lnTo>
                  <a:lnTo>
                    <a:pt x="438" y="4613"/>
                  </a:lnTo>
                  <a:lnTo>
                    <a:pt x="303" y="4006"/>
                  </a:lnTo>
                  <a:lnTo>
                    <a:pt x="202" y="3367"/>
                  </a:lnTo>
                  <a:lnTo>
                    <a:pt x="202" y="2761"/>
                  </a:lnTo>
                  <a:lnTo>
                    <a:pt x="505" y="2626"/>
                  </a:lnTo>
                  <a:lnTo>
                    <a:pt x="808" y="2491"/>
                  </a:lnTo>
                  <a:lnTo>
                    <a:pt x="1515" y="2323"/>
                  </a:lnTo>
                  <a:lnTo>
                    <a:pt x="2188" y="2155"/>
                  </a:lnTo>
                  <a:lnTo>
                    <a:pt x="2862" y="1986"/>
                  </a:lnTo>
                  <a:lnTo>
                    <a:pt x="4545" y="1481"/>
                  </a:lnTo>
                  <a:lnTo>
                    <a:pt x="5387" y="1212"/>
                  </a:lnTo>
                  <a:lnTo>
                    <a:pt x="6229" y="943"/>
                  </a:lnTo>
                  <a:lnTo>
                    <a:pt x="7070" y="774"/>
                  </a:lnTo>
                  <a:lnTo>
                    <a:pt x="7912" y="572"/>
                  </a:lnTo>
                  <a:lnTo>
                    <a:pt x="8686" y="370"/>
                  </a:lnTo>
                  <a:lnTo>
                    <a:pt x="9090" y="269"/>
                  </a:lnTo>
                  <a:lnTo>
                    <a:pt x="9461" y="168"/>
                  </a:lnTo>
                  <a:lnTo>
                    <a:pt x="1020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10"/>
            <p:cNvSpPr/>
            <p:nvPr/>
          </p:nvSpPr>
          <p:spPr>
            <a:xfrm>
              <a:off x="963306" y="-6"/>
              <a:ext cx="395393" cy="271441"/>
            </a:xfrm>
            <a:custGeom>
              <a:avLst/>
              <a:gdLst/>
              <a:ahLst/>
              <a:cxnLst/>
              <a:rect l="l" t="t" r="r" b="b"/>
              <a:pathLst>
                <a:path w="7946" h="5455" extrusionOk="0">
                  <a:moveTo>
                    <a:pt x="7373" y="1380"/>
                  </a:moveTo>
                  <a:lnTo>
                    <a:pt x="7609" y="2155"/>
                  </a:lnTo>
                  <a:lnTo>
                    <a:pt x="7676" y="2559"/>
                  </a:lnTo>
                  <a:lnTo>
                    <a:pt x="7710" y="2996"/>
                  </a:lnTo>
                  <a:lnTo>
                    <a:pt x="7710" y="3232"/>
                  </a:lnTo>
                  <a:lnTo>
                    <a:pt x="7676" y="3434"/>
                  </a:lnTo>
                  <a:lnTo>
                    <a:pt x="7643" y="3400"/>
                  </a:lnTo>
                  <a:lnTo>
                    <a:pt x="6700" y="2828"/>
                  </a:lnTo>
                  <a:lnTo>
                    <a:pt x="6229" y="2559"/>
                  </a:lnTo>
                  <a:lnTo>
                    <a:pt x="5757" y="2323"/>
                  </a:lnTo>
                  <a:lnTo>
                    <a:pt x="5387" y="2121"/>
                  </a:lnTo>
                  <a:lnTo>
                    <a:pt x="5185" y="2054"/>
                  </a:lnTo>
                  <a:lnTo>
                    <a:pt x="4983" y="1986"/>
                  </a:lnTo>
                  <a:lnTo>
                    <a:pt x="6195" y="1717"/>
                  </a:lnTo>
                  <a:lnTo>
                    <a:pt x="6801" y="1549"/>
                  </a:lnTo>
                  <a:lnTo>
                    <a:pt x="7373" y="1380"/>
                  </a:lnTo>
                  <a:close/>
                  <a:moveTo>
                    <a:pt x="4512" y="2087"/>
                  </a:moveTo>
                  <a:lnTo>
                    <a:pt x="5151" y="2323"/>
                  </a:lnTo>
                  <a:lnTo>
                    <a:pt x="5454" y="2424"/>
                  </a:lnTo>
                  <a:lnTo>
                    <a:pt x="5791" y="2559"/>
                  </a:lnTo>
                  <a:lnTo>
                    <a:pt x="6229" y="2794"/>
                  </a:lnTo>
                  <a:lnTo>
                    <a:pt x="6666" y="3064"/>
                  </a:lnTo>
                  <a:lnTo>
                    <a:pt x="7104" y="3333"/>
                  </a:lnTo>
                  <a:lnTo>
                    <a:pt x="7542" y="3602"/>
                  </a:lnTo>
                  <a:lnTo>
                    <a:pt x="7609" y="3602"/>
                  </a:lnTo>
                  <a:lnTo>
                    <a:pt x="7508" y="3838"/>
                  </a:lnTo>
                  <a:lnTo>
                    <a:pt x="7373" y="4040"/>
                  </a:lnTo>
                  <a:lnTo>
                    <a:pt x="7205" y="4242"/>
                  </a:lnTo>
                  <a:lnTo>
                    <a:pt x="7003" y="4411"/>
                  </a:lnTo>
                  <a:lnTo>
                    <a:pt x="6599" y="3939"/>
                  </a:lnTo>
                  <a:lnTo>
                    <a:pt x="6363" y="3703"/>
                  </a:lnTo>
                  <a:lnTo>
                    <a:pt x="6128" y="3468"/>
                  </a:lnTo>
                  <a:lnTo>
                    <a:pt x="5858" y="3266"/>
                  </a:lnTo>
                  <a:lnTo>
                    <a:pt x="5589" y="3097"/>
                  </a:lnTo>
                  <a:lnTo>
                    <a:pt x="5286" y="2963"/>
                  </a:lnTo>
                  <a:lnTo>
                    <a:pt x="4983" y="2929"/>
                  </a:lnTo>
                  <a:lnTo>
                    <a:pt x="4478" y="2895"/>
                  </a:lnTo>
                  <a:lnTo>
                    <a:pt x="3973" y="2929"/>
                  </a:lnTo>
                  <a:lnTo>
                    <a:pt x="2963" y="2996"/>
                  </a:lnTo>
                  <a:lnTo>
                    <a:pt x="1987" y="3097"/>
                  </a:lnTo>
                  <a:lnTo>
                    <a:pt x="976" y="3165"/>
                  </a:lnTo>
                  <a:lnTo>
                    <a:pt x="909" y="3198"/>
                  </a:lnTo>
                  <a:lnTo>
                    <a:pt x="909" y="3232"/>
                  </a:lnTo>
                  <a:lnTo>
                    <a:pt x="875" y="3165"/>
                  </a:lnTo>
                  <a:lnTo>
                    <a:pt x="741" y="2996"/>
                  </a:lnTo>
                  <a:lnTo>
                    <a:pt x="1145" y="2895"/>
                  </a:lnTo>
                  <a:lnTo>
                    <a:pt x="1549" y="2794"/>
                  </a:lnTo>
                  <a:lnTo>
                    <a:pt x="2357" y="2592"/>
                  </a:lnTo>
                  <a:lnTo>
                    <a:pt x="3973" y="2222"/>
                  </a:lnTo>
                  <a:lnTo>
                    <a:pt x="4512" y="2087"/>
                  </a:lnTo>
                  <a:close/>
                  <a:moveTo>
                    <a:pt x="4646" y="3131"/>
                  </a:moveTo>
                  <a:lnTo>
                    <a:pt x="4882" y="3165"/>
                  </a:lnTo>
                  <a:lnTo>
                    <a:pt x="5084" y="3198"/>
                  </a:lnTo>
                  <a:lnTo>
                    <a:pt x="5320" y="3232"/>
                  </a:lnTo>
                  <a:lnTo>
                    <a:pt x="5522" y="3333"/>
                  </a:lnTo>
                  <a:lnTo>
                    <a:pt x="5757" y="3434"/>
                  </a:lnTo>
                  <a:lnTo>
                    <a:pt x="5959" y="3602"/>
                  </a:lnTo>
                  <a:lnTo>
                    <a:pt x="6195" y="3804"/>
                  </a:lnTo>
                  <a:lnTo>
                    <a:pt x="6397" y="4040"/>
                  </a:lnTo>
                  <a:lnTo>
                    <a:pt x="6835" y="4545"/>
                  </a:lnTo>
                  <a:lnTo>
                    <a:pt x="6532" y="4680"/>
                  </a:lnTo>
                  <a:lnTo>
                    <a:pt x="6195" y="4815"/>
                  </a:lnTo>
                  <a:lnTo>
                    <a:pt x="5825" y="4916"/>
                  </a:lnTo>
                  <a:lnTo>
                    <a:pt x="5454" y="5017"/>
                  </a:lnTo>
                  <a:lnTo>
                    <a:pt x="4714" y="5118"/>
                  </a:lnTo>
                  <a:lnTo>
                    <a:pt x="4040" y="5185"/>
                  </a:lnTo>
                  <a:lnTo>
                    <a:pt x="3468" y="5219"/>
                  </a:lnTo>
                  <a:lnTo>
                    <a:pt x="3199" y="5185"/>
                  </a:lnTo>
                  <a:lnTo>
                    <a:pt x="2929" y="5151"/>
                  </a:lnTo>
                  <a:lnTo>
                    <a:pt x="2660" y="5084"/>
                  </a:lnTo>
                  <a:lnTo>
                    <a:pt x="2424" y="4983"/>
                  </a:lnTo>
                  <a:lnTo>
                    <a:pt x="2189" y="4848"/>
                  </a:lnTo>
                  <a:lnTo>
                    <a:pt x="1953" y="4680"/>
                  </a:lnTo>
                  <a:lnTo>
                    <a:pt x="1650" y="4377"/>
                  </a:lnTo>
                  <a:lnTo>
                    <a:pt x="1414" y="4040"/>
                  </a:lnTo>
                  <a:lnTo>
                    <a:pt x="943" y="3299"/>
                  </a:lnTo>
                  <a:lnTo>
                    <a:pt x="943" y="3299"/>
                  </a:lnTo>
                  <a:lnTo>
                    <a:pt x="976" y="3333"/>
                  </a:lnTo>
                  <a:lnTo>
                    <a:pt x="1785" y="3333"/>
                  </a:lnTo>
                  <a:lnTo>
                    <a:pt x="2559" y="3299"/>
                  </a:lnTo>
                  <a:lnTo>
                    <a:pt x="3367" y="3198"/>
                  </a:lnTo>
                  <a:lnTo>
                    <a:pt x="4141" y="3131"/>
                  </a:lnTo>
                  <a:close/>
                  <a:moveTo>
                    <a:pt x="1583" y="0"/>
                  </a:moveTo>
                  <a:lnTo>
                    <a:pt x="1313" y="101"/>
                  </a:lnTo>
                  <a:lnTo>
                    <a:pt x="1010" y="236"/>
                  </a:lnTo>
                  <a:lnTo>
                    <a:pt x="774" y="404"/>
                  </a:lnTo>
                  <a:lnTo>
                    <a:pt x="572" y="539"/>
                  </a:lnTo>
                  <a:lnTo>
                    <a:pt x="370" y="707"/>
                  </a:lnTo>
                  <a:lnTo>
                    <a:pt x="202" y="909"/>
                  </a:lnTo>
                  <a:lnTo>
                    <a:pt x="101" y="1111"/>
                  </a:lnTo>
                  <a:lnTo>
                    <a:pt x="0" y="1347"/>
                  </a:lnTo>
                  <a:lnTo>
                    <a:pt x="0" y="1582"/>
                  </a:lnTo>
                  <a:lnTo>
                    <a:pt x="0" y="1818"/>
                  </a:lnTo>
                  <a:lnTo>
                    <a:pt x="34" y="2054"/>
                  </a:lnTo>
                  <a:lnTo>
                    <a:pt x="135" y="2323"/>
                  </a:lnTo>
                  <a:lnTo>
                    <a:pt x="370" y="2828"/>
                  </a:lnTo>
                  <a:lnTo>
                    <a:pt x="673" y="3367"/>
                  </a:lnTo>
                  <a:lnTo>
                    <a:pt x="976" y="3838"/>
                  </a:lnTo>
                  <a:lnTo>
                    <a:pt x="1313" y="4310"/>
                  </a:lnTo>
                  <a:lnTo>
                    <a:pt x="1616" y="4714"/>
                  </a:lnTo>
                  <a:lnTo>
                    <a:pt x="1818" y="4882"/>
                  </a:lnTo>
                  <a:lnTo>
                    <a:pt x="2020" y="5017"/>
                  </a:lnTo>
                  <a:lnTo>
                    <a:pt x="2222" y="5151"/>
                  </a:lnTo>
                  <a:lnTo>
                    <a:pt x="2424" y="5286"/>
                  </a:lnTo>
                  <a:lnTo>
                    <a:pt x="2660" y="5353"/>
                  </a:lnTo>
                  <a:lnTo>
                    <a:pt x="2929" y="5421"/>
                  </a:lnTo>
                  <a:lnTo>
                    <a:pt x="3300" y="5454"/>
                  </a:lnTo>
                  <a:lnTo>
                    <a:pt x="3670" y="5454"/>
                  </a:lnTo>
                  <a:lnTo>
                    <a:pt x="4040" y="5421"/>
                  </a:lnTo>
                  <a:lnTo>
                    <a:pt x="4444" y="5387"/>
                  </a:lnTo>
                  <a:lnTo>
                    <a:pt x="5185" y="5286"/>
                  </a:lnTo>
                  <a:lnTo>
                    <a:pt x="5926" y="5118"/>
                  </a:lnTo>
                  <a:lnTo>
                    <a:pt x="6229" y="5050"/>
                  </a:lnTo>
                  <a:lnTo>
                    <a:pt x="6498" y="4949"/>
                  </a:lnTo>
                  <a:lnTo>
                    <a:pt x="6767" y="4848"/>
                  </a:lnTo>
                  <a:lnTo>
                    <a:pt x="7003" y="4714"/>
                  </a:lnTo>
                  <a:lnTo>
                    <a:pt x="7205" y="4579"/>
                  </a:lnTo>
                  <a:lnTo>
                    <a:pt x="7407" y="4377"/>
                  </a:lnTo>
                  <a:lnTo>
                    <a:pt x="7609" y="4175"/>
                  </a:lnTo>
                  <a:lnTo>
                    <a:pt x="7744" y="3905"/>
                  </a:lnTo>
                  <a:lnTo>
                    <a:pt x="7878" y="3636"/>
                  </a:lnTo>
                  <a:lnTo>
                    <a:pt x="7946" y="3367"/>
                  </a:lnTo>
                  <a:lnTo>
                    <a:pt x="7946" y="3064"/>
                  </a:lnTo>
                  <a:lnTo>
                    <a:pt x="7946" y="2794"/>
                  </a:lnTo>
                  <a:lnTo>
                    <a:pt x="7946" y="2525"/>
                  </a:lnTo>
                  <a:lnTo>
                    <a:pt x="7878" y="2222"/>
                  </a:lnTo>
                  <a:lnTo>
                    <a:pt x="7777" y="1683"/>
                  </a:lnTo>
                  <a:lnTo>
                    <a:pt x="7542" y="842"/>
                  </a:lnTo>
                  <a:lnTo>
                    <a:pt x="7272" y="0"/>
                  </a:lnTo>
                  <a:lnTo>
                    <a:pt x="6936" y="0"/>
                  </a:lnTo>
                  <a:lnTo>
                    <a:pt x="7104" y="404"/>
                  </a:lnTo>
                  <a:lnTo>
                    <a:pt x="7239" y="875"/>
                  </a:lnTo>
                  <a:lnTo>
                    <a:pt x="7306" y="1145"/>
                  </a:lnTo>
                  <a:lnTo>
                    <a:pt x="6498" y="1380"/>
                  </a:lnTo>
                  <a:lnTo>
                    <a:pt x="5623" y="1616"/>
                  </a:lnTo>
                  <a:lnTo>
                    <a:pt x="3939" y="2020"/>
                  </a:lnTo>
                  <a:lnTo>
                    <a:pt x="3131" y="2188"/>
                  </a:lnTo>
                  <a:lnTo>
                    <a:pt x="2256" y="2323"/>
                  </a:lnTo>
                  <a:lnTo>
                    <a:pt x="1852" y="2424"/>
                  </a:lnTo>
                  <a:lnTo>
                    <a:pt x="1448" y="2559"/>
                  </a:lnTo>
                  <a:lnTo>
                    <a:pt x="1044" y="2693"/>
                  </a:lnTo>
                  <a:lnTo>
                    <a:pt x="707" y="2895"/>
                  </a:lnTo>
                  <a:lnTo>
                    <a:pt x="505" y="2592"/>
                  </a:lnTo>
                  <a:lnTo>
                    <a:pt x="370" y="2289"/>
                  </a:lnTo>
                  <a:lnTo>
                    <a:pt x="269" y="1986"/>
                  </a:lnTo>
                  <a:lnTo>
                    <a:pt x="202" y="1650"/>
                  </a:lnTo>
                  <a:lnTo>
                    <a:pt x="370" y="1683"/>
                  </a:lnTo>
                  <a:lnTo>
                    <a:pt x="741" y="1683"/>
                  </a:lnTo>
                  <a:lnTo>
                    <a:pt x="909" y="1616"/>
                  </a:lnTo>
                  <a:lnTo>
                    <a:pt x="1280" y="1481"/>
                  </a:lnTo>
                  <a:lnTo>
                    <a:pt x="1583" y="1347"/>
                  </a:lnTo>
                  <a:lnTo>
                    <a:pt x="3805" y="606"/>
                  </a:lnTo>
                  <a:lnTo>
                    <a:pt x="4512" y="303"/>
                  </a:lnTo>
                  <a:lnTo>
                    <a:pt x="5252" y="0"/>
                  </a:lnTo>
                  <a:lnTo>
                    <a:pt x="4579" y="0"/>
                  </a:lnTo>
                  <a:lnTo>
                    <a:pt x="4040" y="236"/>
                  </a:lnTo>
                  <a:lnTo>
                    <a:pt x="3502" y="438"/>
                  </a:lnTo>
                  <a:lnTo>
                    <a:pt x="202" y="1582"/>
                  </a:lnTo>
                  <a:lnTo>
                    <a:pt x="236" y="1347"/>
                  </a:lnTo>
                  <a:lnTo>
                    <a:pt x="269" y="1212"/>
                  </a:lnTo>
                  <a:lnTo>
                    <a:pt x="337" y="1077"/>
                  </a:lnTo>
                  <a:lnTo>
                    <a:pt x="505" y="842"/>
                  </a:lnTo>
                  <a:lnTo>
                    <a:pt x="774" y="640"/>
                  </a:lnTo>
                  <a:lnTo>
                    <a:pt x="1078" y="471"/>
                  </a:lnTo>
                  <a:lnTo>
                    <a:pt x="1414" y="303"/>
                  </a:lnTo>
                  <a:lnTo>
                    <a:pt x="1717" y="202"/>
                  </a:lnTo>
                  <a:lnTo>
                    <a:pt x="2054" y="101"/>
                  </a:lnTo>
                  <a:lnTo>
                    <a:pt x="2323" y="67"/>
                  </a:lnTo>
                  <a:lnTo>
                    <a:pt x="2357" y="67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10"/>
            <p:cNvSpPr/>
            <p:nvPr/>
          </p:nvSpPr>
          <p:spPr>
            <a:xfrm>
              <a:off x="1661887" y="155793"/>
              <a:ext cx="390417" cy="172568"/>
            </a:xfrm>
            <a:custGeom>
              <a:avLst/>
              <a:gdLst/>
              <a:ahLst/>
              <a:cxnLst/>
              <a:rect l="l" t="t" r="r" b="b"/>
              <a:pathLst>
                <a:path w="7846" h="3468" extrusionOk="0">
                  <a:moveTo>
                    <a:pt x="135" y="707"/>
                  </a:moveTo>
                  <a:lnTo>
                    <a:pt x="304" y="774"/>
                  </a:lnTo>
                  <a:lnTo>
                    <a:pt x="1583" y="774"/>
                  </a:lnTo>
                  <a:lnTo>
                    <a:pt x="1549" y="1179"/>
                  </a:lnTo>
                  <a:lnTo>
                    <a:pt x="1516" y="1549"/>
                  </a:lnTo>
                  <a:lnTo>
                    <a:pt x="1549" y="1953"/>
                  </a:lnTo>
                  <a:lnTo>
                    <a:pt x="506" y="1953"/>
                  </a:lnTo>
                  <a:lnTo>
                    <a:pt x="371" y="1987"/>
                  </a:lnTo>
                  <a:lnTo>
                    <a:pt x="203" y="2054"/>
                  </a:lnTo>
                  <a:lnTo>
                    <a:pt x="203" y="1717"/>
                  </a:lnTo>
                  <a:lnTo>
                    <a:pt x="203" y="1347"/>
                  </a:lnTo>
                  <a:lnTo>
                    <a:pt x="203" y="1010"/>
                  </a:lnTo>
                  <a:lnTo>
                    <a:pt x="203" y="875"/>
                  </a:lnTo>
                  <a:lnTo>
                    <a:pt x="135" y="707"/>
                  </a:lnTo>
                  <a:close/>
                  <a:moveTo>
                    <a:pt x="2189" y="236"/>
                  </a:moveTo>
                  <a:lnTo>
                    <a:pt x="2862" y="303"/>
                  </a:lnTo>
                  <a:lnTo>
                    <a:pt x="3536" y="303"/>
                  </a:lnTo>
                  <a:lnTo>
                    <a:pt x="4883" y="269"/>
                  </a:lnTo>
                  <a:lnTo>
                    <a:pt x="5556" y="303"/>
                  </a:lnTo>
                  <a:lnTo>
                    <a:pt x="6229" y="337"/>
                  </a:lnTo>
                  <a:lnTo>
                    <a:pt x="6903" y="370"/>
                  </a:lnTo>
                  <a:lnTo>
                    <a:pt x="7610" y="404"/>
                  </a:lnTo>
                  <a:lnTo>
                    <a:pt x="7542" y="707"/>
                  </a:lnTo>
                  <a:lnTo>
                    <a:pt x="7509" y="1044"/>
                  </a:lnTo>
                  <a:lnTo>
                    <a:pt x="7542" y="1684"/>
                  </a:lnTo>
                  <a:lnTo>
                    <a:pt x="7542" y="3098"/>
                  </a:lnTo>
                  <a:lnTo>
                    <a:pt x="6229" y="3030"/>
                  </a:lnTo>
                  <a:lnTo>
                    <a:pt x="4883" y="2963"/>
                  </a:lnTo>
                  <a:lnTo>
                    <a:pt x="3671" y="2862"/>
                  </a:lnTo>
                  <a:lnTo>
                    <a:pt x="3064" y="2828"/>
                  </a:lnTo>
                  <a:lnTo>
                    <a:pt x="2458" y="2862"/>
                  </a:lnTo>
                  <a:lnTo>
                    <a:pt x="2458" y="2828"/>
                  </a:lnTo>
                  <a:lnTo>
                    <a:pt x="2391" y="2795"/>
                  </a:lnTo>
                  <a:lnTo>
                    <a:pt x="2189" y="2694"/>
                  </a:lnTo>
                  <a:lnTo>
                    <a:pt x="2021" y="2626"/>
                  </a:lnTo>
                  <a:lnTo>
                    <a:pt x="1953" y="2559"/>
                  </a:lnTo>
                  <a:lnTo>
                    <a:pt x="1886" y="2492"/>
                  </a:lnTo>
                  <a:lnTo>
                    <a:pt x="1785" y="2256"/>
                  </a:lnTo>
                  <a:lnTo>
                    <a:pt x="1751" y="2088"/>
                  </a:lnTo>
                  <a:lnTo>
                    <a:pt x="1751" y="1886"/>
                  </a:lnTo>
                  <a:lnTo>
                    <a:pt x="1785" y="1549"/>
                  </a:lnTo>
                  <a:lnTo>
                    <a:pt x="1785" y="1179"/>
                  </a:lnTo>
                  <a:lnTo>
                    <a:pt x="1785" y="774"/>
                  </a:lnTo>
                  <a:lnTo>
                    <a:pt x="1852" y="606"/>
                  </a:lnTo>
                  <a:lnTo>
                    <a:pt x="1920" y="438"/>
                  </a:lnTo>
                  <a:lnTo>
                    <a:pt x="2021" y="337"/>
                  </a:lnTo>
                  <a:lnTo>
                    <a:pt x="2189" y="236"/>
                  </a:lnTo>
                  <a:close/>
                  <a:moveTo>
                    <a:pt x="3603" y="0"/>
                  </a:moveTo>
                  <a:lnTo>
                    <a:pt x="2930" y="34"/>
                  </a:lnTo>
                  <a:lnTo>
                    <a:pt x="2290" y="101"/>
                  </a:lnTo>
                  <a:lnTo>
                    <a:pt x="2256" y="67"/>
                  </a:lnTo>
                  <a:lnTo>
                    <a:pt x="1987" y="67"/>
                  </a:lnTo>
                  <a:lnTo>
                    <a:pt x="1886" y="135"/>
                  </a:lnTo>
                  <a:lnTo>
                    <a:pt x="1819" y="168"/>
                  </a:lnTo>
                  <a:lnTo>
                    <a:pt x="1751" y="269"/>
                  </a:lnTo>
                  <a:lnTo>
                    <a:pt x="1684" y="370"/>
                  </a:lnTo>
                  <a:lnTo>
                    <a:pt x="1617" y="606"/>
                  </a:lnTo>
                  <a:lnTo>
                    <a:pt x="1213" y="572"/>
                  </a:lnTo>
                  <a:lnTo>
                    <a:pt x="438" y="572"/>
                  </a:lnTo>
                  <a:lnTo>
                    <a:pt x="270" y="606"/>
                  </a:lnTo>
                  <a:lnTo>
                    <a:pt x="102" y="673"/>
                  </a:lnTo>
                  <a:lnTo>
                    <a:pt x="68" y="673"/>
                  </a:lnTo>
                  <a:lnTo>
                    <a:pt x="102" y="707"/>
                  </a:lnTo>
                  <a:lnTo>
                    <a:pt x="68" y="842"/>
                  </a:lnTo>
                  <a:lnTo>
                    <a:pt x="34" y="1010"/>
                  </a:lnTo>
                  <a:lnTo>
                    <a:pt x="34" y="1347"/>
                  </a:lnTo>
                  <a:lnTo>
                    <a:pt x="1" y="1751"/>
                  </a:lnTo>
                  <a:lnTo>
                    <a:pt x="34" y="1919"/>
                  </a:lnTo>
                  <a:lnTo>
                    <a:pt x="68" y="2121"/>
                  </a:lnTo>
                  <a:lnTo>
                    <a:pt x="102" y="2155"/>
                  </a:lnTo>
                  <a:lnTo>
                    <a:pt x="68" y="2189"/>
                  </a:lnTo>
                  <a:lnTo>
                    <a:pt x="405" y="2189"/>
                  </a:lnTo>
                  <a:lnTo>
                    <a:pt x="741" y="2155"/>
                  </a:lnTo>
                  <a:lnTo>
                    <a:pt x="1145" y="2189"/>
                  </a:lnTo>
                  <a:lnTo>
                    <a:pt x="1549" y="2155"/>
                  </a:lnTo>
                  <a:lnTo>
                    <a:pt x="1617" y="2492"/>
                  </a:lnTo>
                  <a:lnTo>
                    <a:pt x="1684" y="2626"/>
                  </a:lnTo>
                  <a:lnTo>
                    <a:pt x="1751" y="2761"/>
                  </a:lnTo>
                  <a:lnTo>
                    <a:pt x="1852" y="2862"/>
                  </a:lnTo>
                  <a:lnTo>
                    <a:pt x="1953" y="2963"/>
                  </a:lnTo>
                  <a:lnTo>
                    <a:pt x="2088" y="2997"/>
                  </a:lnTo>
                  <a:lnTo>
                    <a:pt x="2290" y="2997"/>
                  </a:lnTo>
                  <a:lnTo>
                    <a:pt x="2930" y="3064"/>
                  </a:lnTo>
                  <a:lnTo>
                    <a:pt x="3603" y="3131"/>
                  </a:lnTo>
                  <a:lnTo>
                    <a:pt x="4883" y="3165"/>
                  </a:lnTo>
                  <a:lnTo>
                    <a:pt x="6196" y="3266"/>
                  </a:lnTo>
                  <a:lnTo>
                    <a:pt x="7542" y="3333"/>
                  </a:lnTo>
                  <a:lnTo>
                    <a:pt x="7542" y="3367"/>
                  </a:lnTo>
                  <a:lnTo>
                    <a:pt x="7576" y="3434"/>
                  </a:lnTo>
                  <a:lnTo>
                    <a:pt x="7677" y="3468"/>
                  </a:lnTo>
                  <a:lnTo>
                    <a:pt x="7778" y="3434"/>
                  </a:lnTo>
                  <a:lnTo>
                    <a:pt x="7812" y="3367"/>
                  </a:lnTo>
                  <a:lnTo>
                    <a:pt x="7812" y="3333"/>
                  </a:lnTo>
                  <a:lnTo>
                    <a:pt x="7812" y="2559"/>
                  </a:lnTo>
                  <a:lnTo>
                    <a:pt x="7812" y="1818"/>
                  </a:lnTo>
                  <a:lnTo>
                    <a:pt x="7845" y="1078"/>
                  </a:lnTo>
                  <a:lnTo>
                    <a:pt x="7812" y="707"/>
                  </a:lnTo>
                  <a:lnTo>
                    <a:pt x="7778" y="337"/>
                  </a:lnTo>
                  <a:lnTo>
                    <a:pt x="7744" y="303"/>
                  </a:lnTo>
                  <a:lnTo>
                    <a:pt x="7778" y="269"/>
                  </a:lnTo>
                  <a:lnTo>
                    <a:pt x="7744" y="202"/>
                  </a:lnTo>
                  <a:lnTo>
                    <a:pt x="7711" y="168"/>
                  </a:lnTo>
                  <a:lnTo>
                    <a:pt x="7643" y="135"/>
                  </a:lnTo>
                  <a:lnTo>
                    <a:pt x="6970" y="135"/>
                  </a:lnTo>
                  <a:lnTo>
                    <a:pt x="6297" y="101"/>
                  </a:lnTo>
                  <a:lnTo>
                    <a:pt x="4950" y="34"/>
                  </a:lnTo>
                  <a:lnTo>
                    <a:pt x="4277" y="34"/>
                  </a:lnTo>
                  <a:lnTo>
                    <a:pt x="360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10"/>
            <p:cNvSpPr/>
            <p:nvPr/>
          </p:nvSpPr>
          <p:spPr>
            <a:xfrm>
              <a:off x="1698759" y="204358"/>
              <a:ext cx="28512" cy="13435"/>
            </a:xfrm>
            <a:custGeom>
              <a:avLst/>
              <a:gdLst/>
              <a:ahLst/>
              <a:cxnLst/>
              <a:rect l="l" t="t" r="r" b="b"/>
              <a:pathLst>
                <a:path w="573" h="270" extrusionOk="0">
                  <a:moveTo>
                    <a:pt x="169" y="1"/>
                  </a:moveTo>
                  <a:lnTo>
                    <a:pt x="34" y="34"/>
                  </a:lnTo>
                  <a:lnTo>
                    <a:pt x="0" y="68"/>
                  </a:lnTo>
                  <a:lnTo>
                    <a:pt x="0" y="135"/>
                  </a:lnTo>
                  <a:lnTo>
                    <a:pt x="0" y="169"/>
                  </a:lnTo>
                  <a:lnTo>
                    <a:pt x="34" y="203"/>
                  </a:lnTo>
                  <a:lnTo>
                    <a:pt x="135" y="236"/>
                  </a:lnTo>
                  <a:lnTo>
                    <a:pt x="236" y="236"/>
                  </a:lnTo>
                  <a:lnTo>
                    <a:pt x="438" y="270"/>
                  </a:lnTo>
                  <a:lnTo>
                    <a:pt x="505" y="270"/>
                  </a:lnTo>
                  <a:lnTo>
                    <a:pt x="539" y="236"/>
                  </a:lnTo>
                  <a:lnTo>
                    <a:pt x="573" y="169"/>
                  </a:lnTo>
                  <a:lnTo>
                    <a:pt x="539" y="68"/>
                  </a:lnTo>
                  <a:lnTo>
                    <a:pt x="505" y="34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10"/>
            <p:cNvSpPr/>
            <p:nvPr/>
          </p:nvSpPr>
          <p:spPr>
            <a:xfrm>
              <a:off x="1978510" y="202666"/>
              <a:ext cx="15127" cy="77128"/>
            </a:xfrm>
            <a:custGeom>
              <a:avLst/>
              <a:gdLst/>
              <a:ahLst/>
              <a:cxnLst/>
              <a:rect l="l" t="t" r="r" b="b"/>
              <a:pathLst>
                <a:path w="304" h="1550" extrusionOk="0">
                  <a:moveTo>
                    <a:pt x="237" y="1"/>
                  </a:moveTo>
                  <a:lnTo>
                    <a:pt x="136" y="136"/>
                  </a:lnTo>
                  <a:lnTo>
                    <a:pt x="68" y="304"/>
                  </a:lnTo>
                  <a:lnTo>
                    <a:pt x="35" y="641"/>
                  </a:lnTo>
                  <a:lnTo>
                    <a:pt x="1" y="1045"/>
                  </a:lnTo>
                  <a:lnTo>
                    <a:pt x="68" y="1449"/>
                  </a:lnTo>
                  <a:lnTo>
                    <a:pt x="68" y="1516"/>
                  </a:lnTo>
                  <a:lnTo>
                    <a:pt x="102" y="1516"/>
                  </a:lnTo>
                  <a:lnTo>
                    <a:pt x="203" y="1550"/>
                  </a:lnTo>
                  <a:lnTo>
                    <a:pt x="304" y="1482"/>
                  </a:lnTo>
                  <a:lnTo>
                    <a:pt x="304" y="1449"/>
                  </a:lnTo>
                  <a:lnTo>
                    <a:pt x="304" y="1381"/>
                  </a:lnTo>
                  <a:lnTo>
                    <a:pt x="270" y="1011"/>
                  </a:lnTo>
                  <a:lnTo>
                    <a:pt x="270" y="641"/>
                  </a:lnTo>
                  <a:lnTo>
                    <a:pt x="304" y="338"/>
                  </a:lnTo>
                  <a:lnTo>
                    <a:pt x="304" y="169"/>
                  </a:lnTo>
                  <a:lnTo>
                    <a:pt x="304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10"/>
            <p:cNvSpPr/>
            <p:nvPr/>
          </p:nvSpPr>
          <p:spPr>
            <a:xfrm>
              <a:off x="1956765" y="217744"/>
              <a:ext cx="11743" cy="41948"/>
            </a:xfrm>
            <a:custGeom>
              <a:avLst/>
              <a:gdLst/>
              <a:ahLst/>
              <a:cxnLst/>
              <a:rect l="l" t="t" r="r" b="b"/>
              <a:pathLst>
                <a:path w="236" h="843" extrusionOk="0">
                  <a:moveTo>
                    <a:pt x="135" y="1"/>
                  </a:moveTo>
                  <a:lnTo>
                    <a:pt x="68" y="68"/>
                  </a:lnTo>
                  <a:lnTo>
                    <a:pt x="34" y="169"/>
                  </a:lnTo>
                  <a:lnTo>
                    <a:pt x="0" y="338"/>
                  </a:lnTo>
                  <a:lnTo>
                    <a:pt x="0" y="742"/>
                  </a:lnTo>
                  <a:lnTo>
                    <a:pt x="34" y="775"/>
                  </a:lnTo>
                  <a:lnTo>
                    <a:pt x="68" y="809"/>
                  </a:lnTo>
                  <a:lnTo>
                    <a:pt x="135" y="843"/>
                  </a:lnTo>
                  <a:lnTo>
                    <a:pt x="202" y="809"/>
                  </a:lnTo>
                  <a:lnTo>
                    <a:pt x="236" y="775"/>
                  </a:lnTo>
                  <a:lnTo>
                    <a:pt x="236" y="742"/>
                  </a:lnTo>
                  <a:lnTo>
                    <a:pt x="202" y="405"/>
                  </a:lnTo>
                  <a:lnTo>
                    <a:pt x="236" y="237"/>
                  </a:lnTo>
                  <a:lnTo>
                    <a:pt x="236" y="68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10"/>
            <p:cNvSpPr/>
            <p:nvPr/>
          </p:nvSpPr>
          <p:spPr>
            <a:xfrm>
              <a:off x="1485985" y="92100"/>
              <a:ext cx="174309" cy="150823"/>
            </a:xfrm>
            <a:custGeom>
              <a:avLst/>
              <a:gdLst/>
              <a:ahLst/>
              <a:cxnLst/>
              <a:rect l="l" t="t" r="r" b="b"/>
              <a:pathLst>
                <a:path w="3503" h="3031" extrusionOk="0">
                  <a:moveTo>
                    <a:pt x="1516" y="169"/>
                  </a:moveTo>
                  <a:lnTo>
                    <a:pt x="1886" y="304"/>
                  </a:lnTo>
                  <a:lnTo>
                    <a:pt x="2256" y="472"/>
                  </a:lnTo>
                  <a:lnTo>
                    <a:pt x="2627" y="708"/>
                  </a:lnTo>
                  <a:lnTo>
                    <a:pt x="2930" y="977"/>
                  </a:lnTo>
                  <a:lnTo>
                    <a:pt x="2829" y="1011"/>
                  </a:lnTo>
                  <a:lnTo>
                    <a:pt x="2728" y="1044"/>
                  </a:lnTo>
                  <a:lnTo>
                    <a:pt x="2559" y="1145"/>
                  </a:lnTo>
                  <a:lnTo>
                    <a:pt x="2391" y="1314"/>
                  </a:lnTo>
                  <a:lnTo>
                    <a:pt x="2256" y="1482"/>
                  </a:lnTo>
                  <a:lnTo>
                    <a:pt x="2021" y="1819"/>
                  </a:lnTo>
                  <a:lnTo>
                    <a:pt x="1819" y="2155"/>
                  </a:lnTo>
                  <a:lnTo>
                    <a:pt x="1751" y="2358"/>
                  </a:lnTo>
                  <a:lnTo>
                    <a:pt x="1684" y="2560"/>
                  </a:lnTo>
                  <a:lnTo>
                    <a:pt x="1650" y="2526"/>
                  </a:lnTo>
                  <a:lnTo>
                    <a:pt x="1314" y="2324"/>
                  </a:lnTo>
                  <a:lnTo>
                    <a:pt x="1011" y="2088"/>
                  </a:lnTo>
                  <a:lnTo>
                    <a:pt x="809" y="1852"/>
                  </a:lnTo>
                  <a:lnTo>
                    <a:pt x="573" y="1617"/>
                  </a:lnTo>
                  <a:lnTo>
                    <a:pt x="135" y="1213"/>
                  </a:lnTo>
                  <a:lnTo>
                    <a:pt x="169" y="1179"/>
                  </a:lnTo>
                  <a:lnTo>
                    <a:pt x="304" y="1011"/>
                  </a:lnTo>
                  <a:lnTo>
                    <a:pt x="438" y="876"/>
                  </a:lnTo>
                  <a:lnTo>
                    <a:pt x="775" y="640"/>
                  </a:lnTo>
                  <a:lnTo>
                    <a:pt x="1112" y="405"/>
                  </a:lnTo>
                  <a:lnTo>
                    <a:pt x="1280" y="304"/>
                  </a:lnTo>
                  <a:lnTo>
                    <a:pt x="1482" y="203"/>
                  </a:lnTo>
                  <a:lnTo>
                    <a:pt x="1516" y="169"/>
                  </a:lnTo>
                  <a:close/>
                  <a:moveTo>
                    <a:pt x="3064" y="1044"/>
                  </a:moveTo>
                  <a:lnTo>
                    <a:pt x="3266" y="1246"/>
                  </a:lnTo>
                  <a:lnTo>
                    <a:pt x="3165" y="1482"/>
                  </a:lnTo>
                  <a:lnTo>
                    <a:pt x="3031" y="1718"/>
                  </a:lnTo>
                  <a:lnTo>
                    <a:pt x="2694" y="2122"/>
                  </a:lnTo>
                  <a:lnTo>
                    <a:pt x="2324" y="2492"/>
                  </a:lnTo>
                  <a:lnTo>
                    <a:pt x="2155" y="2661"/>
                  </a:lnTo>
                  <a:lnTo>
                    <a:pt x="1953" y="2728"/>
                  </a:lnTo>
                  <a:lnTo>
                    <a:pt x="1987" y="2492"/>
                  </a:lnTo>
                  <a:lnTo>
                    <a:pt x="2054" y="2324"/>
                  </a:lnTo>
                  <a:lnTo>
                    <a:pt x="2122" y="2155"/>
                  </a:lnTo>
                  <a:lnTo>
                    <a:pt x="2324" y="1852"/>
                  </a:lnTo>
                  <a:lnTo>
                    <a:pt x="2458" y="1650"/>
                  </a:lnTo>
                  <a:lnTo>
                    <a:pt x="2627" y="1415"/>
                  </a:lnTo>
                  <a:lnTo>
                    <a:pt x="2795" y="1213"/>
                  </a:lnTo>
                  <a:lnTo>
                    <a:pt x="3031" y="1078"/>
                  </a:lnTo>
                  <a:lnTo>
                    <a:pt x="3031" y="1044"/>
                  </a:lnTo>
                  <a:close/>
                  <a:moveTo>
                    <a:pt x="1415" y="1"/>
                  </a:moveTo>
                  <a:lnTo>
                    <a:pt x="1179" y="102"/>
                  </a:lnTo>
                  <a:lnTo>
                    <a:pt x="977" y="203"/>
                  </a:lnTo>
                  <a:lnTo>
                    <a:pt x="573" y="506"/>
                  </a:lnTo>
                  <a:lnTo>
                    <a:pt x="405" y="640"/>
                  </a:lnTo>
                  <a:lnTo>
                    <a:pt x="236" y="775"/>
                  </a:lnTo>
                  <a:lnTo>
                    <a:pt x="68" y="943"/>
                  </a:lnTo>
                  <a:lnTo>
                    <a:pt x="34" y="1044"/>
                  </a:lnTo>
                  <a:lnTo>
                    <a:pt x="34" y="1145"/>
                  </a:lnTo>
                  <a:lnTo>
                    <a:pt x="34" y="1179"/>
                  </a:lnTo>
                  <a:lnTo>
                    <a:pt x="1" y="1246"/>
                  </a:lnTo>
                  <a:lnTo>
                    <a:pt x="1" y="1314"/>
                  </a:lnTo>
                  <a:lnTo>
                    <a:pt x="68" y="1415"/>
                  </a:lnTo>
                  <a:lnTo>
                    <a:pt x="169" y="1583"/>
                  </a:lnTo>
                  <a:lnTo>
                    <a:pt x="337" y="1751"/>
                  </a:lnTo>
                  <a:lnTo>
                    <a:pt x="607" y="2054"/>
                  </a:lnTo>
                  <a:lnTo>
                    <a:pt x="842" y="2290"/>
                  </a:lnTo>
                  <a:lnTo>
                    <a:pt x="1112" y="2492"/>
                  </a:lnTo>
                  <a:lnTo>
                    <a:pt x="1381" y="2661"/>
                  </a:lnTo>
                  <a:lnTo>
                    <a:pt x="1617" y="2829"/>
                  </a:lnTo>
                  <a:lnTo>
                    <a:pt x="1617" y="2863"/>
                  </a:lnTo>
                  <a:lnTo>
                    <a:pt x="1617" y="2896"/>
                  </a:lnTo>
                  <a:lnTo>
                    <a:pt x="1617" y="2930"/>
                  </a:lnTo>
                  <a:lnTo>
                    <a:pt x="1684" y="2997"/>
                  </a:lnTo>
                  <a:lnTo>
                    <a:pt x="1785" y="3031"/>
                  </a:lnTo>
                  <a:lnTo>
                    <a:pt x="1852" y="2964"/>
                  </a:lnTo>
                  <a:lnTo>
                    <a:pt x="2088" y="2964"/>
                  </a:lnTo>
                  <a:lnTo>
                    <a:pt x="2223" y="2896"/>
                  </a:lnTo>
                  <a:lnTo>
                    <a:pt x="2324" y="2829"/>
                  </a:lnTo>
                  <a:lnTo>
                    <a:pt x="2593" y="2593"/>
                  </a:lnTo>
                  <a:lnTo>
                    <a:pt x="2829" y="2290"/>
                  </a:lnTo>
                  <a:lnTo>
                    <a:pt x="3064" y="1987"/>
                  </a:lnTo>
                  <a:lnTo>
                    <a:pt x="3266" y="1650"/>
                  </a:lnTo>
                  <a:lnTo>
                    <a:pt x="3401" y="1415"/>
                  </a:lnTo>
                  <a:lnTo>
                    <a:pt x="3502" y="1246"/>
                  </a:lnTo>
                  <a:lnTo>
                    <a:pt x="3468" y="1179"/>
                  </a:lnTo>
                  <a:lnTo>
                    <a:pt x="3435" y="1112"/>
                  </a:lnTo>
                  <a:lnTo>
                    <a:pt x="3334" y="1011"/>
                  </a:lnTo>
                  <a:lnTo>
                    <a:pt x="3233" y="943"/>
                  </a:lnTo>
                  <a:lnTo>
                    <a:pt x="3233" y="876"/>
                  </a:lnTo>
                  <a:lnTo>
                    <a:pt x="3199" y="842"/>
                  </a:lnTo>
                  <a:lnTo>
                    <a:pt x="2829" y="539"/>
                  </a:lnTo>
                  <a:lnTo>
                    <a:pt x="2425" y="270"/>
                  </a:lnTo>
                  <a:lnTo>
                    <a:pt x="2189" y="135"/>
                  </a:lnTo>
                  <a:lnTo>
                    <a:pt x="1953" y="34"/>
                  </a:lnTo>
                  <a:lnTo>
                    <a:pt x="17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10"/>
            <p:cNvSpPr/>
            <p:nvPr/>
          </p:nvSpPr>
          <p:spPr>
            <a:xfrm>
              <a:off x="1697067" y="227795"/>
              <a:ext cx="28562" cy="15127"/>
            </a:xfrm>
            <a:custGeom>
              <a:avLst/>
              <a:gdLst/>
              <a:ahLst/>
              <a:cxnLst/>
              <a:rect l="l" t="t" r="r" b="b"/>
              <a:pathLst>
                <a:path w="574" h="304" extrusionOk="0">
                  <a:moveTo>
                    <a:pt x="405" y="1"/>
                  </a:moveTo>
                  <a:lnTo>
                    <a:pt x="169" y="35"/>
                  </a:lnTo>
                  <a:lnTo>
                    <a:pt x="68" y="102"/>
                  </a:lnTo>
                  <a:lnTo>
                    <a:pt x="34" y="136"/>
                  </a:lnTo>
                  <a:lnTo>
                    <a:pt x="34" y="169"/>
                  </a:lnTo>
                  <a:lnTo>
                    <a:pt x="1" y="203"/>
                  </a:lnTo>
                  <a:lnTo>
                    <a:pt x="68" y="270"/>
                  </a:lnTo>
                  <a:lnTo>
                    <a:pt x="135" y="270"/>
                  </a:lnTo>
                  <a:lnTo>
                    <a:pt x="203" y="304"/>
                  </a:lnTo>
                  <a:lnTo>
                    <a:pt x="438" y="270"/>
                  </a:lnTo>
                  <a:lnTo>
                    <a:pt x="506" y="237"/>
                  </a:lnTo>
                  <a:lnTo>
                    <a:pt x="573" y="203"/>
                  </a:lnTo>
                  <a:lnTo>
                    <a:pt x="573" y="169"/>
                  </a:lnTo>
                  <a:lnTo>
                    <a:pt x="573" y="102"/>
                  </a:lnTo>
                  <a:lnTo>
                    <a:pt x="573" y="68"/>
                  </a:lnTo>
                  <a:lnTo>
                    <a:pt x="539" y="35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68" name="Google Shape;1568;p10"/>
          <p:cNvGrpSpPr/>
          <p:nvPr/>
        </p:nvGrpSpPr>
        <p:grpSpPr>
          <a:xfrm>
            <a:off x="7935832" y="1674515"/>
            <a:ext cx="1207974" cy="1445876"/>
            <a:chOff x="5654182" y="1903115"/>
            <a:chExt cx="1207974" cy="1445876"/>
          </a:xfrm>
        </p:grpSpPr>
        <p:sp>
          <p:nvSpPr>
            <p:cNvPr id="1569" name="Google Shape;1569;p10"/>
            <p:cNvSpPr/>
            <p:nvPr/>
          </p:nvSpPr>
          <p:spPr>
            <a:xfrm>
              <a:off x="6773284" y="2228147"/>
              <a:ext cx="88871" cy="36922"/>
            </a:xfrm>
            <a:custGeom>
              <a:avLst/>
              <a:gdLst/>
              <a:ahLst/>
              <a:cxnLst/>
              <a:rect l="l" t="t" r="r" b="b"/>
              <a:pathLst>
                <a:path w="1786" h="742" extrusionOk="0">
                  <a:moveTo>
                    <a:pt x="1752" y="1"/>
                  </a:moveTo>
                  <a:lnTo>
                    <a:pt x="1314" y="102"/>
                  </a:lnTo>
                  <a:lnTo>
                    <a:pt x="876" y="236"/>
                  </a:lnTo>
                  <a:lnTo>
                    <a:pt x="439" y="405"/>
                  </a:lnTo>
                  <a:lnTo>
                    <a:pt x="35" y="573"/>
                  </a:lnTo>
                  <a:lnTo>
                    <a:pt x="1" y="607"/>
                  </a:lnTo>
                  <a:lnTo>
                    <a:pt x="1" y="674"/>
                  </a:lnTo>
                  <a:lnTo>
                    <a:pt x="35" y="708"/>
                  </a:lnTo>
                  <a:lnTo>
                    <a:pt x="68" y="741"/>
                  </a:lnTo>
                  <a:lnTo>
                    <a:pt x="371" y="708"/>
                  </a:lnTo>
                  <a:lnTo>
                    <a:pt x="641" y="640"/>
                  </a:lnTo>
                  <a:lnTo>
                    <a:pt x="1213" y="438"/>
                  </a:lnTo>
                  <a:lnTo>
                    <a:pt x="1785" y="270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10"/>
            <p:cNvSpPr/>
            <p:nvPr/>
          </p:nvSpPr>
          <p:spPr>
            <a:xfrm>
              <a:off x="6726410" y="2104195"/>
              <a:ext cx="135745" cy="48616"/>
            </a:xfrm>
            <a:custGeom>
              <a:avLst/>
              <a:gdLst/>
              <a:ahLst/>
              <a:cxnLst/>
              <a:rect l="l" t="t" r="r" b="b"/>
              <a:pathLst>
                <a:path w="2728" h="977" extrusionOk="0">
                  <a:moveTo>
                    <a:pt x="2727" y="0"/>
                  </a:moveTo>
                  <a:lnTo>
                    <a:pt x="2492" y="67"/>
                  </a:lnTo>
                  <a:lnTo>
                    <a:pt x="1886" y="236"/>
                  </a:lnTo>
                  <a:lnTo>
                    <a:pt x="1246" y="438"/>
                  </a:lnTo>
                  <a:lnTo>
                    <a:pt x="34" y="909"/>
                  </a:lnTo>
                  <a:lnTo>
                    <a:pt x="0" y="943"/>
                  </a:lnTo>
                  <a:lnTo>
                    <a:pt x="34" y="976"/>
                  </a:lnTo>
                  <a:lnTo>
                    <a:pt x="371" y="976"/>
                  </a:lnTo>
                  <a:lnTo>
                    <a:pt x="707" y="943"/>
                  </a:lnTo>
                  <a:lnTo>
                    <a:pt x="1044" y="842"/>
                  </a:lnTo>
                  <a:lnTo>
                    <a:pt x="1381" y="741"/>
                  </a:lnTo>
                  <a:lnTo>
                    <a:pt x="2054" y="505"/>
                  </a:lnTo>
                  <a:lnTo>
                    <a:pt x="2391" y="404"/>
                  </a:lnTo>
                  <a:lnTo>
                    <a:pt x="2727" y="303"/>
                  </a:lnTo>
                  <a:lnTo>
                    <a:pt x="272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10"/>
            <p:cNvSpPr/>
            <p:nvPr/>
          </p:nvSpPr>
          <p:spPr>
            <a:xfrm>
              <a:off x="6746513" y="2144401"/>
              <a:ext cx="115642" cy="43590"/>
            </a:xfrm>
            <a:custGeom>
              <a:avLst/>
              <a:gdLst/>
              <a:ahLst/>
              <a:cxnLst/>
              <a:rect l="l" t="t" r="r" b="b"/>
              <a:pathLst>
                <a:path w="2324" h="876" extrusionOk="0">
                  <a:moveTo>
                    <a:pt x="2323" y="0"/>
                  </a:moveTo>
                  <a:lnTo>
                    <a:pt x="1953" y="135"/>
                  </a:lnTo>
                  <a:lnTo>
                    <a:pt x="1448" y="303"/>
                  </a:lnTo>
                  <a:lnTo>
                    <a:pt x="977" y="471"/>
                  </a:lnTo>
                  <a:lnTo>
                    <a:pt x="472" y="640"/>
                  </a:lnTo>
                  <a:lnTo>
                    <a:pt x="34" y="842"/>
                  </a:lnTo>
                  <a:lnTo>
                    <a:pt x="0" y="875"/>
                  </a:lnTo>
                  <a:lnTo>
                    <a:pt x="303" y="875"/>
                  </a:lnTo>
                  <a:lnTo>
                    <a:pt x="539" y="842"/>
                  </a:lnTo>
                  <a:lnTo>
                    <a:pt x="1044" y="741"/>
                  </a:lnTo>
                  <a:lnTo>
                    <a:pt x="1549" y="606"/>
                  </a:lnTo>
                  <a:lnTo>
                    <a:pt x="2020" y="438"/>
                  </a:lnTo>
                  <a:lnTo>
                    <a:pt x="2323" y="303"/>
                  </a:lnTo>
                  <a:lnTo>
                    <a:pt x="232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10"/>
            <p:cNvSpPr/>
            <p:nvPr/>
          </p:nvSpPr>
          <p:spPr>
            <a:xfrm>
              <a:off x="6793387" y="2305226"/>
              <a:ext cx="68768" cy="31846"/>
            </a:xfrm>
            <a:custGeom>
              <a:avLst/>
              <a:gdLst/>
              <a:ahLst/>
              <a:cxnLst/>
              <a:rect l="l" t="t" r="r" b="b"/>
              <a:pathLst>
                <a:path w="1382" h="640" extrusionOk="0">
                  <a:moveTo>
                    <a:pt x="1381" y="0"/>
                  </a:moveTo>
                  <a:lnTo>
                    <a:pt x="1045" y="101"/>
                  </a:lnTo>
                  <a:lnTo>
                    <a:pt x="775" y="169"/>
                  </a:lnTo>
                  <a:lnTo>
                    <a:pt x="439" y="236"/>
                  </a:lnTo>
                  <a:lnTo>
                    <a:pt x="270" y="303"/>
                  </a:lnTo>
                  <a:lnTo>
                    <a:pt x="136" y="404"/>
                  </a:lnTo>
                  <a:lnTo>
                    <a:pt x="68" y="505"/>
                  </a:lnTo>
                  <a:lnTo>
                    <a:pt x="1" y="640"/>
                  </a:lnTo>
                  <a:lnTo>
                    <a:pt x="35" y="640"/>
                  </a:lnTo>
                  <a:lnTo>
                    <a:pt x="371" y="573"/>
                  </a:lnTo>
                  <a:lnTo>
                    <a:pt x="708" y="472"/>
                  </a:lnTo>
                  <a:lnTo>
                    <a:pt x="1381" y="303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10"/>
            <p:cNvSpPr/>
            <p:nvPr/>
          </p:nvSpPr>
          <p:spPr>
            <a:xfrm>
              <a:off x="6726410" y="2055580"/>
              <a:ext cx="135745" cy="50307"/>
            </a:xfrm>
            <a:custGeom>
              <a:avLst/>
              <a:gdLst/>
              <a:ahLst/>
              <a:cxnLst/>
              <a:rect l="l" t="t" r="r" b="b"/>
              <a:pathLst>
                <a:path w="2728" h="1011" extrusionOk="0">
                  <a:moveTo>
                    <a:pt x="2727" y="1"/>
                  </a:moveTo>
                  <a:lnTo>
                    <a:pt x="1347" y="438"/>
                  </a:lnTo>
                  <a:lnTo>
                    <a:pt x="674" y="674"/>
                  </a:lnTo>
                  <a:lnTo>
                    <a:pt x="34" y="943"/>
                  </a:lnTo>
                  <a:lnTo>
                    <a:pt x="0" y="977"/>
                  </a:lnTo>
                  <a:lnTo>
                    <a:pt x="34" y="1011"/>
                  </a:lnTo>
                  <a:lnTo>
                    <a:pt x="404" y="1011"/>
                  </a:lnTo>
                  <a:lnTo>
                    <a:pt x="775" y="943"/>
                  </a:lnTo>
                  <a:lnTo>
                    <a:pt x="1145" y="809"/>
                  </a:lnTo>
                  <a:lnTo>
                    <a:pt x="1515" y="674"/>
                  </a:lnTo>
                  <a:lnTo>
                    <a:pt x="2121" y="438"/>
                  </a:lnTo>
                  <a:lnTo>
                    <a:pt x="2727" y="236"/>
                  </a:lnTo>
                  <a:lnTo>
                    <a:pt x="272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10"/>
            <p:cNvSpPr/>
            <p:nvPr/>
          </p:nvSpPr>
          <p:spPr>
            <a:xfrm>
              <a:off x="6776668" y="2268353"/>
              <a:ext cx="85488" cy="38564"/>
            </a:xfrm>
            <a:custGeom>
              <a:avLst/>
              <a:gdLst/>
              <a:ahLst/>
              <a:cxnLst/>
              <a:rect l="l" t="t" r="r" b="b"/>
              <a:pathLst>
                <a:path w="1718" h="775" extrusionOk="0">
                  <a:moveTo>
                    <a:pt x="1717" y="1"/>
                  </a:moveTo>
                  <a:lnTo>
                    <a:pt x="842" y="337"/>
                  </a:lnTo>
                  <a:lnTo>
                    <a:pt x="34" y="708"/>
                  </a:lnTo>
                  <a:lnTo>
                    <a:pt x="0" y="741"/>
                  </a:lnTo>
                  <a:lnTo>
                    <a:pt x="68" y="775"/>
                  </a:lnTo>
                  <a:lnTo>
                    <a:pt x="472" y="741"/>
                  </a:lnTo>
                  <a:lnTo>
                    <a:pt x="876" y="640"/>
                  </a:lnTo>
                  <a:lnTo>
                    <a:pt x="1313" y="506"/>
                  </a:lnTo>
                  <a:lnTo>
                    <a:pt x="1717" y="371"/>
                  </a:lnTo>
                  <a:lnTo>
                    <a:pt x="17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10"/>
            <p:cNvSpPr/>
            <p:nvPr/>
          </p:nvSpPr>
          <p:spPr>
            <a:xfrm>
              <a:off x="5994291" y="2241533"/>
              <a:ext cx="321698" cy="110616"/>
            </a:xfrm>
            <a:custGeom>
              <a:avLst/>
              <a:gdLst/>
              <a:ahLst/>
              <a:cxnLst/>
              <a:rect l="l" t="t" r="r" b="b"/>
              <a:pathLst>
                <a:path w="6465" h="2223" extrusionOk="0">
                  <a:moveTo>
                    <a:pt x="6364" y="1"/>
                  </a:moveTo>
                  <a:lnTo>
                    <a:pt x="6128" y="102"/>
                  </a:lnTo>
                  <a:lnTo>
                    <a:pt x="5825" y="237"/>
                  </a:lnTo>
                  <a:lnTo>
                    <a:pt x="5252" y="540"/>
                  </a:lnTo>
                  <a:lnTo>
                    <a:pt x="4949" y="641"/>
                  </a:lnTo>
                  <a:lnTo>
                    <a:pt x="4646" y="708"/>
                  </a:lnTo>
                  <a:lnTo>
                    <a:pt x="4512" y="742"/>
                  </a:lnTo>
                  <a:lnTo>
                    <a:pt x="4343" y="742"/>
                  </a:lnTo>
                  <a:lnTo>
                    <a:pt x="4209" y="708"/>
                  </a:lnTo>
                  <a:lnTo>
                    <a:pt x="4074" y="641"/>
                  </a:lnTo>
                  <a:lnTo>
                    <a:pt x="4007" y="641"/>
                  </a:lnTo>
                  <a:lnTo>
                    <a:pt x="3939" y="674"/>
                  </a:lnTo>
                  <a:lnTo>
                    <a:pt x="3872" y="775"/>
                  </a:lnTo>
                  <a:lnTo>
                    <a:pt x="3805" y="876"/>
                  </a:lnTo>
                  <a:lnTo>
                    <a:pt x="3704" y="910"/>
                  </a:lnTo>
                  <a:lnTo>
                    <a:pt x="3636" y="944"/>
                  </a:lnTo>
                  <a:lnTo>
                    <a:pt x="3569" y="910"/>
                  </a:lnTo>
                  <a:lnTo>
                    <a:pt x="3502" y="843"/>
                  </a:lnTo>
                  <a:lnTo>
                    <a:pt x="3333" y="641"/>
                  </a:lnTo>
                  <a:lnTo>
                    <a:pt x="3367" y="472"/>
                  </a:lnTo>
                  <a:lnTo>
                    <a:pt x="3333" y="405"/>
                  </a:lnTo>
                  <a:lnTo>
                    <a:pt x="3300" y="371"/>
                  </a:lnTo>
                  <a:lnTo>
                    <a:pt x="3199" y="371"/>
                  </a:lnTo>
                  <a:lnTo>
                    <a:pt x="3030" y="506"/>
                  </a:lnTo>
                  <a:lnTo>
                    <a:pt x="2963" y="641"/>
                  </a:lnTo>
                  <a:lnTo>
                    <a:pt x="2929" y="775"/>
                  </a:lnTo>
                  <a:lnTo>
                    <a:pt x="2963" y="876"/>
                  </a:lnTo>
                  <a:lnTo>
                    <a:pt x="2828" y="1011"/>
                  </a:lnTo>
                  <a:lnTo>
                    <a:pt x="2727" y="1045"/>
                  </a:lnTo>
                  <a:lnTo>
                    <a:pt x="2593" y="1112"/>
                  </a:lnTo>
                  <a:lnTo>
                    <a:pt x="2458" y="1112"/>
                  </a:lnTo>
                  <a:lnTo>
                    <a:pt x="2391" y="1045"/>
                  </a:lnTo>
                  <a:lnTo>
                    <a:pt x="2391" y="977"/>
                  </a:lnTo>
                  <a:lnTo>
                    <a:pt x="2424" y="876"/>
                  </a:lnTo>
                  <a:lnTo>
                    <a:pt x="2424" y="843"/>
                  </a:lnTo>
                  <a:lnTo>
                    <a:pt x="2391" y="775"/>
                  </a:lnTo>
                  <a:lnTo>
                    <a:pt x="2323" y="742"/>
                  </a:lnTo>
                  <a:lnTo>
                    <a:pt x="2256" y="742"/>
                  </a:lnTo>
                  <a:lnTo>
                    <a:pt x="2222" y="809"/>
                  </a:lnTo>
                  <a:lnTo>
                    <a:pt x="2189" y="977"/>
                  </a:lnTo>
                  <a:lnTo>
                    <a:pt x="2088" y="1179"/>
                  </a:lnTo>
                  <a:lnTo>
                    <a:pt x="1919" y="1348"/>
                  </a:lnTo>
                  <a:lnTo>
                    <a:pt x="1751" y="1449"/>
                  </a:lnTo>
                  <a:lnTo>
                    <a:pt x="1515" y="1482"/>
                  </a:lnTo>
                  <a:lnTo>
                    <a:pt x="1313" y="1482"/>
                  </a:lnTo>
                  <a:lnTo>
                    <a:pt x="1179" y="1449"/>
                  </a:lnTo>
                  <a:lnTo>
                    <a:pt x="1347" y="1078"/>
                  </a:lnTo>
                  <a:lnTo>
                    <a:pt x="1414" y="809"/>
                  </a:lnTo>
                  <a:lnTo>
                    <a:pt x="1414" y="742"/>
                  </a:lnTo>
                  <a:lnTo>
                    <a:pt x="1381" y="708"/>
                  </a:lnTo>
                  <a:lnTo>
                    <a:pt x="1347" y="674"/>
                  </a:lnTo>
                  <a:lnTo>
                    <a:pt x="1280" y="708"/>
                  </a:lnTo>
                  <a:lnTo>
                    <a:pt x="1044" y="843"/>
                  </a:lnTo>
                  <a:lnTo>
                    <a:pt x="876" y="1078"/>
                  </a:lnTo>
                  <a:lnTo>
                    <a:pt x="842" y="1179"/>
                  </a:lnTo>
                  <a:lnTo>
                    <a:pt x="808" y="1280"/>
                  </a:lnTo>
                  <a:lnTo>
                    <a:pt x="808" y="1415"/>
                  </a:lnTo>
                  <a:lnTo>
                    <a:pt x="876" y="1516"/>
                  </a:lnTo>
                  <a:lnTo>
                    <a:pt x="606" y="1819"/>
                  </a:lnTo>
                  <a:lnTo>
                    <a:pt x="539" y="1886"/>
                  </a:lnTo>
                  <a:lnTo>
                    <a:pt x="472" y="1920"/>
                  </a:lnTo>
                  <a:lnTo>
                    <a:pt x="404" y="1920"/>
                  </a:lnTo>
                  <a:lnTo>
                    <a:pt x="371" y="1886"/>
                  </a:lnTo>
                  <a:lnTo>
                    <a:pt x="270" y="1819"/>
                  </a:lnTo>
                  <a:lnTo>
                    <a:pt x="202" y="1651"/>
                  </a:lnTo>
                  <a:lnTo>
                    <a:pt x="202" y="1482"/>
                  </a:lnTo>
                  <a:lnTo>
                    <a:pt x="236" y="1280"/>
                  </a:lnTo>
                  <a:lnTo>
                    <a:pt x="337" y="1112"/>
                  </a:lnTo>
                  <a:lnTo>
                    <a:pt x="404" y="1045"/>
                  </a:lnTo>
                  <a:lnTo>
                    <a:pt x="505" y="977"/>
                  </a:lnTo>
                  <a:lnTo>
                    <a:pt x="539" y="944"/>
                  </a:lnTo>
                  <a:lnTo>
                    <a:pt x="539" y="910"/>
                  </a:lnTo>
                  <a:lnTo>
                    <a:pt x="505" y="876"/>
                  </a:lnTo>
                  <a:lnTo>
                    <a:pt x="472" y="876"/>
                  </a:lnTo>
                  <a:lnTo>
                    <a:pt x="371" y="910"/>
                  </a:lnTo>
                  <a:lnTo>
                    <a:pt x="303" y="944"/>
                  </a:lnTo>
                  <a:lnTo>
                    <a:pt x="169" y="1078"/>
                  </a:lnTo>
                  <a:lnTo>
                    <a:pt x="68" y="1280"/>
                  </a:lnTo>
                  <a:lnTo>
                    <a:pt x="0" y="1516"/>
                  </a:lnTo>
                  <a:lnTo>
                    <a:pt x="0" y="1752"/>
                  </a:lnTo>
                  <a:lnTo>
                    <a:pt x="34" y="1954"/>
                  </a:lnTo>
                  <a:lnTo>
                    <a:pt x="68" y="2021"/>
                  </a:lnTo>
                  <a:lnTo>
                    <a:pt x="135" y="2122"/>
                  </a:lnTo>
                  <a:lnTo>
                    <a:pt x="202" y="2156"/>
                  </a:lnTo>
                  <a:lnTo>
                    <a:pt x="303" y="2189"/>
                  </a:lnTo>
                  <a:lnTo>
                    <a:pt x="404" y="2223"/>
                  </a:lnTo>
                  <a:lnTo>
                    <a:pt x="505" y="2189"/>
                  </a:lnTo>
                  <a:lnTo>
                    <a:pt x="606" y="2156"/>
                  </a:lnTo>
                  <a:lnTo>
                    <a:pt x="707" y="2088"/>
                  </a:lnTo>
                  <a:lnTo>
                    <a:pt x="909" y="1886"/>
                  </a:lnTo>
                  <a:lnTo>
                    <a:pt x="1078" y="1617"/>
                  </a:lnTo>
                  <a:lnTo>
                    <a:pt x="1145" y="1651"/>
                  </a:lnTo>
                  <a:lnTo>
                    <a:pt x="1313" y="1684"/>
                  </a:lnTo>
                  <a:lnTo>
                    <a:pt x="1482" y="1718"/>
                  </a:lnTo>
                  <a:lnTo>
                    <a:pt x="1650" y="1684"/>
                  </a:lnTo>
                  <a:lnTo>
                    <a:pt x="1818" y="1651"/>
                  </a:lnTo>
                  <a:lnTo>
                    <a:pt x="1953" y="1583"/>
                  </a:lnTo>
                  <a:lnTo>
                    <a:pt x="2088" y="1482"/>
                  </a:lnTo>
                  <a:lnTo>
                    <a:pt x="2189" y="1381"/>
                  </a:lnTo>
                  <a:lnTo>
                    <a:pt x="2290" y="1247"/>
                  </a:lnTo>
                  <a:lnTo>
                    <a:pt x="2357" y="1280"/>
                  </a:lnTo>
                  <a:lnTo>
                    <a:pt x="2458" y="1314"/>
                  </a:lnTo>
                  <a:lnTo>
                    <a:pt x="2660" y="1280"/>
                  </a:lnTo>
                  <a:lnTo>
                    <a:pt x="2896" y="1179"/>
                  </a:lnTo>
                  <a:lnTo>
                    <a:pt x="3098" y="1045"/>
                  </a:lnTo>
                  <a:lnTo>
                    <a:pt x="3232" y="1112"/>
                  </a:lnTo>
                  <a:lnTo>
                    <a:pt x="3401" y="1146"/>
                  </a:lnTo>
                  <a:lnTo>
                    <a:pt x="3603" y="1179"/>
                  </a:lnTo>
                  <a:lnTo>
                    <a:pt x="3771" y="1112"/>
                  </a:lnTo>
                  <a:lnTo>
                    <a:pt x="3906" y="1045"/>
                  </a:lnTo>
                  <a:lnTo>
                    <a:pt x="4007" y="977"/>
                  </a:lnTo>
                  <a:lnTo>
                    <a:pt x="4074" y="944"/>
                  </a:lnTo>
                  <a:lnTo>
                    <a:pt x="4209" y="910"/>
                  </a:lnTo>
                  <a:lnTo>
                    <a:pt x="4613" y="910"/>
                  </a:lnTo>
                  <a:lnTo>
                    <a:pt x="4983" y="809"/>
                  </a:lnTo>
                  <a:lnTo>
                    <a:pt x="5353" y="708"/>
                  </a:lnTo>
                  <a:lnTo>
                    <a:pt x="5757" y="540"/>
                  </a:lnTo>
                  <a:lnTo>
                    <a:pt x="6128" y="371"/>
                  </a:lnTo>
                  <a:lnTo>
                    <a:pt x="6296" y="237"/>
                  </a:lnTo>
                  <a:lnTo>
                    <a:pt x="6465" y="136"/>
                  </a:lnTo>
                  <a:lnTo>
                    <a:pt x="6465" y="68"/>
                  </a:lnTo>
                  <a:lnTo>
                    <a:pt x="6465" y="35"/>
                  </a:lnTo>
                  <a:lnTo>
                    <a:pt x="643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10"/>
            <p:cNvSpPr/>
            <p:nvPr/>
          </p:nvSpPr>
          <p:spPr>
            <a:xfrm>
              <a:off x="6123269" y="2578308"/>
              <a:ext cx="474163" cy="135745"/>
            </a:xfrm>
            <a:custGeom>
              <a:avLst/>
              <a:gdLst/>
              <a:ahLst/>
              <a:cxnLst/>
              <a:rect l="l" t="t" r="r" b="b"/>
              <a:pathLst>
                <a:path w="9529" h="2728" extrusionOk="0">
                  <a:moveTo>
                    <a:pt x="9360" y="0"/>
                  </a:moveTo>
                  <a:lnTo>
                    <a:pt x="8855" y="67"/>
                  </a:lnTo>
                  <a:lnTo>
                    <a:pt x="8350" y="168"/>
                  </a:lnTo>
                  <a:lnTo>
                    <a:pt x="7845" y="303"/>
                  </a:lnTo>
                  <a:lnTo>
                    <a:pt x="7340" y="471"/>
                  </a:lnTo>
                  <a:lnTo>
                    <a:pt x="6330" y="842"/>
                  </a:lnTo>
                  <a:lnTo>
                    <a:pt x="5825" y="1010"/>
                  </a:lnTo>
                  <a:lnTo>
                    <a:pt x="5320" y="1145"/>
                  </a:lnTo>
                  <a:lnTo>
                    <a:pt x="2694" y="1886"/>
                  </a:lnTo>
                  <a:lnTo>
                    <a:pt x="1516" y="2189"/>
                  </a:lnTo>
                  <a:lnTo>
                    <a:pt x="775" y="2357"/>
                  </a:lnTo>
                  <a:lnTo>
                    <a:pt x="539" y="2424"/>
                  </a:lnTo>
                  <a:lnTo>
                    <a:pt x="438" y="2424"/>
                  </a:lnTo>
                  <a:lnTo>
                    <a:pt x="337" y="2458"/>
                  </a:lnTo>
                  <a:lnTo>
                    <a:pt x="270" y="2525"/>
                  </a:lnTo>
                  <a:lnTo>
                    <a:pt x="203" y="2593"/>
                  </a:lnTo>
                  <a:lnTo>
                    <a:pt x="169" y="2559"/>
                  </a:lnTo>
                  <a:lnTo>
                    <a:pt x="1" y="2559"/>
                  </a:lnTo>
                  <a:lnTo>
                    <a:pt x="1" y="2593"/>
                  </a:lnTo>
                  <a:lnTo>
                    <a:pt x="1" y="2626"/>
                  </a:lnTo>
                  <a:lnTo>
                    <a:pt x="34" y="2694"/>
                  </a:lnTo>
                  <a:lnTo>
                    <a:pt x="68" y="2727"/>
                  </a:lnTo>
                  <a:lnTo>
                    <a:pt x="708" y="2660"/>
                  </a:lnTo>
                  <a:lnTo>
                    <a:pt x="1314" y="2559"/>
                  </a:lnTo>
                  <a:lnTo>
                    <a:pt x="1920" y="2424"/>
                  </a:lnTo>
                  <a:lnTo>
                    <a:pt x="2526" y="2290"/>
                  </a:lnTo>
                  <a:lnTo>
                    <a:pt x="3738" y="1919"/>
                  </a:lnTo>
                  <a:lnTo>
                    <a:pt x="4950" y="1549"/>
                  </a:lnTo>
                  <a:lnTo>
                    <a:pt x="5489" y="1414"/>
                  </a:lnTo>
                  <a:lnTo>
                    <a:pt x="6027" y="1212"/>
                  </a:lnTo>
                  <a:lnTo>
                    <a:pt x="7138" y="808"/>
                  </a:lnTo>
                  <a:lnTo>
                    <a:pt x="7677" y="640"/>
                  </a:lnTo>
                  <a:lnTo>
                    <a:pt x="8249" y="471"/>
                  </a:lnTo>
                  <a:lnTo>
                    <a:pt x="8822" y="370"/>
                  </a:lnTo>
                  <a:lnTo>
                    <a:pt x="9360" y="337"/>
                  </a:lnTo>
                  <a:lnTo>
                    <a:pt x="9428" y="303"/>
                  </a:lnTo>
                  <a:lnTo>
                    <a:pt x="9495" y="269"/>
                  </a:lnTo>
                  <a:lnTo>
                    <a:pt x="9495" y="236"/>
                  </a:lnTo>
                  <a:lnTo>
                    <a:pt x="9529" y="168"/>
                  </a:lnTo>
                  <a:lnTo>
                    <a:pt x="9495" y="101"/>
                  </a:lnTo>
                  <a:lnTo>
                    <a:pt x="9495" y="67"/>
                  </a:lnTo>
                  <a:lnTo>
                    <a:pt x="9428" y="34"/>
                  </a:lnTo>
                  <a:lnTo>
                    <a:pt x="936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10"/>
            <p:cNvSpPr/>
            <p:nvPr/>
          </p:nvSpPr>
          <p:spPr>
            <a:xfrm>
              <a:off x="5691054" y="2422510"/>
              <a:ext cx="236260" cy="217800"/>
            </a:xfrm>
            <a:custGeom>
              <a:avLst/>
              <a:gdLst/>
              <a:ahLst/>
              <a:cxnLst/>
              <a:rect l="l" t="t" r="r" b="b"/>
              <a:pathLst>
                <a:path w="4748" h="4377" extrusionOk="0">
                  <a:moveTo>
                    <a:pt x="606" y="202"/>
                  </a:moveTo>
                  <a:lnTo>
                    <a:pt x="674" y="269"/>
                  </a:lnTo>
                  <a:lnTo>
                    <a:pt x="775" y="370"/>
                  </a:lnTo>
                  <a:lnTo>
                    <a:pt x="943" y="539"/>
                  </a:lnTo>
                  <a:lnTo>
                    <a:pt x="1482" y="1077"/>
                  </a:lnTo>
                  <a:lnTo>
                    <a:pt x="1987" y="1650"/>
                  </a:lnTo>
                  <a:lnTo>
                    <a:pt x="2559" y="2256"/>
                  </a:lnTo>
                  <a:lnTo>
                    <a:pt x="3165" y="2794"/>
                  </a:lnTo>
                  <a:lnTo>
                    <a:pt x="3333" y="2895"/>
                  </a:lnTo>
                  <a:lnTo>
                    <a:pt x="3502" y="3030"/>
                  </a:lnTo>
                  <a:lnTo>
                    <a:pt x="3872" y="3232"/>
                  </a:lnTo>
                  <a:lnTo>
                    <a:pt x="4040" y="3333"/>
                  </a:lnTo>
                  <a:lnTo>
                    <a:pt x="4209" y="3468"/>
                  </a:lnTo>
                  <a:lnTo>
                    <a:pt x="4310" y="3636"/>
                  </a:lnTo>
                  <a:lnTo>
                    <a:pt x="4377" y="3805"/>
                  </a:lnTo>
                  <a:lnTo>
                    <a:pt x="4243" y="3838"/>
                  </a:lnTo>
                  <a:lnTo>
                    <a:pt x="4141" y="3805"/>
                  </a:lnTo>
                  <a:lnTo>
                    <a:pt x="4007" y="3737"/>
                  </a:lnTo>
                  <a:lnTo>
                    <a:pt x="3906" y="3636"/>
                  </a:lnTo>
                  <a:lnTo>
                    <a:pt x="3805" y="3501"/>
                  </a:lnTo>
                  <a:lnTo>
                    <a:pt x="3704" y="3400"/>
                  </a:lnTo>
                  <a:lnTo>
                    <a:pt x="3468" y="3198"/>
                  </a:lnTo>
                  <a:lnTo>
                    <a:pt x="3199" y="2996"/>
                  </a:lnTo>
                  <a:lnTo>
                    <a:pt x="2929" y="2828"/>
                  </a:lnTo>
                  <a:lnTo>
                    <a:pt x="2357" y="2525"/>
                  </a:lnTo>
                  <a:lnTo>
                    <a:pt x="2020" y="2289"/>
                  </a:lnTo>
                  <a:lnTo>
                    <a:pt x="1684" y="2020"/>
                  </a:lnTo>
                  <a:lnTo>
                    <a:pt x="1381" y="1751"/>
                  </a:lnTo>
                  <a:lnTo>
                    <a:pt x="1078" y="1448"/>
                  </a:lnTo>
                  <a:lnTo>
                    <a:pt x="640" y="943"/>
                  </a:lnTo>
                  <a:lnTo>
                    <a:pt x="404" y="707"/>
                  </a:lnTo>
                  <a:lnTo>
                    <a:pt x="169" y="505"/>
                  </a:lnTo>
                  <a:lnTo>
                    <a:pt x="202" y="471"/>
                  </a:lnTo>
                  <a:lnTo>
                    <a:pt x="337" y="337"/>
                  </a:lnTo>
                  <a:lnTo>
                    <a:pt x="472" y="269"/>
                  </a:lnTo>
                  <a:lnTo>
                    <a:pt x="606" y="202"/>
                  </a:lnTo>
                  <a:close/>
                  <a:moveTo>
                    <a:pt x="505" y="0"/>
                  </a:moveTo>
                  <a:lnTo>
                    <a:pt x="371" y="67"/>
                  </a:lnTo>
                  <a:lnTo>
                    <a:pt x="169" y="202"/>
                  </a:lnTo>
                  <a:lnTo>
                    <a:pt x="34" y="370"/>
                  </a:lnTo>
                  <a:lnTo>
                    <a:pt x="0" y="404"/>
                  </a:lnTo>
                  <a:lnTo>
                    <a:pt x="0" y="471"/>
                  </a:lnTo>
                  <a:lnTo>
                    <a:pt x="34" y="505"/>
                  </a:lnTo>
                  <a:lnTo>
                    <a:pt x="68" y="539"/>
                  </a:lnTo>
                  <a:lnTo>
                    <a:pt x="135" y="505"/>
                  </a:lnTo>
                  <a:lnTo>
                    <a:pt x="303" y="707"/>
                  </a:lnTo>
                  <a:lnTo>
                    <a:pt x="505" y="943"/>
                  </a:lnTo>
                  <a:lnTo>
                    <a:pt x="808" y="1414"/>
                  </a:lnTo>
                  <a:lnTo>
                    <a:pt x="1246" y="1885"/>
                  </a:lnTo>
                  <a:lnTo>
                    <a:pt x="1717" y="2323"/>
                  </a:lnTo>
                  <a:lnTo>
                    <a:pt x="2020" y="2525"/>
                  </a:lnTo>
                  <a:lnTo>
                    <a:pt x="2323" y="2727"/>
                  </a:lnTo>
                  <a:lnTo>
                    <a:pt x="2929" y="3097"/>
                  </a:lnTo>
                  <a:lnTo>
                    <a:pt x="3199" y="3299"/>
                  </a:lnTo>
                  <a:lnTo>
                    <a:pt x="3468" y="3501"/>
                  </a:lnTo>
                  <a:lnTo>
                    <a:pt x="3737" y="3771"/>
                  </a:lnTo>
                  <a:lnTo>
                    <a:pt x="3939" y="4074"/>
                  </a:lnTo>
                  <a:lnTo>
                    <a:pt x="4040" y="4209"/>
                  </a:lnTo>
                  <a:lnTo>
                    <a:pt x="4141" y="4276"/>
                  </a:lnTo>
                  <a:lnTo>
                    <a:pt x="4243" y="4343"/>
                  </a:lnTo>
                  <a:lnTo>
                    <a:pt x="4344" y="4377"/>
                  </a:lnTo>
                  <a:lnTo>
                    <a:pt x="4411" y="4377"/>
                  </a:lnTo>
                  <a:lnTo>
                    <a:pt x="4512" y="4343"/>
                  </a:lnTo>
                  <a:lnTo>
                    <a:pt x="4647" y="4209"/>
                  </a:lnTo>
                  <a:lnTo>
                    <a:pt x="4748" y="4074"/>
                  </a:lnTo>
                  <a:lnTo>
                    <a:pt x="4748" y="3872"/>
                  </a:lnTo>
                  <a:lnTo>
                    <a:pt x="4748" y="3805"/>
                  </a:lnTo>
                  <a:lnTo>
                    <a:pt x="4680" y="3704"/>
                  </a:lnTo>
                  <a:lnTo>
                    <a:pt x="4613" y="3636"/>
                  </a:lnTo>
                  <a:lnTo>
                    <a:pt x="4512" y="3569"/>
                  </a:lnTo>
                  <a:lnTo>
                    <a:pt x="4445" y="3434"/>
                  </a:lnTo>
                  <a:lnTo>
                    <a:pt x="4310" y="3266"/>
                  </a:lnTo>
                  <a:lnTo>
                    <a:pt x="4209" y="3165"/>
                  </a:lnTo>
                  <a:lnTo>
                    <a:pt x="4074" y="3097"/>
                  </a:lnTo>
                  <a:lnTo>
                    <a:pt x="3771" y="2963"/>
                  </a:lnTo>
                  <a:lnTo>
                    <a:pt x="3535" y="2828"/>
                  </a:lnTo>
                  <a:lnTo>
                    <a:pt x="3300" y="2660"/>
                  </a:lnTo>
                  <a:lnTo>
                    <a:pt x="2828" y="2256"/>
                  </a:lnTo>
                  <a:lnTo>
                    <a:pt x="2189" y="1582"/>
                  </a:lnTo>
                  <a:lnTo>
                    <a:pt x="1549" y="875"/>
                  </a:lnTo>
                  <a:lnTo>
                    <a:pt x="1111" y="471"/>
                  </a:lnTo>
                  <a:lnTo>
                    <a:pt x="909" y="269"/>
                  </a:lnTo>
                  <a:lnTo>
                    <a:pt x="674" y="101"/>
                  </a:lnTo>
                  <a:lnTo>
                    <a:pt x="640" y="34"/>
                  </a:lnTo>
                  <a:lnTo>
                    <a:pt x="60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10"/>
            <p:cNvSpPr/>
            <p:nvPr/>
          </p:nvSpPr>
          <p:spPr>
            <a:xfrm>
              <a:off x="6800105" y="2340406"/>
              <a:ext cx="62051" cy="30204"/>
            </a:xfrm>
            <a:custGeom>
              <a:avLst/>
              <a:gdLst/>
              <a:ahLst/>
              <a:cxnLst/>
              <a:rect l="l" t="t" r="r" b="b"/>
              <a:pathLst>
                <a:path w="1247" h="607" extrusionOk="0">
                  <a:moveTo>
                    <a:pt x="1246" y="0"/>
                  </a:moveTo>
                  <a:lnTo>
                    <a:pt x="607" y="202"/>
                  </a:lnTo>
                  <a:lnTo>
                    <a:pt x="304" y="337"/>
                  </a:lnTo>
                  <a:lnTo>
                    <a:pt x="1" y="505"/>
                  </a:lnTo>
                  <a:lnTo>
                    <a:pt x="1" y="539"/>
                  </a:lnTo>
                  <a:lnTo>
                    <a:pt x="1" y="573"/>
                  </a:lnTo>
                  <a:lnTo>
                    <a:pt x="1" y="606"/>
                  </a:lnTo>
                  <a:lnTo>
                    <a:pt x="34" y="606"/>
                  </a:lnTo>
                  <a:lnTo>
                    <a:pt x="1246" y="303"/>
                  </a:lnTo>
                  <a:lnTo>
                    <a:pt x="124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10"/>
            <p:cNvSpPr/>
            <p:nvPr/>
          </p:nvSpPr>
          <p:spPr>
            <a:xfrm>
              <a:off x="5654182" y="1903115"/>
              <a:ext cx="1207974" cy="1445876"/>
            </a:xfrm>
            <a:custGeom>
              <a:avLst/>
              <a:gdLst/>
              <a:ahLst/>
              <a:cxnLst/>
              <a:rect l="l" t="t" r="r" b="b"/>
              <a:pathLst>
                <a:path w="24276" h="29057" extrusionOk="0">
                  <a:moveTo>
                    <a:pt x="236" y="10909"/>
                  </a:moveTo>
                  <a:lnTo>
                    <a:pt x="203" y="10943"/>
                  </a:lnTo>
                  <a:lnTo>
                    <a:pt x="203" y="10909"/>
                  </a:lnTo>
                  <a:close/>
                  <a:moveTo>
                    <a:pt x="1246" y="9933"/>
                  </a:moveTo>
                  <a:lnTo>
                    <a:pt x="1650" y="10202"/>
                  </a:lnTo>
                  <a:lnTo>
                    <a:pt x="1987" y="10472"/>
                  </a:lnTo>
                  <a:lnTo>
                    <a:pt x="2660" y="11078"/>
                  </a:lnTo>
                  <a:lnTo>
                    <a:pt x="3064" y="11448"/>
                  </a:lnTo>
                  <a:lnTo>
                    <a:pt x="3468" y="11785"/>
                  </a:lnTo>
                  <a:lnTo>
                    <a:pt x="3872" y="12121"/>
                  </a:lnTo>
                  <a:lnTo>
                    <a:pt x="4243" y="12458"/>
                  </a:lnTo>
                  <a:lnTo>
                    <a:pt x="4916" y="13131"/>
                  </a:lnTo>
                  <a:lnTo>
                    <a:pt x="5556" y="13838"/>
                  </a:lnTo>
                  <a:lnTo>
                    <a:pt x="5724" y="14007"/>
                  </a:lnTo>
                  <a:lnTo>
                    <a:pt x="5724" y="14074"/>
                  </a:lnTo>
                  <a:lnTo>
                    <a:pt x="5792" y="14142"/>
                  </a:lnTo>
                  <a:lnTo>
                    <a:pt x="5859" y="14142"/>
                  </a:lnTo>
                  <a:lnTo>
                    <a:pt x="6364" y="14613"/>
                  </a:lnTo>
                  <a:lnTo>
                    <a:pt x="6600" y="14882"/>
                  </a:lnTo>
                  <a:lnTo>
                    <a:pt x="6835" y="15118"/>
                  </a:lnTo>
                  <a:lnTo>
                    <a:pt x="6734" y="15253"/>
                  </a:lnTo>
                  <a:lnTo>
                    <a:pt x="6633" y="15387"/>
                  </a:lnTo>
                  <a:lnTo>
                    <a:pt x="6465" y="15623"/>
                  </a:lnTo>
                  <a:lnTo>
                    <a:pt x="6162" y="15960"/>
                  </a:lnTo>
                  <a:lnTo>
                    <a:pt x="6027" y="16162"/>
                  </a:lnTo>
                  <a:lnTo>
                    <a:pt x="5893" y="16330"/>
                  </a:lnTo>
                  <a:lnTo>
                    <a:pt x="5590" y="15960"/>
                  </a:lnTo>
                  <a:lnTo>
                    <a:pt x="5287" y="15657"/>
                  </a:lnTo>
                  <a:lnTo>
                    <a:pt x="4950" y="15320"/>
                  </a:lnTo>
                  <a:lnTo>
                    <a:pt x="4613" y="15017"/>
                  </a:lnTo>
                  <a:lnTo>
                    <a:pt x="3738" y="14209"/>
                  </a:lnTo>
                  <a:lnTo>
                    <a:pt x="3300" y="13838"/>
                  </a:lnTo>
                  <a:lnTo>
                    <a:pt x="2829" y="13502"/>
                  </a:lnTo>
                  <a:lnTo>
                    <a:pt x="2391" y="13165"/>
                  </a:lnTo>
                  <a:lnTo>
                    <a:pt x="1953" y="12761"/>
                  </a:lnTo>
                  <a:lnTo>
                    <a:pt x="1583" y="12323"/>
                  </a:lnTo>
                  <a:lnTo>
                    <a:pt x="1213" y="11886"/>
                  </a:lnTo>
                  <a:lnTo>
                    <a:pt x="1044" y="11684"/>
                  </a:lnTo>
                  <a:lnTo>
                    <a:pt x="708" y="11313"/>
                  </a:lnTo>
                  <a:lnTo>
                    <a:pt x="405" y="11010"/>
                  </a:lnTo>
                  <a:lnTo>
                    <a:pt x="270" y="10943"/>
                  </a:lnTo>
                  <a:lnTo>
                    <a:pt x="236" y="10909"/>
                  </a:lnTo>
                  <a:lnTo>
                    <a:pt x="270" y="10909"/>
                  </a:lnTo>
                  <a:lnTo>
                    <a:pt x="304" y="10876"/>
                  </a:lnTo>
                  <a:lnTo>
                    <a:pt x="438" y="10775"/>
                  </a:lnTo>
                  <a:lnTo>
                    <a:pt x="607" y="10505"/>
                  </a:lnTo>
                  <a:lnTo>
                    <a:pt x="910" y="10202"/>
                  </a:lnTo>
                  <a:lnTo>
                    <a:pt x="1044" y="10068"/>
                  </a:lnTo>
                  <a:lnTo>
                    <a:pt x="1246" y="9933"/>
                  </a:lnTo>
                  <a:close/>
                  <a:moveTo>
                    <a:pt x="17003" y="3098"/>
                  </a:moveTo>
                  <a:lnTo>
                    <a:pt x="17138" y="3502"/>
                  </a:lnTo>
                  <a:lnTo>
                    <a:pt x="17272" y="3906"/>
                  </a:lnTo>
                  <a:lnTo>
                    <a:pt x="17609" y="4681"/>
                  </a:lnTo>
                  <a:lnTo>
                    <a:pt x="17744" y="4984"/>
                  </a:lnTo>
                  <a:lnTo>
                    <a:pt x="17845" y="5320"/>
                  </a:lnTo>
                  <a:lnTo>
                    <a:pt x="18013" y="5960"/>
                  </a:lnTo>
                  <a:lnTo>
                    <a:pt x="18249" y="7307"/>
                  </a:lnTo>
                  <a:lnTo>
                    <a:pt x="18518" y="8721"/>
                  </a:lnTo>
                  <a:lnTo>
                    <a:pt x="18282" y="8755"/>
                  </a:lnTo>
                  <a:lnTo>
                    <a:pt x="18047" y="8788"/>
                  </a:lnTo>
                  <a:lnTo>
                    <a:pt x="17575" y="8923"/>
                  </a:lnTo>
                  <a:lnTo>
                    <a:pt x="16700" y="9260"/>
                  </a:lnTo>
                  <a:lnTo>
                    <a:pt x="15959" y="9495"/>
                  </a:lnTo>
                  <a:lnTo>
                    <a:pt x="15219" y="9697"/>
                  </a:lnTo>
                  <a:lnTo>
                    <a:pt x="13670" y="10034"/>
                  </a:lnTo>
                  <a:lnTo>
                    <a:pt x="12895" y="10202"/>
                  </a:lnTo>
                  <a:lnTo>
                    <a:pt x="12087" y="10404"/>
                  </a:lnTo>
                  <a:lnTo>
                    <a:pt x="10539" y="10876"/>
                  </a:lnTo>
                  <a:lnTo>
                    <a:pt x="9933" y="11044"/>
                  </a:lnTo>
                  <a:lnTo>
                    <a:pt x="9293" y="11179"/>
                  </a:lnTo>
                  <a:lnTo>
                    <a:pt x="8956" y="11280"/>
                  </a:lnTo>
                  <a:lnTo>
                    <a:pt x="8653" y="11381"/>
                  </a:lnTo>
                  <a:lnTo>
                    <a:pt x="8384" y="11482"/>
                  </a:lnTo>
                  <a:lnTo>
                    <a:pt x="8115" y="11650"/>
                  </a:lnTo>
                  <a:lnTo>
                    <a:pt x="8081" y="11684"/>
                  </a:lnTo>
                  <a:lnTo>
                    <a:pt x="8081" y="11751"/>
                  </a:lnTo>
                  <a:lnTo>
                    <a:pt x="8115" y="11818"/>
                  </a:lnTo>
                  <a:lnTo>
                    <a:pt x="8182" y="11818"/>
                  </a:lnTo>
                  <a:lnTo>
                    <a:pt x="8788" y="11616"/>
                  </a:lnTo>
                  <a:lnTo>
                    <a:pt x="9394" y="11482"/>
                  </a:lnTo>
                  <a:lnTo>
                    <a:pt x="10000" y="11347"/>
                  </a:lnTo>
                  <a:lnTo>
                    <a:pt x="10606" y="11179"/>
                  </a:lnTo>
                  <a:lnTo>
                    <a:pt x="12054" y="10741"/>
                  </a:lnTo>
                  <a:lnTo>
                    <a:pt x="13502" y="10371"/>
                  </a:lnTo>
                  <a:lnTo>
                    <a:pt x="14983" y="10068"/>
                  </a:lnTo>
                  <a:lnTo>
                    <a:pt x="15690" y="9899"/>
                  </a:lnTo>
                  <a:lnTo>
                    <a:pt x="16397" y="9697"/>
                  </a:lnTo>
                  <a:lnTo>
                    <a:pt x="16936" y="9495"/>
                  </a:lnTo>
                  <a:lnTo>
                    <a:pt x="17474" y="9293"/>
                  </a:lnTo>
                  <a:lnTo>
                    <a:pt x="18013" y="9125"/>
                  </a:lnTo>
                  <a:lnTo>
                    <a:pt x="18282" y="9058"/>
                  </a:lnTo>
                  <a:lnTo>
                    <a:pt x="18585" y="9024"/>
                  </a:lnTo>
                  <a:lnTo>
                    <a:pt x="18686" y="9529"/>
                  </a:lnTo>
                  <a:lnTo>
                    <a:pt x="18484" y="9529"/>
                  </a:lnTo>
                  <a:lnTo>
                    <a:pt x="18249" y="9563"/>
                  </a:lnTo>
                  <a:lnTo>
                    <a:pt x="17845" y="9664"/>
                  </a:lnTo>
                  <a:lnTo>
                    <a:pt x="17037" y="9967"/>
                  </a:lnTo>
                  <a:lnTo>
                    <a:pt x="16363" y="10202"/>
                  </a:lnTo>
                  <a:lnTo>
                    <a:pt x="15656" y="10404"/>
                  </a:lnTo>
                  <a:lnTo>
                    <a:pt x="14276" y="10775"/>
                  </a:lnTo>
                  <a:lnTo>
                    <a:pt x="11313" y="11583"/>
                  </a:lnTo>
                  <a:lnTo>
                    <a:pt x="9832" y="11953"/>
                  </a:lnTo>
                  <a:lnTo>
                    <a:pt x="8350" y="12323"/>
                  </a:lnTo>
                  <a:lnTo>
                    <a:pt x="8283" y="12357"/>
                  </a:lnTo>
                  <a:lnTo>
                    <a:pt x="8283" y="12458"/>
                  </a:lnTo>
                  <a:lnTo>
                    <a:pt x="8317" y="12525"/>
                  </a:lnTo>
                  <a:lnTo>
                    <a:pt x="8384" y="12559"/>
                  </a:lnTo>
                  <a:lnTo>
                    <a:pt x="9091" y="12458"/>
                  </a:lnTo>
                  <a:lnTo>
                    <a:pt x="9764" y="12357"/>
                  </a:lnTo>
                  <a:lnTo>
                    <a:pt x="10471" y="12189"/>
                  </a:lnTo>
                  <a:lnTo>
                    <a:pt x="11145" y="12020"/>
                  </a:lnTo>
                  <a:lnTo>
                    <a:pt x="12525" y="11616"/>
                  </a:lnTo>
                  <a:lnTo>
                    <a:pt x="13872" y="11212"/>
                  </a:lnTo>
                  <a:lnTo>
                    <a:pt x="15320" y="10808"/>
                  </a:lnTo>
                  <a:lnTo>
                    <a:pt x="16767" y="10371"/>
                  </a:lnTo>
                  <a:lnTo>
                    <a:pt x="17744" y="10068"/>
                  </a:lnTo>
                  <a:lnTo>
                    <a:pt x="18249" y="9933"/>
                  </a:lnTo>
                  <a:lnTo>
                    <a:pt x="18754" y="9832"/>
                  </a:lnTo>
                  <a:lnTo>
                    <a:pt x="18855" y="10371"/>
                  </a:lnTo>
                  <a:lnTo>
                    <a:pt x="17542" y="10775"/>
                  </a:lnTo>
                  <a:lnTo>
                    <a:pt x="16229" y="11179"/>
                  </a:lnTo>
                  <a:lnTo>
                    <a:pt x="14882" y="11515"/>
                  </a:lnTo>
                  <a:lnTo>
                    <a:pt x="13569" y="11818"/>
                  </a:lnTo>
                  <a:lnTo>
                    <a:pt x="12256" y="12121"/>
                  </a:lnTo>
                  <a:lnTo>
                    <a:pt x="10976" y="12458"/>
                  </a:lnTo>
                  <a:lnTo>
                    <a:pt x="9731" y="12761"/>
                  </a:lnTo>
                  <a:lnTo>
                    <a:pt x="9428" y="12862"/>
                  </a:lnTo>
                  <a:lnTo>
                    <a:pt x="9125" y="12963"/>
                  </a:lnTo>
                  <a:lnTo>
                    <a:pt x="8923" y="13098"/>
                  </a:lnTo>
                  <a:lnTo>
                    <a:pt x="8788" y="13131"/>
                  </a:lnTo>
                  <a:lnTo>
                    <a:pt x="8721" y="13165"/>
                  </a:lnTo>
                  <a:lnTo>
                    <a:pt x="8653" y="13199"/>
                  </a:lnTo>
                  <a:lnTo>
                    <a:pt x="8620" y="13232"/>
                  </a:lnTo>
                  <a:lnTo>
                    <a:pt x="8620" y="13300"/>
                  </a:lnTo>
                  <a:lnTo>
                    <a:pt x="8687" y="13333"/>
                  </a:lnTo>
                  <a:lnTo>
                    <a:pt x="8754" y="13401"/>
                  </a:lnTo>
                  <a:lnTo>
                    <a:pt x="8855" y="13401"/>
                  </a:lnTo>
                  <a:lnTo>
                    <a:pt x="9024" y="13300"/>
                  </a:lnTo>
                  <a:lnTo>
                    <a:pt x="9394" y="13165"/>
                  </a:lnTo>
                  <a:lnTo>
                    <a:pt x="9731" y="13064"/>
                  </a:lnTo>
                  <a:lnTo>
                    <a:pt x="10438" y="12896"/>
                  </a:lnTo>
                  <a:lnTo>
                    <a:pt x="11784" y="12525"/>
                  </a:lnTo>
                  <a:lnTo>
                    <a:pt x="12458" y="12357"/>
                  </a:lnTo>
                  <a:lnTo>
                    <a:pt x="13165" y="12222"/>
                  </a:lnTo>
                  <a:lnTo>
                    <a:pt x="14613" y="11886"/>
                  </a:lnTo>
                  <a:lnTo>
                    <a:pt x="16060" y="11515"/>
                  </a:lnTo>
                  <a:lnTo>
                    <a:pt x="17508" y="11111"/>
                  </a:lnTo>
                  <a:lnTo>
                    <a:pt x="18922" y="10674"/>
                  </a:lnTo>
                  <a:lnTo>
                    <a:pt x="19023" y="11078"/>
                  </a:lnTo>
                  <a:lnTo>
                    <a:pt x="17676" y="11414"/>
                  </a:lnTo>
                  <a:lnTo>
                    <a:pt x="16330" y="11785"/>
                  </a:lnTo>
                  <a:lnTo>
                    <a:pt x="14983" y="12155"/>
                  </a:lnTo>
                  <a:lnTo>
                    <a:pt x="13636" y="12424"/>
                  </a:lnTo>
                  <a:lnTo>
                    <a:pt x="12996" y="12593"/>
                  </a:lnTo>
                  <a:lnTo>
                    <a:pt x="12390" y="12761"/>
                  </a:lnTo>
                  <a:lnTo>
                    <a:pt x="11212" y="13165"/>
                  </a:lnTo>
                  <a:lnTo>
                    <a:pt x="10640" y="13300"/>
                  </a:lnTo>
                  <a:lnTo>
                    <a:pt x="10034" y="13434"/>
                  </a:lnTo>
                  <a:lnTo>
                    <a:pt x="9461" y="13569"/>
                  </a:lnTo>
                  <a:lnTo>
                    <a:pt x="9192" y="13670"/>
                  </a:lnTo>
                  <a:lnTo>
                    <a:pt x="8923" y="13805"/>
                  </a:lnTo>
                  <a:lnTo>
                    <a:pt x="8923" y="13838"/>
                  </a:lnTo>
                  <a:lnTo>
                    <a:pt x="8923" y="13906"/>
                  </a:lnTo>
                  <a:lnTo>
                    <a:pt x="8923" y="13939"/>
                  </a:lnTo>
                  <a:lnTo>
                    <a:pt x="8990" y="13939"/>
                  </a:lnTo>
                  <a:lnTo>
                    <a:pt x="9596" y="13838"/>
                  </a:lnTo>
                  <a:lnTo>
                    <a:pt x="10168" y="13704"/>
                  </a:lnTo>
                  <a:lnTo>
                    <a:pt x="11347" y="13367"/>
                  </a:lnTo>
                  <a:lnTo>
                    <a:pt x="12525" y="12997"/>
                  </a:lnTo>
                  <a:lnTo>
                    <a:pt x="13097" y="12828"/>
                  </a:lnTo>
                  <a:lnTo>
                    <a:pt x="13704" y="12694"/>
                  </a:lnTo>
                  <a:lnTo>
                    <a:pt x="15050" y="12424"/>
                  </a:lnTo>
                  <a:lnTo>
                    <a:pt x="15724" y="12256"/>
                  </a:lnTo>
                  <a:lnTo>
                    <a:pt x="16397" y="12088"/>
                  </a:lnTo>
                  <a:lnTo>
                    <a:pt x="17744" y="11717"/>
                  </a:lnTo>
                  <a:lnTo>
                    <a:pt x="19090" y="11347"/>
                  </a:lnTo>
                  <a:lnTo>
                    <a:pt x="19225" y="11818"/>
                  </a:lnTo>
                  <a:lnTo>
                    <a:pt x="19191" y="11818"/>
                  </a:lnTo>
                  <a:lnTo>
                    <a:pt x="18484" y="11919"/>
                  </a:lnTo>
                  <a:lnTo>
                    <a:pt x="17811" y="12088"/>
                  </a:lnTo>
                  <a:lnTo>
                    <a:pt x="17138" y="12256"/>
                  </a:lnTo>
                  <a:lnTo>
                    <a:pt x="16431" y="12458"/>
                  </a:lnTo>
                  <a:lnTo>
                    <a:pt x="15084" y="12929"/>
                  </a:lnTo>
                  <a:lnTo>
                    <a:pt x="14411" y="13131"/>
                  </a:lnTo>
                  <a:lnTo>
                    <a:pt x="13737" y="13333"/>
                  </a:lnTo>
                  <a:lnTo>
                    <a:pt x="11010" y="14007"/>
                  </a:lnTo>
                  <a:lnTo>
                    <a:pt x="10471" y="14142"/>
                  </a:lnTo>
                  <a:lnTo>
                    <a:pt x="9865" y="14276"/>
                  </a:lnTo>
                  <a:lnTo>
                    <a:pt x="9562" y="14377"/>
                  </a:lnTo>
                  <a:lnTo>
                    <a:pt x="9293" y="14478"/>
                  </a:lnTo>
                  <a:lnTo>
                    <a:pt x="9057" y="14613"/>
                  </a:lnTo>
                  <a:lnTo>
                    <a:pt x="8855" y="14781"/>
                  </a:lnTo>
                  <a:lnTo>
                    <a:pt x="8855" y="14815"/>
                  </a:lnTo>
                  <a:lnTo>
                    <a:pt x="8889" y="14849"/>
                  </a:lnTo>
                  <a:lnTo>
                    <a:pt x="9125" y="14849"/>
                  </a:lnTo>
                  <a:lnTo>
                    <a:pt x="9428" y="14815"/>
                  </a:lnTo>
                  <a:lnTo>
                    <a:pt x="9697" y="14748"/>
                  </a:lnTo>
                  <a:lnTo>
                    <a:pt x="10000" y="14647"/>
                  </a:lnTo>
                  <a:lnTo>
                    <a:pt x="10539" y="14478"/>
                  </a:lnTo>
                  <a:lnTo>
                    <a:pt x="11077" y="14310"/>
                  </a:lnTo>
                  <a:lnTo>
                    <a:pt x="13603" y="13670"/>
                  </a:lnTo>
                  <a:lnTo>
                    <a:pt x="14310" y="13468"/>
                  </a:lnTo>
                  <a:lnTo>
                    <a:pt x="14983" y="13266"/>
                  </a:lnTo>
                  <a:lnTo>
                    <a:pt x="16363" y="12828"/>
                  </a:lnTo>
                  <a:lnTo>
                    <a:pt x="17070" y="12593"/>
                  </a:lnTo>
                  <a:lnTo>
                    <a:pt x="17777" y="12424"/>
                  </a:lnTo>
                  <a:lnTo>
                    <a:pt x="18484" y="12256"/>
                  </a:lnTo>
                  <a:lnTo>
                    <a:pt x="19191" y="12155"/>
                  </a:lnTo>
                  <a:lnTo>
                    <a:pt x="19292" y="12121"/>
                  </a:lnTo>
                  <a:lnTo>
                    <a:pt x="19427" y="12660"/>
                  </a:lnTo>
                  <a:lnTo>
                    <a:pt x="19158" y="12660"/>
                  </a:lnTo>
                  <a:lnTo>
                    <a:pt x="18888" y="12727"/>
                  </a:lnTo>
                  <a:lnTo>
                    <a:pt x="18215" y="12929"/>
                  </a:lnTo>
                  <a:lnTo>
                    <a:pt x="17542" y="13131"/>
                  </a:lnTo>
                  <a:lnTo>
                    <a:pt x="16633" y="13401"/>
                  </a:lnTo>
                  <a:lnTo>
                    <a:pt x="15757" y="13670"/>
                  </a:lnTo>
                  <a:lnTo>
                    <a:pt x="14848" y="13939"/>
                  </a:lnTo>
                  <a:lnTo>
                    <a:pt x="13973" y="14209"/>
                  </a:lnTo>
                  <a:lnTo>
                    <a:pt x="11549" y="14849"/>
                  </a:lnTo>
                  <a:lnTo>
                    <a:pt x="10269" y="15152"/>
                  </a:lnTo>
                  <a:lnTo>
                    <a:pt x="9933" y="15253"/>
                  </a:lnTo>
                  <a:lnTo>
                    <a:pt x="9731" y="15286"/>
                  </a:lnTo>
                  <a:lnTo>
                    <a:pt x="9529" y="15286"/>
                  </a:lnTo>
                  <a:lnTo>
                    <a:pt x="9495" y="15320"/>
                  </a:lnTo>
                  <a:lnTo>
                    <a:pt x="9495" y="15354"/>
                  </a:lnTo>
                  <a:lnTo>
                    <a:pt x="9495" y="15387"/>
                  </a:lnTo>
                  <a:lnTo>
                    <a:pt x="9630" y="15455"/>
                  </a:lnTo>
                  <a:lnTo>
                    <a:pt x="9764" y="15488"/>
                  </a:lnTo>
                  <a:lnTo>
                    <a:pt x="9933" y="15488"/>
                  </a:lnTo>
                  <a:lnTo>
                    <a:pt x="10101" y="15455"/>
                  </a:lnTo>
                  <a:lnTo>
                    <a:pt x="10438" y="15387"/>
                  </a:lnTo>
                  <a:lnTo>
                    <a:pt x="10707" y="15320"/>
                  </a:lnTo>
                  <a:lnTo>
                    <a:pt x="12054" y="14983"/>
                  </a:lnTo>
                  <a:lnTo>
                    <a:pt x="13401" y="14647"/>
                  </a:lnTo>
                  <a:lnTo>
                    <a:pt x="14882" y="14243"/>
                  </a:lnTo>
                  <a:lnTo>
                    <a:pt x="15623" y="14040"/>
                  </a:lnTo>
                  <a:lnTo>
                    <a:pt x="16330" y="13805"/>
                  </a:lnTo>
                  <a:lnTo>
                    <a:pt x="18114" y="13266"/>
                  </a:lnTo>
                  <a:lnTo>
                    <a:pt x="18754" y="13030"/>
                  </a:lnTo>
                  <a:lnTo>
                    <a:pt x="19090" y="12929"/>
                  </a:lnTo>
                  <a:lnTo>
                    <a:pt x="19494" y="12929"/>
                  </a:lnTo>
                  <a:lnTo>
                    <a:pt x="19999" y="14882"/>
                  </a:lnTo>
                  <a:lnTo>
                    <a:pt x="17508" y="15623"/>
                  </a:lnTo>
                  <a:lnTo>
                    <a:pt x="15017" y="16364"/>
                  </a:lnTo>
                  <a:lnTo>
                    <a:pt x="12559" y="17003"/>
                  </a:lnTo>
                  <a:lnTo>
                    <a:pt x="11885" y="17172"/>
                  </a:lnTo>
                  <a:lnTo>
                    <a:pt x="11212" y="17306"/>
                  </a:lnTo>
                  <a:lnTo>
                    <a:pt x="10539" y="17475"/>
                  </a:lnTo>
                  <a:lnTo>
                    <a:pt x="9899" y="17677"/>
                  </a:lnTo>
                  <a:lnTo>
                    <a:pt x="9865" y="17710"/>
                  </a:lnTo>
                  <a:lnTo>
                    <a:pt x="9865" y="17744"/>
                  </a:lnTo>
                  <a:lnTo>
                    <a:pt x="9865" y="17778"/>
                  </a:lnTo>
                  <a:lnTo>
                    <a:pt x="9899" y="17778"/>
                  </a:lnTo>
                  <a:lnTo>
                    <a:pt x="10471" y="17744"/>
                  </a:lnTo>
                  <a:lnTo>
                    <a:pt x="11044" y="17677"/>
                  </a:lnTo>
                  <a:lnTo>
                    <a:pt x="12121" y="17407"/>
                  </a:lnTo>
                  <a:lnTo>
                    <a:pt x="13502" y="17071"/>
                  </a:lnTo>
                  <a:lnTo>
                    <a:pt x="14848" y="16700"/>
                  </a:lnTo>
                  <a:lnTo>
                    <a:pt x="17474" y="15960"/>
                  </a:lnTo>
                  <a:lnTo>
                    <a:pt x="20067" y="15185"/>
                  </a:lnTo>
                  <a:lnTo>
                    <a:pt x="20168" y="15657"/>
                  </a:lnTo>
                  <a:lnTo>
                    <a:pt x="19629" y="15825"/>
                  </a:lnTo>
                  <a:lnTo>
                    <a:pt x="19090" y="15960"/>
                  </a:lnTo>
                  <a:lnTo>
                    <a:pt x="18552" y="16094"/>
                  </a:lnTo>
                  <a:lnTo>
                    <a:pt x="18013" y="16229"/>
                  </a:lnTo>
                  <a:lnTo>
                    <a:pt x="16666" y="16633"/>
                  </a:lnTo>
                  <a:lnTo>
                    <a:pt x="15993" y="16835"/>
                  </a:lnTo>
                  <a:lnTo>
                    <a:pt x="15320" y="17037"/>
                  </a:lnTo>
                  <a:lnTo>
                    <a:pt x="12862" y="17643"/>
                  </a:lnTo>
                  <a:lnTo>
                    <a:pt x="11616" y="17946"/>
                  </a:lnTo>
                  <a:lnTo>
                    <a:pt x="11010" y="18114"/>
                  </a:lnTo>
                  <a:lnTo>
                    <a:pt x="10404" y="18316"/>
                  </a:lnTo>
                  <a:lnTo>
                    <a:pt x="10303" y="18350"/>
                  </a:lnTo>
                  <a:lnTo>
                    <a:pt x="9630" y="17677"/>
                  </a:lnTo>
                  <a:lnTo>
                    <a:pt x="9125" y="17104"/>
                  </a:lnTo>
                  <a:lnTo>
                    <a:pt x="8552" y="16498"/>
                  </a:lnTo>
                  <a:lnTo>
                    <a:pt x="8249" y="16229"/>
                  </a:lnTo>
                  <a:lnTo>
                    <a:pt x="7946" y="15960"/>
                  </a:lnTo>
                  <a:lnTo>
                    <a:pt x="7610" y="15724"/>
                  </a:lnTo>
                  <a:lnTo>
                    <a:pt x="7273" y="15556"/>
                  </a:lnTo>
                  <a:lnTo>
                    <a:pt x="7172" y="15185"/>
                  </a:lnTo>
                  <a:lnTo>
                    <a:pt x="7172" y="15118"/>
                  </a:lnTo>
                  <a:lnTo>
                    <a:pt x="7138" y="15084"/>
                  </a:lnTo>
                  <a:lnTo>
                    <a:pt x="7105" y="15051"/>
                  </a:lnTo>
                  <a:lnTo>
                    <a:pt x="6768" y="14074"/>
                  </a:lnTo>
                  <a:lnTo>
                    <a:pt x="6600" y="13569"/>
                  </a:lnTo>
                  <a:lnTo>
                    <a:pt x="6465" y="13064"/>
                  </a:lnTo>
                  <a:lnTo>
                    <a:pt x="6095" y="11616"/>
                  </a:lnTo>
                  <a:lnTo>
                    <a:pt x="5792" y="10135"/>
                  </a:lnTo>
                  <a:lnTo>
                    <a:pt x="5489" y="8755"/>
                  </a:lnTo>
                  <a:lnTo>
                    <a:pt x="5320" y="8048"/>
                  </a:lnTo>
                  <a:lnTo>
                    <a:pt x="5219" y="7374"/>
                  </a:lnTo>
                  <a:lnTo>
                    <a:pt x="5219" y="7105"/>
                  </a:lnTo>
                  <a:lnTo>
                    <a:pt x="5253" y="6869"/>
                  </a:lnTo>
                  <a:lnTo>
                    <a:pt x="5320" y="6667"/>
                  </a:lnTo>
                  <a:lnTo>
                    <a:pt x="5421" y="6465"/>
                  </a:lnTo>
                  <a:lnTo>
                    <a:pt x="5556" y="6297"/>
                  </a:lnTo>
                  <a:lnTo>
                    <a:pt x="5724" y="6162"/>
                  </a:lnTo>
                  <a:lnTo>
                    <a:pt x="5926" y="6027"/>
                  </a:lnTo>
                  <a:lnTo>
                    <a:pt x="6128" y="5926"/>
                  </a:lnTo>
                  <a:lnTo>
                    <a:pt x="6398" y="5825"/>
                  </a:lnTo>
                  <a:lnTo>
                    <a:pt x="6499" y="5758"/>
                  </a:lnTo>
                  <a:lnTo>
                    <a:pt x="6566" y="5657"/>
                  </a:lnTo>
                  <a:lnTo>
                    <a:pt x="6600" y="5657"/>
                  </a:lnTo>
                  <a:lnTo>
                    <a:pt x="7071" y="5623"/>
                  </a:lnTo>
                  <a:lnTo>
                    <a:pt x="7542" y="5522"/>
                  </a:lnTo>
                  <a:lnTo>
                    <a:pt x="8485" y="5253"/>
                  </a:lnTo>
                  <a:lnTo>
                    <a:pt x="9259" y="5051"/>
                  </a:lnTo>
                  <a:lnTo>
                    <a:pt x="10000" y="4849"/>
                  </a:lnTo>
                  <a:lnTo>
                    <a:pt x="10774" y="4613"/>
                  </a:lnTo>
                  <a:lnTo>
                    <a:pt x="11549" y="4445"/>
                  </a:lnTo>
                  <a:lnTo>
                    <a:pt x="12929" y="4142"/>
                  </a:lnTo>
                  <a:lnTo>
                    <a:pt x="14310" y="3839"/>
                  </a:lnTo>
                  <a:lnTo>
                    <a:pt x="15656" y="3536"/>
                  </a:lnTo>
                  <a:lnTo>
                    <a:pt x="16330" y="3334"/>
                  </a:lnTo>
                  <a:lnTo>
                    <a:pt x="17003" y="3098"/>
                  </a:lnTo>
                  <a:close/>
                  <a:moveTo>
                    <a:pt x="20235" y="15892"/>
                  </a:moveTo>
                  <a:lnTo>
                    <a:pt x="20336" y="16397"/>
                  </a:lnTo>
                  <a:lnTo>
                    <a:pt x="18181" y="16835"/>
                  </a:lnTo>
                  <a:lnTo>
                    <a:pt x="17104" y="17104"/>
                  </a:lnTo>
                  <a:lnTo>
                    <a:pt x="16027" y="17374"/>
                  </a:lnTo>
                  <a:lnTo>
                    <a:pt x="14815" y="17710"/>
                  </a:lnTo>
                  <a:lnTo>
                    <a:pt x="13636" y="18114"/>
                  </a:lnTo>
                  <a:lnTo>
                    <a:pt x="13064" y="18283"/>
                  </a:lnTo>
                  <a:lnTo>
                    <a:pt x="12491" y="18451"/>
                  </a:lnTo>
                  <a:lnTo>
                    <a:pt x="11919" y="18619"/>
                  </a:lnTo>
                  <a:lnTo>
                    <a:pt x="11347" y="18821"/>
                  </a:lnTo>
                  <a:lnTo>
                    <a:pt x="11111" y="18855"/>
                  </a:lnTo>
                  <a:lnTo>
                    <a:pt x="10909" y="18956"/>
                  </a:lnTo>
                  <a:lnTo>
                    <a:pt x="10471" y="18518"/>
                  </a:lnTo>
                  <a:lnTo>
                    <a:pt x="10606" y="18485"/>
                  </a:lnTo>
                  <a:lnTo>
                    <a:pt x="10741" y="18451"/>
                  </a:lnTo>
                  <a:lnTo>
                    <a:pt x="10842" y="18384"/>
                  </a:lnTo>
                  <a:lnTo>
                    <a:pt x="11380" y="18283"/>
                  </a:lnTo>
                  <a:lnTo>
                    <a:pt x="11885" y="18182"/>
                  </a:lnTo>
                  <a:lnTo>
                    <a:pt x="12929" y="17879"/>
                  </a:lnTo>
                  <a:lnTo>
                    <a:pt x="15623" y="17205"/>
                  </a:lnTo>
                  <a:lnTo>
                    <a:pt x="16296" y="17003"/>
                  </a:lnTo>
                  <a:lnTo>
                    <a:pt x="16936" y="16801"/>
                  </a:lnTo>
                  <a:lnTo>
                    <a:pt x="18282" y="16397"/>
                  </a:lnTo>
                  <a:lnTo>
                    <a:pt x="19259" y="16162"/>
                  </a:lnTo>
                  <a:lnTo>
                    <a:pt x="19764" y="16061"/>
                  </a:lnTo>
                  <a:lnTo>
                    <a:pt x="20235" y="15892"/>
                  </a:lnTo>
                  <a:close/>
                  <a:moveTo>
                    <a:pt x="20403" y="16667"/>
                  </a:moveTo>
                  <a:lnTo>
                    <a:pt x="20504" y="17138"/>
                  </a:lnTo>
                  <a:lnTo>
                    <a:pt x="19393" y="17407"/>
                  </a:lnTo>
                  <a:lnTo>
                    <a:pt x="18282" y="17677"/>
                  </a:lnTo>
                  <a:lnTo>
                    <a:pt x="17205" y="18013"/>
                  </a:lnTo>
                  <a:lnTo>
                    <a:pt x="16128" y="18384"/>
                  </a:lnTo>
                  <a:lnTo>
                    <a:pt x="15118" y="18754"/>
                  </a:lnTo>
                  <a:lnTo>
                    <a:pt x="14074" y="19124"/>
                  </a:lnTo>
                  <a:lnTo>
                    <a:pt x="13502" y="19293"/>
                  </a:lnTo>
                  <a:lnTo>
                    <a:pt x="12929" y="19394"/>
                  </a:lnTo>
                  <a:lnTo>
                    <a:pt x="11751" y="19596"/>
                  </a:lnTo>
                  <a:lnTo>
                    <a:pt x="11717" y="19629"/>
                  </a:lnTo>
                  <a:lnTo>
                    <a:pt x="11683" y="19663"/>
                  </a:lnTo>
                  <a:lnTo>
                    <a:pt x="11212" y="19259"/>
                  </a:lnTo>
                  <a:lnTo>
                    <a:pt x="11111" y="19158"/>
                  </a:lnTo>
                  <a:lnTo>
                    <a:pt x="11313" y="19091"/>
                  </a:lnTo>
                  <a:lnTo>
                    <a:pt x="11515" y="19023"/>
                  </a:lnTo>
                  <a:lnTo>
                    <a:pt x="12020" y="18889"/>
                  </a:lnTo>
                  <a:lnTo>
                    <a:pt x="12289" y="18855"/>
                  </a:lnTo>
                  <a:lnTo>
                    <a:pt x="12424" y="18821"/>
                  </a:lnTo>
                  <a:lnTo>
                    <a:pt x="12525" y="18754"/>
                  </a:lnTo>
                  <a:lnTo>
                    <a:pt x="12559" y="18754"/>
                  </a:lnTo>
                  <a:lnTo>
                    <a:pt x="13468" y="18451"/>
                  </a:lnTo>
                  <a:lnTo>
                    <a:pt x="14680" y="18047"/>
                  </a:lnTo>
                  <a:lnTo>
                    <a:pt x="15858" y="17677"/>
                  </a:lnTo>
                  <a:lnTo>
                    <a:pt x="17003" y="17407"/>
                  </a:lnTo>
                  <a:lnTo>
                    <a:pt x="18114" y="17138"/>
                  </a:lnTo>
                  <a:lnTo>
                    <a:pt x="20403" y="16667"/>
                  </a:lnTo>
                  <a:close/>
                  <a:moveTo>
                    <a:pt x="6835" y="15556"/>
                  </a:moveTo>
                  <a:lnTo>
                    <a:pt x="7239" y="15825"/>
                  </a:lnTo>
                  <a:lnTo>
                    <a:pt x="7610" y="16094"/>
                  </a:lnTo>
                  <a:lnTo>
                    <a:pt x="7980" y="16397"/>
                  </a:lnTo>
                  <a:lnTo>
                    <a:pt x="8317" y="16700"/>
                  </a:lnTo>
                  <a:lnTo>
                    <a:pt x="8990" y="17340"/>
                  </a:lnTo>
                  <a:lnTo>
                    <a:pt x="9630" y="18013"/>
                  </a:lnTo>
                  <a:lnTo>
                    <a:pt x="10337" y="18754"/>
                  </a:lnTo>
                  <a:lnTo>
                    <a:pt x="11044" y="19461"/>
                  </a:lnTo>
                  <a:lnTo>
                    <a:pt x="11380" y="19730"/>
                  </a:lnTo>
                  <a:lnTo>
                    <a:pt x="11717" y="20000"/>
                  </a:lnTo>
                  <a:lnTo>
                    <a:pt x="12054" y="20303"/>
                  </a:lnTo>
                  <a:lnTo>
                    <a:pt x="12357" y="20572"/>
                  </a:lnTo>
                  <a:lnTo>
                    <a:pt x="12289" y="20639"/>
                  </a:lnTo>
                  <a:lnTo>
                    <a:pt x="12256" y="20707"/>
                  </a:lnTo>
                  <a:lnTo>
                    <a:pt x="12256" y="20740"/>
                  </a:lnTo>
                  <a:lnTo>
                    <a:pt x="12054" y="20976"/>
                  </a:lnTo>
                  <a:lnTo>
                    <a:pt x="11852" y="21178"/>
                  </a:lnTo>
                  <a:lnTo>
                    <a:pt x="11650" y="21346"/>
                  </a:lnTo>
                  <a:lnTo>
                    <a:pt x="11414" y="21212"/>
                  </a:lnTo>
                  <a:lnTo>
                    <a:pt x="11212" y="21077"/>
                  </a:lnTo>
                  <a:lnTo>
                    <a:pt x="10842" y="20740"/>
                  </a:lnTo>
                  <a:lnTo>
                    <a:pt x="10438" y="20404"/>
                  </a:lnTo>
                  <a:lnTo>
                    <a:pt x="10034" y="20067"/>
                  </a:lnTo>
                  <a:lnTo>
                    <a:pt x="9226" y="19293"/>
                  </a:lnTo>
                  <a:lnTo>
                    <a:pt x="8384" y="18552"/>
                  </a:lnTo>
                  <a:lnTo>
                    <a:pt x="7643" y="17946"/>
                  </a:lnTo>
                  <a:lnTo>
                    <a:pt x="7273" y="17643"/>
                  </a:lnTo>
                  <a:lnTo>
                    <a:pt x="6936" y="17273"/>
                  </a:lnTo>
                  <a:lnTo>
                    <a:pt x="6566" y="16835"/>
                  </a:lnTo>
                  <a:lnTo>
                    <a:pt x="6364" y="16633"/>
                  </a:lnTo>
                  <a:lnTo>
                    <a:pt x="6128" y="16465"/>
                  </a:lnTo>
                  <a:lnTo>
                    <a:pt x="6398" y="16128"/>
                  </a:lnTo>
                  <a:lnTo>
                    <a:pt x="6701" y="15791"/>
                  </a:lnTo>
                  <a:lnTo>
                    <a:pt x="6835" y="15556"/>
                  </a:lnTo>
                  <a:close/>
                  <a:moveTo>
                    <a:pt x="20538" y="17407"/>
                  </a:moveTo>
                  <a:lnTo>
                    <a:pt x="20673" y="18081"/>
                  </a:lnTo>
                  <a:lnTo>
                    <a:pt x="20942" y="19562"/>
                  </a:lnTo>
                  <a:lnTo>
                    <a:pt x="18619" y="20134"/>
                  </a:lnTo>
                  <a:lnTo>
                    <a:pt x="16296" y="20707"/>
                  </a:lnTo>
                  <a:lnTo>
                    <a:pt x="14916" y="21077"/>
                  </a:lnTo>
                  <a:lnTo>
                    <a:pt x="13535" y="21481"/>
                  </a:lnTo>
                  <a:lnTo>
                    <a:pt x="12862" y="21683"/>
                  </a:lnTo>
                  <a:lnTo>
                    <a:pt x="12963" y="21616"/>
                  </a:lnTo>
                  <a:lnTo>
                    <a:pt x="13030" y="21515"/>
                  </a:lnTo>
                  <a:lnTo>
                    <a:pt x="13064" y="21414"/>
                  </a:lnTo>
                  <a:lnTo>
                    <a:pt x="13064" y="21279"/>
                  </a:lnTo>
                  <a:lnTo>
                    <a:pt x="12996" y="21178"/>
                  </a:lnTo>
                  <a:lnTo>
                    <a:pt x="12895" y="21077"/>
                  </a:lnTo>
                  <a:lnTo>
                    <a:pt x="12794" y="20976"/>
                  </a:lnTo>
                  <a:lnTo>
                    <a:pt x="12559" y="20774"/>
                  </a:lnTo>
                  <a:lnTo>
                    <a:pt x="12660" y="20572"/>
                  </a:lnTo>
                  <a:lnTo>
                    <a:pt x="12660" y="20505"/>
                  </a:lnTo>
                  <a:lnTo>
                    <a:pt x="12592" y="20471"/>
                  </a:lnTo>
                  <a:lnTo>
                    <a:pt x="12592" y="20437"/>
                  </a:lnTo>
                  <a:lnTo>
                    <a:pt x="12929" y="20404"/>
                  </a:lnTo>
                  <a:lnTo>
                    <a:pt x="13266" y="20336"/>
                  </a:lnTo>
                  <a:lnTo>
                    <a:pt x="13973" y="20168"/>
                  </a:lnTo>
                  <a:lnTo>
                    <a:pt x="14646" y="19966"/>
                  </a:lnTo>
                  <a:lnTo>
                    <a:pt x="15286" y="19764"/>
                  </a:lnTo>
                  <a:lnTo>
                    <a:pt x="15690" y="19629"/>
                  </a:lnTo>
                  <a:lnTo>
                    <a:pt x="16094" y="19461"/>
                  </a:lnTo>
                  <a:lnTo>
                    <a:pt x="16868" y="19091"/>
                  </a:lnTo>
                  <a:lnTo>
                    <a:pt x="17239" y="18956"/>
                  </a:lnTo>
                  <a:lnTo>
                    <a:pt x="17643" y="18821"/>
                  </a:lnTo>
                  <a:lnTo>
                    <a:pt x="18047" y="18720"/>
                  </a:lnTo>
                  <a:lnTo>
                    <a:pt x="18484" y="18687"/>
                  </a:lnTo>
                  <a:lnTo>
                    <a:pt x="18552" y="18687"/>
                  </a:lnTo>
                  <a:lnTo>
                    <a:pt x="18585" y="18653"/>
                  </a:lnTo>
                  <a:lnTo>
                    <a:pt x="18619" y="18552"/>
                  </a:lnTo>
                  <a:lnTo>
                    <a:pt x="18585" y="18451"/>
                  </a:lnTo>
                  <a:lnTo>
                    <a:pt x="18552" y="18417"/>
                  </a:lnTo>
                  <a:lnTo>
                    <a:pt x="18484" y="18384"/>
                  </a:lnTo>
                  <a:lnTo>
                    <a:pt x="18114" y="18417"/>
                  </a:lnTo>
                  <a:lnTo>
                    <a:pt x="17777" y="18485"/>
                  </a:lnTo>
                  <a:lnTo>
                    <a:pt x="17407" y="18552"/>
                  </a:lnTo>
                  <a:lnTo>
                    <a:pt x="17070" y="18687"/>
                  </a:lnTo>
                  <a:lnTo>
                    <a:pt x="16397" y="18956"/>
                  </a:lnTo>
                  <a:lnTo>
                    <a:pt x="15757" y="19259"/>
                  </a:lnTo>
                  <a:lnTo>
                    <a:pt x="15353" y="19427"/>
                  </a:lnTo>
                  <a:lnTo>
                    <a:pt x="14916" y="19562"/>
                  </a:lnTo>
                  <a:lnTo>
                    <a:pt x="14108" y="19798"/>
                  </a:lnTo>
                  <a:lnTo>
                    <a:pt x="13232" y="20000"/>
                  </a:lnTo>
                  <a:lnTo>
                    <a:pt x="12828" y="20134"/>
                  </a:lnTo>
                  <a:lnTo>
                    <a:pt x="12424" y="20269"/>
                  </a:lnTo>
                  <a:lnTo>
                    <a:pt x="11784" y="19730"/>
                  </a:lnTo>
                  <a:lnTo>
                    <a:pt x="12054" y="19764"/>
                  </a:lnTo>
                  <a:lnTo>
                    <a:pt x="12323" y="19764"/>
                  </a:lnTo>
                  <a:lnTo>
                    <a:pt x="12828" y="19730"/>
                  </a:lnTo>
                  <a:lnTo>
                    <a:pt x="13367" y="19629"/>
                  </a:lnTo>
                  <a:lnTo>
                    <a:pt x="13906" y="19461"/>
                  </a:lnTo>
                  <a:lnTo>
                    <a:pt x="14444" y="19293"/>
                  </a:lnTo>
                  <a:lnTo>
                    <a:pt x="14983" y="19091"/>
                  </a:lnTo>
                  <a:lnTo>
                    <a:pt x="15959" y="18720"/>
                  </a:lnTo>
                  <a:lnTo>
                    <a:pt x="17070" y="18316"/>
                  </a:lnTo>
                  <a:lnTo>
                    <a:pt x="18215" y="17980"/>
                  </a:lnTo>
                  <a:lnTo>
                    <a:pt x="19393" y="17677"/>
                  </a:lnTo>
                  <a:lnTo>
                    <a:pt x="20538" y="17407"/>
                  </a:lnTo>
                  <a:close/>
                  <a:moveTo>
                    <a:pt x="12458" y="20909"/>
                  </a:moveTo>
                  <a:lnTo>
                    <a:pt x="12559" y="21010"/>
                  </a:lnTo>
                  <a:lnTo>
                    <a:pt x="12761" y="21178"/>
                  </a:lnTo>
                  <a:lnTo>
                    <a:pt x="12862" y="21245"/>
                  </a:lnTo>
                  <a:lnTo>
                    <a:pt x="12895" y="21313"/>
                  </a:lnTo>
                  <a:lnTo>
                    <a:pt x="12895" y="21380"/>
                  </a:lnTo>
                  <a:lnTo>
                    <a:pt x="12794" y="21447"/>
                  </a:lnTo>
                  <a:lnTo>
                    <a:pt x="12693" y="21582"/>
                  </a:lnTo>
                  <a:lnTo>
                    <a:pt x="12559" y="21649"/>
                  </a:lnTo>
                  <a:lnTo>
                    <a:pt x="12390" y="21717"/>
                  </a:lnTo>
                  <a:lnTo>
                    <a:pt x="12222" y="21717"/>
                  </a:lnTo>
                  <a:lnTo>
                    <a:pt x="12020" y="21616"/>
                  </a:lnTo>
                  <a:lnTo>
                    <a:pt x="11919" y="21548"/>
                  </a:lnTo>
                  <a:lnTo>
                    <a:pt x="11852" y="21481"/>
                  </a:lnTo>
                  <a:lnTo>
                    <a:pt x="12020" y="21346"/>
                  </a:lnTo>
                  <a:lnTo>
                    <a:pt x="12155" y="21212"/>
                  </a:lnTo>
                  <a:lnTo>
                    <a:pt x="12458" y="20909"/>
                  </a:lnTo>
                  <a:close/>
                  <a:moveTo>
                    <a:pt x="17979" y="2661"/>
                  </a:moveTo>
                  <a:lnTo>
                    <a:pt x="18047" y="2762"/>
                  </a:lnTo>
                  <a:lnTo>
                    <a:pt x="18148" y="2762"/>
                  </a:lnTo>
                  <a:lnTo>
                    <a:pt x="18080" y="2829"/>
                  </a:lnTo>
                  <a:lnTo>
                    <a:pt x="18080" y="2964"/>
                  </a:lnTo>
                  <a:lnTo>
                    <a:pt x="18181" y="3300"/>
                  </a:lnTo>
                  <a:lnTo>
                    <a:pt x="18417" y="3940"/>
                  </a:lnTo>
                  <a:lnTo>
                    <a:pt x="18787" y="5085"/>
                  </a:lnTo>
                  <a:lnTo>
                    <a:pt x="19124" y="6230"/>
                  </a:lnTo>
                  <a:lnTo>
                    <a:pt x="19427" y="7576"/>
                  </a:lnTo>
                  <a:lnTo>
                    <a:pt x="19595" y="8250"/>
                  </a:lnTo>
                  <a:lnTo>
                    <a:pt x="19764" y="8923"/>
                  </a:lnTo>
                  <a:lnTo>
                    <a:pt x="20134" y="10236"/>
                  </a:lnTo>
                  <a:lnTo>
                    <a:pt x="20302" y="10876"/>
                  </a:lnTo>
                  <a:lnTo>
                    <a:pt x="20471" y="11549"/>
                  </a:lnTo>
                  <a:lnTo>
                    <a:pt x="20605" y="12222"/>
                  </a:lnTo>
                  <a:lnTo>
                    <a:pt x="20706" y="12929"/>
                  </a:lnTo>
                  <a:lnTo>
                    <a:pt x="20807" y="13636"/>
                  </a:lnTo>
                  <a:lnTo>
                    <a:pt x="20942" y="14344"/>
                  </a:lnTo>
                  <a:lnTo>
                    <a:pt x="21211" y="15724"/>
                  </a:lnTo>
                  <a:lnTo>
                    <a:pt x="21548" y="17104"/>
                  </a:lnTo>
                  <a:lnTo>
                    <a:pt x="21885" y="18350"/>
                  </a:lnTo>
                  <a:lnTo>
                    <a:pt x="22289" y="19596"/>
                  </a:lnTo>
                  <a:lnTo>
                    <a:pt x="22659" y="20841"/>
                  </a:lnTo>
                  <a:lnTo>
                    <a:pt x="23063" y="22087"/>
                  </a:lnTo>
                  <a:lnTo>
                    <a:pt x="22895" y="21952"/>
                  </a:lnTo>
                  <a:lnTo>
                    <a:pt x="22760" y="21784"/>
                  </a:lnTo>
                  <a:lnTo>
                    <a:pt x="22727" y="21750"/>
                  </a:lnTo>
                  <a:lnTo>
                    <a:pt x="22659" y="21717"/>
                  </a:lnTo>
                  <a:lnTo>
                    <a:pt x="22592" y="21750"/>
                  </a:lnTo>
                  <a:lnTo>
                    <a:pt x="22558" y="21784"/>
                  </a:lnTo>
                  <a:lnTo>
                    <a:pt x="22424" y="21986"/>
                  </a:lnTo>
                  <a:lnTo>
                    <a:pt x="22356" y="22188"/>
                  </a:lnTo>
                  <a:lnTo>
                    <a:pt x="22222" y="22559"/>
                  </a:lnTo>
                  <a:lnTo>
                    <a:pt x="21986" y="22053"/>
                  </a:lnTo>
                  <a:lnTo>
                    <a:pt x="21784" y="21515"/>
                  </a:lnTo>
                  <a:lnTo>
                    <a:pt x="21616" y="20976"/>
                  </a:lnTo>
                  <a:lnTo>
                    <a:pt x="21447" y="20437"/>
                  </a:lnTo>
                  <a:lnTo>
                    <a:pt x="21481" y="20404"/>
                  </a:lnTo>
                  <a:lnTo>
                    <a:pt x="21447" y="20336"/>
                  </a:lnTo>
                  <a:lnTo>
                    <a:pt x="21447" y="20303"/>
                  </a:lnTo>
                  <a:lnTo>
                    <a:pt x="21380" y="20269"/>
                  </a:lnTo>
                  <a:lnTo>
                    <a:pt x="21245" y="19629"/>
                  </a:lnTo>
                  <a:lnTo>
                    <a:pt x="21077" y="18821"/>
                  </a:lnTo>
                  <a:lnTo>
                    <a:pt x="20908" y="18013"/>
                  </a:lnTo>
                  <a:lnTo>
                    <a:pt x="20774" y="17340"/>
                  </a:lnTo>
                  <a:lnTo>
                    <a:pt x="20807" y="17273"/>
                  </a:lnTo>
                  <a:lnTo>
                    <a:pt x="20807" y="17239"/>
                  </a:lnTo>
                  <a:lnTo>
                    <a:pt x="20774" y="17172"/>
                  </a:lnTo>
                  <a:lnTo>
                    <a:pt x="20740" y="17138"/>
                  </a:lnTo>
                  <a:lnTo>
                    <a:pt x="20471" y="15791"/>
                  </a:lnTo>
                  <a:lnTo>
                    <a:pt x="20504" y="15758"/>
                  </a:lnTo>
                  <a:lnTo>
                    <a:pt x="20504" y="15690"/>
                  </a:lnTo>
                  <a:lnTo>
                    <a:pt x="20471" y="15657"/>
                  </a:lnTo>
                  <a:lnTo>
                    <a:pt x="20403" y="15589"/>
                  </a:lnTo>
                  <a:lnTo>
                    <a:pt x="20302" y="15118"/>
                  </a:lnTo>
                  <a:lnTo>
                    <a:pt x="20336" y="15017"/>
                  </a:lnTo>
                  <a:lnTo>
                    <a:pt x="20336" y="14950"/>
                  </a:lnTo>
                  <a:lnTo>
                    <a:pt x="20302" y="14882"/>
                  </a:lnTo>
                  <a:lnTo>
                    <a:pt x="20235" y="14849"/>
                  </a:lnTo>
                  <a:lnTo>
                    <a:pt x="19764" y="12963"/>
                  </a:lnTo>
                  <a:lnTo>
                    <a:pt x="19326" y="11246"/>
                  </a:lnTo>
                  <a:lnTo>
                    <a:pt x="19326" y="11145"/>
                  </a:lnTo>
                  <a:lnTo>
                    <a:pt x="19259" y="11078"/>
                  </a:lnTo>
                  <a:lnTo>
                    <a:pt x="18956" y="9731"/>
                  </a:lnTo>
                  <a:lnTo>
                    <a:pt x="18956" y="9630"/>
                  </a:lnTo>
                  <a:lnTo>
                    <a:pt x="18787" y="8957"/>
                  </a:lnTo>
                  <a:lnTo>
                    <a:pt x="18821" y="8856"/>
                  </a:lnTo>
                  <a:lnTo>
                    <a:pt x="18787" y="8788"/>
                  </a:lnTo>
                  <a:lnTo>
                    <a:pt x="18754" y="8755"/>
                  </a:lnTo>
                  <a:lnTo>
                    <a:pt x="18552" y="7745"/>
                  </a:lnTo>
                  <a:lnTo>
                    <a:pt x="18316" y="6364"/>
                  </a:lnTo>
                  <a:lnTo>
                    <a:pt x="18148" y="5691"/>
                  </a:lnTo>
                  <a:lnTo>
                    <a:pt x="17979" y="4984"/>
                  </a:lnTo>
                  <a:lnTo>
                    <a:pt x="17777" y="4512"/>
                  </a:lnTo>
                  <a:lnTo>
                    <a:pt x="17575" y="4007"/>
                  </a:lnTo>
                  <a:lnTo>
                    <a:pt x="17340" y="3536"/>
                  </a:lnTo>
                  <a:lnTo>
                    <a:pt x="17239" y="3267"/>
                  </a:lnTo>
                  <a:lnTo>
                    <a:pt x="17171" y="3031"/>
                  </a:lnTo>
                  <a:lnTo>
                    <a:pt x="17205" y="2930"/>
                  </a:lnTo>
                  <a:lnTo>
                    <a:pt x="17171" y="2896"/>
                  </a:lnTo>
                  <a:lnTo>
                    <a:pt x="17138" y="2863"/>
                  </a:lnTo>
                  <a:lnTo>
                    <a:pt x="17138" y="2829"/>
                  </a:lnTo>
                  <a:lnTo>
                    <a:pt x="17171" y="2829"/>
                  </a:lnTo>
                  <a:lnTo>
                    <a:pt x="17441" y="2728"/>
                  </a:lnTo>
                  <a:lnTo>
                    <a:pt x="17710" y="2694"/>
                  </a:lnTo>
                  <a:lnTo>
                    <a:pt x="17979" y="2661"/>
                  </a:lnTo>
                  <a:close/>
                  <a:moveTo>
                    <a:pt x="24275" y="1"/>
                  </a:moveTo>
                  <a:lnTo>
                    <a:pt x="22626" y="506"/>
                  </a:lnTo>
                  <a:lnTo>
                    <a:pt x="20976" y="977"/>
                  </a:lnTo>
                  <a:lnTo>
                    <a:pt x="19326" y="1381"/>
                  </a:lnTo>
                  <a:lnTo>
                    <a:pt x="17643" y="1785"/>
                  </a:lnTo>
                  <a:lnTo>
                    <a:pt x="14310" y="2593"/>
                  </a:lnTo>
                  <a:lnTo>
                    <a:pt x="12626" y="2997"/>
                  </a:lnTo>
                  <a:lnTo>
                    <a:pt x="10976" y="3401"/>
                  </a:lnTo>
                  <a:lnTo>
                    <a:pt x="9630" y="3772"/>
                  </a:lnTo>
                  <a:lnTo>
                    <a:pt x="8317" y="4176"/>
                  </a:lnTo>
                  <a:lnTo>
                    <a:pt x="5691" y="5017"/>
                  </a:lnTo>
                  <a:lnTo>
                    <a:pt x="5051" y="5253"/>
                  </a:lnTo>
                  <a:lnTo>
                    <a:pt x="4714" y="5388"/>
                  </a:lnTo>
                  <a:lnTo>
                    <a:pt x="4377" y="5590"/>
                  </a:lnTo>
                  <a:lnTo>
                    <a:pt x="4108" y="5792"/>
                  </a:lnTo>
                  <a:lnTo>
                    <a:pt x="3973" y="5926"/>
                  </a:lnTo>
                  <a:lnTo>
                    <a:pt x="3906" y="6061"/>
                  </a:lnTo>
                  <a:lnTo>
                    <a:pt x="3839" y="6230"/>
                  </a:lnTo>
                  <a:lnTo>
                    <a:pt x="3805" y="6364"/>
                  </a:lnTo>
                  <a:lnTo>
                    <a:pt x="3771" y="6533"/>
                  </a:lnTo>
                  <a:lnTo>
                    <a:pt x="3805" y="6735"/>
                  </a:lnTo>
                  <a:lnTo>
                    <a:pt x="3771" y="7105"/>
                  </a:lnTo>
                  <a:lnTo>
                    <a:pt x="3805" y="7509"/>
                  </a:lnTo>
                  <a:lnTo>
                    <a:pt x="3906" y="7913"/>
                  </a:lnTo>
                  <a:lnTo>
                    <a:pt x="4007" y="8317"/>
                  </a:lnTo>
                  <a:lnTo>
                    <a:pt x="4310" y="9125"/>
                  </a:lnTo>
                  <a:lnTo>
                    <a:pt x="4546" y="9866"/>
                  </a:lnTo>
                  <a:lnTo>
                    <a:pt x="5556" y="13434"/>
                  </a:lnTo>
                  <a:lnTo>
                    <a:pt x="4916" y="12761"/>
                  </a:lnTo>
                  <a:lnTo>
                    <a:pt x="4243" y="12121"/>
                  </a:lnTo>
                  <a:lnTo>
                    <a:pt x="3839" y="11717"/>
                  </a:lnTo>
                  <a:lnTo>
                    <a:pt x="3401" y="11381"/>
                  </a:lnTo>
                  <a:lnTo>
                    <a:pt x="2963" y="11010"/>
                  </a:lnTo>
                  <a:lnTo>
                    <a:pt x="2559" y="10606"/>
                  </a:lnTo>
                  <a:lnTo>
                    <a:pt x="2290" y="10371"/>
                  </a:lnTo>
                  <a:lnTo>
                    <a:pt x="1987" y="10101"/>
                  </a:lnTo>
                  <a:lnTo>
                    <a:pt x="1819" y="9967"/>
                  </a:lnTo>
                  <a:lnTo>
                    <a:pt x="1650" y="9899"/>
                  </a:lnTo>
                  <a:lnTo>
                    <a:pt x="1482" y="9866"/>
                  </a:lnTo>
                  <a:lnTo>
                    <a:pt x="1280" y="9899"/>
                  </a:lnTo>
                  <a:lnTo>
                    <a:pt x="1280" y="9832"/>
                  </a:lnTo>
                  <a:lnTo>
                    <a:pt x="1246" y="9765"/>
                  </a:lnTo>
                  <a:lnTo>
                    <a:pt x="1179" y="9731"/>
                  </a:lnTo>
                  <a:lnTo>
                    <a:pt x="1112" y="9731"/>
                  </a:lnTo>
                  <a:lnTo>
                    <a:pt x="943" y="9832"/>
                  </a:lnTo>
                  <a:lnTo>
                    <a:pt x="775" y="10000"/>
                  </a:lnTo>
                  <a:lnTo>
                    <a:pt x="506" y="10303"/>
                  </a:lnTo>
                  <a:lnTo>
                    <a:pt x="270" y="10573"/>
                  </a:lnTo>
                  <a:lnTo>
                    <a:pt x="169" y="10741"/>
                  </a:lnTo>
                  <a:lnTo>
                    <a:pt x="135" y="10808"/>
                  </a:lnTo>
                  <a:lnTo>
                    <a:pt x="135" y="10876"/>
                  </a:lnTo>
                  <a:lnTo>
                    <a:pt x="102" y="10876"/>
                  </a:lnTo>
                  <a:lnTo>
                    <a:pt x="68" y="10909"/>
                  </a:lnTo>
                  <a:lnTo>
                    <a:pt x="34" y="10943"/>
                  </a:lnTo>
                  <a:lnTo>
                    <a:pt x="1" y="10977"/>
                  </a:lnTo>
                  <a:lnTo>
                    <a:pt x="34" y="11010"/>
                  </a:lnTo>
                  <a:lnTo>
                    <a:pt x="68" y="11044"/>
                  </a:lnTo>
                  <a:lnTo>
                    <a:pt x="236" y="11145"/>
                  </a:lnTo>
                  <a:lnTo>
                    <a:pt x="371" y="11280"/>
                  </a:lnTo>
                  <a:lnTo>
                    <a:pt x="640" y="11549"/>
                  </a:lnTo>
                  <a:lnTo>
                    <a:pt x="1145" y="12155"/>
                  </a:lnTo>
                  <a:lnTo>
                    <a:pt x="1448" y="12525"/>
                  </a:lnTo>
                  <a:lnTo>
                    <a:pt x="1785" y="12896"/>
                  </a:lnTo>
                  <a:lnTo>
                    <a:pt x="2155" y="13232"/>
                  </a:lnTo>
                  <a:lnTo>
                    <a:pt x="2526" y="13569"/>
                  </a:lnTo>
                  <a:lnTo>
                    <a:pt x="3401" y="14243"/>
                  </a:lnTo>
                  <a:lnTo>
                    <a:pt x="4276" y="14983"/>
                  </a:lnTo>
                  <a:lnTo>
                    <a:pt x="4680" y="15354"/>
                  </a:lnTo>
                  <a:lnTo>
                    <a:pt x="5085" y="15758"/>
                  </a:lnTo>
                  <a:lnTo>
                    <a:pt x="5455" y="16195"/>
                  </a:lnTo>
                  <a:lnTo>
                    <a:pt x="5792" y="16633"/>
                  </a:lnTo>
                  <a:lnTo>
                    <a:pt x="5859" y="16700"/>
                  </a:lnTo>
                  <a:lnTo>
                    <a:pt x="5994" y="16700"/>
                  </a:lnTo>
                  <a:lnTo>
                    <a:pt x="6027" y="16633"/>
                  </a:lnTo>
                  <a:lnTo>
                    <a:pt x="6061" y="16599"/>
                  </a:lnTo>
                  <a:lnTo>
                    <a:pt x="6162" y="16734"/>
                  </a:lnTo>
                  <a:lnTo>
                    <a:pt x="6263" y="16835"/>
                  </a:lnTo>
                  <a:lnTo>
                    <a:pt x="6330" y="16869"/>
                  </a:lnTo>
                  <a:lnTo>
                    <a:pt x="6330" y="16902"/>
                  </a:lnTo>
                  <a:lnTo>
                    <a:pt x="6600" y="17744"/>
                  </a:lnTo>
                  <a:lnTo>
                    <a:pt x="6869" y="18619"/>
                  </a:lnTo>
                  <a:lnTo>
                    <a:pt x="7071" y="19461"/>
                  </a:lnTo>
                  <a:lnTo>
                    <a:pt x="7239" y="20336"/>
                  </a:lnTo>
                  <a:lnTo>
                    <a:pt x="7610" y="22087"/>
                  </a:lnTo>
                  <a:lnTo>
                    <a:pt x="7812" y="22963"/>
                  </a:lnTo>
                  <a:lnTo>
                    <a:pt x="8081" y="23838"/>
                  </a:lnTo>
                  <a:lnTo>
                    <a:pt x="8653" y="25656"/>
                  </a:lnTo>
                  <a:lnTo>
                    <a:pt x="9226" y="27474"/>
                  </a:lnTo>
                  <a:lnTo>
                    <a:pt x="9327" y="27710"/>
                  </a:lnTo>
                  <a:lnTo>
                    <a:pt x="9428" y="27912"/>
                  </a:lnTo>
                  <a:lnTo>
                    <a:pt x="9529" y="28114"/>
                  </a:lnTo>
                  <a:lnTo>
                    <a:pt x="9663" y="28316"/>
                  </a:lnTo>
                  <a:lnTo>
                    <a:pt x="9832" y="28484"/>
                  </a:lnTo>
                  <a:lnTo>
                    <a:pt x="10000" y="28652"/>
                  </a:lnTo>
                  <a:lnTo>
                    <a:pt x="10202" y="28787"/>
                  </a:lnTo>
                  <a:lnTo>
                    <a:pt x="10438" y="28888"/>
                  </a:lnTo>
                  <a:lnTo>
                    <a:pt x="10707" y="28955"/>
                  </a:lnTo>
                  <a:lnTo>
                    <a:pt x="11010" y="29023"/>
                  </a:lnTo>
                  <a:lnTo>
                    <a:pt x="11313" y="29056"/>
                  </a:lnTo>
                  <a:lnTo>
                    <a:pt x="11616" y="29056"/>
                  </a:lnTo>
                  <a:lnTo>
                    <a:pt x="11919" y="29023"/>
                  </a:lnTo>
                  <a:lnTo>
                    <a:pt x="12222" y="28989"/>
                  </a:lnTo>
                  <a:lnTo>
                    <a:pt x="12828" y="28854"/>
                  </a:lnTo>
                  <a:lnTo>
                    <a:pt x="13434" y="28686"/>
                  </a:lnTo>
                  <a:lnTo>
                    <a:pt x="14040" y="28484"/>
                  </a:lnTo>
                  <a:lnTo>
                    <a:pt x="15151" y="28080"/>
                  </a:lnTo>
                  <a:lnTo>
                    <a:pt x="17104" y="27541"/>
                  </a:lnTo>
                  <a:lnTo>
                    <a:pt x="19057" y="27003"/>
                  </a:lnTo>
                  <a:lnTo>
                    <a:pt x="20067" y="26666"/>
                  </a:lnTo>
                  <a:lnTo>
                    <a:pt x="21110" y="26329"/>
                  </a:lnTo>
                  <a:lnTo>
                    <a:pt x="21616" y="26161"/>
                  </a:lnTo>
                  <a:lnTo>
                    <a:pt x="22154" y="26026"/>
                  </a:lnTo>
                  <a:lnTo>
                    <a:pt x="22659" y="25892"/>
                  </a:lnTo>
                  <a:lnTo>
                    <a:pt x="23198" y="25824"/>
                  </a:lnTo>
                  <a:lnTo>
                    <a:pt x="23265" y="25791"/>
                  </a:lnTo>
                  <a:lnTo>
                    <a:pt x="23333" y="25690"/>
                  </a:lnTo>
                  <a:lnTo>
                    <a:pt x="23467" y="25690"/>
                  </a:lnTo>
                  <a:lnTo>
                    <a:pt x="23636" y="25656"/>
                  </a:lnTo>
                  <a:lnTo>
                    <a:pt x="23972" y="25589"/>
                  </a:lnTo>
                  <a:lnTo>
                    <a:pt x="24275" y="25488"/>
                  </a:lnTo>
                  <a:lnTo>
                    <a:pt x="24275" y="25151"/>
                  </a:lnTo>
                  <a:lnTo>
                    <a:pt x="23636" y="25353"/>
                  </a:lnTo>
                  <a:lnTo>
                    <a:pt x="23366" y="25454"/>
                  </a:lnTo>
                  <a:lnTo>
                    <a:pt x="23198" y="25555"/>
                  </a:lnTo>
                  <a:lnTo>
                    <a:pt x="22760" y="25589"/>
                  </a:lnTo>
                  <a:lnTo>
                    <a:pt x="22356" y="25690"/>
                  </a:lnTo>
                  <a:lnTo>
                    <a:pt x="21548" y="25892"/>
                  </a:lnTo>
                  <a:lnTo>
                    <a:pt x="19966" y="26430"/>
                  </a:lnTo>
                  <a:lnTo>
                    <a:pt x="19057" y="26700"/>
                  </a:lnTo>
                  <a:lnTo>
                    <a:pt x="18148" y="26969"/>
                  </a:lnTo>
                  <a:lnTo>
                    <a:pt x="16296" y="27474"/>
                  </a:lnTo>
                  <a:lnTo>
                    <a:pt x="14882" y="27912"/>
                  </a:lnTo>
                  <a:lnTo>
                    <a:pt x="13468" y="28349"/>
                  </a:lnTo>
                  <a:lnTo>
                    <a:pt x="12895" y="28518"/>
                  </a:lnTo>
                  <a:lnTo>
                    <a:pt x="12323" y="28686"/>
                  </a:lnTo>
                  <a:lnTo>
                    <a:pt x="11717" y="28753"/>
                  </a:lnTo>
                  <a:lnTo>
                    <a:pt x="11414" y="28787"/>
                  </a:lnTo>
                  <a:lnTo>
                    <a:pt x="11111" y="28787"/>
                  </a:lnTo>
                  <a:lnTo>
                    <a:pt x="10741" y="28720"/>
                  </a:lnTo>
                  <a:lnTo>
                    <a:pt x="10438" y="28585"/>
                  </a:lnTo>
                  <a:lnTo>
                    <a:pt x="10202" y="28417"/>
                  </a:lnTo>
                  <a:lnTo>
                    <a:pt x="9966" y="28181"/>
                  </a:lnTo>
                  <a:lnTo>
                    <a:pt x="9798" y="27912"/>
                  </a:lnTo>
                  <a:lnTo>
                    <a:pt x="9630" y="27609"/>
                  </a:lnTo>
                  <a:lnTo>
                    <a:pt x="9495" y="27306"/>
                  </a:lnTo>
                  <a:lnTo>
                    <a:pt x="9394" y="26969"/>
                  </a:lnTo>
                  <a:lnTo>
                    <a:pt x="9125" y="26094"/>
                  </a:lnTo>
                  <a:lnTo>
                    <a:pt x="8822" y="25252"/>
                  </a:lnTo>
                  <a:lnTo>
                    <a:pt x="8249" y="23535"/>
                  </a:lnTo>
                  <a:lnTo>
                    <a:pt x="8014" y="22761"/>
                  </a:lnTo>
                  <a:lnTo>
                    <a:pt x="7812" y="21986"/>
                  </a:lnTo>
                  <a:lnTo>
                    <a:pt x="7475" y="20437"/>
                  </a:lnTo>
                  <a:lnTo>
                    <a:pt x="7138" y="18855"/>
                  </a:lnTo>
                  <a:lnTo>
                    <a:pt x="6936" y="18114"/>
                  </a:lnTo>
                  <a:lnTo>
                    <a:pt x="6667" y="17340"/>
                  </a:lnTo>
                  <a:lnTo>
                    <a:pt x="6768" y="17441"/>
                  </a:lnTo>
                  <a:lnTo>
                    <a:pt x="7037" y="17744"/>
                  </a:lnTo>
                  <a:lnTo>
                    <a:pt x="7307" y="18047"/>
                  </a:lnTo>
                  <a:lnTo>
                    <a:pt x="7946" y="18586"/>
                  </a:lnTo>
                  <a:lnTo>
                    <a:pt x="8115" y="18956"/>
                  </a:lnTo>
                  <a:lnTo>
                    <a:pt x="8216" y="19360"/>
                  </a:lnTo>
                  <a:lnTo>
                    <a:pt x="8418" y="20168"/>
                  </a:lnTo>
                  <a:lnTo>
                    <a:pt x="8586" y="21010"/>
                  </a:lnTo>
                  <a:lnTo>
                    <a:pt x="8721" y="21818"/>
                  </a:lnTo>
                  <a:lnTo>
                    <a:pt x="8923" y="23030"/>
                  </a:lnTo>
                  <a:lnTo>
                    <a:pt x="9192" y="24242"/>
                  </a:lnTo>
                  <a:lnTo>
                    <a:pt x="9394" y="25319"/>
                  </a:lnTo>
                  <a:lnTo>
                    <a:pt x="9562" y="25892"/>
                  </a:lnTo>
                  <a:lnTo>
                    <a:pt x="9731" y="26498"/>
                  </a:lnTo>
                  <a:lnTo>
                    <a:pt x="10000" y="27036"/>
                  </a:lnTo>
                  <a:lnTo>
                    <a:pt x="10135" y="27272"/>
                  </a:lnTo>
                  <a:lnTo>
                    <a:pt x="10303" y="27508"/>
                  </a:lnTo>
                  <a:lnTo>
                    <a:pt x="10505" y="27710"/>
                  </a:lnTo>
                  <a:lnTo>
                    <a:pt x="10707" y="27878"/>
                  </a:lnTo>
                  <a:lnTo>
                    <a:pt x="10943" y="28013"/>
                  </a:lnTo>
                  <a:lnTo>
                    <a:pt x="11178" y="28147"/>
                  </a:lnTo>
                  <a:lnTo>
                    <a:pt x="11515" y="28215"/>
                  </a:lnTo>
                  <a:lnTo>
                    <a:pt x="11852" y="28248"/>
                  </a:lnTo>
                  <a:lnTo>
                    <a:pt x="12188" y="28248"/>
                  </a:lnTo>
                  <a:lnTo>
                    <a:pt x="12525" y="28215"/>
                  </a:lnTo>
                  <a:lnTo>
                    <a:pt x="12862" y="28147"/>
                  </a:lnTo>
                  <a:lnTo>
                    <a:pt x="13199" y="28046"/>
                  </a:lnTo>
                  <a:lnTo>
                    <a:pt x="13838" y="27878"/>
                  </a:lnTo>
                  <a:lnTo>
                    <a:pt x="14613" y="27609"/>
                  </a:lnTo>
                  <a:lnTo>
                    <a:pt x="15387" y="27306"/>
                  </a:lnTo>
                  <a:lnTo>
                    <a:pt x="16195" y="27003"/>
                  </a:lnTo>
                  <a:lnTo>
                    <a:pt x="16969" y="26733"/>
                  </a:lnTo>
                  <a:lnTo>
                    <a:pt x="21279" y="25488"/>
                  </a:lnTo>
                  <a:lnTo>
                    <a:pt x="22356" y="25151"/>
                  </a:lnTo>
                  <a:lnTo>
                    <a:pt x="23467" y="24814"/>
                  </a:lnTo>
                  <a:lnTo>
                    <a:pt x="24275" y="24579"/>
                  </a:lnTo>
                  <a:lnTo>
                    <a:pt x="24275" y="24276"/>
                  </a:lnTo>
                  <a:lnTo>
                    <a:pt x="22929" y="24713"/>
                  </a:lnTo>
                  <a:lnTo>
                    <a:pt x="20807" y="25387"/>
                  </a:lnTo>
                  <a:lnTo>
                    <a:pt x="18686" y="25993"/>
                  </a:lnTo>
                  <a:lnTo>
                    <a:pt x="16936" y="26531"/>
                  </a:lnTo>
                  <a:lnTo>
                    <a:pt x="16094" y="26801"/>
                  </a:lnTo>
                  <a:lnTo>
                    <a:pt x="15252" y="27104"/>
                  </a:lnTo>
                  <a:lnTo>
                    <a:pt x="14444" y="27407"/>
                  </a:lnTo>
                  <a:lnTo>
                    <a:pt x="13670" y="27676"/>
                  </a:lnTo>
                  <a:lnTo>
                    <a:pt x="13232" y="27811"/>
                  </a:lnTo>
                  <a:lnTo>
                    <a:pt x="12828" y="27878"/>
                  </a:lnTo>
                  <a:lnTo>
                    <a:pt x="12424" y="27945"/>
                  </a:lnTo>
                  <a:lnTo>
                    <a:pt x="12020" y="27979"/>
                  </a:lnTo>
                  <a:lnTo>
                    <a:pt x="11650" y="27979"/>
                  </a:lnTo>
                  <a:lnTo>
                    <a:pt x="11313" y="27878"/>
                  </a:lnTo>
                  <a:lnTo>
                    <a:pt x="11044" y="27777"/>
                  </a:lnTo>
                  <a:lnTo>
                    <a:pt x="10774" y="27575"/>
                  </a:lnTo>
                  <a:lnTo>
                    <a:pt x="10539" y="27373"/>
                  </a:lnTo>
                  <a:lnTo>
                    <a:pt x="10337" y="27104"/>
                  </a:lnTo>
                  <a:lnTo>
                    <a:pt x="10168" y="26834"/>
                  </a:lnTo>
                  <a:lnTo>
                    <a:pt x="10034" y="26531"/>
                  </a:lnTo>
                  <a:lnTo>
                    <a:pt x="9899" y="26195"/>
                  </a:lnTo>
                  <a:lnTo>
                    <a:pt x="9764" y="25858"/>
                  </a:lnTo>
                  <a:lnTo>
                    <a:pt x="9596" y="25185"/>
                  </a:lnTo>
                  <a:lnTo>
                    <a:pt x="9461" y="24511"/>
                  </a:lnTo>
                  <a:lnTo>
                    <a:pt x="9327" y="23872"/>
                  </a:lnTo>
                  <a:lnTo>
                    <a:pt x="9125" y="22626"/>
                  </a:lnTo>
                  <a:lnTo>
                    <a:pt x="8923" y="21346"/>
                  </a:lnTo>
                  <a:lnTo>
                    <a:pt x="8822" y="20707"/>
                  </a:lnTo>
                  <a:lnTo>
                    <a:pt x="8687" y="20101"/>
                  </a:lnTo>
                  <a:lnTo>
                    <a:pt x="8519" y="19495"/>
                  </a:lnTo>
                  <a:lnTo>
                    <a:pt x="8317" y="18889"/>
                  </a:lnTo>
                  <a:lnTo>
                    <a:pt x="8350" y="18922"/>
                  </a:lnTo>
                  <a:lnTo>
                    <a:pt x="9259" y="19764"/>
                  </a:lnTo>
                  <a:lnTo>
                    <a:pt x="9697" y="20168"/>
                  </a:lnTo>
                  <a:lnTo>
                    <a:pt x="10135" y="20572"/>
                  </a:lnTo>
                  <a:lnTo>
                    <a:pt x="10539" y="20875"/>
                  </a:lnTo>
                  <a:lnTo>
                    <a:pt x="10741" y="21043"/>
                  </a:lnTo>
                  <a:lnTo>
                    <a:pt x="10909" y="21178"/>
                  </a:lnTo>
                  <a:lnTo>
                    <a:pt x="11212" y="21447"/>
                  </a:lnTo>
                  <a:lnTo>
                    <a:pt x="11347" y="21548"/>
                  </a:lnTo>
                  <a:lnTo>
                    <a:pt x="11549" y="21616"/>
                  </a:lnTo>
                  <a:lnTo>
                    <a:pt x="11616" y="21649"/>
                  </a:lnTo>
                  <a:lnTo>
                    <a:pt x="11683" y="21616"/>
                  </a:lnTo>
                  <a:lnTo>
                    <a:pt x="11717" y="21582"/>
                  </a:lnTo>
                  <a:lnTo>
                    <a:pt x="11717" y="21616"/>
                  </a:lnTo>
                  <a:lnTo>
                    <a:pt x="11751" y="21649"/>
                  </a:lnTo>
                  <a:lnTo>
                    <a:pt x="11919" y="21784"/>
                  </a:lnTo>
                  <a:lnTo>
                    <a:pt x="12121" y="21885"/>
                  </a:lnTo>
                  <a:lnTo>
                    <a:pt x="11616" y="21986"/>
                  </a:lnTo>
                  <a:lnTo>
                    <a:pt x="11380" y="22053"/>
                  </a:lnTo>
                  <a:lnTo>
                    <a:pt x="11178" y="22155"/>
                  </a:lnTo>
                  <a:lnTo>
                    <a:pt x="11111" y="22222"/>
                  </a:lnTo>
                  <a:lnTo>
                    <a:pt x="11111" y="22289"/>
                  </a:lnTo>
                  <a:lnTo>
                    <a:pt x="11178" y="22357"/>
                  </a:lnTo>
                  <a:lnTo>
                    <a:pt x="11246" y="22357"/>
                  </a:lnTo>
                  <a:lnTo>
                    <a:pt x="12525" y="22020"/>
                  </a:lnTo>
                  <a:lnTo>
                    <a:pt x="13805" y="21683"/>
                  </a:lnTo>
                  <a:lnTo>
                    <a:pt x="15084" y="21313"/>
                  </a:lnTo>
                  <a:lnTo>
                    <a:pt x="16363" y="20976"/>
                  </a:lnTo>
                  <a:lnTo>
                    <a:pt x="18686" y="20404"/>
                  </a:lnTo>
                  <a:lnTo>
                    <a:pt x="21009" y="19831"/>
                  </a:lnTo>
                  <a:lnTo>
                    <a:pt x="21110" y="20235"/>
                  </a:lnTo>
                  <a:lnTo>
                    <a:pt x="20841" y="20269"/>
                  </a:lnTo>
                  <a:lnTo>
                    <a:pt x="20538" y="20303"/>
                  </a:lnTo>
                  <a:lnTo>
                    <a:pt x="19932" y="20437"/>
                  </a:lnTo>
                  <a:lnTo>
                    <a:pt x="18821" y="20740"/>
                  </a:lnTo>
                  <a:lnTo>
                    <a:pt x="18013" y="20942"/>
                  </a:lnTo>
                  <a:lnTo>
                    <a:pt x="17239" y="21178"/>
                  </a:lnTo>
                  <a:lnTo>
                    <a:pt x="15690" y="21649"/>
                  </a:lnTo>
                  <a:lnTo>
                    <a:pt x="14108" y="22155"/>
                  </a:lnTo>
                  <a:lnTo>
                    <a:pt x="13333" y="22424"/>
                  </a:lnTo>
                  <a:lnTo>
                    <a:pt x="12525" y="22660"/>
                  </a:lnTo>
                  <a:lnTo>
                    <a:pt x="12188" y="22693"/>
                  </a:lnTo>
                  <a:lnTo>
                    <a:pt x="11852" y="22761"/>
                  </a:lnTo>
                  <a:lnTo>
                    <a:pt x="11683" y="22794"/>
                  </a:lnTo>
                  <a:lnTo>
                    <a:pt x="11515" y="22895"/>
                  </a:lnTo>
                  <a:lnTo>
                    <a:pt x="11414" y="22996"/>
                  </a:lnTo>
                  <a:lnTo>
                    <a:pt x="11313" y="23131"/>
                  </a:lnTo>
                  <a:lnTo>
                    <a:pt x="11313" y="23165"/>
                  </a:lnTo>
                  <a:lnTo>
                    <a:pt x="11347" y="23165"/>
                  </a:lnTo>
                  <a:lnTo>
                    <a:pt x="11784" y="23030"/>
                  </a:lnTo>
                  <a:lnTo>
                    <a:pt x="12222" y="22929"/>
                  </a:lnTo>
                  <a:lnTo>
                    <a:pt x="12660" y="22862"/>
                  </a:lnTo>
                  <a:lnTo>
                    <a:pt x="13097" y="22727"/>
                  </a:lnTo>
                  <a:lnTo>
                    <a:pt x="14545" y="22289"/>
                  </a:lnTo>
                  <a:lnTo>
                    <a:pt x="15993" y="21818"/>
                  </a:lnTo>
                  <a:lnTo>
                    <a:pt x="17306" y="21414"/>
                  </a:lnTo>
                  <a:lnTo>
                    <a:pt x="18653" y="21043"/>
                  </a:lnTo>
                  <a:lnTo>
                    <a:pt x="19259" y="20841"/>
                  </a:lnTo>
                  <a:lnTo>
                    <a:pt x="19898" y="20673"/>
                  </a:lnTo>
                  <a:lnTo>
                    <a:pt x="20538" y="20538"/>
                  </a:lnTo>
                  <a:lnTo>
                    <a:pt x="20875" y="20505"/>
                  </a:lnTo>
                  <a:lnTo>
                    <a:pt x="21178" y="20505"/>
                  </a:lnTo>
                  <a:lnTo>
                    <a:pt x="21346" y="21043"/>
                  </a:lnTo>
                  <a:lnTo>
                    <a:pt x="20740" y="21144"/>
                  </a:lnTo>
                  <a:lnTo>
                    <a:pt x="20134" y="21279"/>
                  </a:lnTo>
                  <a:lnTo>
                    <a:pt x="18922" y="21582"/>
                  </a:lnTo>
                  <a:lnTo>
                    <a:pt x="16498" y="22256"/>
                  </a:lnTo>
                  <a:lnTo>
                    <a:pt x="15252" y="22592"/>
                  </a:lnTo>
                  <a:lnTo>
                    <a:pt x="14007" y="22963"/>
                  </a:lnTo>
                  <a:lnTo>
                    <a:pt x="12761" y="23400"/>
                  </a:lnTo>
                  <a:lnTo>
                    <a:pt x="11549" y="23838"/>
                  </a:lnTo>
                  <a:lnTo>
                    <a:pt x="11515" y="23872"/>
                  </a:lnTo>
                  <a:lnTo>
                    <a:pt x="11515" y="23905"/>
                  </a:lnTo>
                  <a:lnTo>
                    <a:pt x="11549" y="23973"/>
                  </a:lnTo>
                  <a:lnTo>
                    <a:pt x="11582" y="23973"/>
                  </a:lnTo>
                  <a:lnTo>
                    <a:pt x="12188" y="23872"/>
                  </a:lnTo>
                  <a:lnTo>
                    <a:pt x="12794" y="23737"/>
                  </a:lnTo>
                  <a:lnTo>
                    <a:pt x="13367" y="23569"/>
                  </a:lnTo>
                  <a:lnTo>
                    <a:pt x="13973" y="23333"/>
                  </a:lnTo>
                  <a:lnTo>
                    <a:pt x="15151" y="22929"/>
                  </a:lnTo>
                  <a:lnTo>
                    <a:pt x="15724" y="22727"/>
                  </a:lnTo>
                  <a:lnTo>
                    <a:pt x="16330" y="22559"/>
                  </a:lnTo>
                  <a:lnTo>
                    <a:pt x="17575" y="22222"/>
                  </a:lnTo>
                  <a:lnTo>
                    <a:pt x="18855" y="21851"/>
                  </a:lnTo>
                  <a:lnTo>
                    <a:pt x="20134" y="21548"/>
                  </a:lnTo>
                  <a:lnTo>
                    <a:pt x="20774" y="21414"/>
                  </a:lnTo>
                  <a:lnTo>
                    <a:pt x="21414" y="21279"/>
                  </a:lnTo>
                  <a:lnTo>
                    <a:pt x="21750" y="22155"/>
                  </a:lnTo>
                  <a:lnTo>
                    <a:pt x="21919" y="22592"/>
                  </a:lnTo>
                  <a:lnTo>
                    <a:pt x="22154" y="22996"/>
                  </a:lnTo>
                  <a:lnTo>
                    <a:pt x="22188" y="23064"/>
                  </a:lnTo>
                  <a:lnTo>
                    <a:pt x="22255" y="23064"/>
                  </a:lnTo>
                  <a:lnTo>
                    <a:pt x="22356" y="23030"/>
                  </a:lnTo>
                  <a:lnTo>
                    <a:pt x="22390" y="22963"/>
                  </a:lnTo>
                  <a:lnTo>
                    <a:pt x="22525" y="22525"/>
                  </a:lnTo>
                  <a:lnTo>
                    <a:pt x="22592" y="22323"/>
                  </a:lnTo>
                  <a:lnTo>
                    <a:pt x="22659" y="22121"/>
                  </a:lnTo>
                  <a:lnTo>
                    <a:pt x="22760" y="22222"/>
                  </a:lnTo>
                  <a:lnTo>
                    <a:pt x="22861" y="22289"/>
                  </a:lnTo>
                  <a:lnTo>
                    <a:pt x="23131" y="22390"/>
                  </a:lnTo>
                  <a:lnTo>
                    <a:pt x="23164" y="22491"/>
                  </a:lnTo>
                  <a:lnTo>
                    <a:pt x="23198" y="22525"/>
                  </a:lnTo>
                  <a:lnTo>
                    <a:pt x="23232" y="22559"/>
                  </a:lnTo>
                  <a:lnTo>
                    <a:pt x="23333" y="22559"/>
                  </a:lnTo>
                  <a:lnTo>
                    <a:pt x="23400" y="22525"/>
                  </a:lnTo>
                  <a:lnTo>
                    <a:pt x="23434" y="22458"/>
                  </a:lnTo>
                  <a:lnTo>
                    <a:pt x="23434" y="22424"/>
                  </a:lnTo>
                  <a:lnTo>
                    <a:pt x="23400" y="22357"/>
                  </a:lnTo>
                  <a:lnTo>
                    <a:pt x="23400" y="22256"/>
                  </a:lnTo>
                  <a:lnTo>
                    <a:pt x="23366" y="22188"/>
                  </a:lnTo>
                  <a:lnTo>
                    <a:pt x="22962" y="20841"/>
                  </a:lnTo>
                  <a:lnTo>
                    <a:pt x="22558" y="19495"/>
                  </a:lnTo>
                  <a:lnTo>
                    <a:pt x="22121" y="18114"/>
                  </a:lnTo>
                  <a:lnTo>
                    <a:pt x="21750" y="16768"/>
                  </a:lnTo>
                  <a:lnTo>
                    <a:pt x="21582" y="16061"/>
                  </a:lnTo>
                  <a:lnTo>
                    <a:pt x="21414" y="15320"/>
                  </a:lnTo>
                  <a:lnTo>
                    <a:pt x="21178" y="13872"/>
                  </a:lnTo>
                  <a:lnTo>
                    <a:pt x="20908" y="12424"/>
                  </a:lnTo>
                  <a:lnTo>
                    <a:pt x="20774" y="11717"/>
                  </a:lnTo>
                  <a:lnTo>
                    <a:pt x="20639" y="10977"/>
                  </a:lnTo>
                  <a:lnTo>
                    <a:pt x="20437" y="10337"/>
                  </a:lnTo>
                  <a:lnTo>
                    <a:pt x="20269" y="9664"/>
                  </a:lnTo>
                  <a:lnTo>
                    <a:pt x="19898" y="8384"/>
                  </a:lnTo>
                  <a:lnTo>
                    <a:pt x="19528" y="6903"/>
                  </a:lnTo>
                  <a:lnTo>
                    <a:pt x="19360" y="6162"/>
                  </a:lnTo>
                  <a:lnTo>
                    <a:pt x="19158" y="5421"/>
                  </a:lnTo>
                  <a:lnTo>
                    <a:pt x="18855" y="4479"/>
                  </a:lnTo>
                  <a:lnTo>
                    <a:pt x="18552" y="3570"/>
                  </a:lnTo>
                  <a:lnTo>
                    <a:pt x="18451" y="3132"/>
                  </a:lnTo>
                  <a:lnTo>
                    <a:pt x="18350" y="2896"/>
                  </a:lnTo>
                  <a:lnTo>
                    <a:pt x="18282" y="2694"/>
                  </a:lnTo>
                  <a:lnTo>
                    <a:pt x="18518" y="2728"/>
                  </a:lnTo>
                  <a:lnTo>
                    <a:pt x="18821" y="2694"/>
                  </a:lnTo>
                  <a:lnTo>
                    <a:pt x="19494" y="2560"/>
                  </a:lnTo>
                  <a:lnTo>
                    <a:pt x="19494" y="2795"/>
                  </a:lnTo>
                  <a:lnTo>
                    <a:pt x="19528" y="3065"/>
                  </a:lnTo>
                  <a:lnTo>
                    <a:pt x="19629" y="3570"/>
                  </a:lnTo>
                  <a:lnTo>
                    <a:pt x="19764" y="4075"/>
                  </a:lnTo>
                  <a:lnTo>
                    <a:pt x="19932" y="4580"/>
                  </a:lnTo>
                  <a:lnTo>
                    <a:pt x="20100" y="5287"/>
                  </a:lnTo>
                  <a:lnTo>
                    <a:pt x="20269" y="5994"/>
                  </a:lnTo>
                  <a:lnTo>
                    <a:pt x="20572" y="7442"/>
                  </a:lnTo>
                  <a:lnTo>
                    <a:pt x="20740" y="8182"/>
                  </a:lnTo>
                  <a:lnTo>
                    <a:pt x="20908" y="8889"/>
                  </a:lnTo>
                  <a:lnTo>
                    <a:pt x="21312" y="10371"/>
                  </a:lnTo>
                  <a:lnTo>
                    <a:pt x="22154" y="13232"/>
                  </a:lnTo>
                  <a:lnTo>
                    <a:pt x="22962" y="16061"/>
                  </a:lnTo>
                  <a:lnTo>
                    <a:pt x="23366" y="17441"/>
                  </a:lnTo>
                  <a:lnTo>
                    <a:pt x="23737" y="18855"/>
                  </a:lnTo>
                  <a:lnTo>
                    <a:pt x="23972" y="19663"/>
                  </a:lnTo>
                  <a:lnTo>
                    <a:pt x="24275" y="20471"/>
                  </a:lnTo>
                  <a:lnTo>
                    <a:pt x="24275" y="19697"/>
                  </a:lnTo>
                  <a:lnTo>
                    <a:pt x="24107" y="19259"/>
                  </a:lnTo>
                  <a:lnTo>
                    <a:pt x="23972" y="18788"/>
                  </a:lnTo>
                  <a:lnTo>
                    <a:pt x="23602" y="17441"/>
                  </a:lnTo>
                  <a:lnTo>
                    <a:pt x="23232" y="16094"/>
                  </a:lnTo>
                  <a:lnTo>
                    <a:pt x="22457" y="13434"/>
                  </a:lnTo>
                  <a:lnTo>
                    <a:pt x="21649" y="10674"/>
                  </a:lnTo>
                  <a:lnTo>
                    <a:pt x="21245" y="9260"/>
                  </a:lnTo>
                  <a:lnTo>
                    <a:pt x="20875" y="7879"/>
                  </a:lnTo>
                  <a:lnTo>
                    <a:pt x="20605" y="6499"/>
                  </a:lnTo>
                  <a:lnTo>
                    <a:pt x="20302" y="5152"/>
                  </a:lnTo>
                  <a:lnTo>
                    <a:pt x="20134" y="4479"/>
                  </a:lnTo>
                  <a:lnTo>
                    <a:pt x="19932" y="3839"/>
                  </a:lnTo>
                  <a:lnTo>
                    <a:pt x="19764" y="3166"/>
                  </a:lnTo>
                  <a:lnTo>
                    <a:pt x="19629" y="2492"/>
                  </a:lnTo>
                  <a:lnTo>
                    <a:pt x="20504" y="2257"/>
                  </a:lnTo>
                  <a:lnTo>
                    <a:pt x="20976" y="2088"/>
                  </a:lnTo>
                  <a:lnTo>
                    <a:pt x="21818" y="1819"/>
                  </a:lnTo>
                  <a:lnTo>
                    <a:pt x="22626" y="1516"/>
                  </a:lnTo>
                  <a:lnTo>
                    <a:pt x="23434" y="1247"/>
                  </a:lnTo>
                  <a:lnTo>
                    <a:pt x="24275" y="1011"/>
                  </a:lnTo>
                  <a:lnTo>
                    <a:pt x="24275" y="742"/>
                  </a:lnTo>
                  <a:lnTo>
                    <a:pt x="24141" y="809"/>
                  </a:lnTo>
                  <a:lnTo>
                    <a:pt x="21851" y="1583"/>
                  </a:lnTo>
                  <a:lnTo>
                    <a:pt x="20706" y="1954"/>
                  </a:lnTo>
                  <a:lnTo>
                    <a:pt x="19595" y="2290"/>
                  </a:lnTo>
                  <a:lnTo>
                    <a:pt x="18922" y="2492"/>
                  </a:lnTo>
                  <a:lnTo>
                    <a:pt x="18518" y="2560"/>
                  </a:lnTo>
                  <a:lnTo>
                    <a:pt x="18350" y="2560"/>
                  </a:lnTo>
                  <a:lnTo>
                    <a:pt x="18215" y="2526"/>
                  </a:lnTo>
                  <a:lnTo>
                    <a:pt x="18181" y="2492"/>
                  </a:lnTo>
                  <a:lnTo>
                    <a:pt x="18047" y="2459"/>
                  </a:lnTo>
                  <a:lnTo>
                    <a:pt x="17609" y="2459"/>
                  </a:lnTo>
                  <a:lnTo>
                    <a:pt x="17340" y="2526"/>
                  </a:lnTo>
                  <a:lnTo>
                    <a:pt x="17205" y="2593"/>
                  </a:lnTo>
                  <a:lnTo>
                    <a:pt x="17104" y="2661"/>
                  </a:lnTo>
                  <a:lnTo>
                    <a:pt x="17003" y="2661"/>
                  </a:lnTo>
                  <a:lnTo>
                    <a:pt x="16969" y="2694"/>
                  </a:lnTo>
                  <a:lnTo>
                    <a:pt x="16969" y="2728"/>
                  </a:lnTo>
                  <a:lnTo>
                    <a:pt x="16969" y="2863"/>
                  </a:lnTo>
                  <a:lnTo>
                    <a:pt x="16969" y="2896"/>
                  </a:lnTo>
                  <a:lnTo>
                    <a:pt x="16296" y="3098"/>
                  </a:lnTo>
                  <a:lnTo>
                    <a:pt x="15623" y="3300"/>
                  </a:lnTo>
                  <a:lnTo>
                    <a:pt x="14242" y="3637"/>
                  </a:lnTo>
                  <a:lnTo>
                    <a:pt x="12862" y="3906"/>
                  </a:lnTo>
                  <a:lnTo>
                    <a:pt x="11481" y="4209"/>
                  </a:lnTo>
                  <a:lnTo>
                    <a:pt x="10707" y="4411"/>
                  </a:lnTo>
                  <a:lnTo>
                    <a:pt x="9933" y="4647"/>
                  </a:lnTo>
                  <a:lnTo>
                    <a:pt x="8418" y="5051"/>
                  </a:lnTo>
                  <a:lnTo>
                    <a:pt x="7812" y="5219"/>
                  </a:lnTo>
                  <a:lnTo>
                    <a:pt x="7239" y="5354"/>
                  </a:lnTo>
                  <a:lnTo>
                    <a:pt x="6869" y="5455"/>
                  </a:lnTo>
                  <a:lnTo>
                    <a:pt x="6667" y="5522"/>
                  </a:lnTo>
                  <a:lnTo>
                    <a:pt x="6532" y="5522"/>
                  </a:lnTo>
                  <a:lnTo>
                    <a:pt x="6532" y="5556"/>
                  </a:lnTo>
                  <a:lnTo>
                    <a:pt x="6532" y="5623"/>
                  </a:lnTo>
                  <a:lnTo>
                    <a:pt x="6095" y="5758"/>
                  </a:lnTo>
                  <a:lnTo>
                    <a:pt x="5859" y="5859"/>
                  </a:lnTo>
                  <a:lnTo>
                    <a:pt x="5657" y="5994"/>
                  </a:lnTo>
                  <a:lnTo>
                    <a:pt x="5489" y="6129"/>
                  </a:lnTo>
                  <a:lnTo>
                    <a:pt x="5320" y="6263"/>
                  </a:lnTo>
                  <a:lnTo>
                    <a:pt x="5186" y="6465"/>
                  </a:lnTo>
                  <a:lnTo>
                    <a:pt x="5085" y="6701"/>
                  </a:lnTo>
                  <a:lnTo>
                    <a:pt x="5017" y="6937"/>
                  </a:lnTo>
                  <a:lnTo>
                    <a:pt x="4984" y="7240"/>
                  </a:lnTo>
                  <a:lnTo>
                    <a:pt x="5017" y="7543"/>
                  </a:lnTo>
                  <a:lnTo>
                    <a:pt x="5051" y="7846"/>
                  </a:lnTo>
                  <a:lnTo>
                    <a:pt x="5219" y="8418"/>
                  </a:lnTo>
                  <a:lnTo>
                    <a:pt x="5354" y="8957"/>
                  </a:lnTo>
                  <a:lnTo>
                    <a:pt x="5691" y="10674"/>
                  </a:lnTo>
                  <a:lnTo>
                    <a:pt x="6095" y="12391"/>
                  </a:lnTo>
                  <a:lnTo>
                    <a:pt x="6229" y="12963"/>
                  </a:lnTo>
                  <a:lnTo>
                    <a:pt x="6398" y="13535"/>
                  </a:lnTo>
                  <a:lnTo>
                    <a:pt x="6768" y="14647"/>
                  </a:lnTo>
                  <a:lnTo>
                    <a:pt x="6330" y="14243"/>
                  </a:lnTo>
                  <a:lnTo>
                    <a:pt x="5893" y="13805"/>
                  </a:lnTo>
                  <a:lnTo>
                    <a:pt x="5792" y="13333"/>
                  </a:lnTo>
                  <a:lnTo>
                    <a:pt x="5691" y="12862"/>
                  </a:lnTo>
                  <a:lnTo>
                    <a:pt x="5421" y="11919"/>
                  </a:lnTo>
                  <a:lnTo>
                    <a:pt x="5118" y="10977"/>
                  </a:lnTo>
                  <a:lnTo>
                    <a:pt x="4815" y="10034"/>
                  </a:lnTo>
                  <a:lnTo>
                    <a:pt x="4579" y="9226"/>
                  </a:lnTo>
                  <a:lnTo>
                    <a:pt x="4310" y="8384"/>
                  </a:lnTo>
                  <a:lnTo>
                    <a:pt x="4209" y="8014"/>
                  </a:lnTo>
                  <a:lnTo>
                    <a:pt x="4142" y="7644"/>
                  </a:lnTo>
                  <a:lnTo>
                    <a:pt x="4007" y="6903"/>
                  </a:lnTo>
                  <a:lnTo>
                    <a:pt x="4041" y="6869"/>
                  </a:lnTo>
                  <a:lnTo>
                    <a:pt x="4041" y="6802"/>
                  </a:lnTo>
                  <a:lnTo>
                    <a:pt x="4007" y="6566"/>
                  </a:lnTo>
                  <a:lnTo>
                    <a:pt x="4041" y="6364"/>
                  </a:lnTo>
                  <a:lnTo>
                    <a:pt x="4108" y="6196"/>
                  </a:lnTo>
                  <a:lnTo>
                    <a:pt x="4243" y="6027"/>
                  </a:lnTo>
                  <a:lnTo>
                    <a:pt x="4411" y="5859"/>
                  </a:lnTo>
                  <a:lnTo>
                    <a:pt x="4579" y="5724"/>
                  </a:lnTo>
                  <a:lnTo>
                    <a:pt x="4815" y="5590"/>
                  </a:lnTo>
                  <a:lnTo>
                    <a:pt x="5051" y="5489"/>
                  </a:lnTo>
                  <a:lnTo>
                    <a:pt x="5556" y="5287"/>
                  </a:lnTo>
                  <a:lnTo>
                    <a:pt x="6095" y="5152"/>
                  </a:lnTo>
                  <a:lnTo>
                    <a:pt x="6903" y="4916"/>
                  </a:lnTo>
                  <a:lnTo>
                    <a:pt x="9663" y="4075"/>
                  </a:lnTo>
                  <a:lnTo>
                    <a:pt x="11077" y="3671"/>
                  </a:lnTo>
                  <a:lnTo>
                    <a:pt x="12458" y="3300"/>
                  </a:lnTo>
                  <a:lnTo>
                    <a:pt x="15421" y="2593"/>
                  </a:lnTo>
                  <a:lnTo>
                    <a:pt x="18383" y="1886"/>
                  </a:lnTo>
                  <a:lnTo>
                    <a:pt x="19865" y="1516"/>
                  </a:lnTo>
                  <a:lnTo>
                    <a:pt x="21346" y="1146"/>
                  </a:lnTo>
                  <a:lnTo>
                    <a:pt x="22828" y="742"/>
                  </a:lnTo>
                  <a:lnTo>
                    <a:pt x="24275" y="304"/>
                  </a:lnTo>
                  <a:lnTo>
                    <a:pt x="2427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10"/>
            <p:cNvSpPr/>
            <p:nvPr/>
          </p:nvSpPr>
          <p:spPr>
            <a:xfrm>
              <a:off x="6823542" y="2472767"/>
              <a:ext cx="38614" cy="16769"/>
            </a:xfrm>
            <a:custGeom>
              <a:avLst/>
              <a:gdLst/>
              <a:ahLst/>
              <a:cxnLst/>
              <a:rect l="l" t="t" r="r" b="b"/>
              <a:pathLst>
                <a:path w="776" h="337" extrusionOk="0">
                  <a:moveTo>
                    <a:pt x="775" y="0"/>
                  </a:moveTo>
                  <a:lnTo>
                    <a:pt x="371" y="101"/>
                  </a:lnTo>
                  <a:lnTo>
                    <a:pt x="203" y="202"/>
                  </a:lnTo>
                  <a:lnTo>
                    <a:pt x="1" y="303"/>
                  </a:lnTo>
                  <a:lnTo>
                    <a:pt x="1" y="337"/>
                  </a:lnTo>
                  <a:lnTo>
                    <a:pt x="405" y="337"/>
                  </a:lnTo>
                  <a:lnTo>
                    <a:pt x="775" y="269"/>
                  </a:lnTo>
                  <a:lnTo>
                    <a:pt x="77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10"/>
            <p:cNvSpPr/>
            <p:nvPr/>
          </p:nvSpPr>
          <p:spPr>
            <a:xfrm>
              <a:off x="6810156" y="2378920"/>
              <a:ext cx="51999" cy="28512"/>
            </a:xfrm>
            <a:custGeom>
              <a:avLst/>
              <a:gdLst/>
              <a:ahLst/>
              <a:cxnLst/>
              <a:rect l="l" t="t" r="r" b="b"/>
              <a:pathLst>
                <a:path w="1045" h="573" extrusionOk="0">
                  <a:moveTo>
                    <a:pt x="1044" y="1"/>
                  </a:moveTo>
                  <a:lnTo>
                    <a:pt x="573" y="236"/>
                  </a:lnTo>
                  <a:lnTo>
                    <a:pt x="337" y="304"/>
                  </a:lnTo>
                  <a:lnTo>
                    <a:pt x="68" y="371"/>
                  </a:lnTo>
                  <a:lnTo>
                    <a:pt x="1" y="405"/>
                  </a:lnTo>
                  <a:lnTo>
                    <a:pt x="1" y="472"/>
                  </a:lnTo>
                  <a:lnTo>
                    <a:pt x="34" y="506"/>
                  </a:lnTo>
                  <a:lnTo>
                    <a:pt x="68" y="573"/>
                  </a:lnTo>
                  <a:lnTo>
                    <a:pt x="304" y="573"/>
                  </a:lnTo>
                  <a:lnTo>
                    <a:pt x="573" y="539"/>
                  </a:lnTo>
                  <a:lnTo>
                    <a:pt x="809" y="438"/>
                  </a:lnTo>
                  <a:lnTo>
                    <a:pt x="1044" y="337"/>
                  </a:lnTo>
                  <a:lnTo>
                    <a:pt x="104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10"/>
            <p:cNvSpPr/>
            <p:nvPr/>
          </p:nvSpPr>
          <p:spPr>
            <a:xfrm>
              <a:off x="6842003" y="2509590"/>
              <a:ext cx="20153" cy="16819"/>
            </a:xfrm>
            <a:custGeom>
              <a:avLst/>
              <a:gdLst/>
              <a:ahLst/>
              <a:cxnLst/>
              <a:rect l="l" t="t" r="r" b="b"/>
              <a:pathLst>
                <a:path w="405" h="338" extrusionOk="0">
                  <a:moveTo>
                    <a:pt x="404" y="1"/>
                  </a:moveTo>
                  <a:lnTo>
                    <a:pt x="236" y="68"/>
                  </a:lnTo>
                  <a:lnTo>
                    <a:pt x="68" y="135"/>
                  </a:lnTo>
                  <a:lnTo>
                    <a:pt x="0" y="203"/>
                  </a:lnTo>
                  <a:lnTo>
                    <a:pt x="0" y="270"/>
                  </a:lnTo>
                  <a:lnTo>
                    <a:pt x="34" y="304"/>
                  </a:lnTo>
                  <a:lnTo>
                    <a:pt x="101" y="337"/>
                  </a:lnTo>
                  <a:lnTo>
                    <a:pt x="270" y="337"/>
                  </a:lnTo>
                  <a:lnTo>
                    <a:pt x="404" y="30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83" name="Google Shape;1583;p10"/>
          <p:cNvGrpSpPr/>
          <p:nvPr/>
        </p:nvGrpSpPr>
        <p:grpSpPr>
          <a:xfrm>
            <a:off x="8106707" y="3508074"/>
            <a:ext cx="1037098" cy="1476031"/>
            <a:chOff x="5825057" y="3508074"/>
            <a:chExt cx="1037098" cy="1476031"/>
          </a:xfrm>
        </p:grpSpPr>
        <p:sp>
          <p:nvSpPr>
            <p:cNvPr id="1584" name="Google Shape;1584;p10"/>
            <p:cNvSpPr/>
            <p:nvPr/>
          </p:nvSpPr>
          <p:spPr>
            <a:xfrm>
              <a:off x="5825057" y="3508074"/>
              <a:ext cx="1037098" cy="1476031"/>
            </a:xfrm>
            <a:custGeom>
              <a:avLst/>
              <a:gdLst/>
              <a:ahLst/>
              <a:cxnLst/>
              <a:rect l="l" t="t" r="r" b="b"/>
              <a:pathLst>
                <a:path w="20842" h="29663" extrusionOk="0">
                  <a:moveTo>
                    <a:pt x="19394" y="10707"/>
                  </a:moveTo>
                  <a:lnTo>
                    <a:pt x="19427" y="10876"/>
                  </a:lnTo>
                  <a:lnTo>
                    <a:pt x="19495" y="11044"/>
                  </a:lnTo>
                  <a:lnTo>
                    <a:pt x="19663" y="11347"/>
                  </a:lnTo>
                  <a:lnTo>
                    <a:pt x="19865" y="11616"/>
                  </a:lnTo>
                  <a:lnTo>
                    <a:pt x="19966" y="11717"/>
                  </a:lnTo>
                  <a:lnTo>
                    <a:pt x="20101" y="11818"/>
                  </a:lnTo>
                  <a:lnTo>
                    <a:pt x="19865" y="12458"/>
                  </a:lnTo>
                  <a:lnTo>
                    <a:pt x="19798" y="12357"/>
                  </a:lnTo>
                  <a:lnTo>
                    <a:pt x="19730" y="12222"/>
                  </a:lnTo>
                  <a:lnTo>
                    <a:pt x="19495" y="11785"/>
                  </a:lnTo>
                  <a:lnTo>
                    <a:pt x="19326" y="11549"/>
                  </a:lnTo>
                  <a:lnTo>
                    <a:pt x="19225" y="11414"/>
                  </a:lnTo>
                  <a:lnTo>
                    <a:pt x="19091" y="11347"/>
                  </a:lnTo>
                  <a:lnTo>
                    <a:pt x="19394" y="10707"/>
                  </a:lnTo>
                  <a:close/>
                  <a:moveTo>
                    <a:pt x="19023" y="11448"/>
                  </a:moveTo>
                  <a:lnTo>
                    <a:pt x="19225" y="11717"/>
                  </a:lnTo>
                  <a:lnTo>
                    <a:pt x="19394" y="12020"/>
                  </a:lnTo>
                  <a:lnTo>
                    <a:pt x="19528" y="12357"/>
                  </a:lnTo>
                  <a:lnTo>
                    <a:pt x="19629" y="12525"/>
                  </a:lnTo>
                  <a:lnTo>
                    <a:pt x="19764" y="12626"/>
                  </a:lnTo>
                  <a:lnTo>
                    <a:pt x="19798" y="12626"/>
                  </a:lnTo>
                  <a:lnTo>
                    <a:pt x="19629" y="13165"/>
                  </a:lnTo>
                  <a:lnTo>
                    <a:pt x="19394" y="12828"/>
                  </a:lnTo>
                  <a:lnTo>
                    <a:pt x="19192" y="12424"/>
                  </a:lnTo>
                  <a:lnTo>
                    <a:pt x="18990" y="12020"/>
                  </a:lnTo>
                  <a:lnTo>
                    <a:pt x="18956" y="12020"/>
                  </a:lnTo>
                  <a:lnTo>
                    <a:pt x="18922" y="12054"/>
                  </a:lnTo>
                  <a:lnTo>
                    <a:pt x="18956" y="12256"/>
                  </a:lnTo>
                  <a:lnTo>
                    <a:pt x="19023" y="12458"/>
                  </a:lnTo>
                  <a:lnTo>
                    <a:pt x="19192" y="12828"/>
                  </a:lnTo>
                  <a:lnTo>
                    <a:pt x="19360" y="13098"/>
                  </a:lnTo>
                  <a:lnTo>
                    <a:pt x="19427" y="13266"/>
                  </a:lnTo>
                  <a:lnTo>
                    <a:pt x="19562" y="13367"/>
                  </a:lnTo>
                  <a:lnTo>
                    <a:pt x="19259" y="14108"/>
                  </a:lnTo>
                  <a:lnTo>
                    <a:pt x="19192" y="13973"/>
                  </a:lnTo>
                  <a:lnTo>
                    <a:pt x="19091" y="13805"/>
                  </a:lnTo>
                  <a:lnTo>
                    <a:pt x="18922" y="13535"/>
                  </a:lnTo>
                  <a:lnTo>
                    <a:pt x="18687" y="13098"/>
                  </a:lnTo>
                  <a:lnTo>
                    <a:pt x="18417" y="12694"/>
                  </a:lnTo>
                  <a:lnTo>
                    <a:pt x="18821" y="11919"/>
                  </a:lnTo>
                  <a:lnTo>
                    <a:pt x="19023" y="11448"/>
                  </a:lnTo>
                  <a:close/>
                  <a:moveTo>
                    <a:pt x="18350" y="12828"/>
                  </a:moveTo>
                  <a:lnTo>
                    <a:pt x="18518" y="13199"/>
                  </a:lnTo>
                  <a:lnTo>
                    <a:pt x="18687" y="13535"/>
                  </a:lnTo>
                  <a:lnTo>
                    <a:pt x="18889" y="13939"/>
                  </a:lnTo>
                  <a:lnTo>
                    <a:pt x="19023" y="14142"/>
                  </a:lnTo>
                  <a:lnTo>
                    <a:pt x="19158" y="14276"/>
                  </a:lnTo>
                  <a:lnTo>
                    <a:pt x="19124" y="14377"/>
                  </a:lnTo>
                  <a:lnTo>
                    <a:pt x="18922" y="14781"/>
                  </a:lnTo>
                  <a:lnTo>
                    <a:pt x="18788" y="14512"/>
                  </a:lnTo>
                  <a:lnTo>
                    <a:pt x="18653" y="14310"/>
                  </a:lnTo>
                  <a:lnTo>
                    <a:pt x="18384" y="13805"/>
                  </a:lnTo>
                  <a:lnTo>
                    <a:pt x="18249" y="13535"/>
                  </a:lnTo>
                  <a:lnTo>
                    <a:pt x="18215" y="13401"/>
                  </a:lnTo>
                  <a:lnTo>
                    <a:pt x="18215" y="13266"/>
                  </a:lnTo>
                  <a:lnTo>
                    <a:pt x="18215" y="13232"/>
                  </a:lnTo>
                  <a:lnTo>
                    <a:pt x="18182" y="13266"/>
                  </a:lnTo>
                  <a:lnTo>
                    <a:pt x="18182" y="13266"/>
                  </a:lnTo>
                  <a:lnTo>
                    <a:pt x="18350" y="12828"/>
                  </a:lnTo>
                  <a:close/>
                  <a:moveTo>
                    <a:pt x="18182" y="13266"/>
                  </a:moveTo>
                  <a:lnTo>
                    <a:pt x="18148" y="13468"/>
                  </a:lnTo>
                  <a:lnTo>
                    <a:pt x="18148" y="13670"/>
                  </a:lnTo>
                  <a:lnTo>
                    <a:pt x="18215" y="13872"/>
                  </a:lnTo>
                  <a:lnTo>
                    <a:pt x="18316" y="14074"/>
                  </a:lnTo>
                  <a:lnTo>
                    <a:pt x="18518" y="14546"/>
                  </a:lnTo>
                  <a:lnTo>
                    <a:pt x="18653" y="14781"/>
                  </a:lnTo>
                  <a:lnTo>
                    <a:pt x="18788" y="15017"/>
                  </a:lnTo>
                  <a:lnTo>
                    <a:pt x="18619" y="15387"/>
                  </a:lnTo>
                  <a:lnTo>
                    <a:pt x="18552" y="15185"/>
                  </a:lnTo>
                  <a:lnTo>
                    <a:pt x="18451" y="14983"/>
                  </a:lnTo>
                  <a:lnTo>
                    <a:pt x="18249" y="14613"/>
                  </a:lnTo>
                  <a:lnTo>
                    <a:pt x="18081" y="14310"/>
                  </a:lnTo>
                  <a:lnTo>
                    <a:pt x="17980" y="14175"/>
                  </a:lnTo>
                  <a:lnTo>
                    <a:pt x="17845" y="14041"/>
                  </a:lnTo>
                  <a:lnTo>
                    <a:pt x="18182" y="13266"/>
                  </a:lnTo>
                  <a:close/>
                  <a:moveTo>
                    <a:pt x="17777" y="14209"/>
                  </a:moveTo>
                  <a:lnTo>
                    <a:pt x="17946" y="14512"/>
                  </a:lnTo>
                  <a:lnTo>
                    <a:pt x="18114" y="14781"/>
                  </a:lnTo>
                  <a:lnTo>
                    <a:pt x="18283" y="15185"/>
                  </a:lnTo>
                  <a:lnTo>
                    <a:pt x="18384" y="15387"/>
                  </a:lnTo>
                  <a:lnTo>
                    <a:pt x="18485" y="15589"/>
                  </a:lnTo>
                  <a:lnTo>
                    <a:pt x="18518" y="15589"/>
                  </a:lnTo>
                  <a:lnTo>
                    <a:pt x="18283" y="16094"/>
                  </a:lnTo>
                  <a:lnTo>
                    <a:pt x="18081" y="15758"/>
                  </a:lnTo>
                  <a:lnTo>
                    <a:pt x="17845" y="15286"/>
                  </a:lnTo>
                  <a:lnTo>
                    <a:pt x="17609" y="14815"/>
                  </a:lnTo>
                  <a:lnTo>
                    <a:pt x="17575" y="14781"/>
                  </a:lnTo>
                  <a:lnTo>
                    <a:pt x="17542" y="14781"/>
                  </a:lnTo>
                  <a:lnTo>
                    <a:pt x="17777" y="14209"/>
                  </a:lnTo>
                  <a:close/>
                  <a:moveTo>
                    <a:pt x="17508" y="14882"/>
                  </a:moveTo>
                  <a:lnTo>
                    <a:pt x="17575" y="15084"/>
                  </a:lnTo>
                  <a:lnTo>
                    <a:pt x="17643" y="15286"/>
                  </a:lnTo>
                  <a:lnTo>
                    <a:pt x="17811" y="15657"/>
                  </a:lnTo>
                  <a:lnTo>
                    <a:pt x="18148" y="16364"/>
                  </a:lnTo>
                  <a:lnTo>
                    <a:pt x="17878" y="16970"/>
                  </a:lnTo>
                  <a:lnTo>
                    <a:pt x="17643" y="16532"/>
                  </a:lnTo>
                  <a:lnTo>
                    <a:pt x="17407" y="16128"/>
                  </a:lnTo>
                  <a:lnTo>
                    <a:pt x="17205" y="15758"/>
                  </a:lnTo>
                  <a:lnTo>
                    <a:pt x="17508" y="14882"/>
                  </a:lnTo>
                  <a:close/>
                  <a:moveTo>
                    <a:pt x="17138" y="15892"/>
                  </a:moveTo>
                  <a:lnTo>
                    <a:pt x="17474" y="16633"/>
                  </a:lnTo>
                  <a:lnTo>
                    <a:pt x="17609" y="16902"/>
                  </a:lnTo>
                  <a:lnTo>
                    <a:pt x="17777" y="17205"/>
                  </a:lnTo>
                  <a:lnTo>
                    <a:pt x="17643" y="17441"/>
                  </a:lnTo>
                  <a:lnTo>
                    <a:pt x="17373" y="16936"/>
                  </a:lnTo>
                  <a:lnTo>
                    <a:pt x="17003" y="16229"/>
                  </a:lnTo>
                  <a:lnTo>
                    <a:pt x="17138" y="15892"/>
                  </a:lnTo>
                  <a:close/>
                  <a:moveTo>
                    <a:pt x="16936" y="16431"/>
                  </a:moveTo>
                  <a:lnTo>
                    <a:pt x="17037" y="16768"/>
                  </a:lnTo>
                  <a:lnTo>
                    <a:pt x="17171" y="17104"/>
                  </a:lnTo>
                  <a:lnTo>
                    <a:pt x="17340" y="17441"/>
                  </a:lnTo>
                  <a:lnTo>
                    <a:pt x="17441" y="17576"/>
                  </a:lnTo>
                  <a:lnTo>
                    <a:pt x="17542" y="17677"/>
                  </a:lnTo>
                  <a:lnTo>
                    <a:pt x="17340" y="18114"/>
                  </a:lnTo>
                  <a:lnTo>
                    <a:pt x="17104" y="17677"/>
                  </a:lnTo>
                  <a:lnTo>
                    <a:pt x="16936" y="17374"/>
                  </a:lnTo>
                  <a:lnTo>
                    <a:pt x="16700" y="17037"/>
                  </a:lnTo>
                  <a:lnTo>
                    <a:pt x="16936" y="16431"/>
                  </a:lnTo>
                  <a:close/>
                  <a:moveTo>
                    <a:pt x="16666" y="17172"/>
                  </a:moveTo>
                  <a:lnTo>
                    <a:pt x="16868" y="17542"/>
                  </a:lnTo>
                  <a:lnTo>
                    <a:pt x="17037" y="17912"/>
                  </a:lnTo>
                  <a:lnTo>
                    <a:pt x="17104" y="18148"/>
                  </a:lnTo>
                  <a:lnTo>
                    <a:pt x="17239" y="18384"/>
                  </a:lnTo>
                  <a:lnTo>
                    <a:pt x="16902" y="19124"/>
                  </a:lnTo>
                  <a:lnTo>
                    <a:pt x="16767" y="18922"/>
                  </a:lnTo>
                  <a:lnTo>
                    <a:pt x="16532" y="18316"/>
                  </a:lnTo>
                  <a:lnTo>
                    <a:pt x="16464" y="18148"/>
                  </a:lnTo>
                  <a:lnTo>
                    <a:pt x="16397" y="18081"/>
                  </a:lnTo>
                  <a:lnTo>
                    <a:pt x="16363" y="18013"/>
                  </a:lnTo>
                  <a:lnTo>
                    <a:pt x="16464" y="17744"/>
                  </a:lnTo>
                  <a:lnTo>
                    <a:pt x="16666" y="17172"/>
                  </a:lnTo>
                  <a:close/>
                  <a:moveTo>
                    <a:pt x="6499" y="8654"/>
                  </a:moveTo>
                  <a:lnTo>
                    <a:pt x="9428" y="9866"/>
                  </a:lnTo>
                  <a:lnTo>
                    <a:pt x="10876" y="10472"/>
                  </a:lnTo>
                  <a:lnTo>
                    <a:pt x="12323" y="11111"/>
                  </a:lnTo>
                  <a:lnTo>
                    <a:pt x="13030" y="11414"/>
                  </a:lnTo>
                  <a:lnTo>
                    <a:pt x="13771" y="11684"/>
                  </a:lnTo>
                  <a:lnTo>
                    <a:pt x="14478" y="11987"/>
                  </a:lnTo>
                  <a:lnTo>
                    <a:pt x="15185" y="12290"/>
                  </a:lnTo>
                  <a:lnTo>
                    <a:pt x="16464" y="12963"/>
                  </a:lnTo>
                  <a:lnTo>
                    <a:pt x="17104" y="13232"/>
                  </a:lnTo>
                  <a:lnTo>
                    <a:pt x="17441" y="13367"/>
                  </a:lnTo>
                  <a:lnTo>
                    <a:pt x="17811" y="13468"/>
                  </a:lnTo>
                  <a:lnTo>
                    <a:pt x="17138" y="15084"/>
                  </a:lnTo>
                  <a:lnTo>
                    <a:pt x="16801" y="15892"/>
                  </a:lnTo>
                  <a:lnTo>
                    <a:pt x="16532" y="16734"/>
                  </a:lnTo>
                  <a:lnTo>
                    <a:pt x="16027" y="18047"/>
                  </a:lnTo>
                  <a:lnTo>
                    <a:pt x="15488" y="19326"/>
                  </a:lnTo>
                  <a:lnTo>
                    <a:pt x="14882" y="19023"/>
                  </a:lnTo>
                  <a:lnTo>
                    <a:pt x="14276" y="18788"/>
                  </a:lnTo>
                  <a:lnTo>
                    <a:pt x="13030" y="18316"/>
                  </a:lnTo>
                  <a:lnTo>
                    <a:pt x="12290" y="17980"/>
                  </a:lnTo>
                  <a:lnTo>
                    <a:pt x="11583" y="17643"/>
                  </a:lnTo>
                  <a:lnTo>
                    <a:pt x="10876" y="17273"/>
                  </a:lnTo>
                  <a:lnTo>
                    <a:pt x="10135" y="16970"/>
                  </a:lnTo>
                  <a:lnTo>
                    <a:pt x="8586" y="16330"/>
                  </a:lnTo>
                  <a:lnTo>
                    <a:pt x="7037" y="15657"/>
                  </a:lnTo>
                  <a:lnTo>
                    <a:pt x="5455" y="14983"/>
                  </a:lnTo>
                  <a:lnTo>
                    <a:pt x="4681" y="14680"/>
                  </a:lnTo>
                  <a:lnTo>
                    <a:pt x="3873" y="14377"/>
                  </a:lnTo>
                  <a:lnTo>
                    <a:pt x="3906" y="14310"/>
                  </a:lnTo>
                  <a:lnTo>
                    <a:pt x="4815" y="12290"/>
                  </a:lnTo>
                  <a:lnTo>
                    <a:pt x="5724" y="10303"/>
                  </a:lnTo>
                  <a:lnTo>
                    <a:pt x="6499" y="8654"/>
                  </a:lnTo>
                  <a:close/>
                  <a:moveTo>
                    <a:pt x="16262" y="18215"/>
                  </a:moveTo>
                  <a:lnTo>
                    <a:pt x="16330" y="18485"/>
                  </a:lnTo>
                  <a:lnTo>
                    <a:pt x="16431" y="18821"/>
                  </a:lnTo>
                  <a:lnTo>
                    <a:pt x="16599" y="19158"/>
                  </a:lnTo>
                  <a:lnTo>
                    <a:pt x="16767" y="19427"/>
                  </a:lnTo>
                  <a:lnTo>
                    <a:pt x="16599" y="19730"/>
                  </a:lnTo>
                  <a:lnTo>
                    <a:pt x="16397" y="19192"/>
                  </a:lnTo>
                  <a:lnTo>
                    <a:pt x="16229" y="18922"/>
                  </a:lnTo>
                  <a:lnTo>
                    <a:pt x="16060" y="18720"/>
                  </a:lnTo>
                  <a:lnTo>
                    <a:pt x="16262" y="18215"/>
                  </a:lnTo>
                  <a:close/>
                  <a:moveTo>
                    <a:pt x="15993" y="18855"/>
                  </a:moveTo>
                  <a:lnTo>
                    <a:pt x="16229" y="19427"/>
                  </a:lnTo>
                  <a:lnTo>
                    <a:pt x="16363" y="19730"/>
                  </a:lnTo>
                  <a:lnTo>
                    <a:pt x="16498" y="20000"/>
                  </a:lnTo>
                  <a:lnTo>
                    <a:pt x="16363" y="20303"/>
                  </a:lnTo>
                  <a:lnTo>
                    <a:pt x="16195" y="20000"/>
                  </a:lnTo>
                  <a:lnTo>
                    <a:pt x="16027" y="19596"/>
                  </a:lnTo>
                  <a:lnTo>
                    <a:pt x="15892" y="19158"/>
                  </a:lnTo>
                  <a:lnTo>
                    <a:pt x="15993" y="18855"/>
                  </a:lnTo>
                  <a:close/>
                  <a:moveTo>
                    <a:pt x="15791" y="19394"/>
                  </a:moveTo>
                  <a:lnTo>
                    <a:pt x="15858" y="19764"/>
                  </a:lnTo>
                  <a:lnTo>
                    <a:pt x="15926" y="20067"/>
                  </a:lnTo>
                  <a:lnTo>
                    <a:pt x="16027" y="20370"/>
                  </a:lnTo>
                  <a:lnTo>
                    <a:pt x="16094" y="20505"/>
                  </a:lnTo>
                  <a:lnTo>
                    <a:pt x="16195" y="20639"/>
                  </a:lnTo>
                  <a:lnTo>
                    <a:pt x="16060" y="20942"/>
                  </a:lnTo>
                  <a:lnTo>
                    <a:pt x="15858" y="20505"/>
                  </a:lnTo>
                  <a:lnTo>
                    <a:pt x="15724" y="20235"/>
                  </a:lnTo>
                  <a:lnTo>
                    <a:pt x="15589" y="19932"/>
                  </a:lnTo>
                  <a:lnTo>
                    <a:pt x="15791" y="19394"/>
                  </a:lnTo>
                  <a:close/>
                  <a:moveTo>
                    <a:pt x="15522" y="20067"/>
                  </a:moveTo>
                  <a:lnTo>
                    <a:pt x="15757" y="20740"/>
                  </a:lnTo>
                  <a:lnTo>
                    <a:pt x="15825" y="20976"/>
                  </a:lnTo>
                  <a:lnTo>
                    <a:pt x="15892" y="21111"/>
                  </a:lnTo>
                  <a:lnTo>
                    <a:pt x="15959" y="21212"/>
                  </a:lnTo>
                  <a:lnTo>
                    <a:pt x="15858" y="21447"/>
                  </a:lnTo>
                  <a:lnTo>
                    <a:pt x="15690" y="21144"/>
                  </a:lnTo>
                  <a:lnTo>
                    <a:pt x="15353" y="20437"/>
                  </a:lnTo>
                  <a:lnTo>
                    <a:pt x="15522" y="20067"/>
                  </a:lnTo>
                  <a:close/>
                  <a:moveTo>
                    <a:pt x="15286" y="20606"/>
                  </a:moveTo>
                  <a:lnTo>
                    <a:pt x="15488" y="21245"/>
                  </a:lnTo>
                  <a:lnTo>
                    <a:pt x="15589" y="21515"/>
                  </a:lnTo>
                  <a:lnTo>
                    <a:pt x="15724" y="21750"/>
                  </a:lnTo>
                  <a:lnTo>
                    <a:pt x="15555" y="22155"/>
                  </a:lnTo>
                  <a:lnTo>
                    <a:pt x="15454" y="21919"/>
                  </a:lnTo>
                  <a:lnTo>
                    <a:pt x="15353" y="21683"/>
                  </a:lnTo>
                  <a:lnTo>
                    <a:pt x="15219" y="21414"/>
                  </a:lnTo>
                  <a:lnTo>
                    <a:pt x="15084" y="21144"/>
                  </a:lnTo>
                  <a:lnTo>
                    <a:pt x="15286" y="20606"/>
                  </a:lnTo>
                  <a:close/>
                  <a:moveTo>
                    <a:pt x="15017" y="21279"/>
                  </a:moveTo>
                  <a:lnTo>
                    <a:pt x="15185" y="21750"/>
                  </a:lnTo>
                  <a:lnTo>
                    <a:pt x="15286" y="22087"/>
                  </a:lnTo>
                  <a:lnTo>
                    <a:pt x="15353" y="22222"/>
                  </a:lnTo>
                  <a:lnTo>
                    <a:pt x="15454" y="22357"/>
                  </a:lnTo>
                  <a:lnTo>
                    <a:pt x="15488" y="22357"/>
                  </a:lnTo>
                  <a:lnTo>
                    <a:pt x="15320" y="22794"/>
                  </a:lnTo>
                  <a:lnTo>
                    <a:pt x="15151" y="22525"/>
                  </a:lnTo>
                  <a:lnTo>
                    <a:pt x="14949" y="22188"/>
                  </a:lnTo>
                  <a:lnTo>
                    <a:pt x="14781" y="21885"/>
                  </a:lnTo>
                  <a:lnTo>
                    <a:pt x="15017" y="21279"/>
                  </a:lnTo>
                  <a:close/>
                  <a:moveTo>
                    <a:pt x="14747" y="21986"/>
                  </a:moveTo>
                  <a:lnTo>
                    <a:pt x="14815" y="22289"/>
                  </a:lnTo>
                  <a:lnTo>
                    <a:pt x="14949" y="22525"/>
                  </a:lnTo>
                  <a:lnTo>
                    <a:pt x="15050" y="22794"/>
                  </a:lnTo>
                  <a:lnTo>
                    <a:pt x="15219" y="23064"/>
                  </a:lnTo>
                  <a:lnTo>
                    <a:pt x="15050" y="23400"/>
                  </a:lnTo>
                  <a:lnTo>
                    <a:pt x="14949" y="23198"/>
                  </a:lnTo>
                  <a:lnTo>
                    <a:pt x="14882" y="22996"/>
                  </a:lnTo>
                  <a:lnTo>
                    <a:pt x="14747" y="22693"/>
                  </a:lnTo>
                  <a:lnTo>
                    <a:pt x="14579" y="22390"/>
                  </a:lnTo>
                  <a:lnTo>
                    <a:pt x="14747" y="21986"/>
                  </a:lnTo>
                  <a:close/>
                  <a:moveTo>
                    <a:pt x="14545" y="22458"/>
                  </a:moveTo>
                  <a:lnTo>
                    <a:pt x="14680" y="23097"/>
                  </a:lnTo>
                  <a:lnTo>
                    <a:pt x="14815" y="23400"/>
                  </a:lnTo>
                  <a:lnTo>
                    <a:pt x="14882" y="23535"/>
                  </a:lnTo>
                  <a:lnTo>
                    <a:pt x="14983" y="23670"/>
                  </a:lnTo>
                  <a:lnTo>
                    <a:pt x="14815" y="24074"/>
                  </a:lnTo>
                  <a:lnTo>
                    <a:pt x="14680" y="23771"/>
                  </a:lnTo>
                  <a:lnTo>
                    <a:pt x="14478" y="23434"/>
                  </a:lnTo>
                  <a:lnTo>
                    <a:pt x="14377" y="23299"/>
                  </a:lnTo>
                  <a:lnTo>
                    <a:pt x="14276" y="23131"/>
                  </a:lnTo>
                  <a:lnTo>
                    <a:pt x="14545" y="22458"/>
                  </a:lnTo>
                  <a:close/>
                  <a:moveTo>
                    <a:pt x="14242" y="23198"/>
                  </a:moveTo>
                  <a:lnTo>
                    <a:pt x="14512" y="23905"/>
                  </a:lnTo>
                  <a:lnTo>
                    <a:pt x="14613" y="24141"/>
                  </a:lnTo>
                  <a:lnTo>
                    <a:pt x="14714" y="24343"/>
                  </a:lnTo>
                  <a:lnTo>
                    <a:pt x="14613" y="24713"/>
                  </a:lnTo>
                  <a:lnTo>
                    <a:pt x="14478" y="24444"/>
                  </a:lnTo>
                  <a:lnTo>
                    <a:pt x="14377" y="24175"/>
                  </a:lnTo>
                  <a:lnTo>
                    <a:pt x="14242" y="23905"/>
                  </a:lnTo>
                  <a:lnTo>
                    <a:pt x="14074" y="23670"/>
                  </a:lnTo>
                  <a:lnTo>
                    <a:pt x="14108" y="23569"/>
                  </a:lnTo>
                  <a:lnTo>
                    <a:pt x="14242" y="23198"/>
                  </a:lnTo>
                  <a:close/>
                  <a:moveTo>
                    <a:pt x="13973" y="23838"/>
                  </a:moveTo>
                  <a:lnTo>
                    <a:pt x="14007" y="23939"/>
                  </a:lnTo>
                  <a:lnTo>
                    <a:pt x="14242" y="24511"/>
                  </a:lnTo>
                  <a:lnTo>
                    <a:pt x="14343" y="24747"/>
                  </a:lnTo>
                  <a:lnTo>
                    <a:pt x="14411" y="24882"/>
                  </a:lnTo>
                  <a:lnTo>
                    <a:pt x="14478" y="25016"/>
                  </a:lnTo>
                  <a:lnTo>
                    <a:pt x="14343" y="25420"/>
                  </a:lnTo>
                  <a:lnTo>
                    <a:pt x="14276" y="25319"/>
                  </a:lnTo>
                  <a:lnTo>
                    <a:pt x="14209" y="25218"/>
                  </a:lnTo>
                  <a:lnTo>
                    <a:pt x="14141" y="25117"/>
                  </a:lnTo>
                  <a:lnTo>
                    <a:pt x="14040" y="24915"/>
                  </a:lnTo>
                  <a:lnTo>
                    <a:pt x="13939" y="24646"/>
                  </a:lnTo>
                  <a:lnTo>
                    <a:pt x="13838" y="24511"/>
                  </a:lnTo>
                  <a:lnTo>
                    <a:pt x="13737" y="24410"/>
                  </a:lnTo>
                  <a:lnTo>
                    <a:pt x="13973" y="23838"/>
                  </a:lnTo>
                  <a:close/>
                  <a:moveTo>
                    <a:pt x="13704" y="24511"/>
                  </a:moveTo>
                  <a:lnTo>
                    <a:pt x="13838" y="24848"/>
                  </a:lnTo>
                  <a:lnTo>
                    <a:pt x="13973" y="25185"/>
                  </a:lnTo>
                  <a:lnTo>
                    <a:pt x="14108" y="25387"/>
                  </a:lnTo>
                  <a:lnTo>
                    <a:pt x="14175" y="25521"/>
                  </a:lnTo>
                  <a:lnTo>
                    <a:pt x="14310" y="25555"/>
                  </a:lnTo>
                  <a:lnTo>
                    <a:pt x="14108" y="26127"/>
                  </a:lnTo>
                  <a:lnTo>
                    <a:pt x="14040" y="26026"/>
                  </a:lnTo>
                  <a:lnTo>
                    <a:pt x="13838" y="25521"/>
                  </a:lnTo>
                  <a:lnTo>
                    <a:pt x="13704" y="25218"/>
                  </a:lnTo>
                  <a:lnTo>
                    <a:pt x="13603" y="25084"/>
                  </a:lnTo>
                  <a:lnTo>
                    <a:pt x="13502" y="24983"/>
                  </a:lnTo>
                  <a:lnTo>
                    <a:pt x="13704" y="24511"/>
                  </a:lnTo>
                  <a:close/>
                  <a:moveTo>
                    <a:pt x="13468" y="25050"/>
                  </a:moveTo>
                  <a:lnTo>
                    <a:pt x="13569" y="25218"/>
                  </a:lnTo>
                  <a:lnTo>
                    <a:pt x="13636" y="25420"/>
                  </a:lnTo>
                  <a:lnTo>
                    <a:pt x="13737" y="25757"/>
                  </a:lnTo>
                  <a:lnTo>
                    <a:pt x="13838" y="26060"/>
                  </a:lnTo>
                  <a:lnTo>
                    <a:pt x="13906" y="26195"/>
                  </a:lnTo>
                  <a:lnTo>
                    <a:pt x="14007" y="26329"/>
                  </a:lnTo>
                  <a:lnTo>
                    <a:pt x="13838" y="26733"/>
                  </a:lnTo>
                  <a:lnTo>
                    <a:pt x="13670" y="26397"/>
                  </a:lnTo>
                  <a:lnTo>
                    <a:pt x="13569" y="26094"/>
                  </a:lnTo>
                  <a:lnTo>
                    <a:pt x="13468" y="25757"/>
                  </a:lnTo>
                  <a:lnTo>
                    <a:pt x="13333" y="25454"/>
                  </a:lnTo>
                  <a:lnTo>
                    <a:pt x="13300" y="25454"/>
                  </a:lnTo>
                  <a:lnTo>
                    <a:pt x="13468" y="25050"/>
                  </a:lnTo>
                  <a:close/>
                  <a:moveTo>
                    <a:pt x="13266" y="25521"/>
                  </a:moveTo>
                  <a:lnTo>
                    <a:pt x="13333" y="25892"/>
                  </a:lnTo>
                  <a:lnTo>
                    <a:pt x="13401" y="26262"/>
                  </a:lnTo>
                  <a:lnTo>
                    <a:pt x="13468" y="26430"/>
                  </a:lnTo>
                  <a:lnTo>
                    <a:pt x="13535" y="26599"/>
                  </a:lnTo>
                  <a:lnTo>
                    <a:pt x="13603" y="26767"/>
                  </a:lnTo>
                  <a:lnTo>
                    <a:pt x="13737" y="26902"/>
                  </a:lnTo>
                  <a:lnTo>
                    <a:pt x="13603" y="27238"/>
                  </a:lnTo>
                  <a:lnTo>
                    <a:pt x="13367" y="26834"/>
                  </a:lnTo>
                  <a:lnTo>
                    <a:pt x="13199" y="26498"/>
                  </a:lnTo>
                  <a:lnTo>
                    <a:pt x="12997" y="26195"/>
                  </a:lnTo>
                  <a:lnTo>
                    <a:pt x="13266" y="25521"/>
                  </a:lnTo>
                  <a:close/>
                  <a:moveTo>
                    <a:pt x="270" y="23400"/>
                  </a:moveTo>
                  <a:lnTo>
                    <a:pt x="405" y="23569"/>
                  </a:lnTo>
                  <a:lnTo>
                    <a:pt x="573" y="23703"/>
                  </a:lnTo>
                  <a:lnTo>
                    <a:pt x="741" y="23838"/>
                  </a:lnTo>
                  <a:lnTo>
                    <a:pt x="977" y="23939"/>
                  </a:lnTo>
                  <a:lnTo>
                    <a:pt x="1381" y="24141"/>
                  </a:lnTo>
                  <a:lnTo>
                    <a:pt x="1785" y="24276"/>
                  </a:lnTo>
                  <a:lnTo>
                    <a:pt x="3469" y="24949"/>
                  </a:lnTo>
                  <a:lnTo>
                    <a:pt x="4310" y="25286"/>
                  </a:lnTo>
                  <a:lnTo>
                    <a:pt x="5152" y="25589"/>
                  </a:lnTo>
                  <a:lnTo>
                    <a:pt x="6936" y="26262"/>
                  </a:lnTo>
                  <a:lnTo>
                    <a:pt x="8721" y="26969"/>
                  </a:lnTo>
                  <a:lnTo>
                    <a:pt x="9529" y="27339"/>
                  </a:lnTo>
                  <a:lnTo>
                    <a:pt x="9529" y="27339"/>
                  </a:lnTo>
                  <a:lnTo>
                    <a:pt x="7273" y="26531"/>
                  </a:lnTo>
                  <a:lnTo>
                    <a:pt x="5455" y="25892"/>
                  </a:lnTo>
                  <a:lnTo>
                    <a:pt x="4546" y="25555"/>
                  </a:lnTo>
                  <a:lnTo>
                    <a:pt x="3637" y="25218"/>
                  </a:lnTo>
                  <a:lnTo>
                    <a:pt x="3536" y="25185"/>
                  </a:lnTo>
                  <a:lnTo>
                    <a:pt x="2896" y="24915"/>
                  </a:lnTo>
                  <a:lnTo>
                    <a:pt x="2223" y="24612"/>
                  </a:lnTo>
                  <a:lnTo>
                    <a:pt x="1583" y="24276"/>
                  </a:lnTo>
                  <a:lnTo>
                    <a:pt x="910" y="23973"/>
                  </a:lnTo>
                  <a:lnTo>
                    <a:pt x="304" y="23602"/>
                  </a:lnTo>
                  <a:lnTo>
                    <a:pt x="236" y="23434"/>
                  </a:lnTo>
                  <a:lnTo>
                    <a:pt x="270" y="23400"/>
                  </a:lnTo>
                  <a:close/>
                  <a:moveTo>
                    <a:pt x="3940" y="14546"/>
                  </a:moveTo>
                  <a:lnTo>
                    <a:pt x="4041" y="14680"/>
                  </a:lnTo>
                  <a:lnTo>
                    <a:pt x="4512" y="14882"/>
                  </a:lnTo>
                  <a:lnTo>
                    <a:pt x="6431" y="15690"/>
                  </a:lnTo>
                  <a:lnTo>
                    <a:pt x="7879" y="16296"/>
                  </a:lnTo>
                  <a:lnTo>
                    <a:pt x="9360" y="16902"/>
                  </a:lnTo>
                  <a:lnTo>
                    <a:pt x="10135" y="17273"/>
                  </a:lnTo>
                  <a:lnTo>
                    <a:pt x="10909" y="17609"/>
                  </a:lnTo>
                  <a:lnTo>
                    <a:pt x="12458" y="18350"/>
                  </a:lnTo>
                  <a:lnTo>
                    <a:pt x="13199" y="18653"/>
                  </a:lnTo>
                  <a:lnTo>
                    <a:pt x="13939" y="18922"/>
                  </a:lnTo>
                  <a:lnTo>
                    <a:pt x="14680" y="19225"/>
                  </a:lnTo>
                  <a:lnTo>
                    <a:pt x="15050" y="19394"/>
                  </a:lnTo>
                  <a:lnTo>
                    <a:pt x="15387" y="19562"/>
                  </a:lnTo>
                  <a:lnTo>
                    <a:pt x="14781" y="21043"/>
                  </a:lnTo>
                  <a:lnTo>
                    <a:pt x="14478" y="21750"/>
                  </a:lnTo>
                  <a:lnTo>
                    <a:pt x="14175" y="22525"/>
                  </a:lnTo>
                  <a:lnTo>
                    <a:pt x="13603" y="24040"/>
                  </a:lnTo>
                  <a:lnTo>
                    <a:pt x="12963" y="25589"/>
                  </a:lnTo>
                  <a:lnTo>
                    <a:pt x="12727" y="26195"/>
                  </a:lnTo>
                  <a:lnTo>
                    <a:pt x="12492" y="26834"/>
                  </a:lnTo>
                  <a:lnTo>
                    <a:pt x="12357" y="27137"/>
                  </a:lnTo>
                  <a:lnTo>
                    <a:pt x="12189" y="27407"/>
                  </a:lnTo>
                  <a:lnTo>
                    <a:pt x="12020" y="27710"/>
                  </a:lnTo>
                  <a:lnTo>
                    <a:pt x="11818" y="27945"/>
                  </a:lnTo>
                  <a:lnTo>
                    <a:pt x="11212" y="27777"/>
                  </a:lnTo>
                  <a:lnTo>
                    <a:pt x="10640" y="27508"/>
                  </a:lnTo>
                  <a:lnTo>
                    <a:pt x="9495" y="27003"/>
                  </a:lnTo>
                  <a:lnTo>
                    <a:pt x="7845" y="26329"/>
                  </a:lnTo>
                  <a:lnTo>
                    <a:pt x="6196" y="25690"/>
                  </a:lnTo>
                  <a:lnTo>
                    <a:pt x="2829" y="24410"/>
                  </a:lnTo>
                  <a:lnTo>
                    <a:pt x="2189" y="24175"/>
                  </a:lnTo>
                  <a:lnTo>
                    <a:pt x="1550" y="23939"/>
                  </a:lnTo>
                  <a:lnTo>
                    <a:pt x="943" y="23636"/>
                  </a:lnTo>
                  <a:lnTo>
                    <a:pt x="640" y="23468"/>
                  </a:lnTo>
                  <a:lnTo>
                    <a:pt x="371" y="23266"/>
                  </a:lnTo>
                  <a:lnTo>
                    <a:pt x="371" y="23232"/>
                  </a:lnTo>
                  <a:lnTo>
                    <a:pt x="371" y="23198"/>
                  </a:lnTo>
                  <a:lnTo>
                    <a:pt x="405" y="23131"/>
                  </a:lnTo>
                  <a:lnTo>
                    <a:pt x="405" y="23064"/>
                  </a:lnTo>
                  <a:lnTo>
                    <a:pt x="472" y="22895"/>
                  </a:lnTo>
                  <a:lnTo>
                    <a:pt x="708" y="22155"/>
                  </a:lnTo>
                  <a:lnTo>
                    <a:pt x="1583" y="19932"/>
                  </a:lnTo>
                  <a:lnTo>
                    <a:pt x="2661" y="17239"/>
                  </a:lnTo>
                  <a:lnTo>
                    <a:pt x="3805" y="14579"/>
                  </a:lnTo>
                  <a:lnTo>
                    <a:pt x="3873" y="14579"/>
                  </a:lnTo>
                  <a:lnTo>
                    <a:pt x="3906" y="14546"/>
                  </a:lnTo>
                  <a:close/>
                  <a:moveTo>
                    <a:pt x="12963" y="26296"/>
                  </a:moveTo>
                  <a:lnTo>
                    <a:pt x="13199" y="26834"/>
                  </a:lnTo>
                  <a:lnTo>
                    <a:pt x="13333" y="27137"/>
                  </a:lnTo>
                  <a:lnTo>
                    <a:pt x="13502" y="27440"/>
                  </a:lnTo>
                  <a:lnTo>
                    <a:pt x="13266" y="27912"/>
                  </a:lnTo>
                  <a:lnTo>
                    <a:pt x="13232" y="27945"/>
                  </a:lnTo>
                  <a:lnTo>
                    <a:pt x="13165" y="27710"/>
                  </a:lnTo>
                  <a:lnTo>
                    <a:pt x="13098" y="27508"/>
                  </a:lnTo>
                  <a:lnTo>
                    <a:pt x="12963" y="27104"/>
                  </a:lnTo>
                  <a:lnTo>
                    <a:pt x="12795" y="26700"/>
                  </a:lnTo>
                  <a:lnTo>
                    <a:pt x="12929" y="26397"/>
                  </a:lnTo>
                  <a:lnTo>
                    <a:pt x="12963" y="26296"/>
                  </a:lnTo>
                  <a:close/>
                  <a:moveTo>
                    <a:pt x="12391" y="27609"/>
                  </a:moveTo>
                  <a:lnTo>
                    <a:pt x="12424" y="27777"/>
                  </a:lnTo>
                  <a:lnTo>
                    <a:pt x="12492" y="27912"/>
                  </a:lnTo>
                  <a:lnTo>
                    <a:pt x="12626" y="28248"/>
                  </a:lnTo>
                  <a:lnTo>
                    <a:pt x="12626" y="28248"/>
                  </a:lnTo>
                  <a:lnTo>
                    <a:pt x="12020" y="28080"/>
                  </a:lnTo>
                  <a:lnTo>
                    <a:pt x="12222" y="27844"/>
                  </a:lnTo>
                  <a:lnTo>
                    <a:pt x="12391" y="27609"/>
                  </a:lnTo>
                  <a:close/>
                  <a:moveTo>
                    <a:pt x="12727" y="26902"/>
                  </a:moveTo>
                  <a:lnTo>
                    <a:pt x="12862" y="27440"/>
                  </a:lnTo>
                  <a:lnTo>
                    <a:pt x="12963" y="27811"/>
                  </a:lnTo>
                  <a:lnTo>
                    <a:pt x="13030" y="28013"/>
                  </a:lnTo>
                  <a:lnTo>
                    <a:pt x="13131" y="28147"/>
                  </a:lnTo>
                  <a:lnTo>
                    <a:pt x="13030" y="28349"/>
                  </a:lnTo>
                  <a:lnTo>
                    <a:pt x="12997" y="28349"/>
                  </a:lnTo>
                  <a:lnTo>
                    <a:pt x="12997" y="28248"/>
                  </a:lnTo>
                  <a:lnTo>
                    <a:pt x="12963" y="28215"/>
                  </a:lnTo>
                  <a:lnTo>
                    <a:pt x="12929" y="28215"/>
                  </a:lnTo>
                  <a:lnTo>
                    <a:pt x="12896" y="28248"/>
                  </a:lnTo>
                  <a:lnTo>
                    <a:pt x="12660" y="27777"/>
                  </a:lnTo>
                  <a:lnTo>
                    <a:pt x="12593" y="27575"/>
                  </a:lnTo>
                  <a:lnTo>
                    <a:pt x="12525" y="27339"/>
                  </a:lnTo>
                  <a:lnTo>
                    <a:pt x="12727" y="26902"/>
                  </a:lnTo>
                  <a:close/>
                  <a:moveTo>
                    <a:pt x="19764" y="18788"/>
                  </a:moveTo>
                  <a:lnTo>
                    <a:pt x="19360" y="19697"/>
                  </a:lnTo>
                  <a:lnTo>
                    <a:pt x="19023" y="20606"/>
                  </a:lnTo>
                  <a:lnTo>
                    <a:pt x="18687" y="21548"/>
                  </a:lnTo>
                  <a:lnTo>
                    <a:pt x="18316" y="22491"/>
                  </a:lnTo>
                  <a:lnTo>
                    <a:pt x="17878" y="23468"/>
                  </a:lnTo>
                  <a:lnTo>
                    <a:pt x="17441" y="24410"/>
                  </a:lnTo>
                  <a:lnTo>
                    <a:pt x="16969" y="25387"/>
                  </a:lnTo>
                  <a:lnTo>
                    <a:pt x="16532" y="26329"/>
                  </a:lnTo>
                  <a:lnTo>
                    <a:pt x="16296" y="26834"/>
                  </a:lnTo>
                  <a:lnTo>
                    <a:pt x="16094" y="27373"/>
                  </a:lnTo>
                  <a:lnTo>
                    <a:pt x="15892" y="27878"/>
                  </a:lnTo>
                  <a:lnTo>
                    <a:pt x="15623" y="28383"/>
                  </a:lnTo>
                  <a:lnTo>
                    <a:pt x="15724" y="28147"/>
                  </a:lnTo>
                  <a:lnTo>
                    <a:pt x="16767" y="25723"/>
                  </a:lnTo>
                  <a:lnTo>
                    <a:pt x="17811" y="23333"/>
                  </a:lnTo>
                  <a:lnTo>
                    <a:pt x="18249" y="22188"/>
                  </a:lnTo>
                  <a:lnTo>
                    <a:pt x="18653" y="21043"/>
                  </a:lnTo>
                  <a:lnTo>
                    <a:pt x="18889" y="20437"/>
                  </a:lnTo>
                  <a:lnTo>
                    <a:pt x="19158" y="19899"/>
                  </a:lnTo>
                  <a:lnTo>
                    <a:pt x="19764" y="18788"/>
                  </a:lnTo>
                  <a:close/>
                  <a:moveTo>
                    <a:pt x="5489" y="26060"/>
                  </a:moveTo>
                  <a:lnTo>
                    <a:pt x="6532" y="26430"/>
                  </a:lnTo>
                  <a:lnTo>
                    <a:pt x="8451" y="27070"/>
                  </a:lnTo>
                  <a:lnTo>
                    <a:pt x="10371" y="27743"/>
                  </a:lnTo>
                  <a:lnTo>
                    <a:pt x="11145" y="28013"/>
                  </a:lnTo>
                  <a:lnTo>
                    <a:pt x="11650" y="28181"/>
                  </a:lnTo>
                  <a:lnTo>
                    <a:pt x="11616" y="28215"/>
                  </a:lnTo>
                  <a:lnTo>
                    <a:pt x="11549" y="28349"/>
                  </a:lnTo>
                  <a:lnTo>
                    <a:pt x="11515" y="28450"/>
                  </a:lnTo>
                  <a:lnTo>
                    <a:pt x="11111" y="28282"/>
                  </a:lnTo>
                  <a:lnTo>
                    <a:pt x="9327" y="27541"/>
                  </a:lnTo>
                  <a:lnTo>
                    <a:pt x="7509" y="26868"/>
                  </a:lnTo>
                  <a:lnTo>
                    <a:pt x="6499" y="26464"/>
                  </a:lnTo>
                  <a:lnTo>
                    <a:pt x="5489" y="26060"/>
                  </a:lnTo>
                  <a:close/>
                  <a:moveTo>
                    <a:pt x="12323" y="28316"/>
                  </a:moveTo>
                  <a:lnTo>
                    <a:pt x="12761" y="28450"/>
                  </a:lnTo>
                  <a:lnTo>
                    <a:pt x="12525" y="28417"/>
                  </a:lnTo>
                  <a:lnTo>
                    <a:pt x="12323" y="28316"/>
                  </a:lnTo>
                  <a:close/>
                  <a:moveTo>
                    <a:pt x="371" y="23905"/>
                  </a:moveTo>
                  <a:lnTo>
                    <a:pt x="741" y="24141"/>
                  </a:lnTo>
                  <a:lnTo>
                    <a:pt x="1145" y="24377"/>
                  </a:lnTo>
                  <a:lnTo>
                    <a:pt x="1550" y="24579"/>
                  </a:lnTo>
                  <a:lnTo>
                    <a:pt x="1987" y="24747"/>
                  </a:lnTo>
                  <a:lnTo>
                    <a:pt x="2829" y="25084"/>
                  </a:lnTo>
                  <a:lnTo>
                    <a:pt x="3704" y="25420"/>
                  </a:lnTo>
                  <a:lnTo>
                    <a:pt x="5691" y="26296"/>
                  </a:lnTo>
                  <a:lnTo>
                    <a:pt x="6701" y="26733"/>
                  </a:lnTo>
                  <a:lnTo>
                    <a:pt x="7711" y="27137"/>
                  </a:lnTo>
                  <a:lnTo>
                    <a:pt x="9630" y="27878"/>
                  </a:lnTo>
                  <a:lnTo>
                    <a:pt x="11515" y="28652"/>
                  </a:lnTo>
                  <a:lnTo>
                    <a:pt x="11515" y="28753"/>
                  </a:lnTo>
                  <a:lnTo>
                    <a:pt x="11381" y="28720"/>
                  </a:lnTo>
                  <a:lnTo>
                    <a:pt x="10640" y="28383"/>
                  </a:lnTo>
                  <a:lnTo>
                    <a:pt x="9866" y="28080"/>
                  </a:lnTo>
                  <a:lnTo>
                    <a:pt x="8317" y="27474"/>
                  </a:lnTo>
                  <a:lnTo>
                    <a:pt x="7340" y="27070"/>
                  </a:lnTo>
                  <a:lnTo>
                    <a:pt x="6364" y="26666"/>
                  </a:lnTo>
                  <a:lnTo>
                    <a:pt x="4411" y="25791"/>
                  </a:lnTo>
                  <a:lnTo>
                    <a:pt x="2459" y="24949"/>
                  </a:lnTo>
                  <a:lnTo>
                    <a:pt x="1482" y="24579"/>
                  </a:lnTo>
                  <a:lnTo>
                    <a:pt x="506" y="24208"/>
                  </a:lnTo>
                  <a:lnTo>
                    <a:pt x="506" y="24175"/>
                  </a:lnTo>
                  <a:lnTo>
                    <a:pt x="472" y="24141"/>
                  </a:lnTo>
                  <a:lnTo>
                    <a:pt x="371" y="23905"/>
                  </a:lnTo>
                  <a:close/>
                  <a:moveTo>
                    <a:pt x="11852" y="28349"/>
                  </a:moveTo>
                  <a:lnTo>
                    <a:pt x="11919" y="28417"/>
                  </a:lnTo>
                  <a:lnTo>
                    <a:pt x="12020" y="28484"/>
                  </a:lnTo>
                  <a:lnTo>
                    <a:pt x="12256" y="28585"/>
                  </a:lnTo>
                  <a:lnTo>
                    <a:pt x="12525" y="28686"/>
                  </a:lnTo>
                  <a:lnTo>
                    <a:pt x="12795" y="28753"/>
                  </a:lnTo>
                  <a:lnTo>
                    <a:pt x="12727" y="28888"/>
                  </a:lnTo>
                  <a:lnTo>
                    <a:pt x="12256" y="28753"/>
                  </a:lnTo>
                  <a:lnTo>
                    <a:pt x="11785" y="28551"/>
                  </a:lnTo>
                  <a:lnTo>
                    <a:pt x="11785" y="28349"/>
                  </a:lnTo>
                  <a:close/>
                  <a:moveTo>
                    <a:pt x="13064" y="28753"/>
                  </a:moveTo>
                  <a:lnTo>
                    <a:pt x="13098" y="28821"/>
                  </a:lnTo>
                  <a:lnTo>
                    <a:pt x="13165" y="28854"/>
                  </a:lnTo>
                  <a:lnTo>
                    <a:pt x="13401" y="28888"/>
                  </a:lnTo>
                  <a:lnTo>
                    <a:pt x="13636" y="28922"/>
                  </a:lnTo>
                  <a:lnTo>
                    <a:pt x="14074" y="29023"/>
                  </a:lnTo>
                  <a:lnTo>
                    <a:pt x="13805" y="29056"/>
                  </a:lnTo>
                  <a:lnTo>
                    <a:pt x="13502" y="29023"/>
                  </a:lnTo>
                  <a:lnTo>
                    <a:pt x="13232" y="28989"/>
                  </a:lnTo>
                  <a:lnTo>
                    <a:pt x="12929" y="28955"/>
                  </a:lnTo>
                  <a:lnTo>
                    <a:pt x="12963" y="28753"/>
                  </a:lnTo>
                  <a:close/>
                  <a:moveTo>
                    <a:pt x="11751" y="28753"/>
                  </a:moveTo>
                  <a:lnTo>
                    <a:pt x="11852" y="28787"/>
                  </a:lnTo>
                  <a:lnTo>
                    <a:pt x="12290" y="28955"/>
                  </a:lnTo>
                  <a:lnTo>
                    <a:pt x="12727" y="29090"/>
                  </a:lnTo>
                  <a:lnTo>
                    <a:pt x="12761" y="29292"/>
                  </a:lnTo>
                  <a:lnTo>
                    <a:pt x="12256" y="29090"/>
                  </a:lnTo>
                  <a:lnTo>
                    <a:pt x="11751" y="28888"/>
                  </a:lnTo>
                  <a:lnTo>
                    <a:pt x="11751" y="28753"/>
                  </a:lnTo>
                  <a:close/>
                  <a:moveTo>
                    <a:pt x="15084" y="28989"/>
                  </a:moveTo>
                  <a:lnTo>
                    <a:pt x="14916" y="29124"/>
                  </a:lnTo>
                  <a:lnTo>
                    <a:pt x="14714" y="29258"/>
                  </a:lnTo>
                  <a:lnTo>
                    <a:pt x="14512" y="29359"/>
                  </a:lnTo>
                  <a:lnTo>
                    <a:pt x="14310" y="29427"/>
                  </a:lnTo>
                  <a:lnTo>
                    <a:pt x="14074" y="29460"/>
                  </a:lnTo>
                  <a:lnTo>
                    <a:pt x="13872" y="29460"/>
                  </a:lnTo>
                  <a:lnTo>
                    <a:pt x="13401" y="29427"/>
                  </a:lnTo>
                  <a:lnTo>
                    <a:pt x="12963" y="29326"/>
                  </a:lnTo>
                  <a:lnTo>
                    <a:pt x="12997" y="29292"/>
                  </a:lnTo>
                  <a:lnTo>
                    <a:pt x="12963" y="29225"/>
                  </a:lnTo>
                  <a:lnTo>
                    <a:pt x="12963" y="29157"/>
                  </a:lnTo>
                  <a:lnTo>
                    <a:pt x="13502" y="29225"/>
                  </a:lnTo>
                  <a:lnTo>
                    <a:pt x="14276" y="29225"/>
                  </a:lnTo>
                  <a:lnTo>
                    <a:pt x="14545" y="29157"/>
                  </a:lnTo>
                  <a:lnTo>
                    <a:pt x="14815" y="29090"/>
                  </a:lnTo>
                  <a:lnTo>
                    <a:pt x="15084" y="28989"/>
                  </a:lnTo>
                  <a:close/>
                  <a:moveTo>
                    <a:pt x="9765" y="1"/>
                  </a:moveTo>
                  <a:lnTo>
                    <a:pt x="9731" y="35"/>
                  </a:lnTo>
                  <a:lnTo>
                    <a:pt x="9529" y="775"/>
                  </a:lnTo>
                  <a:lnTo>
                    <a:pt x="9327" y="1482"/>
                  </a:lnTo>
                  <a:lnTo>
                    <a:pt x="9057" y="2189"/>
                  </a:lnTo>
                  <a:lnTo>
                    <a:pt x="8788" y="2863"/>
                  </a:lnTo>
                  <a:lnTo>
                    <a:pt x="8216" y="4243"/>
                  </a:lnTo>
                  <a:lnTo>
                    <a:pt x="7576" y="5590"/>
                  </a:lnTo>
                  <a:lnTo>
                    <a:pt x="6398" y="8250"/>
                  </a:lnTo>
                  <a:lnTo>
                    <a:pt x="5825" y="9563"/>
                  </a:lnTo>
                  <a:lnTo>
                    <a:pt x="5186" y="10876"/>
                  </a:lnTo>
                  <a:lnTo>
                    <a:pt x="4714" y="11818"/>
                  </a:lnTo>
                  <a:lnTo>
                    <a:pt x="4277" y="12795"/>
                  </a:lnTo>
                  <a:lnTo>
                    <a:pt x="3469" y="14781"/>
                  </a:lnTo>
                  <a:lnTo>
                    <a:pt x="2257" y="17576"/>
                  </a:lnTo>
                  <a:lnTo>
                    <a:pt x="1078" y="20437"/>
                  </a:lnTo>
                  <a:lnTo>
                    <a:pt x="674" y="21481"/>
                  </a:lnTo>
                  <a:lnTo>
                    <a:pt x="270" y="22525"/>
                  </a:lnTo>
                  <a:lnTo>
                    <a:pt x="169" y="22828"/>
                  </a:lnTo>
                  <a:lnTo>
                    <a:pt x="102" y="23030"/>
                  </a:lnTo>
                  <a:lnTo>
                    <a:pt x="68" y="23198"/>
                  </a:lnTo>
                  <a:lnTo>
                    <a:pt x="34" y="23232"/>
                  </a:lnTo>
                  <a:lnTo>
                    <a:pt x="1" y="23299"/>
                  </a:lnTo>
                  <a:lnTo>
                    <a:pt x="102" y="23535"/>
                  </a:lnTo>
                  <a:lnTo>
                    <a:pt x="135" y="23771"/>
                  </a:lnTo>
                  <a:lnTo>
                    <a:pt x="203" y="24006"/>
                  </a:lnTo>
                  <a:lnTo>
                    <a:pt x="304" y="24242"/>
                  </a:lnTo>
                  <a:lnTo>
                    <a:pt x="337" y="24276"/>
                  </a:lnTo>
                  <a:lnTo>
                    <a:pt x="405" y="24276"/>
                  </a:lnTo>
                  <a:lnTo>
                    <a:pt x="2459" y="25252"/>
                  </a:lnTo>
                  <a:lnTo>
                    <a:pt x="4512" y="26161"/>
                  </a:lnTo>
                  <a:lnTo>
                    <a:pt x="6633" y="27036"/>
                  </a:lnTo>
                  <a:lnTo>
                    <a:pt x="8721" y="27878"/>
                  </a:lnTo>
                  <a:lnTo>
                    <a:pt x="10135" y="28450"/>
                  </a:lnTo>
                  <a:lnTo>
                    <a:pt x="11549" y="29056"/>
                  </a:lnTo>
                  <a:lnTo>
                    <a:pt x="11583" y="29090"/>
                  </a:lnTo>
                  <a:lnTo>
                    <a:pt x="11650" y="29090"/>
                  </a:lnTo>
                  <a:lnTo>
                    <a:pt x="12020" y="29258"/>
                  </a:lnTo>
                  <a:lnTo>
                    <a:pt x="12694" y="29494"/>
                  </a:lnTo>
                  <a:lnTo>
                    <a:pt x="13064" y="29595"/>
                  </a:lnTo>
                  <a:lnTo>
                    <a:pt x="13401" y="29662"/>
                  </a:lnTo>
                  <a:lnTo>
                    <a:pt x="14141" y="29662"/>
                  </a:lnTo>
                  <a:lnTo>
                    <a:pt x="14478" y="29595"/>
                  </a:lnTo>
                  <a:lnTo>
                    <a:pt x="14848" y="29460"/>
                  </a:lnTo>
                  <a:lnTo>
                    <a:pt x="15151" y="29292"/>
                  </a:lnTo>
                  <a:lnTo>
                    <a:pt x="15421" y="29090"/>
                  </a:lnTo>
                  <a:lnTo>
                    <a:pt x="15656" y="28821"/>
                  </a:lnTo>
                  <a:lnTo>
                    <a:pt x="15825" y="28518"/>
                  </a:lnTo>
                  <a:lnTo>
                    <a:pt x="15993" y="28181"/>
                  </a:lnTo>
                  <a:lnTo>
                    <a:pt x="16161" y="27844"/>
                  </a:lnTo>
                  <a:lnTo>
                    <a:pt x="16431" y="27205"/>
                  </a:lnTo>
                  <a:lnTo>
                    <a:pt x="16868" y="26127"/>
                  </a:lnTo>
                  <a:lnTo>
                    <a:pt x="17373" y="25117"/>
                  </a:lnTo>
                  <a:lnTo>
                    <a:pt x="17878" y="24074"/>
                  </a:lnTo>
                  <a:lnTo>
                    <a:pt x="18350" y="23030"/>
                  </a:lnTo>
                  <a:lnTo>
                    <a:pt x="18788" y="21952"/>
                  </a:lnTo>
                  <a:lnTo>
                    <a:pt x="19192" y="20841"/>
                  </a:lnTo>
                  <a:lnTo>
                    <a:pt x="19596" y="19730"/>
                  </a:lnTo>
                  <a:lnTo>
                    <a:pt x="20067" y="18653"/>
                  </a:lnTo>
                  <a:lnTo>
                    <a:pt x="20437" y="17946"/>
                  </a:lnTo>
                  <a:lnTo>
                    <a:pt x="20841" y="17273"/>
                  </a:lnTo>
                  <a:lnTo>
                    <a:pt x="20841" y="16902"/>
                  </a:lnTo>
                  <a:lnTo>
                    <a:pt x="20505" y="17407"/>
                  </a:lnTo>
                  <a:lnTo>
                    <a:pt x="20202" y="17879"/>
                  </a:lnTo>
                  <a:lnTo>
                    <a:pt x="20505" y="17172"/>
                  </a:lnTo>
                  <a:lnTo>
                    <a:pt x="20673" y="16835"/>
                  </a:lnTo>
                  <a:lnTo>
                    <a:pt x="20841" y="16498"/>
                  </a:lnTo>
                  <a:lnTo>
                    <a:pt x="20841" y="15960"/>
                  </a:lnTo>
                  <a:lnTo>
                    <a:pt x="20639" y="16296"/>
                  </a:lnTo>
                  <a:lnTo>
                    <a:pt x="20370" y="16768"/>
                  </a:lnTo>
                  <a:lnTo>
                    <a:pt x="20168" y="17273"/>
                  </a:lnTo>
                  <a:lnTo>
                    <a:pt x="19966" y="17744"/>
                  </a:lnTo>
                  <a:lnTo>
                    <a:pt x="19730" y="18249"/>
                  </a:lnTo>
                  <a:lnTo>
                    <a:pt x="19192" y="19259"/>
                  </a:lnTo>
                  <a:lnTo>
                    <a:pt x="18922" y="19764"/>
                  </a:lnTo>
                  <a:lnTo>
                    <a:pt x="18653" y="20303"/>
                  </a:lnTo>
                  <a:lnTo>
                    <a:pt x="18451" y="20841"/>
                  </a:lnTo>
                  <a:lnTo>
                    <a:pt x="18249" y="21414"/>
                  </a:lnTo>
                  <a:lnTo>
                    <a:pt x="18047" y="21986"/>
                  </a:lnTo>
                  <a:lnTo>
                    <a:pt x="17845" y="22559"/>
                  </a:lnTo>
                  <a:lnTo>
                    <a:pt x="17373" y="23670"/>
                  </a:lnTo>
                  <a:lnTo>
                    <a:pt x="16868" y="24781"/>
                  </a:lnTo>
                  <a:lnTo>
                    <a:pt x="16363" y="25892"/>
                  </a:lnTo>
                  <a:lnTo>
                    <a:pt x="15858" y="27003"/>
                  </a:lnTo>
                  <a:lnTo>
                    <a:pt x="15555" y="27844"/>
                  </a:lnTo>
                  <a:lnTo>
                    <a:pt x="15353" y="28248"/>
                  </a:lnTo>
                  <a:lnTo>
                    <a:pt x="15252" y="28417"/>
                  </a:lnTo>
                  <a:lnTo>
                    <a:pt x="15084" y="28585"/>
                  </a:lnTo>
                  <a:lnTo>
                    <a:pt x="14983" y="28686"/>
                  </a:lnTo>
                  <a:lnTo>
                    <a:pt x="14848" y="28753"/>
                  </a:lnTo>
                  <a:lnTo>
                    <a:pt x="14747" y="28787"/>
                  </a:lnTo>
                  <a:lnTo>
                    <a:pt x="14613" y="28821"/>
                  </a:lnTo>
                  <a:lnTo>
                    <a:pt x="14343" y="28821"/>
                  </a:lnTo>
                  <a:lnTo>
                    <a:pt x="14040" y="28753"/>
                  </a:lnTo>
                  <a:lnTo>
                    <a:pt x="13636" y="28585"/>
                  </a:lnTo>
                  <a:lnTo>
                    <a:pt x="13232" y="28417"/>
                  </a:lnTo>
                  <a:lnTo>
                    <a:pt x="13670" y="27575"/>
                  </a:lnTo>
                  <a:lnTo>
                    <a:pt x="13704" y="27541"/>
                  </a:lnTo>
                  <a:lnTo>
                    <a:pt x="13906" y="27137"/>
                  </a:lnTo>
                  <a:lnTo>
                    <a:pt x="14141" y="26666"/>
                  </a:lnTo>
                  <a:lnTo>
                    <a:pt x="14343" y="26161"/>
                  </a:lnTo>
                  <a:lnTo>
                    <a:pt x="14680" y="25117"/>
                  </a:lnTo>
                  <a:lnTo>
                    <a:pt x="14747" y="25117"/>
                  </a:lnTo>
                  <a:lnTo>
                    <a:pt x="14781" y="25050"/>
                  </a:lnTo>
                  <a:lnTo>
                    <a:pt x="14781" y="25016"/>
                  </a:lnTo>
                  <a:lnTo>
                    <a:pt x="14781" y="24983"/>
                  </a:lnTo>
                  <a:lnTo>
                    <a:pt x="14747" y="24949"/>
                  </a:lnTo>
                  <a:lnTo>
                    <a:pt x="14848" y="24646"/>
                  </a:lnTo>
                  <a:lnTo>
                    <a:pt x="14882" y="24545"/>
                  </a:lnTo>
                  <a:lnTo>
                    <a:pt x="14916" y="24545"/>
                  </a:lnTo>
                  <a:lnTo>
                    <a:pt x="14983" y="24579"/>
                  </a:lnTo>
                  <a:lnTo>
                    <a:pt x="15017" y="24545"/>
                  </a:lnTo>
                  <a:lnTo>
                    <a:pt x="15050" y="24511"/>
                  </a:lnTo>
                  <a:lnTo>
                    <a:pt x="15050" y="24478"/>
                  </a:lnTo>
                  <a:lnTo>
                    <a:pt x="14949" y="24309"/>
                  </a:lnTo>
                  <a:lnTo>
                    <a:pt x="15151" y="23771"/>
                  </a:lnTo>
                  <a:lnTo>
                    <a:pt x="15219" y="23737"/>
                  </a:lnTo>
                  <a:lnTo>
                    <a:pt x="15252" y="23703"/>
                  </a:lnTo>
                  <a:lnTo>
                    <a:pt x="15252" y="23636"/>
                  </a:lnTo>
                  <a:lnTo>
                    <a:pt x="15219" y="23602"/>
                  </a:lnTo>
                  <a:lnTo>
                    <a:pt x="15353" y="23232"/>
                  </a:lnTo>
                  <a:lnTo>
                    <a:pt x="15421" y="23232"/>
                  </a:lnTo>
                  <a:lnTo>
                    <a:pt x="15488" y="23198"/>
                  </a:lnTo>
                  <a:lnTo>
                    <a:pt x="15488" y="23165"/>
                  </a:lnTo>
                  <a:lnTo>
                    <a:pt x="15488" y="23097"/>
                  </a:lnTo>
                  <a:lnTo>
                    <a:pt x="15454" y="22996"/>
                  </a:lnTo>
                  <a:lnTo>
                    <a:pt x="15858" y="21952"/>
                  </a:lnTo>
                  <a:lnTo>
                    <a:pt x="15892" y="21986"/>
                  </a:lnTo>
                  <a:lnTo>
                    <a:pt x="15993" y="21986"/>
                  </a:lnTo>
                  <a:lnTo>
                    <a:pt x="16027" y="21952"/>
                  </a:lnTo>
                  <a:lnTo>
                    <a:pt x="16027" y="21919"/>
                  </a:lnTo>
                  <a:lnTo>
                    <a:pt x="15959" y="21717"/>
                  </a:lnTo>
                  <a:lnTo>
                    <a:pt x="16161" y="21313"/>
                  </a:lnTo>
                  <a:lnTo>
                    <a:pt x="16195" y="21245"/>
                  </a:lnTo>
                  <a:lnTo>
                    <a:pt x="16397" y="20808"/>
                  </a:lnTo>
                  <a:lnTo>
                    <a:pt x="16431" y="20808"/>
                  </a:lnTo>
                  <a:lnTo>
                    <a:pt x="16498" y="20774"/>
                  </a:lnTo>
                  <a:lnTo>
                    <a:pt x="16532" y="20774"/>
                  </a:lnTo>
                  <a:lnTo>
                    <a:pt x="16532" y="20707"/>
                  </a:lnTo>
                  <a:lnTo>
                    <a:pt x="16498" y="20572"/>
                  </a:lnTo>
                  <a:lnTo>
                    <a:pt x="16666" y="20202"/>
                  </a:lnTo>
                  <a:lnTo>
                    <a:pt x="16700" y="20202"/>
                  </a:lnTo>
                  <a:lnTo>
                    <a:pt x="16734" y="20168"/>
                  </a:lnTo>
                  <a:lnTo>
                    <a:pt x="16868" y="20235"/>
                  </a:lnTo>
                  <a:lnTo>
                    <a:pt x="17037" y="20269"/>
                  </a:lnTo>
                  <a:lnTo>
                    <a:pt x="17306" y="20370"/>
                  </a:lnTo>
                  <a:lnTo>
                    <a:pt x="17575" y="20471"/>
                  </a:lnTo>
                  <a:lnTo>
                    <a:pt x="17946" y="20673"/>
                  </a:lnTo>
                  <a:lnTo>
                    <a:pt x="18114" y="20774"/>
                  </a:lnTo>
                  <a:lnTo>
                    <a:pt x="18316" y="20808"/>
                  </a:lnTo>
                  <a:lnTo>
                    <a:pt x="18350" y="20808"/>
                  </a:lnTo>
                  <a:lnTo>
                    <a:pt x="18384" y="20774"/>
                  </a:lnTo>
                  <a:lnTo>
                    <a:pt x="18417" y="20707"/>
                  </a:lnTo>
                  <a:lnTo>
                    <a:pt x="18417" y="20673"/>
                  </a:lnTo>
                  <a:lnTo>
                    <a:pt x="18384" y="20572"/>
                  </a:lnTo>
                  <a:lnTo>
                    <a:pt x="18283" y="20505"/>
                  </a:lnTo>
                  <a:lnTo>
                    <a:pt x="18081" y="20370"/>
                  </a:lnTo>
                  <a:lnTo>
                    <a:pt x="17676" y="20202"/>
                  </a:lnTo>
                  <a:lnTo>
                    <a:pt x="17239" y="20033"/>
                  </a:lnTo>
                  <a:lnTo>
                    <a:pt x="16969" y="19966"/>
                  </a:lnTo>
                  <a:lnTo>
                    <a:pt x="16868" y="19966"/>
                  </a:lnTo>
                  <a:lnTo>
                    <a:pt x="16767" y="20000"/>
                  </a:lnTo>
                  <a:lnTo>
                    <a:pt x="16969" y="19562"/>
                  </a:lnTo>
                  <a:lnTo>
                    <a:pt x="17070" y="19562"/>
                  </a:lnTo>
                  <a:lnTo>
                    <a:pt x="17104" y="19495"/>
                  </a:lnTo>
                  <a:lnTo>
                    <a:pt x="17138" y="19461"/>
                  </a:lnTo>
                  <a:lnTo>
                    <a:pt x="17104" y="19394"/>
                  </a:lnTo>
                  <a:lnTo>
                    <a:pt x="17070" y="19360"/>
                  </a:lnTo>
                  <a:lnTo>
                    <a:pt x="17306" y="18855"/>
                  </a:lnTo>
                  <a:lnTo>
                    <a:pt x="17441" y="18552"/>
                  </a:lnTo>
                  <a:lnTo>
                    <a:pt x="17474" y="18518"/>
                  </a:lnTo>
                  <a:lnTo>
                    <a:pt x="17508" y="18451"/>
                  </a:lnTo>
                  <a:lnTo>
                    <a:pt x="17980" y="17441"/>
                  </a:lnTo>
                  <a:lnTo>
                    <a:pt x="18047" y="17441"/>
                  </a:lnTo>
                  <a:lnTo>
                    <a:pt x="18081" y="17374"/>
                  </a:lnTo>
                  <a:lnTo>
                    <a:pt x="18047" y="17273"/>
                  </a:lnTo>
                  <a:lnTo>
                    <a:pt x="18384" y="16566"/>
                  </a:lnTo>
                  <a:lnTo>
                    <a:pt x="18417" y="16532"/>
                  </a:lnTo>
                  <a:lnTo>
                    <a:pt x="18417" y="16498"/>
                  </a:lnTo>
                  <a:lnTo>
                    <a:pt x="19528" y="14108"/>
                  </a:lnTo>
                  <a:lnTo>
                    <a:pt x="19697" y="14243"/>
                  </a:lnTo>
                  <a:lnTo>
                    <a:pt x="19865" y="14310"/>
                  </a:lnTo>
                  <a:lnTo>
                    <a:pt x="20235" y="14445"/>
                  </a:lnTo>
                  <a:lnTo>
                    <a:pt x="20841" y="14714"/>
                  </a:lnTo>
                  <a:lnTo>
                    <a:pt x="20841" y="14445"/>
                  </a:lnTo>
                  <a:lnTo>
                    <a:pt x="20639" y="14377"/>
                  </a:lnTo>
                  <a:lnTo>
                    <a:pt x="20101" y="14142"/>
                  </a:lnTo>
                  <a:lnTo>
                    <a:pt x="19831" y="14074"/>
                  </a:lnTo>
                  <a:lnTo>
                    <a:pt x="19562" y="14041"/>
                  </a:lnTo>
                  <a:lnTo>
                    <a:pt x="19629" y="13872"/>
                  </a:lnTo>
                  <a:lnTo>
                    <a:pt x="19865" y="13266"/>
                  </a:lnTo>
                  <a:lnTo>
                    <a:pt x="20067" y="12660"/>
                  </a:lnTo>
                  <a:lnTo>
                    <a:pt x="20269" y="12088"/>
                  </a:lnTo>
                  <a:lnTo>
                    <a:pt x="20505" y="11482"/>
                  </a:lnTo>
                  <a:lnTo>
                    <a:pt x="20673" y="11145"/>
                  </a:lnTo>
                  <a:lnTo>
                    <a:pt x="20841" y="10842"/>
                  </a:lnTo>
                  <a:lnTo>
                    <a:pt x="20841" y="10371"/>
                  </a:lnTo>
                  <a:lnTo>
                    <a:pt x="20774" y="10472"/>
                  </a:lnTo>
                  <a:lnTo>
                    <a:pt x="20404" y="9798"/>
                  </a:lnTo>
                  <a:lnTo>
                    <a:pt x="20269" y="9462"/>
                  </a:lnTo>
                  <a:lnTo>
                    <a:pt x="20134" y="9091"/>
                  </a:lnTo>
                  <a:lnTo>
                    <a:pt x="20134" y="9058"/>
                  </a:lnTo>
                  <a:lnTo>
                    <a:pt x="20101" y="9091"/>
                  </a:lnTo>
                  <a:lnTo>
                    <a:pt x="20101" y="9293"/>
                  </a:lnTo>
                  <a:lnTo>
                    <a:pt x="20134" y="9529"/>
                  </a:lnTo>
                  <a:lnTo>
                    <a:pt x="20269" y="9933"/>
                  </a:lnTo>
                  <a:lnTo>
                    <a:pt x="20437" y="10337"/>
                  </a:lnTo>
                  <a:lnTo>
                    <a:pt x="20639" y="10707"/>
                  </a:lnTo>
                  <a:lnTo>
                    <a:pt x="20471" y="11044"/>
                  </a:lnTo>
                  <a:lnTo>
                    <a:pt x="20336" y="10876"/>
                  </a:lnTo>
                  <a:lnTo>
                    <a:pt x="20269" y="10707"/>
                  </a:lnTo>
                  <a:lnTo>
                    <a:pt x="20101" y="10371"/>
                  </a:lnTo>
                  <a:lnTo>
                    <a:pt x="20000" y="10202"/>
                  </a:lnTo>
                  <a:lnTo>
                    <a:pt x="19865" y="10068"/>
                  </a:lnTo>
                  <a:lnTo>
                    <a:pt x="19831" y="10068"/>
                  </a:lnTo>
                  <a:lnTo>
                    <a:pt x="19831" y="10101"/>
                  </a:lnTo>
                  <a:lnTo>
                    <a:pt x="19932" y="10303"/>
                  </a:lnTo>
                  <a:lnTo>
                    <a:pt x="20000" y="10505"/>
                  </a:lnTo>
                  <a:lnTo>
                    <a:pt x="20067" y="10707"/>
                  </a:lnTo>
                  <a:lnTo>
                    <a:pt x="20134" y="10909"/>
                  </a:lnTo>
                  <a:lnTo>
                    <a:pt x="20235" y="11078"/>
                  </a:lnTo>
                  <a:lnTo>
                    <a:pt x="20370" y="11246"/>
                  </a:lnTo>
                  <a:lnTo>
                    <a:pt x="20202" y="11583"/>
                  </a:lnTo>
                  <a:lnTo>
                    <a:pt x="20134" y="11549"/>
                  </a:lnTo>
                  <a:lnTo>
                    <a:pt x="19899" y="11280"/>
                  </a:lnTo>
                  <a:lnTo>
                    <a:pt x="19764" y="11111"/>
                  </a:lnTo>
                  <a:lnTo>
                    <a:pt x="19663" y="10909"/>
                  </a:lnTo>
                  <a:lnTo>
                    <a:pt x="19495" y="10539"/>
                  </a:lnTo>
                  <a:lnTo>
                    <a:pt x="19461" y="10505"/>
                  </a:lnTo>
                  <a:lnTo>
                    <a:pt x="20168" y="8923"/>
                  </a:lnTo>
                  <a:lnTo>
                    <a:pt x="20841" y="7341"/>
                  </a:lnTo>
                  <a:lnTo>
                    <a:pt x="20841" y="6667"/>
                  </a:lnTo>
                  <a:lnTo>
                    <a:pt x="20336" y="7846"/>
                  </a:lnTo>
                  <a:lnTo>
                    <a:pt x="19831" y="9024"/>
                  </a:lnTo>
                  <a:lnTo>
                    <a:pt x="19326" y="10202"/>
                  </a:lnTo>
                  <a:lnTo>
                    <a:pt x="18788" y="11347"/>
                  </a:lnTo>
                  <a:lnTo>
                    <a:pt x="18350" y="12290"/>
                  </a:lnTo>
                  <a:lnTo>
                    <a:pt x="17912" y="13232"/>
                  </a:lnTo>
                  <a:lnTo>
                    <a:pt x="17508" y="13131"/>
                  </a:lnTo>
                  <a:lnTo>
                    <a:pt x="17171" y="12997"/>
                  </a:lnTo>
                  <a:lnTo>
                    <a:pt x="16801" y="12862"/>
                  </a:lnTo>
                  <a:lnTo>
                    <a:pt x="16464" y="12694"/>
                  </a:lnTo>
                  <a:lnTo>
                    <a:pt x="15118" y="11953"/>
                  </a:lnTo>
                  <a:lnTo>
                    <a:pt x="14343" y="11616"/>
                  </a:lnTo>
                  <a:lnTo>
                    <a:pt x="13569" y="11313"/>
                  </a:lnTo>
                  <a:lnTo>
                    <a:pt x="12795" y="11010"/>
                  </a:lnTo>
                  <a:lnTo>
                    <a:pt x="12020" y="10707"/>
                  </a:lnTo>
                  <a:lnTo>
                    <a:pt x="10640" y="10101"/>
                  </a:lnTo>
                  <a:lnTo>
                    <a:pt x="9226" y="9495"/>
                  </a:lnTo>
                  <a:lnTo>
                    <a:pt x="8317" y="9159"/>
                  </a:lnTo>
                  <a:lnTo>
                    <a:pt x="7879" y="8990"/>
                  </a:lnTo>
                  <a:lnTo>
                    <a:pt x="7441" y="8788"/>
                  </a:lnTo>
                  <a:lnTo>
                    <a:pt x="7004" y="8620"/>
                  </a:lnTo>
                  <a:lnTo>
                    <a:pt x="6802" y="8553"/>
                  </a:lnTo>
                  <a:lnTo>
                    <a:pt x="6566" y="8485"/>
                  </a:lnTo>
                  <a:lnTo>
                    <a:pt x="8014" y="5253"/>
                  </a:lnTo>
                  <a:lnTo>
                    <a:pt x="8552" y="4007"/>
                  </a:lnTo>
                  <a:lnTo>
                    <a:pt x="9091" y="2762"/>
                  </a:lnTo>
                  <a:lnTo>
                    <a:pt x="9327" y="2122"/>
                  </a:lnTo>
                  <a:lnTo>
                    <a:pt x="9529" y="1482"/>
                  </a:lnTo>
                  <a:lnTo>
                    <a:pt x="9697" y="809"/>
                  </a:lnTo>
                  <a:lnTo>
                    <a:pt x="9866" y="169"/>
                  </a:lnTo>
                  <a:lnTo>
                    <a:pt x="9899" y="203"/>
                  </a:lnTo>
                  <a:lnTo>
                    <a:pt x="10371" y="371"/>
                  </a:lnTo>
                  <a:lnTo>
                    <a:pt x="10775" y="540"/>
                  </a:lnTo>
                  <a:lnTo>
                    <a:pt x="11650" y="977"/>
                  </a:lnTo>
                  <a:lnTo>
                    <a:pt x="12088" y="1146"/>
                  </a:lnTo>
                  <a:lnTo>
                    <a:pt x="12559" y="1280"/>
                  </a:lnTo>
                  <a:lnTo>
                    <a:pt x="13468" y="1583"/>
                  </a:lnTo>
                  <a:lnTo>
                    <a:pt x="14478" y="1920"/>
                  </a:lnTo>
                  <a:lnTo>
                    <a:pt x="15488" y="2358"/>
                  </a:lnTo>
                  <a:lnTo>
                    <a:pt x="17474" y="3233"/>
                  </a:lnTo>
                  <a:lnTo>
                    <a:pt x="18586" y="3671"/>
                  </a:lnTo>
                  <a:lnTo>
                    <a:pt x="19697" y="4108"/>
                  </a:lnTo>
                  <a:lnTo>
                    <a:pt x="20740" y="4546"/>
                  </a:lnTo>
                  <a:lnTo>
                    <a:pt x="20841" y="4580"/>
                  </a:lnTo>
                  <a:lnTo>
                    <a:pt x="20841" y="4243"/>
                  </a:lnTo>
                  <a:lnTo>
                    <a:pt x="20033" y="3940"/>
                  </a:lnTo>
                  <a:lnTo>
                    <a:pt x="18720" y="3435"/>
                  </a:lnTo>
                  <a:lnTo>
                    <a:pt x="17407" y="2896"/>
                  </a:lnTo>
                  <a:lnTo>
                    <a:pt x="15488" y="2055"/>
                  </a:lnTo>
                  <a:lnTo>
                    <a:pt x="14512" y="1651"/>
                  </a:lnTo>
                  <a:lnTo>
                    <a:pt x="13535" y="1314"/>
                  </a:lnTo>
                  <a:lnTo>
                    <a:pt x="12458" y="977"/>
                  </a:lnTo>
                  <a:lnTo>
                    <a:pt x="11919" y="775"/>
                  </a:lnTo>
                  <a:lnTo>
                    <a:pt x="11414" y="540"/>
                  </a:lnTo>
                  <a:lnTo>
                    <a:pt x="11044" y="371"/>
                  </a:lnTo>
                  <a:lnTo>
                    <a:pt x="10674" y="203"/>
                  </a:lnTo>
                  <a:lnTo>
                    <a:pt x="10337" y="102"/>
                  </a:lnTo>
                  <a:lnTo>
                    <a:pt x="9933" y="35"/>
                  </a:lnTo>
                  <a:lnTo>
                    <a:pt x="9899" y="35"/>
                  </a:lnTo>
                  <a:lnTo>
                    <a:pt x="9866" y="68"/>
                  </a:lnTo>
                  <a:lnTo>
                    <a:pt x="983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10"/>
            <p:cNvSpPr/>
            <p:nvPr/>
          </p:nvSpPr>
          <p:spPr>
            <a:xfrm>
              <a:off x="6848670" y="3911827"/>
              <a:ext cx="13485" cy="28562"/>
            </a:xfrm>
            <a:custGeom>
              <a:avLst/>
              <a:gdLst/>
              <a:ahLst/>
              <a:cxnLst/>
              <a:rect l="l" t="t" r="r" b="b"/>
              <a:pathLst>
                <a:path w="271" h="574" extrusionOk="0">
                  <a:moveTo>
                    <a:pt x="68" y="1"/>
                  </a:moveTo>
                  <a:lnTo>
                    <a:pt x="35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136" y="338"/>
                  </a:lnTo>
                  <a:lnTo>
                    <a:pt x="270" y="573"/>
                  </a:lnTo>
                  <a:lnTo>
                    <a:pt x="270" y="169"/>
                  </a:lnTo>
                  <a:lnTo>
                    <a:pt x="136" y="35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10"/>
            <p:cNvSpPr/>
            <p:nvPr/>
          </p:nvSpPr>
          <p:spPr>
            <a:xfrm>
              <a:off x="6845336" y="3940339"/>
              <a:ext cx="16819" cy="50307"/>
            </a:xfrm>
            <a:custGeom>
              <a:avLst/>
              <a:gdLst/>
              <a:ahLst/>
              <a:cxnLst/>
              <a:rect l="l" t="t" r="r" b="b"/>
              <a:pathLst>
                <a:path w="338" h="1011" extrusionOk="0">
                  <a:moveTo>
                    <a:pt x="68" y="0"/>
                  </a:moveTo>
                  <a:lnTo>
                    <a:pt x="34" y="34"/>
                  </a:lnTo>
                  <a:lnTo>
                    <a:pt x="1" y="101"/>
                  </a:lnTo>
                  <a:lnTo>
                    <a:pt x="1" y="202"/>
                  </a:lnTo>
                  <a:lnTo>
                    <a:pt x="34" y="371"/>
                  </a:lnTo>
                  <a:lnTo>
                    <a:pt x="102" y="539"/>
                  </a:lnTo>
                  <a:lnTo>
                    <a:pt x="169" y="707"/>
                  </a:lnTo>
                  <a:lnTo>
                    <a:pt x="337" y="1010"/>
                  </a:lnTo>
                  <a:lnTo>
                    <a:pt x="337" y="505"/>
                  </a:lnTo>
                  <a:lnTo>
                    <a:pt x="236" y="270"/>
                  </a:lnTo>
                  <a:lnTo>
                    <a:pt x="102" y="68"/>
                  </a:lnTo>
                  <a:lnTo>
                    <a:pt x="102" y="34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87" name="Google Shape;1587;p10"/>
          <p:cNvGrpSpPr/>
          <p:nvPr/>
        </p:nvGrpSpPr>
        <p:grpSpPr>
          <a:xfrm>
            <a:off x="3462913" y="4724358"/>
            <a:ext cx="2218152" cy="422263"/>
            <a:chOff x="2330363" y="4724358"/>
            <a:chExt cx="2218152" cy="422263"/>
          </a:xfrm>
        </p:grpSpPr>
        <p:sp>
          <p:nvSpPr>
            <p:cNvPr id="1588" name="Google Shape;1588;p10"/>
            <p:cNvSpPr/>
            <p:nvPr/>
          </p:nvSpPr>
          <p:spPr>
            <a:xfrm>
              <a:off x="4117941" y="4942157"/>
              <a:ext cx="124002" cy="132411"/>
            </a:xfrm>
            <a:custGeom>
              <a:avLst/>
              <a:gdLst/>
              <a:ahLst/>
              <a:cxnLst/>
              <a:rect l="l" t="t" r="r" b="b"/>
              <a:pathLst>
                <a:path w="2492" h="2661" extrusionOk="0">
                  <a:moveTo>
                    <a:pt x="1885" y="135"/>
                  </a:moveTo>
                  <a:lnTo>
                    <a:pt x="2289" y="169"/>
                  </a:lnTo>
                  <a:lnTo>
                    <a:pt x="2323" y="203"/>
                  </a:lnTo>
                  <a:lnTo>
                    <a:pt x="2357" y="270"/>
                  </a:lnTo>
                  <a:lnTo>
                    <a:pt x="2357" y="539"/>
                  </a:lnTo>
                  <a:lnTo>
                    <a:pt x="2357" y="1011"/>
                  </a:lnTo>
                  <a:lnTo>
                    <a:pt x="2323" y="1617"/>
                  </a:lnTo>
                  <a:lnTo>
                    <a:pt x="2289" y="2223"/>
                  </a:lnTo>
                  <a:lnTo>
                    <a:pt x="2256" y="2324"/>
                  </a:lnTo>
                  <a:lnTo>
                    <a:pt x="2256" y="2391"/>
                  </a:lnTo>
                  <a:lnTo>
                    <a:pt x="2222" y="2425"/>
                  </a:lnTo>
                  <a:lnTo>
                    <a:pt x="2121" y="2425"/>
                  </a:lnTo>
                  <a:lnTo>
                    <a:pt x="1650" y="2492"/>
                  </a:lnTo>
                  <a:lnTo>
                    <a:pt x="741" y="2492"/>
                  </a:lnTo>
                  <a:lnTo>
                    <a:pt x="505" y="2425"/>
                  </a:lnTo>
                  <a:lnTo>
                    <a:pt x="404" y="2391"/>
                  </a:lnTo>
                  <a:lnTo>
                    <a:pt x="337" y="2324"/>
                  </a:lnTo>
                  <a:lnTo>
                    <a:pt x="236" y="2156"/>
                  </a:lnTo>
                  <a:lnTo>
                    <a:pt x="202" y="1920"/>
                  </a:lnTo>
                  <a:lnTo>
                    <a:pt x="135" y="1516"/>
                  </a:lnTo>
                  <a:lnTo>
                    <a:pt x="101" y="1112"/>
                  </a:lnTo>
                  <a:lnTo>
                    <a:pt x="135" y="674"/>
                  </a:lnTo>
                  <a:lnTo>
                    <a:pt x="202" y="270"/>
                  </a:lnTo>
                  <a:lnTo>
                    <a:pt x="236" y="270"/>
                  </a:lnTo>
                  <a:lnTo>
                    <a:pt x="269" y="236"/>
                  </a:lnTo>
                  <a:lnTo>
                    <a:pt x="875" y="203"/>
                  </a:lnTo>
                  <a:lnTo>
                    <a:pt x="1515" y="135"/>
                  </a:lnTo>
                  <a:close/>
                  <a:moveTo>
                    <a:pt x="1279" y="1"/>
                  </a:moveTo>
                  <a:lnTo>
                    <a:pt x="135" y="102"/>
                  </a:lnTo>
                  <a:lnTo>
                    <a:pt x="101" y="135"/>
                  </a:lnTo>
                  <a:lnTo>
                    <a:pt x="67" y="169"/>
                  </a:lnTo>
                  <a:lnTo>
                    <a:pt x="67" y="203"/>
                  </a:lnTo>
                  <a:lnTo>
                    <a:pt x="101" y="236"/>
                  </a:lnTo>
                  <a:lnTo>
                    <a:pt x="135" y="236"/>
                  </a:lnTo>
                  <a:lnTo>
                    <a:pt x="67" y="472"/>
                  </a:lnTo>
                  <a:lnTo>
                    <a:pt x="34" y="708"/>
                  </a:lnTo>
                  <a:lnTo>
                    <a:pt x="0" y="1213"/>
                  </a:lnTo>
                  <a:lnTo>
                    <a:pt x="34" y="1752"/>
                  </a:lnTo>
                  <a:lnTo>
                    <a:pt x="67" y="2088"/>
                  </a:lnTo>
                  <a:lnTo>
                    <a:pt x="135" y="2223"/>
                  </a:lnTo>
                  <a:lnTo>
                    <a:pt x="202" y="2391"/>
                  </a:lnTo>
                  <a:lnTo>
                    <a:pt x="236" y="2459"/>
                  </a:lnTo>
                  <a:lnTo>
                    <a:pt x="303" y="2526"/>
                  </a:lnTo>
                  <a:lnTo>
                    <a:pt x="438" y="2593"/>
                  </a:lnTo>
                  <a:lnTo>
                    <a:pt x="606" y="2627"/>
                  </a:lnTo>
                  <a:lnTo>
                    <a:pt x="741" y="2627"/>
                  </a:lnTo>
                  <a:lnTo>
                    <a:pt x="1212" y="2661"/>
                  </a:lnTo>
                  <a:lnTo>
                    <a:pt x="1683" y="2627"/>
                  </a:lnTo>
                  <a:lnTo>
                    <a:pt x="2020" y="2627"/>
                  </a:lnTo>
                  <a:lnTo>
                    <a:pt x="2222" y="2593"/>
                  </a:lnTo>
                  <a:lnTo>
                    <a:pt x="2289" y="2560"/>
                  </a:lnTo>
                  <a:lnTo>
                    <a:pt x="2357" y="2526"/>
                  </a:lnTo>
                  <a:lnTo>
                    <a:pt x="2424" y="2358"/>
                  </a:lnTo>
                  <a:lnTo>
                    <a:pt x="2458" y="2156"/>
                  </a:lnTo>
                  <a:lnTo>
                    <a:pt x="2458" y="1785"/>
                  </a:lnTo>
                  <a:lnTo>
                    <a:pt x="2491" y="943"/>
                  </a:lnTo>
                  <a:lnTo>
                    <a:pt x="2491" y="102"/>
                  </a:lnTo>
                  <a:lnTo>
                    <a:pt x="2491" y="68"/>
                  </a:lnTo>
                  <a:lnTo>
                    <a:pt x="2458" y="34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10"/>
            <p:cNvSpPr/>
            <p:nvPr/>
          </p:nvSpPr>
          <p:spPr>
            <a:xfrm>
              <a:off x="4171533" y="4979029"/>
              <a:ext cx="33538" cy="35230"/>
            </a:xfrm>
            <a:custGeom>
              <a:avLst/>
              <a:gdLst/>
              <a:ahLst/>
              <a:cxnLst/>
              <a:rect l="l" t="t" r="r" b="b"/>
              <a:pathLst>
                <a:path w="674" h="708" extrusionOk="0">
                  <a:moveTo>
                    <a:pt x="169" y="0"/>
                  </a:moveTo>
                  <a:lnTo>
                    <a:pt x="135" y="101"/>
                  </a:lnTo>
                  <a:lnTo>
                    <a:pt x="135" y="202"/>
                  </a:lnTo>
                  <a:lnTo>
                    <a:pt x="68" y="202"/>
                  </a:lnTo>
                  <a:lnTo>
                    <a:pt x="0" y="236"/>
                  </a:lnTo>
                  <a:lnTo>
                    <a:pt x="0" y="303"/>
                  </a:lnTo>
                  <a:lnTo>
                    <a:pt x="34" y="337"/>
                  </a:lnTo>
                  <a:lnTo>
                    <a:pt x="135" y="337"/>
                  </a:lnTo>
                  <a:lnTo>
                    <a:pt x="135" y="505"/>
                  </a:lnTo>
                  <a:lnTo>
                    <a:pt x="135" y="674"/>
                  </a:lnTo>
                  <a:lnTo>
                    <a:pt x="169" y="708"/>
                  </a:lnTo>
                  <a:lnTo>
                    <a:pt x="236" y="708"/>
                  </a:lnTo>
                  <a:lnTo>
                    <a:pt x="270" y="674"/>
                  </a:lnTo>
                  <a:lnTo>
                    <a:pt x="270" y="505"/>
                  </a:lnTo>
                  <a:lnTo>
                    <a:pt x="270" y="303"/>
                  </a:lnTo>
                  <a:lnTo>
                    <a:pt x="337" y="303"/>
                  </a:lnTo>
                  <a:lnTo>
                    <a:pt x="505" y="337"/>
                  </a:lnTo>
                  <a:lnTo>
                    <a:pt x="640" y="337"/>
                  </a:lnTo>
                  <a:lnTo>
                    <a:pt x="674" y="303"/>
                  </a:lnTo>
                  <a:lnTo>
                    <a:pt x="674" y="270"/>
                  </a:lnTo>
                  <a:lnTo>
                    <a:pt x="674" y="202"/>
                  </a:lnTo>
                  <a:lnTo>
                    <a:pt x="606" y="169"/>
                  </a:lnTo>
                  <a:lnTo>
                    <a:pt x="270" y="169"/>
                  </a:lnTo>
                  <a:lnTo>
                    <a:pt x="270" y="68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10"/>
            <p:cNvSpPr/>
            <p:nvPr/>
          </p:nvSpPr>
          <p:spPr>
            <a:xfrm>
              <a:off x="3876655" y="5019235"/>
              <a:ext cx="26870" cy="35230"/>
            </a:xfrm>
            <a:custGeom>
              <a:avLst/>
              <a:gdLst/>
              <a:ahLst/>
              <a:cxnLst/>
              <a:rect l="l" t="t" r="r" b="b"/>
              <a:pathLst>
                <a:path w="540" h="708" extrusionOk="0">
                  <a:moveTo>
                    <a:pt x="405" y="135"/>
                  </a:moveTo>
                  <a:lnTo>
                    <a:pt x="405" y="236"/>
                  </a:lnTo>
                  <a:lnTo>
                    <a:pt x="405" y="304"/>
                  </a:lnTo>
                  <a:lnTo>
                    <a:pt x="338" y="472"/>
                  </a:lnTo>
                  <a:lnTo>
                    <a:pt x="270" y="607"/>
                  </a:lnTo>
                  <a:lnTo>
                    <a:pt x="203" y="607"/>
                  </a:lnTo>
                  <a:lnTo>
                    <a:pt x="169" y="506"/>
                  </a:lnTo>
                  <a:lnTo>
                    <a:pt x="136" y="405"/>
                  </a:lnTo>
                  <a:lnTo>
                    <a:pt x="136" y="304"/>
                  </a:lnTo>
                  <a:lnTo>
                    <a:pt x="203" y="236"/>
                  </a:lnTo>
                  <a:lnTo>
                    <a:pt x="371" y="169"/>
                  </a:lnTo>
                  <a:lnTo>
                    <a:pt x="338" y="135"/>
                  </a:lnTo>
                  <a:close/>
                  <a:moveTo>
                    <a:pt x="371" y="1"/>
                  </a:moveTo>
                  <a:lnTo>
                    <a:pt x="270" y="34"/>
                  </a:lnTo>
                  <a:lnTo>
                    <a:pt x="203" y="102"/>
                  </a:lnTo>
                  <a:lnTo>
                    <a:pt x="136" y="169"/>
                  </a:lnTo>
                  <a:lnTo>
                    <a:pt x="68" y="236"/>
                  </a:lnTo>
                  <a:lnTo>
                    <a:pt x="1" y="337"/>
                  </a:lnTo>
                  <a:lnTo>
                    <a:pt x="1" y="405"/>
                  </a:lnTo>
                  <a:lnTo>
                    <a:pt x="68" y="607"/>
                  </a:lnTo>
                  <a:lnTo>
                    <a:pt x="136" y="674"/>
                  </a:lnTo>
                  <a:lnTo>
                    <a:pt x="203" y="708"/>
                  </a:lnTo>
                  <a:lnTo>
                    <a:pt x="270" y="708"/>
                  </a:lnTo>
                  <a:lnTo>
                    <a:pt x="371" y="674"/>
                  </a:lnTo>
                  <a:lnTo>
                    <a:pt x="439" y="607"/>
                  </a:lnTo>
                  <a:lnTo>
                    <a:pt x="472" y="539"/>
                  </a:lnTo>
                  <a:lnTo>
                    <a:pt x="506" y="337"/>
                  </a:lnTo>
                  <a:lnTo>
                    <a:pt x="540" y="169"/>
                  </a:lnTo>
                  <a:lnTo>
                    <a:pt x="506" y="68"/>
                  </a:lnTo>
                  <a:lnTo>
                    <a:pt x="439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10"/>
            <p:cNvSpPr/>
            <p:nvPr/>
          </p:nvSpPr>
          <p:spPr>
            <a:xfrm>
              <a:off x="2377237" y="4851694"/>
              <a:ext cx="134103" cy="77128"/>
            </a:xfrm>
            <a:custGeom>
              <a:avLst/>
              <a:gdLst/>
              <a:ahLst/>
              <a:cxnLst/>
              <a:rect l="l" t="t" r="r" b="b"/>
              <a:pathLst>
                <a:path w="2695" h="1550" extrusionOk="0">
                  <a:moveTo>
                    <a:pt x="2021" y="135"/>
                  </a:moveTo>
                  <a:lnTo>
                    <a:pt x="2358" y="169"/>
                  </a:lnTo>
                  <a:lnTo>
                    <a:pt x="2492" y="236"/>
                  </a:lnTo>
                  <a:lnTo>
                    <a:pt x="2560" y="304"/>
                  </a:lnTo>
                  <a:lnTo>
                    <a:pt x="2593" y="438"/>
                  </a:lnTo>
                  <a:lnTo>
                    <a:pt x="2593" y="573"/>
                  </a:lnTo>
                  <a:lnTo>
                    <a:pt x="2560" y="876"/>
                  </a:lnTo>
                  <a:lnTo>
                    <a:pt x="2492" y="1112"/>
                  </a:lnTo>
                  <a:lnTo>
                    <a:pt x="2459" y="1246"/>
                  </a:lnTo>
                  <a:lnTo>
                    <a:pt x="2391" y="1314"/>
                  </a:lnTo>
                  <a:lnTo>
                    <a:pt x="2324" y="1347"/>
                  </a:lnTo>
                  <a:lnTo>
                    <a:pt x="2223" y="1381"/>
                  </a:lnTo>
                  <a:lnTo>
                    <a:pt x="1617" y="1448"/>
                  </a:lnTo>
                  <a:lnTo>
                    <a:pt x="1146" y="1448"/>
                  </a:lnTo>
                  <a:lnTo>
                    <a:pt x="641" y="1415"/>
                  </a:lnTo>
                  <a:lnTo>
                    <a:pt x="270" y="1381"/>
                  </a:lnTo>
                  <a:lnTo>
                    <a:pt x="203" y="1381"/>
                  </a:lnTo>
                  <a:lnTo>
                    <a:pt x="169" y="1347"/>
                  </a:lnTo>
                  <a:lnTo>
                    <a:pt x="136" y="1246"/>
                  </a:lnTo>
                  <a:lnTo>
                    <a:pt x="102" y="1044"/>
                  </a:lnTo>
                  <a:lnTo>
                    <a:pt x="136" y="607"/>
                  </a:lnTo>
                  <a:lnTo>
                    <a:pt x="169" y="169"/>
                  </a:lnTo>
                  <a:lnTo>
                    <a:pt x="540" y="203"/>
                  </a:lnTo>
                  <a:lnTo>
                    <a:pt x="910" y="169"/>
                  </a:lnTo>
                  <a:lnTo>
                    <a:pt x="1651" y="135"/>
                  </a:lnTo>
                  <a:close/>
                  <a:moveTo>
                    <a:pt x="1785" y="1"/>
                  </a:moveTo>
                  <a:lnTo>
                    <a:pt x="1247" y="34"/>
                  </a:lnTo>
                  <a:lnTo>
                    <a:pt x="674" y="68"/>
                  </a:lnTo>
                  <a:lnTo>
                    <a:pt x="405" y="68"/>
                  </a:lnTo>
                  <a:lnTo>
                    <a:pt x="169" y="34"/>
                  </a:lnTo>
                  <a:lnTo>
                    <a:pt x="68" y="34"/>
                  </a:lnTo>
                  <a:lnTo>
                    <a:pt x="68" y="102"/>
                  </a:lnTo>
                  <a:lnTo>
                    <a:pt x="68" y="135"/>
                  </a:lnTo>
                  <a:lnTo>
                    <a:pt x="35" y="472"/>
                  </a:lnTo>
                  <a:lnTo>
                    <a:pt x="1" y="910"/>
                  </a:lnTo>
                  <a:lnTo>
                    <a:pt x="1" y="1145"/>
                  </a:lnTo>
                  <a:lnTo>
                    <a:pt x="35" y="1314"/>
                  </a:lnTo>
                  <a:lnTo>
                    <a:pt x="68" y="1448"/>
                  </a:lnTo>
                  <a:lnTo>
                    <a:pt x="136" y="1482"/>
                  </a:lnTo>
                  <a:lnTo>
                    <a:pt x="169" y="1516"/>
                  </a:lnTo>
                  <a:lnTo>
                    <a:pt x="775" y="1549"/>
                  </a:lnTo>
                  <a:lnTo>
                    <a:pt x="1348" y="1549"/>
                  </a:lnTo>
                  <a:lnTo>
                    <a:pt x="1920" y="1516"/>
                  </a:lnTo>
                  <a:lnTo>
                    <a:pt x="2492" y="1448"/>
                  </a:lnTo>
                  <a:lnTo>
                    <a:pt x="2526" y="1415"/>
                  </a:lnTo>
                  <a:lnTo>
                    <a:pt x="2526" y="1381"/>
                  </a:lnTo>
                  <a:lnTo>
                    <a:pt x="2627" y="1011"/>
                  </a:lnTo>
                  <a:lnTo>
                    <a:pt x="2661" y="809"/>
                  </a:lnTo>
                  <a:lnTo>
                    <a:pt x="2694" y="607"/>
                  </a:lnTo>
                  <a:lnTo>
                    <a:pt x="2694" y="405"/>
                  </a:lnTo>
                  <a:lnTo>
                    <a:pt x="2627" y="270"/>
                  </a:lnTo>
                  <a:lnTo>
                    <a:pt x="2593" y="169"/>
                  </a:lnTo>
                  <a:lnTo>
                    <a:pt x="2526" y="135"/>
                  </a:lnTo>
                  <a:lnTo>
                    <a:pt x="2425" y="68"/>
                  </a:lnTo>
                  <a:lnTo>
                    <a:pt x="2324" y="34"/>
                  </a:lnTo>
                  <a:lnTo>
                    <a:pt x="20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10"/>
            <p:cNvSpPr/>
            <p:nvPr/>
          </p:nvSpPr>
          <p:spPr>
            <a:xfrm>
              <a:off x="4019068" y="5000824"/>
              <a:ext cx="31896" cy="8409"/>
            </a:xfrm>
            <a:custGeom>
              <a:avLst/>
              <a:gdLst/>
              <a:ahLst/>
              <a:cxnLst/>
              <a:rect l="l" t="t" r="r" b="b"/>
              <a:pathLst>
                <a:path w="641" h="169" extrusionOk="0">
                  <a:moveTo>
                    <a:pt x="34" y="0"/>
                  </a:moveTo>
                  <a:lnTo>
                    <a:pt x="1" y="34"/>
                  </a:lnTo>
                  <a:lnTo>
                    <a:pt x="1" y="101"/>
                  </a:lnTo>
                  <a:lnTo>
                    <a:pt x="135" y="135"/>
                  </a:lnTo>
                  <a:lnTo>
                    <a:pt x="270" y="169"/>
                  </a:lnTo>
                  <a:lnTo>
                    <a:pt x="573" y="169"/>
                  </a:lnTo>
                  <a:lnTo>
                    <a:pt x="607" y="135"/>
                  </a:lnTo>
                  <a:lnTo>
                    <a:pt x="640" y="101"/>
                  </a:lnTo>
                  <a:lnTo>
                    <a:pt x="640" y="67"/>
                  </a:lnTo>
                  <a:lnTo>
                    <a:pt x="607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10"/>
            <p:cNvSpPr/>
            <p:nvPr/>
          </p:nvSpPr>
          <p:spPr>
            <a:xfrm>
              <a:off x="3962093" y="4940515"/>
              <a:ext cx="139129" cy="132362"/>
            </a:xfrm>
            <a:custGeom>
              <a:avLst/>
              <a:gdLst/>
              <a:ahLst/>
              <a:cxnLst/>
              <a:rect l="l" t="t" r="r" b="b"/>
              <a:pathLst>
                <a:path w="2796" h="2660" extrusionOk="0">
                  <a:moveTo>
                    <a:pt x="439" y="0"/>
                  </a:moveTo>
                  <a:lnTo>
                    <a:pt x="203" y="67"/>
                  </a:lnTo>
                  <a:lnTo>
                    <a:pt x="102" y="101"/>
                  </a:lnTo>
                  <a:lnTo>
                    <a:pt x="35" y="168"/>
                  </a:lnTo>
                  <a:lnTo>
                    <a:pt x="1" y="236"/>
                  </a:lnTo>
                  <a:lnTo>
                    <a:pt x="35" y="269"/>
                  </a:lnTo>
                  <a:lnTo>
                    <a:pt x="102" y="269"/>
                  </a:lnTo>
                  <a:lnTo>
                    <a:pt x="136" y="236"/>
                  </a:lnTo>
                  <a:lnTo>
                    <a:pt x="203" y="202"/>
                  </a:lnTo>
                  <a:lnTo>
                    <a:pt x="304" y="168"/>
                  </a:lnTo>
                  <a:lnTo>
                    <a:pt x="540" y="135"/>
                  </a:lnTo>
                  <a:lnTo>
                    <a:pt x="977" y="168"/>
                  </a:lnTo>
                  <a:lnTo>
                    <a:pt x="1920" y="202"/>
                  </a:lnTo>
                  <a:lnTo>
                    <a:pt x="2257" y="236"/>
                  </a:lnTo>
                  <a:lnTo>
                    <a:pt x="2391" y="269"/>
                  </a:lnTo>
                  <a:lnTo>
                    <a:pt x="2526" y="337"/>
                  </a:lnTo>
                  <a:lnTo>
                    <a:pt x="2593" y="370"/>
                  </a:lnTo>
                  <a:lnTo>
                    <a:pt x="2627" y="438"/>
                  </a:lnTo>
                  <a:lnTo>
                    <a:pt x="2661" y="606"/>
                  </a:lnTo>
                  <a:lnTo>
                    <a:pt x="2627" y="909"/>
                  </a:lnTo>
                  <a:lnTo>
                    <a:pt x="2661" y="1549"/>
                  </a:lnTo>
                  <a:lnTo>
                    <a:pt x="2627" y="2189"/>
                  </a:lnTo>
                  <a:lnTo>
                    <a:pt x="2593" y="2424"/>
                  </a:lnTo>
                  <a:lnTo>
                    <a:pt x="2593" y="2458"/>
                  </a:lnTo>
                  <a:lnTo>
                    <a:pt x="2526" y="2458"/>
                  </a:lnTo>
                  <a:lnTo>
                    <a:pt x="2425" y="2492"/>
                  </a:lnTo>
                  <a:lnTo>
                    <a:pt x="2156" y="2492"/>
                  </a:lnTo>
                  <a:lnTo>
                    <a:pt x="1449" y="2458"/>
                  </a:lnTo>
                  <a:lnTo>
                    <a:pt x="1146" y="2492"/>
                  </a:lnTo>
                  <a:lnTo>
                    <a:pt x="843" y="2525"/>
                  </a:lnTo>
                  <a:lnTo>
                    <a:pt x="708" y="2525"/>
                  </a:lnTo>
                  <a:lnTo>
                    <a:pt x="573" y="2458"/>
                  </a:lnTo>
                  <a:lnTo>
                    <a:pt x="472" y="2391"/>
                  </a:lnTo>
                  <a:lnTo>
                    <a:pt x="405" y="2256"/>
                  </a:lnTo>
                  <a:lnTo>
                    <a:pt x="338" y="2020"/>
                  </a:lnTo>
                  <a:lnTo>
                    <a:pt x="304" y="1785"/>
                  </a:lnTo>
                  <a:lnTo>
                    <a:pt x="304" y="1246"/>
                  </a:lnTo>
                  <a:lnTo>
                    <a:pt x="304" y="774"/>
                  </a:lnTo>
                  <a:lnTo>
                    <a:pt x="338" y="303"/>
                  </a:lnTo>
                  <a:lnTo>
                    <a:pt x="304" y="269"/>
                  </a:lnTo>
                  <a:lnTo>
                    <a:pt x="304" y="236"/>
                  </a:lnTo>
                  <a:lnTo>
                    <a:pt x="270" y="236"/>
                  </a:lnTo>
                  <a:lnTo>
                    <a:pt x="237" y="269"/>
                  </a:lnTo>
                  <a:lnTo>
                    <a:pt x="203" y="505"/>
                  </a:lnTo>
                  <a:lnTo>
                    <a:pt x="169" y="774"/>
                  </a:lnTo>
                  <a:lnTo>
                    <a:pt x="169" y="1246"/>
                  </a:lnTo>
                  <a:lnTo>
                    <a:pt x="203" y="1852"/>
                  </a:lnTo>
                  <a:lnTo>
                    <a:pt x="237" y="2121"/>
                  </a:lnTo>
                  <a:lnTo>
                    <a:pt x="270" y="2290"/>
                  </a:lnTo>
                  <a:lnTo>
                    <a:pt x="304" y="2391"/>
                  </a:lnTo>
                  <a:lnTo>
                    <a:pt x="371" y="2492"/>
                  </a:lnTo>
                  <a:lnTo>
                    <a:pt x="472" y="2559"/>
                  </a:lnTo>
                  <a:lnTo>
                    <a:pt x="540" y="2593"/>
                  </a:lnTo>
                  <a:lnTo>
                    <a:pt x="641" y="2626"/>
                  </a:lnTo>
                  <a:lnTo>
                    <a:pt x="843" y="2660"/>
                  </a:lnTo>
                  <a:lnTo>
                    <a:pt x="1078" y="2626"/>
                  </a:lnTo>
                  <a:lnTo>
                    <a:pt x="2290" y="2626"/>
                  </a:lnTo>
                  <a:lnTo>
                    <a:pt x="2694" y="2593"/>
                  </a:lnTo>
                  <a:lnTo>
                    <a:pt x="2728" y="2559"/>
                  </a:lnTo>
                  <a:lnTo>
                    <a:pt x="2728" y="2525"/>
                  </a:lnTo>
                  <a:lnTo>
                    <a:pt x="2762" y="2054"/>
                  </a:lnTo>
                  <a:lnTo>
                    <a:pt x="2795" y="1616"/>
                  </a:lnTo>
                  <a:lnTo>
                    <a:pt x="2762" y="707"/>
                  </a:lnTo>
                  <a:lnTo>
                    <a:pt x="2762" y="438"/>
                  </a:lnTo>
                  <a:lnTo>
                    <a:pt x="2728" y="370"/>
                  </a:lnTo>
                  <a:lnTo>
                    <a:pt x="2661" y="269"/>
                  </a:lnTo>
                  <a:lnTo>
                    <a:pt x="2593" y="236"/>
                  </a:lnTo>
                  <a:lnTo>
                    <a:pt x="2526" y="168"/>
                  </a:lnTo>
                  <a:lnTo>
                    <a:pt x="2257" y="101"/>
                  </a:lnTo>
                  <a:lnTo>
                    <a:pt x="1920" y="67"/>
                  </a:lnTo>
                  <a:lnTo>
                    <a:pt x="1583" y="67"/>
                  </a:lnTo>
                  <a:lnTo>
                    <a:pt x="910" y="34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10"/>
            <p:cNvSpPr/>
            <p:nvPr/>
          </p:nvSpPr>
          <p:spPr>
            <a:xfrm>
              <a:off x="3581827" y="4848360"/>
              <a:ext cx="134053" cy="83796"/>
            </a:xfrm>
            <a:custGeom>
              <a:avLst/>
              <a:gdLst/>
              <a:ahLst/>
              <a:cxnLst/>
              <a:rect l="l" t="t" r="r" b="b"/>
              <a:pathLst>
                <a:path w="2694" h="1684" extrusionOk="0">
                  <a:moveTo>
                    <a:pt x="707" y="135"/>
                  </a:moveTo>
                  <a:lnTo>
                    <a:pt x="977" y="202"/>
                  </a:lnTo>
                  <a:lnTo>
                    <a:pt x="1212" y="202"/>
                  </a:lnTo>
                  <a:lnTo>
                    <a:pt x="1886" y="236"/>
                  </a:lnTo>
                  <a:lnTo>
                    <a:pt x="2222" y="236"/>
                  </a:lnTo>
                  <a:lnTo>
                    <a:pt x="2559" y="202"/>
                  </a:lnTo>
                  <a:lnTo>
                    <a:pt x="2559" y="202"/>
                  </a:lnTo>
                  <a:lnTo>
                    <a:pt x="2492" y="707"/>
                  </a:lnTo>
                  <a:lnTo>
                    <a:pt x="2492" y="1179"/>
                  </a:lnTo>
                  <a:lnTo>
                    <a:pt x="2458" y="1313"/>
                  </a:lnTo>
                  <a:lnTo>
                    <a:pt x="2458" y="1414"/>
                  </a:lnTo>
                  <a:lnTo>
                    <a:pt x="2357" y="1482"/>
                  </a:lnTo>
                  <a:lnTo>
                    <a:pt x="2256" y="1482"/>
                  </a:lnTo>
                  <a:lnTo>
                    <a:pt x="1616" y="1515"/>
                  </a:lnTo>
                  <a:lnTo>
                    <a:pt x="1313" y="1515"/>
                  </a:lnTo>
                  <a:lnTo>
                    <a:pt x="876" y="1549"/>
                  </a:lnTo>
                  <a:lnTo>
                    <a:pt x="640" y="1515"/>
                  </a:lnTo>
                  <a:lnTo>
                    <a:pt x="438" y="1515"/>
                  </a:lnTo>
                  <a:lnTo>
                    <a:pt x="303" y="1448"/>
                  </a:lnTo>
                  <a:lnTo>
                    <a:pt x="270" y="1414"/>
                  </a:lnTo>
                  <a:lnTo>
                    <a:pt x="236" y="1381"/>
                  </a:lnTo>
                  <a:lnTo>
                    <a:pt x="202" y="606"/>
                  </a:lnTo>
                  <a:lnTo>
                    <a:pt x="202" y="303"/>
                  </a:lnTo>
                  <a:lnTo>
                    <a:pt x="202" y="236"/>
                  </a:lnTo>
                  <a:lnTo>
                    <a:pt x="169" y="270"/>
                  </a:lnTo>
                  <a:lnTo>
                    <a:pt x="135" y="236"/>
                  </a:lnTo>
                  <a:lnTo>
                    <a:pt x="169" y="236"/>
                  </a:lnTo>
                  <a:lnTo>
                    <a:pt x="169" y="202"/>
                  </a:lnTo>
                  <a:lnTo>
                    <a:pt x="169" y="169"/>
                  </a:lnTo>
                  <a:lnTo>
                    <a:pt x="438" y="135"/>
                  </a:lnTo>
                  <a:close/>
                  <a:moveTo>
                    <a:pt x="270" y="0"/>
                  </a:moveTo>
                  <a:lnTo>
                    <a:pt x="135" y="34"/>
                  </a:lnTo>
                  <a:lnTo>
                    <a:pt x="34" y="68"/>
                  </a:lnTo>
                  <a:lnTo>
                    <a:pt x="0" y="101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101" y="202"/>
                  </a:lnTo>
                  <a:lnTo>
                    <a:pt x="68" y="337"/>
                  </a:lnTo>
                  <a:lnTo>
                    <a:pt x="68" y="472"/>
                  </a:lnTo>
                  <a:lnTo>
                    <a:pt x="68" y="1010"/>
                  </a:lnTo>
                  <a:lnTo>
                    <a:pt x="101" y="1515"/>
                  </a:lnTo>
                  <a:lnTo>
                    <a:pt x="135" y="1549"/>
                  </a:lnTo>
                  <a:lnTo>
                    <a:pt x="169" y="1583"/>
                  </a:lnTo>
                  <a:lnTo>
                    <a:pt x="438" y="1650"/>
                  </a:lnTo>
                  <a:lnTo>
                    <a:pt x="707" y="1684"/>
                  </a:lnTo>
                  <a:lnTo>
                    <a:pt x="2121" y="1684"/>
                  </a:lnTo>
                  <a:lnTo>
                    <a:pt x="2391" y="1650"/>
                  </a:lnTo>
                  <a:lnTo>
                    <a:pt x="2492" y="1616"/>
                  </a:lnTo>
                  <a:lnTo>
                    <a:pt x="2559" y="1549"/>
                  </a:lnTo>
                  <a:lnTo>
                    <a:pt x="2593" y="1482"/>
                  </a:lnTo>
                  <a:lnTo>
                    <a:pt x="2626" y="1381"/>
                  </a:lnTo>
                  <a:lnTo>
                    <a:pt x="2626" y="775"/>
                  </a:lnTo>
                  <a:lnTo>
                    <a:pt x="2660" y="472"/>
                  </a:lnTo>
                  <a:lnTo>
                    <a:pt x="2694" y="169"/>
                  </a:lnTo>
                  <a:lnTo>
                    <a:pt x="2660" y="101"/>
                  </a:lnTo>
                  <a:lnTo>
                    <a:pt x="2593" y="68"/>
                  </a:lnTo>
                  <a:lnTo>
                    <a:pt x="2222" y="101"/>
                  </a:lnTo>
                  <a:lnTo>
                    <a:pt x="1818" y="101"/>
                  </a:lnTo>
                  <a:lnTo>
                    <a:pt x="977" y="3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10"/>
            <p:cNvSpPr/>
            <p:nvPr/>
          </p:nvSpPr>
          <p:spPr>
            <a:xfrm>
              <a:off x="3539929" y="4942157"/>
              <a:ext cx="120668" cy="129077"/>
            </a:xfrm>
            <a:custGeom>
              <a:avLst/>
              <a:gdLst/>
              <a:ahLst/>
              <a:cxnLst/>
              <a:rect l="l" t="t" r="r" b="b"/>
              <a:pathLst>
                <a:path w="2425" h="2594" extrusionOk="0">
                  <a:moveTo>
                    <a:pt x="1044" y="1"/>
                  </a:moveTo>
                  <a:lnTo>
                    <a:pt x="640" y="34"/>
                  </a:lnTo>
                  <a:lnTo>
                    <a:pt x="371" y="68"/>
                  </a:lnTo>
                  <a:lnTo>
                    <a:pt x="270" y="102"/>
                  </a:lnTo>
                  <a:lnTo>
                    <a:pt x="135" y="169"/>
                  </a:lnTo>
                  <a:lnTo>
                    <a:pt x="102" y="270"/>
                  </a:lnTo>
                  <a:lnTo>
                    <a:pt x="68" y="371"/>
                  </a:lnTo>
                  <a:lnTo>
                    <a:pt x="68" y="607"/>
                  </a:lnTo>
                  <a:lnTo>
                    <a:pt x="34" y="1819"/>
                  </a:lnTo>
                  <a:lnTo>
                    <a:pt x="1" y="2122"/>
                  </a:lnTo>
                  <a:lnTo>
                    <a:pt x="34" y="2290"/>
                  </a:lnTo>
                  <a:lnTo>
                    <a:pt x="68" y="2358"/>
                  </a:lnTo>
                  <a:lnTo>
                    <a:pt x="102" y="2391"/>
                  </a:lnTo>
                  <a:lnTo>
                    <a:pt x="135" y="2391"/>
                  </a:lnTo>
                  <a:lnTo>
                    <a:pt x="135" y="2358"/>
                  </a:lnTo>
                  <a:lnTo>
                    <a:pt x="135" y="2257"/>
                  </a:lnTo>
                  <a:lnTo>
                    <a:pt x="135" y="2088"/>
                  </a:lnTo>
                  <a:lnTo>
                    <a:pt x="169" y="1819"/>
                  </a:lnTo>
                  <a:lnTo>
                    <a:pt x="203" y="842"/>
                  </a:lnTo>
                  <a:lnTo>
                    <a:pt x="203" y="539"/>
                  </a:lnTo>
                  <a:lnTo>
                    <a:pt x="236" y="371"/>
                  </a:lnTo>
                  <a:lnTo>
                    <a:pt x="270" y="304"/>
                  </a:lnTo>
                  <a:lnTo>
                    <a:pt x="337" y="236"/>
                  </a:lnTo>
                  <a:lnTo>
                    <a:pt x="539" y="169"/>
                  </a:lnTo>
                  <a:lnTo>
                    <a:pt x="775" y="135"/>
                  </a:lnTo>
                  <a:lnTo>
                    <a:pt x="1145" y="135"/>
                  </a:lnTo>
                  <a:lnTo>
                    <a:pt x="1549" y="169"/>
                  </a:lnTo>
                  <a:lnTo>
                    <a:pt x="1920" y="203"/>
                  </a:lnTo>
                  <a:lnTo>
                    <a:pt x="2290" y="304"/>
                  </a:lnTo>
                  <a:lnTo>
                    <a:pt x="2256" y="674"/>
                  </a:lnTo>
                  <a:lnTo>
                    <a:pt x="2290" y="1044"/>
                  </a:lnTo>
                  <a:lnTo>
                    <a:pt x="2223" y="1651"/>
                  </a:lnTo>
                  <a:lnTo>
                    <a:pt x="2189" y="2290"/>
                  </a:lnTo>
                  <a:lnTo>
                    <a:pt x="1886" y="2358"/>
                  </a:lnTo>
                  <a:lnTo>
                    <a:pt x="1549" y="2358"/>
                  </a:lnTo>
                  <a:lnTo>
                    <a:pt x="910" y="2290"/>
                  </a:lnTo>
                  <a:lnTo>
                    <a:pt x="438" y="2290"/>
                  </a:lnTo>
                  <a:lnTo>
                    <a:pt x="236" y="2358"/>
                  </a:lnTo>
                  <a:lnTo>
                    <a:pt x="135" y="2391"/>
                  </a:lnTo>
                  <a:lnTo>
                    <a:pt x="68" y="2492"/>
                  </a:lnTo>
                  <a:lnTo>
                    <a:pt x="68" y="2526"/>
                  </a:lnTo>
                  <a:lnTo>
                    <a:pt x="169" y="2526"/>
                  </a:lnTo>
                  <a:lnTo>
                    <a:pt x="304" y="2492"/>
                  </a:lnTo>
                  <a:lnTo>
                    <a:pt x="506" y="2459"/>
                  </a:lnTo>
                  <a:lnTo>
                    <a:pt x="809" y="2459"/>
                  </a:lnTo>
                  <a:lnTo>
                    <a:pt x="1112" y="2492"/>
                  </a:lnTo>
                  <a:lnTo>
                    <a:pt x="1650" y="2526"/>
                  </a:lnTo>
                  <a:lnTo>
                    <a:pt x="1920" y="2526"/>
                  </a:lnTo>
                  <a:lnTo>
                    <a:pt x="2189" y="2459"/>
                  </a:lnTo>
                  <a:lnTo>
                    <a:pt x="2189" y="2526"/>
                  </a:lnTo>
                  <a:lnTo>
                    <a:pt x="2223" y="2560"/>
                  </a:lnTo>
                  <a:lnTo>
                    <a:pt x="2256" y="2593"/>
                  </a:lnTo>
                  <a:lnTo>
                    <a:pt x="2290" y="2593"/>
                  </a:lnTo>
                  <a:lnTo>
                    <a:pt x="2324" y="2560"/>
                  </a:lnTo>
                  <a:lnTo>
                    <a:pt x="2357" y="2358"/>
                  </a:lnTo>
                  <a:lnTo>
                    <a:pt x="2357" y="2156"/>
                  </a:lnTo>
                  <a:lnTo>
                    <a:pt x="2391" y="1752"/>
                  </a:lnTo>
                  <a:lnTo>
                    <a:pt x="2391" y="1381"/>
                  </a:lnTo>
                  <a:lnTo>
                    <a:pt x="2425" y="977"/>
                  </a:lnTo>
                  <a:lnTo>
                    <a:pt x="2391" y="438"/>
                  </a:lnTo>
                  <a:lnTo>
                    <a:pt x="2391" y="304"/>
                  </a:lnTo>
                  <a:lnTo>
                    <a:pt x="2425" y="304"/>
                  </a:lnTo>
                  <a:lnTo>
                    <a:pt x="2425" y="236"/>
                  </a:lnTo>
                  <a:lnTo>
                    <a:pt x="2425" y="203"/>
                  </a:lnTo>
                  <a:lnTo>
                    <a:pt x="2391" y="169"/>
                  </a:lnTo>
                  <a:lnTo>
                    <a:pt x="2357" y="169"/>
                  </a:lnTo>
                  <a:lnTo>
                    <a:pt x="1953" y="68"/>
                  </a:lnTo>
                  <a:lnTo>
                    <a:pt x="15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10"/>
            <p:cNvSpPr/>
            <p:nvPr/>
          </p:nvSpPr>
          <p:spPr>
            <a:xfrm>
              <a:off x="4193327" y="5087904"/>
              <a:ext cx="122310" cy="58717"/>
            </a:xfrm>
            <a:custGeom>
              <a:avLst/>
              <a:gdLst/>
              <a:ahLst/>
              <a:cxnLst/>
              <a:rect l="l" t="t" r="r" b="b"/>
              <a:pathLst>
                <a:path w="2458" h="1180" extrusionOk="0">
                  <a:moveTo>
                    <a:pt x="1616" y="1"/>
                  </a:moveTo>
                  <a:lnTo>
                    <a:pt x="1178" y="68"/>
                  </a:lnTo>
                  <a:lnTo>
                    <a:pt x="909" y="102"/>
                  </a:lnTo>
                  <a:lnTo>
                    <a:pt x="640" y="68"/>
                  </a:lnTo>
                  <a:lnTo>
                    <a:pt x="404" y="68"/>
                  </a:lnTo>
                  <a:lnTo>
                    <a:pt x="168" y="136"/>
                  </a:lnTo>
                  <a:lnTo>
                    <a:pt x="168" y="102"/>
                  </a:lnTo>
                  <a:lnTo>
                    <a:pt x="135" y="68"/>
                  </a:lnTo>
                  <a:lnTo>
                    <a:pt x="101" y="68"/>
                  </a:lnTo>
                  <a:lnTo>
                    <a:pt x="67" y="102"/>
                  </a:lnTo>
                  <a:lnTo>
                    <a:pt x="34" y="371"/>
                  </a:lnTo>
                  <a:lnTo>
                    <a:pt x="34" y="641"/>
                  </a:lnTo>
                  <a:lnTo>
                    <a:pt x="0" y="1179"/>
                  </a:lnTo>
                  <a:lnTo>
                    <a:pt x="135" y="1179"/>
                  </a:lnTo>
                  <a:lnTo>
                    <a:pt x="168" y="742"/>
                  </a:lnTo>
                  <a:lnTo>
                    <a:pt x="135" y="270"/>
                  </a:lnTo>
                  <a:lnTo>
                    <a:pt x="404" y="237"/>
                  </a:lnTo>
                  <a:lnTo>
                    <a:pt x="673" y="203"/>
                  </a:lnTo>
                  <a:lnTo>
                    <a:pt x="1414" y="203"/>
                  </a:lnTo>
                  <a:lnTo>
                    <a:pt x="1616" y="169"/>
                  </a:lnTo>
                  <a:lnTo>
                    <a:pt x="1852" y="136"/>
                  </a:lnTo>
                  <a:lnTo>
                    <a:pt x="2054" y="136"/>
                  </a:lnTo>
                  <a:lnTo>
                    <a:pt x="2189" y="203"/>
                  </a:lnTo>
                  <a:lnTo>
                    <a:pt x="2256" y="304"/>
                  </a:lnTo>
                  <a:lnTo>
                    <a:pt x="2323" y="405"/>
                  </a:lnTo>
                  <a:lnTo>
                    <a:pt x="2357" y="573"/>
                  </a:lnTo>
                  <a:lnTo>
                    <a:pt x="2357" y="876"/>
                  </a:lnTo>
                  <a:lnTo>
                    <a:pt x="2357" y="1179"/>
                  </a:lnTo>
                  <a:lnTo>
                    <a:pt x="2458" y="1179"/>
                  </a:lnTo>
                  <a:lnTo>
                    <a:pt x="2458" y="843"/>
                  </a:lnTo>
                  <a:lnTo>
                    <a:pt x="2424" y="472"/>
                  </a:lnTo>
                  <a:lnTo>
                    <a:pt x="2391" y="338"/>
                  </a:lnTo>
                  <a:lnTo>
                    <a:pt x="2290" y="203"/>
                  </a:lnTo>
                  <a:lnTo>
                    <a:pt x="2189" y="68"/>
                  </a:lnTo>
                  <a:lnTo>
                    <a:pt x="20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10"/>
            <p:cNvSpPr/>
            <p:nvPr/>
          </p:nvSpPr>
          <p:spPr>
            <a:xfrm>
              <a:off x="4339075" y="5086262"/>
              <a:ext cx="129028" cy="60359"/>
            </a:xfrm>
            <a:custGeom>
              <a:avLst/>
              <a:gdLst/>
              <a:ahLst/>
              <a:cxnLst/>
              <a:rect l="l" t="t" r="r" b="b"/>
              <a:pathLst>
                <a:path w="2593" h="1213" extrusionOk="0">
                  <a:moveTo>
                    <a:pt x="472" y="0"/>
                  </a:moveTo>
                  <a:lnTo>
                    <a:pt x="101" y="101"/>
                  </a:lnTo>
                  <a:lnTo>
                    <a:pt x="68" y="135"/>
                  </a:lnTo>
                  <a:lnTo>
                    <a:pt x="68" y="169"/>
                  </a:lnTo>
                  <a:lnTo>
                    <a:pt x="0" y="674"/>
                  </a:lnTo>
                  <a:lnTo>
                    <a:pt x="0" y="1212"/>
                  </a:lnTo>
                  <a:lnTo>
                    <a:pt x="135" y="1212"/>
                  </a:lnTo>
                  <a:lnTo>
                    <a:pt x="135" y="741"/>
                  </a:lnTo>
                  <a:lnTo>
                    <a:pt x="169" y="472"/>
                  </a:lnTo>
                  <a:lnTo>
                    <a:pt x="169" y="337"/>
                  </a:lnTo>
                  <a:lnTo>
                    <a:pt x="135" y="202"/>
                  </a:lnTo>
                  <a:lnTo>
                    <a:pt x="438" y="169"/>
                  </a:lnTo>
                  <a:lnTo>
                    <a:pt x="741" y="135"/>
                  </a:lnTo>
                  <a:lnTo>
                    <a:pt x="2088" y="135"/>
                  </a:lnTo>
                  <a:lnTo>
                    <a:pt x="2222" y="169"/>
                  </a:lnTo>
                  <a:lnTo>
                    <a:pt x="2323" y="236"/>
                  </a:lnTo>
                  <a:lnTo>
                    <a:pt x="2391" y="337"/>
                  </a:lnTo>
                  <a:lnTo>
                    <a:pt x="2458" y="539"/>
                  </a:lnTo>
                  <a:lnTo>
                    <a:pt x="2458" y="741"/>
                  </a:lnTo>
                  <a:lnTo>
                    <a:pt x="2458" y="1179"/>
                  </a:lnTo>
                  <a:lnTo>
                    <a:pt x="2458" y="1212"/>
                  </a:lnTo>
                  <a:lnTo>
                    <a:pt x="2593" y="1212"/>
                  </a:lnTo>
                  <a:lnTo>
                    <a:pt x="2593" y="707"/>
                  </a:lnTo>
                  <a:lnTo>
                    <a:pt x="2593" y="438"/>
                  </a:lnTo>
                  <a:lnTo>
                    <a:pt x="2559" y="337"/>
                  </a:lnTo>
                  <a:lnTo>
                    <a:pt x="2492" y="236"/>
                  </a:lnTo>
                  <a:lnTo>
                    <a:pt x="2424" y="135"/>
                  </a:lnTo>
                  <a:lnTo>
                    <a:pt x="2323" y="68"/>
                  </a:lnTo>
                  <a:lnTo>
                    <a:pt x="2222" y="34"/>
                  </a:lnTo>
                  <a:lnTo>
                    <a:pt x="212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10"/>
            <p:cNvSpPr/>
            <p:nvPr/>
          </p:nvSpPr>
          <p:spPr>
            <a:xfrm>
              <a:off x="2424160" y="5041030"/>
              <a:ext cx="26870" cy="6718"/>
            </a:xfrm>
            <a:custGeom>
              <a:avLst/>
              <a:gdLst/>
              <a:ahLst/>
              <a:cxnLst/>
              <a:rect l="l" t="t" r="r" b="b"/>
              <a:pathLst>
                <a:path w="540" h="135" extrusionOk="0">
                  <a:moveTo>
                    <a:pt x="270" y="0"/>
                  </a:moveTo>
                  <a:lnTo>
                    <a:pt x="135" y="34"/>
                  </a:lnTo>
                  <a:lnTo>
                    <a:pt x="68" y="68"/>
                  </a:lnTo>
                  <a:lnTo>
                    <a:pt x="1" y="68"/>
                  </a:lnTo>
                  <a:lnTo>
                    <a:pt x="1" y="101"/>
                  </a:lnTo>
                  <a:lnTo>
                    <a:pt x="34" y="135"/>
                  </a:lnTo>
                  <a:lnTo>
                    <a:pt x="236" y="135"/>
                  </a:lnTo>
                  <a:lnTo>
                    <a:pt x="472" y="101"/>
                  </a:lnTo>
                  <a:lnTo>
                    <a:pt x="506" y="68"/>
                  </a:lnTo>
                  <a:lnTo>
                    <a:pt x="539" y="68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10"/>
            <p:cNvSpPr/>
            <p:nvPr/>
          </p:nvSpPr>
          <p:spPr>
            <a:xfrm>
              <a:off x="3826397" y="4948875"/>
              <a:ext cx="129077" cy="127386"/>
            </a:xfrm>
            <a:custGeom>
              <a:avLst/>
              <a:gdLst/>
              <a:ahLst/>
              <a:cxnLst/>
              <a:rect l="l" t="t" r="r" b="b"/>
              <a:pathLst>
                <a:path w="2594" h="2560" extrusionOk="0">
                  <a:moveTo>
                    <a:pt x="2290" y="101"/>
                  </a:moveTo>
                  <a:lnTo>
                    <a:pt x="2425" y="135"/>
                  </a:lnTo>
                  <a:lnTo>
                    <a:pt x="2459" y="169"/>
                  </a:lnTo>
                  <a:lnTo>
                    <a:pt x="2492" y="808"/>
                  </a:lnTo>
                  <a:lnTo>
                    <a:pt x="2492" y="1448"/>
                  </a:lnTo>
                  <a:lnTo>
                    <a:pt x="2459" y="1751"/>
                  </a:lnTo>
                  <a:lnTo>
                    <a:pt x="2425" y="2054"/>
                  </a:lnTo>
                  <a:lnTo>
                    <a:pt x="2358" y="2189"/>
                  </a:lnTo>
                  <a:lnTo>
                    <a:pt x="2290" y="2290"/>
                  </a:lnTo>
                  <a:lnTo>
                    <a:pt x="2189" y="2391"/>
                  </a:lnTo>
                  <a:lnTo>
                    <a:pt x="2055" y="2425"/>
                  </a:lnTo>
                  <a:lnTo>
                    <a:pt x="1550" y="2425"/>
                  </a:lnTo>
                  <a:lnTo>
                    <a:pt x="1045" y="2391"/>
                  </a:lnTo>
                  <a:lnTo>
                    <a:pt x="741" y="2391"/>
                  </a:lnTo>
                  <a:lnTo>
                    <a:pt x="573" y="2357"/>
                  </a:lnTo>
                  <a:lnTo>
                    <a:pt x="438" y="2324"/>
                  </a:lnTo>
                  <a:lnTo>
                    <a:pt x="337" y="2256"/>
                  </a:lnTo>
                  <a:lnTo>
                    <a:pt x="236" y="2189"/>
                  </a:lnTo>
                  <a:lnTo>
                    <a:pt x="169" y="2054"/>
                  </a:lnTo>
                  <a:lnTo>
                    <a:pt x="135" y="1886"/>
                  </a:lnTo>
                  <a:lnTo>
                    <a:pt x="135" y="1684"/>
                  </a:lnTo>
                  <a:lnTo>
                    <a:pt x="169" y="1482"/>
                  </a:lnTo>
                  <a:lnTo>
                    <a:pt x="203" y="1111"/>
                  </a:lnTo>
                  <a:lnTo>
                    <a:pt x="203" y="876"/>
                  </a:lnTo>
                  <a:lnTo>
                    <a:pt x="169" y="640"/>
                  </a:lnTo>
                  <a:lnTo>
                    <a:pt x="169" y="404"/>
                  </a:lnTo>
                  <a:lnTo>
                    <a:pt x="169" y="169"/>
                  </a:lnTo>
                  <a:lnTo>
                    <a:pt x="1314" y="135"/>
                  </a:lnTo>
                  <a:lnTo>
                    <a:pt x="1954" y="101"/>
                  </a:lnTo>
                  <a:close/>
                  <a:moveTo>
                    <a:pt x="1348" y="0"/>
                  </a:moveTo>
                  <a:lnTo>
                    <a:pt x="169" y="34"/>
                  </a:lnTo>
                  <a:lnTo>
                    <a:pt x="135" y="68"/>
                  </a:lnTo>
                  <a:lnTo>
                    <a:pt x="102" y="68"/>
                  </a:lnTo>
                  <a:lnTo>
                    <a:pt x="34" y="270"/>
                  </a:lnTo>
                  <a:lnTo>
                    <a:pt x="34" y="472"/>
                  </a:lnTo>
                  <a:lnTo>
                    <a:pt x="68" y="909"/>
                  </a:lnTo>
                  <a:lnTo>
                    <a:pt x="68" y="1145"/>
                  </a:lnTo>
                  <a:lnTo>
                    <a:pt x="68" y="1347"/>
                  </a:lnTo>
                  <a:lnTo>
                    <a:pt x="1" y="1819"/>
                  </a:lnTo>
                  <a:lnTo>
                    <a:pt x="34" y="2021"/>
                  </a:lnTo>
                  <a:lnTo>
                    <a:pt x="68" y="2189"/>
                  </a:lnTo>
                  <a:lnTo>
                    <a:pt x="169" y="2290"/>
                  </a:lnTo>
                  <a:lnTo>
                    <a:pt x="270" y="2391"/>
                  </a:lnTo>
                  <a:lnTo>
                    <a:pt x="405" y="2458"/>
                  </a:lnTo>
                  <a:lnTo>
                    <a:pt x="573" y="2492"/>
                  </a:lnTo>
                  <a:lnTo>
                    <a:pt x="944" y="2526"/>
                  </a:lnTo>
                  <a:lnTo>
                    <a:pt x="1482" y="2559"/>
                  </a:lnTo>
                  <a:lnTo>
                    <a:pt x="2055" y="2559"/>
                  </a:lnTo>
                  <a:lnTo>
                    <a:pt x="2189" y="2526"/>
                  </a:lnTo>
                  <a:lnTo>
                    <a:pt x="2324" y="2492"/>
                  </a:lnTo>
                  <a:lnTo>
                    <a:pt x="2459" y="2425"/>
                  </a:lnTo>
                  <a:lnTo>
                    <a:pt x="2492" y="2357"/>
                  </a:lnTo>
                  <a:lnTo>
                    <a:pt x="2526" y="2324"/>
                  </a:lnTo>
                  <a:lnTo>
                    <a:pt x="2560" y="2021"/>
                  </a:lnTo>
                  <a:lnTo>
                    <a:pt x="2593" y="1751"/>
                  </a:lnTo>
                  <a:lnTo>
                    <a:pt x="2593" y="1179"/>
                  </a:lnTo>
                  <a:lnTo>
                    <a:pt x="2560" y="606"/>
                  </a:lnTo>
                  <a:lnTo>
                    <a:pt x="2560" y="34"/>
                  </a:lnTo>
                  <a:lnTo>
                    <a:pt x="256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10"/>
            <p:cNvSpPr/>
            <p:nvPr/>
          </p:nvSpPr>
          <p:spPr>
            <a:xfrm>
              <a:off x="2375595" y="4948875"/>
              <a:ext cx="125694" cy="125694"/>
            </a:xfrm>
            <a:custGeom>
              <a:avLst/>
              <a:gdLst/>
              <a:ahLst/>
              <a:cxnLst/>
              <a:rect l="l" t="t" r="r" b="b"/>
              <a:pathLst>
                <a:path w="2526" h="2526" extrusionOk="0">
                  <a:moveTo>
                    <a:pt x="2323" y="135"/>
                  </a:moveTo>
                  <a:lnTo>
                    <a:pt x="2323" y="606"/>
                  </a:lnTo>
                  <a:lnTo>
                    <a:pt x="2290" y="1078"/>
                  </a:lnTo>
                  <a:lnTo>
                    <a:pt x="2323" y="1381"/>
                  </a:lnTo>
                  <a:lnTo>
                    <a:pt x="2357" y="1684"/>
                  </a:lnTo>
                  <a:lnTo>
                    <a:pt x="2391" y="1852"/>
                  </a:lnTo>
                  <a:lnTo>
                    <a:pt x="2391" y="2054"/>
                  </a:lnTo>
                  <a:lnTo>
                    <a:pt x="2357" y="2223"/>
                  </a:lnTo>
                  <a:lnTo>
                    <a:pt x="2290" y="2290"/>
                  </a:lnTo>
                  <a:lnTo>
                    <a:pt x="2222" y="2324"/>
                  </a:lnTo>
                  <a:lnTo>
                    <a:pt x="2054" y="2357"/>
                  </a:lnTo>
                  <a:lnTo>
                    <a:pt x="1886" y="2391"/>
                  </a:lnTo>
                  <a:lnTo>
                    <a:pt x="1010" y="2391"/>
                  </a:lnTo>
                  <a:lnTo>
                    <a:pt x="775" y="2357"/>
                  </a:lnTo>
                  <a:lnTo>
                    <a:pt x="539" y="2324"/>
                  </a:lnTo>
                  <a:lnTo>
                    <a:pt x="236" y="2324"/>
                  </a:lnTo>
                  <a:lnTo>
                    <a:pt x="202" y="2290"/>
                  </a:lnTo>
                  <a:lnTo>
                    <a:pt x="169" y="2256"/>
                  </a:lnTo>
                  <a:lnTo>
                    <a:pt x="135" y="2088"/>
                  </a:lnTo>
                  <a:lnTo>
                    <a:pt x="135" y="1617"/>
                  </a:lnTo>
                  <a:lnTo>
                    <a:pt x="202" y="1145"/>
                  </a:lnTo>
                  <a:lnTo>
                    <a:pt x="202" y="640"/>
                  </a:lnTo>
                  <a:lnTo>
                    <a:pt x="169" y="438"/>
                  </a:lnTo>
                  <a:lnTo>
                    <a:pt x="135" y="202"/>
                  </a:lnTo>
                  <a:lnTo>
                    <a:pt x="674" y="169"/>
                  </a:lnTo>
                  <a:lnTo>
                    <a:pt x="1212" y="202"/>
                  </a:lnTo>
                  <a:lnTo>
                    <a:pt x="1785" y="169"/>
                  </a:lnTo>
                  <a:lnTo>
                    <a:pt x="2323" y="135"/>
                  </a:lnTo>
                  <a:close/>
                  <a:moveTo>
                    <a:pt x="2357" y="0"/>
                  </a:moveTo>
                  <a:lnTo>
                    <a:pt x="2088" y="34"/>
                  </a:lnTo>
                  <a:lnTo>
                    <a:pt x="1785" y="68"/>
                  </a:lnTo>
                  <a:lnTo>
                    <a:pt x="1212" y="68"/>
                  </a:lnTo>
                  <a:lnTo>
                    <a:pt x="640" y="34"/>
                  </a:lnTo>
                  <a:lnTo>
                    <a:pt x="68" y="68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0" y="202"/>
                  </a:lnTo>
                  <a:lnTo>
                    <a:pt x="68" y="202"/>
                  </a:lnTo>
                  <a:lnTo>
                    <a:pt x="34" y="741"/>
                  </a:lnTo>
                  <a:lnTo>
                    <a:pt x="34" y="1280"/>
                  </a:lnTo>
                  <a:lnTo>
                    <a:pt x="0" y="1852"/>
                  </a:lnTo>
                  <a:lnTo>
                    <a:pt x="0" y="2122"/>
                  </a:lnTo>
                  <a:lnTo>
                    <a:pt x="34" y="2391"/>
                  </a:lnTo>
                  <a:lnTo>
                    <a:pt x="34" y="2458"/>
                  </a:lnTo>
                  <a:lnTo>
                    <a:pt x="438" y="2458"/>
                  </a:lnTo>
                  <a:lnTo>
                    <a:pt x="775" y="2492"/>
                  </a:lnTo>
                  <a:lnTo>
                    <a:pt x="1448" y="2526"/>
                  </a:lnTo>
                  <a:lnTo>
                    <a:pt x="1953" y="2526"/>
                  </a:lnTo>
                  <a:lnTo>
                    <a:pt x="2189" y="2492"/>
                  </a:lnTo>
                  <a:lnTo>
                    <a:pt x="2290" y="2458"/>
                  </a:lnTo>
                  <a:lnTo>
                    <a:pt x="2391" y="2391"/>
                  </a:lnTo>
                  <a:lnTo>
                    <a:pt x="2458" y="2324"/>
                  </a:lnTo>
                  <a:lnTo>
                    <a:pt x="2492" y="2223"/>
                  </a:lnTo>
                  <a:lnTo>
                    <a:pt x="2525" y="2021"/>
                  </a:lnTo>
                  <a:lnTo>
                    <a:pt x="2525" y="1819"/>
                  </a:lnTo>
                  <a:lnTo>
                    <a:pt x="2492" y="1617"/>
                  </a:lnTo>
                  <a:lnTo>
                    <a:pt x="2458" y="1347"/>
                  </a:lnTo>
                  <a:lnTo>
                    <a:pt x="2424" y="1078"/>
                  </a:lnTo>
                  <a:lnTo>
                    <a:pt x="2458" y="573"/>
                  </a:lnTo>
                  <a:lnTo>
                    <a:pt x="2458" y="337"/>
                  </a:lnTo>
                  <a:lnTo>
                    <a:pt x="2458" y="68"/>
                  </a:lnTo>
                  <a:lnTo>
                    <a:pt x="2424" y="34"/>
                  </a:lnTo>
                  <a:lnTo>
                    <a:pt x="235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10"/>
            <p:cNvSpPr/>
            <p:nvPr/>
          </p:nvSpPr>
          <p:spPr>
            <a:xfrm>
              <a:off x="3684034" y="4945541"/>
              <a:ext cx="129028" cy="129028"/>
            </a:xfrm>
            <a:custGeom>
              <a:avLst/>
              <a:gdLst/>
              <a:ahLst/>
              <a:cxnLst/>
              <a:rect l="l" t="t" r="r" b="b"/>
              <a:pathLst>
                <a:path w="2593" h="2593" extrusionOk="0">
                  <a:moveTo>
                    <a:pt x="606" y="101"/>
                  </a:moveTo>
                  <a:lnTo>
                    <a:pt x="1111" y="135"/>
                  </a:lnTo>
                  <a:lnTo>
                    <a:pt x="1616" y="168"/>
                  </a:lnTo>
                  <a:lnTo>
                    <a:pt x="2121" y="202"/>
                  </a:lnTo>
                  <a:lnTo>
                    <a:pt x="2256" y="236"/>
                  </a:lnTo>
                  <a:lnTo>
                    <a:pt x="2357" y="269"/>
                  </a:lnTo>
                  <a:lnTo>
                    <a:pt x="2390" y="370"/>
                  </a:lnTo>
                  <a:lnTo>
                    <a:pt x="2424" y="471"/>
                  </a:lnTo>
                  <a:lnTo>
                    <a:pt x="2458" y="707"/>
                  </a:lnTo>
                  <a:lnTo>
                    <a:pt x="2458" y="943"/>
                  </a:lnTo>
                  <a:lnTo>
                    <a:pt x="2424" y="1482"/>
                  </a:lnTo>
                  <a:lnTo>
                    <a:pt x="2390" y="2020"/>
                  </a:lnTo>
                  <a:lnTo>
                    <a:pt x="2357" y="2189"/>
                  </a:lnTo>
                  <a:lnTo>
                    <a:pt x="2289" y="2290"/>
                  </a:lnTo>
                  <a:lnTo>
                    <a:pt x="2188" y="2391"/>
                  </a:lnTo>
                  <a:lnTo>
                    <a:pt x="2087" y="2424"/>
                  </a:lnTo>
                  <a:lnTo>
                    <a:pt x="1953" y="2458"/>
                  </a:lnTo>
                  <a:lnTo>
                    <a:pt x="1818" y="2458"/>
                  </a:lnTo>
                  <a:lnTo>
                    <a:pt x="1549" y="2424"/>
                  </a:lnTo>
                  <a:lnTo>
                    <a:pt x="943" y="2391"/>
                  </a:lnTo>
                  <a:lnTo>
                    <a:pt x="539" y="2357"/>
                  </a:lnTo>
                  <a:lnTo>
                    <a:pt x="337" y="2323"/>
                  </a:lnTo>
                  <a:lnTo>
                    <a:pt x="236" y="2256"/>
                  </a:lnTo>
                  <a:lnTo>
                    <a:pt x="202" y="2189"/>
                  </a:lnTo>
                  <a:lnTo>
                    <a:pt x="135" y="1953"/>
                  </a:lnTo>
                  <a:lnTo>
                    <a:pt x="101" y="1717"/>
                  </a:lnTo>
                  <a:lnTo>
                    <a:pt x="101" y="1212"/>
                  </a:lnTo>
                  <a:lnTo>
                    <a:pt x="135" y="707"/>
                  </a:lnTo>
                  <a:lnTo>
                    <a:pt x="135" y="202"/>
                  </a:lnTo>
                  <a:lnTo>
                    <a:pt x="370" y="135"/>
                  </a:lnTo>
                  <a:lnTo>
                    <a:pt x="606" y="101"/>
                  </a:lnTo>
                  <a:close/>
                  <a:moveTo>
                    <a:pt x="438" y="0"/>
                  </a:moveTo>
                  <a:lnTo>
                    <a:pt x="67" y="67"/>
                  </a:lnTo>
                  <a:lnTo>
                    <a:pt x="34" y="101"/>
                  </a:lnTo>
                  <a:lnTo>
                    <a:pt x="34" y="135"/>
                  </a:lnTo>
                  <a:lnTo>
                    <a:pt x="34" y="168"/>
                  </a:lnTo>
                  <a:lnTo>
                    <a:pt x="0" y="842"/>
                  </a:lnTo>
                  <a:lnTo>
                    <a:pt x="0" y="1515"/>
                  </a:lnTo>
                  <a:lnTo>
                    <a:pt x="0" y="1717"/>
                  </a:lnTo>
                  <a:lnTo>
                    <a:pt x="0" y="1987"/>
                  </a:lnTo>
                  <a:lnTo>
                    <a:pt x="34" y="2121"/>
                  </a:lnTo>
                  <a:lnTo>
                    <a:pt x="67" y="2256"/>
                  </a:lnTo>
                  <a:lnTo>
                    <a:pt x="135" y="2357"/>
                  </a:lnTo>
                  <a:lnTo>
                    <a:pt x="236" y="2424"/>
                  </a:lnTo>
                  <a:lnTo>
                    <a:pt x="337" y="2458"/>
                  </a:lnTo>
                  <a:lnTo>
                    <a:pt x="438" y="2492"/>
                  </a:lnTo>
                  <a:lnTo>
                    <a:pt x="673" y="2492"/>
                  </a:lnTo>
                  <a:lnTo>
                    <a:pt x="1178" y="2559"/>
                  </a:lnTo>
                  <a:lnTo>
                    <a:pt x="1650" y="2559"/>
                  </a:lnTo>
                  <a:lnTo>
                    <a:pt x="1885" y="2593"/>
                  </a:lnTo>
                  <a:lnTo>
                    <a:pt x="2121" y="2559"/>
                  </a:lnTo>
                  <a:lnTo>
                    <a:pt x="2222" y="2525"/>
                  </a:lnTo>
                  <a:lnTo>
                    <a:pt x="2323" y="2492"/>
                  </a:lnTo>
                  <a:lnTo>
                    <a:pt x="2390" y="2391"/>
                  </a:lnTo>
                  <a:lnTo>
                    <a:pt x="2458" y="2290"/>
                  </a:lnTo>
                  <a:lnTo>
                    <a:pt x="2525" y="1987"/>
                  </a:lnTo>
                  <a:lnTo>
                    <a:pt x="2559" y="1684"/>
                  </a:lnTo>
                  <a:lnTo>
                    <a:pt x="2559" y="1044"/>
                  </a:lnTo>
                  <a:lnTo>
                    <a:pt x="2592" y="572"/>
                  </a:lnTo>
                  <a:lnTo>
                    <a:pt x="2559" y="370"/>
                  </a:lnTo>
                  <a:lnTo>
                    <a:pt x="2525" y="236"/>
                  </a:lnTo>
                  <a:lnTo>
                    <a:pt x="2458" y="168"/>
                  </a:lnTo>
                  <a:lnTo>
                    <a:pt x="2357" y="101"/>
                  </a:lnTo>
                  <a:lnTo>
                    <a:pt x="2256" y="67"/>
                  </a:lnTo>
                  <a:lnTo>
                    <a:pt x="1986" y="34"/>
                  </a:lnTo>
                  <a:lnTo>
                    <a:pt x="1481" y="34"/>
                  </a:lnTo>
                  <a:lnTo>
                    <a:pt x="77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10"/>
            <p:cNvSpPr/>
            <p:nvPr/>
          </p:nvSpPr>
          <p:spPr>
            <a:xfrm>
              <a:off x="3735934" y="5022569"/>
              <a:ext cx="25179" cy="31896"/>
            </a:xfrm>
            <a:custGeom>
              <a:avLst/>
              <a:gdLst/>
              <a:ahLst/>
              <a:cxnLst/>
              <a:rect l="l" t="t" r="r" b="b"/>
              <a:pathLst>
                <a:path w="506" h="641" extrusionOk="0">
                  <a:moveTo>
                    <a:pt x="270" y="136"/>
                  </a:moveTo>
                  <a:lnTo>
                    <a:pt x="371" y="169"/>
                  </a:lnTo>
                  <a:lnTo>
                    <a:pt x="304" y="237"/>
                  </a:lnTo>
                  <a:lnTo>
                    <a:pt x="270" y="270"/>
                  </a:lnTo>
                  <a:lnTo>
                    <a:pt x="169" y="270"/>
                  </a:lnTo>
                  <a:lnTo>
                    <a:pt x="135" y="203"/>
                  </a:lnTo>
                  <a:lnTo>
                    <a:pt x="135" y="136"/>
                  </a:lnTo>
                  <a:close/>
                  <a:moveTo>
                    <a:pt x="203" y="1"/>
                  </a:moveTo>
                  <a:lnTo>
                    <a:pt x="135" y="35"/>
                  </a:lnTo>
                  <a:lnTo>
                    <a:pt x="68" y="68"/>
                  </a:lnTo>
                  <a:lnTo>
                    <a:pt x="34" y="102"/>
                  </a:lnTo>
                  <a:lnTo>
                    <a:pt x="1" y="169"/>
                  </a:lnTo>
                  <a:lnTo>
                    <a:pt x="1" y="237"/>
                  </a:lnTo>
                  <a:lnTo>
                    <a:pt x="68" y="338"/>
                  </a:lnTo>
                  <a:lnTo>
                    <a:pt x="203" y="405"/>
                  </a:lnTo>
                  <a:lnTo>
                    <a:pt x="304" y="405"/>
                  </a:lnTo>
                  <a:lnTo>
                    <a:pt x="270" y="439"/>
                  </a:lnTo>
                  <a:lnTo>
                    <a:pt x="236" y="506"/>
                  </a:lnTo>
                  <a:lnTo>
                    <a:pt x="203" y="472"/>
                  </a:lnTo>
                  <a:lnTo>
                    <a:pt x="135" y="472"/>
                  </a:lnTo>
                  <a:lnTo>
                    <a:pt x="135" y="573"/>
                  </a:lnTo>
                  <a:lnTo>
                    <a:pt x="169" y="641"/>
                  </a:lnTo>
                  <a:lnTo>
                    <a:pt x="236" y="641"/>
                  </a:lnTo>
                  <a:lnTo>
                    <a:pt x="304" y="607"/>
                  </a:lnTo>
                  <a:lnTo>
                    <a:pt x="371" y="540"/>
                  </a:lnTo>
                  <a:lnTo>
                    <a:pt x="438" y="439"/>
                  </a:lnTo>
                  <a:lnTo>
                    <a:pt x="472" y="304"/>
                  </a:lnTo>
                  <a:lnTo>
                    <a:pt x="506" y="203"/>
                  </a:lnTo>
                  <a:lnTo>
                    <a:pt x="472" y="169"/>
                  </a:lnTo>
                  <a:lnTo>
                    <a:pt x="405" y="136"/>
                  </a:lnTo>
                  <a:lnTo>
                    <a:pt x="371" y="68"/>
                  </a:lnTo>
                  <a:lnTo>
                    <a:pt x="304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10"/>
            <p:cNvSpPr/>
            <p:nvPr/>
          </p:nvSpPr>
          <p:spPr>
            <a:xfrm>
              <a:off x="2422469" y="5014210"/>
              <a:ext cx="25179" cy="20153"/>
            </a:xfrm>
            <a:custGeom>
              <a:avLst/>
              <a:gdLst/>
              <a:ahLst/>
              <a:cxnLst/>
              <a:rect l="l" t="t" r="r" b="b"/>
              <a:pathLst>
                <a:path w="506" h="405" extrusionOk="0">
                  <a:moveTo>
                    <a:pt x="203" y="102"/>
                  </a:moveTo>
                  <a:lnTo>
                    <a:pt x="203" y="135"/>
                  </a:lnTo>
                  <a:lnTo>
                    <a:pt x="237" y="169"/>
                  </a:lnTo>
                  <a:lnTo>
                    <a:pt x="338" y="135"/>
                  </a:lnTo>
                  <a:lnTo>
                    <a:pt x="203" y="270"/>
                  </a:lnTo>
                  <a:lnTo>
                    <a:pt x="136" y="304"/>
                  </a:lnTo>
                  <a:lnTo>
                    <a:pt x="102" y="304"/>
                  </a:lnTo>
                  <a:lnTo>
                    <a:pt x="136" y="203"/>
                  </a:lnTo>
                  <a:lnTo>
                    <a:pt x="169" y="135"/>
                  </a:lnTo>
                  <a:lnTo>
                    <a:pt x="203" y="102"/>
                  </a:lnTo>
                  <a:close/>
                  <a:moveTo>
                    <a:pt x="169" y="1"/>
                  </a:moveTo>
                  <a:lnTo>
                    <a:pt x="102" y="68"/>
                  </a:lnTo>
                  <a:lnTo>
                    <a:pt x="35" y="102"/>
                  </a:lnTo>
                  <a:lnTo>
                    <a:pt x="1" y="270"/>
                  </a:lnTo>
                  <a:lnTo>
                    <a:pt x="1" y="371"/>
                  </a:lnTo>
                  <a:lnTo>
                    <a:pt x="68" y="405"/>
                  </a:lnTo>
                  <a:lnTo>
                    <a:pt x="237" y="405"/>
                  </a:lnTo>
                  <a:lnTo>
                    <a:pt x="371" y="304"/>
                  </a:lnTo>
                  <a:lnTo>
                    <a:pt x="439" y="236"/>
                  </a:lnTo>
                  <a:lnTo>
                    <a:pt x="506" y="169"/>
                  </a:lnTo>
                  <a:lnTo>
                    <a:pt x="506" y="102"/>
                  </a:lnTo>
                  <a:lnTo>
                    <a:pt x="472" y="34"/>
                  </a:lnTo>
                  <a:lnTo>
                    <a:pt x="439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10"/>
            <p:cNvSpPr/>
            <p:nvPr/>
          </p:nvSpPr>
          <p:spPr>
            <a:xfrm>
              <a:off x="3898450" y="5089596"/>
              <a:ext cx="134053" cy="57025"/>
            </a:xfrm>
            <a:custGeom>
              <a:avLst/>
              <a:gdLst/>
              <a:ahLst/>
              <a:cxnLst/>
              <a:rect l="l" t="t" r="r" b="b"/>
              <a:pathLst>
                <a:path w="2694" h="1146" extrusionOk="0">
                  <a:moveTo>
                    <a:pt x="1549" y="1"/>
                  </a:moveTo>
                  <a:lnTo>
                    <a:pt x="1112" y="34"/>
                  </a:lnTo>
                  <a:lnTo>
                    <a:pt x="337" y="34"/>
                  </a:lnTo>
                  <a:lnTo>
                    <a:pt x="102" y="68"/>
                  </a:lnTo>
                  <a:lnTo>
                    <a:pt x="34" y="102"/>
                  </a:lnTo>
                  <a:lnTo>
                    <a:pt x="34" y="169"/>
                  </a:lnTo>
                  <a:lnTo>
                    <a:pt x="1" y="304"/>
                  </a:lnTo>
                  <a:lnTo>
                    <a:pt x="1" y="438"/>
                  </a:lnTo>
                  <a:lnTo>
                    <a:pt x="1" y="741"/>
                  </a:lnTo>
                  <a:lnTo>
                    <a:pt x="1" y="1145"/>
                  </a:lnTo>
                  <a:lnTo>
                    <a:pt x="135" y="1145"/>
                  </a:lnTo>
                  <a:lnTo>
                    <a:pt x="135" y="741"/>
                  </a:lnTo>
                  <a:lnTo>
                    <a:pt x="135" y="337"/>
                  </a:lnTo>
                  <a:lnTo>
                    <a:pt x="135" y="203"/>
                  </a:lnTo>
                  <a:lnTo>
                    <a:pt x="506" y="169"/>
                  </a:lnTo>
                  <a:lnTo>
                    <a:pt x="876" y="135"/>
                  </a:lnTo>
                  <a:lnTo>
                    <a:pt x="1246" y="169"/>
                  </a:lnTo>
                  <a:lnTo>
                    <a:pt x="1583" y="135"/>
                  </a:lnTo>
                  <a:lnTo>
                    <a:pt x="1953" y="135"/>
                  </a:lnTo>
                  <a:lnTo>
                    <a:pt x="2155" y="169"/>
                  </a:lnTo>
                  <a:lnTo>
                    <a:pt x="2324" y="203"/>
                  </a:lnTo>
                  <a:lnTo>
                    <a:pt x="2425" y="236"/>
                  </a:lnTo>
                  <a:lnTo>
                    <a:pt x="2492" y="304"/>
                  </a:lnTo>
                  <a:lnTo>
                    <a:pt x="2526" y="405"/>
                  </a:lnTo>
                  <a:lnTo>
                    <a:pt x="2559" y="506"/>
                  </a:lnTo>
                  <a:lnTo>
                    <a:pt x="2559" y="741"/>
                  </a:lnTo>
                  <a:lnTo>
                    <a:pt x="2559" y="943"/>
                  </a:lnTo>
                  <a:lnTo>
                    <a:pt x="2526" y="1145"/>
                  </a:lnTo>
                  <a:lnTo>
                    <a:pt x="2660" y="1145"/>
                  </a:lnTo>
                  <a:lnTo>
                    <a:pt x="2694" y="876"/>
                  </a:lnTo>
                  <a:lnTo>
                    <a:pt x="2694" y="539"/>
                  </a:lnTo>
                  <a:lnTo>
                    <a:pt x="2660" y="337"/>
                  </a:lnTo>
                  <a:lnTo>
                    <a:pt x="2593" y="203"/>
                  </a:lnTo>
                  <a:lnTo>
                    <a:pt x="2458" y="102"/>
                  </a:lnTo>
                  <a:lnTo>
                    <a:pt x="2324" y="68"/>
                  </a:lnTo>
                  <a:lnTo>
                    <a:pt x="2155" y="34"/>
                  </a:lnTo>
                  <a:lnTo>
                    <a:pt x="198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10"/>
            <p:cNvSpPr/>
            <p:nvPr/>
          </p:nvSpPr>
          <p:spPr>
            <a:xfrm>
              <a:off x="2714012" y="5019235"/>
              <a:ext cx="28512" cy="31896"/>
            </a:xfrm>
            <a:custGeom>
              <a:avLst/>
              <a:gdLst/>
              <a:ahLst/>
              <a:cxnLst/>
              <a:rect l="l" t="t" r="r" b="b"/>
              <a:pathLst>
                <a:path w="573" h="641" extrusionOk="0">
                  <a:moveTo>
                    <a:pt x="303" y="1"/>
                  </a:moveTo>
                  <a:lnTo>
                    <a:pt x="169" y="68"/>
                  </a:lnTo>
                  <a:lnTo>
                    <a:pt x="68" y="169"/>
                  </a:lnTo>
                  <a:lnTo>
                    <a:pt x="68" y="203"/>
                  </a:lnTo>
                  <a:lnTo>
                    <a:pt x="68" y="236"/>
                  </a:lnTo>
                  <a:lnTo>
                    <a:pt x="135" y="236"/>
                  </a:lnTo>
                  <a:lnTo>
                    <a:pt x="270" y="135"/>
                  </a:lnTo>
                  <a:lnTo>
                    <a:pt x="371" y="102"/>
                  </a:lnTo>
                  <a:lnTo>
                    <a:pt x="438" y="135"/>
                  </a:lnTo>
                  <a:lnTo>
                    <a:pt x="202" y="337"/>
                  </a:lnTo>
                  <a:lnTo>
                    <a:pt x="34" y="506"/>
                  </a:lnTo>
                  <a:lnTo>
                    <a:pt x="0" y="539"/>
                  </a:lnTo>
                  <a:lnTo>
                    <a:pt x="0" y="607"/>
                  </a:lnTo>
                  <a:lnTo>
                    <a:pt x="34" y="607"/>
                  </a:lnTo>
                  <a:lnTo>
                    <a:pt x="101" y="640"/>
                  </a:lnTo>
                  <a:lnTo>
                    <a:pt x="404" y="573"/>
                  </a:lnTo>
                  <a:lnTo>
                    <a:pt x="539" y="573"/>
                  </a:lnTo>
                  <a:lnTo>
                    <a:pt x="573" y="539"/>
                  </a:lnTo>
                  <a:lnTo>
                    <a:pt x="573" y="472"/>
                  </a:lnTo>
                  <a:lnTo>
                    <a:pt x="539" y="438"/>
                  </a:lnTo>
                  <a:lnTo>
                    <a:pt x="404" y="438"/>
                  </a:lnTo>
                  <a:lnTo>
                    <a:pt x="270" y="472"/>
                  </a:lnTo>
                  <a:lnTo>
                    <a:pt x="539" y="203"/>
                  </a:lnTo>
                  <a:lnTo>
                    <a:pt x="573" y="169"/>
                  </a:lnTo>
                  <a:lnTo>
                    <a:pt x="573" y="135"/>
                  </a:lnTo>
                  <a:lnTo>
                    <a:pt x="539" y="68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10"/>
            <p:cNvSpPr/>
            <p:nvPr/>
          </p:nvSpPr>
          <p:spPr>
            <a:xfrm>
              <a:off x="2978686" y="4853385"/>
              <a:ext cx="132411" cy="82154"/>
            </a:xfrm>
            <a:custGeom>
              <a:avLst/>
              <a:gdLst/>
              <a:ahLst/>
              <a:cxnLst/>
              <a:rect l="l" t="t" r="r" b="b"/>
              <a:pathLst>
                <a:path w="2661" h="1651" extrusionOk="0">
                  <a:moveTo>
                    <a:pt x="943" y="135"/>
                  </a:moveTo>
                  <a:lnTo>
                    <a:pt x="1954" y="169"/>
                  </a:lnTo>
                  <a:lnTo>
                    <a:pt x="2257" y="169"/>
                  </a:lnTo>
                  <a:lnTo>
                    <a:pt x="2358" y="202"/>
                  </a:lnTo>
                  <a:lnTo>
                    <a:pt x="2425" y="236"/>
                  </a:lnTo>
                  <a:lnTo>
                    <a:pt x="2459" y="303"/>
                  </a:lnTo>
                  <a:lnTo>
                    <a:pt x="2459" y="438"/>
                  </a:lnTo>
                  <a:lnTo>
                    <a:pt x="2459" y="573"/>
                  </a:lnTo>
                  <a:lnTo>
                    <a:pt x="2425" y="808"/>
                  </a:lnTo>
                  <a:lnTo>
                    <a:pt x="2425" y="1111"/>
                  </a:lnTo>
                  <a:lnTo>
                    <a:pt x="2459" y="1246"/>
                  </a:lnTo>
                  <a:lnTo>
                    <a:pt x="2492" y="1381"/>
                  </a:lnTo>
                  <a:lnTo>
                    <a:pt x="2021" y="1414"/>
                  </a:lnTo>
                  <a:lnTo>
                    <a:pt x="1516" y="1414"/>
                  </a:lnTo>
                  <a:lnTo>
                    <a:pt x="1112" y="1448"/>
                  </a:lnTo>
                  <a:lnTo>
                    <a:pt x="674" y="1515"/>
                  </a:lnTo>
                  <a:lnTo>
                    <a:pt x="438" y="1482"/>
                  </a:lnTo>
                  <a:lnTo>
                    <a:pt x="203" y="1414"/>
                  </a:lnTo>
                  <a:lnTo>
                    <a:pt x="169" y="1381"/>
                  </a:lnTo>
                  <a:lnTo>
                    <a:pt x="135" y="1347"/>
                  </a:lnTo>
                  <a:lnTo>
                    <a:pt x="135" y="1179"/>
                  </a:lnTo>
                  <a:lnTo>
                    <a:pt x="135" y="909"/>
                  </a:lnTo>
                  <a:lnTo>
                    <a:pt x="135" y="573"/>
                  </a:lnTo>
                  <a:lnTo>
                    <a:pt x="102" y="236"/>
                  </a:lnTo>
                  <a:lnTo>
                    <a:pt x="135" y="236"/>
                  </a:lnTo>
                  <a:lnTo>
                    <a:pt x="236" y="169"/>
                  </a:lnTo>
                  <a:lnTo>
                    <a:pt x="337" y="135"/>
                  </a:lnTo>
                  <a:close/>
                  <a:moveTo>
                    <a:pt x="304" y="0"/>
                  </a:moveTo>
                  <a:lnTo>
                    <a:pt x="203" y="34"/>
                  </a:lnTo>
                  <a:lnTo>
                    <a:pt x="102" y="101"/>
                  </a:lnTo>
                  <a:lnTo>
                    <a:pt x="102" y="34"/>
                  </a:lnTo>
                  <a:lnTo>
                    <a:pt x="34" y="34"/>
                  </a:lnTo>
                  <a:lnTo>
                    <a:pt x="1" y="337"/>
                  </a:lnTo>
                  <a:lnTo>
                    <a:pt x="1" y="640"/>
                  </a:lnTo>
                  <a:lnTo>
                    <a:pt x="1" y="1246"/>
                  </a:lnTo>
                  <a:lnTo>
                    <a:pt x="34" y="1347"/>
                  </a:lnTo>
                  <a:lnTo>
                    <a:pt x="68" y="1448"/>
                  </a:lnTo>
                  <a:lnTo>
                    <a:pt x="135" y="1515"/>
                  </a:lnTo>
                  <a:lnTo>
                    <a:pt x="236" y="1583"/>
                  </a:lnTo>
                  <a:lnTo>
                    <a:pt x="472" y="1616"/>
                  </a:lnTo>
                  <a:lnTo>
                    <a:pt x="741" y="1650"/>
                  </a:lnTo>
                  <a:lnTo>
                    <a:pt x="1280" y="1583"/>
                  </a:lnTo>
                  <a:lnTo>
                    <a:pt x="1617" y="1549"/>
                  </a:lnTo>
                  <a:lnTo>
                    <a:pt x="2257" y="1549"/>
                  </a:lnTo>
                  <a:lnTo>
                    <a:pt x="2593" y="1515"/>
                  </a:lnTo>
                  <a:lnTo>
                    <a:pt x="2661" y="1482"/>
                  </a:lnTo>
                  <a:lnTo>
                    <a:pt x="2661" y="1448"/>
                  </a:lnTo>
                  <a:lnTo>
                    <a:pt x="2661" y="1414"/>
                  </a:lnTo>
                  <a:lnTo>
                    <a:pt x="2593" y="1246"/>
                  </a:lnTo>
                  <a:lnTo>
                    <a:pt x="2560" y="1078"/>
                  </a:lnTo>
                  <a:lnTo>
                    <a:pt x="2560" y="741"/>
                  </a:lnTo>
                  <a:lnTo>
                    <a:pt x="2593" y="539"/>
                  </a:lnTo>
                  <a:lnTo>
                    <a:pt x="2593" y="371"/>
                  </a:lnTo>
                  <a:lnTo>
                    <a:pt x="2560" y="202"/>
                  </a:lnTo>
                  <a:lnTo>
                    <a:pt x="2459" y="34"/>
                  </a:lnTo>
                  <a:lnTo>
                    <a:pt x="2425" y="34"/>
                  </a:lnTo>
                  <a:lnTo>
                    <a:pt x="2391" y="0"/>
                  </a:lnTo>
                  <a:lnTo>
                    <a:pt x="2055" y="34"/>
                  </a:lnTo>
                  <a:lnTo>
                    <a:pt x="1718" y="34"/>
                  </a:lnTo>
                  <a:lnTo>
                    <a:pt x="101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10"/>
            <p:cNvSpPr/>
            <p:nvPr/>
          </p:nvSpPr>
          <p:spPr>
            <a:xfrm>
              <a:off x="3611981" y="5086262"/>
              <a:ext cx="129028" cy="60359"/>
            </a:xfrm>
            <a:custGeom>
              <a:avLst/>
              <a:gdLst/>
              <a:ahLst/>
              <a:cxnLst/>
              <a:rect l="l" t="t" r="r" b="b"/>
              <a:pathLst>
                <a:path w="2593" h="1213" extrusionOk="0">
                  <a:moveTo>
                    <a:pt x="1852" y="0"/>
                  </a:moveTo>
                  <a:lnTo>
                    <a:pt x="1347" y="34"/>
                  </a:lnTo>
                  <a:lnTo>
                    <a:pt x="842" y="68"/>
                  </a:lnTo>
                  <a:lnTo>
                    <a:pt x="68" y="68"/>
                  </a:lnTo>
                  <a:lnTo>
                    <a:pt x="34" y="101"/>
                  </a:lnTo>
                  <a:lnTo>
                    <a:pt x="0" y="135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0" y="404"/>
                  </a:lnTo>
                  <a:lnTo>
                    <a:pt x="0" y="640"/>
                  </a:lnTo>
                  <a:lnTo>
                    <a:pt x="34" y="1078"/>
                  </a:lnTo>
                  <a:lnTo>
                    <a:pt x="34" y="1212"/>
                  </a:lnTo>
                  <a:lnTo>
                    <a:pt x="169" y="1212"/>
                  </a:lnTo>
                  <a:lnTo>
                    <a:pt x="169" y="741"/>
                  </a:lnTo>
                  <a:lnTo>
                    <a:pt x="135" y="472"/>
                  </a:lnTo>
                  <a:lnTo>
                    <a:pt x="135" y="236"/>
                  </a:lnTo>
                  <a:lnTo>
                    <a:pt x="909" y="202"/>
                  </a:lnTo>
                  <a:lnTo>
                    <a:pt x="1684" y="135"/>
                  </a:lnTo>
                  <a:lnTo>
                    <a:pt x="1953" y="135"/>
                  </a:lnTo>
                  <a:lnTo>
                    <a:pt x="2189" y="169"/>
                  </a:lnTo>
                  <a:lnTo>
                    <a:pt x="2323" y="202"/>
                  </a:lnTo>
                  <a:lnTo>
                    <a:pt x="2391" y="303"/>
                  </a:lnTo>
                  <a:lnTo>
                    <a:pt x="2424" y="404"/>
                  </a:lnTo>
                  <a:lnTo>
                    <a:pt x="2458" y="539"/>
                  </a:lnTo>
                  <a:lnTo>
                    <a:pt x="2458" y="876"/>
                  </a:lnTo>
                  <a:lnTo>
                    <a:pt x="2424" y="1212"/>
                  </a:lnTo>
                  <a:lnTo>
                    <a:pt x="2525" y="1212"/>
                  </a:lnTo>
                  <a:lnTo>
                    <a:pt x="2593" y="842"/>
                  </a:lnTo>
                  <a:lnTo>
                    <a:pt x="2593" y="505"/>
                  </a:lnTo>
                  <a:lnTo>
                    <a:pt x="2559" y="303"/>
                  </a:lnTo>
                  <a:lnTo>
                    <a:pt x="2492" y="169"/>
                  </a:lnTo>
                  <a:lnTo>
                    <a:pt x="2357" y="68"/>
                  </a:lnTo>
                  <a:lnTo>
                    <a:pt x="2189" y="34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10"/>
            <p:cNvSpPr/>
            <p:nvPr/>
          </p:nvSpPr>
          <p:spPr>
            <a:xfrm>
              <a:off x="3427670" y="4851694"/>
              <a:ext cx="137437" cy="82154"/>
            </a:xfrm>
            <a:custGeom>
              <a:avLst/>
              <a:gdLst/>
              <a:ahLst/>
              <a:cxnLst/>
              <a:rect l="l" t="t" r="r" b="b"/>
              <a:pathLst>
                <a:path w="2762" h="1651" extrusionOk="0">
                  <a:moveTo>
                    <a:pt x="2593" y="135"/>
                  </a:moveTo>
                  <a:lnTo>
                    <a:pt x="2627" y="169"/>
                  </a:lnTo>
                  <a:lnTo>
                    <a:pt x="2661" y="169"/>
                  </a:lnTo>
                  <a:lnTo>
                    <a:pt x="2661" y="270"/>
                  </a:lnTo>
                  <a:lnTo>
                    <a:pt x="2627" y="573"/>
                  </a:lnTo>
                  <a:lnTo>
                    <a:pt x="2526" y="1145"/>
                  </a:lnTo>
                  <a:lnTo>
                    <a:pt x="2492" y="1314"/>
                  </a:lnTo>
                  <a:lnTo>
                    <a:pt x="2425" y="1415"/>
                  </a:lnTo>
                  <a:lnTo>
                    <a:pt x="2324" y="1448"/>
                  </a:lnTo>
                  <a:lnTo>
                    <a:pt x="2122" y="1482"/>
                  </a:lnTo>
                  <a:lnTo>
                    <a:pt x="1785" y="1516"/>
                  </a:lnTo>
                  <a:lnTo>
                    <a:pt x="1415" y="1482"/>
                  </a:lnTo>
                  <a:lnTo>
                    <a:pt x="843" y="1448"/>
                  </a:lnTo>
                  <a:lnTo>
                    <a:pt x="506" y="1448"/>
                  </a:lnTo>
                  <a:lnTo>
                    <a:pt x="337" y="1415"/>
                  </a:lnTo>
                  <a:lnTo>
                    <a:pt x="270" y="1381"/>
                  </a:lnTo>
                  <a:lnTo>
                    <a:pt x="203" y="1314"/>
                  </a:lnTo>
                  <a:lnTo>
                    <a:pt x="169" y="1246"/>
                  </a:lnTo>
                  <a:lnTo>
                    <a:pt x="135" y="1145"/>
                  </a:lnTo>
                  <a:lnTo>
                    <a:pt x="135" y="910"/>
                  </a:lnTo>
                  <a:lnTo>
                    <a:pt x="135" y="539"/>
                  </a:lnTo>
                  <a:lnTo>
                    <a:pt x="203" y="203"/>
                  </a:lnTo>
                  <a:lnTo>
                    <a:pt x="438" y="169"/>
                  </a:lnTo>
                  <a:lnTo>
                    <a:pt x="742" y="169"/>
                  </a:lnTo>
                  <a:lnTo>
                    <a:pt x="1213" y="135"/>
                  </a:lnTo>
                  <a:close/>
                  <a:moveTo>
                    <a:pt x="742" y="1"/>
                  </a:moveTo>
                  <a:lnTo>
                    <a:pt x="472" y="34"/>
                  </a:lnTo>
                  <a:lnTo>
                    <a:pt x="203" y="68"/>
                  </a:lnTo>
                  <a:lnTo>
                    <a:pt x="169" y="34"/>
                  </a:lnTo>
                  <a:lnTo>
                    <a:pt x="135" y="34"/>
                  </a:lnTo>
                  <a:lnTo>
                    <a:pt x="102" y="68"/>
                  </a:lnTo>
                  <a:lnTo>
                    <a:pt x="102" y="102"/>
                  </a:lnTo>
                  <a:lnTo>
                    <a:pt x="68" y="135"/>
                  </a:lnTo>
                  <a:lnTo>
                    <a:pt x="34" y="203"/>
                  </a:lnTo>
                  <a:lnTo>
                    <a:pt x="34" y="236"/>
                  </a:lnTo>
                  <a:lnTo>
                    <a:pt x="68" y="270"/>
                  </a:lnTo>
                  <a:lnTo>
                    <a:pt x="1" y="708"/>
                  </a:lnTo>
                  <a:lnTo>
                    <a:pt x="1" y="1145"/>
                  </a:lnTo>
                  <a:lnTo>
                    <a:pt x="34" y="1280"/>
                  </a:lnTo>
                  <a:lnTo>
                    <a:pt x="68" y="1381"/>
                  </a:lnTo>
                  <a:lnTo>
                    <a:pt x="135" y="1448"/>
                  </a:lnTo>
                  <a:lnTo>
                    <a:pt x="203" y="1516"/>
                  </a:lnTo>
                  <a:lnTo>
                    <a:pt x="472" y="1583"/>
                  </a:lnTo>
                  <a:lnTo>
                    <a:pt x="742" y="1617"/>
                  </a:lnTo>
                  <a:lnTo>
                    <a:pt x="1314" y="1650"/>
                  </a:lnTo>
                  <a:lnTo>
                    <a:pt x="1954" y="1650"/>
                  </a:lnTo>
                  <a:lnTo>
                    <a:pt x="2257" y="1617"/>
                  </a:lnTo>
                  <a:lnTo>
                    <a:pt x="2593" y="1549"/>
                  </a:lnTo>
                  <a:lnTo>
                    <a:pt x="2627" y="1516"/>
                  </a:lnTo>
                  <a:lnTo>
                    <a:pt x="2627" y="1482"/>
                  </a:lnTo>
                  <a:lnTo>
                    <a:pt x="2661" y="1145"/>
                  </a:lnTo>
                  <a:lnTo>
                    <a:pt x="2694" y="809"/>
                  </a:lnTo>
                  <a:lnTo>
                    <a:pt x="2728" y="472"/>
                  </a:lnTo>
                  <a:lnTo>
                    <a:pt x="2762" y="102"/>
                  </a:lnTo>
                  <a:lnTo>
                    <a:pt x="2762" y="68"/>
                  </a:lnTo>
                  <a:lnTo>
                    <a:pt x="2728" y="68"/>
                  </a:lnTo>
                  <a:lnTo>
                    <a:pt x="2324" y="34"/>
                  </a:lnTo>
                  <a:lnTo>
                    <a:pt x="1954" y="1"/>
                  </a:lnTo>
                  <a:lnTo>
                    <a:pt x="1146" y="34"/>
                  </a:lnTo>
                  <a:lnTo>
                    <a:pt x="74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10"/>
            <p:cNvSpPr/>
            <p:nvPr/>
          </p:nvSpPr>
          <p:spPr>
            <a:xfrm>
              <a:off x="2523034" y="4848360"/>
              <a:ext cx="134053" cy="83796"/>
            </a:xfrm>
            <a:custGeom>
              <a:avLst/>
              <a:gdLst/>
              <a:ahLst/>
              <a:cxnLst/>
              <a:rect l="l" t="t" r="r" b="b"/>
              <a:pathLst>
                <a:path w="2694" h="1684" extrusionOk="0">
                  <a:moveTo>
                    <a:pt x="707" y="135"/>
                  </a:moveTo>
                  <a:lnTo>
                    <a:pt x="976" y="202"/>
                  </a:lnTo>
                  <a:lnTo>
                    <a:pt x="1212" y="202"/>
                  </a:lnTo>
                  <a:lnTo>
                    <a:pt x="1885" y="236"/>
                  </a:lnTo>
                  <a:lnTo>
                    <a:pt x="2222" y="236"/>
                  </a:lnTo>
                  <a:lnTo>
                    <a:pt x="2559" y="202"/>
                  </a:lnTo>
                  <a:lnTo>
                    <a:pt x="2559" y="202"/>
                  </a:lnTo>
                  <a:lnTo>
                    <a:pt x="2492" y="707"/>
                  </a:lnTo>
                  <a:lnTo>
                    <a:pt x="2492" y="1179"/>
                  </a:lnTo>
                  <a:lnTo>
                    <a:pt x="2458" y="1313"/>
                  </a:lnTo>
                  <a:lnTo>
                    <a:pt x="2458" y="1414"/>
                  </a:lnTo>
                  <a:lnTo>
                    <a:pt x="2357" y="1482"/>
                  </a:lnTo>
                  <a:lnTo>
                    <a:pt x="2256" y="1482"/>
                  </a:lnTo>
                  <a:lnTo>
                    <a:pt x="1616" y="1515"/>
                  </a:lnTo>
                  <a:lnTo>
                    <a:pt x="1313" y="1515"/>
                  </a:lnTo>
                  <a:lnTo>
                    <a:pt x="875" y="1549"/>
                  </a:lnTo>
                  <a:lnTo>
                    <a:pt x="640" y="1515"/>
                  </a:lnTo>
                  <a:lnTo>
                    <a:pt x="438" y="1515"/>
                  </a:lnTo>
                  <a:lnTo>
                    <a:pt x="303" y="1448"/>
                  </a:lnTo>
                  <a:lnTo>
                    <a:pt x="269" y="1414"/>
                  </a:lnTo>
                  <a:lnTo>
                    <a:pt x="236" y="1381"/>
                  </a:lnTo>
                  <a:lnTo>
                    <a:pt x="202" y="606"/>
                  </a:lnTo>
                  <a:lnTo>
                    <a:pt x="202" y="303"/>
                  </a:lnTo>
                  <a:lnTo>
                    <a:pt x="202" y="236"/>
                  </a:lnTo>
                  <a:lnTo>
                    <a:pt x="168" y="270"/>
                  </a:lnTo>
                  <a:lnTo>
                    <a:pt x="135" y="236"/>
                  </a:lnTo>
                  <a:lnTo>
                    <a:pt x="168" y="236"/>
                  </a:lnTo>
                  <a:lnTo>
                    <a:pt x="168" y="202"/>
                  </a:lnTo>
                  <a:lnTo>
                    <a:pt x="168" y="169"/>
                  </a:lnTo>
                  <a:lnTo>
                    <a:pt x="438" y="135"/>
                  </a:lnTo>
                  <a:close/>
                  <a:moveTo>
                    <a:pt x="269" y="0"/>
                  </a:moveTo>
                  <a:lnTo>
                    <a:pt x="135" y="34"/>
                  </a:lnTo>
                  <a:lnTo>
                    <a:pt x="34" y="68"/>
                  </a:lnTo>
                  <a:lnTo>
                    <a:pt x="0" y="101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101" y="202"/>
                  </a:lnTo>
                  <a:lnTo>
                    <a:pt x="67" y="337"/>
                  </a:lnTo>
                  <a:lnTo>
                    <a:pt x="67" y="472"/>
                  </a:lnTo>
                  <a:lnTo>
                    <a:pt x="67" y="1010"/>
                  </a:lnTo>
                  <a:lnTo>
                    <a:pt x="101" y="1515"/>
                  </a:lnTo>
                  <a:lnTo>
                    <a:pt x="135" y="1549"/>
                  </a:lnTo>
                  <a:lnTo>
                    <a:pt x="168" y="1583"/>
                  </a:lnTo>
                  <a:lnTo>
                    <a:pt x="438" y="1650"/>
                  </a:lnTo>
                  <a:lnTo>
                    <a:pt x="707" y="1684"/>
                  </a:lnTo>
                  <a:lnTo>
                    <a:pt x="2121" y="1684"/>
                  </a:lnTo>
                  <a:lnTo>
                    <a:pt x="2390" y="1650"/>
                  </a:lnTo>
                  <a:lnTo>
                    <a:pt x="2492" y="1616"/>
                  </a:lnTo>
                  <a:lnTo>
                    <a:pt x="2559" y="1549"/>
                  </a:lnTo>
                  <a:lnTo>
                    <a:pt x="2593" y="1482"/>
                  </a:lnTo>
                  <a:lnTo>
                    <a:pt x="2626" y="1381"/>
                  </a:lnTo>
                  <a:lnTo>
                    <a:pt x="2626" y="775"/>
                  </a:lnTo>
                  <a:lnTo>
                    <a:pt x="2660" y="472"/>
                  </a:lnTo>
                  <a:lnTo>
                    <a:pt x="2694" y="169"/>
                  </a:lnTo>
                  <a:lnTo>
                    <a:pt x="2660" y="101"/>
                  </a:lnTo>
                  <a:lnTo>
                    <a:pt x="2593" y="68"/>
                  </a:lnTo>
                  <a:lnTo>
                    <a:pt x="2222" y="101"/>
                  </a:lnTo>
                  <a:lnTo>
                    <a:pt x="1818" y="101"/>
                  </a:lnTo>
                  <a:lnTo>
                    <a:pt x="976" y="3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10"/>
            <p:cNvSpPr/>
            <p:nvPr/>
          </p:nvSpPr>
          <p:spPr>
            <a:xfrm>
              <a:off x="4178250" y="4846668"/>
              <a:ext cx="139079" cy="87180"/>
            </a:xfrm>
            <a:custGeom>
              <a:avLst/>
              <a:gdLst/>
              <a:ahLst/>
              <a:cxnLst/>
              <a:rect l="l" t="t" r="r" b="b"/>
              <a:pathLst>
                <a:path w="2795" h="1752" extrusionOk="0">
                  <a:moveTo>
                    <a:pt x="505" y="102"/>
                  </a:moveTo>
                  <a:lnTo>
                    <a:pt x="909" y="135"/>
                  </a:lnTo>
                  <a:lnTo>
                    <a:pt x="1380" y="169"/>
                  </a:lnTo>
                  <a:lnTo>
                    <a:pt x="1818" y="203"/>
                  </a:lnTo>
                  <a:lnTo>
                    <a:pt x="2155" y="236"/>
                  </a:lnTo>
                  <a:lnTo>
                    <a:pt x="2492" y="236"/>
                  </a:lnTo>
                  <a:lnTo>
                    <a:pt x="2559" y="270"/>
                  </a:lnTo>
                  <a:lnTo>
                    <a:pt x="2593" y="337"/>
                  </a:lnTo>
                  <a:lnTo>
                    <a:pt x="2660" y="607"/>
                  </a:lnTo>
                  <a:lnTo>
                    <a:pt x="2660" y="876"/>
                  </a:lnTo>
                  <a:lnTo>
                    <a:pt x="2660" y="1078"/>
                  </a:lnTo>
                  <a:lnTo>
                    <a:pt x="2660" y="1246"/>
                  </a:lnTo>
                  <a:lnTo>
                    <a:pt x="2626" y="1448"/>
                  </a:lnTo>
                  <a:lnTo>
                    <a:pt x="2593" y="1516"/>
                  </a:lnTo>
                  <a:lnTo>
                    <a:pt x="2559" y="1549"/>
                  </a:lnTo>
                  <a:lnTo>
                    <a:pt x="2424" y="1617"/>
                  </a:lnTo>
                  <a:lnTo>
                    <a:pt x="2155" y="1617"/>
                  </a:lnTo>
                  <a:lnTo>
                    <a:pt x="1717" y="1583"/>
                  </a:lnTo>
                  <a:lnTo>
                    <a:pt x="1481" y="1549"/>
                  </a:lnTo>
                  <a:lnTo>
                    <a:pt x="1279" y="1549"/>
                  </a:lnTo>
                  <a:lnTo>
                    <a:pt x="707" y="1617"/>
                  </a:lnTo>
                  <a:lnTo>
                    <a:pt x="471" y="1583"/>
                  </a:lnTo>
                  <a:lnTo>
                    <a:pt x="404" y="1583"/>
                  </a:lnTo>
                  <a:lnTo>
                    <a:pt x="370" y="1549"/>
                  </a:lnTo>
                  <a:lnTo>
                    <a:pt x="337" y="1482"/>
                  </a:lnTo>
                  <a:lnTo>
                    <a:pt x="303" y="1280"/>
                  </a:lnTo>
                  <a:lnTo>
                    <a:pt x="303" y="741"/>
                  </a:lnTo>
                  <a:lnTo>
                    <a:pt x="303" y="203"/>
                  </a:lnTo>
                  <a:lnTo>
                    <a:pt x="303" y="169"/>
                  </a:lnTo>
                  <a:lnTo>
                    <a:pt x="269" y="135"/>
                  </a:lnTo>
                  <a:lnTo>
                    <a:pt x="505" y="102"/>
                  </a:lnTo>
                  <a:close/>
                  <a:moveTo>
                    <a:pt x="337" y="1"/>
                  </a:moveTo>
                  <a:lnTo>
                    <a:pt x="168" y="34"/>
                  </a:lnTo>
                  <a:lnTo>
                    <a:pt x="34" y="135"/>
                  </a:lnTo>
                  <a:lnTo>
                    <a:pt x="0" y="169"/>
                  </a:lnTo>
                  <a:lnTo>
                    <a:pt x="34" y="203"/>
                  </a:lnTo>
                  <a:lnTo>
                    <a:pt x="67" y="236"/>
                  </a:lnTo>
                  <a:lnTo>
                    <a:pt x="101" y="203"/>
                  </a:lnTo>
                  <a:lnTo>
                    <a:pt x="202" y="169"/>
                  </a:lnTo>
                  <a:lnTo>
                    <a:pt x="236" y="152"/>
                  </a:lnTo>
                  <a:lnTo>
                    <a:pt x="236" y="169"/>
                  </a:lnTo>
                  <a:lnTo>
                    <a:pt x="168" y="506"/>
                  </a:lnTo>
                  <a:lnTo>
                    <a:pt x="135" y="809"/>
                  </a:lnTo>
                  <a:lnTo>
                    <a:pt x="135" y="1011"/>
                  </a:lnTo>
                  <a:lnTo>
                    <a:pt x="168" y="1213"/>
                  </a:lnTo>
                  <a:lnTo>
                    <a:pt x="168" y="1415"/>
                  </a:lnTo>
                  <a:lnTo>
                    <a:pt x="168" y="1617"/>
                  </a:lnTo>
                  <a:lnTo>
                    <a:pt x="202" y="1684"/>
                  </a:lnTo>
                  <a:lnTo>
                    <a:pt x="236" y="1684"/>
                  </a:lnTo>
                  <a:lnTo>
                    <a:pt x="539" y="1718"/>
                  </a:lnTo>
                  <a:lnTo>
                    <a:pt x="842" y="1718"/>
                  </a:lnTo>
                  <a:lnTo>
                    <a:pt x="1481" y="1684"/>
                  </a:lnTo>
                  <a:lnTo>
                    <a:pt x="1717" y="1718"/>
                  </a:lnTo>
                  <a:lnTo>
                    <a:pt x="1953" y="1751"/>
                  </a:lnTo>
                  <a:lnTo>
                    <a:pt x="2458" y="1751"/>
                  </a:lnTo>
                  <a:lnTo>
                    <a:pt x="2593" y="1684"/>
                  </a:lnTo>
                  <a:lnTo>
                    <a:pt x="2727" y="1583"/>
                  </a:lnTo>
                  <a:lnTo>
                    <a:pt x="2761" y="1415"/>
                  </a:lnTo>
                  <a:lnTo>
                    <a:pt x="2795" y="1213"/>
                  </a:lnTo>
                  <a:lnTo>
                    <a:pt x="2795" y="842"/>
                  </a:lnTo>
                  <a:lnTo>
                    <a:pt x="2761" y="506"/>
                  </a:lnTo>
                  <a:lnTo>
                    <a:pt x="2694" y="304"/>
                  </a:lnTo>
                  <a:lnTo>
                    <a:pt x="2626" y="203"/>
                  </a:lnTo>
                  <a:lnTo>
                    <a:pt x="2559" y="135"/>
                  </a:lnTo>
                  <a:lnTo>
                    <a:pt x="2391" y="102"/>
                  </a:lnTo>
                  <a:lnTo>
                    <a:pt x="2222" y="135"/>
                  </a:lnTo>
                  <a:lnTo>
                    <a:pt x="2088" y="135"/>
                  </a:lnTo>
                  <a:lnTo>
                    <a:pt x="1919" y="102"/>
                  </a:lnTo>
                  <a:lnTo>
                    <a:pt x="1616" y="68"/>
                  </a:lnTo>
                  <a:lnTo>
                    <a:pt x="1145" y="34"/>
                  </a:lnTo>
                  <a:lnTo>
                    <a:pt x="67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10"/>
            <p:cNvSpPr/>
            <p:nvPr/>
          </p:nvSpPr>
          <p:spPr>
            <a:xfrm>
              <a:off x="3727574" y="4851694"/>
              <a:ext cx="139079" cy="80462"/>
            </a:xfrm>
            <a:custGeom>
              <a:avLst/>
              <a:gdLst/>
              <a:ahLst/>
              <a:cxnLst/>
              <a:rect l="l" t="t" r="r" b="b"/>
              <a:pathLst>
                <a:path w="2795" h="1617" extrusionOk="0">
                  <a:moveTo>
                    <a:pt x="2660" y="169"/>
                  </a:moveTo>
                  <a:lnTo>
                    <a:pt x="2593" y="1415"/>
                  </a:lnTo>
                  <a:lnTo>
                    <a:pt x="2020" y="1448"/>
                  </a:lnTo>
                  <a:lnTo>
                    <a:pt x="1448" y="1415"/>
                  </a:lnTo>
                  <a:lnTo>
                    <a:pt x="876" y="1415"/>
                  </a:lnTo>
                  <a:lnTo>
                    <a:pt x="303" y="1448"/>
                  </a:lnTo>
                  <a:lnTo>
                    <a:pt x="202" y="1145"/>
                  </a:lnTo>
                  <a:lnTo>
                    <a:pt x="169" y="809"/>
                  </a:lnTo>
                  <a:lnTo>
                    <a:pt x="135" y="506"/>
                  </a:lnTo>
                  <a:lnTo>
                    <a:pt x="202" y="203"/>
                  </a:lnTo>
                  <a:lnTo>
                    <a:pt x="303" y="169"/>
                  </a:lnTo>
                  <a:lnTo>
                    <a:pt x="404" y="169"/>
                  </a:lnTo>
                  <a:lnTo>
                    <a:pt x="606" y="203"/>
                  </a:lnTo>
                  <a:lnTo>
                    <a:pt x="1111" y="236"/>
                  </a:lnTo>
                  <a:lnTo>
                    <a:pt x="1886" y="236"/>
                  </a:lnTo>
                  <a:lnTo>
                    <a:pt x="2660" y="169"/>
                  </a:lnTo>
                  <a:close/>
                  <a:moveTo>
                    <a:pt x="404" y="1"/>
                  </a:moveTo>
                  <a:lnTo>
                    <a:pt x="202" y="34"/>
                  </a:lnTo>
                  <a:lnTo>
                    <a:pt x="169" y="34"/>
                  </a:lnTo>
                  <a:lnTo>
                    <a:pt x="135" y="68"/>
                  </a:lnTo>
                  <a:lnTo>
                    <a:pt x="101" y="68"/>
                  </a:lnTo>
                  <a:lnTo>
                    <a:pt x="68" y="135"/>
                  </a:lnTo>
                  <a:lnTo>
                    <a:pt x="101" y="169"/>
                  </a:lnTo>
                  <a:lnTo>
                    <a:pt x="34" y="337"/>
                  </a:lnTo>
                  <a:lnTo>
                    <a:pt x="0" y="506"/>
                  </a:lnTo>
                  <a:lnTo>
                    <a:pt x="0" y="876"/>
                  </a:lnTo>
                  <a:lnTo>
                    <a:pt x="68" y="1246"/>
                  </a:lnTo>
                  <a:lnTo>
                    <a:pt x="169" y="1549"/>
                  </a:lnTo>
                  <a:lnTo>
                    <a:pt x="202" y="1583"/>
                  </a:lnTo>
                  <a:lnTo>
                    <a:pt x="270" y="1617"/>
                  </a:lnTo>
                  <a:lnTo>
                    <a:pt x="573" y="1583"/>
                  </a:lnTo>
                  <a:lnTo>
                    <a:pt x="876" y="1549"/>
                  </a:lnTo>
                  <a:lnTo>
                    <a:pt x="1482" y="1583"/>
                  </a:lnTo>
                  <a:lnTo>
                    <a:pt x="2088" y="1617"/>
                  </a:lnTo>
                  <a:lnTo>
                    <a:pt x="2694" y="1583"/>
                  </a:lnTo>
                  <a:lnTo>
                    <a:pt x="2727" y="1549"/>
                  </a:lnTo>
                  <a:lnTo>
                    <a:pt x="2761" y="1516"/>
                  </a:lnTo>
                  <a:lnTo>
                    <a:pt x="2761" y="809"/>
                  </a:lnTo>
                  <a:lnTo>
                    <a:pt x="2795" y="102"/>
                  </a:lnTo>
                  <a:lnTo>
                    <a:pt x="2795" y="34"/>
                  </a:lnTo>
                  <a:lnTo>
                    <a:pt x="2727" y="1"/>
                  </a:lnTo>
                  <a:lnTo>
                    <a:pt x="1886" y="68"/>
                  </a:lnTo>
                  <a:lnTo>
                    <a:pt x="1482" y="102"/>
                  </a:lnTo>
                  <a:lnTo>
                    <a:pt x="1044" y="68"/>
                  </a:lnTo>
                  <a:lnTo>
                    <a:pt x="640" y="3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10"/>
            <p:cNvSpPr/>
            <p:nvPr/>
          </p:nvSpPr>
          <p:spPr>
            <a:xfrm>
              <a:off x="2667089" y="4943849"/>
              <a:ext cx="129028" cy="130720"/>
            </a:xfrm>
            <a:custGeom>
              <a:avLst/>
              <a:gdLst/>
              <a:ahLst/>
              <a:cxnLst/>
              <a:rect l="l" t="t" r="r" b="b"/>
              <a:pathLst>
                <a:path w="2593" h="2627" extrusionOk="0">
                  <a:moveTo>
                    <a:pt x="1953" y="135"/>
                  </a:moveTo>
                  <a:lnTo>
                    <a:pt x="2189" y="169"/>
                  </a:lnTo>
                  <a:lnTo>
                    <a:pt x="2324" y="202"/>
                  </a:lnTo>
                  <a:lnTo>
                    <a:pt x="2391" y="270"/>
                  </a:lnTo>
                  <a:lnTo>
                    <a:pt x="2425" y="404"/>
                  </a:lnTo>
                  <a:lnTo>
                    <a:pt x="2458" y="539"/>
                  </a:lnTo>
                  <a:lnTo>
                    <a:pt x="2458" y="775"/>
                  </a:lnTo>
                  <a:lnTo>
                    <a:pt x="2425" y="1010"/>
                  </a:lnTo>
                  <a:lnTo>
                    <a:pt x="2357" y="1516"/>
                  </a:lnTo>
                  <a:lnTo>
                    <a:pt x="2357" y="1751"/>
                  </a:lnTo>
                  <a:lnTo>
                    <a:pt x="2357" y="2088"/>
                  </a:lnTo>
                  <a:lnTo>
                    <a:pt x="2357" y="2223"/>
                  </a:lnTo>
                  <a:lnTo>
                    <a:pt x="2324" y="2357"/>
                  </a:lnTo>
                  <a:lnTo>
                    <a:pt x="2223" y="2425"/>
                  </a:lnTo>
                  <a:lnTo>
                    <a:pt x="2122" y="2458"/>
                  </a:lnTo>
                  <a:lnTo>
                    <a:pt x="1987" y="2458"/>
                  </a:lnTo>
                  <a:lnTo>
                    <a:pt x="1852" y="2425"/>
                  </a:lnTo>
                  <a:lnTo>
                    <a:pt x="1617" y="2357"/>
                  </a:lnTo>
                  <a:lnTo>
                    <a:pt x="1246" y="2357"/>
                  </a:lnTo>
                  <a:lnTo>
                    <a:pt x="910" y="2391"/>
                  </a:lnTo>
                  <a:lnTo>
                    <a:pt x="708" y="2425"/>
                  </a:lnTo>
                  <a:lnTo>
                    <a:pt x="472" y="2425"/>
                  </a:lnTo>
                  <a:lnTo>
                    <a:pt x="337" y="2391"/>
                  </a:lnTo>
                  <a:lnTo>
                    <a:pt x="270" y="2357"/>
                  </a:lnTo>
                  <a:lnTo>
                    <a:pt x="169" y="2290"/>
                  </a:lnTo>
                  <a:lnTo>
                    <a:pt x="135" y="2189"/>
                  </a:lnTo>
                  <a:lnTo>
                    <a:pt x="135" y="1819"/>
                  </a:lnTo>
                  <a:lnTo>
                    <a:pt x="135" y="1415"/>
                  </a:lnTo>
                  <a:lnTo>
                    <a:pt x="169" y="1078"/>
                  </a:lnTo>
                  <a:lnTo>
                    <a:pt x="135" y="741"/>
                  </a:lnTo>
                  <a:lnTo>
                    <a:pt x="135" y="472"/>
                  </a:lnTo>
                  <a:lnTo>
                    <a:pt x="135" y="202"/>
                  </a:lnTo>
                  <a:lnTo>
                    <a:pt x="910" y="202"/>
                  </a:lnTo>
                  <a:lnTo>
                    <a:pt x="1684" y="135"/>
                  </a:lnTo>
                  <a:close/>
                  <a:moveTo>
                    <a:pt x="1852" y="0"/>
                  </a:moveTo>
                  <a:lnTo>
                    <a:pt x="1347" y="34"/>
                  </a:lnTo>
                  <a:lnTo>
                    <a:pt x="842" y="68"/>
                  </a:lnTo>
                  <a:lnTo>
                    <a:pt x="68" y="68"/>
                  </a:lnTo>
                  <a:lnTo>
                    <a:pt x="34" y="101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34" y="202"/>
                  </a:lnTo>
                  <a:lnTo>
                    <a:pt x="1" y="404"/>
                  </a:lnTo>
                  <a:lnTo>
                    <a:pt x="1" y="640"/>
                  </a:lnTo>
                  <a:lnTo>
                    <a:pt x="34" y="1078"/>
                  </a:lnTo>
                  <a:lnTo>
                    <a:pt x="1" y="1751"/>
                  </a:lnTo>
                  <a:lnTo>
                    <a:pt x="1" y="2088"/>
                  </a:lnTo>
                  <a:lnTo>
                    <a:pt x="34" y="2425"/>
                  </a:lnTo>
                  <a:lnTo>
                    <a:pt x="68" y="2458"/>
                  </a:lnTo>
                  <a:lnTo>
                    <a:pt x="102" y="2492"/>
                  </a:lnTo>
                  <a:lnTo>
                    <a:pt x="438" y="2526"/>
                  </a:lnTo>
                  <a:lnTo>
                    <a:pt x="775" y="2559"/>
                  </a:lnTo>
                  <a:lnTo>
                    <a:pt x="1482" y="2492"/>
                  </a:lnTo>
                  <a:lnTo>
                    <a:pt x="1684" y="2526"/>
                  </a:lnTo>
                  <a:lnTo>
                    <a:pt x="1920" y="2593"/>
                  </a:lnTo>
                  <a:lnTo>
                    <a:pt x="2189" y="2627"/>
                  </a:lnTo>
                  <a:lnTo>
                    <a:pt x="2290" y="2593"/>
                  </a:lnTo>
                  <a:lnTo>
                    <a:pt x="2357" y="2559"/>
                  </a:lnTo>
                  <a:lnTo>
                    <a:pt x="2425" y="2458"/>
                  </a:lnTo>
                  <a:lnTo>
                    <a:pt x="2458" y="2391"/>
                  </a:lnTo>
                  <a:lnTo>
                    <a:pt x="2492" y="2189"/>
                  </a:lnTo>
                  <a:lnTo>
                    <a:pt x="2492" y="1785"/>
                  </a:lnTo>
                  <a:lnTo>
                    <a:pt x="2492" y="1549"/>
                  </a:lnTo>
                  <a:lnTo>
                    <a:pt x="2526" y="1314"/>
                  </a:lnTo>
                  <a:lnTo>
                    <a:pt x="2559" y="842"/>
                  </a:lnTo>
                  <a:lnTo>
                    <a:pt x="2593" y="505"/>
                  </a:lnTo>
                  <a:lnTo>
                    <a:pt x="2559" y="303"/>
                  </a:lnTo>
                  <a:lnTo>
                    <a:pt x="2492" y="169"/>
                  </a:lnTo>
                  <a:lnTo>
                    <a:pt x="2357" y="68"/>
                  </a:lnTo>
                  <a:lnTo>
                    <a:pt x="2189" y="34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10"/>
            <p:cNvSpPr/>
            <p:nvPr/>
          </p:nvSpPr>
          <p:spPr>
            <a:xfrm>
              <a:off x="2668781" y="4851694"/>
              <a:ext cx="139079" cy="80462"/>
            </a:xfrm>
            <a:custGeom>
              <a:avLst/>
              <a:gdLst/>
              <a:ahLst/>
              <a:cxnLst/>
              <a:rect l="l" t="t" r="r" b="b"/>
              <a:pathLst>
                <a:path w="2795" h="1617" extrusionOk="0">
                  <a:moveTo>
                    <a:pt x="2660" y="169"/>
                  </a:moveTo>
                  <a:lnTo>
                    <a:pt x="2593" y="1415"/>
                  </a:lnTo>
                  <a:lnTo>
                    <a:pt x="2020" y="1448"/>
                  </a:lnTo>
                  <a:lnTo>
                    <a:pt x="1448" y="1415"/>
                  </a:lnTo>
                  <a:lnTo>
                    <a:pt x="876" y="1415"/>
                  </a:lnTo>
                  <a:lnTo>
                    <a:pt x="303" y="1448"/>
                  </a:lnTo>
                  <a:lnTo>
                    <a:pt x="202" y="1145"/>
                  </a:lnTo>
                  <a:lnTo>
                    <a:pt x="169" y="809"/>
                  </a:lnTo>
                  <a:lnTo>
                    <a:pt x="135" y="506"/>
                  </a:lnTo>
                  <a:lnTo>
                    <a:pt x="202" y="203"/>
                  </a:lnTo>
                  <a:lnTo>
                    <a:pt x="303" y="169"/>
                  </a:lnTo>
                  <a:lnTo>
                    <a:pt x="404" y="169"/>
                  </a:lnTo>
                  <a:lnTo>
                    <a:pt x="606" y="203"/>
                  </a:lnTo>
                  <a:lnTo>
                    <a:pt x="1111" y="236"/>
                  </a:lnTo>
                  <a:lnTo>
                    <a:pt x="1886" y="236"/>
                  </a:lnTo>
                  <a:lnTo>
                    <a:pt x="2660" y="169"/>
                  </a:lnTo>
                  <a:close/>
                  <a:moveTo>
                    <a:pt x="404" y="1"/>
                  </a:moveTo>
                  <a:lnTo>
                    <a:pt x="202" y="34"/>
                  </a:lnTo>
                  <a:lnTo>
                    <a:pt x="169" y="34"/>
                  </a:lnTo>
                  <a:lnTo>
                    <a:pt x="135" y="68"/>
                  </a:lnTo>
                  <a:lnTo>
                    <a:pt x="101" y="68"/>
                  </a:lnTo>
                  <a:lnTo>
                    <a:pt x="68" y="135"/>
                  </a:lnTo>
                  <a:lnTo>
                    <a:pt x="101" y="169"/>
                  </a:lnTo>
                  <a:lnTo>
                    <a:pt x="34" y="337"/>
                  </a:lnTo>
                  <a:lnTo>
                    <a:pt x="0" y="506"/>
                  </a:lnTo>
                  <a:lnTo>
                    <a:pt x="0" y="876"/>
                  </a:lnTo>
                  <a:lnTo>
                    <a:pt x="68" y="1246"/>
                  </a:lnTo>
                  <a:lnTo>
                    <a:pt x="169" y="1549"/>
                  </a:lnTo>
                  <a:lnTo>
                    <a:pt x="202" y="1583"/>
                  </a:lnTo>
                  <a:lnTo>
                    <a:pt x="270" y="1617"/>
                  </a:lnTo>
                  <a:lnTo>
                    <a:pt x="573" y="1583"/>
                  </a:lnTo>
                  <a:lnTo>
                    <a:pt x="876" y="1549"/>
                  </a:lnTo>
                  <a:lnTo>
                    <a:pt x="1482" y="1583"/>
                  </a:lnTo>
                  <a:lnTo>
                    <a:pt x="2088" y="1617"/>
                  </a:lnTo>
                  <a:lnTo>
                    <a:pt x="2694" y="1583"/>
                  </a:lnTo>
                  <a:lnTo>
                    <a:pt x="2727" y="1549"/>
                  </a:lnTo>
                  <a:lnTo>
                    <a:pt x="2761" y="1516"/>
                  </a:lnTo>
                  <a:lnTo>
                    <a:pt x="2761" y="809"/>
                  </a:lnTo>
                  <a:lnTo>
                    <a:pt x="2795" y="102"/>
                  </a:lnTo>
                  <a:lnTo>
                    <a:pt x="2795" y="34"/>
                  </a:lnTo>
                  <a:lnTo>
                    <a:pt x="2727" y="1"/>
                  </a:lnTo>
                  <a:lnTo>
                    <a:pt x="1886" y="68"/>
                  </a:lnTo>
                  <a:lnTo>
                    <a:pt x="1482" y="102"/>
                  </a:lnTo>
                  <a:lnTo>
                    <a:pt x="1044" y="68"/>
                  </a:lnTo>
                  <a:lnTo>
                    <a:pt x="640" y="3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10"/>
            <p:cNvSpPr/>
            <p:nvPr/>
          </p:nvSpPr>
          <p:spPr>
            <a:xfrm>
              <a:off x="2737449" y="5089596"/>
              <a:ext cx="118976" cy="57025"/>
            </a:xfrm>
            <a:custGeom>
              <a:avLst/>
              <a:gdLst/>
              <a:ahLst/>
              <a:cxnLst/>
              <a:rect l="l" t="t" r="r" b="b"/>
              <a:pathLst>
                <a:path w="2391" h="1146" extrusionOk="0">
                  <a:moveTo>
                    <a:pt x="1011" y="1"/>
                  </a:moveTo>
                  <a:lnTo>
                    <a:pt x="607" y="34"/>
                  </a:lnTo>
                  <a:lnTo>
                    <a:pt x="337" y="68"/>
                  </a:lnTo>
                  <a:lnTo>
                    <a:pt x="236" y="102"/>
                  </a:lnTo>
                  <a:lnTo>
                    <a:pt x="102" y="169"/>
                  </a:lnTo>
                  <a:lnTo>
                    <a:pt x="68" y="270"/>
                  </a:lnTo>
                  <a:lnTo>
                    <a:pt x="34" y="371"/>
                  </a:lnTo>
                  <a:lnTo>
                    <a:pt x="34" y="607"/>
                  </a:lnTo>
                  <a:lnTo>
                    <a:pt x="1" y="1145"/>
                  </a:lnTo>
                  <a:lnTo>
                    <a:pt x="135" y="1145"/>
                  </a:lnTo>
                  <a:lnTo>
                    <a:pt x="169" y="842"/>
                  </a:lnTo>
                  <a:lnTo>
                    <a:pt x="169" y="539"/>
                  </a:lnTo>
                  <a:lnTo>
                    <a:pt x="203" y="371"/>
                  </a:lnTo>
                  <a:lnTo>
                    <a:pt x="236" y="304"/>
                  </a:lnTo>
                  <a:lnTo>
                    <a:pt x="304" y="236"/>
                  </a:lnTo>
                  <a:lnTo>
                    <a:pt x="506" y="169"/>
                  </a:lnTo>
                  <a:lnTo>
                    <a:pt x="741" y="135"/>
                  </a:lnTo>
                  <a:lnTo>
                    <a:pt x="1112" y="135"/>
                  </a:lnTo>
                  <a:lnTo>
                    <a:pt x="1516" y="169"/>
                  </a:lnTo>
                  <a:lnTo>
                    <a:pt x="1886" y="203"/>
                  </a:lnTo>
                  <a:lnTo>
                    <a:pt x="2256" y="304"/>
                  </a:lnTo>
                  <a:lnTo>
                    <a:pt x="2223" y="674"/>
                  </a:lnTo>
                  <a:lnTo>
                    <a:pt x="2256" y="1044"/>
                  </a:lnTo>
                  <a:lnTo>
                    <a:pt x="2223" y="1145"/>
                  </a:lnTo>
                  <a:lnTo>
                    <a:pt x="2391" y="1145"/>
                  </a:lnTo>
                  <a:lnTo>
                    <a:pt x="2391" y="977"/>
                  </a:lnTo>
                  <a:lnTo>
                    <a:pt x="2357" y="438"/>
                  </a:lnTo>
                  <a:lnTo>
                    <a:pt x="2357" y="304"/>
                  </a:lnTo>
                  <a:lnTo>
                    <a:pt x="2391" y="304"/>
                  </a:lnTo>
                  <a:lnTo>
                    <a:pt x="2391" y="236"/>
                  </a:lnTo>
                  <a:lnTo>
                    <a:pt x="2391" y="203"/>
                  </a:lnTo>
                  <a:lnTo>
                    <a:pt x="2357" y="169"/>
                  </a:lnTo>
                  <a:lnTo>
                    <a:pt x="2324" y="169"/>
                  </a:lnTo>
                  <a:lnTo>
                    <a:pt x="1920" y="68"/>
                  </a:lnTo>
                  <a:lnTo>
                    <a:pt x="148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10"/>
            <p:cNvSpPr/>
            <p:nvPr/>
          </p:nvSpPr>
          <p:spPr>
            <a:xfrm>
              <a:off x="3756037" y="5086262"/>
              <a:ext cx="122360" cy="60359"/>
            </a:xfrm>
            <a:custGeom>
              <a:avLst/>
              <a:gdLst/>
              <a:ahLst/>
              <a:cxnLst/>
              <a:rect l="l" t="t" r="r" b="b"/>
              <a:pathLst>
                <a:path w="2459" h="1213" extrusionOk="0">
                  <a:moveTo>
                    <a:pt x="2391" y="0"/>
                  </a:moveTo>
                  <a:lnTo>
                    <a:pt x="2021" y="34"/>
                  </a:lnTo>
                  <a:lnTo>
                    <a:pt x="1650" y="68"/>
                  </a:lnTo>
                  <a:lnTo>
                    <a:pt x="1280" y="101"/>
                  </a:lnTo>
                  <a:lnTo>
                    <a:pt x="304" y="101"/>
                  </a:lnTo>
                  <a:lnTo>
                    <a:pt x="169" y="68"/>
                  </a:lnTo>
                  <a:lnTo>
                    <a:pt x="34" y="101"/>
                  </a:lnTo>
                  <a:lnTo>
                    <a:pt x="1" y="169"/>
                  </a:lnTo>
                  <a:lnTo>
                    <a:pt x="1" y="202"/>
                  </a:lnTo>
                  <a:lnTo>
                    <a:pt x="34" y="236"/>
                  </a:lnTo>
                  <a:lnTo>
                    <a:pt x="34" y="404"/>
                  </a:lnTo>
                  <a:lnTo>
                    <a:pt x="34" y="573"/>
                  </a:lnTo>
                  <a:lnTo>
                    <a:pt x="68" y="876"/>
                  </a:lnTo>
                  <a:lnTo>
                    <a:pt x="68" y="1212"/>
                  </a:lnTo>
                  <a:lnTo>
                    <a:pt x="203" y="1212"/>
                  </a:lnTo>
                  <a:lnTo>
                    <a:pt x="203" y="1010"/>
                  </a:lnTo>
                  <a:lnTo>
                    <a:pt x="203" y="808"/>
                  </a:lnTo>
                  <a:lnTo>
                    <a:pt x="169" y="606"/>
                  </a:lnTo>
                  <a:lnTo>
                    <a:pt x="135" y="404"/>
                  </a:lnTo>
                  <a:lnTo>
                    <a:pt x="169" y="202"/>
                  </a:lnTo>
                  <a:lnTo>
                    <a:pt x="270" y="236"/>
                  </a:lnTo>
                  <a:lnTo>
                    <a:pt x="506" y="270"/>
                  </a:lnTo>
                  <a:lnTo>
                    <a:pt x="1145" y="236"/>
                  </a:lnTo>
                  <a:lnTo>
                    <a:pt x="2324" y="169"/>
                  </a:lnTo>
                  <a:lnTo>
                    <a:pt x="2324" y="674"/>
                  </a:lnTo>
                  <a:lnTo>
                    <a:pt x="2290" y="1212"/>
                  </a:lnTo>
                  <a:lnTo>
                    <a:pt x="2459" y="1212"/>
                  </a:lnTo>
                  <a:lnTo>
                    <a:pt x="2459" y="640"/>
                  </a:lnTo>
                  <a:lnTo>
                    <a:pt x="2459" y="68"/>
                  </a:lnTo>
                  <a:lnTo>
                    <a:pt x="2425" y="34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10"/>
            <p:cNvSpPr/>
            <p:nvPr/>
          </p:nvSpPr>
          <p:spPr>
            <a:xfrm>
              <a:off x="2821195" y="4848360"/>
              <a:ext cx="135795" cy="83796"/>
            </a:xfrm>
            <a:custGeom>
              <a:avLst/>
              <a:gdLst/>
              <a:ahLst/>
              <a:cxnLst/>
              <a:rect l="l" t="t" r="r" b="b"/>
              <a:pathLst>
                <a:path w="2729" h="1684" extrusionOk="0">
                  <a:moveTo>
                    <a:pt x="1853" y="101"/>
                  </a:moveTo>
                  <a:lnTo>
                    <a:pt x="2324" y="135"/>
                  </a:lnTo>
                  <a:lnTo>
                    <a:pt x="2391" y="169"/>
                  </a:lnTo>
                  <a:lnTo>
                    <a:pt x="2459" y="169"/>
                  </a:lnTo>
                  <a:lnTo>
                    <a:pt x="2492" y="202"/>
                  </a:lnTo>
                  <a:lnTo>
                    <a:pt x="2492" y="270"/>
                  </a:lnTo>
                  <a:lnTo>
                    <a:pt x="2526" y="404"/>
                  </a:lnTo>
                  <a:lnTo>
                    <a:pt x="2492" y="539"/>
                  </a:lnTo>
                  <a:lnTo>
                    <a:pt x="2492" y="1010"/>
                  </a:lnTo>
                  <a:lnTo>
                    <a:pt x="2526" y="1246"/>
                  </a:lnTo>
                  <a:lnTo>
                    <a:pt x="2560" y="1448"/>
                  </a:lnTo>
                  <a:lnTo>
                    <a:pt x="1449" y="1515"/>
                  </a:lnTo>
                  <a:lnTo>
                    <a:pt x="304" y="1515"/>
                  </a:lnTo>
                  <a:lnTo>
                    <a:pt x="237" y="707"/>
                  </a:lnTo>
                  <a:lnTo>
                    <a:pt x="237" y="303"/>
                  </a:lnTo>
                  <a:lnTo>
                    <a:pt x="237" y="236"/>
                  </a:lnTo>
                  <a:lnTo>
                    <a:pt x="641" y="202"/>
                  </a:lnTo>
                  <a:lnTo>
                    <a:pt x="1045" y="169"/>
                  </a:lnTo>
                  <a:lnTo>
                    <a:pt x="1449" y="135"/>
                  </a:lnTo>
                  <a:lnTo>
                    <a:pt x="1853" y="101"/>
                  </a:lnTo>
                  <a:close/>
                  <a:moveTo>
                    <a:pt x="1146" y="0"/>
                  </a:moveTo>
                  <a:lnTo>
                    <a:pt x="708" y="68"/>
                  </a:lnTo>
                  <a:lnTo>
                    <a:pt x="237" y="101"/>
                  </a:lnTo>
                  <a:lnTo>
                    <a:pt x="237" y="34"/>
                  </a:lnTo>
                  <a:lnTo>
                    <a:pt x="169" y="34"/>
                  </a:lnTo>
                  <a:lnTo>
                    <a:pt x="169" y="101"/>
                  </a:lnTo>
                  <a:lnTo>
                    <a:pt x="35" y="101"/>
                  </a:lnTo>
                  <a:lnTo>
                    <a:pt x="1" y="169"/>
                  </a:lnTo>
                  <a:lnTo>
                    <a:pt x="35" y="202"/>
                  </a:lnTo>
                  <a:lnTo>
                    <a:pt x="68" y="236"/>
                  </a:lnTo>
                  <a:lnTo>
                    <a:pt x="136" y="236"/>
                  </a:lnTo>
                  <a:lnTo>
                    <a:pt x="102" y="573"/>
                  </a:lnTo>
                  <a:lnTo>
                    <a:pt x="102" y="909"/>
                  </a:lnTo>
                  <a:lnTo>
                    <a:pt x="169" y="1583"/>
                  </a:lnTo>
                  <a:lnTo>
                    <a:pt x="203" y="1650"/>
                  </a:lnTo>
                  <a:lnTo>
                    <a:pt x="237" y="1684"/>
                  </a:lnTo>
                  <a:lnTo>
                    <a:pt x="1449" y="1684"/>
                  </a:lnTo>
                  <a:lnTo>
                    <a:pt x="2661" y="1583"/>
                  </a:lnTo>
                  <a:lnTo>
                    <a:pt x="2694" y="1583"/>
                  </a:lnTo>
                  <a:lnTo>
                    <a:pt x="2728" y="1515"/>
                  </a:lnTo>
                  <a:lnTo>
                    <a:pt x="2661" y="1145"/>
                  </a:lnTo>
                  <a:lnTo>
                    <a:pt x="2627" y="808"/>
                  </a:lnTo>
                  <a:lnTo>
                    <a:pt x="2627" y="438"/>
                  </a:lnTo>
                  <a:lnTo>
                    <a:pt x="2627" y="101"/>
                  </a:lnTo>
                  <a:lnTo>
                    <a:pt x="2593" y="34"/>
                  </a:lnTo>
                  <a:lnTo>
                    <a:pt x="2560" y="34"/>
                  </a:lnTo>
                  <a:lnTo>
                    <a:pt x="185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10"/>
            <p:cNvSpPr/>
            <p:nvPr/>
          </p:nvSpPr>
          <p:spPr>
            <a:xfrm>
              <a:off x="3880039" y="4848360"/>
              <a:ext cx="135745" cy="83796"/>
            </a:xfrm>
            <a:custGeom>
              <a:avLst/>
              <a:gdLst/>
              <a:ahLst/>
              <a:cxnLst/>
              <a:rect l="l" t="t" r="r" b="b"/>
              <a:pathLst>
                <a:path w="2728" h="1684" extrusionOk="0">
                  <a:moveTo>
                    <a:pt x="1852" y="101"/>
                  </a:moveTo>
                  <a:lnTo>
                    <a:pt x="2323" y="135"/>
                  </a:lnTo>
                  <a:lnTo>
                    <a:pt x="2391" y="169"/>
                  </a:lnTo>
                  <a:lnTo>
                    <a:pt x="2458" y="169"/>
                  </a:lnTo>
                  <a:lnTo>
                    <a:pt x="2492" y="202"/>
                  </a:lnTo>
                  <a:lnTo>
                    <a:pt x="2492" y="270"/>
                  </a:lnTo>
                  <a:lnTo>
                    <a:pt x="2525" y="404"/>
                  </a:lnTo>
                  <a:lnTo>
                    <a:pt x="2492" y="539"/>
                  </a:lnTo>
                  <a:lnTo>
                    <a:pt x="2492" y="1010"/>
                  </a:lnTo>
                  <a:lnTo>
                    <a:pt x="2525" y="1246"/>
                  </a:lnTo>
                  <a:lnTo>
                    <a:pt x="2559" y="1448"/>
                  </a:lnTo>
                  <a:lnTo>
                    <a:pt x="1448" y="1515"/>
                  </a:lnTo>
                  <a:lnTo>
                    <a:pt x="303" y="1515"/>
                  </a:lnTo>
                  <a:lnTo>
                    <a:pt x="236" y="707"/>
                  </a:lnTo>
                  <a:lnTo>
                    <a:pt x="236" y="303"/>
                  </a:lnTo>
                  <a:lnTo>
                    <a:pt x="236" y="236"/>
                  </a:lnTo>
                  <a:lnTo>
                    <a:pt x="640" y="202"/>
                  </a:lnTo>
                  <a:lnTo>
                    <a:pt x="1044" y="169"/>
                  </a:lnTo>
                  <a:lnTo>
                    <a:pt x="1448" y="135"/>
                  </a:lnTo>
                  <a:lnTo>
                    <a:pt x="1852" y="101"/>
                  </a:lnTo>
                  <a:close/>
                  <a:moveTo>
                    <a:pt x="1145" y="0"/>
                  </a:moveTo>
                  <a:lnTo>
                    <a:pt x="707" y="68"/>
                  </a:lnTo>
                  <a:lnTo>
                    <a:pt x="236" y="101"/>
                  </a:lnTo>
                  <a:lnTo>
                    <a:pt x="236" y="34"/>
                  </a:lnTo>
                  <a:lnTo>
                    <a:pt x="169" y="34"/>
                  </a:lnTo>
                  <a:lnTo>
                    <a:pt x="169" y="101"/>
                  </a:lnTo>
                  <a:lnTo>
                    <a:pt x="34" y="101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68" y="236"/>
                  </a:lnTo>
                  <a:lnTo>
                    <a:pt x="135" y="236"/>
                  </a:lnTo>
                  <a:lnTo>
                    <a:pt x="101" y="573"/>
                  </a:lnTo>
                  <a:lnTo>
                    <a:pt x="101" y="909"/>
                  </a:lnTo>
                  <a:lnTo>
                    <a:pt x="169" y="1583"/>
                  </a:lnTo>
                  <a:lnTo>
                    <a:pt x="202" y="1650"/>
                  </a:lnTo>
                  <a:lnTo>
                    <a:pt x="236" y="1684"/>
                  </a:lnTo>
                  <a:lnTo>
                    <a:pt x="1448" y="1684"/>
                  </a:lnTo>
                  <a:lnTo>
                    <a:pt x="2660" y="1583"/>
                  </a:lnTo>
                  <a:lnTo>
                    <a:pt x="2694" y="1583"/>
                  </a:lnTo>
                  <a:lnTo>
                    <a:pt x="2727" y="1515"/>
                  </a:lnTo>
                  <a:lnTo>
                    <a:pt x="2660" y="1145"/>
                  </a:lnTo>
                  <a:lnTo>
                    <a:pt x="2626" y="808"/>
                  </a:lnTo>
                  <a:lnTo>
                    <a:pt x="2626" y="438"/>
                  </a:lnTo>
                  <a:lnTo>
                    <a:pt x="2626" y="101"/>
                  </a:lnTo>
                  <a:lnTo>
                    <a:pt x="2593" y="34"/>
                  </a:lnTo>
                  <a:lnTo>
                    <a:pt x="2559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10"/>
            <p:cNvSpPr/>
            <p:nvPr/>
          </p:nvSpPr>
          <p:spPr>
            <a:xfrm>
              <a:off x="4397692" y="5030979"/>
              <a:ext cx="48616" cy="23487"/>
            </a:xfrm>
            <a:custGeom>
              <a:avLst/>
              <a:gdLst/>
              <a:ahLst/>
              <a:cxnLst/>
              <a:rect l="l" t="t" r="r" b="b"/>
              <a:pathLst>
                <a:path w="977" h="472" extrusionOk="0">
                  <a:moveTo>
                    <a:pt x="371" y="0"/>
                  </a:moveTo>
                  <a:lnTo>
                    <a:pt x="270" y="34"/>
                  </a:lnTo>
                  <a:lnTo>
                    <a:pt x="169" y="101"/>
                  </a:lnTo>
                  <a:lnTo>
                    <a:pt x="68" y="135"/>
                  </a:lnTo>
                  <a:lnTo>
                    <a:pt x="1" y="202"/>
                  </a:lnTo>
                  <a:lnTo>
                    <a:pt x="1" y="236"/>
                  </a:lnTo>
                  <a:lnTo>
                    <a:pt x="1" y="303"/>
                  </a:lnTo>
                  <a:lnTo>
                    <a:pt x="34" y="371"/>
                  </a:lnTo>
                  <a:lnTo>
                    <a:pt x="102" y="404"/>
                  </a:lnTo>
                  <a:lnTo>
                    <a:pt x="270" y="472"/>
                  </a:lnTo>
                  <a:lnTo>
                    <a:pt x="337" y="472"/>
                  </a:lnTo>
                  <a:lnTo>
                    <a:pt x="371" y="438"/>
                  </a:lnTo>
                  <a:lnTo>
                    <a:pt x="337" y="371"/>
                  </a:lnTo>
                  <a:lnTo>
                    <a:pt x="304" y="337"/>
                  </a:lnTo>
                  <a:lnTo>
                    <a:pt x="708" y="337"/>
                  </a:lnTo>
                  <a:lnTo>
                    <a:pt x="910" y="303"/>
                  </a:lnTo>
                  <a:lnTo>
                    <a:pt x="943" y="270"/>
                  </a:lnTo>
                  <a:lnTo>
                    <a:pt x="977" y="236"/>
                  </a:lnTo>
                  <a:lnTo>
                    <a:pt x="943" y="202"/>
                  </a:lnTo>
                  <a:lnTo>
                    <a:pt x="910" y="169"/>
                  </a:lnTo>
                  <a:lnTo>
                    <a:pt x="506" y="202"/>
                  </a:lnTo>
                  <a:lnTo>
                    <a:pt x="236" y="202"/>
                  </a:lnTo>
                  <a:lnTo>
                    <a:pt x="304" y="169"/>
                  </a:lnTo>
                  <a:lnTo>
                    <a:pt x="405" y="101"/>
                  </a:lnTo>
                  <a:lnTo>
                    <a:pt x="438" y="68"/>
                  </a:lnTo>
                  <a:lnTo>
                    <a:pt x="438" y="3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10"/>
            <p:cNvSpPr/>
            <p:nvPr/>
          </p:nvSpPr>
          <p:spPr>
            <a:xfrm>
              <a:off x="4332357" y="4850051"/>
              <a:ext cx="135745" cy="83796"/>
            </a:xfrm>
            <a:custGeom>
              <a:avLst/>
              <a:gdLst/>
              <a:ahLst/>
              <a:cxnLst/>
              <a:rect l="l" t="t" r="r" b="b"/>
              <a:pathLst>
                <a:path w="2728" h="1684" extrusionOk="0">
                  <a:moveTo>
                    <a:pt x="236" y="135"/>
                  </a:moveTo>
                  <a:lnTo>
                    <a:pt x="640" y="168"/>
                  </a:lnTo>
                  <a:lnTo>
                    <a:pt x="1785" y="202"/>
                  </a:lnTo>
                  <a:lnTo>
                    <a:pt x="2189" y="202"/>
                  </a:lnTo>
                  <a:lnTo>
                    <a:pt x="2391" y="236"/>
                  </a:lnTo>
                  <a:lnTo>
                    <a:pt x="2492" y="236"/>
                  </a:lnTo>
                  <a:lnTo>
                    <a:pt x="2559" y="269"/>
                  </a:lnTo>
                  <a:lnTo>
                    <a:pt x="2593" y="404"/>
                  </a:lnTo>
                  <a:lnTo>
                    <a:pt x="2593" y="539"/>
                  </a:lnTo>
                  <a:lnTo>
                    <a:pt x="2593" y="808"/>
                  </a:lnTo>
                  <a:lnTo>
                    <a:pt x="2593" y="1414"/>
                  </a:lnTo>
                  <a:lnTo>
                    <a:pt x="2559" y="1448"/>
                  </a:lnTo>
                  <a:lnTo>
                    <a:pt x="2492" y="1515"/>
                  </a:lnTo>
                  <a:lnTo>
                    <a:pt x="2290" y="1549"/>
                  </a:lnTo>
                  <a:lnTo>
                    <a:pt x="1617" y="1549"/>
                  </a:lnTo>
                  <a:lnTo>
                    <a:pt x="910" y="1481"/>
                  </a:lnTo>
                  <a:lnTo>
                    <a:pt x="472" y="1448"/>
                  </a:lnTo>
                  <a:lnTo>
                    <a:pt x="371" y="1414"/>
                  </a:lnTo>
                  <a:lnTo>
                    <a:pt x="304" y="1313"/>
                  </a:lnTo>
                  <a:lnTo>
                    <a:pt x="236" y="1178"/>
                  </a:lnTo>
                  <a:lnTo>
                    <a:pt x="236" y="1044"/>
                  </a:lnTo>
                  <a:lnTo>
                    <a:pt x="203" y="707"/>
                  </a:lnTo>
                  <a:lnTo>
                    <a:pt x="203" y="438"/>
                  </a:lnTo>
                  <a:lnTo>
                    <a:pt x="236" y="303"/>
                  </a:lnTo>
                  <a:lnTo>
                    <a:pt x="203" y="135"/>
                  </a:lnTo>
                  <a:close/>
                  <a:moveTo>
                    <a:pt x="236" y="0"/>
                  </a:moveTo>
                  <a:lnTo>
                    <a:pt x="34" y="34"/>
                  </a:lnTo>
                  <a:lnTo>
                    <a:pt x="1" y="67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34" y="168"/>
                  </a:lnTo>
                  <a:lnTo>
                    <a:pt x="102" y="168"/>
                  </a:lnTo>
                  <a:lnTo>
                    <a:pt x="102" y="202"/>
                  </a:lnTo>
                  <a:lnTo>
                    <a:pt x="102" y="303"/>
                  </a:lnTo>
                  <a:lnTo>
                    <a:pt x="68" y="471"/>
                  </a:lnTo>
                  <a:lnTo>
                    <a:pt x="68" y="673"/>
                  </a:lnTo>
                  <a:lnTo>
                    <a:pt x="102" y="1111"/>
                  </a:lnTo>
                  <a:lnTo>
                    <a:pt x="203" y="1549"/>
                  </a:lnTo>
                  <a:lnTo>
                    <a:pt x="236" y="1582"/>
                  </a:lnTo>
                  <a:lnTo>
                    <a:pt x="573" y="1582"/>
                  </a:lnTo>
                  <a:lnTo>
                    <a:pt x="876" y="1616"/>
                  </a:lnTo>
                  <a:lnTo>
                    <a:pt x="1482" y="1683"/>
                  </a:lnTo>
                  <a:lnTo>
                    <a:pt x="2357" y="1683"/>
                  </a:lnTo>
                  <a:lnTo>
                    <a:pt x="2660" y="1616"/>
                  </a:lnTo>
                  <a:lnTo>
                    <a:pt x="2694" y="1582"/>
                  </a:lnTo>
                  <a:lnTo>
                    <a:pt x="2728" y="1549"/>
                  </a:lnTo>
                  <a:lnTo>
                    <a:pt x="2728" y="909"/>
                  </a:lnTo>
                  <a:lnTo>
                    <a:pt x="2728" y="572"/>
                  </a:lnTo>
                  <a:lnTo>
                    <a:pt x="2660" y="269"/>
                  </a:lnTo>
                  <a:lnTo>
                    <a:pt x="2627" y="168"/>
                  </a:lnTo>
                  <a:lnTo>
                    <a:pt x="2526" y="135"/>
                  </a:lnTo>
                  <a:lnTo>
                    <a:pt x="2425" y="101"/>
                  </a:lnTo>
                  <a:lnTo>
                    <a:pt x="1650" y="101"/>
                  </a:lnTo>
                  <a:lnTo>
                    <a:pt x="977" y="3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10"/>
            <p:cNvSpPr/>
            <p:nvPr/>
          </p:nvSpPr>
          <p:spPr>
            <a:xfrm>
              <a:off x="4260304" y="4945541"/>
              <a:ext cx="206106" cy="129028"/>
            </a:xfrm>
            <a:custGeom>
              <a:avLst/>
              <a:gdLst/>
              <a:ahLst/>
              <a:cxnLst/>
              <a:rect l="l" t="t" r="r" b="b"/>
              <a:pathLst>
                <a:path w="4142" h="2593" extrusionOk="0">
                  <a:moveTo>
                    <a:pt x="2661" y="135"/>
                  </a:moveTo>
                  <a:lnTo>
                    <a:pt x="3772" y="168"/>
                  </a:lnTo>
                  <a:lnTo>
                    <a:pt x="3873" y="168"/>
                  </a:lnTo>
                  <a:lnTo>
                    <a:pt x="3940" y="269"/>
                  </a:lnTo>
                  <a:lnTo>
                    <a:pt x="3974" y="404"/>
                  </a:lnTo>
                  <a:lnTo>
                    <a:pt x="4007" y="539"/>
                  </a:lnTo>
                  <a:lnTo>
                    <a:pt x="4007" y="842"/>
                  </a:lnTo>
                  <a:lnTo>
                    <a:pt x="4007" y="1044"/>
                  </a:lnTo>
                  <a:lnTo>
                    <a:pt x="4007" y="1751"/>
                  </a:lnTo>
                  <a:lnTo>
                    <a:pt x="3974" y="2189"/>
                  </a:lnTo>
                  <a:lnTo>
                    <a:pt x="3940" y="2323"/>
                  </a:lnTo>
                  <a:lnTo>
                    <a:pt x="3873" y="2357"/>
                  </a:lnTo>
                  <a:lnTo>
                    <a:pt x="3267" y="2424"/>
                  </a:lnTo>
                  <a:lnTo>
                    <a:pt x="2021" y="2424"/>
                  </a:lnTo>
                  <a:lnTo>
                    <a:pt x="1415" y="2357"/>
                  </a:lnTo>
                  <a:lnTo>
                    <a:pt x="809" y="2323"/>
                  </a:lnTo>
                  <a:lnTo>
                    <a:pt x="506" y="2323"/>
                  </a:lnTo>
                  <a:lnTo>
                    <a:pt x="203" y="2357"/>
                  </a:lnTo>
                  <a:lnTo>
                    <a:pt x="169" y="1616"/>
                  </a:lnTo>
                  <a:lnTo>
                    <a:pt x="135" y="875"/>
                  </a:lnTo>
                  <a:lnTo>
                    <a:pt x="203" y="539"/>
                  </a:lnTo>
                  <a:lnTo>
                    <a:pt x="203" y="370"/>
                  </a:lnTo>
                  <a:lnTo>
                    <a:pt x="203" y="202"/>
                  </a:lnTo>
                  <a:lnTo>
                    <a:pt x="270" y="202"/>
                  </a:lnTo>
                  <a:lnTo>
                    <a:pt x="371" y="168"/>
                  </a:lnTo>
                  <a:lnTo>
                    <a:pt x="775" y="168"/>
                  </a:lnTo>
                  <a:lnTo>
                    <a:pt x="1415" y="135"/>
                  </a:lnTo>
                  <a:close/>
                  <a:moveTo>
                    <a:pt x="540" y="0"/>
                  </a:moveTo>
                  <a:lnTo>
                    <a:pt x="371" y="34"/>
                  </a:lnTo>
                  <a:lnTo>
                    <a:pt x="203" y="67"/>
                  </a:lnTo>
                  <a:lnTo>
                    <a:pt x="169" y="101"/>
                  </a:lnTo>
                  <a:lnTo>
                    <a:pt x="135" y="101"/>
                  </a:lnTo>
                  <a:lnTo>
                    <a:pt x="102" y="135"/>
                  </a:lnTo>
                  <a:lnTo>
                    <a:pt x="102" y="168"/>
                  </a:lnTo>
                  <a:lnTo>
                    <a:pt x="135" y="202"/>
                  </a:lnTo>
                  <a:lnTo>
                    <a:pt x="169" y="202"/>
                  </a:lnTo>
                  <a:lnTo>
                    <a:pt x="102" y="269"/>
                  </a:lnTo>
                  <a:lnTo>
                    <a:pt x="68" y="337"/>
                  </a:lnTo>
                  <a:lnTo>
                    <a:pt x="34" y="572"/>
                  </a:lnTo>
                  <a:lnTo>
                    <a:pt x="1" y="1010"/>
                  </a:lnTo>
                  <a:lnTo>
                    <a:pt x="1" y="1717"/>
                  </a:lnTo>
                  <a:lnTo>
                    <a:pt x="68" y="2458"/>
                  </a:lnTo>
                  <a:lnTo>
                    <a:pt x="102" y="2492"/>
                  </a:lnTo>
                  <a:lnTo>
                    <a:pt x="169" y="2525"/>
                  </a:lnTo>
                  <a:lnTo>
                    <a:pt x="641" y="2492"/>
                  </a:lnTo>
                  <a:lnTo>
                    <a:pt x="1146" y="2492"/>
                  </a:lnTo>
                  <a:lnTo>
                    <a:pt x="2122" y="2559"/>
                  </a:lnTo>
                  <a:lnTo>
                    <a:pt x="2593" y="2593"/>
                  </a:lnTo>
                  <a:lnTo>
                    <a:pt x="3065" y="2559"/>
                  </a:lnTo>
                  <a:lnTo>
                    <a:pt x="4007" y="2492"/>
                  </a:lnTo>
                  <a:lnTo>
                    <a:pt x="4041" y="2458"/>
                  </a:lnTo>
                  <a:lnTo>
                    <a:pt x="4075" y="2424"/>
                  </a:lnTo>
                  <a:lnTo>
                    <a:pt x="4108" y="1987"/>
                  </a:lnTo>
                  <a:lnTo>
                    <a:pt x="4142" y="1515"/>
                  </a:lnTo>
                  <a:lnTo>
                    <a:pt x="4142" y="606"/>
                  </a:lnTo>
                  <a:lnTo>
                    <a:pt x="4108" y="404"/>
                  </a:lnTo>
                  <a:lnTo>
                    <a:pt x="4041" y="236"/>
                  </a:lnTo>
                  <a:lnTo>
                    <a:pt x="4007" y="135"/>
                  </a:lnTo>
                  <a:lnTo>
                    <a:pt x="3940" y="101"/>
                  </a:lnTo>
                  <a:lnTo>
                    <a:pt x="3873" y="34"/>
                  </a:lnTo>
                  <a:lnTo>
                    <a:pt x="3772" y="34"/>
                  </a:lnTo>
                  <a:lnTo>
                    <a:pt x="2863" y="0"/>
                  </a:lnTo>
                  <a:lnTo>
                    <a:pt x="1920" y="0"/>
                  </a:lnTo>
                  <a:lnTo>
                    <a:pt x="910" y="34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10"/>
            <p:cNvSpPr/>
            <p:nvPr/>
          </p:nvSpPr>
          <p:spPr>
            <a:xfrm>
              <a:off x="2576625" y="5015902"/>
              <a:ext cx="18461" cy="35230"/>
            </a:xfrm>
            <a:custGeom>
              <a:avLst/>
              <a:gdLst/>
              <a:ahLst/>
              <a:cxnLst/>
              <a:rect l="l" t="t" r="r" b="b"/>
              <a:pathLst>
                <a:path w="371" h="708" extrusionOk="0">
                  <a:moveTo>
                    <a:pt x="303" y="0"/>
                  </a:moveTo>
                  <a:lnTo>
                    <a:pt x="270" y="34"/>
                  </a:lnTo>
                  <a:lnTo>
                    <a:pt x="135" y="135"/>
                  </a:lnTo>
                  <a:lnTo>
                    <a:pt x="0" y="270"/>
                  </a:lnTo>
                  <a:lnTo>
                    <a:pt x="0" y="337"/>
                  </a:lnTo>
                  <a:lnTo>
                    <a:pt x="34" y="371"/>
                  </a:lnTo>
                  <a:lnTo>
                    <a:pt x="68" y="371"/>
                  </a:lnTo>
                  <a:lnTo>
                    <a:pt x="202" y="270"/>
                  </a:lnTo>
                  <a:lnTo>
                    <a:pt x="202" y="270"/>
                  </a:lnTo>
                  <a:lnTo>
                    <a:pt x="169" y="640"/>
                  </a:lnTo>
                  <a:lnTo>
                    <a:pt x="202" y="674"/>
                  </a:lnTo>
                  <a:lnTo>
                    <a:pt x="236" y="707"/>
                  </a:lnTo>
                  <a:lnTo>
                    <a:pt x="303" y="674"/>
                  </a:lnTo>
                  <a:lnTo>
                    <a:pt x="303" y="640"/>
                  </a:lnTo>
                  <a:lnTo>
                    <a:pt x="337" y="371"/>
                  </a:lnTo>
                  <a:lnTo>
                    <a:pt x="371" y="101"/>
                  </a:lnTo>
                  <a:lnTo>
                    <a:pt x="371" y="34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10"/>
            <p:cNvSpPr/>
            <p:nvPr/>
          </p:nvSpPr>
          <p:spPr>
            <a:xfrm>
              <a:off x="4037479" y="4853385"/>
              <a:ext cx="132411" cy="82154"/>
            </a:xfrm>
            <a:custGeom>
              <a:avLst/>
              <a:gdLst/>
              <a:ahLst/>
              <a:cxnLst/>
              <a:rect l="l" t="t" r="r" b="b"/>
              <a:pathLst>
                <a:path w="2661" h="1651" extrusionOk="0">
                  <a:moveTo>
                    <a:pt x="944" y="135"/>
                  </a:moveTo>
                  <a:lnTo>
                    <a:pt x="1954" y="169"/>
                  </a:lnTo>
                  <a:lnTo>
                    <a:pt x="2257" y="169"/>
                  </a:lnTo>
                  <a:lnTo>
                    <a:pt x="2358" y="202"/>
                  </a:lnTo>
                  <a:lnTo>
                    <a:pt x="2425" y="236"/>
                  </a:lnTo>
                  <a:lnTo>
                    <a:pt x="2459" y="303"/>
                  </a:lnTo>
                  <a:lnTo>
                    <a:pt x="2459" y="438"/>
                  </a:lnTo>
                  <a:lnTo>
                    <a:pt x="2459" y="573"/>
                  </a:lnTo>
                  <a:lnTo>
                    <a:pt x="2425" y="808"/>
                  </a:lnTo>
                  <a:lnTo>
                    <a:pt x="2425" y="1111"/>
                  </a:lnTo>
                  <a:lnTo>
                    <a:pt x="2459" y="1246"/>
                  </a:lnTo>
                  <a:lnTo>
                    <a:pt x="2492" y="1381"/>
                  </a:lnTo>
                  <a:lnTo>
                    <a:pt x="2021" y="1414"/>
                  </a:lnTo>
                  <a:lnTo>
                    <a:pt x="1516" y="1414"/>
                  </a:lnTo>
                  <a:lnTo>
                    <a:pt x="1112" y="1448"/>
                  </a:lnTo>
                  <a:lnTo>
                    <a:pt x="674" y="1515"/>
                  </a:lnTo>
                  <a:lnTo>
                    <a:pt x="439" y="1482"/>
                  </a:lnTo>
                  <a:lnTo>
                    <a:pt x="203" y="1414"/>
                  </a:lnTo>
                  <a:lnTo>
                    <a:pt x="169" y="1381"/>
                  </a:lnTo>
                  <a:lnTo>
                    <a:pt x="136" y="1347"/>
                  </a:lnTo>
                  <a:lnTo>
                    <a:pt x="136" y="1179"/>
                  </a:lnTo>
                  <a:lnTo>
                    <a:pt x="136" y="909"/>
                  </a:lnTo>
                  <a:lnTo>
                    <a:pt x="136" y="573"/>
                  </a:lnTo>
                  <a:lnTo>
                    <a:pt x="102" y="236"/>
                  </a:lnTo>
                  <a:lnTo>
                    <a:pt x="136" y="236"/>
                  </a:lnTo>
                  <a:lnTo>
                    <a:pt x="237" y="169"/>
                  </a:lnTo>
                  <a:lnTo>
                    <a:pt x="338" y="135"/>
                  </a:lnTo>
                  <a:close/>
                  <a:moveTo>
                    <a:pt x="304" y="0"/>
                  </a:moveTo>
                  <a:lnTo>
                    <a:pt x="203" y="34"/>
                  </a:lnTo>
                  <a:lnTo>
                    <a:pt x="102" y="101"/>
                  </a:lnTo>
                  <a:lnTo>
                    <a:pt x="102" y="34"/>
                  </a:lnTo>
                  <a:lnTo>
                    <a:pt x="35" y="34"/>
                  </a:lnTo>
                  <a:lnTo>
                    <a:pt x="1" y="337"/>
                  </a:lnTo>
                  <a:lnTo>
                    <a:pt x="1" y="640"/>
                  </a:lnTo>
                  <a:lnTo>
                    <a:pt x="1" y="1246"/>
                  </a:lnTo>
                  <a:lnTo>
                    <a:pt x="35" y="1347"/>
                  </a:lnTo>
                  <a:lnTo>
                    <a:pt x="68" y="1448"/>
                  </a:lnTo>
                  <a:lnTo>
                    <a:pt x="136" y="1515"/>
                  </a:lnTo>
                  <a:lnTo>
                    <a:pt x="237" y="1583"/>
                  </a:lnTo>
                  <a:lnTo>
                    <a:pt x="472" y="1616"/>
                  </a:lnTo>
                  <a:lnTo>
                    <a:pt x="742" y="1650"/>
                  </a:lnTo>
                  <a:lnTo>
                    <a:pt x="1280" y="1583"/>
                  </a:lnTo>
                  <a:lnTo>
                    <a:pt x="1617" y="1549"/>
                  </a:lnTo>
                  <a:lnTo>
                    <a:pt x="2257" y="1549"/>
                  </a:lnTo>
                  <a:lnTo>
                    <a:pt x="2593" y="1515"/>
                  </a:lnTo>
                  <a:lnTo>
                    <a:pt x="2661" y="1482"/>
                  </a:lnTo>
                  <a:lnTo>
                    <a:pt x="2661" y="1448"/>
                  </a:lnTo>
                  <a:lnTo>
                    <a:pt x="2661" y="1414"/>
                  </a:lnTo>
                  <a:lnTo>
                    <a:pt x="2593" y="1246"/>
                  </a:lnTo>
                  <a:lnTo>
                    <a:pt x="2560" y="1078"/>
                  </a:lnTo>
                  <a:lnTo>
                    <a:pt x="2560" y="741"/>
                  </a:lnTo>
                  <a:lnTo>
                    <a:pt x="2593" y="539"/>
                  </a:lnTo>
                  <a:lnTo>
                    <a:pt x="2593" y="371"/>
                  </a:lnTo>
                  <a:lnTo>
                    <a:pt x="2560" y="202"/>
                  </a:lnTo>
                  <a:lnTo>
                    <a:pt x="2459" y="34"/>
                  </a:lnTo>
                  <a:lnTo>
                    <a:pt x="2425" y="34"/>
                  </a:lnTo>
                  <a:lnTo>
                    <a:pt x="2391" y="0"/>
                  </a:lnTo>
                  <a:lnTo>
                    <a:pt x="2055" y="34"/>
                  </a:lnTo>
                  <a:lnTo>
                    <a:pt x="1718" y="34"/>
                  </a:lnTo>
                  <a:lnTo>
                    <a:pt x="101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10"/>
            <p:cNvSpPr/>
            <p:nvPr/>
          </p:nvSpPr>
          <p:spPr>
            <a:xfrm>
              <a:off x="2590011" y="5091288"/>
              <a:ext cx="129077" cy="55333"/>
            </a:xfrm>
            <a:custGeom>
              <a:avLst/>
              <a:gdLst/>
              <a:ahLst/>
              <a:cxnLst/>
              <a:rect l="l" t="t" r="r" b="b"/>
              <a:pathLst>
                <a:path w="2594" h="1112" extrusionOk="0">
                  <a:moveTo>
                    <a:pt x="472" y="0"/>
                  </a:moveTo>
                  <a:lnTo>
                    <a:pt x="102" y="68"/>
                  </a:lnTo>
                  <a:lnTo>
                    <a:pt x="102" y="101"/>
                  </a:lnTo>
                  <a:lnTo>
                    <a:pt x="68" y="101"/>
                  </a:lnTo>
                  <a:lnTo>
                    <a:pt x="34" y="135"/>
                  </a:lnTo>
                  <a:lnTo>
                    <a:pt x="1" y="640"/>
                  </a:lnTo>
                  <a:lnTo>
                    <a:pt x="1" y="1111"/>
                  </a:lnTo>
                  <a:lnTo>
                    <a:pt x="135" y="1111"/>
                  </a:lnTo>
                  <a:lnTo>
                    <a:pt x="135" y="741"/>
                  </a:lnTo>
                  <a:lnTo>
                    <a:pt x="169" y="472"/>
                  </a:lnTo>
                  <a:lnTo>
                    <a:pt x="135" y="337"/>
                  </a:lnTo>
                  <a:lnTo>
                    <a:pt x="102" y="202"/>
                  </a:lnTo>
                  <a:lnTo>
                    <a:pt x="135" y="202"/>
                  </a:lnTo>
                  <a:lnTo>
                    <a:pt x="438" y="169"/>
                  </a:lnTo>
                  <a:lnTo>
                    <a:pt x="741" y="135"/>
                  </a:lnTo>
                  <a:lnTo>
                    <a:pt x="2088" y="135"/>
                  </a:lnTo>
                  <a:lnTo>
                    <a:pt x="2223" y="169"/>
                  </a:lnTo>
                  <a:lnTo>
                    <a:pt x="2324" y="236"/>
                  </a:lnTo>
                  <a:lnTo>
                    <a:pt x="2391" y="337"/>
                  </a:lnTo>
                  <a:lnTo>
                    <a:pt x="2459" y="505"/>
                  </a:lnTo>
                  <a:lnTo>
                    <a:pt x="2459" y="707"/>
                  </a:lnTo>
                  <a:lnTo>
                    <a:pt x="2459" y="1111"/>
                  </a:lnTo>
                  <a:lnTo>
                    <a:pt x="2593" y="1111"/>
                  </a:lnTo>
                  <a:lnTo>
                    <a:pt x="2593" y="640"/>
                  </a:lnTo>
                  <a:lnTo>
                    <a:pt x="2560" y="404"/>
                  </a:lnTo>
                  <a:lnTo>
                    <a:pt x="2492" y="202"/>
                  </a:lnTo>
                  <a:lnTo>
                    <a:pt x="2425" y="135"/>
                  </a:lnTo>
                  <a:lnTo>
                    <a:pt x="2324" y="68"/>
                  </a:lnTo>
                  <a:lnTo>
                    <a:pt x="2223" y="34"/>
                  </a:lnTo>
                  <a:lnTo>
                    <a:pt x="212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1624;p10"/>
            <p:cNvSpPr/>
            <p:nvPr/>
          </p:nvSpPr>
          <p:spPr>
            <a:xfrm>
              <a:off x="2518008" y="4947183"/>
              <a:ext cx="124002" cy="129077"/>
            </a:xfrm>
            <a:custGeom>
              <a:avLst/>
              <a:gdLst/>
              <a:ahLst/>
              <a:cxnLst/>
              <a:rect l="l" t="t" r="r" b="b"/>
              <a:pathLst>
                <a:path w="2492" h="2594" extrusionOk="0">
                  <a:moveTo>
                    <a:pt x="2222" y="135"/>
                  </a:moveTo>
                  <a:lnTo>
                    <a:pt x="2289" y="169"/>
                  </a:lnTo>
                  <a:lnTo>
                    <a:pt x="2323" y="203"/>
                  </a:lnTo>
                  <a:lnTo>
                    <a:pt x="2357" y="236"/>
                  </a:lnTo>
                  <a:lnTo>
                    <a:pt x="2357" y="337"/>
                  </a:lnTo>
                  <a:lnTo>
                    <a:pt x="2357" y="842"/>
                  </a:lnTo>
                  <a:lnTo>
                    <a:pt x="2323" y="1348"/>
                  </a:lnTo>
                  <a:lnTo>
                    <a:pt x="2323" y="1853"/>
                  </a:lnTo>
                  <a:lnTo>
                    <a:pt x="2357" y="2358"/>
                  </a:lnTo>
                  <a:lnTo>
                    <a:pt x="2087" y="2425"/>
                  </a:lnTo>
                  <a:lnTo>
                    <a:pt x="1818" y="2459"/>
                  </a:lnTo>
                  <a:lnTo>
                    <a:pt x="1246" y="2425"/>
                  </a:lnTo>
                  <a:lnTo>
                    <a:pt x="707" y="2391"/>
                  </a:lnTo>
                  <a:lnTo>
                    <a:pt x="438" y="2358"/>
                  </a:lnTo>
                  <a:lnTo>
                    <a:pt x="269" y="2324"/>
                  </a:lnTo>
                  <a:lnTo>
                    <a:pt x="202" y="2257"/>
                  </a:lnTo>
                  <a:lnTo>
                    <a:pt x="135" y="2021"/>
                  </a:lnTo>
                  <a:lnTo>
                    <a:pt x="135" y="1752"/>
                  </a:lnTo>
                  <a:lnTo>
                    <a:pt x="135" y="1247"/>
                  </a:lnTo>
                  <a:lnTo>
                    <a:pt x="168" y="708"/>
                  </a:lnTo>
                  <a:lnTo>
                    <a:pt x="202" y="169"/>
                  </a:lnTo>
                  <a:lnTo>
                    <a:pt x="1279" y="169"/>
                  </a:lnTo>
                  <a:lnTo>
                    <a:pt x="1919" y="135"/>
                  </a:lnTo>
                  <a:close/>
                  <a:moveTo>
                    <a:pt x="135" y="1"/>
                  </a:moveTo>
                  <a:lnTo>
                    <a:pt x="101" y="34"/>
                  </a:lnTo>
                  <a:lnTo>
                    <a:pt x="67" y="68"/>
                  </a:lnTo>
                  <a:lnTo>
                    <a:pt x="67" y="102"/>
                  </a:lnTo>
                  <a:lnTo>
                    <a:pt x="101" y="135"/>
                  </a:lnTo>
                  <a:lnTo>
                    <a:pt x="34" y="438"/>
                  </a:lnTo>
                  <a:lnTo>
                    <a:pt x="0" y="741"/>
                  </a:lnTo>
                  <a:lnTo>
                    <a:pt x="0" y="1348"/>
                  </a:lnTo>
                  <a:lnTo>
                    <a:pt x="34" y="2021"/>
                  </a:lnTo>
                  <a:lnTo>
                    <a:pt x="34" y="2189"/>
                  </a:lnTo>
                  <a:lnTo>
                    <a:pt x="67" y="2290"/>
                  </a:lnTo>
                  <a:lnTo>
                    <a:pt x="101" y="2358"/>
                  </a:lnTo>
                  <a:lnTo>
                    <a:pt x="135" y="2391"/>
                  </a:lnTo>
                  <a:lnTo>
                    <a:pt x="168" y="2425"/>
                  </a:lnTo>
                  <a:lnTo>
                    <a:pt x="303" y="2459"/>
                  </a:lnTo>
                  <a:lnTo>
                    <a:pt x="673" y="2492"/>
                  </a:lnTo>
                  <a:lnTo>
                    <a:pt x="1044" y="2560"/>
                  </a:lnTo>
                  <a:lnTo>
                    <a:pt x="1751" y="2593"/>
                  </a:lnTo>
                  <a:lnTo>
                    <a:pt x="2121" y="2560"/>
                  </a:lnTo>
                  <a:lnTo>
                    <a:pt x="2289" y="2526"/>
                  </a:lnTo>
                  <a:lnTo>
                    <a:pt x="2458" y="2492"/>
                  </a:lnTo>
                  <a:lnTo>
                    <a:pt x="2491" y="2459"/>
                  </a:lnTo>
                  <a:lnTo>
                    <a:pt x="2491" y="2391"/>
                  </a:lnTo>
                  <a:lnTo>
                    <a:pt x="2458" y="2122"/>
                  </a:lnTo>
                  <a:lnTo>
                    <a:pt x="2458" y="1819"/>
                  </a:lnTo>
                  <a:lnTo>
                    <a:pt x="2458" y="1247"/>
                  </a:lnTo>
                  <a:lnTo>
                    <a:pt x="2491" y="674"/>
                  </a:lnTo>
                  <a:lnTo>
                    <a:pt x="2491" y="102"/>
                  </a:lnTo>
                  <a:lnTo>
                    <a:pt x="2491" y="68"/>
                  </a:lnTo>
                  <a:lnTo>
                    <a:pt x="2424" y="34"/>
                  </a:lnTo>
                  <a:lnTo>
                    <a:pt x="1852" y="1"/>
                  </a:lnTo>
                  <a:lnTo>
                    <a:pt x="1279" y="1"/>
                  </a:lnTo>
                  <a:lnTo>
                    <a:pt x="707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10"/>
            <p:cNvSpPr/>
            <p:nvPr/>
          </p:nvSpPr>
          <p:spPr>
            <a:xfrm>
              <a:off x="3462851" y="5089596"/>
              <a:ext cx="124052" cy="57025"/>
            </a:xfrm>
            <a:custGeom>
              <a:avLst/>
              <a:gdLst/>
              <a:ahLst/>
              <a:cxnLst/>
              <a:rect l="l" t="t" r="r" b="b"/>
              <a:pathLst>
                <a:path w="2493" h="1146" extrusionOk="0">
                  <a:moveTo>
                    <a:pt x="169" y="1"/>
                  </a:moveTo>
                  <a:lnTo>
                    <a:pt x="102" y="34"/>
                  </a:lnTo>
                  <a:lnTo>
                    <a:pt x="102" y="68"/>
                  </a:lnTo>
                  <a:lnTo>
                    <a:pt x="102" y="102"/>
                  </a:lnTo>
                  <a:lnTo>
                    <a:pt x="102" y="135"/>
                  </a:lnTo>
                  <a:lnTo>
                    <a:pt x="68" y="371"/>
                  </a:lnTo>
                  <a:lnTo>
                    <a:pt x="35" y="640"/>
                  </a:lnTo>
                  <a:lnTo>
                    <a:pt x="1" y="1145"/>
                  </a:lnTo>
                  <a:lnTo>
                    <a:pt x="136" y="1145"/>
                  </a:lnTo>
                  <a:lnTo>
                    <a:pt x="203" y="169"/>
                  </a:lnTo>
                  <a:lnTo>
                    <a:pt x="1314" y="169"/>
                  </a:lnTo>
                  <a:lnTo>
                    <a:pt x="1920" y="135"/>
                  </a:lnTo>
                  <a:lnTo>
                    <a:pt x="2223" y="135"/>
                  </a:lnTo>
                  <a:lnTo>
                    <a:pt x="2290" y="169"/>
                  </a:lnTo>
                  <a:lnTo>
                    <a:pt x="2324" y="203"/>
                  </a:lnTo>
                  <a:lnTo>
                    <a:pt x="2358" y="236"/>
                  </a:lnTo>
                  <a:lnTo>
                    <a:pt x="2391" y="337"/>
                  </a:lnTo>
                  <a:lnTo>
                    <a:pt x="2358" y="1145"/>
                  </a:lnTo>
                  <a:lnTo>
                    <a:pt x="2459" y="1145"/>
                  </a:lnTo>
                  <a:lnTo>
                    <a:pt x="2492" y="640"/>
                  </a:lnTo>
                  <a:lnTo>
                    <a:pt x="2492" y="102"/>
                  </a:lnTo>
                  <a:lnTo>
                    <a:pt x="2492" y="68"/>
                  </a:lnTo>
                  <a:lnTo>
                    <a:pt x="2459" y="34"/>
                  </a:lnTo>
                  <a:lnTo>
                    <a:pt x="1886" y="1"/>
                  </a:lnTo>
                  <a:lnTo>
                    <a:pt x="1314" y="34"/>
                  </a:lnTo>
                  <a:lnTo>
                    <a:pt x="742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10"/>
            <p:cNvSpPr/>
            <p:nvPr/>
          </p:nvSpPr>
          <p:spPr>
            <a:xfrm>
              <a:off x="2370569" y="5084570"/>
              <a:ext cx="211132" cy="62051"/>
            </a:xfrm>
            <a:custGeom>
              <a:avLst/>
              <a:gdLst/>
              <a:ahLst/>
              <a:cxnLst/>
              <a:rect l="l" t="t" r="r" b="b"/>
              <a:pathLst>
                <a:path w="4243" h="1247" extrusionOk="0">
                  <a:moveTo>
                    <a:pt x="3333" y="1"/>
                  </a:moveTo>
                  <a:lnTo>
                    <a:pt x="3098" y="34"/>
                  </a:lnTo>
                  <a:lnTo>
                    <a:pt x="2727" y="68"/>
                  </a:lnTo>
                  <a:lnTo>
                    <a:pt x="2155" y="102"/>
                  </a:lnTo>
                  <a:lnTo>
                    <a:pt x="1044" y="102"/>
                  </a:lnTo>
                  <a:lnTo>
                    <a:pt x="505" y="135"/>
                  </a:lnTo>
                  <a:lnTo>
                    <a:pt x="303" y="169"/>
                  </a:lnTo>
                  <a:lnTo>
                    <a:pt x="202" y="236"/>
                  </a:lnTo>
                  <a:lnTo>
                    <a:pt x="101" y="371"/>
                  </a:lnTo>
                  <a:lnTo>
                    <a:pt x="34" y="506"/>
                  </a:lnTo>
                  <a:lnTo>
                    <a:pt x="0" y="708"/>
                  </a:lnTo>
                  <a:lnTo>
                    <a:pt x="0" y="876"/>
                  </a:lnTo>
                  <a:lnTo>
                    <a:pt x="0" y="1246"/>
                  </a:lnTo>
                  <a:lnTo>
                    <a:pt x="169" y="1246"/>
                  </a:lnTo>
                  <a:lnTo>
                    <a:pt x="169" y="842"/>
                  </a:lnTo>
                  <a:lnTo>
                    <a:pt x="202" y="573"/>
                  </a:lnTo>
                  <a:lnTo>
                    <a:pt x="236" y="438"/>
                  </a:lnTo>
                  <a:lnTo>
                    <a:pt x="303" y="337"/>
                  </a:lnTo>
                  <a:lnTo>
                    <a:pt x="371" y="304"/>
                  </a:lnTo>
                  <a:lnTo>
                    <a:pt x="505" y="270"/>
                  </a:lnTo>
                  <a:lnTo>
                    <a:pt x="1650" y="270"/>
                  </a:lnTo>
                  <a:lnTo>
                    <a:pt x="2593" y="236"/>
                  </a:lnTo>
                  <a:lnTo>
                    <a:pt x="2963" y="203"/>
                  </a:lnTo>
                  <a:lnTo>
                    <a:pt x="3434" y="169"/>
                  </a:lnTo>
                  <a:lnTo>
                    <a:pt x="3636" y="203"/>
                  </a:lnTo>
                  <a:lnTo>
                    <a:pt x="3838" y="270"/>
                  </a:lnTo>
                  <a:lnTo>
                    <a:pt x="3973" y="371"/>
                  </a:lnTo>
                  <a:lnTo>
                    <a:pt x="4007" y="438"/>
                  </a:lnTo>
                  <a:lnTo>
                    <a:pt x="4040" y="539"/>
                  </a:lnTo>
                  <a:lnTo>
                    <a:pt x="4074" y="876"/>
                  </a:lnTo>
                  <a:lnTo>
                    <a:pt x="4040" y="1246"/>
                  </a:lnTo>
                  <a:lnTo>
                    <a:pt x="4242" y="1246"/>
                  </a:lnTo>
                  <a:lnTo>
                    <a:pt x="4242" y="842"/>
                  </a:lnTo>
                  <a:lnTo>
                    <a:pt x="4175" y="438"/>
                  </a:lnTo>
                  <a:lnTo>
                    <a:pt x="4175" y="337"/>
                  </a:lnTo>
                  <a:lnTo>
                    <a:pt x="4108" y="270"/>
                  </a:lnTo>
                  <a:lnTo>
                    <a:pt x="3973" y="135"/>
                  </a:lnTo>
                  <a:lnTo>
                    <a:pt x="3771" y="68"/>
                  </a:lnTo>
                  <a:lnTo>
                    <a:pt x="3569" y="34"/>
                  </a:lnTo>
                  <a:lnTo>
                    <a:pt x="333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1627;p10"/>
            <p:cNvSpPr/>
            <p:nvPr/>
          </p:nvSpPr>
          <p:spPr>
            <a:xfrm>
              <a:off x="3586853" y="5024261"/>
              <a:ext cx="23487" cy="26870"/>
            </a:xfrm>
            <a:custGeom>
              <a:avLst/>
              <a:gdLst/>
              <a:ahLst/>
              <a:cxnLst/>
              <a:rect l="l" t="t" r="r" b="b"/>
              <a:pathLst>
                <a:path w="472" h="540" extrusionOk="0">
                  <a:moveTo>
                    <a:pt x="303" y="102"/>
                  </a:moveTo>
                  <a:lnTo>
                    <a:pt x="337" y="169"/>
                  </a:lnTo>
                  <a:lnTo>
                    <a:pt x="303" y="203"/>
                  </a:lnTo>
                  <a:lnTo>
                    <a:pt x="169" y="135"/>
                  </a:lnTo>
                  <a:lnTo>
                    <a:pt x="236" y="102"/>
                  </a:lnTo>
                  <a:close/>
                  <a:moveTo>
                    <a:pt x="169" y="1"/>
                  </a:moveTo>
                  <a:lnTo>
                    <a:pt x="68" y="34"/>
                  </a:lnTo>
                  <a:lnTo>
                    <a:pt x="0" y="135"/>
                  </a:lnTo>
                  <a:lnTo>
                    <a:pt x="0" y="203"/>
                  </a:lnTo>
                  <a:lnTo>
                    <a:pt x="34" y="236"/>
                  </a:lnTo>
                  <a:lnTo>
                    <a:pt x="202" y="270"/>
                  </a:lnTo>
                  <a:lnTo>
                    <a:pt x="202" y="304"/>
                  </a:lnTo>
                  <a:lnTo>
                    <a:pt x="270" y="304"/>
                  </a:lnTo>
                  <a:lnTo>
                    <a:pt x="169" y="337"/>
                  </a:lnTo>
                  <a:lnTo>
                    <a:pt x="101" y="405"/>
                  </a:lnTo>
                  <a:lnTo>
                    <a:pt x="68" y="438"/>
                  </a:lnTo>
                  <a:lnTo>
                    <a:pt x="101" y="506"/>
                  </a:lnTo>
                  <a:lnTo>
                    <a:pt x="270" y="539"/>
                  </a:lnTo>
                  <a:lnTo>
                    <a:pt x="404" y="506"/>
                  </a:lnTo>
                  <a:lnTo>
                    <a:pt x="438" y="506"/>
                  </a:lnTo>
                  <a:lnTo>
                    <a:pt x="472" y="472"/>
                  </a:lnTo>
                  <a:lnTo>
                    <a:pt x="438" y="337"/>
                  </a:lnTo>
                  <a:lnTo>
                    <a:pt x="371" y="236"/>
                  </a:lnTo>
                  <a:lnTo>
                    <a:pt x="438" y="203"/>
                  </a:lnTo>
                  <a:lnTo>
                    <a:pt x="438" y="102"/>
                  </a:lnTo>
                  <a:lnTo>
                    <a:pt x="371" y="34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10"/>
            <p:cNvSpPr/>
            <p:nvPr/>
          </p:nvSpPr>
          <p:spPr>
            <a:xfrm>
              <a:off x="3313770" y="5089596"/>
              <a:ext cx="124002" cy="57025"/>
            </a:xfrm>
            <a:custGeom>
              <a:avLst/>
              <a:gdLst/>
              <a:ahLst/>
              <a:cxnLst/>
              <a:rect l="l" t="t" r="r" b="b"/>
              <a:pathLst>
                <a:path w="2492" h="1146" extrusionOk="0">
                  <a:moveTo>
                    <a:pt x="1280" y="1"/>
                  </a:moveTo>
                  <a:lnTo>
                    <a:pt x="135" y="102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68" y="203"/>
                  </a:lnTo>
                  <a:lnTo>
                    <a:pt x="101" y="236"/>
                  </a:lnTo>
                  <a:lnTo>
                    <a:pt x="135" y="236"/>
                  </a:lnTo>
                  <a:lnTo>
                    <a:pt x="68" y="472"/>
                  </a:lnTo>
                  <a:lnTo>
                    <a:pt x="34" y="708"/>
                  </a:lnTo>
                  <a:lnTo>
                    <a:pt x="0" y="1145"/>
                  </a:lnTo>
                  <a:lnTo>
                    <a:pt x="135" y="1145"/>
                  </a:lnTo>
                  <a:lnTo>
                    <a:pt x="135" y="708"/>
                  </a:lnTo>
                  <a:lnTo>
                    <a:pt x="202" y="270"/>
                  </a:lnTo>
                  <a:lnTo>
                    <a:pt x="236" y="270"/>
                  </a:lnTo>
                  <a:lnTo>
                    <a:pt x="270" y="236"/>
                  </a:lnTo>
                  <a:lnTo>
                    <a:pt x="876" y="203"/>
                  </a:lnTo>
                  <a:lnTo>
                    <a:pt x="1515" y="135"/>
                  </a:lnTo>
                  <a:lnTo>
                    <a:pt x="1886" y="135"/>
                  </a:lnTo>
                  <a:lnTo>
                    <a:pt x="2290" y="169"/>
                  </a:lnTo>
                  <a:lnTo>
                    <a:pt x="2323" y="203"/>
                  </a:lnTo>
                  <a:lnTo>
                    <a:pt x="2357" y="270"/>
                  </a:lnTo>
                  <a:lnTo>
                    <a:pt x="2357" y="539"/>
                  </a:lnTo>
                  <a:lnTo>
                    <a:pt x="2357" y="1011"/>
                  </a:lnTo>
                  <a:lnTo>
                    <a:pt x="2357" y="1145"/>
                  </a:lnTo>
                  <a:lnTo>
                    <a:pt x="2492" y="1145"/>
                  </a:lnTo>
                  <a:lnTo>
                    <a:pt x="2492" y="102"/>
                  </a:lnTo>
                  <a:lnTo>
                    <a:pt x="2492" y="68"/>
                  </a:lnTo>
                  <a:lnTo>
                    <a:pt x="2458" y="34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10"/>
            <p:cNvSpPr/>
            <p:nvPr/>
          </p:nvSpPr>
          <p:spPr>
            <a:xfrm>
              <a:off x="3444439" y="5022569"/>
              <a:ext cx="18461" cy="30204"/>
            </a:xfrm>
            <a:custGeom>
              <a:avLst/>
              <a:gdLst/>
              <a:ahLst/>
              <a:cxnLst/>
              <a:rect l="l" t="t" r="r" b="b"/>
              <a:pathLst>
                <a:path w="371" h="607" extrusionOk="0">
                  <a:moveTo>
                    <a:pt x="169" y="1"/>
                  </a:moveTo>
                  <a:lnTo>
                    <a:pt x="0" y="68"/>
                  </a:lnTo>
                  <a:lnTo>
                    <a:pt x="0" y="102"/>
                  </a:lnTo>
                  <a:lnTo>
                    <a:pt x="34" y="136"/>
                  </a:lnTo>
                  <a:lnTo>
                    <a:pt x="236" y="136"/>
                  </a:lnTo>
                  <a:lnTo>
                    <a:pt x="68" y="439"/>
                  </a:lnTo>
                  <a:lnTo>
                    <a:pt x="34" y="573"/>
                  </a:lnTo>
                  <a:lnTo>
                    <a:pt x="68" y="607"/>
                  </a:lnTo>
                  <a:lnTo>
                    <a:pt x="169" y="607"/>
                  </a:lnTo>
                  <a:lnTo>
                    <a:pt x="202" y="540"/>
                  </a:lnTo>
                  <a:lnTo>
                    <a:pt x="236" y="439"/>
                  </a:lnTo>
                  <a:lnTo>
                    <a:pt x="303" y="270"/>
                  </a:lnTo>
                  <a:lnTo>
                    <a:pt x="371" y="68"/>
                  </a:lnTo>
                  <a:lnTo>
                    <a:pt x="371" y="35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10"/>
            <p:cNvSpPr/>
            <p:nvPr/>
          </p:nvSpPr>
          <p:spPr>
            <a:xfrm>
              <a:off x="2866477" y="5020927"/>
              <a:ext cx="25179" cy="31846"/>
            </a:xfrm>
            <a:custGeom>
              <a:avLst/>
              <a:gdLst/>
              <a:ahLst/>
              <a:cxnLst/>
              <a:rect l="l" t="t" r="r" b="b"/>
              <a:pathLst>
                <a:path w="506" h="640" extrusionOk="0">
                  <a:moveTo>
                    <a:pt x="202" y="0"/>
                  </a:moveTo>
                  <a:lnTo>
                    <a:pt x="34" y="135"/>
                  </a:lnTo>
                  <a:lnTo>
                    <a:pt x="0" y="169"/>
                  </a:lnTo>
                  <a:lnTo>
                    <a:pt x="135" y="169"/>
                  </a:lnTo>
                  <a:lnTo>
                    <a:pt x="202" y="135"/>
                  </a:lnTo>
                  <a:lnTo>
                    <a:pt x="236" y="169"/>
                  </a:lnTo>
                  <a:lnTo>
                    <a:pt x="135" y="236"/>
                  </a:lnTo>
                  <a:lnTo>
                    <a:pt x="34" y="303"/>
                  </a:lnTo>
                  <a:lnTo>
                    <a:pt x="0" y="337"/>
                  </a:lnTo>
                  <a:lnTo>
                    <a:pt x="0" y="404"/>
                  </a:lnTo>
                  <a:lnTo>
                    <a:pt x="34" y="438"/>
                  </a:lnTo>
                  <a:lnTo>
                    <a:pt x="67" y="438"/>
                  </a:lnTo>
                  <a:lnTo>
                    <a:pt x="202" y="404"/>
                  </a:lnTo>
                  <a:lnTo>
                    <a:pt x="337" y="404"/>
                  </a:lnTo>
                  <a:lnTo>
                    <a:pt x="269" y="472"/>
                  </a:lnTo>
                  <a:lnTo>
                    <a:pt x="135" y="505"/>
                  </a:lnTo>
                  <a:lnTo>
                    <a:pt x="101" y="539"/>
                  </a:lnTo>
                  <a:lnTo>
                    <a:pt x="67" y="573"/>
                  </a:lnTo>
                  <a:lnTo>
                    <a:pt x="101" y="606"/>
                  </a:lnTo>
                  <a:lnTo>
                    <a:pt x="135" y="640"/>
                  </a:lnTo>
                  <a:lnTo>
                    <a:pt x="269" y="606"/>
                  </a:lnTo>
                  <a:lnTo>
                    <a:pt x="337" y="573"/>
                  </a:lnTo>
                  <a:lnTo>
                    <a:pt x="438" y="505"/>
                  </a:lnTo>
                  <a:lnTo>
                    <a:pt x="505" y="438"/>
                  </a:lnTo>
                  <a:lnTo>
                    <a:pt x="505" y="371"/>
                  </a:lnTo>
                  <a:lnTo>
                    <a:pt x="471" y="337"/>
                  </a:lnTo>
                  <a:lnTo>
                    <a:pt x="370" y="303"/>
                  </a:lnTo>
                  <a:lnTo>
                    <a:pt x="269" y="270"/>
                  </a:lnTo>
                  <a:lnTo>
                    <a:pt x="337" y="202"/>
                  </a:lnTo>
                  <a:lnTo>
                    <a:pt x="370" y="169"/>
                  </a:lnTo>
                  <a:lnTo>
                    <a:pt x="269" y="34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10"/>
            <p:cNvSpPr/>
            <p:nvPr/>
          </p:nvSpPr>
          <p:spPr>
            <a:xfrm>
              <a:off x="2811144" y="4943849"/>
              <a:ext cx="122360" cy="127386"/>
            </a:xfrm>
            <a:custGeom>
              <a:avLst/>
              <a:gdLst/>
              <a:ahLst/>
              <a:cxnLst/>
              <a:rect l="l" t="t" r="r" b="b"/>
              <a:pathLst>
                <a:path w="2459" h="2560" extrusionOk="0">
                  <a:moveTo>
                    <a:pt x="2324" y="135"/>
                  </a:moveTo>
                  <a:lnTo>
                    <a:pt x="2324" y="707"/>
                  </a:lnTo>
                  <a:lnTo>
                    <a:pt x="2290" y="1280"/>
                  </a:lnTo>
                  <a:lnTo>
                    <a:pt x="2257" y="1819"/>
                  </a:lnTo>
                  <a:lnTo>
                    <a:pt x="2290" y="2391"/>
                  </a:lnTo>
                  <a:lnTo>
                    <a:pt x="1213" y="2391"/>
                  </a:lnTo>
                  <a:lnTo>
                    <a:pt x="169" y="2425"/>
                  </a:lnTo>
                  <a:lnTo>
                    <a:pt x="169" y="2054"/>
                  </a:lnTo>
                  <a:lnTo>
                    <a:pt x="169" y="1718"/>
                  </a:lnTo>
                  <a:lnTo>
                    <a:pt x="203" y="1010"/>
                  </a:lnTo>
                  <a:lnTo>
                    <a:pt x="203" y="808"/>
                  </a:lnTo>
                  <a:lnTo>
                    <a:pt x="169" y="606"/>
                  </a:lnTo>
                  <a:lnTo>
                    <a:pt x="136" y="404"/>
                  </a:lnTo>
                  <a:lnTo>
                    <a:pt x="136" y="202"/>
                  </a:lnTo>
                  <a:lnTo>
                    <a:pt x="270" y="236"/>
                  </a:lnTo>
                  <a:lnTo>
                    <a:pt x="1146" y="236"/>
                  </a:lnTo>
                  <a:lnTo>
                    <a:pt x="2324" y="135"/>
                  </a:lnTo>
                  <a:close/>
                  <a:moveTo>
                    <a:pt x="2391" y="0"/>
                  </a:moveTo>
                  <a:lnTo>
                    <a:pt x="2021" y="34"/>
                  </a:lnTo>
                  <a:lnTo>
                    <a:pt x="1651" y="34"/>
                  </a:lnTo>
                  <a:lnTo>
                    <a:pt x="1280" y="68"/>
                  </a:lnTo>
                  <a:lnTo>
                    <a:pt x="910" y="101"/>
                  </a:lnTo>
                  <a:lnTo>
                    <a:pt x="304" y="101"/>
                  </a:lnTo>
                  <a:lnTo>
                    <a:pt x="169" y="68"/>
                  </a:lnTo>
                  <a:lnTo>
                    <a:pt x="35" y="101"/>
                  </a:lnTo>
                  <a:lnTo>
                    <a:pt x="1" y="169"/>
                  </a:lnTo>
                  <a:lnTo>
                    <a:pt x="1" y="202"/>
                  </a:lnTo>
                  <a:lnTo>
                    <a:pt x="35" y="236"/>
                  </a:lnTo>
                  <a:lnTo>
                    <a:pt x="35" y="404"/>
                  </a:lnTo>
                  <a:lnTo>
                    <a:pt x="35" y="573"/>
                  </a:lnTo>
                  <a:lnTo>
                    <a:pt x="68" y="876"/>
                  </a:lnTo>
                  <a:lnTo>
                    <a:pt x="68" y="1280"/>
                  </a:lnTo>
                  <a:lnTo>
                    <a:pt x="35" y="1684"/>
                  </a:lnTo>
                  <a:lnTo>
                    <a:pt x="35" y="2088"/>
                  </a:lnTo>
                  <a:lnTo>
                    <a:pt x="35" y="2492"/>
                  </a:lnTo>
                  <a:lnTo>
                    <a:pt x="35" y="2526"/>
                  </a:lnTo>
                  <a:lnTo>
                    <a:pt x="102" y="2559"/>
                  </a:lnTo>
                  <a:lnTo>
                    <a:pt x="1247" y="2526"/>
                  </a:lnTo>
                  <a:lnTo>
                    <a:pt x="2391" y="2526"/>
                  </a:lnTo>
                  <a:lnTo>
                    <a:pt x="2425" y="2492"/>
                  </a:lnTo>
                  <a:lnTo>
                    <a:pt x="2459" y="2425"/>
                  </a:lnTo>
                  <a:lnTo>
                    <a:pt x="2425" y="2155"/>
                  </a:lnTo>
                  <a:lnTo>
                    <a:pt x="2425" y="1852"/>
                  </a:lnTo>
                  <a:lnTo>
                    <a:pt x="2425" y="1246"/>
                  </a:lnTo>
                  <a:lnTo>
                    <a:pt x="2459" y="674"/>
                  </a:lnTo>
                  <a:lnTo>
                    <a:pt x="2459" y="371"/>
                  </a:lnTo>
                  <a:lnTo>
                    <a:pt x="2459" y="68"/>
                  </a:lnTo>
                  <a:lnTo>
                    <a:pt x="2425" y="34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10"/>
            <p:cNvSpPr/>
            <p:nvPr/>
          </p:nvSpPr>
          <p:spPr>
            <a:xfrm>
              <a:off x="2951915" y="4947183"/>
              <a:ext cx="135745" cy="127386"/>
            </a:xfrm>
            <a:custGeom>
              <a:avLst/>
              <a:gdLst/>
              <a:ahLst/>
              <a:cxnLst/>
              <a:rect l="l" t="t" r="r" b="b"/>
              <a:pathLst>
                <a:path w="2728" h="2560" extrusionOk="0">
                  <a:moveTo>
                    <a:pt x="2189" y="135"/>
                  </a:moveTo>
                  <a:lnTo>
                    <a:pt x="2357" y="203"/>
                  </a:lnTo>
                  <a:lnTo>
                    <a:pt x="2458" y="236"/>
                  </a:lnTo>
                  <a:lnTo>
                    <a:pt x="2525" y="304"/>
                  </a:lnTo>
                  <a:lnTo>
                    <a:pt x="2559" y="405"/>
                  </a:lnTo>
                  <a:lnTo>
                    <a:pt x="2593" y="506"/>
                  </a:lnTo>
                  <a:lnTo>
                    <a:pt x="2593" y="741"/>
                  </a:lnTo>
                  <a:lnTo>
                    <a:pt x="2559" y="943"/>
                  </a:lnTo>
                  <a:lnTo>
                    <a:pt x="2525" y="1314"/>
                  </a:lnTo>
                  <a:lnTo>
                    <a:pt x="2458" y="1718"/>
                  </a:lnTo>
                  <a:lnTo>
                    <a:pt x="2458" y="1920"/>
                  </a:lnTo>
                  <a:lnTo>
                    <a:pt x="2424" y="2156"/>
                  </a:lnTo>
                  <a:lnTo>
                    <a:pt x="2391" y="2257"/>
                  </a:lnTo>
                  <a:lnTo>
                    <a:pt x="2357" y="2324"/>
                  </a:lnTo>
                  <a:lnTo>
                    <a:pt x="2256" y="2391"/>
                  </a:lnTo>
                  <a:lnTo>
                    <a:pt x="2121" y="2391"/>
                  </a:lnTo>
                  <a:lnTo>
                    <a:pt x="1212" y="2324"/>
                  </a:lnTo>
                  <a:lnTo>
                    <a:pt x="303" y="2324"/>
                  </a:lnTo>
                  <a:lnTo>
                    <a:pt x="269" y="1920"/>
                  </a:lnTo>
                  <a:lnTo>
                    <a:pt x="236" y="1550"/>
                  </a:lnTo>
                  <a:lnTo>
                    <a:pt x="168" y="1145"/>
                  </a:lnTo>
                  <a:lnTo>
                    <a:pt x="168" y="741"/>
                  </a:lnTo>
                  <a:lnTo>
                    <a:pt x="168" y="304"/>
                  </a:lnTo>
                  <a:lnTo>
                    <a:pt x="168" y="203"/>
                  </a:lnTo>
                  <a:lnTo>
                    <a:pt x="505" y="169"/>
                  </a:lnTo>
                  <a:lnTo>
                    <a:pt x="875" y="135"/>
                  </a:lnTo>
                  <a:close/>
                  <a:moveTo>
                    <a:pt x="1582" y="1"/>
                  </a:moveTo>
                  <a:lnTo>
                    <a:pt x="1145" y="34"/>
                  </a:lnTo>
                  <a:lnTo>
                    <a:pt x="370" y="34"/>
                  </a:lnTo>
                  <a:lnTo>
                    <a:pt x="101" y="68"/>
                  </a:lnTo>
                  <a:lnTo>
                    <a:pt x="67" y="102"/>
                  </a:lnTo>
                  <a:lnTo>
                    <a:pt x="67" y="135"/>
                  </a:lnTo>
                  <a:lnTo>
                    <a:pt x="34" y="270"/>
                  </a:lnTo>
                  <a:lnTo>
                    <a:pt x="0" y="438"/>
                  </a:lnTo>
                  <a:lnTo>
                    <a:pt x="34" y="741"/>
                  </a:lnTo>
                  <a:lnTo>
                    <a:pt x="34" y="1179"/>
                  </a:lnTo>
                  <a:lnTo>
                    <a:pt x="101" y="1583"/>
                  </a:lnTo>
                  <a:lnTo>
                    <a:pt x="135" y="1987"/>
                  </a:lnTo>
                  <a:lnTo>
                    <a:pt x="168" y="2425"/>
                  </a:lnTo>
                  <a:lnTo>
                    <a:pt x="202" y="2459"/>
                  </a:lnTo>
                  <a:lnTo>
                    <a:pt x="236" y="2492"/>
                  </a:lnTo>
                  <a:lnTo>
                    <a:pt x="606" y="2459"/>
                  </a:lnTo>
                  <a:lnTo>
                    <a:pt x="943" y="2459"/>
                  </a:lnTo>
                  <a:lnTo>
                    <a:pt x="1650" y="2492"/>
                  </a:lnTo>
                  <a:lnTo>
                    <a:pt x="2054" y="2560"/>
                  </a:lnTo>
                  <a:lnTo>
                    <a:pt x="2256" y="2560"/>
                  </a:lnTo>
                  <a:lnTo>
                    <a:pt x="2323" y="2526"/>
                  </a:lnTo>
                  <a:lnTo>
                    <a:pt x="2424" y="2492"/>
                  </a:lnTo>
                  <a:lnTo>
                    <a:pt x="2492" y="2425"/>
                  </a:lnTo>
                  <a:lnTo>
                    <a:pt x="2525" y="2358"/>
                  </a:lnTo>
                  <a:lnTo>
                    <a:pt x="2593" y="2189"/>
                  </a:lnTo>
                  <a:lnTo>
                    <a:pt x="2593" y="1853"/>
                  </a:lnTo>
                  <a:lnTo>
                    <a:pt x="2660" y="1348"/>
                  </a:lnTo>
                  <a:lnTo>
                    <a:pt x="2727" y="842"/>
                  </a:lnTo>
                  <a:lnTo>
                    <a:pt x="2727" y="506"/>
                  </a:lnTo>
                  <a:lnTo>
                    <a:pt x="2694" y="337"/>
                  </a:lnTo>
                  <a:lnTo>
                    <a:pt x="2626" y="203"/>
                  </a:lnTo>
                  <a:lnTo>
                    <a:pt x="2492" y="102"/>
                  </a:lnTo>
                  <a:lnTo>
                    <a:pt x="2323" y="34"/>
                  </a:lnTo>
                  <a:lnTo>
                    <a:pt x="218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10"/>
            <p:cNvSpPr/>
            <p:nvPr/>
          </p:nvSpPr>
          <p:spPr>
            <a:xfrm>
              <a:off x="3007198" y="5024261"/>
              <a:ext cx="28512" cy="31896"/>
            </a:xfrm>
            <a:custGeom>
              <a:avLst/>
              <a:gdLst/>
              <a:ahLst/>
              <a:cxnLst/>
              <a:rect l="l" t="t" r="r" b="b"/>
              <a:pathLst>
                <a:path w="573" h="641" extrusionOk="0">
                  <a:moveTo>
                    <a:pt x="337" y="1"/>
                  </a:moveTo>
                  <a:lnTo>
                    <a:pt x="269" y="68"/>
                  </a:lnTo>
                  <a:lnTo>
                    <a:pt x="202" y="135"/>
                  </a:lnTo>
                  <a:lnTo>
                    <a:pt x="34" y="337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438"/>
                  </a:lnTo>
                  <a:lnTo>
                    <a:pt x="236" y="438"/>
                  </a:lnTo>
                  <a:lnTo>
                    <a:pt x="404" y="405"/>
                  </a:lnTo>
                  <a:lnTo>
                    <a:pt x="404" y="573"/>
                  </a:lnTo>
                  <a:lnTo>
                    <a:pt x="404" y="607"/>
                  </a:lnTo>
                  <a:lnTo>
                    <a:pt x="438" y="640"/>
                  </a:lnTo>
                  <a:lnTo>
                    <a:pt x="471" y="640"/>
                  </a:lnTo>
                  <a:lnTo>
                    <a:pt x="505" y="607"/>
                  </a:lnTo>
                  <a:lnTo>
                    <a:pt x="505" y="573"/>
                  </a:lnTo>
                  <a:lnTo>
                    <a:pt x="572" y="573"/>
                  </a:lnTo>
                  <a:lnTo>
                    <a:pt x="539" y="506"/>
                  </a:lnTo>
                  <a:lnTo>
                    <a:pt x="572" y="304"/>
                  </a:lnTo>
                  <a:lnTo>
                    <a:pt x="572" y="270"/>
                  </a:lnTo>
                  <a:lnTo>
                    <a:pt x="539" y="236"/>
                  </a:lnTo>
                  <a:lnTo>
                    <a:pt x="505" y="203"/>
                  </a:lnTo>
                  <a:lnTo>
                    <a:pt x="471" y="236"/>
                  </a:lnTo>
                  <a:lnTo>
                    <a:pt x="337" y="304"/>
                  </a:lnTo>
                  <a:lnTo>
                    <a:pt x="168" y="304"/>
                  </a:lnTo>
                  <a:lnTo>
                    <a:pt x="337" y="135"/>
                  </a:lnTo>
                  <a:lnTo>
                    <a:pt x="370" y="68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10"/>
            <p:cNvSpPr/>
            <p:nvPr/>
          </p:nvSpPr>
          <p:spPr>
            <a:xfrm>
              <a:off x="3166331" y="5099648"/>
              <a:ext cx="8409" cy="46973"/>
            </a:xfrm>
            <a:custGeom>
              <a:avLst/>
              <a:gdLst/>
              <a:ahLst/>
              <a:cxnLst/>
              <a:rect l="l" t="t" r="r" b="b"/>
              <a:pathLst>
                <a:path w="169" h="944" extrusionOk="0">
                  <a:moveTo>
                    <a:pt x="102" y="1"/>
                  </a:moveTo>
                  <a:lnTo>
                    <a:pt x="68" y="34"/>
                  </a:lnTo>
                  <a:lnTo>
                    <a:pt x="34" y="270"/>
                  </a:lnTo>
                  <a:lnTo>
                    <a:pt x="1" y="472"/>
                  </a:lnTo>
                  <a:lnTo>
                    <a:pt x="1" y="943"/>
                  </a:lnTo>
                  <a:lnTo>
                    <a:pt x="135" y="943"/>
                  </a:lnTo>
                  <a:lnTo>
                    <a:pt x="135" y="506"/>
                  </a:lnTo>
                  <a:lnTo>
                    <a:pt x="169" y="68"/>
                  </a:lnTo>
                  <a:lnTo>
                    <a:pt x="135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10"/>
            <p:cNvSpPr/>
            <p:nvPr/>
          </p:nvSpPr>
          <p:spPr>
            <a:xfrm>
              <a:off x="2879863" y="5092930"/>
              <a:ext cx="129028" cy="53691"/>
            </a:xfrm>
            <a:custGeom>
              <a:avLst/>
              <a:gdLst/>
              <a:ahLst/>
              <a:cxnLst/>
              <a:rect l="l" t="t" r="r" b="b"/>
              <a:pathLst>
                <a:path w="2593" h="1079" extrusionOk="0">
                  <a:moveTo>
                    <a:pt x="438" y="1"/>
                  </a:moveTo>
                  <a:lnTo>
                    <a:pt x="68" y="68"/>
                  </a:lnTo>
                  <a:lnTo>
                    <a:pt x="34" y="102"/>
                  </a:lnTo>
                  <a:lnTo>
                    <a:pt x="34" y="136"/>
                  </a:lnTo>
                  <a:lnTo>
                    <a:pt x="34" y="169"/>
                  </a:lnTo>
                  <a:lnTo>
                    <a:pt x="0" y="1078"/>
                  </a:lnTo>
                  <a:lnTo>
                    <a:pt x="101" y="1078"/>
                  </a:lnTo>
                  <a:lnTo>
                    <a:pt x="135" y="641"/>
                  </a:lnTo>
                  <a:lnTo>
                    <a:pt x="135" y="203"/>
                  </a:lnTo>
                  <a:lnTo>
                    <a:pt x="371" y="136"/>
                  </a:lnTo>
                  <a:lnTo>
                    <a:pt x="606" y="102"/>
                  </a:lnTo>
                  <a:lnTo>
                    <a:pt x="1111" y="136"/>
                  </a:lnTo>
                  <a:lnTo>
                    <a:pt x="1616" y="169"/>
                  </a:lnTo>
                  <a:lnTo>
                    <a:pt x="2121" y="203"/>
                  </a:lnTo>
                  <a:lnTo>
                    <a:pt x="2256" y="237"/>
                  </a:lnTo>
                  <a:lnTo>
                    <a:pt x="2357" y="270"/>
                  </a:lnTo>
                  <a:lnTo>
                    <a:pt x="2391" y="371"/>
                  </a:lnTo>
                  <a:lnTo>
                    <a:pt x="2424" y="472"/>
                  </a:lnTo>
                  <a:lnTo>
                    <a:pt x="2458" y="708"/>
                  </a:lnTo>
                  <a:lnTo>
                    <a:pt x="2458" y="944"/>
                  </a:lnTo>
                  <a:lnTo>
                    <a:pt x="2458" y="1078"/>
                  </a:lnTo>
                  <a:lnTo>
                    <a:pt x="2559" y="1078"/>
                  </a:lnTo>
                  <a:lnTo>
                    <a:pt x="2559" y="1045"/>
                  </a:lnTo>
                  <a:lnTo>
                    <a:pt x="2593" y="573"/>
                  </a:lnTo>
                  <a:lnTo>
                    <a:pt x="2559" y="371"/>
                  </a:lnTo>
                  <a:lnTo>
                    <a:pt x="2525" y="237"/>
                  </a:lnTo>
                  <a:lnTo>
                    <a:pt x="2458" y="169"/>
                  </a:lnTo>
                  <a:lnTo>
                    <a:pt x="2357" y="102"/>
                  </a:lnTo>
                  <a:lnTo>
                    <a:pt x="2256" y="68"/>
                  </a:lnTo>
                  <a:lnTo>
                    <a:pt x="1987" y="35"/>
                  </a:lnTo>
                  <a:lnTo>
                    <a:pt x="1482" y="35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10"/>
            <p:cNvSpPr/>
            <p:nvPr/>
          </p:nvSpPr>
          <p:spPr>
            <a:xfrm>
              <a:off x="3099304" y="4943849"/>
              <a:ext cx="125694" cy="135745"/>
            </a:xfrm>
            <a:custGeom>
              <a:avLst/>
              <a:gdLst/>
              <a:ahLst/>
              <a:cxnLst/>
              <a:rect l="l" t="t" r="r" b="b"/>
              <a:pathLst>
                <a:path w="2526" h="2728" extrusionOk="0">
                  <a:moveTo>
                    <a:pt x="439" y="135"/>
                  </a:moveTo>
                  <a:lnTo>
                    <a:pt x="708" y="169"/>
                  </a:lnTo>
                  <a:lnTo>
                    <a:pt x="1516" y="202"/>
                  </a:lnTo>
                  <a:lnTo>
                    <a:pt x="2189" y="202"/>
                  </a:lnTo>
                  <a:lnTo>
                    <a:pt x="2257" y="236"/>
                  </a:lnTo>
                  <a:lnTo>
                    <a:pt x="2290" y="270"/>
                  </a:lnTo>
                  <a:lnTo>
                    <a:pt x="2358" y="404"/>
                  </a:lnTo>
                  <a:lnTo>
                    <a:pt x="2391" y="606"/>
                  </a:lnTo>
                  <a:lnTo>
                    <a:pt x="2391" y="808"/>
                  </a:lnTo>
                  <a:lnTo>
                    <a:pt x="2358" y="1280"/>
                  </a:lnTo>
                  <a:lnTo>
                    <a:pt x="2358" y="1583"/>
                  </a:lnTo>
                  <a:lnTo>
                    <a:pt x="2324" y="1987"/>
                  </a:lnTo>
                  <a:lnTo>
                    <a:pt x="2290" y="2189"/>
                  </a:lnTo>
                  <a:lnTo>
                    <a:pt x="2189" y="2391"/>
                  </a:lnTo>
                  <a:lnTo>
                    <a:pt x="2156" y="2458"/>
                  </a:lnTo>
                  <a:lnTo>
                    <a:pt x="2122" y="2492"/>
                  </a:lnTo>
                  <a:lnTo>
                    <a:pt x="1987" y="2526"/>
                  </a:lnTo>
                  <a:lnTo>
                    <a:pt x="1684" y="2559"/>
                  </a:lnTo>
                  <a:lnTo>
                    <a:pt x="1112" y="2559"/>
                  </a:lnTo>
                  <a:lnTo>
                    <a:pt x="843" y="2526"/>
                  </a:lnTo>
                  <a:lnTo>
                    <a:pt x="540" y="2458"/>
                  </a:lnTo>
                  <a:lnTo>
                    <a:pt x="405" y="2391"/>
                  </a:lnTo>
                  <a:lnTo>
                    <a:pt x="304" y="2324"/>
                  </a:lnTo>
                  <a:lnTo>
                    <a:pt x="237" y="2189"/>
                  </a:lnTo>
                  <a:lnTo>
                    <a:pt x="203" y="2054"/>
                  </a:lnTo>
                  <a:lnTo>
                    <a:pt x="203" y="1718"/>
                  </a:lnTo>
                  <a:lnTo>
                    <a:pt x="237" y="1415"/>
                  </a:lnTo>
                  <a:lnTo>
                    <a:pt x="270" y="1111"/>
                  </a:lnTo>
                  <a:lnTo>
                    <a:pt x="237" y="775"/>
                  </a:lnTo>
                  <a:lnTo>
                    <a:pt x="169" y="135"/>
                  </a:lnTo>
                  <a:close/>
                  <a:moveTo>
                    <a:pt x="102" y="0"/>
                  </a:moveTo>
                  <a:lnTo>
                    <a:pt x="35" y="68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35" y="169"/>
                  </a:lnTo>
                  <a:lnTo>
                    <a:pt x="102" y="202"/>
                  </a:lnTo>
                  <a:lnTo>
                    <a:pt x="68" y="404"/>
                  </a:lnTo>
                  <a:lnTo>
                    <a:pt x="68" y="573"/>
                  </a:lnTo>
                  <a:lnTo>
                    <a:pt x="102" y="977"/>
                  </a:lnTo>
                  <a:lnTo>
                    <a:pt x="102" y="1381"/>
                  </a:lnTo>
                  <a:lnTo>
                    <a:pt x="68" y="1751"/>
                  </a:lnTo>
                  <a:lnTo>
                    <a:pt x="35" y="2054"/>
                  </a:lnTo>
                  <a:lnTo>
                    <a:pt x="68" y="2189"/>
                  </a:lnTo>
                  <a:lnTo>
                    <a:pt x="102" y="2290"/>
                  </a:lnTo>
                  <a:lnTo>
                    <a:pt x="169" y="2391"/>
                  </a:lnTo>
                  <a:lnTo>
                    <a:pt x="270" y="2492"/>
                  </a:lnTo>
                  <a:lnTo>
                    <a:pt x="371" y="2559"/>
                  </a:lnTo>
                  <a:lnTo>
                    <a:pt x="506" y="2627"/>
                  </a:lnTo>
                  <a:lnTo>
                    <a:pt x="876" y="2694"/>
                  </a:lnTo>
                  <a:lnTo>
                    <a:pt x="1213" y="2728"/>
                  </a:lnTo>
                  <a:lnTo>
                    <a:pt x="1583" y="2728"/>
                  </a:lnTo>
                  <a:lnTo>
                    <a:pt x="1954" y="2660"/>
                  </a:lnTo>
                  <a:lnTo>
                    <a:pt x="2088" y="2660"/>
                  </a:lnTo>
                  <a:lnTo>
                    <a:pt x="2189" y="2593"/>
                  </a:lnTo>
                  <a:lnTo>
                    <a:pt x="2290" y="2526"/>
                  </a:lnTo>
                  <a:lnTo>
                    <a:pt x="2358" y="2425"/>
                  </a:lnTo>
                  <a:lnTo>
                    <a:pt x="2459" y="2223"/>
                  </a:lnTo>
                  <a:lnTo>
                    <a:pt x="2492" y="1953"/>
                  </a:lnTo>
                  <a:lnTo>
                    <a:pt x="2526" y="1684"/>
                  </a:lnTo>
                  <a:lnTo>
                    <a:pt x="2526" y="1448"/>
                  </a:lnTo>
                  <a:lnTo>
                    <a:pt x="2526" y="977"/>
                  </a:lnTo>
                  <a:lnTo>
                    <a:pt x="2526" y="606"/>
                  </a:lnTo>
                  <a:lnTo>
                    <a:pt x="2526" y="404"/>
                  </a:lnTo>
                  <a:lnTo>
                    <a:pt x="2459" y="236"/>
                  </a:lnTo>
                  <a:lnTo>
                    <a:pt x="2391" y="135"/>
                  </a:lnTo>
                  <a:lnTo>
                    <a:pt x="2324" y="101"/>
                  </a:lnTo>
                  <a:lnTo>
                    <a:pt x="2223" y="68"/>
                  </a:lnTo>
                  <a:lnTo>
                    <a:pt x="2122" y="34"/>
                  </a:lnTo>
                  <a:lnTo>
                    <a:pt x="1718" y="34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10"/>
            <p:cNvSpPr/>
            <p:nvPr/>
          </p:nvSpPr>
          <p:spPr>
            <a:xfrm>
              <a:off x="3295359" y="5022569"/>
              <a:ext cx="28512" cy="30204"/>
            </a:xfrm>
            <a:custGeom>
              <a:avLst/>
              <a:gdLst/>
              <a:ahLst/>
              <a:cxnLst/>
              <a:rect l="l" t="t" r="r" b="b"/>
              <a:pathLst>
                <a:path w="573" h="607" extrusionOk="0">
                  <a:moveTo>
                    <a:pt x="370" y="371"/>
                  </a:moveTo>
                  <a:lnTo>
                    <a:pt x="438" y="405"/>
                  </a:lnTo>
                  <a:lnTo>
                    <a:pt x="438" y="439"/>
                  </a:lnTo>
                  <a:lnTo>
                    <a:pt x="370" y="472"/>
                  </a:lnTo>
                  <a:lnTo>
                    <a:pt x="303" y="472"/>
                  </a:lnTo>
                  <a:lnTo>
                    <a:pt x="236" y="439"/>
                  </a:lnTo>
                  <a:lnTo>
                    <a:pt x="202" y="439"/>
                  </a:lnTo>
                  <a:lnTo>
                    <a:pt x="337" y="371"/>
                  </a:lnTo>
                  <a:close/>
                  <a:moveTo>
                    <a:pt x="337" y="1"/>
                  </a:moveTo>
                  <a:lnTo>
                    <a:pt x="168" y="68"/>
                  </a:lnTo>
                  <a:lnTo>
                    <a:pt x="67" y="203"/>
                  </a:lnTo>
                  <a:lnTo>
                    <a:pt x="0" y="270"/>
                  </a:lnTo>
                  <a:lnTo>
                    <a:pt x="0" y="338"/>
                  </a:lnTo>
                  <a:lnTo>
                    <a:pt x="0" y="405"/>
                  </a:lnTo>
                  <a:lnTo>
                    <a:pt x="34" y="439"/>
                  </a:lnTo>
                  <a:lnTo>
                    <a:pt x="0" y="472"/>
                  </a:lnTo>
                  <a:lnTo>
                    <a:pt x="0" y="506"/>
                  </a:lnTo>
                  <a:lnTo>
                    <a:pt x="34" y="540"/>
                  </a:lnTo>
                  <a:lnTo>
                    <a:pt x="67" y="573"/>
                  </a:lnTo>
                  <a:lnTo>
                    <a:pt x="135" y="540"/>
                  </a:lnTo>
                  <a:lnTo>
                    <a:pt x="236" y="607"/>
                  </a:lnTo>
                  <a:lnTo>
                    <a:pt x="438" y="607"/>
                  </a:lnTo>
                  <a:lnTo>
                    <a:pt x="505" y="573"/>
                  </a:lnTo>
                  <a:lnTo>
                    <a:pt x="572" y="506"/>
                  </a:lnTo>
                  <a:lnTo>
                    <a:pt x="572" y="439"/>
                  </a:lnTo>
                  <a:lnTo>
                    <a:pt x="572" y="371"/>
                  </a:lnTo>
                  <a:lnTo>
                    <a:pt x="539" y="304"/>
                  </a:lnTo>
                  <a:lnTo>
                    <a:pt x="438" y="270"/>
                  </a:lnTo>
                  <a:lnTo>
                    <a:pt x="337" y="237"/>
                  </a:lnTo>
                  <a:lnTo>
                    <a:pt x="236" y="270"/>
                  </a:lnTo>
                  <a:lnTo>
                    <a:pt x="135" y="338"/>
                  </a:lnTo>
                  <a:lnTo>
                    <a:pt x="135" y="270"/>
                  </a:lnTo>
                  <a:lnTo>
                    <a:pt x="202" y="203"/>
                  </a:lnTo>
                  <a:lnTo>
                    <a:pt x="269" y="136"/>
                  </a:lnTo>
                  <a:lnTo>
                    <a:pt x="370" y="102"/>
                  </a:lnTo>
                  <a:lnTo>
                    <a:pt x="471" y="102"/>
                  </a:lnTo>
                  <a:lnTo>
                    <a:pt x="505" y="68"/>
                  </a:lnTo>
                  <a:lnTo>
                    <a:pt x="47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10"/>
            <p:cNvSpPr/>
            <p:nvPr/>
          </p:nvSpPr>
          <p:spPr>
            <a:xfrm>
              <a:off x="3273564" y="4850051"/>
              <a:ext cx="135745" cy="83796"/>
            </a:xfrm>
            <a:custGeom>
              <a:avLst/>
              <a:gdLst/>
              <a:ahLst/>
              <a:cxnLst/>
              <a:rect l="l" t="t" r="r" b="b"/>
              <a:pathLst>
                <a:path w="2728" h="1684" extrusionOk="0">
                  <a:moveTo>
                    <a:pt x="236" y="135"/>
                  </a:moveTo>
                  <a:lnTo>
                    <a:pt x="640" y="168"/>
                  </a:lnTo>
                  <a:lnTo>
                    <a:pt x="1785" y="202"/>
                  </a:lnTo>
                  <a:lnTo>
                    <a:pt x="2189" y="202"/>
                  </a:lnTo>
                  <a:lnTo>
                    <a:pt x="2391" y="236"/>
                  </a:lnTo>
                  <a:lnTo>
                    <a:pt x="2492" y="236"/>
                  </a:lnTo>
                  <a:lnTo>
                    <a:pt x="2559" y="269"/>
                  </a:lnTo>
                  <a:lnTo>
                    <a:pt x="2593" y="404"/>
                  </a:lnTo>
                  <a:lnTo>
                    <a:pt x="2593" y="539"/>
                  </a:lnTo>
                  <a:lnTo>
                    <a:pt x="2593" y="808"/>
                  </a:lnTo>
                  <a:lnTo>
                    <a:pt x="2593" y="1414"/>
                  </a:lnTo>
                  <a:lnTo>
                    <a:pt x="2559" y="1448"/>
                  </a:lnTo>
                  <a:lnTo>
                    <a:pt x="2492" y="1515"/>
                  </a:lnTo>
                  <a:lnTo>
                    <a:pt x="2290" y="1549"/>
                  </a:lnTo>
                  <a:lnTo>
                    <a:pt x="1616" y="1549"/>
                  </a:lnTo>
                  <a:lnTo>
                    <a:pt x="909" y="1481"/>
                  </a:lnTo>
                  <a:lnTo>
                    <a:pt x="472" y="1448"/>
                  </a:lnTo>
                  <a:lnTo>
                    <a:pt x="371" y="1414"/>
                  </a:lnTo>
                  <a:lnTo>
                    <a:pt x="303" y="1313"/>
                  </a:lnTo>
                  <a:lnTo>
                    <a:pt x="236" y="1178"/>
                  </a:lnTo>
                  <a:lnTo>
                    <a:pt x="236" y="1044"/>
                  </a:lnTo>
                  <a:lnTo>
                    <a:pt x="202" y="707"/>
                  </a:lnTo>
                  <a:lnTo>
                    <a:pt x="202" y="438"/>
                  </a:lnTo>
                  <a:lnTo>
                    <a:pt x="236" y="303"/>
                  </a:lnTo>
                  <a:lnTo>
                    <a:pt x="202" y="135"/>
                  </a:lnTo>
                  <a:close/>
                  <a:moveTo>
                    <a:pt x="236" y="0"/>
                  </a:moveTo>
                  <a:lnTo>
                    <a:pt x="34" y="34"/>
                  </a:lnTo>
                  <a:lnTo>
                    <a:pt x="0" y="67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34" y="168"/>
                  </a:lnTo>
                  <a:lnTo>
                    <a:pt x="101" y="168"/>
                  </a:lnTo>
                  <a:lnTo>
                    <a:pt x="101" y="202"/>
                  </a:lnTo>
                  <a:lnTo>
                    <a:pt x="101" y="303"/>
                  </a:lnTo>
                  <a:lnTo>
                    <a:pt x="68" y="471"/>
                  </a:lnTo>
                  <a:lnTo>
                    <a:pt x="68" y="673"/>
                  </a:lnTo>
                  <a:lnTo>
                    <a:pt x="101" y="1111"/>
                  </a:lnTo>
                  <a:lnTo>
                    <a:pt x="202" y="1549"/>
                  </a:lnTo>
                  <a:lnTo>
                    <a:pt x="236" y="1582"/>
                  </a:lnTo>
                  <a:lnTo>
                    <a:pt x="573" y="1582"/>
                  </a:lnTo>
                  <a:lnTo>
                    <a:pt x="876" y="1616"/>
                  </a:lnTo>
                  <a:lnTo>
                    <a:pt x="1482" y="1683"/>
                  </a:lnTo>
                  <a:lnTo>
                    <a:pt x="2357" y="1683"/>
                  </a:lnTo>
                  <a:lnTo>
                    <a:pt x="2660" y="1616"/>
                  </a:lnTo>
                  <a:lnTo>
                    <a:pt x="2694" y="1582"/>
                  </a:lnTo>
                  <a:lnTo>
                    <a:pt x="2727" y="1549"/>
                  </a:lnTo>
                  <a:lnTo>
                    <a:pt x="2727" y="909"/>
                  </a:lnTo>
                  <a:lnTo>
                    <a:pt x="2727" y="572"/>
                  </a:lnTo>
                  <a:lnTo>
                    <a:pt x="2660" y="269"/>
                  </a:lnTo>
                  <a:lnTo>
                    <a:pt x="2626" y="168"/>
                  </a:lnTo>
                  <a:lnTo>
                    <a:pt x="2525" y="135"/>
                  </a:lnTo>
                  <a:lnTo>
                    <a:pt x="2424" y="101"/>
                  </a:lnTo>
                  <a:lnTo>
                    <a:pt x="1650" y="101"/>
                  </a:lnTo>
                  <a:lnTo>
                    <a:pt x="977" y="3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10"/>
            <p:cNvSpPr/>
            <p:nvPr/>
          </p:nvSpPr>
          <p:spPr>
            <a:xfrm>
              <a:off x="3157971" y="5087904"/>
              <a:ext cx="137437" cy="58717"/>
            </a:xfrm>
            <a:custGeom>
              <a:avLst/>
              <a:gdLst/>
              <a:ahLst/>
              <a:cxnLst/>
              <a:rect l="l" t="t" r="r" b="b"/>
              <a:pathLst>
                <a:path w="2762" h="1180" extrusionOk="0">
                  <a:moveTo>
                    <a:pt x="438" y="1"/>
                  </a:moveTo>
                  <a:lnTo>
                    <a:pt x="202" y="68"/>
                  </a:lnTo>
                  <a:lnTo>
                    <a:pt x="101" y="102"/>
                  </a:lnTo>
                  <a:lnTo>
                    <a:pt x="34" y="169"/>
                  </a:lnTo>
                  <a:lnTo>
                    <a:pt x="0" y="237"/>
                  </a:lnTo>
                  <a:lnTo>
                    <a:pt x="34" y="270"/>
                  </a:lnTo>
                  <a:lnTo>
                    <a:pt x="101" y="270"/>
                  </a:lnTo>
                  <a:lnTo>
                    <a:pt x="135" y="237"/>
                  </a:lnTo>
                  <a:lnTo>
                    <a:pt x="202" y="203"/>
                  </a:lnTo>
                  <a:lnTo>
                    <a:pt x="303" y="169"/>
                  </a:lnTo>
                  <a:lnTo>
                    <a:pt x="539" y="136"/>
                  </a:lnTo>
                  <a:lnTo>
                    <a:pt x="977" y="169"/>
                  </a:lnTo>
                  <a:lnTo>
                    <a:pt x="1919" y="203"/>
                  </a:lnTo>
                  <a:lnTo>
                    <a:pt x="2256" y="237"/>
                  </a:lnTo>
                  <a:lnTo>
                    <a:pt x="2391" y="270"/>
                  </a:lnTo>
                  <a:lnTo>
                    <a:pt x="2525" y="338"/>
                  </a:lnTo>
                  <a:lnTo>
                    <a:pt x="2593" y="371"/>
                  </a:lnTo>
                  <a:lnTo>
                    <a:pt x="2626" y="439"/>
                  </a:lnTo>
                  <a:lnTo>
                    <a:pt x="2660" y="607"/>
                  </a:lnTo>
                  <a:lnTo>
                    <a:pt x="2626" y="910"/>
                  </a:lnTo>
                  <a:lnTo>
                    <a:pt x="2660" y="1179"/>
                  </a:lnTo>
                  <a:lnTo>
                    <a:pt x="2761" y="1179"/>
                  </a:lnTo>
                  <a:lnTo>
                    <a:pt x="2761" y="708"/>
                  </a:lnTo>
                  <a:lnTo>
                    <a:pt x="2761" y="439"/>
                  </a:lnTo>
                  <a:lnTo>
                    <a:pt x="2727" y="371"/>
                  </a:lnTo>
                  <a:lnTo>
                    <a:pt x="2660" y="270"/>
                  </a:lnTo>
                  <a:lnTo>
                    <a:pt x="2593" y="237"/>
                  </a:lnTo>
                  <a:lnTo>
                    <a:pt x="2525" y="169"/>
                  </a:lnTo>
                  <a:lnTo>
                    <a:pt x="2256" y="102"/>
                  </a:lnTo>
                  <a:lnTo>
                    <a:pt x="1919" y="68"/>
                  </a:lnTo>
                  <a:lnTo>
                    <a:pt x="1583" y="68"/>
                  </a:lnTo>
                  <a:lnTo>
                    <a:pt x="909" y="35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10"/>
            <p:cNvSpPr/>
            <p:nvPr/>
          </p:nvSpPr>
          <p:spPr>
            <a:xfrm>
              <a:off x="3392490" y="4943849"/>
              <a:ext cx="130720" cy="132411"/>
            </a:xfrm>
            <a:custGeom>
              <a:avLst/>
              <a:gdLst/>
              <a:ahLst/>
              <a:cxnLst/>
              <a:rect l="l" t="t" r="r" b="b"/>
              <a:pathLst>
                <a:path w="2627" h="2661" extrusionOk="0">
                  <a:moveTo>
                    <a:pt x="2122" y="135"/>
                  </a:moveTo>
                  <a:lnTo>
                    <a:pt x="2257" y="169"/>
                  </a:lnTo>
                  <a:lnTo>
                    <a:pt x="2358" y="236"/>
                  </a:lnTo>
                  <a:lnTo>
                    <a:pt x="2425" y="337"/>
                  </a:lnTo>
                  <a:lnTo>
                    <a:pt x="2492" y="539"/>
                  </a:lnTo>
                  <a:lnTo>
                    <a:pt x="2492" y="741"/>
                  </a:lnTo>
                  <a:lnTo>
                    <a:pt x="2492" y="1179"/>
                  </a:lnTo>
                  <a:lnTo>
                    <a:pt x="2425" y="1718"/>
                  </a:lnTo>
                  <a:lnTo>
                    <a:pt x="2391" y="1953"/>
                  </a:lnTo>
                  <a:lnTo>
                    <a:pt x="2290" y="2223"/>
                  </a:lnTo>
                  <a:lnTo>
                    <a:pt x="2223" y="2324"/>
                  </a:lnTo>
                  <a:lnTo>
                    <a:pt x="2156" y="2391"/>
                  </a:lnTo>
                  <a:lnTo>
                    <a:pt x="2021" y="2458"/>
                  </a:lnTo>
                  <a:lnTo>
                    <a:pt x="1920" y="2492"/>
                  </a:lnTo>
                  <a:lnTo>
                    <a:pt x="1381" y="2492"/>
                  </a:lnTo>
                  <a:lnTo>
                    <a:pt x="472" y="2458"/>
                  </a:lnTo>
                  <a:lnTo>
                    <a:pt x="337" y="2425"/>
                  </a:lnTo>
                  <a:lnTo>
                    <a:pt x="236" y="2324"/>
                  </a:lnTo>
                  <a:lnTo>
                    <a:pt x="169" y="2223"/>
                  </a:lnTo>
                  <a:lnTo>
                    <a:pt x="135" y="2088"/>
                  </a:lnTo>
                  <a:lnTo>
                    <a:pt x="135" y="1785"/>
                  </a:lnTo>
                  <a:lnTo>
                    <a:pt x="169" y="1516"/>
                  </a:lnTo>
                  <a:lnTo>
                    <a:pt x="169" y="741"/>
                  </a:lnTo>
                  <a:lnTo>
                    <a:pt x="203" y="472"/>
                  </a:lnTo>
                  <a:lnTo>
                    <a:pt x="169" y="337"/>
                  </a:lnTo>
                  <a:lnTo>
                    <a:pt x="135" y="202"/>
                  </a:lnTo>
                  <a:lnTo>
                    <a:pt x="169" y="202"/>
                  </a:lnTo>
                  <a:lnTo>
                    <a:pt x="472" y="169"/>
                  </a:lnTo>
                  <a:lnTo>
                    <a:pt x="775" y="135"/>
                  </a:lnTo>
                  <a:close/>
                  <a:moveTo>
                    <a:pt x="506" y="0"/>
                  </a:moveTo>
                  <a:lnTo>
                    <a:pt x="135" y="68"/>
                  </a:lnTo>
                  <a:lnTo>
                    <a:pt x="135" y="101"/>
                  </a:lnTo>
                  <a:lnTo>
                    <a:pt x="102" y="101"/>
                  </a:lnTo>
                  <a:lnTo>
                    <a:pt x="68" y="135"/>
                  </a:lnTo>
                  <a:lnTo>
                    <a:pt x="34" y="573"/>
                  </a:lnTo>
                  <a:lnTo>
                    <a:pt x="34" y="1010"/>
                  </a:lnTo>
                  <a:lnTo>
                    <a:pt x="34" y="1852"/>
                  </a:lnTo>
                  <a:lnTo>
                    <a:pt x="1" y="2088"/>
                  </a:lnTo>
                  <a:lnTo>
                    <a:pt x="34" y="2290"/>
                  </a:lnTo>
                  <a:lnTo>
                    <a:pt x="68" y="2357"/>
                  </a:lnTo>
                  <a:lnTo>
                    <a:pt x="102" y="2458"/>
                  </a:lnTo>
                  <a:lnTo>
                    <a:pt x="169" y="2526"/>
                  </a:lnTo>
                  <a:lnTo>
                    <a:pt x="270" y="2559"/>
                  </a:lnTo>
                  <a:lnTo>
                    <a:pt x="573" y="2627"/>
                  </a:lnTo>
                  <a:lnTo>
                    <a:pt x="876" y="2660"/>
                  </a:lnTo>
                  <a:lnTo>
                    <a:pt x="1482" y="2627"/>
                  </a:lnTo>
                  <a:lnTo>
                    <a:pt x="1718" y="2627"/>
                  </a:lnTo>
                  <a:lnTo>
                    <a:pt x="1987" y="2593"/>
                  </a:lnTo>
                  <a:lnTo>
                    <a:pt x="2122" y="2559"/>
                  </a:lnTo>
                  <a:lnTo>
                    <a:pt x="2223" y="2526"/>
                  </a:lnTo>
                  <a:lnTo>
                    <a:pt x="2324" y="2458"/>
                  </a:lnTo>
                  <a:lnTo>
                    <a:pt x="2391" y="2357"/>
                  </a:lnTo>
                  <a:lnTo>
                    <a:pt x="2526" y="2088"/>
                  </a:lnTo>
                  <a:lnTo>
                    <a:pt x="2560" y="1819"/>
                  </a:lnTo>
                  <a:lnTo>
                    <a:pt x="2593" y="1246"/>
                  </a:lnTo>
                  <a:lnTo>
                    <a:pt x="2627" y="707"/>
                  </a:lnTo>
                  <a:lnTo>
                    <a:pt x="2627" y="438"/>
                  </a:lnTo>
                  <a:lnTo>
                    <a:pt x="2593" y="337"/>
                  </a:lnTo>
                  <a:lnTo>
                    <a:pt x="2526" y="202"/>
                  </a:lnTo>
                  <a:lnTo>
                    <a:pt x="2459" y="135"/>
                  </a:lnTo>
                  <a:lnTo>
                    <a:pt x="2358" y="68"/>
                  </a:lnTo>
                  <a:lnTo>
                    <a:pt x="2257" y="34"/>
                  </a:lnTo>
                  <a:lnTo>
                    <a:pt x="21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10"/>
            <p:cNvSpPr/>
            <p:nvPr/>
          </p:nvSpPr>
          <p:spPr>
            <a:xfrm>
              <a:off x="3154587" y="5027595"/>
              <a:ext cx="20153" cy="26870"/>
            </a:xfrm>
            <a:custGeom>
              <a:avLst/>
              <a:gdLst/>
              <a:ahLst/>
              <a:cxnLst/>
              <a:rect l="l" t="t" r="r" b="b"/>
              <a:pathLst>
                <a:path w="405" h="540" extrusionOk="0">
                  <a:moveTo>
                    <a:pt x="1" y="1"/>
                  </a:moveTo>
                  <a:lnTo>
                    <a:pt x="1" y="68"/>
                  </a:lnTo>
                  <a:lnTo>
                    <a:pt x="1" y="169"/>
                  </a:lnTo>
                  <a:lnTo>
                    <a:pt x="35" y="237"/>
                  </a:lnTo>
                  <a:lnTo>
                    <a:pt x="68" y="270"/>
                  </a:lnTo>
                  <a:lnTo>
                    <a:pt x="237" y="270"/>
                  </a:lnTo>
                  <a:lnTo>
                    <a:pt x="270" y="338"/>
                  </a:lnTo>
                  <a:lnTo>
                    <a:pt x="270" y="405"/>
                  </a:lnTo>
                  <a:lnTo>
                    <a:pt x="102" y="405"/>
                  </a:lnTo>
                  <a:lnTo>
                    <a:pt x="68" y="371"/>
                  </a:lnTo>
                  <a:lnTo>
                    <a:pt x="35" y="405"/>
                  </a:lnTo>
                  <a:lnTo>
                    <a:pt x="1" y="439"/>
                  </a:lnTo>
                  <a:lnTo>
                    <a:pt x="1" y="506"/>
                  </a:lnTo>
                  <a:lnTo>
                    <a:pt x="35" y="540"/>
                  </a:lnTo>
                  <a:lnTo>
                    <a:pt x="304" y="540"/>
                  </a:lnTo>
                  <a:lnTo>
                    <a:pt x="338" y="506"/>
                  </a:lnTo>
                  <a:lnTo>
                    <a:pt x="371" y="472"/>
                  </a:lnTo>
                  <a:lnTo>
                    <a:pt x="405" y="371"/>
                  </a:lnTo>
                  <a:lnTo>
                    <a:pt x="405" y="270"/>
                  </a:lnTo>
                  <a:lnTo>
                    <a:pt x="371" y="203"/>
                  </a:lnTo>
                  <a:lnTo>
                    <a:pt x="304" y="169"/>
                  </a:lnTo>
                  <a:lnTo>
                    <a:pt x="237" y="136"/>
                  </a:lnTo>
                  <a:lnTo>
                    <a:pt x="136" y="136"/>
                  </a:lnTo>
                  <a:lnTo>
                    <a:pt x="136" y="102"/>
                  </a:lnTo>
                  <a:lnTo>
                    <a:pt x="237" y="102"/>
                  </a:lnTo>
                  <a:lnTo>
                    <a:pt x="304" y="68"/>
                  </a:lnTo>
                  <a:lnTo>
                    <a:pt x="405" y="35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10"/>
            <p:cNvSpPr/>
            <p:nvPr/>
          </p:nvSpPr>
          <p:spPr>
            <a:xfrm>
              <a:off x="3245051" y="4945541"/>
              <a:ext cx="125744" cy="132362"/>
            </a:xfrm>
            <a:custGeom>
              <a:avLst/>
              <a:gdLst/>
              <a:ahLst/>
              <a:cxnLst/>
              <a:rect l="l" t="t" r="r" b="b"/>
              <a:pathLst>
                <a:path w="2527" h="2660" extrusionOk="0">
                  <a:moveTo>
                    <a:pt x="2122" y="135"/>
                  </a:moveTo>
                  <a:lnTo>
                    <a:pt x="2257" y="202"/>
                  </a:lnTo>
                  <a:lnTo>
                    <a:pt x="2324" y="337"/>
                  </a:lnTo>
                  <a:lnTo>
                    <a:pt x="2391" y="471"/>
                  </a:lnTo>
                  <a:lnTo>
                    <a:pt x="2425" y="673"/>
                  </a:lnTo>
                  <a:lnTo>
                    <a:pt x="2425" y="1044"/>
                  </a:lnTo>
                  <a:lnTo>
                    <a:pt x="2391" y="1347"/>
                  </a:lnTo>
                  <a:lnTo>
                    <a:pt x="2391" y="1818"/>
                  </a:lnTo>
                  <a:lnTo>
                    <a:pt x="2391" y="2054"/>
                  </a:lnTo>
                  <a:lnTo>
                    <a:pt x="2358" y="2290"/>
                  </a:lnTo>
                  <a:lnTo>
                    <a:pt x="2290" y="2424"/>
                  </a:lnTo>
                  <a:lnTo>
                    <a:pt x="2189" y="2492"/>
                  </a:lnTo>
                  <a:lnTo>
                    <a:pt x="1886" y="2492"/>
                  </a:lnTo>
                  <a:lnTo>
                    <a:pt x="1550" y="2458"/>
                  </a:lnTo>
                  <a:lnTo>
                    <a:pt x="1280" y="2424"/>
                  </a:lnTo>
                  <a:lnTo>
                    <a:pt x="674" y="2424"/>
                  </a:lnTo>
                  <a:lnTo>
                    <a:pt x="371" y="2458"/>
                  </a:lnTo>
                  <a:lnTo>
                    <a:pt x="203" y="2424"/>
                  </a:lnTo>
                  <a:lnTo>
                    <a:pt x="136" y="2391"/>
                  </a:lnTo>
                  <a:lnTo>
                    <a:pt x="136" y="2323"/>
                  </a:lnTo>
                  <a:lnTo>
                    <a:pt x="136" y="2054"/>
                  </a:lnTo>
                  <a:lnTo>
                    <a:pt x="136" y="1785"/>
                  </a:lnTo>
                  <a:lnTo>
                    <a:pt x="203" y="1246"/>
                  </a:lnTo>
                  <a:lnTo>
                    <a:pt x="237" y="774"/>
                  </a:lnTo>
                  <a:lnTo>
                    <a:pt x="203" y="269"/>
                  </a:lnTo>
                  <a:lnTo>
                    <a:pt x="472" y="202"/>
                  </a:lnTo>
                  <a:lnTo>
                    <a:pt x="1449" y="202"/>
                  </a:lnTo>
                  <a:lnTo>
                    <a:pt x="1684" y="135"/>
                  </a:lnTo>
                  <a:close/>
                  <a:moveTo>
                    <a:pt x="1684" y="0"/>
                  </a:moveTo>
                  <a:lnTo>
                    <a:pt x="1247" y="67"/>
                  </a:lnTo>
                  <a:lnTo>
                    <a:pt x="472" y="67"/>
                  </a:lnTo>
                  <a:lnTo>
                    <a:pt x="237" y="135"/>
                  </a:lnTo>
                  <a:lnTo>
                    <a:pt x="237" y="101"/>
                  </a:lnTo>
                  <a:lnTo>
                    <a:pt x="203" y="67"/>
                  </a:lnTo>
                  <a:lnTo>
                    <a:pt x="169" y="67"/>
                  </a:lnTo>
                  <a:lnTo>
                    <a:pt x="136" y="101"/>
                  </a:lnTo>
                  <a:lnTo>
                    <a:pt x="102" y="404"/>
                  </a:lnTo>
                  <a:lnTo>
                    <a:pt x="68" y="741"/>
                  </a:lnTo>
                  <a:lnTo>
                    <a:pt x="68" y="1044"/>
                  </a:lnTo>
                  <a:lnTo>
                    <a:pt x="68" y="1347"/>
                  </a:lnTo>
                  <a:lnTo>
                    <a:pt x="1" y="1953"/>
                  </a:lnTo>
                  <a:lnTo>
                    <a:pt x="1" y="2222"/>
                  </a:lnTo>
                  <a:lnTo>
                    <a:pt x="1" y="2525"/>
                  </a:lnTo>
                  <a:lnTo>
                    <a:pt x="35" y="2559"/>
                  </a:lnTo>
                  <a:lnTo>
                    <a:pt x="68" y="2593"/>
                  </a:lnTo>
                  <a:lnTo>
                    <a:pt x="674" y="2593"/>
                  </a:lnTo>
                  <a:lnTo>
                    <a:pt x="1280" y="2559"/>
                  </a:lnTo>
                  <a:lnTo>
                    <a:pt x="1516" y="2593"/>
                  </a:lnTo>
                  <a:lnTo>
                    <a:pt x="1752" y="2626"/>
                  </a:lnTo>
                  <a:lnTo>
                    <a:pt x="1987" y="2660"/>
                  </a:lnTo>
                  <a:lnTo>
                    <a:pt x="2223" y="2660"/>
                  </a:lnTo>
                  <a:lnTo>
                    <a:pt x="2290" y="2626"/>
                  </a:lnTo>
                  <a:lnTo>
                    <a:pt x="2358" y="2593"/>
                  </a:lnTo>
                  <a:lnTo>
                    <a:pt x="2459" y="2458"/>
                  </a:lnTo>
                  <a:lnTo>
                    <a:pt x="2526" y="2290"/>
                  </a:lnTo>
                  <a:lnTo>
                    <a:pt x="2526" y="2088"/>
                  </a:lnTo>
                  <a:lnTo>
                    <a:pt x="2526" y="1650"/>
                  </a:lnTo>
                  <a:lnTo>
                    <a:pt x="2526" y="1347"/>
                  </a:lnTo>
                  <a:lnTo>
                    <a:pt x="2526" y="976"/>
                  </a:lnTo>
                  <a:lnTo>
                    <a:pt x="2526" y="572"/>
                  </a:lnTo>
                  <a:lnTo>
                    <a:pt x="2459" y="370"/>
                  </a:lnTo>
                  <a:lnTo>
                    <a:pt x="2391" y="202"/>
                  </a:lnTo>
                  <a:lnTo>
                    <a:pt x="2257" y="101"/>
                  </a:lnTo>
                  <a:lnTo>
                    <a:pt x="208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10"/>
            <p:cNvSpPr/>
            <p:nvPr/>
          </p:nvSpPr>
          <p:spPr>
            <a:xfrm>
              <a:off x="3119407" y="4846668"/>
              <a:ext cx="139129" cy="87180"/>
            </a:xfrm>
            <a:custGeom>
              <a:avLst/>
              <a:gdLst/>
              <a:ahLst/>
              <a:cxnLst/>
              <a:rect l="l" t="t" r="r" b="b"/>
              <a:pathLst>
                <a:path w="2796" h="1752" extrusionOk="0">
                  <a:moveTo>
                    <a:pt x="506" y="102"/>
                  </a:moveTo>
                  <a:lnTo>
                    <a:pt x="910" y="135"/>
                  </a:lnTo>
                  <a:lnTo>
                    <a:pt x="1381" y="169"/>
                  </a:lnTo>
                  <a:lnTo>
                    <a:pt x="1819" y="203"/>
                  </a:lnTo>
                  <a:lnTo>
                    <a:pt x="2156" y="236"/>
                  </a:lnTo>
                  <a:lnTo>
                    <a:pt x="2492" y="236"/>
                  </a:lnTo>
                  <a:lnTo>
                    <a:pt x="2560" y="270"/>
                  </a:lnTo>
                  <a:lnTo>
                    <a:pt x="2593" y="337"/>
                  </a:lnTo>
                  <a:lnTo>
                    <a:pt x="2661" y="607"/>
                  </a:lnTo>
                  <a:lnTo>
                    <a:pt x="2661" y="876"/>
                  </a:lnTo>
                  <a:lnTo>
                    <a:pt x="2661" y="1078"/>
                  </a:lnTo>
                  <a:lnTo>
                    <a:pt x="2661" y="1246"/>
                  </a:lnTo>
                  <a:lnTo>
                    <a:pt x="2627" y="1448"/>
                  </a:lnTo>
                  <a:lnTo>
                    <a:pt x="2593" y="1516"/>
                  </a:lnTo>
                  <a:lnTo>
                    <a:pt x="2560" y="1549"/>
                  </a:lnTo>
                  <a:lnTo>
                    <a:pt x="2425" y="1617"/>
                  </a:lnTo>
                  <a:lnTo>
                    <a:pt x="2156" y="1617"/>
                  </a:lnTo>
                  <a:lnTo>
                    <a:pt x="1718" y="1583"/>
                  </a:lnTo>
                  <a:lnTo>
                    <a:pt x="1482" y="1549"/>
                  </a:lnTo>
                  <a:lnTo>
                    <a:pt x="1280" y="1549"/>
                  </a:lnTo>
                  <a:lnTo>
                    <a:pt x="708" y="1617"/>
                  </a:lnTo>
                  <a:lnTo>
                    <a:pt x="472" y="1583"/>
                  </a:lnTo>
                  <a:lnTo>
                    <a:pt x="405" y="1583"/>
                  </a:lnTo>
                  <a:lnTo>
                    <a:pt x="371" y="1549"/>
                  </a:lnTo>
                  <a:lnTo>
                    <a:pt x="338" y="1482"/>
                  </a:lnTo>
                  <a:lnTo>
                    <a:pt x="304" y="1280"/>
                  </a:lnTo>
                  <a:lnTo>
                    <a:pt x="304" y="741"/>
                  </a:lnTo>
                  <a:lnTo>
                    <a:pt x="304" y="203"/>
                  </a:lnTo>
                  <a:lnTo>
                    <a:pt x="304" y="169"/>
                  </a:lnTo>
                  <a:lnTo>
                    <a:pt x="270" y="135"/>
                  </a:lnTo>
                  <a:lnTo>
                    <a:pt x="506" y="102"/>
                  </a:lnTo>
                  <a:close/>
                  <a:moveTo>
                    <a:pt x="338" y="1"/>
                  </a:moveTo>
                  <a:lnTo>
                    <a:pt x="169" y="34"/>
                  </a:lnTo>
                  <a:lnTo>
                    <a:pt x="35" y="135"/>
                  </a:lnTo>
                  <a:lnTo>
                    <a:pt x="1" y="169"/>
                  </a:lnTo>
                  <a:lnTo>
                    <a:pt x="35" y="203"/>
                  </a:lnTo>
                  <a:lnTo>
                    <a:pt x="68" y="236"/>
                  </a:lnTo>
                  <a:lnTo>
                    <a:pt x="102" y="203"/>
                  </a:lnTo>
                  <a:lnTo>
                    <a:pt x="203" y="169"/>
                  </a:lnTo>
                  <a:lnTo>
                    <a:pt x="237" y="152"/>
                  </a:lnTo>
                  <a:lnTo>
                    <a:pt x="237" y="152"/>
                  </a:lnTo>
                  <a:lnTo>
                    <a:pt x="237" y="169"/>
                  </a:lnTo>
                  <a:lnTo>
                    <a:pt x="169" y="506"/>
                  </a:lnTo>
                  <a:lnTo>
                    <a:pt x="136" y="809"/>
                  </a:lnTo>
                  <a:lnTo>
                    <a:pt x="136" y="1011"/>
                  </a:lnTo>
                  <a:lnTo>
                    <a:pt x="169" y="1213"/>
                  </a:lnTo>
                  <a:lnTo>
                    <a:pt x="169" y="1415"/>
                  </a:lnTo>
                  <a:lnTo>
                    <a:pt x="169" y="1617"/>
                  </a:lnTo>
                  <a:lnTo>
                    <a:pt x="203" y="1684"/>
                  </a:lnTo>
                  <a:lnTo>
                    <a:pt x="237" y="1684"/>
                  </a:lnTo>
                  <a:lnTo>
                    <a:pt x="540" y="1718"/>
                  </a:lnTo>
                  <a:lnTo>
                    <a:pt x="843" y="1718"/>
                  </a:lnTo>
                  <a:lnTo>
                    <a:pt x="1482" y="1684"/>
                  </a:lnTo>
                  <a:lnTo>
                    <a:pt x="1718" y="1718"/>
                  </a:lnTo>
                  <a:lnTo>
                    <a:pt x="1954" y="1751"/>
                  </a:lnTo>
                  <a:lnTo>
                    <a:pt x="2459" y="1751"/>
                  </a:lnTo>
                  <a:lnTo>
                    <a:pt x="2593" y="1684"/>
                  </a:lnTo>
                  <a:lnTo>
                    <a:pt x="2728" y="1583"/>
                  </a:lnTo>
                  <a:lnTo>
                    <a:pt x="2762" y="1415"/>
                  </a:lnTo>
                  <a:lnTo>
                    <a:pt x="2795" y="1213"/>
                  </a:lnTo>
                  <a:lnTo>
                    <a:pt x="2795" y="842"/>
                  </a:lnTo>
                  <a:lnTo>
                    <a:pt x="2762" y="506"/>
                  </a:lnTo>
                  <a:lnTo>
                    <a:pt x="2694" y="304"/>
                  </a:lnTo>
                  <a:lnTo>
                    <a:pt x="2627" y="203"/>
                  </a:lnTo>
                  <a:lnTo>
                    <a:pt x="2560" y="135"/>
                  </a:lnTo>
                  <a:lnTo>
                    <a:pt x="2391" y="102"/>
                  </a:lnTo>
                  <a:lnTo>
                    <a:pt x="2223" y="135"/>
                  </a:lnTo>
                  <a:lnTo>
                    <a:pt x="2088" y="135"/>
                  </a:lnTo>
                  <a:lnTo>
                    <a:pt x="1920" y="102"/>
                  </a:lnTo>
                  <a:lnTo>
                    <a:pt x="1617" y="68"/>
                  </a:lnTo>
                  <a:lnTo>
                    <a:pt x="1146" y="34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10"/>
            <p:cNvSpPr/>
            <p:nvPr/>
          </p:nvSpPr>
          <p:spPr>
            <a:xfrm>
              <a:off x="3023918" y="5096314"/>
              <a:ext cx="127386" cy="50307"/>
            </a:xfrm>
            <a:custGeom>
              <a:avLst/>
              <a:gdLst/>
              <a:ahLst/>
              <a:cxnLst/>
              <a:rect l="l" t="t" r="r" b="b"/>
              <a:pathLst>
                <a:path w="2560" h="1011" extrusionOk="0">
                  <a:moveTo>
                    <a:pt x="1314" y="0"/>
                  </a:moveTo>
                  <a:lnTo>
                    <a:pt x="135" y="34"/>
                  </a:lnTo>
                  <a:lnTo>
                    <a:pt x="102" y="68"/>
                  </a:lnTo>
                  <a:lnTo>
                    <a:pt x="68" y="68"/>
                  </a:lnTo>
                  <a:lnTo>
                    <a:pt x="1" y="270"/>
                  </a:lnTo>
                  <a:lnTo>
                    <a:pt x="1" y="472"/>
                  </a:lnTo>
                  <a:lnTo>
                    <a:pt x="34" y="909"/>
                  </a:lnTo>
                  <a:lnTo>
                    <a:pt x="34" y="1010"/>
                  </a:lnTo>
                  <a:lnTo>
                    <a:pt x="169" y="1010"/>
                  </a:lnTo>
                  <a:lnTo>
                    <a:pt x="135" y="606"/>
                  </a:lnTo>
                  <a:lnTo>
                    <a:pt x="102" y="371"/>
                  </a:lnTo>
                  <a:lnTo>
                    <a:pt x="135" y="169"/>
                  </a:lnTo>
                  <a:lnTo>
                    <a:pt x="1280" y="135"/>
                  </a:lnTo>
                  <a:lnTo>
                    <a:pt x="1920" y="101"/>
                  </a:lnTo>
                  <a:lnTo>
                    <a:pt x="2257" y="101"/>
                  </a:lnTo>
                  <a:lnTo>
                    <a:pt x="2391" y="135"/>
                  </a:lnTo>
                  <a:lnTo>
                    <a:pt x="2425" y="169"/>
                  </a:lnTo>
                  <a:lnTo>
                    <a:pt x="2459" y="1010"/>
                  </a:lnTo>
                  <a:lnTo>
                    <a:pt x="2560" y="1010"/>
                  </a:lnTo>
                  <a:lnTo>
                    <a:pt x="2526" y="34"/>
                  </a:lnTo>
                  <a:lnTo>
                    <a:pt x="252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10"/>
            <p:cNvSpPr/>
            <p:nvPr/>
          </p:nvSpPr>
          <p:spPr>
            <a:xfrm>
              <a:off x="2330363" y="4724358"/>
              <a:ext cx="2218152" cy="422263"/>
            </a:xfrm>
            <a:custGeom>
              <a:avLst/>
              <a:gdLst/>
              <a:ahLst/>
              <a:cxnLst/>
              <a:rect l="l" t="t" r="r" b="b"/>
              <a:pathLst>
                <a:path w="44577" h="8486" extrusionOk="0">
                  <a:moveTo>
                    <a:pt x="2222" y="1"/>
                  </a:moveTo>
                  <a:lnTo>
                    <a:pt x="1583" y="35"/>
                  </a:lnTo>
                  <a:lnTo>
                    <a:pt x="1280" y="35"/>
                  </a:lnTo>
                  <a:lnTo>
                    <a:pt x="943" y="68"/>
                  </a:lnTo>
                  <a:lnTo>
                    <a:pt x="606" y="169"/>
                  </a:lnTo>
                  <a:lnTo>
                    <a:pt x="472" y="203"/>
                  </a:lnTo>
                  <a:lnTo>
                    <a:pt x="337" y="304"/>
                  </a:lnTo>
                  <a:lnTo>
                    <a:pt x="303" y="371"/>
                  </a:lnTo>
                  <a:lnTo>
                    <a:pt x="236" y="439"/>
                  </a:lnTo>
                  <a:lnTo>
                    <a:pt x="202" y="607"/>
                  </a:lnTo>
                  <a:lnTo>
                    <a:pt x="236" y="977"/>
                  </a:lnTo>
                  <a:lnTo>
                    <a:pt x="169" y="1583"/>
                  </a:lnTo>
                  <a:lnTo>
                    <a:pt x="135" y="2156"/>
                  </a:lnTo>
                  <a:lnTo>
                    <a:pt x="68" y="2762"/>
                  </a:lnTo>
                  <a:lnTo>
                    <a:pt x="34" y="3368"/>
                  </a:lnTo>
                  <a:lnTo>
                    <a:pt x="0" y="5927"/>
                  </a:lnTo>
                  <a:lnTo>
                    <a:pt x="0" y="7206"/>
                  </a:lnTo>
                  <a:lnTo>
                    <a:pt x="68" y="8485"/>
                  </a:lnTo>
                  <a:lnTo>
                    <a:pt x="202" y="8485"/>
                  </a:lnTo>
                  <a:lnTo>
                    <a:pt x="202" y="7475"/>
                  </a:lnTo>
                  <a:lnTo>
                    <a:pt x="236" y="6432"/>
                  </a:lnTo>
                  <a:lnTo>
                    <a:pt x="202" y="4378"/>
                  </a:lnTo>
                  <a:lnTo>
                    <a:pt x="236" y="3435"/>
                  </a:lnTo>
                  <a:lnTo>
                    <a:pt x="303" y="2492"/>
                  </a:lnTo>
                  <a:lnTo>
                    <a:pt x="371" y="1550"/>
                  </a:lnTo>
                  <a:lnTo>
                    <a:pt x="404" y="607"/>
                  </a:lnTo>
                  <a:lnTo>
                    <a:pt x="404" y="540"/>
                  </a:lnTo>
                  <a:lnTo>
                    <a:pt x="438" y="472"/>
                  </a:lnTo>
                  <a:lnTo>
                    <a:pt x="573" y="371"/>
                  </a:lnTo>
                  <a:lnTo>
                    <a:pt x="741" y="304"/>
                  </a:lnTo>
                  <a:lnTo>
                    <a:pt x="977" y="237"/>
                  </a:lnTo>
                  <a:lnTo>
                    <a:pt x="1280" y="169"/>
                  </a:lnTo>
                  <a:lnTo>
                    <a:pt x="1616" y="169"/>
                  </a:lnTo>
                  <a:lnTo>
                    <a:pt x="2323" y="136"/>
                  </a:lnTo>
                  <a:lnTo>
                    <a:pt x="3064" y="136"/>
                  </a:lnTo>
                  <a:lnTo>
                    <a:pt x="3737" y="169"/>
                  </a:lnTo>
                  <a:lnTo>
                    <a:pt x="4613" y="203"/>
                  </a:lnTo>
                  <a:lnTo>
                    <a:pt x="7475" y="270"/>
                  </a:lnTo>
                  <a:lnTo>
                    <a:pt x="8687" y="304"/>
                  </a:lnTo>
                  <a:lnTo>
                    <a:pt x="9192" y="270"/>
                  </a:lnTo>
                  <a:lnTo>
                    <a:pt x="19528" y="270"/>
                  </a:lnTo>
                  <a:lnTo>
                    <a:pt x="25588" y="304"/>
                  </a:lnTo>
                  <a:lnTo>
                    <a:pt x="31648" y="371"/>
                  </a:lnTo>
                  <a:lnTo>
                    <a:pt x="37675" y="439"/>
                  </a:lnTo>
                  <a:lnTo>
                    <a:pt x="43735" y="472"/>
                  </a:lnTo>
                  <a:lnTo>
                    <a:pt x="43870" y="573"/>
                  </a:lnTo>
                  <a:lnTo>
                    <a:pt x="44004" y="708"/>
                  </a:lnTo>
                  <a:lnTo>
                    <a:pt x="44105" y="843"/>
                  </a:lnTo>
                  <a:lnTo>
                    <a:pt x="44173" y="1045"/>
                  </a:lnTo>
                  <a:lnTo>
                    <a:pt x="44307" y="1449"/>
                  </a:lnTo>
                  <a:lnTo>
                    <a:pt x="44341" y="1920"/>
                  </a:lnTo>
                  <a:lnTo>
                    <a:pt x="44341" y="2391"/>
                  </a:lnTo>
                  <a:lnTo>
                    <a:pt x="44341" y="2829"/>
                  </a:lnTo>
                  <a:lnTo>
                    <a:pt x="44307" y="3570"/>
                  </a:lnTo>
                  <a:lnTo>
                    <a:pt x="44274" y="4815"/>
                  </a:lnTo>
                  <a:lnTo>
                    <a:pt x="44240" y="6061"/>
                  </a:lnTo>
                  <a:lnTo>
                    <a:pt x="44173" y="7273"/>
                  </a:lnTo>
                  <a:lnTo>
                    <a:pt x="44173" y="7879"/>
                  </a:lnTo>
                  <a:lnTo>
                    <a:pt x="44173" y="8485"/>
                  </a:lnTo>
                  <a:lnTo>
                    <a:pt x="44408" y="8485"/>
                  </a:lnTo>
                  <a:lnTo>
                    <a:pt x="44408" y="7644"/>
                  </a:lnTo>
                  <a:lnTo>
                    <a:pt x="44408" y="5792"/>
                  </a:lnTo>
                  <a:lnTo>
                    <a:pt x="44476" y="4411"/>
                  </a:lnTo>
                  <a:lnTo>
                    <a:pt x="44543" y="3031"/>
                  </a:lnTo>
                  <a:lnTo>
                    <a:pt x="44577" y="2391"/>
                  </a:lnTo>
                  <a:lnTo>
                    <a:pt x="44543" y="1987"/>
                  </a:lnTo>
                  <a:lnTo>
                    <a:pt x="44509" y="1583"/>
                  </a:lnTo>
                  <a:lnTo>
                    <a:pt x="44442" y="1213"/>
                  </a:lnTo>
                  <a:lnTo>
                    <a:pt x="44341" y="843"/>
                  </a:lnTo>
                  <a:lnTo>
                    <a:pt x="44240" y="708"/>
                  </a:lnTo>
                  <a:lnTo>
                    <a:pt x="44139" y="573"/>
                  </a:lnTo>
                  <a:lnTo>
                    <a:pt x="44038" y="439"/>
                  </a:lnTo>
                  <a:lnTo>
                    <a:pt x="43903" y="371"/>
                  </a:lnTo>
                  <a:lnTo>
                    <a:pt x="43870" y="270"/>
                  </a:lnTo>
                  <a:lnTo>
                    <a:pt x="43836" y="237"/>
                  </a:lnTo>
                  <a:lnTo>
                    <a:pt x="43802" y="237"/>
                  </a:lnTo>
                  <a:lnTo>
                    <a:pt x="37944" y="203"/>
                  </a:lnTo>
                  <a:lnTo>
                    <a:pt x="32052" y="136"/>
                  </a:lnTo>
                  <a:lnTo>
                    <a:pt x="26194" y="68"/>
                  </a:lnTo>
                  <a:lnTo>
                    <a:pt x="20336" y="35"/>
                  </a:lnTo>
                  <a:lnTo>
                    <a:pt x="6532" y="35"/>
                  </a:lnTo>
                  <a:lnTo>
                    <a:pt x="5151" y="68"/>
                  </a:lnTo>
                  <a:lnTo>
                    <a:pt x="4108" y="35"/>
                  </a:lnTo>
                  <a:lnTo>
                    <a:pt x="282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10"/>
            <p:cNvSpPr/>
            <p:nvPr/>
          </p:nvSpPr>
          <p:spPr>
            <a:xfrm>
              <a:off x="4044197" y="5086262"/>
              <a:ext cx="127386" cy="60359"/>
            </a:xfrm>
            <a:custGeom>
              <a:avLst/>
              <a:gdLst/>
              <a:ahLst/>
              <a:cxnLst/>
              <a:rect l="l" t="t" r="r" b="b"/>
              <a:pathLst>
                <a:path w="2560" h="1213" extrusionOk="0">
                  <a:moveTo>
                    <a:pt x="270" y="0"/>
                  </a:moveTo>
                  <a:lnTo>
                    <a:pt x="102" y="34"/>
                  </a:lnTo>
                  <a:lnTo>
                    <a:pt x="34" y="68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34" y="169"/>
                  </a:lnTo>
                  <a:lnTo>
                    <a:pt x="102" y="202"/>
                  </a:lnTo>
                  <a:lnTo>
                    <a:pt x="68" y="404"/>
                  </a:lnTo>
                  <a:lnTo>
                    <a:pt x="68" y="573"/>
                  </a:lnTo>
                  <a:lnTo>
                    <a:pt x="102" y="977"/>
                  </a:lnTo>
                  <a:lnTo>
                    <a:pt x="102" y="1212"/>
                  </a:lnTo>
                  <a:lnTo>
                    <a:pt x="270" y="1212"/>
                  </a:lnTo>
                  <a:lnTo>
                    <a:pt x="236" y="674"/>
                  </a:lnTo>
                  <a:lnTo>
                    <a:pt x="169" y="169"/>
                  </a:lnTo>
                  <a:lnTo>
                    <a:pt x="708" y="169"/>
                  </a:lnTo>
                  <a:lnTo>
                    <a:pt x="1516" y="202"/>
                  </a:lnTo>
                  <a:lnTo>
                    <a:pt x="2223" y="202"/>
                  </a:lnTo>
                  <a:lnTo>
                    <a:pt x="2290" y="236"/>
                  </a:lnTo>
                  <a:lnTo>
                    <a:pt x="2324" y="337"/>
                  </a:lnTo>
                  <a:lnTo>
                    <a:pt x="2391" y="438"/>
                  </a:lnTo>
                  <a:lnTo>
                    <a:pt x="2391" y="573"/>
                  </a:lnTo>
                  <a:lnTo>
                    <a:pt x="2391" y="876"/>
                  </a:lnTo>
                  <a:lnTo>
                    <a:pt x="2391" y="1212"/>
                  </a:lnTo>
                  <a:lnTo>
                    <a:pt x="2526" y="1212"/>
                  </a:lnTo>
                  <a:lnTo>
                    <a:pt x="2526" y="977"/>
                  </a:lnTo>
                  <a:lnTo>
                    <a:pt x="2559" y="606"/>
                  </a:lnTo>
                  <a:lnTo>
                    <a:pt x="2526" y="404"/>
                  </a:lnTo>
                  <a:lnTo>
                    <a:pt x="2458" y="236"/>
                  </a:lnTo>
                  <a:lnTo>
                    <a:pt x="2391" y="169"/>
                  </a:lnTo>
                  <a:lnTo>
                    <a:pt x="2324" y="101"/>
                  </a:lnTo>
                  <a:lnTo>
                    <a:pt x="2223" y="68"/>
                  </a:lnTo>
                  <a:lnTo>
                    <a:pt x="2155" y="34"/>
                  </a:lnTo>
                  <a:lnTo>
                    <a:pt x="1718" y="34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47" name="Google Shape;1647;p10"/>
          <p:cNvGrpSpPr/>
          <p:nvPr/>
        </p:nvGrpSpPr>
        <p:grpSpPr>
          <a:xfrm>
            <a:off x="669098" y="3632076"/>
            <a:ext cx="366930" cy="1514545"/>
            <a:chOff x="135698" y="3632076"/>
            <a:chExt cx="366930" cy="1514545"/>
          </a:xfrm>
        </p:grpSpPr>
        <p:sp>
          <p:nvSpPr>
            <p:cNvPr id="1648" name="Google Shape;1648;p10"/>
            <p:cNvSpPr/>
            <p:nvPr/>
          </p:nvSpPr>
          <p:spPr>
            <a:xfrm>
              <a:off x="135698" y="3632076"/>
              <a:ext cx="366930" cy="1514545"/>
            </a:xfrm>
            <a:custGeom>
              <a:avLst/>
              <a:gdLst/>
              <a:ahLst/>
              <a:cxnLst/>
              <a:rect l="l" t="t" r="r" b="b"/>
              <a:pathLst>
                <a:path w="7374" h="30437" extrusionOk="0">
                  <a:moveTo>
                    <a:pt x="2660" y="236"/>
                  </a:moveTo>
                  <a:lnTo>
                    <a:pt x="2862" y="270"/>
                  </a:lnTo>
                  <a:lnTo>
                    <a:pt x="2997" y="337"/>
                  </a:lnTo>
                  <a:lnTo>
                    <a:pt x="3131" y="404"/>
                  </a:lnTo>
                  <a:lnTo>
                    <a:pt x="3199" y="539"/>
                  </a:lnTo>
                  <a:lnTo>
                    <a:pt x="3266" y="674"/>
                  </a:lnTo>
                  <a:lnTo>
                    <a:pt x="3333" y="842"/>
                  </a:lnTo>
                  <a:lnTo>
                    <a:pt x="3401" y="1179"/>
                  </a:lnTo>
                  <a:lnTo>
                    <a:pt x="3468" y="1650"/>
                  </a:lnTo>
                  <a:lnTo>
                    <a:pt x="3535" y="2155"/>
                  </a:lnTo>
                  <a:lnTo>
                    <a:pt x="3569" y="3165"/>
                  </a:lnTo>
                  <a:lnTo>
                    <a:pt x="3603" y="3502"/>
                  </a:lnTo>
                  <a:lnTo>
                    <a:pt x="3670" y="3805"/>
                  </a:lnTo>
                  <a:lnTo>
                    <a:pt x="3535" y="3872"/>
                  </a:lnTo>
                  <a:lnTo>
                    <a:pt x="3502" y="3805"/>
                  </a:lnTo>
                  <a:lnTo>
                    <a:pt x="3468" y="3771"/>
                  </a:lnTo>
                  <a:lnTo>
                    <a:pt x="3367" y="3771"/>
                  </a:lnTo>
                  <a:lnTo>
                    <a:pt x="3367" y="3839"/>
                  </a:lnTo>
                  <a:lnTo>
                    <a:pt x="3367" y="3940"/>
                  </a:lnTo>
                  <a:lnTo>
                    <a:pt x="3030" y="4074"/>
                  </a:lnTo>
                  <a:lnTo>
                    <a:pt x="2727" y="4142"/>
                  </a:lnTo>
                  <a:lnTo>
                    <a:pt x="2357" y="4175"/>
                  </a:lnTo>
                  <a:lnTo>
                    <a:pt x="1987" y="4142"/>
                  </a:lnTo>
                  <a:lnTo>
                    <a:pt x="1583" y="4175"/>
                  </a:lnTo>
                  <a:lnTo>
                    <a:pt x="1381" y="4175"/>
                  </a:lnTo>
                  <a:lnTo>
                    <a:pt x="1145" y="4142"/>
                  </a:lnTo>
                  <a:lnTo>
                    <a:pt x="976" y="4108"/>
                  </a:lnTo>
                  <a:lnTo>
                    <a:pt x="808" y="4041"/>
                  </a:lnTo>
                  <a:lnTo>
                    <a:pt x="707" y="3872"/>
                  </a:lnTo>
                  <a:lnTo>
                    <a:pt x="640" y="3670"/>
                  </a:lnTo>
                  <a:lnTo>
                    <a:pt x="471" y="2896"/>
                  </a:lnTo>
                  <a:lnTo>
                    <a:pt x="337" y="2121"/>
                  </a:lnTo>
                  <a:lnTo>
                    <a:pt x="269" y="1751"/>
                  </a:lnTo>
                  <a:lnTo>
                    <a:pt x="236" y="1381"/>
                  </a:lnTo>
                  <a:lnTo>
                    <a:pt x="236" y="977"/>
                  </a:lnTo>
                  <a:lnTo>
                    <a:pt x="269" y="573"/>
                  </a:lnTo>
                  <a:lnTo>
                    <a:pt x="640" y="472"/>
                  </a:lnTo>
                  <a:lnTo>
                    <a:pt x="1044" y="371"/>
                  </a:lnTo>
                  <a:lnTo>
                    <a:pt x="1448" y="303"/>
                  </a:lnTo>
                  <a:lnTo>
                    <a:pt x="1886" y="236"/>
                  </a:lnTo>
                  <a:close/>
                  <a:moveTo>
                    <a:pt x="3401" y="4175"/>
                  </a:moveTo>
                  <a:lnTo>
                    <a:pt x="3502" y="4579"/>
                  </a:lnTo>
                  <a:lnTo>
                    <a:pt x="3603" y="5118"/>
                  </a:lnTo>
                  <a:lnTo>
                    <a:pt x="3603" y="5320"/>
                  </a:lnTo>
                  <a:lnTo>
                    <a:pt x="3636" y="5488"/>
                  </a:lnTo>
                  <a:lnTo>
                    <a:pt x="2997" y="5556"/>
                  </a:lnTo>
                  <a:lnTo>
                    <a:pt x="2357" y="5623"/>
                  </a:lnTo>
                  <a:lnTo>
                    <a:pt x="1818" y="5690"/>
                  </a:lnTo>
                  <a:lnTo>
                    <a:pt x="1549" y="5724"/>
                  </a:lnTo>
                  <a:lnTo>
                    <a:pt x="1313" y="5825"/>
                  </a:lnTo>
                  <a:lnTo>
                    <a:pt x="1313" y="5657"/>
                  </a:lnTo>
                  <a:lnTo>
                    <a:pt x="1279" y="5488"/>
                  </a:lnTo>
                  <a:lnTo>
                    <a:pt x="1212" y="5152"/>
                  </a:lnTo>
                  <a:lnTo>
                    <a:pt x="1178" y="4748"/>
                  </a:lnTo>
                  <a:lnTo>
                    <a:pt x="1145" y="4377"/>
                  </a:lnTo>
                  <a:lnTo>
                    <a:pt x="1482" y="4377"/>
                  </a:lnTo>
                  <a:lnTo>
                    <a:pt x="1785" y="4344"/>
                  </a:lnTo>
                  <a:lnTo>
                    <a:pt x="2222" y="4377"/>
                  </a:lnTo>
                  <a:lnTo>
                    <a:pt x="2626" y="4344"/>
                  </a:lnTo>
                  <a:lnTo>
                    <a:pt x="3030" y="4310"/>
                  </a:lnTo>
                  <a:lnTo>
                    <a:pt x="3199" y="4243"/>
                  </a:lnTo>
                  <a:lnTo>
                    <a:pt x="3401" y="4175"/>
                  </a:lnTo>
                  <a:close/>
                  <a:moveTo>
                    <a:pt x="3737" y="5724"/>
                  </a:moveTo>
                  <a:lnTo>
                    <a:pt x="3838" y="5758"/>
                  </a:lnTo>
                  <a:lnTo>
                    <a:pt x="3906" y="5791"/>
                  </a:lnTo>
                  <a:lnTo>
                    <a:pt x="3939" y="5892"/>
                  </a:lnTo>
                  <a:lnTo>
                    <a:pt x="3973" y="5993"/>
                  </a:lnTo>
                  <a:lnTo>
                    <a:pt x="4007" y="6263"/>
                  </a:lnTo>
                  <a:lnTo>
                    <a:pt x="3973" y="6532"/>
                  </a:lnTo>
                  <a:lnTo>
                    <a:pt x="2593" y="6700"/>
                  </a:lnTo>
                  <a:lnTo>
                    <a:pt x="2020" y="6768"/>
                  </a:lnTo>
                  <a:lnTo>
                    <a:pt x="1751" y="6835"/>
                  </a:lnTo>
                  <a:lnTo>
                    <a:pt x="1448" y="6936"/>
                  </a:lnTo>
                  <a:lnTo>
                    <a:pt x="1279" y="6667"/>
                  </a:lnTo>
                  <a:lnTo>
                    <a:pt x="1212" y="6532"/>
                  </a:lnTo>
                  <a:lnTo>
                    <a:pt x="1145" y="6397"/>
                  </a:lnTo>
                  <a:lnTo>
                    <a:pt x="1111" y="6229"/>
                  </a:lnTo>
                  <a:lnTo>
                    <a:pt x="1111" y="6061"/>
                  </a:lnTo>
                  <a:lnTo>
                    <a:pt x="1246" y="6061"/>
                  </a:lnTo>
                  <a:lnTo>
                    <a:pt x="1414" y="6027"/>
                  </a:lnTo>
                  <a:lnTo>
                    <a:pt x="1684" y="5960"/>
                  </a:lnTo>
                  <a:lnTo>
                    <a:pt x="2290" y="5859"/>
                  </a:lnTo>
                  <a:lnTo>
                    <a:pt x="2896" y="5791"/>
                  </a:lnTo>
                  <a:lnTo>
                    <a:pt x="3737" y="5724"/>
                  </a:lnTo>
                  <a:close/>
                  <a:moveTo>
                    <a:pt x="3771" y="6801"/>
                  </a:moveTo>
                  <a:lnTo>
                    <a:pt x="3771" y="6835"/>
                  </a:lnTo>
                  <a:lnTo>
                    <a:pt x="3771" y="7374"/>
                  </a:lnTo>
                  <a:lnTo>
                    <a:pt x="3838" y="7946"/>
                  </a:lnTo>
                  <a:lnTo>
                    <a:pt x="3906" y="8518"/>
                  </a:lnTo>
                  <a:lnTo>
                    <a:pt x="3973" y="9057"/>
                  </a:lnTo>
                  <a:lnTo>
                    <a:pt x="4040" y="9798"/>
                  </a:lnTo>
                  <a:lnTo>
                    <a:pt x="4175" y="10505"/>
                  </a:lnTo>
                  <a:lnTo>
                    <a:pt x="4276" y="10942"/>
                  </a:lnTo>
                  <a:lnTo>
                    <a:pt x="4444" y="11380"/>
                  </a:lnTo>
                  <a:lnTo>
                    <a:pt x="4815" y="12188"/>
                  </a:lnTo>
                  <a:lnTo>
                    <a:pt x="4411" y="12323"/>
                  </a:lnTo>
                  <a:lnTo>
                    <a:pt x="3973" y="12424"/>
                  </a:lnTo>
                  <a:lnTo>
                    <a:pt x="3131" y="12525"/>
                  </a:lnTo>
                  <a:lnTo>
                    <a:pt x="2694" y="12559"/>
                  </a:lnTo>
                  <a:lnTo>
                    <a:pt x="2458" y="12592"/>
                  </a:lnTo>
                  <a:lnTo>
                    <a:pt x="2256" y="12660"/>
                  </a:lnTo>
                  <a:lnTo>
                    <a:pt x="2222" y="11919"/>
                  </a:lnTo>
                  <a:lnTo>
                    <a:pt x="2155" y="11178"/>
                  </a:lnTo>
                  <a:lnTo>
                    <a:pt x="1987" y="9697"/>
                  </a:lnTo>
                  <a:lnTo>
                    <a:pt x="1953" y="9057"/>
                  </a:lnTo>
                  <a:lnTo>
                    <a:pt x="1886" y="8384"/>
                  </a:lnTo>
                  <a:lnTo>
                    <a:pt x="1785" y="7744"/>
                  </a:lnTo>
                  <a:lnTo>
                    <a:pt x="1684" y="7407"/>
                  </a:lnTo>
                  <a:lnTo>
                    <a:pt x="1583" y="7104"/>
                  </a:lnTo>
                  <a:lnTo>
                    <a:pt x="1886" y="7071"/>
                  </a:lnTo>
                  <a:lnTo>
                    <a:pt x="2222" y="7037"/>
                  </a:lnTo>
                  <a:lnTo>
                    <a:pt x="2862" y="6936"/>
                  </a:lnTo>
                  <a:lnTo>
                    <a:pt x="3771" y="6801"/>
                  </a:lnTo>
                  <a:close/>
                  <a:moveTo>
                    <a:pt x="5185" y="12256"/>
                  </a:moveTo>
                  <a:lnTo>
                    <a:pt x="5185" y="12424"/>
                  </a:lnTo>
                  <a:lnTo>
                    <a:pt x="5252" y="12592"/>
                  </a:lnTo>
                  <a:lnTo>
                    <a:pt x="5320" y="12761"/>
                  </a:lnTo>
                  <a:lnTo>
                    <a:pt x="5421" y="12929"/>
                  </a:lnTo>
                  <a:lnTo>
                    <a:pt x="5623" y="13232"/>
                  </a:lnTo>
                  <a:lnTo>
                    <a:pt x="5892" y="13535"/>
                  </a:lnTo>
                  <a:lnTo>
                    <a:pt x="6161" y="13804"/>
                  </a:lnTo>
                  <a:lnTo>
                    <a:pt x="6431" y="14107"/>
                  </a:lnTo>
                  <a:lnTo>
                    <a:pt x="6666" y="14410"/>
                  </a:lnTo>
                  <a:lnTo>
                    <a:pt x="6734" y="14579"/>
                  </a:lnTo>
                  <a:lnTo>
                    <a:pt x="6801" y="14747"/>
                  </a:lnTo>
                  <a:lnTo>
                    <a:pt x="6868" y="14983"/>
                  </a:lnTo>
                  <a:lnTo>
                    <a:pt x="6868" y="15252"/>
                  </a:lnTo>
                  <a:lnTo>
                    <a:pt x="6868" y="15488"/>
                  </a:lnTo>
                  <a:lnTo>
                    <a:pt x="6835" y="15723"/>
                  </a:lnTo>
                  <a:lnTo>
                    <a:pt x="6700" y="16228"/>
                  </a:lnTo>
                  <a:lnTo>
                    <a:pt x="6532" y="16700"/>
                  </a:lnTo>
                  <a:lnTo>
                    <a:pt x="6363" y="17171"/>
                  </a:lnTo>
                  <a:lnTo>
                    <a:pt x="6229" y="17676"/>
                  </a:lnTo>
                  <a:lnTo>
                    <a:pt x="6161" y="17912"/>
                  </a:lnTo>
                  <a:lnTo>
                    <a:pt x="6128" y="18147"/>
                  </a:lnTo>
                  <a:lnTo>
                    <a:pt x="6128" y="18383"/>
                  </a:lnTo>
                  <a:lnTo>
                    <a:pt x="6161" y="18652"/>
                  </a:lnTo>
                  <a:lnTo>
                    <a:pt x="5320" y="18821"/>
                  </a:lnTo>
                  <a:lnTo>
                    <a:pt x="4882" y="18888"/>
                  </a:lnTo>
                  <a:lnTo>
                    <a:pt x="4444" y="18955"/>
                  </a:lnTo>
                  <a:lnTo>
                    <a:pt x="3636" y="19023"/>
                  </a:lnTo>
                  <a:lnTo>
                    <a:pt x="3232" y="19090"/>
                  </a:lnTo>
                  <a:lnTo>
                    <a:pt x="2862" y="19191"/>
                  </a:lnTo>
                  <a:lnTo>
                    <a:pt x="2727" y="18888"/>
                  </a:lnTo>
                  <a:lnTo>
                    <a:pt x="2559" y="18619"/>
                  </a:lnTo>
                  <a:lnTo>
                    <a:pt x="2323" y="18383"/>
                  </a:lnTo>
                  <a:lnTo>
                    <a:pt x="2088" y="18147"/>
                  </a:lnTo>
                  <a:lnTo>
                    <a:pt x="1852" y="17945"/>
                  </a:lnTo>
                  <a:lnTo>
                    <a:pt x="1650" y="17710"/>
                  </a:lnTo>
                  <a:lnTo>
                    <a:pt x="1515" y="17508"/>
                  </a:lnTo>
                  <a:lnTo>
                    <a:pt x="1381" y="17272"/>
                  </a:lnTo>
                  <a:lnTo>
                    <a:pt x="1279" y="17003"/>
                  </a:lnTo>
                  <a:lnTo>
                    <a:pt x="1212" y="16733"/>
                  </a:lnTo>
                  <a:lnTo>
                    <a:pt x="1145" y="16464"/>
                  </a:lnTo>
                  <a:lnTo>
                    <a:pt x="1111" y="16161"/>
                  </a:lnTo>
                  <a:lnTo>
                    <a:pt x="1111" y="15757"/>
                  </a:lnTo>
                  <a:lnTo>
                    <a:pt x="1178" y="15319"/>
                  </a:lnTo>
                  <a:lnTo>
                    <a:pt x="1279" y="14915"/>
                  </a:lnTo>
                  <a:lnTo>
                    <a:pt x="1414" y="14511"/>
                  </a:lnTo>
                  <a:lnTo>
                    <a:pt x="1684" y="13703"/>
                  </a:lnTo>
                  <a:lnTo>
                    <a:pt x="1818" y="13299"/>
                  </a:lnTo>
                  <a:lnTo>
                    <a:pt x="1919" y="12929"/>
                  </a:lnTo>
                  <a:lnTo>
                    <a:pt x="2357" y="12862"/>
                  </a:lnTo>
                  <a:lnTo>
                    <a:pt x="2795" y="12828"/>
                  </a:lnTo>
                  <a:lnTo>
                    <a:pt x="3704" y="12660"/>
                  </a:lnTo>
                  <a:lnTo>
                    <a:pt x="4007" y="12626"/>
                  </a:lnTo>
                  <a:lnTo>
                    <a:pt x="4343" y="12559"/>
                  </a:lnTo>
                  <a:lnTo>
                    <a:pt x="4646" y="12491"/>
                  </a:lnTo>
                  <a:lnTo>
                    <a:pt x="4916" y="12390"/>
                  </a:lnTo>
                  <a:lnTo>
                    <a:pt x="4983" y="12357"/>
                  </a:lnTo>
                  <a:lnTo>
                    <a:pt x="5050" y="12323"/>
                  </a:lnTo>
                  <a:lnTo>
                    <a:pt x="5185" y="12256"/>
                  </a:lnTo>
                  <a:close/>
                  <a:moveTo>
                    <a:pt x="2054" y="0"/>
                  </a:moveTo>
                  <a:lnTo>
                    <a:pt x="1549" y="34"/>
                  </a:lnTo>
                  <a:lnTo>
                    <a:pt x="1044" y="135"/>
                  </a:lnTo>
                  <a:lnTo>
                    <a:pt x="539" y="270"/>
                  </a:lnTo>
                  <a:lnTo>
                    <a:pt x="303" y="337"/>
                  </a:lnTo>
                  <a:lnTo>
                    <a:pt x="101" y="472"/>
                  </a:lnTo>
                  <a:lnTo>
                    <a:pt x="67" y="505"/>
                  </a:lnTo>
                  <a:lnTo>
                    <a:pt x="67" y="539"/>
                  </a:lnTo>
                  <a:lnTo>
                    <a:pt x="67" y="573"/>
                  </a:lnTo>
                  <a:lnTo>
                    <a:pt x="101" y="606"/>
                  </a:lnTo>
                  <a:lnTo>
                    <a:pt x="34" y="808"/>
                  </a:lnTo>
                  <a:lnTo>
                    <a:pt x="0" y="1010"/>
                  </a:lnTo>
                  <a:lnTo>
                    <a:pt x="0" y="1414"/>
                  </a:lnTo>
                  <a:lnTo>
                    <a:pt x="67" y="1852"/>
                  </a:lnTo>
                  <a:lnTo>
                    <a:pt x="135" y="2256"/>
                  </a:lnTo>
                  <a:lnTo>
                    <a:pt x="236" y="2828"/>
                  </a:lnTo>
                  <a:lnTo>
                    <a:pt x="370" y="3401"/>
                  </a:lnTo>
                  <a:lnTo>
                    <a:pt x="404" y="3738"/>
                  </a:lnTo>
                  <a:lnTo>
                    <a:pt x="438" y="3940"/>
                  </a:lnTo>
                  <a:lnTo>
                    <a:pt x="505" y="4108"/>
                  </a:lnTo>
                  <a:lnTo>
                    <a:pt x="606" y="4209"/>
                  </a:lnTo>
                  <a:lnTo>
                    <a:pt x="673" y="4276"/>
                  </a:lnTo>
                  <a:lnTo>
                    <a:pt x="808" y="4344"/>
                  </a:lnTo>
                  <a:lnTo>
                    <a:pt x="909" y="4377"/>
                  </a:lnTo>
                  <a:lnTo>
                    <a:pt x="943" y="4815"/>
                  </a:lnTo>
                  <a:lnTo>
                    <a:pt x="976" y="5253"/>
                  </a:lnTo>
                  <a:lnTo>
                    <a:pt x="1010" y="5589"/>
                  </a:lnTo>
                  <a:lnTo>
                    <a:pt x="1044" y="5791"/>
                  </a:lnTo>
                  <a:lnTo>
                    <a:pt x="1145" y="5926"/>
                  </a:lnTo>
                  <a:lnTo>
                    <a:pt x="1111" y="5960"/>
                  </a:lnTo>
                  <a:lnTo>
                    <a:pt x="1077" y="5892"/>
                  </a:lnTo>
                  <a:lnTo>
                    <a:pt x="1010" y="5892"/>
                  </a:lnTo>
                  <a:lnTo>
                    <a:pt x="943" y="6027"/>
                  </a:lnTo>
                  <a:lnTo>
                    <a:pt x="943" y="6162"/>
                  </a:lnTo>
                  <a:lnTo>
                    <a:pt x="943" y="6296"/>
                  </a:lnTo>
                  <a:lnTo>
                    <a:pt x="976" y="6465"/>
                  </a:lnTo>
                  <a:lnTo>
                    <a:pt x="1111" y="6768"/>
                  </a:lnTo>
                  <a:lnTo>
                    <a:pt x="1279" y="7003"/>
                  </a:lnTo>
                  <a:lnTo>
                    <a:pt x="1212" y="7037"/>
                  </a:lnTo>
                  <a:lnTo>
                    <a:pt x="1178" y="7071"/>
                  </a:lnTo>
                  <a:lnTo>
                    <a:pt x="1212" y="7104"/>
                  </a:lnTo>
                  <a:lnTo>
                    <a:pt x="1381" y="7104"/>
                  </a:lnTo>
                  <a:lnTo>
                    <a:pt x="1482" y="7744"/>
                  </a:lnTo>
                  <a:lnTo>
                    <a:pt x="1583" y="8417"/>
                  </a:lnTo>
                  <a:lnTo>
                    <a:pt x="1684" y="9057"/>
                  </a:lnTo>
                  <a:lnTo>
                    <a:pt x="1751" y="9697"/>
                  </a:lnTo>
                  <a:lnTo>
                    <a:pt x="1886" y="11212"/>
                  </a:lnTo>
                  <a:lnTo>
                    <a:pt x="1953" y="11986"/>
                  </a:lnTo>
                  <a:lnTo>
                    <a:pt x="1987" y="12727"/>
                  </a:lnTo>
                  <a:lnTo>
                    <a:pt x="1987" y="12761"/>
                  </a:lnTo>
                  <a:lnTo>
                    <a:pt x="1919" y="12828"/>
                  </a:lnTo>
                  <a:lnTo>
                    <a:pt x="1919" y="12794"/>
                  </a:lnTo>
                  <a:lnTo>
                    <a:pt x="1852" y="12828"/>
                  </a:lnTo>
                  <a:lnTo>
                    <a:pt x="1785" y="12929"/>
                  </a:lnTo>
                  <a:lnTo>
                    <a:pt x="1684" y="13165"/>
                  </a:lnTo>
                  <a:lnTo>
                    <a:pt x="1549" y="13636"/>
                  </a:lnTo>
                  <a:lnTo>
                    <a:pt x="1313" y="14141"/>
                  </a:lnTo>
                  <a:lnTo>
                    <a:pt x="1145" y="14680"/>
                  </a:lnTo>
                  <a:lnTo>
                    <a:pt x="1010" y="15218"/>
                  </a:lnTo>
                  <a:lnTo>
                    <a:pt x="909" y="15791"/>
                  </a:lnTo>
                  <a:lnTo>
                    <a:pt x="909" y="16296"/>
                  </a:lnTo>
                  <a:lnTo>
                    <a:pt x="943" y="16767"/>
                  </a:lnTo>
                  <a:lnTo>
                    <a:pt x="1077" y="17238"/>
                  </a:lnTo>
                  <a:lnTo>
                    <a:pt x="1145" y="17440"/>
                  </a:lnTo>
                  <a:lnTo>
                    <a:pt x="1279" y="17676"/>
                  </a:lnTo>
                  <a:lnTo>
                    <a:pt x="1414" y="17912"/>
                  </a:lnTo>
                  <a:lnTo>
                    <a:pt x="1616" y="18114"/>
                  </a:lnTo>
                  <a:lnTo>
                    <a:pt x="2020" y="18484"/>
                  </a:lnTo>
                  <a:lnTo>
                    <a:pt x="2189" y="18652"/>
                  </a:lnTo>
                  <a:lnTo>
                    <a:pt x="2391" y="18854"/>
                  </a:lnTo>
                  <a:lnTo>
                    <a:pt x="2525" y="19090"/>
                  </a:lnTo>
                  <a:lnTo>
                    <a:pt x="2626" y="19359"/>
                  </a:lnTo>
                  <a:lnTo>
                    <a:pt x="2660" y="19427"/>
                  </a:lnTo>
                  <a:lnTo>
                    <a:pt x="2727" y="19460"/>
                  </a:lnTo>
                  <a:lnTo>
                    <a:pt x="2761" y="19460"/>
                  </a:lnTo>
                  <a:lnTo>
                    <a:pt x="2828" y="19427"/>
                  </a:lnTo>
                  <a:lnTo>
                    <a:pt x="2963" y="19764"/>
                  </a:lnTo>
                  <a:lnTo>
                    <a:pt x="3098" y="20134"/>
                  </a:lnTo>
                  <a:lnTo>
                    <a:pt x="3199" y="20471"/>
                  </a:lnTo>
                  <a:lnTo>
                    <a:pt x="3266" y="20841"/>
                  </a:lnTo>
                  <a:lnTo>
                    <a:pt x="3333" y="21582"/>
                  </a:lnTo>
                  <a:lnTo>
                    <a:pt x="3434" y="22322"/>
                  </a:lnTo>
                  <a:lnTo>
                    <a:pt x="3704" y="24107"/>
                  </a:lnTo>
                  <a:lnTo>
                    <a:pt x="3838" y="24982"/>
                  </a:lnTo>
                  <a:lnTo>
                    <a:pt x="3939" y="25891"/>
                  </a:lnTo>
                  <a:lnTo>
                    <a:pt x="4074" y="27036"/>
                  </a:lnTo>
                  <a:lnTo>
                    <a:pt x="4209" y="28181"/>
                  </a:lnTo>
                  <a:lnTo>
                    <a:pt x="4411" y="29325"/>
                  </a:lnTo>
                  <a:lnTo>
                    <a:pt x="4680" y="30436"/>
                  </a:lnTo>
                  <a:lnTo>
                    <a:pt x="4983" y="30436"/>
                  </a:lnTo>
                  <a:lnTo>
                    <a:pt x="4781" y="29797"/>
                  </a:lnTo>
                  <a:lnTo>
                    <a:pt x="4613" y="29123"/>
                  </a:lnTo>
                  <a:lnTo>
                    <a:pt x="4444" y="28181"/>
                  </a:lnTo>
                  <a:lnTo>
                    <a:pt x="4343" y="27271"/>
                  </a:lnTo>
                  <a:lnTo>
                    <a:pt x="4141" y="25386"/>
                  </a:lnTo>
                  <a:lnTo>
                    <a:pt x="3872" y="23669"/>
                  </a:lnTo>
                  <a:lnTo>
                    <a:pt x="3603" y="21986"/>
                  </a:lnTo>
                  <a:lnTo>
                    <a:pt x="3535" y="21312"/>
                  </a:lnTo>
                  <a:lnTo>
                    <a:pt x="3434" y="20639"/>
                  </a:lnTo>
                  <a:lnTo>
                    <a:pt x="3367" y="20302"/>
                  </a:lnTo>
                  <a:lnTo>
                    <a:pt x="3266" y="19966"/>
                  </a:lnTo>
                  <a:lnTo>
                    <a:pt x="3165" y="19663"/>
                  </a:lnTo>
                  <a:lnTo>
                    <a:pt x="2997" y="19393"/>
                  </a:lnTo>
                  <a:lnTo>
                    <a:pt x="3939" y="19225"/>
                  </a:lnTo>
                  <a:lnTo>
                    <a:pt x="4882" y="19124"/>
                  </a:lnTo>
                  <a:lnTo>
                    <a:pt x="5488" y="19056"/>
                  </a:lnTo>
                  <a:lnTo>
                    <a:pt x="5757" y="18989"/>
                  </a:lnTo>
                  <a:lnTo>
                    <a:pt x="6060" y="18888"/>
                  </a:lnTo>
                  <a:lnTo>
                    <a:pt x="6060" y="18888"/>
                  </a:lnTo>
                  <a:lnTo>
                    <a:pt x="6027" y="19663"/>
                  </a:lnTo>
                  <a:lnTo>
                    <a:pt x="6027" y="20437"/>
                  </a:lnTo>
                  <a:lnTo>
                    <a:pt x="6094" y="21211"/>
                  </a:lnTo>
                  <a:lnTo>
                    <a:pt x="6161" y="21986"/>
                  </a:lnTo>
                  <a:lnTo>
                    <a:pt x="6363" y="23568"/>
                  </a:lnTo>
                  <a:lnTo>
                    <a:pt x="6532" y="25083"/>
                  </a:lnTo>
                  <a:lnTo>
                    <a:pt x="7070" y="30436"/>
                  </a:lnTo>
                  <a:lnTo>
                    <a:pt x="7373" y="30436"/>
                  </a:lnTo>
                  <a:lnTo>
                    <a:pt x="7104" y="27777"/>
                  </a:lnTo>
                  <a:lnTo>
                    <a:pt x="6801" y="25083"/>
                  </a:lnTo>
                  <a:lnTo>
                    <a:pt x="6498" y="21952"/>
                  </a:lnTo>
                  <a:lnTo>
                    <a:pt x="6195" y="18821"/>
                  </a:lnTo>
                  <a:lnTo>
                    <a:pt x="6262" y="19023"/>
                  </a:lnTo>
                  <a:lnTo>
                    <a:pt x="6296" y="19056"/>
                  </a:lnTo>
                  <a:lnTo>
                    <a:pt x="6330" y="19090"/>
                  </a:lnTo>
                  <a:lnTo>
                    <a:pt x="6431" y="19124"/>
                  </a:lnTo>
                  <a:lnTo>
                    <a:pt x="6498" y="19056"/>
                  </a:lnTo>
                  <a:lnTo>
                    <a:pt x="6532" y="19023"/>
                  </a:lnTo>
                  <a:lnTo>
                    <a:pt x="6532" y="18955"/>
                  </a:lnTo>
                  <a:lnTo>
                    <a:pt x="6464" y="18686"/>
                  </a:lnTo>
                  <a:lnTo>
                    <a:pt x="6431" y="18450"/>
                  </a:lnTo>
                  <a:lnTo>
                    <a:pt x="6431" y="18181"/>
                  </a:lnTo>
                  <a:lnTo>
                    <a:pt x="6464" y="17945"/>
                  </a:lnTo>
                  <a:lnTo>
                    <a:pt x="6565" y="17440"/>
                  </a:lnTo>
                  <a:lnTo>
                    <a:pt x="6734" y="16935"/>
                  </a:lnTo>
                  <a:lnTo>
                    <a:pt x="6868" y="16430"/>
                  </a:lnTo>
                  <a:lnTo>
                    <a:pt x="7037" y="15925"/>
                  </a:lnTo>
                  <a:lnTo>
                    <a:pt x="7104" y="15420"/>
                  </a:lnTo>
                  <a:lnTo>
                    <a:pt x="7104" y="15185"/>
                  </a:lnTo>
                  <a:lnTo>
                    <a:pt x="7104" y="14915"/>
                  </a:lnTo>
                  <a:lnTo>
                    <a:pt x="7070" y="14713"/>
                  </a:lnTo>
                  <a:lnTo>
                    <a:pt x="7037" y="14545"/>
                  </a:lnTo>
                  <a:lnTo>
                    <a:pt x="6868" y="14208"/>
                  </a:lnTo>
                  <a:lnTo>
                    <a:pt x="6666" y="13905"/>
                  </a:lnTo>
                  <a:lnTo>
                    <a:pt x="6397" y="13636"/>
                  </a:lnTo>
                  <a:lnTo>
                    <a:pt x="6060" y="13266"/>
                  </a:lnTo>
                  <a:lnTo>
                    <a:pt x="5757" y="12862"/>
                  </a:lnTo>
                  <a:lnTo>
                    <a:pt x="5623" y="12660"/>
                  </a:lnTo>
                  <a:lnTo>
                    <a:pt x="5488" y="12458"/>
                  </a:lnTo>
                  <a:lnTo>
                    <a:pt x="5387" y="12222"/>
                  </a:lnTo>
                  <a:lnTo>
                    <a:pt x="5320" y="11953"/>
                  </a:lnTo>
                  <a:lnTo>
                    <a:pt x="5286" y="11919"/>
                  </a:lnTo>
                  <a:lnTo>
                    <a:pt x="5219" y="11919"/>
                  </a:lnTo>
                  <a:lnTo>
                    <a:pt x="5185" y="11953"/>
                  </a:lnTo>
                  <a:lnTo>
                    <a:pt x="5185" y="12087"/>
                  </a:lnTo>
                  <a:lnTo>
                    <a:pt x="5118" y="12054"/>
                  </a:lnTo>
                  <a:lnTo>
                    <a:pt x="5050" y="12054"/>
                  </a:lnTo>
                  <a:lnTo>
                    <a:pt x="5017" y="12087"/>
                  </a:lnTo>
                  <a:lnTo>
                    <a:pt x="4983" y="11919"/>
                  </a:lnTo>
                  <a:lnTo>
                    <a:pt x="4882" y="11751"/>
                  </a:lnTo>
                  <a:lnTo>
                    <a:pt x="4613" y="11111"/>
                  </a:lnTo>
                  <a:lnTo>
                    <a:pt x="4478" y="10808"/>
                  </a:lnTo>
                  <a:lnTo>
                    <a:pt x="4411" y="10437"/>
                  </a:lnTo>
                  <a:lnTo>
                    <a:pt x="4242" y="9596"/>
                  </a:lnTo>
                  <a:lnTo>
                    <a:pt x="4141" y="8687"/>
                  </a:lnTo>
                  <a:lnTo>
                    <a:pt x="4141" y="8350"/>
                  </a:lnTo>
                  <a:lnTo>
                    <a:pt x="4108" y="7710"/>
                  </a:lnTo>
                  <a:lnTo>
                    <a:pt x="4074" y="7374"/>
                  </a:lnTo>
                  <a:lnTo>
                    <a:pt x="4007" y="7104"/>
                  </a:lnTo>
                  <a:lnTo>
                    <a:pt x="3939" y="6902"/>
                  </a:lnTo>
                  <a:lnTo>
                    <a:pt x="3872" y="6835"/>
                  </a:lnTo>
                  <a:lnTo>
                    <a:pt x="3838" y="6801"/>
                  </a:lnTo>
                  <a:lnTo>
                    <a:pt x="3973" y="6801"/>
                  </a:lnTo>
                  <a:lnTo>
                    <a:pt x="4007" y="6835"/>
                  </a:lnTo>
                  <a:lnTo>
                    <a:pt x="4141" y="6835"/>
                  </a:lnTo>
                  <a:lnTo>
                    <a:pt x="4209" y="6734"/>
                  </a:lnTo>
                  <a:lnTo>
                    <a:pt x="4343" y="6734"/>
                  </a:lnTo>
                  <a:lnTo>
                    <a:pt x="4411" y="6700"/>
                  </a:lnTo>
                  <a:lnTo>
                    <a:pt x="4444" y="6667"/>
                  </a:lnTo>
                  <a:lnTo>
                    <a:pt x="4444" y="6566"/>
                  </a:lnTo>
                  <a:lnTo>
                    <a:pt x="4377" y="6498"/>
                  </a:lnTo>
                  <a:lnTo>
                    <a:pt x="4343" y="6465"/>
                  </a:lnTo>
                  <a:lnTo>
                    <a:pt x="4276" y="6465"/>
                  </a:lnTo>
                  <a:lnTo>
                    <a:pt x="4209" y="6498"/>
                  </a:lnTo>
                  <a:lnTo>
                    <a:pt x="4209" y="6027"/>
                  </a:lnTo>
                  <a:lnTo>
                    <a:pt x="4141" y="5556"/>
                  </a:lnTo>
                  <a:lnTo>
                    <a:pt x="4108" y="5488"/>
                  </a:lnTo>
                  <a:lnTo>
                    <a:pt x="4040" y="5455"/>
                  </a:lnTo>
                  <a:lnTo>
                    <a:pt x="3771" y="5488"/>
                  </a:lnTo>
                  <a:lnTo>
                    <a:pt x="3838" y="5320"/>
                  </a:lnTo>
                  <a:lnTo>
                    <a:pt x="3838" y="5152"/>
                  </a:lnTo>
                  <a:lnTo>
                    <a:pt x="3771" y="4815"/>
                  </a:lnTo>
                  <a:lnTo>
                    <a:pt x="3704" y="4445"/>
                  </a:lnTo>
                  <a:lnTo>
                    <a:pt x="3603" y="4074"/>
                  </a:lnTo>
                  <a:lnTo>
                    <a:pt x="3737" y="4007"/>
                  </a:lnTo>
                  <a:lnTo>
                    <a:pt x="3838" y="4074"/>
                  </a:lnTo>
                  <a:lnTo>
                    <a:pt x="3906" y="4108"/>
                  </a:lnTo>
                  <a:lnTo>
                    <a:pt x="3973" y="4108"/>
                  </a:lnTo>
                  <a:lnTo>
                    <a:pt x="4007" y="4041"/>
                  </a:lnTo>
                  <a:lnTo>
                    <a:pt x="4007" y="3940"/>
                  </a:lnTo>
                  <a:lnTo>
                    <a:pt x="3906" y="3738"/>
                  </a:lnTo>
                  <a:lnTo>
                    <a:pt x="3805" y="3502"/>
                  </a:lnTo>
                  <a:lnTo>
                    <a:pt x="3771" y="3232"/>
                  </a:lnTo>
                  <a:lnTo>
                    <a:pt x="3771" y="2929"/>
                  </a:lnTo>
                  <a:lnTo>
                    <a:pt x="3737" y="2357"/>
                  </a:lnTo>
                  <a:lnTo>
                    <a:pt x="3737" y="1852"/>
                  </a:lnTo>
                  <a:lnTo>
                    <a:pt x="3704" y="1448"/>
                  </a:lnTo>
                  <a:lnTo>
                    <a:pt x="3636" y="977"/>
                  </a:lnTo>
                  <a:lnTo>
                    <a:pt x="3603" y="775"/>
                  </a:lnTo>
                  <a:lnTo>
                    <a:pt x="3535" y="539"/>
                  </a:lnTo>
                  <a:lnTo>
                    <a:pt x="3434" y="371"/>
                  </a:lnTo>
                  <a:lnTo>
                    <a:pt x="3333" y="236"/>
                  </a:lnTo>
                  <a:lnTo>
                    <a:pt x="3199" y="135"/>
                  </a:lnTo>
                  <a:lnTo>
                    <a:pt x="3064" y="68"/>
                  </a:lnTo>
                  <a:lnTo>
                    <a:pt x="2896" y="34"/>
                  </a:lnTo>
                  <a:lnTo>
                    <a:pt x="272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10"/>
            <p:cNvSpPr/>
            <p:nvPr/>
          </p:nvSpPr>
          <p:spPr>
            <a:xfrm>
              <a:off x="201033" y="4280399"/>
              <a:ext cx="263081" cy="258055"/>
            </a:xfrm>
            <a:custGeom>
              <a:avLst/>
              <a:gdLst/>
              <a:ahLst/>
              <a:cxnLst/>
              <a:rect l="l" t="t" r="r" b="b"/>
              <a:pathLst>
                <a:path w="5287" h="5186" extrusionOk="0">
                  <a:moveTo>
                    <a:pt x="2997" y="237"/>
                  </a:moveTo>
                  <a:lnTo>
                    <a:pt x="3333" y="304"/>
                  </a:lnTo>
                  <a:lnTo>
                    <a:pt x="3670" y="439"/>
                  </a:lnTo>
                  <a:lnTo>
                    <a:pt x="3603" y="439"/>
                  </a:lnTo>
                  <a:lnTo>
                    <a:pt x="3535" y="506"/>
                  </a:lnTo>
                  <a:lnTo>
                    <a:pt x="3434" y="607"/>
                  </a:lnTo>
                  <a:lnTo>
                    <a:pt x="3300" y="775"/>
                  </a:lnTo>
                  <a:lnTo>
                    <a:pt x="3232" y="876"/>
                  </a:lnTo>
                  <a:lnTo>
                    <a:pt x="3232" y="910"/>
                  </a:lnTo>
                  <a:lnTo>
                    <a:pt x="3232" y="977"/>
                  </a:lnTo>
                  <a:lnTo>
                    <a:pt x="3266" y="1011"/>
                  </a:lnTo>
                  <a:lnTo>
                    <a:pt x="3300" y="1045"/>
                  </a:lnTo>
                  <a:lnTo>
                    <a:pt x="3401" y="1011"/>
                  </a:lnTo>
                  <a:lnTo>
                    <a:pt x="3468" y="977"/>
                  </a:lnTo>
                  <a:lnTo>
                    <a:pt x="3603" y="809"/>
                  </a:lnTo>
                  <a:lnTo>
                    <a:pt x="3704" y="674"/>
                  </a:lnTo>
                  <a:lnTo>
                    <a:pt x="3737" y="674"/>
                  </a:lnTo>
                  <a:lnTo>
                    <a:pt x="3737" y="641"/>
                  </a:lnTo>
                  <a:lnTo>
                    <a:pt x="3771" y="641"/>
                  </a:lnTo>
                  <a:lnTo>
                    <a:pt x="3805" y="607"/>
                  </a:lnTo>
                  <a:lnTo>
                    <a:pt x="3805" y="540"/>
                  </a:lnTo>
                  <a:lnTo>
                    <a:pt x="3771" y="472"/>
                  </a:lnTo>
                  <a:lnTo>
                    <a:pt x="3973" y="607"/>
                  </a:lnTo>
                  <a:lnTo>
                    <a:pt x="4175" y="742"/>
                  </a:lnTo>
                  <a:lnTo>
                    <a:pt x="4545" y="1045"/>
                  </a:lnTo>
                  <a:lnTo>
                    <a:pt x="4680" y="1247"/>
                  </a:lnTo>
                  <a:lnTo>
                    <a:pt x="4815" y="1415"/>
                  </a:lnTo>
                  <a:lnTo>
                    <a:pt x="4949" y="1617"/>
                  </a:lnTo>
                  <a:lnTo>
                    <a:pt x="5017" y="1819"/>
                  </a:lnTo>
                  <a:lnTo>
                    <a:pt x="5084" y="1987"/>
                  </a:lnTo>
                  <a:lnTo>
                    <a:pt x="5118" y="2189"/>
                  </a:lnTo>
                  <a:lnTo>
                    <a:pt x="5084" y="2189"/>
                  </a:lnTo>
                  <a:lnTo>
                    <a:pt x="4949" y="2257"/>
                  </a:lnTo>
                  <a:lnTo>
                    <a:pt x="4815" y="2324"/>
                  </a:lnTo>
                  <a:lnTo>
                    <a:pt x="4545" y="2425"/>
                  </a:lnTo>
                  <a:lnTo>
                    <a:pt x="4512" y="2459"/>
                  </a:lnTo>
                  <a:lnTo>
                    <a:pt x="4478" y="2492"/>
                  </a:lnTo>
                  <a:lnTo>
                    <a:pt x="4512" y="2526"/>
                  </a:lnTo>
                  <a:lnTo>
                    <a:pt x="4545" y="2560"/>
                  </a:lnTo>
                  <a:lnTo>
                    <a:pt x="4680" y="2593"/>
                  </a:lnTo>
                  <a:lnTo>
                    <a:pt x="4848" y="2593"/>
                  </a:lnTo>
                  <a:lnTo>
                    <a:pt x="4983" y="2526"/>
                  </a:lnTo>
                  <a:lnTo>
                    <a:pt x="5118" y="2459"/>
                  </a:lnTo>
                  <a:lnTo>
                    <a:pt x="5118" y="2728"/>
                  </a:lnTo>
                  <a:lnTo>
                    <a:pt x="5050" y="2997"/>
                  </a:lnTo>
                  <a:lnTo>
                    <a:pt x="4949" y="3233"/>
                  </a:lnTo>
                  <a:lnTo>
                    <a:pt x="4848" y="3469"/>
                  </a:lnTo>
                  <a:lnTo>
                    <a:pt x="4714" y="3435"/>
                  </a:lnTo>
                  <a:lnTo>
                    <a:pt x="4613" y="3401"/>
                  </a:lnTo>
                  <a:lnTo>
                    <a:pt x="4478" y="3435"/>
                  </a:lnTo>
                  <a:lnTo>
                    <a:pt x="4377" y="3469"/>
                  </a:lnTo>
                  <a:lnTo>
                    <a:pt x="4377" y="3502"/>
                  </a:lnTo>
                  <a:lnTo>
                    <a:pt x="4377" y="3536"/>
                  </a:lnTo>
                  <a:lnTo>
                    <a:pt x="4545" y="3637"/>
                  </a:lnTo>
                  <a:lnTo>
                    <a:pt x="4714" y="3671"/>
                  </a:lnTo>
                  <a:lnTo>
                    <a:pt x="4579" y="3873"/>
                  </a:lnTo>
                  <a:lnTo>
                    <a:pt x="4411" y="4075"/>
                  </a:lnTo>
                  <a:lnTo>
                    <a:pt x="4209" y="4243"/>
                  </a:lnTo>
                  <a:lnTo>
                    <a:pt x="4040" y="4411"/>
                  </a:lnTo>
                  <a:lnTo>
                    <a:pt x="3838" y="4546"/>
                  </a:lnTo>
                  <a:lnTo>
                    <a:pt x="3603" y="4681"/>
                  </a:lnTo>
                  <a:lnTo>
                    <a:pt x="3401" y="4782"/>
                  </a:lnTo>
                  <a:lnTo>
                    <a:pt x="3165" y="4883"/>
                  </a:lnTo>
                  <a:lnTo>
                    <a:pt x="3165" y="4815"/>
                  </a:lnTo>
                  <a:lnTo>
                    <a:pt x="3098" y="4580"/>
                  </a:lnTo>
                  <a:lnTo>
                    <a:pt x="3064" y="4479"/>
                  </a:lnTo>
                  <a:lnTo>
                    <a:pt x="3030" y="4411"/>
                  </a:lnTo>
                  <a:lnTo>
                    <a:pt x="2997" y="4378"/>
                  </a:lnTo>
                  <a:lnTo>
                    <a:pt x="2929" y="4378"/>
                  </a:lnTo>
                  <a:lnTo>
                    <a:pt x="2896" y="4411"/>
                  </a:lnTo>
                  <a:lnTo>
                    <a:pt x="2862" y="4479"/>
                  </a:lnTo>
                  <a:lnTo>
                    <a:pt x="2862" y="4647"/>
                  </a:lnTo>
                  <a:lnTo>
                    <a:pt x="2896" y="4782"/>
                  </a:lnTo>
                  <a:lnTo>
                    <a:pt x="2963" y="4916"/>
                  </a:lnTo>
                  <a:lnTo>
                    <a:pt x="2727" y="4950"/>
                  </a:lnTo>
                  <a:lnTo>
                    <a:pt x="2323" y="4950"/>
                  </a:lnTo>
                  <a:lnTo>
                    <a:pt x="1953" y="4849"/>
                  </a:lnTo>
                  <a:lnTo>
                    <a:pt x="2054" y="4580"/>
                  </a:lnTo>
                  <a:lnTo>
                    <a:pt x="2088" y="4277"/>
                  </a:lnTo>
                  <a:lnTo>
                    <a:pt x="2054" y="4243"/>
                  </a:lnTo>
                  <a:lnTo>
                    <a:pt x="2020" y="4243"/>
                  </a:lnTo>
                  <a:lnTo>
                    <a:pt x="1953" y="4378"/>
                  </a:lnTo>
                  <a:lnTo>
                    <a:pt x="1852" y="4479"/>
                  </a:lnTo>
                  <a:lnTo>
                    <a:pt x="1751" y="4748"/>
                  </a:lnTo>
                  <a:lnTo>
                    <a:pt x="1751" y="4782"/>
                  </a:lnTo>
                  <a:lnTo>
                    <a:pt x="1549" y="4647"/>
                  </a:lnTo>
                  <a:lnTo>
                    <a:pt x="1347" y="4512"/>
                  </a:lnTo>
                  <a:lnTo>
                    <a:pt x="1145" y="4378"/>
                  </a:lnTo>
                  <a:lnTo>
                    <a:pt x="977" y="4209"/>
                  </a:lnTo>
                  <a:lnTo>
                    <a:pt x="1044" y="4108"/>
                  </a:lnTo>
                  <a:lnTo>
                    <a:pt x="1212" y="4007"/>
                  </a:lnTo>
                  <a:lnTo>
                    <a:pt x="1246" y="3940"/>
                  </a:lnTo>
                  <a:lnTo>
                    <a:pt x="1280" y="3873"/>
                  </a:lnTo>
                  <a:lnTo>
                    <a:pt x="1145" y="3873"/>
                  </a:lnTo>
                  <a:lnTo>
                    <a:pt x="977" y="3940"/>
                  </a:lnTo>
                  <a:lnTo>
                    <a:pt x="808" y="4041"/>
                  </a:lnTo>
                  <a:lnTo>
                    <a:pt x="674" y="3805"/>
                  </a:lnTo>
                  <a:lnTo>
                    <a:pt x="505" y="3570"/>
                  </a:lnTo>
                  <a:lnTo>
                    <a:pt x="404" y="3334"/>
                  </a:lnTo>
                  <a:lnTo>
                    <a:pt x="303" y="3065"/>
                  </a:lnTo>
                  <a:lnTo>
                    <a:pt x="573" y="3132"/>
                  </a:lnTo>
                  <a:lnTo>
                    <a:pt x="808" y="3098"/>
                  </a:lnTo>
                  <a:lnTo>
                    <a:pt x="876" y="3065"/>
                  </a:lnTo>
                  <a:lnTo>
                    <a:pt x="876" y="2997"/>
                  </a:lnTo>
                  <a:lnTo>
                    <a:pt x="842" y="2930"/>
                  </a:lnTo>
                  <a:lnTo>
                    <a:pt x="775" y="2896"/>
                  </a:lnTo>
                  <a:lnTo>
                    <a:pt x="270" y="2896"/>
                  </a:lnTo>
                  <a:lnTo>
                    <a:pt x="236" y="2661"/>
                  </a:lnTo>
                  <a:lnTo>
                    <a:pt x="236" y="2257"/>
                  </a:lnTo>
                  <a:lnTo>
                    <a:pt x="303" y="1886"/>
                  </a:lnTo>
                  <a:lnTo>
                    <a:pt x="438" y="1550"/>
                  </a:lnTo>
                  <a:lnTo>
                    <a:pt x="640" y="1247"/>
                  </a:lnTo>
                  <a:lnTo>
                    <a:pt x="876" y="977"/>
                  </a:lnTo>
                  <a:lnTo>
                    <a:pt x="1179" y="775"/>
                  </a:lnTo>
                  <a:lnTo>
                    <a:pt x="1482" y="573"/>
                  </a:lnTo>
                  <a:lnTo>
                    <a:pt x="1818" y="439"/>
                  </a:lnTo>
                  <a:lnTo>
                    <a:pt x="1886" y="506"/>
                  </a:lnTo>
                  <a:lnTo>
                    <a:pt x="1919" y="506"/>
                  </a:lnTo>
                  <a:lnTo>
                    <a:pt x="1987" y="472"/>
                  </a:lnTo>
                  <a:lnTo>
                    <a:pt x="2222" y="338"/>
                  </a:lnTo>
                  <a:lnTo>
                    <a:pt x="2290" y="338"/>
                  </a:lnTo>
                  <a:lnTo>
                    <a:pt x="2357" y="304"/>
                  </a:lnTo>
                  <a:lnTo>
                    <a:pt x="2660" y="237"/>
                  </a:lnTo>
                  <a:close/>
                  <a:moveTo>
                    <a:pt x="2626" y="1"/>
                  </a:moveTo>
                  <a:lnTo>
                    <a:pt x="2391" y="35"/>
                  </a:lnTo>
                  <a:lnTo>
                    <a:pt x="2155" y="102"/>
                  </a:lnTo>
                  <a:lnTo>
                    <a:pt x="1953" y="203"/>
                  </a:lnTo>
                  <a:lnTo>
                    <a:pt x="1717" y="237"/>
                  </a:lnTo>
                  <a:lnTo>
                    <a:pt x="1515" y="304"/>
                  </a:lnTo>
                  <a:lnTo>
                    <a:pt x="1313" y="371"/>
                  </a:lnTo>
                  <a:lnTo>
                    <a:pt x="1111" y="506"/>
                  </a:lnTo>
                  <a:lnTo>
                    <a:pt x="943" y="607"/>
                  </a:lnTo>
                  <a:lnTo>
                    <a:pt x="775" y="775"/>
                  </a:lnTo>
                  <a:lnTo>
                    <a:pt x="606" y="910"/>
                  </a:lnTo>
                  <a:lnTo>
                    <a:pt x="472" y="1112"/>
                  </a:lnTo>
                  <a:lnTo>
                    <a:pt x="270" y="1482"/>
                  </a:lnTo>
                  <a:lnTo>
                    <a:pt x="101" y="1920"/>
                  </a:lnTo>
                  <a:lnTo>
                    <a:pt x="0" y="2358"/>
                  </a:lnTo>
                  <a:lnTo>
                    <a:pt x="0" y="2593"/>
                  </a:lnTo>
                  <a:lnTo>
                    <a:pt x="0" y="2829"/>
                  </a:lnTo>
                  <a:lnTo>
                    <a:pt x="101" y="3199"/>
                  </a:lnTo>
                  <a:lnTo>
                    <a:pt x="236" y="3570"/>
                  </a:lnTo>
                  <a:lnTo>
                    <a:pt x="438" y="3940"/>
                  </a:lnTo>
                  <a:lnTo>
                    <a:pt x="674" y="4277"/>
                  </a:lnTo>
                  <a:lnTo>
                    <a:pt x="707" y="4310"/>
                  </a:lnTo>
                  <a:lnTo>
                    <a:pt x="741" y="4344"/>
                  </a:lnTo>
                  <a:lnTo>
                    <a:pt x="977" y="4546"/>
                  </a:lnTo>
                  <a:lnTo>
                    <a:pt x="1212" y="4748"/>
                  </a:lnTo>
                  <a:lnTo>
                    <a:pt x="1482" y="4883"/>
                  </a:lnTo>
                  <a:lnTo>
                    <a:pt x="1751" y="5017"/>
                  </a:lnTo>
                  <a:lnTo>
                    <a:pt x="2054" y="5118"/>
                  </a:lnTo>
                  <a:lnTo>
                    <a:pt x="2323" y="5186"/>
                  </a:lnTo>
                  <a:lnTo>
                    <a:pt x="2929" y="5186"/>
                  </a:lnTo>
                  <a:lnTo>
                    <a:pt x="3232" y="5118"/>
                  </a:lnTo>
                  <a:lnTo>
                    <a:pt x="3502" y="5017"/>
                  </a:lnTo>
                  <a:lnTo>
                    <a:pt x="3805" y="4883"/>
                  </a:lnTo>
                  <a:lnTo>
                    <a:pt x="4040" y="4714"/>
                  </a:lnTo>
                  <a:lnTo>
                    <a:pt x="4276" y="4546"/>
                  </a:lnTo>
                  <a:lnTo>
                    <a:pt x="4512" y="4310"/>
                  </a:lnTo>
                  <a:lnTo>
                    <a:pt x="4680" y="4108"/>
                  </a:lnTo>
                  <a:lnTo>
                    <a:pt x="4848" y="3839"/>
                  </a:lnTo>
                  <a:lnTo>
                    <a:pt x="5017" y="3603"/>
                  </a:lnTo>
                  <a:lnTo>
                    <a:pt x="5118" y="3300"/>
                  </a:lnTo>
                  <a:lnTo>
                    <a:pt x="5219" y="3031"/>
                  </a:lnTo>
                  <a:lnTo>
                    <a:pt x="5286" y="2728"/>
                  </a:lnTo>
                  <a:lnTo>
                    <a:pt x="5286" y="2459"/>
                  </a:lnTo>
                  <a:lnTo>
                    <a:pt x="5286" y="2156"/>
                  </a:lnTo>
                  <a:lnTo>
                    <a:pt x="5252" y="1853"/>
                  </a:lnTo>
                  <a:lnTo>
                    <a:pt x="5151" y="1550"/>
                  </a:lnTo>
                  <a:lnTo>
                    <a:pt x="5050" y="1348"/>
                  </a:lnTo>
                  <a:lnTo>
                    <a:pt x="4949" y="1146"/>
                  </a:lnTo>
                  <a:lnTo>
                    <a:pt x="4781" y="977"/>
                  </a:lnTo>
                  <a:lnTo>
                    <a:pt x="4613" y="775"/>
                  </a:lnTo>
                  <a:lnTo>
                    <a:pt x="4444" y="607"/>
                  </a:lnTo>
                  <a:lnTo>
                    <a:pt x="4242" y="472"/>
                  </a:lnTo>
                  <a:lnTo>
                    <a:pt x="4040" y="338"/>
                  </a:lnTo>
                  <a:lnTo>
                    <a:pt x="3805" y="237"/>
                  </a:lnTo>
                  <a:lnTo>
                    <a:pt x="3569" y="136"/>
                  </a:lnTo>
                  <a:lnTo>
                    <a:pt x="3333" y="68"/>
                  </a:lnTo>
                  <a:lnTo>
                    <a:pt x="3098" y="35"/>
                  </a:lnTo>
                  <a:lnTo>
                    <a:pt x="286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10"/>
            <p:cNvSpPr/>
            <p:nvPr/>
          </p:nvSpPr>
          <p:spPr>
            <a:xfrm>
              <a:off x="397038" y="4345734"/>
              <a:ext cx="30204" cy="20153"/>
            </a:xfrm>
            <a:custGeom>
              <a:avLst/>
              <a:gdLst/>
              <a:ahLst/>
              <a:cxnLst/>
              <a:rect l="l" t="t" r="r" b="b"/>
              <a:pathLst>
                <a:path w="607" h="405" extrusionOk="0">
                  <a:moveTo>
                    <a:pt x="337" y="1"/>
                  </a:moveTo>
                  <a:lnTo>
                    <a:pt x="202" y="102"/>
                  </a:lnTo>
                  <a:lnTo>
                    <a:pt x="68" y="203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405"/>
                  </a:lnTo>
                  <a:lnTo>
                    <a:pt x="303" y="304"/>
                  </a:lnTo>
                  <a:lnTo>
                    <a:pt x="438" y="237"/>
                  </a:lnTo>
                  <a:lnTo>
                    <a:pt x="539" y="203"/>
                  </a:lnTo>
                  <a:lnTo>
                    <a:pt x="573" y="136"/>
                  </a:lnTo>
                  <a:lnTo>
                    <a:pt x="606" y="102"/>
                  </a:lnTo>
                  <a:lnTo>
                    <a:pt x="573" y="35"/>
                  </a:lnTo>
                  <a:lnTo>
                    <a:pt x="50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1651;p10"/>
            <p:cNvSpPr/>
            <p:nvPr/>
          </p:nvSpPr>
          <p:spPr>
            <a:xfrm>
              <a:off x="256316" y="4325631"/>
              <a:ext cx="28512" cy="25179"/>
            </a:xfrm>
            <a:custGeom>
              <a:avLst/>
              <a:gdLst/>
              <a:ahLst/>
              <a:cxnLst/>
              <a:rect l="l" t="t" r="r" b="b"/>
              <a:pathLst>
                <a:path w="573" h="506" extrusionOk="0">
                  <a:moveTo>
                    <a:pt x="101" y="1"/>
                  </a:moveTo>
                  <a:lnTo>
                    <a:pt x="34" y="35"/>
                  </a:lnTo>
                  <a:lnTo>
                    <a:pt x="0" y="102"/>
                  </a:lnTo>
                  <a:lnTo>
                    <a:pt x="34" y="136"/>
                  </a:lnTo>
                  <a:lnTo>
                    <a:pt x="101" y="237"/>
                  </a:lnTo>
                  <a:lnTo>
                    <a:pt x="202" y="338"/>
                  </a:lnTo>
                  <a:lnTo>
                    <a:pt x="303" y="439"/>
                  </a:lnTo>
                  <a:lnTo>
                    <a:pt x="438" y="506"/>
                  </a:lnTo>
                  <a:lnTo>
                    <a:pt x="505" y="506"/>
                  </a:lnTo>
                  <a:lnTo>
                    <a:pt x="539" y="439"/>
                  </a:lnTo>
                  <a:lnTo>
                    <a:pt x="573" y="371"/>
                  </a:lnTo>
                  <a:lnTo>
                    <a:pt x="539" y="304"/>
                  </a:lnTo>
                  <a:lnTo>
                    <a:pt x="337" y="169"/>
                  </a:lnTo>
                  <a:lnTo>
                    <a:pt x="135" y="35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10"/>
            <p:cNvSpPr/>
            <p:nvPr/>
          </p:nvSpPr>
          <p:spPr>
            <a:xfrm>
              <a:off x="217752" y="4367529"/>
              <a:ext cx="38614" cy="13435"/>
            </a:xfrm>
            <a:custGeom>
              <a:avLst/>
              <a:gdLst/>
              <a:ahLst/>
              <a:cxnLst/>
              <a:rect l="l" t="t" r="r" b="b"/>
              <a:pathLst>
                <a:path w="776" h="270" extrusionOk="0">
                  <a:moveTo>
                    <a:pt x="169" y="1"/>
                  </a:moveTo>
                  <a:lnTo>
                    <a:pt x="68" y="34"/>
                  </a:lnTo>
                  <a:lnTo>
                    <a:pt x="1" y="102"/>
                  </a:lnTo>
                  <a:lnTo>
                    <a:pt x="1" y="135"/>
                  </a:lnTo>
                  <a:lnTo>
                    <a:pt x="35" y="169"/>
                  </a:lnTo>
                  <a:lnTo>
                    <a:pt x="169" y="203"/>
                  </a:lnTo>
                  <a:lnTo>
                    <a:pt x="371" y="203"/>
                  </a:lnTo>
                  <a:lnTo>
                    <a:pt x="573" y="270"/>
                  </a:lnTo>
                  <a:lnTo>
                    <a:pt x="674" y="270"/>
                  </a:lnTo>
                  <a:lnTo>
                    <a:pt x="742" y="236"/>
                  </a:lnTo>
                  <a:lnTo>
                    <a:pt x="775" y="203"/>
                  </a:lnTo>
                  <a:lnTo>
                    <a:pt x="775" y="135"/>
                  </a:lnTo>
                  <a:lnTo>
                    <a:pt x="742" y="68"/>
                  </a:lnTo>
                  <a:lnTo>
                    <a:pt x="641" y="34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10"/>
            <p:cNvSpPr/>
            <p:nvPr/>
          </p:nvSpPr>
          <p:spPr>
            <a:xfrm>
              <a:off x="159135" y="3657205"/>
              <a:ext cx="145797" cy="152514"/>
            </a:xfrm>
            <a:custGeom>
              <a:avLst/>
              <a:gdLst/>
              <a:ahLst/>
              <a:cxnLst/>
              <a:rect l="l" t="t" r="r" b="b"/>
              <a:pathLst>
                <a:path w="2930" h="3065" extrusionOk="0">
                  <a:moveTo>
                    <a:pt x="1920" y="472"/>
                  </a:moveTo>
                  <a:lnTo>
                    <a:pt x="2391" y="505"/>
                  </a:lnTo>
                  <a:lnTo>
                    <a:pt x="2391" y="707"/>
                  </a:lnTo>
                  <a:lnTo>
                    <a:pt x="2391" y="943"/>
                  </a:lnTo>
                  <a:lnTo>
                    <a:pt x="2425" y="1347"/>
                  </a:lnTo>
                  <a:lnTo>
                    <a:pt x="2021" y="1347"/>
                  </a:lnTo>
                  <a:lnTo>
                    <a:pt x="1617" y="1381"/>
                  </a:lnTo>
                  <a:lnTo>
                    <a:pt x="1482" y="943"/>
                  </a:lnTo>
                  <a:lnTo>
                    <a:pt x="1381" y="472"/>
                  </a:lnTo>
                  <a:close/>
                  <a:moveTo>
                    <a:pt x="1078" y="539"/>
                  </a:moveTo>
                  <a:lnTo>
                    <a:pt x="1179" y="1010"/>
                  </a:lnTo>
                  <a:lnTo>
                    <a:pt x="1246" y="1414"/>
                  </a:lnTo>
                  <a:lnTo>
                    <a:pt x="1145" y="1414"/>
                  </a:lnTo>
                  <a:lnTo>
                    <a:pt x="775" y="1482"/>
                  </a:lnTo>
                  <a:lnTo>
                    <a:pt x="573" y="1515"/>
                  </a:lnTo>
                  <a:lnTo>
                    <a:pt x="404" y="1616"/>
                  </a:lnTo>
                  <a:lnTo>
                    <a:pt x="270" y="1179"/>
                  </a:lnTo>
                  <a:lnTo>
                    <a:pt x="202" y="1010"/>
                  </a:lnTo>
                  <a:lnTo>
                    <a:pt x="135" y="808"/>
                  </a:lnTo>
                  <a:lnTo>
                    <a:pt x="707" y="674"/>
                  </a:lnTo>
                  <a:lnTo>
                    <a:pt x="910" y="640"/>
                  </a:lnTo>
                  <a:lnTo>
                    <a:pt x="1011" y="606"/>
                  </a:lnTo>
                  <a:lnTo>
                    <a:pt x="1078" y="539"/>
                  </a:lnTo>
                  <a:close/>
                  <a:moveTo>
                    <a:pt x="2458" y="1616"/>
                  </a:moveTo>
                  <a:lnTo>
                    <a:pt x="2526" y="2189"/>
                  </a:lnTo>
                  <a:lnTo>
                    <a:pt x="2593" y="2458"/>
                  </a:lnTo>
                  <a:lnTo>
                    <a:pt x="2660" y="2727"/>
                  </a:lnTo>
                  <a:lnTo>
                    <a:pt x="2458" y="2694"/>
                  </a:lnTo>
                  <a:lnTo>
                    <a:pt x="2223" y="2694"/>
                  </a:lnTo>
                  <a:lnTo>
                    <a:pt x="1819" y="2727"/>
                  </a:lnTo>
                  <a:lnTo>
                    <a:pt x="1246" y="2727"/>
                  </a:lnTo>
                  <a:lnTo>
                    <a:pt x="674" y="2795"/>
                  </a:lnTo>
                  <a:lnTo>
                    <a:pt x="539" y="2290"/>
                  </a:lnTo>
                  <a:lnTo>
                    <a:pt x="438" y="1785"/>
                  </a:lnTo>
                  <a:lnTo>
                    <a:pt x="640" y="1785"/>
                  </a:lnTo>
                  <a:lnTo>
                    <a:pt x="876" y="1751"/>
                  </a:lnTo>
                  <a:lnTo>
                    <a:pt x="1314" y="1650"/>
                  </a:lnTo>
                  <a:lnTo>
                    <a:pt x="1381" y="1785"/>
                  </a:lnTo>
                  <a:lnTo>
                    <a:pt x="1482" y="1886"/>
                  </a:lnTo>
                  <a:lnTo>
                    <a:pt x="1583" y="1919"/>
                  </a:lnTo>
                  <a:lnTo>
                    <a:pt x="1650" y="1886"/>
                  </a:lnTo>
                  <a:lnTo>
                    <a:pt x="1684" y="1818"/>
                  </a:lnTo>
                  <a:lnTo>
                    <a:pt x="1718" y="1717"/>
                  </a:lnTo>
                  <a:lnTo>
                    <a:pt x="1684" y="1616"/>
                  </a:lnTo>
                  <a:close/>
                  <a:moveTo>
                    <a:pt x="1145" y="0"/>
                  </a:moveTo>
                  <a:lnTo>
                    <a:pt x="1112" y="68"/>
                  </a:lnTo>
                  <a:lnTo>
                    <a:pt x="1078" y="303"/>
                  </a:lnTo>
                  <a:lnTo>
                    <a:pt x="876" y="404"/>
                  </a:lnTo>
                  <a:lnTo>
                    <a:pt x="606" y="472"/>
                  </a:lnTo>
                  <a:lnTo>
                    <a:pt x="303" y="573"/>
                  </a:lnTo>
                  <a:lnTo>
                    <a:pt x="169" y="606"/>
                  </a:lnTo>
                  <a:lnTo>
                    <a:pt x="34" y="674"/>
                  </a:lnTo>
                  <a:lnTo>
                    <a:pt x="0" y="707"/>
                  </a:lnTo>
                  <a:lnTo>
                    <a:pt x="0" y="741"/>
                  </a:lnTo>
                  <a:lnTo>
                    <a:pt x="34" y="808"/>
                  </a:lnTo>
                  <a:lnTo>
                    <a:pt x="34" y="1078"/>
                  </a:lnTo>
                  <a:lnTo>
                    <a:pt x="34" y="1347"/>
                  </a:lnTo>
                  <a:lnTo>
                    <a:pt x="68" y="1616"/>
                  </a:lnTo>
                  <a:lnTo>
                    <a:pt x="135" y="1919"/>
                  </a:lnTo>
                  <a:lnTo>
                    <a:pt x="270" y="2458"/>
                  </a:lnTo>
                  <a:lnTo>
                    <a:pt x="438" y="2963"/>
                  </a:lnTo>
                  <a:lnTo>
                    <a:pt x="505" y="3031"/>
                  </a:lnTo>
                  <a:lnTo>
                    <a:pt x="573" y="3064"/>
                  </a:lnTo>
                  <a:lnTo>
                    <a:pt x="1179" y="2997"/>
                  </a:lnTo>
                  <a:lnTo>
                    <a:pt x="1819" y="2963"/>
                  </a:lnTo>
                  <a:lnTo>
                    <a:pt x="2357" y="2997"/>
                  </a:lnTo>
                  <a:lnTo>
                    <a:pt x="2627" y="2997"/>
                  </a:lnTo>
                  <a:lnTo>
                    <a:pt x="2896" y="2929"/>
                  </a:lnTo>
                  <a:lnTo>
                    <a:pt x="2930" y="2896"/>
                  </a:lnTo>
                  <a:lnTo>
                    <a:pt x="2930" y="2862"/>
                  </a:lnTo>
                  <a:lnTo>
                    <a:pt x="2930" y="2828"/>
                  </a:lnTo>
                  <a:lnTo>
                    <a:pt x="2896" y="2795"/>
                  </a:lnTo>
                  <a:lnTo>
                    <a:pt x="2862" y="2795"/>
                  </a:lnTo>
                  <a:lnTo>
                    <a:pt x="2862" y="2559"/>
                  </a:lnTo>
                  <a:lnTo>
                    <a:pt x="2795" y="2323"/>
                  </a:lnTo>
                  <a:lnTo>
                    <a:pt x="2694" y="1886"/>
                  </a:lnTo>
                  <a:lnTo>
                    <a:pt x="2593" y="1179"/>
                  </a:lnTo>
                  <a:lnTo>
                    <a:pt x="2559" y="438"/>
                  </a:lnTo>
                  <a:lnTo>
                    <a:pt x="2559" y="404"/>
                  </a:lnTo>
                  <a:lnTo>
                    <a:pt x="2559" y="371"/>
                  </a:lnTo>
                  <a:lnTo>
                    <a:pt x="2526" y="337"/>
                  </a:lnTo>
                  <a:lnTo>
                    <a:pt x="2492" y="303"/>
                  </a:lnTo>
                  <a:lnTo>
                    <a:pt x="2458" y="303"/>
                  </a:lnTo>
                  <a:lnTo>
                    <a:pt x="1920" y="236"/>
                  </a:lnTo>
                  <a:lnTo>
                    <a:pt x="1650" y="236"/>
                  </a:lnTo>
                  <a:lnTo>
                    <a:pt x="1347" y="270"/>
                  </a:lnTo>
                  <a:lnTo>
                    <a:pt x="1347" y="236"/>
                  </a:lnTo>
                  <a:lnTo>
                    <a:pt x="1314" y="135"/>
                  </a:lnTo>
                  <a:lnTo>
                    <a:pt x="1347" y="101"/>
                  </a:lnTo>
                  <a:lnTo>
                    <a:pt x="1347" y="34"/>
                  </a:lnTo>
                  <a:lnTo>
                    <a:pt x="131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10"/>
            <p:cNvSpPr/>
            <p:nvPr/>
          </p:nvSpPr>
          <p:spPr>
            <a:xfrm>
              <a:off x="311600" y="4302194"/>
              <a:ext cx="13435" cy="33538"/>
            </a:xfrm>
            <a:custGeom>
              <a:avLst/>
              <a:gdLst/>
              <a:ahLst/>
              <a:cxnLst/>
              <a:rect l="l" t="t" r="r" b="b"/>
              <a:pathLst>
                <a:path w="270" h="674" extrusionOk="0">
                  <a:moveTo>
                    <a:pt x="68" y="1"/>
                  </a:moveTo>
                  <a:lnTo>
                    <a:pt x="34" y="34"/>
                  </a:lnTo>
                  <a:lnTo>
                    <a:pt x="0" y="169"/>
                  </a:lnTo>
                  <a:lnTo>
                    <a:pt x="0" y="337"/>
                  </a:lnTo>
                  <a:lnTo>
                    <a:pt x="0" y="472"/>
                  </a:lnTo>
                  <a:lnTo>
                    <a:pt x="68" y="607"/>
                  </a:lnTo>
                  <a:lnTo>
                    <a:pt x="68" y="640"/>
                  </a:lnTo>
                  <a:lnTo>
                    <a:pt x="101" y="674"/>
                  </a:lnTo>
                  <a:lnTo>
                    <a:pt x="202" y="640"/>
                  </a:lnTo>
                  <a:lnTo>
                    <a:pt x="270" y="607"/>
                  </a:lnTo>
                  <a:lnTo>
                    <a:pt x="270" y="506"/>
                  </a:lnTo>
                  <a:lnTo>
                    <a:pt x="236" y="304"/>
                  </a:lnTo>
                  <a:lnTo>
                    <a:pt x="202" y="169"/>
                  </a:lnTo>
                  <a:lnTo>
                    <a:pt x="169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10"/>
            <p:cNvSpPr/>
            <p:nvPr/>
          </p:nvSpPr>
          <p:spPr>
            <a:xfrm>
              <a:off x="308216" y="4352451"/>
              <a:ext cx="98923" cy="98923"/>
            </a:xfrm>
            <a:custGeom>
              <a:avLst/>
              <a:gdLst/>
              <a:ahLst/>
              <a:cxnLst/>
              <a:rect l="l" t="t" r="r" b="b"/>
              <a:pathLst>
                <a:path w="1988" h="1988" extrusionOk="0">
                  <a:moveTo>
                    <a:pt x="1213" y="1"/>
                  </a:moveTo>
                  <a:lnTo>
                    <a:pt x="1078" y="102"/>
                  </a:lnTo>
                  <a:lnTo>
                    <a:pt x="944" y="236"/>
                  </a:lnTo>
                  <a:lnTo>
                    <a:pt x="775" y="539"/>
                  </a:lnTo>
                  <a:lnTo>
                    <a:pt x="573" y="876"/>
                  </a:lnTo>
                  <a:lnTo>
                    <a:pt x="540" y="943"/>
                  </a:lnTo>
                  <a:lnTo>
                    <a:pt x="405" y="741"/>
                  </a:lnTo>
                  <a:lnTo>
                    <a:pt x="338" y="506"/>
                  </a:lnTo>
                  <a:lnTo>
                    <a:pt x="237" y="270"/>
                  </a:lnTo>
                  <a:lnTo>
                    <a:pt x="136" y="34"/>
                  </a:lnTo>
                  <a:lnTo>
                    <a:pt x="35" y="34"/>
                  </a:lnTo>
                  <a:lnTo>
                    <a:pt x="1" y="68"/>
                  </a:lnTo>
                  <a:lnTo>
                    <a:pt x="1" y="135"/>
                  </a:lnTo>
                  <a:lnTo>
                    <a:pt x="68" y="405"/>
                  </a:lnTo>
                  <a:lnTo>
                    <a:pt x="136" y="708"/>
                  </a:lnTo>
                  <a:lnTo>
                    <a:pt x="270" y="977"/>
                  </a:lnTo>
                  <a:lnTo>
                    <a:pt x="405" y="1246"/>
                  </a:lnTo>
                  <a:lnTo>
                    <a:pt x="472" y="1280"/>
                  </a:lnTo>
                  <a:lnTo>
                    <a:pt x="506" y="1280"/>
                  </a:lnTo>
                  <a:lnTo>
                    <a:pt x="540" y="1314"/>
                  </a:lnTo>
                  <a:lnTo>
                    <a:pt x="573" y="1347"/>
                  </a:lnTo>
                  <a:lnTo>
                    <a:pt x="910" y="1482"/>
                  </a:lnTo>
                  <a:lnTo>
                    <a:pt x="1213" y="1650"/>
                  </a:lnTo>
                  <a:lnTo>
                    <a:pt x="1516" y="1852"/>
                  </a:lnTo>
                  <a:lnTo>
                    <a:pt x="1684" y="1953"/>
                  </a:lnTo>
                  <a:lnTo>
                    <a:pt x="1853" y="1987"/>
                  </a:lnTo>
                  <a:lnTo>
                    <a:pt x="1954" y="1987"/>
                  </a:lnTo>
                  <a:lnTo>
                    <a:pt x="1987" y="1920"/>
                  </a:lnTo>
                  <a:lnTo>
                    <a:pt x="1987" y="1852"/>
                  </a:lnTo>
                  <a:lnTo>
                    <a:pt x="1954" y="1785"/>
                  </a:lnTo>
                  <a:lnTo>
                    <a:pt x="1617" y="1583"/>
                  </a:lnTo>
                  <a:lnTo>
                    <a:pt x="1280" y="1381"/>
                  </a:lnTo>
                  <a:lnTo>
                    <a:pt x="977" y="1213"/>
                  </a:lnTo>
                  <a:lnTo>
                    <a:pt x="809" y="1179"/>
                  </a:lnTo>
                  <a:lnTo>
                    <a:pt x="641" y="1145"/>
                  </a:lnTo>
                  <a:lnTo>
                    <a:pt x="607" y="1078"/>
                  </a:lnTo>
                  <a:lnTo>
                    <a:pt x="742" y="910"/>
                  </a:lnTo>
                  <a:lnTo>
                    <a:pt x="876" y="708"/>
                  </a:lnTo>
                  <a:lnTo>
                    <a:pt x="1078" y="371"/>
                  </a:lnTo>
                  <a:lnTo>
                    <a:pt x="1179" y="169"/>
                  </a:lnTo>
                  <a:lnTo>
                    <a:pt x="124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10"/>
            <p:cNvSpPr/>
            <p:nvPr/>
          </p:nvSpPr>
          <p:spPr>
            <a:xfrm>
              <a:off x="385294" y="4484813"/>
              <a:ext cx="18461" cy="13435"/>
            </a:xfrm>
            <a:custGeom>
              <a:avLst/>
              <a:gdLst/>
              <a:ahLst/>
              <a:cxnLst/>
              <a:rect l="l" t="t" r="r" b="b"/>
              <a:pathLst>
                <a:path w="371" h="270" extrusionOk="0">
                  <a:moveTo>
                    <a:pt x="68" y="0"/>
                  </a:moveTo>
                  <a:lnTo>
                    <a:pt x="1" y="34"/>
                  </a:lnTo>
                  <a:lnTo>
                    <a:pt x="1" y="101"/>
                  </a:lnTo>
                  <a:lnTo>
                    <a:pt x="102" y="202"/>
                  </a:lnTo>
                  <a:lnTo>
                    <a:pt x="203" y="236"/>
                  </a:lnTo>
                  <a:lnTo>
                    <a:pt x="270" y="270"/>
                  </a:lnTo>
                  <a:lnTo>
                    <a:pt x="304" y="270"/>
                  </a:lnTo>
                  <a:lnTo>
                    <a:pt x="371" y="236"/>
                  </a:lnTo>
                  <a:lnTo>
                    <a:pt x="371" y="202"/>
                  </a:lnTo>
                  <a:lnTo>
                    <a:pt x="371" y="135"/>
                  </a:lnTo>
                  <a:lnTo>
                    <a:pt x="304" y="101"/>
                  </a:lnTo>
                  <a:lnTo>
                    <a:pt x="236" y="3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1657;p10"/>
            <p:cNvSpPr/>
            <p:nvPr/>
          </p:nvSpPr>
          <p:spPr>
            <a:xfrm>
              <a:off x="380268" y="4828257"/>
              <a:ext cx="20153" cy="26870"/>
            </a:xfrm>
            <a:custGeom>
              <a:avLst/>
              <a:gdLst/>
              <a:ahLst/>
              <a:cxnLst/>
              <a:rect l="l" t="t" r="r" b="b"/>
              <a:pathLst>
                <a:path w="405" h="540" extrusionOk="0">
                  <a:moveTo>
                    <a:pt x="203" y="0"/>
                  </a:moveTo>
                  <a:lnTo>
                    <a:pt x="135" y="34"/>
                  </a:lnTo>
                  <a:lnTo>
                    <a:pt x="102" y="68"/>
                  </a:lnTo>
                  <a:lnTo>
                    <a:pt x="68" y="169"/>
                  </a:lnTo>
                  <a:lnTo>
                    <a:pt x="1" y="236"/>
                  </a:lnTo>
                  <a:lnTo>
                    <a:pt x="1" y="337"/>
                  </a:lnTo>
                  <a:lnTo>
                    <a:pt x="34" y="438"/>
                  </a:lnTo>
                  <a:lnTo>
                    <a:pt x="102" y="505"/>
                  </a:lnTo>
                  <a:lnTo>
                    <a:pt x="203" y="539"/>
                  </a:lnTo>
                  <a:lnTo>
                    <a:pt x="304" y="505"/>
                  </a:lnTo>
                  <a:lnTo>
                    <a:pt x="371" y="438"/>
                  </a:lnTo>
                  <a:lnTo>
                    <a:pt x="405" y="337"/>
                  </a:lnTo>
                  <a:lnTo>
                    <a:pt x="405" y="270"/>
                  </a:lnTo>
                  <a:lnTo>
                    <a:pt x="371" y="202"/>
                  </a:lnTo>
                  <a:lnTo>
                    <a:pt x="337" y="135"/>
                  </a:lnTo>
                  <a:lnTo>
                    <a:pt x="304" y="68"/>
                  </a:lnTo>
                  <a:lnTo>
                    <a:pt x="270" y="34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10"/>
            <p:cNvSpPr/>
            <p:nvPr/>
          </p:nvSpPr>
          <p:spPr>
            <a:xfrm>
              <a:off x="420475" y="5047698"/>
              <a:ext cx="18511" cy="23536"/>
            </a:xfrm>
            <a:custGeom>
              <a:avLst/>
              <a:gdLst/>
              <a:ahLst/>
              <a:cxnLst/>
              <a:rect l="l" t="t" r="r" b="b"/>
              <a:pathLst>
                <a:path w="372" h="473" extrusionOk="0">
                  <a:moveTo>
                    <a:pt x="135" y="1"/>
                  </a:moveTo>
                  <a:lnTo>
                    <a:pt x="102" y="35"/>
                  </a:lnTo>
                  <a:lnTo>
                    <a:pt x="34" y="102"/>
                  </a:lnTo>
                  <a:lnTo>
                    <a:pt x="1" y="169"/>
                  </a:lnTo>
                  <a:lnTo>
                    <a:pt x="1" y="237"/>
                  </a:lnTo>
                  <a:lnTo>
                    <a:pt x="1" y="338"/>
                  </a:lnTo>
                  <a:lnTo>
                    <a:pt x="34" y="405"/>
                  </a:lnTo>
                  <a:lnTo>
                    <a:pt x="68" y="439"/>
                  </a:lnTo>
                  <a:lnTo>
                    <a:pt x="135" y="472"/>
                  </a:lnTo>
                  <a:lnTo>
                    <a:pt x="304" y="472"/>
                  </a:lnTo>
                  <a:lnTo>
                    <a:pt x="371" y="405"/>
                  </a:lnTo>
                  <a:lnTo>
                    <a:pt x="371" y="304"/>
                  </a:lnTo>
                  <a:lnTo>
                    <a:pt x="371" y="237"/>
                  </a:lnTo>
                  <a:lnTo>
                    <a:pt x="371" y="169"/>
                  </a:lnTo>
                  <a:lnTo>
                    <a:pt x="337" y="102"/>
                  </a:lnTo>
                  <a:lnTo>
                    <a:pt x="304" y="102"/>
                  </a:lnTo>
                  <a:lnTo>
                    <a:pt x="270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10"/>
            <p:cNvSpPr/>
            <p:nvPr/>
          </p:nvSpPr>
          <p:spPr>
            <a:xfrm>
              <a:off x="400371" y="4942157"/>
              <a:ext cx="21845" cy="25179"/>
            </a:xfrm>
            <a:custGeom>
              <a:avLst/>
              <a:gdLst/>
              <a:ahLst/>
              <a:cxnLst/>
              <a:rect l="l" t="t" r="r" b="b"/>
              <a:pathLst>
                <a:path w="439" h="506" extrusionOk="0">
                  <a:moveTo>
                    <a:pt x="270" y="1"/>
                  </a:moveTo>
                  <a:lnTo>
                    <a:pt x="203" y="34"/>
                  </a:lnTo>
                  <a:lnTo>
                    <a:pt x="102" y="102"/>
                  </a:lnTo>
                  <a:lnTo>
                    <a:pt x="68" y="169"/>
                  </a:lnTo>
                  <a:lnTo>
                    <a:pt x="1" y="236"/>
                  </a:lnTo>
                  <a:lnTo>
                    <a:pt x="1" y="337"/>
                  </a:lnTo>
                  <a:lnTo>
                    <a:pt x="34" y="405"/>
                  </a:lnTo>
                  <a:lnTo>
                    <a:pt x="68" y="438"/>
                  </a:lnTo>
                  <a:lnTo>
                    <a:pt x="102" y="506"/>
                  </a:lnTo>
                  <a:lnTo>
                    <a:pt x="304" y="506"/>
                  </a:lnTo>
                  <a:lnTo>
                    <a:pt x="371" y="438"/>
                  </a:lnTo>
                  <a:lnTo>
                    <a:pt x="405" y="371"/>
                  </a:lnTo>
                  <a:lnTo>
                    <a:pt x="438" y="304"/>
                  </a:lnTo>
                  <a:lnTo>
                    <a:pt x="405" y="203"/>
                  </a:lnTo>
                  <a:lnTo>
                    <a:pt x="405" y="169"/>
                  </a:lnTo>
                  <a:lnTo>
                    <a:pt x="371" y="68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10"/>
            <p:cNvSpPr/>
            <p:nvPr/>
          </p:nvSpPr>
          <p:spPr>
            <a:xfrm>
              <a:off x="398680" y="4886874"/>
              <a:ext cx="20203" cy="23536"/>
            </a:xfrm>
            <a:custGeom>
              <a:avLst/>
              <a:gdLst/>
              <a:ahLst/>
              <a:cxnLst/>
              <a:rect l="l" t="t" r="r" b="b"/>
              <a:pathLst>
                <a:path w="406" h="473" extrusionOk="0">
                  <a:moveTo>
                    <a:pt x="102" y="1"/>
                  </a:moveTo>
                  <a:lnTo>
                    <a:pt x="35" y="68"/>
                  </a:lnTo>
                  <a:lnTo>
                    <a:pt x="1" y="236"/>
                  </a:lnTo>
                  <a:lnTo>
                    <a:pt x="1" y="304"/>
                  </a:lnTo>
                  <a:lnTo>
                    <a:pt x="35" y="405"/>
                  </a:lnTo>
                  <a:lnTo>
                    <a:pt x="136" y="472"/>
                  </a:lnTo>
                  <a:lnTo>
                    <a:pt x="237" y="472"/>
                  </a:lnTo>
                  <a:lnTo>
                    <a:pt x="371" y="405"/>
                  </a:lnTo>
                  <a:lnTo>
                    <a:pt x="405" y="337"/>
                  </a:lnTo>
                  <a:lnTo>
                    <a:pt x="405" y="270"/>
                  </a:lnTo>
                  <a:lnTo>
                    <a:pt x="371" y="135"/>
                  </a:lnTo>
                  <a:lnTo>
                    <a:pt x="338" y="135"/>
                  </a:lnTo>
                  <a:lnTo>
                    <a:pt x="338" y="102"/>
                  </a:lnTo>
                  <a:lnTo>
                    <a:pt x="304" y="3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10"/>
            <p:cNvSpPr/>
            <p:nvPr/>
          </p:nvSpPr>
          <p:spPr>
            <a:xfrm>
              <a:off x="413807" y="5002466"/>
              <a:ext cx="20153" cy="20153"/>
            </a:xfrm>
            <a:custGeom>
              <a:avLst/>
              <a:gdLst/>
              <a:ahLst/>
              <a:cxnLst/>
              <a:rect l="l" t="t" r="r" b="b"/>
              <a:pathLst>
                <a:path w="405" h="405" extrusionOk="0">
                  <a:moveTo>
                    <a:pt x="202" y="1"/>
                  </a:moveTo>
                  <a:lnTo>
                    <a:pt x="101" y="34"/>
                  </a:lnTo>
                  <a:lnTo>
                    <a:pt x="34" y="136"/>
                  </a:lnTo>
                  <a:lnTo>
                    <a:pt x="0" y="203"/>
                  </a:lnTo>
                  <a:lnTo>
                    <a:pt x="34" y="270"/>
                  </a:lnTo>
                  <a:lnTo>
                    <a:pt x="67" y="371"/>
                  </a:lnTo>
                  <a:lnTo>
                    <a:pt x="168" y="405"/>
                  </a:lnTo>
                  <a:lnTo>
                    <a:pt x="269" y="405"/>
                  </a:lnTo>
                  <a:lnTo>
                    <a:pt x="370" y="338"/>
                  </a:lnTo>
                  <a:lnTo>
                    <a:pt x="404" y="270"/>
                  </a:lnTo>
                  <a:lnTo>
                    <a:pt x="404" y="169"/>
                  </a:lnTo>
                  <a:lnTo>
                    <a:pt x="404" y="136"/>
                  </a:lnTo>
                  <a:lnTo>
                    <a:pt x="337" y="34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10"/>
            <p:cNvSpPr/>
            <p:nvPr/>
          </p:nvSpPr>
          <p:spPr>
            <a:xfrm>
              <a:off x="432218" y="5108007"/>
              <a:ext cx="18461" cy="28562"/>
            </a:xfrm>
            <a:custGeom>
              <a:avLst/>
              <a:gdLst/>
              <a:ahLst/>
              <a:cxnLst/>
              <a:rect l="l" t="t" r="r" b="b"/>
              <a:pathLst>
                <a:path w="371" h="574" extrusionOk="0">
                  <a:moveTo>
                    <a:pt x="169" y="1"/>
                  </a:moveTo>
                  <a:lnTo>
                    <a:pt x="135" y="35"/>
                  </a:lnTo>
                  <a:lnTo>
                    <a:pt x="101" y="68"/>
                  </a:lnTo>
                  <a:lnTo>
                    <a:pt x="34" y="102"/>
                  </a:lnTo>
                  <a:lnTo>
                    <a:pt x="0" y="237"/>
                  </a:lnTo>
                  <a:lnTo>
                    <a:pt x="0" y="371"/>
                  </a:lnTo>
                  <a:lnTo>
                    <a:pt x="34" y="506"/>
                  </a:lnTo>
                  <a:lnTo>
                    <a:pt x="68" y="540"/>
                  </a:lnTo>
                  <a:lnTo>
                    <a:pt x="135" y="573"/>
                  </a:lnTo>
                  <a:lnTo>
                    <a:pt x="236" y="573"/>
                  </a:lnTo>
                  <a:lnTo>
                    <a:pt x="303" y="540"/>
                  </a:lnTo>
                  <a:lnTo>
                    <a:pt x="371" y="439"/>
                  </a:lnTo>
                  <a:lnTo>
                    <a:pt x="371" y="338"/>
                  </a:lnTo>
                  <a:lnTo>
                    <a:pt x="337" y="203"/>
                  </a:lnTo>
                  <a:lnTo>
                    <a:pt x="303" y="136"/>
                  </a:lnTo>
                  <a:lnTo>
                    <a:pt x="270" y="68"/>
                  </a:lnTo>
                  <a:lnTo>
                    <a:pt x="270" y="35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131750" y="737325"/>
            <a:ext cx="6880500" cy="58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131750" y="1427100"/>
            <a:ext cx="6880500" cy="349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erriweather"/>
              <a:buChar char="✖"/>
              <a:defRPr sz="24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erriweather"/>
              <a:buChar char="○"/>
              <a:defRPr sz="24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erriweather"/>
              <a:buChar char="■"/>
              <a:defRPr sz="24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"/>
              <a:buChar char="●"/>
              <a:defRPr sz="24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"/>
              <a:buChar char="○"/>
              <a:defRPr sz="24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"/>
              <a:buChar char="■"/>
              <a:defRPr sz="24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"/>
              <a:buChar char="●"/>
              <a:defRPr sz="24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"/>
              <a:buChar char="○"/>
              <a:defRPr sz="24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"/>
              <a:buChar char="■"/>
              <a:defRPr sz="24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algn="r">
              <a:buNone/>
              <a:defRPr sz="1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algn="r">
              <a:buNone/>
              <a:defRPr sz="1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algn="r">
              <a:buNone/>
              <a:defRPr sz="1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algn="r">
              <a:buNone/>
              <a:defRPr sz="1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algn="r">
              <a:buNone/>
              <a:defRPr sz="1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algn="r">
              <a:buNone/>
              <a:defRPr sz="1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algn="r">
              <a:buNone/>
              <a:defRPr sz="1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algn="r">
              <a:buNone/>
              <a:defRPr sz="1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carnival.com/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unsplash.com/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ontsquirrel.com/fonts/amatic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fontsquirrel.com/fonts/merriweather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jpg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0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carnival.com/?utm_source=template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1" name="Google Shape;1891;p13"/>
          <p:cNvSpPr txBox="1">
            <a:spLocks noGrp="1"/>
          </p:cNvSpPr>
          <p:nvPr>
            <p:ph type="ctrTitle"/>
          </p:nvPr>
        </p:nvSpPr>
        <p:spPr>
          <a:xfrm>
            <a:off x="1574375" y="1820375"/>
            <a:ext cx="59952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your presentation title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19"/>
          <p:cNvSpPr txBox="1">
            <a:spLocks noGrp="1"/>
          </p:cNvSpPr>
          <p:nvPr>
            <p:ph type="ctrTitle" idx="4294967295"/>
          </p:nvPr>
        </p:nvSpPr>
        <p:spPr>
          <a:xfrm>
            <a:off x="1374150" y="2444138"/>
            <a:ext cx="6395700" cy="92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FFFFFF"/>
                </a:solidFill>
              </a:rPr>
              <a:t>BIG CONCEPT</a:t>
            </a:r>
            <a:endParaRPr sz="7200">
              <a:solidFill>
                <a:srgbClr val="FFFFFF"/>
              </a:solidFill>
            </a:endParaRPr>
          </a:p>
        </p:txBody>
      </p:sp>
      <p:sp>
        <p:nvSpPr>
          <p:cNvPr id="1935" name="Google Shape;1935;p19"/>
          <p:cNvSpPr txBox="1">
            <a:spLocks noGrp="1"/>
          </p:cNvSpPr>
          <p:nvPr>
            <p:ph type="subTitle" idx="4294967295"/>
          </p:nvPr>
        </p:nvSpPr>
        <p:spPr>
          <a:xfrm>
            <a:off x="1374150" y="3240109"/>
            <a:ext cx="63957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200"/>
              <a:t>Bring the attention of your audience over a key concept using icons or illustrations</a:t>
            </a:r>
            <a:endParaRPr sz="2200"/>
          </a:p>
        </p:txBody>
      </p:sp>
      <p:sp>
        <p:nvSpPr>
          <p:cNvPr id="1936" name="Google Shape;1936;p19"/>
          <p:cNvSpPr/>
          <p:nvPr/>
        </p:nvSpPr>
        <p:spPr>
          <a:xfrm>
            <a:off x="3515725" y="299100"/>
            <a:ext cx="2123707" cy="1892065"/>
          </a:xfrm>
          <a:custGeom>
            <a:avLst/>
            <a:gdLst/>
            <a:ahLst/>
            <a:cxnLst/>
            <a:rect l="l" t="t" r="r" b="b"/>
            <a:pathLst>
              <a:path w="89712" h="82958" extrusionOk="0">
                <a:moveTo>
                  <a:pt x="52672" y="2049"/>
                </a:moveTo>
                <a:cubicBezTo>
                  <a:pt x="40979" y="2915"/>
                  <a:pt x="28376" y="5688"/>
                  <a:pt x="19269" y="13072"/>
                </a:cubicBezTo>
                <a:cubicBezTo>
                  <a:pt x="7810" y="22364"/>
                  <a:pt x="-450" y="41692"/>
                  <a:pt x="5574" y="55159"/>
                </a:cubicBezTo>
                <a:cubicBezTo>
                  <a:pt x="12935" y="71613"/>
                  <a:pt x="33988" y="83483"/>
                  <a:pt x="52004" y="82883"/>
                </a:cubicBezTo>
                <a:cubicBezTo>
                  <a:pt x="62654" y="82528"/>
                  <a:pt x="75555" y="78169"/>
                  <a:pt x="80730" y="68854"/>
                </a:cubicBezTo>
                <a:cubicBezTo>
                  <a:pt x="89352" y="53334"/>
                  <a:pt x="86569" y="30516"/>
                  <a:pt x="76722" y="15744"/>
                </a:cubicBezTo>
                <a:cubicBezTo>
                  <a:pt x="69002" y="4163"/>
                  <a:pt x="51061" y="-2643"/>
                  <a:pt x="37641" y="1047"/>
                </a:cubicBezTo>
                <a:cubicBezTo>
                  <a:pt x="22585" y="5187"/>
                  <a:pt x="4685" y="14958"/>
                  <a:pt x="898" y="30107"/>
                </a:cubicBezTo>
                <a:cubicBezTo>
                  <a:pt x="-3402" y="47308"/>
                  <a:pt x="8934" y="71200"/>
                  <a:pt x="25616" y="77205"/>
                </a:cubicBezTo>
                <a:cubicBezTo>
                  <a:pt x="45696" y="84433"/>
                  <a:pt x="76756" y="77025"/>
                  <a:pt x="86743" y="58165"/>
                </a:cubicBezTo>
                <a:cubicBezTo>
                  <a:pt x="93824" y="44791"/>
                  <a:pt x="86932" y="25486"/>
                  <a:pt x="77390" y="13740"/>
                </a:cubicBezTo>
                <a:cubicBezTo>
                  <a:pt x="74163" y="9767"/>
                  <a:pt x="71332" y="4292"/>
                  <a:pt x="66367" y="3051"/>
                </a:cubicBezTo>
              </a:path>
            </a:pathLst>
          </a:custGeom>
          <a:noFill/>
          <a:ln w="19050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937" name="Google Shape;1937;p19"/>
          <p:cNvSpPr/>
          <p:nvPr/>
        </p:nvSpPr>
        <p:spPr>
          <a:xfrm>
            <a:off x="4139482" y="743625"/>
            <a:ext cx="867483" cy="1003003"/>
          </a:xfrm>
          <a:custGeom>
            <a:avLst/>
            <a:gdLst/>
            <a:ahLst/>
            <a:cxnLst/>
            <a:rect l="l" t="t" r="r" b="b"/>
            <a:pathLst>
              <a:path w="15817" h="18981" extrusionOk="0">
                <a:moveTo>
                  <a:pt x="11364" y="1"/>
                </a:moveTo>
                <a:lnTo>
                  <a:pt x="11242" y="25"/>
                </a:lnTo>
                <a:lnTo>
                  <a:pt x="11169" y="74"/>
                </a:lnTo>
                <a:lnTo>
                  <a:pt x="11096" y="171"/>
                </a:lnTo>
                <a:lnTo>
                  <a:pt x="10780" y="731"/>
                </a:lnTo>
                <a:lnTo>
                  <a:pt x="10634" y="999"/>
                </a:lnTo>
                <a:lnTo>
                  <a:pt x="10537" y="1315"/>
                </a:lnTo>
                <a:lnTo>
                  <a:pt x="10512" y="1388"/>
                </a:lnTo>
                <a:lnTo>
                  <a:pt x="10537" y="1461"/>
                </a:lnTo>
                <a:lnTo>
                  <a:pt x="10585" y="1534"/>
                </a:lnTo>
                <a:lnTo>
                  <a:pt x="10634" y="1583"/>
                </a:lnTo>
                <a:lnTo>
                  <a:pt x="10707" y="1607"/>
                </a:lnTo>
                <a:lnTo>
                  <a:pt x="10804" y="1631"/>
                </a:lnTo>
                <a:lnTo>
                  <a:pt x="10877" y="1607"/>
                </a:lnTo>
                <a:lnTo>
                  <a:pt x="10950" y="1558"/>
                </a:lnTo>
                <a:lnTo>
                  <a:pt x="11145" y="1315"/>
                </a:lnTo>
                <a:lnTo>
                  <a:pt x="11291" y="1047"/>
                </a:lnTo>
                <a:lnTo>
                  <a:pt x="11510" y="731"/>
                </a:lnTo>
                <a:lnTo>
                  <a:pt x="11583" y="682"/>
                </a:lnTo>
                <a:lnTo>
                  <a:pt x="11656" y="609"/>
                </a:lnTo>
                <a:lnTo>
                  <a:pt x="11705" y="463"/>
                </a:lnTo>
                <a:lnTo>
                  <a:pt x="11729" y="342"/>
                </a:lnTo>
                <a:lnTo>
                  <a:pt x="11705" y="220"/>
                </a:lnTo>
                <a:lnTo>
                  <a:pt x="11656" y="123"/>
                </a:lnTo>
                <a:lnTo>
                  <a:pt x="11583" y="50"/>
                </a:lnTo>
                <a:lnTo>
                  <a:pt x="11486" y="25"/>
                </a:lnTo>
                <a:lnTo>
                  <a:pt x="11461" y="1"/>
                </a:lnTo>
                <a:close/>
                <a:moveTo>
                  <a:pt x="3821" y="171"/>
                </a:moveTo>
                <a:lnTo>
                  <a:pt x="3748" y="196"/>
                </a:lnTo>
                <a:lnTo>
                  <a:pt x="3699" y="244"/>
                </a:lnTo>
                <a:lnTo>
                  <a:pt x="3651" y="317"/>
                </a:lnTo>
                <a:lnTo>
                  <a:pt x="3651" y="390"/>
                </a:lnTo>
                <a:lnTo>
                  <a:pt x="3651" y="463"/>
                </a:lnTo>
                <a:lnTo>
                  <a:pt x="3699" y="634"/>
                </a:lnTo>
                <a:lnTo>
                  <a:pt x="3772" y="804"/>
                </a:lnTo>
                <a:lnTo>
                  <a:pt x="3943" y="1120"/>
                </a:lnTo>
                <a:lnTo>
                  <a:pt x="4113" y="1461"/>
                </a:lnTo>
                <a:lnTo>
                  <a:pt x="4259" y="1802"/>
                </a:lnTo>
                <a:lnTo>
                  <a:pt x="4332" y="1923"/>
                </a:lnTo>
                <a:lnTo>
                  <a:pt x="4429" y="1996"/>
                </a:lnTo>
                <a:lnTo>
                  <a:pt x="4527" y="2021"/>
                </a:lnTo>
                <a:lnTo>
                  <a:pt x="4624" y="1996"/>
                </a:lnTo>
                <a:lnTo>
                  <a:pt x="4721" y="1972"/>
                </a:lnTo>
                <a:lnTo>
                  <a:pt x="4794" y="1899"/>
                </a:lnTo>
                <a:lnTo>
                  <a:pt x="4843" y="1777"/>
                </a:lnTo>
                <a:lnTo>
                  <a:pt x="4843" y="1656"/>
                </a:lnTo>
                <a:lnTo>
                  <a:pt x="4794" y="1461"/>
                </a:lnTo>
                <a:lnTo>
                  <a:pt x="4697" y="1266"/>
                </a:lnTo>
                <a:lnTo>
                  <a:pt x="4502" y="901"/>
                </a:lnTo>
                <a:lnTo>
                  <a:pt x="4283" y="536"/>
                </a:lnTo>
                <a:lnTo>
                  <a:pt x="4162" y="390"/>
                </a:lnTo>
                <a:lnTo>
                  <a:pt x="4040" y="244"/>
                </a:lnTo>
                <a:lnTo>
                  <a:pt x="3967" y="196"/>
                </a:lnTo>
                <a:lnTo>
                  <a:pt x="3894" y="171"/>
                </a:lnTo>
                <a:close/>
                <a:moveTo>
                  <a:pt x="15452" y="4405"/>
                </a:moveTo>
                <a:lnTo>
                  <a:pt x="15379" y="4429"/>
                </a:lnTo>
                <a:lnTo>
                  <a:pt x="15306" y="4454"/>
                </a:lnTo>
                <a:lnTo>
                  <a:pt x="15135" y="4551"/>
                </a:lnTo>
                <a:lnTo>
                  <a:pt x="14941" y="4600"/>
                </a:lnTo>
                <a:lnTo>
                  <a:pt x="14551" y="4697"/>
                </a:lnTo>
                <a:lnTo>
                  <a:pt x="14357" y="4746"/>
                </a:lnTo>
                <a:lnTo>
                  <a:pt x="14162" y="4819"/>
                </a:lnTo>
                <a:lnTo>
                  <a:pt x="14016" y="4916"/>
                </a:lnTo>
                <a:lnTo>
                  <a:pt x="13870" y="5062"/>
                </a:lnTo>
                <a:lnTo>
                  <a:pt x="13822" y="5135"/>
                </a:lnTo>
                <a:lnTo>
                  <a:pt x="13822" y="5232"/>
                </a:lnTo>
                <a:lnTo>
                  <a:pt x="13846" y="5330"/>
                </a:lnTo>
                <a:lnTo>
                  <a:pt x="13895" y="5354"/>
                </a:lnTo>
                <a:lnTo>
                  <a:pt x="13943" y="5354"/>
                </a:lnTo>
                <a:lnTo>
                  <a:pt x="14138" y="5378"/>
                </a:lnTo>
                <a:lnTo>
                  <a:pt x="14357" y="5378"/>
                </a:lnTo>
                <a:lnTo>
                  <a:pt x="14600" y="5354"/>
                </a:lnTo>
                <a:lnTo>
                  <a:pt x="14819" y="5330"/>
                </a:lnTo>
                <a:lnTo>
                  <a:pt x="15038" y="5257"/>
                </a:lnTo>
                <a:lnTo>
                  <a:pt x="15257" y="5208"/>
                </a:lnTo>
                <a:lnTo>
                  <a:pt x="15452" y="5111"/>
                </a:lnTo>
                <a:lnTo>
                  <a:pt x="15646" y="5038"/>
                </a:lnTo>
                <a:lnTo>
                  <a:pt x="15719" y="4989"/>
                </a:lnTo>
                <a:lnTo>
                  <a:pt x="15768" y="4940"/>
                </a:lnTo>
                <a:lnTo>
                  <a:pt x="15817" y="4819"/>
                </a:lnTo>
                <a:lnTo>
                  <a:pt x="15792" y="4697"/>
                </a:lnTo>
                <a:lnTo>
                  <a:pt x="15768" y="4575"/>
                </a:lnTo>
                <a:lnTo>
                  <a:pt x="15671" y="4478"/>
                </a:lnTo>
                <a:lnTo>
                  <a:pt x="15573" y="4429"/>
                </a:lnTo>
                <a:lnTo>
                  <a:pt x="15452" y="4405"/>
                </a:lnTo>
                <a:close/>
                <a:moveTo>
                  <a:pt x="317" y="4697"/>
                </a:moveTo>
                <a:lnTo>
                  <a:pt x="220" y="4721"/>
                </a:lnTo>
                <a:lnTo>
                  <a:pt x="122" y="4746"/>
                </a:lnTo>
                <a:lnTo>
                  <a:pt x="25" y="4794"/>
                </a:lnTo>
                <a:lnTo>
                  <a:pt x="1" y="4867"/>
                </a:lnTo>
                <a:lnTo>
                  <a:pt x="1" y="4965"/>
                </a:lnTo>
                <a:lnTo>
                  <a:pt x="49" y="5038"/>
                </a:lnTo>
                <a:lnTo>
                  <a:pt x="195" y="5184"/>
                </a:lnTo>
                <a:lnTo>
                  <a:pt x="390" y="5305"/>
                </a:lnTo>
                <a:lnTo>
                  <a:pt x="779" y="5524"/>
                </a:lnTo>
                <a:lnTo>
                  <a:pt x="1169" y="5743"/>
                </a:lnTo>
                <a:lnTo>
                  <a:pt x="1388" y="5841"/>
                </a:lnTo>
                <a:lnTo>
                  <a:pt x="1582" y="5938"/>
                </a:lnTo>
                <a:lnTo>
                  <a:pt x="1655" y="5962"/>
                </a:lnTo>
                <a:lnTo>
                  <a:pt x="1801" y="5962"/>
                </a:lnTo>
                <a:lnTo>
                  <a:pt x="1850" y="5938"/>
                </a:lnTo>
                <a:lnTo>
                  <a:pt x="1923" y="5841"/>
                </a:lnTo>
                <a:lnTo>
                  <a:pt x="1972" y="5743"/>
                </a:lnTo>
                <a:lnTo>
                  <a:pt x="1996" y="5622"/>
                </a:lnTo>
                <a:lnTo>
                  <a:pt x="1972" y="5476"/>
                </a:lnTo>
                <a:lnTo>
                  <a:pt x="1899" y="5378"/>
                </a:lnTo>
                <a:lnTo>
                  <a:pt x="1826" y="5330"/>
                </a:lnTo>
                <a:lnTo>
                  <a:pt x="1777" y="5305"/>
                </a:lnTo>
                <a:lnTo>
                  <a:pt x="1582" y="5208"/>
                </a:lnTo>
                <a:lnTo>
                  <a:pt x="1388" y="5111"/>
                </a:lnTo>
                <a:lnTo>
                  <a:pt x="974" y="4892"/>
                </a:lnTo>
                <a:lnTo>
                  <a:pt x="755" y="4794"/>
                </a:lnTo>
                <a:lnTo>
                  <a:pt x="536" y="4721"/>
                </a:lnTo>
                <a:lnTo>
                  <a:pt x="317" y="4697"/>
                </a:lnTo>
                <a:close/>
                <a:moveTo>
                  <a:pt x="8809" y="6936"/>
                </a:moveTo>
                <a:lnTo>
                  <a:pt x="8736" y="6984"/>
                </a:lnTo>
                <a:lnTo>
                  <a:pt x="8663" y="7057"/>
                </a:lnTo>
                <a:lnTo>
                  <a:pt x="8566" y="7252"/>
                </a:lnTo>
                <a:lnTo>
                  <a:pt x="8468" y="7495"/>
                </a:lnTo>
                <a:lnTo>
                  <a:pt x="8420" y="7739"/>
                </a:lnTo>
                <a:lnTo>
                  <a:pt x="8395" y="7958"/>
                </a:lnTo>
                <a:lnTo>
                  <a:pt x="8395" y="8128"/>
                </a:lnTo>
                <a:lnTo>
                  <a:pt x="8322" y="8177"/>
                </a:lnTo>
                <a:lnTo>
                  <a:pt x="8201" y="8225"/>
                </a:lnTo>
                <a:lnTo>
                  <a:pt x="8079" y="8250"/>
                </a:lnTo>
                <a:lnTo>
                  <a:pt x="7982" y="8225"/>
                </a:lnTo>
                <a:lnTo>
                  <a:pt x="7909" y="8201"/>
                </a:lnTo>
                <a:lnTo>
                  <a:pt x="7982" y="8079"/>
                </a:lnTo>
                <a:lnTo>
                  <a:pt x="8055" y="7933"/>
                </a:lnTo>
                <a:lnTo>
                  <a:pt x="8103" y="7812"/>
                </a:lnTo>
                <a:lnTo>
                  <a:pt x="8103" y="7666"/>
                </a:lnTo>
                <a:lnTo>
                  <a:pt x="8103" y="7520"/>
                </a:lnTo>
                <a:lnTo>
                  <a:pt x="8055" y="7398"/>
                </a:lnTo>
                <a:lnTo>
                  <a:pt x="7957" y="7252"/>
                </a:lnTo>
                <a:lnTo>
                  <a:pt x="7836" y="7130"/>
                </a:lnTo>
                <a:lnTo>
                  <a:pt x="7763" y="7082"/>
                </a:lnTo>
                <a:lnTo>
                  <a:pt x="7617" y="7082"/>
                </a:lnTo>
                <a:lnTo>
                  <a:pt x="7544" y="7130"/>
                </a:lnTo>
                <a:lnTo>
                  <a:pt x="7446" y="7252"/>
                </a:lnTo>
                <a:lnTo>
                  <a:pt x="7373" y="7374"/>
                </a:lnTo>
                <a:lnTo>
                  <a:pt x="7325" y="7495"/>
                </a:lnTo>
                <a:lnTo>
                  <a:pt x="7300" y="7641"/>
                </a:lnTo>
                <a:lnTo>
                  <a:pt x="7300" y="7787"/>
                </a:lnTo>
                <a:lnTo>
                  <a:pt x="7300" y="7909"/>
                </a:lnTo>
                <a:lnTo>
                  <a:pt x="7325" y="8055"/>
                </a:lnTo>
                <a:lnTo>
                  <a:pt x="7373" y="8177"/>
                </a:lnTo>
                <a:lnTo>
                  <a:pt x="7179" y="8298"/>
                </a:lnTo>
                <a:lnTo>
                  <a:pt x="7081" y="8323"/>
                </a:lnTo>
                <a:lnTo>
                  <a:pt x="6984" y="8347"/>
                </a:lnTo>
                <a:lnTo>
                  <a:pt x="6911" y="8371"/>
                </a:lnTo>
                <a:lnTo>
                  <a:pt x="6814" y="8347"/>
                </a:lnTo>
                <a:lnTo>
                  <a:pt x="6692" y="8298"/>
                </a:lnTo>
                <a:lnTo>
                  <a:pt x="6570" y="8201"/>
                </a:lnTo>
                <a:lnTo>
                  <a:pt x="6497" y="8055"/>
                </a:lnTo>
                <a:lnTo>
                  <a:pt x="6449" y="7909"/>
                </a:lnTo>
                <a:lnTo>
                  <a:pt x="6449" y="7739"/>
                </a:lnTo>
                <a:lnTo>
                  <a:pt x="6497" y="7544"/>
                </a:lnTo>
                <a:lnTo>
                  <a:pt x="6497" y="7520"/>
                </a:lnTo>
                <a:lnTo>
                  <a:pt x="6473" y="7520"/>
                </a:lnTo>
                <a:lnTo>
                  <a:pt x="6449" y="7495"/>
                </a:lnTo>
                <a:lnTo>
                  <a:pt x="6424" y="7520"/>
                </a:lnTo>
                <a:lnTo>
                  <a:pt x="6327" y="7617"/>
                </a:lnTo>
                <a:lnTo>
                  <a:pt x="6254" y="7739"/>
                </a:lnTo>
                <a:lnTo>
                  <a:pt x="6230" y="7836"/>
                </a:lnTo>
                <a:lnTo>
                  <a:pt x="6206" y="7958"/>
                </a:lnTo>
                <a:lnTo>
                  <a:pt x="6206" y="8055"/>
                </a:lnTo>
                <a:lnTo>
                  <a:pt x="6206" y="8177"/>
                </a:lnTo>
                <a:lnTo>
                  <a:pt x="6254" y="8274"/>
                </a:lnTo>
                <a:lnTo>
                  <a:pt x="6303" y="8371"/>
                </a:lnTo>
                <a:lnTo>
                  <a:pt x="6376" y="8469"/>
                </a:lnTo>
                <a:lnTo>
                  <a:pt x="6449" y="8542"/>
                </a:lnTo>
                <a:lnTo>
                  <a:pt x="6546" y="8615"/>
                </a:lnTo>
                <a:lnTo>
                  <a:pt x="6643" y="8663"/>
                </a:lnTo>
                <a:lnTo>
                  <a:pt x="6765" y="8712"/>
                </a:lnTo>
                <a:lnTo>
                  <a:pt x="6862" y="8736"/>
                </a:lnTo>
                <a:lnTo>
                  <a:pt x="7008" y="8736"/>
                </a:lnTo>
                <a:lnTo>
                  <a:pt x="7130" y="8712"/>
                </a:lnTo>
                <a:lnTo>
                  <a:pt x="7349" y="8615"/>
                </a:lnTo>
                <a:lnTo>
                  <a:pt x="7592" y="8493"/>
                </a:lnTo>
                <a:lnTo>
                  <a:pt x="7690" y="8566"/>
                </a:lnTo>
                <a:lnTo>
                  <a:pt x="7836" y="8639"/>
                </a:lnTo>
                <a:lnTo>
                  <a:pt x="7982" y="8663"/>
                </a:lnTo>
                <a:lnTo>
                  <a:pt x="8128" y="8688"/>
                </a:lnTo>
                <a:lnTo>
                  <a:pt x="8225" y="8688"/>
                </a:lnTo>
                <a:lnTo>
                  <a:pt x="8347" y="8663"/>
                </a:lnTo>
                <a:lnTo>
                  <a:pt x="8566" y="8566"/>
                </a:lnTo>
                <a:lnTo>
                  <a:pt x="8639" y="8663"/>
                </a:lnTo>
                <a:lnTo>
                  <a:pt x="8736" y="8736"/>
                </a:lnTo>
                <a:lnTo>
                  <a:pt x="8833" y="8809"/>
                </a:lnTo>
                <a:lnTo>
                  <a:pt x="8931" y="8858"/>
                </a:lnTo>
                <a:lnTo>
                  <a:pt x="9174" y="8907"/>
                </a:lnTo>
                <a:lnTo>
                  <a:pt x="9417" y="8931"/>
                </a:lnTo>
                <a:lnTo>
                  <a:pt x="9661" y="8882"/>
                </a:lnTo>
                <a:lnTo>
                  <a:pt x="9880" y="8809"/>
                </a:lnTo>
                <a:lnTo>
                  <a:pt x="9977" y="8736"/>
                </a:lnTo>
                <a:lnTo>
                  <a:pt x="10074" y="8663"/>
                </a:lnTo>
                <a:lnTo>
                  <a:pt x="10172" y="8566"/>
                </a:lnTo>
                <a:lnTo>
                  <a:pt x="10269" y="8469"/>
                </a:lnTo>
                <a:lnTo>
                  <a:pt x="10293" y="8396"/>
                </a:lnTo>
                <a:lnTo>
                  <a:pt x="10293" y="8347"/>
                </a:lnTo>
                <a:lnTo>
                  <a:pt x="10269" y="8298"/>
                </a:lnTo>
                <a:lnTo>
                  <a:pt x="10245" y="8250"/>
                </a:lnTo>
                <a:lnTo>
                  <a:pt x="10172" y="8225"/>
                </a:lnTo>
                <a:lnTo>
                  <a:pt x="10123" y="8201"/>
                </a:lnTo>
                <a:lnTo>
                  <a:pt x="10001" y="8201"/>
                </a:lnTo>
                <a:lnTo>
                  <a:pt x="9782" y="8323"/>
                </a:lnTo>
                <a:lnTo>
                  <a:pt x="9563" y="8420"/>
                </a:lnTo>
                <a:lnTo>
                  <a:pt x="9442" y="8444"/>
                </a:lnTo>
                <a:lnTo>
                  <a:pt x="9344" y="8469"/>
                </a:lnTo>
                <a:lnTo>
                  <a:pt x="9223" y="8469"/>
                </a:lnTo>
                <a:lnTo>
                  <a:pt x="9101" y="8420"/>
                </a:lnTo>
                <a:lnTo>
                  <a:pt x="9004" y="8347"/>
                </a:lnTo>
                <a:lnTo>
                  <a:pt x="8931" y="8274"/>
                </a:lnTo>
                <a:lnTo>
                  <a:pt x="9052" y="8128"/>
                </a:lnTo>
                <a:lnTo>
                  <a:pt x="9150" y="7982"/>
                </a:lnTo>
                <a:lnTo>
                  <a:pt x="9247" y="7836"/>
                </a:lnTo>
                <a:lnTo>
                  <a:pt x="9296" y="7666"/>
                </a:lnTo>
                <a:lnTo>
                  <a:pt x="9320" y="7495"/>
                </a:lnTo>
                <a:lnTo>
                  <a:pt x="9296" y="7349"/>
                </a:lnTo>
                <a:lnTo>
                  <a:pt x="9247" y="7203"/>
                </a:lnTo>
                <a:lnTo>
                  <a:pt x="9150" y="7057"/>
                </a:lnTo>
                <a:lnTo>
                  <a:pt x="9052" y="6984"/>
                </a:lnTo>
                <a:lnTo>
                  <a:pt x="8955" y="6936"/>
                </a:lnTo>
                <a:close/>
                <a:moveTo>
                  <a:pt x="1947" y="9710"/>
                </a:moveTo>
                <a:lnTo>
                  <a:pt x="1801" y="9758"/>
                </a:lnTo>
                <a:lnTo>
                  <a:pt x="1582" y="9856"/>
                </a:lnTo>
                <a:lnTo>
                  <a:pt x="1363" y="10002"/>
                </a:lnTo>
                <a:lnTo>
                  <a:pt x="925" y="10294"/>
                </a:lnTo>
                <a:lnTo>
                  <a:pt x="706" y="10415"/>
                </a:lnTo>
                <a:lnTo>
                  <a:pt x="585" y="10513"/>
                </a:lnTo>
                <a:lnTo>
                  <a:pt x="463" y="10610"/>
                </a:lnTo>
                <a:lnTo>
                  <a:pt x="366" y="10707"/>
                </a:lnTo>
                <a:lnTo>
                  <a:pt x="317" y="10829"/>
                </a:lnTo>
                <a:lnTo>
                  <a:pt x="317" y="10878"/>
                </a:lnTo>
                <a:lnTo>
                  <a:pt x="341" y="10926"/>
                </a:lnTo>
                <a:lnTo>
                  <a:pt x="366" y="10999"/>
                </a:lnTo>
                <a:lnTo>
                  <a:pt x="439" y="11048"/>
                </a:lnTo>
                <a:lnTo>
                  <a:pt x="536" y="11097"/>
                </a:lnTo>
                <a:lnTo>
                  <a:pt x="633" y="11097"/>
                </a:lnTo>
                <a:lnTo>
                  <a:pt x="755" y="11072"/>
                </a:lnTo>
                <a:lnTo>
                  <a:pt x="877" y="11048"/>
                </a:lnTo>
                <a:lnTo>
                  <a:pt x="1120" y="10926"/>
                </a:lnTo>
                <a:lnTo>
                  <a:pt x="1315" y="10829"/>
                </a:lnTo>
                <a:lnTo>
                  <a:pt x="1728" y="10610"/>
                </a:lnTo>
                <a:lnTo>
                  <a:pt x="1947" y="10488"/>
                </a:lnTo>
                <a:lnTo>
                  <a:pt x="2142" y="10342"/>
                </a:lnTo>
                <a:lnTo>
                  <a:pt x="2264" y="10245"/>
                </a:lnTo>
                <a:lnTo>
                  <a:pt x="2312" y="10123"/>
                </a:lnTo>
                <a:lnTo>
                  <a:pt x="2312" y="10002"/>
                </a:lnTo>
                <a:lnTo>
                  <a:pt x="2264" y="9880"/>
                </a:lnTo>
                <a:lnTo>
                  <a:pt x="2191" y="9783"/>
                </a:lnTo>
                <a:lnTo>
                  <a:pt x="2069" y="9734"/>
                </a:lnTo>
                <a:lnTo>
                  <a:pt x="1947" y="9710"/>
                </a:lnTo>
                <a:close/>
                <a:moveTo>
                  <a:pt x="14065" y="10026"/>
                </a:moveTo>
                <a:lnTo>
                  <a:pt x="13895" y="10050"/>
                </a:lnTo>
                <a:lnTo>
                  <a:pt x="13846" y="10075"/>
                </a:lnTo>
                <a:lnTo>
                  <a:pt x="13797" y="10123"/>
                </a:lnTo>
                <a:lnTo>
                  <a:pt x="13773" y="10172"/>
                </a:lnTo>
                <a:lnTo>
                  <a:pt x="13749" y="10221"/>
                </a:lnTo>
                <a:lnTo>
                  <a:pt x="13773" y="10318"/>
                </a:lnTo>
                <a:lnTo>
                  <a:pt x="13797" y="10367"/>
                </a:lnTo>
                <a:lnTo>
                  <a:pt x="13846" y="10415"/>
                </a:lnTo>
                <a:lnTo>
                  <a:pt x="14138" y="10586"/>
                </a:lnTo>
                <a:lnTo>
                  <a:pt x="14454" y="10756"/>
                </a:lnTo>
                <a:lnTo>
                  <a:pt x="14624" y="10878"/>
                </a:lnTo>
                <a:lnTo>
                  <a:pt x="14819" y="10975"/>
                </a:lnTo>
                <a:lnTo>
                  <a:pt x="15014" y="11048"/>
                </a:lnTo>
                <a:lnTo>
                  <a:pt x="15208" y="11097"/>
                </a:lnTo>
                <a:lnTo>
                  <a:pt x="15379" y="11097"/>
                </a:lnTo>
                <a:lnTo>
                  <a:pt x="15427" y="11072"/>
                </a:lnTo>
                <a:lnTo>
                  <a:pt x="15500" y="11024"/>
                </a:lnTo>
                <a:lnTo>
                  <a:pt x="15573" y="10951"/>
                </a:lnTo>
                <a:lnTo>
                  <a:pt x="15598" y="10829"/>
                </a:lnTo>
                <a:lnTo>
                  <a:pt x="15598" y="10707"/>
                </a:lnTo>
                <a:lnTo>
                  <a:pt x="15549" y="10586"/>
                </a:lnTo>
                <a:lnTo>
                  <a:pt x="15500" y="10537"/>
                </a:lnTo>
                <a:lnTo>
                  <a:pt x="15452" y="10513"/>
                </a:lnTo>
                <a:lnTo>
                  <a:pt x="15379" y="10464"/>
                </a:lnTo>
                <a:lnTo>
                  <a:pt x="15306" y="10464"/>
                </a:lnTo>
                <a:lnTo>
                  <a:pt x="15135" y="10415"/>
                </a:lnTo>
                <a:lnTo>
                  <a:pt x="14965" y="10367"/>
                </a:lnTo>
                <a:lnTo>
                  <a:pt x="14600" y="10196"/>
                </a:lnTo>
                <a:lnTo>
                  <a:pt x="14430" y="10099"/>
                </a:lnTo>
                <a:lnTo>
                  <a:pt x="14260" y="10050"/>
                </a:lnTo>
                <a:lnTo>
                  <a:pt x="14065" y="10026"/>
                </a:lnTo>
                <a:close/>
                <a:moveTo>
                  <a:pt x="8468" y="2605"/>
                </a:moveTo>
                <a:lnTo>
                  <a:pt x="8760" y="2629"/>
                </a:lnTo>
                <a:lnTo>
                  <a:pt x="9052" y="2678"/>
                </a:lnTo>
                <a:lnTo>
                  <a:pt x="9344" y="2726"/>
                </a:lnTo>
                <a:lnTo>
                  <a:pt x="9125" y="2799"/>
                </a:lnTo>
                <a:lnTo>
                  <a:pt x="9101" y="2824"/>
                </a:lnTo>
                <a:lnTo>
                  <a:pt x="9101" y="2848"/>
                </a:lnTo>
                <a:lnTo>
                  <a:pt x="9101" y="2872"/>
                </a:lnTo>
                <a:lnTo>
                  <a:pt x="9125" y="2897"/>
                </a:lnTo>
                <a:lnTo>
                  <a:pt x="9223" y="2945"/>
                </a:lnTo>
                <a:lnTo>
                  <a:pt x="9320" y="2970"/>
                </a:lnTo>
                <a:lnTo>
                  <a:pt x="9442" y="2945"/>
                </a:lnTo>
                <a:lnTo>
                  <a:pt x="9563" y="2921"/>
                </a:lnTo>
                <a:lnTo>
                  <a:pt x="9855" y="2872"/>
                </a:lnTo>
                <a:lnTo>
                  <a:pt x="10269" y="3043"/>
                </a:lnTo>
                <a:lnTo>
                  <a:pt x="10074" y="3067"/>
                </a:lnTo>
                <a:lnTo>
                  <a:pt x="9855" y="3116"/>
                </a:lnTo>
                <a:lnTo>
                  <a:pt x="9685" y="3189"/>
                </a:lnTo>
                <a:lnTo>
                  <a:pt x="9515" y="3262"/>
                </a:lnTo>
                <a:lnTo>
                  <a:pt x="9515" y="3286"/>
                </a:lnTo>
                <a:lnTo>
                  <a:pt x="9490" y="3310"/>
                </a:lnTo>
                <a:lnTo>
                  <a:pt x="9515" y="3335"/>
                </a:lnTo>
                <a:lnTo>
                  <a:pt x="9539" y="3359"/>
                </a:lnTo>
                <a:lnTo>
                  <a:pt x="9953" y="3335"/>
                </a:lnTo>
                <a:lnTo>
                  <a:pt x="10342" y="3310"/>
                </a:lnTo>
                <a:lnTo>
                  <a:pt x="10780" y="3310"/>
                </a:lnTo>
                <a:lnTo>
                  <a:pt x="11048" y="3505"/>
                </a:lnTo>
                <a:lnTo>
                  <a:pt x="10756" y="3578"/>
                </a:lnTo>
                <a:lnTo>
                  <a:pt x="10464" y="3675"/>
                </a:lnTo>
                <a:lnTo>
                  <a:pt x="10245" y="3797"/>
                </a:lnTo>
                <a:lnTo>
                  <a:pt x="10099" y="3918"/>
                </a:lnTo>
                <a:lnTo>
                  <a:pt x="10074" y="3943"/>
                </a:lnTo>
                <a:lnTo>
                  <a:pt x="10099" y="3943"/>
                </a:lnTo>
                <a:lnTo>
                  <a:pt x="10391" y="3918"/>
                </a:lnTo>
                <a:lnTo>
                  <a:pt x="10683" y="3870"/>
                </a:lnTo>
                <a:lnTo>
                  <a:pt x="10975" y="3821"/>
                </a:lnTo>
                <a:lnTo>
                  <a:pt x="11291" y="3773"/>
                </a:lnTo>
                <a:lnTo>
                  <a:pt x="11364" y="3773"/>
                </a:lnTo>
                <a:lnTo>
                  <a:pt x="11583" y="3967"/>
                </a:lnTo>
                <a:lnTo>
                  <a:pt x="11778" y="4186"/>
                </a:lnTo>
                <a:lnTo>
                  <a:pt x="11388" y="4210"/>
                </a:lnTo>
                <a:lnTo>
                  <a:pt x="10829" y="4259"/>
                </a:lnTo>
                <a:lnTo>
                  <a:pt x="10561" y="4283"/>
                </a:lnTo>
                <a:lnTo>
                  <a:pt x="10318" y="4381"/>
                </a:lnTo>
                <a:lnTo>
                  <a:pt x="10293" y="4405"/>
                </a:lnTo>
                <a:lnTo>
                  <a:pt x="10293" y="4429"/>
                </a:lnTo>
                <a:lnTo>
                  <a:pt x="10318" y="4454"/>
                </a:lnTo>
                <a:lnTo>
                  <a:pt x="10585" y="4527"/>
                </a:lnTo>
                <a:lnTo>
                  <a:pt x="11705" y="4527"/>
                </a:lnTo>
                <a:lnTo>
                  <a:pt x="11997" y="4502"/>
                </a:lnTo>
                <a:lnTo>
                  <a:pt x="12216" y="4867"/>
                </a:lnTo>
                <a:lnTo>
                  <a:pt x="11851" y="4867"/>
                </a:lnTo>
                <a:lnTo>
                  <a:pt x="11267" y="4892"/>
                </a:lnTo>
                <a:lnTo>
                  <a:pt x="10658" y="4940"/>
                </a:lnTo>
                <a:lnTo>
                  <a:pt x="10634" y="4940"/>
                </a:lnTo>
                <a:lnTo>
                  <a:pt x="10634" y="4965"/>
                </a:lnTo>
                <a:lnTo>
                  <a:pt x="10634" y="4989"/>
                </a:lnTo>
                <a:lnTo>
                  <a:pt x="10658" y="5013"/>
                </a:lnTo>
                <a:lnTo>
                  <a:pt x="10902" y="5086"/>
                </a:lnTo>
                <a:lnTo>
                  <a:pt x="11169" y="5111"/>
                </a:lnTo>
                <a:lnTo>
                  <a:pt x="12021" y="5111"/>
                </a:lnTo>
                <a:lnTo>
                  <a:pt x="12362" y="5135"/>
                </a:lnTo>
                <a:lnTo>
                  <a:pt x="12556" y="5622"/>
                </a:lnTo>
                <a:lnTo>
                  <a:pt x="11461" y="5622"/>
                </a:lnTo>
                <a:lnTo>
                  <a:pt x="11291" y="5646"/>
                </a:lnTo>
                <a:lnTo>
                  <a:pt x="11145" y="5695"/>
                </a:lnTo>
                <a:lnTo>
                  <a:pt x="10999" y="5768"/>
                </a:lnTo>
                <a:lnTo>
                  <a:pt x="10975" y="5792"/>
                </a:lnTo>
                <a:lnTo>
                  <a:pt x="10999" y="5841"/>
                </a:lnTo>
                <a:lnTo>
                  <a:pt x="11267" y="5889"/>
                </a:lnTo>
                <a:lnTo>
                  <a:pt x="11534" y="5889"/>
                </a:lnTo>
                <a:lnTo>
                  <a:pt x="12070" y="5914"/>
                </a:lnTo>
                <a:lnTo>
                  <a:pt x="12654" y="5938"/>
                </a:lnTo>
                <a:lnTo>
                  <a:pt x="12702" y="6060"/>
                </a:lnTo>
                <a:lnTo>
                  <a:pt x="12727" y="6181"/>
                </a:lnTo>
                <a:lnTo>
                  <a:pt x="12386" y="6181"/>
                </a:lnTo>
                <a:lnTo>
                  <a:pt x="11729" y="6254"/>
                </a:lnTo>
                <a:lnTo>
                  <a:pt x="11413" y="6279"/>
                </a:lnTo>
                <a:lnTo>
                  <a:pt x="11121" y="6352"/>
                </a:lnTo>
                <a:lnTo>
                  <a:pt x="11096" y="6352"/>
                </a:lnTo>
                <a:lnTo>
                  <a:pt x="11096" y="6376"/>
                </a:lnTo>
                <a:lnTo>
                  <a:pt x="11096" y="6400"/>
                </a:lnTo>
                <a:lnTo>
                  <a:pt x="11121" y="6425"/>
                </a:lnTo>
                <a:lnTo>
                  <a:pt x="11388" y="6473"/>
                </a:lnTo>
                <a:lnTo>
                  <a:pt x="11656" y="6498"/>
                </a:lnTo>
                <a:lnTo>
                  <a:pt x="12508" y="6498"/>
                </a:lnTo>
                <a:lnTo>
                  <a:pt x="12824" y="6522"/>
                </a:lnTo>
                <a:lnTo>
                  <a:pt x="12873" y="6838"/>
                </a:lnTo>
                <a:lnTo>
                  <a:pt x="12556" y="6838"/>
                </a:lnTo>
                <a:lnTo>
                  <a:pt x="12240" y="6863"/>
                </a:lnTo>
                <a:lnTo>
                  <a:pt x="11753" y="6887"/>
                </a:lnTo>
                <a:lnTo>
                  <a:pt x="11510" y="6911"/>
                </a:lnTo>
                <a:lnTo>
                  <a:pt x="11267" y="6936"/>
                </a:lnTo>
                <a:lnTo>
                  <a:pt x="11242" y="6936"/>
                </a:lnTo>
                <a:lnTo>
                  <a:pt x="11242" y="6960"/>
                </a:lnTo>
                <a:lnTo>
                  <a:pt x="11242" y="7009"/>
                </a:lnTo>
                <a:lnTo>
                  <a:pt x="11267" y="7009"/>
                </a:lnTo>
                <a:lnTo>
                  <a:pt x="11461" y="7082"/>
                </a:lnTo>
                <a:lnTo>
                  <a:pt x="11680" y="7130"/>
                </a:lnTo>
                <a:lnTo>
                  <a:pt x="12727" y="7130"/>
                </a:lnTo>
                <a:lnTo>
                  <a:pt x="12921" y="7106"/>
                </a:lnTo>
                <a:lnTo>
                  <a:pt x="12994" y="7593"/>
                </a:lnTo>
                <a:lnTo>
                  <a:pt x="12994" y="7593"/>
                </a:lnTo>
                <a:lnTo>
                  <a:pt x="12848" y="7568"/>
                </a:lnTo>
                <a:lnTo>
                  <a:pt x="12702" y="7568"/>
                </a:lnTo>
                <a:lnTo>
                  <a:pt x="12435" y="7593"/>
                </a:lnTo>
                <a:lnTo>
                  <a:pt x="11997" y="7593"/>
                </a:lnTo>
                <a:lnTo>
                  <a:pt x="11778" y="7617"/>
                </a:lnTo>
                <a:lnTo>
                  <a:pt x="11559" y="7690"/>
                </a:lnTo>
                <a:lnTo>
                  <a:pt x="11534" y="7690"/>
                </a:lnTo>
                <a:lnTo>
                  <a:pt x="11534" y="7739"/>
                </a:lnTo>
                <a:lnTo>
                  <a:pt x="11534" y="7763"/>
                </a:lnTo>
                <a:lnTo>
                  <a:pt x="11559" y="7787"/>
                </a:lnTo>
                <a:lnTo>
                  <a:pt x="11778" y="7836"/>
                </a:lnTo>
                <a:lnTo>
                  <a:pt x="11997" y="7860"/>
                </a:lnTo>
                <a:lnTo>
                  <a:pt x="12435" y="7860"/>
                </a:lnTo>
                <a:lnTo>
                  <a:pt x="12702" y="7885"/>
                </a:lnTo>
                <a:lnTo>
                  <a:pt x="12848" y="7885"/>
                </a:lnTo>
                <a:lnTo>
                  <a:pt x="12994" y="7860"/>
                </a:lnTo>
                <a:lnTo>
                  <a:pt x="12994" y="7909"/>
                </a:lnTo>
                <a:lnTo>
                  <a:pt x="12994" y="8250"/>
                </a:lnTo>
                <a:lnTo>
                  <a:pt x="12873" y="8201"/>
                </a:lnTo>
                <a:lnTo>
                  <a:pt x="12775" y="8201"/>
                </a:lnTo>
                <a:lnTo>
                  <a:pt x="12532" y="8177"/>
                </a:lnTo>
                <a:lnTo>
                  <a:pt x="12094" y="8177"/>
                </a:lnTo>
                <a:lnTo>
                  <a:pt x="11875" y="8201"/>
                </a:lnTo>
                <a:lnTo>
                  <a:pt x="11656" y="8250"/>
                </a:lnTo>
                <a:lnTo>
                  <a:pt x="11656" y="8274"/>
                </a:lnTo>
                <a:lnTo>
                  <a:pt x="11632" y="8298"/>
                </a:lnTo>
                <a:lnTo>
                  <a:pt x="11656" y="8298"/>
                </a:lnTo>
                <a:lnTo>
                  <a:pt x="11656" y="8323"/>
                </a:lnTo>
                <a:lnTo>
                  <a:pt x="12045" y="8396"/>
                </a:lnTo>
                <a:lnTo>
                  <a:pt x="12410" y="8444"/>
                </a:lnTo>
                <a:lnTo>
                  <a:pt x="12702" y="8469"/>
                </a:lnTo>
                <a:lnTo>
                  <a:pt x="12824" y="8493"/>
                </a:lnTo>
                <a:lnTo>
                  <a:pt x="12970" y="8469"/>
                </a:lnTo>
                <a:lnTo>
                  <a:pt x="12873" y="8858"/>
                </a:lnTo>
                <a:lnTo>
                  <a:pt x="12654" y="8809"/>
                </a:lnTo>
                <a:lnTo>
                  <a:pt x="12483" y="8785"/>
                </a:lnTo>
                <a:lnTo>
                  <a:pt x="12264" y="8736"/>
                </a:lnTo>
                <a:lnTo>
                  <a:pt x="11826" y="8736"/>
                </a:lnTo>
                <a:lnTo>
                  <a:pt x="11607" y="8809"/>
                </a:lnTo>
                <a:lnTo>
                  <a:pt x="11583" y="8834"/>
                </a:lnTo>
                <a:lnTo>
                  <a:pt x="11583" y="8858"/>
                </a:lnTo>
                <a:lnTo>
                  <a:pt x="11583" y="8882"/>
                </a:lnTo>
                <a:lnTo>
                  <a:pt x="11851" y="8882"/>
                </a:lnTo>
                <a:lnTo>
                  <a:pt x="12094" y="8931"/>
                </a:lnTo>
                <a:lnTo>
                  <a:pt x="12556" y="9053"/>
                </a:lnTo>
                <a:lnTo>
                  <a:pt x="12775" y="9126"/>
                </a:lnTo>
                <a:lnTo>
                  <a:pt x="12654" y="9345"/>
                </a:lnTo>
                <a:lnTo>
                  <a:pt x="12508" y="9296"/>
                </a:lnTo>
                <a:lnTo>
                  <a:pt x="12313" y="9272"/>
                </a:lnTo>
                <a:lnTo>
                  <a:pt x="12143" y="9223"/>
                </a:lnTo>
                <a:lnTo>
                  <a:pt x="11972" y="9199"/>
                </a:lnTo>
                <a:lnTo>
                  <a:pt x="11607" y="9199"/>
                </a:lnTo>
                <a:lnTo>
                  <a:pt x="11583" y="9223"/>
                </a:lnTo>
                <a:lnTo>
                  <a:pt x="11583" y="9247"/>
                </a:lnTo>
                <a:lnTo>
                  <a:pt x="11583" y="9272"/>
                </a:lnTo>
                <a:lnTo>
                  <a:pt x="11924" y="9418"/>
                </a:lnTo>
                <a:lnTo>
                  <a:pt x="12240" y="9564"/>
                </a:lnTo>
                <a:lnTo>
                  <a:pt x="12532" y="9637"/>
                </a:lnTo>
                <a:lnTo>
                  <a:pt x="12337" y="9929"/>
                </a:lnTo>
                <a:lnTo>
                  <a:pt x="12337" y="9977"/>
                </a:lnTo>
                <a:lnTo>
                  <a:pt x="12167" y="9904"/>
                </a:lnTo>
                <a:lnTo>
                  <a:pt x="11997" y="9880"/>
                </a:lnTo>
                <a:lnTo>
                  <a:pt x="11802" y="9831"/>
                </a:lnTo>
                <a:lnTo>
                  <a:pt x="11242" y="9831"/>
                </a:lnTo>
                <a:lnTo>
                  <a:pt x="11218" y="9856"/>
                </a:lnTo>
                <a:lnTo>
                  <a:pt x="11218" y="9880"/>
                </a:lnTo>
                <a:lnTo>
                  <a:pt x="11242" y="9880"/>
                </a:lnTo>
                <a:lnTo>
                  <a:pt x="11534" y="10002"/>
                </a:lnTo>
                <a:lnTo>
                  <a:pt x="11851" y="10123"/>
                </a:lnTo>
                <a:lnTo>
                  <a:pt x="12167" y="10245"/>
                </a:lnTo>
                <a:lnTo>
                  <a:pt x="11972" y="10513"/>
                </a:lnTo>
                <a:lnTo>
                  <a:pt x="11826" y="10488"/>
                </a:lnTo>
                <a:lnTo>
                  <a:pt x="11413" y="10391"/>
                </a:lnTo>
                <a:lnTo>
                  <a:pt x="11023" y="10342"/>
                </a:lnTo>
                <a:lnTo>
                  <a:pt x="10975" y="10342"/>
                </a:lnTo>
                <a:lnTo>
                  <a:pt x="10975" y="10367"/>
                </a:lnTo>
                <a:lnTo>
                  <a:pt x="10975" y="10391"/>
                </a:lnTo>
                <a:lnTo>
                  <a:pt x="10999" y="10440"/>
                </a:lnTo>
                <a:lnTo>
                  <a:pt x="11145" y="10537"/>
                </a:lnTo>
                <a:lnTo>
                  <a:pt x="11315" y="10610"/>
                </a:lnTo>
                <a:lnTo>
                  <a:pt x="11632" y="10732"/>
                </a:lnTo>
                <a:lnTo>
                  <a:pt x="11802" y="10780"/>
                </a:lnTo>
                <a:lnTo>
                  <a:pt x="11656" y="10999"/>
                </a:lnTo>
                <a:lnTo>
                  <a:pt x="11510" y="10951"/>
                </a:lnTo>
                <a:lnTo>
                  <a:pt x="11364" y="10926"/>
                </a:lnTo>
                <a:lnTo>
                  <a:pt x="11072" y="10853"/>
                </a:lnTo>
                <a:lnTo>
                  <a:pt x="10950" y="10853"/>
                </a:lnTo>
                <a:lnTo>
                  <a:pt x="10804" y="10902"/>
                </a:lnTo>
                <a:lnTo>
                  <a:pt x="10780" y="10926"/>
                </a:lnTo>
                <a:lnTo>
                  <a:pt x="10756" y="10951"/>
                </a:lnTo>
                <a:lnTo>
                  <a:pt x="10756" y="10999"/>
                </a:lnTo>
                <a:lnTo>
                  <a:pt x="10780" y="11048"/>
                </a:lnTo>
                <a:lnTo>
                  <a:pt x="10902" y="11121"/>
                </a:lnTo>
                <a:lnTo>
                  <a:pt x="11023" y="11170"/>
                </a:lnTo>
                <a:lnTo>
                  <a:pt x="11267" y="11243"/>
                </a:lnTo>
                <a:lnTo>
                  <a:pt x="11461" y="11291"/>
                </a:lnTo>
                <a:lnTo>
                  <a:pt x="11242" y="11583"/>
                </a:lnTo>
                <a:lnTo>
                  <a:pt x="11072" y="11535"/>
                </a:lnTo>
                <a:lnTo>
                  <a:pt x="10877" y="11535"/>
                </a:lnTo>
                <a:lnTo>
                  <a:pt x="10683" y="11583"/>
                </a:lnTo>
                <a:lnTo>
                  <a:pt x="10658" y="11608"/>
                </a:lnTo>
                <a:lnTo>
                  <a:pt x="10683" y="11632"/>
                </a:lnTo>
                <a:lnTo>
                  <a:pt x="10829" y="11681"/>
                </a:lnTo>
                <a:lnTo>
                  <a:pt x="10975" y="11729"/>
                </a:lnTo>
                <a:lnTo>
                  <a:pt x="11096" y="11778"/>
                </a:lnTo>
                <a:lnTo>
                  <a:pt x="10877" y="12143"/>
                </a:lnTo>
                <a:lnTo>
                  <a:pt x="10829" y="12118"/>
                </a:lnTo>
                <a:lnTo>
                  <a:pt x="10658" y="12045"/>
                </a:lnTo>
                <a:lnTo>
                  <a:pt x="10561" y="11997"/>
                </a:lnTo>
                <a:lnTo>
                  <a:pt x="10464" y="11972"/>
                </a:lnTo>
                <a:lnTo>
                  <a:pt x="10439" y="11997"/>
                </a:lnTo>
                <a:lnTo>
                  <a:pt x="10439" y="12045"/>
                </a:lnTo>
                <a:lnTo>
                  <a:pt x="10488" y="12118"/>
                </a:lnTo>
                <a:lnTo>
                  <a:pt x="10585" y="12191"/>
                </a:lnTo>
                <a:lnTo>
                  <a:pt x="10756" y="12313"/>
                </a:lnTo>
                <a:lnTo>
                  <a:pt x="10561" y="12654"/>
                </a:lnTo>
                <a:lnTo>
                  <a:pt x="10415" y="12629"/>
                </a:lnTo>
                <a:lnTo>
                  <a:pt x="10172" y="12629"/>
                </a:lnTo>
                <a:lnTo>
                  <a:pt x="10026" y="12654"/>
                </a:lnTo>
                <a:lnTo>
                  <a:pt x="10026" y="12678"/>
                </a:lnTo>
                <a:lnTo>
                  <a:pt x="10026" y="12702"/>
                </a:lnTo>
                <a:lnTo>
                  <a:pt x="10245" y="12800"/>
                </a:lnTo>
                <a:lnTo>
                  <a:pt x="10439" y="12897"/>
                </a:lnTo>
                <a:lnTo>
                  <a:pt x="10196" y="13384"/>
                </a:lnTo>
                <a:lnTo>
                  <a:pt x="9880" y="13384"/>
                </a:lnTo>
                <a:lnTo>
                  <a:pt x="9904" y="13432"/>
                </a:lnTo>
                <a:lnTo>
                  <a:pt x="10147" y="13505"/>
                </a:lnTo>
                <a:lnTo>
                  <a:pt x="10074" y="13700"/>
                </a:lnTo>
                <a:lnTo>
                  <a:pt x="10026" y="13895"/>
                </a:lnTo>
                <a:lnTo>
                  <a:pt x="9953" y="14284"/>
                </a:lnTo>
                <a:lnTo>
                  <a:pt x="9880" y="14673"/>
                </a:lnTo>
                <a:lnTo>
                  <a:pt x="9807" y="15087"/>
                </a:lnTo>
                <a:lnTo>
                  <a:pt x="9101" y="15111"/>
                </a:lnTo>
                <a:lnTo>
                  <a:pt x="9247" y="14673"/>
                </a:lnTo>
                <a:lnTo>
                  <a:pt x="9344" y="14235"/>
                </a:lnTo>
                <a:lnTo>
                  <a:pt x="9539" y="13359"/>
                </a:lnTo>
                <a:lnTo>
                  <a:pt x="9734" y="12459"/>
                </a:lnTo>
                <a:lnTo>
                  <a:pt x="9855" y="12021"/>
                </a:lnTo>
                <a:lnTo>
                  <a:pt x="9977" y="11583"/>
                </a:lnTo>
                <a:lnTo>
                  <a:pt x="10269" y="10659"/>
                </a:lnTo>
                <a:lnTo>
                  <a:pt x="10537" y="9734"/>
                </a:lnTo>
                <a:lnTo>
                  <a:pt x="10658" y="9320"/>
                </a:lnTo>
                <a:lnTo>
                  <a:pt x="10756" y="8858"/>
                </a:lnTo>
                <a:lnTo>
                  <a:pt x="10780" y="8639"/>
                </a:lnTo>
                <a:lnTo>
                  <a:pt x="10780" y="8396"/>
                </a:lnTo>
                <a:lnTo>
                  <a:pt x="10756" y="8177"/>
                </a:lnTo>
                <a:lnTo>
                  <a:pt x="10707" y="7958"/>
                </a:lnTo>
                <a:lnTo>
                  <a:pt x="10683" y="7933"/>
                </a:lnTo>
                <a:lnTo>
                  <a:pt x="10634" y="7933"/>
                </a:lnTo>
                <a:lnTo>
                  <a:pt x="10610" y="7958"/>
                </a:lnTo>
                <a:lnTo>
                  <a:pt x="10537" y="8177"/>
                </a:lnTo>
                <a:lnTo>
                  <a:pt x="10464" y="8420"/>
                </a:lnTo>
                <a:lnTo>
                  <a:pt x="10366" y="8882"/>
                </a:lnTo>
                <a:lnTo>
                  <a:pt x="10293" y="9369"/>
                </a:lnTo>
                <a:lnTo>
                  <a:pt x="10172" y="9831"/>
                </a:lnTo>
                <a:lnTo>
                  <a:pt x="9904" y="10756"/>
                </a:lnTo>
                <a:lnTo>
                  <a:pt x="9588" y="11656"/>
                </a:lnTo>
                <a:lnTo>
                  <a:pt x="9466" y="12094"/>
                </a:lnTo>
                <a:lnTo>
                  <a:pt x="9369" y="12532"/>
                </a:lnTo>
                <a:lnTo>
                  <a:pt x="9174" y="13384"/>
                </a:lnTo>
                <a:lnTo>
                  <a:pt x="8979" y="14260"/>
                </a:lnTo>
                <a:lnTo>
                  <a:pt x="8858" y="14698"/>
                </a:lnTo>
                <a:lnTo>
                  <a:pt x="8736" y="15111"/>
                </a:lnTo>
                <a:lnTo>
                  <a:pt x="8128" y="15136"/>
                </a:lnTo>
                <a:lnTo>
                  <a:pt x="7519" y="15087"/>
                </a:lnTo>
                <a:lnTo>
                  <a:pt x="7179" y="15063"/>
                </a:lnTo>
                <a:lnTo>
                  <a:pt x="7154" y="15038"/>
                </a:lnTo>
                <a:lnTo>
                  <a:pt x="7081" y="14698"/>
                </a:lnTo>
                <a:lnTo>
                  <a:pt x="7033" y="14357"/>
                </a:lnTo>
                <a:lnTo>
                  <a:pt x="6935" y="13651"/>
                </a:lnTo>
                <a:lnTo>
                  <a:pt x="6765" y="12605"/>
                </a:lnTo>
                <a:lnTo>
                  <a:pt x="6570" y="11583"/>
                </a:lnTo>
                <a:lnTo>
                  <a:pt x="6230" y="9880"/>
                </a:lnTo>
                <a:lnTo>
                  <a:pt x="6060" y="9028"/>
                </a:lnTo>
                <a:lnTo>
                  <a:pt x="5841" y="8177"/>
                </a:lnTo>
                <a:lnTo>
                  <a:pt x="5816" y="8152"/>
                </a:lnTo>
                <a:lnTo>
                  <a:pt x="5768" y="8128"/>
                </a:lnTo>
                <a:lnTo>
                  <a:pt x="5743" y="8128"/>
                </a:lnTo>
                <a:lnTo>
                  <a:pt x="5695" y="8152"/>
                </a:lnTo>
                <a:lnTo>
                  <a:pt x="5646" y="8298"/>
                </a:lnTo>
                <a:lnTo>
                  <a:pt x="5646" y="8420"/>
                </a:lnTo>
                <a:lnTo>
                  <a:pt x="5646" y="8542"/>
                </a:lnTo>
                <a:lnTo>
                  <a:pt x="5646" y="8663"/>
                </a:lnTo>
                <a:lnTo>
                  <a:pt x="5719" y="8931"/>
                </a:lnTo>
                <a:lnTo>
                  <a:pt x="5768" y="9199"/>
                </a:lnTo>
                <a:lnTo>
                  <a:pt x="5865" y="9734"/>
                </a:lnTo>
                <a:lnTo>
                  <a:pt x="5962" y="10245"/>
                </a:lnTo>
                <a:lnTo>
                  <a:pt x="6035" y="10780"/>
                </a:lnTo>
                <a:lnTo>
                  <a:pt x="6133" y="11316"/>
                </a:lnTo>
                <a:lnTo>
                  <a:pt x="6327" y="12337"/>
                </a:lnTo>
                <a:lnTo>
                  <a:pt x="6522" y="13384"/>
                </a:lnTo>
                <a:lnTo>
                  <a:pt x="6570" y="13773"/>
                </a:lnTo>
                <a:lnTo>
                  <a:pt x="6619" y="14211"/>
                </a:lnTo>
                <a:lnTo>
                  <a:pt x="6668" y="14625"/>
                </a:lnTo>
                <a:lnTo>
                  <a:pt x="6716" y="14819"/>
                </a:lnTo>
                <a:lnTo>
                  <a:pt x="6765" y="15014"/>
                </a:lnTo>
                <a:lnTo>
                  <a:pt x="6497" y="15038"/>
                </a:lnTo>
                <a:lnTo>
                  <a:pt x="6473" y="14625"/>
                </a:lnTo>
                <a:lnTo>
                  <a:pt x="6400" y="14235"/>
                </a:lnTo>
                <a:lnTo>
                  <a:pt x="6279" y="13846"/>
                </a:lnTo>
                <a:lnTo>
                  <a:pt x="6133" y="13481"/>
                </a:lnTo>
                <a:lnTo>
                  <a:pt x="5938" y="13116"/>
                </a:lnTo>
                <a:lnTo>
                  <a:pt x="5743" y="12775"/>
                </a:lnTo>
                <a:lnTo>
                  <a:pt x="5281" y="12070"/>
                </a:lnTo>
                <a:lnTo>
                  <a:pt x="4746" y="11267"/>
                </a:lnTo>
                <a:lnTo>
                  <a:pt x="4210" y="10415"/>
                </a:lnTo>
                <a:lnTo>
                  <a:pt x="3967" y="9977"/>
                </a:lnTo>
                <a:lnTo>
                  <a:pt x="3724" y="9539"/>
                </a:lnTo>
                <a:lnTo>
                  <a:pt x="3529" y="9077"/>
                </a:lnTo>
                <a:lnTo>
                  <a:pt x="3359" y="8615"/>
                </a:lnTo>
                <a:lnTo>
                  <a:pt x="3286" y="8396"/>
                </a:lnTo>
                <a:lnTo>
                  <a:pt x="3261" y="8152"/>
                </a:lnTo>
                <a:lnTo>
                  <a:pt x="3237" y="7909"/>
                </a:lnTo>
                <a:lnTo>
                  <a:pt x="3237" y="7666"/>
                </a:lnTo>
                <a:lnTo>
                  <a:pt x="3261" y="7155"/>
                </a:lnTo>
                <a:lnTo>
                  <a:pt x="3310" y="6668"/>
                </a:lnTo>
                <a:lnTo>
                  <a:pt x="3334" y="6376"/>
                </a:lnTo>
                <a:lnTo>
                  <a:pt x="3407" y="6108"/>
                </a:lnTo>
                <a:lnTo>
                  <a:pt x="3480" y="5841"/>
                </a:lnTo>
                <a:lnTo>
                  <a:pt x="3578" y="5597"/>
                </a:lnTo>
                <a:lnTo>
                  <a:pt x="3699" y="5354"/>
                </a:lnTo>
                <a:lnTo>
                  <a:pt x="3845" y="5111"/>
                </a:lnTo>
                <a:lnTo>
                  <a:pt x="4016" y="4892"/>
                </a:lnTo>
                <a:lnTo>
                  <a:pt x="4186" y="4673"/>
                </a:lnTo>
                <a:lnTo>
                  <a:pt x="4648" y="4162"/>
                </a:lnTo>
                <a:lnTo>
                  <a:pt x="5062" y="3748"/>
                </a:lnTo>
                <a:lnTo>
                  <a:pt x="5403" y="3432"/>
                </a:lnTo>
                <a:lnTo>
                  <a:pt x="5743" y="3189"/>
                </a:lnTo>
                <a:lnTo>
                  <a:pt x="6060" y="3018"/>
                </a:lnTo>
                <a:lnTo>
                  <a:pt x="6352" y="2872"/>
                </a:lnTo>
                <a:lnTo>
                  <a:pt x="6668" y="2775"/>
                </a:lnTo>
                <a:lnTo>
                  <a:pt x="6984" y="2702"/>
                </a:lnTo>
                <a:lnTo>
                  <a:pt x="7276" y="2653"/>
                </a:lnTo>
                <a:lnTo>
                  <a:pt x="7568" y="2629"/>
                </a:lnTo>
                <a:lnTo>
                  <a:pt x="7860" y="2605"/>
                </a:lnTo>
                <a:close/>
                <a:moveTo>
                  <a:pt x="6716" y="15525"/>
                </a:moveTo>
                <a:lnTo>
                  <a:pt x="6619" y="15720"/>
                </a:lnTo>
                <a:lnTo>
                  <a:pt x="6352" y="16158"/>
                </a:lnTo>
                <a:lnTo>
                  <a:pt x="6279" y="16109"/>
                </a:lnTo>
                <a:lnTo>
                  <a:pt x="6230" y="16060"/>
                </a:lnTo>
                <a:lnTo>
                  <a:pt x="6206" y="15963"/>
                </a:lnTo>
                <a:lnTo>
                  <a:pt x="6206" y="15866"/>
                </a:lnTo>
                <a:lnTo>
                  <a:pt x="6206" y="15768"/>
                </a:lnTo>
                <a:lnTo>
                  <a:pt x="6230" y="15695"/>
                </a:lnTo>
                <a:lnTo>
                  <a:pt x="6279" y="15598"/>
                </a:lnTo>
                <a:lnTo>
                  <a:pt x="6327" y="15549"/>
                </a:lnTo>
                <a:lnTo>
                  <a:pt x="6595" y="15525"/>
                </a:lnTo>
                <a:close/>
                <a:moveTo>
                  <a:pt x="6887" y="15525"/>
                </a:moveTo>
                <a:lnTo>
                  <a:pt x="7276" y="15549"/>
                </a:lnTo>
                <a:lnTo>
                  <a:pt x="7641" y="15598"/>
                </a:lnTo>
                <a:lnTo>
                  <a:pt x="8225" y="15647"/>
                </a:lnTo>
                <a:lnTo>
                  <a:pt x="8809" y="15671"/>
                </a:lnTo>
                <a:lnTo>
                  <a:pt x="8541" y="15963"/>
                </a:lnTo>
                <a:lnTo>
                  <a:pt x="8298" y="16255"/>
                </a:lnTo>
                <a:lnTo>
                  <a:pt x="7909" y="16231"/>
                </a:lnTo>
                <a:lnTo>
                  <a:pt x="8249" y="15744"/>
                </a:lnTo>
                <a:lnTo>
                  <a:pt x="8249" y="15720"/>
                </a:lnTo>
                <a:lnTo>
                  <a:pt x="8225" y="15695"/>
                </a:lnTo>
                <a:lnTo>
                  <a:pt x="8201" y="15671"/>
                </a:lnTo>
                <a:lnTo>
                  <a:pt x="8176" y="15695"/>
                </a:lnTo>
                <a:lnTo>
                  <a:pt x="7690" y="16231"/>
                </a:lnTo>
                <a:lnTo>
                  <a:pt x="7179" y="16182"/>
                </a:lnTo>
                <a:lnTo>
                  <a:pt x="7325" y="15939"/>
                </a:lnTo>
                <a:lnTo>
                  <a:pt x="7471" y="15671"/>
                </a:lnTo>
                <a:lnTo>
                  <a:pt x="7471" y="15647"/>
                </a:lnTo>
                <a:lnTo>
                  <a:pt x="7446" y="15622"/>
                </a:lnTo>
                <a:lnTo>
                  <a:pt x="7422" y="15647"/>
                </a:lnTo>
                <a:lnTo>
                  <a:pt x="7203" y="15890"/>
                </a:lnTo>
                <a:lnTo>
                  <a:pt x="6935" y="16182"/>
                </a:lnTo>
                <a:lnTo>
                  <a:pt x="6741" y="16206"/>
                </a:lnTo>
                <a:lnTo>
                  <a:pt x="6570" y="16255"/>
                </a:lnTo>
                <a:lnTo>
                  <a:pt x="6668" y="16060"/>
                </a:lnTo>
                <a:lnTo>
                  <a:pt x="6814" y="15817"/>
                </a:lnTo>
                <a:lnTo>
                  <a:pt x="6862" y="15671"/>
                </a:lnTo>
                <a:lnTo>
                  <a:pt x="6887" y="15525"/>
                </a:lnTo>
                <a:close/>
                <a:moveTo>
                  <a:pt x="9661" y="15622"/>
                </a:moveTo>
                <a:lnTo>
                  <a:pt x="9734" y="15671"/>
                </a:lnTo>
                <a:lnTo>
                  <a:pt x="9807" y="15695"/>
                </a:lnTo>
                <a:lnTo>
                  <a:pt x="9953" y="15695"/>
                </a:lnTo>
                <a:lnTo>
                  <a:pt x="9782" y="15793"/>
                </a:lnTo>
                <a:lnTo>
                  <a:pt x="9661" y="15939"/>
                </a:lnTo>
                <a:lnTo>
                  <a:pt x="9539" y="16085"/>
                </a:lnTo>
                <a:lnTo>
                  <a:pt x="9417" y="16279"/>
                </a:lnTo>
                <a:lnTo>
                  <a:pt x="9271" y="16279"/>
                </a:lnTo>
                <a:lnTo>
                  <a:pt x="9612" y="15817"/>
                </a:lnTo>
                <a:lnTo>
                  <a:pt x="9612" y="15793"/>
                </a:lnTo>
                <a:lnTo>
                  <a:pt x="9612" y="15768"/>
                </a:lnTo>
                <a:lnTo>
                  <a:pt x="9563" y="15768"/>
                </a:lnTo>
                <a:lnTo>
                  <a:pt x="9320" y="16012"/>
                </a:lnTo>
                <a:lnTo>
                  <a:pt x="9077" y="16255"/>
                </a:lnTo>
                <a:lnTo>
                  <a:pt x="8517" y="16255"/>
                </a:lnTo>
                <a:lnTo>
                  <a:pt x="8882" y="15720"/>
                </a:lnTo>
                <a:lnTo>
                  <a:pt x="8906" y="15695"/>
                </a:lnTo>
                <a:lnTo>
                  <a:pt x="8882" y="15671"/>
                </a:lnTo>
                <a:lnTo>
                  <a:pt x="9271" y="15671"/>
                </a:lnTo>
                <a:lnTo>
                  <a:pt x="9661" y="15622"/>
                </a:lnTo>
                <a:close/>
                <a:moveTo>
                  <a:pt x="10074" y="15768"/>
                </a:moveTo>
                <a:lnTo>
                  <a:pt x="10074" y="15841"/>
                </a:lnTo>
                <a:lnTo>
                  <a:pt x="10099" y="15939"/>
                </a:lnTo>
                <a:lnTo>
                  <a:pt x="10074" y="16060"/>
                </a:lnTo>
                <a:lnTo>
                  <a:pt x="10050" y="16182"/>
                </a:lnTo>
                <a:lnTo>
                  <a:pt x="9977" y="16304"/>
                </a:lnTo>
                <a:lnTo>
                  <a:pt x="9758" y="16279"/>
                </a:lnTo>
                <a:lnTo>
                  <a:pt x="9880" y="16012"/>
                </a:lnTo>
                <a:lnTo>
                  <a:pt x="9977" y="15890"/>
                </a:lnTo>
                <a:lnTo>
                  <a:pt x="10074" y="15768"/>
                </a:lnTo>
                <a:close/>
                <a:moveTo>
                  <a:pt x="6522" y="16571"/>
                </a:moveTo>
                <a:lnTo>
                  <a:pt x="6595" y="16620"/>
                </a:lnTo>
                <a:lnTo>
                  <a:pt x="6424" y="16888"/>
                </a:lnTo>
                <a:lnTo>
                  <a:pt x="6376" y="17034"/>
                </a:lnTo>
                <a:lnTo>
                  <a:pt x="6327" y="17180"/>
                </a:lnTo>
                <a:lnTo>
                  <a:pt x="6254" y="17082"/>
                </a:lnTo>
                <a:lnTo>
                  <a:pt x="6230" y="16985"/>
                </a:lnTo>
                <a:lnTo>
                  <a:pt x="6206" y="16912"/>
                </a:lnTo>
                <a:lnTo>
                  <a:pt x="6230" y="16815"/>
                </a:lnTo>
                <a:lnTo>
                  <a:pt x="6254" y="16839"/>
                </a:lnTo>
                <a:lnTo>
                  <a:pt x="6303" y="16839"/>
                </a:lnTo>
                <a:lnTo>
                  <a:pt x="6352" y="16815"/>
                </a:lnTo>
                <a:lnTo>
                  <a:pt x="6376" y="16766"/>
                </a:lnTo>
                <a:lnTo>
                  <a:pt x="6424" y="16596"/>
                </a:lnTo>
                <a:lnTo>
                  <a:pt x="6449" y="16596"/>
                </a:lnTo>
                <a:lnTo>
                  <a:pt x="6522" y="16571"/>
                </a:lnTo>
                <a:close/>
                <a:moveTo>
                  <a:pt x="7884" y="16693"/>
                </a:moveTo>
                <a:lnTo>
                  <a:pt x="7957" y="16717"/>
                </a:lnTo>
                <a:lnTo>
                  <a:pt x="7787" y="16985"/>
                </a:lnTo>
                <a:lnTo>
                  <a:pt x="7617" y="17253"/>
                </a:lnTo>
                <a:lnTo>
                  <a:pt x="7592" y="17326"/>
                </a:lnTo>
                <a:lnTo>
                  <a:pt x="7300" y="17326"/>
                </a:lnTo>
                <a:lnTo>
                  <a:pt x="7398" y="17107"/>
                </a:lnTo>
                <a:lnTo>
                  <a:pt x="7519" y="16888"/>
                </a:lnTo>
                <a:lnTo>
                  <a:pt x="7617" y="16717"/>
                </a:lnTo>
                <a:lnTo>
                  <a:pt x="7884" y="16693"/>
                </a:lnTo>
                <a:close/>
                <a:moveTo>
                  <a:pt x="8225" y="16717"/>
                </a:moveTo>
                <a:lnTo>
                  <a:pt x="8736" y="16742"/>
                </a:lnTo>
                <a:lnTo>
                  <a:pt x="8541" y="17034"/>
                </a:lnTo>
                <a:lnTo>
                  <a:pt x="8371" y="17326"/>
                </a:lnTo>
                <a:lnTo>
                  <a:pt x="7909" y="17326"/>
                </a:lnTo>
                <a:lnTo>
                  <a:pt x="7933" y="17277"/>
                </a:lnTo>
                <a:lnTo>
                  <a:pt x="8225" y="16717"/>
                </a:lnTo>
                <a:close/>
                <a:moveTo>
                  <a:pt x="9223" y="16742"/>
                </a:moveTo>
                <a:lnTo>
                  <a:pt x="8979" y="17350"/>
                </a:lnTo>
                <a:lnTo>
                  <a:pt x="8663" y="17350"/>
                </a:lnTo>
                <a:lnTo>
                  <a:pt x="8979" y="16742"/>
                </a:lnTo>
                <a:close/>
                <a:moveTo>
                  <a:pt x="9928" y="16742"/>
                </a:moveTo>
                <a:lnTo>
                  <a:pt x="9661" y="17253"/>
                </a:lnTo>
                <a:lnTo>
                  <a:pt x="9612" y="17350"/>
                </a:lnTo>
                <a:lnTo>
                  <a:pt x="9320" y="17350"/>
                </a:lnTo>
                <a:lnTo>
                  <a:pt x="9563" y="16742"/>
                </a:lnTo>
                <a:close/>
                <a:moveTo>
                  <a:pt x="10147" y="16839"/>
                </a:moveTo>
                <a:lnTo>
                  <a:pt x="10220" y="16961"/>
                </a:lnTo>
                <a:lnTo>
                  <a:pt x="10245" y="17107"/>
                </a:lnTo>
                <a:lnTo>
                  <a:pt x="10220" y="17228"/>
                </a:lnTo>
                <a:lnTo>
                  <a:pt x="10147" y="17350"/>
                </a:lnTo>
                <a:lnTo>
                  <a:pt x="9928" y="17350"/>
                </a:lnTo>
                <a:lnTo>
                  <a:pt x="9953" y="17277"/>
                </a:lnTo>
                <a:lnTo>
                  <a:pt x="10050" y="17082"/>
                </a:lnTo>
                <a:lnTo>
                  <a:pt x="10147" y="16839"/>
                </a:lnTo>
                <a:close/>
                <a:moveTo>
                  <a:pt x="6862" y="16693"/>
                </a:moveTo>
                <a:lnTo>
                  <a:pt x="7081" y="16717"/>
                </a:lnTo>
                <a:lnTo>
                  <a:pt x="7300" y="16717"/>
                </a:lnTo>
                <a:lnTo>
                  <a:pt x="7106" y="17009"/>
                </a:lnTo>
                <a:lnTo>
                  <a:pt x="6935" y="17326"/>
                </a:lnTo>
                <a:lnTo>
                  <a:pt x="6741" y="17350"/>
                </a:lnTo>
                <a:lnTo>
                  <a:pt x="6570" y="17399"/>
                </a:lnTo>
                <a:lnTo>
                  <a:pt x="6619" y="17204"/>
                </a:lnTo>
                <a:lnTo>
                  <a:pt x="6692" y="17034"/>
                </a:lnTo>
                <a:lnTo>
                  <a:pt x="6862" y="16693"/>
                </a:lnTo>
                <a:close/>
                <a:moveTo>
                  <a:pt x="6473" y="17618"/>
                </a:moveTo>
                <a:lnTo>
                  <a:pt x="6643" y="17691"/>
                </a:lnTo>
                <a:lnTo>
                  <a:pt x="6814" y="17715"/>
                </a:lnTo>
                <a:lnTo>
                  <a:pt x="6789" y="17910"/>
                </a:lnTo>
                <a:lnTo>
                  <a:pt x="6765" y="18080"/>
                </a:lnTo>
                <a:lnTo>
                  <a:pt x="6643" y="17983"/>
                </a:lnTo>
                <a:lnTo>
                  <a:pt x="6546" y="17861"/>
                </a:lnTo>
                <a:lnTo>
                  <a:pt x="6352" y="17642"/>
                </a:lnTo>
                <a:lnTo>
                  <a:pt x="6376" y="17618"/>
                </a:lnTo>
                <a:lnTo>
                  <a:pt x="6424" y="17642"/>
                </a:lnTo>
                <a:lnTo>
                  <a:pt x="6473" y="17618"/>
                </a:lnTo>
                <a:close/>
                <a:moveTo>
                  <a:pt x="7398" y="17739"/>
                </a:moveTo>
                <a:lnTo>
                  <a:pt x="7300" y="18031"/>
                </a:lnTo>
                <a:lnTo>
                  <a:pt x="7252" y="18177"/>
                </a:lnTo>
                <a:lnTo>
                  <a:pt x="7252" y="18299"/>
                </a:lnTo>
                <a:lnTo>
                  <a:pt x="7008" y="18202"/>
                </a:lnTo>
                <a:lnTo>
                  <a:pt x="7154" y="17739"/>
                </a:lnTo>
                <a:close/>
                <a:moveTo>
                  <a:pt x="8833" y="17715"/>
                </a:moveTo>
                <a:lnTo>
                  <a:pt x="8785" y="17837"/>
                </a:lnTo>
                <a:lnTo>
                  <a:pt x="8736" y="17983"/>
                </a:lnTo>
                <a:lnTo>
                  <a:pt x="8712" y="18104"/>
                </a:lnTo>
                <a:lnTo>
                  <a:pt x="8736" y="18153"/>
                </a:lnTo>
                <a:lnTo>
                  <a:pt x="8736" y="18202"/>
                </a:lnTo>
                <a:lnTo>
                  <a:pt x="8809" y="18250"/>
                </a:lnTo>
                <a:lnTo>
                  <a:pt x="8882" y="18250"/>
                </a:lnTo>
                <a:lnTo>
                  <a:pt x="8931" y="18226"/>
                </a:lnTo>
                <a:lnTo>
                  <a:pt x="9004" y="18153"/>
                </a:lnTo>
                <a:lnTo>
                  <a:pt x="9125" y="17958"/>
                </a:lnTo>
                <a:lnTo>
                  <a:pt x="9198" y="17739"/>
                </a:lnTo>
                <a:lnTo>
                  <a:pt x="9393" y="17739"/>
                </a:lnTo>
                <a:lnTo>
                  <a:pt x="9369" y="17861"/>
                </a:lnTo>
                <a:lnTo>
                  <a:pt x="9369" y="18007"/>
                </a:lnTo>
                <a:lnTo>
                  <a:pt x="9125" y="18153"/>
                </a:lnTo>
                <a:lnTo>
                  <a:pt x="8833" y="18275"/>
                </a:lnTo>
                <a:lnTo>
                  <a:pt x="8566" y="18372"/>
                </a:lnTo>
                <a:lnTo>
                  <a:pt x="8249" y="18421"/>
                </a:lnTo>
                <a:lnTo>
                  <a:pt x="8274" y="18275"/>
                </a:lnTo>
                <a:lnTo>
                  <a:pt x="8371" y="17983"/>
                </a:lnTo>
                <a:lnTo>
                  <a:pt x="8468" y="17715"/>
                </a:lnTo>
                <a:close/>
                <a:moveTo>
                  <a:pt x="8176" y="17715"/>
                </a:moveTo>
                <a:lnTo>
                  <a:pt x="8030" y="18056"/>
                </a:lnTo>
                <a:lnTo>
                  <a:pt x="7957" y="18250"/>
                </a:lnTo>
                <a:lnTo>
                  <a:pt x="7933" y="18445"/>
                </a:lnTo>
                <a:lnTo>
                  <a:pt x="7738" y="18421"/>
                </a:lnTo>
                <a:lnTo>
                  <a:pt x="7568" y="18396"/>
                </a:lnTo>
                <a:lnTo>
                  <a:pt x="7568" y="18226"/>
                </a:lnTo>
                <a:lnTo>
                  <a:pt x="7641" y="17983"/>
                </a:lnTo>
                <a:lnTo>
                  <a:pt x="7738" y="17715"/>
                </a:lnTo>
                <a:close/>
                <a:moveTo>
                  <a:pt x="8128" y="2094"/>
                </a:moveTo>
                <a:lnTo>
                  <a:pt x="7714" y="2142"/>
                </a:lnTo>
                <a:lnTo>
                  <a:pt x="7325" y="2191"/>
                </a:lnTo>
                <a:lnTo>
                  <a:pt x="6935" y="2264"/>
                </a:lnTo>
                <a:lnTo>
                  <a:pt x="6546" y="2386"/>
                </a:lnTo>
                <a:lnTo>
                  <a:pt x="6181" y="2507"/>
                </a:lnTo>
                <a:lnTo>
                  <a:pt x="5841" y="2653"/>
                </a:lnTo>
                <a:lnTo>
                  <a:pt x="5500" y="2824"/>
                </a:lnTo>
                <a:lnTo>
                  <a:pt x="5184" y="3018"/>
                </a:lnTo>
                <a:lnTo>
                  <a:pt x="4892" y="3237"/>
                </a:lnTo>
                <a:lnTo>
                  <a:pt x="4551" y="3554"/>
                </a:lnTo>
                <a:lnTo>
                  <a:pt x="4210" y="3918"/>
                </a:lnTo>
                <a:lnTo>
                  <a:pt x="3918" y="4332"/>
                </a:lnTo>
                <a:lnTo>
                  <a:pt x="3626" y="4746"/>
                </a:lnTo>
                <a:lnTo>
                  <a:pt x="3383" y="5159"/>
                </a:lnTo>
                <a:lnTo>
                  <a:pt x="3164" y="5549"/>
                </a:lnTo>
                <a:lnTo>
                  <a:pt x="3018" y="5889"/>
                </a:lnTo>
                <a:lnTo>
                  <a:pt x="2921" y="6157"/>
                </a:lnTo>
                <a:lnTo>
                  <a:pt x="2823" y="6595"/>
                </a:lnTo>
                <a:lnTo>
                  <a:pt x="2775" y="7057"/>
                </a:lnTo>
                <a:lnTo>
                  <a:pt x="2750" y="7495"/>
                </a:lnTo>
                <a:lnTo>
                  <a:pt x="2775" y="7958"/>
                </a:lnTo>
                <a:lnTo>
                  <a:pt x="2823" y="8396"/>
                </a:lnTo>
                <a:lnTo>
                  <a:pt x="2921" y="8834"/>
                </a:lnTo>
                <a:lnTo>
                  <a:pt x="3067" y="9272"/>
                </a:lnTo>
                <a:lnTo>
                  <a:pt x="3237" y="9685"/>
                </a:lnTo>
                <a:lnTo>
                  <a:pt x="3602" y="10367"/>
                </a:lnTo>
                <a:lnTo>
                  <a:pt x="3991" y="11024"/>
                </a:lnTo>
                <a:lnTo>
                  <a:pt x="4843" y="12337"/>
                </a:lnTo>
                <a:lnTo>
                  <a:pt x="5281" y="13019"/>
                </a:lnTo>
                <a:lnTo>
                  <a:pt x="5476" y="13384"/>
                </a:lnTo>
                <a:lnTo>
                  <a:pt x="5646" y="13724"/>
                </a:lnTo>
                <a:lnTo>
                  <a:pt x="5792" y="14089"/>
                </a:lnTo>
                <a:lnTo>
                  <a:pt x="5914" y="14454"/>
                </a:lnTo>
                <a:lnTo>
                  <a:pt x="5987" y="14844"/>
                </a:lnTo>
                <a:lnTo>
                  <a:pt x="5987" y="15282"/>
                </a:lnTo>
                <a:lnTo>
                  <a:pt x="5962" y="15379"/>
                </a:lnTo>
                <a:lnTo>
                  <a:pt x="5962" y="15428"/>
                </a:lnTo>
                <a:lnTo>
                  <a:pt x="5889" y="15525"/>
                </a:lnTo>
                <a:lnTo>
                  <a:pt x="5841" y="15647"/>
                </a:lnTo>
                <a:lnTo>
                  <a:pt x="5816" y="15768"/>
                </a:lnTo>
                <a:lnTo>
                  <a:pt x="5792" y="15914"/>
                </a:lnTo>
                <a:lnTo>
                  <a:pt x="5816" y="16036"/>
                </a:lnTo>
                <a:lnTo>
                  <a:pt x="5841" y="16158"/>
                </a:lnTo>
                <a:lnTo>
                  <a:pt x="5889" y="16279"/>
                </a:lnTo>
                <a:lnTo>
                  <a:pt x="5962" y="16377"/>
                </a:lnTo>
                <a:lnTo>
                  <a:pt x="5865" y="16474"/>
                </a:lnTo>
                <a:lnTo>
                  <a:pt x="5792" y="16620"/>
                </a:lnTo>
                <a:lnTo>
                  <a:pt x="5768" y="16766"/>
                </a:lnTo>
                <a:lnTo>
                  <a:pt x="5768" y="16912"/>
                </a:lnTo>
                <a:lnTo>
                  <a:pt x="5768" y="17058"/>
                </a:lnTo>
                <a:lnTo>
                  <a:pt x="5816" y="17204"/>
                </a:lnTo>
                <a:lnTo>
                  <a:pt x="5889" y="17350"/>
                </a:lnTo>
                <a:lnTo>
                  <a:pt x="5987" y="17472"/>
                </a:lnTo>
                <a:lnTo>
                  <a:pt x="5962" y="17496"/>
                </a:lnTo>
                <a:lnTo>
                  <a:pt x="5914" y="17618"/>
                </a:lnTo>
                <a:lnTo>
                  <a:pt x="5914" y="17715"/>
                </a:lnTo>
                <a:lnTo>
                  <a:pt x="5938" y="17837"/>
                </a:lnTo>
                <a:lnTo>
                  <a:pt x="5987" y="17934"/>
                </a:lnTo>
                <a:lnTo>
                  <a:pt x="6133" y="18129"/>
                </a:lnTo>
                <a:lnTo>
                  <a:pt x="6303" y="18299"/>
                </a:lnTo>
                <a:lnTo>
                  <a:pt x="6424" y="18421"/>
                </a:lnTo>
                <a:lnTo>
                  <a:pt x="6570" y="18518"/>
                </a:lnTo>
                <a:lnTo>
                  <a:pt x="6862" y="18688"/>
                </a:lnTo>
                <a:lnTo>
                  <a:pt x="7179" y="18810"/>
                </a:lnTo>
                <a:lnTo>
                  <a:pt x="7495" y="18859"/>
                </a:lnTo>
                <a:lnTo>
                  <a:pt x="7738" y="18883"/>
                </a:lnTo>
                <a:lnTo>
                  <a:pt x="7982" y="18883"/>
                </a:lnTo>
                <a:lnTo>
                  <a:pt x="8030" y="18956"/>
                </a:lnTo>
                <a:lnTo>
                  <a:pt x="8079" y="18980"/>
                </a:lnTo>
                <a:lnTo>
                  <a:pt x="8128" y="18980"/>
                </a:lnTo>
                <a:lnTo>
                  <a:pt x="8176" y="18956"/>
                </a:lnTo>
                <a:lnTo>
                  <a:pt x="8201" y="18907"/>
                </a:lnTo>
                <a:lnTo>
                  <a:pt x="8201" y="18883"/>
                </a:lnTo>
                <a:lnTo>
                  <a:pt x="8493" y="18834"/>
                </a:lnTo>
                <a:lnTo>
                  <a:pt x="8785" y="18761"/>
                </a:lnTo>
                <a:lnTo>
                  <a:pt x="9052" y="18664"/>
                </a:lnTo>
                <a:lnTo>
                  <a:pt x="9320" y="18542"/>
                </a:lnTo>
                <a:lnTo>
                  <a:pt x="9563" y="18396"/>
                </a:lnTo>
                <a:lnTo>
                  <a:pt x="9807" y="18226"/>
                </a:lnTo>
                <a:lnTo>
                  <a:pt x="10050" y="18056"/>
                </a:lnTo>
                <a:lnTo>
                  <a:pt x="10269" y="17837"/>
                </a:lnTo>
                <a:lnTo>
                  <a:pt x="10318" y="17764"/>
                </a:lnTo>
                <a:lnTo>
                  <a:pt x="10342" y="17691"/>
                </a:lnTo>
                <a:lnTo>
                  <a:pt x="10464" y="17593"/>
                </a:lnTo>
                <a:lnTo>
                  <a:pt x="10537" y="17447"/>
                </a:lnTo>
                <a:lnTo>
                  <a:pt x="10585" y="17301"/>
                </a:lnTo>
                <a:lnTo>
                  <a:pt x="10634" y="17107"/>
                </a:lnTo>
                <a:lnTo>
                  <a:pt x="10634" y="16936"/>
                </a:lnTo>
                <a:lnTo>
                  <a:pt x="10585" y="16742"/>
                </a:lnTo>
                <a:lnTo>
                  <a:pt x="10512" y="16596"/>
                </a:lnTo>
                <a:lnTo>
                  <a:pt x="10391" y="16474"/>
                </a:lnTo>
                <a:lnTo>
                  <a:pt x="10488" y="16255"/>
                </a:lnTo>
                <a:lnTo>
                  <a:pt x="10537" y="16036"/>
                </a:lnTo>
                <a:lnTo>
                  <a:pt x="10537" y="15817"/>
                </a:lnTo>
                <a:lnTo>
                  <a:pt x="10488" y="15574"/>
                </a:lnTo>
                <a:lnTo>
                  <a:pt x="10415" y="15476"/>
                </a:lnTo>
                <a:lnTo>
                  <a:pt x="10342" y="15379"/>
                </a:lnTo>
                <a:lnTo>
                  <a:pt x="10342" y="15306"/>
                </a:lnTo>
                <a:lnTo>
                  <a:pt x="10415" y="14965"/>
                </a:lnTo>
                <a:lnTo>
                  <a:pt x="10464" y="14625"/>
                </a:lnTo>
                <a:lnTo>
                  <a:pt x="10512" y="14284"/>
                </a:lnTo>
                <a:lnTo>
                  <a:pt x="10585" y="13943"/>
                </a:lnTo>
                <a:lnTo>
                  <a:pt x="10658" y="13700"/>
                </a:lnTo>
                <a:lnTo>
                  <a:pt x="10756" y="13457"/>
                </a:lnTo>
                <a:lnTo>
                  <a:pt x="10999" y="12994"/>
                </a:lnTo>
                <a:lnTo>
                  <a:pt x="11023" y="12970"/>
                </a:lnTo>
                <a:lnTo>
                  <a:pt x="11023" y="12946"/>
                </a:lnTo>
                <a:lnTo>
                  <a:pt x="11340" y="12459"/>
                </a:lnTo>
                <a:lnTo>
                  <a:pt x="11632" y="11972"/>
                </a:lnTo>
                <a:lnTo>
                  <a:pt x="12191" y="11194"/>
                </a:lnTo>
                <a:lnTo>
                  <a:pt x="12483" y="10780"/>
                </a:lnTo>
                <a:lnTo>
                  <a:pt x="12751" y="10367"/>
                </a:lnTo>
                <a:lnTo>
                  <a:pt x="12994" y="9953"/>
                </a:lnTo>
                <a:lnTo>
                  <a:pt x="13213" y="9515"/>
                </a:lnTo>
                <a:lnTo>
                  <a:pt x="13384" y="9053"/>
                </a:lnTo>
                <a:lnTo>
                  <a:pt x="13457" y="8809"/>
                </a:lnTo>
                <a:lnTo>
                  <a:pt x="13505" y="8590"/>
                </a:lnTo>
                <a:lnTo>
                  <a:pt x="13554" y="8152"/>
                </a:lnTo>
                <a:lnTo>
                  <a:pt x="13554" y="7714"/>
                </a:lnTo>
                <a:lnTo>
                  <a:pt x="13505" y="7276"/>
                </a:lnTo>
                <a:lnTo>
                  <a:pt x="13432" y="6838"/>
                </a:lnTo>
                <a:lnTo>
                  <a:pt x="13335" y="6400"/>
                </a:lnTo>
                <a:lnTo>
                  <a:pt x="13213" y="5962"/>
                </a:lnTo>
                <a:lnTo>
                  <a:pt x="12946" y="5135"/>
                </a:lnTo>
                <a:lnTo>
                  <a:pt x="12800" y="4770"/>
                </a:lnTo>
                <a:lnTo>
                  <a:pt x="12605" y="4429"/>
                </a:lnTo>
                <a:lnTo>
                  <a:pt x="12386" y="4113"/>
                </a:lnTo>
                <a:lnTo>
                  <a:pt x="12143" y="3797"/>
                </a:lnTo>
                <a:lnTo>
                  <a:pt x="12143" y="3773"/>
                </a:lnTo>
                <a:lnTo>
                  <a:pt x="12094" y="3675"/>
                </a:lnTo>
                <a:lnTo>
                  <a:pt x="12021" y="3602"/>
                </a:lnTo>
                <a:lnTo>
                  <a:pt x="11948" y="3554"/>
                </a:lnTo>
                <a:lnTo>
                  <a:pt x="11851" y="3505"/>
                </a:lnTo>
                <a:lnTo>
                  <a:pt x="11607" y="3286"/>
                </a:lnTo>
                <a:lnTo>
                  <a:pt x="11340" y="3091"/>
                </a:lnTo>
                <a:lnTo>
                  <a:pt x="11072" y="2897"/>
                </a:lnTo>
                <a:lnTo>
                  <a:pt x="10804" y="2726"/>
                </a:lnTo>
                <a:lnTo>
                  <a:pt x="10464" y="2556"/>
                </a:lnTo>
                <a:lnTo>
                  <a:pt x="10099" y="2386"/>
                </a:lnTo>
                <a:lnTo>
                  <a:pt x="9709" y="2264"/>
                </a:lnTo>
                <a:lnTo>
                  <a:pt x="9320" y="2191"/>
                </a:lnTo>
                <a:lnTo>
                  <a:pt x="8931" y="2142"/>
                </a:lnTo>
                <a:lnTo>
                  <a:pt x="8517" y="209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8" name="Google Shape;1938;p19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3" name="Google Shape;1943;p20"/>
          <p:cNvSpPr txBox="1">
            <a:spLocks noGrp="1"/>
          </p:cNvSpPr>
          <p:nvPr>
            <p:ph type="body" idx="1"/>
          </p:nvPr>
        </p:nvSpPr>
        <p:spPr>
          <a:xfrm>
            <a:off x="1131725" y="1329863"/>
            <a:ext cx="3339600" cy="34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White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milk and fresh snow, the color produced by the combination of all the colors of the visible spectrum.</a:t>
            </a:r>
            <a:endParaRPr/>
          </a:p>
        </p:txBody>
      </p:sp>
      <p:sp>
        <p:nvSpPr>
          <p:cNvPr id="1944" name="Google Shape;1944;p20"/>
          <p:cNvSpPr txBox="1">
            <a:spLocks noGrp="1"/>
          </p:cNvSpPr>
          <p:nvPr>
            <p:ph type="title"/>
          </p:nvPr>
        </p:nvSpPr>
        <p:spPr>
          <a:xfrm>
            <a:off x="1131750" y="623025"/>
            <a:ext cx="6880500" cy="58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also split your content</a:t>
            </a:r>
            <a:endParaRPr/>
          </a:p>
        </p:txBody>
      </p:sp>
      <p:sp>
        <p:nvSpPr>
          <p:cNvPr id="1945" name="Google Shape;1945;p20"/>
          <p:cNvSpPr txBox="1">
            <a:spLocks noGrp="1"/>
          </p:cNvSpPr>
          <p:nvPr>
            <p:ph type="body" idx="2"/>
          </p:nvPr>
        </p:nvSpPr>
        <p:spPr>
          <a:xfrm>
            <a:off x="4672553" y="1329863"/>
            <a:ext cx="3339600" cy="34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Black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ebony and of outer space. It has been the symbolic color of elegance, solemnity and authority.</a:t>
            </a:r>
            <a:endParaRPr/>
          </a:p>
        </p:txBody>
      </p:sp>
      <p:sp>
        <p:nvSpPr>
          <p:cNvPr id="1946" name="Google Shape;1946;p20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1" name="Google Shape;1951;p21"/>
          <p:cNvSpPr txBox="1">
            <a:spLocks noGrp="1"/>
          </p:cNvSpPr>
          <p:nvPr>
            <p:ph type="title"/>
          </p:nvPr>
        </p:nvSpPr>
        <p:spPr>
          <a:xfrm>
            <a:off x="1131750" y="623025"/>
            <a:ext cx="6880500" cy="58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two or three columns</a:t>
            </a:r>
            <a:endParaRPr/>
          </a:p>
        </p:txBody>
      </p:sp>
      <p:sp>
        <p:nvSpPr>
          <p:cNvPr id="1952" name="Google Shape;1952;p21"/>
          <p:cNvSpPr txBox="1">
            <a:spLocks noGrp="1"/>
          </p:cNvSpPr>
          <p:nvPr>
            <p:ph type="body" idx="1"/>
          </p:nvPr>
        </p:nvSpPr>
        <p:spPr>
          <a:xfrm>
            <a:off x="977300" y="1279069"/>
            <a:ext cx="2296500" cy="353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Yellow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gold, butter and ripe lemons. In the spectrum of visible light, yellow is found between green and orange.</a:t>
            </a:r>
            <a:endParaRPr/>
          </a:p>
        </p:txBody>
      </p:sp>
      <p:sp>
        <p:nvSpPr>
          <p:cNvPr id="1953" name="Google Shape;1953;p21"/>
          <p:cNvSpPr txBox="1">
            <a:spLocks noGrp="1"/>
          </p:cNvSpPr>
          <p:nvPr>
            <p:ph type="body" idx="2"/>
          </p:nvPr>
        </p:nvSpPr>
        <p:spPr>
          <a:xfrm>
            <a:off x="3391603" y="1279069"/>
            <a:ext cx="2296500" cy="353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Blue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colour of the clear sky and the deep sea. It is located between violet and green on the optical spectrum.</a:t>
            </a:r>
            <a:endParaRPr/>
          </a:p>
        </p:txBody>
      </p:sp>
      <p:sp>
        <p:nvSpPr>
          <p:cNvPr id="1954" name="Google Shape;1954;p21"/>
          <p:cNvSpPr txBox="1">
            <a:spLocks noGrp="1"/>
          </p:cNvSpPr>
          <p:nvPr>
            <p:ph type="body" idx="3"/>
          </p:nvPr>
        </p:nvSpPr>
        <p:spPr>
          <a:xfrm>
            <a:off x="5805905" y="1279069"/>
            <a:ext cx="2296500" cy="353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Red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blood, and because of this it has historically been associated with sacrifice, danger and courage. 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5" name="Google Shape;1955;p21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0" name="Google Shape;196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9150" y="618244"/>
            <a:ext cx="2765700" cy="2765700"/>
          </a:xfrm>
          <a:prstGeom prst="ellipse">
            <a:avLst/>
          </a:prstGeom>
          <a:noFill/>
          <a:ln w="2286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961" name="Google Shape;1961;p22"/>
          <p:cNvSpPr txBox="1">
            <a:spLocks noGrp="1"/>
          </p:cNvSpPr>
          <p:nvPr>
            <p:ph type="title"/>
          </p:nvPr>
        </p:nvSpPr>
        <p:spPr>
          <a:xfrm>
            <a:off x="1051400" y="3407725"/>
            <a:ext cx="7041300" cy="58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picture is worth a thousand words</a:t>
            </a:r>
            <a:endParaRPr/>
          </a:p>
        </p:txBody>
      </p:sp>
      <p:sp>
        <p:nvSpPr>
          <p:cNvPr id="1962" name="Google Shape;1962;p22"/>
          <p:cNvSpPr txBox="1">
            <a:spLocks noGrp="1"/>
          </p:cNvSpPr>
          <p:nvPr>
            <p:ph type="body" idx="1"/>
          </p:nvPr>
        </p:nvSpPr>
        <p:spPr>
          <a:xfrm>
            <a:off x="1051400" y="3809223"/>
            <a:ext cx="7041300" cy="12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/>
              <a:t>A complex idea can be conveyed with just a single still image, namely making it possible to absorb large amounts of data quickly.</a:t>
            </a:r>
            <a:endParaRPr sz="1600"/>
          </a:p>
        </p:txBody>
      </p:sp>
      <p:sp>
        <p:nvSpPr>
          <p:cNvPr id="1963" name="Google Shape;1963;p22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8" name="Google Shape;1968;p23"/>
          <p:cNvSpPr txBox="1">
            <a:spLocks noGrp="1"/>
          </p:cNvSpPr>
          <p:nvPr>
            <p:ph type="title" idx="4294967295"/>
          </p:nvPr>
        </p:nvSpPr>
        <p:spPr>
          <a:xfrm>
            <a:off x="2923225" y="406225"/>
            <a:ext cx="3297600" cy="198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0">
                <a:solidFill>
                  <a:schemeClr val="lt1"/>
                </a:solidFill>
              </a:rPr>
              <a:t>Want big impact</a:t>
            </a:r>
            <a:endParaRPr sz="2400" b="0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0">
                <a:latin typeface="Merriweather"/>
                <a:ea typeface="Merriweather"/>
                <a:cs typeface="Merriweather"/>
                <a:sym typeface="Merriweather"/>
              </a:rPr>
              <a:t>Use big image.</a:t>
            </a:r>
            <a:endParaRPr sz="2400"/>
          </a:p>
        </p:txBody>
      </p:sp>
      <p:sp>
        <p:nvSpPr>
          <p:cNvPr id="1969" name="Google Shape;1969;p23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14</a:t>
            </a:fld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4" name="Google Shape;1974;p24"/>
          <p:cNvSpPr txBox="1">
            <a:spLocks noGrp="1"/>
          </p:cNvSpPr>
          <p:nvPr>
            <p:ph type="title"/>
          </p:nvPr>
        </p:nvSpPr>
        <p:spPr>
          <a:xfrm>
            <a:off x="1131750" y="623025"/>
            <a:ext cx="6880500" cy="58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charts to explain your ideas</a:t>
            </a:r>
            <a:endParaRPr/>
          </a:p>
        </p:txBody>
      </p:sp>
      <p:sp>
        <p:nvSpPr>
          <p:cNvPr id="1975" name="Google Shape;1975;p24"/>
          <p:cNvSpPr/>
          <p:nvPr/>
        </p:nvSpPr>
        <p:spPr>
          <a:xfrm>
            <a:off x="3706478" y="1712600"/>
            <a:ext cx="1707000" cy="1718400"/>
          </a:xfrm>
          <a:prstGeom prst="ellipse">
            <a:avLst/>
          </a:prstGeom>
          <a:noFill/>
          <a:ln w="9525" cap="rnd" cmpd="sng">
            <a:solidFill>
              <a:schemeClr val="accent1"/>
            </a:solidFill>
            <a:prstDash val="lg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Gray</a:t>
            </a:r>
            <a:endParaRPr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976" name="Google Shape;1976;p24"/>
          <p:cNvSpPr/>
          <p:nvPr/>
        </p:nvSpPr>
        <p:spPr>
          <a:xfrm>
            <a:off x="2166525" y="1712600"/>
            <a:ext cx="1707000" cy="1718400"/>
          </a:xfrm>
          <a:prstGeom prst="ellipse">
            <a:avLst/>
          </a:prstGeom>
          <a:noFill/>
          <a:ln w="9525" cap="rnd" cmpd="sng">
            <a:solidFill>
              <a:schemeClr val="accent1"/>
            </a:solidFill>
            <a:prstDash val="lg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White</a:t>
            </a:r>
            <a:endParaRPr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977" name="Google Shape;1977;p24"/>
          <p:cNvSpPr/>
          <p:nvPr/>
        </p:nvSpPr>
        <p:spPr>
          <a:xfrm>
            <a:off x="5270306" y="1712600"/>
            <a:ext cx="1707000" cy="1718400"/>
          </a:xfrm>
          <a:prstGeom prst="ellipse">
            <a:avLst/>
          </a:prstGeom>
          <a:noFill/>
          <a:ln w="9525" cap="rnd" cmpd="sng">
            <a:solidFill>
              <a:schemeClr val="accent1"/>
            </a:solidFill>
            <a:prstDash val="lg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Black</a:t>
            </a:r>
            <a:endParaRPr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978" name="Google Shape;1978;p24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3" name="Google Shape;1983;p25"/>
          <p:cNvSpPr txBox="1">
            <a:spLocks noGrp="1"/>
          </p:cNvSpPr>
          <p:nvPr>
            <p:ph type="title"/>
          </p:nvPr>
        </p:nvSpPr>
        <p:spPr>
          <a:xfrm>
            <a:off x="1131750" y="623025"/>
            <a:ext cx="6880500" cy="58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 use diagrams to explain complex ideas</a:t>
            </a:r>
            <a:endParaRPr/>
          </a:p>
        </p:txBody>
      </p:sp>
      <p:sp>
        <p:nvSpPr>
          <p:cNvPr id="1984" name="Google Shape;1984;p25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grpSp>
        <p:nvGrpSpPr>
          <p:cNvPr id="1985" name="Google Shape;1985;p25"/>
          <p:cNvGrpSpPr/>
          <p:nvPr/>
        </p:nvGrpSpPr>
        <p:grpSpPr>
          <a:xfrm>
            <a:off x="2256567" y="1058103"/>
            <a:ext cx="4036590" cy="3713071"/>
            <a:chOff x="2256567" y="677103"/>
            <a:chExt cx="4036590" cy="3713071"/>
          </a:xfrm>
        </p:grpSpPr>
        <p:sp>
          <p:nvSpPr>
            <p:cNvPr id="1986" name="Google Shape;1986;p25"/>
            <p:cNvSpPr/>
            <p:nvPr/>
          </p:nvSpPr>
          <p:spPr>
            <a:xfrm rot="-6596588">
              <a:off x="3726388" y="3510395"/>
              <a:ext cx="771357" cy="771357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sp>
          <p:nvSpPr>
            <p:cNvPr id="1987" name="Google Shape;1987;p25"/>
            <p:cNvSpPr/>
            <p:nvPr/>
          </p:nvSpPr>
          <p:spPr>
            <a:xfrm rot="-6599386">
              <a:off x="2318596" y="1407533"/>
              <a:ext cx="440541" cy="440541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sp>
          <p:nvSpPr>
            <p:cNvPr id="1988" name="Google Shape;1988;p25"/>
            <p:cNvSpPr/>
            <p:nvPr/>
          </p:nvSpPr>
          <p:spPr>
            <a:xfrm rot="-6598839">
              <a:off x="2887641" y="2346984"/>
              <a:ext cx="1199287" cy="1199287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sp>
          <p:nvSpPr>
            <p:cNvPr id="1989" name="Google Shape;1989;p25"/>
            <p:cNvSpPr/>
            <p:nvPr/>
          </p:nvSpPr>
          <p:spPr>
            <a:xfrm rot="-6598620">
              <a:off x="4374916" y="913763"/>
              <a:ext cx="1681581" cy="1681581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sp>
          <p:nvSpPr>
            <p:cNvPr id="1990" name="Google Shape;1990;p25"/>
            <p:cNvSpPr/>
            <p:nvPr/>
          </p:nvSpPr>
          <p:spPr>
            <a:xfrm rot="-6597866">
              <a:off x="2661829" y="2208216"/>
              <a:ext cx="629106" cy="629106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sp>
          <p:nvSpPr>
            <p:cNvPr id="1991" name="Google Shape;1991;p25"/>
            <p:cNvSpPr/>
            <p:nvPr/>
          </p:nvSpPr>
          <p:spPr>
            <a:xfrm rot="-6597701">
              <a:off x="3267625" y="1113818"/>
              <a:ext cx="274172" cy="27417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</p:grpSp>
      <p:grpSp>
        <p:nvGrpSpPr>
          <p:cNvPr id="1992" name="Google Shape;1992;p25"/>
          <p:cNvGrpSpPr/>
          <p:nvPr/>
        </p:nvGrpSpPr>
        <p:grpSpPr>
          <a:xfrm>
            <a:off x="4447194" y="2196766"/>
            <a:ext cx="2440200" cy="2440200"/>
            <a:chOff x="4447194" y="1815766"/>
            <a:chExt cx="2440200" cy="2440200"/>
          </a:xfrm>
        </p:grpSpPr>
        <p:sp>
          <p:nvSpPr>
            <p:cNvPr id="1993" name="Google Shape;1993;p25"/>
            <p:cNvSpPr/>
            <p:nvPr/>
          </p:nvSpPr>
          <p:spPr>
            <a:xfrm>
              <a:off x="4447194" y="1815766"/>
              <a:ext cx="2440200" cy="2440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sp>
          <p:nvSpPr>
            <p:cNvPr id="1994" name="Google Shape;1994;p25"/>
            <p:cNvSpPr txBox="1"/>
            <p:nvPr/>
          </p:nvSpPr>
          <p:spPr>
            <a:xfrm>
              <a:off x="4735950" y="2504275"/>
              <a:ext cx="1862700" cy="1163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Lorem ipsum congue tempus</a:t>
              </a:r>
              <a:endParaRPr sz="12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</p:grpSp>
      <p:grpSp>
        <p:nvGrpSpPr>
          <p:cNvPr id="1995" name="Google Shape;1995;p25"/>
          <p:cNvGrpSpPr/>
          <p:nvPr/>
        </p:nvGrpSpPr>
        <p:grpSpPr>
          <a:xfrm>
            <a:off x="3566937" y="1755053"/>
            <a:ext cx="1423800" cy="1423800"/>
            <a:chOff x="3490737" y="1374053"/>
            <a:chExt cx="1423800" cy="1423800"/>
          </a:xfrm>
        </p:grpSpPr>
        <p:sp>
          <p:nvSpPr>
            <p:cNvPr id="1996" name="Google Shape;1996;p25"/>
            <p:cNvSpPr/>
            <p:nvPr/>
          </p:nvSpPr>
          <p:spPr>
            <a:xfrm>
              <a:off x="3490737" y="1374053"/>
              <a:ext cx="1423800" cy="1423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sp>
          <p:nvSpPr>
            <p:cNvPr id="1997" name="Google Shape;1997;p25"/>
            <p:cNvSpPr txBox="1"/>
            <p:nvPr/>
          </p:nvSpPr>
          <p:spPr>
            <a:xfrm>
              <a:off x="3718754" y="1613603"/>
              <a:ext cx="967800" cy="944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lt1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Lorem ipsum tempus</a:t>
              </a:r>
              <a:endParaRPr sz="10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2" name="Google Shape;2002;p26"/>
          <p:cNvSpPr txBox="1">
            <a:spLocks noGrp="1"/>
          </p:cNvSpPr>
          <p:nvPr>
            <p:ph type="title"/>
          </p:nvPr>
        </p:nvSpPr>
        <p:spPr>
          <a:xfrm>
            <a:off x="1131750" y="623025"/>
            <a:ext cx="6880500" cy="58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tables to compare data</a:t>
            </a:r>
            <a:endParaRPr/>
          </a:p>
        </p:txBody>
      </p:sp>
      <p:graphicFrame>
        <p:nvGraphicFramePr>
          <p:cNvPr id="2003" name="Google Shape;2003;p26"/>
          <p:cNvGraphicFramePr/>
          <p:nvPr/>
        </p:nvGraphicFramePr>
        <p:xfrm>
          <a:off x="1562500" y="143623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{8DAEDABC-BADD-4293-A472-D3AD88E73092}</a:tableStyleId>
              </a:tblPr>
              <a:tblGrid>
                <a:gridCol w="1504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04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04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04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47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5F6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Amatic SC"/>
                          <a:ea typeface="Amatic SC"/>
                          <a:cs typeface="Amatic SC"/>
                          <a:sym typeface="Amatic SC"/>
                        </a:rPr>
                        <a:t>A</a:t>
                      </a:r>
                      <a:endParaRPr sz="1800" b="1">
                        <a:solidFill>
                          <a:schemeClr val="lt1"/>
                        </a:solidFill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5F6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Amatic SC"/>
                          <a:ea typeface="Amatic SC"/>
                          <a:cs typeface="Amatic SC"/>
                          <a:sym typeface="Amatic SC"/>
                        </a:rPr>
                        <a:t>B</a:t>
                      </a:r>
                      <a:endParaRPr sz="1800" b="1">
                        <a:solidFill>
                          <a:schemeClr val="lt1"/>
                        </a:solidFill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5F6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Amatic SC"/>
                          <a:ea typeface="Amatic SC"/>
                          <a:cs typeface="Amatic SC"/>
                          <a:sym typeface="Amatic SC"/>
                        </a:rPr>
                        <a:t>C</a:t>
                      </a:r>
                      <a:endParaRPr sz="1800" b="1">
                        <a:solidFill>
                          <a:schemeClr val="lt1"/>
                        </a:solidFill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5F6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73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lt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Yellow</a:t>
                      </a:r>
                      <a:endParaRPr sz="9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5F6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5F6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solidFill>
                            <a:schemeClr val="lt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10</a:t>
                      </a:r>
                      <a:endParaRPr sz="14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5F6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5F6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solidFill>
                            <a:schemeClr val="lt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20</a:t>
                      </a:r>
                      <a:endParaRPr sz="14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5F6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5F6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solidFill>
                            <a:schemeClr val="lt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7</a:t>
                      </a:r>
                      <a:endParaRPr sz="14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5F6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5F6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73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lt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Blue</a:t>
                      </a:r>
                      <a:endParaRPr sz="9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5F6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5F6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solidFill>
                            <a:schemeClr val="lt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30</a:t>
                      </a:r>
                      <a:endParaRPr sz="14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5F6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5F6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solidFill>
                            <a:schemeClr val="lt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15</a:t>
                      </a:r>
                      <a:endParaRPr sz="14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5F6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5F6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solidFill>
                            <a:schemeClr val="lt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10</a:t>
                      </a:r>
                      <a:endParaRPr sz="14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5F6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5F6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73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lt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Orange</a:t>
                      </a:r>
                      <a:endParaRPr sz="9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5F6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solidFill>
                            <a:schemeClr val="lt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5</a:t>
                      </a:r>
                      <a:endParaRPr sz="14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5F6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solidFill>
                            <a:schemeClr val="lt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24</a:t>
                      </a:r>
                      <a:endParaRPr sz="14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5F6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solidFill>
                            <a:schemeClr val="lt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16</a:t>
                      </a:r>
                      <a:endParaRPr sz="14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5F6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004" name="Google Shape;2004;p26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9" name="Google Shape;2009;p27" descr="mapa_esbozo_n_50-0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9352" y="927824"/>
            <a:ext cx="7285297" cy="3681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10" name="Google Shape;2010;p27"/>
          <p:cNvSpPr txBox="1">
            <a:spLocks noGrp="1"/>
          </p:cNvSpPr>
          <p:nvPr>
            <p:ph type="title"/>
          </p:nvPr>
        </p:nvSpPr>
        <p:spPr>
          <a:xfrm>
            <a:off x="1131750" y="623025"/>
            <a:ext cx="6880500" cy="58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Maps</a:t>
            </a:r>
            <a:endParaRPr/>
          </a:p>
        </p:txBody>
      </p:sp>
      <p:sp>
        <p:nvSpPr>
          <p:cNvPr id="2011" name="Google Shape;2011;p27"/>
          <p:cNvSpPr/>
          <p:nvPr/>
        </p:nvSpPr>
        <p:spPr>
          <a:xfrm>
            <a:off x="2275650" y="1832131"/>
            <a:ext cx="702000" cy="202500"/>
          </a:xfrm>
          <a:prstGeom prst="wedgeRectCallout">
            <a:avLst>
              <a:gd name="adj1" fmla="val -21428"/>
              <a:gd name="adj2" fmla="val 8428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rPr>
              <a:t>our office</a:t>
            </a:r>
            <a:endParaRPr b="1">
              <a:solidFill>
                <a:schemeClr val="lt1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grpSp>
        <p:nvGrpSpPr>
          <p:cNvPr id="2012" name="Google Shape;2012;p27"/>
          <p:cNvGrpSpPr/>
          <p:nvPr/>
        </p:nvGrpSpPr>
        <p:grpSpPr>
          <a:xfrm>
            <a:off x="1633114" y="2176824"/>
            <a:ext cx="190252" cy="171538"/>
            <a:chOff x="2898281" y="1033551"/>
            <a:chExt cx="426000" cy="512208"/>
          </a:xfrm>
        </p:grpSpPr>
        <p:sp>
          <p:nvSpPr>
            <p:cNvPr id="2013" name="Google Shape;2013;p27"/>
            <p:cNvSpPr/>
            <p:nvPr/>
          </p:nvSpPr>
          <p:spPr>
            <a:xfrm>
              <a:off x="2898281" y="1060984"/>
              <a:ext cx="426000" cy="484775"/>
            </a:xfrm>
            <a:custGeom>
              <a:avLst/>
              <a:gdLst/>
              <a:ahLst/>
              <a:cxnLst/>
              <a:rect l="l" t="t" r="r" b="b"/>
              <a:pathLst>
                <a:path w="17040" h="19391" extrusionOk="0">
                  <a:moveTo>
                    <a:pt x="152" y="17224"/>
                  </a:moveTo>
                  <a:cubicBezTo>
                    <a:pt x="6800" y="9766"/>
                    <a:pt x="6827" y="9791"/>
                    <a:pt x="13447" y="2308"/>
                  </a:cubicBezTo>
                  <a:cubicBezTo>
                    <a:pt x="14286" y="1360"/>
                    <a:pt x="15634" y="1495"/>
                    <a:pt x="15068" y="363"/>
                  </a:cubicBezTo>
                  <a:cubicBezTo>
                    <a:pt x="14545" y="-682"/>
                    <a:pt x="13950" y="833"/>
                    <a:pt x="13123" y="1660"/>
                  </a:cubicBezTo>
                  <a:cubicBezTo>
                    <a:pt x="9515" y="5268"/>
                    <a:pt x="6845" y="9717"/>
                    <a:pt x="4043" y="13981"/>
                  </a:cubicBezTo>
                  <a:cubicBezTo>
                    <a:pt x="2890" y="15735"/>
                    <a:pt x="-1202" y="20429"/>
                    <a:pt x="477" y="19170"/>
                  </a:cubicBezTo>
                  <a:cubicBezTo>
                    <a:pt x="4145" y="16418"/>
                    <a:pt x="7050" y="12771"/>
                    <a:pt x="10204" y="9442"/>
                  </a:cubicBezTo>
                  <a:cubicBezTo>
                    <a:pt x="12807" y="6694"/>
                    <a:pt x="12853" y="6737"/>
                    <a:pt x="15392" y="3930"/>
                  </a:cubicBezTo>
                  <a:cubicBezTo>
                    <a:pt x="15936" y="3329"/>
                    <a:pt x="17040" y="2182"/>
                    <a:pt x="16365" y="2632"/>
                  </a:cubicBezTo>
                  <a:cubicBezTo>
                    <a:pt x="11977" y="5558"/>
                    <a:pt x="8555" y="9746"/>
                    <a:pt x="5016" y="13657"/>
                  </a:cubicBezTo>
                  <a:cubicBezTo>
                    <a:pt x="3928" y="14859"/>
                    <a:pt x="1925" y="17397"/>
                    <a:pt x="3071" y="16251"/>
                  </a:cubicBezTo>
                  <a:cubicBezTo>
                    <a:pt x="7572" y="11750"/>
                    <a:pt x="12545" y="7354"/>
                    <a:pt x="15392" y="1660"/>
                  </a:cubicBezTo>
                  <a:cubicBezTo>
                    <a:pt x="16367" y="-291"/>
                    <a:pt x="13692" y="3036"/>
                    <a:pt x="12150" y="4578"/>
                  </a:cubicBezTo>
                  <a:cubicBezTo>
                    <a:pt x="8469" y="8259"/>
                    <a:pt x="1774" y="11045"/>
                    <a:pt x="1774" y="16251"/>
                  </a:cubicBezTo>
                  <a:cubicBezTo>
                    <a:pt x="1774" y="18316"/>
                    <a:pt x="4608" y="13247"/>
                    <a:pt x="5989" y="11712"/>
                  </a:cubicBezTo>
                  <a:cubicBezTo>
                    <a:pt x="8601" y="8810"/>
                    <a:pt x="12825" y="6745"/>
                    <a:pt x="13771" y="2957"/>
                  </a:cubicBezTo>
                  <a:cubicBezTo>
                    <a:pt x="14000" y="2040"/>
                    <a:pt x="12911" y="3369"/>
                    <a:pt x="12150" y="3930"/>
                  </a:cubicBezTo>
                  <a:cubicBezTo>
                    <a:pt x="9826" y="5642"/>
                    <a:pt x="9651" y="5455"/>
                    <a:pt x="7610" y="7496"/>
                  </a:cubicBezTo>
                  <a:cubicBezTo>
                    <a:pt x="4721" y="10385"/>
                    <a:pt x="1443" y="13347"/>
                    <a:pt x="152" y="17224"/>
                  </a:cubicBezTo>
                  <a:cubicBezTo>
                    <a:pt x="-432" y="18978"/>
                    <a:pt x="1228" y="15717"/>
                    <a:pt x="2422" y="14306"/>
                  </a:cubicBezTo>
                  <a:cubicBezTo>
                    <a:pt x="5484" y="10687"/>
                    <a:pt x="8717" y="7200"/>
                    <a:pt x="12150" y="3930"/>
                  </a:cubicBezTo>
                  <a:cubicBezTo>
                    <a:pt x="13036" y="3086"/>
                    <a:pt x="15838" y="788"/>
                    <a:pt x="14744" y="1335"/>
                  </a:cubicBezTo>
                  <a:cubicBezTo>
                    <a:pt x="8863" y="4275"/>
                    <a:pt x="4773" y="10133"/>
                    <a:pt x="1125" y="15603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014" name="Google Shape;2014;p27"/>
            <p:cNvSpPr/>
            <p:nvPr/>
          </p:nvSpPr>
          <p:spPr>
            <a:xfrm>
              <a:off x="2907167" y="1033551"/>
              <a:ext cx="384425" cy="497825"/>
            </a:xfrm>
            <a:custGeom>
              <a:avLst/>
              <a:gdLst/>
              <a:ahLst/>
              <a:cxnLst/>
              <a:rect l="l" t="t" r="r" b="b"/>
              <a:pathLst>
                <a:path w="15377" h="19913" extrusionOk="0">
                  <a:moveTo>
                    <a:pt x="769" y="4054"/>
                  </a:moveTo>
                  <a:cubicBezTo>
                    <a:pt x="5633" y="10539"/>
                    <a:pt x="5597" y="10566"/>
                    <a:pt x="10497" y="17024"/>
                  </a:cubicBezTo>
                  <a:cubicBezTo>
                    <a:pt x="11830" y="18781"/>
                    <a:pt x="9226" y="15221"/>
                    <a:pt x="7903" y="13457"/>
                  </a:cubicBezTo>
                  <a:cubicBezTo>
                    <a:pt x="7871" y="13414"/>
                    <a:pt x="1093" y="5682"/>
                    <a:pt x="1093" y="5351"/>
                  </a:cubicBezTo>
                  <a:cubicBezTo>
                    <a:pt x="1093" y="535"/>
                    <a:pt x="8441" y="11742"/>
                    <a:pt x="11145" y="15727"/>
                  </a:cubicBezTo>
                  <a:cubicBezTo>
                    <a:pt x="12286" y="17408"/>
                    <a:pt x="14677" y="20563"/>
                    <a:pt x="13091" y="19294"/>
                  </a:cubicBezTo>
                  <a:cubicBezTo>
                    <a:pt x="8886" y="15930"/>
                    <a:pt x="6441" y="10822"/>
                    <a:pt x="3039" y="6648"/>
                  </a:cubicBezTo>
                  <a:cubicBezTo>
                    <a:pt x="2069" y="5457"/>
                    <a:pt x="-364" y="4538"/>
                    <a:pt x="121" y="3081"/>
                  </a:cubicBezTo>
                  <a:cubicBezTo>
                    <a:pt x="1999" y="-2559"/>
                    <a:pt x="9656" y="11519"/>
                    <a:pt x="10821" y="17348"/>
                  </a:cubicBezTo>
                  <a:cubicBezTo>
                    <a:pt x="10980" y="18143"/>
                    <a:pt x="10200" y="16781"/>
                    <a:pt x="9848" y="16051"/>
                  </a:cubicBezTo>
                  <a:cubicBezTo>
                    <a:pt x="8679" y="13623"/>
                    <a:pt x="4722" y="3579"/>
                    <a:pt x="4012" y="2432"/>
                  </a:cubicBezTo>
                  <a:cubicBezTo>
                    <a:pt x="3552" y="1689"/>
                    <a:pt x="1952" y="1028"/>
                    <a:pt x="2390" y="1784"/>
                  </a:cubicBezTo>
                  <a:cubicBezTo>
                    <a:pt x="4047" y="4647"/>
                    <a:pt x="10698" y="12841"/>
                    <a:pt x="11794" y="14430"/>
                  </a:cubicBezTo>
                  <a:cubicBezTo>
                    <a:pt x="12994" y="16170"/>
                    <a:pt x="14958" y="19913"/>
                    <a:pt x="14064" y="17997"/>
                  </a:cubicBezTo>
                  <a:cubicBezTo>
                    <a:pt x="11540" y="12588"/>
                    <a:pt x="8790" y="7067"/>
                    <a:pt x="4660" y="2757"/>
                  </a:cubicBezTo>
                  <a:cubicBezTo>
                    <a:pt x="3702" y="1757"/>
                    <a:pt x="1730" y="440"/>
                    <a:pt x="2066" y="1784"/>
                  </a:cubicBezTo>
                  <a:cubicBezTo>
                    <a:pt x="3143" y="6087"/>
                    <a:pt x="8768" y="7620"/>
                    <a:pt x="11794" y="10863"/>
                  </a:cubicBezTo>
                  <a:cubicBezTo>
                    <a:pt x="13483" y="12672"/>
                    <a:pt x="16447" y="13705"/>
                    <a:pt x="14388" y="15078"/>
                  </a:cubicBezTo>
                  <a:cubicBezTo>
                    <a:pt x="12290" y="16477"/>
                    <a:pt x="12537" y="13360"/>
                    <a:pt x="10821" y="11512"/>
                  </a:cubicBezTo>
                  <a:cubicBezTo>
                    <a:pt x="8064" y="8543"/>
                    <a:pt x="5452" y="5410"/>
                    <a:pt x="2390" y="2757"/>
                  </a:cubicBezTo>
                  <a:cubicBezTo>
                    <a:pt x="1777" y="2226"/>
                    <a:pt x="792" y="1031"/>
                    <a:pt x="1093" y="1784"/>
                  </a:cubicBezTo>
                  <a:cubicBezTo>
                    <a:pt x="3344" y="7412"/>
                    <a:pt x="7379" y="12150"/>
                    <a:pt x="10497" y="17348"/>
                  </a:cubicBezTo>
                  <a:cubicBezTo>
                    <a:pt x="10983" y="18159"/>
                    <a:pt x="1255" y="0"/>
                    <a:pt x="1742" y="487"/>
                  </a:cubicBezTo>
                  <a:cubicBezTo>
                    <a:pt x="6916" y="5658"/>
                    <a:pt x="19228" y="13465"/>
                    <a:pt x="14064" y="18645"/>
                  </a:cubicBezTo>
                  <a:cubicBezTo>
                    <a:pt x="13340" y="19371"/>
                    <a:pt x="13901" y="17603"/>
                    <a:pt x="13415" y="16700"/>
                  </a:cubicBezTo>
                  <a:cubicBezTo>
                    <a:pt x="11125" y="12447"/>
                    <a:pt x="8748" y="6622"/>
                    <a:pt x="4012" y="5675"/>
                  </a:cubicBezTo>
                  <a:cubicBezTo>
                    <a:pt x="3535" y="5580"/>
                    <a:pt x="3771" y="6226"/>
                    <a:pt x="4012" y="6648"/>
                  </a:cubicBezTo>
                  <a:cubicBezTo>
                    <a:pt x="6661" y="11284"/>
                    <a:pt x="8349" y="17931"/>
                    <a:pt x="13415" y="19618"/>
                  </a:cubicBezTo>
                  <a:cubicBezTo>
                    <a:pt x="14922" y="20120"/>
                    <a:pt x="4448" y="8918"/>
                    <a:pt x="7254" y="8918"/>
                  </a:cubicBezTo>
                  <a:cubicBezTo>
                    <a:pt x="11426" y="8918"/>
                    <a:pt x="13701" y="14921"/>
                    <a:pt x="14712" y="18969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2015" name="Google Shape;2015;p27"/>
          <p:cNvGrpSpPr/>
          <p:nvPr/>
        </p:nvGrpSpPr>
        <p:grpSpPr>
          <a:xfrm>
            <a:off x="2977639" y="3567837"/>
            <a:ext cx="190252" cy="171538"/>
            <a:chOff x="2898281" y="1033551"/>
            <a:chExt cx="426000" cy="512208"/>
          </a:xfrm>
        </p:grpSpPr>
        <p:sp>
          <p:nvSpPr>
            <p:cNvPr id="2016" name="Google Shape;2016;p27"/>
            <p:cNvSpPr/>
            <p:nvPr/>
          </p:nvSpPr>
          <p:spPr>
            <a:xfrm>
              <a:off x="2898281" y="1060984"/>
              <a:ext cx="426000" cy="484775"/>
            </a:xfrm>
            <a:custGeom>
              <a:avLst/>
              <a:gdLst/>
              <a:ahLst/>
              <a:cxnLst/>
              <a:rect l="l" t="t" r="r" b="b"/>
              <a:pathLst>
                <a:path w="17040" h="19391" extrusionOk="0">
                  <a:moveTo>
                    <a:pt x="152" y="17224"/>
                  </a:moveTo>
                  <a:cubicBezTo>
                    <a:pt x="6800" y="9766"/>
                    <a:pt x="6827" y="9791"/>
                    <a:pt x="13447" y="2308"/>
                  </a:cubicBezTo>
                  <a:cubicBezTo>
                    <a:pt x="14286" y="1360"/>
                    <a:pt x="15634" y="1495"/>
                    <a:pt x="15068" y="363"/>
                  </a:cubicBezTo>
                  <a:cubicBezTo>
                    <a:pt x="14545" y="-682"/>
                    <a:pt x="13950" y="833"/>
                    <a:pt x="13123" y="1660"/>
                  </a:cubicBezTo>
                  <a:cubicBezTo>
                    <a:pt x="9515" y="5268"/>
                    <a:pt x="6845" y="9717"/>
                    <a:pt x="4043" y="13981"/>
                  </a:cubicBezTo>
                  <a:cubicBezTo>
                    <a:pt x="2890" y="15735"/>
                    <a:pt x="-1202" y="20429"/>
                    <a:pt x="477" y="19170"/>
                  </a:cubicBezTo>
                  <a:cubicBezTo>
                    <a:pt x="4145" y="16418"/>
                    <a:pt x="7050" y="12771"/>
                    <a:pt x="10204" y="9442"/>
                  </a:cubicBezTo>
                  <a:cubicBezTo>
                    <a:pt x="12807" y="6694"/>
                    <a:pt x="12853" y="6737"/>
                    <a:pt x="15392" y="3930"/>
                  </a:cubicBezTo>
                  <a:cubicBezTo>
                    <a:pt x="15936" y="3329"/>
                    <a:pt x="17040" y="2182"/>
                    <a:pt x="16365" y="2632"/>
                  </a:cubicBezTo>
                  <a:cubicBezTo>
                    <a:pt x="11977" y="5558"/>
                    <a:pt x="8555" y="9746"/>
                    <a:pt x="5016" y="13657"/>
                  </a:cubicBezTo>
                  <a:cubicBezTo>
                    <a:pt x="3928" y="14859"/>
                    <a:pt x="1925" y="17397"/>
                    <a:pt x="3071" y="16251"/>
                  </a:cubicBezTo>
                  <a:cubicBezTo>
                    <a:pt x="7572" y="11750"/>
                    <a:pt x="12545" y="7354"/>
                    <a:pt x="15392" y="1660"/>
                  </a:cubicBezTo>
                  <a:cubicBezTo>
                    <a:pt x="16367" y="-291"/>
                    <a:pt x="13692" y="3036"/>
                    <a:pt x="12150" y="4578"/>
                  </a:cubicBezTo>
                  <a:cubicBezTo>
                    <a:pt x="8469" y="8259"/>
                    <a:pt x="1774" y="11045"/>
                    <a:pt x="1774" y="16251"/>
                  </a:cubicBezTo>
                  <a:cubicBezTo>
                    <a:pt x="1774" y="18316"/>
                    <a:pt x="4608" y="13247"/>
                    <a:pt x="5989" y="11712"/>
                  </a:cubicBezTo>
                  <a:cubicBezTo>
                    <a:pt x="8601" y="8810"/>
                    <a:pt x="12825" y="6745"/>
                    <a:pt x="13771" y="2957"/>
                  </a:cubicBezTo>
                  <a:cubicBezTo>
                    <a:pt x="14000" y="2040"/>
                    <a:pt x="12911" y="3369"/>
                    <a:pt x="12150" y="3930"/>
                  </a:cubicBezTo>
                  <a:cubicBezTo>
                    <a:pt x="9826" y="5642"/>
                    <a:pt x="9651" y="5455"/>
                    <a:pt x="7610" y="7496"/>
                  </a:cubicBezTo>
                  <a:cubicBezTo>
                    <a:pt x="4721" y="10385"/>
                    <a:pt x="1443" y="13347"/>
                    <a:pt x="152" y="17224"/>
                  </a:cubicBezTo>
                  <a:cubicBezTo>
                    <a:pt x="-432" y="18978"/>
                    <a:pt x="1228" y="15717"/>
                    <a:pt x="2422" y="14306"/>
                  </a:cubicBezTo>
                  <a:cubicBezTo>
                    <a:pt x="5484" y="10687"/>
                    <a:pt x="8717" y="7200"/>
                    <a:pt x="12150" y="3930"/>
                  </a:cubicBezTo>
                  <a:cubicBezTo>
                    <a:pt x="13036" y="3086"/>
                    <a:pt x="15838" y="788"/>
                    <a:pt x="14744" y="1335"/>
                  </a:cubicBezTo>
                  <a:cubicBezTo>
                    <a:pt x="8863" y="4275"/>
                    <a:pt x="4773" y="10133"/>
                    <a:pt x="1125" y="15603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017" name="Google Shape;2017;p27"/>
            <p:cNvSpPr/>
            <p:nvPr/>
          </p:nvSpPr>
          <p:spPr>
            <a:xfrm>
              <a:off x="2907167" y="1033551"/>
              <a:ext cx="384425" cy="497825"/>
            </a:xfrm>
            <a:custGeom>
              <a:avLst/>
              <a:gdLst/>
              <a:ahLst/>
              <a:cxnLst/>
              <a:rect l="l" t="t" r="r" b="b"/>
              <a:pathLst>
                <a:path w="15377" h="19913" extrusionOk="0">
                  <a:moveTo>
                    <a:pt x="769" y="4054"/>
                  </a:moveTo>
                  <a:cubicBezTo>
                    <a:pt x="5633" y="10539"/>
                    <a:pt x="5597" y="10566"/>
                    <a:pt x="10497" y="17024"/>
                  </a:cubicBezTo>
                  <a:cubicBezTo>
                    <a:pt x="11830" y="18781"/>
                    <a:pt x="9226" y="15221"/>
                    <a:pt x="7903" y="13457"/>
                  </a:cubicBezTo>
                  <a:cubicBezTo>
                    <a:pt x="7871" y="13414"/>
                    <a:pt x="1093" y="5682"/>
                    <a:pt x="1093" y="5351"/>
                  </a:cubicBezTo>
                  <a:cubicBezTo>
                    <a:pt x="1093" y="535"/>
                    <a:pt x="8441" y="11742"/>
                    <a:pt x="11145" y="15727"/>
                  </a:cubicBezTo>
                  <a:cubicBezTo>
                    <a:pt x="12286" y="17408"/>
                    <a:pt x="14677" y="20563"/>
                    <a:pt x="13091" y="19294"/>
                  </a:cubicBezTo>
                  <a:cubicBezTo>
                    <a:pt x="8886" y="15930"/>
                    <a:pt x="6441" y="10822"/>
                    <a:pt x="3039" y="6648"/>
                  </a:cubicBezTo>
                  <a:cubicBezTo>
                    <a:pt x="2069" y="5457"/>
                    <a:pt x="-364" y="4538"/>
                    <a:pt x="121" y="3081"/>
                  </a:cubicBezTo>
                  <a:cubicBezTo>
                    <a:pt x="1999" y="-2559"/>
                    <a:pt x="9656" y="11519"/>
                    <a:pt x="10821" y="17348"/>
                  </a:cubicBezTo>
                  <a:cubicBezTo>
                    <a:pt x="10980" y="18143"/>
                    <a:pt x="10200" y="16781"/>
                    <a:pt x="9848" y="16051"/>
                  </a:cubicBezTo>
                  <a:cubicBezTo>
                    <a:pt x="8679" y="13623"/>
                    <a:pt x="4722" y="3579"/>
                    <a:pt x="4012" y="2432"/>
                  </a:cubicBezTo>
                  <a:cubicBezTo>
                    <a:pt x="3552" y="1689"/>
                    <a:pt x="1952" y="1028"/>
                    <a:pt x="2390" y="1784"/>
                  </a:cubicBezTo>
                  <a:cubicBezTo>
                    <a:pt x="4047" y="4647"/>
                    <a:pt x="10698" y="12841"/>
                    <a:pt x="11794" y="14430"/>
                  </a:cubicBezTo>
                  <a:cubicBezTo>
                    <a:pt x="12994" y="16170"/>
                    <a:pt x="14958" y="19913"/>
                    <a:pt x="14064" y="17997"/>
                  </a:cubicBezTo>
                  <a:cubicBezTo>
                    <a:pt x="11540" y="12588"/>
                    <a:pt x="8790" y="7067"/>
                    <a:pt x="4660" y="2757"/>
                  </a:cubicBezTo>
                  <a:cubicBezTo>
                    <a:pt x="3702" y="1757"/>
                    <a:pt x="1730" y="440"/>
                    <a:pt x="2066" y="1784"/>
                  </a:cubicBezTo>
                  <a:cubicBezTo>
                    <a:pt x="3143" y="6087"/>
                    <a:pt x="8768" y="7620"/>
                    <a:pt x="11794" y="10863"/>
                  </a:cubicBezTo>
                  <a:cubicBezTo>
                    <a:pt x="13483" y="12672"/>
                    <a:pt x="16447" y="13705"/>
                    <a:pt x="14388" y="15078"/>
                  </a:cubicBezTo>
                  <a:cubicBezTo>
                    <a:pt x="12290" y="16477"/>
                    <a:pt x="12537" y="13360"/>
                    <a:pt x="10821" y="11512"/>
                  </a:cubicBezTo>
                  <a:cubicBezTo>
                    <a:pt x="8064" y="8543"/>
                    <a:pt x="5452" y="5410"/>
                    <a:pt x="2390" y="2757"/>
                  </a:cubicBezTo>
                  <a:cubicBezTo>
                    <a:pt x="1777" y="2226"/>
                    <a:pt x="792" y="1031"/>
                    <a:pt x="1093" y="1784"/>
                  </a:cubicBezTo>
                  <a:cubicBezTo>
                    <a:pt x="3344" y="7412"/>
                    <a:pt x="7379" y="12150"/>
                    <a:pt x="10497" y="17348"/>
                  </a:cubicBezTo>
                  <a:cubicBezTo>
                    <a:pt x="10983" y="18159"/>
                    <a:pt x="1255" y="0"/>
                    <a:pt x="1742" y="487"/>
                  </a:cubicBezTo>
                  <a:cubicBezTo>
                    <a:pt x="6916" y="5658"/>
                    <a:pt x="19228" y="13465"/>
                    <a:pt x="14064" y="18645"/>
                  </a:cubicBezTo>
                  <a:cubicBezTo>
                    <a:pt x="13340" y="19371"/>
                    <a:pt x="13901" y="17603"/>
                    <a:pt x="13415" y="16700"/>
                  </a:cubicBezTo>
                  <a:cubicBezTo>
                    <a:pt x="11125" y="12447"/>
                    <a:pt x="8748" y="6622"/>
                    <a:pt x="4012" y="5675"/>
                  </a:cubicBezTo>
                  <a:cubicBezTo>
                    <a:pt x="3535" y="5580"/>
                    <a:pt x="3771" y="6226"/>
                    <a:pt x="4012" y="6648"/>
                  </a:cubicBezTo>
                  <a:cubicBezTo>
                    <a:pt x="6661" y="11284"/>
                    <a:pt x="8349" y="17931"/>
                    <a:pt x="13415" y="19618"/>
                  </a:cubicBezTo>
                  <a:cubicBezTo>
                    <a:pt x="14922" y="20120"/>
                    <a:pt x="4448" y="8918"/>
                    <a:pt x="7254" y="8918"/>
                  </a:cubicBezTo>
                  <a:cubicBezTo>
                    <a:pt x="11426" y="8918"/>
                    <a:pt x="13701" y="14921"/>
                    <a:pt x="14712" y="18969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2018" name="Google Shape;2018;p27"/>
          <p:cNvGrpSpPr/>
          <p:nvPr/>
        </p:nvGrpSpPr>
        <p:grpSpPr>
          <a:xfrm>
            <a:off x="3913464" y="1953674"/>
            <a:ext cx="190252" cy="171538"/>
            <a:chOff x="2898281" y="1033551"/>
            <a:chExt cx="426000" cy="512208"/>
          </a:xfrm>
        </p:grpSpPr>
        <p:sp>
          <p:nvSpPr>
            <p:cNvPr id="2019" name="Google Shape;2019;p27"/>
            <p:cNvSpPr/>
            <p:nvPr/>
          </p:nvSpPr>
          <p:spPr>
            <a:xfrm>
              <a:off x="2898281" y="1060984"/>
              <a:ext cx="426000" cy="484775"/>
            </a:xfrm>
            <a:custGeom>
              <a:avLst/>
              <a:gdLst/>
              <a:ahLst/>
              <a:cxnLst/>
              <a:rect l="l" t="t" r="r" b="b"/>
              <a:pathLst>
                <a:path w="17040" h="19391" extrusionOk="0">
                  <a:moveTo>
                    <a:pt x="152" y="17224"/>
                  </a:moveTo>
                  <a:cubicBezTo>
                    <a:pt x="6800" y="9766"/>
                    <a:pt x="6827" y="9791"/>
                    <a:pt x="13447" y="2308"/>
                  </a:cubicBezTo>
                  <a:cubicBezTo>
                    <a:pt x="14286" y="1360"/>
                    <a:pt x="15634" y="1495"/>
                    <a:pt x="15068" y="363"/>
                  </a:cubicBezTo>
                  <a:cubicBezTo>
                    <a:pt x="14545" y="-682"/>
                    <a:pt x="13950" y="833"/>
                    <a:pt x="13123" y="1660"/>
                  </a:cubicBezTo>
                  <a:cubicBezTo>
                    <a:pt x="9515" y="5268"/>
                    <a:pt x="6845" y="9717"/>
                    <a:pt x="4043" y="13981"/>
                  </a:cubicBezTo>
                  <a:cubicBezTo>
                    <a:pt x="2890" y="15735"/>
                    <a:pt x="-1202" y="20429"/>
                    <a:pt x="477" y="19170"/>
                  </a:cubicBezTo>
                  <a:cubicBezTo>
                    <a:pt x="4145" y="16418"/>
                    <a:pt x="7050" y="12771"/>
                    <a:pt x="10204" y="9442"/>
                  </a:cubicBezTo>
                  <a:cubicBezTo>
                    <a:pt x="12807" y="6694"/>
                    <a:pt x="12853" y="6737"/>
                    <a:pt x="15392" y="3930"/>
                  </a:cubicBezTo>
                  <a:cubicBezTo>
                    <a:pt x="15936" y="3329"/>
                    <a:pt x="17040" y="2182"/>
                    <a:pt x="16365" y="2632"/>
                  </a:cubicBezTo>
                  <a:cubicBezTo>
                    <a:pt x="11977" y="5558"/>
                    <a:pt x="8555" y="9746"/>
                    <a:pt x="5016" y="13657"/>
                  </a:cubicBezTo>
                  <a:cubicBezTo>
                    <a:pt x="3928" y="14859"/>
                    <a:pt x="1925" y="17397"/>
                    <a:pt x="3071" y="16251"/>
                  </a:cubicBezTo>
                  <a:cubicBezTo>
                    <a:pt x="7572" y="11750"/>
                    <a:pt x="12545" y="7354"/>
                    <a:pt x="15392" y="1660"/>
                  </a:cubicBezTo>
                  <a:cubicBezTo>
                    <a:pt x="16367" y="-291"/>
                    <a:pt x="13692" y="3036"/>
                    <a:pt x="12150" y="4578"/>
                  </a:cubicBezTo>
                  <a:cubicBezTo>
                    <a:pt x="8469" y="8259"/>
                    <a:pt x="1774" y="11045"/>
                    <a:pt x="1774" y="16251"/>
                  </a:cubicBezTo>
                  <a:cubicBezTo>
                    <a:pt x="1774" y="18316"/>
                    <a:pt x="4608" y="13247"/>
                    <a:pt x="5989" y="11712"/>
                  </a:cubicBezTo>
                  <a:cubicBezTo>
                    <a:pt x="8601" y="8810"/>
                    <a:pt x="12825" y="6745"/>
                    <a:pt x="13771" y="2957"/>
                  </a:cubicBezTo>
                  <a:cubicBezTo>
                    <a:pt x="14000" y="2040"/>
                    <a:pt x="12911" y="3369"/>
                    <a:pt x="12150" y="3930"/>
                  </a:cubicBezTo>
                  <a:cubicBezTo>
                    <a:pt x="9826" y="5642"/>
                    <a:pt x="9651" y="5455"/>
                    <a:pt x="7610" y="7496"/>
                  </a:cubicBezTo>
                  <a:cubicBezTo>
                    <a:pt x="4721" y="10385"/>
                    <a:pt x="1443" y="13347"/>
                    <a:pt x="152" y="17224"/>
                  </a:cubicBezTo>
                  <a:cubicBezTo>
                    <a:pt x="-432" y="18978"/>
                    <a:pt x="1228" y="15717"/>
                    <a:pt x="2422" y="14306"/>
                  </a:cubicBezTo>
                  <a:cubicBezTo>
                    <a:pt x="5484" y="10687"/>
                    <a:pt x="8717" y="7200"/>
                    <a:pt x="12150" y="3930"/>
                  </a:cubicBezTo>
                  <a:cubicBezTo>
                    <a:pt x="13036" y="3086"/>
                    <a:pt x="15838" y="788"/>
                    <a:pt x="14744" y="1335"/>
                  </a:cubicBezTo>
                  <a:cubicBezTo>
                    <a:pt x="8863" y="4275"/>
                    <a:pt x="4773" y="10133"/>
                    <a:pt x="1125" y="15603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020" name="Google Shape;2020;p27"/>
            <p:cNvSpPr/>
            <p:nvPr/>
          </p:nvSpPr>
          <p:spPr>
            <a:xfrm>
              <a:off x="2907167" y="1033551"/>
              <a:ext cx="384425" cy="497825"/>
            </a:xfrm>
            <a:custGeom>
              <a:avLst/>
              <a:gdLst/>
              <a:ahLst/>
              <a:cxnLst/>
              <a:rect l="l" t="t" r="r" b="b"/>
              <a:pathLst>
                <a:path w="15377" h="19913" extrusionOk="0">
                  <a:moveTo>
                    <a:pt x="769" y="4054"/>
                  </a:moveTo>
                  <a:cubicBezTo>
                    <a:pt x="5633" y="10539"/>
                    <a:pt x="5597" y="10566"/>
                    <a:pt x="10497" y="17024"/>
                  </a:cubicBezTo>
                  <a:cubicBezTo>
                    <a:pt x="11830" y="18781"/>
                    <a:pt x="9226" y="15221"/>
                    <a:pt x="7903" y="13457"/>
                  </a:cubicBezTo>
                  <a:cubicBezTo>
                    <a:pt x="7871" y="13414"/>
                    <a:pt x="1093" y="5682"/>
                    <a:pt x="1093" y="5351"/>
                  </a:cubicBezTo>
                  <a:cubicBezTo>
                    <a:pt x="1093" y="535"/>
                    <a:pt x="8441" y="11742"/>
                    <a:pt x="11145" y="15727"/>
                  </a:cubicBezTo>
                  <a:cubicBezTo>
                    <a:pt x="12286" y="17408"/>
                    <a:pt x="14677" y="20563"/>
                    <a:pt x="13091" y="19294"/>
                  </a:cubicBezTo>
                  <a:cubicBezTo>
                    <a:pt x="8886" y="15930"/>
                    <a:pt x="6441" y="10822"/>
                    <a:pt x="3039" y="6648"/>
                  </a:cubicBezTo>
                  <a:cubicBezTo>
                    <a:pt x="2069" y="5457"/>
                    <a:pt x="-364" y="4538"/>
                    <a:pt x="121" y="3081"/>
                  </a:cubicBezTo>
                  <a:cubicBezTo>
                    <a:pt x="1999" y="-2559"/>
                    <a:pt x="9656" y="11519"/>
                    <a:pt x="10821" y="17348"/>
                  </a:cubicBezTo>
                  <a:cubicBezTo>
                    <a:pt x="10980" y="18143"/>
                    <a:pt x="10200" y="16781"/>
                    <a:pt x="9848" y="16051"/>
                  </a:cubicBezTo>
                  <a:cubicBezTo>
                    <a:pt x="8679" y="13623"/>
                    <a:pt x="4722" y="3579"/>
                    <a:pt x="4012" y="2432"/>
                  </a:cubicBezTo>
                  <a:cubicBezTo>
                    <a:pt x="3552" y="1689"/>
                    <a:pt x="1952" y="1028"/>
                    <a:pt x="2390" y="1784"/>
                  </a:cubicBezTo>
                  <a:cubicBezTo>
                    <a:pt x="4047" y="4647"/>
                    <a:pt x="10698" y="12841"/>
                    <a:pt x="11794" y="14430"/>
                  </a:cubicBezTo>
                  <a:cubicBezTo>
                    <a:pt x="12994" y="16170"/>
                    <a:pt x="14958" y="19913"/>
                    <a:pt x="14064" y="17997"/>
                  </a:cubicBezTo>
                  <a:cubicBezTo>
                    <a:pt x="11540" y="12588"/>
                    <a:pt x="8790" y="7067"/>
                    <a:pt x="4660" y="2757"/>
                  </a:cubicBezTo>
                  <a:cubicBezTo>
                    <a:pt x="3702" y="1757"/>
                    <a:pt x="1730" y="440"/>
                    <a:pt x="2066" y="1784"/>
                  </a:cubicBezTo>
                  <a:cubicBezTo>
                    <a:pt x="3143" y="6087"/>
                    <a:pt x="8768" y="7620"/>
                    <a:pt x="11794" y="10863"/>
                  </a:cubicBezTo>
                  <a:cubicBezTo>
                    <a:pt x="13483" y="12672"/>
                    <a:pt x="16447" y="13705"/>
                    <a:pt x="14388" y="15078"/>
                  </a:cubicBezTo>
                  <a:cubicBezTo>
                    <a:pt x="12290" y="16477"/>
                    <a:pt x="12537" y="13360"/>
                    <a:pt x="10821" y="11512"/>
                  </a:cubicBezTo>
                  <a:cubicBezTo>
                    <a:pt x="8064" y="8543"/>
                    <a:pt x="5452" y="5410"/>
                    <a:pt x="2390" y="2757"/>
                  </a:cubicBezTo>
                  <a:cubicBezTo>
                    <a:pt x="1777" y="2226"/>
                    <a:pt x="792" y="1031"/>
                    <a:pt x="1093" y="1784"/>
                  </a:cubicBezTo>
                  <a:cubicBezTo>
                    <a:pt x="3344" y="7412"/>
                    <a:pt x="7379" y="12150"/>
                    <a:pt x="10497" y="17348"/>
                  </a:cubicBezTo>
                  <a:cubicBezTo>
                    <a:pt x="10983" y="18159"/>
                    <a:pt x="1255" y="0"/>
                    <a:pt x="1742" y="487"/>
                  </a:cubicBezTo>
                  <a:cubicBezTo>
                    <a:pt x="6916" y="5658"/>
                    <a:pt x="19228" y="13465"/>
                    <a:pt x="14064" y="18645"/>
                  </a:cubicBezTo>
                  <a:cubicBezTo>
                    <a:pt x="13340" y="19371"/>
                    <a:pt x="13901" y="17603"/>
                    <a:pt x="13415" y="16700"/>
                  </a:cubicBezTo>
                  <a:cubicBezTo>
                    <a:pt x="11125" y="12447"/>
                    <a:pt x="8748" y="6622"/>
                    <a:pt x="4012" y="5675"/>
                  </a:cubicBezTo>
                  <a:cubicBezTo>
                    <a:pt x="3535" y="5580"/>
                    <a:pt x="3771" y="6226"/>
                    <a:pt x="4012" y="6648"/>
                  </a:cubicBezTo>
                  <a:cubicBezTo>
                    <a:pt x="6661" y="11284"/>
                    <a:pt x="8349" y="17931"/>
                    <a:pt x="13415" y="19618"/>
                  </a:cubicBezTo>
                  <a:cubicBezTo>
                    <a:pt x="14922" y="20120"/>
                    <a:pt x="4448" y="8918"/>
                    <a:pt x="7254" y="8918"/>
                  </a:cubicBezTo>
                  <a:cubicBezTo>
                    <a:pt x="11426" y="8918"/>
                    <a:pt x="13701" y="14921"/>
                    <a:pt x="14712" y="18969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2021" name="Google Shape;2021;p27"/>
          <p:cNvGrpSpPr/>
          <p:nvPr/>
        </p:nvGrpSpPr>
        <p:grpSpPr>
          <a:xfrm>
            <a:off x="4521014" y="3811293"/>
            <a:ext cx="190252" cy="171538"/>
            <a:chOff x="2898281" y="1033551"/>
            <a:chExt cx="426000" cy="512208"/>
          </a:xfrm>
        </p:grpSpPr>
        <p:sp>
          <p:nvSpPr>
            <p:cNvPr id="2022" name="Google Shape;2022;p27"/>
            <p:cNvSpPr/>
            <p:nvPr/>
          </p:nvSpPr>
          <p:spPr>
            <a:xfrm>
              <a:off x="2898281" y="1060984"/>
              <a:ext cx="426000" cy="484775"/>
            </a:xfrm>
            <a:custGeom>
              <a:avLst/>
              <a:gdLst/>
              <a:ahLst/>
              <a:cxnLst/>
              <a:rect l="l" t="t" r="r" b="b"/>
              <a:pathLst>
                <a:path w="17040" h="19391" extrusionOk="0">
                  <a:moveTo>
                    <a:pt x="152" y="17224"/>
                  </a:moveTo>
                  <a:cubicBezTo>
                    <a:pt x="6800" y="9766"/>
                    <a:pt x="6827" y="9791"/>
                    <a:pt x="13447" y="2308"/>
                  </a:cubicBezTo>
                  <a:cubicBezTo>
                    <a:pt x="14286" y="1360"/>
                    <a:pt x="15634" y="1495"/>
                    <a:pt x="15068" y="363"/>
                  </a:cubicBezTo>
                  <a:cubicBezTo>
                    <a:pt x="14545" y="-682"/>
                    <a:pt x="13950" y="833"/>
                    <a:pt x="13123" y="1660"/>
                  </a:cubicBezTo>
                  <a:cubicBezTo>
                    <a:pt x="9515" y="5268"/>
                    <a:pt x="6845" y="9717"/>
                    <a:pt x="4043" y="13981"/>
                  </a:cubicBezTo>
                  <a:cubicBezTo>
                    <a:pt x="2890" y="15735"/>
                    <a:pt x="-1202" y="20429"/>
                    <a:pt x="477" y="19170"/>
                  </a:cubicBezTo>
                  <a:cubicBezTo>
                    <a:pt x="4145" y="16418"/>
                    <a:pt x="7050" y="12771"/>
                    <a:pt x="10204" y="9442"/>
                  </a:cubicBezTo>
                  <a:cubicBezTo>
                    <a:pt x="12807" y="6694"/>
                    <a:pt x="12853" y="6737"/>
                    <a:pt x="15392" y="3930"/>
                  </a:cubicBezTo>
                  <a:cubicBezTo>
                    <a:pt x="15936" y="3329"/>
                    <a:pt x="17040" y="2182"/>
                    <a:pt x="16365" y="2632"/>
                  </a:cubicBezTo>
                  <a:cubicBezTo>
                    <a:pt x="11977" y="5558"/>
                    <a:pt x="8555" y="9746"/>
                    <a:pt x="5016" y="13657"/>
                  </a:cubicBezTo>
                  <a:cubicBezTo>
                    <a:pt x="3928" y="14859"/>
                    <a:pt x="1925" y="17397"/>
                    <a:pt x="3071" y="16251"/>
                  </a:cubicBezTo>
                  <a:cubicBezTo>
                    <a:pt x="7572" y="11750"/>
                    <a:pt x="12545" y="7354"/>
                    <a:pt x="15392" y="1660"/>
                  </a:cubicBezTo>
                  <a:cubicBezTo>
                    <a:pt x="16367" y="-291"/>
                    <a:pt x="13692" y="3036"/>
                    <a:pt x="12150" y="4578"/>
                  </a:cubicBezTo>
                  <a:cubicBezTo>
                    <a:pt x="8469" y="8259"/>
                    <a:pt x="1774" y="11045"/>
                    <a:pt x="1774" y="16251"/>
                  </a:cubicBezTo>
                  <a:cubicBezTo>
                    <a:pt x="1774" y="18316"/>
                    <a:pt x="4608" y="13247"/>
                    <a:pt x="5989" y="11712"/>
                  </a:cubicBezTo>
                  <a:cubicBezTo>
                    <a:pt x="8601" y="8810"/>
                    <a:pt x="12825" y="6745"/>
                    <a:pt x="13771" y="2957"/>
                  </a:cubicBezTo>
                  <a:cubicBezTo>
                    <a:pt x="14000" y="2040"/>
                    <a:pt x="12911" y="3369"/>
                    <a:pt x="12150" y="3930"/>
                  </a:cubicBezTo>
                  <a:cubicBezTo>
                    <a:pt x="9826" y="5642"/>
                    <a:pt x="9651" y="5455"/>
                    <a:pt x="7610" y="7496"/>
                  </a:cubicBezTo>
                  <a:cubicBezTo>
                    <a:pt x="4721" y="10385"/>
                    <a:pt x="1443" y="13347"/>
                    <a:pt x="152" y="17224"/>
                  </a:cubicBezTo>
                  <a:cubicBezTo>
                    <a:pt x="-432" y="18978"/>
                    <a:pt x="1228" y="15717"/>
                    <a:pt x="2422" y="14306"/>
                  </a:cubicBezTo>
                  <a:cubicBezTo>
                    <a:pt x="5484" y="10687"/>
                    <a:pt x="8717" y="7200"/>
                    <a:pt x="12150" y="3930"/>
                  </a:cubicBezTo>
                  <a:cubicBezTo>
                    <a:pt x="13036" y="3086"/>
                    <a:pt x="15838" y="788"/>
                    <a:pt x="14744" y="1335"/>
                  </a:cubicBezTo>
                  <a:cubicBezTo>
                    <a:pt x="8863" y="4275"/>
                    <a:pt x="4773" y="10133"/>
                    <a:pt x="1125" y="15603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023" name="Google Shape;2023;p27"/>
            <p:cNvSpPr/>
            <p:nvPr/>
          </p:nvSpPr>
          <p:spPr>
            <a:xfrm>
              <a:off x="2907167" y="1033551"/>
              <a:ext cx="384425" cy="497825"/>
            </a:xfrm>
            <a:custGeom>
              <a:avLst/>
              <a:gdLst/>
              <a:ahLst/>
              <a:cxnLst/>
              <a:rect l="l" t="t" r="r" b="b"/>
              <a:pathLst>
                <a:path w="15377" h="19913" extrusionOk="0">
                  <a:moveTo>
                    <a:pt x="769" y="4054"/>
                  </a:moveTo>
                  <a:cubicBezTo>
                    <a:pt x="5633" y="10539"/>
                    <a:pt x="5597" y="10566"/>
                    <a:pt x="10497" y="17024"/>
                  </a:cubicBezTo>
                  <a:cubicBezTo>
                    <a:pt x="11830" y="18781"/>
                    <a:pt x="9226" y="15221"/>
                    <a:pt x="7903" y="13457"/>
                  </a:cubicBezTo>
                  <a:cubicBezTo>
                    <a:pt x="7871" y="13414"/>
                    <a:pt x="1093" y="5682"/>
                    <a:pt x="1093" y="5351"/>
                  </a:cubicBezTo>
                  <a:cubicBezTo>
                    <a:pt x="1093" y="535"/>
                    <a:pt x="8441" y="11742"/>
                    <a:pt x="11145" y="15727"/>
                  </a:cubicBezTo>
                  <a:cubicBezTo>
                    <a:pt x="12286" y="17408"/>
                    <a:pt x="14677" y="20563"/>
                    <a:pt x="13091" y="19294"/>
                  </a:cubicBezTo>
                  <a:cubicBezTo>
                    <a:pt x="8886" y="15930"/>
                    <a:pt x="6441" y="10822"/>
                    <a:pt x="3039" y="6648"/>
                  </a:cubicBezTo>
                  <a:cubicBezTo>
                    <a:pt x="2069" y="5457"/>
                    <a:pt x="-364" y="4538"/>
                    <a:pt x="121" y="3081"/>
                  </a:cubicBezTo>
                  <a:cubicBezTo>
                    <a:pt x="1999" y="-2559"/>
                    <a:pt x="9656" y="11519"/>
                    <a:pt x="10821" y="17348"/>
                  </a:cubicBezTo>
                  <a:cubicBezTo>
                    <a:pt x="10980" y="18143"/>
                    <a:pt x="10200" y="16781"/>
                    <a:pt x="9848" y="16051"/>
                  </a:cubicBezTo>
                  <a:cubicBezTo>
                    <a:pt x="8679" y="13623"/>
                    <a:pt x="4722" y="3579"/>
                    <a:pt x="4012" y="2432"/>
                  </a:cubicBezTo>
                  <a:cubicBezTo>
                    <a:pt x="3552" y="1689"/>
                    <a:pt x="1952" y="1028"/>
                    <a:pt x="2390" y="1784"/>
                  </a:cubicBezTo>
                  <a:cubicBezTo>
                    <a:pt x="4047" y="4647"/>
                    <a:pt x="10698" y="12841"/>
                    <a:pt x="11794" y="14430"/>
                  </a:cubicBezTo>
                  <a:cubicBezTo>
                    <a:pt x="12994" y="16170"/>
                    <a:pt x="14958" y="19913"/>
                    <a:pt x="14064" y="17997"/>
                  </a:cubicBezTo>
                  <a:cubicBezTo>
                    <a:pt x="11540" y="12588"/>
                    <a:pt x="8790" y="7067"/>
                    <a:pt x="4660" y="2757"/>
                  </a:cubicBezTo>
                  <a:cubicBezTo>
                    <a:pt x="3702" y="1757"/>
                    <a:pt x="1730" y="440"/>
                    <a:pt x="2066" y="1784"/>
                  </a:cubicBezTo>
                  <a:cubicBezTo>
                    <a:pt x="3143" y="6087"/>
                    <a:pt x="8768" y="7620"/>
                    <a:pt x="11794" y="10863"/>
                  </a:cubicBezTo>
                  <a:cubicBezTo>
                    <a:pt x="13483" y="12672"/>
                    <a:pt x="16447" y="13705"/>
                    <a:pt x="14388" y="15078"/>
                  </a:cubicBezTo>
                  <a:cubicBezTo>
                    <a:pt x="12290" y="16477"/>
                    <a:pt x="12537" y="13360"/>
                    <a:pt x="10821" y="11512"/>
                  </a:cubicBezTo>
                  <a:cubicBezTo>
                    <a:pt x="8064" y="8543"/>
                    <a:pt x="5452" y="5410"/>
                    <a:pt x="2390" y="2757"/>
                  </a:cubicBezTo>
                  <a:cubicBezTo>
                    <a:pt x="1777" y="2226"/>
                    <a:pt x="792" y="1031"/>
                    <a:pt x="1093" y="1784"/>
                  </a:cubicBezTo>
                  <a:cubicBezTo>
                    <a:pt x="3344" y="7412"/>
                    <a:pt x="7379" y="12150"/>
                    <a:pt x="10497" y="17348"/>
                  </a:cubicBezTo>
                  <a:cubicBezTo>
                    <a:pt x="10983" y="18159"/>
                    <a:pt x="1255" y="0"/>
                    <a:pt x="1742" y="487"/>
                  </a:cubicBezTo>
                  <a:cubicBezTo>
                    <a:pt x="6916" y="5658"/>
                    <a:pt x="19228" y="13465"/>
                    <a:pt x="14064" y="18645"/>
                  </a:cubicBezTo>
                  <a:cubicBezTo>
                    <a:pt x="13340" y="19371"/>
                    <a:pt x="13901" y="17603"/>
                    <a:pt x="13415" y="16700"/>
                  </a:cubicBezTo>
                  <a:cubicBezTo>
                    <a:pt x="11125" y="12447"/>
                    <a:pt x="8748" y="6622"/>
                    <a:pt x="4012" y="5675"/>
                  </a:cubicBezTo>
                  <a:cubicBezTo>
                    <a:pt x="3535" y="5580"/>
                    <a:pt x="3771" y="6226"/>
                    <a:pt x="4012" y="6648"/>
                  </a:cubicBezTo>
                  <a:cubicBezTo>
                    <a:pt x="6661" y="11284"/>
                    <a:pt x="8349" y="17931"/>
                    <a:pt x="13415" y="19618"/>
                  </a:cubicBezTo>
                  <a:cubicBezTo>
                    <a:pt x="14922" y="20120"/>
                    <a:pt x="4448" y="8918"/>
                    <a:pt x="7254" y="8918"/>
                  </a:cubicBezTo>
                  <a:cubicBezTo>
                    <a:pt x="11426" y="8918"/>
                    <a:pt x="13701" y="14921"/>
                    <a:pt x="14712" y="18969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2024" name="Google Shape;2024;p27"/>
          <p:cNvGrpSpPr/>
          <p:nvPr/>
        </p:nvGrpSpPr>
        <p:grpSpPr>
          <a:xfrm>
            <a:off x="6957339" y="3845812"/>
            <a:ext cx="190252" cy="171538"/>
            <a:chOff x="2898281" y="1033551"/>
            <a:chExt cx="426000" cy="512208"/>
          </a:xfrm>
        </p:grpSpPr>
        <p:sp>
          <p:nvSpPr>
            <p:cNvPr id="2025" name="Google Shape;2025;p27"/>
            <p:cNvSpPr/>
            <p:nvPr/>
          </p:nvSpPr>
          <p:spPr>
            <a:xfrm>
              <a:off x="2898281" y="1060984"/>
              <a:ext cx="426000" cy="484775"/>
            </a:xfrm>
            <a:custGeom>
              <a:avLst/>
              <a:gdLst/>
              <a:ahLst/>
              <a:cxnLst/>
              <a:rect l="l" t="t" r="r" b="b"/>
              <a:pathLst>
                <a:path w="17040" h="19391" extrusionOk="0">
                  <a:moveTo>
                    <a:pt x="152" y="17224"/>
                  </a:moveTo>
                  <a:cubicBezTo>
                    <a:pt x="6800" y="9766"/>
                    <a:pt x="6827" y="9791"/>
                    <a:pt x="13447" y="2308"/>
                  </a:cubicBezTo>
                  <a:cubicBezTo>
                    <a:pt x="14286" y="1360"/>
                    <a:pt x="15634" y="1495"/>
                    <a:pt x="15068" y="363"/>
                  </a:cubicBezTo>
                  <a:cubicBezTo>
                    <a:pt x="14545" y="-682"/>
                    <a:pt x="13950" y="833"/>
                    <a:pt x="13123" y="1660"/>
                  </a:cubicBezTo>
                  <a:cubicBezTo>
                    <a:pt x="9515" y="5268"/>
                    <a:pt x="6845" y="9717"/>
                    <a:pt x="4043" y="13981"/>
                  </a:cubicBezTo>
                  <a:cubicBezTo>
                    <a:pt x="2890" y="15735"/>
                    <a:pt x="-1202" y="20429"/>
                    <a:pt x="477" y="19170"/>
                  </a:cubicBezTo>
                  <a:cubicBezTo>
                    <a:pt x="4145" y="16418"/>
                    <a:pt x="7050" y="12771"/>
                    <a:pt x="10204" y="9442"/>
                  </a:cubicBezTo>
                  <a:cubicBezTo>
                    <a:pt x="12807" y="6694"/>
                    <a:pt x="12853" y="6737"/>
                    <a:pt x="15392" y="3930"/>
                  </a:cubicBezTo>
                  <a:cubicBezTo>
                    <a:pt x="15936" y="3329"/>
                    <a:pt x="17040" y="2182"/>
                    <a:pt x="16365" y="2632"/>
                  </a:cubicBezTo>
                  <a:cubicBezTo>
                    <a:pt x="11977" y="5558"/>
                    <a:pt x="8555" y="9746"/>
                    <a:pt x="5016" y="13657"/>
                  </a:cubicBezTo>
                  <a:cubicBezTo>
                    <a:pt x="3928" y="14859"/>
                    <a:pt x="1925" y="17397"/>
                    <a:pt x="3071" y="16251"/>
                  </a:cubicBezTo>
                  <a:cubicBezTo>
                    <a:pt x="7572" y="11750"/>
                    <a:pt x="12545" y="7354"/>
                    <a:pt x="15392" y="1660"/>
                  </a:cubicBezTo>
                  <a:cubicBezTo>
                    <a:pt x="16367" y="-291"/>
                    <a:pt x="13692" y="3036"/>
                    <a:pt x="12150" y="4578"/>
                  </a:cubicBezTo>
                  <a:cubicBezTo>
                    <a:pt x="8469" y="8259"/>
                    <a:pt x="1774" y="11045"/>
                    <a:pt x="1774" y="16251"/>
                  </a:cubicBezTo>
                  <a:cubicBezTo>
                    <a:pt x="1774" y="18316"/>
                    <a:pt x="4608" y="13247"/>
                    <a:pt x="5989" y="11712"/>
                  </a:cubicBezTo>
                  <a:cubicBezTo>
                    <a:pt x="8601" y="8810"/>
                    <a:pt x="12825" y="6745"/>
                    <a:pt x="13771" y="2957"/>
                  </a:cubicBezTo>
                  <a:cubicBezTo>
                    <a:pt x="14000" y="2040"/>
                    <a:pt x="12911" y="3369"/>
                    <a:pt x="12150" y="3930"/>
                  </a:cubicBezTo>
                  <a:cubicBezTo>
                    <a:pt x="9826" y="5642"/>
                    <a:pt x="9651" y="5455"/>
                    <a:pt x="7610" y="7496"/>
                  </a:cubicBezTo>
                  <a:cubicBezTo>
                    <a:pt x="4721" y="10385"/>
                    <a:pt x="1443" y="13347"/>
                    <a:pt x="152" y="17224"/>
                  </a:cubicBezTo>
                  <a:cubicBezTo>
                    <a:pt x="-432" y="18978"/>
                    <a:pt x="1228" y="15717"/>
                    <a:pt x="2422" y="14306"/>
                  </a:cubicBezTo>
                  <a:cubicBezTo>
                    <a:pt x="5484" y="10687"/>
                    <a:pt x="8717" y="7200"/>
                    <a:pt x="12150" y="3930"/>
                  </a:cubicBezTo>
                  <a:cubicBezTo>
                    <a:pt x="13036" y="3086"/>
                    <a:pt x="15838" y="788"/>
                    <a:pt x="14744" y="1335"/>
                  </a:cubicBezTo>
                  <a:cubicBezTo>
                    <a:pt x="8863" y="4275"/>
                    <a:pt x="4773" y="10133"/>
                    <a:pt x="1125" y="15603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026" name="Google Shape;2026;p27"/>
            <p:cNvSpPr/>
            <p:nvPr/>
          </p:nvSpPr>
          <p:spPr>
            <a:xfrm>
              <a:off x="2907167" y="1033551"/>
              <a:ext cx="384425" cy="497825"/>
            </a:xfrm>
            <a:custGeom>
              <a:avLst/>
              <a:gdLst/>
              <a:ahLst/>
              <a:cxnLst/>
              <a:rect l="l" t="t" r="r" b="b"/>
              <a:pathLst>
                <a:path w="15377" h="19913" extrusionOk="0">
                  <a:moveTo>
                    <a:pt x="769" y="4054"/>
                  </a:moveTo>
                  <a:cubicBezTo>
                    <a:pt x="5633" y="10539"/>
                    <a:pt x="5597" y="10566"/>
                    <a:pt x="10497" y="17024"/>
                  </a:cubicBezTo>
                  <a:cubicBezTo>
                    <a:pt x="11830" y="18781"/>
                    <a:pt x="9226" y="15221"/>
                    <a:pt x="7903" y="13457"/>
                  </a:cubicBezTo>
                  <a:cubicBezTo>
                    <a:pt x="7871" y="13414"/>
                    <a:pt x="1093" y="5682"/>
                    <a:pt x="1093" y="5351"/>
                  </a:cubicBezTo>
                  <a:cubicBezTo>
                    <a:pt x="1093" y="535"/>
                    <a:pt x="8441" y="11742"/>
                    <a:pt x="11145" y="15727"/>
                  </a:cubicBezTo>
                  <a:cubicBezTo>
                    <a:pt x="12286" y="17408"/>
                    <a:pt x="14677" y="20563"/>
                    <a:pt x="13091" y="19294"/>
                  </a:cubicBezTo>
                  <a:cubicBezTo>
                    <a:pt x="8886" y="15930"/>
                    <a:pt x="6441" y="10822"/>
                    <a:pt x="3039" y="6648"/>
                  </a:cubicBezTo>
                  <a:cubicBezTo>
                    <a:pt x="2069" y="5457"/>
                    <a:pt x="-364" y="4538"/>
                    <a:pt x="121" y="3081"/>
                  </a:cubicBezTo>
                  <a:cubicBezTo>
                    <a:pt x="1999" y="-2559"/>
                    <a:pt x="9656" y="11519"/>
                    <a:pt x="10821" y="17348"/>
                  </a:cubicBezTo>
                  <a:cubicBezTo>
                    <a:pt x="10980" y="18143"/>
                    <a:pt x="10200" y="16781"/>
                    <a:pt x="9848" y="16051"/>
                  </a:cubicBezTo>
                  <a:cubicBezTo>
                    <a:pt x="8679" y="13623"/>
                    <a:pt x="4722" y="3579"/>
                    <a:pt x="4012" y="2432"/>
                  </a:cubicBezTo>
                  <a:cubicBezTo>
                    <a:pt x="3552" y="1689"/>
                    <a:pt x="1952" y="1028"/>
                    <a:pt x="2390" y="1784"/>
                  </a:cubicBezTo>
                  <a:cubicBezTo>
                    <a:pt x="4047" y="4647"/>
                    <a:pt x="10698" y="12841"/>
                    <a:pt x="11794" y="14430"/>
                  </a:cubicBezTo>
                  <a:cubicBezTo>
                    <a:pt x="12994" y="16170"/>
                    <a:pt x="14958" y="19913"/>
                    <a:pt x="14064" y="17997"/>
                  </a:cubicBezTo>
                  <a:cubicBezTo>
                    <a:pt x="11540" y="12588"/>
                    <a:pt x="8790" y="7067"/>
                    <a:pt x="4660" y="2757"/>
                  </a:cubicBezTo>
                  <a:cubicBezTo>
                    <a:pt x="3702" y="1757"/>
                    <a:pt x="1730" y="440"/>
                    <a:pt x="2066" y="1784"/>
                  </a:cubicBezTo>
                  <a:cubicBezTo>
                    <a:pt x="3143" y="6087"/>
                    <a:pt x="8768" y="7620"/>
                    <a:pt x="11794" y="10863"/>
                  </a:cubicBezTo>
                  <a:cubicBezTo>
                    <a:pt x="13483" y="12672"/>
                    <a:pt x="16447" y="13705"/>
                    <a:pt x="14388" y="15078"/>
                  </a:cubicBezTo>
                  <a:cubicBezTo>
                    <a:pt x="12290" y="16477"/>
                    <a:pt x="12537" y="13360"/>
                    <a:pt x="10821" y="11512"/>
                  </a:cubicBezTo>
                  <a:cubicBezTo>
                    <a:pt x="8064" y="8543"/>
                    <a:pt x="5452" y="5410"/>
                    <a:pt x="2390" y="2757"/>
                  </a:cubicBezTo>
                  <a:cubicBezTo>
                    <a:pt x="1777" y="2226"/>
                    <a:pt x="792" y="1031"/>
                    <a:pt x="1093" y="1784"/>
                  </a:cubicBezTo>
                  <a:cubicBezTo>
                    <a:pt x="3344" y="7412"/>
                    <a:pt x="7379" y="12150"/>
                    <a:pt x="10497" y="17348"/>
                  </a:cubicBezTo>
                  <a:cubicBezTo>
                    <a:pt x="10983" y="18159"/>
                    <a:pt x="1255" y="0"/>
                    <a:pt x="1742" y="487"/>
                  </a:cubicBezTo>
                  <a:cubicBezTo>
                    <a:pt x="6916" y="5658"/>
                    <a:pt x="19228" y="13465"/>
                    <a:pt x="14064" y="18645"/>
                  </a:cubicBezTo>
                  <a:cubicBezTo>
                    <a:pt x="13340" y="19371"/>
                    <a:pt x="13901" y="17603"/>
                    <a:pt x="13415" y="16700"/>
                  </a:cubicBezTo>
                  <a:cubicBezTo>
                    <a:pt x="11125" y="12447"/>
                    <a:pt x="8748" y="6622"/>
                    <a:pt x="4012" y="5675"/>
                  </a:cubicBezTo>
                  <a:cubicBezTo>
                    <a:pt x="3535" y="5580"/>
                    <a:pt x="3771" y="6226"/>
                    <a:pt x="4012" y="6648"/>
                  </a:cubicBezTo>
                  <a:cubicBezTo>
                    <a:pt x="6661" y="11284"/>
                    <a:pt x="8349" y="17931"/>
                    <a:pt x="13415" y="19618"/>
                  </a:cubicBezTo>
                  <a:cubicBezTo>
                    <a:pt x="14922" y="20120"/>
                    <a:pt x="4448" y="8918"/>
                    <a:pt x="7254" y="8918"/>
                  </a:cubicBezTo>
                  <a:cubicBezTo>
                    <a:pt x="11426" y="8918"/>
                    <a:pt x="13701" y="14921"/>
                    <a:pt x="14712" y="18969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2027" name="Google Shape;2027;p27"/>
          <p:cNvGrpSpPr/>
          <p:nvPr/>
        </p:nvGrpSpPr>
        <p:grpSpPr>
          <a:xfrm>
            <a:off x="6368814" y="2408812"/>
            <a:ext cx="190252" cy="171538"/>
            <a:chOff x="2898281" y="1033551"/>
            <a:chExt cx="426000" cy="512208"/>
          </a:xfrm>
        </p:grpSpPr>
        <p:sp>
          <p:nvSpPr>
            <p:cNvPr id="2028" name="Google Shape;2028;p27"/>
            <p:cNvSpPr/>
            <p:nvPr/>
          </p:nvSpPr>
          <p:spPr>
            <a:xfrm>
              <a:off x="2898281" y="1060984"/>
              <a:ext cx="426000" cy="484775"/>
            </a:xfrm>
            <a:custGeom>
              <a:avLst/>
              <a:gdLst/>
              <a:ahLst/>
              <a:cxnLst/>
              <a:rect l="l" t="t" r="r" b="b"/>
              <a:pathLst>
                <a:path w="17040" h="19391" extrusionOk="0">
                  <a:moveTo>
                    <a:pt x="152" y="17224"/>
                  </a:moveTo>
                  <a:cubicBezTo>
                    <a:pt x="6800" y="9766"/>
                    <a:pt x="6827" y="9791"/>
                    <a:pt x="13447" y="2308"/>
                  </a:cubicBezTo>
                  <a:cubicBezTo>
                    <a:pt x="14286" y="1360"/>
                    <a:pt x="15634" y="1495"/>
                    <a:pt x="15068" y="363"/>
                  </a:cubicBezTo>
                  <a:cubicBezTo>
                    <a:pt x="14545" y="-682"/>
                    <a:pt x="13950" y="833"/>
                    <a:pt x="13123" y="1660"/>
                  </a:cubicBezTo>
                  <a:cubicBezTo>
                    <a:pt x="9515" y="5268"/>
                    <a:pt x="6845" y="9717"/>
                    <a:pt x="4043" y="13981"/>
                  </a:cubicBezTo>
                  <a:cubicBezTo>
                    <a:pt x="2890" y="15735"/>
                    <a:pt x="-1202" y="20429"/>
                    <a:pt x="477" y="19170"/>
                  </a:cubicBezTo>
                  <a:cubicBezTo>
                    <a:pt x="4145" y="16418"/>
                    <a:pt x="7050" y="12771"/>
                    <a:pt x="10204" y="9442"/>
                  </a:cubicBezTo>
                  <a:cubicBezTo>
                    <a:pt x="12807" y="6694"/>
                    <a:pt x="12853" y="6737"/>
                    <a:pt x="15392" y="3930"/>
                  </a:cubicBezTo>
                  <a:cubicBezTo>
                    <a:pt x="15936" y="3329"/>
                    <a:pt x="17040" y="2182"/>
                    <a:pt x="16365" y="2632"/>
                  </a:cubicBezTo>
                  <a:cubicBezTo>
                    <a:pt x="11977" y="5558"/>
                    <a:pt x="8555" y="9746"/>
                    <a:pt x="5016" y="13657"/>
                  </a:cubicBezTo>
                  <a:cubicBezTo>
                    <a:pt x="3928" y="14859"/>
                    <a:pt x="1925" y="17397"/>
                    <a:pt x="3071" y="16251"/>
                  </a:cubicBezTo>
                  <a:cubicBezTo>
                    <a:pt x="7572" y="11750"/>
                    <a:pt x="12545" y="7354"/>
                    <a:pt x="15392" y="1660"/>
                  </a:cubicBezTo>
                  <a:cubicBezTo>
                    <a:pt x="16367" y="-291"/>
                    <a:pt x="13692" y="3036"/>
                    <a:pt x="12150" y="4578"/>
                  </a:cubicBezTo>
                  <a:cubicBezTo>
                    <a:pt x="8469" y="8259"/>
                    <a:pt x="1774" y="11045"/>
                    <a:pt x="1774" y="16251"/>
                  </a:cubicBezTo>
                  <a:cubicBezTo>
                    <a:pt x="1774" y="18316"/>
                    <a:pt x="4608" y="13247"/>
                    <a:pt x="5989" y="11712"/>
                  </a:cubicBezTo>
                  <a:cubicBezTo>
                    <a:pt x="8601" y="8810"/>
                    <a:pt x="12825" y="6745"/>
                    <a:pt x="13771" y="2957"/>
                  </a:cubicBezTo>
                  <a:cubicBezTo>
                    <a:pt x="14000" y="2040"/>
                    <a:pt x="12911" y="3369"/>
                    <a:pt x="12150" y="3930"/>
                  </a:cubicBezTo>
                  <a:cubicBezTo>
                    <a:pt x="9826" y="5642"/>
                    <a:pt x="9651" y="5455"/>
                    <a:pt x="7610" y="7496"/>
                  </a:cubicBezTo>
                  <a:cubicBezTo>
                    <a:pt x="4721" y="10385"/>
                    <a:pt x="1443" y="13347"/>
                    <a:pt x="152" y="17224"/>
                  </a:cubicBezTo>
                  <a:cubicBezTo>
                    <a:pt x="-432" y="18978"/>
                    <a:pt x="1228" y="15717"/>
                    <a:pt x="2422" y="14306"/>
                  </a:cubicBezTo>
                  <a:cubicBezTo>
                    <a:pt x="5484" y="10687"/>
                    <a:pt x="8717" y="7200"/>
                    <a:pt x="12150" y="3930"/>
                  </a:cubicBezTo>
                  <a:cubicBezTo>
                    <a:pt x="13036" y="3086"/>
                    <a:pt x="15838" y="788"/>
                    <a:pt x="14744" y="1335"/>
                  </a:cubicBezTo>
                  <a:cubicBezTo>
                    <a:pt x="8863" y="4275"/>
                    <a:pt x="4773" y="10133"/>
                    <a:pt x="1125" y="15603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029" name="Google Shape;2029;p27"/>
            <p:cNvSpPr/>
            <p:nvPr/>
          </p:nvSpPr>
          <p:spPr>
            <a:xfrm>
              <a:off x="2907167" y="1033551"/>
              <a:ext cx="384425" cy="497825"/>
            </a:xfrm>
            <a:custGeom>
              <a:avLst/>
              <a:gdLst/>
              <a:ahLst/>
              <a:cxnLst/>
              <a:rect l="l" t="t" r="r" b="b"/>
              <a:pathLst>
                <a:path w="15377" h="19913" extrusionOk="0">
                  <a:moveTo>
                    <a:pt x="769" y="4054"/>
                  </a:moveTo>
                  <a:cubicBezTo>
                    <a:pt x="5633" y="10539"/>
                    <a:pt x="5597" y="10566"/>
                    <a:pt x="10497" y="17024"/>
                  </a:cubicBezTo>
                  <a:cubicBezTo>
                    <a:pt x="11830" y="18781"/>
                    <a:pt x="9226" y="15221"/>
                    <a:pt x="7903" y="13457"/>
                  </a:cubicBezTo>
                  <a:cubicBezTo>
                    <a:pt x="7871" y="13414"/>
                    <a:pt x="1093" y="5682"/>
                    <a:pt x="1093" y="5351"/>
                  </a:cubicBezTo>
                  <a:cubicBezTo>
                    <a:pt x="1093" y="535"/>
                    <a:pt x="8441" y="11742"/>
                    <a:pt x="11145" y="15727"/>
                  </a:cubicBezTo>
                  <a:cubicBezTo>
                    <a:pt x="12286" y="17408"/>
                    <a:pt x="14677" y="20563"/>
                    <a:pt x="13091" y="19294"/>
                  </a:cubicBezTo>
                  <a:cubicBezTo>
                    <a:pt x="8886" y="15930"/>
                    <a:pt x="6441" y="10822"/>
                    <a:pt x="3039" y="6648"/>
                  </a:cubicBezTo>
                  <a:cubicBezTo>
                    <a:pt x="2069" y="5457"/>
                    <a:pt x="-364" y="4538"/>
                    <a:pt x="121" y="3081"/>
                  </a:cubicBezTo>
                  <a:cubicBezTo>
                    <a:pt x="1999" y="-2559"/>
                    <a:pt x="9656" y="11519"/>
                    <a:pt x="10821" y="17348"/>
                  </a:cubicBezTo>
                  <a:cubicBezTo>
                    <a:pt x="10980" y="18143"/>
                    <a:pt x="10200" y="16781"/>
                    <a:pt x="9848" y="16051"/>
                  </a:cubicBezTo>
                  <a:cubicBezTo>
                    <a:pt x="8679" y="13623"/>
                    <a:pt x="4722" y="3579"/>
                    <a:pt x="4012" y="2432"/>
                  </a:cubicBezTo>
                  <a:cubicBezTo>
                    <a:pt x="3552" y="1689"/>
                    <a:pt x="1952" y="1028"/>
                    <a:pt x="2390" y="1784"/>
                  </a:cubicBezTo>
                  <a:cubicBezTo>
                    <a:pt x="4047" y="4647"/>
                    <a:pt x="10698" y="12841"/>
                    <a:pt x="11794" y="14430"/>
                  </a:cubicBezTo>
                  <a:cubicBezTo>
                    <a:pt x="12994" y="16170"/>
                    <a:pt x="14958" y="19913"/>
                    <a:pt x="14064" y="17997"/>
                  </a:cubicBezTo>
                  <a:cubicBezTo>
                    <a:pt x="11540" y="12588"/>
                    <a:pt x="8790" y="7067"/>
                    <a:pt x="4660" y="2757"/>
                  </a:cubicBezTo>
                  <a:cubicBezTo>
                    <a:pt x="3702" y="1757"/>
                    <a:pt x="1730" y="440"/>
                    <a:pt x="2066" y="1784"/>
                  </a:cubicBezTo>
                  <a:cubicBezTo>
                    <a:pt x="3143" y="6087"/>
                    <a:pt x="8768" y="7620"/>
                    <a:pt x="11794" y="10863"/>
                  </a:cubicBezTo>
                  <a:cubicBezTo>
                    <a:pt x="13483" y="12672"/>
                    <a:pt x="16447" y="13705"/>
                    <a:pt x="14388" y="15078"/>
                  </a:cubicBezTo>
                  <a:cubicBezTo>
                    <a:pt x="12290" y="16477"/>
                    <a:pt x="12537" y="13360"/>
                    <a:pt x="10821" y="11512"/>
                  </a:cubicBezTo>
                  <a:cubicBezTo>
                    <a:pt x="8064" y="8543"/>
                    <a:pt x="5452" y="5410"/>
                    <a:pt x="2390" y="2757"/>
                  </a:cubicBezTo>
                  <a:cubicBezTo>
                    <a:pt x="1777" y="2226"/>
                    <a:pt x="792" y="1031"/>
                    <a:pt x="1093" y="1784"/>
                  </a:cubicBezTo>
                  <a:cubicBezTo>
                    <a:pt x="3344" y="7412"/>
                    <a:pt x="7379" y="12150"/>
                    <a:pt x="10497" y="17348"/>
                  </a:cubicBezTo>
                  <a:cubicBezTo>
                    <a:pt x="10983" y="18159"/>
                    <a:pt x="1255" y="0"/>
                    <a:pt x="1742" y="487"/>
                  </a:cubicBezTo>
                  <a:cubicBezTo>
                    <a:pt x="6916" y="5658"/>
                    <a:pt x="19228" y="13465"/>
                    <a:pt x="14064" y="18645"/>
                  </a:cubicBezTo>
                  <a:cubicBezTo>
                    <a:pt x="13340" y="19371"/>
                    <a:pt x="13901" y="17603"/>
                    <a:pt x="13415" y="16700"/>
                  </a:cubicBezTo>
                  <a:cubicBezTo>
                    <a:pt x="11125" y="12447"/>
                    <a:pt x="8748" y="6622"/>
                    <a:pt x="4012" y="5675"/>
                  </a:cubicBezTo>
                  <a:cubicBezTo>
                    <a:pt x="3535" y="5580"/>
                    <a:pt x="3771" y="6226"/>
                    <a:pt x="4012" y="6648"/>
                  </a:cubicBezTo>
                  <a:cubicBezTo>
                    <a:pt x="6661" y="11284"/>
                    <a:pt x="8349" y="17931"/>
                    <a:pt x="13415" y="19618"/>
                  </a:cubicBezTo>
                  <a:cubicBezTo>
                    <a:pt x="14922" y="20120"/>
                    <a:pt x="4448" y="8918"/>
                    <a:pt x="7254" y="8918"/>
                  </a:cubicBezTo>
                  <a:cubicBezTo>
                    <a:pt x="11426" y="8918"/>
                    <a:pt x="13701" y="14921"/>
                    <a:pt x="14712" y="18969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2030" name="Google Shape;2030;p27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5" name="Google Shape;2035;p28"/>
          <p:cNvSpPr txBox="1">
            <a:spLocks noGrp="1"/>
          </p:cNvSpPr>
          <p:nvPr>
            <p:ph type="ctrTitle" idx="4294967295"/>
          </p:nvPr>
        </p:nvSpPr>
        <p:spPr>
          <a:xfrm>
            <a:off x="1660200" y="1583344"/>
            <a:ext cx="5823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>
                <a:solidFill>
                  <a:schemeClr val="lt1"/>
                </a:solidFill>
              </a:rPr>
              <a:t>89,526,124</a:t>
            </a:r>
            <a:endParaRPr sz="12000">
              <a:solidFill>
                <a:schemeClr val="lt1"/>
              </a:solidFill>
            </a:endParaRPr>
          </a:p>
        </p:txBody>
      </p:sp>
      <p:sp>
        <p:nvSpPr>
          <p:cNvPr id="2036" name="Google Shape;2036;p28"/>
          <p:cNvSpPr txBox="1">
            <a:spLocks noGrp="1"/>
          </p:cNvSpPr>
          <p:nvPr>
            <p:ph type="subTitle" idx="4294967295"/>
          </p:nvPr>
        </p:nvSpPr>
        <p:spPr>
          <a:xfrm>
            <a:off x="1660200" y="2840060"/>
            <a:ext cx="5823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Whoa! That’s a big number, aren’t you proud?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037" name="Google Shape;2037;p28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6" name="Google Shape;1896;p14"/>
          <p:cNvSpPr txBox="1">
            <a:spLocks noGrp="1"/>
          </p:cNvSpPr>
          <p:nvPr>
            <p:ph type="title"/>
          </p:nvPr>
        </p:nvSpPr>
        <p:spPr>
          <a:xfrm>
            <a:off x="639200" y="575651"/>
            <a:ext cx="6880500" cy="58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</a:t>
            </a:r>
            <a:r>
              <a:rPr lang="en-SG" dirty="0"/>
              <a:t>o</a:t>
            </a:r>
            <a:r>
              <a:rPr lang="en" dirty="0"/>
              <a:t>gin Screen</a:t>
            </a:r>
            <a:endParaRPr dirty="0"/>
          </a:p>
        </p:txBody>
      </p:sp>
      <p:sp>
        <p:nvSpPr>
          <p:cNvPr id="1900" name="Google Shape;1900;p14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CE6DDBED-9E32-9FDB-5C62-F7D9DFAF16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4635" y="1158551"/>
            <a:ext cx="6096000" cy="1016000"/>
          </a:xfrm>
          <a:prstGeom prst="rect">
            <a:avLst/>
          </a:prstGeom>
          <a:ln w="12700">
            <a:solidFill>
              <a:schemeClr val="tx1">
                <a:lumMod val="50000"/>
              </a:schemeClr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E847767-9C5B-3D39-7478-258DC5C910E9}"/>
              </a:ext>
            </a:extLst>
          </p:cNvPr>
          <p:cNvSpPr/>
          <p:nvPr/>
        </p:nvSpPr>
        <p:spPr>
          <a:xfrm>
            <a:off x="1184635" y="2174551"/>
            <a:ext cx="6096000" cy="2218100"/>
          </a:xfrm>
          <a:prstGeom prst="rect">
            <a:avLst/>
          </a:prstGeom>
          <a:ln w="12700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E1AD263-5DBF-97AB-2538-D7F1F0750C0F}"/>
              </a:ext>
            </a:extLst>
          </p:cNvPr>
          <p:cNvSpPr/>
          <p:nvPr/>
        </p:nvSpPr>
        <p:spPr>
          <a:xfrm>
            <a:off x="1184635" y="2174551"/>
            <a:ext cx="766713" cy="2218100"/>
          </a:xfrm>
          <a:prstGeom prst="rect">
            <a:avLst/>
          </a:prstGeom>
          <a:solidFill>
            <a:srgbClr val="054FFA"/>
          </a:solidFill>
          <a:ln w="12700"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100">
              <a:ln w="12700">
                <a:solidFill>
                  <a:schemeClr val="tx1">
                    <a:lumMod val="50000"/>
                  </a:schemeClr>
                </a:solidFill>
              </a:ln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D0EA613-00D7-90B2-0E6C-F0040573CBE5}"/>
              </a:ext>
            </a:extLst>
          </p:cNvPr>
          <p:cNvSpPr/>
          <p:nvPr/>
        </p:nvSpPr>
        <p:spPr>
          <a:xfrm>
            <a:off x="6513924" y="2174551"/>
            <a:ext cx="766713" cy="2218100"/>
          </a:xfrm>
          <a:prstGeom prst="rect">
            <a:avLst/>
          </a:prstGeom>
          <a:solidFill>
            <a:srgbClr val="054FFA"/>
          </a:solidFill>
          <a:ln w="12700"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100">
              <a:ln w="12700">
                <a:solidFill>
                  <a:schemeClr val="tx1">
                    <a:lumMod val="50000"/>
                  </a:schemeClr>
                </a:solidFill>
              </a:ln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CBF18D86-BC16-A85A-F3EC-903D33011918}"/>
              </a:ext>
            </a:extLst>
          </p:cNvPr>
          <p:cNvSpPr/>
          <p:nvPr/>
        </p:nvSpPr>
        <p:spPr>
          <a:xfrm>
            <a:off x="2092750" y="2450729"/>
            <a:ext cx="4260916" cy="14894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3CAF53-E23E-7357-D859-7E430E052805}"/>
              </a:ext>
            </a:extLst>
          </p:cNvPr>
          <p:cNvSpPr txBox="1"/>
          <p:nvPr/>
        </p:nvSpPr>
        <p:spPr>
          <a:xfrm>
            <a:off x="2092750" y="2592132"/>
            <a:ext cx="8861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User ID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75F433A-84E8-84CC-14AD-CC0BD24F1DBC}"/>
              </a:ext>
            </a:extLst>
          </p:cNvPr>
          <p:cNvSpPr txBox="1"/>
          <p:nvPr/>
        </p:nvSpPr>
        <p:spPr>
          <a:xfrm>
            <a:off x="2092750" y="2983005"/>
            <a:ext cx="12521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User Password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FF5C723-82B2-4B8B-5ECB-67A8EB43BF86}"/>
              </a:ext>
            </a:extLst>
          </p:cNvPr>
          <p:cNvSpPr/>
          <p:nvPr/>
        </p:nvSpPr>
        <p:spPr>
          <a:xfrm>
            <a:off x="3478491" y="2592132"/>
            <a:ext cx="1677971" cy="2616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A2DDFB8-7449-62B2-EF7E-C2D21B32E9EE}"/>
              </a:ext>
            </a:extLst>
          </p:cNvPr>
          <p:cNvSpPr/>
          <p:nvPr/>
        </p:nvSpPr>
        <p:spPr>
          <a:xfrm>
            <a:off x="3478491" y="2981836"/>
            <a:ext cx="1677971" cy="2616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9FE4A74-8D3F-05B8-0646-82B21143AE19}"/>
              </a:ext>
            </a:extLst>
          </p:cNvPr>
          <p:cNvSpPr/>
          <p:nvPr/>
        </p:nvSpPr>
        <p:spPr>
          <a:xfrm>
            <a:off x="3308810" y="3531391"/>
            <a:ext cx="862551" cy="26161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Login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2" name="Google Shape;2042;p29"/>
          <p:cNvSpPr txBox="1">
            <a:spLocks noGrp="1"/>
          </p:cNvSpPr>
          <p:nvPr>
            <p:ph type="ctrTitle" idx="4294967295"/>
          </p:nvPr>
        </p:nvSpPr>
        <p:spPr>
          <a:xfrm>
            <a:off x="685800" y="648000"/>
            <a:ext cx="7772400" cy="89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chemeClr val="lt1"/>
                </a:solidFill>
              </a:rPr>
              <a:t>89,526,124$</a:t>
            </a:r>
            <a:endParaRPr sz="7200">
              <a:solidFill>
                <a:schemeClr val="lt1"/>
              </a:solidFill>
            </a:endParaRPr>
          </a:p>
        </p:txBody>
      </p:sp>
      <p:sp>
        <p:nvSpPr>
          <p:cNvPr id="2043" name="Google Shape;2043;p29"/>
          <p:cNvSpPr txBox="1">
            <a:spLocks noGrp="1"/>
          </p:cNvSpPr>
          <p:nvPr>
            <p:ph type="subTitle" idx="4294967295"/>
          </p:nvPr>
        </p:nvSpPr>
        <p:spPr>
          <a:xfrm>
            <a:off x="685800" y="1297009"/>
            <a:ext cx="77724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/>
              <a:t>That’s a lot of money</a:t>
            </a:r>
            <a:endParaRPr sz="2000"/>
          </a:p>
        </p:txBody>
      </p:sp>
      <p:sp>
        <p:nvSpPr>
          <p:cNvPr id="2044" name="Google Shape;2044;p29"/>
          <p:cNvSpPr txBox="1">
            <a:spLocks noGrp="1"/>
          </p:cNvSpPr>
          <p:nvPr>
            <p:ph type="ctrTitle" idx="4294967295"/>
          </p:nvPr>
        </p:nvSpPr>
        <p:spPr>
          <a:xfrm>
            <a:off x="685800" y="3276900"/>
            <a:ext cx="7772400" cy="89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chemeClr val="lt1"/>
                </a:solidFill>
              </a:rPr>
              <a:t>100%</a:t>
            </a:r>
            <a:endParaRPr sz="7200">
              <a:solidFill>
                <a:schemeClr val="lt1"/>
              </a:solidFill>
            </a:endParaRPr>
          </a:p>
        </p:txBody>
      </p:sp>
      <p:sp>
        <p:nvSpPr>
          <p:cNvPr id="2045" name="Google Shape;2045;p29"/>
          <p:cNvSpPr txBox="1">
            <a:spLocks noGrp="1"/>
          </p:cNvSpPr>
          <p:nvPr>
            <p:ph type="subTitle" idx="4294967295"/>
          </p:nvPr>
        </p:nvSpPr>
        <p:spPr>
          <a:xfrm>
            <a:off x="685800" y="3925909"/>
            <a:ext cx="77724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/>
              <a:t>Total success!</a:t>
            </a:r>
            <a:endParaRPr sz="2000"/>
          </a:p>
        </p:txBody>
      </p:sp>
      <p:sp>
        <p:nvSpPr>
          <p:cNvPr id="2046" name="Google Shape;2046;p29"/>
          <p:cNvSpPr txBox="1">
            <a:spLocks noGrp="1"/>
          </p:cNvSpPr>
          <p:nvPr>
            <p:ph type="ctrTitle" idx="4294967295"/>
          </p:nvPr>
        </p:nvSpPr>
        <p:spPr>
          <a:xfrm>
            <a:off x="685800" y="1962450"/>
            <a:ext cx="7772400" cy="89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chemeClr val="lt1"/>
                </a:solidFill>
              </a:rPr>
              <a:t>185,244</a:t>
            </a:r>
            <a:r>
              <a:rPr lang="en" sz="4800">
                <a:solidFill>
                  <a:schemeClr val="lt1"/>
                </a:solidFill>
              </a:rPr>
              <a:t> users</a:t>
            </a:r>
            <a:endParaRPr sz="4800">
              <a:solidFill>
                <a:schemeClr val="lt1"/>
              </a:solidFill>
            </a:endParaRPr>
          </a:p>
        </p:txBody>
      </p:sp>
      <p:sp>
        <p:nvSpPr>
          <p:cNvPr id="2047" name="Google Shape;2047;p29"/>
          <p:cNvSpPr txBox="1">
            <a:spLocks noGrp="1"/>
          </p:cNvSpPr>
          <p:nvPr>
            <p:ph type="subTitle" idx="4294967295"/>
          </p:nvPr>
        </p:nvSpPr>
        <p:spPr>
          <a:xfrm>
            <a:off x="685800" y="2611459"/>
            <a:ext cx="77724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/>
              <a:t>And a lot of users</a:t>
            </a:r>
            <a:endParaRPr sz="2000"/>
          </a:p>
        </p:txBody>
      </p:sp>
      <p:sp>
        <p:nvSpPr>
          <p:cNvPr id="2048" name="Google Shape;2048;p29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3" name="Google Shape;2053;p30"/>
          <p:cNvSpPr txBox="1">
            <a:spLocks noGrp="1"/>
          </p:cNvSpPr>
          <p:nvPr>
            <p:ph type="title"/>
          </p:nvPr>
        </p:nvSpPr>
        <p:spPr>
          <a:xfrm>
            <a:off x="1131750" y="623025"/>
            <a:ext cx="6880500" cy="58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process is easy</a:t>
            </a:r>
            <a:endParaRPr/>
          </a:p>
        </p:txBody>
      </p:sp>
      <p:sp>
        <p:nvSpPr>
          <p:cNvPr id="2054" name="Google Shape;2054;p30"/>
          <p:cNvSpPr/>
          <p:nvPr/>
        </p:nvSpPr>
        <p:spPr>
          <a:xfrm>
            <a:off x="905075" y="1692425"/>
            <a:ext cx="1788900" cy="17589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first</a:t>
            </a:r>
            <a:endParaRPr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055" name="Google Shape;2055;p30"/>
          <p:cNvSpPr/>
          <p:nvPr/>
        </p:nvSpPr>
        <p:spPr>
          <a:xfrm>
            <a:off x="6449687" y="1692425"/>
            <a:ext cx="1788900" cy="17589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last</a:t>
            </a:r>
            <a:endParaRPr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056" name="Google Shape;2056;p30"/>
          <p:cNvSpPr/>
          <p:nvPr/>
        </p:nvSpPr>
        <p:spPr>
          <a:xfrm>
            <a:off x="3677381" y="1692425"/>
            <a:ext cx="1788900" cy="17589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second</a:t>
            </a:r>
            <a:endParaRPr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cxnSp>
        <p:nvCxnSpPr>
          <p:cNvPr id="2057" name="Google Shape;2057;p30"/>
          <p:cNvCxnSpPr>
            <a:endCxn id="2056" idx="2"/>
          </p:cNvCxnSpPr>
          <p:nvPr/>
        </p:nvCxnSpPr>
        <p:spPr>
          <a:xfrm>
            <a:off x="2694281" y="2571875"/>
            <a:ext cx="983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lg" len="lg"/>
            <a:tailEnd type="triangle" w="lg" len="lg"/>
          </a:ln>
        </p:spPr>
      </p:cxnSp>
      <p:cxnSp>
        <p:nvCxnSpPr>
          <p:cNvPr id="2058" name="Google Shape;2058;p30"/>
          <p:cNvCxnSpPr>
            <a:endCxn id="2055" idx="2"/>
          </p:cNvCxnSpPr>
          <p:nvPr/>
        </p:nvCxnSpPr>
        <p:spPr>
          <a:xfrm>
            <a:off x="5466587" y="2571875"/>
            <a:ext cx="983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lg" len="lg"/>
            <a:tailEnd type="triangle" w="lg" len="lg"/>
          </a:ln>
        </p:spPr>
      </p:cxnSp>
      <p:sp>
        <p:nvSpPr>
          <p:cNvPr id="2059" name="Google Shape;2059;p30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Shape 2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4" name="Google Shape;2064;p31"/>
          <p:cNvSpPr txBox="1">
            <a:spLocks noGrp="1"/>
          </p:cNvSpPr>
          <p:nvPr>
            <p:ph type="body" idx="1"/>
          </p:nvPr>
        </p:nvSpPr>
        <p:spPr>
          <a:xfrm>
            <a:off x="977300" y="1279071"/>
            <a:ext cx="2296500" cy="147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FFFFFF"/>
                </a:solidFill>
              </a:rPr>
              <a:t>Yellow</a:t>
            </a:r>
            <a:endParaRPr sz="1200" b="1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Is the color of gold, butter and ripe lemons. In the spectrum of visible light, yellow is found between green and orange.</a:t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2065" name="Google Shape;2065;p31"/>
          <p:cNvSpPr txBox="1">
            <a:spLocks noGrp="1"/>
          </p:cNvSpPr>
          <p:nvPr>
            <p:ph type="body" idx="2"/>
          </p:nvPr>
        </p:nvSpPr>
        <p:spPr>
          <a:xfrm>
            <a:off x="3391601" y="1279071"/>
            <a:ext cx="2296500" cy="147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FFFFFF"/>
                </a:solidFill>
              </a:rPr>
              <a:t>Blue</a:t>
            </a:r>
            <a:endParaRPr sz="1200" b="1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Is the colour of the clear sky and the deep sea. It is located between violet and green on the optical spectrum.</a:t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2066" name="Google Shape;2066;p31"/>
          <p:cNvSpPr txBox="1">
            <a:spLocks noGrp="1"/>
          </p:cNvSpPr>
          <p:nvPr>
            <p:ph type="body" idx="3"/>
          </p:nvPr>
        </p:nvSpPr>
        <p:spPr>
          <a:xfrm>
            <a:off x="5805902" y="1279071"/>
            <a:ext cx="2296500" cy="147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FFFFFF"/>
                </a:solidFill>
              </a:rPr>
              <a:t>Red</a:t>
            </a:r>
            <a:endParaRPr sz="1200" b="1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Is the color of blood, and because of this it has historically been associated with sacrifice, danger and courage. </a:t>
            </a:r>
            <a:endParaRPr sz="12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>
              <a:solidFill>
                <a:srgbClr val="FFFFFF"/>
              </a:solidFill>
            </a:endParaRPr>
          </a:p>
        </p:txBody>
      </p:sp>
      <p:sp>
        <p:nvSpPr>
          <p:cNvPr id="2067" name="Google Shape;2067;p31"/>
          <p:cNvSpPr txBox="1">
            <a:spLocks noGrp="1"/>
          </p:cNvSpPr>
          <p:nvPr>
            <p:ph type="body" idx="1"/>
          </p:nvPr>
        </p:nvSpPr>
        <p:spPr>
          <a:xfrm>
            <a:off x="977300" y="2803071"/>
            <a:ext cx="2296500" cy="147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FFFFFF"/>
                </a:solidFill>
              </a:rPr>
              <a:t>Yellow</a:t>
            </a:r>
            <a:endParaRPr sz="1200" b="1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Is the color of gold, butter and ripe lemons. In the spectrum of visible light, yellow is found between green and orange.</a:t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2068" name="Google Shape;2068;p31"/>
          <p:cNvSpPr txBox="1">
            <a:spLocks noGrp="1"/>
          </p:cNvSpPr>
          <p:nvPr>
            <p:ph type="body" idx="2"/>
          </p:nvPr>
        </p:nvSpPr>
        <p:spPr>
          <a:xfrm>
            <a:off x="3391601" y="2803071"/>
            <a:ext cx="2296500" cy="147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FFFFFF"/>
                </a:solidFill>
              </a:rPr>
              <a:t>Blue</a:t>
            </a:r>
            <a:endParaRPr sz="1200" b="1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Is the colour of the clear sky and the deep sea. It is located between violet and green on the optical spectrum.</a:t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2069" name="Google Shape;2069;p31"/>
          <p:cNvSpPr txBox="1">
            <a:spLocks noGrp="1"/>
          </p:cNvSpPr>
          <p:nvPr>
            <p:ph type="body" idx="3"/>
          </p:nvPr>
        </p:nvSpPr>
        <p:spPr>
          <a:xfrm>
            <a:off x="5805902" y="2803071"/>
            <a:ext cx="2296500" cy="147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FFFFFF"/>
                </a:solidFill>
              </a:rPr>
              <a:t>Red</a:t>
            </a:r>
            <a:endParaRPr sz="1200" b="1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Is the color of blood, and because of this it has historically been associated with sacrifice, danger and courage. </a:t>
            </a:r>
            <a:endParaRPr sz="12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>
              <a:solidFill>
                <a:srgbClr val="FFFFFF"/>
              </a:solidFill>
            </a:endParaRPr>
          </a:p>
        </p:txBody>
      </p:sp>
      <p:sp>
        <p:nvSpPr>
          <p:cNvPr id="2070" name="Google Shape;2070;p31"/>
          <p:cNvSpPr txBox="1">
            <a:spLocks noGrp="1"/>
          </p:cNvSpPr>
          <p:nvPr>
            <p:ph type="title"/>
          </p:nvPr>
        </p:nvSpPr>
        <p:spPr>
          <a:xfrm>
            <a:off x="1131750" y="623025"/>
            <a:ext cx="6880500" cy="58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Let’s review some concepts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071" name="Google Shape;2071;p31"/>
          <p:cNvSpPr/>
          <p:nvPr/>
        </p:nvSpPr>
        <p:spPr>
          <a:xfrm>
            <a:off x="1671809" y="1401545"/>
            <a:ext cx="231895" cy="193296"/>
          </a:xfrm>
          <a:custGeom>
            <a:avLst/>
            <a:gdLst/>
            <a:ahLst/>
            <a:cxnLst/>
            <a:rect l="l" t="t" r="r" b="b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2" name="Google Shape;2072;p31"/>
          <p:cNvSpPr/>
          <p:nvPr/>
        </p:nvSpPr>
        <p:spPr>
          <a:xfrm>
            <a:off x="3941993" y="1337947"/>
            <a:ext cx="294129" cy="241071"/>
          </a:xfrm>
          <a:custGeom>
            <a:avLst/>
            <a:gdLst/>
            <a:ahLst/>
            <a:cxnLst/>
            <a:rect l="l" t="t" r="r" b="b"/>
            <a:pathLst>
              <a:path w="19661" h="18786" extrusionOk="0">
                <a:moveTo>
                  <a:pt x="10269" y="1460"/>
                </a:moveTo>
                <a:lnTo>
                  <a:pt x="10755" y="1485"/>
                </a:lnTo>
                <a:lnTo>
                  <a:pt x="11266" y="1533"/>
                </a:lnTo>
                <a:lnTo>
                  <a:pt x="11753" y="1631"/>
                </a:lnTo>
                <a:lnTo>
                  <a:pt x="11680" y="1728"/>
                </a:lnTo>
                <a:lnTo>
                  <a:pt x="11631" y="1850"/>
                </a:lnTo>
                <a:lnTo>
                  <a:pt x="11631" y="1874"/>
                </a:lnTo>
                <a:lnTo>
                  <a:pt x="11656" y="1874"/>
                </a:lnTo>
                <a:lnTo>
                  <a:pt x="11753" y="1850"/>
                </a:lnTo>
                <a:lnTo>
                  <a:pt x="11826" y="1825"/>
                </a:lnTo>
                <a:lnTo>
                  <a:pt x="12021" y="1752"/>
                </a:lnTo>
                <a:lnTo>
                  <a:pt x="12069" y="1728"/>
                </a:lnTo>
                <a:lnTo>
                  <a:pt x="12386" y="1825"/>
                </a:lnTo>
                <a:lnTo>
                  <a:pt x="12361" y="1850"/>
                </a:lnTo>
                <a:lnTo>
                  <a:pt x="12264" y="1923"/>
                </a:lnTo>
                <a:lnTo>
                  <a:pt x="12167" y="2020"/>
                </a:lnTo>
                <a:lnTo>
                  <a:pt x="12021" y="2239"/>
                </a:lnTo>
                <a:lnTo>
                  <a:pt x="12021" y="2263"/>
                </a:lnTo>
                <a:lnTo>
                  <a:pt x="12045" y="2263"/>
                </a:lnTo>
                <a:lnTo>
                  <a:pt x="12264" y="2166"/>
                </a:lnTo>
                <a:lnTo>
                  <a:pt x="12483" y="2069"/>
                </a:lnTo>
                <a:lnTo>
                  <a:pt x="12605" y="2020"/>
                </a:lnTo>
                <a:lnTo>
                  <a:pt x="12751" y="1971"/>
                </a:lnTo>
                <a:lnTo>
                  <a:pt x="13091" y="2142"/>
                </a:lnTo>
                <a:lnTo>
                  <a:pt x="13164" y="2166"/>
                </a:lnTo>
                <a:lnTo>
                  <a:pt x="12970" y="2239"/>
                </a:lnTo>
                <a:lnTo>
                  <a:pt x="12799" y="2336"/>
                </a:lnTo>
                <a:lnTo>
                  <a:pt x="12629" y="2434"/>
                </a:lnTo>
                <a:lnTo>
                  <a:pt x="12483" y="2580"/>
                </a:lnTo>
                <a:lnTo>
                  <a:pt x="12459" y="2628"/>
                </a:lnTo>
                <a:lnTo>
                  <a:pt x="12459" y="2677"/>
                </a:lnTo>
                <a:lnTo>
                  <a:pt x="12507" y="2701"/>
                </a:lnTo>
                <a:lnTo>
                  <a:pt x="12556" y="2701"/>
                </a:lnTo>
                <a:lnTo>
                  <a:pt x="12726" y="2653"/>
                </a:lnTo>
                <a:lnTo>
                  <a:pt x="12897" y="2604"/>
                </a:lnTo>
                <a:lnTo>
                  <a:pt x="13237" y="2458"/>
                </a:lnTo>
                <a:lnTo>
                  <a:pt x="13408" y="2409"/>
                </a:lnTo>
                <a:lnTo>
                  <a:pt x="13578" y="2385"/>
                </a:lnTo>
                <a:lnTo>
                  <a:pt x="14162" y="2701"/>
                </a:lnTo>
                <a:lnTo>
                  <a:pt x="13967" y="2750"/>
                </a:lnTo>
                <a:lnTo>
                  <a:pt x="13578" y="2847"/>
                </a:lnTo>
                <a:lnTo>
                  <a:pt x="13383" y="2945"/>
                </a:lnTo>
                <a:lnTo>
                  <a:pt x="13310" y="2993"/>
                </a:lnTo>
                <a:lnTo>
                  <a:pt x="13262" y="3066"/>
                </a:lnTo>
                <a:lnTo>
                  <a:pt x="13310" y="3115"/>
                </a:lnTo>
                <a:lnTo>
                  <a:pt x="13383" y="3139"/>
                </a:lnTo>
                <a:lnTo>
                  <a:pt x="13554" y="3139"/>
                </a:lnTo>
                <a:lnTo>
                  <a:pt x="13846" y="3042"/>
                </a:lnTo>
                <a:lnTo>
                  <a:pt x="14186" y="2993"/>
                </a:lnTo>
                <a:lnTo>
                  <a:pt x="14551" y="2920"/>
                </a:lnTo>
                <a:lnTo>
                  <a:pt x="14916" y="3139"/>
                </a:lnTo>
                <a:lnTo>
                  <a:pt x="14527" y="3261"/>
                </a:lnTo>
                <a:lnTo>
                  <a:pt x="14162" y="3407"/>
                </a:lnTo>
                <a:lnTo>
                  <a:pt x="13870" y="3553"/>
                </a:lnTo>
                <a:lnTo>
                  <a:pt x="13651" y="3675"/>
                </a:lnTo>
                <a:lnTo>
                  <a:pt x="13627" y="3723"/>
                </a:lnTo>
                <a:lnTo>
                  <a:pt x="13602" y="3772"/>
                </a:lnTo>
                <a:lnTo>
                  <a:pt x="13651" y="3821"/>
                </a:lnTo>
                <a:lnTo>
                  <a:pt x="13700" y="3845"/>
                </a:lnTo>
                <a:lnTo>
                  <a:pt x="13846" y="3845"/>
                </a:lnTo>
                <a:lnTo>
                  <a:pt x="13967" y="3821"/>
                </a:lnTo>
                <a:lnTo>
                  <a:pt x="14235" y="3748"/>
                </a:lnTo>
                <a:lnTo>
                  <a:pt x="14770" y="3553"/>
                </a:lnTo>
                <a:lnTo>
                  <a:pt x="15087" y="3480"/>
                </a:lnTo>
                <a:lnTo>
                  <a:pt x="15379" y="3431"/>
                </a:lnTo>
                <a:lnTo>
                  <a:pt x="15865" y="3772"/>
                </a:lnTo>
                <a:lnTo>
                  <a:pt x="16036" y="3894"/>
                </a:lnTo>
                <a:lnTo>
                  <a:pt x="15792" y="3918"/>
                </a:lnTo>
                <a:lnTo>
                  <a:pt x="15525" y="3942"/>
                </a:lnTo>
                <a:lnTo>
                  <a:pt x="15038" y="4064"/>
                </a:lnTo>
                <a:lnTo>
                  <a:pt x="14551" y="4210"/>
                </a:lnTo>
                <a:lnTo>
                  <a:pt x="14138" y="4356"/>
                </a:lnTo>
                <a:lnTo>
                  <a:pt x="14113" y="4380"/>
                </a:lnTo>
                <a:lnTo>
                  <a:pt x="14138" y="4405"/>
                </a:lnTo>
                <a:lnTo>
                  <a:pt x="14284" y="4405"/>
                </a:lnTo>
                <a:lnTo>
                  <a:pt x="14600" y="4380"/>
                </a:lnTo>
                <a:lnTo>
                  <a:pt x="15257" y="4283"/>
                </a:lnTo>
                <a:lnTo>
                  <a:pt x="15841" y="4210"/>
                </a:lnTo>
                <a:lnTo>
                  <a:pt x="16400" y="4186"/>
                </a:lnTo>
                <a:lnTo>
                  <a:pt x="16644" y="4405"/>
                </a:lnTo>
                <a:lnTo>
                  <a:pt x="16863" y="4648"/>
                </a:lnTo>
                <a:lnTo>
                  <a:pt x="16741" y="4599"/>
                </a:lnTo>
                <a:lnTo>
                  <a:pt x="16619" y="4575"/>
                </a:lnTo>
                <a:lnTo>
                  <a:pt x="16376" y="4575"/>
                </a:lnTo>
                <a:lnTo>
                  <a:pt x="16133" y="4599"/>
                </a:lnTo>
                <a:lnTo>
                  <a:pt x="15914" y="4648"/>
                </a:lnTo>
                <a:lnTo>
                  <a:pt x="15306" y="4770"/>
                </a:lnTo>
                <a:lnTo>
                  <a:pt x="15160" y="4794"/>
                </a:lnTo>
                <a:lnTo>
                  <a:pt x="15014" y="4867"/>
                </a:lnTo>
                <a:lnTo>
                  <a:pt x="14868" y="4916"/>
                </a:lnTo>
                <a:lnTo>
                  <a:pt x="14722" y="4964"/>
                </a:lnTo>
                <a:lnTo>
                  <a:pt x="14941" y="4989"/>
                </a:lnTo>
                <a:lnTo>
                  <a:pt x="15184" y="5037"/>
                </a:lnTo>
                <a:lnTo>
                  <a:pt x="15427" y="5013"/>
                </a:lnTo>
                <a:lnTo>
                  <a:pt x="15671" y="4964"/>
                </a:lnTo>
                <a:lnTo>
                  <a:pt x="15987" y="4916"/>
                </a:lnTo>
                <a:lnTo>
                  <a:pt x="16279" y="4891"/>
                </a:lnTo>
                <a:lnTo>
                  <a:pt x="16595" y="4867"/>
                </a:lnTo>
                <a:lnTo>
                  <a:pt x="16887" y="4794"/>
                </a:lnTo>
                <a:lnTo>
                  <a:pt x="16911" y="4770"/>
                </a:lnTo>
                <a:lnTo>
                  <a:pt x="16936" y="4721"/>
                </a:lnTo>
                <a:lnTo>
                  <a:pt x="17276" y="5135"/>
                </a:lnTo>
                <a:lnTo>
                  <a:pt x="17568" y="5597"/>
                </a:lnTo>
                <a:lnTo>
                  <a:pt x="17447" y="5524"/>
                </a:lnTo>
                <a:lnTo>
                  <a:pt x="17301" y="5475"/>
                </a:lnTo>
                <a:lnTo>
                  <a:pt x="17009" y="5402"/>
                </a:lnTo>
                <a:lnTo>
                  <a:pt x="16717" y="5402"/>
                </a:lnTo>
                <a:lnTo>
                  <a:pt x="16425" y="5427"/>
                </a:lnTo>
                <a:lnTo>
                  <a:pt x="16230" y="5451"/>
                </a:lnTo>
                <a:lnTo>
                  <a:pt x="16036" y="5500"/>
                </a:lnTo>
                <a:lnTo>
                  <a:pt x="15646" y="5621"/>
                </a:lnTo>
                <a:lnTo>
                  <a:pt x="15281" y="5767"/>
                </a:lnTo>
                <a:lnTo>
                  <a:pt x="14916" y="5889"/>
                </a:lnTo>
                <a:lnTo>
                  <a:pt x="14916" y="5889"/>
                </a:lnTo>
                <a:lnTo>
                  <a:pt x="15549" y="5840"/>
                </a:lnTo>
                <a:lnTo>
                  <a:pt x="16181" y="5743"/>
                </a:lnTo>
                <a:lnTo>
                  <a:pt x="16546" y="5719"/>
                </a:lnTo>
                <a:lnTo>
                  <a:pt x="16911" y="5719"/>
                </a:lnTo>
                <a:lnTo>
                  <a:pt x="17252" y="5792"/>
                </a:lnTo>
                <a:lnTo>
                  <a:pt x="17617" y="5913"/>
                </a:lnTo>
                <a:lnTo>
                  <a:pt x="17690" y="5913"/>
                </a:lnTo>
                <a:lnTo>
                  <a:pt x="17739" y="5865"/>
                </a:lnTo>
                <a:lnTo>
                  <a:pt x="17982" y="6376"/>
                </a:lnTo>
                <a:lnTo>
                  <a:pt x="17885" y="6278"/>
                </a:lnTo>
                <a:lnTo>
                  <a:pt x="17763" y="6230"/>
                </a:lnTo>
                <a:lnTo>
                  <a:pt x="17617" y="6181"/>
                </a:lnTo>
                <a:lnTo>
                  <a:pt x="17471" y="6157"/>
                </a:lnTo>
                <a:lnTo>
                  <a:pt x="17130" y="6132"/>
                </a:lnTo>
                <a:lnTo>
                  <a:pt x="16765" y="6157"/>
                </a:lnTo>
                <a:lnTo>
                  <a:pt x="16425" y="6230"/>
                </a:lnTo>
                <a:lnTo>
                  <a:pt x="16084" y="6303"/>
                </a:lnTo>
                <a:lnTo>
                  <a:pt x="15549" y="6449"/>
                </a:lnTo>
                <a:lnTo>
                  <a:pt x="15525" y="6473"/>
                </a:lnTo>
                <a:lnTo>
                  <a:pt x="15549" y="6497"/>
                </a:lnTo>
                <a:lnTo>
                  <a:pt x="15817" y="6522"/>
                </a:lnTo>
                <a:lnTo>
                  <a:pt x="16108" y="6522"/>
                </a:lnTo>
                <a:lnTo>
                  <a:pt x="16400" y="6497"/>
                </a:lnTo>
                <a:lnTo>
                  <a:pt x="16668" y="6473"/>
                </a:lnTo>
                <a:lnTo>
                  <a:pt x="17082" y="6449"/>
                </a:lnTo>
                <a:lnTo>
                  <a:pt x="17301" y="6449"/>
                </a:lnTo>
                <a:lnTo>
                  <a:pt x="17495" y="6473"/>
                </a:lnTo>
                <a:lnTo>
                  <a:pt x="17641" y="6522"/>
                </a:lnTo>
                <a:lnTo>
                  <a:pt x="17763" y="6570"/>
                </a:lnTo>
                <a:lnTo>
                  <a:pt x="17885" y="6619"/>
                </a:lnTo>
                <a:lnTo>
                  <a:pt x="18031" y="6643"/>
                </a:lnTo>
                <a:lnTo>
                  <a:pt x="18055" y="6643"/>
                </a:lnTo>
                <a:lnTo>
                  <a:pt x="18079" y="6619"/>
                </a:lnTo>
                <a:lnTo>
                  <a:pt x="18225" y="6984"/>
                </a:lnTo>
                <a:lnTo>
                  <a:pt x="17958" y="6911"/>
                </a:lnTo>
                <a:lnTo>
                  <a:pt x="17641" y="6862"/>
                </a:lnTo>
                <a:lnTo>
                  <a:pt x="17301" y="6862"/>
                </a:lnTo>
                <a:lnTo>
                  <a:pt x="16984" y="6911"/>
                </a:lnTo>
                <a:lnTo>
                  <a:pt x="16644" y="6984"/>
                </a:lnTo>
                <a:lnTo>
                  <a:pt x="16327" y="7081"/>
                </a:lnTo>
                <a:lnTo>
                  <a:pt x="16036" y="7203"/>
                </a:lnTo>
                <a:lnTo>
                  <a:pt x="15768" y="7325"/>
                </a:lnTo>
                <a:lnTo>
                  <a:pt x="15768" y="7349"/>
                </a:lnTo>
                <a:lnTo>
                  <a:pt x="15792" y="7373"/>
                </a:lnTo>
                <a:lnTo>
                  <a:pt x="16108" y="7349"/>
                </a:lnTo>
                <a:lnTo>
                  <a:pt x="16400" y="7325"/>
                </a:lnTo>
                <a:lnTo>
                  <a:pt x="17009" y="7252"/>
                </a:lnTo>
                <a:lnTo>
                  <a:pt x="17325" y="7227"/>
                </a:lnTo>
                <a:lnTo>
                  <a:pt x="17641" y="7203"/>
                </a:lnTo>
                <a:lnTo>
                  <a:pt x="17933" y="7179"/>
                </a:lnTo>
                <a:lnTo>
                  <a:pt x="18250" y="7130"/>
                </a:lnTo>
                <a:lnTo>
                  <a:pt x="18274" y="7106"/>
                </a:lnTo>
                <a:lnTo>
                  <a:pt x="18542" y="7909"/>
                </a:lnTo>
                <a:lnTo>
                  <a:pt x="18298" y="7860"/>
                </a:lnTo>
                <a:lnTo>
                  <a:pt x="18055" y="7860"/>
                </a:lnTo>
                <a:lnTo>
                  <a:pt x="17568" y="7836"/>
                </a:lnTo>
                <a:lnTo>
                  <a:pt x="17179" y="7811"/>
                </a:lnTo>
                <a:lnTo>
                  <a:pt x="16765" y="7836"/>
                </a:lnTo>
                <a:lnTo>
                  <a:pt x="16571" y="7860"/>
                </a:lnTo>
                <a:lnTo>
                  <a:pt x="16376" y="7909"/>
                </a:lnTo>
                <a:lnTo>
                  <a:pt x="16206" y="7957"/>
                </a:lnTo>
                <a:lnTo>
                  <a:pt x="16011" y="8055"/>
                </a:lnTo>
                <a:lnTo>
                  <a:pt x="15987" y="8055"/>
                </a:lnTo>
                <a:lnTo>
                  <a:pt x="15987" y="8079"/>
                </a:lnTo>
                <a:lnTo>
                  <a:pt x="16011" y="8103"/>
                </a:lnTo>
                <a:lnTo>
                  <a:pt x="16036" y="8128"/>
                </a:lnTo>
                <a:lnTo>
                  <a:pt x="16425" y="8152"/>
                </a:lnTo>
                <a:lnTo>
                  <a:pt x="16790" y="8128"/>
                </a:lnTo>
                <a:lnTo>
                  <a:pt x="17568" y="8128"/>
                </a:lnTo>
                <a:lnTo>
                  <a:pt x="17836" y="8152"/>
                </a:lnTo>
                <a:lnTo>
                  <a:pt x="18104" y="8200"/>
                </a:lnTo>
                <a:lnTo>
                  <a:pt x="18371" y="8225"/>
                </a:lnTo>
                <a:lnTo>
                  <a:pt x="18639" y="8249"/>
                </a:lnTo>
                <a:lnTo>
                  <a:pt x="18858" y="9076"/>
                </a:lnTo>
                <a:lnTo>
                  <a:pt x="18566" y="8882"/>
                </a:lnTo>
                <a:lnTo>
                  <a:pt x="18225" y="8711"/>
                </a:lnTo>
                <a:lnTo>
                  <a:pt x="17885" y="8565"/>
                </a:lnTo>
                <a:lnTo>
                  <a:pt x="17568" y="8444"/>
                </a:lnTo>
                <a:lnTo>
                  <a:pt x="17276" y="8371"/>
                </a:lnTo>
                <a:lnTo>
                  <a:pt x="17082" y="8322"/>
                </a:lnTo>
                <a:lnTo>
                  <a:pt x="16887" y="8298"/>
                </a:lnTo>
                <a:lnTo>
                  <a:pt x="16717" y="8298"/>
                </a:lnTo>
                <a:lnTo>
                  <a:pt x="16546" y="8322"/>
                </a:lnTo>
                <a:lnTo>
                  <a:pt x="16473" y="8346"/>
                </a:lnTo>
                <a:lnTo>
                  <a:pt x="16400" y="8395"/>
                </a:lnTo>
                <a:lnTo>
                  <a:pt x="16352" y="8444"/>
                </a:lnTo>
                <a:lnTo>
                  <a:pt x="16303" y="8517"/>
                </a:lnTo>
                <a:lnTo>
                  <a:pt x="16327" y="8541"/>
                </a:lnTo>
                <a:lnTo>
                  <a:pt x="16449" y="8590"/>
                </a:lnTo>
                <a:lnTo>
                  <a:pt x="16595" y="8614"/>
                </a:lnTo>
                <a:lnTo>
                  <a:pt x="16887" y="8687"/>
                </a:lnTo>
                <a:lnTo>
                  <a:pt x="17179" y="8711"/>
                </a:lnTo>
                <a:lnTo>
                  <a:pt x="17471" y="8784"/>
                </a:lnTo>
                <a:lnTo>
                  <a:pt x="17812" y="8930"/>
                </a:lnTo>
                <a:lnTo>
                  <a:pt x="18128" y="9076"/>
                </a:lnTo>
                <a:lnTo>
                  <a:pt x="18420" y="9271"/>
                </a:lnTo>
                <a:lnTo>
                  <a:pt x="18712" y="9466"/>
                </a:lnTo>
                <a:lnTo>
                  <a:pt x="18420" y="9295"/>
                </a:lnTo>
                <a:lnTo>
                  <a:pt x="18250" y="9198"/>
                </a:lnTo>
                <a:lnTo>
                  <a:pt x="18055" y="9101"/>
                </a:lnTo>
                <a:lnTo>
                  <a:pt x="17690" y="9003"/>
                </a:lnTo>
                <a:lnTo>
                  <a:pt x="17276" y="8930"/>
                </a:lnTo>
                <a:lnTo>
                  <a:pt x="16887" y="8906"/>
                </a:lnTo>
                <a:lnTo>
                  <a:pt x="16473" y="8930"/>
                </a:lnTo>
                <a:lnTo>
                  <a:pt x="16084" y="8979"/>
                </a:lnTo>
                <a:lnTo>
                  <a:pt x="15695" y="9101"/>
                </a:lnTo>
                <a:lnTo>
                  <a:pt x="15330" y="9247"/>
                </a:lnTo>
                <a:lnTo>
                  <a:pt x="15160" y="9344"/>
                </a:lnTo>
                <a:lnTo>
                  <a:pt x="14941" y="9441"/>
                </a:lnTo>
                <a:lnTo>
                  <a:pt x="14746" y="9587"/>
                </a:lnTo>
                <a:lnTo>
                  <a:pt x="14551" y="9758"/>
                </a:lnTo>
                <a:lnTo>
                  <a:pt x="14478" y="9198"/>
                </a:lnTo>
                <a:lnTo>
                  <a:pt x="14381" y="8638"/>
                </a:lnTo>
                <a:lnTo>
                  <a:pt x="14259" y="8103"/>
                </a:lnTo>
                <a:lnTo>
                  <a:pt x="14113" y="7568"/>
                </a:lnTo>
                <a:lnTo>
                  <a:pt x="13943" y="7033"/>
                </a:lnTo>
                <a:lnTo>
                  <a:pt x="13748" y="6497"/>
                </a:lnTo>
                <a:lnTo>
                  <a:pt x="13529" y="5986"/>
                </a:lnTo>
                <a:lnTo>
                  <a:pt x="13286" y="5500"/>
                </a:lnTo>
                <a:lnTo>
                  <a:pt x="12799" y="4526"/>
                </a:lnTo>
                <a:lnTo>
                  <a:pt x="12532" y="4040"/>
                </a:lnTo>
                <a:lnTo>
                  <a:pt x="12264" y="3577"/>
                </a:lnTo>
                <a:lnTo>
                  <a:pt x="12045" y="3237"/>
                </a:lnTo>
                <a:lnTo>
                  <a:pt x="11802" y="2896"/>
                </a:lnTo>
                <a:lnTo>
                  <a:pt x="11656" y="2726"/>
                </a:lnTo>
                <a:lnTo>
                  <a:pt x="11485" y="2580"/>
                </a:lnTo>
                <a:lnTo>
                  <a:pt x="11339" y="2482"/>
                </a:lnTo>
                <a:lnTo>
                  <a:pt x="11145" y="2385"/>
                </a:lnTo>
                <a:lnTo>
                  <a:pt x="11072" y="2385"/>
                </a:lnTo>
                <a:lnTo>
                  <a:pt x="11047" y="2434"/>
                </a:lnTo>
                <a:lnTo>
                  <a:pt x="11023" y="2482"/>
                </a:lnTo>
                <a:lnTo>
                  <a:pt x="11047" y="2555"/>
                </a:lnTo>
                <a:lnTo>
                  <a:pt x="11339" y="2896"/>
                </a:lnTo>
                <a:lnTo>
                  <a:pt x="11631" y="3285"/>
                </a:lnTo>
                <a:lnTo>
                  <a:pt x="11875" y="3650"/>
                </a:lnTo>
                <a:lnTo>
                  <a:pt x="12118" y="4040"/>
                </a:lnTo>
                <a:lnTo>
                  <a:pt x="12556" y="4843"/>
                </a:lnTo>
                <a:lnTo>
                  <a:pt x="12970" y="5670"/>
                </a:lnTo>
                <a:lnTo>
                  <a:pt x="13189" y="6157"/>
                </a:lnTo>
                <a:lnTo>
                  <a:pt x="13383" y="6643"/>
                </a:lnTo>
                <a:lnTo>
                  <a:pt x="13578" y="7154"/>
                </a:lnTo>
                <a:lnTo>
                  <a:pt x="13724" y="7665"/>
                </a:lnTo>
                <a:lnTo>
                  <a:pt x="13870" y="8176"/>
                </a:lnTo>
                <a:lnTo>
                  <a:pt x="13992" y="8687"/>
                </a:lnTo>
                <a:lnTo>
                  <a:pt x="14089" y="9222"/>
                </a:lnTo>
                <a:lnTo>
                  <a:pt x="14138" y="9733"/>
                </a:lnTo>
                <a:lnTo>
                  <a:pt x="13967" y="9563"/>
                </a:lnTo>
                <a:lnTo>
                  <a:pt x="13773" y="9393"/>
                </a:lnTo>
                <a:lnTo>
                  <a:pt x="13578" y="9222"/>
                </a:lnTo>
                <a:lnTo>
                  <a:pt x="13383" y="9101"/>
                </a:lnTo>
                <a:lnTo>
                  <a:pt x="13213" y="9003"/>
                </a:lnTo>
                <a:lnTo>
                  <a:pt x="13043" y="8930"/>
                </a:lnTo>
                <a:lnTo>
                  <a:pt x="12702" y="8833"/>
                </a:lnTo>
                <a:lnTo>
                  <a:pt x="12337" y="8784"/>
                </a:lnTo>
                <a:lnTo>
                  <a:pt x="11972" y="8760"/>
                </a:lnTo>
                <a:lnTo>
                  <a:pt x="11631" y="8760"/>
                </a:lnTo>
                <a:lnTo>
                  <a:pt x="11315" y="8833"/>
                </a:lnTo>
                <a:lnTo>
                  <a:pt x="10999" y="8930"/>
                </a:lnTo>
                <a:lnTo>
                  <a:pt x="10682" y="9052"/>
                </a:lnTo>
                <a:lnTo>
                  <a:pt x="10390" y="9222"/>
                </a:lnTo>
                <a:lnTo>
                  <a:pt x="10220" y="9295"/>
                </a:lnTo>
                <a:lnTo>
                  <a:pt x="10074" y="9417"/>
                </a:lnTo>
                <a:lnTo>
                  <a:pt x="10123" y="9271"/>
                </a:lnTo>
                <a:lnTo>
                  <a:pt x="10171" y="9125"/>
                </a:lnTo>
                <a:lnTo>
                  <a:pt x="10220" y="8833"/>
                </a:lnTo>
                <a:lnTo>
                  <a:pt x="10244" y="8225"/>
                </a:lnTo>
                <a:lnTo>
                  <a:pt x="10269" y="7738"/>
                </a:lnTo>
                <a:lnTo>
                  <a:pt x="10269" y="7227"/>
                </a:lnTo>
                <a:lnTo>
                  <a:pt x="10244" y="6230"/>
                </a:lnTo>
                <a:lnTo>
                  <a:pt x="10171" y="4186"/>
                </a:lnTo>
                <a:lnTo>
                  <a:pt x="10171" y="3772"/>
                </a:lnTo>
                <a:lnTo>
                  <a:pt x="10171" y="3310"/>
                </a:lnTo>
                <a:lnTo>
                  <a:pt x="10147" y="2872"/>
                </a:lnTo>
                <a:lnTo>
                  <a:pt x="10123" y="2653"/>
                </a:lnTo>
                <a:lnTo>
                  <a:pt x="10074" y="2458"/>
                </a:lnTo>
                <a:lnTo>
                  <a:pt x="10050" y="2409"/>
                </a:lnTo>
                <a:lnTo>
                  <a:pt x="10025" y="2385"/>
                </a:lnTo>
                <a:lnTo>
                  <a:pt x="9952" y="2361"/>
                </a:lnTo>
                <a:lnTo>
                  <a:pt x="9879" y="2385"/>
                </a:lnTo>
                <a:lnTo>
                  <a:pt x="9831" y="2458"/>
                </a:lnTo>
                <a:lnTo>
                  <a:pt x="9782" y="2628"/>
                </a:lnTo>
                <a:lnTo>
                  <a:pt x="9733" y="2823"/>
                </a:lnTo>
                <a:lnTo>
                  <a:pt x="9709" y="3042"/>
                </a:lnTo>
                <a:lnTo>
                  <a:pt x="9685" y="3237"/>
                </a:lnTo>
                <a:lnTo>
                  <a:pt x="9685" y="3650"/>
                </a:lnTo>
                <a:lnTo>
                  <a:pt x="9685" y="4040"/>
                </a:lnTo>
                <a:lnTo>
                  <a:pt x="9709" y="4989"/>
                </a:lnTo>
                <a:lnTo>
                  <a:pt x="9758" y="5913"/>
                </a:lnTo>
                <a:lnTo>
                  <a:pt x="9782" y="6862"/>
                </a:lnTo>
                <a:lnTo>
                  <a:pt x="9782" y="7787"/>
                </a:lnTo>
                <a:lnTo>
                  <a:pt x="9733" y="8638"/>
                </a:lnTo>
                <a:lnTo>
                  <a:pt x="9685" y="8930"/>
                </a:lnTo>
                <a:lnTo>
                  <a:pt x="9660" y="9198"/>
                </a:lnTo>
                <a:lnTo>
                  <a:pt x="9441" y="9052"/>
                </a:lnTo>
                <a:lnTo>
                  <a:pt x="9222" y="8930"/>
                </a:lnTo>
                <a:lnTo>
                  <a:pt x="8979" y="8833"/>
                </a:lnTo>
                <a:lnTo>
                  <a:pt x="8711" y="8760"/>
                </a:lnTo>
                <a:lnTo>
                  <a:pt x="8444" y="8711"/>
                </a:lnTo>
                <a:lnTo>
                  <a:pt x="7690" y="8711"/>
                </a:lnTo>
                <a:lnTo>
                  <a:pt x="7325" y="8784"/>
                </a:lnTo>
                <a:lnTo>
                  <a:pt x="6960" y="8882"/>
                </a:lnTo>
                <a:lnTo>
                  <a:pt x="6619" y="8979"/>
                </a:lnTo>
                <a:lnTo>
                  <a:pt x="6278" y="9125"/>
                </a:lnTo>
                <a:lnTo>
                  <a:pt x="5913" y="9295"/>
                </a:lnTo>
                <a:lnTo>
                  <a:pt x="5548" y="9514"/>
                </a:lnTo>
                <a:lnTo>
                  <a:pt x="5548" y="9393"/>
                </a:lnTo>
                <a:lnTo>
                  <a:pt x="5548" y="9295"/>
                </a:lnTo>
                <a:lnTo>
                  <a:pt x="5646" y="8760"/>
                </a:lnTo>
                <a:lnTo>
                  <a:pt x="5792" y="8249"/>
                </a:lnTo>
                <a:lnTo>
                  <a:pt x="5938" y="7763"/>
                </a:lnTo>
                <a:lnTo>
                  <a:pt x="6132" y="7252"/>
                </a:lnTo>
                <a:lnTo>
                  <a:pt x="6400" y="6473"/>
                </a:lnTo>
                <a:lnTo>
                  <a:pt x="6570" y="6084"/>
                </a:lnTo>
                <a:lnTo>
                  <a:pt x="6741" y="5719"/>
                </a:lnTo>
                <a:lnTo>
                  <a:pt x="7227" y="4867"/>
                </a:lnTo>
                <a:lnTo>
                  <a:pt x="7738" y="4015"/>
                </a:lnTo>
                <a:lnTo>
                  <a:pt x="8249" y="3212"/>
                </a:lnTo>
                <a:lnTo>
                  <a:pt x="8492" y="2799"/>
                </a:lnTo>
                <a:lnTo>
                  <a:pt x="8590" y="2580"/>
                </a:lnTo>
                <a:lnTo>
                  <a:pt x="8687" y="2361"/>
                </a:lnTo>
                <a:lnTo>
                  <a:pt x="8663" y="2312"/>
                </a:lnTo>
                <a:lnTo>
                  <a:pt x="8638" y="2263"/>
                </a:lnTo>
                <a:lnTo>
                  <a:pt x="8590" y="2239"/>
                </a:lnTo>
                <a:lnTo>
                  <a:pt x="8517" y="2263"/>
                </a:lnTo>
                <a:lnTo>
                  <a:pt x="8371" y="2434"/>
                </a:lnTo>
                <a:lnTo>
                  <a:pt x="8225" y="2580"/>
                </a:lnTo>
                <a:lnTo>
                  <a:pt x="7933" y="2920"/>
                </a:lnTo>
                <a:lnTo>
                  <a:pt x="7690" y="3285"/>
                </a:lnTo>
                <a:lnTo>
                  <a:pt x="7422" y="3650"/>
                </a:lnTo>
                <a:lnTo>
                  <a:pt x="7154" y="4064"/>
                </a:lnTo>
                <a:lnTo>
                  <a:pt x="6911" y="4478"/>
                </a:lnTo>
                <a:lnTo>
                  <a:pt x="6424" y="5329"/>
                </a:lnTo>
                <a:lnTo>
                  <a:pt x="6230" y="5694"/>
                </a:lnTo>
                <a:lnTo>
                  <a:pt x="6059" y="6084"/>
                </a:lnTo>
                <a:lnTo>
                  <a:pt x="5767" y="6838"/>
                </a:lnTo>
                <a:lnTo>
                  <a:pt x="5621" y="7227"/>
                </a:lnTo>
                <a:lnTo>
                  <a:pt x="5402" y="7933"/>
                </a:lnTo>
                <a:lnTo>
                  <a:pt x="5281" y="8346"/>
                </a:lnTo>
                <a:lnTo>
                  <a:pt x="5159" y="8784"/>
                </a:lnTo>
                <a:lnTo>
                  <a:pt x="5086" y="9174"/>
                </a:lnTo>
                <a:lnTo>
                  <a:pt x="5062" y="9514"/>
                </a:lnTo>
                <a:lnTo>
                  <a:pt x="4916" y="9393"/>
                </a:lnTo>
                <a:lnTo>
                  <a:pt x="4770" y="9295"/>
                </a:lnTo>
                <a:lnTo>
                  <a:pt x="4478" y="9101"/>
                </a:lnTo>
                <a:lnTo>
                  <a:pt x="4283" y="9003"/>
                </a:lnTo>
                <a:lnTo>
                  <a:pt x="4088" y="8930"/>
                </a:lnTo>
                <a:lnTo>
                  <a:pt x="3869" y="8857"/>
                </a:lnTo>
                <a:lnTo>
                  <a:pt x="3650" y="8809"/>
                </a:lnTo>
                <a:lnTo>
                  <a:pt x="3212" y="8760"/>
                </a:lnTo>
                <a:lnTo>
                  <a:pt x="2774" y="8736"/>
                </a:lnTo>
                <a:lnTo>
                  <a:pt x="2507" y="8760"/>
                </a:lnTo>
                <a:lnTo>
                  <a:pt x="2215" y="8784"/>
                </a:lnTo>
                <a:lnTo>
                  <a:pt x="1874" y="8857"/>
                </a:lnTo>
                <a:lnTo>
                  <a:pt x="1558" y="8930"/>
                </a:lnTo>
                <a:lnTo>
                  <a:pt x="1241" y="9052"/>
                </a:lnTo>
                <a:lnTo>
                  <a:pt x="949" y="9198"/>
                </a:lnTo>
                <a:lnTo>
                  <a:pt x="682" y="9393"/>
                </a:lnTo>
                <a:lnTo>
                  <a:pt x="463" y="9612"/>
                </a:lnTo>
                <a:lnTo>
                  <a:pt x="584" y="9198"/>
                </a:lnTo>
                <a:lnTo>
                  <a:pt x="682" y="8809"/>
                </a:lnTo>
                <a:lnTo>
                  <a:pt x="803" y="8322"/>
                </a:lnTo>
                <a:lnTo>
                  <a:pt x="925" y="7836"/>
                </a:lnTo>
                <a:lnTo>
                  <a:pt x="1095" y="7373"/>
                </a:lnTo>
                <a:lnTo>
                  <a:pt x="1266" y="6911"/>
                </a:lnTo>
                <a:lnTo>
                  <a:pt x="1460" y="6497"/>
                </a:lnTo>
                <a:lnTo>
                  <a:pt x="1679" y="6108"/>
                </a:lnTo>
                <a:lnTo>
                  <a:pt x="1923" y="5719"/>
                </a:lnTo>
                <a:lnTo>
                  <a:pt x="2166" y="5329"/>
                </a:lnTo>
                <a:lnTo>
                  <a:pt x="2458" y="4964"/>
                </a:lnTo>
                <a:lnTo>
                  <a:pt x="2726" y="4624"/>
                </a:lnTo>
                <a:lnTo>
                  <a:pt x="3042" y="4283"/>
                </a:lnTo>
                <a:lnTo>
                  <a:pt x="3334" y="3942"/>
                </a:lnTo>
                <a:lnTo>
                  <a:pt x="3675" y="3626"/>
                </a:lnTo>
                <a:lnTo>
                  <a:pt x="4015" y="3358"/>
                </a:lnTo>
                <a:lnTo>
                  <a:pt x="4356" y="3091"/>
                </a:lnTo>
                <a:lnTo>
                  <a:pt x="4721" y="2847"/>
                </a:lnTo>
                <a:lnTo>
                  <a:pt x="5110" y="2604"/>
                </a:lnTo>
                <a:lnTo>
                  <a:pt x="5500" y="2409"/>
                </a:lnTo>
                <a:lnTo>
                  <a:pt x="5889" y="2239"/>
                </a:lnTo>
                <a:lnTo>
                  <a:pt x="6303" y="2069"/>
                </a:lnTo>
                <a:lnTo>
                  <a:pt x="6716" y="1947"/>
                </a:lnTo>
                <a:lnTo>
                  <a:pt x="7130" y="1825"/>
                </a:lnTo>
                <a:lnTo>
                  <a:pt x="7568" y="1704"/>
                </a:lnTo>
                <a:lnTo>
                  <a:pt x="8006" y="1631"/>
                </a:lnTo>
                <a:lnTo>
                  <a:pt x="8444" y="1558"/>
                </a:lnTo>
                <a:lnTo>
                  <a:pt x="8882" y="1509"/>
                </a:lnTo>
                <a:lnTo>
                  <a:pt x="9320" y="1485"/>
                </a:lnTo>
                <a:lnTo>
                  <a:pt x="9782" y="1460"/>
                </a:lnTo>
                <a:close/>
                <a:moveTo>
                  <a:pt x="9855" y="1"/>
                </a:moveTo>
                <a:lnTo>
                  <a:pt x="9782" y="49"/>
                </a:lnTo>
                <a:lnTo>
                  <a:pt x="9709" y="146"/>
                </a:lnTo>
                <a:lnTo>
                  <a:pt x="9660" y="292"/>
                </a:lnTo>
                <a:lnTo>
                  <a:pt x="9612" y="438"/>
                </a:lnTo>
                <a:lnTo>
                  <a:pt x="9612" y="560"/>
                </a:lnTo>
                <a:lnTo>
                  <a:pt x="9587" y="779"/>
                </a:lnTo>
                <a:lnTo>
                  <a:pt x="9612" y="998"/>
                </a:lnTo>
                <a:lnTo>
                  <a:pt x="9174" y="1022"/>
                </a:lnTo>
                <a:lnTo>
                  <a:pt x="8760" y="1047"/>
                </a:lnTo>
                <a:lnTo>
                  <a:pt x="8346" y="1095"/>
                </a:lnTo>
                <a:lnTo>
                  <a:pt x="7933" y="1168"/>
                </a:lnTo>
                <a:lnTo>
                  <a:pt x="7519" y="1241"/>
                </a:lnTo>
                <a:lnTo>
                  <a:pt x="7130" y="1339"/>
                </a:lnTo>
                <a:lnTo>
                  <a:pt x="6716" y="1460"/>
                </a:lnTo>
                <a:lnTo>
                  <a:pt x="6327" y="1582"/>
                </a:lnTo>
                <a:lnTo>
                  <a:pt x="5938" y="1728"/>
                </a:lnTo>
                <a:lnTo>
                  <a:pt x="5548" y="1898"/>
                </a:lnTo>
                <a:lnTo>
                  <a:pt x="5183" y="2069"/>
                </a:lnTo>
                <a:lnTo>
                  <a:pt x="4818" y="2263"/>
                </a:lnTo>
                <a:lnTo>
                  <a:pt x="4453" y="2482"/>
                </a:lnTo>
                <a:lnTo>
                  <a:pt x="4113" y="2726"/>
                </a:lnTo>
                <a:lnTo>
                  <a:pt x="3772" y="2969"/>
                </a:lnTo>
                <a:lnTo>
                  <a:pt x="3456" y="3237"/>
                </a:lnTo>
                <a:lnTo>
                  <a:pt x="3115" y="3553"/>
                </a:lnTo>
                <a:lnTo>
                  <a:pt x="2799" y="3869"/>
                </a:lnTo>
                <a:lnTo>
                  <a:pt x="2507" y="4210"/>
                </a:lnTo>
                <a:lnTo>
                  <a:pt x="2215" y="4551"/>
                </a:lnTo>
                <a:lnTo>
                  <a:pt x="1947" y="4916"/>
                </a:lnTo>
                <a:lnTo>
                  <a:pt x="1704" y="5305"/>
                </a:lnTo>
                <a:lnTo>
                  <a:pt x="1217" y="6084"/>
                </a:lnTo>
                <a:lnTo>
                  <a:pt x="998" y="6497"/>
                </a:lnTo>
                <a:lnTo>
                  <a:pt x="803" y="6960"/>
                </a:lnTo>
                <a:lnTo>
                  <a:pt x="633" y="7398"/>
                </a:lnTo>
                <a:lnTo>
                  <a:pt x="487" y="7860"/>
                </a:lnTo>
                <a:lnTo>
                  <a:pt x="244" y="8857"/>
                </a:lnTo>
                <a:lnTo>
                  <a:pt x="122" y="9344"/>
                </a:lnTo>
                <a:lnTo>
                  <a:pt x="25" y="9831"/>
                </a:lnTo>
                <a:lnTo>
                  <a:pt x="1" y="10001"/>
                </a:lnTo>
                <a:lnTo>
                  <a:pt x="25" y="10171"/>
                </a:lnTo>
                <a:lnTo>
                  <a:pt x="49" y="10317"/>
                </a:lnTo>
                <a:lnTo>
                  <a:pt x="122" y="10463"/>
                </a:lnTo>
                <a:lnTo>
                  <a:pt x="171" y="10512"/>
                </a:lnTo>
                <a:lnTo>
                  <a:pt x="219" y="10536"/>
                </a:lnTo>
                <a:lnTo>
                  <a:pt x="268" y="10512"/>
                </a:lnTo>
                <a:lnTo>
                  <a:pt x="317" y="10463"/>
                </a:lnTo>
                <a:lnTo>
                  <a:pt x="365" y="10463"/>
                </a:lnTo>
                <a:lnTo>
                  <a:pt x="390" y="10439"/>
                </a:lnTo>
                <a:lnTo>
                  <a:pt x="609" y="10196"/>
                </a:lnTo>
                <a:lnTo>
                  <a:pt x="803" y="9952"/>
                </a:lnTo>
                <a:lnTo>
                  <a:pt x="1047" y="9758"/>
                </a:lnTo>
                <a:lnTo>
                  <a:pt x="1168" y="9660"/>
                </a:lnTo>
                <a:lnTo>
                  <a:pt x="1314" y="9587"/>
                </a:lnTo>
                <a:lnTo>
                  <a:pt x="1655" y="9417"/>
                </a:lnTo>
                <a:lnTo>
                  <a:pt x="2020" y="9320"/>
                </a:lnTo>
                <a:lnTo>
                  <a:pt x="2409" y="9271"/>
                </a:lnTo>
                <a:lnTo>
                  <a:pt x="2774" y="9247"/>
                </a:lnTo>
                <a:lnTo>
                  <a:pt x="3139" y="9247"/>
                </a:lnTo>
                <a:lnTo>
                  <a:pt x="3480" y="9295"/>
                </a:lnTo>
                <a:lnTo>
                  <a:pt x="3821" y="9393"/>
                </a:lnTo>
                <a:lnTo>
                  <a:pt x="4137" y="9514"/>
                </a:lnTo>
                <a:lnTo>
                  <a:pt x="4405" y="9660"/>
                </a:lnTo>
                <a:lnTo>
                  <a:pt x="4648" y="9855"/>
                </a:lnTo>
                <a:lnTo>
                  <a:pt x="4745" y="9952"/>
                </a:lnTo>
                <a:lnTo>
                  <a:pt x="4818" y="10074"/>
                </a:lnTo>
                <a:lnTo>
                  <a:pt x="4916" y="10196"/>
                </a:lnTo>
                <a:lnTo>
                  <a:pt x="5037" y="10293"/>
                </a:lnTo>
                <a:lnTo>
                  <a:pt x="5110" y="10317"/>
                </a:lnTo>
                <a:lnTo>
                  <a:pt x="5208" y="10293"/>
                </a:lnTo>
                <a:lnTo>
                  <a:pt x="5281" y="10244"/>
                </a:lnTo>
                <a:lnTo>
                  <a:pt x="5329" y="10171"/>
                </a:lnTo>
                <a:lnTo>
                  <a:pt x="5329" y="10147"/>
                </a:lnTo>
                <a:lnTo>
                  <a:pt x="5548" y="10050"/>
                </a:lnTo>
                <a:lnTo>
                  <a:pt x="5767" y="9904"/>
                </a:lnTo>
                <a:lnTo>
                  <a:pt x="5962" y="9782"/>
                </a:lnTo>
                <a:lnTo>
                  <a:pt x="6181" y="9660"/>
                </a:lnTo>
                <a:lnTo>
                  <a:pt x="6473" y="9514"/>
                </a:lnTo>
                <a:lnTo>
                  <a:pt x="6789" y="9393"/>
                </a:lnTo>
                <a:lnTo>
                  <a:pt x="7106" y="9295"/>
                </a:lnTo>
                <a:lnTo>
                  <a:pt x="7422" y="9222"/>
                </a:lnTo>
                <a:lnTo>
                  <a:pt x="7738" y="9149"/>
                </a:lnTo>
                <a:lnTo>
                  <a:pt x="8371" y="9149"/>
                </a:lnTo>
                <a:lnTo>
                  <a:pt x="8687" y="9222"/>
                </a:lnTo>
                <a:lnTo>
                  <a:pt x="8833" y="9271"/>
                </a:lnTo>
                <a:lnTo>
                  <a:pt x="8979" y="9320"/>
                </a:lnTo>
                <a:lnTo>
                  <a:pt x="9101" y="9393"/>
                </a:lnTo>
                <a:lnTo>
                  <a:pt x="9198" y="9490"/>
                </a:lnTo>
                <a:lnTo>
                  <a:pt x="9417" y="9685"/>
                </a:lnTo>
                <a:lnTo>
                  <a:pt x="9587" y="9904"/>
                </a:lnTo>
                <a:lnTo>
                  <a:pt x="9587" y="10317"/>
                </a:lnTo>
                <a:lnTo>
                  <a:pt x="9612" y="10780"/>
                </a:lnTo>
                <a:lnTo>
                  <a:pt x="9636" y="11218"/>
                </a:lnTo>
                <a:lnTo>
                  <a:pt x="9636" y="11631"/>
                </a:lnTo>
                <a:lnTo>
                  <a:pt x="9612" y="12726"/>
                </a:lnTo>
                <a:lnTo>
                  <a:pt x="9587" y="13797"/>
                </a:lnTo>
                <a:lnTo>
                  <a:pt x="9587" y="14649"/>
                </a:lnTo>
                <a:lnTo>
                  <a:pt x="9587" y="15062"/>
                </a:lnTo>
                <a:lnTo>
                  <a:pt x="9587" y="15500"/>
                </a:lnTo>
                <a:lnTo>
                  <a:pt x="9563" y="16352"/>
                </a:lnTo>
                <a:lnTo>
                  <a:pt x="9563" y="16790"/>
                </a:lnTo>
                <a:lnTo>
                  <a:pt x="9612" y="17203"/>
                </a:lnTo>
                <a:lnTo>
                  <a:pt x="9660" y="17495"/>
                </a:lnTo>
                <a:lnTo>
                  <a:pt x="9758" y="17787"/>
                </a:lnTo>
                <a:lnTo>
                  <a:pt x="9879" y="18031"/>
                </a:lnTo>
                <a:lnTo>
                  <a:pt x="10025" y="18250"/>
                </a:lnTo>
                <a:lnTo>
                  <a:pt x="10220" y="18444"/>
                </a:lnTo>
                <a:lnTo>
                  <a:pt x="10439" y="18590"/>
                </a:lnTo>
                <a:lnTo>
                  <a:pt x="10707" y="18712"/>
                </a:lnTo>
                <a:lnTo>
                  <a:pt x="10853" y="18761"/>
                </a:lnTo>
                <a:lnTo>
                  <a:pt x="10999" y="18785"/>
                </a:lnTo>
                <a:lnTo>
                  <a:pt x="11291" y="18785"/>
                </a:lnTo>
                <a:lnTo>
                  <a:pt x="11412" y="18761"/>
                </a:lnTo>
                <a:lnTo>
                  <a:pt x="11534" y="18712"/>
                </a:lnTo>
                <a:lnTo>
                  <a:pt x="11631" y="18663"/>
                </a:lnTo>
                <a:lnTo>
                  <a:pt x="11753" y="18590"/>
                </a:lnTo>
                <a:lnTo>
                  <a:pt x="11948" y="18420"/>
                </a:lnTo>
                <a:lnTo>
                  <a:pt x="12094" y="18225"/>
                </a:lnTo>
                <a:lnTo>
                  <a:pt x="12215" y="18006"/>
                </a:lnTo>
                <a:lnTo>
                  <a:pt x="12313" y="17763"/>
                </a:lnTo>
                <a:lnTo>
                  <a:pt x="12386" y="17495"/>
                </a:lnTo>
                <a:lnTo>
                  <a:pt x="12386" y="17398"/>
                </a:lnTo>
                <a:lnTo>
                  <a:pt x="12361" y="17301"/>
                </a:lnTo>
                <a:lnTo>
                  <a:pt x="12313" y="17228"/>
                </a:lnTo>
                <a:lnTo>
                  <a:pt x="12215" y="17179"/>
                </a:lnTo>
                <a:lnTo>
                  <a:pt x="12142" y="17155"/>
                </a:lnTo>
                <a:lnTo>
                  <a:pt x="12045" y="17155"/>
                </a:lnTo>
                <a:lnTo>
                  <a:pt x="11972" y="17203"/>
                </a:lnTo>
                <a:lnTo>
                  <a:pt x="11899" y="17301"/>
                </a:lnTo>
                <a:lnTo>
                  <a:pt x="11802" y="17520"/>
                </a:lnTo>
                <a:lnTo>
                  <a:pt x="11729" y="17714"/>
                </a:lnTo>
                <a:lnTo>
                  <a:pt x="11704" y="17836"/>
                </a:lnTo>
                <a:lnTo>
                  <a:pt x="11631" y="17933"/>
                </a:lnTo>
                <a:lnTo>
                  <a:pt x="11558" y="18006"/>
                </a:lnTo>
                <a:lnTo>
                  <a:pt x="11461" y="18104"/>
                </a:lnTo>
                <a:lnTo>
                  <a:pt x="11364" y="18152"/>
                </a:lnTo>
                <a:lnTo>
                  <a:pt x="11266" y="18201"/>
                </a:lnTo>
                <a:lnTo>
                  <a:pt x="11145" y="18225"/>
                </a:lnTo>
                <a:lnTo>
                  <a:pt x="11023" y="18225"/>
                </a:lnTo>
                <a:lnTo>
                  <a:pt x="10926" y="18201"/>
                </a:lnTo>
                <a:lnTo>
                  <a:pt x="10804" y="18177"/>
                </a:lnTo>
                <a:lnTo>
                  <a:pt x="10609" y="18079"/>
                </a:lnTo>
                <a:lnTo>
                  <a:pt x="10488" y="17982"/>
                </a:lnTo>
                <a:lnTo>
                  <a:pt x="10366" y="17860"/>
                </a:lnTo>
                <a:lnTo>
                  <a:pt x="10293" y="17739"/>
                </a:lnTo>
                <a:lnTo>
                  <a:pt x="10220" y="17593"/>
                </a:lnTo>
                <a:lnTo>
                  <a:pt x="10171" y="17447"/>
                </a:lnTo>
                <a:lnTo>
                  <a:pt x="10123" y="17301"/>
                </a:lnTo>
                <a:lnTo>
                  <a:pt x="10074" y="16960"/>
                </a:lnTo>
                <a:lnTo>
                  <a:pt x="10074" y="16595"/>
                </a:lnTo>
                <a:lnTo>
                  <a:pt x="10074" y="16254"/>
                </a:lnTo>
                <a:lnTo>
                  <a:pt x="10098" y="15646"/>
                </a:lnTo>
                <a:lnTo>
                  <a:pt x="10123" y="14916"/>
                </a:lnTo>
                <a:lnTo>
                  <a:pt x="10123" y="14186"/>
                </a:lnTo>
                <a:lnTo>
                  <a:pt x="10098" y="13456"/>
                </a:lnTo>
                <a:lnTo>
                  <a:pt x="10123" y="12726"/>
                </a:lnTo>
                <a:lnTo>
                  <a:pt x="10147" y="12069"/>
                </a:lnTo>
                <a:lnTo>
                  <a:pt x="10171" y="11364"/>
                </a:lnTo>
                <a:lnTo>
                  <a:pt x="10171" y="10999"/>
                </a:lnTo>
                <a:lnTo>
                  <a:pt x="10147" y="10658"/>
                </a:lnTo>
                <a:lnTo>
                  <a:pt x="10098" y="10317"/>
                </a:lnTo>
                <a:lnTo>
                  <a:pt x="10001" y="10001"/>
                </a:lnTo>
                <a:lnTo>
                  <a:pt x="10050" y="9928"/>
                </a:lnTo>
                <a:lnTo>
                  <a:pt x="10244" y="9831"/>
                </a:lnTo>
                <a:lnTo>
                  <a:pt x="10415" y="9709"/>
                </a:lnTo>
                <a:lnTo>
                  <a:pt x="10585" y="9587"/>
                </a:lnTo>
                <a:lnTo>
                  <a:pt x="10780" y="9490"/>
                </a:lnTo>
                <a:lnTo>
                  <a:pt x="11096" y="9368"/>
                </a:lnTo>
                <a:lnTo>
                  <a:pt x="11437" y="9271"/>
                </a:lnTo>
                <a:lnTo>
                  <a:pt x="11777" y="9247"/>
                </a:lnTo>
                <a:lnTo>
                  <a:pt x="12142" y="9222"/>
                </a:lnTo>
                <a:lnTo>
                  <a:pt x="12313" y="9247"/>
                </a:lnTo>
                <a:lnTo>
                  <a:pt x="12507" y="9271"/>
                </a:lnTo>
                <a:lnTo>
                  <a:pt x="12702" y="9320"/>
                </a:lnTo>
                <a:lnTo>
                  <a:pt x="12872" y="9393"/>
                </a:lnTo>
                <a:lnTo>
                  <a:pt x="13043" y="9466"/>
                </a:lnTo>
                <a:lnTo>
                  <a:pt x="13213" y="9563"/>
                </a:lnTo>
                <a:lnTo>
                  <a:pt x="13383" y="9660"/>
                </a:lnTo>
                <a:lnTo>
                  <a:pt x="13529" y="9782"/>
                </a:lnTo>
                <a:lnTo>
                  <a:pt x="13919" y="10147"/>
                </a:lnTo>
                <a:lnTo>
                  <a:pt x="14113" y="10293"/>
                </a:lnTo>
                <a:lnTo>
                  <a:pt x="14235" y="10342"/>
                </a:lnTo>
                <a:lnTo>
                  <a:pt x="14357" y="10390"/>
                </a:lnTo>
                <a:lnTo>
                  <a:pt x="14478" y="10415"/>
                </a:lnTo>
                <a:lnTo>
                  <a:pt x="14576" y="10366"/>
                </a:lnTo>
                <a:lnTo>
                  <a:pt x="14624" y="10293"/>
                </a:lnTo>
                <a:lnTo>
                  <a:pt x="14649" y="10196"/>
                </a:lnTo>
                <a:lnTo>
                  <a:pt x="14892" y="10001"/>
                </a:lnTo>
                <a:lnTo>
                  <a:pt x="15038" y="9904"/>
                </a:lnTo>
                <a:lnTo>
                  <a:pt x="15184" y="9806"/>
                </a:lnTo>
                <a:lnTo>
                  <a:pt x="15500" y="9660"/>
                </a:lnTo>
                <a:lnTo>
                  <a:pt x="15841" y="9539"/>
                </a:lnTo>
                <a:lnTo>
                  <a:pt x="16181" y="9466"/>
                </a:lnTo>
                <a:lnTo>
                  <a:pt x="16522" y="9417"/>
                </a:lnTo>
                <a:lnTo>
                  <a:pt x="16887" y="9393"/>
                </a:lnTo>
                <a:lnTo>
                  <a:pt x="17252" y="9417"/>
                </a:lnTo>
                <a:lnTo>
                  <a:pt x="17617" y="9490"/>
                </a:lnTo>
                <a:lnTo>
                  <a:pt x="17958" y="9612"/>
                </a:lnTo>
                <a:lnTo>
                  <a:pt x="18298" y="9782"/>
                </a:lnTo>
                <a:lnTo>
                  <a:pt x="18493" y="9928"/>
                </a:lnTo>
                <a:lnTo>
                  <a:pt x="18688" y="10098"/>
                </a:lnTo>
                <a:lnTo>
                  <a:pt x="18907" y="10293"/>
                </a:lnTo>
                <a:lnTo>
                  <a:pt x="19004" y="10366"/>
                </a:lnTo>
                <a:lnTo>
                  <a:pt x="19126" y="10415"/>
                </a:lnTo>
                <a:lnTo>
                  <a:pt x="19150" y="10536"/>
                </a:lnTo>
                <a:lnTo>
                  <a:pt x="19174" y="10634"/>
                </a:lnTo>
                <a:lnTo>
                  <a:pt x="19247" y="10682"/>
                </a:lnTo>
                <a:lnTo>
                  <a:pt x="19320" y="10707"/>
                </a:lnTo>
                <a:lnTo>
                  <a:pt x="19418" y="10707"/>
                </a:lnTo>
                <a:lnTo>
                  <a:pt x="19515" y="10682"/>
                </a:lnTo>
                <a:lnTo>
                  <a:pt x="19588" y="10634"/>
                </a:lnTo>
                <a:lnTo>
                  <a:pt x="19637" y="10561"/>
                </a:lnTo>
                <a:lnTo>
                  <a:pt x="19661" y="10463"/>
                </a:lnTo>
                <a:lnTo>
                  <a:pt x="19588" y="9977"/>
                </a:lnTo>
                <a:lnTo>
                  <a:pt x="19515" y="9490"/>
                </a:lnTo>
                <a:lnTo>
                  <a:pt x="19418" y="9028"/>
                </a:lnTo>
                <a:lnTo>
                  <a:pt x="19320" y="8541"/>
                </a:lnTo>
                <a:lnTo>
                  <a:pt x="19199" y="8055"/>
                </a:lnTo>
                <a:lnTo>
                  <a:pt x="19053" y="7592"/>
                </a:lnTo>
                <a:lnTo>
                  <a:pt x="18882" y="7106"/>
                </a:lnTo>
                <a:lnTo>
                  <a:pt x="18712" y="6668"/>
                </a:lnTo>
                <a:lnTo>
                  <a:pt x="18493" y="6205"/>
                </a:lnTo>
                <a:lnTo>
                  <a:pt x="18274" y="5767"/>
                </a:lnTo>
                <a:lnTo>
                  <a:pt x="18031" y="5354"/>
                </a:lnTo>
                <a:lnTo>
                  <a:pt x="17763" y="4940"/>
                </a:lnTo>
                <a:lnTo>
                  <a:pt x="17447" y="4575"/>
                </a:lnTo>
                <a:lnTo>
                  <a:pt x="17130" y="4210"/>
                </a:lnTo>
                <a:lnTo>
                  <a:pt x="16790" y="3869"/>
                </a:lnTo>
                <a:lnTo>
                  <a:pt x="16400" y="3529"/>
                </a:lnTo>
                <a:lnTo>
                  <a:pt x="15987" y="3212"/>
                </a:lnTo>
                <a:lnTo>
                  <a:pt x="15865" y="3139"/>
                </a:lnTo>
                <a:lnTo>
                  <a:pt x="15281" y="2774"/>
                </a:lnTo>
                <a:lnTo>
                  <a:pt x="14673" y="2409"/>
                </a:lnTo>
                <a:lnTo>
                  <a:pt x="14065" y="2093"/>
                </a:lnTo>
                <a:lnTo>
                  <a:pt x="13456" y="1777"/>
                </a:lnTo>
                <a:lnTo>
                  <a:pt x="13043" y="1582"/>
                </a:lnTo>
                <a:lnTo>
                  <a:pt x="12629" y="1436"/>
                </a:lnTo>
                <a:lnTo>
                  <a:pt x="12580" y="1387"/>
                </a:lnTo>
                <a:lnTo>
                  <a:pt x="12532" y="1363"/>
                </a:lnTo>
                <a:lnTo>
                  <a:pt x="12483" y="1363"/>
                </a:lnTo>
                <a:lnTo>
                  <a:pt x="11899" y="1217"/>
                </a:lnTo>
                <a:lnTo>
                  <a:pt x="11315" y="1095"/>
                </a:lnTo>
                <a:lnTo>
                  <a:pt x="10707" y="1022"/>
                </a:lnTo>
                <a:lnTo>
                  <a:pt x="10074" y="998"/>
                </a:lnTo>
                <a:lnTo>
                  <a:pt x="10025" y="657"/>
                </a:lnTo>
                <a:lnTo>
                  <a:pt x="10050" y="438"/>
                </a:lnTo>
                <a:lnTo>
                  <a:pt x="10098" y="219"/>
                </a:lnTo>
                <a:lnTo>
                  <a:pt x="10098" y="146"/>
                </a:lnTo>
                <a:lnTo>
                  <a:pt x="10074" y="98"/>
                </a:lnTo>
                <a:lnTo>
                  <a:pt x="10050" y="49"/>
                </a:lnTo>
                <a:lnTo>
                  <a:pt x="10001" y="25"/>
                </a:lnTo>
                <a:lnTo>
                  <a:pt x="995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3" name="Google Shape;2073;p31"/>
          <p:cNvSpPr/>
          <p:nvPr/>
        </p:nvSpPr>
        <p:spPr>
          <a:xfrm>
            <a:off x="3962382" y="2910857"/>
            <a:ext cx="337079" cy="233885"/>
          </a:xfrm>
          <a:custGeom>
            <a:avLst/>
            <a:gdLst/>
            <a:ahLst/>
            <a:cxnLst/>
            <a:rect l="l" t="t" r="r" b="b"/>
            <a:pathLst>
              <a:path w="22532" h="18226" extrusionOk="0">
                <a:moveTo>
                  <a:pt x="7640" y="5499"/>
                </a:moveTo>
                <a:lnTo>
                  <a:pt x="7859" y="5524"/>
                </a:lnTo>
                <a:lnTo>
                  <a:pt x="8078" y="5572"/>
                </a:lnTo>
                <a:lnTo>
                  <a:pt x="8297" y="5645"/>
                </a:lnTo>
                <a:lnTo>
                  <a:pt x="8492" y="5743"/>
                </a:lnTo>
                <a:lnTo>
                  <a:pt x="8662" y="5840"/>
                </a:lnTo>
                <a:lnTo>
                  <a:pt x="8833" y="5986"/>
                </a:lnTo>
                <a:lnTo>
                  <a:pt x="9003" y="6132"/>
                </a:lnTo>
                <a:lnTo>
                  <a:pt x="9125" y="6302"/>
                </a:lnTo>
                <a:lnTo>
                  <a:pt x="9246" y="6473"/>
                </a:lnTo>
                <a:lnTo>
                  <a:pt x="9344" y="6667"/>
                </a:lnTo>
                <a:lnTo>
                  <a:pt x="9417" y="6862"/>
                </a:lnTo>
                <a:lnTo>
                  <a:pt x="9465" y="7081"/>
                </a:lnTo>
                <a:lnTo>
                  <a:pt x="9490" y="7300"/>
                </a:lnTo>
                <a:lnTo>
                  <a:pt x="9514" y="7543"/>
                </a:lnTo>
                <a:lnTo>
                  <a:pt x="9490" y="7762"/>
                </a:lnTo>
                <a:lnTo>
                  <a:pt x="9441" y="7932"/>
                </a:lnTo>
                <a:lnTo>
                  <a:pt x="9392" y="8103"/>
                </a:lnTo>
                <a:lnTo>
                  <a:pt x="9319" y="8249"/>
                </a:lnTo>
                <a:lnTo>
                  <a:pt x="9246" y="8419"/>
                </a:lnTo>
                <a:lnTo>
                  <a:pt x="9149" y="8541"/>
                </a:lnTo>
                <a:lnTo>
                  <a:pt x="9027" y="8687"/>
                </a:lnTo>
                <a:lnTo>
                  <a:pt x="8784" y="8906"/>
                </a:lnTo>
                <a:lnTo>
                  <a:pt x="8516" y="9100"/>
                </a:lnTo>
                <a:lnTo>
                  <a:pt x="8200" y="9246"/>
                </a:lnTo>
                <a:lnTo>
                  <a:pt x="7884" y="9368"/>
                </a:lnTo>
                <a:lnTo>
                  <a:pt x="7543" y="9417"/>
                </a:lnTo>
                <a:lnTo>
                  <a:pt x="7348" y="9441"/>
                </a:lnTo>
                <a:lnTo>
                  <a:pt x="7178" y="9441"/>
                </a:lnTo>
                <a:lnTo>
                  <a:pt x="6984" y="9417"/>
                </a:lnTo>
                <a:lnTo>
                  <a:pt x="6789" y="9368"/>
                </a:lnTo>
                <a:lnTo>
                  <a:pt x="6619" y="9295"/>
                </a:lnTo>
                <a:lnTo>
                  <a:pt x="6448" y="9222"/>
                </a:lnTo>
                <a:lnTo>
                  <a:pt x="6278" y="9149"/>
                </a:lnTo>
                <a:lnTo>
                  <a:pt x="6132" y="9027"/>
                </a:lnTo>
                <a:lnTo>
                  <a:pt x="5986" y="8930"/>
                </a:lnTo>
                <a:lnTo>
                  <a:pt x="5840" y="8784"/>
                </a:lnTo>
                <a:lnTo>
                  <a:pt x="5718" y="8638"/>
                </a:lnTo>
                <a:lnTo>
                  <a:pt x="5621" y="8492"/>
                </a:lnTo>
                <a:lnTo>
                  <a:pt x="5524" y="8322"/>
                </a:lnTo>
                <a:lnTo>
                  <a:pt x="5451" y="8151"/>
                </a:lnTo>
                <a:lnTo>
                  <a:pt x="5402" y="7981"/>
                </a:lnTo>
                <a:lnTo>
                  <a:pt x="5378" y="7786"/>
                </a:lnTo>
                <a:lnTo>
                  <a:pt x="5378" y="7543"/>
                </a:lnTo>
                <a:lnTo>
                  <a:pt x="5402" y="7324"/>
                </a:lnTo>
                <a:lnTo>
                  <a:pt x="5451" y="7130"/>
                </a:lnTo>
                <a:lnTo>
                  <a:pt x="5524" y="6911"/>
                </a:lnTo>
                <a:lnTo>
                  <a:pt x="5621" y="6716"/>
                </a:lnTo>
                <a:lnTo>
                  <a:pt x="5743" y="6521"/>
                </a:lnTo>
                <a:lnTo>
                  <a:pt x="5889" y="6351"/>
                </a:lnTo>
                <a:lnTo>
                  <a:pt x="6035" y="6181"/>
                </a:lnTo>
                <a:lnTo>
                  <a:pt x="6181" y="6035"/>
                </a:lnTo>
                <a:lnTo>
                  <a:pt x="6351" y="5937"/>
                </a:lnTo>
                <a:lnTo>
                  <a:pt x="6521" y="5840"/>
                </a:lnTo>
                <a:lnTo>
                  <a:pt x="6692" y="5743"/>
                </a:lnTo>
                <a:lnTo>
                  <a:pt x="7032" y="5621"/>
                </a:lnTo>
                <a:lnTo>
                  <a:pt x="7421" y="5499"/>
                </a:lnTo>
                <a:close/>
                <a:moveTo>
                  <a:pt x="7665" y="4988"/>
                </a:moveTo>
                <a:lnTo>
                  <a:pt x="7373" y="5013"/>
                </a:lnTo>
                <a:lnTo>
                  <a:pt x="7300" y="5013"/>
                </a:lnTo>
                <a:lnTo>
                  <a:pt x="7251" y="5037"/>
                </a:lnTo>
                <a:lnTo>
                  <a:pt x="7178" y="5110"/>
                </a:lnTo>
                <a:lnTo>
                  <a:pt x="6984" y="5159"/>
                </a:lnTo>
                <a:lnTo>
                  <a:pt x="6789" y="5207"/>
                </a:lnTo>
                <a:lnTo>
                  <a:pt x="6619" y="5280"/>
                </a:lnTo>
                <a:lnTo>
                  <a:pt x="6424" y="5353"/>
                </a:lnTo>
                <a:lnTo>
                  <a:pt x="6083" y="5548"/>
                </a:lnTo>
                <a:lnTo>
                  <a:pt x="5791" y="5791"/>
                </a:lnTo>
                <a:lnTo>
                  <a:pt x="5597" y="5962"/>
                </a:lnTo>
                <a:lnTo>
                  <a:pt x="5426" y="6156"/>
                </a:lnTo>
                <a:lnTo>
                  <a:pt x="5280" y="6400"/>
                </a:lnTo>
                <a:lnTo>
                  <a:pt x="5134" y="6619"/>
                </a:lnTo>
                <a:lnTo>
                  <a:pt x="5037" y="6862"/>
                </a:lnTo>
                <a:lnTo>
                  <a:pt x="4964" y="7130"/>
                </a:lnTo>
                <a:lnTo>
                  <a:pt x="4915" y="7397"/>
                </a:lnTo>
                <a:lnTo>
                  <a:pt x="4891" y="7665"/>
                </a:lnTo>
                <a:lnTo>
                  <a:pt x="4915" y="7908"/>
                </a:lnTo>
                <a:lnTo>
                  <a:pt x="4940" y="8151"/>
                </a:lnTo>
                <a:lnTo>
                  <a:pt x="5013" y="8395"/>
                </a:lnTo>
                <a:lnTo>
                  <a:pt x="5110" y="8614"/>
                </a:lnTo>
                <a:lnTo>
                  <a:pt x="5232" y="8808"/>
                </a:lnTo>
                <a:lnTo>
                  <a:pt x="5378" y="9003"/>
                </a:lnTo>
                <a:lnTo>
                  <a:pt x="5548" y="9173"/>
                </a:lnTo>
                <a:lnTo>
                  <a:pt x="5743" y="9344"/>
                </a:lnTo>
                <a:lnTo>
                  <a:pt x="5937" y="9490"/>
                </a:lnTo>
                <a:lnTo>
                  <a:pt x="6132" y="9611"/>
                </a:lnTo>
                <a:lnTo>
                  <a:pt x="6351" y="9709"/>
                </a:lnTo>
                <a:lnTo>
                  <a:pt x="6594" y="9806"/>
                </a:lnTo>
                <a:lnTo>
                  <a:pt x="6838" y="9855"/>
                </a:lnTo>
                <a:lnTo>
                  <a:pt x="7057" y="9903"/>
                </a:lnTo>
                <a:lnTo>
                  <a:pt x="7300" y="9928"/>
                </a:lnTo>
                <a:lnTo>
                  <a:pt x="7543" y="9903"/>
                </a:lnTo>
                <a:lnTo>
                  <a:pt x="7762" y="9879"/>
                </a:lnTo>
                <a:lnTo>
                  <a:pt x="7981" y="9855"/>
                </a:lnTo>
                <a:lnTo>
                  <a:pt x="8176" y="9782"/>
                </a:lnTo>
                <a:lnTo>
                  <a:pt x="8395" y="9709"/>
                </a:lnTo>
                <a:lnTo>
                  <a:pt x="8589" y="9636"/>
                </a:lnTo>
                <a:lnTo>
                  <a:pt x="8784" y="9514"/>
                </a:lnTo>
                <a:lnTo>
                  <a:pt x="8954" y="9392"/>
                </a:lnTo>
                <a:lnTo>
                  <a:pt x="9125" y="9271"/>
                </a:lnTo>
                <a:lnTo>
                  <a:pt x="9295" y="9125"/>
                </a:lnTo>
                <a:lnTo>
                  <a:pt x="9441" y="8979"/>
                </a:lnTo>
                <a:lnTo>
                  <a:pt x="9563" y="8808"/>
                </a:lnTo>
                <a:lnTo>
                  <a:pt x="9684" y="8614"/>
                </a:lnTo>
                <a:lnTo>
                  <a:pt x="9782" y="8419"/>
                </a:lnTo>
                <a:lnTo>
                  <a:pt x="9855" y="8224"/>
                </a:lnTo>
                <a:lnTo>
                  <a:pt x="9928" y="8030"/>
                </a:lnTo>
                <a:lnTo>
                  <a:pt x="9976" y="7811"/>
                </a:lnTo>
                <a:lnTo>
                  <a:pt x="10001" y="7519"/>
                </a:lnTo>
                <a:lnTo>
                  <a:pt x="10001" y="7227"/>
                </a:lnTo>
                <a:lnTo>
                  <a:pt x="9952" y="6959"/>
                </a:lnTo>
                <a:lnTo>
                  <a:pt x="9903" y="6692"/>
                </a:lnTo>
                <a:lnTo>
                  <a:pt x="9806" y="6448"/>
                </a:lnTo>
                <a:lnTo>
                  <a:pt x="9660" y="6205"/>
                </a:lnTo>
                <a:lnTo>
                  <a:pt x="9514" y="5986"/>
                </a:lnTo>
                <a:lnTo>
                  <a:pt x="9344" y="5767"/>
                </a:lnTo>
                <a:lnTo>
                  <a:pt x="9149" y="5597"/>
                </a:lnTo>
                <a:lnTo>
                  <a:pt x="8930" y="5426"/>
                </a:lnTo>
                <a:lnTo>
                  <a:pt x="8711" y="5280"/>
                </a:lnTo>
                <a:lnTo>
                  <a:pt x="8468" y="5159"/>
                </a:lnTo>
                <a:lnTo>
                  <a:pt x="8200" y="5086"/>
                </a:lnTo>
                <a:lnTo>
                  <a:pt x="7932" y="5013"/>
                </a:lnTo>
                <a:lnTo>
                  <a:pt x="7665" y="4988"/>
                </a:lnTo>
                <a:close/>
                <a:moveTo>
                  <a:pt x="6570" y="414"/>
                </a:moveTo>
                <a:lnTo>
                  <a:pt x="6789" y="438"/>
                </a:lnTo>
                <a:lnTo>
                  <a:pt x="7032" y="438"/>
                </a:lnTo>
                <a:lnTo>
                  <a:pt x="7494" y="462"/>
                </a:lnTo>
                <a:lnTo>
                  <a:pt x="8103" y="487"/>
                </a:lnTo>
                <a:lnTo>
                  <a:pt x="8395" y="511"/>
                </a:lnTo>
                <a:lnTo>
                  <a:pt x="8687" y="511"/>
                </a:lnTo>
                <a:lnTo>
                  <a:pt x="8687" y="681"/>
                </a:lnTo>
                <a:lnTo>
                  <a:pt x="8687" y="852"/>
                </a:lnTo>
                <a:lnTo>
                  <a:pt x="8419" y="754"/>
                </a:lnTo>
                <a:lnTo>
                  <a:pt x="8273" y="730"/>
                </a:lnTo>
                <a:lnTo>
                  <a:pt x="8127" y="706"/>
                </a:lnTo>
                <a:lnTo>
                  <a:pt x="8005" y="706"/>
                </a:lnTo>
                <a:lnTo>
                  <a:pt x="7859" y="730"/>
                </a:lnTo>
                <a:lnTo>
                  <a:pt x="7738" y="779"/>
                </a:lnTo>
                <a:lnTo>
                  <a:pt x="7640" y="876"/>
                </a:lnTo>
                <a:lnTo>
                  <a:pt x="7616" y="925"/>
                </a:lnTo>
                <a:lnTo>
                  <a:pt x="7616" y="949"/>
                </a:lnTo>
                <a:lnTo>
                  <a:pt x="7640" y="998"/>
                </a:lnTo>
                <a:lnTo>
                  <a:pt x="7957" y="998"/>
                </a:lnTo>
                <a:lnTo>
                  <a:pt x="8224" y="1022"/>
                </a:lnTo>
                <a:lnTo>
                  <a:pt x="8468" y="1095"/>
                </a:lnTo>
                <a:lnTo>
                  <a:pt x="8735" y="1192"/>
                </a:lnTo>
                <a:lnTo>
                  <a:pt x="8760" y="1338"/>
                </a:lnTo>
                <a:lnTo>
                  <a:pt x="8565" y="1338"/>
                </a:lnTo>
                <a:lnTo>
                  <a:pt x="7932" y="1290"/>
                </a:lnTo>
                <a:lnTo>
                  <a:pt x="7713" y="1265"/>
                </a:lnTo>
                <a:lnTo>
                  <a:pt x="7616" y="1265"/>
                </a:lnTo>
                <a:lnTo>
                  <a:pt x="7494" y="1314"/>
                </a:lnTo>
                <a:lnTo>
                  <a:pt x="7470" y="1363"/>
                </a:lnTo>
                <a:lnTo>
                  <a:pt x="7470" y="1411"/>
                </a:lnTo>
                <a:lnTo>
                  <a:pt x="7519" y="1509"/>
                </a:lnTo>
                <a:lnTo>
                  <a:pt x="7592" y="1582"/>
                </a:lnTo>
                <a:lnTo>
                  <a:pt x="7689" y="1630"/>
                </a:lnTo>
                <a:lnTo>
                  <a:pt x="7786" y="1655"/>
                </a:lnTo>
                <a:lnTo>
                  <a:pt x="8030" y="1679"/>
                </a:lnTo>
                <a:lnTo>
                  <a:pt x="8224" y="1703"/>
                </a:lnTo>
                <a:lnTo>
                  <a:pt x="8516" y="1752"/>
                </a:lnTo>
                <a:lnTo>
                  <a:pt x="8833" y="1776"/>
                </a:lnTo>
                <a:lnTo>
                  <a:pt x="8881" y="2117"/>
                </a:lnTo>
                <a:lnTo>
                  <a:pt x="8857" y="2117"/>
                </a:lnTo>
                <a:lnTo>
                  <a:pt x="8711" y="2068"/>
                </a:lnTo>
                <a:lnTo>
                  <a:pt x="8565" y="2020"/>
                </a:lnTo>
                <a:lnTo>
                  <a:pt x="8249" y="1995"/>
                </a:lnTo>
                <a:lnTo>
                  <a:pt x="8005" y="1947"/>
                </a:lnTo>
                <a:lnTo>
                  <a:pt x="7713" y="1947"/>
                </a:lnTo>
                <a:lnTo>
                  <a:pt x="7713" y="1995"/>
                </a:lnTo>
                <a:lnTo>
                  <a:pt x="7689" y="2044"/>
                </a:lnTo>
                <a:lnTo>
                  <a:pt x="7762" y="2166"/>
                </a:lnTo>
                <a:lnTo>
                  <a:pt x="7835" y="2239"/>
                </a:lnTo>
                <a:lnTo>
                  <a:pt x="7957" y="2287"/>
                </a:lnTo>
                <a:lnTo>
                  <a:pt x="8078" y="2336"/>
                </a:lnTo>
                <a:lnTo>
                  <a:pt x="8419" y="2409"/>
                </a:lnTo>
                <a:lnTo>
                  <a:pt x="8760" y="2458"/>
                </a:lnTo>
                <a:lnTo>
                  <a:pt x="8833" y="2458"/>
                </a:lnTo>
                <a:lnTo>
                  <a:pt x="8881" y="2433"/>
                </a:lnTo>
                <a:lnTo>
                  <a:pt x="8930" y="2409"/>
                </a:lnTo>
                <a:lnTo>
                  <a:pt x="8954" y="2385"/>
                </a:lnTo>
                <a:lnTo>
                  <a:pt x="9027" y="2506"/>
                </a:lnTo>
                <a:lnTo>
                  <a:pt x="9076" y="2579"/>
                </a:lnTo>
                <a:lnTo>
                  <a:pt x="9125" y="2604"/>
                </a:lnTo>
                <a:lnTo>
                  <a:pt x="9198" y="2628"/>
                </a:lnTo>
                <a:lnTo>
                  <a:pt x="9246" y="2628"/>
                </a:lnTo>
                <a:lnTo>
                  <a:pt x="9490" y="2701"/>
                </a:lnTo>
                <a:lnTo>
                  <a:pt x="9733" y="2798"/>
                </a:lnTo>
                <a:lnTo>
                  <a:pt x="9952" y="2920"/>
                </a:lnTo>
                <a:lnTo>
                  <a:pt x="10171" y="3066"/>
                </a:lnTo>
                <a:lnTo>
                  <a:pt x="10220" y="3090"/>
                </a:lnTo>
                <a:lnTo>
                  <a:pt x="10268" y="3115"/>
                </a:lnTo>
                <a:lnTo>
                  <a:pt x="10390" y="3115"/>
                </a:lnTo>
                <a:lnTo>
                  <a:pt x="10463" y="3042"/>
                </a:lnTo>
                <a:lnTo>
                  <a:pt x="10512" y="2969"/>
                </a:lnTo>
                <a:lnTo>
                  <a:pt x="10633" y="2896"/>
                </a:lnTo>
                <a:lnTo>
                  <a:pt x="10755" y="2823"/>
                </a:lnTo>
                <a:lnTo>
                  <a:pt x="10950" y="2652"/>
                </a:lnTo>
                <a:lnTo>
                  <a:pt x="11412" y="2312"/>
                </a:lnTo>
                <a:lnTo>
                  <a:pt x="11655" y="2166"/>
                </a:lnTo>
                <a:lnTo>
                  <a:pt x="11899" y="2044"/>
                </a:lnTo>
                <a:lnTo>
                  <a:pt x="11972" y="1995"/>
                </a:lnTo>
                <a:lnTo>
                  <a:pt x="11996" y="1947"/>
                </a:lnTo>
                <a:lnTo>
                  <a:pt x="12093" y="2020"/>
                </a:lnTo>
                <a:lnTo>
                  <a:pt x="12385" y="2239"/>
                </a:lnTo>
                <a:lnTo>
                  <a:pt x="12653" y="2458"/>
                </a:lnTo>
                <a:lnTo>
                  <a:pt x="12872" y="2701"/>
                </a:lnTo>
                <a:lnTo>
                  <a:pt x="13091" y="2944"/>
                </a:lnTo>
                <a:lnTo>
                  <a:pt x="13188" y="3066"/>
                </a:lnTo>
                <a:lnTo>
                  <a:pt x="13286" y="3188"/>
                </a:lnTo>
                <a:lnTo>
                  <a:pt x="13115" y="3382"/>
                </a:lnTo>
                <a:lnTo>
                  <a:pt x="12896" y="3188"/>
                </a:lnTo>
                <a:lnTo>
                  <a:pt x="12677" y="2993"/>
                </a:lnTo>
                <a:lnTo>
                  <a:pt x="12580" y="2920"/>
                </a:lnTo>
                <a:lnTo>
                  <a:pt x="12458" y="2871"/>
                </a:lnTo>
                <a:lnTo>
                  <a:pt x="12337" y="2823"/>
                </a:lnTo>
                <a:lnTo>
                  <a:pt x="12215" y="2798"/>
                </a:lnTo>
                <a:lnTo>
                  <a:pt x="12166" y="2823"/>
                </a:lnTo>
                <a:lnTo>
                  <a:pt x="12142" y="2847"/>
                </a:lnTo>
                <a:lnTo>
                  <a:pt x="12118" y="2896"/>
                </a:lnTo>
                <a:lnTo>
                  <a:pt x="12142" y="2944"/>
                </a:lnTo>
                <a:lnTo>
                  <a:pt x="12215" y="3042"/>
                </a:lnTo>
                <a:lnTo>
                  <a:pt x="12288" y="3115"/>
                </a:lnTo>
                <a:lnTo>
                  <a:pt x="12458" y="3261"/>
                </a:lnTo>
                <a:lnTo>
                  <a:pt x="12677" y="3480"/>
                </a:lnTo>
                <a:lnTo>
                  <a:pt x="12896" y="3650"/>
                </a:lnTo>
                <a:lnTo>
                  <a:pt x="12921" y="3650"/>
                </a:lnTo>
                <a:lnTo>
                  <a:pt x="12750" y="3869"/>
                </a:lnTo>
                <a:lnTo>
                  <a:pt x="12653" y="3747"/>
                </a:lnTo>
                <a:lnTo>
                  <a:pt x="12531" y="3626"/>
                </a:lnTo>
                <a:lnTo>
                  <a:pt x="12458" y="3528"/>
                </a:lnTo>
                <a:lnTo>
                  <a:pt x="12361" y="3431"/>
                </a:lnTo>
                <a:lnTo>
                  <a:pt x="12264" y="3334"/>
                </a:lnTo>
                <a:lnTo>
                  <a:pt x="12142" y="3285"/>
                </a:lnTo>
                <a:lnTo>
                  <a:pt x="12118" y="3285"/>
                </a:lnTo>
                <a:lnTo>
                  <a:pt x="12069" y="3309"/>
                </a:lnTo>
                <a:lnTo>
                  <a:pt x="12069" y="3334"/>
                </a:lnTo>
                <a:lnTo>
                  <a:pt x="12069" y="3382"/>
                </a:lnTo>
                <a:lnTo>
                  <a:pt x="12093" y="3504"/>
                </a:lnTo>
                <a:lnTo>
                  <a:pt x="12142" y="3626"/>
                </a:lnTo>
                <a:lnTo>
                  <a:pt x="12288" y="3869"/>
                </a:lnTo>
                <a:lnTo>
                  <a:pt x="12385" y="4039"/>
                </a:lnTo>
                <a:lnTo>
                  <a:pt x="12531" y="4210"/>
                </a:lnTo>
                <a:lnTo>
                  <a:pt x="12434" y="4331"/>
                </a:lnTo>
                <a:lnTo>
                  <a:pt x="12312" y="4526"/>
                </a:lnTo>
                <a:lnTo>
                  <a:pt x="12215" y="4356"/>
                </a:lnTo>
                <a:lnTo>
                  <a:pt x="12069" y="4185"/>
                </a:lnTo>
                <a:lnTo>
                  <a:pt x="11947" y="4015"/>
                </a:lnTo>
                <a:lnTo>
                  <a:pt x="11850" y="3845"/>
                </a:lnTo>
                <a:lnTo>
                  <a:pt x="11801" y="3796"/>
                </a:lnTo>
                <a:lnTo>
                  <a:pt x="11753" y="3772"/>
                </a:lnTo>
                <a:lnTo>
                  <a:pt x="11680" y="3772"/>
                </a:lnTo>
                <a:lnTo>
                  <a:pt x="11631" y="3845"/>
                </a:lnTo>
                <a:lnTo>
                  <a:pt x="11631" y="3966"/>
                </a:lnTo>
                <a:lnTo>
                  <a:pt x="11655" y="4064"/>
                </a:lnTo>
                <a:lnTo>
                  <a:pt x="11704" y="4185"/>
                </a:lnTo>
                <a:lnTo>
                  <a:pt x="11753" y="4283"/>
                </a:lnTo>
                <a:lnTo>
                  <a:pt x="12118" y="4842"/>
                </a:lnTo>
                <a:lnTo>
                  <a:pt x="12166" y="4891"/>
                </a:lnTo>
                <a:lnTo>
                  <a:pt x="12239" y="4915"/>
                </a:lnTo>
                <a:lnTo>
                  <a:pt x="12264" y="4940"/>
                </a:lnTo>
                <a:lnTo>
                  <a:pt x="12288" y="4964"/>
                </a:lnTo>
                <a:lnTo>
                  <a:pt x="12410" y="5232"/>
                </a:lnTo>
                <a:lnTo>
                  <a:pt x="12458" y="5524"/>
                </a:lnTo>
                <a:lnTo>
                  <a:pt x="12483" y="5694"/>
                </a:lnTo>
                <a:lnTo>
                  <a:pt x="12507" y="5864"/>
                </a:lnTo>
                <a:lnTo>
                  <a:pt x="12507" y="6035"/>
                </a:lnTo>
                <a:lnTo>
                  <a:pt x="12531" y="6205"/>
                </a:lnTo>
                <a:lnTo>
                  <a:pt x="12580" y="6278"/>
                </a:lnTo>
                <a:lnTo>
                  <a:pt x="12629" y="6302"/>
                </a:lnTo>
                <a:lnTo>
                  <a:pt x="12702" y="6327"/>
                </a:lnTo>
                <a:lnTo>
                  <a:pt x="12775" y="6327"/>
                </a:lnTo>
                <a:lnTo>
                  <a:pt x="12994" y="6400"/>
                </a:lnTo>
                <a:lnTo>
                  <a:pt x="13213" y="6424"/>
                </a:lnTo>
                <a:lnTo>
                  <a:pt x="13651" y="6473"/>
                </a:lnTo>
                <a:lnTo>
                  <a:pt x="13967" y="6521"/>
                </a:lnTo>
                <a:lnTo>
                  <a:pt x="14283" y="6570"/>
                </a:lnTo>
                <a:lnTo>
                  <a:pt x="14502" y="6643"/>
                </a:lnTo>
                <a:lnTo>
                  <a:pt x="14600" y="6692"/>
                </a:lnTo>
                <a:lnTo>
                  <a:pt x="14697" y="6692"/>
                </a:lnTo>
                <a:lnTo>
                  <a:pt x="14673" y="6959"/>
                </a:lnTo>
                <a:lnTo>
                  <a:pt x="14648" y="7227"/>
                </a:lnTo>
                <a:lnTo>
                  <a:pt x="14673" y="7738"/>
                </a:lnTo>
                <a:lnTo>
                  <a:pt x="14648" y="8176"/>
                </a:lnTo>
                <a:lnTo>
                  <a:pt x="14648" y="8395"/>
                </a:lnTo>
                <a:lnTo>
                  <a:pt x="14673" y="8614"/>
                </a:lnTo>
                <a:lnTo>
                  <a:pt x="14454" y="8638"/>
                </a:lnTo>
                <a:lnTo>
                  <a:pt x="14454" y="8638"/>
                </a:lnTo>
                <a:lnTo>
                  <a:pt x="14478" y="8541"/>
                </a:lnTo>
                <a:lnTo>
                  <a:pt x="14478" y="8443"/>
                </a:lnTo>
                <a:lnTo>
                  <a:pt x="14454" y="8249"/>
                </a:lnTo>
                <a:lnTo>
                  <a:pt x="14405" y="7981"/>
                </a:lnTo>
                <a:lnTo>
                  <a:pt x="14381" y="7884"/>
                </a:lnTo>
                <a:lnTo>
                  <a:pt x="14332" y="7762"/>
                </a:lnTo>
                <a:lnTo>
                  <a:pt x="14308" y="7738"/>
                </a:lnTo>
                <a:lnTo>
                  <a:pt x="14283" y="7713"/>
                </a:lnTo>
                <a:lnTo>
                  <a:pt x="14235" y="7738"/>
                </a:lnTo>
                <a:lnTo>
                  <a:pt x="14210" y="7762"/>
                </a:lnTo>
                <a:lnTo>
                  <a:pt x="14162" y="7884"/>
                </a:lnTo>
                <a:lnTo>
                  <a:pt x="14137" y="7981"/>
                </a:lnTo>
                <a:lnTo>
                  <a:pt x="14113" y="8249"/>
                </a:lnTo>
                <a:lnTo>
                  <a:pt x="14113" y="8468"/>
                </a:lnTo>
                <a:lnTo>
                  <a:pt x="14137" y="8565"/>
                </a:lnTo>
                <a:lnTo>
                  <a:pt x="14186" y="8662"/>
                </a:lnTo>
                <a:lnTo>
                  <a:pt x="13797" y="8687"/>
                </a:lnTo>
                <a:lnTo>
                  <a:pt x="13699" y="8687"/>
                </a:lnTo>
                <a:lnTo>
                  <a:pt x="13748" y="8589"/>
                </a:lnTo>
                <a:lnTo>
                  <a:pt x="13797" y="8346"/>
                </a:lnTo>
                <a:lnTo>
                  <a:pt x="13845" y="8103"/>
                </a:lnTo>
                <a:lnTo>
                  <a:pt x="13870" y="7835"/>
                </a:lnTo>
                <a:lnTo>
                  <a:pt x="13845" y="7762"/>
                </a:lnTo>
                <a:lnTo>
                  <a:pt x="13772" y="7713"/>
                </a:lnTo>
                <a:lnTo>
                  <a:pt x="13699" y="7713"/>
                </a:lnTo>
                <a:lnTo>
                  <a:pt x="13651" y="7762"/>
                </a:lnTo>
                <a:lnTo>
                  <a:pt x="13626" y="7811"/>
                </a:lnTo>
                <a:lnTo>
                  <a:pt x="13480" y="8273"/>
                </a:lnTo>
                <a:lnTo>
                  <a:pt x="13407" y="8492"/>
                </a:lnTo>
                <a:lnTo>
                  <a:pt x="13407" y="8614"/>
                </a:lnTo>
                <a:lnTo>
                  <a:pt x="13407" y="8662"/>
                </a:lnTo>
                <a:lnTo>
                  <a:pt x="13432" y="8711"/>
                </a:lnTo>
                <a:lnTo>
                  <a:pt x="13237" y="8711"/>
                </a:lnTo>
                <a:lnTo>
                  <a:pt x="13042" y="8735"/>
                </a:lnTo>
                <a:lnTo>
                  <a:pt x="13091" y="8443"/>
                </a:lnTo>
                <a:lnTo>
                  <a:pt x="13115" y="8176"/>
                </a:lnTo>
                <a:lnTo>
                  <a:pt x="13091" y="8030"/>
                </a:lnTo>
                <a:lnTo>
                  <a:pt x="13067" y="7908"/>
                </a:lnTo>
                <a:lnTo>
                  <a:pt x="13042" y="7859"/>
                </a:lnTo>
                <a:lnTo>
                  <a:pt x="13018" y="7835"/>
                </a:lnTo>
                <a:lnTo>
                  <a:pt x="12969" y="7835"/>
                </a:lnTo>
                <a:lnTo>
                  <a:pt x="12921" y="7859"/>
                </a:lnTo>
                <a:lnTo>
                  <a:pt x="12848" y="7957"/>
                </a:lnTo>
                <a:lnTo>
                  <a:pt x="12823" y="8054"/>
                </a:lnTo>
                <a:lnTo>
                  <a:pt x="12750" y="8273"/>
                </a:lnTo>
                <a:lnTo>
                  <a:pt x="12604" y="8906"/>
                </a:lnTo>
                <a:lnTo>
                  <a:pt x="12604" y="8954"/>
                </a:lnTo>
                <a:lnTo>
                  <a:pt x="12629" y="9027"/>
                </a:lnTo>
                <a:lnTo>
                  <a:pt x="12507" y="9271"/>
                </a:lnTo>
                <a:lnTo>
                  <a:pt x="12385" y="9514"/>
                </a:lnTo>
                <a:lnTo>
                  <a:pt x="12288" y="9660"/>
                </a:lnTo>
                <a:lnTo>
                  <a:pt x="12191" y="9806"/>
                </a:lnTo>
                <a:lnTo>
                  <a:pt x="11996" y="10049"/>
                </a:lnTo>
                <a:lnTo>
                  <a:pt x="11947" y="10122"/>
                </a:lnTo>
                <a:lnTo>
                  <a:pt x="11947" y="10171"/>
                </a:lnTo>
                <a:lnTo>
                  <a:pt x="11972" y="10244"/>
                </a:lnTo>
                <a:lnTo>
                  <a:pt x="11996" y="10293"/>
                </a:lnTo>
                <a:lnTo>
                  <a:pt x="12045" y="10341"/>
                </a:lnTo>
                <a:lnTo>
                  <a:pt x="12166" y="10341"/>
                </a:lnTo>
                <a:lnTo>
                  <a:pt x="12239" y="10317"/>
                </a:lnTo>
                <a:lnTo>
                  <a:pt x="12337" y="10487"/>
                </a:lnTo>
                <a:lnTo>
                  <a:pt x="12483" y="10633"/>
                </a:lnTo>
                <a:lnTo>
                  <a:pt x="12726" y="10950"/>
                </a:lnTo>
                <a:lnTo>
                  <a:pt x="12994" y="11339"/>
                </a:lnTo>
                <a:lnTo>
                  <a:pt x="13237" y="11728"/>
                </a:lnTo>
                <a:lnTo>
                  <a:pt x="13067" y="11947"/>
                </a:lnTo>
                <a:lnTo>
                  <a:pt x="12872" y="12166"/>
                </a:lnTo>
                <a:lnTo>
                  <a:pt x="12483" y="12556"/>
                </a:lnTo>
                <a:lnTo>
                  <a:pt x="12191" y="12848"/>
                </a:lnTo>
                <a:lnTo>
                  <a:pt x="12045" y="12994"/>
                </a:lnTo>
                <a:lnTo>
                  <a:pt x="11923" y="13164"/>
                </a:lnTo>
                <a:lnTo>
                  <a:pt x="11704" y="13018"/>
                </a:lnTo>
                <a:lnTo>
                  <a:pt x="11874" y="12945"/>
                </a:lnTo>
                <a:lnTo>
                  <a:pt x="12020" y="12848"/>
                </a:lnTo>
                <a:lnTo>
                  <a:pt x="12288" y="12677"/>
                </a:lnTo>
                <a:lnTo>
                  <a:pt x="12337" y="12629"/>
                </a:lnTo>
                <a:lnTo>
                  <a:pt x="12361" y="12580"/>
                </a:lnTo>
                <a:lnTo>
                  <a:pt x="12361" y="12507"/>
                </a:lnTo>
                <a:lnTo>
                  <a:pt x="12337" y="12458"/>
                </a:lnTo>
                <a:lnTo>
                  <a:pt x="12312" y="12434"/>
                </a:lnTo>
                <a:lnTo>
                  <a:pt x="12264" y="12385"/>
                </a:lnTo>
                <a:lnTo>
                  <a:pt x="12191" y="12385"/>
                </a:lnTo>
                <a:lnTo>
                  <a:pt x="12118" y="12410"/>
                </a:lnTo>
                <a:lnTo>
                  <a:pt x="11899" y="12531"/>
                </a:lnTo>
                <a:lnTo>
                  <a:pt x="11655" y="12677"/>
                </a:lnTo>
                <a:lnTo>
                  <a:pt x="11388" y="12799"/>
                </a:lnTo>
                <a:lnTo>
                  <a:pt x="11266" y="12726"/>
                </a:lnTo>
                <a:lnTo>
                  <a:pt x="11315" y="12702"/>
                </a:lnTo>
                <a:lnTo>
                  <a:pt x="11534" y="12556"/>
                </a:lnTo>
                <a:lnTo>
                  <a:pt x="11631" y="12458"/>
                </a:lnTo>
                <a:lnTo>
                  <a:pt x="11704" y="12337"/>
                </a:lnTo>
                <a:lnTo>
                  <a:pt x="11728" y="12288"/>
                </a:lnTo>
                <a:lnTo>
                  <a:pt x="11728" y="12239"/>
                </a:lnTo>
                <a:lnTo>
                  <a:pt x="11704" y="12166"/>
                </a:lnTo>
                <a:lnTo>
                  <a:pt x="11680" y="12118"/>
                </a:lnTo>
                <a:lnTo>
                  <a:pt x="11631" y="12093"/>
                </a:lnTo>
                <a:lnTo>
                  <a:pt x="11582" y="12069"/>
                </a:lnTo>
                <a:lnTo>
                  <a:pt x="11534" y="12069"/>
                </a:lnTo>
                <a:lnTo>
                  <a:pt x="11461" y="12093"/>
                </a:lnTo>
                <a:lnTo>
                  <a:pt x="11290" y="12264"/>
                </a:lnTo>
                <a:lnTo>
                  <a:pt x="11096" y="12410"/>
                </a:lnTo>
                <a:lnTo>
                  <a:pt x="10974" y="12507"/>
                </a:lnTo>
                <a:lnTo>
                  <a:pt x="10731" y="12288"/>
                </a:lnTo>
                <a:lnTo>
                  <a:pt x="10950" y="12142"/>
                </a:lnTo>
                <a:lnTo>
                  <a:pt x="11071" y="12069"/>
                </a:lnTo>
                <a:lnTo>
                  <a:pt x="11193" y="11996"/>
                </a:lnTo>
                <a:lnTo>
                  <a:pt x="11242" y="11947"/>
                </a:lnTo>
                <a:lnTo>
                  <a:pt x="11266" y="11899"/>
                </a:lnTo>
                <a:lnTo>
                  <a:pt x="11290" y="11826"/>
                </a:lnTo>
                <a:lnTo>
                  <a:pt x="11290" y="11753"/>
                </a:lnTo>
                <a:lnTo>
                  <a:pt x="11266" y="11704"/>
                </a:lnTo>
                <a:lnTo>
                  <a:pt x="11217" y="11680"/>
                </a:lnTo>
                <a:lnTo>
                  <a:pt x="11096" y="11680"/>
                </a:lnTo>
                <a:lnTo>
                  <a:pt x="10974" y="11753"/>
                </a:lnTo>
                <a:lnTo>
                  <a:pt x="10877" y="11801"/>
                </a:lnTo>
                <a:lnTo>
                  <a:pt x="10633" y="11947"/>
                </a:lnTo>
                <a:lnTo>
                  <a:pt x="10390" y="12093"/>
                </a:lnTo>
                <a:lnTo>
                  <a:pt x="10293" y="12069"/>
                </a:lnTo>
                <a:lnTo>
                  <a:pt x="10147" y="12069"/>
                </a:lnTo>
                <a:lnTo>
                  <a:pt x="10098" y="12118"/>
                </a:lnTo>
                <a:lnTo>
                  <a:pt x="9952" y="12118"/>
                </a:lnTo>
                <a:lnTo>
                  <a:pt x="9855" y="12191"/>
                </a:lnTo>
                <a:lnTo>
                  <a:pt x="9733" y="12264"/>
                </a:lnTo>
                <a:lnTo>
                  <a:pt x="9587" y="12312"/>
                </a:lnTo>
                <a:lnTo>
                  <a:pt x="9319" y="12385"/>
                </a:lnTo>
                <a:lnTo>
                  <a:pt x="9198" y="12434"/>
                </a:lnTo>
                <a:lnTo>
                  <a:pt x="9100" y="12507"/>
                </a:lnTo>
                <a:lnTo>
                  <a:pt x="8979" y="12507"/>
                </a:lnTo>
                <a:lnTo>
                  <a:pt x="8930" y="12556"/>
                </a:lnTo>
                <a:lnTo>
                  <a:pt x="8906" y="12604"/>
                </a:lnTo>
                <a:lnTo>
                  <a:pt x="8906" y="12629"/>
                </a:lnTo>
                <a:lnTo>
                  <a:pt x="8857" y="12629"/>
                </a:lnTo>
                <a:lnTo>
                  <a:pt x="8735" y="12677"/>
                </a:lnTo>
                <a:lnTo>
                  <a:pt x="8638" y="12726"/>
                </a:lnTo>
                <a:lnTo>
                  <a:pt x="8419" y="12848"/>
                </a:lnTo>
                <a:lnTo>
                  <a:pt x="8297" y="12872"/>
                </a:lnTo>
                <a:lnTo>
                  <a:pt x="8200" y="12896"/>
                </a:lnTo>
                <a:lnTo>
                  <a:pt x="8103" y="12921"/>
                </a:lnTo>
                <a:lnTo>
                  <a:pt x="8005" y="12945"/>
                </a:lnTo>
                <a:lnTo>
                  <a:pt x="7957" y="13018"/>
                </a:lnTo>
                <a:lnTo>
                  <a:pt x="7981" y="13067"/>
                </a:lnTo>
                <a:lnTo>
                  <a:pt x="8030" y="13140"/>
                </a:lnTo>
                <a:lnTo>
                  <a:pt x="8127" y="13188"/>
                </a:lnTo>
                <a:lnTo>
                  <a:pt x="8224" y="13213"/>
                </a:lnTo>
                <a:lnTo>
                  <a:pt x="8346" y="13188"/>
                </a:lnTo>
                <a:lnTo>
                  <a:pt x="8468" y="13164"/>
                </a:lnTo>
                <a:lnTo>
                  <a:pt x="8589" y="13115"/>
                </a:lnTo>
                <a:lnTo>
                  <a:pt x="8833" y="12994"/>
                </a:lnTo>
                <a:lnTo>
                  <a:pt x="8808" y="13115"/>
                </a:lnTo>
                <a:lnTo>
                  <a:pt x="8638" y="13213"/>
                </a:lnTo>
                <a:lnTo>
                  <a:pt x="8443" y="13310"/>
                </a:lnTo>
                <a:lnTo>
                  <a:pt x="8224" y="13383"/>
                </a:lnTo>
                <a:lnTo>
                  <a:pt x="8127" y="13432"/>
                </a:lnTo>
                <a:lnTo>
                  <a:pt x="8054" y="13480"/>
                </a:lnTo>
                <a:lnTo>
                  <a:pt x="8030" y="13553"/>
                </a:lnTo>
                <a:lnTo>
                  <a:pt x="8054" y="13602"/>
                </a:lnTo>
                <a:lnTo>
                  <a:pt x="8103" y="13651"/>
                </a:lnTo>
                <a:lnTo>
                  <a:pt x="8176" y="13675"/>
                </a:lnTo>
                <a:lnTo>
                  <a:pt x="8297" y="13699"/>
                </a:lnTo>
                <a:lnTo>
                  <a:pt x="8443" y="13651"/>
                </a:lnTo>
                <a:lnTo>
                  <a:pt x="8589" y="13626"/>
                </a:lnTo>
                <a:lnTo>
                  <a:pt x="8760" y="13553"/>
                </a:lnTo>
                <a:lnTo>
                  <a:pt x="8711" y="13797"/>
                </a:lnTo>
                <a:lnTo>
                  <a:pt x="8711" y="13821"/>
                </a:lnTo>
                <a:lnTo>
                  <a:pt x="8662" y="13845"/>
                </a:lnTo>
                <a:lnTo>
                  <a:pt x="8419" y="13918"/>
                </a:lnTo>
                <a:lnTo>
                  <a:pt x="8176" y="13991"/>
                </a:lnTo>
                <a:lnTo>
                  <a:pt x="8030" y="14016"/>
                </a:lnTo>
                <a:lnTo>
                  <a:pt x="7957" y="14040"/>
                </a:lnTo>
                <a:lnTo>
                  <a:pt x="7957" y="14089"/>
                </a:lnTo>
                <a:lnTo>
                  <a:pt x="7932" y="14113"/>
                </a:lnTo>
                <a:lnTo>
                  <a:pt x="7932" y="14162"/>
                </a:lnTo>
                <a:lnTo>
                  <a:pt x="7957" y="14186"/>
                </a:lnTo>
                <a:lnTo>
                  <a:pt x="8030" y="14235"/>
                </a:lnTo>
                <a:lnTo>
                  <a:pt x="8127" y="14259"/>
                </a:lnTo>
                <a:lnTo>
                  <a:pt x="8224" y="14283"/>
                </a:lnTo>
                <a:lnTo>
                  <a:pt x="8322" y="14283"/>
                </a:lnTo>
                <a:lnTo>
                  <a:pt x="8419" y="14259"/>
                </a:lnTo>
                <a:lnTo>
                  <a:pt x="8614" y="14210"/>
                </a:lnTo>
                <a:lnTo>
                  <a:pt x="8614" y="14210"/>
                </a:lnTo>
                <a:lnTo>
                  <a:pt x="8589" y="14381"/>
                </a:lnTo>
                <a:lnTo>
                  <a:pt x="8589" y="14575"/>
                </a:lnTo>
                <a:lnTo>
                  <a:pt x="8103" y="14575"/>
                </a:lnTo>
                <a:lnTo>
                  <a:pt x="7616" y="14624"/>
                </a:lnTo>
                <a:lnTo>
                  <a:pt x="6765" y="14624"/>
                </a:lnTo>
                <a:lnTo>
                  <a:pt x="6765" y="14405"/>
                </a:lnTo>
                <a:lnTo>
                  <a:pt x="6740" y="14162"/>
                </a:lnTo>
                <a:lnTo>
                  <a:pt x="6692" y="13748"/>
                </a:lnTo>
                <a:lnTo>
                  <a:pt x="6643" y="13432"/>
                </a:lnTo>
                <a:lnTo>
                  <a:pt x="6570" y="13042"/>
                </a:lnTo>
                <a:lnTo>
                  <a:pt x="6521" y="12848"/>
                </a:lnTo>
                <a:lnTo>
                  <a:pt x="6448" y="12702"/>
                </a:lnTo>
                <a:lnTo>
                  <a:pt x="6351" y="12556"/>
                </a:lnTo>
                <a:lnTo>
                  <a:pt x="6302" y="12531"/>
                </a:lnTo>
                <a:lnTo>
                  <a:pt x="6229" y="12483"/>
                </a:lnTo>
                <a:lnTo>
                  <a:pt x="6156" y="12483"/>
                </a:lnTo>
                <a:lnTo>
                  <a:pt x="6083" y="12507"/>
                </a:lnTo>
                <a:lnTo>
                  <a:pt x="5864" y="12434"/>
                </a:lnTo>
                <a:lnTo>
                  <a:pt x="5670" y="12385"/>
                </a:lnTo>
                <a:lnTo>
                  <a:pt x="5524" y="12312"/>
                </a:lnTo>
                <a:lnTo>
                  <a:pt x="5378" y="12239"/>
                </a:lnTo>
                <a:lnTo>
                  <a:pt x="5232" y="12166"/>
                </a:lnTo>
                <a:lnTo>
                  <a:pt x="5086" y="12118"/>
                </a:lnTo>
                <a:lnTo>
                  <a:pt x="5013" y="12045"/>
                </a:lnTo>
                <a:lnTo>
                  <a:pt x="4940" y="11996"/>
                </a:lnTo>
                <a:lnTo>
                  <a:pt x="4842" y="11996"/>
                </a:lnTo>
                <a:lnTo>
                  <a:pt x="4794" y="12020"/>
                </a:lnTo>
                <a:lnTo>
                  <a:pt x="4745" y="12069"/>
                </a:lnTo>
                <a:lnTo>
                  <a:pt x="4429" y="11923"/>
                </a:lnTo>
                <a:lnTo>
                  <a:pt x="4210" y="11826"/>
                </a:lnTo>
                <a:lnTo>
                  <a:pt x="4112" y="11801"/>
                </a:lnTo>
                <a:lnTo>
                  <a:pt x="4064" y="11801"/>
                </a:lnTo>
                <a:lnTo>
                  <a:pt x="4015" y="11826"/>
                </a:lnTo>
                <a:lnTo>
                  <a:pt x="3966" y="11850"/>
                </a:lnTo>
                <a:lnTo>
                  <a:pt x="3966" y="11899"/>
                </a:lnTo>
                <a:lnTo>
                  <a:pt x="3966" y="11947"/>
                </a:lnTo>
                <a:lnTo>
                  <a:pt x="3991" y="12020"/>
                </a:lnTo>
                <a:lnTo>
                  <a:pt x="4088" y="12093"/>
                </a:lnTo>
                <a:lnTo>
                  <a:pt x="4307" y="12239"/>
                </a:lnTo>
                <a:lnTo>
                  <a:pt x="4477" y="12361"/>
                </a:lnTo>
                <a:lnTo>
                  <a:pt x="4356" y="12507"/>
                </a:lnTo>
                <a:lnTo>
                  <a:pt x="4331" y="12434"/>
                </a:lnTo>
                <a:lnTo>
                  <a:pt x="4283" y="12385"/>
                </a:lnTo>
                <a:lnTo>
                  <a:pt x="4185" y="12337"/>
                </a:lnTo>
                <a:lnTo>
                  <a:pt x="4088" y="12337"/>
                </a:lnTo>
                <a:lnTo>
                  <a:pt x="3942" y="12312"/>
                </a:lnTo>
                <a:lnTo>
                  <a:pt x="3820" y="12264"/>
                </a:lnTo>
                <a:lnTo>
                  <a:pt x="3723" y="12191"/>
                </a:lnTo>
                <a:lnTo>
                  <a:pt x="3601" y="12118"/>
                </a:lnTo>
                <a:lnTo>
                  <a:pt x="3504" y="12045"/>
                </a:lnTo>
                <a:lnTo>
                  <a:pt x="3382" y="11996"/>
                </a:lnTo>
                <a:lnTo>
                  <a:pt x="3334" y="11996"/>
                </a:lnTo>
                <a:lnTo>
                  <a:pt x="3309" y="12020"/>
                </a:lnTo>
                <a:lnTo>
                  <a:pt x="3285" y="12045"/>
                </a:lnTo>
                <a:lnTo>
                  <a:pt x="3285" y="12142"/>
                </a:lnTo>
                <a:lnTo>
                  <a:pt x="3309" y="12215"/>
                </a:lnTo>
                <a:lnTo>
                  <a:pt x="3334" y="12288"/>
                </a:lnTo>
                <a:lnTo>
                  <a:pt x="3382" y="12337"/>
                </a:lnTo>
                <a:lnTo>
                  <a:pt x="3504" y="12458"/>
                </a:lnTo>
                <a:lnTo>
                  <a:pt x="3650" y="12556"/>
                </a:lnTo>
                <a:lnTo>
                  <a:pt x="3747" y="12629"/>
                </a:lnTo>
                <a:lnTo>
                  <a:pt x="3869" y="12677"/>
                </a:lnTo>
                <a:lnTo>
                  <a:pt x="4015" y="12702"/>
                </a:lnTo>
                <a:lnTo>
                  <a:pt x="4137" y="12702"/>
                </a:lnTo>
                <a:lnTo>
                  <a:pt x="3820" y="12969"/>
                </a:lnTo>
                <a:lnTo>
                  <a:pt x="3796" y="12921"/>
                </a:lnTo>
                <a:lnTo>
                  <a:pt x="3772" y="12872"/>
                </a:lnTo>
                <a:lnTo>
                  <a:pt x="3723" y="12848"/>
                </a:lnTo>
                <a:lnTo>
                  <a:pt x="3650" y="12823"/>
                </a:lnTo>
                <a:lnTo>
                  <a:pt x="3553" y="12823"/>
                </a:lnTo>
                <a:lnTo>
                  <a:pt x="3480" y="12799"/>
                </a:lnTo>
                <a:lnTo>
                  <a:pt x="3334" y="12702"/>
                </a:lnTo>
                <a:lnTo>
                  <a:pt x="3188" y="12580"/>
                </a:lnTo>
                <a:lnTo>
                  <a:pt x="3163" y="12556"/>
                </a:lnTo>
                <a:lnTo>
                  <a:pt x="3115" y="12531"/>
                </a:lnTo>
                <a:lnTo>
                  <a:pt x="3066" y="12507"/>
                </a:lnTo>
                <a:lnTo>
                  <a:pt x="3017" y="12483"/>
                </a:lnTo>
                <a:lnTo>
                  <a:pt x="2993" y="12483"/>
                </a:lnTo>
                <a:lnTo>
                  <a:pt x="2969" y="12507"/>
                </a:lnTo>
                <a:lnTo>
                  <a:pt x="2944" y="12604"/>
                </a:lnTo>
                <a:lnTo>
                  <a:pt x="2944" y="12677"/>
                </a:lnTo>
                <a:lnTo>
                  <a:pt x="2944" y="12726"/>
                </a:lnTo>
                <a:lnTo>
                  <a:pt x="2969" y="12799"/>
                </a:lnTo>
                <a:lnTo>
                  <a:pt x="3017" y="12872"/>
                </a:lnTo>
                <a:lnTo>
                  <a:pt x="3115" y="12969"/>
                </a:lnTo>
                <a:lnTo>
                  <a:pt x="3285" y="13115"/>
                </a:lnTo>
                <a:lnTo>
                  <a:pt x="3382" y="13164"/>
                </a:lnTo>
                <a:lnTo>
                  <a:pt x="3504" y="13213"/>
                </a:lnTo>
                <a:lnTo>
                  <a:pt x="3309" y="13310"/>
                </a:lnTo>
                <a:lnTo>
                  <a:pt x="3261" y="13286"/>
                </a:lnTo>
                <a:lnTo>
                  <a:pt x="2896" y="12969"/>
                </a:lnTo>
                <a:lnTo>
                  <a:pt x="2531" y="12629"/>
                </a:lnTo>
                <a:lnTo>
                  <a:pt x="2214" y="12312"/>
                </a:lnTo>
                <a:lnTo>
                  <a:pt x="2068" y="12118"/>
                </a:lnTo>
                <a:lnTo>
                  <a:pt x="1947" y="11947"/>
                </a:lnTo>
                <a:lnTo>
                  <a:pt x="2093" y="11777"/>
                </a:lnTo>
                <a:lnTo>
                  <a:pt x="2214" y="11607"/>
                </a:lnTo>
                <a:lnTo>
                  <a:pt x="2433" y="11242"/>
                </a:lnTo>
                <a:lnTo>
                  <a:pt x="2798" y="10779"/>
                </a:lnTo>
                <a:lnTo>
                  <a:pt x="3139" y="10317"/>
                </a:lnTo>
                <a:lnTo>
                  <a:pt x="3163" y="10293"/>
                </a:lnTo>
                <a:lnTo>
                  <a:pt x="3236" y="10244"/>
                </a:lnTo>
                <a:lnTo>
                  <a:pt x="3285" y="10147"/>
                </a:lnTo>
                <a:lnTo>
                  <a:pt x="3285" y="10074"/>
                </a:lnTo>
                <a:lnTo>
                  <a:pt x="3261" y="10025"/>
                </a:lnTo>
                <a:lnTo>
                  <a:pt x="3212" y="9976"/>
                </a:lnTo>
                <a:lnTo>
                  <a:pt x="3090" y="9855"/>
                </a:lnTo>
                <a:lnTo>
                  <a:pt x="2969" y="9709"/>
                </a:lnTo>
                <a:lnTo>
                  <a:pt x="2750" y="9441"/>
                </a:lnTo>
                <a:lnTo>
                  <a:pt x="2628" y="9246"/>
                </a:lnTo>
                <a:lnTo>
                  <a:pt x="2628" y="9222"/>
                </a:lnTo>
                <a:lnTo>
                  <a:pt x="2628" y="9149"/>
                </a:lnTo>
                <a:lnTo>
                  <a:pt x="2604" y="9076"/>
                </a:lnTo>
                <a:lnTo>
                  <a:pt x="2579" y="9003"/>
                </a:lnTo>
                <a:lnTo>
                  <a:pt x="2506" y="8954"/>
                </a:lnTo>
                <a:lnTo>
                  <a:pt x="2409" y="8930"/>
                </a:lnTo>
                <a:lnTo>
                  <a:pt x="1460" y="8881"/>
                </a:lnTo>
                <a:lnTo>
                  <a:pt x="998" y="8808"/>
                </a:lnTo>
                <a:lnTo>
                  <a:pt x="754" y="8784"/>
                </a:lnTo>
                <a:lnTo>
                  <a:pt x="535" y="8711"/>
                </a:lnTo>
                <a:lnTo>
                  <a:pt x="535" y="8614"/>
                </a:lnTo>
                <a:lnTo>
                  <a:pt x="511" y="8492"/>
                </a:lnTo>
                <a:lnTo>
                  <a:pt x="462" y="8273"/>
                </a:lnTo>
                <a:lnTo>
                  <a:pt x="462" y="7908"/>
                </a:lnTo>
                <a:lnTo>
                  <a:pt x="462" y="7567"/>
                </a:lnTo>
                <a:lnTo>
                  <a:pt x="511" y="7105"/>
                </a:lnTo>
                <a:lnTo>
                  <a:pt x="535" y="6862"/>
                </a:lnTo>
                <a:lnTo>
                  <a:pt x="535" y="6740"/>
                </a:lnTo>
                <a:lnTo>
                  <a:pt x="511" y="6619"/>
                </a:lnTo>
                <a:lnTo>
                  <a:pt x="681" y="6570"/>
                </a:lnTo>
                <a:lnTo>
                  <a:pt x="1046" y="6497"/>
                </a:lnTo>
                <a:lnTo>
                  <a:pt x="949" y="6643"/>
                </a:lnTo>
                <a:lnTo>
                  <a:pt x="876" y="6789"/>
                </a:lnTo>
                <a:lnTo>
                  <a:pt x="754" y="7105"/>
                </a:lnTo>
                <a:lnTo>
                  <a:pt x="754" y="7203"/>
                </a:lnTo>
                <a:lnTo>
                  <a:pt x="779" y="7227"/>
                </a:lnTo>
                <a:lnTo>
                  <a:pt x="803" y="7276"/>
                </a:lnTo>
                <a:lnTo>
                  <a:pt x="876" y="7324"/>
                </a:lnTo>
                <a:lnTo>
                  <a:pt x="973" y="7324"/>
                </a:lnTo>
                <a:lnTo>
                  <a:pt x="1022" y="7300"/>
                </a:lnTo>
                <a:lnTo>
                  <a:pt x="1046" y="7276"/>
                </a:lnTo>
                <a:lnTo>
                  <a:pt x="1095" y="7203"/>
                </a:lnTo>
                <a:lnTo>
                  <a:pt x="1168" y="6984"/>
                </a:lnTo>
                <a:lnTo>
                  <a:pt x="1265" y="6765"/>
                </a:lnTo>
                <a:lnTo>
                  <a:pt x="1338" y="6619"/>
                </a:lnTo>
                <a:lnTo>
                  <a:pt x="1436" y="6448"/>
                </a:lnTo>
                <a:lnTo>
                  <a:pt x="1606" y="6424"/>
                </a:lnTo>
                <a:lnTo>
                  <a:pt x="1509" y="6570"/>
                </a:lnTo>
                <a:lnTo>
                  <a:pt x="1436" y="6740"/>
                </a:lnTo>
                <a:lnTo>
                  <a:pt x="1387" y="6911"/>
                </a:lnTo>
                <a:lnTo>
                  <a:pt x="1338" y="7057"/>
                </a:lnTo>
                <a:lnTo>
                  <a:pt x="1338" y="7105"/>
                </a:lnTo>
                <a:lnTo>
                  <a:pt x="1363" y="7154"/>
                </a:lnTo>
                <a:lnTo>
                  <a:pt x="1387" y="7203"/>
                </a:lnTo>
                <a:lnTo>
                  <a:pt x="1436" y="7251"/>
                </a:lnTo>
                <a:lnTo>
                  <a:pt x="1484" y="7276"/>
                </a:lnTo>
                <a:lnTo>
                  <a:pt x="1557" y="7276"/>
                </a:lnTo>
                <a:lnTo>
                  <a:pt x="1630" y="7227"/>
                </a:lnTo>
                <a:lnTo>
                  <a:pt x="1679" y="7178"/>
                </a:lnTo>
                <a:lnTo>
                  <a:pt x="1679" y="7154"/>
                </a:lnTo>
                <a:lnTo>
                  <a:pt x="1728" y="6935"/>
                </a:lnTo>
                <a:lnTo>
                  <a:pt x="1801" y="6716"/>
                </a:lnTo>
                <a:lnTo>
                  <a:pt x="1898" y="6570"/>
                </a:lnTo>
                <a:lnTo>
                  <a:pt x="1947" y="6424"/>
                </a:lnTo>
                <a:lnTo>
                  <a:pt x="2093" y="6424"/>
                </a:lnTo>
                <a:lnTo>
                  <a:pt x="2044" y="6546"/>
                </a:lnTo>
                <a:lnTo>
                  <a:pt x="1947" y="6813"/>
                </a:lnTo>
                <a:lnTo>
                  <a:pt x="1922" y="6935"/>
                </a:lnTo>
                <a:lnTo>
                  <a:pt x="1898" y="7057"/>
                </a:lnTo>
                <a:lnTo>
                  <a:pt x="1922" y="7105"/>
                </a:lnTo>
                <a:lnTo>
                  <a:pt x="1947" y="7154"/>
                </a:lnTo>
                <a:lnTo>
                  <a:pt x="2020" y="7203"/>
                </a:lnTo>
                <a:lnTo>
                  <a:pt x="2117" y="7203"/>
                </a:lnTo>
                <a:lnTo>
                  <a:pt x="2166" y="7178"/>
                </a:lnTo>
                <a:lnTo>
                  <a:pt x="2190" y="7130"/>
                </a:lnTo>
                <a:lnTo>
                  <a:pt x="2239" y="6935"/>
                </a:lnTo>
                <a:lnTo>
                  <a:pt x="2287" y="6716"/>
                </a:lnTo>
                <a:lnTo>
                  <a:pt x="2336" y="6546"/>
                </a:lnTo>
                <a:lnTo>
                  <a:pt x="2360" y="6400"/>
                </a:lnTo>
                <a:lnTo>
                  <a:pt x="2482" y="6375"/>
                </a:lnTo>
                <a:lnTo>
                  <a:pt x="2531" y="6351"/>
                </a:lnTo>
                <a:lnTo>
                  <a:pt x="2579" y="6302"/>
                </a:lnTo>
                <a:lnTo>
                  <a:pt x="2604" y="6254"/>
                </a:lnTo>
                <a:lnTo>
                  <a:pt x="2604" y="6205"/>
                </a:lnTo>
                <a:lnTo>
                  <a:pt x="2652" y="6132"/>
                </a:lnTo>
                <a:lnTo>
                  <a:pt x="2677" y="6059"/>
                </a:lnTo>
                <a:lnTo>
                  <a:pt x="2677" y="5913"/>
                </a:lnTo>
                <a:lnTo>
                  <a:pt x="2701" y="5767"/>
                </a:lnTo>
                <a:lnTo>
                  <a:pt x="2798" y="5499"/>
                </a:lnTo>
                <a:lnTo>
                  <a:pt x="2993" y="4964"/>
                </a:lnTo>
                <a:lnTo>
                  <a:pt x="3090" y="4891"/>
                </a:lnTo>
                <a:lnTo>
                  <a:pt x="3139" y="4794"/>
                </a:lnTo>
                <a:lnTo>
                  <a:pt x="3139" y="4745"/>
                </a:lnTo>
                <a:lnTo>
                  <a:pt x="3139" y="4696"/>
                </a:lnTo>
                <a:lnTo>
                  <a:pt x="3115" y="4648"/>
                </a:lnTo>
                <a:lnTo>
                  <a:pt x="3066" y="4575"/>
                </a:lnTo>
                <a:lnTo>
                  <a:pt x="2750" y="4234"/>
                </a:lnTo>
                <a:lnTo>
                  <a:pt x="2433" y="3893"/>
                </a:lnTo>
                <a:lnTo>
                  <a:pt x="2117" y="3528"/>
                </a:lnTo>
                <a:lnTo>
                  <a:pt x="1801" y="3188"/>
                </a:lnTo>
                <a:lnTo>
                  <a:pt x="1971" y="3042"/>
                </a:lnTo>
                <a:lnTo>
                  <a:pt x="2141" y="2871"/>
                </a:lnTo>
                <a:lnTo>
                  <a:pt x="2433" y="2506"/>
                </a:lnTo>
                <a:lnTo>
                  <a:pt x="2604" y="2336"/>
                </a:lnTo>
                <a:lnTo>
                  <a:pt x="2774" y="2166"/>
                </a:lnTo>
                <a:lnTo>
                  <a:pt x="2944" y="2044"/>
                </a:lnTo>
                <a:lnTo>
                  <a:pt x="3163" y="1947"/>
                </a:lnTo>
                <a:lnTo>
                  <a:pt x="3236" y="1922"/>
                </a:lnTo>
                <a:lnTo>
                  <a:pt x="3261" y="1922"/>
                </a:lnTo>
                <a:lnTo>
                  <a:pt x="3115" y="2020"/>
                </a:lnTo>
                <a:lnTo>
                  <a:pt x="2993" y="2117"/>
                </a:lnTo>
                <a:lnTo>
                  <a:pt x="2847" y="2263"/>
                </a:lnTo>
                <a:lnTo>
                  <a:pt x="2725" y="2409"/>
                </a:lnTo>
                <a:lnTo>
                  <a:pt x="2701" y="2506"/>
                </a:lnTo>
                <a:lnTo>
                  <a:pt x="2701" y="2579"/>
                </a:lnTo>
                <a:lnTo>
                  <a:pt x="2701" y="2652"/>
                </a:lnTo>
                <a:lnTo>
                  <a:pt x="2750" y="2701"/>
                </a:lnTo>
                <a:lnTo>
                  <a:pt x="2798" y="2725"/>
                </a:lnTo>
                <a:lnTo>
                  <a:pt x="2871" y="2725"/>
                </a:lnTo>
                <a:lnTo>
                  <a:pt x="2944" y="2677"/>
                </a:lnTo>
                <a:lnTo>
                  <a:pt x="2993" y="2628"/>
                </a:lnTo>
                <a:lnTo>
                  <a:pt x="3090" y="2506"/>
                </a:lnTo>
                <a:lnTo>
                  <a:pt x="3212" y="2360"/>
                </a:lnTo>
                <a:lnTo>
                  <a:pt x="3358" y="2239"/>
                </a:lnTo>
                <a:lnTo>
                  <a:pt x="3553" y="2117"/>
                </a:lnTo>
                <a:lnTo>
                  <a:pt x="3626" y="2166"/>
                </a:lnTo>
                <a:lnTo>
                  <a:pt x="3504" y="2263"/>
                </a:lnTo>
                <a:lnTo>
                  <a:pt x="3407" y="2336"/>
                </a:lnTo>
                <a:lnTo>
                  <a:pt x="3285" y="2458"/>
                </a:lnTo>
                <a:lnTo>
                  <a:pt x="3188" y="2579"/>
                </a:lnTo>
                <a:lnTo>
                  <a:pt x="3115" y="2725"/>
                </a:lnTo>
                <a:lnTo>
                  <a:pt x="3090" y="2798"/>
                </a:lnTo>
                <a:lnTo>
                  <a:pt x="3090" y="2871"/>
                </a:lnTo>
                <a:lnTo>
                  <a:pt x="3115" y="2920"/>
                </a:lnTo>
                <a:lnTo>
                  <a:pt x="3139" y="2944"/>
                </a:lnTo>
                <a:lnTo>
                  <a:pt x="3212" y="2969"/>
                </a:lnTo>
                <a:lnTo>
                  <a:pt x="3285" y="2969"/>
                </a:lnTo>
                <a:lnTo>
                  <a:pt x="3358" y="2944"/>
                </a:lnTo>
                <a:lnTo>
                  <a:pt x="3431" y="2847"/>
                </a:lnTo>
                <a:lnTo>
                  <a:pt x="3480" y="2750"/>
                </a:lnTo>
                <a:lnTo>
                  <a:pt x="3577" y="2652"/>
                </a:lnTo>
                <a:lnTo>
                  <a:pt x="3674" y="2555"/>
                </a:lnTo>
                <a:lnTo>
                  <a:pt x="3869" y="2360"/>
                </a:lnTo>
                <a:lnTo>
                  <a:pt x="3966" y="2433"/>
                </a:lnTo>
                <a:lnTo>
                  <a:pt x="4112" y="2506"/>
                </a:lnTo>
                <a:lnTo>
                  <a:pt x="3893" y="2628"/>
                </a:lnTo>
                <a:lnTo>
                  <a:pt x="3699" y="2750"/>
                </a:lnTo>
                <a:lnTo>
                  <a:pt x="3553" y="2871"/>
                </a:lnTo>
                <a:lnTo>
                  <a:pt x="3407" y="3017"/>
                </a:lnTo>
                <a:lnTo>
                  <a:pt x="3334" y="3115"/>
                </a:lnTo>
                <a:lnTo>
                  <a:pt x="3309" y="3188"/>
                </a:lnTo>
                <a:lnTo>
                  <a:pt x="3309" y="3285"/>
                </a:lnTo>
                <a:lnTo>
                  <a:pt x="3334" y="3382"/>
                </a:lnTo>
                <a:lnTo>
                  <a:pt x="3382" y="3431"/>
                </a:lnTo>
                <a:lnTo>
                  <a:pt x="3455" y="3455"/>
                </a:lnTo>
                <a:lnTo>
                  <a:pt x="3528" y="3431"/>
                </a:lnTo>
                <a:lnTo>
                  <a:pt x="3577" y="3382"/>
                </a:lnTo>
                <a:lnTo>
                  <a:pt x="3674" y="3261"/>
                </a:lnTo>
                <a:lnTo>
                  <a:pt x="3747" y="3139"/>
                </a:lnTo>
                <a:lnTo>
                  <a:pt x="3869" y="3042"/>
                </a:lnTo>
                <a:lnTo>
                  <a:pt x="3991" y="2969"/>
                </a:lnTo>
                <a:lnTo>
                  <a:pt x="4185" y="2847"/>
                </a:lnTo>
                <a:lnTo>
                  <a:pt x="4380" y="2701"/>
                </a:lnTo>
                <a:lnTo>
                  <a:pt x="4623" y="2871"/>
                </a:lnTo>
                <a:lnTo>
                  <a:pt x="4356" y="3066"/>
                </a:lnTo>
                <a:lnTo>
                  <a:pt x="4234" y="3139"/>
                </a:lnTo>
                <a:lnTo>
                  <a:pt x="4088" y="3261"/>
                </a:lnTo>
                <a:lnTo>
                  <a:pt x="3966" y="3382"/>
                </a:lnTo>
                <a:lnTo>
                  <a:pt x="3942" y="3455"/>
                </a:lnTo>
                <a:lnTo>
                  <a:pt x="3918" y="3528"/>
                </a:lnTo>
                <a:lnTo>
                  <a:pt x="3942" y="3577"/>
                </a:lnTo>
                <a:lnTo>
                  <a:pt x="3966" y="3601"/>
                </a:lnTo>
                <a:lnTo>
                  <a:pt x="4015" y="3626"/>
                </a:lnTo>
                <a:lnTo>
                  <a:pt x="4064" y="3626"/>
                </a:lnTo>
                <a:lnTo>
                  <a:pt x="4112" y="3601"/>
                </a:lnTo>
                <a:lnTo>
                  <a:pt x="4161" y="3553"/>
                </a:lnTo>
                <a:lnTo>
                  <a:pt x="4258" y="3480"/>
                </a:lnTo>
                <a:lnTo>
                  <a:pt x="4380" y="3358"/>
                </a:lnTo>
                <a:lnTo>
                  <a:pt x="4526" y="3261"/>
                </a:lnTo>
                <a:lnTo>
                  <a:pt x="4842" y="3042"/>
                </a:lnTo>
                <a:lnTo>
                  <a:pt x="4891" y="3066"/>
                </a:lnTo>
                <a:lnTo>
                  <a:pt x="4964" y="3090"/>
                </a:lnTo>
                <a:lnTo>
                  <a:pt x="5037" y="3090"/>
                </a:lnTo>
                <a:lnTo>
                  <a:pt x="5110" y="3042"/>
                </a:lnTo>
                <a:lnTo>
                  <a:pt x="5159" y="2993"/>
                </a:lnTo>
                <a:lnTo>
                  <a:pt x="5378" y="2896"/>
                </a:lnTo>
                <a:lnTo>
                  <a:pt x="5645" y="2798"/>
                </a:lnTo>
                <a:lnTo>
                  <a:pt x="6156" y="2652"/>
                </a:lnTo>
                <a:lnTo>
                  <a:pt x="6229" y="2604"/>
                </a:lnTo>
                <a:lnTo>
                  <a:pt x="6278" y="2531"/>
                </a:lnTo>
                <a:lnTo>
                  <a:pt x="6302" y="2506"/>
                </a:lnTo>
                <a:lnTo>
                  <a:pt x="6351" y="2360"/>
                </a:lnTo>
                <a:lnTo>
                  <a:pt x="6400" y="2214"/>
                </a:lnTo>
                <a:lnTo>
                  <a:pt x="6424" y="1922"/>
                </a:lnTo>
                <a:lnTo>
                  <a:pt x="6473" y="1314"/>
                </a:lnTo>
                <a:lnTo>
                  <a:pt x="6546" y="876"/>
                </a:lnTo>
                <a:lnTo>
                  <a:pt x="6570" y="633"/>
                </a:lnTo>
                <a:lnTo>
                  <a:pt x="6570" y="535"/>
                </a:lnTo>
                <a:lnTo>
                  <a:pt x="6570" y="414"/>
                </a:lnTo>
                <a:close/>
                <a:moveTo>
                  <a:pt x="17519" y="12093"/>
                </a:moveTo>
                <a:lnTo>
                  <a:pt x="17544" y="12142"/>
                </a:lnTo>
                <a:lnTo>
                  <a:pt x="17592" y="12191"/>
                </a:lnTo>
                <a:lnTo>
                  <a:pt x="17665" y="12215"/>
                </a:lnTo>
                <a:lnTo>
                  <a:pt x="17738" y="12215"/>
                </a:lnTo>
                <a:lnTo>
                  <a:pt x="18030" y="12239"/>
                </a:lnTo>
                <a:lnTo>
                  <a:pt x="18322" y="12312"/>
                </a:lnTo>
                <a:lnTo>
                  <a:pt x="18590" y="12434"/>
                </a:lnTo>
                <a:lnTo>
                  <a:pt x="18712" y="12507"/>
                </a:lnTo>
                <a:lnTo>
                  <a:pt x="18809" y="12604"/>
                </a:lnTo>
                <a:lnTo>
                  <a:pt x="18906" y="12702"/>
                </a:lnTo>
                <a:lnTo>
                  <a:pt x="18979" y="12799"/>
                </a:lnTo>
                <a:lnTo>
                  <a:pt x="19052" y="12921"/>
                </a:lnTo>
                <a:lnTo>
                  <a:pt x="19101" y="13042"/>
                </a:lnTo>
                <a:lnTo>
                  <a:pt x="19125" y="13188"/>
                </a:lnTo>
                <a:lnTo>
                  <a:pt x="19150" y="13334"/>
                </a:lnTo>
                <a:lnTo>
                  <a:pt x="19150" y="13480"/>
                </a:lnTo>
                <a:lnTo>
                  <a:pt x="19125" y="13651"/>
                </a:lnTo>
                <a:lnTo>
                  <a:pt x="19052" y="13870"/>
                </a:lnTo>
                <a:lnTo>
                  <a:pt x="18955" y="14089"/>
                </a:lnTo>
                <a:lnTo>
                  <a:pt x="18809" y="14283"/>
                </a:lnTo>
                <a:lnTo>
                  <a:pt x="18663" y="14454"/>
                </a:lnTo>
                <a:lnTo>
                  <a:pt x="18493" y="14624"/>
                </a:lnTo>
                <a:lnTo>
                  <a:pt x="18298" y="14770"/>
                </a:lnTo>
                <a:lnTo>
                  <a:pt x="18103" y="14867"/>
                </a:lnTo>
                <a:lnTo>
                  <a:pt x="17884" y="14965"/>
                </a:lnTo>
                <a:lnTo>
                  <a:pt x="17738" y="14989"/>
                </a:lnTo>
                <a:lnTo>
                  <a:pt x="17446" y="14989"/>
                </a:lnTo>
                <a:lnTo>
                  <a:pt x="17300" y="14965"/>
                </a:lnTo>
                <a:lnTo>
                  <a:pt x="17154" y="14916"/>
                </a:lnTo>
                <a:lnTo>
                  <a:pt x="17033" y="14843"/>
                </a:lnTo>
                <a:lnTo>
                  <a:pt x="16911" y="14746"/>
                </a:lnTo>
                <a:lnTo>
                  <a:pt x="16814" y="14648"/>
                </a:lnTo>
                <a:lnTo>
                  <a:pt x="16619" y="14429"/>
                </a:lnTo>
                <a:lnTo>
                  <a:pt x="16449" y="14186"/>
                </a:lnTo>
                <a:lnTo>
                  <a:pt x="16351" y="13894"/>
                </a:lnTo>
                <a:lnTo>
                  <a:pt x="16303" y="13626"/>
                </a:lnTo>
                <a:lnTo>
                  <a:pt x="16303" y="13456"/>
                </a:lnTo>
                <a:lnTo>
                  <a:pt x="16303" y="13286"/>
                </a:lnTo>
                <a:lnTo>
                  <a:pt x="16351" y="13115"/>
                </a:lnTo>
                <a:lnTo>
                  <a:pt x="16424" y="12969"/>
                </a:lnTo>
                <a:lnTo>
                  <a:pt x="16497" y="12823"/>
                </a:lnTo>
                <a:lnTo>
                  <a:pt x="16595" y="12677"/>
                </a:lnTo>
                <a:lnTo>
                  <a:pt x="16692" y="12556"/>
                </a:lnTo>
                <a:lnTo>
                  <a:pt x="16814" y="12434"/>
                </a:lnTo>
                <a:lnTo>
                  <a:pt x="16960" y="12312"/>
                </a:lnTo>
                <a:lnTo>
                  <a:pt x="17130" y="12215"/>
                </a:lnTo>
                <a:lnTo>
                  <a:pt x="17300" y="12142"/>
                </a:lnTo>
                <a:lnTo>
                  <a:pt x="17495" y="12093"/>
                </a:lnTo>
                <a:close/>
                <a:moveTo>
                  <a:pt x="7008" y="0"/>
                </a:moveTo>
                <a:lnTo>
                  <a:pt x="6692" y="24"/>
                </a:lnTo>
                <a:lnTo>
                  <a:pt x="6521" y="73"/>
                </a:lnTo>
                <a:lnTo>
                  <a:pt x="6375" y="122"/>
                </a:lnTo>
                <a:lnTo>
                  <a:pt x="6327" y="146"/>
                </a:lnTo>
                <a:lnTo>
                  <a:pt x="6302" y="170"/>
                </a:lnTo>
                <a:lnTo>
                  <a:pt x="6278" y="219"/>
                </a:lnTo>
                <a:lnTo>
                  <a:pt x="6278" y="268"/>
                </a:lnTo>
                <a:lnTo>
                  <a:pt x="6205" y="365"/>
                </a:lnTo>
                <a:lnTo>
                  <a:pt x="6156" y="462"/>
                </a:lnTo>
                <a:lnTo>
                  <a:pt x="6108" y="608"/>
                </a:lnTo>
                <a:lnTo>
                  <a:pt x="6083" y="730"/>
                </a:lnTo>
                <a:lnTo>
                  <a:pt x="6035" y="1265"/>
                </a:lnTo>
                <a:lnTo>
                  <a:pt x="5937" y="1776"/>
                </a:lnTo>
                <a:lnTo>
                  <a:pt x="5913" y="2020"/>
                </a:lnTo>
                <a:lnTo>
                  <a:pt x="5913" y="2287"/>
                </a:lnTo>
                <a:lnTo>
                  <a:pt x="5670" y="2360"/>
                </a:lnTo>
                <a:lnTo>
                  <a:pt x="5451" y="2458"/>
                </a:lnTo>
                <a:lnTo>
                  <a:pt x="4988" y="2677"/>
                </a:lnTo>
                <a:lnTo>
                  <a:pt x="4161" y="2093"/>
                </a:lnTo>
                <a:lnTo>
                  <a:pt x="3966" y="1947"/>
                </a:lnTo>
                <a:lnTo>
                  <a:pt x="3723" y="1776"/>
                </a:lnTo>
                <a:lnTo>
                  <a:pt x="3601" y="1703"/>
                </a:lnTo>
                <a:lnTo>
                  <a:pt x="3480" y="1630"/>
                </a:lnTo>
                <a:lnTo>
                  <a:pt x="3334" y="1606"/>
                </a:lnTo>
                <a:lnTo>
                  <a:pt x="3236" y="1606"/>
                </a:lnTo>
                <a:lnTo>
                  <a:pt x="3163" y="1557"/>
                </a:lnTo>
                <a:lnTo>
                  <a:pt x="3042" y="1557"/>
                </a:lnTo>
                <a:lnTo>
                  <a:pt x="2944" y="1606"/>
                </a:lnTo>
                <a:lnTo>
                  <a:pt x="2823" y="1679"/>
                </a:lnTo>
                <a:lnTo>
                  <a:pt x="2604" y="1825"/>
                </a:lnTo>
                <a:lnTo>
                  <a:pt x="2409" y="1995"/>
                </a:lnTo>
                <a:lnTo>
                  <a:pt x="2239" y="2190"/>
                </a:lnTo>
                <a:lnTo>
                  <a:pt x="1849" y="2604"/>
                </a:lnTo>
                <a:lnTo>
                  <a:pt x="1655" y="2798"/>
                </a:lnTo>
                <a:lnTo>
                  <a:pt x="1484" y="3042"/>
                </a:lnTo>
                <a:lnTo>
                  <a:pt x="1436" y="3066"/>
                </a:lnTo>
                <a:lnTo>
                  <a:pt x="1387" y="3115"/>
                </a:lnTo>
                <a:lnTo>
                  <a:pt x="1363" y="3163"/>
                </a:lnTo>
                <a:lnTo>
                  <a:pt x="1387" y="3236"/>
                </a:lnTo>
                <a:lnTo>
                  <a:pt x="1509" y="3455"/>
                </a:lnTo>
                <a:lnTo>
                  <a:pt x="1655" y="3650"/>
                </a:lnTo>
                <a:lnTo>
                  <a:pt x="1971" y="4039"/>
                </a:lnTo>
                <a:lnTo>
                  <a:pt x="2287" y="4477"/>
                </a:lnTo>
                <a:lnTo>
                  <a:pt x="2482" y="4672"/>
                </a:lnTo>
                <a:lnTo>
                  <a:pt x="2652" y="4867"/>
                </a:lnTo>
                <a:lnTo>
                  <a:pt x="2531" y="5061"/>
                </a:lnTo>
                <a:lnTo>
                  <a:pt x="2433" y="5280"/>
                </a:lnTo>
                <a:lnTo>
                  <a:pt x="2312" y="5597"/>
                </a:lnTo>
                <a:lnTo>
                  <a:pt x="2263" y="5791"/>
                </a:lnTo>
                <a:lnTo>
                  <a:pt x="2263" y="5962"/>
                </a:lnTo>
                <a:lnTo>
                  <a:pt x="1995" y="5962"/>
                </a:lnTo>
                <a:lnTo>
                  <a:pt x="1703" y="5986"/>
                </a:lnTo>
                <a:lnTo>
                  <a:pt x="1192" y="6083"/>
                </a:lnTo>
                <a:lnTo>
                  <a:pt x="973" y="6108"/>
                </a:lnTo>
                <a:lnTo>
                  <a:pt x="706" y="6181"/>
                </a:lnTo>
                <a:lnTo>
                  <a:pt x="584" y="6229"/>
                </a:lnTo>
                <a:lnTo>
                  <a:pt x="462" y="6278"/>
                </a:lnTo>
                <a:lnTo>
                  <a:pt x="365" y="6351"/>
                </a:lnTo>
                <a:lnTo>
                  <a:pt x="292" y="6424"/>
                </a:lnTo>
                <a:lnTo>
                  <a:pt x="243" y="6448"/>
                </a:lnTo>
                <a:lnTo>
                  <a:pt x="195" y="6473"/>
                </a:lnTo>
                <a:lnTo>
                  <a:pt x="146" y="6570"/>
                </a:lnTo>
                <a:lnTo>
                  <a:pt x="97" y="6692"/>
                </a:lnTo>
                <a:lnTo>
                  <a:pt x="73" y="6935"/>
                </a:lnTo>
                <a:lnTo>
                  <a:pt x="0" y="7738"/>
                </a:lnTo>
                <a:lnTo>
                  <a:pt x="0" y="8005"/>
                </a:lnTo>
                <a:lnTo>
                  <a:pt x="0" y="8346"/>
                </a:lnTo>
                <a:lnTo>
                  <a:pt x="24" y="8492"/>
                </a:lnTo>
                <a:lnTo>
                  <a:pt x="73" y="8638"/>
                </a:lnTo>
                <a:lnTo>
                  <a:pt x="122" y="8760"/>
                </a:lnTo>
                <a:lnTo>
                  <a:pt x="243" y="8833"/>
                </a:lnTo>
                <a:lnTo>
                  <a:pt x="219" y="8906"/>
                </a:lnTo>
                <a:lnTo>
                  <a:pt x="243" y="8954"/>
                </a:lnTo>
                <a:lnTo>
                  <a:pt x="268" y="9003"/>
                </a:lnTo>
                <a:lnTo>
                  <a:pt x="316" y="9027"/>
                </a:lnTo>
                <a:lnTo>
                  <a:pt x="560" y="9125"/>
                </a:lnTo>
                <a:lnTo>
                  <a:pt x="779" y="9198"/>
                </a:lnTo>
                <a:lnTo>
                  <a:pt x="1046" y="9246"/>
                </a:lnTo>
                <a:lnTo>
                  <a:pt x="1290" y="9271"/>
                </a:lnTo>
                <a:lnTo>
                  <a:pt x="1801" y="9344"/>
                </a:lnTo>
                <a:lnTo>
                  <a:pt x="2312" y="9368"/>
                </a:lnTo>
                <a:lnTo>
                  <a:pt x="2385" y="9538"/>
                </a:lnTo>
                <a:lnTo>
                  <a:pt x="2458" y="9660"/>
                </a:lnTo>
                <a:lnTo>
                  <a:pt x="2628" y="9952"/>
                </a:lnTo>
                <a:lnTo>
                  <a:pt x="2847" y="10195"/>
                </a:lnTo>
                <a:lnTo>
                  <a:pt x="2652" y="10366"/>
                </a:lnTo>
                <a:lnTo>
                  <a:pt x="2506" y="10560"/>
                </a:lnTo>
                <a:lnTo>
                  <a:pt x="2190" y="10925"/>
                </a:lnTo>
                <a:lnTo>
                  <a:pt x="1849" y="11363"/>
                </a:lnTo>
                <a:lnTo>
                  <a:pt x="1679" y="11558"/>
                </a:lnTo>
                <a:lnTo>
                  <a:pt x="1630" y="11680"/>
                </a:lnTo>
                <a:lnTo>
                  <a:pt x="1582" y="11777"/>
                </a:lnTo>
                <a:lnTo>
                  <a:pt x="1582" y="11850"/>
                </a:lnTo>
                <a:lnTo>
                  <a:pt x="1606" y="11923"/>
                </a:lnTo>
                <a:lnTo>
                  <a:pt x="1606" y="12045"/>
                </a:lnTo>
                <a:lnTo>
                  <a:pt x="1630" y="12166"/>
                </a:lnTo>
                <a:lnTo>
                  <a:pt x="1679" y="12264"/>
                </a:lnTo>
                <a:lnTo>
                  <a:pt x="1752" y="12385"/>
                </a:lnTo>
                <a:lnTo>
                  <a:pt x="1922" y="12604"/>
                </a:lnTo>
                <a:lnTo>
                  <a:pt x="2093" y="12775"/>
                </a:lnTo>
                <a:lnTo>
                  <a:pt x="2312" y="13018"/>
                </a:lnTo>
                <a:lnTo>
                  <a:pt x="2531" y="13237"/>
                </a:lnTo>
                <a:lnTo>
                  <a:pt x="2798" y="13456"/>
                </a:lnTo>
                <a:lnTo>
                  <a:pt x="3042" y="13651"/>
                </a:lnTo>
                <a:lnTo>
                  <a:pt x="3090" y="13699"/>
                </a:lnTo>
                <a:lnTo>
                  <a:pt x="3139" y="13699"/>
                </a:lnTo>
                <a:lnTo>
                  <a:pt x="3236" y="13675"/>
                </a:lnTo>
                <a:lnTo>
                  <a:pt x="3358" y="13699"/>
                </a:lnTo>
                <a:lnTo>
                  <a:pt x="3455" y="13675"/>
                </a:lnTo>
                <a:lnTo>
                  <a:pt x="3577" y="13651"/>
                </a:lnTo>
                <a:lnTo>
                  <a:pt x="3699" y="13602"/>
                </a:lnTo>
                <a:lnTo>
                  <a:pt x="3918" y="13456"/>
                </a:lnTo>
                <a:lnTo>
                  <a:pt x="4088" y="13334"/>
                </a:lnTo>
                <a:lnTo>
                  <a:pt x="4331" y="13140"/>
                </a:lnTo>
                <a:lnTo>
                  <a:pt x="4575" y="12921"/>
                </a:lnTo>
                <a:lnTo>
                  <a:pt x="5013" y="12434"/>
                </a:lnTo>
                <a:lnTo>
                  <a:pt x="5110" y="12531"/>
                </a:lnTo>
                <a:lnTo>
                  <a:pt x="5232" y="12580"/>
                </a:lnTo>
                <a:lnTo>
                  <a:pt x="5451" y="12677"/>
                </a:lnTo>
                <a:lnTo>
                  <a:pt x="5767" y="12823"/>
                </a:lnTo>
                <a:lnTo>
                  <a:pt x="5937" y="12872"/>
                </a:lnTo>
                <a:lnTo>
                  <a:pt x="6108" y="12896"/>
                </a:lnTo>
                <a:lnTo>
                  <a:pt x="6156" y="13091"/>
                </a:lnTo>
                <a:lnTo>
                  <a:pt x="6181" y="13261"/>
                </a:lnTo>
                <a:lnTo>
                  <a:pt x="6254" y="13651"/>
                </a:lnTo>
                <a:lnTo>
                  <a:pt x="6302" y="14040"/>
                </a:lnTo>
                <a:lnTo>
                  <a:pt x="6302" y="14259"/>
                </a:lnTo>
                <a:lnTo>
                  <a:pt x="6302" y="14502"/>
                </a:lnTo>
                <a:lnTo>
                  <a:pt x="6327" y="14600"/>
                </a:lnTo>
                <a:lnTo>
                  <a:pt x="6351" y="14721"/>
                </a:lnTo>
                <a:lnTo>
                  <a:pt x="6400" y="14794"/>
                </a:lnTo>
                <a:lnTo>
                  <a:pt x="6473" y="14867"/>
                </a:lnTo>
                <a:lnTo>
                  <a:pt x="6497" y="14892"/>
                </a:lnTo>
                <a:lnTo>
                  <a:pt x="6521" y="14940"/>
                </a:lnTo>
                <a:lnTo>
                  <a:pt x="6619" y="14989"/>
                </a:lnTo>
                <a:lnTo>
                  <a:pt x="6716" y="15038"/>
                </a:lnTo>
                <a:lnTo>
                  <a:pt x="6838" y="15062"/>
                </a:lnTo>
                <a:lnTo>
                  <a:pt x="6959" y="15086"/>
                </a:lnTo>
                <a:lnTo>
                  <a:pt x="7203" y="15086"/>
                </a:lnTo>
                <a:lnTo>
                  <a:pt x="7421" y="15062"/>
                </a:lnTo>
                <a:lnTo>
                  <a:pt x="8030" y="15038"/>
                </a:lnTo>
                <a:lnTo>
                  <a:pt x="8638" y="15038"/>
                </a:lnTo>
                <a:lnTo>
                  <a:pt x="8735" y="15013"/>
                </a:lnTo>
                <a:lnTo>
                  <a:pt x="8808" y="14965"/>
                </a:lnTo>
                <a:lnTo>
                  <a:pt x="8857" y="14867"/>
                </a:lnTo>
                <a:lnTo>
                  <a:pt x="8881" y="14794"/>
                </a:lnTo>
                <a:lnTo>
                  <a:pt x="8906" y="14770"/>
                </a:lnTo>
                <a:lnTo>
                  <a:pt x="8979" y="14673"/>
                </a:lnTo>
                <a:lnTo>
                  <a:pt x="9027" y="14551"/>
                </a:lnTo>
                <a:lnTo>
                  <a:pt x="9100" y="14283"/>
                </a:lnTo>
                <a:lnTo>
                  <a:pt x="9149" y="13772"/>
                </a:lnTo>
                <a:lnTo>
                  <a:pt x="9222" y="13286"/>
                </a:lnTo>
                <a:lnTo>
                  <a:pt x="9246" y="13042"/>
                </a:lnTo>
                <a:lnTo>
                  <a:pt x="9246" y="12799"/>
                </a:lnTo>
                <a:lnTo>
                  <a:pt x="9514" y="12799"/>
                </a:lnTo>
                <a:lnTo>
                  <a:pt x="9757" y="12726"/>
                </a:lnTo>
                <a:lnTo>
                  <a:pt x="10001" y="12629"/>
                </a:lnTo>
                <a:lnTo>
                  <a:pt x="10122" y="12556"/>
                </a:lnTo>
                <a:lnTo>
                  <a:pt x="10220" y="12483"/>
                </a:lnTo>
                <a:lnTo>
                  <a:pt x="10341" y="12604"/>
                </a:lnTo>
                <a:lnTo>
                  <a:pt x="10487" y="12726"/>
                </a:lnTo>
                <a:lnTo>
                  <a:pt x="10779" y="12945"/>
                </a:lnTo>
                <a:lnTo>
                  <a:pt x="11290" y="13310"/>
                </a:lnTo>
                <a:lnTo>
                  <a:pt x="11826" y="13675"/>
                </a:lnTo>
                <a:lnTo>
                  <a:pt x="11874" y="13699"/>
                </a:lnTo>
                <a:lnTo>
                  <a:pt x="11947" y="13724"/>
                </a:lnTo>
                <a:lnTo>
                  <a:pt x="11996" y="13699"/>
                </a:lnTo>
                <a:lnTo>
                  <a:pt x="12045" y="13675"/>
                </a:lnTo>
                <a:lnTo>
                  <a:pt x="12142" y="13602"/>
                </a:lnTo>
                <a:lnTo>
                  <a:pt x="12166" y="13480"/>
                </a:lnTo>
                <a:lnTo>
                  <a:pt x="12361" y="13334"/>
                </a:lnTo>
                <a:lnTo>
                  <a:pt x="12531" y="13164"/>
                </a:lnTo>
                <a:lnTo>
                  <a:pt x="12872" y="12799"/>
                </a:lnTo>
                <a:lnTo>
                  <a:pt x="13286" y="12385"/>
                </a:lnTo>
                <a:lnTo>
                  <a:pt x="13480" y="12166"/>
                </a:lnTo>
                <a:lnTo>
                  <a:pt x="13675" y="11947"/>
                </a:lnTo>
                <a:lnTo>
                  <a:pt x="13699" y="11874"/>
                </a:lnTo>
                <a:lnTo>
                  <a:pt x="13699" y="11801"/>
                </a:lnTo>
                <a:lnTo>
                  <a:pt x="13724" y="11704"/>
                </a:lnTo>
                <a:lnTo>
                  <a:pt x="13699" y="11607"/>
                </a:lnTo>
                <a:lnTo>
                  <a:pt x="13553" y="11363"/>
                </a:lnTo>
                <a:lnTo>
                  <a:pt x="13407" y="11120"/>
                </a:lnTo>
                <a:lnTo>
                  <a:pt x="13067" y="10682"/>
                </a:lnTo>
                <a:lnTo>
                  <a:pt x="12945" y="10512"/>
                </a:lnTo>
                <a:lnTo>
                  <a:pt x="12799" y="10341"/>
                </a:lnTo>
                <a:lnTo>
                  <a:pt x="12629" y="10195"/>
                </a:lnTo>
                <a:lnTo>
                  <a:pt x="12458" y="10074"/>
                </a:lnTo>
                <a:lnTo>
                  <a:pt x="12604" y="9855"/>
                </a:lnTo>
                <a:lnTo>
                  <a:pt x="12750" y="9611"/>
                </a:lnTo>
                <a:lnTo>
                  <a:pt x="12823" y="9368"/>
                </a:lnTo>
                <a:lnTo>
                  <a:pt x="12872" y="9125"/>
                </a:lnTo>
                <a:lnTo>
                  <a:pt x="12994" y="9149"/>
                </a:lnTo>
                <a:lnTo>
                  <a:pt x="13091" y="9173"/>
                </a:lnTo>
                <a:lnTo>
                  <a:pt x="13334" y="9173"/>
                </a:lnTo>
                <a:lnTo>
                  <a:pt x="13797" y="9149"/>
                </a:lnTo>
                <a:lnTo>
                  <a:pt x="14283" y="9125"/>
                </a:lnTo>
                <a:lnTo>
                  <a:pt x="14794" y="9076"/>
                </a:lnTo>
                <a:lnTo>
                  <a:pt x="14867" y="9052"/>
                </a:lnTo>
                <a:lnTo>
                  <a:pt x="14916" y="9003"/>
                </a:lnTo>
                <a:lnTo>
                  <a:pt x="14940" y="8954"/>
                </a:lnTo>
                <a:lnTo>
                  <a:pt x="14965" y="8906"/>
                </a:lnTo>
                <a:lnTo>
                  <a:pt x="15038" y="8881"/>
                </a:lnTo>
                <a:lnTo>
                  <a:pt x="15086" y="8833"/>
                </a:lnTo>
                <a:lnTo>
                  <a:pt x="15135" y="8760"/>
                </a:lnTo>
                <a:lnTo>
                  <a:pt x="15135" y="8687"/>
                </a:lnTo>
                <a:lnTo>
                  <a:pt x="15135" y="7689"/>
                </a:lnTo>
                <a:lnTo>
                  <a:pt x="15135" y="7203"/>
                </a:lnTo>
                <a:lnTo>
                  <a:pt x="15086" y="6716"/>
                </a:lnTo>
                <a:lnTo>
                  <a:pt x="15062" y="6643"/>
                </a:lnTo>
                <a:lnTo>
                  <a:pt x="15013" y="6570"/>
                </a:lnTo>
                <a:lnTo>
                  <a:pt x="14940" y="6546"/>
                </a:lnTo>
                <a:lnTo>
                  <a:pt x="14867" y="6521"/>
                </a:lnTo>
                <a:lnTo>
                  <a:pt x="14819" y="6400"/>
                </a:lnTo>
                <a:lnTo>
                  <a:pt x="14746" y="6302"/>
                </a:lnTo>
                <a:lnTo>
                  <a:pt x="14648" y="6229"/>
                </a:lnTo>
                <a:lnTo>
                  <a:pt x="14527" y="6181"/>
                </a:lnTo>
                <a:lnTo>
                  <a:pt x="14259" y="6108"/>
                </a:lnTo>
                <a:lnTo>
                  <a:pt x="14016" y="6083"/>
                </a:lnTo>
                <a:lnTo>
                  <a:pt x="13480" y="6010"/>
                </a:lnTo>
                <a:lnTo>
                  <a:pt x="13213" y="5986"/>
                </a:lnTo>
                <a:lnTo>
                  <a:pt x="12921" y="5986"/>
                </a:lnTo>
                <a:lnTo>
                  <a:pt x="12896" y="5694"/>
                </a:lnTo>
                <a:lnTo>
                  <a:pt x="12848" y="5426"/>
                </a:lnTo>
                <a:lnTo>
                  <a:pt x="12823" y="5256"/>
                </a:lnTo>
                <a:lnTo>
                  <a:pt x="12775" y="5086"/>
                </a:lnTo>
                <a:lnTo>
                  <a:pt x="12702" y="4915"/>
                </a:lnTo>
                <a:lnTo>
                  <a:pt x="12629" y="4769"/>
                </a:lnTo>
                <a:lnTo>
                  <a:pt x="12750" y="4599"/>
                </a:lnTo>
                <a:lnTo>
                  <a:pt x="12848" y="4453"/>
                </a:lnTo>
                <a:lnTo>
                  <a:pt x="13213" y="3918"/>
                </a:lnTo>
                <a:lnTo>
                  <a:pt x="13432" y="3650"/>
                </a:lnTo>
                <a:lnTo>
                  <a:pt x="13651" y="3407"/>
                </a:lnTo>
                <a:lnTo>
                  <a:pt x="13699" y="3309"/>
                </a:lnTo>
                <a:lnTo>
                  <a:pt x="13699" y="3261"/>
                </a:lnTo>
                <a:lnTo>
                  <a:pt x="13699" y="3212"/>
                </a:lnTo>
                <a:lnTo>
                  <a:pt x="13675" y="3139"/>
                </a:lnTo>
                <a:lnTo>
                  <a:pt x="13699" y="3090"/>
                </a:lnTo>
                <a:lnTo>
                  <a:pt x="13675" y="3017"/>
                </a:lnTo>
                <a:lnTo>
                  <a:pt x="13675" y="2944"/>
                </a:lnTo>
                <a:lnTo>
                  <a:pt x="13602" y="2847"/>
                </a:lnTo>
                <a:lnTo>
                  <a:pt x="13407" y="2628"/>
                </a:lnTo>
                <a:lnTo>
                  <a:pt x="13164" y="2360"/>
                </a:lnTo>
                <a:lnTo>
                  <a:pt x="12896" y="2093"/>
                </a:lnTo>
                <a:lnTo>
                  <a:pt x="12702" y="1922"/>
                </a:lnTo>
                <a:lnTo>
                  <a:pt x="12434" y="1728"/>
                </a:lnTo>
                <a:lnTo>
                  <a:pt x="12312" y="1655"/>
                </a:lnTo>
                <a:lnTo>
                  <a:pt x="12166" y="1582"/>
                </a:lnTo>
                <a:lnTo>
                  <a:pt x="12020" y="1557"/>
                </a:lnTo>
                <a:lnTo>
                  <a:pt x="11899" y="1582"/>
                </a:lnTo>
                <a:lnTo>
                  <a:pt x="11850" y="1582"/>
                </a:lnTo>
                <a:lnTo>
                  <a:pt x="11777" y="1606"/>
                </a:lnTo>
                <a:lnTo>
                  <a:pt x="11534" y="1728"/>
                </a:lnTo>
                <a:lnTo>
                  <a:pt x="11290" y="1874"/>
                </a:lnTo>
                <a:lnTo>
                  <a:pt x="10828" y="2190"/>
                </a:lnTo>
                <a:lnTo>
                  <a:pt x="10560" y="2385"/>
                </a:lnTo>
                <a:lnTo>
                  <a:pt x="10414" y="2506"/>
                </a:lnTo>
                <a:lnTo>
                  <a:pt x="10293" y="2628"/>
                </a:lnTo>
                <a:lnTo>
                  <a:pt x="10098" y="2506"/>
                </a:lnTo>
                <a:lnTo>
                  <a:pt x="9879" y="2409"/>
                </a:lnTo>
                <a:lnTo>
                  <a:pt x="9636" y="2336"/>
                </a:lnTo>
                <a:lnTo>
                  <a:pt x="9417" y="2312"/>
                </a:lnTo>
                <a:lnTo>
                  <a:pt x="9392" y="2287"/>
                </a:lnTo>
                <a:lnTo>
                  <a:pt x="9295" y="1995"/>
                </a:lnTo>
                <a:lnTo>
                  <a:pt x="9246" y="1703"/>
                </a:lnTo>
                <a:lnTo>
                  <a:pt x="9246" y="1679"/>
                </a:lnTo>
                <a:lnTo>
                  <a:pt x="9271" y="1630"/>
                </a:lnTo>
                <a:lnTo>
                  <a:pt x="9271" y="1606"/>
                </a:lnTo>
                <a:lnTo>
                  <a:pt x="9198" y="1484"/>
                </a:lnTo>
                <a:lnTo>
                  <a:pt x="9149" y="949"/>
                </a:lnTo>
                <a:lnTo>
                  <a:pt x="9125" y="681"/>
                </a:lnTo>
                <a:lnTo>
                  <a:pt x="9052" y="438"/>
                </a:lnTo>
                <a:lnTo>
                  <a:pt x="9100" y="389"/>
                </a:lnTo>
                <a:lnTo>
                  <a:pt x="9100" y="341"/>
                </a:lnTo>
                <a:lnTo>
                  <a:pt x="9125" y="292"/>
                </a:lnTo>
                <a:lnTo>
                  <a:pt x="9100" y="243"/>
                </a:lnTo>
                <a:lnTo>
                  <a:pt x="9076" y="170"/>
                </a:lnTo>
                <a:lnTo>
                  <a:pt x="9052" y="146"/>
                </a:lnTo>
                <a:lnTo>
                  <a:pt x="9003" y="97"/>
                </a:lnTo>
                <a:lnTo>
                  <a:pt x="8930" y="97"/>
                </a:lnTo>
                <a:lnTo>
                  <a:pt x="8614" y="49"/>
                </a:lnTo>
                <a:lnTo>
                  <a:pt x="8297" y="49"/>
                </a:lnTo>
                <a:lnTo>
                  <a:pt x="7665" y="24"/>
                </a:lnTo>
                <a:lnTo>
                  <a:pt x="7348" y="24"/>
                </a:lnTo>
                <a:lnTo>
                  <a:pt x="7008" y="0"/>
                </a:lnTo>
                <a:close/>
                <a:moveTo>
                  <a:pt x="17471" y="11655"/>
                </a:moveTo>
                <a:lnTo>
                  <a:pt x="17300" y="11704"/>
                </a:lnTo>
                <a:lnTo>
                  <a:pt x="16960" y="11801"/>
                </a:lnTo>
                <a:lnTo>
                  <a:pt x="16692" y="11923"/>
                </a:lnTo>
                <a:lnTo>
                  <a:pt x="16522" y="12045"/>
                </a:lnTo>
                <a:lnTo>
                  <a:pt x="16351" y="12191"/>
                </a:lnTo>
                <a:lnTo>
                  <a:pt x="16205" y="12385"/>
                </a:lnTo>
                <a:lnTo>
                  <a:pt x="16084" y="12556"/>
                </a:lnTo>
                <a:lnTo>
                  <a:pt x="15986" y="12750"/>
                </a:lnTo>
                <a:lnTo>
                  <a:pt x="15913" y="12969"/>
                </a:lnTo>
                <a:lnTo>
                  <a:pt x="15865" y="13188"/>
                </a:lnTo>
                <a:lnTo>
                  <a:pt x="15816" y="13407"/>
                </a:lnTo>
                <a:lnTo>
                  <a:pt x="15816" y="13602"/>
                </a:lnTo>
                <a:lnTo>
                  <a:pt x="15816" y="13797"/>
                </a:lnTo>
                <a:lnTo>
                  <a:pt x="15865" y="13991"/>
                </a:lnTo>
                <a:lnTo>
                  <a:pt x="15913" y="14186"/>
                </a:lnTo>
                <a:lnTo>
                  <a:pt x="16011" y="14381"/>
                </a:lnTo>
                <a:lnTo>
                  <a:pt x="16108" y="14551"/>
                </a:lnTo>
                <a:lnTo>
                  <a:pt x="16230" y="14721"/>
                </a:lnTo>
                <a:lnTo>
                  <a:pt x="16351" y="14892"/>
                </a:lnTo>
                <a:lnTo>
                  <a:pt x="16497" y="15038"/>
                </a:lnTo>
                <a:lnTo>
                  <a:pt x="16668" y="15159"/>
                </a:lnTo>
                <a:lnTo>
                  <a:pt x="16838" y="15257"/>
                </a:lnTo>
                <a:lnTo>
                  <a:pt x="17008" y="15354"/>
                </a:lnTo>
                <a:lnTo>
                  <a:pt x="17203" y="15427"/>
                </a:lnTo>
                <a:lnTo>
                  <a:pt x="17398" y="15476"/>
                </a:lnTo>
                <a:lnTo>
                  <a:pt x="17787" y="15476"/>
                </a:lnTo>
                <a:lnTo>
                  <a:pt x="17957" y="15427"/>
                </a:lnTo>
                <a:lnTo>
                  <a:pt x="18128" y="15403"/>
                </a:lnTo>
                <a:lnTo>
                  <a:pt x="18420" y="15257"/>
                </a:lnTo>
                <a:lnTo>
                  <a:pt x="18712" y="15086"/>
                </a:lnTo>
                <a:lnTo>
                  <a:pt x="18955" y="14867"/>
                </a:lnTo>
                <a:lnTo>
                  <a:pt x="19174" y="14600"/>
                </a:lnTo>
                <a:lnTo>
                  <a:pt x="19369" y="14308"/>
                </a:lnTo>
                <a:lnTo>
                  <a:pt x="19515" y="14016"/>
                </a:lnTo>
                <a:lnTo>
                  <a:pt x="19612" y="13699"/>
                </a:lnTo>
                <a:lnTo>
                  <a:pt x="19636" y="13505"/>
                </a:lnTo>
                <a:lnTo>
                  <a:pt x="19661" y="13286"/>
                </a:lnTo>
                <a:lnTo>
                  <a:pt x="19636" y="13115"/>
                </a:lnTo>
                <a:lnTo>
                  <a:pt x="19588" y="12921"/>
                </a:lnTo>
                <a:lnTo>
                  <a:pt x="19539" y="12775"/>
                </a:lnTo>
                <a:lnTo>
                  <a:pt x="19466" y="12604"/>
                </a:lnTo>
                <a:lnTo>
                  <a:pt x="19344" y="12458"/>
                </a:lnTo>
                <a:lnTo>
                  <a:pt x="19247" y="12337"/>
                </a:lnTo>
                <a:lnTo>
                  <a:pt x="19101" y="12215"/>
                </a:lnTo>
                <a:lnTo>
                  <a:pt x="18979" y="12093"/>
                </a:lnTo>
                <a:lnTo>
                  <a:pt x="18809" y="11996"/>
                </a:lnTo>
                <a:lnTo>
                  <a:pt x="18639" y="11923"/>
                </a:lnTo>
                <a:lnTo>
                  <a:pt x="18468" y="11850"/>
                </a:lnTo>
                <a:lnTo>
                  <a:pt x="18298" y="11801"/>
                </a:lnTo>
                <a:lnTo>
                  <a:pt x="18103" y="11753"/>
                </a:lnTo>
                <a:lnTo>
                  <a:pt x="17933" y="11728"/>
                </a:lnTo>
                <a:lnTo>
                  <a:pt x="17787" y="11680"/>
                </a:lnTo>
                <a:lnTo>
                  <a:pt x="17617" y="11655"/>
                </a:lnTo>
                <a:close/>
                <a:moveTo>
                  <a:pt x="17957" y="9417"/>
                </a:moveTo>
                <a:lnTo>
                  <a:pt x="17860" y="9490"/>
                </a:lnTo>
                <a:lnTo>
                  <a:pt x="17860" y="9514"/>
                </a:lnTo>
                <a:lnTo>
                  <a:pt x="17811" y="9587"/>
                </a:lnTo>
                <a:lnTo>
                  <a:pt x="17836" y="9660"/>
                </a:lnTo>
                <a:lnTo>
                  <a:pt x="17884" y="9709"/>
                </a:lnTo>
                <a:lnTo>
                  <a:pt x="17811" y="9757"/>
                </a:lnTo>
                <a:lnTo>
                  <a:pt x="17763" y="9782"/>
                </a:lnTo>
                <a:lnTo>
                  <a:pt x="17738" y="9830"/>
                </a:lnTo>
                <a:lnTo>
                  <a:pt x="17738" y="9879"/>
                </a:lnTo>
                <a:lnTo>
                  <a:pt x="17738" y="9928"/>
                </a:lnTo>
                <a:lnTo>
                  <a:pt x="17787" y="10001"/>
                </a:lnTo>
                <a:lnTo>
                  <a:pt x="17836" y="10049"/>
                </a:lnTo>
                <a:lnTo>
                  <a:pt x="17884" y="10098"/>
                </a:lnTo>
                <a:lnTo>
                  <a:pt x="17957" y="10122"/>
                </a:lnTo>
                <a:lnTo>
                  <a:pt x="17933" y="10147"/>
                </a:lnTo>
                <a:lnTo>
                  <a:pt x="17884" y="10195"/>
                </a:lnTo>
                <a:lnTo>
                  <a:pt x="17860" y="10244"/>
                </a:lnTo>
                <a:lnTo>
                  <a:pt x="17884" y="10317"/>
                </a:lnTo>
                <a:lnTo>
                  <a:pt x="17933" y="10414"/>
                </a:lnTo>
                <a:lnTo>
                  <a:pt x="18006" y="10487"/>
                </a:lnTo>
                <a:lnTo>
                  <a:pt x="18103" y="10512"/>
                </a:lnTo>
                <a:lnTo>
                  <a:pt x="18176" y="10536"/>
                </a:lnTo>
                <a:lnTo>
                  <a:pt x="18444" y="10585"/>
                </a:lnTo>
                <a:lnTo>
                  <a:pt x="18590" y="10609"/>
                </a:lnTo>
                <a:lnTo>
                  <a:pt x="18639" y="10633"/>
                </a:lnTo>
                <a:lnTo>
                  <a:pt x="18687" y="10609"/>
                </a:lnTo>
                <a:lnTo>
                  <a:pt x="18760" y="10682"/>
                </a:lnTo>
                <a:lnTo>
                  <a:pt x="18858" y="10731"/>
                </a:lnTo>
                <a:lnTo>
                  <a:pt x="18906" y="10731"/>
                </a:lnTo>
                <a:lnTo>
                  <a:pt x="19174" y="10828"/>
                </a:lnTo>
                <a:lnTo>
                  <a:pt x="19296" y="10877"/>
                </a:lnTo>
                <a:lnTo>
                  <a:pt x="19393" y="10950"/>
                </a:lnTo>
                <a:lnTo>
                  <a:pt x="19466" y="10998"/>
                </a:lnTo>
                <a:lnTo>
                  <a:pt x="19539" y="11023"/>
                </a:lnTo>
                <a:lnTo>
                  <a:pt x="19612" y="10998"/>
                </a:lnTo>
                <a:lnTo>
                  <a:pt x="19661" y="10974"/>
                </a:lnTo>
                <a:lnTo>
                  <a:pt x="19709" y="10950"/>
                </a:lnTo>
                <a:lnTo>
                  <a:pt x="19734" y="10901"/>
                </a:lnTo>
                <a:lnTo>
                  <a:pt x="19904" y="10779"/>
                </a:lnTo>
                <a:lnTo>
                  <a:pt x="19977" y="10706"/>
                </a:lnTo>
                <a:lnTo>
                  <a:pt x="20074" y="10658"/>
                </a:lnTo>
                <a:lnTo>
                  <a:pt x="20293" y="10487"/>
                </a:lnTo>
                <a:lnTo>
                  <a:pt x="20537" y="10366"/>
                </a:lnTo>
                <a:lnTo>
                  <a:pt x="20561" y="10341"/>
                </a:lnTo>
                <a:lnTo>
                  <a:pt x="20707" y="10463"/>
                </a:lnTo>
                <a:lnTo>
                  <a:pt x="20877" y="10609"/>
                </a:lnTo>
                <a:lnTo>
                  <a:pt x="21096" y="10828"/>
                </a:lnTo>
                <a:lnTo>
                  <a:pt x="21096" y="10828"/>
                </a:lnTo>
                <a:lnTo>
                  <a:pt x="21023" y="10779"/>
                </a:lnTo>
                <a:lnTo>
                  <a:pt x="20877" y="10682"/>
                </a:lnTo>
                <a:lnTo>
                  <a:pt x="20804" y="10658"/>
                </a:lnTo>
                <a:lnTo>
                  <a:pt x="20707" y="10633"/>
                </a:lnTo>
                <a:lnTo>
                  <a:pt x="20683" y="10633"/>
                </a:lnTo>
                <a:lnTo>
                  <a:pt x="20610" y="10658"/>
                </a:lnTo>
                <a:lnTo>
                  <a:pt x="20561" y="10731"/>
                </a:lnTo>
                <a:lnTo>
                  <a:pt x="20537" y="10779"/>
                </a:lnTo>
                <a:lnTo>
                  <a:pt x="20561" y="10852"/>
                </a:lnTo>
                <a:lnTo>
                  <a:pt x="20610" y="10925"/>
                </a:lnTo>
                <a:lnTo>
                  <a:pt x="20537" y="10974"/>
                </a:lnTo>
                <a:lnTo>
                  <a:pt x="20488" y="11023"/>
                </a:lnTo>
                <a:lnTo>
                  <a:pt x="20488" y="11096"/>
                </a:lnTo>
                <a:lnTo>
                  <a:pt x="20561" y="11266"/>
                </a:lnTo>
                <a:lnTo>
                  <a:pt x="20634" y="11436"/>
                </a:lnTo>
                <a:lnTo>
                  <a:pt x="20756" y="11582"/>
                </a:lnTo>
                <a:lnTo>
                  <a:pt x="20707" y="11534"/>
                </a:lnTo>
                <a:lnTo>
                  <a:pt x="20610" y="11412"/>
                </a:lnTo>
                <a:lnTo>
                  <a:pt x="20561" y="11315"/>
                </a:lnTo>
                <a:lnTo>
                  <a:pt x="20537" y="11266"/>
                </a:lnTo>
                <a:lnTo>
                  <a:pt x="20488" y="11242"/>
                </a:lnTo>
                <a:lnTo>
                  <a:pt x="20439" y="11217"/>
                </a:lnTo>
                <a:lnTo>
                  <a:pt x="20342" y="11217"/>
                </a:lnTo>
                <a:lnTo>
                  <a:pt x="20293" y="11242"/>
                </a:lnTo>
                <a:lnTo>
                  <a:pt x="20269" y="11290"/>
                </a:lnTo>
                <a:lnTo>
                  <a:pt x="20245" y="11339"/>
                </a:lnTo>
                <a:lnTo>
                  <a:pt x="20245" y="11436"/>
                </a:lnTo>
                <a:lnTo>
                  <a:pt x="20245" y="11509"/>
                </a:lnTo>
                <a:lnTo>
                  <a:pt x="20318" y="11680"/>
                </a:lnTo>
                <a:lnTo>
                  <a:pt x="20537" y="12020"/>
                </a:lnTo>
                <a:lnTo>
                  <a:pt x="20585" y="12069"/>
                </a:lnTo>
                <a:lnTo>
                  <a:pt x="20658" y="12093"/>
                </a:lnTo>
                <a:lnTo>
                  <a:pt x="20707" y="12239"/>
                </a:lnTo>
                <a:lnTo>
                  <a:pt x="20731" y="12385"/>
                </a:lnTo>
                <a:lnTo>
                  <a:pt x="20756" y="12556"/>
                </a:lnTo>
                <a:lnTo>
                  <a:pt x="20756" y="12677"/>
                </a:lnTo>
                <a:lnTo>
                  <a:pt x="20780" y="12799"/>
                </a:lnTo>
                <a:lnTo>
                  <a:pt x="20804" y="12872"/>
                </a:lnTo>
                <a:lnTo>
                  <a:pt x="20853" y="12921"/>
                </a:lnTo>
                <a:lnTo>
                  <a:pt x="20926" y="12945"/>
                </a:lnTo>
                <a:lnTo>
                  <a:pt x="21023" y="12945"/>
                </a:lnTo>
                <a:lnTo>
                  <a:pt x="21218" y="12994"/>
                </a:lnTo>
                <a:lnTo>
                  <a:pt x="21413" y="13018"/>
                </a:lnTo>
                <a:lnTo>
                  <a:pt x="21534" y="13042"/>
                </a:lnTo>
                <a:lnTo>
                  <a:pt x="21705" y="13067"/>
                </a:lnTo>
                <a:lnTo>
                  <a:pt x="21899" y="13091"/>
                </a:lnTo>
                <a:lnTo>
                  <a:pt x="21997" y="13115"/>
                </a:lnTo>
                <a:lnTo>
                  <a:pt x="22070" y="13164"/>
                </a:lnTo>
                <a:lnTo>
                  <a:pt x="22070" y="13359"/>
                </a:lnTo>
                <a:lnTo>
                  <a:pt x="22070" y="13578"/>
                </a:lnTo>
                <a:lnTo>
                  <a:pt x="22070" y="13699"/>
                </a:lnTo>
                <a:lnTo>
                  <a:pt x="22045" y="13675"/>
                </a:lnTo>
                <a:lnTo>
                  <a:pt x="21997" y="13626"/>
                </a:lnTo>
                <a:lnTo>
                  <a:pt x="21924" y="13602"/>
                </a:lnTo>
                <a:lnTo>
                  <a:pt x="21851" y="13626"/>
                </a:lnTo>
                <a:lnTo>
                  <a:pt x="21802" y="13675"/>
                </a:lnTo>
                <a:lnTo>
                  <a:pt x="21778" y="13724"/>
                </a:lnTo>
                <a:lnTo>
                  <a:pt x="21729" y="13651"/>
                </a:lnTo>
                <a:lnTo>
                  <a:pt x="21680" y="13602"/>
                </a:lnTo>
                <a:lnTo>
                  <a:pt x="21656" y="13602"/>
                </a:lnTo>
                <a:lnTo>
                  <a:pt x="21607" y="13578"/>
                </a:lnTo>
                <a:lnTo>
                  <a:pt x="21534" y="13602"/>
                </a:lnTo>
                <a:lnTo>
                  <a:pt x="21486" y="13651"/>
                </a:lnTo>
                <a:lnTo>
                  <a:pt x="21437" y="13699"/>
                </a:lnTo>
                <a:lnTo>
                  <a:pt x="21388" y="13894"/>
                </a:lnTo>
                <a:lnTo>
                  <a:pt x="21364" y="13991"/>
                </a:lnTo>
                <a:lnTo>
                  <a:pt x="21315" y="14137"/>
                </a:lnTo>
                <a:lnTo>
                  <a:pt x="21315" y="14089"/>
                </a:lnTo>
                <a:lnTo>
                  <a:pt x="21315" y="13918"/>
                </a:lnTo>
                <a:lnTo>
                  <a:pt x="21291" y="13772"/>
                </a:lnTo>
                <a:lnTo>
                  <a:pt x="21267" y="13724"/>
                </a:lnTo>
                <a:lnTo>
                  <a:pt x="21242" y="13699"/>
                </a:lnTo>
                <a:lnTo>
                  <a:pt x="21194" y="13675"/>
                </a:lnTo>
                <a:lnTo>
                  <a:pt x="21145" y="13651"/>
                </a:lnTo>
                <a:lnTo>
                  <a:pt x="21072" y="13675"/>
                </a:lnTo>
                <a:lnTo>
                  <a:pt x="21023" y="13724"/>
                </a:lnTo>
                <a:lnTo>
                  <a:pt x="20999" y="13772"/>
                </a:lnTo>
                <a:lnTo>
                  <a:pt x="20975" y="13845"/>
                </a:lnTo>
                <a:lnTo>
                  <a:pt x="20926" y="13967"/>
                </a:lnTo>
                <a:lnTo>
                  <a:pt x="20926" y="14016"/>
                </a:lnTo>
                <a:lnTo>
                  <a:pt x="20829" y="14381"/>
                </a:lnTo>
                <a:lnTo>
                  <a:pt x="20829" y="14454"/>
                </a:lnTo>
                <a:lnTo>
                  <a:pt x="20756" y="14600"/>
                </a:lnTo>
                <a:lnTo>
                  <a:pt x="20707" y="14721"/>
                </a:lnTo>
                <a:lnTo>
                  <a:pt x="20610" y="14867"/>
                </a:lnTo>
                <a:lnTo>
                  <a:pt x="20512" y="14989"/>
                </a:lnTo>
                <a:lnTo>
                  <a:pt x="20488" y="15038"/>
                </a:lnTo>
                <a:lnTo>
                  <a:pt x="20439" y="15086"/>
                </a:lnTo>
                <a:lnTo>
                  <a:pt x="20439" y="15135"/>
                </a:lnTo>
                <a:lnTo>
                  <a:pt x="20439" y="15184"/>
                </a:lnTo>
                <a:lnTo>
                  <a:pt x="20439" y="15257"/>
                </a:lnTo>
                <a:lnTo>
                  <a:pt x="20488" y="15305"/>
                </a:lnTo>
                <a:lnTo>
                  <a:pt x="20512" y="15330"/>
                </a:lnTo>
                <a:lnTo>
                  <a:pt x="20585" y="15354"/>
                </a:lnTo>
                <a:lnTo>
                  <a:pt x="20634" y="15378"/>
                </a:lnTo>
                <a:lnTo>
                  <a:pt x="20658" y="15378"/>
                </a:lnTo>
                <a:lnTo>
                  <a:pt x="20804" y="15548"/>
                </a:lnTo>
                <a:lnTo>
                  <a:pt x="20926" y="15694"/>
                </a:lnTo>
                <a:lnTo>
                  <a:pt x="21048" y="15889"/>
                </a:lnTo>
                <a:lnTo>
                  <a:pt x="21194" y="16108"/>
                </a:lnTo>
                <a:lnTo>
                  <a:pt x="21048" y="16254"/>
                </a:lnTo>
                <a:lnTo>
                  <a:pt x="20902" y="16424"/>
                </a:lnTo>
                <a:lnTo>
                  <a:pt x="20829" y="16473"/>
                </a:lnTo>
                <a:lnTo>
                  <a:pt x="20756" y="16424"/>
                </a:lnTo>
                <a:lnTo>
                  <a:pt x="20683" y="16400"/>
                </a:lnTo>
                <a:lnTo>
                  <a:pt x="20585" y="16424"/>
                </a:lnTo>
                <a:lnTo>
                  <a:pt x="20488" y="16473"/>
                </a:lnTo>
                <a:lnTo>
                  <a:pt x="20488" y="16376"/>
                </a:lnTo>
                <a:lnTo>
                  <a:pt x="20464" y="16303"/>
                </a:lnTo>
                <a:lnTo>
                  <a:pt x="20391" y="16230"/>
                </a:lnTo>
                <a:lnTo>
                  <a:pt x="20293" y="16205"/>
                </a:lnTo>
                <a:lnTo>
                  <a:pt x="20220" y="16230"/>
                </a:lnTo>
                <a:lnTo>
                  <a:pt x="20220" y="16157"/>
                </a:lnTo>
                <a:lnTo>
                  <a:pt x="20220" y="16108"/>
                </a:lnTo>
                <a:lnTo>
                  <a:pt x="20196" y="16035"/>
                </a:lnTo>
                <a:lnTo>
                  <a:pt x="20172" y="16011"/>
                </a:lnTo>
                <a:lnTo>
                  <a:pt x="20123" y="15986"/>
                </a:lnTo>
                <a:lnTo>
                  <a:pt x="20074" y="15962"/>
                </a:lnTo>
                <a:lnTo>
                  <a:pt x="20001" y="15986"/>
                </a:lnTo>
                <a:lnTo>
                  <a:pt x="19928" y="16011"/>
                </a:lnTo>
                <a:lnTo>
                  <a:pt x="19831" y="16059"/>
                </a:lnTo>
                <a:lnTo>
                  <a:pt x="19636" y="16181"/>
                </a:lnTo>
                <a:lnTo>
                  <a:pt x="19588" y="16230"/>
                </a:lnTo>
                <a:lnTo>
                  <a:pt x="19466" y="16205"/>
                </a:lnTo>
                <a:lnTo>
                  <a:pt x="19417" y="16205"/>
                </a:lnTo>
                <a:lnTo>
                  <a:pt x="19369" y="16230"/>
                </a:lnTo>
                <a:lnTo>
                  <a:pt x="19271" y="16254"/>
                </a:lnTo>
                <a:lnTo>
                  <a:pt x="19198" y="16303"/>
                </a:lnTo>
                <a:lnTo>
                  <a:pt x="19077" y="16376"/>
                </a:lnTo>
                <a:lnTo>
                  <a:pt x="18979" y="16400"/>
                </a:lnTo>
                <a:lnTo>
                  <a:pt x="18882" y="16424"/>
                </a:lnTo>
                <a:lnTo>
                  <a:pt x="18785" y="16473"/>
                </a:lnTo>
                <a:lnTo>
                  <a:pt x="18687" y="16497"/>
                </a:lnTo>
                <a:lnTo>
                  <a:pt x="18614" y="16546"/>
                </a:lnTo>
                <a:lnTo>
                  <a:pt x="18517" y="16595"/>
                </a:lnTo>
                <a:lnTo>
                  <a:pt x="18444" y="16619"/>
                </a:lnTo>
                <a:lnTo>
                  <a:pt x="18371" y="16668"/>
                </a:lnTo>
                <a:lnTo>
                  <a:pt x="18274" y="16692"/>
                </a:lnTo>
                <a:lnTo>
                  <a:pt x="18176" y="16716"/>
                </a:lnTo>
                <a:lnTo>
                  <a:pt x="18079" y="16765"/>
                </a:lnTo>
                <a:lnTo>
                  <a:pt x="18055" y="16814"/>
                </a:lnTo>
                <a:lnTo>
                  <a:pt x="18030" y="16838"/>
                </a:lnTo>
                <a:lnTo>
                  <a:pt x="18030" y="16911"/>
                </a:lnTo>
                <a:lnTo>
                  <a:pt x="18055" y="16960"/>
                </a:lnTo>
                <a:lnTo>
                  <a:pt x="18079" y="17008"/>
                </a:lnTo>
                <a:lnTo>
                  <a:pt x="18152" y="17057"/>
                </a:lnTo>
                <a:lnTo>
                  <a:pt x="18103" y="17106"/>
                </a:lnTo>
                <a:lnTo>
                  <a:pt x="18079" y="17154"/>
                </a:lnTo>
                <a:lnTo>
                  <a:pt x="18055" y="17203"/>
                </a:lnTo>
                <a:lnTo>
                  <a:pt x="18079" y="17252"/>
                </a:lnTo>
                <a:lnTo>
                  <a:pt x="18103" y="17300"/>
                </a:lnTo>
                <a:lnTo>
                  <a:pt x="18152" y="17349"/>
                </a:lnTo>
                <a:lnTo>
                  <a:pt x="18225" y="17373"/>
                </a:lnTo>
                <a:lnTo>
                  <a:pt x="18201" y="17373"/>
                </a:lnTo>
                <a:lnTo>
                  <a:pt x="18103" y="17398"/>
                </a:lnTo>
                <a:lnTo>
                  <a:pt x="18055" y="17446"/>
                </a:lnTo>
                <a:lnTo>
                  <a:pt x="18006" y="17519"/>
                </a:lnTo>
                <a:lnTo>
                  <a:pt x="18030" y="17592"/>
                </a:lnTo>
                <a:lnTo>
                  <a:pt x="18055" y="17641"/>
                </a:lnTo>
                <a:lnTo>
                  <a:pt x="18128" y="17690"/>
                </a:lnTo>
                <a:lnTo>
                  <a:pt x="18225" y="17714"/>
                </a:lnTo>
                <a:lnTo>
                  <a:pt x="17909" y="17738"/>
                </a:lnTo>
                <a:lnTo>
                  <a:pt x="17519" y="17738"/>
                </a:lnTo>
                <a:lnTo>
                  <a:pt x="17495" y="17568"/>
                </a:lnTo>
                <a:lnTo>
                  <a:pt x="17471" y="17398"/>
                </a:lnTo>
                <a:lnTo>
                  <a:pt x="17446" y="17300"/>
                </a:lnTo>
                <a:lnTo>
                  <a:pt x="17446" y="17203"/>
                </a:lnTo>
                <a:lnTo>
                  <a:pt x="17422" y="16984"/>
                </a:lnTo>
                <a:lnTo>
                  <a:pt x="17373" y="16765"/>
                </a:lnTo>
                <a:lnTo>
                  <a:pt x="17325" y="16668"/>
                </a:lnTo>
                <a:lnTo>
                  <a:pt x="17276" y="16595"/>
                </a:lnTo>
                <a:lnTo>
                  <a:pt x="17203" y="16522"/>
                </a:lnTo>
                <a:lnTo>
                  <a:pt x="17106" y="16473"/>
                </a:lnTo>
                <a:lnTo>
                  <a:pt x="17057" y="16449"/>
                </a:lnTo>
                <a:lnTo>
                  <a:pt x="17008" y="16449"/>
                </a:lnTo>
                <a:lnTo>
                  <a:pt x="16862" y="16424"/>
                </a:lnTo>
                <a:lnTo>
                  <a:pt x="16789" y="16400"/>
                </a:lnTo>
                <a:lnTo>
                  <a:pt x="16643" y="16327"/>
                </a:lnTo>
                <a:lnTo>
                  <a:pt x="16449" y="16254"/>
                </a:lnTo>
                <a:lnTo>
                  <a:pt x="16376" y="16181"/>
                </a:lnTo>
                <a:lnTo>
                  <a:pt x="16278" y="16157"/>
                </a:lnTo>
                <a:lnTo>
                  <a:pt x="16181" y="16181"/>
                </a:lnTo>
                <a:lnTo>
                  <a:pt x="16157" y="16181"/>
                </a:lnTo>
                <a:lnTo>
                  <a:pt x="16035" y="16132"/>
                </a:lnTo>
                <a:lnTo>
                  <a:pt x="16011" y="16108"/>
                </a:lnTo>
                <a:lnTo>
                  <a:pt x="15913" y="16059"/>
                </a:lnTo>
                <a:lnTo>
                  <a:pt x="15792" y="16035"/>
                </a:lnTo>
                <a:lnTo>
                  <a:pt x="15694" y="16059"/>
                </a:lnTo>
                <a:lnTo>
                  <a:pt x="15646" y="16132"/>
                </a:lnTo>
                <a:lnTo>
                  <a:pt x="15621" y="16205"/>
                </a:lnTo>
                <a:lnTo>
                  <a:pt x="15646" y="16303"/>
                </a:lnTo>
                <a:lnTo>
                  <a:pt x="15646" y="16303"/>
                </a:lnTo>
                <a:lnTo>
                  <a:pt x="15597" y="16278"/>
                </a:lnTo>
                <a:lnTo>
                  <a:pt x="15500" y="16205"/>
                </a:lnTo>
                <a:lnTo>
                  <a:pt x="15402" y="16157"/>
                </a:lnTo>
                <a:lnTo>
                  <a:pt x="15354" y="16157"/>
                </a:lnTo>
                <a:lnTo>
                  <a:pt x="15305" y="16181"/>
                </a:lnTo>
                <a:lnTo>
                  <a:pt x="15256" y="16205"/>
                </a:lnTo>
                <a:lnTo>
                  <a:pt x="15232" y="16230"/>
                </a:lnTo>
                <a:lnTo>
                  <a:pt x="15208" y="16278"/>
                </a:lnTo>
                <a:lnTo>
                  <a:pt x="15232" y="16400"/>
                </a:lnTo>
                <a:lnTo>
                  <a:pt x="15281" y="16497"/>
                </a:lnTo>
                <a:lnTo>
                  <a:pt x="15232" y="16497"/>
                </a:lnTo>
                <a:lnTo>
                  <a:pt x="15183" y="16473"/>
                </a:lnTo>
                <a:lnTo>
                  <a:pt x="15135" y="16449"/>
                </a:lnTo>
                <a:lnTo>
                  <a:pt x="15062" y="16473"/>
                </a:lnTo>
                <a:lnTo>
                  <a:pt x="15038" y="16546"/>
                </a:lnTo>
                <a:lnTo>
                  <a:pt x="15013" y="16570"/>
                </a:lnTo>
                <a:lnTo>
                  <a:pt x="15013" y="16643"/>
                </a:lnTo>
                <a:lnTo>
                  <a:pt x="14916" y="16570"/>
                </a:lnTo>
                <a:lnTo>
                  <a:pt x="14770" y="16424"/>
                </a:lnTo>
                <a:lnTo>
                  <a:pt x="14624" y="16254"/>
                </a:lnTo>
                <a:lnTo>
                  <a:pt x="14721" y="16132"/>
                </a:lnTo>
                <a:lnTo>
                  <a:pt x="14794" y="15986"/>
                </a:lnTo>
                <a:lnTo>
                  <a:pt x="14892" y="15865"/>
                </a:lnTo>
                <a:lnTo>
                  <a:pt x="15062" y="15621"/>
                </a:lnTo>
                <a:lnTo>
                  <a:pt x="15305" y="15305"/>
                </a:lnTo>
                <a:lnTo>
                  <a:pt x="15378" y="15232"/>
                </a:lnTo>
                <a:lnTo>
                  <a:pt x="15402" y="15159"/>
                </a:lnTo>
                <a:lnTo>
                  <a:pt x="15402" y="15062"/>
                </a:lnTo>
                <a:lnTo>
                  <a:pt x="15329" y="14965"/>
                </a:lnTo>
                <a:lnTo>
                  <a:pt x="15183" y="14819"/>
                </a:lnTo>
                <a:lnTo>
                  <a:pt x="15086" y="14673"/>
                </a:lnTo>
                <a:lnTo>
                  <a:pt x="15038" y="14624"/>
                </a:lnTo>
                <a:lnTo>
                  <a:pt x="15013" y="14575"/>
                </a:lnTo>
                <a:lnTo>
                  <a:pt x="15013" y="14551"/>
                </a:lnTo>
                <a:lnTo>
                  <a:pt x="14989" y="14454"/>
                </a:lnTo>
                <a:lnTo>
                  <a:pt x="14940" y="14405"/>
                </a:lnTo>
                <a:lnTo>
                  <a:pt x="14892" y="14356"/>
                </a:lnTo>
                <a:lnTo>
                  <a:pt x="14794" y="14332"/>
                </a:lnTo>
                <a:lnTo>
                  <a:pt x="14478" y="14308"/>
                </a:lnTo>
                <a:lnTo>
                  <a:pt x="14113" y="14283"/>
                </a:lnTo>
                <a:lnTo>
                  <a:pt x="13748" y="14210"/>
                </a:lnTo>
                <a:lnTo>
                  <a:pt x="13724" y="14089"/>
                </a:lnTo>
                <a:lnTo>
                  <a:pt x="13724" y="14016"/>
                </a:lnTo>
                <a:lnTo>
                  <a:pt x="13699" y="13821"/>
                </a:lnTo>
                <a:lnTo>
                  <a:pt x="13724" y="13602"/>
                </a:lnTo>
                <a:lnTo>
                  <a:pt x="13724" y="13456"/>
                </a:lnTo>
                <a:lnTo>
                  <a:pt x="13748" y="13505"/>
                </a:lnTo>
                <a:lnTo>
                  <a:pt x="13821" y="13529"/>
                </a:lnTo>
                <a:lnTo>
                  <a:pt x="13894" y="13553"/>
                </a:lnTo>
                <a:lnTo>
                  <a:pt x="13943" y="13553"/>
                </a:lnTo>
                <a:lnTo>
                  <a:pt x="13991" y="13529"/>
                </a:lnTo>
                <a:lnTo>
                  <a:pt x="14016" y="13505"/>
                </a:lnTo>
                <a:lnTo>
                  <a:pt x="14089" y="13432"/>
                </a:lnTo>
                <a:lnTo>
                  <a:pt x="14137" y="13480"/>
                </a:lnTo>
                <a:lnTo>
                  <a:pt x="14186" y="13505"/>
                </a:lnTo>
                <a:lnTo>
                  <a:pt x="14235" y="13529"/>
                </a:lnTo>
                <a:lnTo>
                  <a:pt x="14308" y="13505"/>
                </a:lnTo>
                <a:lnTo>
                  <a:pt x="14381" y="13480"/>
                </a:lnTo>
                <a:lnTo>
                  <a:pt x="14429" y="13407"/>
                </a:lnTo>
                <a:lnTo>
                  <a:pt x="14502" y="13456"/>
                </a:lnTo>
                <a:lnTo>
                  <a:pt x="14575" y="13480"/>
                </a:lnTo>
                <a:lnTo>
                  <a:pt x="14624" y="13480"/>
                </a:lnTo>
                <a:lnTo>
                  <a:pt x="14673" y="13456"/>
                </a:lnTo>
                <a:lnTo>
                  <a:pt x="14721" y="13432"/>
                </a:lnTo>
                <a:lnTo>
                  <a:pt x="14746" y="13383"/>
                </a:lnTo>
                <a:lnTo>
                  <a:pt x="14770" y="13261"/>
                </a:lnTo>
                <a:lnTo>
                  <a:pt x="14794" y="13164"/>
                </a:lnTo>
                <a:lnTo>
                  <a:pt x="14819" y="13115"/>
                </a:lnTo>
                <a:lnTo>
                  <a:pt x="14819" y="13042"/>
                </a:lnTo>
                <a:lnTo>
                  <a:pt x="14843" y="12969"/>
                </a:lnTo>
                <a:lnTo>
                  <a:pt x="14916" y="12945"/>
                </a:lnTo>
                <a:lnTo>
                  <a:pt x="14965" y="12921"/>
                </a:lnTo>
                <a:lnTo>
                  <a:pt x="14989" y="12872"/>
                </a:lnTo>
                <a:lnTo>
                  <a:pt x="15013" y="12799"/>
                </a:lnTo>
                <a:lnTo>
                  <a:pt x="15038" y="12750"/>
                </a:lnTo>
                <a:lnTo>
                  <a:pt x="15038" y="12702"/>
                </a:lnTo>
                <a:lnTo>
                  <a:pt x="15062" y="12580"/>
                </a:lnTo>
                <a:lnTo>
                  <a:pt x="15086" y="12458"/>
                </a:lnTo>
                <a:lnTo>
                  <a:pt x="15159" y="12239"/>
                </a:lnTo>
                <a:lnTo>
                  <a:pt x="15232" y="12093"/>
                </a:lnTo>
                <a:lnTo>
                  <a:pt x="15281" y="12020"/>
                </a:lnTo>
                <a:lnTo>
                  <a:pt x="15329" y="11923"/>
                </a:lnTo>
                <a:lnTo>
                  <a:pt x="15305" y="11826"/>
                </a:lnTo>
                <a:lnTo>
                  <a:pt x="15256" y="11728"/>
                </a:lnTo>
                <a:lnTo>
                  <a:pt x="15062" y="11534"/>
                </a:lnTo>
                <a:lnTo>
                  <a:pt x="14867" y="11315"/>
                </a:lnTo>
                <a:lnTo>
                  <a:pt x="14575" y="10974"/>
                </a:lnTo>
                <a:lnTo>
                  <a:pt x="14697" y="10828"/>
                </a:lnTo>
                <a:lnTo>
                  <a:pt x="14819" y="10682"/>
                </a:lnTo>
                <a:lnTo>
                  <a:pt x="14867" y="10633"/>
                </a:lnTo>
                <a:lnTo>
                  <a:pt x="14892" y="10706"/>
                </a:lnTo>
                <a:lnTo>
                  <a:pt x="14940" y="10731"/>
                </a:lnTo>
                <a:lnTo>
                  <a:pt x="14989" y="10779"/>
                </a:lnTo>
                <a:lnTo>
                  <a:pt x="15111" y="10779"/>
                </a:lnTo>
                <a:lnTo>
                  <a:pt x="15111" y="10828"/>
                </a:lnTo>
                <a:lnTo>
                  <a:pt x="15159" y="10877"/>
                </a:lnTo>
                <a:lnTo>
                  <a:pt x="15232" y="10925"/>
                </a:lnTo>
                <a:lnTo>
                  <a:pt x="15232" y="11023"/>
                </a:lnTo>
                <a:lnTo>
                  <a:pt x="15256" y="11120"/>
                </a:lnTo>
                <a:lnTo>
                  <a:pt x="15329" y="11193"/>
                </a:lnTo>
                <a:lnTo>
                  <a:pt x="15427" y="11217"/>
                </a:lnTo>
                <a:lnTo>
                  <a:pt x="15524" y="11193"/>
                </a:lnTo>
                <a:lnTo>
                  <a:pt x="15573" y="11120"/>
                </a:lnTo>
                <a:lnTo>
                  <a:pt x="15646" y="11023"/>
                </a:lnTo>
                <a:lnTo>
                  <a:pt x="15621" y="11096"/>
                </a:lnTo>
                <a:lnTo>
                  <a:pt x="15597" y="11169"/>
                </a:lnTo>
                <a:lnTo>
                  <a:pt x="15621" y="11217"/>
                </a:lnTo>
                <a:lnTo>
                  <a:pt x="15646" y="11290"/>
                </a:lnTo>
                <a:lnTo>
                  <a:pt x="15694" y="11315"/>
                </a:lnTo>
                <a:lnTo>
                  <a:pt x="15816" y="11315"/>
                </a:lnTo>
                <a:lnTo>
                  <a:pt x="15889" y="11266"/>
                </a:lnTo>
                <a:lnTo>
                  <a:pt x="15938" y="11217"/>
                </a:lnTo>
                <a:lnTo>
                  <a:pt x="15962" y="11217"/>
                </a:lnTo>
                <a:lnTo>
                  <a:pt x="16108" y="11071"/>
                </a:lnTo>
                <a:lnTo>
                  <a:pt x="16181" y="11047"/>
                </a:lnTo>
                <a:lnTo>
                  <a:pt x="16254" y="10998"/>
                </a:lnTo>
                <a:lnTo>
                  <a:pt x="16327" y="10998"/>
                </a:lnTo>
                <a:lnTo>
                  <a:pt x="16424" y="10974"/>
                </a:lnTo>
                <a:lnTo>
                  <a:pt x="16497" y="10925"/>
                </a:lnTo>
                <a:lnTo>
                  <a:pt x="16765" y="10828"/>
                </a:lnTo>
                <a:lnTo>
                  <a:pt x="17057" y="10731"/>
                </a:lnTo>
                <a:lnTo>
                  <a:pt x="17154" y="10682"/>
                </a:lnTo>
                <a:lnTo>
                  <a:pt x="17203" y="10609"/>
                </a:lnTo>
                <a:lnTo>
                  <a:pt x="17227" y="10585"/>
                </a:lnTo>
                <a:lnTo>
                  <a:pt x="17252" y="10463"/>
                </a:lnTo>
                <a:lnTo>
                  <a:pt x="17300" y="10317"/>
                </a:lnTo>
                <a:lnTo>
                  <a:pt x="17300" y="10049"/>
                </a:lnTo>
                <a:lnTo>
                  <a:pt x="17325" y="9855"/>
                </a:lnTo>
                <a:lnTo>
                  <a:pt x="17349" y="9709"/>
                </a:lnTo>
                <a:lnTo>
                  <a:pt x="17373" y="9563"/>
                </a:lnTo>
                <a:lnTo>
                  <a:pt x="17398" y="9417"/>
                </a:lnTo>
                <a:close/>
                <a:moveTo>
                  <a:pt x="17568" y="8954"/>
                </a:moveTo>
                <a:lnTo>
                  <a:pt x="17325" y="8979"/>
                </a:lnTo>
                <a:lnTo>
                  <a:pt x="17130" y="9027"/>
                </a:lnTo>
                <a:lnTo>
                  <a:pt x="17057" y="9076"/>
                </a:lnTo>
                <a:lnTo>
                  <a:pt x="17008" y="9173"/>
                </a:lnTo>
                <a:lnTo>
                  <a:pt x="16960" y="9271"/>
                </a:lnTo>
                <a:lnTo>
                  <a:pt x="16911" y="9392"/>
                </a:lnTo>
                <a:lnTo>
                  <a:pt x="16887" y="9660"/>
                </a:lnTo>
                <a:lnTo>
                  <a:pt x="16862" y="9782"/>
                </a:lnTo>
                <a:lnTo>
                  <a:pt x="16838" y="9928"/>
                </a:lnTo>
                <a:lnTo>
                  <a:pt x="16814" y="10147"/>
                </a:lnTo>
                <a:lnTo>
                  <a:pt x="16789" y="10341"/>
                </a:lnTo>
                <a:lnTo>
                  <a:pt x="16570" y="10439"/>
                </a:lnTo>
                <a:lnTo>
                  <a:pt x="16351" y="10536"/>
                </a:lnTo>
                <a:lnTo>
                  <a:pt x="16157" y="10414"/>
                </a:lnTo>
                <a:lnTo>
                  <a:pt x="15889" y="10220"/>
                </a:lnTo>
                <a:lnTo>
                  <a:pt x="15792" y="10147"/>
                </a:lnTo>
                <a:lnTo>
                  <a:pt x="15573" y="10001"/>
                </a:lnTo>
                <a:lnTo>
                  <a:pt x="15451" y="9928"/>
                </a:lnTo>
                <a:lnTo>
                  <a:pt x="15305" y="9903"/>
                </a:lnTo>
                <a:lnTo>
                  <a:pt x="15208" y="9879"/>
                </a:lnTo>
                <a:lnTo>
                  <a:pt x="15135" y="9903"/>
                </a:lnTo>
                <a:lnTo>
                  <a:pt x="14989" y="9976"/>
                </a:lnTo>
                <a:lnTo>
                  <a:pt x="14843" y="10074"/>
                </a:lnTo>
                <a:lnTo>
                  <a:pt x="14624" y="10293"/>
                </a:lnTo>
                <a:lnTo>
                  <a:pt x="14502" y="10414"/>
                </a:lnTo>
                <a:lnTo>
                  <a:pt x="14332" y="10609"/>
                </a:lnTo>
                <a:lnTo>
                  <a:pt x="14162" y="10779"/>
                </a:lnTo>
                <a:lnTo>
                  <a:pt x="14113" y="10828"/>
                </a:lnTo>
                <a:lnTo>
                  <a:pt x="14089" y="10877"/>
                </a:lnTo>
                <a:lnTo>
                  <a:pt x="14064" y="10950"/>
                </a:lnTo>
                <a:lnTo>
                  <a:pt x="14089" y="11023"/>
                </a:lnTo>
                <a:lnTo>
                  <a:pt x="14137" y="11120"/>
                </a:lnTo>
                <a:lnTo>
                  <a:pt x="14186" y="11217"/>
                </a:lnTo>
                <a:lnTo>
                  <a:pt x="14332" y="11412"/>
                </a:lnTo>
                <a:lnTo>
                  <a:pt x="14454" y="11534"/>
                </a:lnTo>
                <a:lnTo>
                  <a:pt x="14478" y="11607"/>
                </a:lnTo>
                <a:lnTo>
                  <a:pt x="14648" y="11801"/>
                </a:lnTo>
                <a:lnTo>
                  <a:pt x="14819" y="11996"/>
                </a:lnTo>
                <a:lnTo>
                  <a:pt x="14721" y="12166"/>
                </a:lnTo>
                <a:lnTo>
                  <a:pt x="14721" y="12191"/>
                </a:lnTo>
                <a:lnTo>
                  <a:pt x="14648" y="12361"/>
                </a:lnTo>
                <a:lnTo>
                  <a:pt x="14600" y="12531"/>
                </a:lnTo>
                <a:lnTo>
                  <a:pt x="14381" y="12556"/>
                </a:lnTo>
                <a:lnTo>
                  <a:pt x="14162" y="12580"/>
                </a:lnTo>
                <a:lnTo>
                  <a:pt x="14040" y="12604"/>
                </a:lnTo>
                <a:lnTo>
                  <a:pt x="13991" y="12604"/>
                </a:lnTo>
                <a:lnTo>
                  <a:pt x="13845" y="12653"/>
                </a:lnTo>
                <a:lnTo>
                  <a:pt x="13675" y="12677"/>
                </a:lnTo>
                <a:lnTo>
                  <a:pt x="13553" y="12750"/>
                </a:lnTo>
                <a:lnTo>
                  <a:pt x="13456" y="12823"/>
                </a:lnTo>
                <a:lnTo>
                  <a:pt x="13407" y="12872"/>
                </a:lnTo>
                <a:lnTo>
                  <a:pt x="13334" y="12945"/>
                </a:lnTo>
                <a:lnTo>
                  <a:pt x="13310" y="13018"/>
                </a:lnTo>
                <a:lnTo>
                  <a:pt x="13286" y="13164"/>
                </a:lnTo>
                <a:lnTo>
                  <a:pt x="13286" y="13213"/>
                </a:lnTo>
                <a:lnTo>
                  <a:pt x="13237" y="13699"/>
                </a:lnTo>
                <a:lnTo>
                  <a:pt x="13237" y="13748"/>
                </a:lnTo>
                <a:lnTo>
                  <a:pt x="13237" y="13918"/>
                </a:lnTo>
                <a:lnTo>
                  <a:pt x="13237" y="14113"/>
                </a:lnTo>
                <a:lnTo>
                  <a:pt x="13286" y="14283"/>
                </a:lnTo>
                <a:lnTo>
                  <a:pt x="13310" y="14356"/>
                </a:lnTo>
                <a:lnTo>
                  <a:pt x="13383" y="14405"/>
                </a:lnTo>
                <a:lnTo>
                  <a:pt x="13407" y="14502"/>
                </a:lnTo>
                <a:lnTo>
                  <a:pt x="13480" y="14551"/>
                </a:lnTo>
                <a:lnTo>
                  <a:pt x="13724" y="14648"/>
                </a:lnTo>
                <a:lnTo>
                  <a:pt x="13991" y="14697"/>
                </a:lnTo>
                <a:lnTo>
                  <a:pt x="14259" y="14746"/>
                </a:lnTo>
                <a:lnTo>
                  <a:pt x="14527" y="14770"/>
                </a:lnTo>
                <a:lnTo>
                  <a:pt x="14673" y="14770"/>
                </a:lnTo>
                <a:lnTo>
                  <a:pt x="14697" y="14867"/>
                </a:lnTo>
                <a:lnTo>
                  <a:pt x="14721" y="14916"/>
                </a:lnTo>
                <a:lnTo>
                  <a:pt x="14819" y="15038"/>
                </a:lnTo>
                <a:lnTo>
                  <a:pt x="14916" y="15184"/>
                </a:lnTo>
                <a:lnTo>
                  <a:pt x="14746" y="15330"/>
                </a:lnTo>
                <a:lnTo>
                  <a:pt x="14624" y="15500"/>
                </a:lnTo>
                <a:lnTo>
                  <a:pt x="14575" y="15573"/>
                </a:lnTo>
                <a:lnTo>
                  <a:pt x="14381" y="15816"/>
                </a:lnTo>
                <a:lnTo>
                  <a:pt x="14332" y="15865"/>
                </a:lnTo>
                <a:lnTo>
                  <a:pt x="14235" y="15986"/>
                </a:lnTo>
                <a:lnTo>
                  <a:pt x="14210" y="16059"/>
                </a:lnTo>
                <a:lnTo>
                  <a:pt x="14186" y="16108"/>
                </a:lnTo>
                <a:lnTo>
                  <a:pt x="14210" y="16230"/>
                </a:lnTo>
                <a:lnTo>
                  <a:pt x="14210" y="16303"/>
                </a:lnTo>
                <a:lnTo>
                  <a:pt x="14235" y="16376"/>
                </a:lnTo>
                <a:lnTo>
                  <a:pt x="14283" y="16522"/>
                </a:lnTo>
                <a:lnTo>
                  <a:pt x="14381" y="16643"/>
                </a:lnTo>
                <a:lnTo>
                  <a:pt x="14478" y="16765"/>
                </a:lnTo>
                <a:lnTo>
                  <a:pt x="14527" y="16789"/>
                </a:lnTo>
                <a:lnTo>
                  <a:pt x="14794" y="17081"/>
                </a:lnTo>
                <a:lnTo>
                  <a:pt x="15111" y="17349"/>
                </a:lnTo>
                <a:lnTo>
                  <a:pt x="15183" y="17373"/>
                </a:lnTo>
                <a:lnTo>
                  <a:pt x="15232" y="17398"/>
                </a:lnTo>
                <a:lnTo>
                  <a:pt x="15305" y="17373"/>
                </a:lnTo>
                <a:lnTo>
                  <a:pt x="15354" y="17373"/>
                </a:lnTo>
                <a:lnTo>
                  <a:pt x="15475" y="17349"/>
                </a:lnTo>
                <a:lnTo>
                  <a:pt x="15621" y="17300"/>
                </a:lnTo>
                <a:lnTo>
                  <a:pt x="15840" y="17154"/>
                </a:lnTo>
                <a:lnTo>
                  <a:pt x="15865" y="17130"/>
                </a:lnTo>
                <a:lnTo>
                  <a:pt x="16132" y="16911"/>
                </a:lnTo>
                <a:lnTo>
                  <a:pt x="16376" y="16668"/>
                </a:lnTo>
                <a:lnTo>
                  <a:pt x="16546" y="16741"/>
                </a:lnTo>
                <a:lnTo>
                  <a:pt x="16570" y="16765"/>
                </a:lnTo>
                <a:lnTo>
                  <a:pt x="16619" y="16789"/>
                </a:lnTo>
                <a:lnTo>
                  <a:pt x="16765" y="16862"/>
                </a:lnTo>
                <a:lnTo>
                  <a:pt x="16935" y="16887"/>
                </a:lnTo>
                <a:lnTo>
                  <a:pt x="16935" y="16960"/>
                </a:lnTo>
                <a:lnTo>
                  <a:pt x="16960" y="17033"/>
                </a:lnTo>
                <a:lnTo>
                  <a:pt x="17008" y="17276"/>
                </a:lnTo>
                <a:lnTo>
                  <a:pt x="17033" y="17495"/>
                </a:lnTo>
                <a:lnTo>
                  <a:pt x="17033" y="17617"/>
                </a:lnTo>
                <a:lnTo>
                  <a:pt x="17033" y="17738"/>
                </a:lnTo>
                <a:lnTo>
                  <a:pt x="17033" y="17860"/>
                </a:lnTo>
                <a:lnTo>
                  <a:pt x="17081" y="17982"/>
                </a:lnTo>
                <a:lnTo>
                  <a:pt x="17179" y="18079"/>
                </a:lnTo>
                <a:lnTo>
                  <a:pt x="17203" y="18103"/>
                </a:lnTo>
                <a:lnTo>
                  <a:pt x="17276" y="18152"/>
                </a:lnTo>
                <a:lnTo>
                  <a:pt x="17398" y="18201"/>
                </a:lnTo>
                <a:lnTo>
                  <a:pt x="17592" y="18225"/>
                </a:lnTo>
                <a:lnTo>
                  <a:pt x="17714" y="18201"/>
                </a:lnTo>
                <a:lnTo>
                  <a:pt x="18152" y="18201"/>
                </a:lnTo>
                <a:lnTo>
                  <a:pt x="18541" y="18176"/>
                </a:lnTo>
                <a:lnTo>
                  <a:pt x="18614" y="18176"/>
                </a:lnTo>
                <a:lnTo>
                  <a:pt x="18687" y="18128"/>
                </a:lnTo>
                <a:lnTo>
                  <a:pt x="18736" y="18055"/>
                </a:lnTo>
                <a:lnTo>
                  <a:pt x="18760" y="17982"/>
                </a:lnTo>
                <a:lnTo>
                  <a:pt x="18833" y="17860"/>
                </a:lnTo>
                <a:lnTo>
                  <a:pt x="18882" y="17738"/>
                </a:lnTo>
                <a:lnTo>
                  <a:pt x="18931" y="17471"/>
                </a:lnTo>
                <a:lnTo>
                  <a:pt x="18931" y="17349"/>
                </a:lnTo>
                <a:lnTo>
                  <a:pt x="18931" y="17325"/>
                </a:lnTo>
                <a:lnTo>
                  <a:pt x="18979" y="17081"/>
                </a:lnTo>
                <a:lnTo>
                  <a:pt x="19004" y="16838"/>
                </a:lnTo>
                <a:lnTo>
                  <a:pt x="19125" y="16814"/>
                </a:lnTo>
                <a:lnTo>
                  <a:pt x="19223" y="16789"/>
                </a:lnTo>
                <a:lnTo>
                  <a:pt x="19369" y="16741"/>
                </a:lnTo>
                <a:lnTo>
                  <a:pt x="19466" y="16692"/>
                </a:lnTo>
                <a:lnTo>
                  <a:pt x="19661" y="16838"/>
                </a:lnTo>
                <a:lnTo>
                  <a:pt x="19758" y="16911"/>
                </a:lnTo>
                <a:lnTo>
                  <a:pt x="20074" y="17130"/>
                </a:lnTo>
                <a:lnTo>
                  <a:pt x="20391" y="17349"/>
                </a:lnTo>
                <a:lnTo>
                  <a:pt x="20464" y="17398"/>
                </a:lnTo>
                <a:lnTo>
                  <a:pt x="20512" y="17398"/>
                </a:lnTo>
                <a:lnTo>
                  <a:pt x="20585" y="17373"/>
                </a:lnTo>
                <a:lnTo>
                  <a:pt x="20658" y="17349"/>
                </a:lnTo>
                <a:lnTo>
                  <a:pt x="20707" y="17276"/>
                </a:lnTo>
                <a:lnTo>
                  <a:pt x="20756" y="17203"/>
                </a:lnTo>
                <a:lnTo>
                  <a:pt x="20999" y="16984"/>
                </a:lnTo>
                <a:lnTo>
                  <a:pt x="21145" y="16814"/>
                </a:lnTo>
                <a:lnTo>
                  <a:pt x="21413" y="16570"/>
                </a:lnTo>
                <a:lnTo>
                  <a:pt x="21632" y="16278"/>
                </a:lnTo>
                <a:lnTo>
                  <a:pt x="21680" y="16230"/>
                </a:lnTo>
                <a:lnTo>
                  <a:pt x="21680" y="16157"/>
                </a:lnTo>
                <a:lnTo>
                  <a:pt x="21680" y="16084"/>
                </a:lnTo>
                <a:lnTo>
                  <a:pt x="21656" y="15986"/>
                </a:lnTo>
                <a:lnTo>
                  <a:pt x="21486" y="15670"/>
                </a:lnTo>
                <a:lnTo>
                  <a:pt x="21267" y="15403"/>
                </a:lnTo>
                <a:lnTo>
                  <a:pt x="21145" y="15232"/>
                </a:lnTo>
                <a:lnTo>
                  <a:pt x="20975" y="15086"/>
                </a:lnTo>
                <a:lnTo>
                  <a:pt x="21096" y="14867"/>
                </a:lnTo>
                <a:lnTo>
                  <a:pt x="21169" y="14648"/>
                </a:lnTo>
                <a:lnTo>
                  <a:pt x="21291" y="14673"/>
                </a:lnTo>
                <a:lnTo>
                  <a:pt x="21510" y="14648"/>
                </a:lnTo>
                <a:lnTo>
                  <a:pt x="21753" y="14648"/>
                </a:lnTo>
                <a:lnTo>
                  <a:pt x="21997" y="14624"/>
                </a:lnTo>
                <a:lnTo>
                  <a:pt x="22264" y="14600"/>
                </a:lnTo>
                <a:lnTo>
                  <a:pt x="22362" y="14551"/>
                </a:lnTo>
                <a:lnTo>
                  <a:pt x="22410" y="14478"/>
                </a:lnTo>
                <a:lnTo>
                  <a:pt x="22459" y="14429"/>
                </a:lnTo>
                <a:lnTo>
                  <a:pt x="22508" y="14381"/>
                </a:lnTo>
                <a:lnTo>
                  <a:pt x="22532" y="14332"/>
                </a:lnTo>
                <a:lnTo>
                  <a:pt x="22532" y="14259"/>
                </a:lnTo>
                <a:lnTo>
                  <a:pt x="22532" y="13845"/>
                </a:lnTo>
                <a:lnTo>
                  <a:pt x="22532" y="13456"/>
                </a:lnTo>
                <a:lnTo>
                  <a:pt x="22508" y="13067"/>
                </a:lnTo>
                <a:lnTo>
                  <a:pt x="22508" y="13018"/>
                </a:lnTo>
                <a:lnTo>
                  <a:pt x="22459" y="12945"/>
                </a:lnTo>
                <a:lnTo>
                  <a:pt x="22410" y="12921"/>
                </a:lnTo>
                <a:lnTo>
                  <a:pt x="22362" y="12896"/>
                </a:lnTo>
                <a:lnTo>
                  <a:pt x="22313" y="12823"/>
                </a:lnTo>
                <a:lnTo>
                  <a:pt x="22264" y="12750"/>
                </a:lnTo>
                <a:lnTo>
                  <a:pt x="22118" y="12677"/>
                </a:lnTo>
                <a:lnTo>
                  <a:pt x="21948" y="12629"/>
                </a:lnTo>
                <a:lnTo>
                  <a:pt x="21802" y="12604"/>
                </a:lnTo>
                <a:lnTo>
                  <a:pt x="21778" y="12604"/>
                </a:lnTo>
                <a:lnTo>
                  <a:pt x="21510" y="12556"/>
                </a:lnTo>
                <a:lnTo>
                  <a:pt x="21218" y="12556"/>
                </a:lnTo>
                <a:lnTo>
                  <a:pt x="21169" y="12337"/>
                </a:lnTo>
                <a:lnTo>
                  <a:pt x="21169" y="12288"/>
                </a:lnTo>
                <a:lnTo>
                  <a:pt x="21121" y="12093"/>
                </a:lnTo>
                <a:lnTo>
                  <a:pt x="21048" y="11923"/>
                </a:lnTo>
                <a:lnTo>
                  <a:pt x="21121" y="11826"/>
                </a:lnTo>
                <a:lnTo>
                  <a:pt x="21145" y="11777"/>
                </a:lnTo>
                <a:lnTo>
                  <a:pt x="21242" y="11655"/>
                </a:lnTo>
                <a:lnTo>
                  <a:pt x="21413" y="11412"/>
                </a:lnTo>
                <a:lnTo>
                  <a:pt x="21607" y="11169"/>
                </a:lnTo>
                <a:lnTo>
                  <a:pt x="21656" y="11120"/>
                </a:lnTo>
                <a:lnTo>
                  <a:pt x="21680" y="11071"/>
                </a:lnTo>
                <a:lnTo>
                  <a:pt x="21680" y="10998"/>
                </a:lnTo>
                <a:lnTo>
                  <a:pt x="21680" y="10950"/>
                </a:lnTo>
                <a:lnTo>
                  <a:pt x="21656" y="10925"/>
                </a:lnTo>
                <a:lnTo>
                  <a:pt x="21680" y="10901"/>
                </a:lnTo>
                <a:lnTo>
                  <a:pt x="21656" y="10804"/>
                </a:lnTo>
                <a:lnTo>
                  <a:pt x="21632" y="10731"/>
                </a:lnTo>
                <a:lnTo>
                  <a:pt x="21510" y="10609"/>
                </a:lnTo>
                <a:lnTo>
                  <a:pt x="21486" y="10560"/>
                </a:lnTo>
                <a:lnTo>
                  <a:pt x="21315" y="10390"/>
                </a:lnTo>
                <a:lnTo>
                  <a:pt x="21145" y="10244"/>
                </a:lnTo>
                <a:lnTo>
                  <a:pt x="21145" y="10220"/>
                </a:lnTo>
                <a:lnTo>
                  <a:pt x="21023" y="10122"/>
                </a:lnTo>
                <a:lnTo>
                  <a:pt x="20877" y="10001"/>
                </a:lnTo>
                <a:lnTo>
                  <a:pt x="20731" y="9928"/>
                </a:lnTo>
                <a:lnTo>
                  <a:pt x="20634" y="9903"/>
                </a:lnTo>
                <a:lnTo>
                  <a:pt x="20561" y="9879"/>
                </a:lnTo>
                <a:lnTo>
                  <a:pt x="20488" y="9903"/>
                </a:lnTo>
                <a:lnTo>
                  <a:pt x="20464" y="9903"/>
                </a:lnTo>
                <a:lnTo>
                  <a:pt x="20391" y="9928"/>
                </a:lnTo>
                <a:lnTo>
                  <a:pt x="20220" y="10001"/>
                </a:lnTo>
                <a:lnTo>
                  <a:pt x="20074" y="10098"/>
                </a:lnTo>
                <a:lnTo>
                  <a:pt x="19807" y="10293"/>
                </a:lnTo>
                <a:lnTo>
                  <a:pt x="19709" y="10341"/>
                </a:lnTo>
                <a:lnTo>
                  <a:pt x="19515" y="10487"/>
                </a:lnTo>
                <a:lnTo>
                  <a:pt x="19296" y="10390"/>
                </a:lnTo>
                <a:lnTo>
                  <a:pt x="19052" y="10341"/>
                </a:lnTo>
                <a:lnTo>
                  <a:pt x="19004" y="10098"/>
                </a:lnTo>
                <a:lnTo>
                  <a:pt x="19028" y="10025"/>
                </a:lnTo>
                <a:lnTo>
                  <a:pt x="19004" y="9976"/>
                </a:lnTo>
                <a:lnTo>
                  <a:pt x="18979" y="9903"/>
                </a:lnTo>
                <a:lnTo>
                  <a:pt x="18955" y="9782"/>
                </a:lnTo>
                <a:lnTo>
                  <a:pt x="18931" y="9563"/>
                </a:lnTo>
                <a:lnTo>
                  <a:pt x="18882" y="9319"/>
                </a:lnTo>
                <a:lnTo>
                  <a:pt x="18906" y="9246"/>
                </a:lnTo>
                <a:lnTo>
                  <a:pt x="18906" y="9149"/>
                </a:lnTo>
                <a:lnTo>
                  <a:pt x="18882" y="9100"/>
                </a:lnTo>
                <a:lnTo>
                  <a:pt x="18833" y="9052"/>
                </a:lnTo>
                <a:lnTo>
                  <a:pt x="18785" y="9027"/>
                </a:lnTo>
                <a:lnTo>
                  <a:pt x="18712" y="9003"/>
                </a:lnTo>
                <a:lnTo>
                  <a:pt x="18444" y="8979"/>
                </a:lnTo>
                <a:lnTo>
                  <a:pt x="17957" y="8979"/>
                </a:lnTo>
                <a:lnTo>
                  <a:pt x="17836" y="895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4" name="Google Shape;2074;p31"/>
          <p:cNvSpPr/>
          <p:nvPr/>
        </p:nvSpPr>
        <p:spPr>
          <a:xfrm>
            <a:off x="6366215" y="2903681"/>
            <a:ext cx="287232" cy="248245"/>
          </a:xfrm>
          <a:custGeom>
            <a:avLst/>
            <a:gdLst/>
            <a:ahLst/>
            <a:cxnLst/>
            <a:rect l="l" t="t" r="r" b="b"/>
            <a:pathLst>
              <a:path w="19200" h="19345" extrusionOk="0">
                <a:moveTo>
                  <a:pt x="15987" y="3382"/>
                </a:moveTo>
                <a:lnTo>
                  <a:pt x="16133" y="3528"/>
                </a:lnTo>
                <a:lnTo>
                  <a:pt x="15914" y="3577"/>
                </a:lnTo>
                <a:lnTo>
                  <a:pt x="15720" y="3601"/>
                </a:lnTo>
                <a:lnTo>
                  <a:pt x="15306" y="3626"/>
                </a:lnTo>
                <a:lnTo>
                  <a:pt x="15379" y="3601"/>
                </a:lnTo>
                <a:lnTo>
                  <a:pt x="15695" y="3504"/>
                </a:lnTo>
                <a:lnTo>
                  <a:pt x="15987" y="3382"/>
                </a:lnTo>
                <a:close/>
                <a:moveTo>
                  <a:pt x="10707" y="2628"/>
                </a:moveTo>
                <a:lnTo>
                  <a:pt x="10804" y="2652"/>
                </a:lnTo>
                <a:lnTo>
                  <a:pt x="10877" y="2677"/>
                </a:lnTo>
                <a:lnTo>
                  <a:pt x="10902" y="2701"/>
                </a:lnTo>
                <a:lnTo>
                  <a:pt x="10926" y="2750"/>
                </a:lnTo>
                <a:lnTo>
                  <a:pt x="10950" y="2798"/>
                </a:lnTo>
                <a:lnTo>
                  <a:pt x="10926" y="2847"/>
                </a:lnTo>
                <a:lnTo>
                  <a:pt x="10877" y="2969"/>
                </a:lnTo>
                <a:lnTo>
                  <a:pt x="10804" y="3090"/>
                </a:lnTo>
                <a:lnTo>
                  <a:pt x="10707" y="3188"/>
                </a:lnTo>
                <a:lnTo>
                  <a:pt x="10537" y="3358"/>
                </a:lnTo>
                <a:lnTo>
                  <a:pt x="10172" y="3650"/>
                </a:lnTo>
                <a:lnTo>
                  <a:pt x="9758" y="3893"/>
                </a:lnTo>
                <a:lnTo>
                  <a:pt x="9320" y="4112"/>
                </a:lnTo>
                <a:lnTo>
                  <a:pt x="8882" y="4258"/>
                </a:lnTo>
                <a:lnTo>
                  <a:pt x="8785" y="4283"/>
                </a:lnTo>
                <a:lnTo>
                  <a:pt x="8736" y="4258"/>
                </a:lnTo>
                <a:lnTo>
                  <a:pt x="8688" y="4210"/>
                </a:lnTo>
                <a:lnTo>
                  <a:pt x="8688" y="4161"/>
                </a:lnTo>
                <a:lnTo>
                  <a:pt x="8688" y="4015"/>
                </a:lnTo>
                <a:lnTo>
                  <a:pt x="8712" y="3869"/>
                </a:lnTo>
                <a:lnTo>
                  <a:pt x="8712" y="3577"/>
                </a:lnTo>
                <a:lnTo>
                  <a:pt x="8688" y="3285"/>
                </a:lnTo>
                <a:lnTo>
                  <a:pt x="8663" y="3236"/>
                </a:lnTo>
                <a:lnTo>
                  <a:pt x="8615" y="3212"/>
                </a:lnTo>
                <a:lnTo>
                  <a:pt x="8517" y="3163"/>
                </a:lnTo>
                <a:lnTo>
                  <a:pt x="8396" y="3139"/>
                </a:lnTo>
                <a:lnTo>
                  <a:pt x="8250" y="3090"/>
                </a:lnTo>
                <a:lnTo>
                  <a:pt x="8128" y="3017"/>
                </a:lnTo>
                <a:lnTo>
                  <a:pt x="8079" y="2944"/>
                </a:lnTo>
                <a:lnTo>
                  <a:pt x="8031" y="2896"/>
                </a:lnTo>
                <a:lnTo>
                  <a:pt x="8590" y="2774"/>
                </a:lnTo>
                <a:lnTo>
                  <a:pt x="8858" y="2725"/>
                </a:lnTo>
                <a:lnTo>
                  <a:pt x="9150" y="2677"/>
                </a:lnTo>
                <a:lnTo>
                  <a:pt x="9369" y="2652"/>
                </a:lnTo>
                <a:lnTo>
                  <a:pt x="10002" y="2652"/>
                </a:lnTo>
                <a:lnTo>
                  <a:pt x="10367" y="2628"/>
                </a:lnTo>
                <a:close/>
                <a:moveTo>
                  <a:pt x="10440" y="2360"/>
                </a:moveTo>
                <a:lnTo>
                  <a:pt x="10172" y="2385"/>
                </a:lnTo>
                <a:lnTo>
                  <a:pt x="9223" y="2385"/>
                </a:lnTo>
                <a:lnTo>
                  <a:pt x="8809" y="2433"/>
                </a:lnTo>
                <a:lnTo>
                  <a:pt x="8420" y="2482"/>
                </a:lnTo>
                <a:lnTo>
                  <a:pt x="8006" y="2579"/>
                </a:lnTo>
                <a:lnTo>
                  <a:pt x="7982" y="2579"/>
                </a:lnTo>
                <a:lnTo>
                  <a:pt x="7885" y="2604"/>
                </a:lnTo>
                <a:lnTo>
                  <a:pt x="7812" y="2652"/>
                </a:lnTo>
                <a:lnTo>
                  <a:pt x="7763" y="2701"/>
                </a:lnTo>
                <a:lnTo>
                  <a:pt x="7739" y="2774"/>
                </a:lnTo>
                <a:lnTo>
                  <a:pt x="7714" y="2847"/>
                </a:lnTo>
                <a:lnTo>
                  <a:pt x="7739" y="2944"/>
                </a:lnTo>
                <a:lnTo>
                  <a:pt x="7763" y="3017"/>
                </a:lnTo>
                <a:lnTo>
                  <a:pt x="7812" y="3115"/>
                </a:lnTo>
                <a:lnTo>
                  <a:pt x="7860" y="3188"/>
                </a:lnTo>
                <a:lnTo>
                  <a:pt x="8006" y="3334"/>
                </a:lnTo>
                <a:lnTo>
                  <a:pt x="8177" y="3431"/>
                </a:lnTo>
                <a:lnTo>
                  <a:pt x="8347" y="3480"/>
                </a:lnTo>
                <a:lnTo>
                  <a:pt x="8347" y="3845"/>
                </a:lnTo>
                <a:lnTo>
                  <a:pt x="8323" y="4015"/>
                </a:lnTo>
                <a:lnTo>
                  <a:pt x="8347" y="4210"/>
                </a:lnTo>
                <a:lnTo>
                  <a:pt x="8371" y="4356"/>
                </a:lnTo>
                <a:lnTo>
                  <a:pt x="8396" y="4429"/>
                </a:lnTo>
                <a:lnTo>
                  <a:pt x="8444" y="4502"/>
                </a:lnTo>
                <a:lnTo>
                  <a:pt x="8493" y="4550"/>
                </a:lnTo>
                <a:lnTo>
                  <a:pt x="8566" y="4575"/>
                </a:lnTo>
                <a:lnTo>
                  <a:pt x="8639" y="4599"/>
                </a:lnTo>
                <a:lnTo>
                  <a:pt x="8736" y="4623"/>
                </a:lnTo>
                <a:lnTo>
                  <a:pt x="8882" y="4623"/>
                </a:lnTo>
                <a:lnTo>
                  <a:pt x="9004" y="4599"/>
                </a:lnTo>
                <a:lnTo>
                  <a:pt x="9272" y="4502"/>
                </a:lnTo>
                <a:lnTo>
                  <a:pt x="9515" y="4380"/>
                </a:lnTo>
                <a:lnTo>
                  <a:pt x="9758" y="4234"/>
                </a:lnTo>
                <a:lnTo>
                  <a:pt x="10075" y="4064"/>
                </a:lnTo>
                <a:lnTo>
                  <a:pt x="10367" y="3869"/>
                </a:lnTo>
                <a:lnTo>
                  <a:pt x="10659" y="3650"/>
                </a:lnTo>
                <a:lnTo>
                  <a:pt x="10950" y="3431"/>
                </a:lnTo>
                <a:lnTo>
                  <a:pt x="11072" y="3261"/>
                </a:lnTo>
                <a:lnTo>
                  <a:pt x="11169" y="3090"/>
                </a:lnTo>
                <a:lnTo>
                  <a:pt x="11242" y="2920"/>
                </a:lnTo>
                <a:lnTo>
                  <a:pt x="11242" y="2774"/>
                </a:lnTo>
                <a:lnTo>
                  <a:pt x="11194" y="2628"/>
                </a:lnTo>
                <a:lnTo>
                  <a:pt x="11145" y="2579"/>
                </a:lnTo>
                <a:lnTo>
                  <a:pt x="11096" y="2506"/>
                </a:lnTo>
                <a:lnTo>
                  <a:pt x="10926" y="2433"/>
                </a:lnTo>
                <a:lnTo>
                  <a:pt x="10707" y="2385"/>
                </a:lnTo>
                <a:lnTo>
                  <a:pt x="10440" y="2360"/>
                </a:lnTo>
                <a:close/>
                <a:moveTo>
                  <a:pt x="11486" y="5037"/>
                </a:moveTo>
                <a:lnTo>
                  <a:pt x="11510" y="5061"/>
                </a:lnTo>
                <a:lnTo>
                  <a:pt x="11607" y="5134"/>
                </a:lnTo>
                <a:lnTo>
                  <a:pt x="11656" y="5232"/>
                </a:lnTo>
                <a:lnTo>
                  <a:pt x="11656" y="5329"/>
                </a:lnTo>
                <a:lnTo>
                  <a:pt x="11607" y="5426"/>
                </a:lnTo>
                <a:lnTo>
                  <a:pt x="11559" y="5499"/>
                </a:lnTo>
                <a:lnTo>
                  <a:pt x="11486" y="5548"/>
                </a:lnTo>
                <a:lnTo>
                  <a:pt x="11413" y="5572"/>
                </a:lnTo>
                <a:lnTo>
                  <a:pt x="11340" y="5572"/>
                </a:lnTo>
                <a:lnTo>
                  <a:pt x="11413" y="5280"/>
                </a:lnTo>
                <a:lnTo>
                  <a:pt x="11437" y="5159"/>
                </a:lnTo>
                <a:lnTo>
                  <a:pt x="11486" y="5037"/>
                </a:lnTo>
                <a:close/>
                <a:moveTo>
                  <a:pt x="11486" y="4672"/>
                </a:moveTo>
                <a:lnTo>
                  <a:pt x="11364" y="4721"/>
                </a:lnTo>
                <a:lnTo>
                  <a:pt x="11242" y="4818"/>
                </a:lnTo>
                <a:lnTo>
                  <a:pt x="11145" y="4940"/>
                </a:lnTo>
                <a:lnTo>
                  <a:pt x="11096" y="5086"/>
                </a:lnTo>
                <a:lnTo>
                  <a:pt x="11048" y="5256"/>
                </a:lnTo>
                <a:lnTo>
                  <a:pt x="11023" y="5426"/>
                </a:lnTo>
                <a:lnTo>
                  <a:pt x="10975" y="5499"/>
                </a:lnTo>
                <a:lnTo>
                  <a:pt x="10926" y="5572"/>
                </a:lnTo>
                <a:lnTo>
                  <a:pt x="10902" y="5645"/>
                </a:lnTo>
                <a:lnTo>
                  <a:pt x="10877" y="5742"/>
                </a:lnTo>
                <a:lnTo>
                  <a:pt x="10902" y="5815"/>
                </a:lnTo>
                <a:lnTo>
                  <a:pt x="10975" y="5864"/>
                </a:lnTo>
                <a:lnTo>
                  <a:pt x="11121" y="5937"/>
                </a:lnTo>
                <a:lnTo>
                  <a:pt x="11242" y="5961"/>
                </a:lnTo>
                <a:lnTo>
                  <a:pt x="11388" y="5961"/>
                </a:lnTo>
                <a:lnTo>
                  <a:pt x="11510" y="5937"/>
                </a:lnTo>
                <a:lnTo>
                  <a:pt x="11632" y="5913"/>
                </a:lnTo>
                <a:lnTo>
                  <a:pt x="11753" y="5840"/>
                </a:lnTo>
                <a:lnTo>
                  <a:pt x="11875" y="5742"/>
                </a:lnTo>
                <a:lnTo>
                  <a:pt x="11948" y="5621"/>
                </a:lnTo>
                <a:lnTo>
                  <a:pt x="12021" y="5499"/>
                </a:lnTo>
                <a:lnTo>
                  <a:pt x="12070" y="5378"/>
                </a:lnTo>
                <a:lnTo>
                  <a:pt x="12070" y="5256"/>
                </a:lnTo>
                <a:lnTo>
                  <a:pt x="12045" y="5110"/>
                </a:lnTo>
                <a:lnTo>
                  <a:pt x="11997" y="5013"/>
                </a:lnTo>
                <a:lnTo>
                  <a:pt x="11924" y="4891"/>
                </a:lnTo>
                <a:lnTo>
                  <a:pt x="11851" y="4794"/>
                </a:lnTo>
                <a:lnTo>
                  <a:pt x="11729" y="4721"/>
                </a:lnTo>
                <a:lnTo>
                  <a:pt x="11656" y="4696"/>
                </a:lnTo>
                <a:lnTo>
                  <a:pt x="11607" y="4696"/>
                </a:lnTo>
                <a:lnTo>
                  <a:pt x="11559" y="4672"/>
                </a:lnTo>
                <a:close/>
                <a:moveTo>
                  <a:pt x="14479" y="3991"/>
                </a:moveTo>
                <a:lnTo>
                  <a:pt x="15063" y="4064"/>
                </a:lnTo>
                <a:lnTo>
                  <a:pt x="15574" y="4064"/>
                </a:lnTo>
                <a:lnTo>
                  <a:pt x="15184" y="4234"/>
                </a:lnTo>
                <a:lnTo>
                  <a:pt x="14260" y="4599"/>
                </a:lnTo>
                <a:lnTo>
                  <a:pt x="13797" y="4818"/>
                </a:lnTo>
                <a:lnTo>
                  <a:pt x="13578" y="4940"/>
                </a:lnTo>
                <a:lnTo>
                  <a:pt x="13384" y="5061"/>
                </a:lnTo>
                <a:lnTo>
                  <a:pt x="13359" y="5086"/>
                </a:lnTo>
                <a:lnTo>
                  <a:pt x="13359" y="5134"/>
                </a:lnTo>
                <a:lnTo>
                  <a:pt x="13384" y="5159"/>
                </a:lnTo>
                <a:lnTo>
                  <a:pt x="13627" y="5159"/>
                </a:lnTo>
                <a:lnTo>
                  <a:pt x="13870" y="5110"/>
                </a:lnTo>
                <a:lnTo>
                  <a:pt x="14089" y="5061"/>
                </a:lnTo>
                <a:lnTo>
                  <a:pt x="14308" y="4988"/>
                </a:lnTo>
                <a:lnTo>
                  <a:pt x="14746" y="4818"/>
                </a:lnTo>
                <a:lnTo>
                  <a:pt x="15184" y="4648"/>
                </a:lnTo>
                <a:lnTo>
                  <a:pt x="16109" y="4283"/>
                </a:lnTo>
                <a:lnTo>
                  <a:pt x="16377" y="4185"/>
                </a:lnTo>
                <a:lnTo>
                  <a:pt x="16644" y="4088"/>
                </a:lnTo>
                <a:lnTo>
                  <a:pt x="17034" y="4623"/>
                </a:lnTo>
                <a:lnTo>
                  <a:pt x="16790" y="4696"/>
                </a:lnTo>
                <a:lnTo>
                  <a:pt x="16255" y="4842"/>
                </a:lnTo>
                <a:lnTo>
                  <a:pt x="15720" y="4964"/>
                </a:lnTo>
                <a:lnTo>
                  <a:pt x="15282" y="5061"/>
                </a:lnTo>
                <a:lnTo>
                  <a:pt x="15014" y="5110"/>
                </a:lnTo>
                <a:lnTo>
                  <a:pt x="14771" y="5207"/>
                </a:lnTo>
                <a:lnTo>
                  <a:pt x="14552" y="5305"/>
                </a:lnTo>
                <a:lnTo>
                  <a:pt x="14333" y="5426"/>
                </a:lnTo>
                <a:lnTo>
                  <a:pt x="14162" y="5572"/>
                </a:lnTo>
                <a:lnTo>
                  <a:pt x="14114" y="5669"/>
                </a:lnTo>
                <a:lnTo>
                  <a:pt x="14041" y="5767"/>
                </a:lnTo>
                <a:lnTo>
                  <a:pt x="14065" y="5815"/>
                </a:lnTo>
                <a:lnTo>
                  <a:pt x="14065" y="5840"/>
                </a:lnTo>
                <a:lnTo>
                  <a:pt x="14114" y="5840"/>
                </a:lnTo>
                <a:lnTo>
                  <a:pt x="14552" y="5694"/>
                </a:lnTo>
                <a:lnTo>
                  <a:pt x="15014" y="5572"/>
                </a:lnTo>
                <a:lnTo>
                  <a:pt x="15476" y="5426"/>
                </a:lnTo>
                <a:lnTo>
                  <a:pt x="15939" y="5329"/>
                </a:lnTo>
                <a:lnTo>
                  <a:pt x="16596" y="5232"/>
                </a:lnTo>
                <a:lnTo>
                  <a:pt x="16985" y="5134"/>
                </a:lnTo>
                <a:lnTo>
                  <a:pt x="17155" y="5086"/>
                </a:lnTo>
                <a:lnTo>
                  <a:pt x="17301" y="5013"/>
                </a:lnTo>
                <a:lnTo>
                  <a:pt x="17569" y="5451"/>
                </a:lnTo>
                <a:lnTo>
                  <a:pt x="14284" y="6740"/>
                </a:lnTo>
                <a:lnTo>
                  <a:pt x="14162" y="6667"/>
                </a:lnTo>
                <a:lnTo>
                  <a:pt x="13992" y="6594"/>
                </a:lnTo>
                <a:lnTo>
                  <a:pt x="13700" y="6399"/>
                </a:lnTo>
                <a:lnTo>
                  <a:pt x="13530" y="6302"/>
                </a:lnTo>
                <a:lnTo>
                  <a:pt x="13384" y="6253"/>
                </a:lnTo>
                <a:lnTo>
                  <a:pt x="13213" y="6253"/>
                </a:lnTo>
                <a:lnTo>
                  <a:pt x="13043" y="6278"/>
                </a:lnTo>
                <a:lnTo>
                  <a:pt x="12921" y="6351"/>
                </a:lnTo>
                <a:lnTo>
                  <a:pt x="12800" y="6424"/>
                </a:lnTo>
                <a:lnTo>
                  <a:pt x="12581" y="6594"/>
                </a:lnTo>
                <a:lnTo>
                  <a:pt x="12386" y="6789"/>
                </a:lnTo>
                <a:lnTo>
                  <a:pt x="12167" y="6983"/>
                </a:lnTo>
                <a:lnTo>
                  <a:pt x="11972" y="7081"/>
                </a:lnTo>
                <a:lnTo>
                  <a:pt x="11875" y="7129"/>
                </a:lnTo>
                <a:lnTo>
                  <a:pt x="11778" y="7154"/>
                </a:lnTo>
                <a:lnTo>
                  <a:pt x="11680" y="7154"/>
                </a:lnTo>
                <a:lnTo>
                  <a:pt x="11583" y="7129"/>
                </a:lnTo>
                <a:lnTo>
                  <a:pt x="11486" y="7105"/>
                </a:lnTo>
                <a:lnTo>
                  <a:pt x="11364" y="7056"/>
                </a:lnTo>
                <a:lnTo>
                  <a:pt x="11291" y="7008"/>
                </a:lnTo>
                <a:lnTo>
                  <a:pt x="11291" y="6935"/>
                </a:lnTo>
                <a:lnTo>
                  <a:pt x="11291" y="6886"/>
                </a:lnTo>
                <a:lnTo>
                  <a:pt x="11340" y="6837"/>
                </a:lnTo>
                <a:lnTo>
                  <a:pt x="11461" y="6740"/>
                </a:lnTo>
                <a:lnTo>
                  <a:pt x="11583" y="6691"/>
                </a:lnTo>
                <a:lnTo>
                  <a:pt x="11753" y="6618"/>
                </a:lnTo>
                <a:lnTo>
                  <a:pt x="11899" y="6545"/>
                </a:lnTo>
                <a:lnTo>
                  <a:pt x="12240" y="6424"/>
                </a:lnTo>
                <a:lnTo>
                  <a:pt x="12313" y="6375"/>
                </a:lnTo>
                <a:lnTo>
                  <a:pt x="12362" y="6326"/>
                </a:lnTo>
                <a:lnTo>
                  <a:pt x="12362" y="6278"/>
                </a:lnTo>
                <a:lnTo>
                  <a:pt x="12362" y="6205"/>
                </a:lnTo>
                <a:lnTo>
                  <a:pt x="12337" y="6059"/>
                </a:lnTo>
                <a:lnTo>
                  <a:pt x="12337" y="6010"/>
                </a:lnTo>
                <a:lnTo>
                  <a:pt x="12362" y="5937"/>
                </a:lnTo>
                <a:lnTo>
                  <a:pt x="12435" y="5840"/>
                </a:lnTo>
                <a:lnTo>
                  <a:pt x="12508" y="5742"/>
                </a:lnTo>
                <a:lnTo>
                  <a:pt x="12702" y="5597"/>
                </a:lnTo>
                <a:lnTo>
                  <a:pt x="12897" y="5426"/>
                </a:lnTo>
                <a:lnTo>
                  <a:pt x="12970" y="5329"/>
                </a:lnTo>
                <a:lnTo>
                  <a:pt x="13043" y="5207"/>
                </a:lnTo>
                <a:lnTo>
                  <a:pt x="13043" y="5134"/>
                </a:lnTo>
                <a:lnTo>
                  <a:pt x="13067" y="5061"/>
                </a:lnTo>
                <a:lnTo>
                  <a:pt x="13043" y="4915"/>
                </a:lnTo>
                <a:lnTo>
                  <a:pt x="13019" y="4769"/>
                </a:lnTo>
                <a:lnTo>
                  <a:pt x="13043" y="4623"/>
                </a:lnTo>
                <a:lnTo>
                  <a:pt x="13067" y="4526"/>
                </a:lnTo>
                <a:lnTo>
                  <a:pt x="13140" y="4429"/>
                </a:lnTo>
                <a:lnTo>
                  <a:pt x="13457" y="4380"/>
                </a:lnTo>
                <a:lnTo>
                  <a:pt x="13773" y="4283"/>
                </a:lnTo>
                <a:lnTo>
                  <a:pt x="14089" y="4161"/>
                </a:lnTo>
                <a:lnTo>
                  <a:pt x="14406" y="4039"/>
                </a:lnTo>
                <a:lnTo>
                  <a:pt x="14479" y="3991"/>
                </a:lnTo>
                <a:close/>
                <a:moveTo>
                  <a:pt x="17739" y="5767"/>
                </a:moveTo>
                <a:lnTo>
                  <a:pt x="18007" y="6326"/>
                </a:lnTo>
                <a:lnTo>
                  <a:pt x="17739" y="6399"/>
                </a:lnTo>
                <a:lnTo>
                  <a:pt x="17496" y="6497"/>
                </a:lnTo>
                <a:lnTo>
                  <a:pt x="17034" y="6691"/>
                </a:lnTo>
                <a:lnTo>
                  <a:pt x="16255" y="6983"/>
                </a:lnTo>
                <a:lnTo>
                  <a:pt x="15452" y="7251"/>
                </a:lnTo>
                <a:lnTo>
                  <a:pt x="15330" y="7154"/>
                </a:lnTo>
                <a:lnTo>
                  <a:pt x="15160" y="7056"/>
                </a:lnTo>
                <a:lnTo>
                  <a:pt x="14941" y="6959"/>
                </a:lnTo>
                <a:lnTo>
                  <a:pt x="14698" y="6862"/>
                </a:lnTo>
                <a:lnTo>
                  <a:pt x="15063" y="6789"/>
                </a:lnTo>
                <a:lnTo>
                  <a:pt x="15428" y="6691"/>
                </a:lnTo>
                <a:lnTo>
                  <a:pt x="16133" y="6448"/>
                </a:lnTo>
                <a:lnTo>
                  <a:pt x="16596" y="6253"/>
                </a:lnTo>
                <a:lnTo>
                  <a:pt x="17082" y="6059"/>
                </a:lnTo>
                <a:lnTo>
                  <a:pt x="17545" y="5864"/>
                </a:lnTo>
                <a:lnTo>
                  <a:pt x="17739" y="5767"/>
                </a:lnTo>
                <a:close/>
                <a:moveTo>
                  <a:pt x="13311" y="6618"/>
                </a:moveTo>
                <a:lnTo>
                  <a:pt x="13408" y="6643"/>
                </a:lnTo>
                <a:lnTo>
                  <a:pt x="13627" y="6716"/>
                </a:lnTo>
                <a:lnTo>
                  <a:pt x="13822" y="6813"/>
                </a:lnTo>
                <a:lnTo>
                  <a:pt x="14016" y="6935"/>
                </a:lnTo>
                <a:lnTo>
                  <a:pt x="14235" y="7032"/>
                </a:lnTo>
                <a:lnTo>
                  <a:pt x="14430" y="7105"/>
                </a:lnTo>
                <a:lnTo>
                  <a:pt x="14965" y="7275"/>
                </a:lnTo>
                <a:lnTo>
                  <a:pt x="15136" y="7373"/>
                </a:lnTo>
                <a:lnTo>
                  <a:pt x="15038" y="7397"/>
                </a:lnTo>
                <a:lnTo>
                  <a:pt x="15014" y="7421"/>
                </a:lnTo>
                <a:lnTo>
                  <a:pt x="15014" y="7446"/>
                </a:lnTo>
                <a:lnTo>
                  <a:pt x="15014" y="7470"/>
                </a:lnTo>
                <a:lnTo>
                  <a:pt x="15038" y="7494"/>
                </a:lnTo>
                <a:lnTo>
                  <a:pt x="15257" y="7543"/>
                </a:lnTo>
                <a:lnTo>
                  <a:pt x="15160" y="7616"/>
                </a:lnTo>
                <a:lnTo>
                  <a:pt x="15014" y="7665"/>
                </a:lnTo>
                <a:lnTo>
                  <a:pt x="14819" y="7713"/>
                </a:lnTo>
                <a:lnTo>
                  <a:pt x="14625" y="7689"/>
                </a:lnTo>
                <a:lnTo>
                  <a:pt x="14406" y="7665"/>
                </a:lnTo>
                <a:lnTo>
                  <a:pt x="14016" y="7567"/>
                </a:lnTo>
                <a:lnTo>
                  <a:pt x="13627" y="7446"/>
                </a:lnTo>
                <a:lnTo>
                  <a:pt x="13238" y="7324"/>
                </a:lnTo>
                <a:lnTo>
                  <a:pt x="12994" y="7251"/>
                </a:lnTo>
                <a:lnTo>
                  <a:pt x="12727" y="7202"/>
                </a:lnTo>
                <a:lnTo>
                  <a:pt x="12459" y="7178"/>
                </a:lnTo>
                <a:lnTo>
                  <a:pt x="12191" y="7178"/>
                </a:lnTo>
                <a:lnTo>
                  <a:pt x="12532" y="7032"/>
                </a:lnTo>
                <a:lnTo>
                  <a:pt x="12702" y="6910"/>
                </a:lnTo>
                <a:lnTo>
                  <a:pt x="12824" y="6789"/>
                </a:lnTo>
                <a:lnTo>
                  <a:pt x="12921" y="6716"/>
                </a:lnTo>
                <a:lnTo>
                  <a:pt x="13019" y="6667"/>
                </a:lnTo>
                <a:lnTo>
                  <a:pt x="13116" y="6643"/>
                </a:lnTo>
                <a:lnTo>
                  <a:pt x="13213" y="6618"/>
                </a:lnTo>
                <a:close/>
                <a:moveTo>
                  <a:pt x="18323" y="7227"/>
                </a:moveTo>
                <a:lnTo>
                  <a:pt x="18445" y="7665"/>
                </a:lnTo>
                <a:lnTo>
                  <a:pt x="18518" y="8103"/>
                </a:lnTo>
                <a:lnTo>
                  <a:pt x="18056" y="8224"/>
                </a:lnTo>
                <a:lnTo>
                  <a:pt x="17885" y="8127"/>
                </a:lnTo>
                <a:lnTo>
                  <a:pt x="17715" y="8005"/>
                </a:lnTo>
                <a:lnTo>
                  <a:pt x="17399" y="7762"/>
                </a:lnTo>
                <a:lnTo>
                  <a:pt x="17666" y="7665"/>
                </a:lnTo>
                <a:lnTo>
                  <a:pt x="17910" y="7543"/>
                </a:lnTo>
                <a:lnTo>
                  <a:pt x="18153" y="7397"/>
                </a:lnTo>
                <a:lnTo>
                  <a:pt x="18226" y="7324"/>
                </a:lnTo>
                <a:lnTo>
                  <a:pt x="18323" y="7227"/>
                </a:lnTo>
                <a:close/>
                <a:moveTo>
                  <a:pt x="17155" y="8030"/>
                </a:moveTo>
                <a:lnTo>
                  <a:pt x="17326" y="8103"/>
                </a:lnTo>
                <a:lnTo>
                  <a:pt x="17520" y="8273"/>
                </a:lnTo>
                <a:lnTo>
                  <a:pt x="17545" y="8297"/>
                </a:lnTo>
                <a:lnTo>
                  <a:pt x="17326" y="8200"/>
                </a:lnTo>
                <a:lnTo>
                  <a:pt x="17228" y="8151"/>
                </a:lnTo>
                <a:lnTo>
                  <a:pt x="17131" y="8078"/>
                </a:lnTo>
                <a:lnTo>
                  <a:pt x="17082" y="8054"/>
                </a:lnTo>
                <a:lnTo>
                  <a:pt x="17082" y="8030"/>
                </a:lnTo>
                <a:close/>
                <a:moveTo>
                  <a:pt x="16790" y="7981"/>
                </a:moveTo>
                <a:lnTo>
                  <a:pt x="16790" y="8054"/>
                </a:lnTo>
                <a:lnTo>
                  <a:pt x="16790" y="8151"/>
                </a:lnTo>
                <a:lnTo>
                  <a:pt x="16815" y="8224"/>
                </a:lnTo>
                <a:lnTo>
                  <a:pt x="16863" y="8273"/>
                </a:lnTo>
                <a:lnTo>
                  <a:pt x="16961" y="8395"/>
                </a:lnTo>
                <a:lnTo>
                  <a:pt x="17131" y="8468"/>
                </a:lnTo>
                <a:lnTo>
                  <a:pt x="17155" y="8492"/>
                </a:lnTo>
                <a:lnTo>
                  <a:pt x="16839" y="8589"/>
                </a:lnTo>
                <a:lnTo>
                  <a:pt x="16328" y="8711"/>
                </a:lnTo>
                <a:lnTo>
                  <a:pt x="16206" y="8468"/>
                </a:lnTo>
                <a:lnTo>
                  <a:pt x="16109" y="8224"/>
                </a:lnTo>
                <a:lnTo>
                  <a:pt x="16450" y="8103"/>
                </a:lnTo>
                <a:lnTo>
                  <a:pt x="16790" y="7981"/>
                </a:lnTo>
                <a:close/>
                <a:moveTo>
                  <a:pt x="15695" y="8322"/>
                </a:moveTo>
                <a:lnTo>
                  <a:pt x="15744" y="8370"/>
                </a:lnTo>
                <a:lnTo>
                  <a:pt x="15793" y="8443"/>
                </a:lnTo>
                <a:lnTo>
                  <a:pt x="15890" y="8614"/>
                </a:lnTo>
                <a:lnTo>
                  <a:pt x="15939" y="8784"/>
                </a:lnTo>
                <a:lnTo>
                  <a:pt x="15744" y="8833"/>
                </a:lnTo>
                <a:lnTo>
                  <a:pt x="15671" y="8662"/>
                </a:lnTo>
                <a:lnTo>
                  <a:pt x="15598" y="8468"/>
                </a:lnTo>
                <a:lnTo>
                  <a:pt x="15574" y="8395"/>
                </a:lnTo>
                <a:lnTo>
                  <a:pt x="15574" y="8346"/>
                </a:lnTo>
                <a:lnTo>
                  <a:pt x="15695" y="8322"/>
                </a:lnTo>
                <a:close/>
                <a:moveTo>
                  <a:pt x="17520" y="8784"/>
                </a:moveTo>
                <a:lnTo>
                  <a:pt x="17520" y="8906"/>
                </a:lnTo>
                <a:lnTo>
                  <a:pt x="17472" y="8979"/>
                </a:lnTo>
                <a:lnTo>
                  <a:pt x="17423" y="9052"/>
                </a:lnTo>
                <a:lnTo>
                  <a:pt x="17326" y="9100"/>
                </a:lnTo>
                <a:lnTo>
                  <a:pt x="17228" y="9125"/>
                </a:lnTo>
                <a:lnTo>
                  <a:pt x="17009" y="9149"/>
                </a:lnTo>
                <a:lnTo>
                  <a:pt x="16839" y="9125"/>
                </a:lnTo>
                <a:lnTo>
                  <a:pt x="16693" y="9076"/>
                </a:lnTo>
                <a:lnTo>
                  <a:pt x="16571" y="9027"/>
                </a:lnTo>
                <a:lnTo>
                  <a:pt x="16766" y="8979"/>
                </a:lnTo>
                <a:lnTo>
                  <a:pt x="17520" y="8784"/>
                </a:lnTo>
                <a:close/>
                <a:moveTo>
                  <a:pt x="18591" y="8614"/>
                </a:moveTo>
                <a:lnTo>
                  <a:pt x="18640" y="9027"/>
                </a:lnTo>
                <a:lnTo>
                  <a:pt x="18615" y="9027"/>
                </a:lnTo>
                <a:lnTo>
                  <a:pt x="18396" y="9052"/>
                </a:lnTo>
                <a:lnTo>
                  <a:pt x="18153" y="9076"/>
                </a:lnTo>
                <a:lnTo>
                  <a:pt x="17715" y="9198"/>
                </a:lnTo>
                <a:lnTo>
                  <a:pt x="17764" y="9100"/>
                </a:lnTo>
                <a:lnTo>
                  <a:pt x="17812" y="8979"/>
                </a:lnTo>
                <a:lnTo>
                  <a:pt x="17837" y="8857"/>
                </a:lnTo>
                <a:lnTo>
                  <a:pt x="17812" y="8711"/>
                </a:lnTo>
                <a:lnTo>
                  <a:pt x="18202" y="8614"/>
                </a:lnTo>
                <a:close/>
                <a:moveTo>
                  <a:pt x="16133" y="9125"/>
                </a:moveTo>
                <a:lnTo>
                  <a:pt x="16231" y="9222"/>
                </a:lnTo>
                <a:lnTo>
                  <a:pt x="16352" y="9319"/>
                </a:lnTo>
                <a:lnTo>
                  <a:pt x="16498" y="9392"/>
                </a:lnTo>
                <a:lnTo>
                  <a:pt x="16644" y="9465"/>
                </a:lnTo>
                <a:lnTo>
                  <a:pt x="16839" y="9490"/>
                </a:lnTo>
                <a:lnTo>
                  <a:pt x="16596" y="9587"/>
                </a:lnTo>
                <a:lnTo>
                  <a:pt x="16596" y="9611"/>
                </a:lnTo>
                <a:lnTo>
                  <a:pt x="16352" y="9490"/>
                </a:lnTo>
                <a:lnTo>
                  <a:pt x="16158" y="9344"/>
                </a:lnTo>
                <a:lnTo>
                  <a:pt x="15963" y="9149"/>
                </a:lnTo>
                <a:lnTo>
                  <a:pt x="16133" y="9125"/>
                </a:lnTo>
                <a:close/>
                <a:moveTo>
                  <a:pt x="18640" y="9368"/>
                </a:moveTo>
                <a:lnTo>
                  <a:pt x="18640" y="10001"/>
                </a:lnTo>
                <a:lnTo>
                  <a:pt x="18591" y="10025"/>
                </a:lnTo>
                <a:lnTo>
                  <a:pt x="18275" y="10122"/>
                </a:lnTo>
                <a:lnTo>
                  <a:pt x="17983" y="10244"/>
                </a:lnTo>
                <a:lnTo>
                  <a:pt x="17569" y="10366"/>
                </a:lnTo>
                <a:lnTo>
                  <a:pt x="17155" y="10463"/>
                </a:lnTo>
                <a:lnTo>
                  <a:pt x="17180" y="10317"/>
                </a:lnTo>
                <a:lnTo>
                  <a:pt x="17155" y="10147"/>
                </a:lnTo>
                <a:lnTo>
                  <a:pt x="17107" y="10001"/>
                </a:lnTo>
                <a:lnTo>
                  <a:pt x="17009" y="9903"/>
                </a:lnTo>
                <a:lnTo>
                  <a:pt x="18640" y="9368"/>
                </a:lnTo>
                <a:close/>
                <a:moveTo>
                  <a:pt x="18591" y="10487"/>
                </a:moveTo>
                <a:lnTo>
                  <a:pt x="18494" y="11169"/>
                </a:lnTo>
                <a:lnTo>
                  <a:pt x="18469" y="11169"/>
                </a:lnTo>
                <a:lnTo>
                  <a:pt x="18177" y="11217"/>
                </a:lnTo>
                <a:lnTo>
                  <a:pt x="17885" y="11315"/>
                </a:lnTo>
                <a:lnTo>
                  <a:pt x="17301" y="11534"/>
                </a:lnTo>
                <a:lnTo>
                  <a:pt x="16839" y="11680"/>
                </a:lnTo>
                <a:lnTo>
                  <a:pt x="16377" y="11826"/>
                </a:lnTo>
                <a:lnTo>
                  <a:pt x="16401" y="11728"/>
                </a:lnTo>
                <a:lnTo>
                  <a:pt x="16425" y="11607"/>
                </a:lnTo>
                <a:lnTo>
                  <a:pt x="16523" y="11412"/>
                </a:lnTo>
                <a:lnTo>
                  <a:pt x="16644" y="11217"/>
                </a:lnTo>
                <a:lnTo>
                  <a:pt x="16766" y="11071"/>
                </a:lnTo>
                <a:lnTo>
                  <a:pt x="16839" y="10974"/>
                </a:lnTo>
                <a:lnTo>
                  <a:pt x="16936" y="10950"/>
                </a:lnTo>
                <a:lnTo>
                  <a:pt x="17593" y="10804"/>
                </a:lnTo>
                <a:lnTo>
                  <a:pt x="18250" y="10609"/>
                </a:lnTo>
                <a:lnTo>
                  <a:pt x="18421" y="10560"/>
                </a:lnTo>
                <a:lnTo>
                  <a:pt x="18591" y="10487"/>
                </a:lnTo>
                <a:close/>
                <a:moveTo>
                  <a:pt x="18396" y="11607"/>
                </a:moveTo>
                <a:lnTo>
                  <a:pt x="18299" y="11972"/>
                </a:lnTo>
                <a:lnTo>
                  <a:pt x="18202" y="12361"/>
                </a:lnTo>
                <a:lnTo>
                  <a:pt x="18007" y="12337"/>
                </a:lnTo>
                <a:lnTo>
                  <a:pt x="17788" y="12337"/>
                </a:lnTo>
                <a:lnTo>
                  <a:pt x="17739" y="12239"/>
                </a:lnTo>
                <a:lnTo>
                  <a:pt x="17666" y="12166"/>
                </a:lnTo>
                <a:lnTo>
                  <a:pt x="17618" y="12142"/>
                </a:lnTo>
                <a:lnTo>
                  <a:pt x="17472" y="12142"/>
                </a:lnTo>
                <a:lnTo>
                  <a:pt x="17399" y="12191"/>
                </a:lnTo>
                <a:lnTo>
                  <a:pt x="17350" y="12215"/>
                </a:lnTo>
                <a:lnTo>
                  <a:pt x="17180" y="12337"/>
                </a:lnTo>
                <a:lnTo>
                  <a:pt x="17058" y="12458"/>
                </a:lnTo>
                <a:lnTo>
                  <a:pt x="16961" y="12580"/>
                </a:lnTo>
                <a:lnTo>
                  <a:pt x="16742" y="12653"/>
                </a:lnTo>
                <a:lnTo>
                  <a:pt x="16425" y="12799"/>
                </a:lnTo>
                <a:lnTo>
                  <a:pt x="16425" y="12702"/>
                </a:lnTo>
                <a:lnTo>
                  <a:pt x="16401" y="12239"/>
                </a:lnTo>
                <a:lnTo>
                  <a:pt x="16961" y="12069"/>
                </a:lnTo>
                <a:lnTo>
                  <a:pt x="17569" y="11850"/>
                </a:lnTo>
                <a:lnTo>
                  <a:pt x="18202" y="11655"/>
                </a:lnTo>
                <a:lnTo>
                  <a:pt x="18396" y="11607"/>
                </a:lnTo>
                <a:close/>
                <a:moveTo>
                  <a:pt x="18056" y="12799"/>
                </a:moveTo>
                <a:lnTo>
                  <a:pt x="17861" y="13261"/>
                </a:lnTo>
                <a:lnTo>
                  <a:pt x="17666" y="13286"/>
                </a:lnTo>
                <a:lnTo>
                  <a:pt x="17739" y="13067"/>
                </a:lnTo>
                <a:lnTo>
                  <a:pt x="17812" y="12823"/>
                </a:lnTo>
                <a:lnTo>
                  <a:pt x="18056" y="12799"/>
                </a:lnTo>
                <a:close/>
                <a:moveTo>
                  <a:pt x="17423" y="12921"/>
                </a:moveTo>
                <a:lnTo>
                  <a:pt x="17350" y="13115"/>
                </a:lnTo>
                <a:lnTo>
                  <a:pt x="17301" y="13213"/>
                </a:lnTo>
                <a:lnTo>
                  <a:pt x="17228" y="13310"/>
                </a:lnTo>
                <a:lnTo>
                  <a:pt x="17204" y="13334"/>
                </a:lnTo>
                <a:lnTo>
                  <a:pt x="17204" y="13310"/>
                </a:lnTo>
                <a:lnTo>
                  <a:pt x="17131" y="13237"/>
                </a:lnTo>
                <a:lnTo>
                  <a:pt x="17107" y="13164"/>
                </a:lnTo>
                <a:lnTo>
                  <a:pt x="17107" y="13091"/>
                </a:lnTo>
                <a:lnTo>
                  <a:pt x="17107" y="13018"/>
                </a:lnTo>
                <a:lnTo>
                  <a:pt x="17423" y="12921"/>
                </a:lnTo>
                <a:close/>
                <a:moveTo>
                  <a:pt x="16790" y="13140"/>
                </a:moveTo>
                <a:lnTo>
                  <a:pt x="16815" y="13237"/>
                </a:lnTo>
                <a:lnTo>
                  <a:pt x="16839" y="13359"/>
                </a:lnTo>
                <a:lnTo>
                  <a:pt x="16888" y="13456"/>
                </a:lnTo>
                <a:lnTo>
                  <a:pt x="16961" y="13553"/>
                </a:lnTo>
                <a:lnTo>
                  <a:pt x="16498" y="13772"/>
                </a:lnTo>
                <a:lnTo>
                  <a:pt x="16206" y="13918"/>
                </a:lnTo>
                <a:lnTo>
                  <a:pt x="15890" y="14040"/>
                </a:lnTo>
                <a:lnTo>
                  <a:pt x="15257" y="14210"/>
                </a:lnTo>
                <a:lnTo>
                  <a:pt x="15257" y="14210"/>
                </a:lnTo>
                <a:lnTo>
                  <a:pt x="15428" y="13967"/>
                </a:lnTo>
                <a:lnTo>
                  <a:pt x="15598" y="13748"/>
                </a:lnTo>
                <a:lnTo>
                  <a:pt x="15841" y="13553"/>
                </a:lnTo>
                <a:lnTo>
                  <a:pt x="16377" y="13286"/>
                </a:lnTo>
                <a:lnTo>
                  <a:pt x="16790" y="13140"/>
                </a:lnTo>
                <a:close/>
                <a:moveTo>
                  <a:pt x="18153" y="6740"/>
                </a:moveTo>
                <a:lnTo>
                  <a:pt x="18250" y="6983"/>
                </a:lnTo>
                <a:lnTo>
                  <a:pt x="18056" y="7008"/>
                </a:lnTo>
                <a:lnTo>
                  <a:pt x="17885" y="7056"/>
                </a:lnTo>
                <a:lnTo>
                  <a:pt x="17520" y="7227"/>
                </a:lnTo>
                <a:lnTo>
                  <a:pt x="17155" y="7397"/>
                </a:lnTo>
                <a:lnTo>
                  <a:pt x="16839" y="7543"/>
                </a:lnTo>
                <a:lnTo>
                  <a:pt x="16328" y="7713"/>
                </a:lnTo>
                <a:lnTo>
                  <a:pt x="16085" y="7811"/>
                </a:lnTo>
                <a:lnTo>
                  <a:pt x="15817" y="7908"/>
                </a:lnTo>
                <a:lnTo>
                  <a:pt x="15695" y="7859"/>
                </a:lnTo>
                <a:lnTo>
                  <a:pt x="15549" y="7835"/>
                </a:lnTo>
                <a:lnTo>
                  <a:pt x="15403" y="7859"/>
                </a:lnTo>
                <a:lnTo>
                  <a:pt x="15355" y="7908"/>
                </a:lnTo>
                <a:lnTo>
                  <a:pt x="15282" y="7932"/>
                </a:lnTo>
                <a:lnTo>
                  <a:pt x="15233" y="8030"/>
                </a:lnTo>
                <a:lnTo>
                  <a:pt x="15184" y="8151"/>
                </a:lnTo>
                <a:lnTo>
                  <a:pt x="15184" y="8273"/>
                </a:lnTo>
                <a:lnTo>
                  <a:pt x="15184" y="8395"/>
                </a:lnTo>
                <a:lnTo>
                  <a:pt x="15257" y="8638"/>
                </a:lnTo>
                <a:lnTo>
                  <a:pt x="15330" y="8857"/>
                </a:lnTo>
                <a:lnTo>
                  <a:pt x="15379" y="8930"/>
                </a:lnTo>
                <a:lnTo>
                  <a:pt x="15160" y="9003"/>
                </a:lnTo>
                <a:lnTo>
                  <a:pt x="14941" y="9100"/>
                </a:lnTo>
                <a:lnTo>
                  <a:pt x="14917" y="9125"/>
                </a:lnTo>
                <a:lnTo>
                  <a:pt x="14917" y="9149"/>
                </a:lnTo>
                <a:lnTo>
                  <a:pt x="14917" y="9173"/>
                </a:lnTo>
                <a:lnTo>
                  <a:pt x="14941" y="9198"/>
                </a:lnTo>
                <a:lnTo>
                  <a:pt x="15257" y="9222"/>
                </a:lnTo>
                <a:lnTo>
                  <a:pt x="15549" y="9222"/>
                </a:lnTo>
                <a:lnTo>
                  <a:pt x="15671" y="9368"/>
                </a:lnTo>
                <a:lnTo>
                  <a:pt x="15817" y="9514"/>
                </a:lnTo>
                <a:lnTo>
                  <a:pt x="15963" y="9660"/>
                </a:lnTo>
                <a:lnTo>
                  <a:pt x="16133" y="9782"/>
                </a:lnTo>
                <a:lnTo>
                  <a:pt x="15379" y="10074"/>
                </a:lnTo>
                <a:lnTo>
                  <a:pt x="15038" y="10244"/>
                </a:lnTo>
                <a:lnTo>
                  <a:pt x="14673" y="10439"/>
                </a:lnTo>
                <a:lnTo>
                  <a:pt x="14649" y="10487"/>
                </a:lnTo>
                <a:lnTo>
                  <a:pt x="14649" y="10536"/>
                </a:lnTo>
                <a:lnTo>
                  <a:pt x="14673" y="10585"/>
                </a:lnTo>
                <a:lnTo>
                  <a:pt x="14722" y="10585"/>
                </a:lnTo>
                <a:lnTo>
                  <a:pt x="14965" y="10560"/>
                </a:lnTo>
                <a:lnTo>
                  <a:pt x="15184" y="10536"/>
                </a:lnTo>
                <a:lnTo>
                  <a:pt x="15647" y="10390"/>
                </a:lnTo>
                <a:lnTo>
                  <a:pt x="16109" y="10244"/>
                </a:lnTo>
                <a:lnTo>
                  <a:pt x="16547" y="10074"/>
                </a:lnTo>
                <a:lnTo>
                  <a:pt x="16571" y="10049"/>
                </a:lnTo>
                <a:lnTo>
                  <a:pt x="16693" y="10171"/>
                </a:lnTo>
                <a:lnTo>
                  <a:pt x="16717" y="10220"/>
                </a:lnTo>
                <a:lnTo>
                  <a:pt x="16742" y="10293"/>
                </a:lnTo>
                <a:lnTo>
                  <a:pt x="16742" y="10366"/>
                </a:lnTo>
                <a:lnTo>
                  <a:pt x="16742" y="10439"/>
                </a:lnTo>
                <a:lnTo>
                  <a:pt x="16669" y="10585"/>
                </a:lnTo>
                <a:lnTo>
                  <a:pt x="16158" y="10706"/>
                </a:lnTo>
                <a:lnTo>
                  <a:pt x="15598" y="10804"/>
                </a:lnTo>
                <a:lnTo>
                  <a:pt x="15355" y="10877"/>
                </a:lnTo>
                <a:lnTo>
                  <a:pt x="15087" y="10974"/>
                </a:lnTo>
                <a:lnTo>
                  <a:pt x="14844" y="11096"/>
                </a:lnTo>
                <a:lnTo>
                  <a:pt x="14625" y="11217"/>
                </a:lnTo>
                <a:lnTo>
                  <a:pt x="14600" y="11266"/>
                </a:lnTo>
                <a:lnTo>
                  <a:pt x="14600" y="11315"/>
                </a:lnTo>
                <a:lnTo>
                  <a:pt x="14625" y="11363"/>
                </a:lnTo>
                <a:lnTo>
                  <a:pt x="14673" y="11363"/>
                </a:lnTo>
                <a:lnTo>
                  <a:pt x="15087" y="11339"/>
                </a:lnTo>
                <a:lnTo>
                  <a:pt x="15476" y="11266"/>
                </a:lnTo>
                <a:lnTo>
                  <a:pt x="16279" y="11096"/>
                </a:lnTo>
                <a:lnTo>
                  <a:pt x="16231" y="11193"/>
                </a:lnTo>
                <a:lnTo>
                  <a:pt x="16133" y="11388"/>
                </a:lnTo>
                <a:lnTo>
                  <a:pt x="16060" y="11558"/>
                </a:lnTo>
                <a:lnTo>
                  <a:pt x="16036" y="11728"/>
                </a:lnTo>
                <a:lnTo>
                  <a:pt x="16012" y="11923"/>
                </a:lnTo>
                <a:lnTo>
                  <a:pt x="15379" y="12069"/>
                </a:lnTo>
                <a:lnTo>
                  <a:pt x="15087" y="12142"/>
                </a:lnTo>
                <a:lnTo>
                  <a:pt x="14795" y="12264"/>
                </a:lnTo>
                <a:lnTo>
                  <a:pt x="14771" y="12288"/>
                </a:lnTo>
                <a:lnTo>
                  <a:pt x="14771" y="12312"/>
                </a:lnTo>
                <a:lnTo>
                  <a:pt x="14771" y="12337"/>
                </a:lnTo>
                <a:lnTo>
                  <a:pt x="14795" y="12361"/>
                </a:lnTo>
                <a:lnTo>
                  <a:pt x="14941" y="12410"/>
                </a:lnTo>
                <a:lnTo>
                  <a:pt x="15087" y="12434"/>
                </a:lnTo>
                <a:lnTo>
                  <a:pt x="15403" y="12434"/>
                </a:lnTo>
                <a:lnTo>
                  <a:pt x="15720" y="12410"/>
                </a:lnTo>
                <a:lnTo>
                  <a:pt x="16036" y="12337"/>
                </a:lnTo>
                <a:lnTo>
                  <a:pt x="16036" y="12556"/>
                </a:lnTo>
                <a:lnTo>
                  <a:pt x="16036" y="12702"/>
                </a:lnTo>
                <a:lnTo>
                  <a:pt x="16012" y="12823"/>
                </a:lnTo>
                <a:lnTo>
                  <a:pt x="15987" y="12945"/>
                </a:lnTo>
                <a:lnTo>
                  <a:pt x="15914" y="13018"/>
                </a:lnTo>
                <a:lnTo>
                  <a:pt x="15647" y="13164"/>
                </a:lnTo>
                <a:lnTo>
                  <a:pt x="15355" y="13261"/>
                </a:lnTo>
                <a:lnTo>
                  <a:pt x="15063" y="13383"/>
                </a:lnTo>
                <a:lnTo>
                  <a:pt x="14771" y="13505"/>
                </a:lnTo>
                <a:lnTo>
                  <a:pt x="14479" y="13651"/>
                </a:lnTo>
                <a:lnTo>
                  <a:pt x="14454" y="13699"/>
                </a:lnTo>
                <a:lnTo>
                  <a:pt x="14454" y="13723"/>
                </a:lnTo>
                <a:lnTo>
                  <a:pt x="14454" y="13772"/>
                </a:lnTo>
                <a:lnTo>
                  <a:pt x="14503" y="13796"/>
                </a:lnTo>
                <a:lnTo>
                  <a:pt x="14649" y="13821"/>
                </a:lnTo>
                <a:lnTo>
                  <a:pt x="14795" y="13845"/>
                </a:lnTo>
                <a:lnTo>
                  <a:pt x="14941" y="13821"/>
                </a:lnTo>
                <a:lnTo>
                  <a:pt x="15087" y="13821"/>
                </a:lnTo>
                <a:lnTo>
                  <a:pt x="14917" y="14040"/>
                </a:lnTo>
                <a:lnTo>
                  <a:pt x="14649" y="14332"/>
                </a:lnTo>
                <a:lnTo>
                  <a:pt x="14552" y="14405"/>
                </a:lnTo>
                <a:lnTo>
                  <a:pt x="14454" y="14429"/>
                </a:lnTo>
                <a:lnTo>
                  <a:pt x="14357" y="14429"/>
                </a:lnTo>
                <a:lnTo>
                  <a:pt x="14260" y="14380"/>
                </a:lnTo>
                <a:lnTo>
                  <a:pt x="14187" y="14332"/>
                </a:lnTo>
                <a:lnTo>
                  <a:pt x="14114" y="14259"/>
                </a:lnTo>
                <a:lnTo>
                  <a:pt x="13968" y="14088"/>
                </a:lnTo>
                <a:lnTo>
                  <a:pt x="13870" y="13967"/>
                </a:lnTo>
                <a:lnTo>
                  <a:pt x="13822" y="13821"/>
                </a:lnTo>
                <a:lnTo>
                  <a:pt x="13700" y="13553"/>
                </a:lnTo>
                <a:lnTo>
                  <a:pt x="13651" y="13261"/>
                </a:lnTo>
                <a:lnTo>
                  <a:pt x="13627" y="12969"/>
                </a:lnTo>
                <a:lnTo>
                  <a:pt x="13627" y="12653"/>
                </a:lnTo>
                <a:lnTo>
                  <a:pt x="13603" y="12361"/>
                </a:lnTo>
                <a:lnTo>
                  <a:pt x="13578" y="12215"/>
                </a:lnTo>
                <a:lnTo>
                  <a:pt x="13554" y="12069"/>
                </a:lnTo>
                <a:lnTo>
                  <a:pt x="13481" y="11947"/>
                </a:lnTo>
                <a:lnTo>
                  <a:pt x="13384" y="11801"/>
                </a:lnTo>
                <a:lnTo>
                  <a:pt x="13262" y="11631"/>
                </a:lnTo>
                <a:lnTo>
                  <a:pt x="13165" y="11461"/>
                </a:lnTo>
                <a:lnTo>
                  <a:pt x="13067" y="11266"/>
                </a:lnTo>
                <a:lnTo>
                  <a:pt x="13019" y="11047"/>
                </a:lnTo>
                <a:lnTo>
                  <a:pt x="12970" y="10901"/>
                </a:lnTo>
                <a:lnTo>
                  <a:pt x="12921" y="10755"/>
                </a:lnTo>
                <a:lnTo>
                  <a:pt x="12824" y="10633"/>
                </a:lnTo>
                <a:lnTo>
                  <a:pt x="12727" y="10512"/>
                </a:lnTo>
                <a:lnTo>
                  <a:pt x="12629" y="10439"/>
                </a:lnTo>
                <a:lnTo>
                  <a:pt x="12508" y="10390"/>
                </a:lnTo>
                <a:lnTo>
                  <a:pt x="12410" y="10341"/>
                </a:lnTo>
                <a:lnTo>
                  <a:pt x="12289" y="10317"/>
                </a:lnTo>
                <a:lnTo>
                  <a:pt x="11778" y="10317"/>
                </a:lnTo>
                <a:lnTo>
                  <a:pt x="11534" y="10293"/>
                </a:lnTo>
                <a:lnTo>
                  <a:pt x="11437" y="10268"/>
                </a:lnTo>
                <a:lnTo>
                  <a:pt x="11364" y="10220"/>
                </a:lnTo>
                <a:lnTo>
                  <a:pt x="11267" y="10171"/>
                </a:lnTo>
                <a:lnTo>
                  <a:pt x="11218" y="10122"/>
                </a:lnTo>
                <a:lnTo>
                  <a:pt x="11121" y="9976"/>
                </a:lnTo>
                <a:lnTo>
                  <a:pt x="11048" y="9806"/>
                </a:lnTo>
                <a:lnTo>
                  <a:pt x="11023" y="9611"/>
                </a:lnTo>
                <a:lnTo>
                  <a:pt x="11023" y="9417"/>
                </a:lnTo>
                <a:lnTo>
                  <a:pt x="11023" y="9198"/>
                </a:lnTo>
                <a:lnTo>
                  <a:pt x="11072" y="8906"/>
                </a:lnTo>
                <a:lnTo>
                  <a:pt x="11096" y="8589"/>
                </a:lnTo>
                <a:lnTo>
                  <a:pt x="11169" y="8297"/>
                </a:lnTo>
                <a:lnTo>
                  <a:pt x="11291" y="8030"/>
                </a:lnTo>
                <a:lnTo>
                  <a:pt x="11413" y="7859"/>
                </a:lnTo>
                <a:lnTo>
                  <a:pt x="11583" y="7713"/>
                </a:lnTo>
                <a:lnTo>
                  <a:pt x="11753" y="7616"/>
                </a:lnTo>
                <a:lnTo>
                  <a:pt x="11948" y="7567"/>
                </a:lnTo>
                <a:lnTo>
                  <a:pt x="12167" y="7519"/>
                </a:lnTo>
                <a:lnTo>
                  <a:pt x="12605" y="7519"/>
                </a:lnTo>
                <a:lnTo>
                  <a:pt x="12800" y="7543"/>
                </a:lnTo>
                <a:lnTo>
                  <a:pt x="13092" y="7592"/>
                </a:lnTo>
                <a:lnTo>
                  <a:pt x="13384" y="7689"/>
                </a:lnTo>
                <a:lnTo>
                  <a:pt x="13992" y="7859"/>
                </a:lnTo>
                <a:lnTo>
                  <a:pt x="14284" y="7932"/>
                </a:lnTo>
                <a:lnTo>
                  <a:pt x="14576" y="7957"/>
                </a:lnTo>
                <a:lnTo>
                  <a:pt x="15038" y="7957"/>
                </a:lnTo>
                <a:lnTo>
                  <a:pt x="15184" y="7908"/>
                </a:lnTo>
                <a:lnTo>
                  <a:pt x="15355" y="7835"/>
                </a:lnTo>
                <a:lnTo>
                  <a:pt x="15476" y="7762"/>
                </a:lnTo>
                <a:lnTo>
                  <a:pt x="15549" y="7665"/>
                </a:lnTo>
                <a:lnTo>
                  <a:pt x="15574" y="7543"/>
                </a:lnTo>
                <a:lnTo>
                  <a:pt x="15866" y="7519"/>
                </a:lnTo>
                <a:lnTo>
                  <a:pt x="16158" y="7446"/>
                </a:lnTo>
                <a:lnTo>
                  <a:pt x="16474" y="7348"/>
                </a:lnTo>
                <a:lnTo>
                  <a:pt x="16766" y="7227"/>
                </a:lnTo>
                <a:lnTo>
                  <a:pt x="17764" y="6837"/>
                </a:lnTo>
                <a:lnTo>
                  <a:pt x="18153" y="6740"/>
                </a:lnTo>
                <a:close/>
                <a:moveTo>
                  <a:pt x="6206" y="2725"/>
                </a:moveTo>
                <a:lnTo>
                  <a:pt x="6230" y="2774"/>
                </a:lnTo>
                <a:lnTo>
                  <a:pt x="6230" y="2847"/>
                </a:lnTo>
                <a:lnTo>
                  <a:pt x="6230" y="2944"/>
                </a:lnTo>
                <a:lnTo>
                  <a:pt x="6108" y="3236"/>
                </a:lnTo>
                <a:lnTo>
                  <a:pt x="6060" y="3382"/>
                </a:lnTo>
                <a:lnTo>
                  <a:pt x="6035" y="3528"/>
                </a:lnTo>
                <a:lnTo>
                  <a:pt x="6035" y="3601"/>
                </a:lnTo>
                <a:lnTo>
                  <a:pt x="6035" y="3699"/>
                </a:lnTo>
                <a:lnTo>
                  <a:pt x="6108" y="3845"/>
                </a:lnTo>
                <a:lnTo>
                  <a:pt x="6181" y="4015"/>
                </a:lnTo>
                <a:lnTo>
                  <a:pt x="6254" y="4161"/>
                </a:lnTo>
                <a:lnTo>
                  <a:pt x="6254" y="4210"/>
                </a:lnTo>
                <a:lnTo>
                  <a:pt x="6254" y="4234"/>
                </a:lnTo>
                <a:lnTo>
                  <a:pt x="6230" y="4234"/>
                </a:lnTo>
                <a:lnTo>
                  <a:pt x="6181" y="4258"/>
                </a:lnTo>
                <a:lnTo>
                  <a:pt x="6084" y="4234"/>
                </a:lnTo>
                <a:lnTo>
                  <a:pt x="5962" y="4185"/>
                </a:lnTo>
                <a:lnTo>
                  <a:pt x="5695" y="4064"/>
                </a:lnTo>
                <a:lnTo>
                  <a:pt x="5549" y="3966"/>
                </a:lnTo>
                <a:lnTo>
                  <a:pt x="5330" y="3820"/>
                </a:lnTo>
                <a:lnTo>
                  <a:pt x="5208" y="3772"/>
                </a:lnTo>
                <a:lnTo>
                  <a:pt x="5086" y="3747"/>
                </a:lnTo>
                <a:lnTo>
                  <a:pt x="4989" y="3747"/>
                </a:lnTo>
                <a:lnTo>
                  <a:pt x="4892" y="3772"/>
                </a:lnTo>
                <a:lnTo>
                  <a:pt x="4721" y="3845"/>
                </a:lnTo>
                <a:lnTo>
                  <a:pt x="4332" y="4039"/>
                </a:lnTo>
                <a:lnTo>
                  <a:pt x="3967" y="4210"/>
                </a:lnTo>
                <a:lnTo>
                  <a:pt x="3821" y="4258"/>
                </a:lnTo>
                <a:lnTo>
                  <a:pt x="3724" y="4331"/>
                </a:lnTo>
                <a:lnTo>
                  <a:pt x="3651" y="4429"/>
                </a:lnTo>
                <a:lnTo>
                  <a:pt x="3602" y="4526"/>
                </a:lnTo>
                <a:lnTo>
                  <a:pt x="3578" y="4623"/>
                </a:lnTo>
                <a:lnTo>
                  <a:pt x="3578" y="4721"/>
                </a:lnTo>
                <a:lnTo>
                  <a:pt x="3578" y="4818"/>
                </a:lnTo>
                <a:lnTo>
                  <a:pt x="3602" y="4915"/>
                </a:lnTo>
                <a:lnTo>
                  <a:pt x="3651" y="5013"/>
                </a:lnTo>
                <a:lnTo>
                  <a:pt x="3724" y="5086"/>
                </a:lnTo>
                <a:lnTo>
                  <a:pt x="3797" y="5159"/>
                </a:lnTo>
                <a:lnTo>
                  <a:pt x="3894" y="5232"/>
                </a:lnTo>
                <a:lnTo>
                  <a:pt x="3991" y="5256"/>
                </a:lnTo>
                <a:lnTo>
                  <a:pt x="4113" y="5280"/>
                </a:lnTo>
                <a:lnTo>
                  <a:pt x="4235" y="5280"/>
                </a:lnTo>
                <a:lnTo>
                  <a:pt x="4356" y="5256"/>
                </a:lnTo>
                <a:lnTo>
                  <a:pt x="4551" y="5183"/>
                </a:lnTo>
                <a:lnTo>
                  <a:pt x="4721" y="5086"/>
                </a:lnTo>
                <a:lnTo>
                  <a:pt x="5062" y="4891"/>
                </a:lnTo>
                <a:lnTo>
                  <a:pt x="5232" y="4842"/>
                </a:lnTo>
                <a:lnTo>
                  <a:pt x="5403" y="4818"/>
                </a:lnTo>
                <a:lnTo>
                  <a:pt x="5476" y="4842"/>
                </a:lnTo>
                <a:lnTo>
                  <a:pt x="5573" y="4867"/>
                </a:lnTo>
                <a:lnTo>
                  <a:pt x="5646" y="4915"/>
                </a:lnTo>
                <a:lnTo>
                  <a:pt x="5743" y="4988"/>
                </a:lnTo>
                <a:lnTo>
                  <a:pt x="5865" y="5134"/>
                </a:lnTo>
                <a:lnTo>
                  <a:pt x="5914" y="5256"/>
                </a:lnTo>
                <a:lnTo>
                  <a:pt x="5938" y="5353"/>
                </a:lnTo>
                <a:lnTo>
                  <a:pt x="5889" y="5451"/>
                </a:lnTo>
                <a:lnTo>
                  <a:pt x="5841" y="5524"/>
                </a:lnTo>
                <a:lnTo>
                  <a:pt x="5743" y="5597"/>
                </a:lnTo>
                <a:lnTo>
                  <a:pt x="5500" y="5718"/>
                </a:lnTo>
                <a:lnTo>
                  <a:pt x="5111" y="5888"/>
                </a:lnTo>
                <a:lnTo>
                  <a:pt x="4940" y="5986"/>
                </a:lnTo>
                <a:lnTo>
                  <a:pt x="4746" y="6107"/>
                </a:lnTo>
                <a:lnTo>
                  <a:pt x="4454" y="6351"/>
                </a:lnTo>
                <a:lnTo>
                  <a:pt x="4210" y="6618"/>
                </a:lnTo>
                <a:lnTo>
                  <a:pt x="3699" y="7178"/>
                </a:lnTo>
                <a:lnTo>
                  <a:pt x="3553" y="7324"/>
                </a:lnTo>
                <a:lnTo>
                  <a:pt x="3407" y="7421"/>
                </a:lnTo>
                <a:lnTo>
                  <a:pt x="3261" y="7519"/>
                </a:lnTo>
                <a:lnTo>
                  <a:pt x="3091" y="7592"/>
                </a:lnTo>
                <a:lnTo>
                  <a:pt x="2751" y="7738"/>
                </a:lnTo>
                <a:lnTo>
                  <a:pt x="2410" y="7859"/>
                </a:lnTo>
                <a:lnTo>
                  <a:pt x="2215" y="7957"/>
                </a:lnTo>
                <a:lnTo>
                  <a:pt x="1996" y="8054"/>
                </a:lnTo>
                <a:lnTo>
                  <a:pt x="1777" y="8200"/>
                </a:lnTo>
                <a:lnTo>
                  <a:pt x="1583" y="8370"/>
                </a:lnTo>
                <a:lnTo>
                  <a:pt x="1510" y="8468"/>
                </a:lnTo>
                <a:lnTo>
                  <a:pt x="1437" y="8565"/>
                </a:lnTo>
                <a:lnTo>
                  <a:pt x="1388" y="8687"/>
                </a:lnTo>
                <a:lnTo>
                  <a:pt x="1364" y="8784"/>
                </a:lnTo>
                <a:lnTo>
                  <a:pt x="1364" y="8881"/>
                </a:lnTo>
                <a:lnTo>
                  <a:pt x="1388" y="9003"/>
                </a:lnTo>
                <a:lnTo>
                  <a:pt x="1437" y="9100"/>
                </a:lnTo>
                <a:lnTo>
                  <a:pt x="1534" y="9222"/>
                </a:lnTo>
                <a:lnTo>
                  <a:pt x="1631" y="9295"/>
                </a:lnTo>
                <a:lnTo>
                  <a:pt x="1729" y="9319"/>
                </a:lnTo>
                <a:lnTo>
                  <a:pt x="1972" y="9392"/>
                </a:lnTo>
                <a:lnTo>
                  <a:pt x="2191" y="9441"/>
                </a:lnTo>
                <a:lnTo>
                  <a:pt x="2361" y="9538"/>
                </a:lnTo>
                <a:lnTo>
                  <a:pt x="2532" y="9660"/>
                </a:lnTo>
                <a:lnTo>
                  <a:pt x="2702" y="9830"/>
                </a:lnTo>
                <a:lnTo>
                  <a:pt x="2872" y="9976"/>
                </a:lnTo>
                <a:lnTo>
                  <a:pt x="3067" y="10074"/>
                </a:lnTo>
                <a:lnTo>
                  <a:pt x="3261" y="10147"/>
                </a:lnTo>
                <a:lnTo>
                  <a:pt x="3456" y="10195"/>
                </a:lnTo>
                <a:lnTo>
                  <a:pt x="3894" y="10293"/>
                </a:lnTo>
                <a:lnTo>
                  <a:pt x="4089" y="10317"/>
                </a:lnTo>
                <a:lnTo>
                  <a:pt x="4308" y="10390"/>
                </a:lnTo>
                <a:lnTo>
                  <a:pt x="4770" y="10536"/>
                </a:lnTo>
                <a:lnTo>
                  <a:pt x="5232" y="10755"/>
                </a:lnTo>
                <a:lnTo>
                  <a:pt x="6108" y="11217"/>
                </a:lnTo>
                <a:lnTo>
                  <a:pt x="6327" y="11339"/>
                </a:lnTo>
                <a:lnTo>
                  <a:pt x="6546" y="11485"/>
                </a:lnTo>
                <a:lnTo>
                  <a:pt x="6717" y="11680"/>
                </a:lnTo>
                <a:lnTo>
                  <a:pt x="6790" y="11777"/>
                </a:lnTo>
                <a:lnTo>
                  <a:pt x="6838" y="11899"/>
                </a:lnTo>
                <a:lnTo>
                  <a:pt x="6887" y="12045"/>
                </a:lnTo>
                <a:lnTo>
                  <a:pt x="6887" y="12191"/>
                </a:lnTo>
                <a:lnTo>
                  <a:pt x="6863" y="12337"/>
                </a:lnTo>
                <a:lnTo>
                  <a:pt x="6838" y="12483"/>
                </a:lnTo>
                <a:lnTo>
                  <a:pt x="6741" y="12750"/>
                </a:lnTo>
                <a:lnTo>
                  <a:pt x="6595" y="13018"/>
                </a:lnTo>
                <a:lnTo>
                  <a:pt x="6473" y="13237"/>
                </a:lnTo>
                <a:lnTo>
                  <a:pt x="6327" y="13456"/>
                </a:lnTo>
                <a:lnTo>
                  <a:pt x="6011" y="13869"/>
                </a:lnTo>
                <a:lnTo>
                  <a:pt x="5695" y="14283"/>
                </a:lnTo>
                <a:lnTo>
                  <a:pt x="5403" y="14697"/>
                </a:lnTo>
                <a:lnTo>
                  <a:pt x="5281" y="14891"/>
                </a:lnTo>
                <a:lnTo>
                  <a:pt x="5184" y="15110"/>
                </a:lnTo>
                <a:lnTo>
                  <a:pt x="5111" y="15329"/>
                </a:lnTo>
                <a:lnTo>
                  <a:pt x="5062" y="15548"/>
                </a:lnTo>
                <a:lnTo>
                  <a:pt x="5062" y="15840"/>
                </a:lnTo>
                <a:lnTo>
                  <a:pt x="5038" y="16011"/>
                </a:lnTo>
                <a:lnTo>
                  <a:pt x="5013" y="16157"/>
                </a:lnTo>
                <a:lnTo>
                  <a:pt x="4916" y="15889"/>
                </a:lnTo>
                <a:lnTo>
                  <a:pt x="4819" y="15621"/>
                </a:lnTo>
                <a:lnTo>
                  <a:pt x="4673" y="15062"/>
                </a:lnTo>
                <a:lnTo>
                  <a:pt x="4551" y="14478"/>
                </a:lnTo>
                <a:lnTo>
                  <a:pt x="4405" y="13918"/>
                </a:lnTo>
                <a:lnTo>
                  <a:pt x="4283" y="13578"/>
                </a:lnTo>
                <a:lnTo>
                  <a:pt x="4162" y="13237"/>
                </a:lnTo>
                <a:lnTo>
                  <a:pt x="3894" y="12580"/>
                </a:lnTo>
                <a:lnTo>
                  <a:pt x="3626" y="11923"/>
                </a:lnTo>
                <a:lnTo>
                  <a:pt x="3359" y="11242"/>
                </a:lnTo>
                <a:lnTo>
                  <a:pt x="3261" y="11023"/>
                </a:lnTo>
                <a:lnTo>
                  <a:pt x="3164" y="10804"/>
                </a:lnTo>
                <a:lnTo>
                  <a:pt x="3067" y="10609"/>
                </a:lnTo>
                <a:lnTo>
                  <a:pt x="2945" y="10414"/>
                </a:lnTo>
                <a:lnTo>
                  <a:pt x="2799" y="10244"/>
                </a:lnTo>
                <a:lnTo>
                  <a:pt x="2629" y="10074"/>
                </a:lnTo>
                <a:lnTo>
                  <a:pt x="2459" y="9903"/>
                </a:lnTo>
                <a:lnTo>
                  <a:pt x="2264" y="9757"/>
                </a:lnTo>
                <a:lnTo>
                  <a:pt x="2045" y="9611"/>
                </a:lnTo>
                <a:lnTo>
                  <a:pt x="1802" y="9465"/>
                </a:lnTo>
                <a:lnTo>
                  <a:pt x="1339" y="9222"/>
                </a:lnTo>
                <a:lnTo>
                  <a:pt x="1218" y="9125"/>
                </a:lnTo>
                <a:lnTo>
                  <a:pt x="1120" y="9052"/>
                </a:lnTo>
                <a:lnTo>
                  <a:pt x="974" y="8857"/>
                </a:lnTo>
                <a:lnTo>
                  <a:pt x="853" y="8662"/>
                </a:lnTo>
                <a:lnTo>
                  <a:pt x="731" y="8419"/>
                </a:lnTo>
                <a:lnTo>
                  <a:pt x="682" y="8346"/>
                </a:lnTo>
                <a:lnTo>
                  <a:pt x="804" y="7786"/>
                </a:lnTo>
                <a:lnTo>
                  <a:pt x="926" y="7227"/>
                </a:lnTo>
                <a:lnTo>
                  <a:pt x="1096" y="6691"/>
                </a:lnTo>
                <a:lnTo>
                  <a:pt x="1315" y="6156"/>
                </a:lnTo>
                <a:lnTo>
                  <a:pt x="1534" y="5621"/>
                </a:lnTo>
                <a:lnTo>
                  <a:pt x="1802" y="5134"/>
                </a:lnTo>
                <a:lnTo>
                  <a:pt x="2069" y="4648"/>
                </a:lnTo>
                <a:lnTo>
                  <a:pt x="2386" y="4185"/>
                </a:lnTo>
                <a:lnTo>
                  <a:pt x="2653" y="3820"/>
                </a:lnTo>
                <a:lnTo>
                  <a:pt x="2945" y="3480"/>
                </a:lnTo>
                <a:lnTo>
                  <a:pt x="3237" y="3626"/>
                </a:lnTo>
                <a:lnTo>
                  <a:pt x="3578" y="3723"/>
                </a:lnTo>
                <a:lnTo>
                  <a:pt x="3894" y="3772"/>
                </a:lnTo>
                <a:lnTo>
                  <a:pt x="4064" y="3772"/>
                </a:lnTo>
                <a:lnTo>
                  <a:pt x="4235" y="3747"/>
                </a:lnTo>
                <a:lnTo>
                  <a:pt x="4381" y="3723"/>
                </a:lnTo>
                <a:lnTo>
                  <a:pt x="4502" y="3674"/>
                </a:lnTo>
                <a:lnTo>
                  <a:pt x="4746" y="3553"/>
                </a:lnTo>
                <a:lnTo>
                  <a:pt x="4989" y="3382"/>
                </a:lnTo>
                <a:lnTo>
                  <a:pt x="5208" y="3212"/>
                </a:lnTo>
                <a:lnTo>
                  <a:pt x="5451" y="3042"/>
                </a:lnTo>
                <a:lnTo>
                  <a:pt x="5646" y="2920"/>
                </a:lnTo>
                <a:lnTo>
                  <a:pt x="5841" y="2823"/>
                </a:lnTo>
                <a:lnTo>
                  <a:pt x="6011" y="2750"/>
                </a:lnTo>
                <a:lnTo>
                  <a:pt x="6084" y="2725"/>
                </a:lnTo>
                <a:close/>
                <a:moveTo>
                  <a:pt x="12240" y="18079"/>
                </a:moveTo>
                <a:lnTo>
                  <a:pt x="12386" y="18128"/>
                </a:lnTo>
                <a:lnTo>
                  <a:pt x="12556" y="18152"/>
                </a:lnTo>
                <a:lnTo>
                  <a:pt x="12289" y="18225"/>
                </a:lnTo>
                <a:lnTo>
                  <a:pt x="12289" y="18152"/>
                </a:lnTo>
                <a:lnTo>
                  <a:pt x="12264" y="18103"/>
                </a:lnTo>
                <a:lnTo>
                  <a:pt x="12240" y="18079"/>
                </a:lnTo>
                <a:close/>
                <a:moveTo>
                  <a:pt x="10245" y="754"/>
                </a:moveTo>
                <a:lnTo>
                  <a:pt x="10804" y="779"/>
                </a:lnTo>
                <a:lnTo>
                  <a:pt x="11315" y="827"/>
                </a:lnTo>
                <a:lnTo>
                  <a:pt x="11534" y="852"/>
                </a:lnTo>
                <a:lnTo>
                  <a:pt x="11753" y="900"/>
                </a:lnTo>
                <a:lnTo>
                  <a:pt x="12216" y="1046"/>
                </a:lnTo>
                <a:lnTo>
                  <a:pt x="12678" y="1241"/>
                </a:lnTo>
                <a:lnTo>
                  <a:pt x="13116" y="1436"/>
                </a:lnTo>
                <a:lnTo>
                  <a:pt x="13578" y="1655"/>
                </a:lnTo>
                <a:lnTo>
                  <a:pt x="13043" y="1874"/>
                </a:lnTo>
                <a:lnTo>
                  <a:pt x="12824" y="1971"/>
                </a:lnTo>
                <a:lnTo>
                  <a:pt x="12629" y="2068"/>
                </a:lnTo>
                <a:lnTo>
                  <a:pt x="12435" y="2190"/>
                </a:lnTo>
                <a:lnTo>
                  <a:pt x="12264" y="2360"/>
                </a:lnTo>
                <a:lnTo>
                  <a:pt x="12240" y="2385"/>
                </a:lnTo>
                <a:lnTo>
                  <a:pt x="12264" y="2409"/>
                </a:lnTo>
                <a:lnTo>
                  <a:pt x="12289" y="2433"/>
                </a:lnTo>
                <a:lnTo>
                  <a:pt x="12532" y="2385"/>
                </a:lnTo>
                <a:lnTo>
                  <a:pt x="12751" y="2312"/>
                </a:lnTo>
                <a:lnTo>
                  <a:pt x="13213" y="2166"/>
                </a:lnTo>
                <a:lnTo>
                  <a:pt x="13603" y="2044"/>
                </a:lnTo>
                <a:lnTo>
                  <a:pt x="13822" y="1995"/>
                </a:lnTo>
                <a:lnTo>
                  <a:pt x="13992" y="1898"/>
                </a:lnTo>
                <a:lnTo>
                  <a:pt x="14162" y="1995"/>
                </a:lnTo>
                <a:lnTo>
                  <a:pt x="14114" y="2020"/>
                </a:lnTo>
                <a:lnTo>
                  <a:pt x="13724" y="2190"/>
                </a:lnTo>
                <a:lnTo>
                  <a:pt x="13311" y="2385"/>
                </a:lnTo>
                <a:lnTo>
                  <a:pt x="13140" y="2482"/>
                </a:lnTo>
                <a:lnTo>
                  <a:pt x="12946" y="2604"/>
                </a:lnTo>
                <a:lnTo>
                  <a:pt x="12775" y="2750"/>
                </a:lnTo>
                <a:lnTo>
                  <a:pt x="12654" y="2896"/>
                </a:lnTo>
                <a:lnTo>
                  <a:pt x="12629" y="2944"/>
                </a:lnTo>
                <a:lnTo>
                  <a:pt x="12654" y="2969"/>
                </a:lnTo>
                <a:lnTo>
                  <a:pt x="12678" y="2969"/>
                </a:lnTo>
                <a:lnTo>
                  <a:pt x="12824" y="2944"/>
                </a:lnTo>
                <a:lnTo>
                  <a:pt x="12994" y="2920"/>
                </a:lnTo>
                <a:lnTo>
                  <a:pt x="13286" y="2823"/>
                </a:lnTo>
                <a:lnTo>
                  <a:pt x="13846" y="2555"/>
                </a:lnTo>
                <a:lnTo>
                  <a:pt x="14211" y="2385"/>
                </a:lnTo>
                <a:lnTo>
                  <a:pt x="14576" y="2263"/>
                </a:lnTo>
                <a:lnTo>
                  <a:pt x="14698" y="2336"/>
                </a:lnTo>
                <a:lnTo>
                  <a:pt x="15014" y="2555"/>
                </a:lnTo>
                <a:lnTo>
                  <a:pt x="14503" y="2798"/>
                </a:lnTo>
                <a:lnTo>
                  <a:pt x="13749" y="3090"/>
                </a:lnTo>
                <a:lnTo>
                  <a:pt x="13359" y="3261"/>
                </a:lnTo>
                <a:lnTo>
                  <a:pt x="12994" y="3455"/>
                </a:lnTo>
                <a:lnTo>
                  <a:pt x="12970" y="3480"/>
                </a:lnTo>
                <a:lnTo>
                  <a:pt x="12970" y="3504"/>
                </a:lnTo>
                <a:lnTo>
                  <a:pt x="12994" y="3528"/>
                </a:lnTo>
                <a:lnTo>
                  <a:pt x="13019" y="3553"/>
                </a:lnTo>
                <a:lnTo>
                  <a:pt x="13213" y="3553"/>
                </a:lnTo>
                <a:lnTo>
                  <a:pt x="13432" y="3528"/>
                </a:lnTo>
                <a:lnTo>
                  <a:pt x="13822" y="3431"/>
                </a:lnTo>
                <a:lnTo>
                  <a:pt x="14235" y="3309"/>
                </a:lnTo>
                <a:lnTo>
                  <a:pt x="14625" y="3163"/>
                </a:lnTo>
                <a:lnTo>
                  <a:pt x="15014" y="3042"/>
                </a:lnTo>
                <a:lnTo>
                  <a:pt x="15452" y="2896"/>
                </a:lnTo>
                <a:lnTo>
                  <a:pt x="15647" y="3066"/>
                </a:lnTo>
                <a:lnTo>
                  <a:pt x="15428" y="3139"/>
                </a:lnTo>
                <a:lnTo>
                  <a:pt x="15209" y="3236"/>
                </a:lnTo>
                <a:lnTo>
                  <a:pt x="14795" y="3431"/>
                </a:lnTo>
                <a:lnTo>
                  <a:pt x="14430" y="3601"/>
                </a:lnTo>
                <a:lnTo>
                  <a:pt x="14138" y="3626"/>
                </a:lnTo>
                <a:lnTo>
                  <a:pt x="13870" y="3650"/>
                </a:lnTo>
                <a:lnTo>
                  <a:pt x="13578" y="3699"/>
                </a:lnTo>
                <a:lnTo>
                  <a:pt x="13311" y="3796"/>
                </a:lnTo>
                <a:lnTo>
                  <a:pt x="13189" y="3869"/>
                </a:lnTo>
                <a:lnTo>
                  <a:pt x="13067" y="3942"/>
                </a:lnTo>
                <a:lnTo>
                  <a:pt x="12970" y="4039"/>
                </a:lnTo>
                <a:lnTo>
                  <a:pt x="12873" y="4137"/>
                </a:lnTo>
                <a:lnTo>
                  <a:pt x="12800" y="4258"/>
                </a:lnTo>
                <a:lnTo>
                  <a:pt x="12727" y="4380"/>
                </a:lnTo>
                <a:lnTo>
                  <a:pt x="12654" y="4648"/>
                </a:lnTo>
                <a:lnTo>
                  <a:pt x="12629" y="4745"/>
                </a:lnTo>
                <a:lnTo>
                  <a:pt x="12629" y="4842"/>
                </a:lnTo>
                <a:lnTo>
                  <a:pt x="12629" y="5013"/>
                </a:lnTo>
                <a:lnTo>
                  <a:pt x="12629" y="5110"/>
                </a:lnTo>
                <a:lnTo>
                  <a:pt x="12605" y="5183"/>
                </a:lnTo>
                <a:lnTo>
                  <a:pt x="12556" y="5280"/>
                </a:lnTo>
                <a:lnTo>
                  <a:pt x="12459" y="5353"/>
                </a:lnTo>
                <a:lnTo>
                  <a:pt x="12240" y="5548"/>
                </a:lnTo>
                <a:lnTo>
                  <a:pt x="12045" y="5767"/>
                </a:lnTo>
                <a:lnTo>
                  <a:pt x="11997" y="5840"/>
                </a:lnTo>
                <a:lnTo>
                  <a:pt x="11972" y="5937"/>
                </a:lnTo>
                <a:lnTo>
                  <a:pt x="11972" y="6010"/>
                </a:lnTo>
                <a:lnTo>
                  <a:pt x="11997" y="6107"/>
                </a:lnTo>
                <a:lnTo>
                  <a:pt x="12045" y="6156"/>
                </a:lnTo>
                <a:lnTo>
                  <a:pt x="12070" y="6156"/>
                </a:lnTo>
                <a:lnTo>
                  <a:pt x="11948" y="6205"/>
                </a:lnTo>
                <a:lnTo>
                  <a:pt x="11534" y="6375"/>
                </a:lnTo>
                <a:lnTo>
                  <a:pt x="11364" y="6497"/>
                </a:lnTo>
                <a:lnTo>
                  <a:pt x="11169" y="6618"/>
                </a:lnTo>
                <a:lnTo>
                  <a:pt x="11048" y="6740"/>
                </a:lnTo>
                <a:lnTo>
                  <a:pt x="10999" y="6862"/>
                </a:lnTo>
                <a:lnTo>
                  <a:pt x="10999" y="6983"/>
                </a:lnTo>
                <a:lnTo>
                  <a:pt x="11048" y="7081"/>
                </a:lnTo>
                <a:lnTo>
                  <a:pt x="11121" y="7178"/>
                </a:lnTo>
                <a:lnTo>
                  <a:pt x="11218" y="7275"/>
                </a:lnTo>
                <a:lnTo>
                  <a:pt x="11364" y="7324"/>
                </a:lnTo>
                <a:lnTo>
                  <a:pt x="11486" y="7373"/>
                </a:lnTo>
                <a:lnTo>
                  <a:pt x="11340" y="7470"/>
                </a:lnTo>
                <a:lnTo>
                  <a:pt x="11194" y="7592"/>
                </a:lnTo>
                <a:lnTo>
                  <a:pt x="11072" y="7738"/>
                </a:lnTo>
                <a:lnTo>
                  <a:pt x="10950" y="7908"/>
                </a:lnTo>
                <a:lnTo>
                  <a:pt x="10853" y="8151"/>
                </a:lnTo>
                <a:lnTo>
                  <a:pt x="10804" y="8419"/>
                </a:lnTo>
                <a:lnTo>
                  <a:pt x="10731" y="8954"/>
                </a:lnTo>
                <a:lnTo>
                  <a:pt x="10683" y="9222"/>
                </a:lnTo>
                <a:lnTo>
                  <a:pt x="10659" y="9514"/>
                </a:lnTo>
                <a:lnTo>
                  <a:pt x="10683" y="9806"/>
                </a:lnTo>
                <a:lnTo>
                  <a:pt x="10707" y="9952"/>
                </a:lnTo>
                <a:lnTo>
                  <a:pt x="10780" y="10074"/>
                </a:lnTo>
                <a:lnTo>
                  <a:pt x="10926" y="10293"/>
                </a:lnTo>
                <a:lnTo>
                  <a:pt x="10999" y="10390"/>
                </a:lnTo>
                <a:lnTo>
                  <a:pt x="11096" y="10463"/>
                </a:lnTo>
                <a:lnTo>
                  <a:pt x="11194" y="10512"/>
                </a:lnTo>
                <a:lnTo>
                  <a:pt x="11315" y="10560"/>
                </a:lnTo>
                <a:lnTo>
                  <a:pt x="11583" y="10633"/>
                </a:lnTo>
                <a:lnTo>
                  <a:pt x="11875" y="10633"/>
                </a:lnTo>
                <a:lnTo>
                  <a:pt x="12191" y="10609"/>
                </a:lnTo>
                <a:lnTo>
                  <a:pt x="12337" y="10633"/>
                </a:lnTo>
                <a:lnTo>
                  <a:pt x="12459" y="10682"/>
                </a:lnTo>
                <a:lnTo>
                  <a:pt x="12556" y="10755"/>
                </a:lnTo>
                <a:lnTo>
                  <a:pt x="12629" y="10852"/>
                </a:lnTo>
                <a:lnTo>
                  <a:pt x="12702" y="10974"/>
                </a:lnTo>
                <a:lnTo>
                  <a:pt x="12751" y="11096"/>
                </a:lnTo>
                <a:lnTo>
                  <a:pt x="12800" y="11363"/>
                </a:lnTo>
                <a:lnTo>
                  <a:pt x="12848" y="11485"/>
                </a:lnTo>
                <a:lnTo>
                  <a:pt x="12897" y="11607"/>
                </a:lnTo>
                <a:lnTo>
                  <a:pt x="12946" y="11728"/>
                </a:lnTo>
                <a:lnTo>
                  <a:pt x="13043" y="11826"/>
                </a:lnTo>
                <a:lnTo>
                  <a:pt x="13165" y="12020"/>
                </a:lnTo>
                <a:lnTo>
                  <a:pt x="13262" y="12215"/>
                </a:lnTo>
                <a:lnTo>
                  <a:pt x="13311" y="12434"/>
                </a:lnTo>
                <a:lnTo>
                  <a:pt x="13311" y="12677"/>
                </a:lnTo>
                <a:lnTo>
                  <a:pt x="13311" y="13091"/>
                </a:lnTo>
                <a:lnTo>
                  <a:pt x="13359" y="13505"/>
                </a:lnTo>
                <a:lnTo>
                  <a:pt x="13408" y="13699"/>
                </a:lnTo>
                <a:lnTo>
                  <a:pt x="13457" y="13894"/>
                </a:lnTo>
                <a:lnTo>
                  <a:pt x="13554" y="14088"/>
                </a:lnTo>
                <a:lnTo>
                  <a:pt x="13651" y="14283"/>
                </a:lnTo>
                <a:lnTo>
                  <a:pt x="13822" y="14526"/>
                </a:lnTo>
                <a:lnTo>
                  <a:pt x="13919" y="14624"/>
                </a:lnTo>
                <a:lnTo>
                  <a:pt x="14016" y="14721"/>
                </a:lnTo>
                <a:lnTo>
                  <a:pt x="14138" y="14794"/>
                </a:lnTo>
                <a:lnTo>
                  <a:pt x="14260" y="14843"/>
                </a:lnTo>
                <a:lnTo>
                  <a:pt x="14406" y="14867"/>
                </a:lnTo>
                <a:lnTo>
                  <a:pt x="14576" y="14843"/>
                </a:lnTo>
                <a:lnTo>
                  <a:pt x="14698" y="14794"/>
                </a:lnTo>
                <a:lnTo>
                  <a:pt x="14819" y="14745"/>
                </a:lnTo>
                <a:lnTo>
                  <a:pt x="14917" y="14648"/>
                </a:lnTo>
                <a:lnTo>
                  <a:pt x="15014" y="14551"/>
                </a:lnTo>
                <a:lnTo>
                  <a:pt x="15355" y="14502"/>
                </a:lnTo>
                <a:lnTo>
                  <a:pt x="15695" y="14429"/>
                </a:lnTo>
                <a:lnTo>
                  <a:pt x="16377" y="14234"/>
                </a:lnTo>
                <a:lnTo>
                  <a:pt x="16717" y="14113"/>
                </a:lnTo>
                <a:lnTo>
                  <a:pt x="17034" y="13967"/>
                </a:lnTo>
                <a:lnTo>
                  <a:pt x="17350" y="13821"/>
                </a:lnTo>
                <a:lnTo>
                  <a:pt x="17691" y="13699"/>
                </a:lnTo>
                <a:lnTo>
                  <a:pt x="17472" y="14113"/>
                </a:lnTo>
                <a:lnTo>
                  <a:pt x="17228" y="14526"/>
                </a:lnTo>
                <a:lnTo>
                  <a:pt x="17107" y="14526"/>
                </a:lnTo>
                <a:lnTo>
                  <a:pt x="16961" y="14551"/>
                </a:lnTo>
                <a:lnTo>
                  <a:pt x="16669" y="14599"/>
                </a:lnTo>
                <a:lnTo>
                  <a:pt x="16231" y="14721"/>
                </a:lnTo>
                <a:lnTo>
                  <a:pt x="15233" y="15013"/>
                </a:lnTo>
                <a:lnTo>
                  <a:pt x="14284" y="15329"/>
                </a:lnTo>
                <a:lnTo>
                  <a:pt x="14260" y="15354"/>
                </a:lnTo>
                <a:lnTo>
                  <a:pt x="14235" y="15378"/>
                </a:lnTo>
                <a:lnTo>
                  <a:pt x="14235" y="15402"/>
                </a:lnTo>
                <a:lnTo>
                  <a:pt x="14284" y="15427"/>
                </a:lnTo>
                <a:lnTo>
                  <a:pt x="14454" y="15451"/>
                </a:lnTo>
                <a:lnTo>
                  <a:pt x="14673" y="15475"/>
                </a:lnTo>
                <a:lnTo>
                  <a:pt x="14868" y="15451"/>
                </a:lnTo>
                <a:lnTo>
                  <a:pt x="15063" y="15427"/>
                </a:lnTo>
                <a:lnTo>
                  <a:pt x="15452" y="15329"/>
                </a:lnTo>
                <a:lnTo>
                  <a:pt x="15841" y="15232"/>
                </a:lnTo>
                <a:lnTo>
                  <a:pt x="16304" y="15110"/>
                </a:lnTo>
                <a:lnTo>
                  <a:pt x="16766" y="14989"/>
                </a:lnTo>
                <a:lnTo>
                  <a:pt x="16936" y="14989"/>
                </a:lnTo>
                <a:lnTo>
                  <a:pt x="16815" y="15159"/>
                </a:lnTo>
                <a:lnTo>
                  <a:pt x="16571" y="15500"/>
                </a:lnTo>
                <a:lnTo>
                  <a:pt x="16231" y="15524"/>
                </a:lnTo>
                <a:lnTo>
                  <a:pt x="15890" y="15573"/>
                </a:lnTo>
                <a:lnTo>
                  <a:pt x="15233" y="15767"/>
                </a:lnTo>
                <a:lnTo>
                  <a:pt x="14381" y="16011"/>
                </a:lnTo>
                <a:lnTo>
                  <a:pt x="13968" y="16132"/>
                </a:lnTo>
                <a:lnTo>
                  <a:pt x="13530" y="16230"/>
                </a:lnTo>
                <a:lnTo>
                  <a:pt x="13505" y="16278"/>
                </a:lnTo>
                <a:lnTo>
                  <a:pt x="13481" y="16303"/>
                </a:lnTo>
                <a:lnTo>
                  <a:pt x="13505" y="16351"/>
                </a:lnTo>
                <a:lnTo>
                  <a:pt x="13554" y="16376"/>
                </a:lnTo>
                <a:lnTo>
                  <a:pt x="13919" y="16351"/>
                </a:lnTo>
                <a:lnTo>
                  <a:pt x="14284" y="16327"/>
                </a:lnTo>
                <a:lnTo>
                  <a:pt x="14625" y="16303"/>
                </a:lnTo>
                <a:lnTo>
                  <a:pt x="14990" y="16230"/>
                </a:lnTo>
                <a:lnTo>
                  <a:pt x="15549" y="16132"/>
                </a:lnTo>
                <a:lnTo>
                  <a:pt x="16133" y="16011"/>
                </a:lnTo>
                <a:lnTo>
                  <a:pt x="15866" y="16278"/>
                </a:lnTo>
                <a:lnTo>
                  <a:pt x="15574" y="16327"/>
                </a:lnTo>
                <a:lnTo>
                  <a:pt x="15282" y="16376"/>
                </a:lnTo>
                <a:lnTo>
                  <a:pt x="14698" y="16473"/>
                </a:lnTo>
                <a:lnTo>
                  <a:pt x="14308" y="16522"/>
                </a:lnTo>
                <a:lnTo>
                  <a:pt x="13943" y="16570"/>
                </a:lnTo>
                <a:lnTo>
                  <a:pt x="13578" y="16668"/>
                </a:lnTo>
                <a:lnTo>
                  <a:pt x="13408" y="16716"/>
                </a:lnTo>
                <a:lnTo>
                  <a:pt x="13238" y="16814"/>
                </a:lnTo>
                <a:lnTo>
                  <a:pt x="13213" y="16814"/>
                </a:lnTo>
                <a:lnTo>
                  <a:pt x="13213" y="16838"/>
                </a:lnTo>
                <a:lnTo>
                  <a:pt x="13238" y="16862"/>
                </a:lnTo>
                <a:lnTo>
                  <a:pt x="13262" y="16887"/>
                </a:lnTo>
                <a:lnTo>
                  <a:pt x="13457" y="16911"/>
                </a:lnTo>
                <a:lnTo>
                  <a:pt x="14065" y="16911"/>
                </a:lnTo>
                <a:lnTo>
                  <a:pt x="14479" y="16887"/>
                </a:lnTo>
                <a:lnTo>
                  <a:pt x="14868" y="16838"/>
                </a:lnTo>
                <a:lnTo>
                  <a:pt x="15282" y="16789"/>
                </a:lnTo>
                <a:lnTo>
                  <a:pt x="15014" y="17008"/>
                </a:lnTo>
                <a:lnTo>
                  <a:pt x="14722" y="17203"/>
                </a:lnTo>
                <a:lnTo>
                  <a:pt x="14552" y="17179"/>
                </a:lnTo>
                <a:lnTo>
                  <a:pt x="14357" y="17154"/>
                </a:lnTo>
                <a:lnTo>
                  <a:pt x="13968" y="17179"/>
                </a:lnTo>
                <a:lnTo>
                  <a:pt x="13603" y="17203"/>
                </a:lnTo>
                <a:lnTo>
                  <a:pt x="13238" y="17227"/>
                </a:lnTo>
                <a:lnTo>
                  <a:pt x="12532" y="17300"/>
                </a:lnTo>
                <a:lnTo>
                  <a:pt x="12483" y="17325"/>
                </a:lnTo>
                <a:lnTo>
                  <a:pt x="12459" y="17373"/>
                </a:lnTo>
                <a:lnTo>
                  <a:pt x="12483" y="17422"/>
                </a:lnTo>
                <a:lnTo>
                  <a:pt x="12532" y="17446"/>
                </a:lnTo>
                <a:lnTo>
                  <a:pt x="13165" y="17519"/>
                </a:lnTo>
                <a:lnTo>
                  <a:pt x="13481" y="17544"/>
                </a:lnTo>
                <a:lnTo>
                  <a:pt x="13797" y="17568"/>
                </a:lnTo>
                <a:lnTo>
                  <a:pt x="14089" y="17592"/>
                </a:lnTo>
                <a:lnTo>
                  <a:pt x="13846" y="17714"/>
                </a:lnTo>
                <a:lnTo>
                  <a:pt x="13530" y="17836"/>
                </a:lnTo>
                <a:lnTo>
                  <a:pt x="13505" y="17811"/>
                </a:lnTo>
                <a:lnTo>
                  <a:pt x="13432" y="17787"/>
                </a:lnTo>
                <a:lnTo>
                  <a:pt x="13335" y="17763"/>
                </a:lnTo>
                <a:lnTo>
                  <a:pt x="13140" y="17763"/>
                </a:lnTo>
                <a:lnTo>
                  <a:pt x="12946" y="17787"/>
                </a:lnTo>
                <a:lnTo>
                  <a:pt x="12751" y="17787"/>
                </a:lnTo>
                <a:lnTo>
                  <a:pt x="12337" y="17763"/>
                </a:lnTo>
                <a:lnTo>
                  <a:pt x="11948" y="17763"/>
                </a:lnTo>
                <a:lnTo>
                  <a:pt x="11899" y="17787"/>
                </a:lnTo>
                <a:lnTo>
                  <a:pt x="11899" y="17836"/>
                </a:lnTo>
                <a:lnTo>
                  <a:pt x="12021" y="17957"/>
                </a:lnTo>
                <a:lnTo>
                  <a:pt x="12167" y="18030"/>
                </a:lnTo>
                <a:lnTo>
                  <a:pt x="11948" y="17982"/>
                </a:lnTo>
                <a:lnTo>
                  <a:pt x="11656" y="17957"/>
                </a:lnTo>
                <a:lnTo>
                  <a:pt x="11534" y="17957"/>
                </a:lnTo>
                <a:lnTo>
                  <a:pt x="11413" y="17982"/>
                </a:lnTo>
                <a:lnTo>
                  <a:pt x="11340" y="18030"/>
                </a:lnTo>
                <a:lnTo>
                  <a:pt x="11340" y="18055"/>
                </a:lnTo>
                <a:lnTo>
                  <a:pt x="11315" y="18103"/>
                </a:lnTo>
                <a:lnTo>
                  <a:pt x="11340" y="18176"/>
                </a:lnTo>
                <a:lnTo>
                  <a:pt x="11388" y="18225"/>
                </a:lnTo>
                <a:lnTo>
                  <a:pt x="11559" y="18298"/>
                </a:lnTo>
                <a:lnTo>
                  <a:pt x="11753" y="18371"/>
                </a:lnTo>
                <a:lnTo>
                  <a:pt x="11510" y="18420"/>
                </a:lnTo>
                <a:lnTo>
                  <a:pt x="11437" y="18347"/>
                </a:lnTo>
                <a:lnTo>
                  <a:pt x="11291" y="18298"/>
                </a:lnTo>
                <a:lnTo>
                  <a:pt x="11121" y="18274"/>
                </a:lnTo>
                <a:lnTo>
                  <a:pt x="10926" y="18298"/>
                </a:lnTo>
                <a:lnTo>
                  <a:pt x="10756" y="18347"/>
                </a:lnTo>
                <a:lnTo>
                  <a:pt x="10731" y="18371"/>
                </a:lnTo>
                <a:lnTo>
                  <a:pt x="10731" y="18395"/>
                </a:lnTo>
                <a:lnTo>
                  <a:pt x="10731" y="18420"/>
                </a:lnTo>
                <a:lnTo>
                  <a:pt x="10756" y="18444"/>
                </a:lnTo>
                <a:lnTo>
                  <a:pt x="11023" y="18541"/>
                </a:lnTo>
                <a:lnTo>
                  <a:pt x="10926" y="18566"/>
                </a:lnTo>
                <a:lnTo>
                  <a:pt x="10877" y="18541"/>
                </a:lnTo>
                <a:lnTo>
                  <a:pt x="10488" y="18541"/>
                </a:lnTo>
                <a:lnTo>
                  <a:pt x="9515" y="18566"/>
                </a:lnTo>
                <a:lnTo>
                  <a:pt x="8396" y="18566"/>
                </a:lnTo>
                <a:lnTo>
                  <a:pt x="7885" y="18517"/>
                </a:lnTo>
                <a:lnTo>
                  <a:pt x="7666" y="18493"/>
                </a:lnTo>
                <a:lnTo>
                  <a:pt x="7471" y="18444"/>
                </a:lnTo>
                <a:lnTo>
                  <a:pt x="7082" y="18322"/>
                </a:lnTo>
                <a:lnTo>
                  <a:pt x="6692" y="18176"/>
                </a:lnTo>
                <a:lnTo>
                  <a:pt x="6303" y="18006"/>
                </a:lnTo>
                <a:lnTo>
                  <a:pt x="5938" y="17836"/>
                </a:lnTo>
                <a:lnTo>
                  <a:pt x="5208" y="17446"/>
                </a:lnTo>
                <a:lnTo>
                  <a:pt x="4527" y="17008"/>
                </a:lnTo>
                <a:lnTo>
                  <a:pt x="4162" y="16765"/>
                </a:lnTo>
                <a:lnTo>
                  <a:pt x="3797" y="16473"/>
                </a:lnTo>
                <a:lnTo>
                  <a:pt x="3456" y="16181"/>
                </a:lnTo>
                <a:lnTo>
                  <a:pt x="3140" y="15865"/>
                </a:lnTo>
                <a:lnTo>
                  <a:pt x="2823" y="15548"/>
                </a:lnTo>
                <a:lnTo>
                  <a:pt x="2532" y="15208"/>
                </a:lnTo>
                <a:lnTo>
                  <a:pt x="2264" y="14843"/>
                </a:lnTo>
                <a:lnTo>
                  <a:pt x="1996" y="14478"/>
                </a:lnTo>
                <a:lnTo>
                  <a:pt x="1753" y="14113"/>
                </a:lnTo>
                <a:lnTo>
                  <a:pt x="1534" y="13699"/>
                </a:lnTo>
                <a:lnTo>
                  <a:pt x="1339" y="13310"/>
                </a:lnTo>
                <a:lnTo>
                  <a:pt x="1169" y="12896"/>
                </a:lnTo>
                <a:lnTo>
                  <a:pt x="999" y="12483"/>
                </a:lnTo>
                <a:lnTo>
                  <a:pt x="877" y="12045"/>
                </a:lnTo>
                <a:lnTo>
                  <a:pt x="755" y="11607"/>
                </a:lnTo>
                <a:lnTo>
                  <a:pt x="682" y="11169"/>
                </a:lnTo>
                <a:lnTo>
                  <a:pt x="609" y="10658"/>
                </a:lnTo>
                <a:lnTo>
                  <a:pt x="561" y="10147"/>
                </a:lnTo>
                <a:lnTo>
                  <a:pt x="561" y="9611"/>
                </a:lnTo>
                <a:lnTo>
                  <a:pt x="585" y="9100"/>
                </a:lnTo>
                <a:lnTo>
                  <a:pt x="780" y="9319"/>
                </a:lnTo>
                <a:lnTo>
                  <a:pt x="974" y="9514"/>
                </a:lnTo>
                <a:lnTo>
                  <a:pt x="1218" y="9684"/>
                </a:lnTo>
                <a:lnTo>
                  <a:pt x="1510" y="9855"/>
                </a:lnTo>
                <a:lnTo>
                  <a:pt x="1777" y="10001"/>
                </a:lnTo>
                <a:lnTo>
                  <a:pt x="2021" y="10171"/>
                </a:lnTo>
                <a:lnTo>
                  <a:pt x="2215" y="10341"/>
                </a:lnTo>
                <a:lnTo>
                  <a:pt x="2410" y="10536"/>
                </a:lnTo>
                <a:lnTo>
                  <a:pt x="2580" y="10731"/>
                </a:lnTo>
                <a:lnTo>
                  <a:pt x="2702" y="10974"/>
                </a:lnTo>
                <a:lnTo>
                  <a:pt x="2848" y="11217"/>
                </a:lnTo>
                <a:lnTo>
                  <a:pt x="2945" y="11509"/>
                </a:lnTo>
                <a:lnTo>
                  <a:pt x="3213" y="12191"/>
                </a:lnTo>
                <a:lnTo>
                  <a:pt x="3480" y="12848"/>
                </a:lnTo>
                <a:lnTo>
                  <a:pt x="3772" y="13529"/>
                </a:lnTo>
                <a:lnTo>
                  <a:pt x="3894" y="13869"/>
                </a:lnTo>
                <a:lnTo>
                  <a:pt x="3991" y="14210"/>
                </a:lnTo>
                <a:lnTo>
                  <a:pt x="4162" y="14843"/>
                </a:lnTo>
                <a:lnTo>
                  <a:pt x="4308" y="15475"/>
                </a:lnTo>
                <a:lnTo>
                  <a:pt x="4405" y="15792"/>
                </a:lnTo>
                <a:lnTo>
                  <a:pt x="4502" y="16108"/>
                </a:lnTo>
                <a:lnTo>
                  <a:pt x="4648" y="16400"/>
                </a:lnTo>
                <a:lnTo>
                  <a:pt x="4819" y="16692"/>
                </a:lnTo>
                <a:lnTo>
                  <a:pt x="4867" y="16765"/>
                </a:lnTo>
                <a:lnTo>
                  <a:pt x="4940" y="16789"/>
                </a:lnTo>
                <a:lnTo>
                  <a:pt x="5038" y="16789"/>
                </a:lnTo>
                <a:lnTo>
                  <a:pt x="5111" y="16765"/>
                </a:lnTo>
                <a:lnTo>
                  <a:pt x="5232" y="16692"/>
                </a:lnTo>
                <a:lnTo>
                  <a:pt x="5305" y="16570"/>
                </a:lnTo>
                <a:lnTo>
                  <a:pt x="5378" y="16473"/>
                </a:lnTo>
                <a:lnTo>
                  <a:pt x="5403" y="16351"/>
                </a:lnTo>
                <a:lnTo>
                  <a:pt x="5451" y="16084"/>
                </a:lnTo>
                <a:lnTo>
                  <a:pt x="5476" y="15816"/>
                </a:lnTo>
                <a:lnTo>
                  <a:pt x="5524" y="15573"/>
                </a:lnTo>
                <a:lnTo>
                  <a:pt x="5573" y="15329"/>
                </a:lnTo>
                <a:lnTo>
                  <a:pt x="5670" y="15110"/>
                </a:lnTo>
                <a:lnTo>
                  <a:pt x="5792" y="14891"/>
                </a:lnTo>
                <a:lnTo>
                  <a:pt x="6035" y="14478"/>
                </a:lnTo>
                <a:lnTo>
                  <a:pt x="6327" y="14064"/>
                </a:lnTo>
                <a:lnTo>
                  <a:pt x="6522" y="13796"/>
                </a:lnTo>
                <a:lnTo>
                  <a:pt x="6741" y="13480"/>
                </a:lnTo>
                <a:lnTo>
                  <a:pt x="6936" y="13164"/>
                </a:lnTo>
                <a:lnTo>
                  <a:pt x="7106" y="12799"/>
                </a:lnTo>
                <a:lnTo>
                  <a:pt x="7155" y="12629"/>
                </a:lnTo>
                <a:lnTo>
                  <a:pt x="7203" y="12458"/>
                </a:lnTo>
                <a:lnTo>
                  <a:pt x="7228" y="12264"/>
                </a:lnTo>
                <a:lnTo>
                  <a:pt x="7228" y="12093"/>
                </a:lnTo>
                <a:lnTo>
                  <a:pt x="7203" y="11923"/>
                </a:lnTo>
                <a:lnTo>
                  <a:pt x="7155" y="11753"/>
                </a:lnTo>
                <a:lnTo>
                  <a:pt x="7082" y="11607"/>
                </a:lnTo>
                <a:lnTo>
                  <a:pt x="6960" y="11436"/>
                </a:lnTo>
                <a:lnTo>
                  <a:pt x="6863" y="11315"/>
                </a:lnTo>
                <a:lnTo>
                  <a:pt x="6717" y="11217"/>
                </a:lnTo>
                <a:lnTo>
                  <a:pt x="6449" y="11023"/>
                </a:lnTo>
                <a:lnTo>
                  <a:pt x="6157" y="10852"/>
                </a:lnTo>
                <a:lnTo>
                  <a:pt x="5865" y="10706"/>
                </a:lnTo>
                <a:lnTo>
                  <a:pt x="5062" y="10341"/>
                </a:lnTo>
                <a:lnTo>
                  <a:pt x="4648" y="10147"/>
                </a:lnTo>
                <a:lnTo>
                  <a:pt x="4235" y="10001"/>
                </a:lnTo>
                <a:lnTo>
                  <a:pt x="3991" y="9952"/>
                </a:lnTo>
                <a:lnTo>
                  <a:pt x="3724" y="9928"/>
                </a:lnTo>
                <a:lnTo>
                  <a:pt x="3456" y="9879"/>
                </a:lnTo>
                <a:lnTo>
                  <a:pt x="3334" y="9830"/>
                </a:lnTo>
                <a:lnTo>
                  <a:pt x="3213" y="9782"/>
                </a:lnTo>
                <a:lnTo>
                  <a:pt x="3042" y="9684"/>
                </a:lnTo>
                <a:lnTo>
                  <a:pt x="2872" y="9538"/>
                </a:lnTo>
                <a:lnTo>
                  <a:pt x="2726" y="9392"/>
                </a:lnTo>
                <a:lnTo>
                  <a:pt x="2580" y="9271"/>
                </a:lnTo>
                <a:lnTo>
                  <a:pt x="2459" y="9173"/>
                </a:lnTo>
                <a:lnTo>
                  <a:pt x="2337" y="9125"/>
                </a:lnTo>
                <a:lnTo>
                  <a:pt x="2069" y="9052"/>
                </a:lnTo>
                <a:lnTo>
                  <a:pt x="1923" y="9027"/>
                </a:lnTo>
                <a:lnTo>
                  <a:pt x="1826" y="8954"/>
                </a:lnTo>
                <a:lnTo>
                  <a:pt x="1777" y="8906"/>
                </a:lnTo>
                <a:lnTo>
                  <a:pt x="1753" y="8808"/>
                </a:lnTo>
                <a:lnTo>
                  <a:pt x="1753" y="8735"/>
                </a:lnTo>
                <a:lnTo>
                  <a:pt x="1777" y="8638"/>
                </a:lnTo>
                <a:lnTo>
                  <a:pt x="1850" y="8541"/>
                </a:lnTo>
                <a:lnTo>
                  <a:pt x="1948" y="8443"/>
                </a:lnTo>
                <a:lnTo>
                  <a:pt x="2069" y="8346"/>
                </a:lnTo>
                <a:lnTo>
                  <a:pt x="2191" y="8273"/>
                </a:lnTo>
                <a:lnTo>
                  <a:pt x="2483" y="8127"/>
                </a:lnTo>
                <a:lnTo>
                  <a:pt x="3091" y="7908"/>
                </a:lnTo>
                <a:lnTo>
                  <a:pt x="3261" y="7835"/>
                </a:lnTo>
                <a:lnTo>
                  <a:pt x="3407" y="7738"/>
                </a:lnTo>
                <a:lnTo>
                  <a:pt x="3675" y="7543"/>
                </a:lnTo>
                <a:lnTo>
                  <a:pt x="3918" y="7300"/>
                </a:lnTo>
                <a:lnTo>
                  <a:pt x="4137" y="7032"/>
                </a:lnTo>
                <a:lnTo>
                  <a:pt x="4429" y="6716"/>
                </a:lnTo>
                <a:lnTo>
                  <a:pt x="4721" y="6448"/>
                </a:lnTo>
                <a:lnTo>
                  <a:pt x="5038" y="6229"/>
                </a:lnTo>
                <a:lnTo>
                  <a:pt x="5208" y="6107"/>
                </a:lnTo>
                <a:lnTo>
                  <a:pt x="5403" y="6010"/>
                </a:lnTo>
                <a:lnTo>
                  <a:pt x="5646" y="5913"/>
                </a:lnTo>
                <a:lnTo>
                  <a:pt x="5889" y="5791"/>
                </a:lnTo>
                <a:lnTo>
                  <a:pt x="5987" y="5718"/>
                </a:lnTo>
                <a:lnTo>
                  <a:pt x="6084" y="5645"/>
                </a:lnTo>
                <a:lnTo>
                  <a:pt x="6157" y="5548"/>
                </a:lnTo>
                <a:lnTo>
                  <a:pt x="6206" y="5426"/>
                </a:lnTo>
                <a:lnTo>
                  <a:pt x="6206" y="5305"/>
                </a:lnTo>
                <a:lnTo>
                  <a:pt x="6181" y="5207"/>
                </a:lnTo>
                <a:lnTo>
                  <a:pt x="6108" y="5086"/>
                </a:lnTo>
                <a:lnTo>
                  <a:pt x="6035" y="5013"/>
                </a:lnTo>
                <a:lnTo>
                  <a:pt x="5841" y="4842"/>
                </a:lnTo>
                <a:lnTo>
                  <a:pt x="5670" y="4721"/>
                </a:lnTo>
                <a:lnTo>
                  <a:pt x="5573" y="4648"/>
                </a:lnTo>
                <a:lnTo>
                  <a:pt x="5330" y="4648"/>
                </a:lnTo>
                <a:lnTo>
                  <a:pt x="5232" y="4672"/>
                </a:lnTo>
                <a:lnTo>
                  <a:pt x="4989" y="4794"/>
                </a:lnTo>
                <a:lnTo>
                  <a:pt x="4794" y="4891"/>
                </a:lnTo>
                <a:lnTo>
                  <a:pt x="4429" y="5013"/>
                </a:lnTo>
                <a:lnTo>
                  <a:pt x="4235" y="5013"/>
                </a:lnTo>
                <a:lnTo>
                  <a:pt x="4113" y="4964"/>
                </a:lnTo>
                <a:lnTo>
                  <a:pt x="3991" y="4915"/>
                </a:lnTo>
                <a:lnTo>
                  <a:pt x="3894" y="4842"/>
                </a:lnTo>
                <a:lnTo>
                  <a:pt x="3870" y="4794"/>
                </a:lnTo>
                <a:lnTo>
                  <a:pt x="3845" y="4745"/>
                </a:lnTo>
                <a:lnTo>
                  <a:pt x="3845" y="4696"/>
                </a:lnTo>
                <a:lnTo>
                  <a:pt x="3870" y="4648"/>
                </a:lnTo>
                <a:lnTo>
                  <a:pt x="3918" y="4599"/>
                </a:lnTo>
                <a:lnTo>
                  <a:pt x="3991" y="4550"/>
                </a:lnTo>
                <a:lnTo>
                  <a:pt x="4113" y="4477"/>
                </a:lnTo>
                <a:lnTo>
                  <a:pt x="4259" y="4429"/>
                </a:lnTo>
                <a:lnTo>
                  <a:pt x="4575" y="4331"/>
                </a:lnTo>
                <a:lnTo>
                  <a:pt x="4770" y="4210"/>
                </a:lnTo>
                <a:lnTo>
                  <a:pt x="4940" y="4112"/>
                </a:lnTo>
                <a:lnTo>
                  <a:pt x="5013" y="4088"/>
                </a:lnTo>
                <a:lnTo>
                  <a:pt x="5111" y="4088"/>
                </a:lnTo>
                <a:lnTo>
                  <a:pt x="5208" y="4112"/>
                </a:lnTo>
                <a:lnTo>
                  <a:pt x="5354" y="4185"/>
                </a:lnTo>
                <a:lnTo>
                  <a:pt x="5646" y="4356"/>
                </a:lnTo>
                <a:lnTo>
                  <a:pt x="5768" y="4453"/>
                </a:lnTo>
                <a:lnTo>
                  <a:pt x="5914" y="4526"/>
                </a:lnTo>
                <a:lnTo>
                  <a:pt x="6060" y="4550"/>
                </a:lnTo>
                <a:lnTo>
                  <a:pt x="6206" y="4550"/>
                </a:lnTo>
                <a:lnTo>
                  <a:pt x="6327" y="4526"/>
                </a:lnTo>
                <a:lnTo>
                  <a:pt x="6425" y="4453"/>
                </a:lnTo>
                <a:lnTo>
                  <a:pt x="6498" y="4356"/>
                </a:lnTo>
                <a:lnTo>
                  <a:pt x="6546" y="4234"/>
                </a:lnTo>
                <a:lnTo>
                  <a:pt x="6571" y="4112"/>
                </a:lnTo>
                <a:lnTo>
                  <a:pt x="6546" y="3966"/>
                </a:lnTo>
                <a:lnTo>
                  <a:pt x="6473" y="3772"/>
                </a:lnTo>
                <a:lnTo>
                  <a:pt x="6400" y="3553"/>
                </a:lnTo>
                <a:lnTo>
                  <a:pt x="6376" y="3504"/>
                </a:lnTo>
                <a:lnTo>
                  <a:pt x="6400" y="3431"/>
                </a:lnTo>
                <a:lnTo>
                  <a:pt x="6449" y="3236"/>
                </a:lnTo>
                <a:lnTo>
                  <a:pt x="6546" y="3066"/>
                </a:lnTo>
                <a:lnTo>
                  <a:pt x="6595" y="2920"/>
                </a:lnTo>
                <a:lnTo>
                  <a:pt x="6619" y="2774"/>
                </a:lnTo>
                <a:lnTo>
                  <a:pt x="6595" y="2628"/>
                </a:lnTo>
                <a:lnTo>
                  <a:pt x="6522" y="2506"/>
                </a:lnTo>
                <a:lnTo>
                  <a:pt x="6400" y="2409"/>
                </a:lnTo>
                <a:lnTo>
                  <a:pt x="6327" y="2360"/>
                </a:lnTo>
                <a:lnTo>
                  <a:pt x="6254" y="2336"/>
                </a:lnTo>
                <a:lnTo>
                  <a:pt x="6157" y="2312"/>
                </a:lnTo>
                <a:lnTo>
                  <a:pt x="6084" y="2312"/>
                </a:lnTo>
                <a:lnTo>
                  <a:pt x="5914" y="2360"/>
                </a:lnTo>
                <a:lnTo>
                  <a:pt x="5719" y="2433"/>
                </a:lnTo>
                <a:lnTo>
                  <a:pt x="5549" y="2531"/>
                </a:lnTo>
                <a:lnTo>
                  <a:pt x="5378" y="2652"/>
                </a:lnTo>
                <a:lnTo>
                  <a:pt x="5135" y="2847"/>
                </a:lnTo>
                <a:lnTo>
                  <a:pt x="4770" y="3115"/>
                </a:lnTo>
                <a:lnTo>
                  <a:pt x="4600" y="3236"/>
                </a:lnTo>
                <a:lnTo>
                  <a:pt x="4405" y="3358"/>
                </a:lnTo>
                <a:lnTo>
                  <a:pt x="4283" y="3407"/>
                </a:lnTo>
                <a:lnTo>
                  <a:pt x="4113" y="3431"/>
                </a:lnTo>
                <a:lnTo>
                  <a:pt x="3967" y="3455"/>
                </a:lnTo>
                <a:lnTo>
                  <a:pt x="3797" y="3431"/>
                </a:lnTo>
                <a:lnTo>
                  <a:pt x="3456" y="3358"/>
                </a:lnTo>
                <a:lnTo>
                  <a:pt x="3140" y="3261"/>
                </a:lnTo>
                <a:lnTo>
                  <a:pt x="3383" y="3017"/>
                </a:lnTo>
                <a:lnTo>
                  <a:pt x="3651" y="2774"/>
                </a:lnTo>
                <a:lnTo>
                  <a:pt x="3918" y="2555"/>
                </a:lnTo>
                <a:lnTo>
                  <a:pt x="4186" y="2336"/>
                </a:lnTo>
                <a:lnTo>
                  <a:pt x="4478" y="2141"/>
                </a:lnTo>
                <a:lnTo>
                  <a:pt x="4770" y="1947"/>
                </a:lnTo>
                <a:lnTo>
                  <a:pt x="5062" y="1776"/>
                </a:lnTo>
                <a:lnTo>
                  <a:pt x="5378" y="1630"/>
                </a:lnTo>
                <a:lnTo>
                  <a:pt x="5719" y="1484"/>
                </a:lnTo>
                <a:lnTo>
                  <a:pt x="6084" y="1363"/>
                </a:lnTo>
                <a:lnTo>
                  <a:pt x="6814" y="1144"/>
                </a:lnTo>
                <a:lnTo>
                  <a:pt x="7544" y="949"/>
                </a:lnTo>
                <a:lnTo>
                  <a:pt x="8298" y="779"/>
                </a:lnTo>
                <a:lnTo>
                  <a:pt x="8323" y="803"/>
                </a:lnTo>
                <a:lnTo>
                  <a:pt x="8736" y="803"/>
                </a:lnTo>
                <a:lnTo>
                  <a:pt x="9685" y="779"/>
                </a:lnTo>
                <a:lnTo>
                  <a:pt x="10245" y="754"/>
                </a:lnTo>
                <a:close/>
                <a:moveTo>
                  <a:pt x="9588" y="0"/>
                </a:moveTo>
                <a:lnTo>
                  <a:pt x="9174" y="24"/>
                </a:lnTo>
                <a:lnTo>
                  <a:pt x="8761" y="122"/>
                </a:lnTo>
                <a:lnTo>
                  <a:pt x="7958" y="292"/>
                </a:lnTo>
                <a:lnTo>
                  <a:pt x="6984" y="511"/>
                </a:lnTo>
                <a:lnTo>
                  <a:pt x="6498" y="657"/>
                </a:lnTo>
                <a:lnTo>
                  <a:pt x="6035" y="779"/>
                </a:lnTo>
                <a:lnTo>
                  <a:pt x="5573" y="949"/>
                </a:lnTo>
                <a:lnTo>
                  <a:pt x="5135" y="1119"/>
                </a:lnTo>
                <a:lnTo>
                  <a:pt x="4721" y="1314"/>
                </a:lnTo>
                <a:lnTo>
                  <a:pt x="4332" y="1557"/>
                </a:lnTo>
                <a:lnTo>
                  <a:pt x="3943" y="1801"/>
                </a:lnTo>
                <a:lnTo>
                  <a:pt x="3578" y="2093"/>
                </a:lnTo>
                <a:lnTo>
                  <a:pt x="3213" y="2385"/>
                </a:lnTo>
                <a:lnTo>
                  <a:pt x="2872" y="2725"/>
                </a:lnTo>
                <a:lnTo>
                  <a:pt x="2580" y="3042"/>
                </a:lnTo>
                <a:lnTo>
                  <a:pt x="2288" y="3358"/>
                </a:lnTo>
                <a:lnTo>
                  <a:pt x="2021" y="3699"/>
                </a:lnTo>
                <a:lnTo>
                  <a:pt x="1777" y="4064"/>
                </a:lnTo>
                <a:lnTo>
                  <a:pt x="1534" y="4429"/>
                </a:lnTo>
                <a:lnTo>
                  <a:pt x="1315" y="4794"/>
                </a:lnTo>
                <a:lnTo>
                  <a:pt x="1120" y="5159"/>
                </a:lnTo>
                <a:lnTo>
                  <a:pt x="926" y="5548"/>
                </a:lnTo>
                <a:lnTo>
                  <a:pt x="780" y="5961"/>
                </a:lnTo>
                <a:lnTo>
                  <a:pt x="609" y="6351"/>
                </a:lnTo>
                <a:lnTo>
                  <a:pt x="488" y="6764"/>
                </a:lnTo>
                <a:lnTo>
                  <a:pt x="366" y="7178"/>
                </a:lnTo>
                <a:lnTo>
                  <a:pt x="269" y="7616"/>
                </a:lnTo>
                <a:lnTo>
                  <a:pt x="196" y="8030"/>
                </a:lnTo>
                <a:lnTo>
                  <a:pt x="123" y="8468"/>
                </a:lnTo>
                <a:lnTo>
                  <a:pt x="74" y="8906"/>
                </a:lnTo>
                <a:lnTo>
                  <a:pt x="25" y="9344"/>
                </a:lnTo>
                <a:lnTo>
                  <a:pt x="1" y="9782"/>
                </a:lnTo>
                <a:lnTo>
                  <a:pt x="25" y="10220"/>
                </a:lnTo>
                <a:lnTo>
                  <a:pt x="50" y="10633"/>
                </a:lnTo>
                <a:lnTo>
                  <a:pt x="98" y="11071"/>
                </a:lnTo>
                <a:lnTo>
                  <a:pt x="171" y="11485"/>
                </a:lnTo>
                <a:lnTo>
                  <a:pt x="244" y="11899"/>
                </a:lnTo>
                <a:lnTo>
                  <a:pt x="366" y="12288"/>
                </a:lnTo>
                <a:lnTo>
                  <a:pt x="488" y="12677"/>
                </a:lnTo>
                <a:lnTo>
                  <a:pt x="634" y="13067"/>
                </a:lnTo>
                <a:lnTo>
                  <a:pt x="804" y="13456"/>
                </a:lnTo>
                <a:lnTo>
                  <a:pt x="974" y="13821"/>
                </a:lnTo>
                <a:lnTo>
                  <a:pt x="1169" y="14186"/>
                </a:lnTo>
                <a:lnTo>
                  <a:pt x="1388" y="14526"/>
                </a:lnTo>
                <a:lnTo>
                  <a:pt x="1607" y="14891"/>
                </a:lnTo>
                <a:lnTo>
                  <a:pt x="1850" y="15208"/>
                </a:lnTo>
                <a:lnTo>
                  <a:pt x="2118" y="15548"/>
                </a:lnTo>
                <a:lnTo>
                  <a:pt x="2386" y="15840"/>
                </a:lnTo>
                <a:lnTo>
                  <a:pt x="2653" y="16157"/>
                </a:lnTo>
                <a:lnTo>
                  <a:pt x="2945" y="16449"/>
                </a:lnTo>
                <a:lnTo>
                  <a:pt x="3261" y="16741"/>
                </a:lnTo>
                <a:lnTo>
                  <a:pt x="3578" y="17008"/>
                </a:lnTo>
                <a:lnTo>
                  <a:pt x="3918" y="17252"/>
                </a:lnTo>
                <a:lnTo>
                  <a:pt x="4259" y="17495"/>
                </a:lnTo>
                <a:lnTo>
                  <a:pt x="4600" y="17738"/>
                </a:lnTo>
                <a:lnTo>
                  <a:pt x="4965" y="17957"/>
                </a:lnTo>
                <a:lnTo>
                  <a:pt x="5330" y="18176"/>
                </a:lnTo>
                <a:lnTo>
                  <a:pt x="5719" y="18371"/>
                </a:lnTo>
                <a:lnTo>
                  <a:pt x="6108" y="18541"/>
                </a:lnTo>
                <a:lnTo>
                  <a:pt x="6498" y="18712"/>
                </a:lnTo>
                <a:lnTo>
                  <a:pt x="6911" y="18858"/>
                </a:lnTo>
                <a:lnTo>
                  <a:pt x="7301" y="19004"/>
                </a:lnTo>
                <a:lnTo>
                  <a:pt x="7860" y="19150"/>
                </a:lnTo>
                <a:lnTo>
                  <a:pt x="8420" y="19271"/>
                </a:lnTo>
                <a:lnTo>
                  <a:pt x="8712" y="19320"/>
                </a:lnTo>
                <a:lnTo>
                  <a:pt x="8980" y="19344"/>
                </a:lnTo>
                <a:lnTo>
                  <a:pt x="9272" y="19344"/>
                </a:lnTo>
                <a:lnTo>
                  <a:pt x="9564" y="19320"/>
                </a:lnTo>
                <a:lnTo>
                  <a:pt x="9637" y="19344"/>
                </a:lnTo>
                <a:lnTo>
                  <a:pt x="10050" y="19296"/>
                </a:lnTo>
                <a:lnTo>
                  <a:pt x="10440" y="19223"/>
                </a:lnTo>
                <a:lnTo>
                  <a:pt x="11267" y="19028"/>
                </a:lnTo>
                <a:lnTo>
                  <a:pt x="12240" y="18809"/>
                </a:lnTo>
                <a:lnTo>
                  <a:pt x="12702" y="18687"/>
                </a:lnTo>
                <a:lnTo>
                  <a:pt x="13189" y="18566"/>
                </a:lnTo>
                <a:lnTo>
                  <a:pt x="13627" y="18395"/>
                </a:lnTo>
                <a:lnTo>
                  <a:pt x="14065" y="18225"/>
                </a:lnTo>
                <a:lnTo>
                  <a:pt x="14479" y="18006"/>
                </a:lnTo>
                <a:lnTo>
                  <a:pt x="14868" y="17787"/>
                </a:lnTo>
                <a:lnTo>
                  <a:pt x="15257" y="17519"/>
                </a:lnTo>
                <a:lnTo>
                  <a:pt x="15622" y="17252"/>
                </a:lnTo>
                <a:lnTo>
                  <a:pt x="15987" y="16960"/>
                </a:lnTo>
                <a:lnTo>
                  <a:pt x="16328" y="16619"/>
                </a:lnTo>
                <a:lnTo>
                  <a:pt x="16425" y="16522"/>
                </a:lnTo>
                <a:lnTo>
                  <a:pt x="16450" y="16522"/>
                </a:lnTo>
                <a:lnTo>
                  <a:pt x="16474" y="16473"/>
                </a:lnTo>
                <a:lnTo>
                  <a:pt x="16498" y="16449"/>
                </a:lnTo>
                <a:lnTo>
                  <a:pt x="16985" y="15913"/>
                </a:lnTo>
                <a:lnTo>
                  <a:pt x="17399" y="15354"/>
                </a:lnTo>
                <a:lnTo>
                  <a:pt x="17788" y="14745"/>
                </a:lnTo>
                <a:lnTo>
                  <a:pt x="18104" y="14137"/>
                </a:lnTo>
                <a:lnTo>
                  <a:pt x="18396" y="13505"/>
                </a:lnTo>
                <a:lnTo>
                  <a:pt x="18640" y="12823"/>
                </a:lnTo>
                <a:lnTo>
                  <a:pt x="18834" y="12166"/>
                </a:lnTo>
                <a:lnTo>
                  <a:pt x="19004" y="11461"/>
                </a:lnTo>
                <a:lnTo>
                  <a:pt x="19029" y="11412"/>
                </a:lnTo>
                <a:lnTo>
                  <a:pt x="19053" y="11339"/>
                </a:lnTo>
                <a:lnTo>
                  <a:pt x="19053" y="11290"/>
                </a:lnTo>
                <a:lnTo>
                  <a:pt x="19029" y="11217"/>
                </a:lnTo>
                <a:lnTo>
                  <a:pt x="19150" y="10439"/>
                </a:lnTo>
                <a:lnTo>
                  <a:pt x="19199" y="9903"/>
                </a:lnTo>
                <a:lnTo>
                  <a:pt x="19199" y="9344"/>
                </a:lnTo>
                <a:lnTo>
                  <a:pt x="19175" y="8833"/>
                </a:lnTo>
                <a:lnTo>
                  <a:pt x="19126" y="8297"/>
                </a:lnTo>
                <a:lnTo>
                  <a:pt x="19150" y="8224"/>
                </a:lnTo>
                <a:lnTo>
                  <a:pt x="19150" y="8151"/>
                </a:lnTo>
                <a:lnTo>
                  <a:pt x="19126" y="8078"/>
                </a:lnTo>
                <a:lnTo>
                  <a:pt x="19077" y="8005"/>
                </a:lnTo>
                <a:lnTo>
                  <a:pt x="19004" y="7616"/>
                </a:lnTo>
                <a:lnTo>
                  <a:pt x="18907" y="7227"/>
                </a:lnTo>
                <a:lnTo>
                  <a:pt x="18785" y="6862"/>
                </a:lnTo>
                <a:lnTo>
                  <a:pt x="18664" y="6472"/>
                </a:lnTo>
                <a:lnTo>
                  <a:pt x="18518" y="6107"/>
                </a:lnTo>
                <a:lnTo>
                  <a:pt x="18348" y="5767"/>
                </a:lnTo>
                <a:lnTo>
                  <a:pt x="18177" y="5402"/>
                </a:lnTo>
                <a:lnTo>
                  <a:pt x="17983" y="5061"/>
                </a:lnTo>
                <a:lnTo>
                  <a:pt x="17764" y="4721"/>
                </a:lnTo>
                <a:lnTo>
                  <a:pt x="17545" y="4404"/>
                </a:lnTo>
                <a:lnTo>
                  <a:pt x="17326" y="4088"/>
                </a:lnTo>
                <a:lnTo>
                  <a:pt x="17082" y="3772"/>
                </a:lnTo>
                <a:lnTo>
                  <a:pt x="16815" y="3480"/>
                </a:lnTo>
                <a:lnTo>
                  <a:pt x="16547" y="3188"/>
                </a:lnTo>
                <a:lnTo>
                  <a:pt x="16255" y="2896"/>
                </a:lnTo>
                <a:lnTo>
                  <a:pt x="15963" y="2628"/>
                </a:lnTo>
                <a:lnTo>
                  <a:pt x="16036" y="2579"/>
                </a:lnTo>
                <a:lnTo>
                  <a:pt x="16060" y="2555"/>
                </a:lnTo>
                <a:lnTo>
                  <a:pt x="16085" y="2506"/>
                </a:lnTo>
                <a:lnTo>
                  <a:pt x="16060" y="2433"/>
                </a:lnTo>
                <a:lnTo>
                  <a:pt x="16012" y="2360"/>
                </a:lnTo>
                <a:lnTo>
                  <a:pt x="15939" y="2336"/>
                </a:lnTo>
                <a:lnTo>
                  <a:pt x="15793" y="2336"/>
                </a:lnTo>
                <a:lnTo>
                  <a:pt x="15647" y="2360"/>
                </a:lnTo>
                <a:lnTo>
                  <a:pt x="15209" y="2020"/>
                </a:lnTo>
                <a:lnTo>
                  <a:pt x="15257" y="1947"/>
                </a:lnTo>
                <a:lnTo>
                  <a:pt x="15282" y="1898"/>
                </a:lnTo>
                <a:lnTo>
                  <a:pt x="15282" y="1849"/>
                </a:lnTo>
                <a:lnTo>
                  <a:pt x="15257" y="1825"/>
                </a:lnTo>
                <a:lnTo>
                  <a:pt x="15160" y="1776"/>
                </a:lnTo>
                <a:lnTo>
                  <a:pt x="15063" y="1752"/>
                </a:lnTo>
                <a:lnTo>
                  <a:pt x="14844" y="1752"/>
                </a:lnTo>
                <a:lnTo>
                  <a:pt x="14162" y="1338"/>
                </a:lnTo>
                <a:lnTo>
                  <a:pt x="13432" y="949"/>
                </a:lnTo>
                <a:lnTo>
                  <a:pt x="13067" y="779"/>
                </a:lnTo>
                <a:lnTo>
                  <a:pt x="12678" y="608"/>
                </a:lnTo>
                <a:lnTo>
                  <a:pt x="12289" y="462"/>
                </a:lnTo>
                <a:lnTo>
                  <a:pt x="11899" y="341"/>
                </a:lnTo>
                <a:lnTo>
                  <a:pt x="11364" y="170"/>
                </a:lnTo>
                <a:lnTo>
                  <a:pt x="10780" y="73"/>
                </a:lnTo>
                <a:lnTo>
                  <a:pt x="10513" y="24"/>
                </a:lnTo>
                <a:lnTo>
                  <a:pt x="10221" y="0"/>
                </a:lnTo>
                <a:lnTo>
                  <a:pt x="9929" y="0"/>
                </a:lnTo>
                <a:lnTo>
                  <a:pt x="9637" y="24"/>
                </a:lnTo>
                <a:lnTo>
                  <a:pt x="958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5" name="Google Shape;2075;p31"/>
          <p:cNvSpPr/>
          <p:nvPr/>
        </p:nvSpPr>
        <p:spPr>
          <a:xfrm>
            <a:off x="1670000" y="2905561"/>
            <a:ext cx="235530" cy="244498"/>
          </a:xfrm>
          <a:custGeom>
            <a:avLst/>
            <a:gdLst/>
            <a:ahLst/>
            <a:cxnLst/>
            <a:rect l="l" t="t" r="r" b="b"/>
            <a:pathLst>
              <a:path w="15744" h="19053" extrusionOk="0">
                <a:moveTo>
                  <a:pt x="11680" y="803"/>
                </a:moveTo>
                <a:lnTo>
                  <a:pt x="11656" y="1460"/>
                </a:lnTo>
                <a:lnTo>
                  <a:pt x="11632" y="1801"/>
                </a:lnTo>
                <a:lnTo>
                  <a:pt x="11583" y="2117"/>
                </a:lnTo>
                <a:lnTo>
                  <a:pt x="11510" y="2458"/>
                </a:lnTo>
                <a:lnTo>
                  <a:pt x="11413" y="2774"/>
                </a:lnTo>
                <a:lnTo>
                  <a:pt x="11315" y="3090"/>
                </a:lnTo>
                <a:lnTo>
                  <a:pt x="11145" y="3382"/>
                </a:lnTo>
                <a:lnTo>
                  <a:pt x="11048" y="3553"/>
                </a:lnTo>
                <a:lnTo>
                  <a:pt x="10926" y="3723"/>
                </a:lnTo>
                <a:lnTo>
                  <a:pt x="10804" y="3869"/>
                </a:lnTo>
                <a:lnTo>
                  <a:pt x="10658" y="4015"/>
                </a:lnTo>
                <a:lnTo>
                  <a:pt x="10512" y="4137"/>
                </a:lnTo>
                <a:lnTo>
                  <a:pt x="10342" y="4234"/>
                </a:lnTo>
                <a:lnTo>
                  <a:pt x="10172" y="4331"/>
                </a:lnTo>
                <a:lnTo>
                  <a:pt x="10002" y="4404"/>
                </a:lnTo>
                <a:lnTo>
                  <a:pt x="9734" y="4477"/>
                </a:lnTo>
                <a:lnTo>
                  <a:pt x="9491" y="4502"/>
                </a:lnTo>
                <a:lnTo>
                  <a:pt x="9247" y="4477"/>
                </a:lnTo>
                <a:lnTo>
                  <a:pt x="9004" y="4453"/>
                </a:lnTo>
                <a:lnTo>
                  <a:pt x="9320" y="4161"/>
                </a:lnTo>
                <a:lnTo>
                  <a:pt x="9661" y="3918"/>
                </a:lnTo>
                <a:lnTo>
                  <a:pt x="10026" y="3674"/>
                </a:lnTo>
                <a:lnTo>
                  <a:pt x="10220" y="3528"/>
                </a:lnTo>
                <a:lnTo>
                  <a:pt x="10391" y="3407"/>
                </a:lnTo>
                <a:lnTo>
                  <a:pt x="10512" y="3236"/>
                </a:lnTo>
                <a:lnTo>
                  <a:pt x="10634" y="3090"/>
                </a:lnTo>
                <a:lnTo>
                  <a:pt x="10634" y="3017"/>
                </a:lnTo>
                <a:lnTo>
                  <a:pt x="10634" y="2944"/>
                </a:lnTo>
                <a:lnTo>
                  <a:pt x="10585" y="2896"/>
                </a:lnTo>
                <a:lnTo>
                  <a:pt x="10512" y="2896"/>
                </a:lnTo>
                <a:lnTo>
                  <a:pt x="10318" y="2920"/>
                </a:lnTo>
                <a:lnTo>
                  <a:pt x="10123" y="2969"/>
                </a:lnTo>
                <a:lnTo>
                  <a:pt x="9953" y="3066"/>
                </a:lnTo>
                <a:lnTo>
                  <a:pt x="9783" y="3188"/>
                </a:lnTo>
                <a:lnTo>
                  <a:pt x="9442" y="3455"/>
                </a:lnTo>
                <a:lnTo>
                  <a:pt x="9126" y="3723"/>
                </a:lnTo>
                <a:lnTo>
                  <a:pt x="8809" y="3991"/>
                </a:lnTo>
                <a:lnTo>
                  <a:pt x="8493" y="4283"/>
                </a:lnTo>
                <a:lnTo>
                  <a:pt x="8371" y="4064"/>
                </a:lnTo>
                <a:lnTo>
                  <a:pt x="8298" y="3942"/>
                </a:lnTo>
                <a:lnTo>
                  <a:pt x="8274" y="3845"/>
                </a:lnTo>
                <a:lnTo>
                  <a:pt x="8225" y="3626"/>
                </a:lnTo>
                <a:lnTo>
                  <a:pt x="8250" y="3407"/>
                </a:lnTo>
                <a:lnTo>
                  <a:pt x="8298" y="3188"/>
                </a:lnTo>
                <a:lnTo>
                  <a:pt x="8371" y="2993"/>
                </a:lnTo>
                <a:lnTo>
                  <a:pt x="8469" y="2798"/>
                </a:lnTo>
                <a:lnTo>
                  <a:pt x="8590" y="2604"/>
                </a:lnTo>
                <a:lnTo>
                  <a:pt x="8712" y="2433"/>
                </a:lnTo>
                <a:lnTo>
                  <a:pt x="8858" y="2287"/>
                </a:lnTo>
                <a:lnTo>
                  <a:pt x="9126" y="2020"/>
                </a:lnTo>
                <a:lnTo>
                  <a:pt x="9466" y="1776"/>
                </a:lnTo>
                <a:lnTo>
                  <a:pt x="9807" y="1582"/>
                </a:lnTo>
                <a:lnTo>
                  <a:pt x="10172" y="1387"/>
                </a:lnTo>
                <a:lnTo>
                  <a:pt x="10537" y="1217"/>
                </a:lnTo>
                <a:lnTo>
                  <a:pt x="10926" y="1071"/>
                </a:lnTo>
                <a:lnTo>
                  <a:pt x="11680" y="803"/>
                </a:lnTo>
                <a:close/>
                <a:moveTo>
                  <a:pt x="4867" y="7203"/>
                </a:moveTo>
                <a:lnTo>
                  <a:pt x="4746" y="7227"/>
                </a:lnTo>
                <a:lnTo>
                  <a:pt x="4478" y="7276"/>
                </a:lnTo>
                <a:lnTo>
                  <a:pt x="4235" y="7373"/>
                </a:lnTo>
                <a:lnTo>
                  <a:pt x="3991" y="7495"/>
                </a:lnTo>
                <a:lnTo>
                  <a:pt x="3748" y="7641"/>
                </a:lnTo>
                <a:lnTo>
                  <a:pt x="3553" y="7811"/>
                </a:lnTo>
                <a:lnTo>
                  <a:pt x="3383" y="7981"/>
                </a:lnTo>
                <a:lnTo>
                  <a:pt x="3237" y="8152"/>
                </a:lnTo>
                <a:lnTo>
                  <a:pt x="3067" y="8395"/>
                </a:lnTo>
                <a:lnTo>
                  <a:pt x="2921" y="8663"/>
                </a:lnTo>
                <a:lnTo>
                  <a:pt x="2775" y="8954"/>
                </a:lnTo>
                <a:lnTo>
                  <a:pt x="2677" y="9246"/>
                </a:lnTo>
                <a:lnTo>
                  <a:pt x="2653" y="9392"/>
                </a:lnTo>
                <a:lnTo>
                  <a:pt x="2653" y="9514"/>
                </a:lnTo>
                <a:lnTo>
                  <a:pt x="2653" y="9660"/>
                </a:lnTo>
                <a:lnTo>
                  <a:pt x="2702" y="9782"/>
                </a:lnTo>
                <a:lnTo>
                  <a:pt x="2750" y="9879"/>
                </a:lnTo>
                <a:lnTo>
                  <a:pt x="2823" y="9976"/>
                </a:lnTo>
                <a:lnTo>
                  <a:pt x="2896" y="10001"/>
                </a:lnTo>
                <a:lnTo>
                  <a:pt x="2945" y="10025"/>
                </a:lnTo>
                <a:lnTo>
                  <a:pt x="3018" y="10025"/>
                </a:lnTo>
                <a:lnTo>
                  <a:pt x="3067" y="10001"/>
                </a:lnTo>
                <a:lnTo>
                  <a:pt x="3188" y="9879"/>
                </a:lnTo>
                <a:lnTo>
                  <a:pt x="3261" y="9782"/>
                </a:lnTo>
                <a:lnTo>
                  <a:pt x="3286" y="9636"/>
                </a:lnTo>
                <a:lnTo>
                  <a:pt x="3310" y="9465"/>
                </a:lnTo>
                <a:lnTo>
                  <a:pt x="3359" y="9246"/>
                </a:lnTo>
                <a:lnTo>
                  <a:pt x="3456" y="9003"/>
                </a:lnTo>
                <a:lnTo>
                  <a:pt x="3553" y="8808"/>
                </a:lnTo>
                <a:lnTo>
                  <a:pt x="3675" y="8590"/>
                </a:lnTo>
                <a:lnTo>
                  <a:pt x="3845" y="8395"/>
                </a:lnTo>
                <a:lnTo>
                  <a:pt x="4016" y="8200"/>
                </a:lnTo>
                <a:lnTo>
                  <a:pt x="4235" y="8054"/>
                </a:lnTo>
                <a:lnTo>
                  <a:pt x="4454" y="7933"/>
                </a:lnTo>
                <a:lnTo>
                  <a:pt x="4648" y="7835"/>
                </a:lnTo>
                <a:lnTo>
                  <a:pt x="4867" y="7738"/>
                </a:lnTo>
                <a:lnTo>
                  <a:pt x="5062" y="7665"/>
                </a:lnTo>
                <a:lnTo>
                  <a:pt x="5257" y="7519"/>
                </a:lnTo>
                <a:lnTo>
                  <a:pt x="5281" y="7470"/>
                </a:lnTo>
                <a:lnTo>
                  <a:pt x="5305" y="7422"/>
                </a:lnTo>
                <a:lnTo>
                  <a:pt x="5281" y="7349"/>
                </a:lnTo>
                <a:lnTo>
                  <a:pt x="5232" y="7300"/>
                </a:lnTo>
                <a:lnTo>
                  <a:pt x="5111" y="7251"/>
                </a:lnTo>
                <a:lnTo>
                  <a:pt x="4989" y="7227"/>
                </a:lnTo>
                <a:lnTo>
                  <a:pt x="4867" y="7203"/>
                </a:lnTo>
                <a:close/>
                <a:moveTo>
                  <a:pt x="13846" y="14819"/>
                </a:moveTo>
                <a:lnTo>
                  <a:pt x="13457" y="14867"/>
                </a:lnTo>
                <a:lnTo>
                  <a:pt x="13043" y="14916"/>
                </a:lnTo>
                <a:lnTo>
                  <a:pt x="12629" y="14989"/>
                </a:lnTo>
                <a:lnTo>
                  <a:pt x="12216" y="15013"/>
                </a:lnTo>
                <a:lnTo>
                  <a:pt x="11802" y="15038"/>
                </a:lnTo>
                <a:lnTo>
                  <a:pt x="11388" y="15062"/>
                </a:lnTo>
                <a:lnTo>
                  <a:pt x="10975" y="15111"/>
                </a:lnTo>
                <a:lnTo>
                  <a:pt x="10950" y="15135"/>
                </a:lnTo>
                <a:lnTo>
                  <a:pt x="10926" y="15184"/>
                </a:lnTo>
                <a:lnTo>
                  <a:pt x="10950" y="15208"/>
                </a:lnTo>
                <a:lnTo>
                  <a:pt x="10975" y="15257"/>
                </a:lnTo>
                <a:lnTo>
                  <a:pt x="11169" y="15305"/>
                </a:lnTo>
                <a:lnTo>
                  <a:pt x="11388" y="15354"/>
                </a:lnTo>
                <a:lnTo>
                  <a:pt x="11802" y="15427"/>
                </a:lnTo>
                <a:lnTo>
                  <a:pt x="12629" y="15427"/>
                </a:lnTo>
                <a:lnTo>
                  <a:pt x="13067" y="15403"/>
                </a:lnTo>
                <a:lnTo>
                  <a:pt x="13505" y="15330"/>
                </a:lnTo>
                <a:lnTo>
                  <a:pt x="13724" y="15281"/>
                </a:lnTo>
                <a:lnTo>
                  <a:pt x="13919" y="15208"/>
                </a:lnTo>
                <a:lnTo>
                  <a:pt x="14114" y="15135"/>
                </a:lnTo>
                <a:lnTo>
                  <a:pt x="14308" y="15038"/>
                </a:lnTo>
                <a:lnTo>
                  <a:pt x="14357" y="14965"/>
                </a:lnTo>
                <a:lnTo>
                  <a:pt x="14357" y="14916"/>
                </a:lnTo>
                <a:lnTo>
                  <a:pt x="14333" y="14843"/>
                </a:lnTo>
                <a:lnTo>
                  <a:pt x="14260" y="14819"/>
                </a:lnTo>
                <a:close/>
                <a:moveTo>
                  <a:pt x="5816" y="5937"/>
                </a:moveTo>
                <a:lnTo>
                  <a:pt x="6108" y="5962"/>
                </a:lnTo>
                <a:lnTo>
                  <a:pt x="6181" y="5962"/>
                </a:lnTo>
                <a:lnTo>
                  <a:pt x="6254" y="6059"/>
                </a:lnTo>
                <a:lnTo>
                  <a:pt x="6352" y="6156"/>
                </a:lnTo>
                <a:lnTo>
                  <a:pt x="6595" y="6302"/>
                </a:lnTo>
                <a:lnTo>
                  <a:pt x="6863" y="6424"/>
                </a:lnTo>
                <a:lnTo>
                  <a:pt x="7155" y="6521"/>
                </a:lnTo>
                <a:lnTo>
                  <a:pt x="7447" y="6594"/>
                </a:lnTo>
                <a:lnTo>
                  <a:pt x="7739" y="6643"/>
                </a:lnTo>
                <a:lnTo>
                  <a:pt x="8274" y="6692"/>
                </a:lnTo>
                <a:lnTo>
                  <a:pt x="8542" y="6692"/>
                </a:lnTo>
                <a:lnTo>
                  <a:pt x="8834" y="6667"/>
                </a:lnTo>
                <a:lnTo>
                  <a:pt x="9126" y="6619"/>
                </a:lnTo>
                <a:lnTo>
                  <a:pt x="9418" y="6546"/>
                </a:lnTo>
                <a:lnTo>
                  <a:pt x="9685" y="6448"/>
                </a:lnTo>
                <a:lnTo>
                  <a:pt x="9953" y="6327"/>
                </a:lnTo>
                <a:lnTo>
                  <a:pt x="10220" y="6181"/>
                </a:lnTo>
                <a:lnTo>
                  <a:pt x="10464" y="6035"/>
                </a:lnTo>
                <a:lnTo>
                  <a:pt x="10658" y="5986"/>
                </a:lnTo>
                <a:lnTo>
                  <a:pt x="10853" y="5962"/>
                </a:lnTo>
                <a:lnTo>
                  <a:pt x="11218" y="5962"/>
                </a:lnTo>
                <a:lnTo>
                  <a:pt x="11169" y="6010"/>
                </a:lnTo>
                <a:lnTo>
                  <a:pt x="11048" y="6132"/>
                </a:lnTo>
                <a:lnTo>
                  <a:pt x="10902" y="6229"/>
                </a:lnTo>
                <a:lnTo>
                  <a:pt x="10780" y="6327"/>
                </a:lnTo>
                <a:lnTo>
                  <a:pt x="10634" y="6448"/>
                </a:lnTo>
                <a:lnTo>
                  <a:pt x="10634" y="6497"/>
                </a:lnTo>
                <a:lnTo>
                  <a:pt x="10634" y="6546"/>
                </a:lnTo>
                <a:lnTo>
                  <a:pt x="10658" y="6594"/>
                </a:lnTo>
                <a:lnTo>
                  <a:pt x="10853" y="6594"/>
                </a:lnTo>
                <a:lnTo>
                  <a:pt x="10999" y="6546"/>
                </a:lnTo>
                <a:lnTo>
                  <a:pt x="11145" y="6473"/>
                </a:lnTo>
                <a:lnTo>
                  <a:pt x="11267" y="6375"/>
                </a:lnTo>
                <a:lnTo>
                  <a:pt x="11461" y="6229"/>
                </a:lnTo>
                <a:lnTo>
                  <a:pt x="11559" y="6108"/>
                </a:lnTo>
                <a:lnTo>
                  <a:pt x="11607" y="6010"/>
                </a:lnTo>
                <a:lnTo>
                  <a:pt x="11875" y="6083"/>
                </a:lnTo>
                <a:lnTo>
                  <a:pt x="12167" y="6181"/>
                </a:lnTo>
                <a:lnTo>
                  <a:pt x="11997" y="6205"/>
                </a:lnTo>
                <a:lnTo>
                  <a:pt x="11851" y="6254"/>
                </a:lnTo>
                <a:lnTo>
                  <a:pt x="11559" y="6424"/>
                </a:lnTo>
                <a:lnTo>
                  <a:pt x="11413" y="6521"/>
                </a:lnTo>
                <a:lnTo>
                  <a:pt x="11267" y="6643"/>
                </a:lnTo>
                <a:lnTo>
                  <a:pt x="11121" y="6765"/>
                </a:lnTo>
                <a:lnTo>
                  <a:pt x="10999" y="6911"/>
                </a:lnTo>
                <a:lnTo>
                  <a:pt x="10999" y="6935"/>
                </a:lnTo>
                <a:lnTo>
                  <a:pt x="10999" y="6959"/>
                </a:lnTo>
                <a:lnTo>
                  <a:pt x="11048" y="6959"/>
                </a:lnTo>
                <a:lnTo>
                  <a:pt x="11242" y="6935"/>
                </a:lnTo>
                <a:lnTo>
                  <a:pt x="11413" y="6886"/>
                </a:lnTo>
                <a:lnTo>
                  <a:pt x="11583" y="6813"/>
                </a:lnTo>
                <a:lnTo>
                  <a:pt x="11753" y="6740"/>
                </a:lnTo>
                <a:lnTo>
                  <a:pt x="12045" y="6546"/>
                </a:lnTo>
                <a:lnTo>
                  <a:pt x="12191" y="6448"/>
                </a:lnTo>
                <a:lnTo>
                  <a:pt x="12240" y="6375"/>
                </a:lnTo>
                <a:lnTo>
                  <a:pt x="12289" y="6302"/>
                </a:lnTo>
                <a:lnTo>
                  <a:pt x="12289" y="6229"/>
                </a:lnTo>
                <a:lnTo>
                  <a:pt x="12483" y="6351"/>
                </a:lnTo>
                <a:lnTo>
                  <a:pt x="12678" y="6473"/>
                </a:lnTo>
                <a:lnTo>
                  <a:pt x="12532" y="6497"/>
                </a:lnTo>
                <a:lnTo>
                  <a:pt x="12410" y="6570"/>
                </a:lnTo>
                <a:lnTo>
                  <a:pt x="12143" y="6740"/>
                </a:lnTo>
                <a:lnTo>
                  <a:pt x="11948" y="6886"/>
                </a:lnTo>
                <a:lnTo>
                  <a:pt x="11802" y="7008"/>
                </a:lnTo>
                <a:lnTo>
                  <a:pt x="11656" y="7178"/>
                </a:lnTo>
                <a:lnTo>
                  <a:pt x="11534" y="7349"/>
                </a:lnTo>
                <a:lnTo>
                  <a:pt x="11510" y="7373"/>
                </a:lnTo>
                <a:lnTo>
                  <a:pt x="11534" y="7397"/>
                </a:lnTo>
                <a:lnTo>
                  <a:pt x="11559" y="7422"/>
                </a:lnTo>
                <a:lnTo>
                  <a:pt x="11583" y="7422"/>
                </a:lnTo>
                <a:lnTo>
                  <a:pt x="11778" y="7324"/>
                </a:lnTo>
                <a:lnTo>
                  <a:pt x="11948" y="7251"/>
                </a:lnTo>
                <a:lnTo>
                  <a:pt x="12289" y="7032"/>
                </a:lnTo>
                <a:lnTo>
                  <a:pt x="12605" y="6838"/>
                </a:lnTo>
                <a:lnTo>
                  <a:pt x="12751" y="6740"/>
                </a:lnTo>
                <a:lnTo>
                  <a:pt x="12873" y="6594"/>
                </a:lnTo>
                <a:lnTo>
                  <a:pt x="13165" y="6838"/>
                </a:lnTo>
                <a:lnTo>
                  <a:pt x="13408" y="7081"/>
                </a:lnTo>
                <a:lnTo>
                  <a:pt x="12994" y="7251"/>
                </a:lnTo>
                <a:lnTo>
                  <a:pt x="12678" y="7349"/>
                </a:lnTo>
                <a:lnTo>
                  <a:pt x="12362" y="7470"/>
                </a:lnTo>
                <a:lnTo>
                  <a:pt x="12216" y="7543"/>
                </a:lnTo>
                <a:lnTo>
                  <a:pt x="12045" y="7641"/>
                </a:lnTo>
                <a:lnTo>
                  <a:pt x="11924" y="7738"/>
                </a:lnTo>
                <a:lnTo>
                  <a:pt x="11802" y="7835"/>
                </a:lnTo>
                <a:lnTo>
                  <a:pt x="11778" y="7884"/>
                </a:lnTo>
                <a:lnTo>
                  <a:pt x="11778" y="7933"/>
                </a:lnTo>
                <a:lnTo>
                  <a:pt x="11802" y="7957"/>
                </a:lnTo>
                <a:lnTo>
                  <a:pt x="11851" y="7981"/>
                </a:lnTo>
                <a:lnTo>
                  <a:pt x="11997" y="8006"/>
                </a:lnTo>
                <a:lnTo>
                  <a:pt x="12143" y="7981"/>
                </a:lnTo>
                <a:lnTo>
                  <a:pt x="12410" y="7933"/>
                </a:lnTo>
                <a:lnTo>
                  <a:pt x="12702" y="7835"/>
                </a:lnTo>
                <a:lnTo>
                  <a:pt x="12970" y="7738"/>
                </a:lnTo>
                <a:lnTo>
                  <a:pt x="13359" y="7616"/>
                </a:lnTo>
                <a:lnTo>
                  <a:pt x="13554" y="7543"/>
                </a:lnTo>
                <a:lnTo>
                  <a:pt x="13749" y="7470"/>
                </a:lnTo>
                <a:lnTo>
                  <a:pt x="14041" y="7860"/>
                </a:lnTo>
                <a:lnTo>
                  <a:pt x="13846" y="7933"/>
                </a:lnTo>
                <a:lnTo>
                  <a:pt x="13651" y="8054"/>
                </a:lnTo>
                <a:lnTo>
                  <a:pt x="13311" y="8249"/>
                </a:lnTo>
                <a:lnTo>
                  <a:pt x="12654" y="8565"/>
                </a:lnTo>
                <a:lnTo>
                  <a:pt x="12337" y="8736"/>
                </a:lnTo>
                <a:lnTo>
                  <a:pt x="12191" y="8833"/>
                </a:lnTo>
                <a:lnTo>
                  <a:pt x="12070" y="8954"/>
                </a:lnTo>
                <a:lnTo>
                  <a:pt x="12045" y="9003"/>
                </a:lnTo>
                <a:lnTo>
                  <a:pt x="12045" y="9052"/>
                </a:lnTo>
                <a:lnTo>
                  <a:pt x="12070" y="9100"/>
                </a:lnTo>
                <a:lnTo>
                  <a:pt x="12289" y="9100"/>
                </a:lnTo>
                <a:lnTo>
                  <a:pt x="12459" y="9076"/>
                </a:lnTo>
                <a:lnTo>
                  <a:pt x="12775" y="8979"/>
                </a:lnTo>
                <a:lnTo>
                  <a:pt x="13067" y="8833"/>
                </a:lnTo>
                <a:lnTo>
                  <a:pt x="13359" y="8711"/>
                </a:lnTo>
                <a:lnTo>
                  <a:pt x="13822" y="8492"/>
                </a:lnTo>
                <a:lnTo>
                  <a:pt x="14065" y="8395"/>
                </a:lnTo>
                <a:lnTo>
                  <a:pt x="14284" y="8249"/>
                </a:lnTo>
                <a:lnTo>
                  <a:pt x="14527" y="8711"/>
                </a:lnTo>
                <a:lnTo>
                  <a:pt x="14333" y="8808"/>
                </a:lnTo>
                <a:lnTo>
                  <a:pt x="14162" y="8930"/>
                </a:lnTo>
                <a:lnTo>
                  <a:pt x="13822" y="9149"/>
                </a:lnTo>
                <a:lnTo>
                  <a:pt x="13505" y="9319"/>
                </a:lnTo>
                <a:lnTo>
                  <a:pt x="13189" y="9465"/>
                </a:lnTo>
                <a:lnTo>
                  <a:pt x="12873" y="9636"/>
                </a:lnTo>
                <a:lnTo>
                  <a:pt x="12751" y="9733"/>
                </a:lnTo>
                <a:lnTo>
                  <a:pt x="12605" y="9830"/>
                </a:lnTo>
                <a:lnTo>
                  <a:pt x="12605" y="9879"/>
                </a:lnTo>
                <a:lnTo>
                  <a:pt x="12605" y="9903"/>
                </a:lnTo>
                <a:lnTo>
                  <a:pt x="12629" y="9928"/>
                </a:lnTo>
                <a:lnTo>
                  <a:pt x="12654" y="9952"/>
                </a:lnTo>
                <a:lnTo>
                  <a:pt x="12824" y="9952"/>
                </a:lnTo>
                <a:lnTo>
                  <a:pt x="12970" y="9928"/>
                </a:lnTo>
                <a:lnTo>
                  <a:pt x="13140" y="9903"/>
                </a:lnTo>
                <a:lnTo>
                  <a:pt x="13286" y="9855"/>
                </a:lnTo>
                <a:lnTo>
                  <a:pt x="13603" y="9709"/>
                </a:lnTo>
                <a:lnTo>
                  <a:pt x="13895" y="9587"/>
                </a:lnTo>
                <a:lnTo>
                  <a:pt x="14284" y="9392"/>
                </a:lnTo>
                <a:lnTo>
                  <a:pt x="14503" y="9271"/>
                </a:lnTo>
                <a:lnTo>
                  <a:pt x="14698" y="9149"/>
                </a:lnTo>
                <a:lnTo>
                  <a:pt x="14892" y="9684"/>
                </a:lnTo>
                <a:lnTo>
                  <a:pt x="14600" y="9806"/>
                </a:lnTo>
                <a:lnTo>
                  <a:pt x="14333" y="9928"/>
                </a:lnTo>
                <a:lnTo>
                  <a:pt x="13797" y="10195"/>
                </a:lnTo>
                <a:lnTo>
                  <a:pt x="13481" y="10341"/>
                </a:lnTo>
                <a:lnTo>
                  <a:pt x="13140" y="10487"/>
                </a:lnTo>
                <a:lnTo>
                  <a:pt x="12970" y="10585"/>
                </a:lnTo>
                <a:lnTo>
                  <a:pt x="12824" y="10682"/>
                </a:lnTo>
                <a:lnTo>
                  <a:pt x="12678" y="10804"/>
                </a:lnTo>
                <a:lnTo>
                  <a:pt x="12581" y="10925"/>
                </a:lnTo>
                <a:lnTo>
                  <a:pt x="12556" y="10974"/>
                </a:lnTo>
                <a:lnTo>
                  <a:pt x="12605" y="10998"/>
                </a:lnTo>
                <a:lnTo>
                  <a:pt x="12921" y="10998"/>
                </a:lnTo>
                <a:lnTo>
                  <a:pt x="13092" y="10974"/>
                </a:lnTo>
                <a:lnTo>
                  <a:pt x="13238" y="10925"/>
                </a:lnTo>
                <a:lnTo>
                  <a:pt x="13554" y="10804"/>
                </a:lnTo>
                <a:lnTo>
                  <a:pt x="13870" y="10658"/>
                </a:lnTo>
                <a:lnTo>
                  <a:pt x="14430" y="10414"/>
                </a:lnTo>
                <a:lnTo>
                  <a:pt x="14722" y="10293"/>
                </a:lnTo>
                <a:lnTo>
                  <a:pt x="14990" y="10122"/>
                </a:lnTo>
                <a:lnTo>
                  <a:pt x="15063" y="10487"/>
                </a:lnTo>
                <a:lnTo>
                  <a:pt x="15136" y="10828"/>
                </a:lnTo>
                <a:lnTo>
                  <a:pt x="14868" y="10925"/>
                </a:lnTo>
                <a:lnTo>
                  <a:pt x="14600" y="11047"/>
                </a:lnTo>
                <a:lnTo>
                  <a:pt x="14089" y="11266"/>
                </a:lnTo>
                <a:lnTo>
                  <a:pt x="13408" y="11534"/>
                </a:lnTo>
                <a:lnTo>
                  <a:pt x="13067" y="11655"/>
                </a:lnTo>
                <a:lnTo>
                  <a:pt x="12897" y="11753"/>
                </a:lnTo>
                <a:lnTo>
                  <a:pt x="12751" y="11850"/>
                </a:lnTo>
                <a:lnTo>
                  <a:pt x="12727" y="11899"/>
                </a:lnTo>
                <a:lnTo>
                  <a:pt x="12727" y="11947"/>
                </a:lnTo>
                <a:lnTo>
                  <a:pt x="12751" y="11972"/>
                </a:lnTo>
                <a:lnTo>
                  <a:pt x="12800" y="11996"/>
                </a:lnTo>
                <a:lnTo>
                  <a:pt x="12970" y="12020"/>
                </a:lnTo>
                <a:lnTo>
                  <a:pt x="13165" y="11996"/>
                </a:lnTo>
                <a:lnTo>
                  <a:pt x="13505" y="11923"/>
                </a:lnTo>
                <a:lnTo>
                  <a:pt x="13870" y="11801"/>
                </a:lnTo>
                <a:lnTo>
                  <a:pt x="14187" y="11680"/>
                </a:lnTo>
                <a:lnTo>
                  <a:pt x="14698" y="11509"/>
                </a:lnTo>
                <a:lnTo>
                  <a:pt x="14941" y="11412"/>
                </a:lnTo>
                <a:lnTo>
                  <a:pt x="15184" y="11290"/>
                </a:lnTo>
                <a:lnTo>
                  <a:pt x="15209" y="11923"/>
                </a:lnTo>
                <a:lnTo>
                  <a:pt x="14868" y="11972"/>
                </a:lnTo>
                <a:lnTo>
                  <a:pt x="14503" y="12045"/>
                </a:lnTo>
                <a:lnTo>
                  <a:pt x="13822" y="12215"/>
                </a:lnTo>
                <a:lnTo>
                  <a:pt x="13408" y="12288"/>
                </a:lnTo>
                <a:lnTo>
                  <a:pt x="12970" y="12361"/>
                </a:lnTo>
                <a:lnTo>
                  <a:pt x="12556" y="12458"/>
                </a:lnTo>
                <a:lnTo>
                  <a:pt x="12337" y="12531"/>
                </a:lnTo>
                <a:lnTo>
                  <a:pt x="12143" y="12604"/>
                </a:lnTo>
                <a:lnTo>
                  <a:pt x="12094" y="12653"/>
                </a:lnTo>
                <a:lnTo>
                  <a:pt x="12094" y="12750"/>
                </a:lnTo>
                <a:lnTo>
                  <a:pt x="12118" y="12799"/>
                </a:lnTo>
                <a:lnTo>
                  <a:pt x="12143" y="12823"/>
                </a:lnTo>
                <a:lnTo>
                  <a:pt x="12191" y="12848"/>
                </a:lnTo>
                <a:lnTo>
                  <a:pt x="12386" y="12872"/>
                </a:lnTo>
                <a:lnTo>
                  <a:pt x="12581" y="12872"/>
                </a:lnTo>
                <a:lnTo>
                  <a:pt x="12970" y="12823"/>
                </a:lnTo>
                <a:lnTo>
                  <a:pt x="13384" y="12775"/>
                </a:lnTo>
                <a:lnTo>
                  <a:pt x="13749" y="12677"/>
                </a:lnTo>
                <a:lnTo>
                  <a:pt x="14479" y="12531"/>
                </a:lnTo>
                <a:lnTo>
                  <a:pt x="14844" y="12434"/>
                </a:lnTo>
                <a:lnTo>
                  <a:pt x="15209" y="12312"/>
                </a:lnTo>
                <a:lnTo>
                  <a:pt x="15209" y="12312"/>
                </a:lnTo>
                <a:lnTo>
                  <a:pt x="15184" y="12507"/>
                </a:lnTo>
                <a:lnTo>
                  <a:pt x="14868" y="12629"/>
                </a:lnTo>
                <a:lnTo>
                  <a:pt x="14552" y="12750"/>
                </a:lnTo>
                <a:lnTo>
                  <a:pt x="14260" y="12896"/>
                </a:lnTo>
                <a:lnTo>
                  <a:pt x="13968" y="12994"/>
                </a:lnTo>
                <a:lnTo>
                  <a:pt x="13505" y="13140"/>
                </a:lnTo>
                <a:lnTo>
                  <a:pt x="13019" y="13286"/>
                </a:lnTo>
                <a:lnTo>
                  <a:pt x="12556" y="13432"/>
                </a:lnTo>
                <a:lnTo>
                  <a:pt x="12337" y="13529"/>
                </a:lnTo>
                <a:lnTo>
                  <a:pt x="12118" y="13626"/>
                </a:lnTo>
                <a:lnTo>
                  <a:pt x="12070" y="13675"/>
                </a:lnTo>
                <a:lnTo>
                  <a:pt x="12070" y="13748"/>
                </a:lnTo>
                <a:lnTo>
                  <a:pt x="12118" y="13797"/>
                </a:lnTo>
                <a:lnTo>
                  <a:pt x="12167" y="13821"/>
                </a:lnTo>
                <a:lnTo>
                  <a:pt x="12654" y="13821"/>
                </a:lnTo>
                <a:lnTo>
                  <a:pt x="12897" y="13772"/>
                </a:lnTo>
                <a:lnTo>
                  <a:pt x="13140" y="13724"/>
                </a:lnTo>
                <a:lnTo>
                  <a:pt x="13627" y="13602"/>
                </a:lnTo>
                <a:lnTo>
                  <a:pt x="14089" y="13456"/>
                </a:lnTo>
                <a:lnTo>
                  <a:pt x="14600" y="13286"/>
                </a:lnTo>
                <a:lnTo>
                  <a:pt x="14868" y="13188"/>
                </a:lnTo>
                <a:lnTo>
                  <a:pt x="15111" y="13091"/>
                </a:lnTo>
                <a:lnTo>
                  <a:pt x="15014" y="13651"/>
                </a:lnTo>
                <a:lnTo>
                  <a:pt x="14965" y="13651"/>
                </a:lnTo>
                <a:lnTo>
                  <a:pt x="14795" y="13602"/>
                </a:lnTo>
                <a:lnTo>
                  <a:pt x="14406" y="13602"/>
                </a:lnTo>
                <a:lnTo>
                  <a:pt x="14211" y="13626"/>
                </a:lnTo>
                <a:lnTo>
                  <a:pt x="13822" y="13724"/>
                </a:lnTo>
                <a:lnTo>
                  <a:pt x="13432" y="13797"/>
                </a:lnTo>
                <a:lnTo>
                  <a:pt x="12970" y="13894"/>
                </a:lnTo>
                <a:lnTo>
                  <a:pt x="12532" y="14016"/>
                </a:lnTo>
                <a:lnTo>
                  <a:pt x="12094" y="14137"/>
                </a:lnTo>
                <a:lnTo>
                  <a:pt x="11656" y="14308"/>
                </a:lnTo>
                <a:lnTo>
                  <a:pt x="11607" y="14356"/>
                </a:lnTo>
                <a:lnTo>
                  <a:pt x="11583" y="14405"/>
                </a:lnTo>
                <a:lnTo>
                  <a:pt x="11607" y="14454"/>
                </a:lnTo>
                <a:lnTo>
                  <a:pt x="11632" y="14478"/>
                </a:lnTo>
                <a:lnTo>
                  <a:pt x="11680" y="14478"/>
                </a:lnTo>
                <a:lnTo>
                  <a:pt x="12094" y="14454"/>
                </a:lnTo>
                <a:lnTo>
                  <a:pt x="12532" y="14429"/>
                </a:lnTo>
                <a:lnTo>
                  <a:pt x="12946" y="14356"/>
                </a:lnTo>
                <a:lnTo>
                  <a:pt x="13384" y="14283"/>
                </a:lnTo>
                <a:lnTo>
                  <a:pt x="13773" y="14210"/>
                </a:lnTo>
                <a:lnTo>
                  <a:pt x="14187" y="14137"/>
                </a:lnTo>
                <a:lnTo>
                  <a:pt x="14406" y="14089"/>
                </a:lnTo>
                <a:lnTo>
                  <a:pt x="14600" y="14016"/>
                </a:lnTo>
                <a:lnTo>
                  <a:pt x="14795" y="13943"/>
                </a:lnTo>
                <a:lnTo>
                  <a:pt x="14965" y="13821"/>
                </a:lnTo>
                <a:lnTo>
                  <a:pt x="14795" y="14381"/>
                </a:lnTo>
                <a:lnTo>
                  <a:pt x="14576" y="14916"/>
                </a:lnTo>
                <a:lnTo>
                  <a:pt x="14308" y="15451"/>
                </a:lnTo>
                <a:lnTo>
                  <a:pt x="14016" y="15938"/>
                </a:lnTo>
                <a:lnTo>
                  <a:pt x="13870" y="16206"/>
                </a:lnTo>
                <a:lnTo>
                  <a:pt x="13797" y="16157"/>
                </a:lnTo>
                <a:lnTo>
                  <a:pt x="13627" y="16108"/>
                </a:lnTo>
                <a:lnTo>
                  <a:pt x="13457" y="16084"/>
                </a:lnTo>
                <a:lnTo>
                  <a:pt x="12386" y="16084"/>
                </a:lnTo>
                <a:lnTo>
                  <a:pt x="11924" y="16060"/>
                </a:lnTo>
                <a:lnTo>
                  <a:pt x="11461" y="16011"/>
                </a:lnTo>
                <a:lnTo>
                  <a:pt x="10537" y="15889"/>
                </a:lnTo>
                <a:lnTo>
                  <a:pt x="10488" y="15889"/>
                </a:lnTo>
                <a:lnTo>
                  <a:pt x="10464" y="15914"/>
                </a:lnTo>
                <a:lnTo>
                  <a:pt x="10464" y="15962"/>
                </a:lnTo>
                <a:lnTo>
                  <a:pt x="10488" y="15987"/>
                </a:lnTo>
                <a:lnTo>
                  <a:pt x="10853" y="16181"/>
                </a:lnTo>
                <a:lnTo>
                  <a:pt x="11242" y="16352"/>
                </a:lnTo>
                <a:lnTo>
                  <a:pt x="11632" y="16473"/>
                </a:lnTo>
                <a:lnTo>
                  <a:pt x="12045" y="16546"/>
                </a:lnTo>
                <a:lnTo>
                  <a:pt x="12435" y="16595"/>
                </a:lnTo>
                <a:lnTo>
                  <a:pt x="12848" y="16619"/>
                </a:lnTo>
                <a:lnTo>
                  <a:pt x="13067" y="16619"/>
                </a:lnTo>
                <a:lnTo>
                  <a:pt x="13262" y="16595"/>
                </a:lnTo>
                <a:lnTo>
                  <a:pt x="13457" y="16571"/>
                </a:lnTo>
                <a:lnTo>
                  <a:pt x="13651" y="16498"/>
                </a:lnTo>
                <a:lnTo>
                  <a:pt x="13335" y="16887"/>
                </a:lnTo>
                <a:lnTo>
                  <a:pt x="13019" y="17252"/>
                </a:lnTo>
                <a:lnTo>
                  <a:pt x="12873" y="17203"/>
                </a:lnTo>
                <a:lnTo>
                  <a:pt x="12702" y="17154"/>
                </a:lnTo>
                <a:lnTo>
                  <a:pt x="12386" y="17106"/>
                </a:lnTo>
                <a:lnTo>
                  <a:pt x="12045" y="17081"/>
                </a:lnTo>
                <a:lnTo>
                  <a:pt x="11729" y="17008"/>
                </a:lnTo>
                <a:lnTo>
                  <a:pt x="11340" y="16911"/>
                </a:lnTo>
                <a:lnTo>
                  <a:pt x="10950" y="16790"/>
                </a:lnTo>
                <a:lnTo>
                  <a:pt x="10172" y="16522"/>
                </a:lnTo>
                <a:lnTo>
                  <a:pt x="10123" y="16522"/>
                </a:lnTo>
                <a:lnTo>
                  <a:pt x="10099" y="16546"/>
                </a:lnTo>
                <a:lnTo>
                  <a:pt x="10099" y="16595"/>
                </a:lnTo>
                <a:lnTo>
                  <a:pt x="10099" y="16619"/>
                </a:lnTo>
                <a:lnTo>
                  <a:pt x="10415" y="16863"/>
                </a:lnTo>
                <a:lnTo>
                  <a:pt x="10756" y="17057"/>
                </a:lnTo>
                <a:lnTo>
                  <a:pt x="11096" y="17227"/>
                </a:lnTo>
                <a:lnTo>
                  <a:pt x="11461" y="17373"/>
                </a:lnTo>
                <a:lnTo>
                  <a:pt x="11729" y="17446"/>
                </a:lnTo>
                <a:lnTo>
                  <a:pt x="12045" y="17519"/>
                </a:lnTo>
                <a:lnTo>
                  <a:pt x="12362" y="17568"/>
                </a:lnTo>
                <a:lnTo>
                  <a:pt x="12678" y="17592"/>
                </a:lnTo>
                <a:lnTo>
                  <a:pt x="12289" y="17884"/>
                </a:lnTo>
                <a:lnTo>
                  <a:pt x="12118" y="18030"/>
                </a:lnTo>
                <a:lnTo>
                  <a:pt x="11899" y="18128"/>
                </a:lnTo>
                <a:lnTo>
                  <a:pt x="11607" y="18055"/>
                </a:lnTo>
                <a:lnTo>
                  <a:pt x="11315" y="17982"/>
                </a:lnTo>
                <a:lnTo>
                  <a:pt x="10999" y="17884"/>
                </a:lnTo>
                <a:lnTo>
                  <a:pt x="10707" y="17787"/>
                </a:lnTo>
                <a:lnTo>
                  <a:pt x="10415" y="17641"/>
                </a:lnTo>
                <a:lnTo>
                  <a:pt x="10123" y="17446"/>
                </a:lnTo>
                <a:lnTo>
                  <a:pt x="9856" y="17276"/>
                </a:lnTo>
                <a:lnTo>
                  <a:pt x="9564" y="17106"/>
                </a:lnTo>
                <a:lnTo>
                  <a:pt x="9515" y="17106"/>
                </a:lnTo>
                <a:lnTo>
                  <a:pt x="9466" y="17130"/>
                </a:lnTo>
                <a:lnTo>
                  <a:pt x="9442" y="17154"/>
                </a:lnTo>
                <a:lnTo>
                  <a:pt x="9442" y="17203"/>
                </a:lnTo>
                <a:lnTo>
                  <a:pt x="9539" y="17422"/>
                </a:lnTo>
                <a:lnTo>
                  <a:pt x="9685" y="17617"/>
                </a:lnTo>
                <a:lnTo>
                  <a:pt x="9856" y="17811"/>
                </a:lnTo>
                <a:lnTo>
                  <a:pt x="10075" y="17982"/>
                </a:lnTo>
                <a:lnTo>
                  <a:pt x="10318" y="18128"/>
                </a:lnTo>
                <a:lnTo>
                  <a:pt x="10561" y="18249"/>
                </a:lnTo>
                <a:lnTo>
                  <a:pt x="10829" y="18347"/>
                </a:lnTo>
                <a:lnTo>
                  <a:pt x="11096" y="18420"/>
                </a:lnTo>
                <a:lnTo>
                  <a:pt x="10853" y="18444"/>
                </a:lnTo>
                <a:lnTo>
                  <a:pt x="10634" y="18444"/>
                </a:lnTo>
                <a:lnTo>
                  <a:pt x="10439" y="18420"/>
                </a:lnTo>
                <a:lnTo>
                  <a:pt x="10220" y="18395"/>
                </a:lnTo>
                <a:lnTo>
                  <a:pt x="10026" y="18322"/>
                </a:lnTo>
                <a:lnTo>
                  <a:pt x="9637" y="18176"/>
                </a:lnTo>
                <a:lnTo>
                  <a:pt x="9223" y="18006"/>
                </a:lnTo>
                <a:lnTo>
                  <a:pt x="8834" y="17811"/>
                </a:lnTo>
                <a:lnTo>
                  <a:pt x="8444" y="17665"/>
                </a:lnTo>
                <a:lnTo>
                  <a:pt x="8225" y="17617"/>
                </a:lnTo>
                <a:lnTo>
                  <a:pt x="8031" y="17568"/>
                </a:lnTo>
                <a:lnTo>
                  <a:pt x="7812" y="17519"/>
                </a:lnTo>
                <a:lnTo>
                  <a:pt x="7593" y="17519"/>
                </a:lnTo>
                <a:lnTo>
                  <a:pt x="7398" y="17544"/>
                </a:lnTo>
                <a:lnTo>
                  <a:pt x="7228" y="17568"/>
                </a:lnTo>
                <a:lnTo>
                  <a:pt x="7033" y="17617"/>
                </a:lnTo>
                <a:lnTo>
                  <a:pt x="6863" y="17690"/>
                </a:lnTo>
                <a:lnTo>
                  <a:pt x="6522" y="17860"/>
                </a:lnTo>
                <a:lnTo>
                  <a:pt x="6181" y="18055"/>
                </a:lnTo>
                <a:lnTo>
                  <a:pt x="5792" y="18274"/>
                </a:lnTo>
                <a:lnTo>
                  <a:pt x="5597" y="18371"/>
                </a:lnTo>
                <a:lnTo>
                  <a:pt x="5378" y="18444"/>
                </a:lnTo>
                <a:lnTo>
                  <a:pt x="5232" y="18493"/>
                </a:lnTo>
                <a:lnTo>
                  <a:pt x="5062" y="18493"/>
                </a:lnTo>
                <a:lnTo>
                  <a:pt x="4916" y="18468"/>
                </a:lnTo>
                <a:lnTo>
                  <a:pt x="4770" y="18444"/>
                </a:lnTo>
                <a:lnTo>
                  <a:pt x="4454" y="18347"/>
                </a:lnTo>
                <a:lnTo>
                  <a:pt x="4186" y="18201"/>
                </a:lnTo>
                <a:lnTo>
                  <a:pt x="3748" y="17957"/>
                </a:lnTo>
                <a:lnTo>
                  <a:pt x="3359" y="17690"/>
                </a:lnTo>
                <a:lnTo>
                  <a:pt x="2994" y="17373"/>
                </a:lnTo>
                <a:lnTo>
                  <a:pt x="2629" y="17057"/>
                </a:lnTo>
                <a:lnTo>
                  <a:pt x="2312" y="16692"/>
                </a:lnTo>
                <a:lnTo>
                  <a:pt x="1996" y="16327"/>
                </a:lnTo>
                <a:lnTo>
                  <a:pt x="1729" y="15938"/>
                </a:lnTo>
                <a:lnTo>
                  <a:pt x="1485" y="15524"/>
                </a:lnTo>
                <a:lnTo>
                  <a:pt x="1266" y="15086"/>
                </a:lnTo>
                <a:lnTo>
                  <a:pt x="1072" y="14648"/>
                </a:lnTo>
                <a:lnTo>
                  <a:pt x="901" y="14186"/>
                </a:lnTo>
                <a:lnTo>
                  <a:pt x="755" y="13724"/>
                </a:lnTo>
                <a:lnTo>
                  <a:pt x="658" y="13261"/>
                </a:lnTo>
                <a:lnTo>
                  <a:pt x="585" y="12775"/>
                </a:lnTo>
                <a:lnTo>
                  <a:pt x="561" y="12312"/>
                </a:lnTo>
                <a:lnTo>
                  <a:pt x="561" y="11826"/>
                </a:lnTo>
                <a:lnTo>
                  <a:pt x="609" y="11266"/>
                </a:lnTo>
                <a:lnTo>
                  <a:pt x="682" y="10682"/>
                </a:lnTo>
                <a:lnTo>
                  <a:pt x="828" y="10147"/>
                </a:lnTo>
                <a:lnTo>
                  <a:pt x="1023" y="9611"/>
                </a:lnTo>
                <a:lnTo>
                  <a:pt x="1242" y="9076"/>
                </a:lnTo>
                <a:lnTo>
                  <a:pt x="1510" y="8565"/>
                </a:lnTo>
                <a:lnTo>
                  <a:pt x="1826" y="8103"/>
                </a:lnTo>
                <a:lnTo>
                  <a:pt x="2166" y="7641"/>
                </a:lnTo>
                <a:lnTo>
                  <a:pt x="2361" y="7422"/>
                </a:lnTo>
                <a:lnTo>
                  <a:pt x="2556" y="7203"/>
                </a:lnTo>
                <a:lnTo>
                  <a:pt x="2775" y="7008"/>
                </a:lnTo>
                <a:lnTo>
                  <a:pt x="2994" y="6838"/>
                </a:lnTo>
                <a:lnTo>
                  <a:pt x="3213" y="6692"/>
                </a:lnTo>
                <a:lnTo>
                  <a:pt x="3432" y="6546"/>
                </a:lnTo>
                <a:lnTo>
                  <a:pt x="3675" y="6400"/>
                </a:lnTo>
                <a:lnTo>
                  <a:pt x="3918" y="6278"/>
                </a:lnTo>
                <a:lnTo>
                  <a:pt x="4186" y="6181"/>
                </a:lnTo>
                <a:lnTo>
                  <a:pt x="4429" y="6108"/>
                </a:lnTo>
                <a:lnTo>
                  <a:pt x="4697" y="6035"/>
                </a:lnTo>
                <a:lnTo>
                  <a:pt x="4965" y="5986"/>
                </a:lnTo>
                <a:lnTo>
                  <a:pt x="5257" y="5962"/>
                </a:lnTo>
                <a:lnTo>
                  <a:pt x="5524" y="5937"/>
                </a:lnTo>
                <a:close/>
                <a:moveTo>
                  <a:pt x="11802" y="0"/>
                </a:moveTo>
                <a:lnTo>
                  <a:pt x="11729" y="49"/>
                </a:lnTo>
                <a:lnTo>
                  <a:pt x="11680" y="122"/>
                </a:lnTo>
                <a:lnTo>
                  <a:pt x="11656" y="219"/>
                </a:lnTo>
                <a:lnTo>
                  <a:pt x="11656" y="244"/>
                </a:lnTo>
                <a:lnTo>
                  <a:pt x="11583" y="268"/>
                </a:lnTo>
                <a:lnTo>
                  <a:pt x="11096" y="438"/>
                </a:lnTo>
                <a:lnTo>
                  <a:pt x="10610" y="633"/>
                </a:lnTo>
                <a:lnTo>
                  <a:pt x="10123" y="852"/>
                </a:lnTo>
                <a:lnTo>
                  <a:pt x="9661" y="1119"/>
                </a:lnTo>
                <a:lnTo>
                  <a:pt x="9199" y="1387"/>
                </a:lnTo>
                <a:lnTo>
                  <a:pt x="8980" y="1557"/>
                </a:lnTo>
                <a:lnTo>
                  <a:pt x="8785" y="1728"/>
                </a:lnTo>
                <a:lnTo>
                  <a:pt x="8590" y="1898"/>
                </a:lnTo>
                <a:lnTo>
                  <a:pt x="8420" y="2093"/>
                </a:lnTo>
                <a:lnTo>
                  <a:pt x="8250" y="2287"/>
                </a:lnTo>
                <a:lnTo>
                  <a:pt x="8104" y="2506"/>
                </a:lnTo>
                <a:lnTo>
                  <a:pt x="8006" y="2677"/>
                </a:lnTo>
                <a:lnTo>
                  <a:pt x="7933" y="2871"/>
                </a:lnTo>
                <a:lnTo>
                  <a:pt x="7860" y="3066"/>
                </a:lnTo>
                <a:lnTo>
                  <a:pt x="7836" y="3261"/>
                </a:lnTo>
                <a:lnTo>
                  <a:pt x="7812" y="3480"/>
                </a:lnTo>
                <a:lnTo>
                  <a:pt x="7812" y="3674"/>
                </a:lnTo>
                <a:lnTo>
                  <a:pt x="7836" y="3869"/>
                </a:lnTo>
                <a:lnTo>
                  <a:pt x="7885" y="4088"/>
                </a:lnTo>
                <a:lnTo>
                  <a:pt x="7909" y="4210"/>
                </a:lnTo>
                <a:lnTo>
                  <a:pt x="7982" y="4356"/>
                </a:lnTo>
                <a:lnTo>
                  <a:pt x="8079" y="4502"/>
                </a:lnTo>
                <a:lnTo>
                  <a:pt x="8177" y="4648"/>
                </a:lnTo>
                <a:lnTo>
                  <a:pt x="8104" y="4745"/>
                </a:lnTo>
                <a:lnTo>
                  <a:pt x="7933" y="4453"/>
                </a:lnTo>
                <a:lnTo>
                  <a:pt x="7739" y="4039"/>
                </a:lnTo>
                <a:lnTo>
                  <a:pt x="7593" y="3820"/>
                </a:lnTo>
                <a:lnTo>
                  <a:pt x="7447" y="3601"/>
                </a:lnTo>
                <a:lnTo>
                  <a:pt x="7276" y="3407"/>
                </a:lnTo>
                <a:lnTo>
                  <a:pt x="7106" y="3236"/>
                </a:lnTo>
                <a:lnTo>
                  <a:pt x="6911" y="3115"/>
                </a:lnTo>
                <a:lnTo>
                  <a:pt x="6717" y="3017"/>
                </a:lnTo>
                <a:lnTo>
                  <a:pt x="6644" y="3017"/>
                </a:lnTo>
                <a:lnTo>
                  <a:pt x="6595" y="3066"/>
                </a:lnTo>
                <a:lnTo>
                  <a:pt x="6546" y="3115"/>
                </a:lnTo>
                <a:lnTo>
                  <a:pt x="6546" y="3188"/>
                </a:lnTo>
                <a:lnTo>
                  <a:pt x="6595" y="3358"/>
                </a:lnTo>
                <a:lnTo>
                  <a:pt x="6668" y="3504"/>
                </a:lnTo>
                <a:lnTo>
                  <a:pt x="6887" y="3772"/>
                </a:lnTo>
                <a:lnTo>
                  <a:pt x="7155" y="4161"/>
                </a:lnTo>
                <a:lnTo>
                  <a:pt x="7398" y="4575"/>
                </a:lnTo>
                <a:lnTo>
                  <a:pt x="7617" y="4964"/>
                </a:lnTo>
                <a:lnTo>
                  <a:pt x="7787" y="5378"/>
                </a:lnTo>
                <a:lnTo>
                  <a:pt x="7909" y="5767"/>
                </a:lnTo>
                <a:lnTo>
                  <a:pt x="7958" y="5937"/>
                </a:lnTo>
                <a:lnTo>
                  <a:pt x="8055" y="6108"/>
                </a:lnTo>
                <a:lnTo>
                  <a:pt x="7641" y="6059"/>
                </a:lnTo>
                <a:lnTo>
                  <a:pt x="7228" y="5962"/>
                </a:lnTo>
                <a:lnTo>
                  <a:pt x="6936" y="5864"/>
                </a:lnTo>
                <a:lnTo>
                  <a:pt x="6668" y="5743"/>
                </a:lnTo>
                <a:lnTo>
                  <a:pt x="6400" y="5645"/>
                </a:lnTo>
                <a:lnTo>
                  <a:pt x="6279" y="5621"/>
                </a:lnTo>
                <a:lnTo>
                  <a:pt x="6133" y="5597"/>
                </a:lnTo>
                <a:lnTo>
                  <a:pt x="6084" y="5597"/>
                </a:lnTo>
                <a:lnTo>
                  <a:pt x="6060" y="5621"/>
                </a:lnTo>
                <a:lnTo>
                  <a:pt x="5865" y="5548"/>
                </a:lnTo>
                <a:lnTo>
                  <a:pt x="5670" y="5499"/>
                </a:lnTo>
                <a:lnTo>
                  <a:pt x="5476" y="5475"/>
                </a:lnTo>
                <a:lnTo>
                  <a:pt x="5257" y="5451"/>
                </a:lnTo>
                <a:lnTo>
                  <a:pt x="5062" y="5451"/>
                </a:lnTo>
                <a:lnTo>
                  <a:pt x="4867" y="5475"/>
                </a:lnTo>
                <a:lnTo>
                  <a:pt x="4478" y="5524"/>
                </a:lnTo>
                <a:lnTo>
                  <a:pt x="4089" y="5645"/>
                </a:lnTo>
                <a:lnTo>
                  <a:pt x="3699" y="5791"/>
                </a:lnTo>
                <a:lnTo>
                  <a:pt x="3334" y="5986"/>
                </a:lnTo>
                <a:lnTo>
                  <a:pt x="2994" y="6181"/>
                </a:lnTo>
                <a:lnTo>
                  <a:pt x="2604" y="6448"/>
                </a:lnTo>
                <a:lnTo>
                  <a:pt x="2264" y="6765"/>
                </a:lnTo>
                <a:lnTo>
                  <a:pt x="1948" y="7081"/>
                </a:lnTo>
                <a:lnTo>
                  <a:pt x="1631" y="7422"/>
                </a:lnTo>
                <a:lnTo>
                  <a:pt x="1364" y="7811"/>
                </a:lnTo>
                <a:lnTo>
                  <a:pt x="1120" y="8200"/>
                </a:lnTo>
                <a:lnTo>
                  <a:pt x="877" y="8590"/>
                </a:lnTo>
                <a:lnTo>
                  <a:pt x="682" y="9003"/>
                </a:lnTo>
                <a:lnTo>
                  <a:pt x="512" y="9417"/>
                </a:lnTo>
                <a:lnTo>
                  <a:pt x="342" y="9855"/>
                </a:lnTo>
                <a:lnTo>
                  <a:pt x="220" y="10293"/>
                </a:lnTo>
                <a:lnTo>
                  <a:pt x="123" y="10731"/>
                </a:lnTo>
                <a:lnTo>
                  <a:pt x="50" y="11193"/>
                </a:lnTo>
                <a:lnTo>
                  <a:pt x="25" y="11631"/>
                </a:lnTo>
                <a:lnTo>
                  <a:pt x="1" y="12093"/>
                </a:lnTo>
                <a:lnTo>
                  <a:pt x="1" y="12531"/>
                </a:lnTo>
                <a:lnTo>
                  <a:pt x="50" y="12994"/>
                </a:lnTo>
                <a:lnTo>
                  <a:pt x="123" y="13432"/>
                </a:lnTo>
                <a:lnTo>
                  <a:pt x="196" y="13870"/>
                </a:lnTo>
                <a:lnTo>
                  <a:pt x="317" y="14308"/>
                </a:lnTo>
                <a:lnTo>
                  <a:pt x="463" y="14746"/>
                </a:lnTo>
                <a:lnTo>
                  <a:pt x="634" y="15159"/>
                </a:lnTo>
                <a:lnTo>
                  <a:pt x="828" y="15573"/>
                </a:lnTo>
                <a:lnTo>
                  <a:pt x="1047" y="15987"/>
                </a:lnTo>
                <a:lnTo>
                  <a:pt x="1291" y="16352"/>
                </a:lnTo>
                <a:lnTo>
                  <a:pt x="1558" y="16717"/>
                </a:lnTo>
                <a:lnTo>
                  <a:pt x="1826" y="17057"/>
                </a:lnTo>
                <a:lnTo>
                  <a:pt x="2118" y="17373"/>
                </a:lnTo>
                <a:lnTo>
                  <a:pt x="2458" y="17665"/>
                </a:lnTo>
                <a:lnTo>
                  <a:pt x="2775" y="17957"/>
                </a:lnTo>
                <a:lnTo>
                  <a:pt x="3140" y="18225"/>
                </a:lnTo>
                <a:lnTo>
                  <a:pt x="3505" y="18468"/>
                </a:lnTo>
                <a:lnTo>
                  <a:pt x="3870" y="18687"/>
                </a:lnTo>
                <a:lnTo>
                  <a:pt x="4235" y="18882"/>
                </a:lnTo>
                <a:lnTo>
                  <a:pt x="4429" y="18955"/>
                </a:lnTo>
                <a:lnTo>
                  <a:pt x="4648" y="19004"/>
                </a:lnTo>
                <a:lnTo>
                  <a:pt x="4843" y="19052"/>
                </a:lnTo>
                <a:lnTo>
                  <a:pt x="5257" y="19052"/>
                </a:lnTo>
                <a:lnTo>
                  <a:pt x="5451" y="19004"/>
                </a:lnTo>
                <a:lnTo>
                  <a:pt x="5646" y="18931"/>
                </a:lnTo>
                <a:lnTo>
                  <a:pt x="5841" y="18858"/>
                </a:lnTo>
                <a:lnTo>
                  <a:pt x="6230" y="18639"/>
                </a:lnTo>
                <a:lnTo>
                  <a:pt x="6571" y="18444"/>
                </a:lnTo>
                <a:lnTo>
                  <a:pt x="6790" y="18322"/>
                </a:lnTo>
                <a:lnTo>
                  <a:pt x="6984" y="18225"/>
                </a:lnTo>
                <a:lnTo>
                  <a:pt x="7203" y="18152"/>
                </a:lnTo>
                <a:lnTo>
                  <a:pt x="7398" y="18079"/>
                </a:lnTo>
                <a:lnTo>
                  <a:pt x="7617" y="18055"/>
                </a:lnTo>
                <a:lnTo>
                  <a:pt x="7836" y="18055"/>
                </a:lnTo>
                <a:lnTo>
                  <a:pt x="8079" y="18103"/>
                </a:lnTo>
                <a:lnTo>
                  <a:pt x="8298" y="18152"/>
                </a:lnTo>
                <a:lnTo>
                  <a:pt x="8736" y="18298"/>
                </a:lnTo>
                <a:lnTo>
                  <a:pt x="9150" y="18468"/>
                </a:lnTo>
                <a:lnTo>
                  <a:pt x="9564" y="18663"/>
                </a:lnTo>
                <a:lnTo>
                  <a:pt x="10002" y="18833"/>
                </a:lnTo>
                <a:lnTo>
                  <a:pt x="10220" y="18906"/>
                </a:lnTo>
                <a:lnTo>
                  <a:pt x="10439" y="18931"/>
                </a:lnTo>
                <a:lnTo>
                  <a:pt x="10634" y="18955"/>
                </a:lnTo>
                <a:lnTo>
                  <a:pt x="11048" y="18955"/>
                </a:lnTo>
                <a:lnTo>
                  <a:pt x="11242" y="18906"/>
                </a:lnTo>
                <a:lnTo>
                  <a:pt x="11461" y="18858"/>
                </a:lnTo>
                <a:lnTo>
                  <a:pt x="11632" y="18809"/>
                </a:lnTo>
                <a:lnTo>
                  <a:pt x="12021" y="18639"/>
                </a:lnTo>
                <a:lnTo>
                  <a:pt x="12386" y="18420"/>
                </a:lnTo>
                <a:lnTo>
                  <a:pt x="12727" y="18176"/>
                </a:lnTo>
                <a:lnTo>
                  <a:pt x="13067" y="17884"/>
                </a:lnTo>
                <a:lnTo>
                  <a:pt x="13335" y="17641"/>
                </a:lnTo>
                <a:lnTo>
                  <a:pt x="13603" y="17349"/>
                </a:lnTo>
                <a:lnTo>
                  <a:pt x="13846" y="17081"/>
                </a:lnTo>
                <a:lnTo>
                  <a:pt x="14089" y="16790"/>
                </a:lnTo>
                <a:lnTo>
                  <a:pt x="14308" y="16473"/>
                </a:lnTo>
                <a:lnTo>
                  <a:pt x="14503" y="16157"/>
                </a:lnTo>
                <a:lnTo>
                  <a:pt x="14698" y="15841"/>
                </a:lnTo>
                <a:lnTo>
                  <a:pt x="14868" y="15524"/>
                </a:lnTo>
                <a:lnTo>
                  <a:pt x="15038" y="15184"/>
                </a:lnTo>
                <a:lnTo>
                  <a:pt x="15160" y="14843"/>
                </a:lnTo>
                <a:lnTo>
                  <a:pt x="15282" y="14478"/>
                </a:lnTo>
                <a:lnTo>
                  <a:pt x="15403" y="14137"/>
                </a:lnTo>
                <a:lnTo>
                  <a:pt x="15501" y="13772"/>
                </a:lnTo>
                <a:lnTo>
                  <a:pt x="15574" y="13407"/>
                </a:lnTo>
                <a:lnTo>
                  <a:pt x="15622" y="13042"/>
                </a:lnTo>
                <a:lnTo>
                  <a:pt x="15671" y="12677"/>
                </a:lnTo>
                <a:lnTo>
                  <a:pt x="15720" y="12629"/>
                </a:lnTo>
                <a:lnTo>
                  <a:pt x="15744" y="12580"/>
                </a:lnTo>
                <a:lnTo>
                  <a:pt x="15744" y="12556"/>
                </a:lnTo>
                <a:lnTo>
                  <a:pt x="15695" y="12483"/>
                </a:lnTo>
                <a:lnTo>
                  <a:pt x="15720" y="11996"/>
                </a:lnTo>
                <a:lnTo>
                  <a:pt x="15720" y="11509"/>
                </a:lnTo>
                <a:lnTo>
                  <a:pt x="15671" y="10998"/>
                </a:lnTo>
                <a:lnTo>
                  <a:pt x="15622" y="10512"/>
                </a:lnTo>
                <a:lnTo>
                  <a:pt x="15525" y="10074"/>
                </a:lnTo>
                <a:lnTo>
                  <a:pt x="15403" y="9636"/>
                </a:lnTo>
                <a:lnTo>
                  <a:pt x="15257" y="9173"/>
                </a:lnTo>
                <a:lnTo>
                  <a:pt x="15087" y="8711"/>
                </a:lnTo>
                <a:lnTo>
                  <a:pt x="14892" y="8273"/>
                </a:lnTo>
                <a:lnTo>
                  <a:pt x="14649" y="7860"/>
                </a:lnTo>
                <a:lnTo>
                  <a:pt x="14381" y="7446"/>
                </a:lnTo>
                <a:lnTo>
                  <a:pt x="14089" y="7032"/>
                </a:lnTo>
                <a:lnTo>
                  <a:pt x="13773" y="6692"/>
                </a:lnTo>
                <a:lnTo>
                  <a:pt x="13432" y="6351"/>
                </a:lnTo>
                <a:lnTo>
                  <a:pt x="13067" y="6059"/>
                </a:lnTo>
                <a:lnTo>
                  <a:pt x="12678" y="5816"/>
                </a:lnTo>
                <a:lnTo>
                  <a:pt x="12483" y="5718"/>
                </a:lnTo>
                <a:lnTo>
                  <a:pt x="12264" y="5645"/>
                </a:lnTo>
                <a:lnTo>
                  <a:pt x="12070" y="5572"/>
                </a:lnTo>
                <a:lnTo>
                  <a:pt x="11826" y="5499"/>
                </a:lnTo>
                <a:lnTo>
                  <a:pt x="11607" y="5451"/>
                </a:lnTo>
                <a:lnTo>
                  <a:pt x="11388" y="5426"/>
                </a:lnTo>
                <a:lnTo>
                  <a:pt x="10902" y="5426"/>
                </a:lnTo>
                <a:lnTo>
                  <a:pt x="10853" y="5329"/>
                </a:lnTo>
                <a:lnTo>
                  <a:pt x="10756" y="5280"/>
                </a:lnTo>
                <a:lnTo>
                  <a:pt x="10658" y="5256"/>
                </a:lnTo>
                <a:lnTo>
                  <a:pt x="10610" y="5280"/>
                </a:lnTo>
                <a:lnTo>
                  <a:pt x="10561" y="5305"/>
                </a:lnTo>
                <a:lnTo>
                  <a:pt x="10075" y="5597"/>
                </a:lnTo>
                <a:lnTo>
                  <a:pt x="9807" y="5743"/>
                </a:lnTo>
                <a:lnTo>
                  <a:pt x="9564" y="5840"/>
                </a:lnTo>
                <a:lnTo>
                  <a:pt x="9320" y="5937"/>
                </a:lnTo>
                <a:lnTo>
                  <a:pt x="9053" y="6035"/>
                </a:lnTo>
                <a:lnTo>
                  <a:pt x="8761" y="6083"/>
                </a:lnTo>
                <a:lnTo>
                  <a:pt x="8469" y="6108"/>
                </a:lnTo>
                <a:lnTo>
                  <a:pt x="8469" y="6108"/>
                </a:lnTo>
                <a:lnTo>
                  <a:pt x="8493" y="5864"/>
                </a:lnTo>
                <a:lnTo>
                  <a:pt x="8444" y="5597"/>
                </a:lnTo>
                <a:lnTo>
                  <a:pt x="8371" y="5353"/>
                </a:lnTo>
                <a:lnTo>
                  <a:pt x="8274" y="5086"/>
                </a:lnTo>
                <a:lnTo>
                  <a:pt x="8542" y="4867"/>
                </a:lnTo>
                <a:lnTo>
                  <a:pt x="8639" y="4891"/>
                </a:lnTo>
                <a:lnTo>
                  <a:pt x="8712" y="4867"/>
                </a:lnTo>
                <a:lnTo>
                  <a:pt x="8736" y="4842"/>
                </a:lnTo>
                <a:lnTo>
                  <a:pt x="8761" y="4818"/>
                </a:lnTo>
                <a:lnTo>
                  <a:pt x="8907" y="4891"/>
                </a:lnTo>
                <a:lnTo>
                  <a:pt x="9077" y="4940"/>
                </a:lnTo>
                <a:lnTo>
                  <a:pt x="9247" y="4964"/>
                </a:lnTo>
                <a:lnTo>
                  <a:pt x="9418" y="4988"/>
                </a:lnTo>
                <a:lnTo>
                  <a:pt x="9588" y="4964"/>
                </a:lnTo>
                <a:lnTo>
                  <a:pt x="9758" y="4940"/>
                </a:lnTo>
                <a:lnTo>
                  <a:pt x="9953" y="4891"/>
                </a:lnTo>
                <a:lnTo>
                  <a:pt x="10123" y="4842"/>
                </a:lnTo>
                <a:lnTo>
                  <a:pt x="10464" y="4672"/>
                </a:lnTo>
                <a:lnTo>
                  <a:pt x="10756" y="4477"/>
                </a:lnTo>
                <a:lnTo>
                  <a:pt x="11048" y="4258"/>
                </a:lnTo>
                <a:lnTo>
                  <a:pt x="11267" y="4015"/>
                </a:lnTo>
                <a:lnTo>
                  <a:pt x="11413" y="3820"/>
                </a:lnTo>
                <a:lnTo>
                  <a:pt x="11559" y="3626"/>
                </a:lnTo>
                <a:lnTo>
                  <a:pt x="11680" y="3407"/>
                </a:lnTo>
                <a:lnTo>
                  <a:pt x="11778" y="3163"/>
                </a:lnTo>
                <a:lnTo>
                  <a:pt x="11851" y="2944"/>
                </a:lnTo>
                <a:lnTo>
                  <a:pt x="11924" y="2701"/>
                </a:lnTo>
                <a:lnTo>
                  <a:pt x="12045" y="2214"/>
                </a:lnTo>
                <a:lnTo>
                  <a:pt x="12094" y="1703"/>
                </a:lnTo>
                <a:lnTo>
                  <a:pt x="12118" y="1217"/>
                </a:lnTo>
                <a:lnTo>
                  <a:pt x="12118" y="706"/>
                </a:lnTo>
                <a:lnTo>
                  <a:pt x="12118" y="219"/>
                </a:lnTo>
                <a:lnTo>
                  <a:pt x="12094" y="122"/>
                </a:lnTo>
                <a:lnTo>
                  <a:pt x="12045" y="49"/>
                </a:lnTo>
                <a:lnTo>
                  <a:pt x="1197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6" name="Google Shape;2076;p31"/>
          <p:cNvSpPr/>
          <p:nvPr/>
        </p:nvSpPr>
        <p:spPr>
          <a:xfrm>
            <a:off x="6281933" y="1336700"/>
            <a:ext cx="236622" cy="243574"/>
          </a:xfrm>
          <a:custGeom>
            <a:avLst/>
            <a:gdLst/>
            <a:ahLst/>
            <a:cxnLst/>
            <a:rect l="l" t="t" r="r" b="b"/>
            <a:pathLst>
              <a:path w="15817" h="18981" extrusionOk="0">
                <a:moveTo>
                  <a:pt x="11364" y="1"/>
                </a:moveTo>
                <a:lnTo>
                  <a:pt x="11242" y="25"/>
                </a:lnTo>
                <a:lnTo>
                  <a:pt x="11169" y="74"/>
                </a:lnTo>
                <a:lnTo>
                  <a:pt x="11096" y="171"/>
                </a:lnTo>
                <a:lnTo>
                  <a:pt x="10780" y="731"/>
                </a:lnTo>
                <a:lnTo>
                  <a:pt x="10634" y="999"/>
                </a:lnTo>
                <a:lnTo>
                  <a:pt x="10537" y="1315"/>
                </a:lnTo>
                <a:lnTo>
                  <a:pt x="10512" y="1388"/>
                </a:lnTo>
                <a:lnTo>
                  <a:pt x="10537" y="1461"/>
                </a:lnTo>
                <a:lnTo>
                  <a:pt x="10585" y="1534"/>
                </a:lnTo>
                <a:lnTo>
                  <a:pt x="10634" y="1583"/>
                </a:lnTo>
                <a:lnTo>
                  <a:pt x="10707" y="1607"/>
                </a:lnTo>
                <a:lnTo>
                  <a:pt x="10804" y="1631"/>
                </a:lnTo>
                <a:lnTo>
                  <a:pt x="10877" y="1607"/>
                </a:lnTo>
                <a:lnTo>
                  <a:pt x="10950" y="1558"/>
                </a:lnTo>
                <a:lnTo>
                  <a:pt x="11145" y="1315"/>
                </a:lnTo>
                <a:lnTo>
                  <a:pt x="11291" y="1047"/>
                </a:lnTo>
                <a:lnTo>
                  <a:pt x="11510" y="731"/>
                </a:lnTo>
                <a:lnTo>
                  <a:pt x="11583" y="682"/>
                </a:lnTo>
                <a:lnTo>
                  <a:pt x="11656" y="609"/>
                </a:lnTo>
                <a:lnTo>
                  <a:pt x="11705" y="463"/>
                </a:lnTo>
                <a:lnTo>
                  <a:pt x="11729" y="342"/>
                </a:lnTo>
                <a:lnTo>
                  <a:pt x="11705" y="220"/>
                </a:lnTo>
                <a:lnTo>
                  <a:pt x="11656" y="123"/>
                </a:lnTo>
                <a:lnTo>
                  <a:pt x="11583" y="50"/>
                </a:lnTo>
                <a:lnTo>
                  <a:pt x="11486" y="25"/>
                </a:lnTo>
                <a:lnTo>
                  <a:pt x="11461" y="1"/>
                </a:lnTo>
                <a:close/>
                <a:moveTo>
                  <a:pt x="3821" y="171"/>
                </a:moveTo>
                <a:lnTo>
                  <a:pt x="3748" y="196"/>
                </a:lnTo>
                <a:lnTo>
                  <a:pt x="3699" y="244"/>
                </a:lnTo>
                <a:lnTo>
                  <a:pt x="3651" y="317"/>
                </a:lnTo>
                <a:lnTo>
                  <a:pt x="3651" y="390"/>
                </a:lnTo>
                <a:lnTo>
                  <a:pt x="3651" y="463"/>
                </a:lnTo>
                <a:lnTo>
                  <a:pt x="3699" y="634"/>
                </a:lnTo>
                <a:lnTo>
                  <a:pt x="3772" y="804"/>
                </a:lnTo>
                <a:lnTo>
                  <a:pt x="3943" y="1120"/>
                </a:lnTo>
                <a:lnTo>
                  <a:pt x="4113" y="1461"/>
                </a:lnTo>
                <a:lnTo>
                  <a:pt x="4259" y="1802"/>
                </a:lnTo>
                <a:lnTo>
                  <a:pt x="4332" y="1923"/>
                </a:lnTo>
                <a:lnTo>
                  <a:pt x="4429" y="1996"/>
                </a:lnTo>
                <a:lnTo>
                  <a:pt x="4527" y="2021"/>
                </a:lnTo>
                <a:lnTo>
                  <a:pt x="4624" y="1996"/>
                </a:lnTo>
                <a:lnTo>
                  <a:pt x="4721" y="1972"/>
                </a:lnTo>
                <a:lnTo>
                  <a:pt x="4794" y="1899"/>
                </a:lnTo>
                <a:lnTo>
                  <a:pt x="4843" y="1777"/>
                </a:lnTo>
                <a:lnTo>
                  <a:pt x="4843" y="1656"/>
                </a:lnTo>
                <a:lnTo>
                  <a:pt x="4794" y="1461"/>
                </a:lnTo>
                <a:lnTo>
                  <a:pt x="4697" y="1266"/>
                </a:lnTo>
                <a:lnTo>
                  <a:pt x="4502" y="901"/>
                </a:lnTo>
                <a:lnTo>
                  <a:pt x="4283" y="536"/>
                </a:lnTo>
                <a:lnTo>
                  <a:pt x="4162" y="390"/>
                </a:lnTo>
                <a:lnTo>
                  <a:pt x="4040" y="244"/>
                </a:lnTo>
                <a:lnTo>
                  <a:pt x="3967" y="196"/>
                </a:lnTo>
                <a:lnTo>
                  <a:pt x="3894" y="171"/>
                </a:lnTo>
                <a:close/>
                <a:moveTo>
                  <a:pt x="15452" y="4405"/>
                </a:moveTo>
                <a:lnTo>
                  <a:pt x="15379" y="4429"/>
                </a:lnTo>
                <a:lnTo>
                  <a:pt x="15306" y="4454"/>
                </a:lnTo>
                <a:lnTo>
                  <a:pt x="15135" y="4551"/>
                </a:lnTo>
                <a:lnTo>
                  <a:pt x="14941" y="4600"/>
                </a:lnTo>
                <a:lnTo>
                  <a:pt x="14551" y="4697"/>
                </a:lnTo>
                <a:lnTo>
                  <a:pt x="14357" y="4746"/>
                </a:lnTo>
                <a:lnTo>
                  <a:pt x="14162" y="4819"/>
                </a:lnTo>
                <a:lnTo>
                  <a:pt x="14016" y="4916"/>
                </a:lnTo>
                <a:lnTo>
                  <a:pt x="13870" y="5062"/>
                </a:lnTo>
                <a:lnTo>
                  <a:pt x="13822" y="5135"/>
                </a:lnTo>
                <a:lnTo>
                  <a:pt x="13822" y="5232"/>
                </a:lnTo>
                <a:lnTo>
                  <a:pt x="13846" y="5330"/>
                </a:lnTo>
                <a:lnTo>
                  <a:pt x="13895" y="5354"/>
                </a:lnTo>
                <a:lnTo>
                  <a:pt x="13943" y="5354"/>
                </a:lnTo>
                <a:lnTo>
                  <a:pt x="14138" y="5378"/>
                </a:lnTo>
                <a:lnTo>
                  <a:pt x="14357" y="5378"/>
                </a:lnTo>
                <a:lnTo>
                  <a:pt x="14600" y="5354"/>
                </a:lnTo>
                <a:lnTo>
                  <a:pt x="14819" y="5330"/>
                </a:lnTo>
                <a:lnTo>
                  <a:pt x="15038" y="5257"/>
                </a:lnTo>
                <a:lnTo>
                  <a:pt x="15257" y="5208"/>
                </a:lnTo>
                <a:lnTo>
                  <a:pt x="15452" y="5111"/>
                </a:lnTo>
                <a:lnTo>
                  <a:pt x="15646" y="5038"/>
                </a:lnTo>
                <a:lnTo>
                  <a:pt x="15719" y="4989"/>
                </a:lnTo>
                <a:lnTo>
                  <a:pt x="15768" y="4940"/>
                </a:lnTo>
                <a:lnTo>
                  <a:pt x="15817" y="4819"/>
                </a:lnTo>
                <a:lnTo>
                  <a:pt x="15792" y="4697"/>
                </a:lnTo>
                <a:lnTo>
                  <a:pt x="15768" y="4575"/>
                </a:lnTo>
                <a:lnTo>
                  <a:pt x="15671" y="4478"/>
                </a:lnTo>
                <a:lnTo>
                  <a:pt x="15573" y="4429"/>
                </a:lnTo>
                <a:lnTo>
                  <a:pt x="15452" y="4405"/>
                </a:lnTo>
                <a:close/>
                <a:moveTo>
                  <a:pt x="317" y="4697"/>
                </a:moveTo>
                <a:lnTo>
                  <a:pt x="220" y="4721"/>
                </a:lnTo>
                <a:lnTo>
                  <a:pt x="122" y="4746"/>
                </a:lnTo>
                <a:lnTo>
                  <a:pt x="25" y="4794"/>
                </a:lnTo>
                <a:lnTo>
                  <a:pt x="1" y="4867"/>
                </a:lnTo>
                <a:lnTo>
                  <a:pt x="1" y="4965"/>
                </a:lnTo>
                <a:lnTo>
                  <a:pt x="49" y="5038"/>
                </a:lnTo>
                <a:lnTo>
                  <a:pt x="195" y="5184"/>
                </a:lnTo>
                <a:lnTo>
                  <a:pt x="390" y="5305"/>
                </a:lnTo>
                <a:lnTo>
                  <a:pt x="779" y="5524"/>
                </a:lnTo>
                <a:lnTo>
                  <a:pt x="1169" y="5743"/>
                </a:lnTo>
                <a:lnTo>
                  <a:pt x="1388" y="5841"/>
                </a:lnTo>
                <a:lnTo>
                  <a:pt x="1582" y="5938"/>
                </a:lnTo>
                <a:lnTo>
                  <a:pt x="1655" y="5962"/>
                </a:lnTo>
                <a:lnTo>
                  <a:pt x="1801" y="5962"/>
                </a:lnTo>
                <a:lnTo>
                  <a:pt x="1850" y="5938"/>
                </a:lnTo>
                <a:lnTo>
                  <a:pt x="1923" y="5841"/>
                </a:lnTo>
                <a:lnTo>
                  <a:pt x="1972" y="5743"/>
                </a:lnTo>
                <a:lnTo>
                  <a:pt x="1996" y="5622"/>
                </a:lnTo>
                <a:lnTo>
                  <a:pt x="1972" y="5476"/>
                </a:lnTo>
                <a:lnTo>
                  <a:pt x="1899" y="5378"/>
                </a:lnTo>
                <a:lnTo>
                  <a:pt x="1826" y="5330"/>
                </a:lnTo>
                <a:lnTo>
                  <a:pt x="1777" y="5305"/>
                </a:lnTo>
                <a:lnTo>
                  <a:pt x="1582" y="5208"/>
                </a:lnTo>
                <a:lnTo>
                  <a:pt x="1388" y="5111"/>
                </a:lnTo>
                <a:lnTo>
                  <a:pt x="974" y="4892"/>
                </a:lnTo>
                <a:lnTo>
                  <a:pt x="755" y="4794"/>
                </a:lnTo>
                <a:lnTo>
                  <a:pt x="536" y="4721"/>
                </a:lnTo>
                <a:lnTo>
                  <a:pt x="317" y="4697"/>
                </a:lnTo>
                <a:close/>
                <a:moveTo>
                  <a:pt x="8809" y="6936"/>
                </a:moveTo>
                <a:lnTo>
                  <a:pt x="8736" y="6984"/>
                </a:lnTo>
                <a:lnTo>
                  <a:pt x="8663" y="7057"/>
                </a:lnTo>
                <a:lnTo>
                  <a:pt x="8566" y="7252"/>
                </a:lnTo>
                <a:lnTo>
                  <a:pt x="8468" y="7495"/>
                </a:lnTo>
                <a:lnTo>
                  <a:pt x="8420" y="7739"/>
                </a:lnTo>
                <a:lnTo>
                  <a:pt x="8395" y="7958"/>
                </a:lnTo>
                <a:lnTo>
                  <a:pt x="8395" y="8128"/>
                </a:lnTo>
                <a:lnTo>
                  <a:pt x="8322" y="8177"/>
                </a:lnTo>
                <a:lnTo>
                  <a:pt x="8201" y="8225"/>
                </a:lnTo>
                <a:lnTo>
                  <a:pt x="8079" y="8250"/>
                </a:lnTo>
                <a:lnTo>
                  <a:pt x="7982" y="8225"/>
                </a:lnTo>
                <a:lnTo>
                  <a:pt x="7909" y="8201"/>
                </a:lnTo>
                <a:lnTo>
                  <a:pt x="7982" y="8079"/>
                </a:lnTo>
                <a:lnTo>
                  <a:pt x="8055" y="7933"/>
                </a:lnTo>
                <a:lnTo>
                  <a:pt x="8103" y="7812"/>
                </a:lnTo>
                <a:lnTo>
                  <a:pt x="8103" y="7666"/>
                </a:lnTo>
                <a:lnTo>
                  <a:pt x="8103" y="7520"/>
                </a:lnTo>
                <a:lnTo>
                  <a:pt x="8055" y="7398"/>
                </a:lnTo>
                <a:lnTo>
                  <a:pt x="7957" y="7252"/>
                </a:lnTo>
                <a:lnTo>
                  <a:pt x="7836" y="7130"/>
                </a:lnTo>
                <a:lnTo>
                  <a:pt x="7763" y="7082"/>
                </a:lnTo>
                <a:lnTo>
                  <a:pt x="7617" y="7082"/>
                </a:lnTo>
                <a:lnTo>
                  <a:pt x="7544" y="7130"/>
                </a:lnTo>
                <a:lnTo>
                  <a:pt x="7446" y="7252"/>
                </a:lnTo>
                <a:lnTo>
                  <a:pt x="7373" y="7374"/>
                </a:lnTo>
                <a:lnTo>
                  <a:pt x="7325" y="7495"/>
                </a:lnTo>
                <a:lnTo>
                  <a:pt x="7300" y="7641"/>
                </a:lnTo>
                <a:lnTo>
                  <a:pt x="7300" y="7787"/>
                </a:lnTo>
                <a:lnTo>
                  <a:pt x="7300" y="7909"/>
                </a:lnTo>
                <a:lnTo>
                  <a:pt x="7325" y="8055"/>
                </a:lnTo>
                <a:lnTo>
                  <a:pt x="7373" y="8177"/>
                </a:lnTo>
                <a:lnTo>
                  <a:pt x="7179" y="8298"/>
                </a:lnTo>
                <a:lnTo>
                  <a:pt x="7081" y="8323"/>
                </a:lnTo>
                <a:lnTo>
                  <a:pt x="6984" y="8347"/>
                </a:lnTo>
                <a:lnTo>
                  <a:pt x="6911" y="8371"/>
                </a:lnTo>
                <a:lnTo>
                  <a:pt x="6814" y="8347"/>
                </a:lnTo>
                <a:lnTo>
                  <a:pt x="6692" y="8298"/>
                </a:lnTo>
                <a:lnTo>
                  <a:pt x="6570" y="8201"/>
                </a:lnTo>
                <a:lnTo>
                  <a:pt x="6497" y="8055"/>
                </a:lnTo>
                <a:lnTo>
                  <a:pt x="6449" y="7909"/>
                </a:lnTo>
                <a:lnTo>
                  <a:pt x="6449" y="7739"/>
                </a:lnTo>
                <a:lnTo>
                  <a:pt x="6497" y="7544"/>
                </a:lnTo>
                <a:lnTo>
                  <a:pt x="6497" y="7520"/>
                </a:lnTo>
                <a:lnTo>
                  <a:pt x="6473" y="7520"/>
                </a:lnTo>
                <a:lnTo>
                  <a:pt x="6449" y="7495"/>
                </a:lnTo>
                <a:lnTo>
                  <a:pt x="6424" y="7520"/>
                </a:lnTo>
                <a:lnTo>
                  <a:pt x="6327" y="7617"/>
                </a:lnTo>
                <a:lnTo>
                  <a:pt x="6254" y="7739"/>
                </a:lnTo>
                <a:lnTo>
                  <a:pt x="6230" y="7836"/>
                </a:lnTo>
                <a:lnTo>
                  <a:pt x="6206" y="7958"/>
                </a:lnTo>
                <a:lnTo>
                  <a:pt x="6206" y="8055"/>
                </a:lnTo>
                <a:lnTo>
                  <a:pt x="6206" y="8177"/>
                </a:lnTo>
                <a:lnTo>
                  <a:pt x="6254" y="8274"/>
                </a:lnTo>
                <a:lnTo>
                  <a:pt x="6303" y="8371"/>
                </a:lnTo>
                <a:lnTo>
                  <a:pt x="6376" y="8469"/>
                </a:lnTo>
                <a:lnTo>
                  <a:pt x="6449" y="8542"/>
                </a:lnTo>
                <a:lnTo>
                  <a:pt x="6546" y="8615"/>
                </a:lnTo>
                <a:lnTo>
                  <a:pt x="6643" y="8663"/>
                </a:lnTo>
                <a:lnTo>
                  <a:pt x="6765" y="8712"/>
                </a:lnTo>
                <a:lnTo>
                  <a:pt x="6862" y="8736"/>
                </a:lnTo>
                <a:lnTo>
                  <a:pt x="7008" y="8736"/>
                </a:lnTo>
                <a:lnTo>
                  <a:pt x="7130" y="8712"/>
                </a:lnTo>
                <a:lnTo>
                  <a:pt x="7349" y="8615"/>
                </a:lnTo>
                <a:lnTo>
                  <a:pt x="7592" y="8493"/>
                </a:lnTo>
                <a:lnTo>
                  <a:pt x="7690" y="8566"/>
                </a:lnTo>
                <a:lnTo>
                  <a:pt x="7836" y="8639"/>
                </a:lnTo>
                <a:lnTo>
                  <a:pt x="7982" y="8663"/>
                </a:lnTo>
                <a:lnTo>
                  <a:pt x="8128" y="8688"/>
                </a:lnTo>
                <a:lnTo>
                  <a:pt x="8225" y="8688"/>
                </a:lnTo>
                <a:lnTo>
                  <a:pt x="8347" y="8663"/>
                </a:lnTo>
                <a:lnTo>
                  <a:pt x="8566" y="8566"/>
                </a:lnTo>
                <a:lnTo>
                  <a:pt x="8639" y="8663"/>
                </a:lnTo>
                <a:lnTo>
                  <a:pt x="8736" y="8736"/>
                </a:lnTo>
                <a:lnTo>
                  <a:pt x="8833" y="8809"/>
                </a:lnTo>
                <a:lnTo>
                  <a:pt x="8931" y="8858"/>
                </a:lnTo>
                <a:lnTo>
                  <a:pt x="9174" y="8907"/>
                </a:lnTo>
                <a:lnTo>
                  <a:pt x="9417" y="8931"/>
                </a:lnTo>
                <a:lnTo>
                  <a:pt x="9661" y="8882"/>
                </a:lnTo>
                <a:lnTo>
                  <a:pt x="9880" y="8809"/>
                </a:lnTo>
                <a:lnTo>
                  <a:pt x="9977" y="8736"/>
                </a:lnTo>
                <a:lnTo>
                  <a:pt x="10074" y="8663"/>
                </a:lnTo>
                <a:lnTo>
                  <a:pt x="10172" y="8566"/>
                </a:lnTo>
                <a:lnTo>
                  <a:pt x="10269" y="8469"/>
                </a:lnTo>
                <a:lnTo>
                  <a:pt x="10293" y="8396"/>
                </a:lnTo>
                <a:lnTo>
                  <a:pt x="10293" y="8347"/>
                </a:lnTo>
                <a:lnTo>
                  <a:pt x="10269" y="8298"/>
                </a:lnTo>
                <a:lnTo>
                  <a:pt x="10245" y="8250"/>
                </a:lnTo>
                <a:lnTo>
                  <a:pt x="10172" y="8225"/>
                </a:lnTo>
                <a:lnTo>
                  <a:pt x="10123" y="8201"/>
                </a:lnTo>
                <a:lnTo>
                  <a:pt x="10001" y="8201"/>
                </a:lnTo>
                <a:lnTo>
                  <a:pt x="9782" y="8323"/>
                </a:lnTo>
                <a:lnTo>
                  <a:pt x="9563" y="8420"/>
                </a:lnTo>
                <a:lnTo>
                  <a:pt x="9442" y="8444"/>
                </a:lnTo>
                <a:lnTo>
                  <a:pt x="9344" y="8469"/>
                </a:lnTo>
                <a:lnTo>
                  <a:pt x="9223" y="8469"/>
                </a:lnTo>
                <a:lnTo>
                  <a:pt x="9101" y="8420"/>
                </a:lnTo>
                <a:lnTo>
                  <a:pt x="9004" y="8347"/>
                </a:lnTo>
                <a:lnTo>
                  <a:pt x="8931" y="8274"/>
                </a:lnTo>
                <a:lnTo>
                  <a:pt x="9052" y="8128"/>
                </a:lnTo>
                <a:lnTo>
                  <a:pt x="9150" y="7982"/>
                </a:lnTo>
                <a:lnTo>
                  <a:pt x="9247" y="7836"/>
                </a:lnTo>
                <a:lnTo>
                  <a:pt x="9296" y="7666"/>
                </a:lnTo>
                <a:lnTo>
                  <a:pt x="9320" y="7495"/>
                </a:lnTo>
                <a:lnTo>
                  <a:pt x="9296" y="7349"/>
                </a:lnTo>
                <a:lnTo>
                  <a:pt x="9247" y="7203"/>
                </a:lnTo>
                <a:lnTo>
                  <a:pt x="9150" y="7057"/>
                </a:lnTo>
                <a:lnTo>
                  <a:pt x="9052" y="6984"/>
                </a:lnTo>
                <a:lnTo>
                  <a:pt x="8955" y="6936"/>
                </a:lnTo>
                <a:close/>
                <a:moveTo>
                  <a:pt x="1947" y="9710"/>
                </a:moveTo>
                <a:lnTo>
                  <a:pt x="1801" y="9758"/>
                </a:lnTo>
                <a:lnTo>
                  <a:pt x="1582" y="9856"/>
                </a:lnTo>
                <a:lnTo>
                  <a:pt x="1363" y="10002"/>
                </a:lnTo>
                <a:lnTo>
                  <a:pt x="925" y="10294"/>
                </a:lnTo>
                <a:lnTo>
                  <a:pt x="706" y="10415"/>
                </a:lnTo>
                <a:lnTo>
                  <a:pt x="585" y="10513"/>
                </a:lnTo>
                <a:lnTo>
                  <a:pt x="463" y="10610"/>
                </a:lnTo>
                <a:lnTo>
                  <a:pt x="366" y="10707"/>
                </a:lnTo>
                <a:lnTo>
                  <a:pt x="317" y="10829"/>
                </a:lnTo>
                <a:lnTo>
                  <a:pt x="317" y="10878"/>
                </a:lnTo>
                <a:lnTo>
                  <a:pt x="341" y="10926"/>
                </a:lnTo>
                <a:lnTo>
                  <a:pt x="366" y="10999"/>
                </a:lnTo>
                <a:lnTo>
                  <a:pt x="439" y="11048"/>
                </a:lnTo>
                <a:lnTo>
                  <a:pt x="536" y="11097"/>
                </a:lnTo>
                <a:lnTo>
                  <a:pt x="633" y="11097"/>
                </a:lnTo>
                <a:lnTo>
                  <a:pt x="755" y="11072"/>
                </a:lnTo>
                <a:lnTo>
                  <a:pt x="877" y="11048"/>
                </a:lnTo>
                <a:lnTo>
                  <a:pt x="1120" y="10926"/>
                </a:lnTo>
                <a:lnTo>
                  <a:pt x="1315" y="10829"/>
                </a:lnTo>
                <a:lnTo>
                  <a:pt x="1728" y="10610"/>
                </a:lnTo>
                <a:lnTo>
                  <a:pt x="1947" y="10488"/>
                </a:lnTo>
                <a:lnTo>
                  <a:pt x="2142" y="10342"/>
                </a:lnTo>
                <a:lnTo>
                  <a:pt x="2264" y="10245"/>
                </a:lnTo>
                <a:lnTo>
                  <a:pt x="2312" y="10123"/>
                </a:lnTo>
                <a:lnTo>
                  <a:pt x="2312" y="10002"/>
                </a:lnTo>
                <a:lnTo>
                  <a:pt x="2264" y="9880"/>
                </a:lnTo>
                <a:lnTo>
                  <a:pt x="2191" y="9783"/>
                </a:lnTo>
                <a:lnTo>
                  <a:pt x="2069" y="9734"/>
                </a:lnTo>
                <a:lnTo>
                  <a:pt x="1947" y="9710"/>
                </a:lnTo>
                <a:close/>
                <a:moveTo>
                  <a:pt x="14065" y="10026"/>
                </a:moveTo>
                <a:lnTo>
                  <a:pt x="13895" y="10050"/>
                </a:lnTo>
                <a:lnTo>
                  <a:pt x="13846" y="10075"/>
                </a:lnTo>
                <a:lnTo>
                  <a:pt x="13797" y="10123"/>
                </a:lnTo>
                <a:lnTo>
                  <a:pt x="13773" y="10172"/>
                </a:lnTo>
                <a:lnTo>
                  <a:pt x="13749" y="10221"/>
                </a:lnTo>
                <a:lnTo>
                  <a:pt x="13773" y="10318"/>
                </a:lnTo>
                <a:lnTo>
                  <a:pt x="13797" y="10367"/>
                </a:lnTo>
                <a:lnTo>
                  <a:pt x="13846" y="10415"/>
                </a:lnTo>
                <a:lnTo>
                  <a:pt x="14138" y="10586"/>
                </a:lnTo>
                <a:lnTo>
                  <a:pt x="14454" y="10756"/>
                </a:lnTo>
                <a:lnTo>
                  <a:pt x="14624" y="10878"/>
                </a:lnTo>
                <a:lnTo>
                  <a:pt x="14819" y="10975"/>
                </a:lnTo>
                <a:lnTo>
                  <a:pt x="15014" y="11048"/>
                </a:lnTo>
                <a:lnTo>
                  <a:pt x="15208" y="11097"/>
                </a:lnTo>
                <a:lnTo>
                  <a:pt x="15379" y="11097"/>
                </a:lnTo>
                <a:lnTo>
                  <a:pt x="15427" y="11072"/>
                </a:lnTo>
                <a:lnTo>
                  <a:pt x="15500" y="11024"/>
                </a:lnTo>
                <a:lnTo>
                  <a:pt x="15573" y="10951"/>
                </a:lnTo>
                <a:lnTo>
                  <a:pt x="15598" y="10829"/>
                </a:lnTo>
                <a:lnTo>
                  <a:pt x="15598" y="10707"/>
                </a:lnTo>
                <a:lnTo>
                  <a:pt x="15549" y="10586"/>
                </a:lnTo>
                <a:lnTo>
                  <a:pt x="15500" y="10537"/>
                </a:lnTo>
                <a:lnTo>
                  <a:pt x="15452" y="10513"/>
                </a:lnTo>
                <a:lnTo>
                  <a:pt x="15379" y="10464"/>
                </a:lnTo>
                <a:lnTo>
                  <a:pt x="15306" y="10464"/>
                </a:lnTo>
                <a:lnTo>
                  <a:pt x="15135" y="10415"/>
                </a:lnTo>
                <a:lnTo>
                  <a:pt x="14965" y="10367"/>
                </a:lnTo>
                <a:lnTo>
                  <a:pt x="14600" y="10196"/>
                </a:lnTo>
                <a:lnTo>
                  <a:pt x="14430" y="10099"/>
                </a:lnTo>
                <a:lnTo>
                  <a:pt x="14260" y="10050"/>
                </a:lnTo>
                <a:lnTo>
                  <a:pt x="14065" y="10026"/>
                </a:lnTo>
                <a:close/>
                <a:moveTo>
                  <a:pt x="8468" y="2605"/>
                </a:moveTo>
                <a:lnTo>
                  <a:pt x="8760" y="2629"/>
                </a:lnTo>
                <a:lnTo>
                  <a:pt x="9052" y="2678"/>
                </a:lnTo>
                <a:lnTo>
                  <a:pt x="9344" y="2726"/>
                </a:lnTo>
                <a:lnTo>
                  <a:pt x="9125" y="2799"/>
                </a:lnTo>
                <a:lnTo>
                  <a:pt x="9101" y="2824"/>
                </a:lnTo>
                <a:lnTo>
                  <a:pt x="9101" y="2848"/>
                </a:lnTo>
                <a:lnTo>
                  <a:pt x="9101" y="2872"/>
                </a:lnTo>
                <a:lnTo>
                  <a:pt x="9125" y="2897"/>
                </a:lnTo>
                <a:lnTo>
                  <a:pt x="9223" y="2945"/>
                </a:lnTo>
                <a:lnTo>
                  <a:pt x="9320" y="2970"/>
                </a:lnTo>
                <a:lnTo>
                  <a:pt x="9442" y="2945"/>
                </a:lnTo>
                <a:lnTo>
                  <a:pt x="9563" y="2921"/>
                </a:lnTo>
                <a:lnTo>
                  <a:pt x="9855" y="2872"/>
                </a:lnTo>
                <a:lnTo>
                  <a:pt x="10269" y="3043"/>
                </a:lnTo>
                <a:lnTo>
                  <a:pt x="10074" y="3067"/>
                </a:lnTo>
                <a:lnTo>
                  <a:pt x="9855" y="3116"/>
                </a:lnTo>
                <a:lnTo>
                  <a:pt x="9685" y="3189"/>
                </a:lnTo>
                <a:lnTo>
                  <a:pt x="9515" y="3262"/>
                </a:lnTo>
                <a:lnTo>
                  <a:pt x="9515" y="3286"/>
                </a:lnTo>
                <a:lnTo>
                  <a:pt x="9490" y="3310"/>
                </a:lnTo>
                <a:lnTo>
                  <a:pt x="9515" y="3335"/>
                </a:lnTo>
                <a:lnTo>
                  <a:pt x="9539" y="3359"/>
                </a:lnTo>
                <a:lnTo>
                  <a:pt x="9953" y="3335"/>
                </a:lnTo>
                <a:lnTo>
                  <a:pt x="10342" y="3310"/>
                </a:lnTo>
                <a:lnTo>
                  <a:pt x="10780" y="3310"/>
                </a:lnTo>
                <a:lnTo>
                  <a:pt x="11048" y="3505"/>
                </a:lnTo>
                <a:lnTo>
                  <a:pt x="10756" y="3578"/>
                </a:lnTo>
                <a:lnTo>
                  <a:pt x="10464" y="3675"/>
                </a:lnTo>
                <a:lnTo>
                  <a:pt x="10245" y="3797"/>
                </a:lnTo>
                <a:lnTo>
                  <a:pt x="10099" y="3918"/>
                </a:lnTo>
                <a:lnTo>
                  <a:pt x="10074" y="3943"/>
                </a:lnTo>
                <a:lnTo>
                  <a:pt x="10099" y="3943"/>
                </a:lnTo>
                <a:lnTo>
                  <a:pt x="10391" y="3918"/>
                </a:lnTo>
                <a:lnTo>
                  <a:pt x="10683" y="3870"/>
                </a:lnTo>
                <a:lnTo>
                  <a:pt x="10975" y="3821"/>
                </a:lnTo>
                <a:lnTo>
                  <a:pt x="11291" y="3773"/>
                </a:lnTo>
                <a:lnTo>
                  <a:pt x="11364" y="3773"/>
                </a:lnTo>
                <a:lnTo>
                  <a:pt x="11583" y="3967"/>
                </a:lnTo>
                <a:lnTo>
                  <a:pt x="11778" y="4186"/>
                </a:lnTo>
                <a:lnTo>
                  <a:pt x="11388" y="4210"/>
                </a:lnTo>
                <a:lnTo>
                  <a:pt x="10829" y="4259"/>
                </a:lnTo>
                <a:lnTo>
                  <a:pt x="10561" y="4283"/>
                </a:lnTo>
                <a:lnTo>
                  <a:pt x="10318" y="4381"/>
                </a:lnTo>
                <a:lnTo>
                  <a:pt x="10293" y="4405"/>
                </a:lnTo>
                <a:lnTo>
                  <a:pt x="10293" y="4429"/>
                </a:lnTo>
                <a:lnTo>
                  <a:pt x="10318" y="4454"/>
                </a:lnTo>
                <a:lnTo>
                  <a:pt x="10585" y="4527"/>
                </a:lnTo>
                <a:lnTo>
                  <a:pt x="11705" y="4527"/>
                </a:lnTo>
                <a:lnTo>
                  <a:pt x="11997" y="4502"/>
                </a:lnTo>
                <a:lnTo>
                  <a:pt x="12216" y="4867"/>
                </a:lnTo>
                <a:lnTo>
                  <a:pt x="11851" y="4867"/>
                </a:lnTo>
                <a:lnTo>
                  <a:pt x="11267" y="4892"/>
                </a:lnTo>
                <a:lnTo>
                  <a:pt x="10658" y="4940"/>
                </a:lnTo>
                <a:lnTo>
                  <a:pt x="10634" y="4940"/>
                </a:lnTo>
                <a:lnTo>
                  <a:pt x="10634" y="4965"/>
                </a:lnTo>
                <a:lnTo>
                  <a:pt x="10634" y="4989"/>
                </a:lnTo>
                <a:lnTo>
                  <a:pt x="10658" y="5013"/>
                </a:lnTo>
                <a:lnTo>
                  <a:pt x="10902" y="5086"/>
                </a:lnTo>
                <a:lnTo>
                  <a:pt x="11169" y="5111"/>
                </a:lnTo>
                <a:lnTo>
                  <a:pt x="12021" y="5111"/>
                </a:lnTo>
                <a:lnTo>
                  <a:pt x="12362" y="5135"/>
                </a:lnTo>
                <a:lnTo>
                  <a:pt x="12556" y="5622"/>
                </a:lnTo>
                <a:lnTo>
                  <a:pt x="11461" y="5622"/>
                </a:lnTo>
                <a:lnTo>
                  <a:pt x="11291" y="5646"/>
                </a:lnTo>
                <a:lnTo>
                  <a:pt x="11145" y="5695"/>
                </a:lnTo>
                <a:lnTo>
                  <a:pt x="10999" y="5768"/>
                </a:lnTo>
                <a:lnTo>
                  <a:pt x="10975" y="5792"/>
                </a:lnTo>
                <a:lnTo>
                  <a:pt x="10999" y="5841"/>
                </a:lnTo>
                <a:lnTo>
                  <a:pt x="11267" y="5889"/>
                </a:lnTo>
                <a:lnTo>
                  <a:pt x="11534" y="5889"/>
                </a:lnTo>
                <a:lnTo>
                  <a:pt x="12070" y="5914"/>
                </a:lnTo>
                <a:lnTo>
                  <a:pt x="12654" y="5938"/>
                </a:lnTo>
                <a:lnTo>
                  <a:pt x="12702" y="6060"/>
                </a:lnTo>
                <a:lnTo>
                  <a:pt x="12727" y="6181"/>
                </a:lnTo>
                <a:lnTo>
                  <a:pt x="12386" y="6181"/>
                </a:lnTo>
                <a:lnTo>
                  <a:pt x="11729" y="6254"/>
                </a:lnTo>
                <a:lnTo>
                  <a:pt x="11413" y="6279"/>
                </a:lnTo>
                <a:lnTo>
                  <a:pt x="11121" y="6352"/>
                </a:lnTo>
                <a:lnTo>
                  <a:pt x="11096" y="6352"/>
                </a:lnTo>
                <a:lnTo>
                  <a:pt x="11096" y="6376"/>
                </a:lnTo>
                <a:lnTo>
                  <a:pt x="11096" y="6400"/>
                </a:lnTo>
                <a:lnTo>
                  <a:pt x="11121" y="6425"/>
                </a:lnTo>
                <a:lnTo>
                  <a:pt x="11388" y="6473"/>
                </a:lnTo>
                <a:lnTo>
                  <a:pt x="11656" y="6498"/>
                </a:lnTo>
                <a:lnTo>
                  <a:pt x="12508" y="6498"/>
                </a:lnTo>
                <a:lnTo>
                  <a:pt x="12824" y="6522"/>
                </a:lnTo>
                <a:lnTo>
                  <a:pt x="12873" y="6838"/>
                </a:lnTo>
                <a:lnTo>
                  <a:pt x="12556" y="6838"/>
                </a:lnTo>
                <a:lnTo>
                  <a:pt x="12240" y="6863"/>
                </a:lnTo>
                <a:lnTo>
                  <a:pt x="11753" y="6887"/>
                </a:lnTo>
                <a:lnTo>
                  <a:pt x="11510" y="6911"/>
                </a:lnTo>
                <a:lnTo>
                  <a:pt x="11267" y="6936"/>
                </a:lnTo>
                <a:lnTo>
                  <a:pt x="11242" y="6936"/>
                </a:lnTo>
                <a:lnTo>
                  <a:pt x="11242" y="6960"/>
                </a:lnTo>
                <a:lnTo>
                  <a:pt x="11242" y="7009"/>
                </a:lnTo>
                <a:lnTo>
                  <a:pt x="11267" y="7009"/>
                </a:lnTo>
                <a:lnTo>
                  <a:pt x="11461" y="7082"/>
                </a:lnTo>
                <a:lnTo>
                  <a:pt x="11680" y="7130"/>
                </a:lnTo>
                <a:lnTo>
                  <a:pt x="12727" y="7130"/>
                </a:lnTo>
                <a:lnTo>
                  <a:pt x="12921" y="7106"/>
                </a:lnTo>
                <a:lnTo>
                  <a:pt x="12994" y="7593"/>
                </a:lnTo>
                <a:lnTo>
                  <a:pt x="12994" y="7593"/>
                </a:lnTo>
                <a:lnTo>
                  <a:pt x="12848" y="7568"/>
                </a:lnTo>
                <a:lnTo>
                  <a:pt x="12702" y="7568"/>
                </a:lnTo>
                <a:lnTo>
                  <a:pt x="12435" y="7593"/>
                </a:lnTo>
                <a:lnTo>
                  <a:pt x="11997" y="7593"/>
                </a:lnTo>
                <a:lnTo>
                  <a:pt x="11778" y="7617"/>
                </a:lnTo>
                <a:lnTo>
                  <a:pt x="11559" y="7690"/>
                </a:lnTo>
                <a:lnTo>
                  <a:pt x="11534" y="7690"/>
                </a:lnTo>
                <a:lnTo>
                  <a:pt x="11534" y="7739"/>
                </a:lnTo>
                <a:lnTo>
                  <a:pt x="11534" y="7763"/>
                </a:lnTo>
                <a:lnTo>
                  <a:pt x="11559" y="7787"/>
                </a:lnTo>
                <a:lnTo>
                  <a:pt x="11778" y="7836"/>
                </a:lnTo>
                <a:lnTo>
                  <a:pt x="11997" y="7860"/>
                </a:lnTo>
                <a:lnTo>
                  <a:pt x="12435" y="7860"/>
                </a:lnTo>
                <a:lnTo>
                  <a:pt x="12702" y="7885"/>
                </a:lnTo>
                <a:lnTo>
                  <a:pt x="12848" y="7885"/>
                </a:lnTo>
                <a:lnTo>
                  <a:pt x="12994" y="7860"/>
                </a:lnTo>
                <a:lnTo>
                  <a:pt x="12994" y="7909"/>
                </a:lnTo>
                <a:lnTo>
                  <a:pt x="12994" y="8250"/>
                </a:lnTo>
                <a:lnTo>
                  <a:pt x="12873" y="8201"/>
                </a:lnTo>
                <a:lnTo>
                  <a:pt x="12775" y="8201"/>
                </a:lnTo>
                <a:lnTo>
                  <a:pt x="12532" y="8177"/>
                </a:lnTo>
                <a:lnTo>
                  <a:pt x="12094" y="8177"/>
                </a:lnTo>
                <a:lnTo>
                  <a:pt x="11875" y="8201"/>
                </a:lnTo>
                <a:lnTo>
                  <a:pt x="11656" y="8250"/>
                </a:lnTo>
                <a:lnTo>
                  <a:pt x="11656" y="8274"/>
                </a:lnTo>
                <a:lnTo>
                  <a:pt x="11632" y="8298"/>
                </a:lnTo>
                <a:lnTo>
                  <a:pt x="11656" y="8298"/>
                </a:lnTo>
                <a:lnTo>
                  <a:pt x="11656" y="8323"/>
                </a:lnTo>
                <a:lnTo>
                  <a:pt x="12045" y="8396"/>
                </a:lnTo>
                <a:lnTo>
                  <a:pt x="12410" y="8444"/>
                </a:lnTo>
                <a:lnTo>
                  <a:pt x="12702" y="8469"/>
                </a:lnTo>
                <a:lnTo>
                  <a:pt x="12824" y="8493"/>
                </a:lnTo>
                <a:lnTo>
                  <a:pt x="12970" y="8469"/>
                </a:lnTo>
                <a:lnTo>
                  <a:pt x="12873" y="8858"/>
                </a:lnTo>
                <a:lnTo>
                  <a:pt x="12654" y="8809"/>
                </a:lnTo>
                <a:lnTo>
                  <a:pt x="12483" y="8785"/>
                </a:lnTo>
                <a:lnTo>
                  <a:pt x="12264" y="8736"/>
                </a:lnTo>
                <a:lnTo>
                  <a:pt x="11826" y="8736"/>
                </a:lnTo>
                <a:lnTo>
                  <a:pt x="11607" y="8809"/>
                </a:lnTo>
                <a:lnTo>
                  <a:pt x="11583" y="8834"/>
                </a:lnTo>
                <a:lnTo>
                  <a:pt x="11583" y="8858"/>
                </a:lnTo>
                <a:lnTo>
                  <a:pt x="11583" y="8882"/>
                </a:lnTo>
                <a:lnTo>
                  <a:pt x="11851" y="8882"/>
                </a:lnTo>
                <a:lnTo>
                  <a:pt x="12094" y="8931"/>
                </a:lnTo>
                <a:lnTo>
                  <a:pt x="12556" y="9053"/>
                </a:lnTo>
                <a:lnTo>
                  <a:pt x="12775" y="9126"/>
                </a:lnTo>
                <a:lnTo>
                  <a:pt x="12654" y="9345"/>
                </a:lnTo>
                <a:lnTo>
                  <a:pt x="12508" y="9296"/>
                </a:lnTo>
                <a:lnTo>
                  <a:pt x="12313" y="9272"/>
                </a:lnTo>
                <a:lnTo>
                  <a:pt x="12143" y="9223"/>
                </a:lnTo>
                <a:lnTo>
                  <a:pt x="11972" y="9199"/>
                </a:lnTo>
                <a:lnTo>
                  <a:pt x="11607" y="9199"/>
                </a:lnTo>
                <a:lnTo>
                  <a:pt x="11583" y="9223"/>
                </a:lnTo>
                <a:lnTo>
                  <a:pt x="11583" y="9247"/>
                </a:lnTo>
                <a:lnTo>
                  <a:pt x="11583" y="9272"/>
                </a:lnTo>
                <a:lnTo>
                  <a:pt x="11924" y="9418"/>
                </a:lnTo>
                <a:lnTo>
                  <a:pt x="12240" y="9564"/>
                </a:lnTo>
                <a:lnTo>
                  <a:pt x="12532" y="9637"/>
                </a:lnTo>
                <a:lnTo>
                  <a:pt x="12337" y="9929"/>
                </a:lnTo>
                <a:lnTo>
                  <a:pt x="12337" y="9977"/>
                </a:lnTo>
                <a:lnTo>
                  <a:pt x="12167" y="9904"/>
                </a:lnTo>
                <a:lnTo>
                  <a:pt x="11997" y="9880"/>
                </a:lnTo>
                <a:lnTo>
                  <a:pt x="11802" y="9831"/>
                </a:lnTo>
                <a:lnTo>
                  <a:pt x="11242" y="9831"/>
                </a:lnTo>
                <a:lnTo>
                  <a:pt x="11218" y="9856"/>
                </a:lnTo>
                <a:lnTo>
                  <a:pt x="11218" y="9880"/>
                </a:lnTo>
                <a:lnTo>
                  <a:pt x="11242" y="9880"/>
                </a:lnTo>
                <a:lnTo>
                  <a:pt x="11534" y="10002"/>
                </a:lnTo>
                <a:lnTo>
                  <a:pt x="11851" y="10123"/>
                </a:lnTo>
                <a:lnTo>
                  <a:pt x="12167" y="10245"/>
                </a:lnTo>
                <a:lnTo>
                  <a:pt x="11972" y="10513"/>
                </a:lnTo>
                <a:lnTo>
                  <a:pt x="11826" y="10488"/>
                </a:lnTo>
                <a:lnTo>
                  <a:pt x="11413" y="10391"/>
                </a:lnTo>
                <a:lnTo>
                  <a:pt x="11023" y="10342"/>
                </a:lnTo>
                <a:lnTo>
                  <a:pt x="10975" y="10342"/>
                </a:lnTo>
                <a:lnTo>
                  <a:pt x="10975" y="10367"/>
                </a:lnTo>
                <a:lnTo>
                  <a:pt x="10975" y="10391"/>
                </a:lnTo>
                <a:lnTo>
                  <a:pt x="10999" y="10440"/>
                </a:lnTo>
                <a:lnTo>
                  <a:pt x="11145" y="10537"/>
                </a:lnTo>
                <a:lnTo>
                  <a:pt x="11315" y="10610"/>
                </a:lnTo>
                <a:lnTo>
                  <a:pt x="11632" y="10732"/>
                </a:lnTo>
                <a:lnTo>
                  <a:pt x="11802" y="10780"/>
                </a:lnTo>
                <a:lnTo>
                  <a:pt x="11656" y="10999"/>
                </a:lnTo>
                <a:lnTo>
                  <a:pt x="11510" y="10951"/>
                </a:lnTo>
                <a:lnTo>
                  <a:pt x="11364" y="10926"/>
                </a:lnTo>
                <a:lnTo>
                  <a:pt x="11072" y="10853"/>
                </a:lnTo>
                <a:lnTo>
                  <a:pt x="10950" y="10853"/>
                </a:lnTo>
                <a:lnTo>
                  <a:pt x="10804" y="10902"/>
                </a:lnTo>
                <a:lnTo>
                  <a:pt x="10780" y="10926"/>
                </a:lnTo>
                <a:lnTo>
                  <a:pt x="10756" y="10951"/>
                </a:lnTo>
                <a:lnTo>
                  <a:pt x="10756" y="10999"/>
                </a:lnTo>
                <a:lnTo>
                  <a:pt x="10780" y="11048"/>
                </a:lnTo>
                <a:lnTo>
                  <a:pt x="10902" y="11121"/>
                </a:lnTo>
                <a:lnTo>
                  <a:pt x="11023" y="11170"/>
                </a:lnTo>
                <a:lnTo>
                  <a:pt x="11267" y="11243"/>
                </a:lnTo>
                <a:lnTo>
                  <a:pt x="11461" y="11291"/>
                </a:lnTo>
                <a:lnTo>
                  <a:pt x="11242" y="11583"/>
                </a:lnTo>
                <a:lnTo>
                  <a:pt x="11072" y="11535"/>
                </a:lnTo>
                <a:lnTo>
                  <a:pt x="10877" y="11535"/>
                </a:lnTo>
                <a:lnTo>
                  <a:pt x="10683" y="11583"/>
                </a:lnTo>
                <a:lnTo>
                  <a:pt x="10658" y="11608"/>
                </a:lnTo>
                <a:lnTo>
                  <a:pt x="10683" y="11632"/>
                </a:lnTo>
                <a:lnTo>
                  <a:pt x="10829" y="11681"/>
                </a:lnTo>
                <a:lnTo>
                  <a:pt x="10975" y="11729"/>
                </a:lnTo>
                <a:lnTo>
                  <a:pt x="11096" y="11778"/>
                </a:lnTo>
                <a:lnTo>
                  <a:pt x="10877" y="12143"/>
                </a:lnTo>
                <a:lnTo>
                  <a:pt x="10829" y="12118"/>
                </a:lnTo>
                <a:lnTo>
                  <a:pt x="10658" y="12045"/>
                </a:lnTo>
                <a:lnTo>
                  <a:pt x="10561" y="11997"/>
                </a:lnTo>
                <a:lnTo>
                  <a:pt x="10464" y="11972"/>
                </a:lnTo>
                <a:lnTo>
                  <a:pt x="10439" y="11997"/>
                </a:lnTo>
                <a:lnTo>
                  <a:pt x="10439" y="12045"/>
                </a:lnTo>
                <a:lnTo>
                  <a:pt x="10488" y="12118"/>
                </a:lnTo>
                <a:lnTo>
                  <a:pt x="10585" y="12191"/>
                </a:lnTo>
                <a:lnTo>
                  <a:pt x="10756" y="12313"/>
                </a:lnTo>
                <a:lnTo>
                  <a:pt x="10561" y="12654"/>
                </a:lnTo>
                <a:lnTo>
                  <a:pt x="10415" y="12629"/>
                </a:lnTo>
                <a:lnTo>
                  <a:pt x="10172" y="12629"/>
                </a:lnTo>
                <a:lnTo>
                  <a:pt x="10026" y="12654"/>
                </a:lnTo>
                <a:lnTo>
                  <a:pt x="10026" y="12678"/>
                </a:lnTo>
                <a:lnTo>
                  <a:pt x="10026" y="12702"/>
                </a:lnTo>
                <a:lnTo>
                  <a:pt x="10245" y="12800"/>
                </a:lnTo>
                <a:lnTo>
                  <a:pt x="10439" y="12897"/>
                </a:lnTo>
                <a:lnTo>
                  <a:pt x="10196" y="13384"/>
                </a:lnTo>
                <a:lnTo>
                  <a:pt x="9880" y="13384"/>
                </a:lnTo>
                <a:lnTo>
                  <a:pt x="9904" y="13432"/>
                </a:lnTo>
                <a:lnTo>
                  <a:pt x="10147" y="13505"/>
                </a:lnTo>
                <a:lnTo>
                  <a:pt x="10074" y="13700"/>
                </a:lnTo>
                <a:lnTo>
                  <a:pt x="10026" y="13895"/>
                </a:lnTo>
                <a:lnTo>
                  <a:pt x="9953" y="14284"/>
                </a:lnTo>
                <a:lnTo>
                  <a:pt x="9880" y="14673"/>
                </a:lnTo>
                <a:lnTo>
                  <a:pt x="9807" y="15087"/>
                </a:lnTo>
                <a:lnTo>
                  <a:pt x="9101" y="15111"/>
                </a:lnTo>
                <a:lnTo>
                  <a:pt x="9247" y="14673"/>
                </a:lnTo>
                <a:lnTo>
                  <a:pt x="9344" y="14235"/>
                </a:lnTo>
                <a:lnTo>
                  <a:pt x="9539" y="13359"/>
                </a:lnTo>
                <a:lnTo>
                  <a:pt x="9734" y="12459"/>
                </a:lnTo>
                <a:lnTo>
                  <a:pt x="9855" y="12021"/>
                </a:lnTo>
                <a:lnTo>
                  <a:pt x="9977" y="11583"/>
                </a:lnTo>
                <a:lnTo>
                  <a:pt x="10269" y="10659"/>
                </a:lnTo>
                <a:lnTo>
                  <a:pt x="10537" y="9734"/>
                </a:lnTo>
                <a:lnTo>
                  <a:pt x="10658" y="9320"/>
                </a:lnTo>
                <a:lnTo>
                  <a:pt x="10756" y="8858"/>
                </a:lnTo>
                <a:lnTo>
                  <a:pt x="10780" y="8639"/>
                </a:lnTo>
                <a:lnTo>
                  <a:pt x="10780" y="8396"/>
                </a:lnTo>
                <a:lnTo>
                  <a:pt x="10756" y="8177"/>
                </a:lnTo>
                <a:lnTo>
                  <a:pt x="10707" y="7958"/>
                </a:lnTo>
                <a:lnTo>
                  <a:pt x="10683" y="7933"/>
                </a:lnTo>
                <a:lnTo>
                  <a:pt x="10634" y="7933"/>
                </a:lnTo>
                <a:lnTo>
                  <a:pt x="10610" y="7958"/>
                </a:lnTo>
                <a:lnTo>
                  <a:pt x="10537" y="8177"/>
                </a:lnTo>
                <a:lnTo>
                  <a:pt x="10464" y="8420"/>
                </a:lnTo>
                <a:lnTo>
                  <a:pt x="10366" y="8882"/>
                </a:lnTo>
                <a:lnTo>
                  <a:pt x="10293" y="9369"/>
                </a:lnTo>
                <a:lnTo>
                  <a:pt x="10172" y="9831"/>
                </a:lnTo>
                <a:lnTo>
                  <a:pt x="9904" y="10756"/>
                </a:lnTo>
                <a:lnTo>
                  <a:pt x="9588" y="11656"/>
                </a:lnTo>
                <a:lnTo>
                  <a:pt x="9466" y="12094"/>
                </a:lnTo>
                <a:lnTo>
                  <a:pt x="9369" y="12532"/>
                </a:lnTo>
                <a:lnTo>
                  <a:pt x="9174" y="13384"/>
                </a:lnTo>
                <a:lnTo>
                  <a:pt x="8979" y="14260"/>
                </a:lnTo>
                <a:lnTo>
                  <a:pt x="8858" y="14698"/>
                </a:lnTo>
                <a:lnTo>
                  <a:pt x="8736" y="15111"/>
                </a:lnTo>
                <a:lnTo>
                  <a:pt x="8128" y="15136"/>
                </a:lnTo>
                <a:lnTo>
                  <a:pt x="7519" y="15087"/>
                </a:lnTo>
                <a:lnTo>
                  <a:pt x="7179" y="15063"/>
                </a:lnTo>
                <a:lnTo>
                  <a:pt x="7154" y="15038"/>
                </a:lnTo>
                <a:lnTo>
                  <a:pt x="7081" y="14698"/>
                </a:lnTo>
                <a:lnTo>
                  <a:pt x="7033" y="14357"/>
                </a:lnTo>
                <a:lnTo>
                  <a:pt x="6935" y="13651"/>
                </a:lnTo>
                <a:lnTo>
                  <a:pt x="6765" y="12605"/>
                </a:lnTo>
                <a:lnTo>
                  <a:pt x="6570" y="11583"/>
                </a:lnTo>
                <a:lnTo>
                  <a:pt x="6230" y="9880"/>
                </a:lnTo>
                <a:lnTo>
                  <a:pt x="6060" y="9028"/>
                </a:lnTo>
                <a:lnTo>
                  <a:pt x="5841" y="8177"/>
                </a:lnTo>
                <a:lnTo>
                  <a:pt x="5816" y="8152"/>
                </a:lnTo>
                <a:lnTo>
                  <a:pt x="5768" y="8128"/>
                </a:lnTo>
                <a:lnTo>
                  <a:pt x="5743" y="8128"/>
                </a:lnTo>
                <a:lnTo>
                  <a:pt x="5695" y="8152"/>
                </a:lnTo>
                <a:lnTo>
                  <a:pt x="5646" y="8298"/>
                </a:lnTo>
                <a:lnTo>
                  <a:pt x="5646" y="8420"/>
                </a:lnTo>
                <a:lnTo>
                  <a:pt x="5646" y="8542"/>
                </a:lnTo>
                <a:lnTo>
                  <a:pt x="5646" y="8663"/>
                </a:lnTo>
                <a:lnTo>
                  <a:pt x="5719" y="8931"/>
                </a:lnTo>
                <a:lnTo>
                  <a:pt x="5768" y="9199"/>
                </a:lnTo>
                <a:lnTo>
                  <a:pt x="5865" y="9734"/>
                </a:lnTo>
                <a:lnTo>
                  <a:pt x="5962" y="10245"/>
                </a:lnTo>
                <a:lnTo>
                  <a:pt x="6035" y="10780"/>
                </a:lnTo>
                <a:lnTo>
                  <a:pt x="6133" y="11316"/>
                </a:lnTo>
                <a:lnTo>
                  <a:pt x="6327" y="12337"/>
                </a:lnTo>
                <a:lnTo>
                  <a:pt x="6522" y="13384"/>
                </a:lnTo>
                <a:lnTo>
                  <a:pt x="6570" y="13773"/>
                </a:lnTo>
                <a:lnTo>
                  <a:pt x="6619" y="14211"/>
                </a:lnTo>
                <a:lnTo>
                  <a:pt x="6668" y="14625"/>
                </a:lnTo>
                <a:lnTo>
                  <a:pt x="6716" y="14819"/>
                </a:lnTo>
                <a:lnTo>
                  <a:pt x="6765" y="15014"/>
                </a:lnTo>
                <a:lnTo>
                  <a:pt x="6497" y="15038"/>
                </a:lnTo>
                <a:lnTo>
                  <a:pt x="6473" y="14625"/>
                </a:lnTo>
                <a:lnTo>
                  <a:pt x="6400" y="14235"/>
                </a:lnTo>
                <a:lnTo>
                  <a:pt x="6279" y="13846"/>
                </a:lnTo>
                <a:lnTo>
                  <a:pt x="6133" y="13481"/>
                </a:lnTo>
                <a:lnTo>
                  <a:pt x="5938" y="13116"/>
                </a:lnTo>
                <a:lnTo>
                  <a:pt x="5743" y="12775"/>
                </a:lnTo>
                <a:lnTo>
                  <a:pt x="5281" y="12070"/>
                </a:lnTo>
                <a:lnTo>
                  <a:pt x="4746" y="11267"/>
                </a:lnTo>
                <a:lnTo>
                  <a:pt x="4210" y="10415"/>
                </a:lnTo>
                <a:lnTo>
                  <a:pt x="3967" y="9977"/>
                </a:lnTo>
                <a:lnTo>
                  <a:pt x="3724" y="9539"/>
                </a:lnTo>
                <a:lnTo>
                  <a:pt x="3529" y="9077"/>
                </a:lnTo>
                <a:lnTo>
                  <a:pt x="3359" y="8615"/>
                </a:lnTo>
                <a:lnTo>
                  <a:pt x="3286" y="8396"/>
                </a:lnTo>
                <a:lnTo>
                  <a:pt x="3261" y="8152"/>
                </a:lnTo>
                <a:lnTo>
                  <a:pt x="3237" y="7909"/>
                </a:lnTo>
                <a:lnTo>
                  <a:pt x="3237" y="7666"/>
                </a:lnTo>
                <a:lnTo>
                  <a:pt x="3261" y="7155"/>
                </a:lnTo>
                <a:lnTo>
                  <a:pt x="3310" y="6668"/>
                </a:lnTo>
                <a:lnTo>
                  <a:pt x="3334" y="6376"/>
                </a:lnTo>
                <a:lnTo>
                  <a:pt x="3407" y="6108"/>
                </a:lnTo>
                <a:lnTo>
                  <a:pt x="3480" y="5841"/>
                </a:lnTo>
                <a:lnTo>
                  <a:pt x="3578" y="5597"/>
                </a:lnTo>
                <a:lnTo>
                  <a:pt x="3699" y="5354"/>
                </a:lnTo>
                <a:lnTo>
                  <a:pt x="3845" y="5111"/>
                </a:lnTo>
                <a:lnTo>
                  <a:pt x="4016" y="4892"/>
                </a:lnTo>
                <a:lnTo>
                  <a:pt x="4186" y="4673"/>
                </a:lnTo>
                <a:lnTo>
                  <a:pt x="4648" y="4162"/>
                </a:lnTo>
                <a:lnTo>
                  <a:pt x="5062" y="3748"/>
                </a:lnTo>
                <a:lnTo>
                  <a:pt x="5403" y="3432"/>
                </a:lnTo>
                <a:lnTo>
                  <a:pt x="5743" y="3189"/>
                </a:lnTo>
                <a:lnTo>
                  <a:pt x="6060" y="3018"/>
                </a:lnTo>
                <a:lnTo>
                  <a:pt x="6352" y="2872"/>
                </a:lnTo>
                <a:lnTo>
                  <a:pt x="6668" y="2775"/>
                </a:lnTo>
                <a:lnTo>
                  <a:pt x="6984" y="2702"/>
                </a:lnTo>
                <a:lnTo>
                  <a:pt x="7276" y="2653"/>
                </a:lnTo>
                <a:lnTo>
                  <a:pt x="7568" y="2629"/>
                </a:lnTo>
                <a:lnTo>
                  <a:pt x="7860" y="2605"/>
                </a:lnTo>
                <a:close/>
                <a:moveTo>
                  <a:pt x="6716" y="15525"/>
                </a:moveTo>
                <a:lnTo>
                  <a:pt x="6619" y="15720"/>
                </a:lnTo>
                <a:lnTo>
                  <a:pt x="6352" y="16158"/>
                </a:lnTo>
                <a:lnTo>
                  <a:pt x="6279" y="16109"/>
                </a:lnTo>
                <a:lnTo>
                  <a:pt x="6230" y="16060"/>
                </a:lnTo>
                <a:lnTo>
                  <a:pt x="6206" y="15963"/>
                </a:lnTo>
                <a:lnTo>
                  <a:pt x="6206" y="15866"/>
                </a:lnTo>
                <a:lnTo>
                  <a:pt x="6206" y="15768"/>
                </a:lnTo>
                <a:lnTo>
                  <a:pt x="6230" y="15695"/>
                </a:lnTo>
                <a:lnTo>
                  <a:pt x="6279" y="15598"/>
                </a:lnTo>
                <a:lnTo>
                  <a:pt x="6327" y="15549"/>
                </a:lnTo>
                <a:lnTo>
                  <a:pt x="6595" y="15525"/>
                </a:lnTo>
                <a:close/>
                <a:moveTo>
                  <a:pt x="6887" y="15525"/>
                </a:moveTo>
                <a:lnTo>
                  <a:pt x="7276" y="15549"/>
                </a:lnTo>
                <a:lnTo>
                  <a:pt x="7641" y="15598"/>
                </a:lnTo>
                <a:lnTo>
                  <a:pt x="8225" y="15647"/>
                </a:lnTo>
                <a:lnTo>
                  <a:pt x="8809" y="15671"/>
                </a:lnTo>
                <a:lnTo>
                  <a:pt x="8541" y="15963"/>
                </a:lnTo>
                <a:lnTo>
                  <a:pt x="8298" y="16255"/>
                </a:lnTo>
                <a:lnTo>
                  <a:pt x="7909" y="16231"/>
                </a:lnTo>
                <a:lnTo>
                  <a:pt x="8249" y="15744"/>
                </a:lnTo>
                <a:lnTo>
                  <a:pt x="8249" y="15720"/>
                </a:lnTo>
                <a:lnTo>
                  <a:pt x="8225" y="15695"/>
                </a:lnTo>
                <a:lnTo>
                  <a:pt x="8201" y="15671"/>
                </a:lnTo>
                <a:lnTo>
                  <a:pt x="8176" y="15695"/>
                </a:lnTo>
                <a:lnTo>
                  <a:pt x="7690" y="16231"/>
                </a:lnTo>
                <a:lnTo>
                  <a:pt x="7179" y="16182"/>
                </a:lnTo>
                <a:lnTo>
                  <a:pt x="7325" y="15939"/>
                </a:lnTo>
                <a:lnTo>
                  <a:pt x="7471" y="15671"/>
                </a:lnTo>
                <a:lnTo>
                  <a:pt x="7471" y="15647"/>
                </a:lnTo>
                <a:lnTo>
                  <a:pt x="7446" y="15622"/>
                </a:lnTo>
                <a:lnTo>
                  <a:pt x="7422" y="15647"/>
                </a:lnTo>
                <a:lnTo>
                  <a:pt x="7203" y="15890"/>
                </a:lnTo>
                <a:lnTo>
                  <a:pt x="6935" y="16182"/>
                </a:lnTo>
                <a:lnTo>
                  <a:pt x="6741" y="16206"/>
                </a:lnTo>
                <a:lnTo>
                  <a:pt x="6570" y="16255"/>
                </a:lnTo>
                <a:lnTo>
                  <a:pt x="6668" y="16060"/>
                </a:lnTo>
                <a:lnTo>
                  <a:pt x="6814" y="15817"/>
                </a:lnTo>
                <a:lnTo>
                  <a:pt x="6862" y="15671"/>
                </a:lnTo>
                <a:lnTo>
                  <a:pt x="6887" y="15525"/>
                </a:lnTo>
                <a:close/>
                <a:moveTo>
                  <a:pt x="9661" y="15622"/>
                </a:moveTo>
                <a:lnTo>
                  <a:pt x="9734" y="15671"/>
                </a:lnTo>
                <a:lnTo>
                  <a:pt x="9807" y="15695"/>
                </a:lnTo>
                <a:lnTo>
                  <a:pt x="9953" y="15695"/>
                </a:lnTo>
                <a:lnTo>
                  <a:pt x="9782" y="15793"/>
                </a:lnTo>
                <a:lnTo>
                  <a:pt x="9661" y="15939"/>
                </a:lnTo>
                <a:lnTo>
                  <a:pt x="9539" y="16085"/>
                </a:lnTo>
                <a:lnTo>
                  <a:pt x="9417" y="16279"/>
                </a:lnTo>
                <a:lnTo>
                  <a:pt x="9271" y="16279"/>
                </a:lnTo>
                <a:lnTo>
                  <a:pt x="9612" y="15817"/>
                </a:lnTo>
                <a:lnTo>
                  <a:pt x="9612" y="15793"/>
                </a:lnTo>
                <a:lnTo>
                  <a:pt x="9612" y="15768"/>
                </a:lnTo>
                <a:lnTo>
                  <a:pt x="9563" y="15768"/>
                </a:lnTo>
                <a:lnTo>
                  <a:pt x="9320" y="16012"/>
                </a:lnTo>
                <a:lnTo>
                  <a:pt x="9077" y="16255"/>
                </a:lnTo>
                <a:lnTo>
                  <a:pt x="8517" y="16255"/>
                </a:lnTo>
                <a:lnTo>
                  <a:pt x="8882" y="15720"/>
                </a:lnTo>
                <a:lnTo>
                  <a:pt x="8906" y="15695"/>
                </a:lnTo>
                <a:lnTo>
                  <a:pt x="8882" y="15671"/>
                </a:lnTo>
                <a:lnTo>
                  <a:pt x="9271" y="15671"/>
                </a:lnTo>
                <a:lnTo>
                  <a:pt x="9661" y="15622"/>
                </a:lnTo>
                <a:close/>
                <a:moveTo>
                  <a:pt x="10074" y="15768"/>
                </a:moveTo>
                <a:lnTo>
                  <a:pt x="10074" y="15841"/>
                </a:lnTo>
                <a:lnTo>
                  <a:pt x="10099" y="15939"/>
                </a:lnTo>
                <a:lnTo>
                  <a:pt x="10074" y="16060"/>
                </a:lnTo>
                <a:lnTo>
                  <a:pt x="10050" y="16182"/>
                </a:lnTo>
                <a:lnTo>
                  <a:pt x="9977" y="16304"/>
                </a:lnTo>
                <a:lnTo>
                  <a:pt x="9758" y="16279"/>
                </a:lnTo>
                <a:lnTo>
                  <a:pt x="9880" y="16012"/>
                </a:lnTo>
                <a:lnTo>
                  <a:pt x="9977" y="15890"/>
                </a:lnTo>
                <a:lnTo>
                  <a:pt x="10074" y="15768"/>
                </a:lnTo>
                <a:close/>
                <a:moveTo>
                  <a:pt x="6522" y="16571"/>
                </a:moveTo>
                <a:lnTo>
                  <a:pt x="6595" y="16620"/>
                </a:lnTo>
                <a:lnTo>
                  <a:pt x="6424" y="16888"/>
                </a:lnTo>
                <a:lnTo>
                  <a:pt x="6376" y="17034"/>
                </a:lnTo>
                <a:lnTo>
                  <a:pt x="6327" y="17180"/>
                </a:lnTo>
                <a:lnTo>
                  <a:pt x="6254" y="17082"/>
                </a:lnTo>
                <a:lnTo>
                  <a:pt x="6230" y="16985"/>
                </a:lnTo>
                <a:lnTo>
                  <a:pt x="6206" y="16912"/>
                </a:lnTo>
                <a:lnTo>
                  <a:pt x="6230" y="16815"/>
                </a:lnTo>
                <a:lnTo>
                  <a:pt x="6254" y="16839"/>
                </a:lnTo>
                <a:lnTo>
                  <a:pt x="6303" y="16839"/>
                </a:lnTo>
                <a:lnTo>
                  <a:pt x="6352" y="16815"/>
                </a:lnTo>
                <a:lnTo>
                  <a:pt x="6376" y="16766"/>
                </a:lnTo>
                <a:lnTo>
                  <a:pt x="6424" y="16596"/>
                </a:lnTo>
                <a:lnTo>
                  <a:pt x="6449" y="16596"/>
                </a:lnTo>
                <a:lnTo>
                  <a:pt x="6522" y="16571"/>
                </a:lnTo>
                <a:close/>
                <a:moveTo>
                  <a:pt x="7884" y="16693"/>
                </a:moveTo>
                <a:lnTo>
                  <a:pt x="7957" y="16717"/>
                </a:lnTo>
                <a:lnTo>
                  <a:pt x="7787" y="16985"/>
                </a:lnTo>
                <a:lnTo>
                  <a:pt x="7617" y="17253"/>
                </a:lnTo>
                <a:lnTo>
                  <a:pt x="7592" y="17326"/>
                </a:lnTo>
                <a:lnTo>
                  <a:pt x="7300" y="17326"/>
                </a:lnTo>
                <a:lnTo>
                  <a:pt x="7398" y="17107"/>
                </a:lnTo>
                <a:lnTo>
                  <a:pt x="7519" y="16888"/>
                </a:lnTo>
                <a:lnTo>
                  <a:pt x="7617" y="16717"/>
                </a:lnTo>
                <a:lnTo>
                  <a:pt x="7884" y="16693"/>
                </a:lnTo>
                <a:close/>
                <a:moveTo>
                  <a:pt x="8225" y="16717"/>
                </a:moveTo>
                <a:lnTo>
                  <a:pt x="8736" y="16742"/>
                </a:lnTo>
                <a:lnTo>
                  <a:pt x="8541" y="17034"/>
                </a:lnTo>
                <a:lnTo>
                  <a:pt x="8371" y="17326"/>
                </a:lnTo>
                <a:lnTo>
                  <a:pt x="7909" y="17326"/>
                </a:lnTo>
                <a:lnTo>
                  <a:pt x="7933" y="17277"/>
                </a:lnTo>
                <a:lnTo>
                  <a:pt x="8225" y="16717"/>
                </a:lnTo>
                <a:close/>
                <a:moveTo>
                  <a:pt x="9223" y="16742"/>
                </a:moveTo>
                <a:lnTo>
                  <a:pt x="8979" y="17350"/>
                </a:lnTo>
                <a:lnTo>
                  <a:pt x="8663" y="17350"/>
                </a:lnTo>
                <a:lnTo>
                  <a:pt x="8979" y="16742"/>
                </a:lnTo>
                <a:close/>
                <a:moveTo>
                  <a:pt x="9928" y="16742"/>
                </a:moveTo>
                <a:lnTo>
                  <a:pt x="9661" y="17253"/>
                </a:lnTo>
                <a:lnTo>
                  <a:pt x="9612" y="17350"/>
                </a:lnTo>
                <a:lnTo>
                  <a:pt x="9320" y="17350"/>
                </a:lnTo>
                <a:lnTo>
                  <a:pt x="9563" y="16742"/>
                </a:lnTo>
                <a:close/>
                <a:moveTo>
                  <a:pt x="10147" y="16839"/>
                </a:moveTo>
                <a:lnTo>
                  <a:pt x="10220" y="16961"/>
                </a:lnTo>
                <a:lnTo>
                  <a:pt x="10245" y="17107"/>
                </a:lnTo>
                <a:lnTo>
                  <a:pt x="10220" y="17228"/>
                </a:lnTo>
                <a:lnTo>
                  <a:pt x="10147" y="17350"/>
                </a:lnTo>
                <a:lnTo>
                  <a:pt x="9928" y="17350"/>
                </a:lnTo>
                <a:lnTo>
                  <a:pt x="9953" y="17277"/>
                </a:lnTo>
                <a:lnTo>
                  <a:pt x="10050" y="17082"/>
                </a:lnTo>
                <a:lnTo>
                  <a:pt x="10147" y="16839"/>
                </a:lnTo>
                <a:close/>
                <a:moveTo>
                  <a:pt x="6862" y="16693"/>
                </a:moveTo>
                <a:lnTo>
                  <a:pt x="7081" y="16717"/>
                </a:lnTo>
                <a:lnTo>
                  <a:pt x="7300" y="16717"/>
                </a:lnTo>
                <a:lnTo>
                  <a:pt x="7106" y="17009"/>
                </a:lnTo>
                <a:lnTo>
                  <a:pt x="6935" y="17326"/>
                </a:lnTo>
                <a:lnTo>
                  <a:pt x="6741" y="17350"/>
                </a:lnTo>
                <a:lnTo>
                  <a:pt x="6570" y="17399"/>
                </a:lnTo>
                <a:lnTo>
                  <a:pt x="6619" y="17204"/>
                </a:lnTo>
                <a:lnTo>
                  <a:pt x="6692" y="17034"/>
                </a:lnTo>
                <a:lnTo>
                  <a:pt x="6862" y="16693"/>
                </a:lnTo>
                <a:close/>
                <a:moveTo>
                  <a:pt x="6473" y="17618"/>
                </a:moveTo>
                <a:lnTo>
                  <a:pt x="6643" y="17691"/>
                </a:lnTo>
                <a:lnTo>
                  <a:pt x="6814" y="17715"/>
                </a:lnTo>
                <a:lnTo>
                  <a:pt x="6789" y="17910"/>
                </a:lnTo>
                <a:lnTo>
                  <a:pt x="6765" y="18080"/>
                </a:lnTo>
                <a:lnTo>
                  <a:pt x="6643" y="17983"/>
                </a:lnTo>
                <a:lnTo>
                  <a:pt x="6546" y="17861"/>
                </a:lnTo>
                <a:lnTo>
                  <a:pt x="6352" y="17642"/>
                </a:lnTo>
                <a:lnTo>
                  <a:pt x="6376" y="17618"/>
                </a:lnTo>
                <a:lnTo>
                  <a:pt x="6424" y="17642"/>
                </a:lnTo>
                <a:lnTo>
                  <a:pt x="6473" y="17618"/>
                </a:lnTo>
                <a:close/>
                <a:moveTo>
                  <a:pt x="7398" y="17739"/>
                </a:moveTo>
                <a:lnTo>
                  <a:pt x="7300" y="18031"/>
                </a:lnTo>
                <a:lnTo>
                  <a:pt x="7252" y="18177"/>
                </a:lnTo>
                <a:lnTo>
                  <a:pt x="7252" y="18299"/>
                </a:lnTo>
                <a:lnTo>
                  <a:pt x="7008" y="18202"/>
                </a:lnTo>
                <a:lnTo>
                  <a:pt x="7154" y="17739"/>
                </a:lnTo>
                <a:close/>
                <a:moveTo>
                  <a:pt x="8833" y="17715"/>
                </a:moveTo>
                <a:lnTo>
                  <a:pt x="8785" y="17837"/>
                </a:lnTo>
                <a:lnTo>
                  <a:pt x="8736" y="17983"/>
                </a:lnTo>
                <a:lnTo>
                  <a:pt x="8712" y="18104"/>
                </a:lnTo>
                <a:lnTo>
                  <a:pt x="8736" y="18153"/>
                </a:lnTo>
                <a:lnTo>
                  <a:pt x="8736" y="18202"/>
                </a:lnTo>
                <a:lnTo>
                  <a:pt x="8809" y="18250"/>
                </a:lnTo>
                <a:lnTo>
                  <a:pt x="8882" y="18250"/>
                </a:lnTo>
                <a:lnTo>
                  <a:pt x="8931" y="18226"/>
                </a:lnTo>
                <a:lnTo>
                  <a:pt x="9004" y="18153"/>
                </a:lnTo>
                <a:lnTo>
                  <a:pt x="9125" y="17958"/>
                </a:lnTo>
                <a:lnTo>
                  <a:pt x="9198" y="17739"/>
                </a:lnTo>
                <a:lnTo>
                  <a:pt x="9393" y="17739"/>
                </a:lnTo>
                <a:lnTo>
                  <a:pt x="9369" y="17861"/>
                </a:lnTo>
                <a:lnTo>
                  <a:pt x="9369" y="18007"/>
                </a:lnTo>
                <a:lnTo>
                  <a:pt x="9125" y="18153"/>
                </a:lnTo>
                <a:lnTo>
                  <a:pt x="8833" y="18275"/>
                </a:lnTo>
                <a:lnTo>
                  <a:pt x="8566" y="18372"/>
                </a:lnTo>
                <a:lnTo>
                  <a:pt x="8249" y="18421"/>
                </a:lnTo>
                <a:lnTo>
                  <a:pt x="8274" y="18275"/>
                </a:lnTo>
                <a:lnTo>
                  <a:pt x="8371" y="17983"/>
                </a:lnTo>
                <a:lnTo>
                  <a:pt x="8468" y="17715"/>
                </a:lnTo>
                <a:close/>
                <a:moveTo>
                  <a:pt x="8176" y="17715"/>
                </a:moveTo>
                <a:lnTo>
                  <a:pt x="8030" y="18056"/>
                </a:lnTo>
                <a:lnTo>
                  <a:pt x="7957" y="18250"/>
                </a:lnTo>
                <a:lnTo>
                  <a:pt x="7933" y="18445"/>
                </a:lnTo>
                <a:lnTo>
                  <a:pt x="7738" y="18421"/>
                </a:lnTo>
                <a:lnTo>
                  <a:pt x="7568" y="18396"/>
                </a:lnTo>
                <a:lnTo>
                  <a:pt x="7568" y="18226"/>
                </a:lnTo>
                <a:lnTo>
                  <a:pt x="7641" y="17983"/>
                </a:lnTo>
                <a:lnTo>
                  <a:pt x="7738" y="17715"/>
                </a:lnTo>
                <a:close/>
                <a:moveTo>
                  <a:pt x="8128" y="2094"/>
                </a:moveTo>
                <a:lnTo>
                  <a:pt x="7714" y="2142"/>
                </a:lnTo>
                <a:lnTo>
                  <a:pt x="7325" y="2191"/>
                </a:lnTo>
                <a:lnTo>
                  <a:pt x="6935" y="2264"/>
                </a:lnTo>
                <a:lnTo>
                  <a:pt x="6546" y="2386"/>
                </a:lnTo>
                <a:lnTo>
                  <a:pt x="6181" y="2507"/>
                </a:lnTo>
                <a:lnTo>
                  <a:pt x="5841" y="2653"/>
                </a:lnTo>
                <a:lnTo>
                  <a:pt x="5500" y="2824"/>
                </a:lnTo>
                <a:lnTo>
                  <a:pt x="5184" y="3018"/>
                </a:lnTo>
                <a:lnTo>
                  <a:pt x="4892" y="3237"/>
                </a:lnTo>
                <a:lnTo>
                  <a:pt x="4551" y="3554"/>
                </a:lnTo>
                <a:lnTo>
                  <a:pt x="4210" y="3918"/>
                </a:lnTo>
                <a:lnTo>
                  <a:pt x="3918" y="4332"/>
                </a:lnTo>
                <a:lnTo>
                  <a:pt x="3626" y="4746"/>
                </a:lnTo>
                <a:lnTo>
                  <a:pt x="3383" y="5159"/>
                </a:lnTo>
                <a:lnTo>
                  <a:pt x="3164" y="5549"/>
                </a:lnTo>
                <a:lnTo>
                  <a:pt x="3018" y="5889"/>
                </a:lnTo>
                <a:lnTo>
                  <a:pt x="2921" y="6157"/>
                </a:lnTo>
                <a:lnTo>
                  <a:pt x="2823" y="6595"/>
                </a:lnTo>
                <a:lnTo>
                  <a:pt x="2775" y="7057"/>
                </a:lnTo>
                <a:lnTo>
                  <a:pt x="2750" y="7495"/>
                </a:lnTo>
                <a:lnTo>
                  <a:pt x="2775" y="7958"/>
                </a:lnTo>
                <a:lnTo>
                  <a:pt x="2823" y="8396"/>
                </a:lnTo>
                <a:lnTo>
                  <a:pt x="2921" y="8834"/>
                </a:lnTo>
                <a:lnTo>
                  <a:pt x="3067" y="9272"/>
                </a:lnTo>
                <a:lnTo>
                  <a:pt x="3237" y="9685"/>
                </a:lnTo>
                <a:lnTo>
                  <a:pt x="3602" y="10367"/>
                </a:lnTo>
                <a:lnTo>
                  <a:pt x="3991" y="11024"/>
                </a:lnTo>
                <a:lnTo>
                  <a:pt x="4843" y="12337"/>
                </a:lnTo>
                <a:lnTo>
                  <a:pt x="5281" y="13019"/>
                </a:lnTo>
                <a:lnTo>
                  <a:pt x="5476" y="13384"/>
                </a:lnTo>
                <a:lnTo>
                  <a:pt x="5646" y="13724"/>
                </a:lnTo>
                <a:lnTo>
                  <a:pt x="5792" y="14089"/>
                </a:lnTo>
                <a:lnTo>
                  <a:pt x="5914" y="14454"/>
                </a:lnTo>
                <a:lnTo>
                  <a:pt x="5987" y="14844"/>
                </a:lnTo>
                <a:lnTo>
                  <a:pt x="5987" y="15282"/>
                </a:lnTo>
                <a:lnTo>
                  <a:pt x="5962" y="15379"/>
                </a:lnTo>
                <a:lnTo>
                  <a:pt x="5962" y="15428"/>
                </a:lnTo>
                <a:lnTo>
                  <a:pt x="5889" y="15525"/>
                </a:lnTo>
                <a:lnTo>
                  <a:pt x="5841" y="15647"/>
                </a:lnTo>
                <a:lnTo>
                  <a:pt x="5816" y="15768"/>
                </a:lnTo>
                <a:lnTo>
                  <a:pt x="5792" y="15914"/>
                </a:lnTo>
                <a:lnTo>
                  <a:pt x="5816" y="16036"/>
                </a:lnTo>
                <a:lnTo>
                  <a:pt x="5841" y="16158"/>
                </a:lnTo>
                <a:lnTo>
                  <a:pt x="5889" y="16279"/>
                </a:lnTo>
                <a:lnTo>
                  <a:pt x="5962" y="16377"/>
                </a:lnTo>
                <a:lnTo>
                  <a:pt x="5865" y="16474"/>
                </a:lnTo>
                <a:lnTo>
                  <a:pt x="5792" y="16620"/>
                </a:lnTo>
                <a:lnTo>
                  <a:pt x="5768" y="16766"/>
                </a:lnTo>
                <a:lnTo>
                  <a:pt x="5768" y="16912"/>
                </a:lnTo>
                <a:lnTo>
                  <a:pt x="5768" y="17058"/>
                </a:lnTo>
                <a:lnTo>
                  <a:pt x="5816" y="17204"/>
                </a:lnTo>
                <a:lnTo>
                  <a:pt x="5889" y="17350"/>
                </a:lnTo>
                <a:lnTo>
                  <a:pt x="5987" y="17472"/>
                </a:lnTo>
                <a:lnTo>
                  <a:pt x="5962" y="17496"/>
                </a:lnTo>
                <a:lnTo>
                  <a:pt x="5914" y="17618"/>
                </a:lnTo>
                <a:lnTo>
                  <a:pt x="5914" y="17715"/>
                </a:lnTo>
                <a:lnTo>
                  <a:pt x="5938" y="17837"/>
                </a:lnTo>
                <a:lnTo>
                  <a:pt x="5987" y="17934"/>
                </a:lnTo>
                <a:lnTo>
                  <a:pt x="6133" y="18129"/>
                </a:lnTo>
                <a:lnTo>
                  <a:pt x="6303" y="18299"/>
                </a:lnTo>
                <a:lnTo>
                  <a:pt x="6424" y="18421"/>
                </a:lnTo>
                <a:lnTo>
                  <a:pt x="6570" y="18518"/>
                </a:lnTo>
                <a:lnTo>
                  <a:pt x="6862" y="18688"/>
                </a:lnTo>
                <a:lnTo>
                  <a:pt x="7179" y="18810"/>
                </a:lnTo>
                <a:lnTo>
                  <a:pt x="7495" y="18859"/>
                </a:lnTo>
                <a:lnTo>
                  <a:pt x="7738" y="18883"/>
                </a:lnTo>
                <a:lnTo>
                  <a:pt x="7982" y="18883"/>
                </a:lnTo>
                <a:lnTo>
                  <a:pt x="8030" y="18956"/>
                </a:lnTo>
                <a:lnTo>
                  <a:pt x="8079" y="18980"/>
                </a:lnTo>
                <a:lnTo>
                  <a:pt x="8128" y="18980"/>
                </a:lnTo>
                <a:lnTo>
                  <a:pt x="8176" y="18956"/>
                </a:lnTo>
                <a:lnTo>
                  <a:pt x="8201" y="18907"/>
                </a:lnTo>
                <a:lnTo>
                  <a:pt x="8201" y="18883"/>
                </a:lnTo>
                <a:lnTo>
                  <a:pt x="8493" y="18834"/>
                </a:lnTo>
                <a:lnTo>
                  <a:pt x="8785" y="18761"/>
                </a:lnTo>
                <a:lnTo>
                  <a:pt x="9052" y="18664"/>
                </a:lnTo>
                <a:lnTo>
                  <a:pt x="9320" y="18542"/>
                </a:lnTo>
                <a:lnTo>
                  <a:pt x="9563" y="18396"/>
                </a:lnTo>
                <a:lnTo>
                  <a:pt x="9807" y="18226"/>
                </a:lnTo>
                <a:lnTo>
                  <a:pt x="10050" y="18056"/>
                </a:lnTo>
                <a:lnTo>
                  <a:pt x="10269" y="17837"/>
                </a:lnTo>
                <a:lnTo>
                  <a:pt x="10318" y="17764"/>
                </a:lnTo>
                <a:lnTo>
                  <a:pt x="10342" y="17691"/>
                </a:lnTo>
                <a:lnTo>
                  <a:pt x="10464" y="17593"/>
                </a:lnTo>
                <a:lnTo>
                  <a:pt x="10537" y="17447"/>
                </a:lnTo>
                <a:lnTo>
                  <a:pt x="10585" y="17301"/>
                </a:lnTo>
                <a:lnTo>
                  <a:pt x="10634" y="17107"/>
                </a:lnTo>
                <a:lnTo>
                  <a:pt x="10634" y="16936"/>
                </a:lnTo>
                <a:lnTo>
                  <a:pt x="10585" y="16742"/>
                </a:lnTo>
                <a:lnTo>
                  <a:pt x="10512" y="16596"/>
                </a:lnTo>
                <a:lnTo>
                  <a:pt x="10391" y="16474"/>
                </a:lnTo>
                <a:lnTo>
                  <a:pt x="10488" y="16255"/>
                </a:lnTo>
                <a:lnTo>
                  <a:pt x="10537" y="16036"/>
                </a:lnTo>
                <a:lnTo>
                  <a:pt x="10537" y="15817"/>
                </a:lnTo>
                <a:lnTo>
                  <a:pt x="10488" y="15574"/>
                </a:lnTo>
                <a:lnTo>
                  <a:pt x="10415" y="15476"/>
                </a:lnTo>
                <a:lnTo>
                  <a:pt x="10342" y="15379"/>
                </a:lnTo>
                <a:lnTo>
                  <a:pt x="10342" y="15306"/>
                </a:lnTo>
                <a:lnTo>
                  <a:pt x="10415" y="14965"/>
                </a:lnTo>
                <a:lnTo>
                  <a:pt x="10464" y="14625"/>
                </a:lnTo>
                <a:lnTo>
                  <a:pt x="10512" y="14284"/>
                </a:lnTo>
                <a:lnTo>
                  <a:pt x="10585" y="13943"/>
                </a:lnTo>
                <a:lnTo>
                  <a:pt x="10658" y="13700"/>
                </a:lnTo>
                <a:lnTo>
                  <a:pt x="10756" y="13457"/>
                </a:lnTo>
                <a:lnTo>
                  <a:pt x="10999" y="12994"/>
                </a:lnTo>
                <a:lnTo>
                  <a:pt x="11023" y="12970"/>
                </a:lnTo>
                <a:lnTo>
                  <a:pt x="11023" y="12946"/>
                </a:lnTo>
                <a:lnTo>
                  <a:pt x="11340" y="12459"/>
                </a:lnTo>
                <a:lnTo>
                  <a:pt x="11632" y="11972"/>
                </a:lnTo>
                <a:lnTo>
                  <a:pt x="12191" y="11194"/>
                </a:lnTo>
                <a:lnTo>
                  <a:pt x="12483" y="10780"/>
                </a:lnTo>
                <a:lnTo>
                  <a:pt x="12751" y="10367"/>
                </a:lnTo>
                <a:lnTo>
                  <a:pt x="12994" y="9953"/>
                </a:lnTo>
                <a:lnTo>
                  <a:pt x="13213" y="9515"/>
                </a:lnTo>
                <a:lnTo>
                  <a:pt x="13384" y="9053"/>
                </a:lnTo>
                <a:lnTo>
                  <a:pt x="13457" y="8809"/>
                </a:lnTo>
                <a:lnTo>
                  <a:pt x="13505" y="8590"/>
                </a:lnTo>
                <a:lnTo>
                  <a:pt x="13554" y="8152"/>
                </a:lnTo>
                <a:lnTo>
                  <a:pt x="13554" y="7714"/>
                </a:lnTo>
                <a:lnTo>
                  <a:pt x="13505" y="7276"/>
                </a:lnTo>
                <a:lnTo>
                  <a:pt x="13432" y="6838"/>
                </a:lnTo>
                <a:lnTo>
                  <a:pt x="13335" y="6400"/>
                </a:lnTo>
                <a:lnTo>
                  <a:pt x="13213" y="5962"/>
                </a:lnTo>
                <a:lnTo>
                  <a:pt x="12946" y="5135"/>
                </a:lnTo>
                <a:lnTo>
                  <a:pt x="12800" y="4770"/>
                </a:lnTo>
                <a:lnTo>
                  <a:pt x="12605" y="4429"/>
                </a:lnTo>
                <a:lnTo>
                  <a:pt x="12386" y="4113"/>
                </a:lnTo>
                <a:lnTo>
                  <a:pt x="12143" y="3797"/>
                </a:lnTo>
                <a:lnTo>
                  <a:pt x="12143" y="3773"/>
                </a:lnTo>
                <a:lnTo>
                  <a:pt x="12094" y="3675"/>
                </a:lnTo>
                <a:lnTo>
                  <a:pt x="12021" y="3602"/>
                </a:lnTo>
                <a:lnTo>
                  <a:pt x="11948" y="3554"/>
                </a:lnTo>
                <a:lnTo>
                  <a:pt x="11851" y="3505"/>
                </a:lnTo>
                <a:lnTo>
                  <a:pt x="11607" y="3286"/>
                </a:lnTo>
                <a:lnTo>
                  <a:pt x="11340" y="3091"/>
                </a:lnTo>
                <a:lnTo>
                  <a:pt x="11072" y="2897"/>
                </a:lnTo>
                <a:lnTo>
                  <a:pt x="10804" y="2726"/>
                </a:lnTo>
                <a:lnTo>
                  <a:pt x="10464" y="2556"/>
                </a:lnTo>
                <a:lnTo>
                  <a:pt x="10099" y="2386"/>
                </a:lnTo>
                <a:lnTo>
                  <a:pt x="9709" y="2264"/>
                </a:lnTo>
                <a:lnTo>
                  <a:pt x="9320" y="2191"/>
                </a:lnTo>
                <a:lnTo>
                  <a:pt x="8931" y="2142"/>
                </a:lnTo>
                <a:lnTo>
                  <a:pt x="8517" y="209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7" name="Google Shape;2077;p31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2" name="Google Shape;2082;p32"/>
          <p:cNvSpPr txBox="1">
            <a:spLocks noGrp="1"/>
          </p:cNvSpPr>
          <p:nvPr>
            <p:ph type="body" idx="1"/>
          </p:nvPr>
        </p:nvSpPr>
        <p:spPr>
          <a:xfrm>
            <a:off x="457200" y="4085775"/>
            <a:ext cx="8229600" cy="42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C3E50"/>
                </a:solidFill>
              </a:rPr>
              <a:t>You can insert graphs from Excel or Google Sheets</a:t>
            </a:r>
            <a:endParaRPr>
              <a:solidFill>
                <a:srgbClr val="2C3E50"/>
              </a:solidFill>
            </a:endParaRPr>
          </a:p>
        </p:txBody>
      </p:sp>
      <p:sp>
        <p:nvSpPr>
          <p:cNvPr id="2083" name="Google Shape;2083;p32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cxnSp>
        <p:nvCxnSpPr>
          <p:cNvPr id="2084" name="Google Shape;2084;p32"/>
          <p:cNvCxnSpPr/>
          <p:nvPr/>
        </p:nvCxnSpPr>
        <p:spPr>
          <a:xfrm>
            <a:off x="1498350" y="1074699"/>
            <a:ext cx="61473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85" name="Google Shape;2085;p32"/>
          <p:cNvCxnSpPr/>
          <p:nvPr/>
        </p:nvCxnSpPr>
        <p:spPr>
          <a:xfrm>
            <a:off x="1498350" y="1784181"/>
            <a:ext cx="61473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86" name="Google Shape;2086;p32"/>
          <p:cNvCxnSpPr/>
          <p:nvPr/>
        </p:nvCxnSpPr>
        <p:spPr>
          <a:xfrm>
            <a:off x="1498350" y="2493663"/>
            <a:ext cx="61473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87" name="Google Shape;2087;p32"/>
          <p:cNvCxnSpPr/>
          <p:nvPr/>
        </p:nvCxnSpPr>
        <p:spPr>
          <a:xfrm>
            <a:off x="1498350" y="3203146"/>
            <a:ext cx="61473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88" name="Google Shape;2088;p32"/>
          <p:cNvCxnSpPr/>
          <p:nvPr/>
        </p:nvCxnSpPr>
        <p:spPr>
          <a:xfrm>
            <a:off x="1498350" y="3934526"/>
            <a:ext cx="61473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89" name="Google Shape;2089;p32"/>
          <p:cNvSpPr txBox="1"/>
          <p:nvPr/>
        </p:nvSpPr>
        <p:spPr>
          <a:xfrm>
            <a:off x="1498348" y="915950"/>
            <a:ext cx="288300" cy="30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Amatic SC"/>
                <a:ea typeface="Amatic SC"/>
                <a:cs typeface="Amatic SC"/>
                <a:sym typeface="Amatic SC"/>
              </a:rPr>
              <a:t>4000</a:t>
            </a:r>
            <a:endParaRPr sz="1000">
              <a:solidFill>
                <a:schemeClr val="dk2"/>
              </a:solidFill>
              <a:latin typeface="Amatic SC"/>
              <a:ea typeface="Amatic SC"/>
              <a:cs typeface="Amatic SC"/>
              <a:sym typeface="Amatic SC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Amatic SC"/>
                <a:ea typeface="Amatic SC"/>
                <a:cs typeface="Amatic SC"/>
                <a:sym typeface="Amatic SC"/>
              </a:rPr>
              <a:t>3000</a:t>
            </a:r>
            <a:endParaRPr sz="1000">
              <a:solidFill>
                <a:schemeClr val="dk2"/>
              </a:solidFill>
              <a:latin typeface="Amatic SC"/>
              <a:ea typeface="Amatic SC"/>
              <a:cs typeface="Amatic SC"/>
              <a:sym typeface="Amatic SC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Amatic SC"/>
                <a:ea typeface="Amatic SC"/>
                <a:cs typeface="Amatic SC"/>
                <a:sym typeface="Amatic SC"/>
              </a:rPr>
              <a:t>2000</a:t>
            </a:r>
            <a:endParaRPr sz="1000">
              <a:solidFill>
                <a:schemeClr val="dk2"/>
              </a:solidFill>
              <a:latin typeface="Amatic SC"/>
              <a:ea typeface="Amatic SC"/>
              <a:cs typeface="Amatic SC"/>
              <a:sym typeface="Amatic SC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Amatic SC"/>
                <a:ea typeface="Amatic SC"/>
                <a:cs typeface="Amatic SC"/>
                <a:sym typeface="Amatic SC"/>
              </a:rPr>
              <a:t>1000</a:t>
            </a:r>
            <a:endParaRPr sz="1000">
              <a:solidFill>
                <a:schemeClr val="dk2"/>
              </a:solidFill>
              <a:latin typeface="Amatic SC"/>
              <a:ea typeface="Amatic SC"/>
              <a:cs typeface="Amatic SC"/>
              <a:sym typeface="Amatic SC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4400"/>
              </a:spcBef>
              <a:spcAft>
                <a:spcPts val="4400"/>
              </a:spcAft>
              <a:buNone/>
            </a:pPr>
            <a:r>
              <a:rPr lang="en" sz="1000">
                <a:solidFill>
                  <a:schemeClr val="dk2"/>
                </a:solidFill>
                <a:latin typeface="Amatic SC"/>
                <a:ea typeface="Amatic SC"/>
                <a:cs typeface="Amatic SC"/>
                <a:sym typeface="Amatic SC"/>
              </a:rPr>
              <a:t>0</a:t>
            </a:r>
            <a:endParaRPr sz="1000">
              <a:solidFill>
                <a:schemeClr val="dk2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2090" name="Google Shape;2090;p32"/>
          <p:cNvSpPr/>
          <p:nvPr/>
        </p:nvSpPr>
        <p:spPr>
          <a:xfrm>
            <a:off x="2025097" y="2380936"/>
            <a:ext cx="198600" cy="1553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1" name="Google Shape;2091;p32"/>
          <p:cNvSpPr/>
          <p:nvPr/>
        </p:nvSpPr>
        <p:spPr>
          <a:xfrm>
            <a:off x="2291955" y="1986873"/>
            <a:ext cx="198600" cy="1947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2" name="Google Shape;2092;p32"/>
          <p:cNvSpPr/>
          <p:nvPr/>
        </p:nvSpPr>
        <p:spPr>
          <a:xfrm>
            <a:off x="2558813" y="2493663"/>
            <a:ext cx="198600" cy="1441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3" name="Google Shape;2093;p32"/>
          <p:cNvSpPr/>
          <p:nvPr/>
        </p:nvSpPr>
        <p:spPr>
          <a:xfrm>
            <a:off x="3513758" y="2694726"/>
            <a:ext cx="198600" cy="1239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4" name="Google Shape;2094;p32"/>
          <p:cNvSpPr/>
          <p:nvPr/>
        </p:nvSpPr>
        <p:spPr>
          <a:xfrm>
            <a:off x="3780616" y="2096343"/>
            <a:ext cx="198600" cy="1838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5" name="Google Shape;2095;p32"/>
          <p:cNvSpPr/>
          <p:nvPr/>
        </p:nvSpPr>
        <p:spPr>
          <a:xfrm>
            <a:off x="4047474" y="1229023"/>
            <a:ext cx="198600" cy="270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6" name="Google Shape;2096;p32"/>
          <p:cNvSpPr/>
          <p:nvPr/>
        </p:nvSpPr>
        <p:spPr>
          <a:xfrm>
            <a:off x="5002420" y="2140118"/>
            <a:ext cx="198600" cy="1794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7" name="Google Shape;2097;p32"/>
          <p:cNvSpPr/>
          <p:nvPr/>
        </p:nvSpPr>
        <p:spPr>
          <a:xfrm>
            <a:off x="5269278" y="1074575"/>
            <a:ext cx="198600" cy="2860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8" name="Google Shape;2098;p32"/>
          <p:cNvSpPr/>
          <p:nvPr/>
        </p:nvSpPr>
        <p:spPr>
          <a:xfrm>
            <a:off x="5536136" y="2322561"/>
            <a:ext cx="198600" cy="1611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9" name="Google Shape;2099;p32"/>
          <p:cNvSpPr/>
          <p:nvPr/>
        </p:nvSpPr>
        <p:spPr>
          <a:xfrm>
            <a:off x="6491081" y="2753100"/>
            <a:ext cx="198600" cy="1181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0" name="Google Shape;2100;p32"/>
          <p:cNvSpPr/>
          <p:nvPr/>
        </p:nvSpPr>
        <p:spPr>
          <a:xfrm>
            <a:off x="6757939" y="1293618"/>
            <a:ext cx="198600" cy="2641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1" name="Google Shape;2101;p32"/>
          <p:cNvSpPr/>
          <p:nvPr/>
        </p:nvSpPr>
        <p:spPr>
          <a:xfrm>
            <a:off x="7024797" y="1607408"/>
            <a:ext cx="198600" cy="2327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6" name="Google Shape;2106;p33"/>
          <p:cNvPicPr preferRelativeResize="0"/>
          <p:nvPr/>
        </p:nvPicPr>
        <p:blipFill rotWithShape="1">
          <a:blip r:embed="rId3">
            <a:alphaModFix/>
          </a:blip>
          <a:srcRect b="23786"/>
          <a:stretch/>
        </p:blipFill>
        <p:spPr>
          <a:xfrm>
            <a:off x="3759450" y="511275"/>
            <a:ext cx="1625200" cy="2913976"/>
          </a:xfrm>
          <a:prstGeom prst="rect">
            <a:avLst/>
          </a:prstGeom>
          <a:noFill/>
          <a:ln>
            <a:noFill/>
          </a:ln>
        </p:spPr>
      </p:pic>
      <p:sp>
        <p:nvSpPr>
          <p:cNvPr id="2107" name="Google Shape;2107;p33"/>
          <p:cNvSpPr txBox="1">
            <a:spLocks noGrp="1"/>
          </p:cNvSpPr>
          <p:nvPr>
            <p:ph type="body" idx="4294967295"/>
          </p:nvPr>
        </p:nvSpPr>
        <p:spPr>
          <a:xfrm>
            <a:off x="1270550" y="3741500"/>
            <a:ext cx="6603000" cy="95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rPr>
              <a:t>Mobile</a:t>
            </a:r>
            <a:r>
              <a:rPr lang="en" sz="24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rPr>
              <a:t> project</a:t>
            </a:r>
            <a:endParaRPr sz="2400" b="1">
              <a:solidFill>
                <a:schemeClr val="accent1"/>
              </a:solidFill>
              <a:latin typeface="Amatic SC"/>
              <a:ea typeface="Amatic SC"/>
              <a:cs typeface="Amatic SC"/>
              <a:sym typeface="Amatic SC"/>
            </a:endParaRP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Show and explain your web, app or software projects using these gadget templates.</a:t>
            </a:r>
            <a:endParaRPr sz="1200"/>
          </a:p>
        </p:txBody>
      </p:sp>
      <p:sp>
        <p:nvSpPr>
          <p:cNvPr id="2108" name="Google Shape;2108;p33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grpSp>
        <p:nvGrpSpPr>
          <p:cNvPr id="2109" name="Google Shape;2109;p33"/>
          <p:cNvGrpSpPr/>
          <p:nvPr/>
        </p:nvGrpSpPr>
        <p:grpSpPr>
          <a:xfrm>
            <a:off x="3711740" y="183951"/>
            <a:ext cx="1720490" cy="3568637"/>
            <a:chOff x="2547150" y="238125"/>
            <a:chExt cx="2525675" cy="5238750"/>
          </a:xfrm>
        </p:grpSpPr>
        <p:sp>
          <p:nvSpPr>
            <p:cNvPr id="2110" name="Google Shape;2110;p33"/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rgbClr val="FFFFFF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33"/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33"/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33"/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8" name="Google Shape;211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5075" y="636000"/>
            <a:ext cx="2133825" cy="2845100"/>
          </a:xfrm>
          <a:prstGeom prst="rect">
            <a:avLst/>
          </a:prstGeom>
          <a:noFill/>
          <a:ln>
            <a:noFill/>
          </a:ln>
        </p:spPr>
      </p:pic>
      <p:sp>
        <p:nvSpPr>
          <p:cNvPr id="2119" name="Google Shape;2119;p34"/>
          <p:cNvSpPr txBox="1">
            <a:spLocks noGrp="1"/>
          </p:cNvSpPr>
          <p:nvPr>
            <p:ph type="body" idx="4294967295"/>
          </p:nvPr>
        </p:nvSpPr>
        <p:spPr>
          <a:xfrm>
            <a:off x="1101300" y="3741500"/>
            <a:ext cx="6941400" cy="95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rPr>
              <a:t>Tablet project</a:t>
            </a:r>
            <a:endParaRPr sz="2400" b="1">
              <a:solidFill>
                <a:schemeClr val="accent1"/>
              </a:solidFill>
              <a:latin typeface="Amatic SC"/>
              <a:ea typeface="Amatic SC"/>
              <a:cs typeface="Amatic SC"/>
              <a:sym typeface="Amatic SC"/>
            </a:endParaRP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Show and explain your web, app or software projects using these gadget templates.</a:t>
            </a:r>
            <a:endParaRPr sz="1200"/>
          </a:p>
        </p:txBody>
      </p:sp>
      <p:sp>
        <p:nvSpPr>
          <p:cNvPr id="2120" name="Google Shape;2120;p34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grpSp>
        <p:nvGrpSpPr>
          <p:cNvPr id="2121" name="Google Shape;2121;p34"/>
          <p:cNvGrpSpPr/>
          <p:nvPr/>
        </p:nvGrpSpPr>
        <p:grpSpPr>
          <a:xfrm>
            <a:off x="3446476" y="321655"/>
            <a:ext cx="2251258" cy="3473815"/>
            <a:chOff x="2112475" y="238125"/>
            <a:chExt cx="3395050" cy="5238750"/>
          </a:xfrm>
        </p:grpSpPr>
        <p:sp>
          <p:nvSpPr>
            <p:cNvPr id="2122" name="Google Shape;2122;p34"/>
            <p:cNvSpPr/>
            <p:nvPr/>
          </p:nvSpPr>
          <p:spPr>
            <a:xfrm>
              <a:off x="2112475" y="238125"/>
              <a:ext cx="3395050" cy="5238750"/>
            </a:xfrm>
            <a:custGeom>
              <a:avLst/>
              <a:gdLst/>
              <a:ahLst/>
              <a:cxnLst/>
              <a:rect l="l" t="t" r="r" b="b"/>
              <a:pathLst>
                <a:path w="135802" h="209550" extrusionOk="0">
                  <a:moveTo>
                    <a:pt x="132205" y="18886"/>
                  </a:moveTo>
                  <a:lnTo>
                    <a:pt x="132205" y="190364"/>
                  </a:lnTo>
                  <a:lnTo>
                    <a:pt x="3597" y="190364"/>
                  </a:lnTo>
                  <a:lnTo>
                    <a:pt x="3597" y="18886"/>
                  </a:lnTo>
                  <a:close/>
                  <a:moveTo>
                    <a:pt x="8019" y="0"/>
                  </a:moveTo>
                  <a:lnTo>
                    <a:pt x="7270" y="75"/>
                  </a:lnTo>
                  <a:lnTo>
                    <a:pt x="6445" y="150"/>
                  </a:lnTo>
                  <a:lnTo>
                    <a:pt x="5696" y="375"/>
                  </a:lnTo>
                  <a:lnTo>
                    <a:pt x="4946" y="600"/>
                  </a:lnTo>
                  <a:lnTo>
                    <a:pt x="4197" y="974"/>
                  </a:lnTo>
                  <a:lnTo>
                    <a:pt x="3522" y="1349"/>
                  </a:lnTo>
                  <a:lnTo>
                    <a:pt x="2923" y="1874"/>
                  </a:lnTo>
                  <a:lnTo>
                    <a:pt x="2323" y="2323"/>
                  </a:lnTo>
                  <a:lnTo>
                    <a:pt x="1874" y="2923"/>
                  </a:lnTo>
                  <a:lnTo>
                    <a:pt x="1349" y="3522"/>
                  </a:lnTo>
                  <a:lnTo>
                    <a:pt x="974" y="4197"/>
                  </a:lnTo>
                  <a:lnTo>
                    <a:pt x="600" y="4946"/>
                  </a:lnTo>
                  <a:lnTo>
                    <a:pt x="375" y="5696"/>
                  </a:lnTo>
                  <a:lnTo>
                    <a:pt x="150" y="6445"/>
                  </a:lnTo>
                  <a:lnTo>
                    <a:pt x="75" y="7270"/>
                  </a:lnTo>
                  <a:lnTo>
                    <a:pt x="0" y="8019"/>
                  </a:lnTo>
                  <a:lnTo>
                    <a:pt x="0" y="201531"/>
                  </a:lnTo>
                  <a:lnTo>
                    <a:pt x="75" y="202280"/>
                  </a:lnTo>
                  <a:lnTo>
                    <a:pt x="150" y="203105"/>
                  </a:lnTo>
                  <a:lnTo>
                    <a:pt x="375" y="203854"/>
                  </a:lnTo>
                  <a:lnTo>
                    <a:pt x="600" y="204604"/>
                  </a:lnTo>
                  <a:lnTo>
                    <a:pt x="974" y="205353"/>
                  </a:lnTo>
                  <a:lnTo>
                    <a:pt x="1349" y="206028"/>
                  </a:lnTo>
                  <a:lnTo>
                    <a:pt x="1874" y="206627"/>
                  </a:lnTo>
                  <a:lnTo>
                    <a:pt x="2323" y="207227"/>
                  </a:lnTo>
                  <a:lnTo>
                    <a:pt x="2923" y="207676"/>
                  </a:lnTo>
                  <a:lnTo>
                    <a:pt x="3522" y="208201"/>
                  </a:lnTo>
                  <a:lnTo>
                    <a:pt x="4197" y="208576"/>
                  </a:lnTo>
                  <a:lnTo>
                    <a:pt x="4946" y="208950"/>
                  </a:lnTo>
                  <a:lnTo>
                    <a:pt x="5696" y="209175"/>
                  </a:lnTo>
                  <a:lnTo>
                    <a:pt x="6445" y="209400"/>
                  </a:lnTo>
                  <a:lnTo>
                    <a:pt x="7270" y="209475"/>
                  </a:lnTo>
                  <a:lnTo>
                    <a:pt x="8019" y="209550"/>
                  </a:lnTo>
                  <a:lnTo>
                    <a:pt x="127783" y="209550"/>
                  </a:lnTo>
                  <a:lnTo>
                    <a:pt x="128532" y="209475"/>
                  </a:lnTo>
                  <a:lnTo>
                    <a:pt x="129357" y="209400"/>
                  </a:lnTo>
                  <a:lnTo>
                    <a:pt x="130106" y="209175"/>
                  </a:lnTo>
                  <a:lnTo>
                    <a:pt x="130856" y="208950"/>
                  </a:lnTo>
                  <a:lnTo>
                    <a:pt x="131605" y="208576"/>
                  </a:lnTo>
                  <a:lnTo>
                    <a:pt x="132280" y="208201"/>
                  </a:lnTo>
                  <a:lnTo>
                    <a:pt x="132879" y="207676"/>
                  </a:lnTo>
                  <a:lnTo>
                    <a:pt x="133479" y="207227"/>
                  </a:lnTo>
                  <a:lnTo>
                    <a:pt x="133928" y="206627"/>
                  </a:lnTo>
                  <a:lnTo>
                    <a:pt x="134453" y="206028"/>
                  </a:lnTo>
                  <a:lnTo>
                    <a:pt x="134828" y="205353"/>
                  </a:lnTo>
                  <a:lnTo>
                    <a:pt x="135202" y="204604"/>
                  </a:lnTo>
                  <a:lnTo>
                    <a:pt x="135427" y="203854"/>
                  </a:lnTo>
                  <a:lnTo>
                    <a:pt x="135652" y="203105"/>
                  </a:lnTo>
                  <a:lnTo>
                    <a:pt x="135727" y="202280"/>
                  </a:lnTo>
                  <a:lnTo>
                    <a:pt x="135802" y="201531"/>
                  </a:lnTo>
                  <a:lnTo>
                    <a:pt x="135802" y="8019"/>
                  </a:lnTo>
                  <a:lnTo>
                    <a:pt x="135727" y="7270"/>
                  </a:lnTo>
                  <a:lnTo>
                    <a:pt x="135652" y="6445"/>
                  </a:lnTo>
                  <a:lnTo>
                    <a:pt x="135427" y="5696"/>
                  </a:lnTo>
                  <a:lnTo>
                    <a:pt x="135202" y="4946"/>
                  </a:lnTo>
                  <a:lnTo>
                    <a:pt x="134828" y="4197"/>
                  </a:lnTo>
                  <a:lnTo>
                    <a:pt x="134453" y="3522"/>
                  </a:lnTo>
                  <a:lnTo>
                    <a:pt x="133928" y="2923"/>
                  </a:lnTo>
                  <a:lnTo>
                    <a:pt x="133479" y="2323"/>
                  </a:lnTo>
                  <a:lnTo>
                    <a:pt x="132879" y="1874"/>
                  </a:lnTo>
                  <a:lnTo>
                    <a:pt x="132280" y="1349"/>
                  </a:lnTo>
                  <a:lnTo>
                    <a:pt x="131605" y="974"/>
                  </a:lnTo>
                  <a:lnTo>
                    <a:pt x="130856" y="600"/>
                  </a:lnTo>
                  <a:lnTo>
                    <a:pt x="130106" y="375"/>
                  </a:lnTo>
                  <a:lnTo>
                    <a:pt x="129357" y="150"/>
                  </a:lnTo>
                  <a:lnTo>
                    <a:pt x="128532" y="75"/>
                  </a:lnTo>
                  <a:lnTo>
                    <a:pt x="127783" y="0"/>
                  </a:lnTo>
                  <a:close/>
                </a:path>
              </a:pathLst>
            </a:custGeom>
            <a:solidFill>
              <a:srgbClr val="FFFFFF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sp>
          <p:nvSpPr>
            <p:cNvPr id="2123" name="Google Shape;2123;p34"/>
            <p:cNvSpPr/>
            <p:nvPr/>
          </p:nvSpPr>
          <p:spPr>
            <a:xfrm>
              <a:off x="3671350" y="5147100"/>
              <a:ext cx="279175" cy="179900"/>
            </a:xfrm>
            <a:custGeom>
              <a:avLst/>
              <a:gdLst/>
              <a:ahLst/>
              <a:cxnLst/>
              <a:rect l="l" t="t" r="r" b="b"/>
              <a:pathLst>
                <a:path w="11167" h="7196" extrusionOk="0">
                  <a:moveTo>
                    <a:pt x="3597" y="0"/>
                  </a:moveTo>
                  <a:lnTo>
                    <a:pt x="2848" y="75"/>
                  </a:lnTo>
                  <a:lnTo>
                    <a:pt x="2173" y="300"/>
                  </a:lnTo>
                  <a:lnTo>
                    <a:pt x="1574" y="600"/>
                  </a:lnTo>
                  <a:lnTo>
                    <a:pt x="1049" y="1050"/>
                  </a:lnTo>
                  <a:lnTo>
                    <a:pt x="600" y="1574"/>
                  </a:lnTo>
                  <a:lnTo>
                    <a:pt x="300" y="2174"/>
                  </a:lnTo>
                  <a:lnTo>
                    <a:pt x="75" y="2848"/>
                  </a:lnTo>
                  <a:lnTo>
                    <a:pt x="0" y="3598"/>
                  </a:lnTo>
                  <a:lnTo>
                    <a:pt x="75" y="4347"/>
                  </a:lnTo>
                  <a:lnTo>
                    <a:pt x="300" y="5022"/>
                  </a:lnTo>
                  <a:lnTo>
                    <a:pt x="600" y="5621"/>
                  </a:lnTo>
                  <a:lnTo>
                    <a:pt x="1049" y="6146"/>
                  </a:lnTo>
                  <a:lnTo>
                    <a:pt x="1574" y="6596"/>
                  </a:lnTo>
                  <a:lnTo>
                    <a:pt x="2173" y="6896"/>
                  </a:lnTo>
                  <a:lnTo>
                    <a:pt x="2848" y="7120"/>
                  </a:lnTo>
                  <a:lnTo>
                    <a:pt x="3597" y="7195"/>
                  </a:lnTo>
                  <a:lnTo>
                    <a:pt x="7644" y="7195"/>
                  </a:lnTo>
                  <a:lnTo>
                    <a:pt x="8319" y="7120"/>
                  </a:lnTo>
                  <a:lnTo>
                    <a:pt x="8994" y="6896"/>
                  </a:lnTo>
                  <a:lnTo>
                    <a:pt x="9593" y="6596"/>
                  </a:lnTo>
                  <a:lnTo>
                    <a:pt x="10118" y="6146"/>
                  </a:lnTo>
                  <a:lnTo>
                    <a:pt x="10567" y="5621"/>
                  </a:lnTo>
                  <a:lnTo>
                    <a:pt x="10867" y="5022"/>
                  </a:lnTo>
                  <a:lnTo>
                    <a:pt x="11092" y="4347"/>
                  </a:lnTo>
                  <a:lnTo>
                    <a:pt x="11167" y="3598"/>
                  </a:lnTo>
                  <a:lnTo>
                    <a:pt x="11092" y="2848"/>
                  </a:lnTo>
                  <a:lnTo>
                    <a:pt x="10867" y="2174"/>
                  </a:lnTo>
                  <a:lnTo>
                    <a:pt x="10567" y="1574"/>
                  </a:lnTo>
                  <a:lnTo>
                    <a:pt x="10118" y="1050"/>
                  </a:lnTo>
                  <a:lnTo>
                    <a:pt x="9593" y="600"/>
                  </a:lnTo>
                  <a:lnTo>
                    <a:pt x="8994" y="300"/>
                  </a:lnTo>
                  <a:lnTo>
                    <a:pt x="8319" y="75"/>
                  </a:lnTo>
                  <a:lnTo>
                    <a:pt x="764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sp>
          <p:nvSpPr>
            <p:cNvPr id="2124" name="Google Shape;2124;p34"/>
            <p:cNvSpPr/>
            <p:nvPr/>
          </p:nvSpPr>
          <p:spPr>
            <a:xfrm>
              <a:off x="3650725" y="446100"/>
              <a:ext cx="54375" cy="54350"/>
            </a:xfrm>
            <a:custGeom>
              <a:avLst/>
              <a:gdLst/>
              <a:ahLst/>
              <a:cxnLst/>
              <a:rect l="l" t="t" r="r" b="b"/>
              <a:pathLst>
                <a:path w="2175" h="2174" extrusionOk="0">
                  <a:moveTo>
                    <a:pt x="1125" y="0"/>
                  </a:moveTo>
                  <a:lnTo>
                    <a:pt x="825" y="75"/>
                  </a:lnTo>
                  <a:lnTo>
                    <a:pt x="675" y="75"/>
                  </a:lnTo>
                  <a:lnTo>
                    <a:pt x="450" y="225"/>
                  </a:lnTo>
                  <a:lnTo>
                    <a:pt x="300" y="300"/>
                  </a:lnTo>
                  <a:lnTo>
                    <a:pt x="225" y="525"/>
                  </a:lnTo>
                  <a:lnTo>
                    <a:pt x="76" y="675"/>
                  </a:lnTo>
                  <a:lnTo>
                    <a:pt x="1" y="824"/>
                  </a:lnTo>
                  <a:lnTo>
                    <a:pt x="1" y="1124"/>
                  </a:lnTo>
                  <a:lnTo>
                    <a:pt x="1" y="1349"/>
                  </a:lnTo>
                  <a:lnTo>
                    <a:pt x="76" y="1499"/>
                  </a:lnTo>
                  <a:lnTo>
                    <a:pt x="225" y="1649"/>
                  </a:lnTo>
                  <a:lnTo>
                    <a:pt x="300" y="1874"/>
                  </a:lnTo>
                  <a:lnTo>
                    <a:pt x="450" y="2024"/>
                  </a:lnTo>
                  <a:lnTo>
                    <a:pt x="675" y="2099"/>
                  </a:lnTo>
                  <a:lnTo>
                    <a:pt x="825" y="2173"/>
                  </a:lnTo>
                  <a:lnTo>
                    <a:pt x="1275" y="2173"/>
                  </a:lnTo>
                  <a:lnTo>
                    <a:pt x="1500" y="2099"/>
                  </a:lnTo>
                  <a:lnTo>
                    <a:pt x="1649" y="2024"/>
                  </a:lnTo>
                  <a:lnTo>
                    <a:pt x="1799" y="1874"/>
                  </a:lnTo>
                  <a:lnTo>
                    <a:pt x="1949" y="1649"/>
                  </a:lnTo>
                  <a:lnTo>
                    <a:pt x="2099" y="1499"/>
                  </a:lnTo>
                  <a:lnTo>
                    <a:pt x="2099" y="1349"/>
                  </a:lnTo>
                  <a:lnTo>
                    <a:pt x="2174" y="1124"/>
                  </a:lnTo>
                  <a:lnTo>
                    <a:pt x="2099" y="824"/>
                  </a:lnTo>
                  <a:lnTo>
                    <a:pt x="2099" y="675"/>
                  </a:lnTo>
                  <a:lnTo>
                    <a:pt x="1949" y="525"/>
                  </a:lnTo>
                  <a:lnTo>
                    <a:pt x="1799" y="300"/>
                  </a:lnTo>
                  <a:lnTo>
                    <a:pt x="1649" y="225"/>
                  </a:lnTo>
                  <a:lnTo>
                    <a:pt x="1500" y="75"/>
                  </a:lnTo>
                  <a:lnTo>
                    <a:pt x="1275" y="75"/>
                  </a:lnTo>
                  <a:lnTo>
                    <a:pt x="112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sp>
          <p:nvSpPr>
            <p:cNvPr id="2125" name="Google Shape;2125;p34"/>
            <p:cNvSpPr/>
            <p:nvPr/>
          </p:nvSpPr>
          <p:spPr>
            <a:xfrm>
              <a:off x="3761275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4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0" y="1200"/>
                  </a:lnTo>
                  <a:lnTo>
                    <a:pt x="75" y="1575"/>
                  </a:lnTo>
                  <a:lnTo>
                    <a:pt x="0" y="2024"/>
                  </a:lnTo>
                  <a:lnTo>
                    <a:pt x="75" y="2399"/>
                  </a:lnTo>
                  <a:lnTo>
                    <a:pt x="150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4" y="3973"/>
                  </a:lnTo>
                  <a:lnTo>
                    <a:pt x="2399" y="3973"/>
                  </a:lnTo>
                  <a:lnTo>
                    <a:pt x="2773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3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0" name="Google Shape;2130;p35"/>
          <p:cNvPicPr preferRelativeResize="0"/>
          <p:nvPr/>
        </p:nvPicPr>
        <p:blipFill rotWithShape="1">
          <a:blip r:embed="rId3">
            <a:alphaModFix/>
          </a:blip>
          <a:srcRect b="6620"/>
          <a:stretch/>
        </p:blipFill>
        <p:spPr>
          <a:xfrm>
            <a:off x="2808075" y="1015500"/>
            <a:ext cx="3530550" cy="2242675"/>
          </a:xfrm>
          <a:prstGeom prst="rect">
            <a:avLst/>
          </a:prstGeom>
          <a:noFill/>
          <a:ln>
            <a:noFill/>
          </a:ln>
        </p:spPr>
      </p:pic>
      <p:sp>
        <p:nvSpPr>
          <p:cNvPr id="2131" name="Google Shape;2131;p35"/>
          <p:cNvSpPr txBox="1">
            <a:spLocks noGrp="1"/>
          </p:cNvSpPr>
          <p:nvPr>
            <p:ph type="body" idx="4294967295"/>
          </p:nvPr>
        </p:nvSpPr>
        <p:spPr>
          <a:xfrm>
            <a:off x="1234600" y="3741500"/>
            <a:ext cx="6674700" cy="95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rPr>
              <a:t>Desktop project</a:t>
            </a:r>
            <a:endParaRPr sz="2400" b="1">
              <a:solidFill>
                <a:schemeClr val="accent1"/>
              </a:solidFill>
              <a:latin typeface="Amatic SC"/>
              <a:ea typeface="Amatic SC"/>
              <a:cs typeface="Amatic SC"/>
              <a:sym typeface="Amatic SC"/>
            </a:endParaRP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Show and explain your web, app or software projects using these gadget templates.</a:t>
            </a:r>
            <a:endParaRPr sz="1200"/>
          </a:p>
        </p:txBody>
      </p:sp>
      <p:sp>
        <p:nvSpPr>
          <p:cNvPr id="2132" name="Google Shape;2132;p35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grpSp>
        <p:nvGrpSpPr>
          <p:cNvPr id="2133" name="Google Shape;2133;p35"/>
          <p:cNvGrpSpPr/>
          <p:nvPr/>
        </p:nvGrpSpPr>
        <p:grpSpPr>
          <a:xfrm>
            <a:off x="2300899" y="868779"/>
            <a:ext cx="4542205" cy="2661224"/>
            <a:chOff x="1177450" y="241631"/>
            <a:chExt cx="6173152" cy="3616776"/>
          </a:xfrm>
        </p:grpSpPr>
        <p:sp>
          <p:nvSpPr>
            <p:cNvPr id="2134" name="Google Shape;2134;p35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5" name="Google Shape;2135;p35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6" name="Google Shape;2136;p35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7" name="Google Shape;2137;p35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6"/>
          <p:cNvSpPr txBox="1">
            <a:spLocks noGrp="1"/>
          </p:cNvSpPr>
          <p:nvPr>
            <p:ph type="ctrTitle" idx="4294967295"/>
          </p:nvPr>
        </p:nvSpPr>
        <p:spPr>
          <a:xfrm>
            <a:off x="1715250" y="1115044"/>
            <a:ext cx="5713500" cy="82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lt1"/>
                </a:solidFill>
              </a:rPr>
              <a:t>Thanks!</a:t>
            </a:r>
            <a:endParaRPr sz="4800">
              <a:solidFill>
                <a:schemeClr val="lt1"/>
              </a:solidFill>
            </a:endParaRPr>
          </a:p>
        </p:txBody>
      </p:sp>
      <p:sp>
        <p:nvSpPr>
          <p:cNvPr id="2143" name="Google Shape;2143;p36"/>
          <p:cNvSpPr txBox="1">
            <a:spLocks noGrp="1"/>
          </p:cNvSpPr>
          <p:nvPr>
            <p:ph type="subTitle" idx="4294967295"/>
          </p:nvPr>
        </p:nvSpPr>
        <p:spPr>
          <a:xfrm>
            <a:off x="1715250" y="1811363"/>
            <a:ext cx="57135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 b="1"/>
              <a:t>Any questions?</a:t>
            </a:r>
            <a:endParaRPr sz="3600" b="1"/>
          </a:p>
        </p:txBody>
      </p:sp>
      <p:sp>
        <p:nvSpPr>
          <p:cNvPr id="2144" name="Google Shape;2144;p36"/>
          <p:cNvSpPr txBox="1">
            <a:spLocks noGrp="1"/>
          </p:cNvSpPr>
          <p:nvPr>
            <p:ph type="body" idx="4294967295"/>
          </p:nvPr>
        </p:nvSpPr>
        <p:spPr>
          <a:xfrm>
            <a:off x="1715250" y="2697019"/>
            <a:ext cx="5713500" cy="90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You can find me at:</a:t>
            </a:r>
            <a:endParaRPr sz="1800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@username</a:t>
            </a:r>
            <a:endParaRPr sz="1800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user@mail.me</a:t>
            </a:r>
            <a:endParaRPr sz="1800"/>
          </a:p>
        </p:txBody>
      </p:sp>
      <p:sp>
        <p:nvSpPr>
          <p:cNvPr id="2145" name="Google Shape;2145;p36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" name="Google Shape;2150;p37"/>
          <p:cNvSpPr txBox="1">
            <a:spLocks noGrp="1"/>
          </p:cNvSpPr>
          <p:nvPr>
            <p:ph type="title"/>
          </p:nvPr>
        </p:nvSpPr>
        <p:spPr>
          <a:xfrm>
            <a:off x="1131750" y="623025"/>
            <a:ext cx="6880500" cy="58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Credits</a:t>
            </a:r>
            <a:endParaRPr/>
          </a:p>
        </p:txBody>
      </p:sp>
      <p:sp>
        <p:nvSpPr>
          <p:cNvPr id="2151" name="Google Shape;2151;p37"/>
          <p:cNvSpPr txBox="1">
            <a:spLocks noGrp="1"/>
          </p:cNvSpPr>
          <p:nvPr>
            <p:ph type="body" idx="1"/>
          </p:nvPr>
        </p:nvSpPr>
        <p:spPr>
          <a:xfrm>
            <a:off x="1131750" y="1312800"/>
            <a:ext cx="6880500" cy="34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2C3E50"/>
                </a:solidFill>
              </a:rPr>
              <a:t>Special thanks to all the people who made and released these awesome resources for free:</a:t>
            </a:r>
            <a:endParaRPr sz="2000">
              <a:solidFill>
                <a:srgbClr val="2C3E50"/>
              </a:solidFill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2C3E50"/>
              </a:buClr>
              <a:buSzPts val="2000"/>
              <a:buChar char="✖"/>
            </a:pPr>
            <a:r>
              <a:rPr lang="en" sz="2000">
                <a:solidFill>
                  <a:srgbClr val="2C3E50"/>
                </a:solidFill>
              </a:rPr>
              <a:t>Presentation template by </a:t>
            </a:r>
            <a:r>
              <a:rPr lang="en" sz="2000" u="sng">
                <a:solidFill>
                  <a:srgbClr val="2C3E5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SlidesCarnival</a:t>
            </a:r>
            <a:endParaRPr sz="2000">
              <a:solidFill>
                <a:srgbClr val="2C3E50"/>
              </a:solidFill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C3E50"/>
              </a:buClr>
              <a:buSzPts val="2000"/>
              <a:buChar char="✖"/>
            </a:pPr>
            <a:r>
              <a:rPr lang="en" sz="2000">
                <a:solidFill>
                  <a:srgbClr val="2C3E50"/>
                </a:solidFill>
              </a:rPr>
              <a:t>Photographs by </a:t>
            </a:r>
            <a:r>
              <a:rPr lang="en" sz="2000" u="sng">
                <a:solidFill>
                  <a:srgbClr val="2C3E5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Unsplash</a:t>
            </a:r>
            <a:endParaRPr sz="2000">
              <a:solidFill>
                <a:srgbClr val="2C3E50"/>
              </a:solidFill>
            </a:endParaRPr>
          </a:p>
        </p:txBody>
      </p:sp>
      <p:sp>
        <p:nvSpPr>
          <p:cNvPr id="2152" name="Google Shape;2152;p37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7" name="Google Shape;2157;p38"/>
          <p:cNvSpPr txBox="1">
            <a:spLocks noGrp="1"/>
          </p:cNvSpPr>
          <p:nvPr>
            <p:ph type="title"/>
          </p:nvPr>
        </p:nvSpPr>
        <p:spPr>
          <a:xfrm>
            <a:off x="1131750" y="623025"/>
            <a:ext cx="6880500" cy="58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Presentation design</a:t>
            </a:r>
            <a:endParaRPr/>
          </a:p>
        </p:txBody>
      </p:sp>
      <p:sp>
        <p:nvSpPr>
          <p:cNvPr id="2158" name="Google Shape;2158;p38"/>
          <p:cNvSpPr txBox="1">
            <a:spLocks noGrp="1"/>
          </p:cNvSpPr>
          <p:nvPr>
            <p:ph type="body" idx="1"/>
          </p:nvPr>
        </p:nvSpPr>
        <p:spPr>
          <a:xfrm>
            <a:off x="1349671" y="1200150"/>
            <a:ext cx="6444600" cy="266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/>
              <a:t>This presentations uses the following typographies and colors:</a:t>
            </a:r>
            <a:endParaRPr sz="1400"/>
          </a:p>
          <a:p>
            <a:pPr marL="457200" lvl="0" indent="-3175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✖"/>
            </a:pPr>
            <a:r>
              <a:rPr lang="en" sz="1400"/>
              <a:t>Titles: </a:t>
            </a:r>
            <a:r>
              <a:rPr lang="en" sz="1400" b="1"/>
              <a:t>Amatic SC</a:t>
            </a:r>
            <a:endParaRPr sz="1400" b="1"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✖"/>
            </a:pPr>
            <a:r>
              <a:rPr lang="en" sz="1400"/>
              <a:t>Body copy: </a:t>
            </a:r>
            <a:r>
              <a:rPr lang="en" sz="1400" b="1"/>
              <a:t>Merriweather</a:t>
            </a:r>
            <a:endParaRPr sz="1400" b="1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/>
              <a:t>You can download the fonts on these pages:</a:t>
            </a:r>
            <a:endParaRPr sz="1400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u="sng">
                <a:hlinkClick r:id="rId3"/>
              </a:rPr>
              <a:t>https://www.fontsquirrel.com/fonts/amatic</a:t>
            </a:r>
            <a:endParaRPr sz="1400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u="sng">
                <a:hlinkClick r:id="rId4"/>
              </a:rPr>
              <a:t>https://www.fontsquirrel.com/fonts/merriweather</a:t>
            </a:r>
            <a:endParaRPr sz="1400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400"/>
          </a:p>
          <a:p>
            <a:pPr marL="457200" lvl="0" indent="-3175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✖"/>
            </a:pPr>
            <a:r>
              <a:rPr lang="en" sz="1400"/>
              <a:t>Light gray </a:t>
            </a:r>
            <a:r>
              <a:rPr lang="en" sz="1400" b="1">
                <a:solidFill>
                  <a:schemeClr val="lt2"/>
                </a:solidFill>
                <a:highlight>
                  <a:schemeClr val="dk1"/>
                </a:highlight>
              </a:rPr>
              <a:t>#f5f6f7</a:t>
            </a:r>
            <a:endParaRPr sz="1400" b="1">
              <a:solidFill>
                <a:schemeClr val="lt2"/>
              </a:solidFill>
              <a:highlight>
                <a:schemeClr val="dk1"/>
              </a:highlight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✖"/>
            </a:pPr>
            <a:r>
              <a:rPr lang="en" sz="1400"/>
              <a:t>Dark gray </a:t>
            </a:r>
            <a:r>
              <a:rPr lang="en" sz="1400" b="1">
                <a:solidFill>
                  <a:schemeClr val="accent5"/>
                </a:solidFill>
              </a:rPr>
              <a:t>#95a5a6</a:t>
            </a:r>
            <a:endParaRPr sz="1400" b="1">
              <a:solidFill>
                <a:schemeClr val="accent5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✖"/>
            </a:pPr>
            <a:r>
              <a:rPr lang="en" sz="1400"/>
              <a:t>Navy </a:t>
            </a:r>
            <a:r>
              <a:rPr lang="en" sz="1400" b="1"/>
              <a:t>#2c3e50</a:t>
            </a:r>
            <a:endParaRPr sz="1400" b="1"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✖"/>
            </a:pPr>
            <a:r>
              <a:rPr lang="en" sz="1400"/>
              <a:t>Salmon </a:t>
            </a:r>
            <a:r>
              <a:rPr lang="en" sz="1400" b="1">
                <a:solidFill>
                  <a:schemeClr val="accent1"/>
                </a:solidFill>
              </a:rPr>
              <a:t>#f55d4b</a:t>
            </a:r>
            <a:endParaRPr sz="1400" b="1">
              <a:solidFill>
                <a:schemeClr val="accent1"/>
              </a:solidFill>
            </a:endParaRPr>
          </a:p>
        </p:txBody>
      </p:sp>
      <p:sp>
        <p:nvSpPr>
          <p:cNvPr id="2159" name="Google Shape;2159;p38"/>
          <p:cNvSpPr txBox="1"/>
          <p:nvPr/>
        </p:nvSpPr>
        <p:spPr>
          <a:xfrm>
            <a:off x="1349729" y="4571700"/>
            <a:ext cx="6444600" cy="5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i="1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You don’t need to keep this slide in your presentation. It’s only here to serve you as a design guide if you need to create new slides or download the fonts to edit the presentation in PowerPoint®</a:t>
            </a:r>
            <a:endParaRPr sz="1000" i="1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 i="1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i="1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160" name="Google Shape;2160;p38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6" name="Google Shape;1896;p14"/>
          <p:cNvSpPr txBox="1">
            <a:spLocks noGrp="1"/>
          </p:cNvSpPr>
          <p:nvPr>
            <p:ph type="title"/>
          </p:nvPr>
        </p:nvSpPr>
        <p:spPr>
          <a:xfrm>
            <a:off x="642088" y="623025"/>
            <a:ext cx="6880500" cy="58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LOG CALL</a:t>
            </a:r>
            <a:endParaRPr dirty="0"/>
          </a:p>
        </p:txBody>
      </p:sp>
      <p:sp>
        <p:nvSpPr>
          <p:cNvPr id="1900" name="Google Shape;1900;p14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BDFCC304-52C8-07F1-C504-5A0966EB9342}"/>
              </a:ext>
            </a:extLst>
          </p:cNvPr>
          <p:cNvSpPr/>
          <p:nvPr/>
        </p:nvSpPr>
        <p:spPr>
          <a:xfrm>
            <a:off x="2537914" y="1395167"/>
            <a:ext cx="1694721" cy="329938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Update Car Status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D3EAD2DB-5A98-264F-EFB4-8FC47476764F}"/>
              </a:ext>
            </a:extLst>
          </p:cNvPr>
          <p:cNvSpPr/>
          <p:nvPr/>
        </p:nvSpPr>
        <p:spPr>
          <a:xfrm>
            <a:off x="776673" y="1395167"/>
            <a:ext cx="1694721" cy="329938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Log Call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34305AF-170F-5E72-3BF4-8EFCFDDEE591}"/>
              </a:ext>
            </a:extLst>
          </p:cNvPr>
          <p:cNvSpPr/>
          <p:nvPr/>
        </p:nvSpPr>
        <p:spPr>
          <a:xfrm>
            <a:off x="4299155" y="1390454"/>
            <a:ext cx="1694721" cy="329938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Report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BF967E6D-729E-1586-1A3C-ADC5B640D699}"/>
              </a:ext>
            </a:extLst>
          </p:cNvPr>
          <p:cNvSpPr/>
          <p:nvPr/>
        </p:nvSpPr>
        <p:spPr>
          <a:xfrm>
            <a:off x="6060396" y="1385741"/>
            <a:ext cx="1694721" cy="329938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View History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26C4BF8-EEBF-4E1C-8544-480484745EC6}"/>
              </a:ext>
            </a:extLst>
          </p:cNvPr>
          <p:cNvSpPr txBox="1"/>
          <p:nvPr/>
        </p:nvSpPr>
        <p:spPr>
          <a:xfrm>
            <a:off x="472406" y="1892186"/>
            <a:ext cx="13265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Log in Call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EEDE0D0-0EC6-DF87-8E06-54CFDC16D6A1}"/>
              </a:ext>
            </a:extLst>
          </p:cNvPr>
          <p:cNvSpPr txBox="1"/>
          <p:nvPr/>
        </p:nvSpPr>
        <p:spPr>
          <a:xfrm>
            <a:off x="516897" y="2336882"/>
            <a:ext cx="13265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Caller Name: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2392F62-9AAC-65BF-DAF5-5D4CD65B9213}"/>
              </a:ext>
            </a:extLst>
          </p:cNvPr>
          <p:cNvCxnSpPr/>
          <p:nvPr/>
        </p:nvCxnSpPr>
        <p:spPr>
          <a:xfrm>
            <a:off x="519006" y="2199963"/>
            <a:ext cx="756029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A6D4CE2F-145F-1F92-FF9F-4F3C6063789D}"/>
              </a:ext>
            </a:extLst>
          </p:cNvPr>
          <p:cNvSpPr txBox="1"/>
          <p:nvPr/>
        </p:nvSpPr>
        <p:spPr>
          <a:xfrm>
            <a:off x="516897" y="2723538"/>
            <a:ext cx="15999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Contact Number: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E0F2AF8-C5B2-A838-6EF7-F926C8F5B6FC}"/>
              </a:ext>
            </a:extLst>
          </p:cNvPr>
          <p:cNvSpPr txBox="1"/>
          <p:nvPr/>
        </p:nvSpPr>
        <p:spPr>
          <a:xfrm>
            <a:off x="516897" y="3218999"/>
            <a:ext cx="21670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Location of the incident: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A215DE6-424D-A164-08B3-4CF5BB2CDE6D}"/>
              </a:ext>
            </a:extLst>
          </p:cNvPr>
          <p:cNvSpPr txBox="1"/>
          <p:nvPr/>
        </p:nvSpPr>
        <p:spPr>
          <a:xfrm>
            <a:off x="516897" y="3712567"/>
            <a:ext cx="21670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Type of the incident: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ADF6B97-CFFC-0CAF-C839-49533E3E4748}"/>
              </a:ext>
            </a:extLst>
          </p:cNvPr>
          <p:cNvSpPr txBox="1"/>
          <p:nvPr/>
        </p:nvSpPr>
        <p:spPr>
          <a:xfrm>
            <a:off x="472407" y="4206135"/>
            <a:ext cx="23650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Description of the incident: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2A099A7-44FA-AC83-BE3B-065C12B8FB35}"/>
              </a:ext>
            </a:extLst>
          </p:cNvPr>
          <p:cNvSpPr/>
          <p:nvPr/>
        </p:nvSpPr>
        <p:spPr>
          <a:xfrm>
            <a:off x="2881960" y="3712567"/>
            <a:ext cx="4723364" cy="307776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6FE80A53-D9C2-57A7-4205-2A93AAD9B9DF}"/>
              </a:ext>
            </a:extLst>
          </p:cNvPr>
          <p:cNvSpPr/>
          <p:nvPr/>
        </p:nvSpPr>
        <p:spPr>
          <a:xfrm>
            <a:off x="2884067" y="2353852"/>
            <a:ext cx="4723364" cy="307776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8661D1E3-97F2-06D5-9757-81EDFA23C9BF}"/>
              </a:ext>
            </a:extLst>
          </p:cNvPr>
          <p:cNvSpPr/>
          <p:nvPr/>
        </p:nvSpPr>
        <p:spPr>
          <a:xfrm>
            <a:off x="2884067" y="2725434"/>
            <a:ext cx="4723364" cy="307776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C7DEF6DC-5E94-71AE-D9E3-9815B25E47D5}"/>
              </a:ext>
            </a:extLst>
          </p:cNvPr>
          <p:cNvSpPr/>
          <p:nvPr/>
        </p:nvSpPr>
        <p:spPr>
          <a:xfrm>
            <a:off x="2884067" y="3097015"/>
            <a:ext cx="4723364" cy="551747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1406BCC7-E870-B5F4-6260-8FC5E0BD2E7F}"/>
              </a:ext>
            </a:extLst>
          </p:cNvPr>
          <p:cNvSpPr/>
          <p:nvPr/>
        </p:nvSpPr>
        <p:spPr>
          <a:xfrm>
            <a:off x="2881960" y="4079233"/>
            <a:ext cx="4723364" cy="551747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D118F943-C39A-D56F-5A8A-E42173492CDC}"/>
              </a:ext>
            </a:extLst>
          </p:cNvPr>
          <p:cNvSpPr/>
          <p:nvPr/>
        </p:nvSpPr>
        <p:spPr>
          <a:xfrm>
            <a:off x="1536571" y="4752653"/>
            <a:ext cx="1694721" cy="329938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Reset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48E860F8-AD92-3EB8-218A-105A99D93F9D}"/>
              </a:ext>
            </a:extLst>
          </p:cNvPr>
          <p:cNvSpPr/>
          <p:nvPr/>
        </p:nvSpPr>
        <p:spPr>
          <a:xfrm>
            <a:off x="4572000" y="4752653"/>
            <a:ext cx="1694721" cy="329938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Process call</a:t>
            </a:r>
          </a:p>
        </p:txBody>
      </p:sp>
    </p:spTree>
    <p:extLst>
      <p:ext uri="{BB962C8B-B14F-4D97-AF65-F5344CB8AC3E}">
        <p14:creationId xmlns:p14="http://schemas.microsoft.com/office/powerpoint/2010/main" val="24120046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5" name="Google Shape;2165;p39"/>
          <p:cNvSpPr txBox="1">
            <a:spLocks noGrp="1"/>
          </p:cNvSpPr>
          <p:nvPr>
            <p:ph type="ctrTitle"/>
          </p:nvPr>
        </p:nvSpPr>
        <p:spPr>
          <a:xfrm>
            <a:off x="1557875" y="1411894"/>
            <a:ext cx="60282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</a:t>
            </a:r>
            <a:br>
              <a:rPr lang="en"/>
            </a:br>
            <a:r>
              <a:rPr lang="en"/>
              <a:t>Extra Resources</a:t>
            </a:r>
            <a:endParaRPr/>
          </a:p>
        </p:txBody>
      </p:sp>
      <p:sp>
        <p:nvSpPr>
          <p:cNvPr id="2166" name="Google Shape;2166;p39"/>
          <p:cNvSpPr txBox="1">
            <a:spLocks noGrp="1"/>
          </p:cNvSpPr>
          <p:nvPr>
            <p:ph type="subTitle" idx="1"/>
          </p:nvPr>
        </p:nvSpPr>
        <p:spPr>
          <a:xfrm>
            <a:off x="1557875" y="2497163"/>
            <a:ext cx="6028200" cy="7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Business Plans, Marketing Plans, Project Proposals, Lessons, etc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1" name="Google Shape;2171;p40"/>
          <p:cNvSpPr txBox="1">
            <a:spLocks noGrp="1"/>
          </p:cNvSpPr>
          <p:nvPr>
            <p:ph type="title"/>
          </p:nvPr>
        </p:nvSpPr>
        <p:spPr>
          <a:xfrm>
            <a:off x="1131750" y="623025"/>
            <a:ext cx="6880500" cy="58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Timeline</a:t>
            </a:r>
            <a:endParaRPr/>
          </a:p>
        </p:txBody>
      </p:sp>
      <p:sp>
        <p:nvSpPr>
          <p:cNvPr id="2172" name="Google Shape;2172;p40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p:sp>
        <p:nvSpPr>
          <p:cNvPr id="2173" name="Google Shape;2173;p40"/>
          <p:cNvSpPr/>
          <p:nvPr/>
        </p:nvSpPr>
        <p:spPr>
          <a:xfrm>
            <a:off x="7120197" y="2755950"/>
            <a:ext cx="7575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DEC</a:t>
            </a:r>
            <a:endParaRPr sz="10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174" name="Google Shape;2174;p40"/>
          <p:cNvSpPr/>
          <p:nvPr/>
        </p:nvSpPr>
        <p:spPr>
          <a:xfrm>
            <a:off x="6512595" y="2755950"/>
            <a:ext cx="7575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NOV</a:t>
            </a:r>
            <a:endParaRPr sz="10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175" name="Google Shape;2175;p40"/>
          <p:cNvSpPr/>
          <p:nvPr/>
        </p:nvSpPr>
        <p:spPr>
          <a:xfrm>
            <a:off x="5904993" y="2755950"/>
            <a:ext cx="7575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OCT</a:t>
            </a:r>
            <a:endParaRPr sz="10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176" name="Google Shape;2176;p40"/>
          <p:cNvSpPr/>
          <p:nvPr/>
        </p:nvSpPr>
        <p:spPr>
          <a:xfrm>
            <a:off x="5297391" y="2755950"/>
            <a:ext cx="7575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SEP</a:t>
            </a:r>
            <a:endParaRPr sz="10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177" name="Google Shape;2177;p40"/>
          <p:cNvSpPr/>
          <p:nvPr/>
        </p:nvSpPr>
        <p:spPr>
          <a:xfrm>
            <a:off x="4689789" y="2755950"/>
            <a:ext cx="7575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AUG</a:t>
            </a:r>
            <a:endParaRPr sz="10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178" name="Google Shape;2178;p40"/>
          <p:cNvSpPr/>
          <p:nvPr/>
        </p:nvSpPr>
        <p:spPr>
          <a:xfrm>
            <a:off x="4082186" y="2755950"/>
            <a:ext cx="7575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JUL</a:t>
            </a:r>
            <a:endParaRPr sz="10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179" name="Google Shape;2179;p40"/>
          <p:cNvSpPr/>
          <p:nvPr/>
        </p:nvSpPr>
        <p:spPr>
          <a:xfrm>
            <a:off x="3474584" y="2755950"/>
            <a:ext cx="7575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JUN</a:t>
            </a:r>
            <a:endParaRPr sz="10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180" name="Google Shape;2180;p40"/>
          <p:cNvSpPr/>
          <p:nvPr/>
        </p:nvSpPr>
        <p:spPr>
          <a:xfrm>
            <a:off x="2866982" y="2755950"/>
            <a:ext cx="7575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MAY</a:t>
            </a:r>
            <a:endParaRPr sz="10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181" name="Google Shape;2181;p40"/>
          <p:cNvSpPr/>
          <p:nvPr/>
        </p:nvSpPr>
        <p:spPr>
          <a:xfrm>
            <a:off x="2259380" y="2755950"/>
            <a:ext cx="7575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APR</a:t>
            </a:r>
            <a:endParaRPr sz="10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182" name="Google Shape;2182;p40"/>
          <p:cNvSpPr/>
          <p:nvPr/>
        </p:nvSpPr>
        <p:spPr>
          <a:xfrm>
            <a:off x="1651778" y="2755950"/>
            <a:ext cx="7575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MAR</a:t>
            </a:r>
            <a:endParaRPr sz="10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183" name="Google Shape;2183;p40"/>
          <p:cNvSpPr/>
          <p:nvPr/>
        </p:nvSpPr>
        <p:spPr>
          <a:xfrm>
            <a:off x="1044176" y="2755950"/>
            <a:ext cx="7575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FEB</a:t>
            </a:r>
            <a:endParaRPr sz="10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184" name="Google Shape;2184;p40"/>
          <p:cNvSpPr/>
          <p:nvPr/>
        </p:nvSpPr>
        <p:spPr>
          <a:xfrm>
            <a:off x="436574" y="2755950"/>
            <a:ext cx="7575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JAN</a:t>
            </a:r>
            <a:endParaRPr sz="10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185" name="Google Shape;2185;p40"/>
          <p:cNvSpPr/>
          <p:nvPr/>
        </p:nvSpPr>
        <p:spPr>
          <a:xfrm>
            <a:off x="0" y="2755950"/>
            <a:ext cx="586500" cy="393600"/>
          </a:xfrm>
          <a:prstGeom prst="homePlate">
            <a:avLst>
              <a:gd name="adj" fmla="val 32030"/>
            </a:avLst>
          </a:prstGeom>
          <a:solidFill>
            <a:schemeClr val="l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</a:endParaRPr>
          </a:p>
        </p:txBody>
      </p:sp>
      <p:cxnSp>
        <p:nvCxnSpPr>
          <p:cNvPr id="2186" name="Google Shape;2186;p40"/>
          <p:cNvCxnSpPr/>
          <p:nvPr/>
        </p:nvCxnSpPr>
        <p:spPr>
          <a:xfrm rot="10800000">
            <a:off x="707787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187" name="Google Shape;2187;p40"/>
          <p:cNvSpPr txBox="1"/>
          <p:nvPr/>
        </p:nvSpPr>
        <p:spPr>
          <a:xfrm>
            <a:off x="670026" y="1727200"/>
            <a:ext cx="11502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cxnSp>
        <p:nvCxnSpPr>
          <p:cNvPr id="2188" name="Google Shape;2188;p40"/>
          <p:cNvCxnSpPr/>
          <p:nvPr/>
        </p:nvCxnSpPr>
        <p:spPr>
          <a:xfrm rot="10800000">
            <a:off x="1923973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189" name="Google Shape;2189;p40"/>
          <p:cNvSpPr txBox="1"/>
          <p:nvPr/>
        </p:nvSpPr>
        <p:spPr>
          <a:xfrm>
            <a:off x="1887600" y="1727200"/>
            <a:ext cx="11502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Red is the colour of danger and courage</a:t>
            </a:r>
            <a:endParaRPr sz="900">
              <a:solidFill>
                <a:schemeClr val="dk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cxnSp>
        <p:nvCxnSpPr>
          <p:cNvPr id="2190" name="Google Shape;2190;p40"/>
          <p:cNvCxnSpPr/>
          <p:nvPr/>
        </p:nvCxnSpPr>
        <p:spPr>
          <a:xfrm rot="10800000">
            <a:off x="3140159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191" name="Google Shape;2191;p40"/>
          <p:cNvSpPr txBox="1"/>
          <p:nvPr/>
        </p:nvSpPr>
        <p:spPr>
          <a:xfrm>
            <a:off x="3105173" y="1727200"/>
            <a:ext cx="11502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Black is the color of ebony and of outer space</a:t>
            </a:r>
            <a:endParaRPr sz="900">
              <a:solidFill>
                <a:schemeClr val="dk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cxnSp>
        <p:nvCxnSpPr>
          <p:cNvPr id="2192" name="Google Shape;2192;p40"/>
          <p:cNvCxnSpPr/>
          <p:nvPr/>
        </p:nvCxnSpPr>
        <p:spPr>
          <a:xfrm rot="10800000">
            <a:off x="4356346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193" name="Google Shape;2193;p40"/>
          <p:cNvSpPr txBox="1"/>
          <p:nvPr/>
        </p:nvSpPr>
        <p:spPr>
          <a:xfrm>
            <a:off x="4322746" y="1727200"/>
            <a:ext cx="11502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Yellow is the color of gold, butter and ripe lemons</a:t>
            </a:r>
            <a:endParaRPr sz="900">
              <a:solidFill>
                <a:schemeClr val="dk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cxnSp>
        <p:nvCxnSpPr>
          <p:cNvPr id="2194" name="Google Shape;2194;p40"/>
          <p:cNvCxnSpPr/>
          <p:nvPr/>
        </p:nvCxnSpPr>
        <p:spPr>
          <a:xfrm rot="10800000">
            <a:off x="5572532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195" name="Google Shape;2195;p40"/>
          <p:cNvSpPr txBox="1"/>
          <p:nvPr/>
        </p:nvSpPr>
        <p:spPr>
          <a:xfrm>
            <a:off x="5540319" y="1727200"/>
            <a:ext cx="11502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White is the color of milk and fresh snow</a:t>
            </a:r>
            <a:endParaRPr sz="900">
              <a:solidFill>
                <a:schemeClr val="dk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cxnSp>
        <p:nvCxnSpPr>
          <p:cNvPr id="2196" name="Google Shape;2196;p40"/>
          <p:cNvCxnSpPr/>
          <p:nvPr/>
        </p:nvCxnSpPr>
        <p:spPr>
          <a:xfrm rot="10800000">
            <a:off x="6788718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197" name="Google Shape;2197;p40"/>
          <p:cNvSpPr txBox="1"/>
          <p:nvPr/>
        </p:nvSpPr>
        <p:spPr>
          <a:xfrm>
            <a:off x="6757893" y="1727200"/>
            <a:ext cx="11502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cxnSp>
        <p:nvCxnSpPr>
          <p:cNvPr id="2198" name="Google Shape;2198;p40"/>
          <p:cNvCxnSpPr/>
          <p:nvPr/>
        </p:nvCxnSpPr>
        <p:spPr>
          <a:xfrm rot="10800000">
            <a:off x="1325220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199" name="Google Shape;2199;p40"/>
          <p:cNvSpPr txBox="1"/>
          <p:nvPr/>
        </p:nvSpPr>
        <p:spPr>
          <a:xfrm>
            <a:off x="1260658" y="3648150"/>
            <a:ext cx="11502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Yellow is the color of gold, butter and ripe lemons</a:t>
            </a:r>
            <a:endParaRPr sz="900">
              <a:solidFill>
                <a:schemeClr val="dk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cxnSp>
        <p:nvCxnSpPr>
          <p:cNvPr id="2200" name="Google Shape;2200;p40"/>
          <p:cNvCxnSpPr/>
          <p:nvPr/>
        </p:nvCxnSpPr>
        <p:spPr>
          <a:xfrm rot="10800000">
            <a:off x="2541406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201" name="Google Shape;2201;p40"/>
          <p:cNvSpPr txBox="1"/>
          <p:nvPr/>
        </p:nvSpPr>
        <p:spPr>
          <a:xfrm>
            <a:off x="2485276" y="3648150"/>
            <a:ext cx="11502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White is the color of milk and fresh snow</a:t>
            </a:r>
            <a:endParaRPr sz="900">
              <a:solidFill>
                <a:schemeClr val="dk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cxnSp>
        <p:nvCxnSpPr>
          <p:cNvPr id="2202" name="Google Shape;2202;p40"/>
          <p:cNvCxnSpPr/>
          <p:nvPr/>
        </p:nvCxnSpPr>
        <p:spPr>
          <a:xfrm rot="10800000">
            <a:off x="3757592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203" name="Google Shape;2203;p40"/>
          <p:cNvSpPr txBox="1"/>
          <p:nvPr/>
        </p:nvSpPr>
        <p:spPr>
          <a:xfrm>
            <a:off x="3709895" y="3648150"/>
            <a:ext cx="11502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cxnSp>
        <p:nvCxnSpPr>
          <p:cNvPr id="2204" name="Google Shape;2204;p40"/>
          <p:cNvCxnSpPr/>
          <p:nvPr/>
        </p:nvCxnSpPr>
        <p:spPr>
          <a:xfrm rot="10800000">
            <a:off x="4973779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205" name="Google Shape;2205;p40"/>
          <p:cNvSpPr txBox="1"/>
          <p:nvPr/>
        </p:nvSpPr>
        <p:spPr>
          <a:xfrm>
            <a:off x="4934514" y="3648150"/>
            <a:ext cx="11502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Red is the colour of danger and courage</a:t>
            </a:r>
            <a:endParaRPr sz="900">
              <a:solidFill>
                <a:schemeClr val="dk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cxnSp>
        <p:nvCxnSpPr>
          <p:cNvPr id="2206" name="Google Shape;2206;p40"/>
          <p:cNvCxnSpPr/>
          <p:nvPr/>
        </p:nvCxnSpPr>
        <p:spPr>
          <a:xfrm rot="10800000">
            <a:off x="6189965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207" name="Google Shape;2207;p40"/>
          <p:cNvSpPr txBox="1"/>
          <p:nvPr/>
        </p:nvSpPr>
        <p:spPr>
          <a:xfrm>
            <a:off x="6159133" y="3648150"/>
            <a:ext cx="11502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Black is the color of ebony and of outer space</a:t>
            </a:r>
            <a:endParaRPr sz="900">
              <a:solidFill>
                <a:schemeClr val="dk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cxnSp>
        <p:nvCxnSpPr>
          <p:cNvPr id="2208" name="Google Shape;2208;p40"/>
          <p:cNvCxnSpPr/>
          <p:nvPr/>
        </p:nvCxnSpPr>
        <p:spPr>
          <a:xfrm rot="10800000">
            <a:off x="7406151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209" name="Google Shape;2209;p40"/>
          <p:cNvSpPr txBox="1"/>
          <p:nvPr/>
        </p:nvSpPr>
        <p:spPr>
          <a:xfrm>
            <a:off x="7371367" y="3648150"/>
            <a:ext cx="952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Yellow is the color of gold, butter and ripe lemons</a:t>
            </a:r>
            <a:endParaRPr sz="900">
              <a:solidFill>
                <a:schemeClr val="dk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4" name="Google Shape;2214;p41"/>
          <p:cNvSpPr txBox="1">
            <a:spLocks noGrp="1"/>
          </p:cNvSpPr>
          <p:nvPr>
            <p:ph type="title"/>
          </p:nvPr>
        </p:nvSpPr>
        <p:spPr>
          <a:xfrm>
            <a:off x="1131750" y="623025"/>
            <a:ext cx="6880500" cy="58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Roadmap</a:t>
            </a:r>
            <a:endParaRPr/>
          </a:p>
        </p:txBody>
      </p:sp>
      <p:sp>
        <p:nvSpPr>
          <p:cNvPr id="2215" name="Google Shape;2215;p41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sp>
        <p:nvSpPr>
          <p:cNvPr id="2216" name="Google Shape;2216;p41"/>
          <p:cNvSpPr/>
          <p:nvPr/>
        </p:nvSpPr>
        <p:spPr>
          <a:xfrm>
            <a:off x="0" y="23710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228600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7" name="Google Shape;2217;p41"/>
          <p:cNvSpPr/>
          <p:nvPr/>
        </p:nvSpPr>
        <p:spPr>
          <a:xfrm>
            <a:off x="0" y="23710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218" name="Google Shape;2218;p41"/>
          <p:cNvGrpSpPr/>
          <p:nvPr/>
        </p:nvGrpSpPr>
        <p:grpSpPr>
          <a:xfrm>
            <a:off x="1786339" y="1703401"/>
            <a:ext cx="473400" cy="473400"/>
            <a:chOff x="1786339" y="1703401"/>
            <a:chExt cx="473400" cy="473400"/>
          </a:xfrm>
        </p:grpSpPr>
        <p:sp>
          <p:nvSpPr>
            <p:cNvPr id="2219" name="Google Shape;2219;p41"/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sp>
          <p:nvSpPr>
            <p:cNvPr id="2220" name="Google Shape;2220;p41"/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1</a:t>
              </a:r>
              <a:endParaRPr sz="6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</p:grpSp>
      <p:grpSp>
        <p:nvGrpSpPr>
          <p:cNvPr id="2221" name="Google Shape;2221;p41"/>
          <p:cNvGrpSpPr/>
          <p:nvPr/>
        </p:nvGrpSpPr>
        <p:grpSpPr>
          <a:xfrm>
            <a:off x="3814414" y="1703401"/>
            <a:ext cx="473400" cy="473400"/>
            <a:chOff x="3814414" y="1703401"/>
            <a:chExt cx="473400" cy="473400"/>
          </a:xfrm>
        </p:grpSpPr>
        <p:sp>
          <p:nvSpPr>
            <p:cNvPr id="2222" name="Google Shape;2222;p41"/>
            <p:cNvSpPr/>
            <p:nvPr/>
          </p:nvSpPr>
          <p:spPr>
            <a:xfrm rot="8100000">
              <a:off x="3883742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sp>
          <p:nvSpPr>
            <p:cNvPr id="2223" name="Google Shape;2223;p41"/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3</a:t>
              </a:r>
              <a:endParaRPr sz="6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</p:grpSp>
      <p:grpSp>
        <p:nvGrpSpPr>
          <p:cNvPr id="2224" name="Google Shape;2224;p41"/>
          <p:cNvGrpSpPr/>
          <p:nvPr/>
        </p:nvGrpSpPr>
        <p:grpSpPr>
          <a:xfrm>
            <a:off x="5842489" y="1703401"/>
            <a:ext cx="473400" cy="473400"/>
            <a:chOff x="5842489" y="1703401"/>
            <a:chExt cx="473400" cy="473400"/>
          </a:xfrm>
        </p:grpSpPr>
        <p:sp>
          <p:nvSpPr>
            <p:cNvPr id="2225" name="Google Shape;2225;p41"/>
            <p:cNvSpPr/>
            <p:nvPr/>
          </p:nvSpPr>
          <p:spPr>
            <a:xfrm rot="8100000">
              <a:off x="591181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sp>
          <p:nvSpPr>
            <p:cNvPr id="2226" name="Google Shape;2226;p41"/>
            <p:cNvSpPr/>
            <p:nvPr/>
          </p:nvSpPr>
          <p:spPr>
            <a:xfrm>
              <a:off x="601213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5</a:t>
              </a:r>
              <a:endParaRPr sz="6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</p:grpSp>
      <p:grpSp>
        <p:nvGrpSpPr>
          <p:cNvPr id="2227" name="Google Shape;2227;p41"/>
          <p:cNvGrpSpPr/>
          <p:nvPr/>
        </p:nvGrpSpPr>
        <p:grpSpPr>
          <a:xfrm>
            <a:off x="6880814" y="3576300"/>
            <a:ext cx="473400" cy="473400"/>
            <a:chOff x="6880814" y="3576300"/>
            <a:chExt cx="473400" cy="473400"/>
          </a:xfrm>
        </p:grpSpPr>
        <p:sp>
          <p:nvSpPr>
            <p:cNvPr id="2228" name="Google Shape;2228;p41"/>
            <p:cNvSpPr/>
            <p:nvPr/>
          </p:nvSpPr>
          <p:spPr>
            <a:xfrm rot="-2700000">
              <a:off x="695014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sp>
          <p:nvSpPr>
            <p:cNvPr id="2229" name="Google Shape;2229;p41"/>
            <p:cNvSpPr/>
            <p:nvPr/>
          </p:nvSpPr>
          <p:spPr>
            <a:xfrm flipH="1">
              <a:off x="705046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6</a:t>
              </a:r>
              <a:endParaRPr sz="6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</p:grpSp>
      <p:grpSp>
        <p:nvGrpSpPr>
          <p:cNvPr id="2230" name="Google Shape;2230;p41"/>
          <p:cNvGrpSpPr/>
          <p:nvPr/>
        </p:nvGrpSpPr>
        <p:grpSpPr>
          <a:xfrm>
            <a:off x="4852739" y="3576300"/>
            <a:ext cx="473400" cy="473400"/>
            <a:chOff x="4852739" y="3576300"/>
            <a:chExt cx="473400" cy="473400"/>
          </a:xfrm>
        </p:grpSpPr>
        <p:sp>
          <p:nvSpPr>
            <p:cNvPr id="2231" name="Google Shape;2231;p41"/>
            <p:cNvSpPr/>
            <p:nvPr/>
          </p:nvSpPr>
          <p:spPr>
            <a:xfrm rot="-2700000">
              <a:off x="4922067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sp>
          <p:nvSpPr>
            <p:cNvPr id="2232" name="Google Shape;2232;p41"/>
            <p:cNvSpPr/>
            <p:nvPr/>
          </p:nvSpPr>
          <p:spPr>
            <a:xfrm flipH="1">
              <a:off x="5022389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4</a:t>
              </a:r>
              <a:endParaRPr sz="6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</p:grpSp>
      <p:grpSp>
        <p:nvGrpSpPr>
          <p:cNvPr id="2233" name="Google Shape;2233;p41"/>
          <p:cNvGrpSpPr/>
          <p:nvPr/>
        </p:nvGrpSpPr>
        <p:grpSpPr>
          <a:xfrm>
            <a:off x="2824664" y="3576300"/>
            <a:ext cx="473400" cy="473400"/>
            <a:chOff x="2824664" y="3576300"/>
            <a:chExt cx="473400" cy="473400"/>
          </a:xfrm>
        </p:grpSpPr>
        <p:sp>
          <p:nvSpPr>
            <p:cNvPr id="2234" name="Google Shape;2234;p41"/>
            <p:cNvSpPr/>
            <p:nvPr/>
          </p:nvSpPr>
          <p:spPr>
            <a:xfrm rot="-2700000">
              <a:off x="289399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sp>
          <p:nvSpPr>
            <p:cNvPr id="2235" name="Google Shape;2235;p41"/>
            <p:cNvSpPr/>
            <p:nvPr/>
          </p:nvSpPr>
          <p:spPr>
            <a:xfrm flipH="1">
              <a:off x="299431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2</a:t>
              </a:r>
              <a:endParaRPr sz="6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</p:grpSp>
      <p:sp>
        <p:nvSpPr>
          <p:cNvPr id="2236" name="Google Shape;2236;p41"/>
          <p:cNvSpPr txBox="1"/>
          <p:nvPr/>
        </p:nvSpPr>
        <p:spPr>
          <a:xfrm>
            <a:off x="1379850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237" name="Google Shape;2237;p41"/>
          <p:cNvSpPr txBox="1"/>
          <p:nvPr/>
        </p:nvSpPr>
        <p:spPr>
          <a:xfrm>
            <a:off x="3377205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Red is the colour of danger and courage</a:t>
            </a:r>
            <a:endParaRPr sz="900">
              <a:solidFill>
                <a:schemeClr val="dk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238" name="Google Shape;2238;p41"/>
          <p:cNvSpPr txBox="1"/>
          <p:nvPr/>
        </p:nvSpPr>
        <p:spPr>
          <a:xfrm>
            <a:off x="5436010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Black is the color of ebony and of outer space</a:t>
            </a:r>
            <a:endParaRPr sz="900">
              <a:solidFill>
                <a:schemeClr val="dk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239" name="Google Shape;2239;p41"/>
          <p:cNvSpPr txBox="1"/>
          <p:nvPr/>
        </p:nvSpPr>
        <p:spPr>
          <a:xfrm>
            <a:off x="241817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Yellow is the color of gold, butter and ripe lemons</a:t>
            </a:r>
            <a:endParaRPr sz="900">
              <a:solidFill>
                <a:schemeClr val="dk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240" name="Google Shape;2240;p41"/>
          <p:cNvSpPr txBox="1"/>
          <p:nvPr/>
        </p:nvSpPr>
        <p:spPr>
          <a:xfrm>
            <a:off x="444625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White is the color of milk and fresh snow</a:t>
            </a:r>
            <a:endParaRPr sz="900">
              <a:solidFill>
                <a:schemeClr val="dk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241" name="Google Shape;2241;p41"/>
          <p:cNvSpPr txBox="1"/>
          <p:nvPr/>
        </p:nvSpPr>
        <p:spPr>
          <a:xfrm>
            <a:off x="647433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6" name="Google Shape;2246;p42"/>
          <p:cNvSpPr txBox="1">
            <a:spLocks noGrp="1"/>
          </p:cNvSpPr>
          <p:nvPr>
            <p:ph type="title"/>
          </p:nvPr>
        </p:nvSpPr>
        <p:spPr>
          <a:xfrm>
            <a:off x="1131750" y="623025"/>
            <a:ext cx="6880500" cy="58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Gantt chart</a:t>
            </a:r>
            <a:endParaRPr/>
          </a:p>
        </p:txBody>
      </p:sp>
      <p:sp>
        <p:nvSpPr>
          <p:cNvPr id="2247" name="Google Shape;2247;p42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  <p:graphicFrame>
        <p:nvGraphicFramePr>
          <p:cNvPr id="2248" name="Google Shape;2248;p42"/>
          <p:cNvGraphicFramePr/>
          <p:nvPr/>
        </p:nvGraphicFramePr>
        <p:xfrm>
          <a:off x="536088" y="138823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{8DAEDABC-BADD-4293-A472-D3AD88E73092}</a:tableStyleId>
              </a:tblPr>
              <a:tblGrid>
                <a:gridCol w="1389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7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72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72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7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7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772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772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772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772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7727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7727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7727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47727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47727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</a:tblGrid>
              <a:tr h="3079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7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chemeClr val="dk2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Week 1</a:t>
                      </a:r>
                      <a:endParaRPr sz="800" b="1"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chemeClr val="dk2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Week 2</a:t>
                      </a:r>
                      <a:endParaRPr sz="800" b="1"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79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1</a:t>
                      </a:r>
                      <a:endParaRPr sz="800"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2</a:t>
                      </a:r>
                      <a:endParaRPr sz="800"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3</a:t>
                      </a:r>
                      <a:endParaRPr sz="800"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4</a:t>
                      </a:r>
                      <a:endParaRPr sz="800"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5</a:t>
                      </a:r>
                      <a:endParaRPr sz="800"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6</a:t>
                      </a:r>
                      <a:endParaRPr sz="800"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7</a:t>
                      </a:r>
                      <a:endParaRPr sz="800"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8</a:t>
                      </a:r>
                      <a:endParaRPr sz="800"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9</a:t>
                      </a:r>
                      <a:endParaRPr sz="800"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10</a:t>
                      </a:r>
                      <a:endParaRPr sz="800"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11</a:t>
                      </a:r>
                      <a:endParaRPr sz="800"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12</a:t>
                      </a:r>
                      <a:endParaRPr sz="800"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13</a:t>
                      </a:r>
                      <a:endParaRPr sz="800"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14</a:t>
                      </a:r>
                      <a:endParaRPr sz="800"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79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Task 1</a:t>
                      </a:r>
                      <a:endParaRPr sz="800"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79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Task 2</a:t>
                      </a:r>
                      <a:endParaRPr sz="800"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◆</a:t>
                      </a:r>
                      <a:endParaRPr sz="8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79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Task 3</a:t>
                      </a:r>
                      <a:endParaRPr sz="800"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79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Task 4</a:t>
                      </a:r>
                      <a:endParaRPr sz="800"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◆</a:t>
                      </a:r>
                      <a:endParaRPr sz="8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79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Task 5</a:t>
                      </a:r>
                      <a:endParaRPr sz="800"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◆</a:t>
                      </a:r>
                      <a:endParaRPr sz="8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79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Task 6</a:t>
                      </a:r>
                      <a:endParaRPr sz="800"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79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Task 7</a:t>
                      </a:r>
                      <a:endParaRPr sz="800"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079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Task 8</a:t>
                      </a:r>
                      <a:endParaRPr sz="800"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" name="Google Shape;2253;p43"/>
          <p:cNvSpPr txBox="1">
            <a:spLocks noGrp="1"/>
          </p:cNvSpPr>
          <p:nvPr>
            <p:ph type="title"/>
          </p:nvPr>
        </p:nvSpPr>
        <p:spPr>
          <a:xfrm>
            <a:off x="1131750" y="623025"/>
            <a:ext cx="6880500" cy="58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SWOT Analysis</a:t>
            </a:r>
            <a:endParaRPr/>
          </a:p>
        </p:txBody>
      </p:sp>
      <p:sp>
        <p:nvSpPr>
          <p:cNvPr id="2254" name="Google Shape;2254;p43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  <p:sp>
        <p:nvSpPr>
          <p:cNvPr id="2255" name="Google Shape;2255;p43"/>
          <p:cNvSpPr/>
          <p:nvPr/>
        </p:nvSpPr>
        <p:spPr>
          <a:xfrm>
            <a:off x="1035000" y="1449675"/>
            <a:ext cx="3473100" cy="1308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13716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STRENGTHS</a:t>
            </a:r>
            <a:endParaRPr b="1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Blue is the colour of the clear sky and the deep sea</a:t>
            </a:r>
            <a:endParaRPr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256" name="Google Shape;2256;p43"/>
          <p:cNvSpPr/>
          <p:nvPr/>
        </p:nvSpPr>
        <p:spPr>
          <a:xfrm>
            <a:off x="4651913" y="1449675"/>
            <a:ext cx="3473100" cy="1308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371600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WEAKNESSES</a:t>
            </a:r>
            <a:endParaRPr b="1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Yellow is the color of gold, butter and ripe lemons</a:t>
            </a:r>
            <a:endParaRPr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257" name="Google Shape;2257;p43"/>
          <p:cNvSpPr/>
          <p:nvPr/>
        </p:nvSpPr>
        <p:spPr>
          <a:xfrm>
            <a:off x="1035000" y="2901696"/>
            <a:ext cx="3473100" cy="1308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1371600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Black is the color of ebony and of outer space</a:t>
            </a:r>
            <a:endParaRPr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OPPORTUNITIES</a:t>
            </a:r>
            <a:endParaRPr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258" name="Google Shape;2258;p43"/>
          <p:cNvSpPr/>
          <p:nvPr/>
        </p:nvSpPr>
        <p:spPr>
          <a:xfrm>
            <a:off x="4651913" y="2901696"/>
            <a:ext cx="3473100" cy="1308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371600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White is the color of milk and fresh snow</a:t>
            </a:r>
            <a:endParaRPr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b="1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THREATS</a:t>
            </a:r>
            <a:endParaRPr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259" name="Google Shape;2259;p43"/>
          <p:cNvSpPr/>
          <p:nvPr/>
        </p:nvSpPr>
        <p:spPr>
          <a:xfrm>
            <a:off x="3511218" y="1759309"/>
            <a:ext cx="1995900" cy="19959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0" name="Google Shape;2260;p43"/>
          <p:cNvSpPr/>
          <p:nvPr/>
        </p:nvSpPr>
        <p:spPr>
          <a:xfrm rot="5400000">
            <a:off x="3655058" y="1759309"/>
            <a:ext cx="1995900" cy="19959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1" name="Google Shape;2261;p43"/>
          <p:cNvSpPr/>
          <p:nvPr/>
        </p:nvSpPr>
        <p:spPr>
          <a:xfrm rot="10800000">
            <a:off x="3655058" y="1904256"/>
            <a:ext cx="1995900" cy="19959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2" name="Google Shape;2262;p43"/>
          <p:cNvSpPr/>
          <p:nvPr/>
        </p:nvSpPr>
        <p:spPr>
          <a:xfrm rot="-5400000">
            <a:off x="3511218" y="1904256"/>
            <a:ext cx="1995900" cy="19959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3" name="Google Shape;2263;p43"/>
          <p:cNvSpPr/>
          <p:nvPr/>
        </p:nvSpPr>
        <p:spPr>
          <a:xfrm>
            <a:off x="4123112" y="2175625"/>
            <a:ext cx="109135" cy="40338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Amatic SC"/>
              </a:rPr>
              <a:t>S</a:t>
            </a:r>
          </a:p>
        </p:txBody>
      </p:sp>
      <p:sp>
        <p:nvSpPr>
          <p:cNvPr id="2264" name="Google Shape;2264;p43"/>
          <p:cNvSpPr/>
          <p:nvPr/>
        </p:nvSpPr>
        <p:spPr>
          <a:xfrm>
            <a:off x="4961733" y="2181999"/>
            <a:ext cx="211131" cy="40338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Amatic SC"/>
              </a:rPr>
              <a:t>W</a:t>
            </a:r>
          </a:p>
        </p:txBody>
      </p:sp>
      <p:sp>
        <p:nvSpPr>
          <p:cNvPr id="2265" name="Google Shape;2265;p43"/>
          <p:cNvSpPr/>
          <p:nvPr/>
        </p:nvSpPr>
        <p:spPr>
          <a:xfrm>
            <a:off x="4094553" y="3089177"/>
            <a:ext cx="131574" cy="40899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Amatic SC"/>
              </a:rPr>
              <a:t>O</a:t>
            </a:r>
          </a:p>
        </p:txBody>
      </p:sp>
      <p:sp>
        <p:nvSpPr>
          <p:cNvPr id="2266" name="Google Shape;2266;p43"/>
          <p:cNvSpPr/>
          <p:nvPr/>
        </p:nvSpPr>
        <p:spPr>
          <a:xfrm>
            <a:off x="5056079" y="3095551"/>
            <a:ext cx="110155" cy="389611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Amatic SC"/>
              </a:rPr>
              <a:t>T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1" name="Google Shape;2271;p44"/>
          <p:cNvSpPr txBox="1">
            <a:spLocks noGrp="1"/>
          </p:cNvSpPr>
          <p:nvPr>
            <p:ph type="title" idx="4294967295"/>
          </p:nvPr>
        </p:nvSpPr>
        <p:spPr>
          <a:xfrm>
            <a:off x="262200" y="0"/>
            <a:ext cx="8619600" cy="4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</a:rPr>
              <a:t>Business Model Canvas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2272" name="Google Shape;2272;p44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35</a:t>
            </a:fld>
            <a:endParaRPr>
              <a:solidFill>
                <a:srgbClr val="FFFFFF"/>
              </a:solidFill>
            </a:endParaRPr>
          </a:p>
        </p:txBody>
      </p:sp>
      <p:sp>
        <p:nvSpPr>
          <p:cNvPr id="2273" name="Google Shape;2273;p44"/>
          <p:cNvSpPr txBox="1"/>
          <p:nvPr/>
        </p:nvSpPr>
        <p:spPr>
          <a:xfrm>
            <a:off x="1986120" y="467025"/>
            <a:ext cx="1723800" cy="1594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Key Activities</a:t>
            </a:r>
            <a:endParaRPr sz="900" b="1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Insert your content</a:t>
            </a:r>
            <a:endParaRPr sz="800" b="1">
              <a:solidFill>
                <a:schemeClr val="dk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274" name="Google Shape;2274;p44"/>
          <p:cNvSpPr txBox="1"/>
          <p:nvPr/>
        </p:nvSpPr>
        <p:spPr>
          <a:xfrm>
            <a:off x="1986120" y="2061694"/>
            <a:ext cx="1723800" cy="1594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Key Resources</a:t>
            </a:r>
            <a:endParaRPr sz="900" b="1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Insert your content</a:t>
            </a:r>
            <a:endParaRPr sz="900" b="1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275" name="Google Shape;2275;p44"/>
          <p:cNvSpPr txBox="1"/>
          <p:nvPr/>
        </p:nvSpPr>
        <p:spPr>
          <a:xfrm>
            <a:off x="3710040" y="467025"/>
            <a:ext cx="1723800" cy="3189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Value Propositions</a:t>
            </a:r>
            <a:endParaRPr sz="900" b="1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Insert your content</a:t>
            </a:r>
            <a:endParaRPr sz="900" b="1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276" name="Google Shape;2276;p44"/>
          <p:cNvSpPr txBox="1"/>
          <p:nvPr/>
        </p:nvSpPr>
        <p:spPr>
          <a:xfrm>
            <a:off x="5433959" y="467025"/>
            <a:ext cx="1723800" cy="1594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Customer</a:t>
            </a:r>
            <a:br>
              <a:rPr lang="en" sz="900" b="1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</a:br>
            <a:r>
              <a:rPr lang="en" sz="900" b="1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Relationships</a:t>
            </a:r>
            <a:endParaRPr sz="900" b="1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Insert your content</a:t>
            </a:r>
            <a:endParaRPr sz="900" b="1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277" name="Google Shape;2277;p44"/>
          <p:cNvSpPr txBox="1"/>
          <p:nvPr/>
        </p:nvSpPr>
        <p:spPr>
          <a:xfrm>
            <a:off x="5433959" y="2061694"/>
            <a:ext cx="1723800" cy="1594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Channels</a:t>
            </a:r>
            <a:endParaRPr sz="900" b="1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Insert your content</a:t>
            </a:r>
            <a:endParaRPr sz="900" b="1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278" name="Google Shape;2278;p44"/>
          <p:cNvSpPr txBox="1"/>
          <p:nvPr/>
        </p:nvSpPr>
        <p:spPr>
          <a:xfrm>
            <a:off x="7157879" y="467025"/>
            <a:ext cx="1723800" cy="3189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Customer Segments</a:t>
            </a:r>
            <a:endParaRPr sz="900" b="1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Insert your content</a:t>
            </a:r>
            <a:endParaRPr sz="900" b="1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279" name="Google Shape;2279;p44"/>
          <p:cNvSpPr txBox="1"/>
          <p:nvPr/>
        </p:nvSpPr>
        <p:spPr>
          <a:xfrm>
            <a:off x="262200" y="467025"/>
            <a:ext cx="1723800" cy="3189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Key Partners</a:t>
            </a:r>
            <a:endParaRPr sz="900" b="1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Insert your content</a:t>
            </a:r>
            <a:endParaRPr sz="800" b="1">
              <a:solidFill>
                <a:schemeClr val="dk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280" name="Google Shape;2280;p44"/>
          <p:cNvSpPr txBox="1"/>
          <p:nvPr/>
        </p:nvSpPr>
        <p:spPr>
          <a:xfrm>
            <a:off x="262200" y="3656363"/>
            <a:ext cx="4309800" cy="12351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Cost Structure</a:t>
            </a:r>
            <a:endParaRPr sz="900" b="1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Insert your content</a:t>
            </a:r>
            <a:endParaRPr sz="900" b="1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281" name="Google Shape;2281;p44"/>
          <p:cNvSpPr txBox="1"/>
          <p:nvPr/>
        </p:nvSpPr>
        <p:spPr>
          <a:xfrm>
            <a:off x="4571999" y="3656363"/>
            <a:ext cx="4309800" cy="12351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Revenue Streams</a:t>
            </a:r>
            <a:endParaRPr sz="900" b="1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Insert your content</a:t>
            </a:r>
            <a:endParaRPr sz="900" b="1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282" name="Google Shape;2282;p44"/>
          <p:cNvSpPr/>
          <p:nvPr/>
        </p:nvSpPr>
        <p:spPr>
          <a:xfrm>
            <a:off x="4297253" y="3732400"/>
            <a:ext cx="198541" cy="201044"/>
          </a:xfrm>
          <a:custGeom>
            <a:avLst/>
            <a:gdLst/>
            <a:ahLst/>
            <a:cxnLst/>
            <a:rect l="l" t="t" r="r" b="b"/>
            <a:pathLst>
              <a:path w="17374" h="17593" extrusionOk="0">
                <a:moveTo>
                  <a:pt x="13894" y="3310"/>
                </a:moveTo>
                <a:lnTo>
                  <a:pt x="14040" y="3334"/>
                </a:lnTo>
                <a:lnTo>
                  <a:pt x="14113" y="3358"/>
                </a:lnTo>
                <a:lnTo>
                  <a:pt x="14186" y="3407"/>
                </a:lnTo>
                <a:lnTo>
                  <a:pt x="14235" y="3456"/>
                </a:lnTo>
                <a:lnTo>
                  <a:pt x="14308" y="3529"/>
                </a:lnTo>
                <a:lnTo>
                  <a:pt x="14381" y="3675"/>
                </a:lnTo>
                <a:lnTo>
                  <a:pt x="14405" y="3821"/>
                </a:lnTo>
                <a:lnTo>
                  <a:pt x="14429" y="3967"/>
                </a:lnTo>
                <a:lnTo>
                  <a:pt x="14429" y="4137"/>
                </a:lnTo>
                <a:lnTo>
                  <a:pt x="14405" y="4283"/>
                </a:lnTo>
                <a:lnTo>
                  <a:pt x="14356" y="4429"/>
                </a:lnTo>
                <a:lnTo>
                  <a:pt x="14283" y="4575"/>
                </a:lnTo>
                <a:lnTo>
                  <a:pt x="14210" y="4697"/>
                </a:lnTo>
                <a:lnTo>
                  <a:pt x="14137" y="4770"/>
                </a:lnTo>
                <a:lnTo>
                  <a:pt x="14064" y="4843"/>
                </a:lnTo>
                <a:lnTo>
                  <a:pt x="13967" y="4891"/>
                </a:lnTo>
                <a:lnTo>
                  <a:pt x="13870" y="4916"/>
                </a:lnTo>
                <a:lnTo>
                  <a:pt x="13651" y="4940"/>
                </a:lnTo>
                <a:lnTo>
                  <a:pt x="13432" y="4916"/>
                </a:lnTo>
                <a:lnTo>
                  <a:pt x="13237" y="4843"/>
                </a:lnTo>
                <a:lnTo>
                  <a:pt x="13042" y="4745"/>
                </a:lnTo>
                <a:lnTo>
                  <a:pt x="12872" y="4599"/>
                </a:lnTo>
                <a:lnTo>
                  <a:pt x="12823" y="4502"/>
                </a:lnTo>
                <a:lnTo>
                  <a:pt x="12775" y="4429"/>
                </a:lnTo>
                <a:lnTo>
                  <a:pt x="12750" y="4307"/>
                </a:lnTo>
                <a:lnTo>
                  <a:pt x="12750" y="4186"/>
                </a:lnTo>
                <a:lnTo>
                  <a:pt x="12750" y="4088"/>
                </a:lnTo>
                <a:lnTo>
                  <a:pt x="12799" y="3967"/>
                </a:lnTo>
                <a:lnTo>
                  <a:pt x="12921" y="3772"/>
                </a:lnTo>
                <a:lnTo>
                  <a:pt x="13067" y="3602"/>
                </a:lnTo>
                <a:lnTo>
                  <a:pt x="13164" y="3504"/>
                </a:lnTo>
                <a:lnTo>
                  <a:pt x="13310" y="3480"/>
                </a:lnTo>
                <a:lnTo>
                  <a:pt x="13456" y="3456"/>
                </a:lnTo>
                <a:lnTo>
                  <a:pt x="13748" y="3358"/>
                </a:lnTo>
                <a:lnTo>
                  <a:pt x="13894" y="3310"/>
                </a:lnTo>
                <a:close/>
                <a:moveTo>
                  <a:pt x="13991" y="2847"/>
                </a:moveTo>
                <a:lnTo>
                  <a:pt x="13748" y="2872"/>
                </a:lnTo>
                <a:lnTo>
                  <a:pt x="13480" y="2896"/>
                </a:lnTo>
                <a:lnTo>
                  <a:pt x="13310" y="2945"/>
                </a:lnTo>
                <a:lnTo>
                  <a:pt x="13140" y="3018"/>
                </a:lnTo>
                <a:lnTo>
                  <a:pt x="12994" y="3115"/>
                </a:lnTo>
                <a:lnTo>
                  <a:pt x="12872" y="3212"/>
                </a:lnTo>
                <a:lnTo>
                  <a:pt x="12750" y="3334"/>
                </a:lnTo>
                <a:lnTo>
                  <a:pt x="12629" y="3456"/>
                </a:lnTo>
                <a:lnTo>
                  <a:pt x="12531" y="3577"/>
                </a:lnTo>
                <a:lnTo>
                  <a:pt x="12458" y="3723"/>
                </a:lnTo>
                <a:lnTo>
                  <a:pt x="12385" y="3869"/>
                </a:lnTo>
                <a:lnTo>
                  <a:pt x="12337" y="4040"/>
                </a:lnTo>
                <a:lnTo>
                  <a:pt x="12312" y="4186"/>
                </a:lnTo>
                <a:lnTo>
                  <a:pt x="12312" y="4356"/>
                </a:lnTo>
                <a:lnTo>
                  <a:pt x="12361" y="4526"/>
                </a:lnTo>
                <a:lnTo>
                  <a:pt x="12410" y="4672"/>
                </a:lnTo>
                <a:lnTo>
                  <a:pt x="12507" y="4794"/>
                </a:lnTo>
                <a:lnTo>
                  <a:pt x="12604" y="4916"/>
                </a:lnTo>
                <a:lnTo>
                  <a:pt x="12726" y="5037"/>
                </a:lnTo>
                <a:lnTo>
                  <a:pt x="12848" y="5135"/>
                </a:lnTo>
                <a:lnTo>
                  <a:pt x="12994" y="5208"/>
                </a:lnTo>
                <a:lnTo>
                  <a:pt x="13140" y="5281"/>
                </a:lnTo>
                <a:lnTo>
                  <a:pt x="13310" y="5329"/>
                </a:lnTo>
                <a:lnTo>
                  <a:pt x="13480" y="5354"/>
                </a:lnTo>
                <a:lnTo>
                  <a:pt x="13626" y="5378"/>
                </a:lnTo>
                <a:lnTo>
                  <a:pt x="13797" y="5378"/>
                </a:lnTo>
                <a:lnTo>
                  <a:pt x="13967" y="5354"/>
                </a:lnTo>
                <a:lnTo>
                  <a:pt x="14113" y="5305"/>
                </a:lnTo>
                <a:lnTo>
                  <a:pt x="14259" y="5256"/>
                </a:lnTo>
                <a:lnTo>
                  <a:pt x="14381" y="5159"/>
                </a:lnTo>
                <a:lnTo>
                  <a:pt x="14551" y="4989"/>
                </a:lnTo>
                <a:lnTo>
                  <a:pt x="14697" y="4794"/>
                </a:lnTo>
                <a:lnTo>
                  <a:pt x="14794" y="4575"/>
                </a:lnTo>
                <a:lnTo>
                  <a:pt x="14867" y="4332"/>
                </a:lnTo>
                <a:lnTo>
                  <a:pt x="14892" y="4088"/>
                </a:lnTo>
                <a:lnTo>
                  <a:pt x="14867" y="3845"/>
                </a:lnTo>
                <a:lnTo>
                  <a:pt x="14819" y="3602"/>
                </a:lnTo>
                <a:lnTo>
                  <a:pt x="14746" y="3383"/>
                </a:lnTo>
                <a:lnTo>
                  <a:pt x="14673" y="3261"/>
                </a:lnTo>
                <a:lnTo>
                  <a:pt x="14600" y="3164"/>
                </a:lnTo>
                <a:lnTo>
                  <a:pt x="14527" y="3091"/>
                </a:lnTo>
                <a:lnTo>
                  <a:pt x="14429" y="3018"/>
                </a:lnTo>
                <a:lnTo>
                  <a:pt x="14332" y="2969"/>
                </a:lnTo>
                <a:lnTo>
                  <a:pt x="14210" y="2920"/>
                </a:lnTo>
                <a:lnTo>
                  <a:pt x="14113" y="2872"/>
                </a:lnTo>
                <a:lnTo>
                  <a:pt x="13991" y="2847"/>
                </a:lnTo>
                <a:close/>
                <a:moveTo>
                  <a:pt x="12288" y="560"/>
                </a:moveTo>
                <a:lnTo>
                  <a:pt x="12775" y="584"/>
                </a:lnTo>
                <a:lnTo>
                  <a:pt x="13529" y="633"/>
                </a:lnTo>
                <a:lnTo>
                  <a:pt x="14283" y="682"/>
                </a:lnTo>
                <a:lnTo>
                  <a:pt x="14721" y="682"/>
                </a:lnTo>
                <a:lnTo>
                  <a:pt x="15159" y="730"/>
                </a:lnTo>
                <a:lnTo>
                  <a:pt x="15573" y="803"/>
                </a:lnTo>
                <a:lnTo>
                  <a:pt x="15792" y="852"/>
                </a:lnTo>
                <a:lnTo>
                  <a:pt x="15987" y="925"/>
                </a:lnTo>
                <a:lnTo>
                  <a:pt x="16133" y="998"/>
                </a:lnTo>
                <a:lnTo>
                  <a:pt x="16279" y="1095"/>
                </a:lnTo>
                <a:lnTo>
                  <a:pt x="16400" y="1193"/>
                </a:lnTo>
                <a:lnTo>
                  <a:pt x="16498" y="1314"/>
                </a:lnTo>
                <a:lnTo>
                  <a:pt x="16571" y="1436"/>
                </a:lnTo>
                <a:lnTo>
                  <a:pt x="16644" y="1582"/>
                </a:lnTo>
                <a:lnTo>
                  <a:pt x="16741" y="1898"/>
                </a:lnTo>
                <a:lnTo>
                  <a:pt x="16668" y="1923"/>
                </a:lnTo>
                <a:lnTo>
                  <a:pt x="16595" y="1996"/>
                </a:lnTo>
                <a:lnTo>
                  <a:pt x="16546" y="2093"/>
                </a:lnTo>
                <a:lnTo>
                  <a:pt x="16546" y="2117"/>
                </a:lnTo>
                <a:lnTo>
                  <a:pt x="16571" y="2166"/>
                </a:lnTo>
                <a:lnTo>
                  <a:pt x="16595" y="2215"/>
                </a:lnTo>
                <a:lnTo>
                  <a:pt x="16644" y="2239"/>
                </a:lnTo>
                <a:lnTo>
                  <a:pt x="16692" y="2263"/>
                </a:lnTo>
                <a:lnTo>
                  <a:pt x="16741" y="2239"/>
                </a:lnTo>
                <a:lnTo>
                  <a:pt x="16814" y="2239"/>
                </a:lnTo>
                <a:lnTo>
                  <a:pt x="16838" y="2507"/>
                </a:lnTo>
                <a:lnTo>
                  <a:pt x="16765" y="2531"/>
                </a:lnTo>
                <a:lnTo>
                  <a:pt x="16692" y="2531"/>
                </a:lnTo>
                <a:lnTo>
                  <a:pt x="16644" y="2580"/>
                </a:lnTo>
                <a:lnTo>
                  <a:pt x="16595" y="2628"/>
                </a:lnTo>
                <a:lnTo>
                  <a:pt x="16595" y="2653"/>
                </a:lnTo>
                <a:lnTo>
                  <a:pt x="16571" y="2701"/>
                </a:lnTo>
                <a:lnTo>
                  <a:pt x="16571" y="2726"/>
                </a:lnTo>
                <a:lnTo>
                  <a:pt x="16571" y="2774"/>
                </a:lnTo>
                <a:lnTo>
                  <a:pt x="16595" y="2823"/>
                </a:lnTo>
                <a:lnTo>
                  <a:pt x="16644" y="2847"/>
                </a:lnTo>
                <a:lnTo>
                  <a:pt x="16692" y="2872"/>
                </a:lnTo>
                <a:lnTo>
                  <a:pt x="16765" y="2896"/>
                </a:lnTo>
                <a:lnTo>
                  <a:pt x="16838" y="2896"/>
                </a:lnTo>
                <a:lnTo>
                  <a:pt x="16814" y="3237"/>
                </a:lnTo>
                <a:lnTo>
                  <a:pt x="16692" y="3261"/>
                </a:lnTo>
                <a:lnTo>
                  <a:pt x="16571" y="3310"/>
                </a:lnTo>
                <a:lnTo>
                  <a:pt x="16522" y="3358"/>
                </a:lnTo>
                <a:lnTo>
                  <a:pt x="16498" y="3431"/>
                </a:lnTo>
                <a:lnTo>
                  <a:pt x="16522" y="3504"/>
                </a:lnTo>
                <a:lnTo>
                  <a:pt x="16571" y="3553"/>
                </a:lnTo>
                <a:lnTo>
                  <a:pt x="16668" y="3602"/>
                </a:lnTo>
                <a:lnTo>
                  <a:pt x="16790" y="3626"/>
                </a:lnTo>
                <a:lnTo>
                  <a:pt x="16765" y="3869"/>
                </a:lnTo>
                <a:lnTo>
                  <a:pt x="16741" y="3869"/>
                </a:lnTo>
                <a:lnTo>
                  <a:pt x="16619" y="3894"/>
                </a:lnTo>
                <a:lnTo>
                  <a:pt x="16522" y="3942"/>
                </a:lnTo>
                <a:lnTo>
                  <a:pt x="16473" y="3967"/>
                </a:lnTo>
                <a:lnTo>
                  <a:pt x="16449" y="4015"/>
                </a:lnTo>
                <a:lnTo>
                  <a:pt x="16449" y="4064"/>
                </a:lnTo>
                <a:lnTo>
                  <a:pt x="16449" y="4113"/>
                </a:lnTo>
                <a:lnTo>
                  <a:pt x="16498" y="4161"/>
                </a:lnTo>
                <a:lnTo>
                  <a:pt x="16571" y="4186"/>
                </a:lnTo>
                <a:lnTo>
                  <a:pt x="16692" y="4210"/>
                </a:lnTo>
                <a:lnTo>
                  <a:pt x="16765" y="4234"/>
                </a:lnTo>
                <a:lnTo>
                  <a:pt x="16765" y="4307"/>
                </a:lnTo>
                <a:lnTo>
                  <a:pt x="16765" y="4575"/>
                </a:lnTo>
                <a:lnTo>
                  <a:pt x="16668" y="4526"/>
                </a:lnTo>
                <a:lnTo>
                  <a:pt x="16498" y="4526"/>
                </a:lnTo>
                <a:lnTo>
                  <a:pt x="16449" y="4575"/>
                </a:lnTo>
                <a:lnTo>
                  <a:pt x="16425" y="4624"/>
                </a:lnTo>
                <a:lnTo>
                  <a:pt x="16425" y="4672"/>
                </a:lnTo>
                <a:lnTo>
                  <a:pt x="16449" y="4745"/>
                </a:lnTo>
                <a:lnTo>
                  <a:pt x="16498" y="4818"/>
                </a:lnTo>
                <a:lnTo>
                  <a:pt x="16619" y="4916"/>
                </a:lnTo>
                <a:lnTo>
                  <a:pt x="16765" y="5013"/>
                </a:lnTo>
                <a:lnTo>
                  <a:pt x="16790" y="5451"/>
                </a:lnTo>
                <a:lnTo>
                  <a:pt x="16692" y="5402"/>
                </a:lnTo>
                <a:lnTo>
                  <a:pt x="16595" y="5378"/>
                </a:lnTo>
                <a:lnTo>
                  <a:pt x="16498" y="5354"/>
                </a:lnTo>
                <a:lnTo>
                  <a:pt x="16400" y="5378"/>
                </a:lnTo>
                <a:lnTo>
                  <a:pt x="16303" y="5402"/>
                </a:lnTo>
                <a:lnTo>
                  <a:pt x="16279" y="5427"/>
                </a:lnTo>
                <a:lnTo>
                  <a:pt x="16254" y="5451"/>
                </a:lnTo>
                <a:lnTo>
                  <a:pt x="16279" y="5524"/>
                </a:lnTo>
                <a:lnTo>
                  <a:pt x="16327" y="5621"/>
                </a:lnTo>
                <a:lnTo>
                  <a:pt x="16376" y="5670"/>
                </a:lnTo>
                <a:lnTo>
                  <a:pt x="16546" y="5792"/>
                </a:lnTo>
                <a:lnTo>
                  <a:pt x="16790" y="5938"/>
                </a:lnTo>
                <a:lnTo>
                  <a:pt x="16790" y="6278"/>
                </a:lnTo>
                <a:lnTo>
                  <a:pt x="16765" y="6619"/>
                </a:lnTo>
                <a:lnTo>
                  <a:pt x="16692" y="6546"/>
                </a:lnTo>
                <a:lnTo>
                  <a:pt x="16473" y="6327"/>
                </a:lnTo>
                <a:lnTo>
                  <a:pt x="16352" y="6254"/>
                </a:lnTo>
                <a:lnTo>
                  <a:pt x="16230" y="6181"/>
                </a:lnTo>
                <a:lnTo>
                  <a:pt x="16181" y="6157"/>
                </a:lnTo>
                <a:lnTo>
                  <a:pt x="16157" y="6181"/>
                </a:lnTo>
                <a:lnTo>
                  <a:pt x="16133" y="6230"/>
                </a:lnTo>
                <a:lnTo>
                  <a:pt x="16133" y="6278"/>
                </a:lnTo>
                <a:lnTo>
                  <a:pt x="16181" y="6449"/>
                </a:lnTo>
                <a:lnTo>
                  <a:pt x="16254" y="6595"/>
                </a:lnTo>
                <a:lnTo>
                  <a:pt x="16352" y="6765"/>
                </a:lnTo>
                <a:lnTo>
                  <a:pt x="16473" y="6887"/>
                </a:lnTo>
                <a:lnTo>
                  <a:pt x="16571" y="6984"/>
                </a:lnTo>
                <a:lnTo>
                  <a:pt x="16717" y="7057"/>
                </a:lnTo>
                <a:lnTo>
                  <a:pt x="16619" y="7471"/>
                </a:lnTo>
                <a:lnTo>
                  <a:pt x="16546" y="7714"/>
                </a:lnTo>
                <a:lnTo>
                  <a:pt x="16449" y="7665"/>
                </a:lnTo>
                <a:lnTo>
                  <a:pt x="16376" y="7616"/>
                </a:lnTo>
                <a:lnTo>
                  <a:pt x="16254" y="7471"/>
                </a:lnTo>
                <a:lnTo>
                  <a:pt x="16133" y="7349"/>
                </a:lnTo>
                <a:lnTo>
                  <a:pt x="16035" y="7227"/>
                </a:lnTo>
                <a:lnTo>
                  <a:pt x="15962" y="7179"/>
                </a:lnTo>
                <a:lnTo>
                  <a:pt x="15889" y="7130"/>
                </a:lnTo>
                <a:lnTo>
                  <a:pt x="15816" y="7130"/>
                </a:lnTo>
                <a:lnTo>
                  <a:pt x="15768" y="7203"/>
                </a:lnTo>
                <a:lnTo>
                  <a:pt x="15768" y="7276"/>
                </a:lnTo>
                <a:lnTo>
                  <a:pt x="15768" y="7349"/>
                </a:lnTo>
                <a:lnTo>
                  <a:pt x="15816" y="7495"/>
                </a:lnTo>
                <a:lnTo>
                  <a:pt x="15889" y="7641"/>
                </a:lnTo>
                <a:lnTo>
                  <a:pt x="15987" y="7762"/>
                </a:lnTo>
                <a:lnTo>
                  <a:pt x="16060" y="7884"/>
                </a:lnTo>
                <a:lnTo>
                  <a:pt x="16157" y="7957"/>
                </a:lnTo>
                <a:lnTo>
                  <a:pt x="16279" y="8054"/>
                </a:lnTo>
                <a:lnTo>
                  <a:pt x="16400" y="8103"/>
                </a:lnTo>
                <a:lnTo>
                  <a:pt x="16279" y="8371"/>
                </a:lnTo>
                <a:lnTo>
                  <a:pt x="16035" y="8225"/>
                </a:lnTo>
                <a:lnTo>
                  <a:pt x="15768" y="8103"/>
                </a:lnTo>
                <a:lnTo>
                  <a:pt x="15573" y="7981"/>
                </a:lnTo>
                <a:lnTo>
                  <a:pt x="15451" y="7933"/>
                </a:lnTo>
                <a:lnTo>
                  <a:pt x="15403" y="7908"/>
                </a:lnTo>
                <a:lnTo>
                  <a:pt x="15354" y="7933"/>
                </a:lnTo>
                <a:lnTo>
                  <a:pt x="15305" y="7957"/>
                </a:lnTo>
                <a:lnTo>
                  <a:pt x="15281" y="8006"/>
                </a:lnTo>
                <a:lnTo>
                  <a:pt x="15257" y="8079"/>
                </a:lnTo>
                <a:lnTo>
                  <a:pt x="15281" y="8127"/>
                </a:lnTo>
                <a:lnTo>
                  <a:pt x="15354" y="8249"/>
                </a:lnTo>
                <a:lnTo>
                  <a:pt x="15451" y="8346"/>
                </a:lnTo>
                <a:lnTo>
                  <a:pt x="15597" y="8468"/>
                </a:lnTo>
                <a:lnTo>
                  <a:pt x="15768" y="8565"/>
                </a:lnTo>
                <a:lnTo>
                  <a:pt x="16084" y="8711"/>
                </a:lnTo>
                <a:lnTo>
                  <a:pt x="15889" y="9003"/>
                </a:lnTo>
                <a:lnTo>
                  <a:pt x="15695" y="8857"/>
                </a:lnTo>
                <a:lnTo>
                  <a:pt x="15524" y="8736"/>
                </a:lnTo>
                <a:lnTo>
                  <a:pt x="15354" y="8638"/>
                </a:lnTo>
                <a:lnTo>
                  <a:pt x="15135" y="8565"/>
                </a:lnTo>
                <a:lnTo>
                  <a:pt x="14940" y="8565"/>
                </a:lnTo>
                <a:lnTo>
                  <a:pt x="14843" y="8590"/>
                </a:lnTo>
                <a:lnTo>
                  <a:pt x="14770" y="8663"/>
                </a:lnTo>
                <a:lnTo>
                  <a:pt x="14746" y="8687"/>
                </a:lnTo>
                <a:lnTo>
                  <a:pt x="14770" y="8711"/>
                </a:lnTo>
                <a:lnTo>
                  <a:pt x="15111" y="8882"/>
                </a:lnTo>
                <a:lnTo>
                  <a:pt x="15257" y="8979"/>
                </a:lnTo>
                <a:lnTo>
                  <a:pt x="15427" y="9076"/>
                </a:lnTo>
                <a:lnTo>
                  <a:pt x="15646" y="9320"/>
                </a:lnTo>
                <a:lnTo>
                  <a:pt x="15378" y="9660"/>
                </a:lnTo>
                <a:lnTo>
                  <a:pt x="15354" y="9685"/>
                </a:lnTo>
                <a:lnTo>
                  <a:pt x="15232" y="9563"/>
                </a:lnTo>
                <a:lnTo>
                  <a:pt x="15111" y="9466"/>
                </a:lnTo>
                <a:lnTo>
                  <a:pt x="14819" y="9271"/>
                </a:lnTo>
                <a:lnTo>
                  <a:pt x="14673" y="9174"/>
                </a:lnTo>
                <a:lnTo>
                  <a:pt x="14502" y="9101"/>
                </a:lnTo>
                <a:lnTo>
                  <a:pt x="14405" y="9076"/>
                </a:lnTo>
                <a:lnTo>
                  <a:pt x="14210" y="9076"/>
                </a:lnTo>
                <a:lnTo>
                  <a:pt x="14137" y="9125"/>
                </a:lnTo>
                <a:lnTo>
                  <a:pt x="14113" y="9149"/>
                </a:lnTo>
                <a:lnTo>
                  <a:pt x="14089" y="9174"/>
                </a:lnTo>
                <a:lnTo>
                  <a:pt x="14113" y="9222"/>
                </a:lnTo>
                <a:lnTo>
                  <a:pt x="14137" y="9247"/>
                </a:lnTo>
                <a:lnTo>
                  <a:pt x="14283" y="9295"/>
                </a:lnTo>
                <a:lnTo>
                  <a:pt x="14454" y="9417"/>
                </a:lnTo>
                <a:lnTo>
                  <a:pt x="14697" y="9636"/>
                </a:lnTo>
                <a:lnTo>
                  <a:pt x="15062" y="9977"/>
                </a:lnTo>
                <a:lnTo>
                  <a:pt x="14892" y="10147"/>
                </a:lnTo>
                <a:lnTo>
                  <a:pt x="14478" y="9977"/>
                </a:lnTo>
                <a:lnTo>
                  <a:pt x="14089" y="9758"/>
                </a:lnTo>
                <a:lnTo>
                  <a:pt x="13894" y="9685"/>
                </a:lnTo>
                <a:lnTo>
                  <a:pt x="13699" y="9612"/>
                </a:lnTo>
                <a:lnTo>
                  <a:pt x="13505" y="9587"/>
                </a:lnTo>
                <a:lnTo>
                  <a:pt x="13310" y="9587"/>
                </a:lnTo>
                <a:lnTo>
                  <a:pt x="13237" y="9636"/>
                </a:lnTo>
                <a:lnTo>
                  <a:pt x="13213" y="9685"/>
                </a:lnTo>
                <a:lnTo>
                  <a:pt x="13237" y="9758"/>
                </a:lnTo>
                <a:lnTo>
                  <a:pt x="13286" y="9806"/>
                </a:lnTo>
                <a:lnTo>
                  <a:pt x="13699" y="10050"/>
                </a:lnTo>
                <a:lnTo>
                  <a:pt x="14137" y="10293"/>
                </a:lnTo>
                <a:lnTo>
                  <a:pt x="14332" y="10390"/>
                </a:lnTo>
                <a:lnTo>
                  <a:pt x="14527" y="10512"/>
                </a:lnTo>
                <a:lnTo>
                  <a:pt x="14186" y="10853"/>
                </a:lnTo>
                <a:lnTo>
                  <a:pt x="13797" y="10658"/>
                </a:lnTo>
                <a:lnTo>
                  <a:pt x="13407" y="10463"/>
                </a:lnTo>
                <a:lnTo>
                  <a:pt x="13237" y="10390"/>
                </a:lnTo>
                <a:lnTo>
                  <a:pt x="13067" y="10317"/>
                </a:lnTo>
                <a:lnTo>
                  <a:pt x="12969" y="10293"/>
                </a:lnTo>
                <a:lnTo>
                  <a:pt x="12872" y="10269"/>
                </a:lnTo>
                <a:lnTo>
                  <a:pt x="12775" y="10293"/>
                </a:lnTo>
                <a:lnTo>
                  <a:pt x="12677" y="10317"/>
                </a:lnTo>
                <a:lnTo>
                  <a:pt x="12677" y="10342"/>
                </a:lnTo>
                <a:lnTo>
                  <a:pt x="12677" y="10366"/>
                </a:lnTo>
                <a:lnTo>
                  <a:pt x="12823" y="10512"/>
                </a:lnTo>
                <a:lnTo>
                  <a:pt x="13018" y="10658"/>
                </a:lnTo>
                <a:lnTo>
                  <a:pt x="13407" y="10877"/>
                </a:lnTo>
                <a:lnTo>
                  <a:pt x="13845" y="11169"/>
                </a:lnTo>
                <a:lnTo>
                  <a:pt x="13480" y="11510"/>
                </a:lnTo>
                <a:lnTo>
                  <a:pt x="13286" y="11412"/>
                </a:lnTo>
                <a:lnTo>
                  <a:pt x="13067" y="11291"/>
                </a:lnTo>
                <a:lnTo>
                  <a:pt x="12629" y="11047"/>
                </a:lnTo>
                <a:lnTo>
                  <a:pt x="12215" y="10780"/>
                </a:lnTo>
                <a:lnTo>
                  <a:pt x="12142" y="10731"/>
                </a:lnTo>
                <a:lnTo>
                  <a:pt x="12093" y="10731"/>
                </a:lnTo>
                <a:lnTo>
                  <a:pt x="12045" y="10755"/>
                </a:lnTo>
                <a:lnTo>
                  <a:pt x="11996" y="10804"/>
                </a:lnTo>
                <a:lnTo>
                  <a:pt x="11947" y="10853"/>
                </a:lnTo>
                <a:lnTo>
                  <a:pt x="11947" y="10901"/>
                </a:lnTo>
                <a:lnTo>
                  <a:pt x="11947" y="10950"/>
                </a:lnTo>
                <a:lnTo>
                  <a:pt x="11972" y="11023"/>
                </a:lnTo>
                <a:lnTo>
                  <a:pt x="12020" y="11120"/>
                </a:lnTo>
                <a:lnTo>
                  <a:pt x="12093" y="11193"/>
                </a:lnTo>
                <a:lnTo>
                  <a:pt x="12288" y="11364"/>
                </a:lnTo>
                <a:lnTo>
                  <a:pt x="12483" y="11485"/>
                </a:lnTo>
                <a:lnTo>
                  <a:pt x="12677" y="11607"/>
                </a:lnTo>
                <a:lnTo>
                  <a:pt x="13115" y="11875"/>
                </a:lnTo>
                <a:lnTo>
                  <a:pt x="12556" y="12410"/>
                </a:lnTo>
                <a:lnTo>
                  <a:pt x="12580" y="12313"/>
                </a:lnTo>
                <a:lnTo>
                  <a:pt x="12580" y="12240"/>
                </a:lnTo>
                <a:lnTo>
                  <a:pt x="12531" y="12167"/>
                </a:lnTo>
                <a:lnTo>
                  <a:pt x="12483" y="12094"/>
                </a:lnTo>
                <a:lnTo>
                  <a:pt x="12191" y="11972"/>
                </a:lnTo>
                <a:lnTo>
                  <a:pt x="11874" y="11826"/>
                </a:lnTo>
                <a:lnTo>
                  <a:pt x="11753" y="11753"/>
                </a:lnTo>
                <a:lnTo>
                  <a:pt x="11607" y="11656"/>
                </a:lnTo>
                <a:lnTo>
                  <a:pt x="11485" y="11583"/>
                </a:lnTo>
                <a:lnTo>
                  <a:pt x="11363" y="11510"/>
                </a:lnTo>
                <a:lnTo>
                  <a:pt x="11290" y="11485"/>
                </a:lnTo>
                <a:lnTo>
                  <a:pt x="11217" y="11510"/>
                </a:lnTo>
                <a:lnTo>
                  <a:pt x="11193" y="11534"/>
                </a:lnTo>
                <a:lnTo>
                  <a:pt x="11169" y="11607"/>
                </a:lnTo>
                <a:lnTo>
                  <a:pt x="11169" y="11704"/>
                </a:lnTo>
                <a:lnTo>
                  <a:pt x="11193" y="11777"/>
                </a:lnTo>
                <a:lnTo>
                  <a:pt x="11290" y="11948"/>
                </a:lnTo>
                <a:lnTo>
                  <a:pt x="11436" y="12069"/>
                </a:lnTo>
                <a:lnTo>
                  <a:pt x="11582" y="12215"/>
                </a:lnTo>
                <a:lnTo>
                  <a:pt x="11777" y="12313"/>
                </a:lnTo>
                <a:lnTo>
                  <a:pt x="11947" y="12410"/>
                </a:lnTo>
                <a:lnTo>
                  <a:pt x="12288" y="12532"/>
                </a:lnTo>
                <a:lnTo>
                  <a:pt x="12361" y="12556"/>
                </a:lnTo>
                <a:lnTo>
                  <a:pt x="12410" y="12556"/>
                </a:lnTo>
                <a:lnTo>
                  <a:pt x="11826" y="13091"/>
                </a:lnTo>
                <a:lnTo>
                  <a:pt x="11801" y="13018"/>
                </a:lnTo>
                <a:lnTo>
                  <a:pt x="11777" y="12921"/>
                </a:lnTo>
                <a:lnTo>
                  <a:pt x="11655" y="12799"/>
                </a:lnTo>
                <a:lnTo>
                  <a:pt x="11509" y="12678"/>
                </a:lnTo>
                <a:lnTo>
                  <a:pt x="11193" y="12459"/>
                </a:lnTo>
                <a:lnTo>
                  <a:pt x="10439" y="12045"/>
                </a:lnTo>
                <a:lnTo>
                  <a:pt x="10414" y="12021"/>
                </a:lnTo>
                <a:lnTo>
                  <a:pt x="10366" y="12045"/>
                </a:lnTo>
                <a:lnTo>
                  <a:pt x="10341" y="12094"/>
                </a:lnTo>
                <a:lnTo>
                  <a:pt x="10366" y="12118"/>
                </a:lnTo>
                <a:lnTo>
                  <a:pt x="10463" y="12288"/>
                </a:lnTo>
                <a:lnTo>
                  <a:pt x="10585" y="12434"/>
                </a:lnTo>
                <a:lnTo>
                  <a:pt x="10706" y="12580"/>
                </a:lnTo>
                <a:lnTo>
                  <a:pt x="10877" y="12702"/>
                </a:lnTo>
                <a:lnTo>
                  <a:pt x="11193" y="12945"/>
                </a:lnTo>
                <a:lnTo>
                  <a:pt x="11363" y="13067"/>
                </a:lnTo>
                <a:lnTo>
                  <a:pt x="11509" y="13189"/>
                </a:lnTo>
                <a:lnTo>
                  <a:pt x="11582" y="13237"/>
                </a:lnTo>
                <a:lnTo>
                  <a:pt x="11631" y="13262"/>
                </a:lnTo>
                <a:lnTo>
                  <a:pt x="11266" y="13602"/>
                </a:lnTo>
                <a:lnTo>
                  <a:pt x="11217" y="13651"/>
                </a:lnTo>
                <a:lnTo>
                  <a:pt x="11169" y="13554"/>
                </a:lnTo>
                <a:lnTo>
                  <a:pt x="11096" y="13505"/>
                </a:lnTo>
                <a:lnTo>
                  <a:pt x="11023" y="13481"/>
                </a:lnTo>
                <a:lnTo>
                  <a:pt x="10877" y="13408"/>
                </a:lnTo>
                <a:lnTo>
                  <a:pt x="10682" y="13286"/>
                </a:lnTo>
                <a:lnTo>
                  <a:pt x="10487" y="13164"/>
                </a:lnTo>
                <a:lnTo>
                  <a:pt x="10366" y="13018"/>
                </a:lnTo>
                <a:lnTo>
                  <a:pt x="10244" y="12872"/>
                </a:lnTo>
                <a:lnTo>
                  <a:pt x="10025" y="12556"/>
                </a:lnTo>
                <a:lnTo>
                  <a:pt x="9976" y="12507"/>
                </a:lnTo>
                <a:lnTo>
                  <a:pt x="9952" y="12532"/>
                </a:lnTo>
                <a:lnTo>
                  <a:pt x="9928" y="12556"/>
                </a:lnTo>
                <a:lnTo>
                  <a:pt x="9879" y="12653"/>
                </a:lnTo>
                <a:lnTo>
                  <a:pt x="9855" y="12775"/>
                </a:lnTo>
                <a:lnTo>
                  <a:pt x="9855" y="12897"/>
                </a:lnTo>
                <a:lnTo>
                  <a:pt x="9903" y="12994"/>
                </a:lnTo>
                <a:lnTo>
                  <a:pt x="9952" y="13116"/>
                </a:lnTo>
                <a:lnTo>
                  <a:pt x="10025" y="13213"/>
                </a:lnTo>
                <a:lnTo>
                  <a:pt x="10171" y="13408"/>
                </a:lnTo>
                <a:lnTo>
                  <a:pt x="10317" y="13554"/>
                </a:lnTo>
                <a:lnTo>
                  <a:pt x="10512" y="13700"/>
                </a:lnTo>
                <a:lnTo>
                  <a:pt x="10731" y="13821"/>
                </a:lnTo>
                <a:lnTo>
                  <a:pt x="10852" y="13846"/>
                </a:lnTo>
                <a:lnTo>
                  <a:pt x="10950" y="13870"/>
                </a:lnTo>
                <a:lnTo>
                  <a:pt x="10512" y="14259"/>
                </a:lnTo>
                <a:lnTo>
                  <a:pt x="10414" y="14138"/>
                </a:lnTo>
                <a:lnTo>
                  <a:pt x="10293" y="14040"/>
                </a:lnTo>
                <a:lnTo>
                  <a:pt x="10025" y="13846"/>
                </a:lnTo>
                <a:lnTo>
                  <a:pt x="9855" y="13748"/>
                </a:lnTo>
                <a:lnTo>
                  <a:pt x="9684" y="13651"/>
                </a:lnTo>
                <a:lnTo>
                  <a:pt x="9514" y="13529"/>
                </a:lnTo>
                <a:lnTo>
                  <a:pt x="9465" y="13481"/>
                </a:lnTo>
                <a:lnTo>
                  <a:pt x="9417" y="13408"/>
                </a:lnTo>
                <a:lnTo>
                  <a:pt x="9392" y="13383"/>
                </a:lnTo>
                <a:lnTo>
                  <a:pt x="9368" y="13408"/>
                </a:lnTo>
                <a:lnTo>
                  <a:pt x="9417" y="13578"/>
                </a:lnTo>
                <a:lnTo>
                  <a:pt x="9465" y="13748"/>
                </a:lnTo>
                <a:lnTo>
                  <a:pt x="9563" y="13894"/>
                </a:lnTo>
                <a:lnTo>
                  <a:pt x="9660" y="14016"/>
                </a:lnTo>
                <a:lnTo>
                  <a:pt x="9806" y="14162"/>
                </a:lnTo>
                <a:lnTo>
                  <a:pt x="9952" y="14284"/>
                </a:lnTo>
                <a:lnTo>
                  <a:pt x="10098" y="14405"/>
                </a:lnTo>
                <a:lnTo>
                  <a:pt x="10244" y="14527"/>
                </a:lnTo>
                <a:lnTo>
                  <a:pt x="9976" y="14746"/>
                </a:lnTo>
                <a:lnTo>
                  <a:pt x="9806" y="14673"/>
                </a:lnTo>
                <a:lnTo>
                  <a:pt x="9636" y="14624"/>
                </a:lnTo>
                <a:lnTo>
                  <a:pt x="9344" y="14527"/>
                </a:lnTo>
                <a:lnTo>
                  <a:pt x="9052" y="14381"/>
                </a:lnTo>
                <a:lnTo>
                  <a:pt x="8882" y="14259"/>
                </a:lnTo>
                <a:lnTo>
                  <a:pt x="8687" y="14138"/>
                </a:lnTo>
                <a:lnTo>
                  <a:pt x="8468" y="14016"/>
                </a:lnTo>
                <a:lnTo>
                  <a:pt x="8371" y="13967"/>
                </a:lnTo>
                <a:lnTo>
                  <a:pt x="8273" y="13967"/>
                </a:lnTo>
                <a:lnTo>
                  <a:pt x="8225" y="13992"/>
                </a:lnTo>
                <a:lnTo>
                  <a:pt x="8200" y="14040"/>
                </a:lnTo>
                <a:lnTo>
                  <a:pt x="8225" y="14162"/>
                </a:lnTo>
                <a:lnTo>
                  <a:pt x="8273" y="14259"/>
                </a:lnTo>
                <a:lnTo>
                  <a:pt x="8346" y="14357"/>
                </a:lnTo>
                <a:lnTo>
                  <a:pt x="8444" y="14454"/>
                </a:lnTo>
                <a:lnTo>
                  <a:pt x="8663" y="14600"/>
                </a:lnTo>
                <a:lnTo>
                  <a:pt x="8857" y="14746"/>
                </a:lnTo>
                <a:lnTo>
                  <a:pt x="9198" y="14941"/>
                </a:lnTo>
                <a:lnTo>
                  <a:pt x="9392" y="15014"/>
                </a:lnTo>
                <a:lnTo>
                  <a:pt x="9611" y="15087"/>
                </a:lnTo>
                <a:lnTo>
                  <a:pt x="9198" y="15476"/>
                </a:lnTo>
                <a:lnTo>
                  <a:pt x="8346" y="14941"/>
                </a:lnTo>
                <a:lnTo>
                  <a:pt x="8176" y="14819"/>
                </a:lnTo>
                <a:lnTo>
                  <a:pt x="7981" y="14697"/>
                </a:lnTo>
                <a:lnTo>
                  <a:pt x="7787" y="14624"/>
                </a:lnTo>
                <a:lnTo>
                  <a:pt x="7689" y="14600"/>
                </a:lnTo>
                <a:lnTo>
                  <a:pt x="7592" y="14600"/>
                </a:lnTo>
                <a:lnTo>
                  <a:pt x="7568" y="14624"/>
                </a:lnTo>
                <a:lnTo>
                  <a:pt x="7568" y="14722"/>
                </a:lnTo>
                <a:lnTo>
                  <a:pt x="7616" y="14819"/>
                </a:lnTo>
                <a:lnTo>
                  <a:pt x="7665" y="14892"/>
                </a:lnTo>
                <a:lnTo>
                  <a:pt x="7738" y="14965"/>
                </a:lnTo>
                <a:lnTo>
                  <a:pt x="7908" y="15111"/>
                </a:lnTo>
                <a:lnTo>
                  <a:pt x="8054" y="15233"/>
                </a:lnTo>
                <a:lnTo>
                  <a:pt x="8444" y="15525"/>
                </a:lnTo>
                <a:lnTo>
                  <a:pt x="8857" y="15768"/>
                </a:lnTo>
                <a:lnTo>
                  <a:pt x="8492" y="16133"/>
                </a:lnTo>
                <a:lnTo>
                  <a:pt x="8371" y="16035"/>
                </a:lnTo>
                <a:lnTo>
                  <a:pt x="8273" y="15938"/>
                </a:lnTo>
                <a:lnTo>
                  <a:pt x="8030" y="15768"/>
                </a:lnTo>
                <a:lnTo>
                  <a:pt x="7543" y="15476"/>
                </a:lnTo>
                <a:lnTo>
                  <a:pt x="7324" y="15330"/>
                </a:lnTo>
                <a:lnTo>
                  <a:pt x="7105" y="15160"/>
                </a:lnTo>
                <a:lnTo>
                  <a:pt x="7057" y="15135"/>
                </a:lnTo>
                <a:lnTo>
                  <a:pt x="7032" y="15160"/>
                </a:lnTo>
                <a:lnTo>
                  <a:pt x="6984" y="15184"/>
                </a:lnTo>
                <a:lnTo>
                  <a:pt x="6984" y="15233"/>
                </a:lnTo>
                <a:lnTo>
                  <a:pt x="7032" y="15330"/>
                </a:lnTo>
                <a:lnTo>
                  <a:pt x="7081" y="15452"/>
                </a:lnTo>
                <a:lnTo>
                  <a:pt x="7203" y="15622"/>
                </a:lnTo>
                <a:lnTo>
                  <a:pt x="7373" y="15792"/>
                </a:lnTo>
                <a:lnTo>
                  <a:pt x="7568" y="15938"/>
                </a:lnTo>
                <a:lnTo>
                  <a:pt x="7762" y="16084"/>
                </a:lnTo>
                <a:lnTo>
                  <a:pt x="7981" y="16230"/>
                </a:lnTo>
                <a:lnTo>
                  <a:pt x="8079" y="16327"/>
                </a:lnTo>
                <a:lnTo>
                  <a:pt x="8176" y="16449"/>
                </a:lnTo>
                <a:lnTo>
                  <a:pt x="7835" y="16765"/>
                </a:lnTo>
                <a:lnTo>
                  <a:pt x="7689" y="16936"/>
                </a:lnTo>
                <a:lnTo>
                  <a:pt x="7543" y="17106"/>
                </a:lnTo>
                <a:lnTo>
                  <a:pt x="7470" y="16936"/>
                </a:lnTo>
                <a:lnTo>
                  <a:pt x="7349" y="16765"/>
                </a:lnTo>
                <a:lnTo>
                  <a:pt x="7227" y="16619"/>
                </a:lnTo>
                <a:lnTo>
                  <a:pt x="7081" y="16473"/>
                </a:lnTo>
                <a:lnTo>
                  <a:pt x="6765" y="16206"/>
                </a:lnTo>
                <a:lnTo>
                  <a:pt x="6521" y="15962"/>
                </a:lnTo>
                <a:lnTo>
                  <a:pt x="5451" y="14965"/>
                </a:lnTo>
                <a:lnTo>
                  <a:pt x="4429" y="13919"/>
                </a:lnTo>
                <a:lnTo>
                  <a:pt x="3893" y="13408"/>
                </a:lnTo>
                <a:lnTo>
                  <a:pt x="3358" y="12897"/>
                </a:lnTo>
                <a:lnTo>
                  <a:pt x="2214" y="11972"/>
                </a:lnTo>
                <a:lnTo>
                  <a:pt x="1922" y="11729"/>
                </a:lnTo>
                <a:lnTo>
                  <a:pt x="1679" y="11461"/>
                </a:lnTo>
                <a:lnTo>
                  <a:pt x="1168" y="10950"/>
                </a:lnTo>
                <a:lnTo>
                  <a:pt x="828" y="10634"/>
                </a:lnTo>
                <a:lnTo>
                  <a:pt x="657" y="10488"/>
                </a:lnTo>
                <a:lnTo>
                  <a:pt x="463" y="10366"/>
                </a:lnTo>
                <a:lnTo>
                  <a:pt x="609" y="10220"/>
                </a:lnTo>
                <a:lnTo>
                  <a:pt x="779" y="10074"/>
                </a:lnTo>
                <a:lnTo>
                  <a:pt x="1046" y="9782"/>
                </a:lnTo>
                <a:lnTo>
                  <a:pt x="2774" y="8030"/>
                </a:lnTo>
                <a:lnTo>
                  <a:pt x="3772" y="7057"/>
                </a:lnTo>
                <a:lnTo>
                  <a:pt x="4769" y="6132"/>
                </a:lnTo>
                <a:lnTo>
                  <a:pt x="5767" y="5183"/>
                </a:lnTo>
                <a:lnTo>
                  <a:pt x="6254" y="4697"/>
                </a:lnTo>
                <a:lnTo>
                  <a:pt x="6740" y="4210"/>
                </a:lnTo>
                <a:lnTo>
                  <a:pt x="7349" y="3504"/>
                </a:lnTo>
                <a:lnTo>
                  <a:pt x="7933" y="2799"/>
                </a:lnTo>
                <a:lnTo>
                  <a:pt x="8541" y="2093"/>
                </a:lnTo>
                <a:lnTo>
                  <a:pt x="8857" y="1752"/>
                </a:lnTo>
                <a:lnTo>
                  <a:pt x="9173" y="1436"/>
                </a:lnTo>
                <a:lnTo>
                  <a:pt x="9368" y="1290"/>
                </a:lnTo>
                <a:lnTo>
                  <a:pt x="9563" y="1144"/>
                </a:lnTo>
                <a:lnTo>
                  <a:pt x="9757" y="1022"/>
                </a:lnTo>
                <a:lnTo>
                  <a:pt x="9976" y="925"/>
                </a:lnTo>
                <a:lnTo>
                  <a:pt x="10195" y="828"/>
                </a:lnTo>
                <a:lnTo>
                  <a:pt x="10414" y="755"/>
                </a:lnTo>
                <a:lnTo>
                  <a:pt x="10877" y="657"/>
                </a:lnTo>
                <a:lnTo>
                  <a:pt x="11339" y="584"/>
                </a:lnTo>
                <a:lnTo>
                  <a:pt x="11801" y="560"/>
                </a:lnTo>
                <a:close/>
                <a:moveTo>
                  <a:pt x="11534" y="0"/>
                </a:moveTo>
                <a:lnTo>
                  <a:pt x="11096" y="49"/>
                </a:lnTo>
                <a:lnTo>
                  <a:pt x="10658" y="122"/>
                </a:lnTo>
                <a:lnTo>
                  <a:pt x="10220" y="219"/>
                </a:lnTo>
                <a:lnTo>
                  <a:pt x="9830" y="365"/>
                </a:lnTo>
                <a:lnTo>
                  <a:pt x="9441" y="560"/>
                </a:lnTo>
                <a:lnTo>
                  <a:pt x="9100" y="803"/>
                </a:lnTo>
                <a:lnTo>
                  <a:pt x="8784" y="1071"/>
                </a:lnTo>
                <a:lnTo>
                  <a:pt x="8468" y="1363"/>
                </a:lnTo>
                <a:lnTo>
                  <a:pt x="8176" y="1704"/>
                </a:lnTo>
                <a:lnTo>
                  <a:pt x="7908" y="2020"/>
                </a:lnTo>
                <a:lnTo>
                  <a:pt x="7373" y="2677"/>
                </a:lnTo>
                <a:lnTo>
                  <a:pt x="6886" y="3261"/>
                </a:lnTo>
                <a:lnTo>
                  <a:pt x="6375" y="3821"/>
                </a:lnTo>
                <a:lnTo>
                  <a:pt x="5864" y="4356"/>
                </a:lnTo>
                <a:lnTo>
                  <a:pt x="5305" y="4891"/>
                </a:lnTo>
                <a:lnTo>
                  <a:pt x="4234" y="5913"/>
                </a:lnTo>
                <a:lnTo>
                  <a:pt x="3674" y="6449"/>
                </a:lnTo>
                <a:lnTo>
                  <a:pt x="3139" y="6984"/>
                </a:lnTo>
                <a:lnTo>
                  <a:pt x="2166" y="8006"/>
                </a:lnTo>
                <a:lnTo>
                  <a:pt x="1192" y="9028"/>
                </a:lnTo>
                <a:lnTo>
                  <a:pt x="414" y="9855"/>
                </a:lnTo>
                <a:lnTo>
                  <a:pt x="219" y="10098"/>
                </a:lnTo>
                <a:lnTo>
                  <a:pt x="73" y="10269"/>
                </a:lnTo>
                <a:lnTo>
                  <a:pt x="49" y="10293"/>
                </a:lnTo>
                <a:lnTo>
                  <a:pt x="25" y="10342"/>
                </a:lnTo>
                <a:lnTo>
                  <a:pt x="25" y="10415"/>
                </a:lnTo>
                <a:lnTo>
                  <a:pt x="0" y="10439"/>
                </a:lnTo>
                <a:lnTo>
                  <a:pt x="25" y="10439"/>
                </a:lnTo>
                <a:lnTo>
                  <a:pt x="0" y="10488"/>
                </a:lnTo>
                <a:lnTo>
                  <a:pt x="0" y="10536"/>
                </a:lnTo>
                <a:lnTo>
                  <a:pt x="49" y="10561"/>
                </a:lnTo>
                <a:lnTo>
                  <a:pt x="73" y="10585"/>
                </a:lnTo>
                <a:lnTo>
                  <a:pt x="244" y="10780"/>
                </a:lnTo>
                <a:lnTo>
                  <a:pt x="414" y="10950"/>
                </a:lnTo>
                <a:lnTo>
                  <a:pt x="633" y="11145"/>
                </a:lnTo>
                <a:lnTo>
                  <a:pt x="803" y="11315"/>
                </a:lnTo>
                <a:lnTo>
                  <a:pt x="1241" y="11777"/>
                </a:lnTo>
                <a:lnTo>
                  <a:pt x="1484" y="12021"/>
                </a:lnTo>
                <a:lnTo>
                  <a:pt x="1703" y="12240"/>
                </a:lnTo>
                <a:lnTo>
                  <a:pt x="2239" y="12678"/>
                </a:lnTo>
                <a:lnTo>
                  <a:pt x="2774" y="13091"/>
                </a:lnTo>
                <a:lnTo>
                  <a:pt x="3309" y="13554"/>
                </a:lnTo>
                <a:lnTo>
                  <a:pt x="3553" y="13773"/>
                </a:lnTo>
                <a:lnTo>
                  <a:pt x="3796" y="14040"/>
                </a:lnTo>
                <a:lnTo>
                  <a:pt x="4307" y="14576"/>
                </a:lnTo>
                <a:lnTo>
                  <a:pt x="4818" y="15087"/>
                </a:lnTo>
                <a:lnTo>
                  <a:pt x="5864" y="16108"/>
                </a:lnTo>
                <a:lnTo>
                  <a:pt x="6570" y="16741"/>
                </a:lnTo>
                <a:lnTo>
                  <a:pt x="6716" y="16911"/>
                </a:lnTo>
                <a:lnTo>
                  <a:pt x="6886" y="17082"/>
                </a:lnTo>
                <a:lnTo>
                  <a:pt x="7008" y="17276"/>
                </a:lnTo>
                <a:lnTo>
                  <a:pt x="7130" y="17471"/>
                </a:lnTo>
                <a:lnTo>
                  <a:pt x="7203" y="17568"/>
                </a:lnTo>
                <a:lnTo>
                  <a:pt x="7276" y="17593"/>
                </a:lnTo>
                <a:lnTo>
                  <a:pt x="7373" y="17593"/>
                </a:lnTo>
                <a:lnTo>
                  <a:pt x="7470" y="17568"/>
                </a:lnTo>
                <a:lnTo>
                  <a:pt x="7519" y="17568"/>
                </a:lnTo>
                <a:lnTo>
                  <a:pt x="7787" y="17447"/>
                </a:lnTo>
                <a:lnTo>
                  <a:pt x="8006" y="17276"/>
                </a:lnTo>
                <a:lnTo>
                  <a:pt x="8200" y="17106"/>
                </a:lnTo>
                <a:lnTo>
                  <a:pt x="8419" y="16911"/>
                </a:lnTo>
                <a:lnTo>
                  <a:pt x="9441" y="15962"/>
                </a:lnTo>
                <a:lnTo>
                  <a:pt x="10487" y="15038"/>
                </a:lnTo>
                <a:lnTo>
                  <a:pt x="11534" y="14113"/>
                </a:lnTo>
                <a:lnTo>
                  <a:pt x="12556" y="13189"/>
                </a:lnTo>
                <a:lnTo>
                  <a:pt x="13578" y="12264"/>
                </a:lnTo>
                <a:lnTo>
                  <a:pt x="14575" y="11315"/>
                </a:lnTo>
                <a:lnTo>
                  <a:pt x="15038" y="10828"/>
                </a:lnTo>
                <a:lnTo>
                  <a:pt x="15524" y="10317"/>
                </a:lnTo>
                <a:lnTo>
                  <a:pt x="15573" y="10293"/>
                </a:lnTo>
                <a:lnTo>
                  <a:pt x="15622" y="10244"/>
                </a:lnTo>
                <a:lnTo>
                  <a:pt x="16157" y="9539"/>
                </a:lnTo>
                <a:lnTo>
                  <a:pt x="16425" y="9174"/>
                </a:lnTo>
                <a:lnTo>
                  <a:pt x="16644" y="8809"/>
                </a:lnTo>
                <a:lnTo>
                  <a:pt x="16838" y="8444"/>
                </a:lnTo>
                <a:lnTo>
                  <a:pt x="17008" y="8030"/>
                </a:lnTo>
                <a:lnTo>
                  <a:pt x="17154" y="7616"/>
                </a:lnTo>
                <a:lnTo>
                  <a:pt x="17252" y="7179"/>
                </a:lnTo>
                <a:lnTo>
                  <a:pt x="17325" y="6692"/>
                </a:lnTo>
                <a:lnTo>
                  <a:pt x="17373" y="6181"/>
                </a:lnTo>
                <a:lnTo>
                  <a:pt x="17373" y="5670"/>
                </a:lnTo>
                <a:lnTo>
                  <a:pt x="17373" y="5159"/>
                </a:lnTo>
                <a:lnTo>
                  <a:pt x="17349" y="4137"/>
                </a:lnTo>
                <a:lnTo>
                  <a:pt x="17325" y="3626"/>
                </a:lnTo>
                <a:lnTo>
                  <a:pt x="17349" y="3115"/>
                </a:lnTo>
                <a:lnTo>
                  <a:pt x="17373" y="2726"/>
                </a:lnTo>
                <a:lnTo>
                  <a:pt x="17349" y="2336"/>
                </a:lnTo>
                <a:lnTo>
                  <a:pt x="17300" y="1947"/>
                </a:lnTo>
                <a:lnTo>
                  <a:pt x="17227" y="1582"/>
                </a:lnTo>
                <a:lnTo>
                  <a:pt x="17154" y="1412"/>
                </a:lnTo>
                <a:lnTo>
                  <a:pt x="17081" y="1241"/>
                </a:lnTo>
                <a:lnTo>
                  <a:pt x="16984" y="1095"/>
                </a:lnTo>
                <a:lnTo>
                  <a:pt x="16887" y="925"/>
                </a:lnTo>
                <a:lnTo>
                  <a:pt x="16765" y="803"/>
                </a:lnTo>
                <a:lnTo>
                  <a:pt x="16619" y="657"/>
                </a:lnTo>
                <a:lnTo>
                  <a:pt x="16449" y="560"/>
                </a:lnTo>
                <a:lnTo>
                  <a:pt x="16254" y="438"/>
                </a:lnTo>
                <a:lnTo>
                  <a:pt x="15914" y="317"/>
                </a:lnTo>
                <a:lnTo>
                  <a:pt x="15573" y="219"/>
                </a:lnTo>
                <a:lnTo>
                  <a:pt x="15208" y="146"/>
                </a:lnTo>
                <a:lnTo>
                  <a:pt x="14819" y="122"/>
                </a:lnTo>
                <a:lnTo>
                  <a:pt x="14064" y="98"/>
                </a:lnTo>
                <a:lnTo>
                  <a:pt x="13310" y="73"/>
                </a:lnTo>
                <a:lnTo>
                  <a:pt x="1243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3" name="Google Shape;2283;p44"/>
          <p:cNvSpPr/>
          <p:nvPr/>
        </p:nvSpPr>
        <p:spPr>
          <a:xfrm>
            <a:off x="6884808" y="543222"/>
            <a:ext cx="196873" cy="174075"/>
          </a:xfrm>
          <a:custGeom>
            <a:avLst/>
            <a:gdLst/>
            <a:ahLst/>
            <a:cxnLst/>
            <a:rect l="l" t="t" r="r" b="b"/>
            <a:pathLst>
              <a:path w="17228" h="15233" extrusionOk="0">
                <a:moveTo>
                  <a:pt x="3918" y="535"/>
                </a:moveTo>
                <a:lnTo>
                  <a:pt x="4380" y="584"/>
                </a:lnTo>
                <a:lnTo>
                  <a:pt x="4842" y="657"/>
                </a:lnTo>
                <a:lnTo>
                  <a:pt x="5280" y="779"/>
                </a:lnTo>
                <a:lnTo>
                  <a:pt x="5767" y="973"/>
                </a:lnTo>
                <a:lnTo>
                  <a:pt x="6253" y="1192"/>
                </a:lnTo>
                <a:lnTo>
                  <a:pt x="6716" y="1436"/>
                </a:lnTo>
                <a:lnTo>
                  <a:pt x="7154" y="1728"/>
                </a:lnTo>
                <a:lnTo>
                  <a:pt x="7446" y="1898"/>
                </a:lnTo>
                <a:lnTo>
                  <a:pt x="7762" y="2117"/>
                </a:lnTo>
                <a:lnTo>
                  <a:pt x="7908" y="2239"/>
                </a:lnTo>
                <a:lnTo>
                  <a:pt x="8054" y="2385"/>
                </a:lnTo>
                <a:lnTo>
                  <a:pt x="8200" y="2531"/>
                </a:lnTo>
                <a:lnTo>
                  <a:pt x="8297" y="2677"/>
                </a:lnTo>
                <a:lnTo>
                  <a:pt x="8297" y="2774"/>
                </a:lnTo>
                <a:lnTo>
                  <a:pt x="8297" y="2847"/>
                </a:lnTo>
                <a:lnTo>
                  <a:pt x="8346" y="2920"/>
                </a:lnTo>
                <a:lnTo>
                  <a:pt x="8395" y="2993"/>
                </a:lnTo>
                <a:lnTo>
                  <a:pt x="8395" y="3115"/>
                </a:lnTo>
                <a:lnTo>
                  <a:pt x="8419" y="3188"/>
                </a:lnTo>
                <a:lnTo>
                  <a:pt x="8468" y="3212"/>
                </a:lnTo>
                <a:lnTo>
                  <a:pt x="8541" y="3212"/>
                </a:lnTo>
                <a:lnTo>
                  <a:pt x="8589" y="3188"/>
                </a:lnTo>
                <a:lnTo>
                  <a:pt x="8711" y="3066"/>
                </a:lnTo>
                <a:lnTo>
                  <a:pt x="8784" y="2920"/>
                </a:lnTo>
                <a:lnTo>
                  <a:pt x="8833" y="2774"/>
                </a:lnTo>
                <a:lnTo>
                  <a:pt x="8808" y="2628"/>
                </a:lnTo>
                <a:lnTo>
                  <a:pt x="8930" y="2482"/>
                </a:lnTo>
                <a:lnTo>
                  <a:pt x="9076" y="2360"/>
                </a:lnTo>
                <a:lnTo>
                  <a:pt x="9441" y="2093"/>
                </a:lnTo>
                <a:lnTo>
                  <a:pt x="10001" y="1728"/>
                </a:lnTo>
                <a:lnTo>
                  <a:pt x="10439" y="1460"/>
                </a:lnTo>
                <a:lnTo>
                  <a:pt x="10925" y="1192"/>
                </a:lnTo>
                <a:lnTo>
                  <a:pt x="11412" y="949"/>
                </a:lnTo>
                <a:lnTo>
                  <a:pt x="11899" y="754"/>
                </a:lnTo>
                <a:lnTo>
                  <a:pt x="12045" y="681"/>
                </a:lnTo>
                <a:lnTo>
                  <a:pt x="12215" y="657"/>
                </a:lnTo>
                <a:lnTo>
                  <a:pt x="12580" y="608"/>
                </a:lnTo>
                <a:lnTo>
                  <a:pt x="12945" y="633"/>
                </a:lnTo>
                <a:lnTo>
                  <a:pt x="13286" y="633"/>
                </a:lnTo>
                <a:lnTo>
                  <a:pt x="13626" y="657"/>
                </a:lnTo>
                <a:lnTo>
                  <a:pt x="13967" y="730"/>
                </a:lnTo>
                <a:lnTo>
                  <a:pt x="14283" y="803"/>
                </a:lnTo>
                <a:lnTo>
                  <a:pt x="14599" y="925"/>
                </a:lnTo>
                <a:lnTo>
                  <a:pt x="14551" y="998"/>
                </a:lnTo>
                <a:lnTo>
                  <a:pt x="14526" y="1095"/>
                </a:lnTo>
                <a:lnTo>
                  <a:pt x="14551" y="1144"/>
                </a:lnTo>
                <a:lnTo>
                  <a:pt x="14575" y="1192"/>
                </a:lnTo>
                <a:lnTo>
                  <a:pt x="14624" y="1217"/>
                </a:lnTo>
                <a:lnTo>
                  <a:pt x="14672" y="1217"/>
                </a:lnTo>
                <a:lnTo>
                  <a:pt x="14770" y="1168"/>
                </a:lnTo>
                <a:lnTo>
                  <a:pt x="14867" y="1119"/>
                </a:lnTo>
                <a:lnTo>
                  <a:pt x="14964" y="1095"/>
                </a:lnTo>
                <a:lnTo>
                  <a:pt x="15135" y="1192"/>
                </a:lnTo>
                <a:lnTo>
                  <a:pt x="15062" y="1265"/>
                </a:lnTo>
                <a:lnTo>
                  <a:pt x="15013" y="1338"/>
                </a:lnTo>
                <a:lnTo>
                  <a:pt x="15013" y="1436"/>
                </a:lnTo>
                <a:lnTo>
                  <a:pt x="15037" y="1509"/>
                </a:lnTo>
                <a:lnTo>
                  <a:pt x="15110" y="1533"/>
                </a:lnTo>
                <a:lnTo>
                  <a:pt x="15208" y="1533"/>
                </a:lnTo>
                <a:lnTo>
                  <a:pt x="15427" y="1411"/>
                </a:lnTo>
                <a:lnTo>
                  <a:pt x="15573" y="1509"/>
                </a:lnTo>
                <a:lnTo>
                  <a:pt x="15451" y="1679"/>
                </a:lnTo>
                <a:lnTo>
                  <a:pt x="15378" y="1849"/>
                </a:lnTo>
                <a:lnTo>
                  <a:pt x="15378" y="1995"/>
                </a:lnTo>
                <a:lnTo>
                  <a:pt x="15378" y="2044"/>
                </a:lnTo>
                <a:lnTo>
                  <a:pt x="15427" y="2068"/>
                </a:lnTo>
                <a:lnTo>
                  <a:pt x="15524" y="2068"/>
                </a:lnTo>
                <a:lnTo>
                  <a:pt x="15597" y="2020"/>
                </a:lnTo>
                <a:lnTo>
                  <a:pt x="15743" y="1898"/>
                </a:lnTo>
                <a:lnTo>
                  <a:pt x="15840" y="1801"/>
                </a:lnTo>
                <a:lnTo>
                  <a:pt x="15986" y="1971"/>
                </a:lnTo>
                <a:lnTo>
                  <a:pt x="15865" y="2093"/>
                </a:lnTo>
                <a:lnTo>
                  <a:pt x="15767" y="2239"/>
                </a:lnTo>
                <a:lnTo>
                  <a:pt x="15694" y="2385"/>
                </a:lnTo>
                <a:lnTo>
                  <a:pt x="15670" y="2458"/>
                </a:lnTo>
                <a:lnTo>
                  <a:pt x="15670" y="2531"/>
                </a:lnTo>
                <a:lnTo>
                  <a:pt x="15719" y="2506"/>
                </a:lnTo>
                <a:lnTo>
                  <a:pt x="15792" y="2482"/>
                </a:lnTo>
                <a:lnTo>
                  <a:pt x="15889" y="2433"/>
                </a:lnTo>
                <a:lnTo>
                  <a:pt x="15986" y="2360"/>
                </a:lnTo>
                <a:lnTo>
                  <a:pt x="16157" y="2239"/>
                </a:lnTo>
                <a:lnTo>
                  <a:pt x="16327" y="2579"/>
                </a:lnTo>
                <a:lnTo>
                  <a:pt x="16157" y="2701"/>
                </a:lnTo>
                <a:lnTo>
                  <a:pt x="15913" y="2944"/>
                </a:lnTo>
                <a:lnTo>
                  <a:pt x="15792" y="3066"/>
                </a:lnTo>
                <a:lnTo>
                  <a:pt x="15694" y="3212"/>
                </a:lnTo>
                <a:lnTo>
                  <a:pt x="15694" y="3261"/>
                </a:lnTo>
                <a:lnTo>
                  <a:pt x="15694" y="3309"/>
                </a:lnTo>
                <a:lnTo>
                  <a:pt x="15743" y="3334"/>
                </a:lnTo>
                <a:lnTo>
                  <a:pt x="15792" y="3334"/>
                </a:lnTo>
                <a:lnTo>
                  <a:pt x="15938" y="3285"/>
                </a:lnTo>
                <a:lnTo>
                  <a:pt x="16059" y="3212"/>
                </a:lnTo>
                <a:lnTo>
                  <a:pt x="16327" y="3017"/>
                </a:lnTo>
                <a:lnTo>
                  <a:pt x="16449" y="2944"/>
                </a:lnTo>
                <a:lnTo>
                  <a:pt x="16570" y="3431"/>
                </a:lnTo>
                <a:lnTo>
                  <a:pt x="16497" y="3480"/>
                </a:lnTo>
                <a:lnTo>
                  <a:pt x="16400" y="3553"/>
                </a:lnTo>
                <a:lnTo>
                  <a:pt x="16303" y="3650"/>
                </a:lnTo>
                <a:lnTo>
                  <a:pt x="16181" y="3747"/>
                </a:lnTo>
                <a:lnTo>
                  <a:pt x="15962" y="3893"/>
                </a:lnTo>
                <a:lnTo>
                  <a:pt x="15889" y="3991"/>
                </a:lnTo>
                <a:lnTo>
                  <a:pt x="15816" y="4112"/>
                </a:lnTo>
                <a:lnTo>
                  <a:pt x="15792" y="4137"/>
                </a:lnTo>
                <a:lnTo>
                  <a:pt x="15816" y="4185"/>
                </a:lnTo>
                <a:lnTo>
                  <a:pt x="15865" y="4210"/>
                </a:lnTo>
                <a:lnTo>
                  <a:pt x="15889" y="4185"/>
                </a:lnTo>
                <a:lnTo>
                  <a:pt x="16254" y="4064"/>
                </a:lnTo>
                <a:lnTo>
                  <a:pt x="16449" y="3966"/>
                </a:lnTo>
                <a:lnTo>
                  <a:pt x="16643" y="3869"/>
                </a:lnTo>
                <a:lnTo>
                  <a:pt x="16643" y="4039"/>
                </a:lnTo>
                <a:lnTo>
                  <a:pt x="16668" y="4185"/>
                </a:lnTo>
                <a:lnTo>
                  <a:pt x="16546" y="4234"/>
                </a:lnTo>
                <a:lnTo>
                  <a:pt x="16424" y="4283"/>
                </a:lnTo>
                <a:lnTo>
                  <a:pt x="16205" y="4404"/>
                </a:lnTo>
                <a:lnTo>
                  <a:pt x="15962" y="4575"/>
                </a:lnTo>
                <a:lnTo>
                  <a:pt x="15840" y="4672"/>
                </a:lnTo>
                <a:lnTo>
                  <a:pt x="15719" y="4769"/>
                </a:lnTo>
                <a:lnTo>
                  <a:pt x="15719" y="4842"/>
                </a:lnTo>
                <a:lnTo>
                  <a:pt x="15743" y="4867"/>
                </a:lnTo>
                <a:lnTo>
                  <a:pt x="15767" y="4867"/>
                </a:lnTo>
                <a:lnTo>
                  <a:pt x="16059" y="4818"/>
                </a:lnTo>
                <a:lnTo>
                  <a:pt x="16351" y="4721"/>
                </a:lnTo>
                <a:lnTo>
                  <a:pt x="16692" y="4623"/>
                </a:lnTo>
                <a:lnTo>
                  <a:pt x="16668" y="4940"/>
                </a:lnTo>
                <a:lnTo>
                  <a:pt x="16668" y="5256"/>
                </a:lnTo>
                <a:lnTo>
                  <a:pt x="16449" y="5280"/>
                </a:lnTo>
                <a:lnTo>
                  <a:pt x="16230" y="5329"/>
                </a:lnTo>
                <a:lnTo>
                  <a:pt x="16059" y="5378"/>
                </a:lnTo>
                <a:lnTo>
                  <a:pt x="15889" y="5426"/>
                </a:lnTo>
                <a:lnTo>
                  <a:pt x="15548" y="5572"/>
                </a:lnTo>
                <a:lnTo>
                  <a:pt x="15548" y="5597"/>
                </a:lnTo>
                <a:lnTo>
                  <a:pt x="15573" y="5621"/>
                </a:lnTo>
                <a:lnTo>
                  <a:pt x="15816" y="5645"/>
                </a:lnTo>
                <a:lnTo>
                  <a:pt x="16084" y="5670"/>
                </a:lnTo>
                <a:lnTo>
                  <a:pt x="16351" y="5694"/>
                </a:lnTo>
                <a:lnTo>
                  <a:pt x="16619" y="5694"/>
                </a:lnTo>
                <a:lnTo>
                  <a:pt x="16546" y="6010"/>
                </a:lnTo>
                <a:lnTo>
                  <a:pt x="16473" y="6327"/>
                </a:lnTo>
                <a:lnTo>
                  <a:pt x="16351" y="6278"/>
                </a:lnTo>
                <a:lnTo>
                  <a:pt x="16205" y="6229"/>
                </a:lnTo>
                <a:lnTo>
                  <a:pt x="15938" y="6181"/>
                </a:lnTo>
                <a:lnTo>
                  <a:pt x="15670" y="6156"/>
                </a:lnTo>
                <a:lnTo>
                  <a:pt x="15402" y="6156"/>
                </a:lnTo>
                <a:lnTo>
                  <a:pt x="15354" y="6205"/>
                </a:lnTo>
                <a:lnTo>
                  <a:pt x="15354" y="6254"/>
                </a:lnTo>
                <a:lnTo>
                  <a:pt x="15378" y="6327"/>
                </a:lnTo>
                <a:lnTo>
                  <a:pt x="15427" y="6375"/>
                </a:lnTo>
                <a:lnTo>
                  <a:pt x="15500" y="6424"/>
                </a:lnTo>
                <a:lnTo>
                  <a:pt x="15573" y="6472"/>
                </a:lnTo>
                <a:lnTo>
                  <a:pt x="15743" y="6521"/>
                </a:lnTo>
                <a:lnTo>
                  <a:pt x="15889" y="6545"/>
                </a:lnTo>
                <a:lnTo>
                  <a:pt x="16108" y="6618"/>
                </a:lnTo>
                <a:lnTo>
                  <a:pt x="16351" y="6691"/>
                </a:lnTo>
                <a:lnTo>
                  <a:pt x="16376" y="6716"/>
                </a:lnTo>
                <a:lnTo>
                  <a:pt x="16254" y="7032"/>
                </a:lnTo>
                <a:lnTo>
                  <a:pt x="16084" y="7008"/>
                </a:lnTo>
                <a:lnTo>
                  <a:pt x="15889" y="6959"/>
                </a:lnTo>
                <a:lnTo>
                  <a:pt x="15524" y="6862"/>
                </a:lnTo>
                <a:lnTo>
                  <a:pt x="15329" y="6837"/>
                </a:lnTo>
                <a:lnTo>
                  <a:pt x="15159" y="6837"/>
                </a:lnTo>
                <a:lnTo>
                  <a:pt x="14964" y="6862"/>
                </a:lnTo>
                <a:lnTo>
                  <a:pt x="14794" y="6935"/>
                </a:lnTo>
                <a:lnTo>
                  <a:pt x="14770" y="6983"/>
                </a:lnTo>
                <a:lnTo>
                  <a:pt x="14770" y="7008"/>
                </a:lnTo>
                <a:lnTo>
                  <a:pt x="14770" y="7056"/>
                </a:lnTo>
                <a:lnTo>
                  <a:pt x="14818" y="7081"/>
                </a:lnTo>
                <a:lnTo>
                  <a:pt x="15135" y="7178"/>
                </a:lnTo>
                <a:lnTo>
                  <a:pt x="15451" y="7300"/>
                </a:lnTo>
                <a:lnTo>
                  <a:pt x="15767" y="7397"/>
                </a:lnTo>
                <a:lnTo>
                  <a:pt x="16084" y="7470"/>
                </a:lnTo>
                <a:lnTo>
                  <a:pt x="15889" y="7884"/>
                </a:lnTo>
                <a:lnTo>
                  <a:pt x="15719" y="7786"/>
                </a:lnTo>
                <a:lnTo>
                  <a:pt x="15524" y="7738"/>
                </a:lnTo>
                <a:lnTo>
                  <a:pt x="15183" y="7665"/>
                </a:lnTo>
                <a:lnTo>
                  <a:pt x="14940" y="7616"/>
                </a:lnTo>
                <a:lnTo>
                  <a:pt x="14721" y="7567"/>
                </a:lnTo>
                <a:lnTo>
                  <a:pt x="14502" y="7543"/>
                </a:lnTo>
                <a:lnTo>
                  <a:pt x="14259" y="7567"/>
                </a:lnTo>
                <a:lnTo>
                  <a:pt x="14210" y="7592"/>
                </a:lnTo>
                <a:lnTo>
                  <a:pt x="14186" y="7640"/>
                </a:lnTo>
                <a:lnTo>
                  <a:pt x="14186" y="7689"/>
                </a:lnTo>
                <a:lnTo>
                  <a:pt x="14234" y="7713"/>
                </a:lnTo>
                <a:lnTo>
                  <a:pt x="14721" y="7884"/>
                </a:lnTo>
                <a:lnTo>
                  <a:pt x="15183" y="8078"/>
                </a:lnTo>
                <a:lnTo>
                  <a:pt x="15427" y="8151"/>
                </a:lnTo>
                <a:lnTo>
                  <a:pt x="15573" y="8176"/>
                </a:lnTo>
                <a:lnTo>
                  <a:pt x="15694" y="8200"/>
                </a:lnTo>
                <a:lnTo>
                  <a:pt x="15427" y="8638"/>
                </a:lnTo>
                <a:lnTo>
                  <a:pt x="15378" y="8614"/>
                </a:lnTo>
                <a:lnTo>
                  <a:pt x="14818" y="8565"/>
                </a:lnTo>
                <a:lnTo>
                  <a:pt x="14551" y="8516"/>
                </a:lnTo>
                <a:lnTo>
                  <a:pt x="14283" y="8468"/>
                </a:lnTo>
                <a:lnTo>
                  <a:pt x="13821" y="8370"/>
                </a:lnTo>
                <a:lnTo>
                  <a:pt x="13578" y="8322"/>
                </a:lnTo>
                <a:lnTo>
                  <a:pt x="13334" y="8322"/>
                </a:lnTo>
                <a:lnTo>
                  <a:pt x="13310" y="8346"/>
                </a:lnTo>
                <a:lnTo>
                  <a:pt x="13286" y="8370"/>
                </a:lnTo>
                <a:lnTo>
                  <a:pt x="13286" y="8395"/>
                </a:lnTo>
                <a:lnTo>
                  <a:pt x="13310" y="8419"/>
                </a:lnTo>
                <a:lnTo>
                  <a:pt x="13553" y="8541"/>
                </a:lnTo>
                <a:lnTo>
                  <a:pt x="13821" y="8638"/>
                </a:lnTo>
                <a:lnTo>
                  <a:pt x="14332" y="8808"/>
                </a:lnTo>
                <a:lnTo>
                  <a:pt x="14551" y="8857"/>
                </a:lnTo>
                <a:lnTo>
                  <a:pt x="14770" y="8906"/>
                </a:lnTo>
                <a:lnTo>
                  <a:pt x="15013" y="8930"/>
                </a:lnTo>
                <a:lnTo>
                  <a:pt x="15232" y="8930"/>
                </a:lnTo>
                <a:lnTo>
                  <a:pt x="14818" y="9465"/>
                </a:lnTo>
                <a:lnTo>
                  <a:pt x="14648" y="9417"/>
                </a:lnTo>
                <a:lnTo>
                  <a:pt x="14453" y="9368"/>
                </a:lnTo>
                <a:lnTo>
                  <a:pt x="14088" y="9319"/>
                </a:lnTo>
                <a:lnTo>
                  <a:pt x="13797" y="9271"/>
                </a:lnTo>
                <a:lnTo>
                  <a:pt x="13480" y="9198"/>
                </a:lnTo>
                <a:lnTo>
                  <a:pt x="13188" y="9100"/>
                </a:lnTo>
                <a:lnTo>
                  <a:pt x="12921" y="8979"/>
                </a:lnTo>
                <a:lnTo>
                  <a:pt x="12872" y="8979"/>
                </a:lnTo>
                <a:lnTo>
                  <a:pt x="12872" y="9027"/>
                </a:lnTo>
                <a:lnTo>
                  <a:pt x="12945" y="9125"/>
                </a:lnTo>
                <a:lnTo>
                  <a:pt x="13018" y="9222"/>
                </a:lnTo>
                <a:lnTo>
                  <a:pt x="13115" y="9319"/>
                </a:lnTo>
                <a:lnTo>
                  <a:pt x="13213" y="9392"/>
                </a:lnTo>
                <a:lnTo>
                  <a:pt x="13432" y="9490"/>
                </a:lnTo>
                <a:lnTo>
                  <a:pt x="13675" y="9587"/>
                </a:lnTo>
                <a:lnTo>
                  <a:pt x="13991" y="9684"/>
                </a:lnTo>
                <a:lnTo>
                  <a:pt x="14332" y="9733"/>
                </a:lnTo>
                <a:lnTo>
                  <a:pt x="14551" y="9806"/>
                </a:lnTo>
                <a:lnTo>
                  <a:pt x="14186" y="10195"/>
                </a:lnTo>
                <a:lnTo>
                  <a:pt x="14137" y="10098"/>
                </a:lnTo>
                <a:lnTo>
                  <a:pt x="14064" y="10049"/>
                </a:lnTo>
                <a:lnTo>
                  <a:pt x="13651" y="9928"/>
                </a:lnTo>
                <a:lnTo>
                  <a:pt x="13213" y="9782"/>
                </a:lnTo>
                <a:lnTo>
                  <a:pt x="12799" y="9660"/>
                </a:lnTo>
                <a:lnTo>
                  <a:pt x="12580" y="9611"/>
                </a:lnTo>
                <a:lnTo>
                  <a:pt x="12337" y="9611"/>
                </a:lnTo>
                <a:lnTo>
                  <a:pt x="12337" y="9636"/>
                </a:lnTo>
                <a:lnTo>
                  <a:pt x="12337" y="9660"/>
                </a:lnTo>
                <a:lnTo>
                  <a:pt x="12702" y="9903"/>
                </a:lnTo>
                <a:lnTo>
                  <a:pt x="13115" y="10122"/>
                </a:lnTo>
                <a:lnTo>
                  <a:pt x="13529" y="10293"/>
                </a:lnTo>
                <a:lnTo>
                  <a:pt x="13967" y="10439"/>
                </a:lnTo>
                <a:lnTo>
                  <a:pt x="13505" y="10877"/>
                </a:lnTo>
                <a:lnTo>
                  <a:pt x="13286" y="10804"/>
                </a:lnTo>
                <a:lnTo>
                  <a:pt x="13042" y="10731"/>
                </a:lnTo>
                <a:lnTo>
                  <a:pt x="12799" y="10658"/>
                </a:lnTo>
                <a:lnTo>
                  <a:pt x="12580" y="10585"/>
                </a:lnTo>
                <a:lnTo>
                  <a:pt x="12045" y="10341"/>
                </a:lnTo>
                <a:lnTo>
                  <a:pt x="11777" y="10244"/>
                </a:lnTo>
                <a:lnTo>
                  <a:pt x="11631" y="10220"/>
                </a:lnTo>
                <a:lnTo>
                  <a:pt x="11485" y="10195"/>
                </a:lnTo>
                <a:lnTo>
                  <a:pt x="11436" y="10220"/>
                </a:lnTo>
                <a:lnTo>
                  <a:pt x="11436" y="10244"/>
                </a:lnTo>
                <a:lnTo>
                  <a:pt x="11412" y="10268"/>
                </a:lnTo>
                <a:lnTo>
                  <a:pt x="11436" y="10317"/>
                </a:lnTo>
                <a:lnTo>
                  <a:pt x="11680" y="10512"/>
                </a:lnTo>
                <a:lnTo>
                  <a:pt x="11972" y="10706"/>
                </a:lnTo>
                <a:lnTo>
                  <a:pt x="12264" y="10852"/>
                </a:lnTo>
                <a:lnTo>
                  <a:pt x="12556" y="10998"/>
                </a:lnTo>
                <a:lnTo>
                  <a:pt x="12848" y="11120"/>
                </a:lnTo>
                <a:lnTo>
                  <a:pt x="12994" y="11169"/>
                </a:lnTo>
                <a:lnTo>
                  <a:pt x="13164" y="11193"/>
                </a:lnTo>
                <a:lnTo>
                  <a:pt x="12799" y="11509"/>
                </a:lnTo>
                <a:lnTo>
                  <a:pt x="12702" y="11461"/>
                </a:lnTo>
                <a:lnTo>
                  <a:pt x="12580" y="11412"/>
                </a:lnTo>
                <a:lnTo>
                  <a:pt x="12337" y="11363"/>
                </a:lnTo>
                <a:lnTo>
                  <a:pt x="12069" y="11315"/>
                </a:lnTo>
                <a:lnTo>
                  <a:pt x="11826" y="11266"/>
                </a:lnTo>
                <a:lnTo>
                  <a:pt x="11315" y="11071"/>
                </a:lnTo>
                <a:lnTo>
                  <a:pt x="11047" y="10998"/>
                </a:lnTo>
                <a:lnTo>
                  <a:pt x="10901" y="10974"/>
                </a:lnTo>
                <a:lnTo>
                  <a:pt x="10755" y="10974"/>
                </a:lnTo>
                <a:lnTo>
                  <a:pt x="10706" y="10998"/>
                </a:lnTo>
                <a:lnTo>
                  <a:pt x="10682" y="11023"/>
                </a:lnTo>
                <a:lnTo>
                  <a:pt x="10682" y="11071"/>
                </a:lnTo>
                <a:lnTo>
                  <a:pt x="10706" y="11096"/>
                </a:lnTo>
                <a:lnTo>
                  <a:pt x="10828" y="11217"/>
                </a:lnTo>
                <a:lnTo>
                  <a:pt x="10998" y="11339"/>
                </a:lnTo>
                <a:lnTo>
                  <a:pt x="11217" y="11461"/>
                </a:lnTo>
                <a:lnTo>
                  <a:pt x="11436" y="11582"/>
                </a:lnTo>
                <a:lnTo>
                  <a:pt x="11655" y="11704"/>
                </a:lnTo>
                <a:lnTo>
                  <a:pt x="11899" y="11777"/>
                </a:lnTo>
                <a:lnTo>
                  <a:pt x="12142" y="11826"/>
                </a:lnTo>
                <a:lnTo>
                  <a:pt x="12385" y="11874"/>
                </a:lnTo>
                <a:lnTo>
                  <a:pt x="12045" y="12142"/>
                </a:lnTo>
                <a:lnTo>
                  <a:pt x="11874" y="12093"/>
                </a:lnTo>
                <a:lnTo>
                  <a:pt x="11704" y="12045"/>
                </a:lnTo>
                <a:lnTo>
                  <a:pt x="11412" y="11996"/>
                </a:lnTo>
                <a:lnTo>
                  <a:pt x="11242" y="11947"/>
                </a:lnTo>
                <a:lnTo>
                  <a:pt x="11071" y="11850"/>
                </a:lnTo>
                <a:lnTo>
                  <a:pt x="10682" y="11680"/>
                </a:lnTo>
                <a:lnTo>
                  <a:pt x="10487" y="11582"/>
                </a:lnTo>
                <a:lnTo>
                  <a:pt x="10293" y="11534"/>
                </a:lnTo>
                <a:lnTo>
                  <a:pt x="10098" y="11509"/>
                </a:lnTo>
                <a:lnTo>
                  <a:pt x="9903" y="11534"/>
                </a:lnTo>
                <a:lnTo>
                  <a:pt x="9879" y="11534"/>
                </a:lnTo>
                <a:lnTo>
                  <a:pt x="9879" y="11558"/>
                </a:lnTo>
                <a:lnTo>
                  <a:pt x="9879" y="11631"/>
                </a:lnTo>
                <a:lnTo>
                  <a:pt x="9976" y="11728"/>
                </a:lnTo>
                <a:lnTo>
                  <a:pt x="10098" y="11826"/>
                </a:lnTo>
                <a:lnTo>
                  <a:pt x="10366" y="11972"/>
                </a:lnTo>
                <a:lnTo>
                  <a:pt x="10925" y="12215"/>
                </a:lnTo>
                <a:lnTo>
                  <a:pt x="11266" y="12361"/>
                </a:lnTo>
                <a:lnTo>
                  <a:pt x="11607" y="12483"/>
                </a:lnTo>
                <a:lnTo>
                  <a:pt x="11169" y="12799"/>
                </a:lnTo>
                <a:lnTo>
                  <a:pt x="10925" y="12726"/>
                </a:lnTo>
                <a:lnTo>
                  <a:pt x="10585" y="12604"/>
                </a:lnTo>
                <a:lnTo>
                  <a:pt x="10244" y="12458"/>
                </a:lnTo>
                <a:lnTo>
                  <a:pt x="9782" y="12239"/>
                </a:lnTo>
                <a:lnTo>
                  <a:pt x="9538" y="12142"/>
                </a:lnTo>
                <a:lnTo>
                  <a:pt x="9417" y="12118"/>
                </a:lnTo>
                <a:lnTo>
                  <a:pt x="9295" y="12118"/>
                </a:lnTo>
                <a:lnTo>
                  <a:pt x="9271" y="12142"/>
                </a:lnTo>
                <a:lnTo>
                  <a:pt x="9271" y="12191"/>
                </a:lnTo>
                <a:lnTo>
                  <a:pt x="9344" y="12312"/>
                </a:lnTo>
                <a:lnTo>
                  <a:pt x="9441" y="12410"/>
                </a:lnTo>
                <a:lnTo>
                  <a:pt x="9563" y="12507"/>
                </a:lnTo>
                <a:lnTo>
                  <a:pt x="9684" y="12604"/>
                </a:lnTo>
                <a:lnTo>
                  <a:pt x="9976" y="12750"/>
                </a:lnTo>
                <a:lnTo>
                  <a:pt x="10244" y="12896"/>
                </a:lnTo>
                <a:lnTo>
                  <a:pt x="10463" y="12994"/>
                </a:lnTo>
                <a:lnTo>
                  <a:pt x="10731" y="13115"/>
                </a:lnTo>
                <a:lnTo>
                  <a:pt x="10220" y="13456"/>
                </a:lnTo>
                <a:lnTo>
                  <a:pt x="10220" y="13359"/>
                </a:lnTo>
                <a:lnTo>
                  <a:pt x="10195" y="13334"/>
                </a:lnTo>
                <a:lnTo>
                  <a:pt x="10147" y="13286"/>
                </a:lnTo>
                <a:lnTo>
                  <a:pt x="9976" y="13188"/>
                </a:lnTo>
                <a:lnTo>
                  <a:pt x="9782" y="13091"/>
                </a:lnTo>
                <a:lnTo>
                  <a:pt x="9417" y="12921"/>
                </a:lnTo>
                <a:lnTo>
                  <a:pt x="9222" y="12848"/>
                </a:lnTo>
                <a:lnTo>
                  <a:pt x="9052" y="12775"/>
                </a:lnTo>
                <a:lnTo>
                  <a:pt x="8857" y="12726"/>
                </a:lnTo>
                <a:lnTo>
                  <a:pt x="8662" y="12726"/>
                </a:lnTo>
                <a:lnTo>
                  <a:pt x="8638" y="12750"/>
                </a:lnTo>
                <a:lnTo>
                  <a:pt x="8638" y="12775"/>
                </a:lnTo>
                <a:lnTo>
                  <a:pt x="8979" y="13018"/>
                </a:lnTo>
                <a:lnTo>
                  <a:pt x="9319" y="13261"/>
                </a:lnTo>
                <a:lnTo>
                  <a:pt x="9490" y="13383"/>
                </a:lnTo>
                <a:lnTo>
                  <a:pt x="9660" y="13480"/>
                </a:lnTo>
                <a:lnTo>
                  <a:pt x="9855" y="13553"/>
                </a:lnTo>
                <a:lnTo>
                  <a:pt x="10049" y="13602"/>
                </a:lnTo>
                <a:lnTo>
                  <a:pt x="9538" y="13943"/>
                </a:lnTo>
                <a:lnTo>
                  <a:pt x="9538" y="13918"/>
                </a:lnTo>
                <a:lnTo>
                  <a:pt x="9465" y="13870"/>
                </a:lnTo>
                <a:lnTo>
                  <a:pt x="9368" y="13821"/>
                </a:lnTo>
                <a:lnTo>
                  <a:pt x="9222" y="13724"/>
                </a:lnTo>
                <a:lnTo>
                  <a:pt x="8808" y="13407"/>
                </a:lnTo>
                <a:lnTo>
                  <a:pt x="8662" y="13286"/>
                </a:lnTo>
                <a:lnTo>
                  <a:pt x="8492" y="13140"/>
                </a:lnTo>
                <a:lnTo>
                  <a:pt x="8297" y="13042"/>
                </a:lnTo>
                <a:lnTo>
                  <a:pt x="8200" y="12994"/>
                </a:lnTo>
                <a:lnTo>
                  <a:pt x="8054" y="12994"/>
                </a:lnTo>
                <a:lnTo>
                  <a:pt x="8030" y="13018"/>
                </a:lnTo>
                <a:lnTo>
                  <a:pt x="7957" y="13091"/>
                </a:lnTo>
                <a:lnTo>
                  <a:pt x="7957" y="13164"/>
                </a:lnTo>
                <a:lnTo>
                  <a:pt x="7981" y="13213"/>
                </a:lnTo>
                <a:lnTo>
                  <a:pt x="8005" y="13261"/>
                </a:lnTo>
                <a:lnTo>
                  <a:pt x="8297" y="13529"/>
                </a:lnTo>
                <a:lnTo>
                  <a:pt x="8614" y="13772"/>
                </a:lnTo>
                <a:lnTo>
                  <a:pt x="8881" y="13991"/>
                </a:lnTo>
                <a:lnTo>
                  <a:pt x="9027" y="14113"/>
                </a:lnTo>
                <a:lnTo>
                  <a:pt x="9173" y="14210"/>
                </a:lnTo>
                <a:lnTo>
                  <a:pt x="8784" y="14478"/>
                </a:lnTo>
                <a:lnTo>
                  <a:pt x="8711" y="14502"/>
                </a:lnTo>
                <a:lnTo>
                  <a:pt x="8565" y="14381"/>
                </a:lnTo>
                <a:lnTo>
                  <a:pt x="8419" y="14259"/>
                </a:lnTo>
                <a:lnTo>
                  <a:pt x="8103" y="14040"/>
                </a:lnTo>
                <a:lnTo>
                  <a:pt x="7713" y="13797"/>
                </a:lnTo>
                <a:lnTo>
                  <a:pt x="7348" y="13578"/>
                </a:lnTo>
                <a:lnTo>
                  <a:pt x="6570" y="13115"/>
                </a:lnTo>
                <a:lnTo>
                  <a:pt x="6180" y="12872"/>
                </a:lnTo>
                <a:lnTo>
                  <a:pt x="5767" y="12604"/>
                </a:lnTo>
                <a:lnTo>
                  <a:pt x="5402" y="12312"/>
                </a:lnTo>
                <a:lnTo>
                  <a:pt x="5037" y="11996"/>
                </a:lnTo>
                <a:lnTo>
                  <a:pt x="4623" y="11680"/>
                </a:lnTo>
                <a:lnTo>
                  <a:pt x="4210" y="11363"/>
                </a:lnTo>
                <a:lnTo>
                  <a:pt x="3820" y="11023"/>
                </a:lnTo>
                <a:lnTo>
                  <a:pt x="3626" y="10852"/>
                </a:lnTo>
                <a:lnTo>
                  <a:pt x="3455" y="10658"/>
                </a:lnTo>
                <a:lnTo>
                  <a:pt x="2847" y="9952"/>
                </a:lnTo>
                <a:lnTo>
                  <a:pt x="2263" y="9222"/>
                </a:lnTo>
                <a:lnTo>
                  <a:pt x="1971" y="8857"/>
                </a:lnTo>
                <a:lnTo>
                  <a:pt x="1728" y="8468"/>
                </a:lnTo>
                <a:lnTo>
                  <a:pt x="1484" y="8054"/>
                </a:lnTo>
                <a:lnTo>
                  <a:pt x="1265" y="7640"/>
                </a:lnTo>
                <a:lnTo>
                  <a:pt x="1095" y="7227"/>
                </a:lnTo>
                <a:lnTo>
                  <a:pt x="949" y="6789"/>
                </a:lnTo>
                <a:lnTo>
                  <a:pt x="827" y="6351"/>
                </a:lnTo>
                <a:lnTo>
                  <a:pt x="730" y="5889"/>
                </a:lnTo>
                <a:lnTo>
                  <a:pt x="657" y="5451"/>
                </a:lnTo>
                <a:lnTo>
                  <a:pt x="633" y="4988"/>
                </a:lnTo>
                <a:lnTo>
                  <a:pt x="608" y="4526"/>
                </a:lnTo>
                <a:lnTo>
                  <a:pt x="608" y="4064"/>
                </a:lnTo>
                <a:lnTo>
                  <a:pt x="608" y="3674"/>
                </a:lnTo>
                <a:lnTo>
                  <a:pt x="657" y="3261"/>
                </a:lnTo>
                <a:lnTo>
                  <a:pt x="706" y="2871"/>
                </a:lnTo>
                <a:lnTo>
                  <a:pt x="827" y="2482"/>
                </a:lnTo>
                <a:lnTo>
                  <a:pt x="973" y="2117"/>
                </a:lnTo>
                <a:lnTo>
                  <a:pt x="1046" y="1947"/>
                </a:lnTo>
                <a:lnTo>
                  <a:pt x="1168" y="1776"/>
                </a:lnTo>
                <a:lnTo>
                  <a:pt x="1265" y="1630"/>
                </a:lnTo>
                <a:lnTo>
                  <a:pt x="1411" y="1460"/>
                </a:lnTo>
                <a:lnTo>
                  <a:pt x="1557" y="1338"/>
                </a:lnTo>
                <a:lnTo>
                  <a:pt x="1728" y="1192"/>
                </a:lnTo>
                <a:lnTo>
                  <a:pt x="1922" y="1071"/>
                </a:lnTo>
                <a:lnTo>
                  <a:pt x="2117" y="949"/>
                </a:lnTo>
                <a:lnTo>
                  <a:pt x="2336" y="852"/>
                </a:lnTo>
                <a:lnTo>
                  <a:pt x="2531" y="779"/>
                </a:lnTo>
                <a:lnTo>
                  <a:pt x="2774" y="706"/>
                </a:lnTo>
                <a:lnTo>
                  <a:pt x="2993" y="633"/>
                </a:lnTo>
                <a:lnTo>
                  <a:pt x="3455" y="560"/>
                </a:lnTo>
                <a:lnTo>
                  <a:pt x="3918" y="535"/>
                </a:lnTo>
                <a:close/>
                <a:moveTo>
                  <a:pt x="3358" y="0"/>
                </a:moveTo>
                <a:lnTo>
                  <a:pt x="2969" y="73"/>
                </a:lnTo>
                <a:lnTo>
                  <a:pt x="2579" y="146"/>
                </a:lnTo>
                <a:lnTo>
                  <a:pt x="2239" y="268"/>
                </a:lnTo>
                <a:lnTo>
                  <a:pt x="1874" y="414"/>
                </a:lnTo>
                <a:lnTo>
                  <a:pt x="1557" y="608"/>
                </a:lnTo>
                <a:lnTo>
                  <a:pt x="1241" y="827"/>
                </a:lnTo>
                <a:lnTo>
                  <a:pt x="949" y="1095"/>
                </a:lnTo>
                <a:lnTo>
                  <a:pt x="706" y="1387"/>
                </a:lnTo>
                <a:lnTo>
                  <a:pt x="487" y="1728"/>
                </a:lnTo>
                <a:lnTo>
                  <a:pt x="316" y="2093"/>
                </a:lnTo>
                <a:lnTo>
                  <a:pt x="195" y="2482"/>
                </a:lnTo>
                <a:lnTo>
                  <a:pt x="97" y="2896"/>
                </a:lnTo>
                <a:lnTo>
                  <a:pt x="49" y="3309"/>
                </a:lnTo>
                <a:lnTo>
                  <a:pt x="0" y="3747"/>
                </a:lnTo>
                <a:lnTo>
                  <a:pt x="0" y="4161"/>
                </a:lnTo>
                <a:lnTo>
                  <a:pt x="24" y="4988"/>
                </a:lnTo>
                <a:lnTo>
                  <a:pt x="73" y="5451"/>
                </a:lnTo>
                <a:lnTo>
                  <a:pt x="146" y="5913"/>
                </a:lnTo>
                <a:lnTo>
                  <a:pt x="219" y="6351"/>
                </a:lnTo>
                <a:lnTo>
                  <a:pt x="341" y="6789"/>
                </a:lnTo>
                <a:lnTo>
                  <a:pt x="487" y="7227"/>
                </a:lnTo>
                <a:lnTo>
                  <a:pt x="633" y="7665"/>
                </a:lnTo>
                <a:lnTo>
                  <a:pt x="827" y="8078"/>
                </a:lnTo>
                <a:lnTo>
                  <a:pt x="1046" y="8492"/>
                </a:lnTo>
                <a:lnTo>
                  <a:pt x="1265" y="8881"/>
                </a:lnTo>
                <a:lnTo>
                  <a:pt x="1533" y="9246"/>
                </a:lnTo>
                <a:lnTo>
                  <a:pt x="1801" y="9587"/>
                </a:lnTo>
                <a:lnTo>
                  <a:pt x="2093" y="9928"/>
                </a:lnTo>
                <a:lnTo>
                  <a:pt x="2458" y="10341"/>
                </a:lnTo>
                <a:lnTo>
                  <a:pt x="2798" y="10779"/>
                </a:lnTo>
                <a:lnTo>
                  <a:pt x="3139" y="11169"/>
                </a:lnTo>
                <a:lnTo>
                  <a:pt x="3334" y="11363"/>
                </a:lnTo>
                <a:lnTo>
                  <a:pt x="3553" y="11558"/>
                </a:lnTo>
                <a:lnTo>
                  <a:pt x="4331" y="12215"/>
                </a:lnTo>
                <a:lnTo>
                  <a:pt x="5134" y="12823"/>
                </a:lnTo>
                <a:lnTo>
                  <a:pt x="5961" y="13432"/>
                </a:lnTo>
                <a:lnTo>
                  <a:pt x="6399" y="13724"/>
                </a:lnTo>
                <a:lnTo>
                  <a:pt x="6837" y="13991"/>
                </a:lnTo>
                <a:lnTo>
                  <a:pt x="7275" y="14235"/>
                </a:lnTo>
                <a:lnTo>
                  <a:pt x="7689" y="14502"/>
                </a:lnTo>
                <a:lnTo>
                  <a:pt x="7981" y="14672"/>
                </a:lnTo>
                <a:lnTo>
                  <a:pt x="8127" y="14770"/>
                </a:lnTo>
                <a:lnTo>
                  <a:pt x="8249" y="14891"/>
                </a:lnTo>
                <a:lnTo>
                  <a:pt x="8249" y="14964"/>
                </a:lnTo>
                <a:lnTo>
                  <a:pt x="8249" y="15062"/>
                </a:lnTo>
                <a:lnTo>
                  <a:pt x="8297" y="15110"/>
                </a:lnTo>
                <a:lnTo>
                  <a:pt x="8370" y="15183"/>
                </a:lnTo>
                <a:lnTo>
                  <a:pt x="8443" y="15208"/>
                </a:lnTo>
                <a:lnTo>
                  <a:pt x="8516" y="15232"/>
                </a:lnTo>
                <a:lnTo>
                  <a:pt x="8614" y="15232"/>
                </a:lnTo>
                <a:lnTo>
                  <a:pt x="8711" y="15183"/>
                </a:lnTo>
                <a:lnTo>
                  <a:pt x="8735" y="15159"/>
                </a:lnTo>
                <a:lnTo>
                  <a:pt x="8784" y="15110"/>
                </a:lnTo>
                <a:lnTo>
                  <a:pt x="9490" y="14599"/>
                </a:lnTo>
                <a:lnTo>
                  <a:pt x="10220" y="14113"/>
                </a:lnTo>
                <a:lnTo>
                  <a:pt x="10925" y="13602"/>
                </a:lnTo>
                <a:lnTo>
                  <a:pt x="11631" y="13115"/>
                </a:lnTo>
                <a:lnTo>
                  <a:pt x="12312" y="12604"/>
                </a:lnTo>
                <a:lnTo>
                  <a:pt x="12969" y="12069"/>
                </a:lnTo>
                <a:lnTo>
                  <a:pt x="13578" y="11509"/>
                </a:lnTo>
                <a:lnTo>
                  <a:pt x="14186" y="10925"/>
                </a:lnTo>
                <a:lnTo>
                  <a:pt x="14745" y="10341"/>
                </a:lnTo>
                <a:lnTo>
                  <a:pt x="15256" y="9733"/>
                </a:lnTo>
                <a:lnTo>
                  <a:pt x="15743" y="9076"/>
                </a:lnTo>
                <a:lnTo>
                  <a:pt x="15962" y="8735"/>
                </a:lnTo>
                <a:lnTo>
                  <a:pt x="16157" y="8395"/>
                </a:lnTo>
                <a:lnTo>
                  <a:pt x="16351" y="8054"/>
                </a:lnTo>
                <a:lnTo>
                  <a:pt x="16522" y="7689"/>
                </a:lnTo>
                <a:lnTo>
                  <a:pt x="16668" y="7324"/>
                </a:lnTo>
                <a:lnTo>
                  <a:pt x="16814" y="6959"/>
                </a:lnTo>
                <a:lnTo>
                  <a:pt x="16935" y="6570"/>
                </a:lnTo>
                <a:lnTo>
                  <a:pt x="17033" y="6181"/>
                </a:lnTo>
                <a:lnTo>
                  <a:pt x="17106" y="5791"/>
                </a:lnTo>
                <a:lnTo>
                  <a:pt x="17179" y="5378"/>
                </a:lnTo>
                <a:lnTo>
                  <a:pt x="17203" y="5013"/>
                </a:lnTo>
                <a:lnTo>
                  <a:pt x="17227" y="4623"/>
                </a:lnTo>
                <a:lnTo>
                  <a:pt x="17227" y="4210"/>
                </a:lnTo>
                <a:lnTo>
                  <a:pt x="17203" y="3820"/>
                </a:lnTo>
                <a:lnTo>
                  <a:pt x="17130" y="3407"/>
                </a:lnTo>
                <a:lnTo>
                  <a:pt x="17057" y="3017"/>
                </a:lnTo>
                <a:lnTo>
                  <a:pt x="16960" y="2652"/>
                </a:lnTo>
                <a:lnTo>
                  <a:pt x="16814" y="2287"/>
                </a:lnTo>
                <a:lnTo>
                  <a:pt x="16643" y="1947"/>
                </a:lnTo>
                <a:lnTo>
                  <a:pt x="16449" y="1655"/>
                </a:lnTo>
                <a:lnTo>
                  <a:pt x="16205" y="1363"/>
                </a:lnTo>
                <a:lnTo>
                  <a:pt x="15938" y="1119"/>
                </a:lnTo>
                <a:lnTo>
                  <a:pt x="15646" y="876"/>
                </a:lnTo>
                <a:lnTo>
                  <a:pt x="15329" y="681"/>
                </a:lnTo>
                <a:lnTo>
                  <a:pt x="14989" y="511"/>
                </a:lnTo>
                <a:lnTo>
                  <a:pt x="14648" y="365"/>
                </a:lnTo>
                <a:lnTo>
                  <a:pt x="14332" y="243"/>
                </a:lnTo>
                <a:lnTo>
                  <a:pt x="13967" y="170"/>
                </a:lnTo>
                <a:lnTo>
                  <a:pt x="13578" y="97"/>
                </a:lnTo>
                <a:lnTo>
                  <a:pt x="13188" y="73"/>
                </a:lnTo>
                <a:lnTo>
                  <a:pt x="12799" y="49"/>
                </a:lnTo>
                <a:lnTo>
                  <a:pt x="12410" y="73"/>
                </a:lnTo>
                <a:lnTo>
                  <a:pt x="12045" y="146"/>
                </a:lnTo>
                <a:lnTo>
                  <a:pt x="11704" y="243"/>
                </a:lnTo>
                <a:lnTo>
                  <a:pt x="11217" y="462"/>
                </a:lnTo>
                <a:lnTo>
                  <a:pt x="10731" y="706"/>
                </a:lnTo>
                <a:lnTo>
                  <a:pt x="10268" y="949"/>
                </a:lnTo>
                <a:lnTo>
                  <a:pt x="9806" y="1241"/>
                </a:lnTo>
                <a:lnTo>
                  <a:pt x="9611" y="1363"/>
                </a:lnTo>
                <a:lnTo>
                  <a:pt x="9271" y="1582"/>
                </a:lnTo>
                <a:lnTo>
                  <a:pt x="8906" y="1874"/>
                </a:lnTo>
                <a:lnTo>
                  <a:pt x="8735" y="2044"/>
                </a:lnTo>
                <a:lnTo>
                  <a:pt x="8589" y="2190"/>
                </a:lnTo>
                <a:lnTo>
                  <a:pt x="8468" y="2044"/>
                </a:lnTo>
                <a:lnTo>
                  <a:pt x="8322" y="1922"/>
                </a:lnTo>
                <a:lnTo>
                  <a:pt x="7981" y="1630"/>
                </a:lnTo>
                <a:lnTo>
                  <a:pt x="7592" y="1363"/>
                </a:lnTo>
                <a:lnTo>
                  <a:pt x="7202" y="1119"/>
                </a:lnTo>
                <a:lnTo>
                  <a:pt x="6813" y="900"/>
                </a:lnTo>
                <a:lnTo>
                  <a:pt x="6472" y="706"/>
                </a:lnTo>
                <a:lnTo>
                  <a:pt x="5986" y="487"/>
                </a:lnTo>
                <a:lnTo>
                  <a:pt x="5645" y="341"/>
                </a:lnTo>
                <a:lnTo>
                  <a:pt x="5280" y="219"/>
                </a:lnTo>
                <a:lnTo>
                  <a:pt x="4915" y="122"/>
                </a:lnTo>
                <a:lnTo>
                  <a:pt x="4526" y="49"/>
                </a:lnTo>
                <a:lnTo>
                  <a:pt x="413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4" name="Google Shape;2284;p44"/>
          <p:cNvSpPr/>
          <p:nvPr/>
        </p:nvSpPr>
        <p:spPr>
          <a:xfrm>
            <a:off x="1718760" y="543289"/>
            <a:ext cx="191034" cy="191868"/>
          </a:xfrm>
          <a:custGeom>
            <a:avLst/>
            <a:gdLst/>
            <a:ahLst/>
            <a:cxnLst/>
            <a:rect l="l" t="t" r="r" b="b"/>
            <a:pathLst>
              <a:path w="16717" h="16790" extrusionOk="0">
                <a:moveTo>
                  <a:pt x="8687" y="511"/>
                </a:moveTo>
                <a:lnTo>
                  <a:pt x="9174" y="1046"/>
                </a:lnTo>
                <a:lnTo>
                  <a:pt x="9660" y="1606"/>
                </a:lnTo>
                <a:lnTo>
                  <a:pt x="10025" y="2068"/>
                </a:lnTo>
                <a:lnTo>
                  <a:pt x="10196" y="2312"/>
                </a:lnTo>
                <a:lnTo>
                  <a:pt x="10390" y="2531"/>
                </a:lnTo>
                <a:lnTo>
                  <a:pt x="10585" y="2701"/>
                </a:lnTo>
                <a:lnTo>
                  <a:pt x="10780" y="2871"/>
                </a:lnTo>
                <a:lnTo>
                  <a:pt x="11023" y="2969"/>
                </a:lnTo>
                <a:lnTo>
                  <a:pt x="11242" y="3042"/>
                </a:lnTo>
                <a:lnTo>
                  <a:pt x="11485" y="3066"/>
                </a:lnTo>
                <a:lnTo>
                  <a:pt x="11729" y="3042"/>
                </a:lnTo>
                <a:lnTo>
                  <a:pt x="11972" y="2969"/>
                </a:lnTo>
                <a:lnTo>
                  <a:pt x="12215" y="2847"/>
                </a:lnTo>
                <a:lnTo>
                  <a:pt x="12337" y="2750"/>
                </a:lnTo>
                <a:lnTo>
                  <a:pt x="12434" y="2652"/>
                </a:lnTo>
                <a:lnTo>
                  <a:pt x="12605" y="2433"/>
                </a:lnTo>
                <a:lnTo>
                  <a:pt x="12726" y="2190"/>
                </a:lnTo>
                <a:lnTo>
                  <a:pt x="12824" y="1922"/>
                </a:lnTo>
                <a:lnTo>
                  <a:pt x="12921" y="1679"/>
                </a:lnTo>
                <a:lnTo>
                  <a:pt x="13043" y="1411"/>
                </a:lnTo>
                <a:lnTo>
                  <a:pt x="13164" y="1168"/>
                </a:lnTo>
                <a:lnTo>
                  <a:pt x="13335" y="973"/>
                </a:lnTo>
                <a:lnTo>
                  <a:pt x="13456" y="852"/>
                </a:lnTo>
                <a:lnTo>
                  <a:pt x="13602" y="779"/>
                </a:lnTo>
                <a:lnTo>
                  <a:pt x="13724" y="706"/>
                </a:lnTo>
                <a:lnTo>
                  <a:pt x="13870" y="657"/>
                </a:lnTo>
                <a:lnTo>
                  <a:pt x="13991" y="608"/>
                </a:lnTo>
                <a:lnTo>
                  <a:pt x="14137" y="584"/>
                </a:lnTo>
                <a:lnTo>
                  <a:pt x="14283" y="584"/>
                </a:lnTo>
                <a:lnTo>
                  <a:pt x="14429" y="608"/>
                </a:lnTo>
                <a:lnTo>
                  <a:pt x="14721" y="681"/>
                </a:lnTo>
                <a:lnTo>
                  <a:pt x="14989" y="779"/>
                </a:lnTo>
                <a:lnTo>
                  <a:pt x="15232" y="949"/>
                </a:lnTo>
                <a:lnTo>
                  <a:pt x="15451" y="1119"/>
                </a:lnTo>
                <a:lnTo>
                  <a:pt x="15403" y="1168"/>
                </a:lnTo>
                <a:lnTo>
                  <a:pt x="15354" y="1217"/>
                </a:lnTo>
                <a:lnTo>
                  <a:pt x="15354" y="1265"/>
                </a:lnTo>
                <a:lnTo>
                  <a:pt x="15354" y="1314"/>
                </a:lnTo>
                <a:lnTo>
                  <a:pt x="15403" y="1363"/>
                </a:lnTo>
                <a:lnTo>
                  <a:pt x="15646" y="1363"/>
                </a:lnTo>
                <a:lnTo>
                  <a:pt x="15670" y="1387"/>
                </a:lnTo>
                <a:lnTo>
                  <a:pt x="15768" y="1533"/>
                </a:lnTo>
                <a:lnTo>
                  <a:pt x="15646" y="1557"/>
                </a:lnTo>
                <a:lnTo>
                  <a:pt x="15500" y="1606"/>
                </a:lnTo>
                <a:lnTo>
                  <a:pt x="15427" y="1630"/>
                </a:lnTo>
                <a:lnTo>
                  <a:pt x="15378" y="1703"/>
                </a:lnTo>
                <a:lnTo>
                  <a:pt x="15354" y="1752"/>
                </a:lnTo>
                <a:lnTo>
                  <a:pt x="15378" y="1801"/>
                </a:lnTo>
                <a:lnTo>
                  <a:pt x="15451" y="1825"/>
                </a:lnTo>
                <a:lnTo>
                  <a:pt x="15500" y="1849"/>
                </a:lnTo>
                <a:lnTo>
                  <a:pt x="15646" y="1874"/>
                </a:lnTo>
                <a:lnTo>
                  <a:pt x="15914" y="1874"/>
                </a:lnTo>
                <a:lnTo>
                  <a:pt x="16011" y="2068"/>
                </a:lnTo>
                <a:lnTo>
                  <a:pt x="15841" y="2044"/>
                </a:lnTo>
                <a:lnTo>
                  <a:pt x="15695" y="2044"/>
                </a:lnTo>
                <a:lnTo>
                  <a:pt x="15573" y="2068"/>
                </a:lnTo>
                <a:lnTo>
                  <a:pt x="15451" y="2141"/>
                </a:lnTo>
                <a:lnTo>
                  <a:pt x="15427" y="2141"/>
                </a:lnTo>
                <a:lnTo>
                  <a:pt x="15451" y="2166"/>
                </a:lnTo>
                <a:lnTo>
                  <a:pt x="15500" y="2239"/>
                </a:lnTo>
                <a:lnTo>
                  <a:pt x="15573" y="2287"/>
                </a:lnTo>
                <a:lnTo>
                  <a:pt x="15743" y="2360"/>
                </a:lnTo>
                <a:lnTo>
                  <a:pt x="16084" y="2458"/>
                </a:lnTo>
                <a:lnTo>
                  <a:pt x="16084" y="2652"/>
                </a:lnTo>
                <a:lnTo>
                  <a:pt x="16060" y="2823"/>
                </a:lnTo>
                <a:lnTo>
                  <a:pt x="15646" y="2725"/>
                </a:lnTo>
                <a:lnTo>
                  <a:pt x="15427" y="2652"/>
                </a:lnTo>
                <a:lnTo>
                  <a:pt x="15330" y="2628"/>
                </a:lnTo>
                <a:lnTo>
                  <a:pt x="15184" y="2628"/>
                </a:lnTo>
                <a:lnTo>
                  <a:pt x="15184" y="2652"/>
                </a:lnTo>
                <a:lnTo>
                  <a:pt x="15281" y="2750"/>
                </a:lnTo>
                <a:lnTo>
                  <a:pt x="15378" y="2847"/>
                </a:lnTo>
                <a:lnTo>
                  <a:pt x="15622" y="2993"/>
                </a:lnTo>
                <a:lnTo>
                  <a:pt x="15768" y="3090"/>
                </a:lnTo>
                <a:lnTo>
                  <a:pt x="15962" y="3139"/>
                </a:lnTo>
                <a:lnTo>
                  <a:pt x="15841" y="3309"/>
                </a:lnTo>
                <a:lnTo>
                  <a:pt x="15768" y="3407"/>
                </a:lnTo>
                <a:lnTo>
                  <a:pt x="15670" y="3334"/>
                </a:lnTo>
                <a:lnTo>
                  <a:pt x="15573" y="3285"/>
                </a:lnTo>
                <a:lnTo>
                  <a:pt x="15378" y="3212"/>
                </a:lnTo>
                <a:lnTo>
                  <a:pt x="14989" y="3017"/>
                </a:lnTo>
                <a:lnTo>
                  <a:pt x="14794" y="2944"/>
                </a:lnTo>
                <a:lnTo>
                  <a:pt x="14600" y="2896"/>
                </a:lnTo>
                <a:lnTo>
                  <a:pt x="14575" y="2896"/>
                </a:lnTo>
                <a:lnTo>
                  <a:pt x="14575" y="2920"/>
                </a:lnTo>
                <a:lnTo>
                  <a:pt x="14673" y="3090"/>
                </a:lnTo>
                <a:lnTo>
                  <a:pt x="14819" y="3236"/>
                </a:lnTo>
                <a:lnTo>
                  <a:pt x="14965" y="3358"/>
                </a:lnTo>
                <a:lnTo>
                  <a:pt x="15135" y="3455"/>
                </a:lnTo>
                <a:lnTo>
                  <a:pt x="15427" y="3626"/>
                </a:lnTo>
                <a:lnTo>
                  <a:pt x="15086" y="3747"/>
                </a:lnTo>
                <a:lnTo>
                  <a:pt x="14989" y="3674"/>
                </a:lnTo>
                <a:lnTo>
                  <a:pt x="14867" y="3650"/>
                </a:lnTo>
                <a:lnTo>
                  <a:pt x="14770" y="3601"/>
                </a:lnTo>
                <a:lnTo>
                  <a:pt x="14673" y="3528"/>
                </a:lnTo>
                <a:lnTo>
                  <a:pt x="14527" y="3407"/>
                </a:lnTo>
                <a:lnTo>
                  <a:pt x="14429" y="3358"/>
                </a:lnTo>
                <a:lnTo>
                  <a:pt x="14332" y="3334"/>
                </a:lnTo>
                <a:lnTo>
                  <a:pt x="14308" y="3334"/>
                </a:lnTo>
                <a:lnTo>
                  <a:pt x="14259" y="3358"/>
                </a:lnTo>
                <a:lnTo>
                  <a:pt x="14235" y="3431"/>
                </a:lnTo>
                <a:lnTo>
                  <a:pt x="14259" y="3528"/>
                </a:lnTo>
                <a:lnTo>
                  <a:pt x="14308" y="3650"/>
                </a:lnTo>
                <a:lnTo>
                  <a:pt x="14478" y="3845"/>
                </a:lnTo>
                <a:lnTo>
                  <a:pt x="14551" y="3918"/>
                </a:lnTo>
                <a:lnTo>
                  <a:pt x="14308" y="4015"/>
                </a:lnTo>
                <a:lnTo>
                  <a:pt x="14186" y="3942"/>
                </a:lnTo>
                <a:lnTo>
                  <a:pt x="14064" y="3893"/>
                </a:lnTo>
                <a:lnTo>
                  <a:pt x="14016" y="3869"/>
                </a:lnTo>
                <a:lnTo>
                  <a:pt x="13943" y="3845"/>
                </a:lnTo>
                <a:lnTo>
                  <a:pt x="13918" y="3869"/>
                </a:lnTo>
                <a:lnTo>
                  <a:pt x="13894" y="3893"/>
                </a:lnTo>
                <a:lnTo>
                  <a:pt x="13894" y="3966"/>
                </a:lnTo>
                <a:lnTo>
                  <a:pt x="13918" y="4039"/>
                </a:lnTo>
                <a:lnTo>
                  <a:pt x="13991" y="4161"/>
                </a:lnTo>
                <a:lnTo>
                  <a:pt x="14040" y="4210"/>
                </a:lnTo>
                <a:lnTo>
                  <a:pt x="13967" y="4283"/>
                </a:lnTo>
                <a:lnTo>
                  <a:pt x="13870" y="4404"/>
                </a:lnTo>
                <a:lnTo>
                  <a:pt x="13845" y="4331"/>
                </a:lnTo>
                <a:lnTo>
                  <a:pt x="13797" y="4234"/>
                </a:lnTo>
                <a:lnTo>
                  <a:pt x="13724" y="4161"/>
                </a:lnTo>
                <a:lnTo>
                  <a:pt x="13651" y="4161"/>
                </a:lnTo>
                <a:lnTo>
                  <a:pt x="13626" y="4234"/>
                </a:lnTo>
                <a:lnTo>
                  <a:pt x="13602" y="4283"/>
                </a:lnTo>
                <a:lnTo>
                  <a:pt x="13602" y="4380"/>
                </a:lnTo>
                <a:lnTo>
                  <a:pt x="13602" y="4428"/>
                </a:lnTo>
                <a:lnTo>
                  <a:pt x="13675" y="4550"/>
                </a:lnTo>
                <a:lnTo>
                  <a:pt x="13748" y="4647"/>
                </a:lnTo>
                <a:lnTo>
                  <a:pt x="13699" y="4842"/>
                </a:lnTo>
                <a:lnTo>
                  <a:pt x="13675" y="5037"/>
                </a:lnTo>
                <a:lnTo>
                  <a:pt x="13699" y="5231"/>
                </a:lnTo>
                <a:lnTo>
                  <a:pt x="13724" y="5426"/>
                </a:lnTo>
                <a:lnTo>
                  <a:pt x="13797" y="5621"/>
                </a:lnTo>
                <a:lnTo>
                  <a:pt x="13870" y="5815"/>
                </a:lnTo>
                <a:lnTo>
                  <a:pt x="13967" y="5986"/>
                </a:lnTo>
                <a:lnTo>
                  <a:pt x="14089" y="6132"/>
                </a:lnTo>
                <a:lnTo>
                  <a:pt x="14308" y="6351"/>
                </a:lnTo>
                <a:lnTo>
                  <a:pt x="14527" y="6570"/>
                </a:lnTo>
                <a:lnTo>
                  <a:pt x="14746" y="6764"/>
                </a:lnTo>
                <a:lnTo>
                  <a:pt x="14965" y="6983"/>
                </a:lnTo>
                <a:lnTo>
                  <a:pt x="15597" y="7640"/>
                </a:lnTo>
                <a:lnTo>
                  <a:pt x="15914" y="7981"/>
                </a:lnTo>
                <a:lnTo>
                  <a:pt x="16254" y="8273"/>
                </a:lnTo>
                <a:lnTo>
                  <a:pt x="16279" y="8297"/>
                </a:lnTo>
                <a:lnTo>
                  <a:pt x="16230" y="8443"/>
                </a:lnTo>
                <a:lnTo>
                  <a:pt x="16133" y="8346"/>
                </a:lnTo>
                <a:lnTo>
                  <a:pt x="16035" y="8249"/>
                </a:lnTo>
                <a:lnTo>
                  <a:pt x="15768" y="8078"/>
                </a:lnTo>
                <a:lnTo>
                  <a:pt x="15573" y="7981"/>
                </a:lnTo>
                <a:lnTo>
                  <a:pt x="15378" y="7884"/>
                </a:lnTo>
                <a:lnTo>
                  <a:pt x="15159" y="7811"/>
                </a:lnTo>
                <a:lnTo>
                  <a:pt x="14940" y="7738"/>
                </a:lnTo>
                <a:lnTo>
                  <a:pt x="14892" y="7762"/>
                </a:lnTo>
                <a:lnTo>
                  <a:pt x="14892" y="7786"/>
                </a:lnTo>
                <a:lnTo>
                  <a:pt x="15013" y="7932"/>
                </a:lnTo>
                <a:lnTo>
                  <a:pt x="15159" y="8078"/>
                </a:lnTo>
                <a:lnTo>
                  <a:pt x="15476" y="8297"/>
                </a:lnTo>
                <a:lnTo>
                  <a:pt x="15695" y="8468"/>
                </a:lnTo>
                <a:lnTo>
                  <a:pt x="15889" y="8614"/>
                </a:lnTo>
                <a:lnTo>
                  <a:pt x="15987" y="8687"/>
                </a:lnTo>
                <a:lnTo>
                  <a:pt x="16060" y="8711"/>
                </a:lnTo>
                <a:lnTo>
                  <a:pt x="15865" y="9003"/>
                </a:lnTo>
                <a:lnTo>
                  <a:pt x="15816" y="9076"/>
                </a:lnTo>
                <a:lnTo>
                  <a:pt x="15816" y="9052"/>
                </a:lnTo>
                <a:lnTo>
                  <a:pt x="15768" y="8954"/>
                </a:lnTo>
                <a:lnTo>
                  <a:pt x="15695" y="8881"/>
                </a:lnTo>
                <a:lnTo>
                  <a:pt x="15597" y="8833"/>
                </a:lnTo>
                <a:lnTo>
                  <a:pt x="15524" y="8784"/>
                </a:lnTo>
                <a:lnTo>
                  <a:pt x="15135" y="8614"/>
                </a:lnTo>
                <a:lnTo>
                  <a:pt x="14916" y="8516"/>
                </a:lnTo>
                <a:lnTo>
                  <a:pt x="14721" y="8395"/>
                </a:lnTo>
                <a:lnTo>
                  <a:pt x="14527" y="8273"/>
                </a:lnTo>
                <a:lnTo>
                  <a:pt x="14332" y="8176"/>
                </a:lnTo>
                <a:lnTo>
                  <a:pt x="14283" y="8176"/>
                </a:lnTo>
                <a:lnTo>
                  <a:pt x="14283" y="8200"/>
                </a:lnTo>
                <a:lnTo>
                  <a:pt x="14259" y="8249"/>
                </a:lnTo>
                <a:lnTo>
                  <a:pt x="14308" y="8346"/>
                </a:lnTo>
                <a:lnTo>
                  <a:pt x="14356" y="8419"/>
                </a:lnTo>
                <a:lnTo>
                  <a:pt x="14527" y="8589"/>
                </a:lnTo>
                <a:lnTo>
                  <a:pt x="14721" y="8735"/>
                </a:lnTo>
                <a:lnTo>
                  <a:pt x="14892" y="8833"/>
                </a:lnTo>
                <a:lnTo>
                  <a:pt x="15086" y="8954"/>
                </a:lnTo>
                <a:lnTo>
                  <a:pt x="15305" y="9076"/>
                </a:lnTo>
                <a:lnTo>
                  <a:pt x="15427" y="9100"/>
                </a:lnTo>
                <a:lnTo>
                  <a:pt x="15549" y="9149"/>
                </a:lnTo>
                <a:lnTo>
                  <a:pt x="15743" y="9149"/>
                </a:lnTo>
                <a:lnTo>
                  <a:pt x="15768" y="9125"/>
                </a:lnTo>
                <a:lnTo>
                  <a:pt x="15451" y="9587"/>
                </a:lnTo>
                <a:lnTo>
                  <a:pt x="15330" y="9490"/>
                </a:lnTo>
                <a:lnTo>
                  <a:pt x="15208" y="9417"/>
                </a:lnTo>
                <a:lnTo>
                  <a:pt x="14965" y="9246"/>
                </a:lnTo>
                <a:lnTo>
                  <a:pt x="14746" y="9100"/>
                </a:lnTo>
                <a:lnTo>
                  <a:pt x="14502" y="8954"/>
                </a:lnTo>
                <a:lnTo>
                  <a:pt x="14381" y="8881"/>
                </a:lnTo>
                <a:lnTo>
                  <a:pt x="14235" y="8833"/>
                </a:lnTo>
                <a:lnTo>
                  <a:pt x="14113" y="8808"/>
                </a:lnTo>
                <a:lnTo>
                  <a:pt x="13991" y="8808"/>
                </a:lnTo>
                <a:lnTo>
                  <a:pt x="13943" y="8833"/>
                </a:lnTo>
                <a:lnTo>
                  <a:pt x="13943" y="8857"/>
                </a:lnTo>
                <a:lnTo>
                  <a:pt x="14016" y="8954"/>
                </a:lnTo>
                <a:lnTo>
                  <a:pt x="14089" y="9052"/>
                </a:lnTo>
                <a:lnTo>
                  <a:pt x="14283" y="9222"/>
                </a:lnTo>
                <a:lnTo>
                  <a:pt x="14673" y="9514"/>
                </a:lnTo>
                <a:lnTo>
                  <a:pt x="14916" y="9709"/>
                </a:lnTo>
                <a:lnTo>
                  <a:pt x="15062" y="9806"/>
                </a:lnTo>
                <a:lnTo>
                  <a:pt x="15208" y="9903"/>
                </a:lnTo>
                <a:lnTo>
                  <a:pt x="15086" y="10049"/>
                </a:lnTo>
                <a:lnTo>
                  <a:pt x="15013" y="10122"/>
                </a:lnTo>
                <a:lnTo>
                  <a:pt x="14843" y="10001"/>
                </a:lnTo>
                <a:lnTo>
                  <a:pt x="14721" y="9928"/>
                </a:lnTo>
                <a:lnTo>
                  <a:pt x="14405" y="9782"/>
                </a:lnTo>
                <a:lnTo>
                  <a:pt x="14089" y="9636"/>
                </a:lnTo>
                <a:lnTo>
                  <a:pt x="13943" y="9538"/>
                </a:lnTo>
                <a:lnTo>
                  <a:pt x="13797" y="9441"/>
                </a:lnTo>
                <a:lnTo>
                  <a:pt x="13699" y="9319"/>
                </a:lnTo>
                <a:lnTo>
                  <a:pt x="13626" y="9149"/>
                </a:lnTo>
                <a:lnTo>
                  <a:pt x="13578" y="9149"/>
                </a:lnTo>
                <a:lnTo>
                  <a:pt x="13554" y="9295"/>
                </a:lnTo>
                <a:lnTo>
                  <a:pt x="13578" y="9392"/>
                </a:lnTo>
                <a:lnTo>
                  <a:pt x="13602" y="9514"/>
                </a:lnTo>
                <a:lnTo>
                  <a:pt x="13651" y="9611"/>
                </a:lnTo>
                <a:lnTo>
                  <a:pt x="13724" y="9709"/>
                </a:lnTo>
                <a:lnTo>
                  <a:pt x="13797" y="9782"/>
                </a:lnTo>
                <a:lnTo>
                  <a:pt x="13991" y="9952"/>
                </a:lnTo>
                <a:lnTo>
                  <a:pt x="14283" y="10122"/>
                </a:lnTo>
                <a:lnTo>
                  <a:pt x="14600" y="10268"/>
                </a:lnTo>
                <a:lnTo>
                  <a:pt x="14746" y="10390"/>
                </a:lnTo>
                <a:lnTo>
                  <a:pt x="14551" y="10512"/>
                </a:lnTo>
                <a:lnTo>
                  <a:pt x="14356" y="10633"/>
                </a:lnTo>
                <a:lnTo>
                  <a:pt x="14259" y="10512"/>
                </a:lnTo>
                <a:lnTo>
                  <a:pt x="14137" y="10414"/>
                </a:lnTo>
                <a:lnTo>
                  <a:pt x="13894" y="10244"/>
                </a:lnTo>
                <a:lnTo>
                  <a:pt x="13724" y="10122"/>
                </a:lnTo>
                <a:lnTo>
                  <a:pt x="13578" y="9976"/>
                </a:lnTo>
                <a:lnTo>
                  <a:pt x="13456" y="9855"/>
                </a:lnTo>
                <a:lnTo>
                  <a:pt x="13408" y="9782"/>
                </a:lnTo>
                <a:lnTo>
                  <a:pt x="13359" y="9733"/>
                </a:lnTo>
                <a:lnTo>
                  <a:pt x="13310" y="9733"/>
                </a:lnTo>
                <a:lnTo>
                  <a:pt x="13286" y="9757"/>
                </a:lnTo>
                <a:lnTo>
                  <a:pt x="13262" y="9830"/>
                </a:lnTo>
                <a:lnTo>
                  <a:pt x="13262" y="9928"/>
                </a:lnTo>
                <a:lnTo>
                  <a:pt x="13262" y="10001"/>
                </a:lnTo>
                <a:lnTo>
                  <a:pt x="13310" y="10098"/>
                </a:lnTo>
                <a:lnTo>
                  <a:pt x="13408" y="10244"/>
                </a:lnTo>
                <a:lnTo>
                  <a:pt x="13529" y="10390"/>
                </a:lnTo>
                <a:lnTo>
                  <a:pt x="13699" y="10536"/>
                </a:lnTo>
                <a:lnTo>
                  <a:pt x="13894" y="10682"/>
                </a:lnTo>
                <a:lnTo>
                  <a:pt x="13991" y="10779"/>
                </a:lnTo>
                <a:lnTo>
                  <a:pt x="13894" y="10828"/>
                </a:lnTo>
                <a:lnTo>
                  <a:pt x="13578" y="10828"/>
                </a:lnTo>
                <a:lnTo>
                  <a:pt x="13505" y="10804"/>
                </a:lnTo>
                <a:lnTo>
                  <a:pt x="13335" y="10706"/>
                </a:lnTo>
                <a:lnTo>
                  <a:pt x="13213" y="10560"/>
                </a:lnTo>
                <a:lnTo>
                  <a:pt x="13116" y="10414"/>
                </a:lnTo>
                <a:lnTo>
                  <a:pt x="13018" y="10244"/>
                </a:lnTo>
                <a:lnTo>
                  <a:pt x="12872" y="9879"/>
                </a:lnTo>
                <a:lnTo>
                  <a:pt x="12775" y="9636"/>
                </a:lnTo>
                <a:lnTo>
                  <a:pt x="12653" y="9392"/>
                </a:lnTo>
                <a:lnTo>
                  <a:pt x="12532" y="9173"/>
                </a:lnTo>
                <a:lnTo>
                  <a:pt x="12386" y="8979"/>
                </a:lnTo>
                <a:lnTo>
                  <a:pt x="12215" y="8808"/>
                </a:lnTo>
                <a:lnTo>
                  <a:pt x="12021" y="8662"/>
                </a:lnTo>
                <a:lnTo>
                  <a:pt x="11777" y="8565"/>
                </a:lnTo>
                <a:lnTo>
                  <a:pt x="11510" y="8468"/>
                </a:lnTo>
                <a:lnTo>
                  <a:pt x="11218" y="8443"/>
                </a:lnTo>
                <a:lnTo>
                  <a:pt x="10926" y="8443"/>
                </a:lnTo>
                <a:lnTo>
                  <a:pt x="10634" y="8492"/>
                </a:lnTo>
                <a:lnTo>
                  <a:pt x="10366" y="8589"/>
                </a:lnTo>
                <a:lnTo>
                  <a:pt x="10098" y="8687"/>
                </a:lnTo>
                <a:lnTo>
                  <a:pt x="9855" y="8833"/>
                </a:lnTo>
                <a:lnTo>
                  <a:pt x="9612" y="9027"/>
                </a:lnTo>
                <a:lnTo>
                  <a:pt x="9393" y="9198"/>
                </a:lnTo>
                <a:lnTo>
                  <a:pt x="9198" y="9392"/>
                </a:lnTo>
                <a:lnTo>
                  <a:pt x="9028" y="9611"/>
                </a:lnTo>
                <a:lnTo>
                  <a:pt x="8906" y="9855"/>
                </a:lnTo>
                <a:lnTo>
                  <a:pt x="8784" y="10122"/>
                </a:lnTo>
                <a:lnTo>
                  <a:pt x="8711" y="10366"/>
                </a:lnTo>
                <a:lnTo>
                  <a:pt x="8663" y="10633"/>
                </a:lnTo>
                <a:lnTo>
                  <a:pt x="8638" y="10925"/>
                </a:lnTo>
                <a:lnTo>
                  <a:pt x="8663" y="11193"/>
                </a:lnTo>
                <a:lnTo>
                  <a:pt x="8736" y="11461"/>
                </a:lnTo>
                <a:lnTo>
                  <a:pt x="8833" y="11680"/>
                </a:lnTo>
                <a:lnTo>
                  <a:pt x="8955" y="11874"/>
                </a:lnTo>
                <a:lnTo>
                  <a:pt x="9101" y="12045"/>
                </a:lnTo>
                <a:lnTo>
                  <a:pt x="9295" y="12191"/>
                </a:lnTo>
                <a:lnTo>
                  <a:pt x="9514" y="12312"/>
                </a:lnTo>
                <a:lnTo>
                  <a:pt x="9733" y="12409"/>
                </a:lnTo>
                <a:lnTo>
                  <a:pt x="10001" y="12507"/>
                </a:lnTo>
                <a:lnTo>
                  <a:pt x="10220" y="12580"/>
                </a:lnTo>
                <a:lnTo>
                  <a:pt x="10463" y="12677"/>
                </a:lnTo>
                <a:lnTo>
                  <a:pt x="10658" y="12799"/>
                </a:lnTo>
                <a:lnTo>
                  <a:pt x="10731" y="12872"/>
                </a:lnTo>
                <a:lnTo>
                  <a:pt x="10804" y="12969"/>
                </a:lnTo>
                <a:lnTo>
                  <a:pt x="10780" y="12969"/>
                </a:lnTo>
                <a:lnTo>
                  <a:pt x="10536" y="12920"/>
                </a:lnTo>
                <a:lnTo>
                  <a:pt x="10317" y="12872"/>
                </a:lnTo>
                <a:lnTo>
                  <a:pt x="10098" y="12847"/>
                </a:lnTo>
                <a:lnTo>
                  <a:pt x="9855" y="12847"/>
                </a:lnTo>
                <a:lnTo>
                  <a:pt x="9831" y="12872"/>
                </a:lnTo>
                <a:lnTo>
                  <a:pt x="9831" y="12896"/>
                </a:lnTo>
                <a:lnTo>
                  <a:pt x="9831" y="12920"/>
                </a:lnTo>
                <a:lnTo>
                  <a:pt x="9831" y="12945"/>
                </a:lnTo>
                <a:lnTo>
                  <a:pt x="10293" y="13139"/>
                </a:lnTo>
                <a:lnTo>
                  <a:pt x="10609" y="13285"/>
                </a:lnTo>
                <a:lnTo>
                  <a:pt x="10780" y="13334"/>
                </a:lnTo>
                <a:lnTo>
                  <a:pt x="10926" y="13358"/>
                </a:lnTo>
                <a:lnTo>
                  <a:pt x="10901" y="13504"/>
                </a:lnTo>
                <a:lnTo>
                  <a:pt x="10877" y="13650"/>
                </a:lnTo>
                <a:lnTo>
                  <a:pt x="10634" y="13602"/>
                </a:lnTo>
                <a:lnTo>
                  <a:pt x="10366" y="13577"/>
                </a:lnTo>
                <a:lnTo>
                  <a:pt x="10098" y="13504"/>
                </a:lnTo>
                <a:lnTo>
                  <a:pt x="9879" y="13383"/>
                </a:lnTo>
                <a:lnTo>
                  <a:pt x="9855" y="13407"/>
                </a:lnTo>
                <a:lnTo>
                  <a:pt x="9831" y="13431"/>
                </a:lnTo>
                <a:lnTo>
                  <a:pt x="10025" y="13650"/>
                </a:lnTo>
                <a:lnTo>
                  <a:pt x="10123" y="13748"/>
                </a:lnTo>
                <a:lnTo>
                  <a:pt x="10269" y="13821"/>
                </a:lnTo>
                <a:lnTo>
                  <a:pt x="10512" y="13918"/>
                </a:lnTo>
                <a:lnTo>
                  <a:pt x="10780" y="13991"/>
                </a:lnTo>
                <a:lnTo>
                  <a:pt x="10609" y="14283"/>
                </a:lnTo>
                <a:lnTo>
                  <a:pt x="9952" y="14113"/>
                </a:lnTo>
                <a:lnTo>
                  <a:pt x="9490" y="13967"/>
                </a:lnTo>
                <a:lnTo>
                  <a:pt x="9271" y="13894"/>
                </a:lnTo>
                <a:lnTo>
                  <a:pt x="9028" y="13845"/>
                </a:lnTo>
                <a:lnTo>
                  <a:pt x="9003" y="13869"/>
                </a:lnTo>
                <a:lnTo>
                  <a:pt x="8979" y="13869"/>
                </a:lnTo>
                <a:lnTo>
                  <a:pt x="8955" y="13918"/>
                </a:lnTo>
                <a:lnTo>
                  <a:pt x="8979" y="13942"/>
                </a:lnTo>
                <a:lnTo>
                  <a:pt x="9271" y="14137"/>
                </a:lnTo>
                <a:lnTo>
                  <a:pt x="9587" y="14356"/>
                </a:lnTo>
                <a:lnTo>
                  <a:pt x="9952" y="14526"/>
                </a:lnTo>
                <a:lnTo>
                  <a:pt x="10147" y="14599"/>
                </a:lnTo>
                <a:lnTo>
                  <a:pt x="10317" y="14648"/>
                </a:lnTo>
                <a:lnTo>
                  <a:pt x="10074" y="14916"/>
                </a:lnTo>
                <a:lnTo>
                  <a:pt x="9855" y="14867"/>
                </a:lnTo>
                <a:lnTo>
                  <a:pt x="9685" y="14867"/>
                </a:lnTo>
                <a:lnTo>
                  <a:pt x="9393" y="14818"/>
                </a:lnTo>
                <a:lnTo>
                  <a:pt x="9101" y="14721"/>
                </a:lnTo>
                <a:lnTo>
                  <a:pt x="8809" y="14599"/>
                </a:lnTo>
                <a:lnTo>
                  <a:pt x="8541" y="14429"/>
                </a:lnTo>
                <a:lnTo>
                  <a:pt x="8517" y="14429"/>
                </a:lnTo>
                <a:lnTo>
                  <a:pt x="8517" y="14453"/>
                </a:lnTo>
                <a:lnTo>
                  <a:pt x="8565" y="14624"/>
                </a:lnTo>
                <a:lnTo>
                  <a:pt x="8687" y="14770"/>
                </a:lnTo>
                <a:lnTo>
                  <a:pt x="8809" y="14891"/>
                </a:lnTo>
                <a:lnTo>
                  <a:pt x="8955" y="14989"/>
                </a:lnTo>
                <a:lnTo>
                  <a:pt x="9125" y="15086"/>
                </a:lnTo>
                <a:lnTo>
                  <a:pt x="9295" y="15159"/>
                </a:lnTo>
                <a:lnTo>
                  <a:pt x="9490" y="15208"/>
                </a:lnTo>
                <a:lnTo>
                  <a:pt x="9660" y="15232"/>
                </a:lnTo>
                <a:lnTo>
                  <a:pt x="9320" y="15500"/>
                </a:lnTo>
                <a:lnTo>
                  <a:pt x="9271" y="15451"/>
                </a:lnTo>
                <a:lnTo>
                  <a:pt x="9125" y="15354"/>
                </a:lnTo>
                <a:lnTo>
                  <a:pt x="8955" y="15281"/>
                </a:lnTo>
                <a:lnTo>
                  <a:pt x="8590" y="15135"/>
                </a:lnTo>
                <a:lnTo>
                  <a:pt x="8298" y="14989"/>
                </a:lnTo>
                <a:lnTo>
                  <a:pt x="8152" y="14940"/>
                </a:lnTo>
                <a:lnTo>
                  <a:pt x="8030" y="14867"/>
                </a:lnTo>
                <a:lnTo>
                  <a:pt x="8006" y="14867"/>
                </a:lnTo>
                <a:lnTo>
                  <a:pt x="7981" y="14891"/>
                </a:lnTo>
                <a:lnTo>
                  <a:pt x="7957" y="14989"/>
                </a:lnTo>
                <a:lnTo>
                  <a:pt x="7981" y="15062"/>
                </a:lnTo>
                <a:lnTo>
                  <a:pt x="8006" y="15135"/>
                </a:lnTo>
                <a:lnTo>
                  <a:pt x="8054" y="15208"/>
                </a:lnTo>
                <a:lnTo>
                  <a:pt x="8152" y="15329"/>
                </a:lnTo>
                <a:lnTo>
                  <a:pt x="8298" y="15427"/>
                </a:lnTo>
                <a:lnTo>
                  <a:pt x="8590" y="15597"/>
                </a:lnTo>
                <a:lnTo>
                  <a:pt x="8930" y="15767"/>
                </a:lnTo>
                <a:lnTo>
                  <a:pt x="8614" y="15986"/>
                </a:lnTo>
                <a:lnTo>
                  <a:pt x="8322" y="15792"/>
                </a:lnTo>
                <a:lnTo>
                  <a:pt x="8054" y="15597"/>
                </a:lnTo>
                <a:lnTo>
                  <a:pt x="7762" y="15402"/>
                </a:lnTo>
                <a:lnTo>
                  <a:pt x="7470" y="15183"/>
                </a:lnTo>
                <a:lnTo>
                  <a:pt x="7203" y="14916"/>
                </a:lnTo>
                <a:lnTo>
                  <a:pt x="6935" y="14599"/>
                </a:lnTo>
                <a:lnTo>
                  <a:pt x="6667" y="14307"/>
                </a:lnTo>
                <a:lnTo>
                  <a:pt x="6375" y="14040"/>
                </a:lnTo>
                <a:lnTo>
                  <a:pt x="6229" y="13942"/>
                </a:lnTo>
                <a:lnTo>
                  <a:pt x="6083" y="13845"/>
                </a:lnTo>
                <a:lnTo>
                  <a:pt x="5937" y="13772"/>
                </a:lnTo>
                <a:lnTo>
                  <a:pt x="5767" y="13699"/>
                </a:lnTo>
                <a:lnTo>
                  <a:pt x="5597" y="13650"/>
                </a:lnTo>
                <a:lnTo>
                  <a:pt x="5427" y="13626"/>
                </a:lnTo>
                <a:lnTo>
                  <a:pt x="5256" y="13626"/>
                </a:lnTo>
                <a:lnTo>
                  <a:pt x="5086" y="13650"/>
                </a:lnTo>
                <a:lnTo>
                  <a:pt x="4916" y="13529"/>
                </a:lnTo>
                <a:lnTo>
                  <a:pt x="4843" y="13456"/>
                </a:lnTo>
                <a:lnTo>
                  <a:pt x="4745" y="13383"/>
                </a:lnTo>
                <a:lnTo>
                  <a:pt x="4697" y="13407"/>
                </a:lnTo>
                <a:lnTo>
                  <a:pt x="4672" y="13456"/>
                </a:lnTo>
                <a:lnTo>
                  <a:pt x="4697" y="13529"/>
                </a:lnTo>
                <a:lnTo>
                  <a:pt x="4721" y="13602"/>
                </a:lnTo>
                <a:lnTo>
                  <a:pt x="4843" y="13772"/>
                </a:lnTo>
                <a:lnTo>
                  <a:pt x="4818" y="13772"/>
                </a:lnTo>
                <a:lnTo>
                  <a:pt x="4697" y="13869"/>
                </a:lnTo>
                <a:lnTo>
                  <a:pt x="4502" y="13748"/>
                </a:lnTo>
                <a:lnTo>
                  <a:pt x="4380" y="13723"/>
                </a:lnTo>
                <a:lnTo>
                  <a:pt x="4283" y="13699"/>
                </a:lnTo>
                <a:lnTo>
                  <a:pt x="4259" y="13723"/>
                </a:lnTo>
                <a:lnTo>
                  <a:pt x="4259" y="13748"/>
                </a:lnTo>
                <a:lnTo>
                  <a:pt x="4356" y="13918"/>
                </a:lnTo>
                <a:lnTo>
                  <a:pt x="4478" y="14088"/>
                </a:lnTo>
                <a:lnTo>
                  <a:pt x="4356" y="14234"/>
                </a:lnTo>
                <a:lnTo>
                  <a:pt x="4259" y="14405"/>
                </a:lnTo>
                <a:lnTo>
                  <a:pt x="4161" y="14307"/>
                </a:lnTo>
                <a:lnTo>
                  <a:pt x="4064" y="14186"/>
                </a:lnTo>
                <a:lnTo>
                  <a:pt x="3918" y="13942"/>
                </a:lnTo>
                <a:lnTo>
                  <a:pt x="3894" y="13942"/>
                </a:lnTo>
                <a:lnTo>
                  <a:pt x="3869" y="13967"/>
                </a:lnTo>
                <a:lnTo>
                  <a:pt x="3869" y="14186"/>
                </a:lnTo>
                <a:lnTo>
                  <a:pt x="3894" y="14380"/>
                </a:lnTo>
                <a:lnTo>
                  <a:pt x="3967" y="14575"/>
                </a:lnTo>
                <a:lnTo>
                  <a:pt x="4015" y="14648"/>
                </a:lnTo>
                <a:lnTo>
                  <a:pt x="4088" y="14721"/>
                </a:lnTo>
                <a:lnTo>
                  <a:pt x="3821" y="15329"/>
                </a:lnTo>
                <a:lnTo>
                  <a:pt x="3772" y="15281"/>
                </a:lnTo>
                <a:lnTo>
                  <a:pt x="3699" y="15110"/>
                </a:lnTo>
                <a:lnTo>
                  <a:pt x="3650" y="14916"/>
                </a:lnTo>
                <a:lnTo>
                  <a:pt x="3602" y="14794"/>
                </a:lnTo>
                <a:lnTo>
                  <a:pt x="3553" y="14672"/>
                </a:lnTo>
                <a:lnTo>
                  <a:pt x="3456" y="14551"/>
                </a:lnTo>
                <a:lnTo>
                  <a:pt x="3407" y="14526"/>
                </a:lnTo>
                <a:lnTo>
                  <a:pt x="3358" y="14478"/>
                </a:lnTo>
                <a:lnTo>
                  <a:pt x="3334" y="14502"/>
                </a:lnTo>
                <a:lnTo>
                  <a:pt x="3310" y="14526"/>
                </a:lnTo>
                <a:lnTo>
                  <a:pt x="3285" y="14794"/>
                </a:lnTo>
                <a:lnTo>
                  <a:pt x="3310" y="15013"/>
                </a:lnTo>
                <a:lnTo>
                  <a:pt x="3334" y="15208"/>
                </a:lnTo>
                <a:lnTo>
                  <a:pt x="3358" y="15354"/>
                </a:lnTo>
                <a:lnTo>
                  <a:pt x="3431" y="15475"/>
                </a:lnTo>
                <a:lnTo>
                  <a:pt x="3504" y="15597"/>
                </a:lnTo>
                <a:lnTo>
                  <a:pt x="3626" y="15694"/>
                </a:lnTo>
                <a:lnTo>
                  <a:pt x="3480" y="15865"/>
                </a:lnTo>
                <a:lnTo>
                  <a:pt x="3334" y="16035"/>
                </a:lnTo>
                <a:lnTo>
                  <a:pt x="3358" y="15986"/>
                </a:lnTo>
                <a:lnTo>
                  <a:pt x="3358" y="15913"/>
                </a:lnTo>
                <a:lnTo>
                  <a:pt x="3358" y="15865"/>
                </a:lnTo>
                <a:lnTo>
                  <a:pt x="3334" y="15816"/>
                </a:lnTo>
                <a:lnTo>
                  <a:pt x="3188" y="15621"/>
                </a:lnTo>
                <a:lnTo>
                  <a:pt x="3091" y="15402"/>
                </a:lnTo>
                <a:lnTo>
                  <a:pt x="2920" y="14940"/>
                </a:lnTo>
                <a:lnTo>
                  <a:pt x="2896" y="14916"/>
                </a:lnTo>
                <a:lnTo>
                  <a:pt x="2872" y="14916"/>
                </a:lnTo>
                <a:lnTo>
                  <a:pt x="2847" y="14940"/>
                </a:lnTo>
                <a:lnTo>
                  <a:pt x="2823" y="15232"/>
                </a:lnTo>
                <a:lnTo>
                  <a:pt x="2823" y="15378"/>
                </a:lnTo>
                <a:lnTo>
                  <a:pt x="2823" y="15524"/>
                </a:lnTo>
                <a:lnTo>
                  <a:pt x="2872" y="15670"/>
                </a:lnTo>
                <a:lnTo>
                  <a:pt x="2896" y="15792"/>
                </a:lnTo>
                <a:lnTo>
                  <a:pt x="2969" y="15938"/>
                </a:lnTo>
                <a:lnTo>
                  <a:pt x="3066" y="16059"/>
                </a:lnTo>
                <a:lnTo>
                  <a:pt x="3164" y="16108"/>
                </a:lnTo>
                <a:lnTo>
                  <a:pt x="3237" y="16108"/>
                </a:lnTo>
                <a:lnTo>
                  <a:pt x="3115" y="16181"/>
                </a:lnTo>
                <a:lnTo>
                  <a:pt x="2993" y="16230"/>
                </a:lnTo>
                <a:lnTo>
                  <a:pt x="2872" y="16254"/>
                </a:lnTo>
                <a:lnTo>
                  <a:pt x="2726" y="16278"/>
                </a:lnTo>
                <a:lnTo>
                  <a:pt x="2774" y="16181"/>
                </a:lnTo>
                <a:lnTo>
                  <a:pt x="2750" y="16132"/>
                </a:lnTo>
                <a:lnTo>
                  <a:pt x="2750" y="16084"/>
                </a:lnTo>
                <a:lnTo>
                  <a:pt x="2555" y="15646"/>
                </a:lnTo>
                <a:lnTo>
                  <a:pt x="2458" y="15427"/>
                </a:lnTo>
                <a:lnTo>
                  <a:pt x="2336" y="15232"/>
                </a:lnTo>
                <a:lnTo>
                  <a:pt x="2312" y="15208"/>
                </a:lnTo>
                <a:lnTo>
                  <a:pt x="2263" y="15232"/>
                </a:lnTo>
                <a:lnTo>
                  <a:pt x="2190" y="15354"/>
                </a:lnTo>
                <a:lnTo>
                  <a:pt x="2166" y="15500"/>
                </a:lnTo>
                <a:lnTo>
                  <a:pt x="2166" y="15621"/>
                </a:lnTo>
                <a:lnTo>
                  <a:pt x="2190" y="15767"/>
                </a:lnTo>
                <a:lnTo>
                  <a:pt x="2263" y="16035"/>
                </a:lnTo>
                <a:lnTo>
                  <a:pt x="2385" y="16278"/>
                </a:lnTo>
                <a:lnTo>
                  <a:pt x="2166" y="16230"/>
                </a:lnTo>
                <a:lnTo>
                  <a:pt x="1971" y="16132"/>
                </a:lnTo>
                <a:lnTo>
                  <a:pt x="1971" y="16059"/>
                </a:lnTo>
                <a:lnTo>
                  <a:pt x="1874" y="15573"/>
                </a:lnTo>
                <a:lnTo>
                  <a:pt x="1850" y="15475"/>
                </a:lnTo>
                <a:lnTo>
                  <a:pt x="1777" y="15402"/>
                </a:lnTo>
                <a:lnTo>
                  <a:pt x="1704" y="15329"/>
                </a:lnTo>
                <a:lnTo>
                  <a:pt x="1606" y="15305"/>
                </a:lnTo>
                <a:lnTo>
                  <a:pt x="1558" y="15305"/>
                </a:lnTo>
                <a:lnTo>
                  <a:pt x="1533" y="15354"/>
                </a:lnTo>
                <a:lnTo>
                  <a:pt x="1509" y="15451"/>
                </a:lnTo>
                <a:lnTo>
                  <a:pt x="1485" y="15548"/>
                </a:lnTo>
                <a:lnTo>
                  <a:pt x="1509" y="15767"/>
                </a:lnTo>
                <a:lnTo>
                  <a:pt x="1509" y="15792"/>
                </a:lnTo>
                <a:lnTo>
                  <a:pt x="1387" y="15646"/>
                </a:lnTo>
                <a:lnTo>
                  <a:pt x="1266" y="15500"/>
                </a:lnTo>
                <a:lnTo>
                  <a:pt x="1144" y="15329"/>
                </a:lnTo>
                <a:lnTo>
                  <a:pt x="1047" y="15135"/>
                </a:lnTo>
                <a:lnTo>
                  <a:pt x="876" y="14770"/>
                </a:lnTo>
                <a:lnTo>
                  <a:pt x="779" y="14405"/>
                </a:lnTo>
                <a:lnTo>
                  <a:pt x="730" y="14234"/>
                </a:lnTo>
                <a:lnTo>
                  <a:pt x="706" y="14040"/>
                </a:lnTo>
                <a:lnTo>
                  <a:pt x="706" y="13869"/>
                </a:lnTo>
                <a:lnTo>
                  <a:pt x="730" y="13699"/>
                </a:lnTo>
                <a:lnTo>
                  <a:pt x="779" y="13529"/>
                </a:lnTo>
                <a:lnTo>
                  <a:pt x="828" y="13358"/>
                </a:lnTo>
                <a:lnTo>
                  <a:pt x="925" y="13212"/>
                </a:lnTo>
                <a:lnTo>
                  <a:pt x="1047" y="13066"/>
                </a:lnTo>
                <a:lnTo>
                  <a:pt x="1168" y="12969"/>
                </a:lnTo>
                <a:lnTo>
                  <a:pt x="1314" y="12872"/>
                </a:lnTo>
                <a:lnTo>
                  <a:pt x="1606" y="12726"/>
                </a:lnTo>
                <a:lnTo>
                  <a:pt x="1923" y="12580"/>
                </a:lnTo>
                <a:lnTo>
                  <a:pt x="2239" y="12458"/>
                </a:lnTo>
                <a:lnTo>
                  <a:pt x="2507" y="12288"/>
                </a:lnTo>
                <a:lnTo>
                  <a:pt x="2726" y="12118"/>
                </a:lnTo>
                <a:lnTo>
                  <a:pt x="2896" y="11899"/>
                </a:lnTo>
                <a:lnTo>
                  <a:pt x="2945" y="11777"/>
                </a:lnTo>
                <a:lnTo>
                  <a:pt x="2993" y="11680"/>
                </a:lnTo>
                <a:lnTo>
                  <a:pt x="3018" y="11558"/>
                </a:lnTo>
                <a:lnTo>
                  <a:pt x="3042" y="11436"/>
                </a:lnTo>
                <a:lnTo>
                  <a:pt x="3042" y="11315"/>
                </a:lnTo>
                <a:lnTo>
                  <a:pt x="3018" y="11193"/>
                </a:lnTo>
                <a:lnTo>
                  <a:pt x="2969" y="11047"/>
                </a:lnTo>
                <a:lnTo>
                  <a:pt x="2896" y="10925"/>
                </a:lnTo>
                <a:lnTo>
                  <a:pt x="2823" y="10804"/>
                </a:lnTo>
                <a:lnTo>
                  <a:pt x="2701" y="10682"/>
                </a:lnTo>
                <a:lnTo>
                  <a:pt x="2361" y="10341"/>
                </a:lnTo>
                <a:lnTo>
                  <a:pt x="1996" y="10025"/>
                </a:lnTo>
                <a:lnTo>
                  <a:pt x="1655" y="9709"/>
                </a:lnTo>
                <a:lnTo>
                  <a:pt x="1290" y="9392"/>
                </a:lnTo>
                <a:lnTo>
                  <a:pt x="1095" y="9149"/>
                </a:lnTo>
                <a:lnTo>
                  <a:pt x="901" y="8906"/>
                </a:lnTo>
                <a:lnTo>
                  <a:pt x="706" y="8662"/>
                </a:lnTo>
                <a:lnTo>
                  <a:pt x="487" y="8443"/>
                </a:lnTo>
                <a:lnTo>
                  <a:pt x="925" y="7932"/>
                </a:lnTo>
                <a:lnTo>
                  <a:pt x="1363" y="7397"/>
                </a:lnTo>
                <a:lnTo>
                  <a:pt x="1777" y="6886"/>
                </a:lnTo>
                <a:lnTo>
                  <a:pt x="2239" y="6375"/>
                </a:lnTo>
                <a:lnTo>
                  <a:pt x="2458" y="6156"/>
                </a:lnTo>
                <a:lnTo>
                  <a:pt x="2604" y="6059"/>
                </a:lnTo>
                <a:lnTo>
                  <a:pt x="2750" y="5961"/>
                </a:lnTo>
                <a:lnTo>
                  <a:pt x="2896" y="5888"/>
                </a:lnTo>
                <a:lnTo>
                  <a:pt x="3042" y="5840"/>
                </a:lnTo>
                <a:lnTo>
                  <a:pt x="3212" y="5815"/>
                </a:lnTo>
                <a:lnTo>
                  <a:pt x="3358" y="5815"/>
                </a:lnTo>
                <a:lnTo>
                  <a:pt x="3456" y="5864"/>
                </a:lnTo>
                <a:lnTo>
                  <a:pt x="3529" y="5888"/>
                </a:lnTo>
                <a:lnTo>
                  <a:pt x="3675" y="6010"/>
                </a:lnTo>
                <a:lnTo>
                  <a:pt x="3796" y="6156"/>
                </a:lnTo>
                <a:lnTo>
                  <a:pt x="3894" y="6326"/>
                </a:lnTo>
                <a:lnTo>
                  <a:pt x="4113" y="6667"/>
                </a:lnTo>
                <a:lnTo>
                  <a:pt x="4307" y="7032"/>
                </a:lnTo>
                <a:lnTo>
                  <a:pt x="4502" y="7373"/>
                </a:lnTo>
                <a:lnTo>
                  <a:pt x="4624" y="7543"/>
                </a:lnTo>
                <a:lnTo>
                  <a:pt x="4745" y="7713"/>
                </a:lnTo>
                <a:lnTo>
                  <a:pt x="4916" y="7859"/>
                </a:lnTo>
                <a:lnTo>
                  <a:pt x="5110" y="7981"/>
                </a:lnTo>
                <a:lnTo>
                  <a:pt x="5305" y="8054"/>
                </a:lnTo>
                <a:lnTo>
                  <a:pt x="5500" y="8103"/>
                </a:lnTo>
                <a:lnTo>
                  <a:pt x="5913" y="8103"/>
                </a:lnTo>
                <a:lnTo>
                  <a:pt x="6132" y="8054"/>
                </a:lnTo>
                <a:lnTo>
                  <a:pt x="6351" y="7981"/>
                </a:lnTo>
                <a:lnTo>
                  <a:pt x="6643" y="7859"/>
                </a:lnTo>
                <a:lnTo>
                  <a:pt x="6935" y="7713"/>
                </a:lnTo>
                <a:lnTo>
                  <a:pt x="7227" y="7519"/>
                </a:lnTo>
                <a:lnTo>
                  <a:pt x="7470" y="7324"/>
                </a:lnTo>
                <a:lnTo>
                  <a:pt x="7689" y="7105"/>
                </a:lnTo>
                <a:lnTo>
                  <a:pt x="7884" y="6837"/>
                </a:lnTo>
                <a:lnTo>
                  <a:pt x="8054" y="6570"/>
                </a:lnTo>
                <a:lnTo>
                  <a:pt x="8176" y="6253"/>
                </a:lnTo>
                <a:lnTo>
                  <a:pt x="8249" y="5937"/>
                </a:lnTo>
                <a:lnTo>
                  <a:pt x="8273" y="5645"/>
                </a:lnTo>
                <a:lnTo>
                  <a:pt x="8225" y="5353"/>
                </a:lnTo>
                <a:lnTo>
                  <a:pt x="8127" y="5110"/>
                </a:lnTo>
                <a:lnTo>
                  <a:pt x="7981" y="4866"/>
                </a:lnTo>
                <a:lnTo>
                  <a:pt x="7787" y="4672"/>
                </a:lnTo>
                <a:lnTo>
                  <a:pt x="7568" y="4501"/>
                </a:lnTo>
                <a:lnTo>
                  <a:pt x="7276" y="4355"/>
                </a:lnTo>
                <a:lnTo>
                  <a:pt x="7008" y="4234"/>
                </a:lnTo>
                <a:lnTo>
                  <a:pt x="6716" y="4137"/>
                </a:lnTo>
                <a:lnTo>
                  <a:pt x="6424" y="4039"/>
                </a:lnTo>
                <a:lnTo>
                  <a:pt x="6156" y="3918"/>
                </a:lnTo>
                <a:lnTo>
                  <a:pt x="6059" y="3845"/>
                </a:lnTo>
                <a:lnTo>
                  <a:pt x="5986" y="3772"/>
                </a:lnTo>
                <a:lnTo>
                  <a:pt x="5913" y="3699"/>
                </a:lnTo>
                <a:lnTo>
                  <a:pt x="5864" y="3626"/>
                </a:lnTo>
                <a:lnTo>
                  <a:pt x="5816" y="3455"/>
                </a:lnTo>
                <a:lnTo>
                  <a:pt x="5791" y="3261"/>
                </a:lnTo>
                <a:lnTo>
                  <a:pt x="5816" y="3066"/>
                </a:lnTo>
                <a:lnTo>
                  <a:pt x="5864" y="2896"/>
                </a:lnTo>
                <a:lnTo>
                  <a:pt x="5962" y="2701"/>
                </a:lnTo>
                <a:lnTo>
                  <a:pt x="6059" y="2531"/>
                </a:lnTo>
                <a:lnTo>
                  <a:pt x="6302" y="2214"/>
                </a:lnTo>
                <a:lnTo>
                  <a:pt x="6594" y="1898"/>
                </a:lnTo>
                <a:lnTo>
                  <a:pt x="6911" y="1630"/>
                </a:lnTo>
                <a:lnTo>
                  <a:pt x="7227" y="1363"/>
                </a:lnTo>
                <a:lnTo>
                  <a:pt x="7592" y="1119"/>
                </a:lnTo>
                <a:lnTo>
                  <a:pt x="7957" y="900"/>
                </a:lnTo>
                <a:lnTo>
                  <a:pt x="8322" y="706"/>
                </a:lnTo>
                <a:lnTo>
                  <a:pt x="8687" y="511"/>
                </a:lnTo>
                <a:close/>
                <a:moveTo>
                  <a:pt x="8590" y="0"/>
                </a:moveTo>
                <a:lnTo>
                  <a:pt x="8541" y="24"/>
                </a:lnTo>
                <a:lnTo>
                  <a:pt x="8176" y="219"/>
                </a:lnTo>
                <a:lnTo>
                  <a:pt x="7811" y="414"/>
                </a:lnTo>
                <a:lnTo>
                  <a:pt x="7470" y="608"/>
                </a:lnTo>
                <a:lnTo>
                  <a:pt x="7130" y="827"/>
                </a:lnTo>
                <a:lnTo>
                  <a:pt x="6813" y="1071"/>
                </a:lnTo>
                <a:lnTo>
                  <a:pt x="6497" y="1314"/>
                </a:lnTo>
                <a:lnTo>
                  <a:pt x="6205" y="1606"/>
                </a:lnTo>
                <a:lnTo>
                  <a:pt x="5913" y="1874"/>
                </a:lnTo>
                <a:lnTo>
                  <a:pt x="5694" y="2117"/>
                </a:lnTo>
                <a:lnTo>
                  <a:pt x="5524" y="2360"/>
                </a:lnTo>
                <a:lnTo>
                  <a:pt x="5378" y="2628"/>
                </a:lnTo>
                <a:lnTo>
                  <a:pt x="5281" y="2920"/>
                </a:lnTo>
                <a:lnTo>
                  <a:pt x="5256" y="3066"/>
                </a:lnTo>
                <a:lnTo>
                  <a:pt x="5232" y="3212"/>
                </a:lnTo>
                <a:lnTo>
                  <a:pt x="5232" y="3382"/>
                </a:lnTo>
                <a:lnTo>
                  <a:pt x="5256" y="3528"/>
                </a:lnTo>
                <a:lnTo>
                  <a:pt x="5281" y="3650"/>
                </a:lnTo>
                <a:lnTo>
                  <a:pt x="5354" y="3796"/>
                </a:lnTo>
                <a:lnTo>
                  <a:pt x="5427" y="3942"/>
                </a:lnTo>
                <a:lnTo>
                  <a:pt x="5524" y="4064"/>
                </a:lnTo>
                <a:lnTo>
                  <a:pt x="5645" y="4185"/>
                </a:lnTo>
                <a:lnTo>
                  <a:pt x="5767" y="4283"/>
                </a:lnTo>
                <a:lnTo>
                  <a:pt x="6035" y="4428"/>
                </a:lnTo>
                <a:lnTo>
                  <a:pt x="6327" y="4550"/>
                </a:lnTo>
                <a:lnTo>
                  <a:pt x="6643" y="4647"/>
                </a:lnTo>
                <a:lnTo>
                  <a:pt x="6935" y="4745"/>
                </a:lnTo>
                <a:lnTo>
                  <a:pt x="7203" y="4891"/>
                </a:lnTo>
                <a:lnTo>
                  <a:pt x="7349" y="4964"/>
                </a:lnTo>
                <a:lnTo>
                  <a:pt x="7446" y="5061"/>
                </a:lnTo>
                <a:lnTo>
                  <a:pt x="7543" y="5158"/>
                </a:lnTo>
                <a:lnTo>
                  <a:pt x="7641" y="5280"/>
                </a:lnTo>
                <a:lnTo>
                  <a:pt x="7689" y="5377"/>
                </a:lnTo>
                <a:lnTo>
                  <a:pt x="7714" y="5475"/>
                </a:lnTo>
                <a:lnTo>
                  <a:pt x="7738" y="5669"/>
                </a:lnTo>
                <a:lnTo>
                  <a:pt x="7714" y="5864"/>
                </a:lnTo>
                <a:lnTo>
                  <a:pt x="7665" y="6083"/>
                </a:lnTo>
                <a:lnTo>
                  <a:pt x="7592" y="6278"/>
                </a:lnTo>
                <a:lnTo>
                  <a:pt x="7495" y="6472"/>
                </a:lnTo>
                <a:lnTo>
                  <a:pt x="7373" y="6643"/>
                </a:lnTo>
                <a:lnTo>
                  <a:pt x="7251" y="6789"/>
                </a:lnTo>
                <a:lnTo>
                  <a:pt x="7105" y="6910"/>
                </a:lnTo>
                <a:lnTo>
                  <a:pt x="6959" y="7056"/>
                </a:lnTo>
                <a:lnTo>
                  <a:pt x="6789" y="7154"/>
                </a:lnTo>
                <a:lnTo>
                  <a:pt x="6619" y="7275"/>
                </a:lnTo>
                <a:lnTo>
                  <a:pt x="6254" y="7446"/>
                </a:lnTo>
                <a:lnTo>
                  <a:pt x="5864" y="7567"/>
                </a:lnTo>
                <a:lnTo>
                  <a:pt x="5767" y="7592"/>
                </a:lnTo>
                <a:lnTo>
                  <a:pt x="5645" y="7592"/>
                </a:lnTo>
                <a:lnTo>
                  <a:pt x="5548" y="7567"/>
                </a:lnTo>
                <a:lnTo>
                  <a:pt x="5451" y="7543"/>
                </a:lnTo>
                <a:lnTo>
                  <a:pt x="5281" y="7446"/>
                </a:lnTo>
                <a:lnTo>
                  <a:pt x="5135" y="7300"/>
                </a:lnTo>
                <a:lnTo>
                  <a:pt x="4989" y="7154"/>
                </a:lnTo>
                <a:lnTo>
                  <a:pt x="4891" y="6959"/>
                </a:lnTo>
                <a:lnTo>
                  <a:pt x="4672" y="6594"/>
                </a:lnTo>
                <a:lnTo>
                  <a:pt x="4502" y="6253"/>
                </a:lnTo>
                <a:lnTo>
                  <a:pt x="4283" y="5888"/>
                </a:lnTo>
                <a:lnTo>
                  <a:pt x="4161" y="5742"/>
                </a:lnTo>
                <a:lnTo>
                  <a:pt x="4040" y="5596"/>
                </a:lnTo>
                <a:lnTo>
                  <a:pt x="3869" y="5475"/>
                </a:lnTo>
                <a:lnTo>
                  <a:pt x="3699" y="5377"/>
                </a:lnTo>
                <a:lnTo>
                  <a:pt x="3577" y="5304"/>
                </a:lnTo>
                <a:lnTo>
                  <a:pt x="3456" y="5280"/>
                </a:lnTo>
                <a:lnTo>
                  <a:pt x="3334" y="5256"/>
                </a:lnTo>
                <a:lnTo>
                  <a:pt x="3188" y="5256"/>
                </a:lnTo>
                <a:lnTo>
                  <a:pt x="2945" y="5304"/>
                </a:lnTo>
                <a:lnTo>
                  <a:pt x="2701" y="5377"/>
                </a:lnTo>
                <a:lnTo>
                  <a:pt x="2458" y="5499"/>
                </a:lnTo>
                <a:lnTo>
                  <a:pt x="2239" y="5645"/>
                </a:lnTo>
                <a:lnTo>
                  <a:pt x="2044" y="5815"/>
                </a:lnTo>
                <a:lnTo>
                  <a:pt x="1850" y="5986"/>
                </a:lnTo>
                <a:lnTo>
                  <a:pt x="1606" y="6229"/>
                </a:lnTo>
                <a:lnTo>
                  <a:pt x="1387" y="6521"/>
                </a:lnTo>
                <a:lnTo>
                  <a:pt x="998" y="7081"/>
                </a:lnTo>
                <a:lnTo>
                  <a:pt x="730" y="7397"/>
                </a:lnTo>
                <a:lnTo>
                  <a:pt x="487" y="7713"/>
                </a:lnTo>
                <a:lnTo>
                  <a:pt x="244" y="8030"/>
                </a:lnTo>
                <a:lnTo>
                  <a:pt x="25" y="8395"/>
                </a:lnTo>
                <a:lnTo>
                  <a:pt x="0" y="8492"/>
                </a:lnTo>
                <a:lnTo>
                  <a:pt x="25" y="8565"/>
                </a:lnTo>
                <a:lnTo>
                  <a:pt x="98" y="8638"/>
                </a:lnTo>
                <a:lnTo>
                  <a:pt x="171" y="8662"/>
                </a:lnTo>
                <a:lnTo>
                  <a:pt x="341" y="8906"/>
                </a:lnTo>
                <a:lnTo>
                  <a:pt x="487" y="9149"/>
                </a:lnTo>
                <a:lnTo>
                  <a:pt x="730" y="9441"/>
                </a:lnTo>
                <a:lnTo>
                  <a:pt x="974" y="9709"/>
                </a:lnTo>
                <a:lnTo>
                  <a:pt x="1290" y="10049"/>
                </a:lnTo>
                <a:lnTo>
                  <a:pt x="1655" y="10390"/>
                </a:lnTo>
                <a:lnTo>
                  <a:pt x="2361" y="10998"/>
                </a:lnTo>
                <a:lnTo>
                  <a:pt x="2458" y="11120"/>
                </a:lnTo>
                <a:lnTo>
                  <a:pt x="2531" y="11217"/>
                </a:lnTo>
                <a:lnTo>
                  <a:pt x="2580" y="11290"/>
                </a:lnTo>
                <a:lnTo>
                  <a:pt x="2580" y="11388"/>
                </a:lnTo>
                <a:lnTo>
                  <a:pt x="2580" y="11485"/>
                </a:lnTo>
                <a:lnTo>
                  <a:pt x="2531" y="11582"/>
                </a:lnTo>
                <a:lnTo>
                  <a:pt x="2482" y="11655"/>
                </a:lnTo>
                <a:lnTo>
                  <a:pt x="2409" y="11728"/>
                </a:lnTo>
                <a:lnTo>
                  <a:pt x="2239" y="11874"/>
                </a:lnTo>
                <a:lnTo>
                  <a:pt x="2044" y="11996"/>
                </a:lnTo>
                <a:lnTo>
                  <a:pt x="1655" y="12191"/>
                </a:lnTo>
                <a:lnTo>
                  <a:pt x="1387" y="12312"/>
                </a:lnTo>
                <a:lnTo>
                  <a:pt x="1095" y="12458"/>
                </a:lnTo>
                <a:lnTo>
                  <a:pt x="852" y="12604"/>
                </a:lnTo>
                <a:lnTo>
                  <a:pt x="609" y="12799"/>
                </a:lnTo>
                <a:lnTo>
                  <a:pt x="511" y="12920"/>
                </a:lnTo>
                <a:lnTo>
                  <a:pt x="438" y="13042"/>
                </a:lnTo>
                <a:lnTo>
                  <a:pt x="365" y="13164"/>
                </a:lnTo>
                <a:lnTo>
                  <a:pt x="317" y="13285"/>
                </a:lnTo>
                <a:lnTo>
                  <a:pt x="244" y="13577"/>
                </a:lnTo>
                <a:lnTo>
                  <a:pt x="219" y="13869"/>
                </a:lnTo>
                <a:lnTo>
                  <a:pt x="244" y="14161"/>
                </a:lnTo>
                <a:lnTo>
                  <a:pt x="268" y="14453"/>
                </a:lnTo>
                <a:lnTo>
                  <a:pt x="341" y="14745"/>
                </a:lnTo>
                <a:lnTo>
                  <a:pt x="438" y="15013"/>
                </a:lnTo>
                <a:lnTo>
                  <a:pt x="536" y="15281"/>
                </a:lnTo>
                <a:lnTo>
                  <a:pt x="682" y="15524"/>
                </a:lnTo>
                <a:lnTo>
                  <a:pt x="852" y="15767"/>
                </a:lnTo>
                <a:lnTo>
                  <a:pt x="1022" y="16011"/>
                </a:lnTo>
                <a:lnTo>
                  <a:pt x="1241" y="16205"/>
                </a:lnTo>
                <a:lnTo>
                  <a:pt x="1460" y="16400"/>
                </a:lnTo>
                <a:lnTo>
                  <a:pt x="1704" y="16546"/>
                </a:lnTo>
                <a:lnTo>
                  <a:pt x="1971" y="16668"/>
                </a:lnTo>
                <a:lnTo>
                  <a:pt x="2190" y="16741"/>
                </a:lnTo>
                <a:lnTo>
                  <a:pt x="2434" y="16765"/>
                </a:lnTo>
                <a:lnTo>
                  <a:pt x="2653" y="16789"/>
                </a:lnTo>
                <a:lnTo>
                  <a:pt x="2896" y="16765"/>
                </a:lnTo>
                <a:lnTo>
                  <a:pt x="3115" y="16716"/>
                </a:lnTo>
                <a:lnTo>
                  <a:pt x="3334" y="16643"/>
                </a:lnTo>
                <a:lnTo>
                  <a:pt x="3529" y="16522"/>
                </a:lnTo>
                <a:lnTo>
                  <a:pt x="3723" y="16351"/>
                </a:lnTo>
                <a:lnTo>
                  <a:pt x="3869" y="16205"/>
                </a:lnTo>
                <a:lnTo>
                  <a:pt x="3991" y="16035"/>
                </a:lnTo>
                <a:lnTo>
                  <a:pt x="4113" y="15840"/>
                </a:lnTo>
                <a:lnTo>
                  <a:pt x="4210" y="15646"/>
                </a:lnTo>
                <a:lnTo>
                  <a:pt x="4405" y="15256"/>
                </a:lnTo>
                <a:lnTo>
                  <a:pt x="4575" y="14867"/>
                </a:lnTo>
                <a:lnTo>
                  <a:pt x="4697" y="14648"/>
                </a:lnTo>
                <a:lnTo>
                  <a:pt x="4818" y="14478"/>
                </a:lnTo>
                <a:lnTo>
                  <a:pt x="4940" y="14332"/>
                </a:lnTo>
                <a:lnTo>
                  <a:pt x="5086" y="14234"/>
                </a:lnTo>
                <a:lnTo>
                  <a:pt x="5232" y="14161"/>
                </a:lnTo>
                <a:lnTo>
                  <a:pt x="5402" y="14137"/>
                </a:lnTo>
                <a:lnTo>
                  <a:pt x="5621" y="14186"/>
                </a:lnTo>
                <a:lnTo>
                  <a:pt x="5840" y="14259"/>
                </a:lnTo>
                <a:lnTo>
                  <a:pt x="6010" y="14380"/>
                </a:lnTo>
                <a:lnTo>
                  <a:pt x="6181" y="14502"/>
                </a:lnTo>
                <a:lnTo>
                  <a:pt x="6327" y="14648"/>
                </a:lnTo>
                <a:lnTo>
                  <a:pt x="6473" y="14818"/>
                </a:lnTo>
                <a:lnTo>
                  <a:pt x="6740" y="15135"/>
                </a:lnTo>
                <a:lnTo>
                  <a:pt x="7032" y="15451"/>
                </a:lnTo>
                <a:lnTo>
                  <a:pt x="7154" y="15597"/>
                </a:lnTo>
                <a:lnTo>
                  <a:pt x="7324" y="15719"/>
                </a:lnTo>
                <a:lnTo>
                  <a:pt x="7641" y="15938"/>
                </a:lnTo>
                <a:lnTo>
                  <a:pt x="7957" y="16157"/>
                </a:lnTo>
                <a:lnTo>
                  <a:pt x="8273" y="16400"/>
                </a:lnTo>
                <a:lnTo>
                  <a:pt x="8298" y="16473"/>
                </a:lnTo>
                <a:lnTo>
                  <a:pt x="8346" y="16522"/>
                </a:lnTo>
                <a:lnTo>
                  <a:pt x="8395" y="16546"/>
                </a:lnTo>
                <a:lnTo>
                  <a:pt x="8468" y="16546"/>
                </a:lnTo>
                <a:lnTo>
                  <a:pt x="8784" y="16424"/>
                </a:lnTo>
                <a:lnTo>
                  <a:pt x="9052" y="16254"/>
                </a:lnTo>
                <a:lnTo>
                  <a:pt x="9587" y="15889"/>
                </a:lnTo>
                <a:lnTo>
                  <a:pt x="9879" y="15670"/>
                </a:lnTo>
                <a:lnTo>
                  <a:pt x="10147" y="15475"/>
                </a:lnTo>
                <a:lnTo>
                  <a:pt x="10390" y="15256"/>
                </a:lnTo>
                <a:lnTo>
                  <a:pt x="10634" y="15013"/>
                </a:lnTo>
                <a:lnTo>
                  <a:pt x="10828" y="14794"/>
                </a:lnTo>
                <a:lnTo>
                  <a:pt x="10999" y="14575"/>
                </a:lnTo>
                <a:lnTo>
                  <a:pt x="11145" y="14332"/>
                </a:lnTo>
                <a:lnTo>
                  <a:pt x="11242" y="14088"/>
                </a:lnTo>
                <a:lnTo>
                  <a:pt x="11339" y="13821"/>
                </a:lnTo>
                <a:lnTo>
                  <a:pt x="11388" y="13553"/>
                </a:lnTo>
                <a:lnTo>
                  <a:pt x="11388" y="13261"/>
                </a:lnTo>
                <a:lnTo>
                  <a:pt x="11339" y="12993"/>
                </a:lnTo>
                <a:lnTo>
                  <a:pt x="11315" y="12847"/>
                </a:lnTo>
                <a:lnTo>
                  <a:pt x="11242" y="12726"/>
                </a:lnTo>
                <a:lnTo>
                  <a:pt x="11169" y="12628"/>
                </a:lnTo>
                <a:lnTo>
                  <a:pt x="11096" y="12531"/>
                </a:lnTo>
                <a:lnTo>
                  <a:pt x="10877" y="12361"/>
                </a:lnTo>
                <a:lnTo>
                  <a:pt x="10658" y="12239"/>
                </a:lnTo>
                <a:lnTo>
                  <a:pt x="10390" y="12118"/>
                </a:lnTo>
                <a:lnTo>
                  <a:pt x="10147" y="12045"/>
                </a:lnTo>
                <a:lnTo>
                  <a:pt x="9879" y="11947"/>
                </a:lnTo>
                <a:lnTo>
                  <a:pt x="9636" y="11850"/>
                </a:lnTo>
                <a:lnTo>
                  <a:pt x="9466" y="11753"/>
                </a:lnTo>
                <a:lnTo>
                  <a:pt x="9320" y="11631"/>
                </a:lnTo>
                <a:lnTo>
                  <a:pt x="9222" y="11485"/>
                </a:lnTo>
                <a:lnTo>
                  <a:pt x="9149" y="11315"/>
                </a:lnTo>
                <a:lnTo>
                  <a:pt x="9125" y="11169"/>
                </a:lnTo>
                <a:lnTo>
                  <a:pt x="9101" y="10974"/>
                </a:lnTo>
                <a:lnTo>
                  <a:pt x="9125" y="10804"/>
                </a:lnTo>
                <a:lnTo>
                  <a:pt x="9149" y="10633"/>
                </a:lnTo>
                <a:lnTo>
                  <a:pt x="9198" y="10439"/>
                </a:lnTo>
                <a:lnTo>
                  <a:pt x="9271" y="10268"/>
                </a:lnTo>
                <a:lnTo>
                  <a:pt x="9466" y="9903"/>
                </a:lnTo>
                <a:lnTo>
                  <a:pt x="9685" y="9611"/>
                </a:lnTo>
                <a:lnTo>
                  <a:pt x="9928" y="9368"/>
                </a:lnTo>
                <a:lnTo>
                  <a:pt x="10074" y="9246"/>
                </a:lnTo>
                <a:lnTo>
                  <a:pt x="10244" y="9149"/>
                </a:lnTo>
                <a:lnTo>
                  <a:pt x="10415" y="9076"/>
                </a:lnTo>
                <a:lnTo>
                  <a:pt x="10609" y="9003"/>
                </a:lnTo>
                <a:lnTo>
                  <a:pt x="10804" y="8954"/>
                </a:lnTo>
                <a:lnTo>
                  <a:pt x="10999" y="8930"/>
                </a:lnTo>
                <a:lnTo>
                  <a:pt x="11193" y="8930"/>
                </a:lnTo>
                <a:lnTo>
                  <a:pt x="11388" y="8954"/>
                </a:lnTo>
                <a:lnTo>
                  <a:pt x="11583" y="8979"/>
                </a:lnTo>
                <a:lnTo>
                  <a:pt x="11729" y="9052"/>
                </a:lnTo>
                <a:lnTo>
                  <a:pt x="11875" y="9149"/>
                </a:lnTo>
                <a:lnTo>
                  <a:pt x="11996" y="9271"/>
                </a:lnTo>
                <a:lnTo>
                  <a:pt x="12118" y="9417"/>
                </a:lnTo>
                <a:lnTo>
                  <a:pt x="12215" y="9563"/>
                </a:lnTo>
                <a:lnTo>
                  <a:pt x="12361" y="9903"/>
                </a:lnTo>
                <a:lnTo>
                  <a:pt x="12580" y="10390"/>
                </a:lnTo>
                <a:lnTo>
                  <a:pt x="12702" y="10633"/>
                </a:lnTo>
                <a:lnTo>
                  <a:pt x="12824" y="10828"/>
                </a:lnTo>
                <a:lnTo>
                  <a:pt x="12994" y="11023"/>
                </a:lnTo>
                <a:lnTo>
                  <a:pt x="13189" y="11169"/>
                </a:lnTo>
                <a:lnTo>
                  <a:pt x="13310" y="11217"/>
                </a:lnTo>
                <a:lnTo>
                  <a:pt x="13432" y="11266"/>
                </a:lnTo>
                <a:lnTo>
                  <a:pt x="13554" y="11290"/>
                </a:lnTo>
                <a:lnTo>
                  <a:pt x="13724" y="11315"/>
                </a:lnTo>
                <a:lnTo>
                  <a:pt x="13870" y="11315"/>
                </a:lnTo>
                <a:lnTo>
                  <a:pt x="14016" y="11290"/>
                </a:lnTo>
                <a:lnTo>
                  <a:pt x="14186" y="11266"/>
                </a:lnTo>
                <a:lnTo>
                  <a:pt x="14332" y="11217"/>
                </a:lnTo>
                <a:lnTo>
                  <a:pt x="14600" y="11071"/>
                </a:lnTo>
                <a:lnTo>
                  <a:pt x="14867" y="10877"/>
                </a:lnTo>
                <a:lnTo>
                  <a:pt x="15111" y="10682"/>
                </a:lnTo>
                <a:lnTo>
                  <a:pt x="15330" y="10439"/>
                </a:lnTo>
                <a:lnTo>
                  <a:pt x="15549" y="10195"/>
                </a:lnTo>
                <a:lnTo>
                  <a:pt x="15719" y="9952"/>
                </a:lnTo>
                <a:lnTo>
                  <a:pt x="16352" y="9027"/>
                </a:lnTo>
                <a:lnTo>
                  <a:pt x="16473" y="8833"/>
                </a:lnTo>
                <a:lnTo>
                  <a:pt x="16619" y="8614"/>
                </a:lnTo>
                <a:lnTo>
                  <a:pt x="16692" y="8395"/>
                </a:lnTo>
                <a:lnTo>
                  <a:pt x="16717" y="8273"/>
                </a:lnTo>
                <a:lnTo>
                  <a:pt x="16717" y="8151"/>
                </a:lnTo>
                <a:lnTo>
                  <a:pt x="16717" y="8127"/>
                </a:lnTo>
                <a:lnTo>
                  <a:pt x="16717" y="8078"/>
                </a:lnTo>
                <a:lnTo>
                  <a:pt x="16717" y="8005"/>
                </a:lnTo>
                <a:lnTo>
                  <a:pt x="16692" y="7957"/>
                </a:lnTo>
                <a:lnTo>
                  <a:pt x="16644" y="7908"/>
                </a:lnTo>
                <a:lnTo>
                  <a:pt x="16327" y="7640"/>
                </a:lnTo>
                <a:lnTo>
                  <a:pt x="16011" y="7348"/>
                </a:lnTo>
                <a:lnTo>
                  <a:pt x="15451" y="6740"/>
                </a:lnTo>
                <a:lnTo>
                  <a:pt x="15232" y="6521"/>
                </a:lnTo>
                <a:lnTo>
                  <a:pt x="14989" y="6302"/>
                </a:lnTo>
                <a:lnTo>
                  <a:pt x="14527" y="5888"/>
                </a:lnTo>
                <a:lnTo>
                  <a:pt x="14381" y="5742"/>
                </a:lnTo>
                <a:lnTo>
                  <a:pt x="14283" y="5572"/>
                </a:lnTo>
                <a:lnTo>
                  <a:pt x="14210" y="5402"/>
                </a:lnTo>
                <a:lnTo>
                  <a:pt x="14162" y="5231"/>
                </a:lnTo>
                <a:lnTo>
                  <a:pt x="14162" y="5061"/>
                </a:lnTo>
                <a:lnTo>
                  <a:pt x="14186" y="4866"/>
                </a:lnTo>
                <a:lnTo>
                  <a:pt x="14259" y="4696"/>
                </a:lnTo>
                <a:lnTo>
                  <a:pt x="14381" y="4526"/>
                </a:lnTo>
                <a:lnTo>
                  <a:pt x="14478" y="4428"/>
                </a:lnTo>
                <a:lnTo>
                  <a:pt x="14600" y="4355"/>
                </a:lnTo>
                <a:lnTo>
                  <a:pt x="14746" y="4283"/>
                </a:lnTo>
                <a:lnTo>
                  <a:pt x="14892" y="4234"/>
                </a:lnTo>
                <a:lnTo>
                  <a:pt x="15476" y="4039"/>
                </a:lnTo>
                <a:lnTo>
                  <a:pt x="15719" y="3942"/>
                </a:lnTo>
                <a:lnTo>
                  <a:pt x="15938" y="3820"/>
                </a:lnTo>
                <a:lnTo>
                  <a:pt x="16108" y="3674"/>
                </a:lnTo>
                <a:lnTo>
                  <a:pt x="16230" y="3504"/>
                </a:lnTo>
                <a:lnTo>
                  <a:pt x="16352" y="3334"/>
                </a:lnTo>
                <a:lnTo>
                  <a:pt x="16425" y="3139"/>
                </a:lnTo>
                <a:lnTo>
                  <a:pt x="16473" y="2920"/>
                </a:lnTo>
                <a:lnTo>
                  <a:pt x="16498" y="2701"/>
                </a:lnTo>
                <a:lnTo>
                  <a:pt x="16522" y="2482"/>
                </a:lnTo>
                <a:lnTo>
                  <a:pt x="16498" y="2263"/>
                </a:lnTo>
                <a:lnTo>
                  <a:pt x="16449" y="2044"/>
                </a:lnTo>
                <a:lnTo>
                  <a:pt x="16376" y="1825"/>
                </a:lnTo>
                <a:lnTo>
                  <a:pt x="16303" y="1606"/>
                </a:lnTo>
                <a:lnTo>
                  <a:pt x="16206" y="1387"/>
                </a:lnTo>
                <a:lnTo>
                  <a:pt x="16084" y="1192"/>
                </a:lnTo>
                <a:lnTo>
                  <a:pt x="15938" y="998"/>
                </a:lnTo>
                <a:lnTo>
                  <a:pt x="15768" y="779"/>
                </a:lnTo>
                <a:lnTo>
                  <a:pt x="15573" y="608"/>
                </a:lnTo>
                <a:lnTo>
                  <a:pt x="15354" y="462"/>
                </a:lnTo>
                <a:lnTo>
                  <a:pt x="15111" y="341"/>
                </a:lnTo>
                <a:lnTo>
                  <a:pt x="14892" y="268"/>
                </a:lnTo>
                <a:lnTo>
                  <a:pt x="14648" y="195"/>
                </a:lnTo>
                <a:lnTo>
                  <a:pt x="14137" y="195"/>
                </a:lnTo>
                <a:lnTo>
                  <a:pt x="13894" y="219"/>
                </a:lnTo>
                <a:lnTo>
                  <a:pt x="13675" y="292"/>
                </a:lnTo>
                <a:lnTo>
                  <a:pt x="13432" y="389"/>
                </a:lnTo>
                <a:lnTo>
                  <a:pt x="13213" y="535"/>
                </a:lnTo>
                <a:lnTo>
                  <a:pt x="13018" y="681"/>
                </a:lnTo>
                <a:lnTo>
                  <a:pt x="12848" y="876"/>
                </a:lnTo>
                <a:lnTo>
                  <a:pt x="12702" y="1095"/>
                </a:lnTo>
                <a:lnTo>
                  <a:pt x="12580" y="1338"/>
                </a:lnTo>
                <a:lnTo>
                  <a:pt x="12459" y="1630"/>
                </a:lnTo>
                <a:lnTo>
                  <a:pt x="12337" y="1898"/>
                </a:lnTo>
                <a:lnTo>
                  <a:pt x="12191" y="2166"/>
                </a:lnTo>
                <a:lnTo>
                  <a:pt x="12118" y="2287"/>
                </a:lnTo>
                <a:lnTo>
                  <a:pt x="12021" y="2385"/>
                </a:lnTo>
                <a:lnTo>
                  <a:pt x="11850" y="2531"/>
                </a:lnTo>
                <a:lnTo>
                  <a:pt x="11680" y="2579"/>
                </a:lnTo>
                <a:lnTo>
                  <a:pt x="11510" y="2604"/>
                </a:lnTo>
                <a:lnTo>
                  <a:pt x="11339" y="2579"/>
                </a:lnTo>
                <a:lnTo>
                  <a:pt x="11169" y="2506"/>
                </a:lnTo>
                <a:lnTo>
                  <a:pt x="10999" y="2433"/>
                </a:lnTo>
                <a:lnTo>
                  <a:pt x="10853" y="2312"/>
                </a:lnTo>
                <a:lnTo>
                  <a:pt x="10707" y="2190"/>
                </a:lnTo>
                <a:lnTo>
                  <a:pt x="10488" y="1947"/>
                </a:lnTo>
                <a:lnTo>
                  <a:pt x="10269" y="1679"/>
                </a:lnTo>
                <a:lnTo>
                  <a:pt x="9855" y="1168"/>
                </a:lnTo>
                <a:lnTo>
                  <a:pt x="9636" y="900"/>
                </a:lnTo>
                <a:lnTo>
                  <a:pt x="9417" y="657"/>
                </a:lnTo>
                <a:lnTo>
                  <a:pt x="9174" y="414"/>
                </a:lnTo>
                <a:lnTo>
                  <a:pt x="8906" y="219"/>
                </a:lnTo>
                <a:lnTo>
                  <a:pt x="8857" y="122"/>
                </a:lnTo>
                <a:lnTo>
                  <a:pt x="8784" y="24"/>
                </a:lnTo>
                <a:lnTo>
                  <a:pt x="866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5" name="Google Shape;2285;p44"/>
          <p:cNvSpPr/>
          <p:nvPr/>
        </p:nvSpPr>
        <p:spPr>
          <a:xfrm>
            <a:off x="8626235" y="543217"/>
            <a:ext cx="179355" cy="189925"/>
          </a:xfrm>
          <a:custGeom>
            <a:avLst/>
            <a:gdLst/>
            <a:ahLst/>
            <a:cxnLst/>
            <a:rect l="l" t="t" r="r" b="b"/>
            <a:pathLst>
              <a:path w="15695" h="16620" extrusionOk="0">
                <a:moveTo>
                  <a:pt x="7786" y="755"/>
                </a:moveTo>
                <a:lnTo>
                  <a:pt x="7567" y="780"/>
                </a:lnTo>
                <a:lnTo>
                  <a:pt x="7324" y="804"/>
                </a:lnTo>
                <a:lnTo>
                  <a:pt x="7105" y="877"/>
                </a:lnTo>
                <a:lnTo>
                  <a:pt x="6910" y="999"/>
                </a:lnTo>
                <a:lnTo>
                  <a:pt x="6813" y="1072"/>
                </a:lnTo>
                <a:lnTo>
                  <a:pt x="6740" y="1145"/>
                </a:lnTo>
                <a:lnTo>
                  <a:pt x="6691" y="1242"/>
                </a:lnTo>
                <a:lnTo>
                  <a:pt x="6643" y="1364"/>
                </a:lnTo>
                <a:lnTo>
                  <a:pt x="6667" y="1388"/>
                </a:lnTo>
                <a:lnTo>
                  <a:pt x="6691" y="1412"/>
                </a:lnTo>
                <a:lnTo>
                  <a:pt x="6740" y="1388"/>
                </a:lnTo>
                <a:lnTo>
                  <a:pt x="6764" y="1412"/>
                </a:lnTo>
                <a:lnTo>
                  <a:pt x="6716" y="1461"/>
                </a:lnTo>
                <a:lnTo>
                  <a:pt x="6691" y="1510"/>
                </a:lnTo>
                <a:lnTo>
                  <a:pt x="6691" y="1680"/>
                </a:lnTo>
                <a:lnTo>
                  <a:pt x="6716" y="1826"/>
                </a:lnTo>
                <a:lnTo>
                  <a:pt x="6764" y="1996"/>
                </a:lnTo>
                <a:lnTo>
                  <a:pt x="6813" y="2166"/>
                </a:lnTo>
                <a:lnTo>
                  <a:pt x="6886" y="2312"/>
                </a:lnTo>
                <a:lnTo>
                  <a:pt x="7008" y="2434"/>
                </a:lnTo>
                <a:lnTo>
                  <a:pt x="7129" y="2556"/>
                </a:lnTo>
                <a:lnTo>
                  <a:pt x="7251" y="2629"/>
                </a:lnTo>
                <a:lnTo>
                  <a:pt x="7300" y="2629"/>
                </a:lnTo>
                <a:lnTo>
                  <a:pt x="7324" y="2604"/>
                </a:lnTo>
                <a:lnTo>
                  <a:pt x="7324" y="2580"/>
                </a:lnTo>
                <a:lnTo>
                  <a:pt x="7324" y="2556"/>
                </a:lnTo>
                <a:lnTo>
                  <a:pt x="7056" y="2069"/>
                </a:lnTo>
                <a:lnTo>
                  <a:pt x="6983" y="1826"/>
                </a:lnTo>
                <a:lnTo>
                  <a:pt x="6910" y="1583"/>
                </a:lnTo>
                <a:lnTo>
                  <a:pt x="7202" y="1874"/>
                </a:lnTo>
                <a:lnTo>
                  <a:pt x="7543" y="2142"/>
                </a:lnTo>
                <a:lnTo>
                  <a:pt x="7884" y="2385"/>
                </a:lnTo>
                <a:lnTo>
                  <a:pt x="8273" y="2580"/>
                </a:lnTo>
                <a:lnTo>
                  <a:pt x="8468" y="2677"/>
                </a:lnTo>
                <a:lnTo>
                  <a:pt x="8662" y="2726"/>
                </a:lnTo>
                <a:lnTo>
                  <a:pt x="8857" y="2775"/>
                </a:lnTo>
                <a:lnTo>
                  <a:pt x="9076" y="2823"/>
                </a:lnTo>
                <a:lnTo>
                  <a:pt x="9490" y="2823"/>
                </a:lnTo>
                <a:lnTo>
                  <a:pt x="9709" y="2799"/>
                </a:lnTo>
                <a:lnTo>
                  <a:pt x="9928" y="2750"/>
                </a:lnTo>
                <a:lnTo>
                  <a:pt x="9952" y="2726"/>
                </a:lnTo>
                <a:lnTo>
                  <a:pt x="9976" y="2677"/>
                </a:lnTo>
                <a:lnTo>
                  <a:pt x="9952" y="2629"/>
                </a:lnTo>
                <a:lnTo>
                  <a:pt x="9928" y="2604"/>
                </a:lnTo>
                <a:lnTo>
                  <a:pt x="9538" y="2531"/>
                </a:lnTo>
                <a:lnTo>
                  <a:pt x="9173" y="2458"/>
                </a:lnTo>
                <a:lnTo>
                  <a:pt x="8784" y="2410"/>
                </a:lnTo>
                <a:lnTo>
                  <a:pt x="8419" y="2312"/>
                </a:lnTo>
                <a:lnTo>
                  <a:pt x="8224" y="2239"/>
                </a:lnTo>
                <a:lnTo>
                  <a:pt x="8054" y="2142"/>
                </a:lnTo>
                <a:lnTo>
                  <a:pt x="7689" y="1947"/>
                </a:lnTo>
                <a:lnTo>
                  <a:pt x="7348" y="1728"/>
                </a:lnTo>
                <a:lnTo>
                  <a:pt x="7008" y="1510"/>
                </a:lnTo>
                <a:lnTo>
                  <a:pt x="7251" y="1583"/>
                </a:lnTo>
                <a:lnTo>
                  <a:pt x="7494" y="1631"/>
                </a:lnTo>
                <a:lnTo>
                  <a:pt x="7981" y="1753"/>
                </a:lnTo>
                <a:lnTo>
                  <a:pt x="8297" y="1826"/>
                </a:lnTo>
                <a:lnTo>
                  <a:pt x="8638" y="1923"/>
                </a:lnTo>
                <a:lnTo>
                  <a:pt x="8954" y="1947"/>
                </a:lnTo>
                <a:lnTo>
                  <a:pt x="9125" y="1947"/>
                </a:lnTo>
                <a:lnTo>
                  <a:pt x="9295" y="1923"/>
                </a:lnTo>
                <a:lnTo>
                  <a:pt x="9344" y="1899"/>
                </a:lnTo>
                <a:lnTo>
                  <a:pt x="9344" y="1850"/>
                </a:lnTo>
                <a:lnTo>
                  <a:pt x="9344" y="1826"/>
                </a:lnTo>
                <a:lnTo>
                  <a:pt x="9319" y="1777"/>
                </a:lnTo>
                <a:lnTo>
                  <a:pt x="9027" y="1655"/>
                </a:lnTo>
                <a:lnTo>
                  <a:pt x="8711" y="1558"/>
                </a:lnTo>
                <a:lnTo>
                  <a:pt x="8078" y="1437"/>
                </a:lnTo>
                <a:lnTo>
                  <a:pt x="7567" y="1315"/>
                </a:lnTo>
                <a:lnTo>
                  <a:pt x="7300" y="1266"/>
                </a:lnTo>
                <a:lnTo>
                  <a:pt x="7032" y="1266"/>
                </a:lnTo>
                <a:lnTo>
                  <a:pt x="7251" y="1145"/>
                </a:lnTo>
                <a:lnTo>
                  <a:pt x="7470" y="1072"/>
                </a:lnTo>
                <a:lnTo>
                  <a:pt x="7738" y="1047"/>
                </a:lnTo>
                <a:lnTo>
                  <a:pt x="8005" y="1072"/>
                </a:lnTo>
                <a:lnTo>
                  <a:pt x="8273" y="1120"/>
                </a:lnTo>
                <a:lnTo>
                  <a:pt x="8541" y="1193"/>
                </a:lnTo>
                <a:lnTo>
                  <a:pt x="8760" y="1266"/>
                </a:lnTo>
                <a:lnTo>
                  <a:pt x="8954" y="1339"/>
                </a:lnTo>
                <a:lnTo>
                  <a:pt x="9368" y="1558"/>
                </a:lnTo>
                <a:lnTo>
                  <a:pt x="9806" y="1753"/>
                </a:lnTo>
                <a:lnTo>
                  <a:pt x="10001" y="1826"/>
                </a:lnTo>
                <a:lnTo>
                  <a:pt x="10220" y="1874"/>
                </a:lnTo>
                <a:lnTo>
                  <a:pt x="10268" y="1850"/>
                </a:lnTo>
                <a:lnTo>
                  <a:pt x="10293" y="1826"/>
                </a:lnTo>
                <a:lnTo>
                  <a:pt x="10317" y="1801"/>
                </a:lnTo>
                <a:lnTo>
                  <a:pt x="10293" y="1753"/>
                </a:lnTo>
                <a:lnTo>
                  <a:pt x="10098" y="1558"/>
                </a:lnTo>
                <a:lnTo>
                  <a:pt x="9879" y="1388"/>
                </a:lnTo>
                <a:lnTo>
                  <a:pt x="9611" y="1242"/>
                </a:lnTo>
                <a:lnTo>
                  <a:pt x="9344" y="1120"/>
                </a:lnTo>
                <a:lnTo>
                  <a:pt x="9052" y="1023"/>
                </a:lnTo>
                <a:lnTo>
                  <a:pt x="8760" y="926"/>
                </a:lnTo>
                <a:lnTo>
                  <a:pt x="8224" y="804"/>
                </a:lnTo>
                <a:lnTo>
                  <a:pt x="8030" y="755"/>
                </a:lnTo>
                <a:close/>
                <a:moveTo>
                  <a:pt x="5888" y="1996"/>
                </a:moveTo>
                <a:lnTo>
                  <a:pt x="5864" y="2020"/>
                </a:lnTo>
                <a:lnTo>
                  <a:pt x="5694" y="2142"/>
                </a:lnTo>
                <a:lnTo>
                  <a:pt x="5523" y="2264"/>
                </a:lnTo>
                <a:lnTo>
                  <a:pt x="5207" y="2556"/>
                </a:lnTo>
                <a:lnTo>
                  <a:pt x="4891" y="2823"/>
                </a:lnTo>
                <a:lnTo>
                  <a:pt x="4745" y="2969"/>
                </a:lnTo>
                <a:lnTo>
                  <a:pt x="4623" y="3140"/>
                </a:lnTo>
                <a:lnTo>
                  <a:pt x="4623" y="3188"/>
                </a:lnTo>
                <a:lnTo>
                  <a:pt x="4647" y="3213"/>
                </a:lnTo>
                <a:lnTo>
                  <a:pt x="4842" y="3115"/>
                </a:lnTo>
                <a:lnTo>
                  <a:pt x="4988" y="3018"/>
                </a:lnTo>
                <a:lnTo>
                  <a:pt x="5280" y="2775"/>
                </a:lnTo>
                <a:lnTo>
                  <a:pt x="5645" y="2458"/>
                </a:lnTo>
                <a:lnTo>
                  <a:pt x="5986" y="2166"/>
                </a:lnTo>
                <a:lnTo>
                  <a:pt x="6010" y="2093"/>
                </a:lnTo>
                <a:lnTo>
                  <a:pt x="5986" y="2045"/>
                </a:lnTo>
                <a:lnTo>
                  <a:pt x="5937" y="1996"/>
                </a:lnTo>
                <a:close/>
                <a:moveTo>
                  <a:pt x="6107" y="5622"/>
                </a:moveTo>
                <a:lnTo>
                  <a:pt x="6059" y="5646"/>
                </a:lnTo>
                <a:lnTo>
                  <a:pt x="6010" y="5670"/>
                </a:lnTo>
                <a:lnTo>
                  <a:pt x="5961" y="5719"/>
                </a:lnTo>
                <a:lnTo>
                  <a:pt x="5888" y="5768"/>
                </a:lnTo>
                <a:lnTo>
                  <a:pt x="5815" y="5816"/>
                </a:lnTo>
                <a:lnTo>
                  <a:pt x="5767" y="5889"/>
                </a:lnTo>
                <a:lnTo>
                  <a:pt x="5718" y="5987"/>
                </a:lnTo>
                <a:lnTo>
                  <a:pt x="5669" y="6157"/>
                </a:lnTo>
                <a:lnTo>
                  <a:pt x="5669" y="6327"/>
                </a:lnTo>
                <a:lnTo>
                  <a:pt x="5669" y="6425"/>
                </a:lnTo>
                <a:lnTo>
                  <a:pt x="5718" y="6546"/>
                </a:lnTo>
                <a:lnTo>
                  <a:pt x="5767" y="6644"/>
                </a:lnTo>
                <a:lnTo>
                  <a:pt x="5815" y="6717"/>
                </a:lnTo>
                <a:lnTo>
                  <a:pt x="5888" y="6790"/>
                </a:lnTo>
                <a:lnTo>
                  <a:pt x="5986" y="6863"/>
                </a:lnTo>
                <a:lnTo>
                  <a:pt x="6083" y="6911"/>
                </a:lnTo>
                <a:lnTo>
                  <a:pt x="6180" y="6936"/>
                </a:lnTo>
                <a:lnTo>
                  <a:pt x="6326" y="6936"/>
                </a:lnTo>
                <a:lnTo>
                  <a:pt x="6399" y="6911"/>
                </a:lnTo>
                <a:lnTo>
                  <a:pt x="6448" y="6863"/>
                </a:lnTo>
                <a:lnTo>
                  <a:pt x="6570" y="6717"/>
                </a:lnTo>
                <a:lnTo>
                  <a:pt x="6643" y="6546"/>
                </a:lnTo>
                <a:lnTo>
                  <a:pt x="6667" y="6352"/>
                </a:lnTo>
                <a:lnTo>
                  <a:pt x="6667" y="6157"/>
                </a:lnTo>
                <a:lnTo>
                  <a:pt x="6618" y="5962"/>
                </a:lnTo>
                <a:lnTo>
                  <a:pt x="6594" y="5889"/>
                </a:lnTo>
                <a:lnTo>
                  <a:pt x="6521" y="5792"/>
                </a:lnTo>
                <a:lnTo>
                  <a:pt x="6472" y="5719"/>
                </a:lnTo>
                <a:lnTo>
                  <a:pt x="6375" y="5670"/>
                </a:lnTo>
                <a:lnTo>
                  <a:pt x="6302" y="5622"/>
                </a:lnTo>
                <a:close/>
                <a:moveTo>
                  <a:pt x="9368" y="5622"/>
                </a:moveTo>
                <a:lnTo>
                  <a:pt x="9319" y="5646"/>
                </a:lnTo>
                <a:lnTo>
                  <a:pt x="9271" y="5670"/>
                </a:lnTo>
                <a:lnTo>
                  <a:pt x="9222" y="5719"/>
                </a:lnTo>
                <a:lnTo>
                  <a:pt x="9149" y="5768"/>
                </a:lnTo>
                <a:lnTo>
                  <a:pt x="9076" y="5816"/>
                </a:lnTo>
                <a:lnTo>
                  <a:pt x="9027" y="5889"/>
                </a:lnTo>
                <a:lnTo>
                  <a:pt x="8979" y="5987"/>
                </a:lnTo>
                <a:lnTo>
                  <a:pt x="8930" y="6157"/>
                </a:lnTo>
                <a:lnTo>
                  <a:pt x="8930" y="6327"/>
                </a:lnTo>
                <a:lnTo>
                  <a:pt x="8930" y="6425"/>
                </a:lnTo>
                <a:lnTo>
                  <a:pt x="8979" y="6546"/>
                </a:lnTo>
                <a:lnTo>
                  <a:pt x="9027" y="6644"/>
                </a:lnTo>
                <a:lnTo>
                  <a:pt x="9076" y="6717"/>
                </a:lnTo>
                <a:lnTo>
                  <a:pt x="9149" y="6790"/>
                </a:lnTo>
                <a:lnTo>
                  <a:pt x="9246" y="6863"/>
                </a:lnTo>
                <a:lnTo>
                  <a:pt x="9344" y="6911"/>
                </a:lnTo>
                <a:lnTo>
                  <a:pt x="9441" y="6936"/>
                </a:lnTo>
                <a:lnTo>
                  <a:pt x="9587" y="6936"/>
                </a:lnTo>
                <a:lnTo>
                  <a:pt x="9660" y="6911"/>
                </a:lnTo>
                <a:lnTo>
                  <a:pt x="9709" y="6863"/>
                </a:lnTo>
                <a:lnTo>
                  <a:pt x="9830" y="6717"/>
                </a:lnTo>
                <a:lnTo>
                  <a:pt x="9903" y="6546"/>
                </a:lnTo>
                <a:lnTo>
                  <a:pt x="9928" y="6352"/>
                </a:lnTo>
                <a:lnTo>
                  <a:pt x="9928" y="6157"/>
                </a:lnTo>
                <a:lnTo>
                  <a:pt x="9879" y="5962"/>
                </a:lnTo>
                <a:lnTo>
                  <a:pt x="9855" y="5889"/>
                </a:lnTo>
                <a:lnTo>
                  <a:pt x="9782" y="5792"/>
                </a:lnTo>
                <a:lnTo>
                  <a:pt x="9733" y="5719"/>
                </a:lnTo>
                <a:lnTo>
                  <a:pt x="9636" y="5670"/>
                </a:lnTo>
                <a:lnTo>
                  <a:pt x="9563" y="5622"/>
                </a:lnTo>
                <a:close/>
                <a:moveTo>
                  <a:pt x="7786" y="6765"/>
                </a:moveTo>
                <a:lnTo>
                  <a:pt x="7738" y="6814"/>
                </a:lnTo>
                <a:lnTo>
                  <a:pt x="7713" y="6863"/>
                </a:lnTo>
                <a:lnTo>
                  <a:pt x="7713" y="7082"/>
                </a:lnTo>
                <a:lnTo>
                  <a:pt x="7738" y="7301"/>
                </a:lnTo>
                <a:lnTo>
                  <a:pt x="7738" y="7520"/>
                </a:lnTo>
                <a:lnTo>
                  <a:pt x="7762" y="7739"/>
                </a:lnTo>
                <a:lnTo>
                  <a:pt x="7786" y="7787"/>
                </a:lnTo>
                <a:lnTo>
                  <a:pt x="7811" y="7812"/>
                </a:lnTo>
                <a:lnTo>
                  <a:pt x="7908" y="7860"/>
                </a:lnTo>
                <a:lnTo>
                  <a:pt x="7957" y="7836"/>
                </a:lnTo>
                <a:lnTo>
                  <a:pt x="8005" y="7836"/>
                </a:lnTo>
                <a:lnTo>
                  <a:pt x="8030" y="7787"/>
                </a:lnTo>
                <a:lnTo>
                  <a:pt x="8054" y="7739"/>
                </a:lnTo>
                <a:lnTo>
                  <a:pt x="8054" y="7641"/>
                </a:lnTo>
                <a:lnTo>
                  <a:pt x="8054" y="7520"/>
                </a:lnTo>
                <a:lnTo>
                  <a:pt x="8030" y="7301"/>
                </a:lnTo>
                <a:lnTo>
                  <a:pt x="7981" y="7057"/>
                </a:lnTo>
                <a:lnTo>
                  <a:pt x="7957" y="6936"/>
                </a:lnTo>
                <a:lnTo>
                  <a:pt x="7884" y="6814"/>
                </a:lnTo>
                <a:lnTo>
                  <a:pt x="7835" y="6765"/>
                </a:lnTo>
                <a:close/>
                <a:moveTo>
                  <a:pt x="8589" y="8274"/>
                </a:moveTo>
                <a:lnTo>
                  <a:pt x="8249" y="8371"/>
                </a:lnTo>
                <a:lnTo>
                  <a:pt x="7932" y="8444"/>
                </a:lnTo>
                <a:lnTo>
                  <a:pt x="7592" y="8469"/>
                </a:lnTo>
                <a:lnTo>
                  <a:pt x="7421" y="8469"/>
                </a:lnTo>
                <a:lnTo>
                  <a:pt x="7251" y="8444"/>
                </a:lnTo>
                <a:lnTo>
                  <a:pt x="7202" y="8469"/>
                </a:lnTo>
                <a:lnTo>
                  <a:pt x="7178" y="8469"/>
                </a:lnTo>
                <a:lnTo>
                  <a:pt x="7154" y="8517"/>
                </a:lnTo>
                <a:lnTo>
                  <a:pt x="7178" y="8542"/>
                </a:lnTo>
                <a:lnTo>
                  <a:pt x="7227" y="8639"/>
                </a:lnTo>
                <a:lnTo>
                  <a:pt x="7300" y="8688"/>
                </a:lnTo>
                <a:lnTo>
                  <a:pt x="7373" y="8761"/>
                </a:lnTo>
                <a:lnTo>
                  <a:pt x="7470" y="8785"/>
                </a:lnTo>
                <a:lnTo>
                  <a:pt x="7665" y="8834"/>
                </a:lnTo>
                <a:lnTo>
                  <a:pt x="7908" y="8834"/>
                </a:lnTo>
                <a:lnTo>
                  <a:pt x="8127" y="8809"/>
                </a:lnTo>
                <a:lnTo>
                  <a:pt x="8370" y="8761"/>
                </a:lnTo>
                <a:lnTo>
                  <a:pt x="8565" y="8712"/>
                </a:lnTo>
                <a:lnTo>
                  <a:pt x="8735" y="8639"/>
                </a:lnTo>
                <a:lnTo>
                  <a:pt x="8808" y="8590"/>
                </a:lnTo>
                <a:lnTo>
                  <a:pt x="8833" y="8542"/>
                </a:lnTo>
                <a:lnTo>
                  <a:pt x="8833" y="8469"/>
                </a:lnTo>
                <a:lnTo>
                  <a:pt x="8833" y="8396"/>
                </a:lnTo>
                <a:lnTo>
                  <a:pt x="8784" y="8347"/>
                </a:lnTo>
                <a:lnTo>
                  <a:pt x="8735" y="8298"/>
                </a:lnTo>
                <a:lnTo>
                  <a:pt x="8662" y="8274"/>
                </a:lnTo>
                <a:close/>
                <a:moveTo>
                  <a:pt x="6618" y="9928"/>
                </a:moveTo>
                <a:lnTo>
                  <a:pt x="6862" y="10026"/>
                </a:lnTo>
                <a:lnTo>
                  <a:pt x="7105" y="10099"/>
                </a:lnTo>
                <a:lnTo>
                  <a:pt x="7373" y="10172"/>
                </a:lnTo>
                <a:lnTo>
                  <a:pt x="7616" y="10220"/>
                </a:lnTo>
                <a:lnTo>
                  <a:pt x="7859" y="10245"/>
                </a:lnTo>
                <a:lnTo>
                  <a:pt x="8127" y="10269"/>
                </a:lnTo>
                <a:lnTo>
                  <a:pt x="8370" y="10245"/>
                </a:lnTo>
                <a:lnTo>
                  <a:pt x="8614" y="10220"/>
                </a:lnTo>
                <a:lnTo>
                  <a:pt x="8833" y="10172"/>
                </a:lnTo>
                <a:lnTo>
                  <a:pt x="9052" y="10123"/>
                </a:lnTo>
                <a:lnTo>
                  <a:pt x="9027" y="10366"/>
                </a:lnTo>
                <a:lnTo>
                  <a:pt x="8735" y="10391"/>
                </a:lnTo>
                <a:lnTo>
                  <a:pt x="8443" y="10415"/>
                </a:lnTo>
                <a:lnTo>
                  <a:pt x="8419" y="10415"/>
                </a:lnTo>
                <a:lnTo>
                  <a:pt x="8151" y="10391"/>
                </a:lnTo>
                <a:lnTo>
                  <a:pt x="8005" y="10391"/>
                </a:lnTo>
                <a:lnTo>
                  <a:pt x="7859" y="10415"/>
                </a:lnTo>
                <a:lnTo>
                  <a:pt x="7859" y="10439"/>
                </a:lnTo>
                <a:lnTo>
                  <a:pt x="7835" y="10464"/>
                </a:lnTo>
                <a:lnTo>
                  <a:pt x="7835" y="10512"/>
                </a:lnTo>
                <a:lnTo>
                  <a:pt x="7884" y="10585"/>
                </a:lnTo>
                <a:lnTo>
                  <a:pt x="7932" y="10610"/>
                </a:lnTo>
                <a:lnTo>
                  <a:pt x="8078" y="10683"/>
                </a:lnTo>
                <a:lnTo>
                  <a:pt x="8224" y="10707"/>
                </a:lnTo>
                <a:lnTo>
                  <a:pt x="8346" y="10731"/>
                </a:lnTo>
                <a:lnTo>
                  <a:pt x="8687" y="10731"/>
                </a:lnTo>
                <a:lnTo>
                  <a:pt x="8857" y="10707"/>
                </a:lnTo>
                <a:lnTo>
                  <a:pt x="9027" y="10683"/>
                </a:lnTo>
                <a:lnTo>
                  <a:pt x="9027" y="10804"/>
                </a:lnTo>
                <a:lnTo>
                  <a:pt x="8687" y="10853"/>
                </a:lnTo>
                <a:lnTo>
                  <a:pt x="8541" y="10877"/>
                </a:lnTo>
                <a:lnTo>
                  <a:pt x="8370" y="10902"/>
                </a:lnTo>
                <a:lnTo>
                  <a:pt x="7932" y="10902"/>
                </a:lnTo>
                <a:lnTo>
                  <a:pt x="7786" y="10950"/>
                </a:lnTo>
                <a:lnTo>
                  <a:pt x="7762" y="10999"/>
                </a:lnTo>
                <a:lnTo>
                  <a:pt x="7786" y="11023"/>
                </a:lnTo>
                <a:lnTo>
                  <a:pt x="7884" y="11121"/>
                </a:lnTo>
                <a:lnTo>
                  <a:pt x="8030" y="11194"/>
                </a:lnTo>
                <a:lnTo>
                  <a:pt x="8200" y="11242"/>
                </a:lnTo>
                <a:lnTo>
                  <a:pt x="8589" y="11242"/>
                </a:lnTo>
                <a:lnTo>
                  <a:pt x="8760" y="11218"/>
                </a:lnTo>
                <a:lnTo>
                  <a:pt x="8930" y="11194"/>
                </a:lnTo>
                <a:lnTo>
                  <a:pt x="9076" y="11121"/>
                </a:lnTo>
                <a:lnTo>
                  <a:pt x="9125" y="11218"/>
                </a:lnTo>
                <a:lnTo>
                  <a:pt x="8954" y="11291"/>
                </a:lnTo>
                <a:lnTo>
                  <a:pt x="8760" y="11340"/>
                </a:lnTo>
                <a:lnTo>
                  <a:pt x="8151" y="11461"/>
                </a:lnTo>
                <a:lnTo>
                  <a:pt x="8127" y="11461"/>
                </a:lnTo>
                <a:lnTo>
                  <a:pt x="8127" y="11486"/>
                </a:lnTo>
                <a:lnTo>
                  <a:pt x="8151" y="11510"/>
                </a:lnTo>
                <a:lnTo>
                  <a:pt x="8346" y="11583"/>
                </a:lnTo>
                <a:lnTo>
                  <a:pt x="8589" y="11607"/>
                </a:lnTo>
                <a:lnTo>
                  <a:pt x="8370" y="11656"/>
                </a:lnTo>
                <a:lnTo>
                  <a:pt x="8151" y="11680"/>
                </a:lnTo>
                <a:lnTo>
                  <a:pt x="7932" y="11680"/>
                </a:lnTo>
                <a:lnTo>
                  <a:pt x="7713" y="11656"/>
                </a:lnTo>
                <a:lnTo>
                  <a:pt x="7421" y="11632"/>
                </a:lnTo>
                <a:lnTo>
                  <a:pt x="7129" y="11559"/>
                </a:lnTo>
                <a:lnTo>
                  <a:pt x="6862" y="11461"/>
                </a:lnTo>
                <a:lnTo>
                  <a:pt x="6740" y="11388"/>
                </a:lnTo>
                <a:lnTo>
                  <a:pt x="6618" y="11291"/>
                </a:lnTo>
                <a:lnTo>
                  <a:pt x="6594" y="11242"/>
                </a:lnTo>
                <a:lnTo>
                  <a:pt x="6667" y="11194"/>
                </a:lnTo>
                <a:lnTo>
                  <a:pt x="6716" y="11121"/>
                </a:lnTo>
                <a:lnTo>
                  <a:pt x="6716" y="11023"/>
                </a:lnTo>
                <a:lnTo>
                  <a:pt x="6716" y="10950"/>
                </a:lnTo>
                <a:lnTo>
                  <a:pt x="6667" y="10804"/>
                </a:lnTo>
                <a:lnTo>
                  <a:pt x="6618" y="10610"/>
                </a:lnTo>
                <a:lnTo>
                  <a:pt x="6594" y="10415"/>
                </a:lnTo>
                <a:lnTo>
                  <a:pt x="6594" y="10245"/>
                </a:lnTo>
                <a:lnTo>
                  <a:pt x="6618" y="10074"/>
                </a:lnTo>
                <a:lnTo>
                  <a:pt x="6643" y="9977"/>
                </a:lnTo>
                <a:lnTo>
                  <a:pt x="6643" y="9953"/>
                </a:lnTo>
                <a:lnTo>
                  <a:pt x="6618" y="10001"/>
                </a:lnTo>
                <a:lnTo>
                  <a:pt x="6618" y="9928"/>
                </a:lnTo>
                <a:close/>
                <a:moveTo>
                  <a:pt x="9636" y="11218"/>
                </a:moveTo>
                <a:lnTo>
                  <a:pt x="9782" y="11291"/>
                </a:lnTo>
                <a:lnTo>
                  <a:pt x="9928" y="11364"/>
                </a:lnTo>
                <a:lnTo>
                  <a:pt x="9855" y="11510"/>
                </a:lnTo>
                <a:lnTo>
                  <a:pt x="9757" y="11632"/>
                </a:lnTo>
                <a:lnTo>
                  <a:pt x="9636" y="11778"/>
                </a:lnTo>
                <a:lnTo>
                  <a:pt x="9514" y="11875"/>
                </a:lnTo>
                <a:lnTo>
                  <a:pt x="9246" y="12070"/>
                </a:lnTo>
                <a:lnTo>
                  <a:pt x="8930" y="12240"/>
                </a:lnTo>
                <a:lnTo>
                  <a:pt x="8589" y="12362"/>
                </a:lnTo>
                <a:lnTo>
                  <a:pt x="8249" y="12435"/>
                </a:lnTo>
                <a:lnTo>
                  <a:pt x="7908" y="12483"/>
                </a:lnTo>
                <a:lnTo>
                  <a:pt x="7592" y="12508"/>
                </a:lnTo>
                <a:lnTo>
                  <a:pt x="7227" y="12508"/>
                </a:lnTo>
                <a:lnTo>
                  <a:pt x="6886" y="12459"/>
                </a:lnTo>
                <a:lnTo>
                  <a:pt x="6521" y="12362"/>
                </a:lnTo>
                <a:lnTo>
                  <a:pt x="6375" y="12289"/>
                </a:lnTo>
                <a:lnTo>
                  <a:pt x="6205" y="12216"/>
                </a:lnTo>
                <a:lnTo>
                  <a:pt x="6083" y="12118"/>
                </a:lnTo>
                <a:lnTo>
                  <a:pt x="5986" y="12021"/>
                </a:lnTo>
                <a:lnTo>
                  <a:pt x="5888" y="11924"/>
                </a:lnTo>
                <a:lnTo>
                  <a:pt x="5815" y="11826"/>
                </a:lnTo>
                <a:lnTo>
                  <a:pt x="5694" y="11583"/>
                </a:lnTo>
                <a:lnTo>
                  <a:pt x="5572" y="11315"/>
                </a:lnTo>
                <a:lnTo>
                  <a:pt x="5645" y="11291"/>
                </a:lnTo>
                <a:lnTo>
                  <a:pt x="5840" y="11267"/>
                </a:lnTo>
                <a:lnTo>
                  <a:pt x="6107" y="11242"/>
                </a:lnTo>
                <a:lnTo>
                  <a:pt x="6180" y="11364"/>
                </a:lnTo>
                <a:lnTo>
                  <a:pt x="6278" y="11486"/>
                </a:lnTo>
                <a:lnTo>
                  <a:pt x="6448" y="11656"/>
                </a:lnTo>
                <a:lnTo>
                  <a:pt x="6594" y="11753"/>
                </a:lnTo>
                <a:lnTo>
                  <a:pt x="6764" y="11851"/>
                </a:lnTo>
                <a:lnTo>
                  <a:pt x="7105" y="11972"/>
                </a:lnTo>
                <a:lnTo>
                  <a:pt x="7446" y="12045"/>
                </a:lnTo>
                <a:lnTo>
                  <a:pt x="7811" y="12094"/>
                </a:lnTo>
                <a:lnTo>
                  <a:pt x="8151" y="12094"/>
                </a:lnTo>
                <a:lnTo>
                  <a:pt x="8492" y="12070"/>
                </a:lnTo>
                <a:lnTo>
                  <a:pt x="8833" y="11972"/>
                </a:lnTo>
                <a:lnTo>
                  <a:pt x="9003" y="11924"/>
                </a:lnTo>
                <a:lnTo>
                  <a:pt x="9173" y="11851"/>
                </a:lnTo>
                <a:lnTo>
                  <a:pt x="9295" y="11753"/>
                </a:lnTo>
                <a:lnTo>
                  <a:pt x="9441" y="11607"/>
                </a:lnTo>
                <a:lnTo>
                  <a:pt x="9563" y="11461"/>
                </a:lnTo>
                <a:lnTo>
                  <a:pt x="9587" y="11364"/>
                </a:lnTo>
                <a:lnTo>
                  <a:pt x="9611" y="11291"/>
                </a:lnTo>
                <a:lnTo>
                  <a:pt x="9636" y="11218"/>
                </a:lnTo>
                <a:close/>
                <a:moveTo>
                  <a:pt x="5231" y="11437"/>
                </a:moveTo>
                <a:lnTo>
                  <a:pt x="5231" y="11583"/>
                </a:lnTo>
                <a:lnTo>
                  <a:pt x="5280" y="11729"/>
                </a:lnTo>
                <a:lnTo>
                  <a:pt x="5329" y="11875"/>
                </a:lnTo>
                <a:lnTo>
                  <a:pt x="5402" y="12021"/>
                </a:lnTo>
                <a:lnTo>
                  <a:pt x="5596" y="12264"/>
                </a:lnTo>
                <a:lnTo>
                  <a:pt x="5815" y="12459"/>
                </a:lnTo>
                <a:lnTo>
                  <a:pt x="6010" y="12581"/>
                </a:lnTo>
                <a:lnTo>
                  <a:pt x="6205" y="12702"/>
                </a:lnTo>
                <a:lnTo>
                  <a:pt x="6399" y="12775"/>
                </a:lnTo>
                <a:lnTo>
                  <a:pt x="6618" y="12848"/>
                </a:lnTo>
                <a:lnTo>
                  <a:pt x="6837" y="12897"/>
                </a:lnTo>
                <a:lnTo>
                  <a:pt x="7056" y="12946"/>
                </a:lnTo>
                <a:lnTo>
                  <a:pt x="7494" y="12970"/>
                </a:lnTo>
                <a:lnTo>
                  <a:pt x="7908" y="12946"/>
                </a:lnTo>
                <a:lnTo>
                  <a:pt x="8322" y="12897"/>
                </a:lnTo>
                <a:lnTo>
                  <a:pt x="8760" y="12775"/>
                </a:lnTo>
                <a:lnTo>
                  <a:pt x="9149" y="12629"/>
                </a:lnTo>
                <a:lnTo>
                  <a:pt x="9344" y="12532"/>
                </a:lnTo>
                <a:lnTo>
                  <a:pt x="9538" y="12410"/>
                </a:lnTo>
                <a:lnTo>
                  <a:pt x="9709" y="12289"/>
                </a:lnTo>
                <a:lnTo>
                  <a:pt x="9879" y="12143"/>
                </a:lnTo>
                <a:lnTo>
                  <a:pt x="10025" y="11997"/>
                </a:lnTo>
                <a:lnTo>
                  <a:pt x="10147" y="11851"/>
                </a:lnTo>
                <a:lnTo>
                  <a:pt x="10268" y="11656"/>
                </a:lnTo>
                <a:lnTo>
                  <a:pt x="10366" y="11486"/>
                </a:lnTo>
                <a:lnTo>
                  <a:pt x="10950" y="11583"/>
                </a:lnTo>
                <a:lnTo>
                  <a:pt x="10974" y="11583"/>
                </a:lnTo>
                <a:lnTo>
                  <a:pt x="10828" y="11680"/>
                </a:lnTo>
                <a:lnTo>
                  <a:pt x="10658" y="11778"/>
                </a:lnTo>
                <a:lnTo>
                  <a:pt x="10512" y="11899"/>
                </a:lnTo>
                <a:lnTo>
                  <a:pt x="10366" y="12045"/>
                </a:lnTo>
                <a:lnTo>
                  <a:pt x="10317" y="12118"/>
                </a:lnTo>
                <a:lnTo>
                  <a:pt x="10293" y="12216"/>
                </a:lnTo>
                <a:lnTo>
                  <a:pt x="10439" y="12167"/>
                </a:lnTo>
                <a:lnTo>
                  <a:pt x="10585" y="12094"/>
                </a:lnTo>
                <a:lnTo>
                  <a:pt x="10852" y="11924"/>
                </a:lnTo>
                <a:lnTo>
                  <a:pt x="11193" y="11778"/>
                </a:lnTo>
                <a:lnTo>
                  <a:pt x="11315" y="11753"/>
                </a:lnTo>
                <a:lnTo>
                  <a:pt x="11436" y="11705"/>
                </a:lnTo>
                <a:lnTo>
                  <a:pt x="11461" y="11680"/>
                </a:lnTo>
                <a:lnTo>
                  <a:pt x="12020" y="11851"/>
                </a:lnTo>
                <a:lnTo>
                  <a:pt x="11728" y="11948"/>
                </a:lnTo>
                <a:lnTo>
                  <a:pt x="11436" y="12070"/>
                </a:lnTo>
                <a:lnTo>
                  <a:pt x="11144" y="12191"/>
                </a:lnTo>
                <a:lnTo>
                  <a:pt x="10877" y="12362"/>
                </a:lnTo>
                <a:lnTo>
                  <a:pt x="10633" y="12532"/>
                </a:lnTo>
                <a:lnTo>
                  <a:pt x="10609" y="12556"/>
                </a:lnTo>
                <a:lnTo>
                  <a:pt x="10633" y="12581"/>
                </a:lnTo>
                <a:lnTo>
                  <a:pt x="11144" y="12386"/>
                </a:lnTo>
                <a:lnTo>
                  <a:pt x="11655" y="12216"/>
                </a:lnTo>
                <a:lnTo>
                  <a:pt x="11874" y="12167"/>
                </a:lnTo>
                <a:lnTo>
                  <a:pt x="12093" y="12118"/>
                </a:lnTo>
                <a:lnTo>
                  <a:pt x="12312" y="12094"/>
                </a:lnTo>
                <a:lnTo>
                  <a:pt x="12531" y="12021"/>
                </a:lnTo>
                <a:lnTo>
                  <a:pt x="12969" y="12216"/>
                </a:lnTo>
                <a:lnTo>
                  <a:pt x="12726" y="12289"/>
                </a:lnTo>
                <a:lnTo>
                  <a:pt x="12507" y="12386"/>
                </a:lnTo>
                <a:lnTo>
                  <a:pt x="11874" y="12654"/>
                </a:lnTo>
                <a:lnTo>
                  <a:pt x="11582" y="12800"/>
                </a:lnTo>
                <a:lnTo>
                  <a:pt x="11266" y="12897"/>
                </a:lnTo>
                <a:lnTo>
                  <a:pt x="11242" y="12921"/>
                </a:lnTo>
                <a:lnTo>
                  <a:pt x="11217" y="12946"/>
                </a:lnTo>
                <a:lnTo>
                  <a:pt x="11242" y="12970"/>
                </a:lnTo>
                <a:lnTo>
                  <a:pt x="11266" y="12994"/>
                </a:lnTo>
                <a:lnTo>
                  <a:pt x="11850" y="12873"/>
                </a:lnTo>
                <a:lnTo>
                  <a:pt x="12458" y="12727"/>
                </a:lnTo>
                <a:lnTo>
                  <a:pt x="12677" y="12678"/>
                </a:lnTo>
                <a:lnTo>
                  <a:pt x="12920" y="12629"/>
                </a:lnTo>
                <a:lnTo>
                  <a:pt x="13164" y="12556"/>
                </a:lnTo>
                <a:lnTo>
                  <a:pt x="13285" y="12508"/>
                </a:lnTo>
                <a:lnTo>
                  <a:pt x="13383" y="12459"/>
                </a:lnTo>
                <a:lnTo>
                  <a:pt x="13626" y="12629"/>
                </a:lnTo>
                <a:lnTo>
                  <a:pt x="13869" y="12824"/>
                </a:lnTo>
                <a:lnTo>
                  <a:pt x="13602" y="12873"/>
                </a:lnTo>
                <a:lnTo>
                  <a:pt x="12847" y="13067"/>
                </a:lnTo>
                <a:lnTo>
                  <a:pt x="12482" y="13165"/>
                </a:lnTo>
                <a:lnTo>
                  <a:pt x="12142" y="13286"/>
                </a:lnTo>
                <a:lnTo>
                  <a:pt x="12093" y="13335"/>
                </a:lnTo>
                <a:lnTo>
                  <a:pt x="12117" y="13359"/>
                </a:lnTo>
                <a:lnTo>
                  <a:pt x="12263" y="13408"/>
                </a:lnTo>
                <a:lnTo>
                  <a:pt x="12409" y="13432"/>
                </a:lnTo>
                <a:lnTo>
                  <a:pt x="12531" y="13457"/>
                </a:lnTo>
                <a:lnTo>
                  <a:pt x="12677" y="13432"/>
                </a:lnTo>
                <a:lnTo>
                  <a:pt x="12969" y="13408"/>
                </a:lnTo>
                <a:lnTo>
                  <a:pt x="13237" y="13335"/>
                </a:lnTo>
                <a:lnTo>
                  <a:pt x="13675" y="13238"/>
                </a:lnTo>
                <a:lnTo>
                  <a:pt x="13869" y="13189"/>
                </a:lnTo>
                <a:lnTo>
                  <a:pt x="14088" y="13165"/>
                </a:lnTo>
                <a:lnTo>
                  <a:pt x="14186" y="13140"/>
                </a:lnTo>
                <a:lnTo>
                  <a:pt x="14356" y="13335"/>
                </a:lnTo>
                <a:lnTo>
                  <a:pt x="14502" y="13530"/>
                </a:lnTo>
                <a:lnTo>
                  <a:pt x="14186" y="13554"/>
                </a:lnTo>
                <a:lnTo>
                  <a:pt x="13845" y="13578"/>
                </a:lnTo>
                <a:lnTo>
                  <a:pt x="13529" y="13627"/>
                </a:lnTo>
                <a:lnTo>
                  <a:pt x="13212" y="13676"/>
                </a:lnTo>
                <a:lnTo>
                  <a:pt x="13042" y="13724"/>
                </a:lnTo>
                <a:lnTo>
                  <a:pt x="12896" y="13773"/>
                </a:lnTo>
                <a:lnTo>
                  <a:pt x="12872" y="13797"/>
                </a:lnTo>
                <a:lnTo>
                  <a:pt x="12872" y="13822"/>
                </a:lnTo>
                <a:lnTo>
                  <a:pt x="12896" y="13846"/>
                </a:lnTo>
                <a:lnTo>
                  <a:pt x="12896" y="13870"/>
                </a:lnTo>
                <a:lnTo>
                  <a:pt x="13188" y="13919"/>
                </a:lnTo>
                <a:lnTo>
                  <a:pt x="13456" y="13943"/>
                </a:lnTo>
                <a:lnTo>
                  <a:pt x="13991" y="13919"/>
                </a:lnTo>
                <a:lnTo>
                  <a:pt x="14745" y="13919"/>
                </a:lnTo>
                <a:lnTo>
                  <a:pt x="14916" y="14284"/>
                </a:lnTo>
                <a:lnTo>
                  <a:pt x="14405" y="14308"/>
                </a:lnTo>
                <a:lnTo>
                  <a:pt x="13821" y="14308"/>
                </a:lnTo>
                <a:lnTo>
                  <a:pt x="13529" y="14333"/>
                </a:lnTo>
                <a:lnTo>
                  <a:pt x="13383" y="14357"/>
                </a:lnTo>
                <a:lnTo>
                  <a:pt x="13237" y="14381"/>
                </a:lnTo>
                <a:lnTo>
                  <a:pt x="13212" y="14406"/>
                </a:lnTo>
                <a:lnTo>
                  <a:pt x="13188" y="14454"/>
                </a:lnTo>
                <a:lnTo>
                  <a:pt x="13212" y="14503"/>
                </a:lnTo>
                <a:lnTo>
                  <a:pt x="13237" y="14527"/>
                </a:lnTo>
                <a:lnTo>
                  <a:pt x="13529" y="14600"/>
                </a:lnTo>
                <a:lnTo>
                  <a:pt x="13821" y="14625"/>
                </a:lnTo>
                <a:lnTo>
                  <a:pt x="14721" y="14625"/>
                </a:lnTo>
                <a:lnTo>
                  <a:pt x="15037" y="14600"/>
                </a:lnTo>
                <a:lnTo>
                  <a:pt x="15110" y="14868"/>
                </a:lnTo>
                <a:lnTo>
                  <a:pt x="15159" y="15136"/>
                </a:lnTo>
                <a:lnTo>
                  <a:pt x="14989" y="15087"/>
                </a:lnTo>
                <a:lnTo>
                  <a:pt x="14818" y="15087"/>
                </a:lnTo>
                <a:lnTo>
                  <a:pt x="14453" y="15063"/>
                </a:lnTo>
                <a:lnTo>
                  <a:pt x="14234" y="15063"/>
                </a:lnTo>
                <a:lnTo>
                  <a:pt x="13991" y="15087"/>
                </a:lnTo>
                <a:lnTo>
                  <a:pt x="13772" y="15111"/>
                </a:lnTo>
                <a:lnTo>
                  <a:pt x="13529" y="15184"/>
                </a:lnTo>
                <a:lnTo>
                  <a:pt x="13504" y="15209"/>
                </a:lnTo>
                <a:lnTo>
                  <a:pt x="13504" y="15233"/>
                </a:lnTo>
                <a:lnTo>
                  <a:pt x="13504" y="15282"/>
                </a:lnTo>
                <a:lnTo>
                  <a:pt x="13553" y="15282"/>
                </a:lnTo>
                <a:lnTo>
                  <a:pt x="14015" y="15306"/>
                </a:lnTo>
                <a:lnTo>
                  <a:pt x="14453" y="15330"/>
                </a:lnTo>
                <a:lnTo>
                  <a:pt x="14843" y="15355"/>
                </a:lnTo>
                <a:lnTo>
                  <a:pt x="15013" y="15355"/>
                </a:lnTo>
                <a:lnTo>
                  <a:pt x="15183" y="15330"/>
                </a:lnTo>
                <a:lnTo>
                  <a:pt x="15183" y="15330"/>
                </a:lnTo>
                <a:lnTo>
                  <a:pt x="15086" y="15355"/>
                </a:lnTo>
                <a:lnTo>
                  <a:pt x="14794" y="15452"/>
                </a:lnTo>
                <a:lnTo>
                  <a:pt x="14502" y="15549"/>
                </a:lnTo>
                <a:lnTo>
                  <a:pt x="13918" y="15671"/>
                </a:lnTo>
                <a:lnTo>
                  <a:pt x="13310" y="15768"/>
                </a:lnTo>
                <a:lnTo>
                  <a:pt x="12701" y="15841"/>
                </a:lnTo>
                <a:lnTo>
                  <a:pt x="12677" y="15720"/>
                </a:lnTo>
                <a:lnTo>
                  <a:pt x="12653" y="15525"/>
                </a:lnTo>
                <a:lnTo>
                  <a:pt x="12628" y="15428"/>
                </a:lnTo>
                <a:lnTo>
                  <a:pt x="12555" y="15330"/>
                </a:lnTo>
                <a:lnTo>
                  <a:pt x="12482" y="15257"/>
                </a:lnTo>
                <a:lnTo>
                  <a:pt x="12385" y="15233"/>
                </a:lnTo>
                <a:lnTo>
                  <a:pt x="12288" y="15257"/>
                </a:lnTo>
                <a:lnTo>
                  <a:pt x="12215" y="15330"/>
                </a:lnTo>
                <a:lnTo>
                  <a:pt x="12166" y="15428"/>
                </a:lnTo>
                <a:lnTo>
                  <a:pt x="12142" y="15525"/>
                </a:lnTo>
                <a:lnTo>
                  <a:pt x="12142" y="15720"/>
                </a:lnTo>
                <a:lnTo>
                  <a:pt x="12142" y="15890"/>
                </a:lnTo>
                <a:lnTo>
                  <a:pt x="11801" y="15939"/>
                </a:lnTo>
                <a:lnTo>
                  <a:pt x="11290" y="15987"/>
                </a:lnTo>
                <a:lnTo>
                  <a:pt x="10755" y="16036"/>
                </a:lnTo>
                <a:lnTo>
                  <a:pt x="9709" y="16085"/>
                </a:lnTo>
                <a:lnTo>
                  <a:pt x="7592" y="16085"/>
                </a:lnTo>
                <a:lnTo>
                  <a:pt x="6521" y="16060"/>
                </a:lnTo>
                <a:lnTo>
                  <a:pt x="5475" y="16012"/>
                </a:lnTo>
                <a:lnTo>
                  <a:pt x="4428" y="15939"/>
                </a:lnTo>
                <a:lnTo>
                  <a:pt x="3382" y="15841"/>
                </a:lnTo>
                <a:lnTo>
                  <a:pt x="3236" y="15817"/>
                </a:lnTo>
                <a:lnTo>
                  <a:pt x="3236" y="15768"/>
                </a:lnTo>
                <a:lnTo>
                  <a:pt x="3236" y="15671"/>
                </a:lnTo>
                <a:lnTo>
                  <a:pt x="3212" y="15622"/>
                </a:lnTo>
                <a:lnTo>
                  <a:pt x="3212" y="15574"/>
                </a:lnTo>
                <a:lnTo>
                  <a:pt x="3236" y="15403"/>
                </a:lnTo>
                <a:lnTo>
                  <a:pt x="3236" y="15306"/>
                </a:lnTo>
                <a:lnTo>
                  <a:pt x="3212" y="15209"/>
                </a:lnTo>
                <a:lnTo>
                  <a:pt x="3163" y="15136"/>
                </a:lnTo>
                <a:lnTo>
                  <a:pt x="3090" y="15087"/>
                </a:lnTo>
                <a:lnTo>
                  <a:pt x="3017" y="15087"/>
                </a:lnTo>
                <a:lnTo>
                  <a:pt x="2920" y="15111"/>
                </a:lnTo>
                <a:lnTo>
                  <a:pt x="2823" y="15209"/>
                </a:lnTo>
                <a:lnTo>
                  <a:pt x="2750" y="15330"/>
                </a:lnTo>
                <a:lnTo>
                  <a:pt x="2725" y="15452"/>
                </a:lnTo>
                <a:lnTo>
                  <a:pt x="2701" y="15598"/>
                </a:lnTo>
                <a:lnTo>
                  <a:pt x="2701" y="15695"/>
                </a:lnTo>
                <a:lnTo>
                  <a:pt x="2141" y="15525"/>
                </a:lnTo>
                <a:lnTo>
                  <a:pt x="1582" y="15355"/>
                </a:lnTo>
                <a:lnTo>
                  <a:pt x="1314" y="15282"/>
                </a:lnTo>
                <a:lnTo>
                  <a:pt x="1046" y="15257"/>
                </a:lnTo>
                <a:lnTo>
                  <a:pt x="754" y="15233"/>
                </a:lnTo>
                <a:lnTo>
                  <a:pt x="487" y="15257"/>
                </a:lnTo>
                <a:lnTo>
                  <a:pt x="462" y="15038"/>
                </a:lnTo>
                <a:lnTo>
                  <a:pt x="487" y="14844"/>
                </a:lnTo>
                <a:lnTo>
                  <a:pt x="511" y="14625"/>
                </a:lnTo>
                <a:lnTo>
                  <a:pt x="584" y="14430"/>
                </a:lnTo>
                <a:lnTo>
                  <a:pt x="657" y="14235"/>
                </a:lnTo>
                <a:lnTo>
                  <a:pt x="754" y="14041"/>
                </a:lnTo>
                <a:lnTo>
                  <a:pt x="852" y="13870"/>
                </a:lnTo>
                <a:lnTo>
                  <a:pt x="973" y="13676"/>
                </a:lnTo>
                <a:lnTo>
                  <a:pt x="1241" y="13359"/>
                </a:lnTo>
                <a:lnTo>
                  <a:pt x="1557" y="13043"/>
                </a:lnTo>
                <a:lnTo>
                  <a:pt x="1874" y="12775"/>
                </a:lnTo>
                <a:lnTo>
                  <a:pt x="2190" y="12532"/>
                </a:lnTo>
                <a:lnTo>
                  <a:pt x="2409" y="12386"/>
                </a:lnTo>
                <a:lnTo>
                  <a:pt x="2604" y="12289"/>
                </a:lnTo>
                <a:lnTo>
                  <a:pt x="3042" y="12070"/>
                </a:lnTo>
                <a:lnTo>
                  <a:pt x="3480" y="11924"/>
                </a:lnTo>
                <a:lnTo>
                  <a:pt x="3942" y="11778"/>
                </a:lnTo>
                <a:lnTo>
                  <a:pt x="4234" y="11680"/>
                </a:lnTo>
                <a:lnTo>
                  <a:pt x="4574" y="11607"/>
                </a:lnTo>
                <a:lnTo>
                  <a:pt x="5231" y="11437"/>
                </a:lnTo>
                <a:close/>
                <a:moveTo>
                  <a:pt x="8200" y="1"/>
                </a:moveTo>
                <a:lnTo>
                  <a:pt x="7811" y="50"/>
                </a:lnTo>
                <a:lnTo>
                  <a:pt x="7470" y="123"/>
                </a:lnTo>
                <a:lnTo>
                  <a:pt x="7154" y="244"/>
                </a:lnTo>
                <a:lnTo>
                  <a:pt x="6667" y="463"/>
                </a:lnTo>
                <a:lnTo>
                  <a:pt x="6424" y="609"/>
                </a:lnTo>
                <a:lnTo>
                  <a:pt x="6278" y="731"/>
                </a:lnTo>
                <a:lnTo>
                  <a:pt x="6205" y="804"/>
                </a:lnTo>
                <a:lnTo>
                  <a:pt x="6180" y="853"/>
                </a:lnTo>
                <a:lnTo>
                  <a:pt x="6205" y="926"/>
                </a:lnTo>
                <a:lnTo>
                  <a:pt x="6253" y="974"/>
                </a:lnTo>
                <a:lnTo>
                  <a:pt x="6302" y="999"/>
                </a:lnTo>
                <a:lnTo>
                  <a:pt x="6472" y="999"/>
                </a:lnTo>
                <a:lnTo>
                  <a:pt x="6594" y="950"/>
                </a:lnTo>
                <a:lnTo>
                  <a:pt x="6716" y="877"/>
                </a:lnTo>
                <a:lnTo>
                  <a:pt x="7178" y="682"/>
                </a:lnTo>
                <a:lnTo>
                  <a:pt x="7421" y="585"/>
                </a:lnTo>
                <a:lnTo>
                  <a:pt x="7665" y="488"/>
                </a:lnTo>
                <a:lnTo>
                  <a:pt x="8005" y="439"/>
                </a:lnTo>
                <a:lnTo>
                  <a:pt x="8346" y="415"/>
                </a:lnTo>
                <a:lnTo>
                  <a:pt x="8735" y="439"/>
                </a:lnTo>
                <a:lnTo>
                  <a:pt x="9125" y="488"/>
                </a:lnTo>
                <a:lnTo>
                  <a:pt x="9490" y="585"/>
                </a:lnTo>
                <a:lnTo>
                  <a:pt x="9855" y="707"/>
                </a:lnTo>
                <a:lnTo>
                  <a:pt x="10195" y="828"/>
                </a:lnTo>
                <a:lnTo>
                  <a:pt x="10487" y="974"/>
                </a:lnTo>
                <a:lnTo>
                  <a:pt x="10706" y="1096"/>
                </a:lnTo>
                <a:lnTo>
                  <a:pt x="10877" y="1242"/>
                </a:lnTo>
                <a:lnTo>
                  <a:pt x="11023" y="1412"/>
                </a:lnTo>
                <a:lnTo>
                  <a:pt x="11169" y="1583"/>
                </a:lnTo>
                <a:lnTo>
                  <a:pt x="11290" y="1801"/>
                </a:lnTo>
                <a:lnTo>
                  <a:pt x="11388" y="1996"/>
                </a:lnTo>
                <a:lnTo>
                  <a:pt x="11485" y="2215"/>
                </a:lnTo>
                <a:lnTo>
                  <a:pt x="11558" y="2458"/>
                </a:lnTo>
                <a:lnTo>
                  <a:pt x="11655" y="2921"/>
                </a:lnTo>
                <a:lnTo>
                  <a:pt x="11728" y="3407"/>
                </a:lnTo>
                <a:lnTo>
                  <a:pt x="11753" y="3894"/>
                </a:lnTo>
                <a:lnTo>
                  <a:pt x="11753" y="4356"/>
                </a:lnTo>
                <a:lnTo>
                  <a:pt x="11217" y="4356"/>
                </a:lnTo>
                <a:lnTo>
                  <a:pt x="10974" y="4332"/>
                </a:lnTo>
                <a:lnTo>
                  <a:pt x="10731" y="4259"/>
                </a:lnTo>
                <a:lnTo>
                  <a:pt x="10487" y="4210"/>
                </a:lnTo>
                <a:lnTo>
                  <a:pt x="10244" y="4113"/>
                </a:lnTo>
                <a:lnTo>
                  <a:pt x="9782" y="3918"/>
                </a:lnTo>
                <a:lnTo>
                  <a:pt x="9319" y="3675"/>
                </a:lnTo>
                <a:lnTo>
                  <a:pt x="8881" y="3432"/>
                </a:lnTo>
                <a:lnTo>
                  <a:pt x="8419" y="3164"/>
                </a:lnTo>
                <a:lnTo>
                  <a:pt x="7981" y="2921"/>
                </a:lnTo>
                <a:lnTo>
                  <a:pt x="7908" y="2896"/>
                </a:lnTo>
                <a:lnTo>
                  <a:pt x="7835" y="2896"/>
                </a:lnTo>
                <a:lnTo>
                  <a:pt x="7786" y="2921"/>
                </a:lnTo>
                <a:lnTo>
                  <a:pt x="7738" y="2945"/>
                </a:lnTo>
                <a:lnTo>
                  <a:pt x="7689" y="2994"/>
                </a:lnTo>
                <a:lnTo>
                  <a:pt x="7665" y="3042"/>
                </a:lnTo>
                <a:lnTo>
                  <a:pt x="7640" y="3115"/>
                </a:lnTo>
                <a:lnTo>
                  <a:pt x="7640" y="3164"/>
                </a:lnTo>
                <a:lnTo>
                  <a:pt x="7713" y="3529"/>
                </a:lnTo>
                <a:lnTo>
                  <a:pt x="7786" y="3894"/>
                </a:lnTo>
                <a:lnTo>
                  <a:pt x="7640" y="3797"/>
                </a:lnTo>
                <a:lnTo>
                  <a:pt x="7494" y="3699"/>
                </a:lnTo>
                <a:lnTo>
                  <a:pt x="7202" y="3432"/>
                </a:lnTo>
                <a:lnTo>
                  <a:pt x="6959" y="3140"/>
                </a:lnTo>
                <a:lnTo>
                  <a:pt x="6740" y="2799"/>
                </a:lnTo>
                <a:lnTo>
                  <a:pt x="6545" y="2458"/>
                </a:lnTo>
                <a:lnTo>
                  <a:pt x="6424" y="2118"/>
                </a:lnTo>
                <a:lnTo>
                  <a:pt x="6399" y="1947"/>
                </a:lnTo>
                <a:lnTo>
                  <a:pt x="6375" y="1777"/>
                </a:lnTo>
                <a:lnTo>
                  <a:pt x="6375" y="1607"/>
                </a:lnTo>
                <a:lnTo>
                  <a:pt x="6399" y="1461"/>
                </a:lnTo>
                <a:lnTo>
                  <a:pt x="6399" y="1388"/>
                </a:lnTo>
                <a:lnTo>
                  <a:pt x="6399" y="1339"/>
                </a:lnTo>
                <a:lnTo>
                  <a:pt x="6351" y="1291"/>
                </a:lnTo>
                <a:lnTo>
                  <a:pt x="6302" y="1266"/>
                </a:lnTo>
                <a:lnTo>
                  <a:pt x="6205" y="1266"/>
                </a:lnTo>
                <a:lnTo>
                  <a:pt x="6156" y="1291"/>
                </a:lnTo>
                <a:lnTo>
                  <a:pt x="6107" y="1339"/>
                </a:lnTo>
                <a:lnTo>
                  <a:pt x="6034" y="1485"/>
                </a:lnTo>
                <a:lnTo>
                  <a:pt x="6010" y="1655"/>
                </a:lnTo>
                <a:lnTo>
                  <a:pt x="5815" y="1680"/>
                </a:lnTo>
                <a:lnTo>
                  <a:pt x="5645" y="1728"/>
                </a:lnTo>
                <a:lnTo>
                  <a:pt x="5475" y="1826"/>
                </a:lnTo>
                <a:lnTo>
                  <a:pt x="5304" y="1923"/>
                </a:lnTo>
                <a:lnTo>
                  <a:pt x="5085" y="2069"/>
                </a:lnTo>
                <a:lnTo>
                  <a:pt x="4891" y="2215"/>
                </a:lnTo>
                <a:lnTo>
                  <a:pt x="4720" y="2337"/>
                </a:lnTo>
                <a:lnTo>
                  <a:pt x="4647" y="2410"/>
                </a:lnTo>
                <a:lnTo>
                  <a:pt x="4599" y="2507"/>
                </a:lnTo>
                <a:lnTo>
                  <a:pt x="4574" y="2531"/>
                </a:lnTo>
                <a:lnTo>
                  <a:pt x="4599" y="2556"/>
                </a:lnTo>
                <a:lnTo>
                  <a:pt x="4623" y="2580"/>
                </a:lnTo>
                <a:lnTo>
                  <a:pt x="4647" y="2604"/>
                </a:lnTo>
                <a:lnTo>
                  <a:pt x="4745" y="2580"/>
                </a:lnTo>
                <a:lnTo>
                  <a:pt x="4818" y="2556"/>
                </a:lnTo>
                <a:lnTo>
                  <a:pt x="4988" y="2458"/>
                </a:lnTo>
                <a:lnTo>
                  <a:pt x="5280" y="2239"/>
                </a:lnTo>
                <a:lnTo>
                  <a:pt x="5621" y="1996"/>
                </a:lnTo>
                <a:lnTo>
                  <a:pt x="5986" y="1801"/>
                </a:lnTo>
                <a:lnTo>
                  <a:pt x="5986" y="1996"/>
                </a:lnTo>
                <a:lnTo>
                  <a:pt x="6034" y="2166"/>
                </a:lnTo>
                <a:lnTo>
                  <a:pt x="6083" y="2337"/>
                </a:lnTo>
                <a:lnTo>
                  <a:pt x="6156" y="2531"/>
                </a:lnTo>
                <a:lnTo>
                  <a:pt x="6302" y="2872"/>
                </a:lnTo>
                <a:lnTo>
                  <a:pt x="6472" y="3164"/>
                </a:lnTo>
                <a:lnTo>
                  <a:pt x="6618" y="3359"/>
                </a:lnTo>
                <a:lnTo>
                  <a:pt x="6764" y="3578"/>
                </a:lnTo>
                <a:lnTo>
                  <a:pt x="6959" y="3772"/>
                </a:lnTo>
                <a:lnTo>
                  <a:pt x="7129" y="3967"/>
                </a:lnTo>
                <a:lnTo>
                  <a:pt x="7348" y="4137"/>
                </a:lnTo>
                <a:lnTo>
                  <a:pt x="7567" y="4283"/>
                </a:lnTo>
                <a:lnTo>
                  <a:pt x="7811" y="4381"/>
                </a:lnTo>
                <a:lnTo>
                  <a:pt x="8054" y="4454"/>
                </a:lnTo>
                <a:lnTo>
                  <a:pt x="8151" y="4454"/>
                </a:lnTo>
                <a:lnTo>
                  <a:pt x="8249" y="4381"/>
                </a:lnTo>
                <a:lnTo>
                  <a:pt x="8297" y="4356"/>
                </a:lnTo>
                <a:lnTo>
                  <a:pt x="8322" y="4308"/>
                </a:lnTo>
                <a:lnTo>
                  <a:pt x="8322" y="4235"/>
                </a:lnTo>
                <a:lnTo>
                  <a:pt x="8322" y="4186"/>
                </a:lnTo>
                <a:lnTo>
                  <a:pt x="8151" y="3505"/>
                </a:lnTo>
                <a:lnTo>
                  <a:pt x="8151" y="3505"/>
                </a:lnTo>
                <a:lnTo>
                  <a:pt x="8881" y="3918"/>
                </a:lnTo>
                <a:lnTo>
                  <a:pt x="9587" y="4283"/>
                </a:lnTo>
                <a:lnTo>
                  <a:pt x="9952" y="4429"/>
                </a:lnTo>
                <a:lnTo>
                  <a:pt x="10317" y="4575"/>
                </a:lnTo>
                <a:lnTo>
                  <a:pt x="10682" y="4697"/>
                </a:lnTo>
                <a:lnTo>
                  <a:pt x="11071" y="4746"/>
                </a:lnTo>
                <a:lnTo>
                  <a:pt x="11169" y="4940"/>
                </a:lnTo>
                <a:lnTo>
                  <a:pt x="11242" y="5111"/>
                </a:lnTo>
                <a:lnTo>
                  <a:pt x="11266" y="5281"/>
                </a:lnTo>
                <a:lnTo>
                  <a:pt x="11266" y="5451"/>
                </a:lnTo>
                <a:lnTo>
                  <a:pt x="11242" y="5792"/>
                </a:lnTo>
                <a:lnTo>
                  <a:pt x="11266" y="5865"/>
                </a:lnTo>
                <a:lnTo>
                  <a:pt x="11315" y="5938"/>
                </a:lnTo>
                <a:lnTo>
                  <a:pt x="11363" y="5987"/>
                </a:lnTo>
                <a:lnTo>
                  <a:pt x="11509" y="5987"/>
                </a:lnTo>
                <a:lnTo>
                  <a:pt x="11582" y="5962"/>
                </a:lnTo>
                <a:lnTo>
                  <a:pt x="11631" y="5914"/>
                </a:lnTo>
                <a:lnTo>
                  <a:pt x="11655" y="5841"/>
                </a:lnTo>
                <a:lnTo>
                  <a:pt x="11704" y="5622"/>
                </a:lnTo>
                <a:lnTo>
                  <a:pt x="11704" y="5354"/>
                </a:lnTo>
                <a:lnTo>
                  <a:pt x="11680" y="5135"/>
                </a:lnTo>
                <a:lnTo>
                  <a:pt x="11607" y="4892"/>
                </a:lnTo>
                <a:lnTo>
                  <a:pt x="11558" y="4794"/>
                </a:lnTo>
                <a:lnTo>
                  <a:pt x="11680" y="4770"/>
                </a:lnTo>
                <a:lnTo>
                  <a:pt x="11801" y="4940"/>
                </a:lnTo>
                <a:lnTo>
                  <a:pt x="11923" y="5111"/>
                </a:lnTo>
                <a:lnTo>
                  <a:pt x="11996" y="5305"/>
                </a:lnTo>
                <a:lnTo>
                  <a:pt x="12044" y="5500"/>
                </a:lnTo>
                <a:lnTo>
                  <a:pt x="12069" y="5695"/>
                </a:lnTo>
                <a:lnTo>
                  <a:pt x="12093" y="5889"/>
                </a:lnTo>
                <a:lnTo>
                  <a:pt x="12069" y="6108"/>
                </a:lnTo>
                <a:lnTo>
                  <a:pt x="12044" y="6303"/>
                </a:lnTo>
                <a:lnTo>
                  <a:pt x="11996" y="6522"/>
                </a:lnTo>
                <a:lnTo>
                  <a:pt x="11899" y="6692"/>
                </a:lnTo>
                <a:lnTo>
                  <a:pt x="11801" y="6887"/>
                </a:lnTo>
                <a:lnTo>
                  <a:pt x="11655" y="7033"/>
                </a:lnTo>
                <a:lnTo>
                  <a:pt x="11631" y="7082"/>
                </a:lnTo>
                <a:lnTo>
                  <a:pt x="11631" y="6936"/>
                </a:lnTo>
                <a:lnTo>
                  <a:pt x="11631" y="6814"/>
                </a:lnTo>
                <a:lnTo>
                  <a:pt x="11582" y="6717"/>
                </a:lnTo>
                <a:lnTo>
                  <a:pt x="11509" y="6619"/>
                </a:lnTo>
                <a:lnTo>
                  <a:pt x="11436" y="6571"/>
                </a:lnTo>
                <a:lnTo>
                  <a:pt x="11290" y="6571"/>
                </a:lnTo>
                <a:lnTo>
                  <a:pt x="11242" y="6619"/>
                </a:lnTo>
                <a:lnTo>
                  <a:pt x="11193" y="6668"/>
                </a:lnTo>
                <a:lnTo>
                  <a:pt x="11169" y="6717"/>
                </a:lnTo>
                <a:lnTo>
                  <a:pt x="11169" y="6790"/>
                </a:lnTo>
                <a:lnTo>
                  <a:pt x="11193" y="6863"/>
                </a:lnTo>
                <a:lnTo>
                  <a:pt x="11169" y="6838"/>
                </a:lnTo>
                <a:lnTo>
                  <a:pt x="11144" y="6863"/>
                </a:lnTo>
                <a:lnTo>
                  <a:pt x="11144" y="6984"/>
                </a:lnTo>
                <a:lnTo>
                  <a:pt x="11071" y="7228"/>
                </a:lnTo>
                <a:lnTo>
                  <a:pt x="10974" y="7447"/>
                </a:lnTo>
                <a:lnTo>
                  <a:pt x="10755" y="7933"/>
                </a:lnTo>
                <a:lnTo>
                  <a:pt x="10487" y="8396"/>
                </a:lnTo>
                <a:lnTo>
                  <a:pt x="10317" y="8663"/>
                </a:lnTo>
                <a:lnTo>
                  <a:pt x="10098" y="8907"/>
                </a:lnTo>
                <a:lnTo>
                  <a:pt x="9879" y="9126"/>
                </a:lnTo>
                <a:lnTo>
                  <a:pt x="9611" y="9320"/>
                </a:lnTo>
                <a:lnTo>
                  <a:pt x="9344" y="9491"/>
                </a:lnTo>
                <a:lnTo>
                  <a:pt x="9052" y="9637"/>
                </a:lnTo>
                <a:lnTo>
                  <a:pt x="8735" y="9734"/>
                </a:lnTo>
                <a:lnTo>
                  <a:pt x="8419" y="9782"/>
                </a:lnTo>
                <a:lnTo>
                  <a:pt x="8078" y="9807"/>
                </a:lnTo>
                <a:lnTo>
                  <a:pt x="7738" y="9782"/>
                </a:lnTo>
                <a:lnTo>
                  <a:pt x="7397" y="9709"/>
                </a:lnTo>
                <a:lnTo>
                  <a:pt x="7056" y="9612"/>
                </a:lnTo>
                <a:lnTo>
                  <a:pt x="6716" y="9466"/>
                </a:lnTo>
                <a:lnTo>
                  <a:pt x="6424" y="9296"/>
                </a:lnTo>
                <a:lnTo>
                  <a:pt x="6107" y="9126"/>
                </a:lnTo>
                <a:lnTo>
                  <a:pt x="5840" y="8907"/>
                </a:lnTo>
                <a:lnTo>
                  <a:pt x="5596" y="8712"/>
                </a:lnTo>
                <a:lnTo>
                  <a:pt x="5377" y="8469"/>
                </a:lnTo>
                <a:lnTo>
                  <a:pt x="5158" y="8225"/>
                </a:lnTo>
                <a:lnTo>
                  <a:pt x="4988" y="7958"/>
                </a:lnTo>
                <a:lnTo>
                  <a:pt x="4891" y="7787"/>
                </a:lnTo>
                <a:lnTo>
                  <a:pt x="4818" y="7641"/>
                </a:lnTo>
                <a:lnTo>
                  <a:pt x="4696" y="7301"/>
                </a:lnTo>
                <a:lnTo>
                  <a:pt x="4599" y="6960"/>
                </a:lnTo>
                <a:lnTo>
                  <a:pt x="4477" y="6644"/>
                </a:lnTo>
                <a:lnTo>
                  <a:pt x="4428" y="6571"/>
                </a:lnTo>
                <a:lnTo>
                  <a:pt x="4355" y="6546"/>
                </a:lnTo>
                <a:lnTo>
                  <a:pt x="4282" y="6571"/>
                </a:lnTo>
                <a:lnTo>
                  <a:pt x="4258" y="6595"/>
                </a:lnTo>
                <a:lnTo>
                  <a:pt x="4234" y="6644"/>
                </a:lnTo>
                <a:lnTo>
                  <a:pt x="4209" y="6936"/>
                </a:lnTo>
                <a:lnTo>
                  <a:pt x="4234" y="7228"/>
                </a:lnTo>
                <a:lnTo>
                  <a:pt x="4088" y="7130"/>
                </a:lnTo>
                <a:lnTo>
                  <a:pt x="3966" y="7033"/>
                </a:lnTo>
                <a:lnTo>
                  <a:pt x="3845" y="6911"/>
                </a:lnTo>
                <a:lnTo>
                  <a:pt x="3772" y="6790"/>
                </a:lnTo>
                <a:lnTo>
                  <a:pt x="3699" y="6644"/>
                </a:lnTo>
                <a:lnTo>
                  <a:pt x="3650" y="6473"/>
                </a:lnTo>
                <a:lnTo>
                  <a:pt x="3577" y="6133"/>
                </a:lnTo>
                <a:lnTo>
                  <a:pt x="3553" y="5816"/>
                </a:lnTo>
                <a:lnTo>
                  <a:pt x="3577" y="5670"/>
                </a:lnTo>
                <a:lnTo>
                  <a:pt x="3601" y="5524"/>
                </a:lnTo>
                <a:lnTo>
                  <a:pt x="3650" y="5378"/>
                </a:lnTo>
                <a:lnTo>
                  <a:pt x="3699" y="5232"/>
                </a:lnTo>
                <a:lnTo>
                  <a:pt x="3772" y="5111"/>
                </a:lnTo>
                <a:lnTo>
                  <a:pt x="3893" y="5013"/>
                </a:lnTo>
                <a:lnTo>
                  <a:pt x="3942" y="5013"/>
                </a:lnTo>
                <a:lnTo>
                  <a:pt x="3918" y="5208"/>
                </a:lnTo>
                <a:lnTo>
                  <a:pt x="3942" y="5403"/>
                </a:lnTo>
                <a:lnTo>
                  <a:pt x="3966" y="5476"/>
                </a:lnTo>
                <a:lnTo>
                  <a:pt x="4015" y="5549"/>
                </a:lnTo>
                <a:lnTo>
                  <a:pt x="4063" y="5622"/>
                </a:lnTo>
                <a:lnTo>
                  <a:pt x="4136" y="5670"/>
                </a:lnTo>
                <a:lnTo>
                  <a:pt x="4209" y="5695"/>
                </a:lnTo>
                <a:lnTo>
                  <a:pt x="4258" y="5670"/>
                </a:lnTo>
                <a:lnTo>
                  <a:pt x="4307" y="5646"/>
                </a:lnTo>
                <a:lnTo>
                  <a:pt x="4355" y="5597"/>
                </a:lnTo>
                <a:lnTo>
                  <a:pt x="4355" y="5476"/>
                </a:lnTo>
                <a:lnTo>
                  <a:pt x="4355" y="5403"/>
                </a:lnTo>
                <a:lnTo>
                  <a:pt x="4307" y="5208"/>
                </a:lnTo>
                <a:lnTo>
                  <a:pt x="4331" y="5086"/>
                </a:lnTo>
                <a:lnTo>
                  <a:pt x="4355" y="4965"/>
                </a:lnTo>
                <a:lnTo>
                  <a:pt x="4453" y="4746"/>
                </a:lnTo>
                <a:lnTo>
                  <a:pt x="4550" y="4575"/>
                </a:lnTo>
                <a:lnTo>
                  <a:pt x="4647" y="4405"/>
                </a:lnTo>
                <a:lnTo>
                  <a:pt x="5085" y="4016"/>
                </a:lnTo>
                <a:lnTo>
                  <a:pt x="5377" y="3748"/>
                </a:lnTo>
                <a:lnTo>
                  <a:pt x="5669" y="3432"/>
                </a:lnTo>
                <a:lnTo>
                  <a:pt x="5791" y="3237"/>
                </a:lnTo>
                <a:lnTo>
                  <a:pt x="5888" y="3067"/>
                </a:lnTo>
                <a:lnTo>
                  <a:pt x="5961" y="2872"/>
                </a:lnTo>
                <a:lnTo>
                  <a:pt x="6010" y="2677"/>
                </a:lnTo>
                <a:lnTo>
                  <a:pt x="5986" y="2629"/>
                </a:lnTo>
                <a:lnTo>
                  <a:pt x="5937" y="2604"/>
                </a:lnTo>
                <a:lnTo>
                  <a:pt x="5888" y="2604"/>
                </a:lnTo>
                <a:lnTo>
                  <a:pt x="5864" y="2629"/>
                </a:lnTo>
                <a:lnTo>
                  <a:pt x="5718" y="2750"/>
                </a:lnTo>
                <a:lnTo>
                  <a:pt x="5596" y="2921"/>
                </a:lnTo>
                <a:lnTo>
                  <a:pt x="5377" y="3237"/>
                </a:lnTo>
                <a:lnTo>
                  <a:pt x="5110" y="3505"/>
                </a:lnTo>
                <a:lnTo>
                  <a:pt x="4818" y="3772"/>
                </a:lnTo>
                <a:lnTo>
                  <a:pt x="4647" y="3894"/>
                </a:lnTo>
                <a:lnTo>
                  <a:pt x="4453" y="4040"/>
                </a:lnTo>
                <a:lnTo>
                  <a:pt x="4063" y="4332"/>
                </a:lnTo>
                <a:lnTo>
                  <a:pt x="4112" y="3894"/>
                </a:lnTo>
                <a:lnTo>
                  <a:pt x="4209" y="3456"/>
                </a:lnTo>
                <a:lnTo>
                  <a:pt x="4331" y="3042"/>
                </a:lnTo>
                <a:lnTo>
                  <a:pt x="4477" y="2629"/>
                </a:lnTo>
                <a:lnTo>
                  <a:pt x="4599" y="2337"/>
                </a:lnTo>
                <a:lnTo>
                  <a:pt x="4769" y="2045"/>
                </a:lnTo>
                <a:lnTo>
                  <a:pt x="4939" y="1777"/>
                </a:lnTo>
                <a:lnTo>
                  <a:pt x="5158" y="1558"/>
                </a:lnTo>
                <a:lnTo>
                  <a:pt x="5256" y="1485"/>
                </a:lnTo>
                <a:lnTo>
                  <a:pt x="5377" y="1412"/>
                </a:lnTo>
                <a:lnTo>
                  <a:pt x="5596" y="1364"/>
                </a:lnTo>
                <a:lnTo>
                  <a:pt x="5815" y="1315"/>
                </a:lnTo>
                <a:lnTo>
                  <a:pt x="5913" y="1291"/>
                </a:lnTo>
                <a:lnTo>
                  <a:pt x="6034" y="1242"/>
                </a:lnTo>
                <a:lnTo>
                  <a:pt x="6034" y="1218"/>
                </a:lnTo>
                <a:lnTo>
                  <a:pt x="6034" y="1193"/>
                </a:lnTo>
                <a:lnTo>
                  <a:pt x="5961" y="1096"/>
                </a:lnTo>
                <a:lnTo>
                  <a:pt x="5888" y="1023"/>
                </a:lnTo>
                <a:lnTo>
                  <a:pt x="5767" y="974"/>
                </a:lnTo>
                <a:lnTo>
                  <a:pt x="5523" y="974"/>
                </a:lnTo>
                <a:lnTo>
                  <a:pt x="5402" y="999"/>
                </a:lnTo>
                <a:lnTo>
                  <a:pt x="5183" y="1072"/>
                </a:lnTo>
                <a:lnTo>
                  <a:pt x="5037" y="1145"/>
                </a:lnTo>
                <a:lnTo>
                  <a:pt x="4915" y="1242"/>
                </a:lnTo>
                <a:lnTo>
                  <a:pt x="4793" y="1364"/>
                </a:lnTo>
                <a:lnTo>
                  <a:pt x="4672" y="1485"/>
                </a:lnTo>
                <a:lnTo>
                  <a:pt x="4477" y="1728"/>
                </a:lnTo>
                <a:lnTo>
                  <a:pt x="4307" y="2020"/>
                </a:lnTo>
                <a:lnTo>
                  <a:pt x="4161" y="2312"/>
                </a:lnTo>
                <a:lnTo>
                  <a:pt x="4015" y="2653"/>
                </a:lnTo>
                <a:lnTo>
                  <a:pt x="3893" y="3018"/>
                </a:lnTo>
                <a:lnTo>
                  <a:pt x="3772" y="3359"/>
                </a:lnTo>
                <a:lnTo>
                  <a:pt x="3699" y="3724"/>
                </a:lnTo>
                <a:lnTo>
                  <a:pt x="3650" y="4113"/>
                </a:lnTo>
                <a:lnTo>
                  <a:pt x="3650" y="4454"/>
                </a:lnTo>
                <a:lnTo>
                  <a:pt x="3674" y="4819"/>
                </a:lnTo>
                <a:lnTo>
                  <a:pt x="3553" y="4892"/>
                </a:lnTo>
                <a:lnTo>
                  <a:pt x="3455" y="5038"/>
                </a:lnTo>
                <a:lnTo>
                  <a:pt x="3382" y="5184"/>
                </a:lnTo>
                <a:lnTo>
                  <a:pt x="3334" y="5378"/>
                </a:lnTo>
                <a:lnTo>
                  <a:pt x="3236" y="5719"/>
                </a:lnTo>
                <a:lnTo>
                  <a:pt x="3212" y="5962"/>
                </a:lnTo>
                <a:lnTo>
                  <a:pt x="3236" y="6230"/>
                </a:lnTo>
                <a:lnTo>
                  <a:pt x="3285" y="6522"/>
                </a:lnTo>
                <a:lnTo>
                  <a:pt x="3358" y="6814"/>
                </a:lnTo>
                <a:lnTo>
                  <a:pt x="3480" y="7082"/>
                </a:lnTo>
                <a:lnTo>
                  <a:pt x="3626" y="7325"/>
                </a:lnTo>
                <a:lnTo>
                  <a:pt x="3723" y="7422"/>
                </a:lnTo>
                <a:lnTo>
                  <a:pt x="3845" y="7520"/>
                </a:lnTo>
                <a:lnTo>
                  <a:pt x="3942" y="7593"/>
                </a:lnTo>
                <a:lnTo>
                  <a:pt x="4063" y="7641"/>
                </a:lnTo>
                <a:lnTo>
                  <a:pt x="4209" y="7690"/>
                </a:lnTo>
                <a:lnTo>
                  <a:pt x="4355" y="7690"/>
                </a:lnTo>
                <a:lnTo>
                  <a:pt x="4477" y="7933"/>
                </a:lnTo>
                <a:lnTo>
                  <a:pt x="4599" y="8177"/>
                </a:lnTo>
                <a:lnTo>
                  <a:pt x="4745" y="8396"/>
                </a:lnTo>
                <a:lnTo>
                  <a:pt x="4915" y="8615"/>
                </a:lnTo>
                <a:lnTo>
                  <a:pt x="5085" y="8809"/>
                </a:lnTo>
                <a:lnTo>
                  <a:pt x="5256" y="8980"/>
                </a:lnTo>
                <a:lnTo>
                  <a:pt x="5645" y="9320"/>
                </a:lnTo>
                <a:lnTo>
                  <a:pt x="6010" y="9588"/>
                </a:lnTo>
                <a:lnTo>
                  <a:pt x="6424" y="9831"/>
                </a:lnTo>
                <a:lnTo>
                  <a:pt x="6351" y="9855"/>
                </a:lnTo>
                <a:lnTo>
                  <a:pt x="6278" y="9928"/>
                </a:lnTo>
                <a:lnTo>
                  <a:pt x="6253" y="10001"/>
                </a:lnTo>
                <a:lnTo>
                  <a:pt x="6205" y="10074"/>
                </a:lnTo>
                <a:lnTo>
                  <a:pt x="6180" y="10269"/>
                </a:lnTo>
                <a:lnTo>
                  <a:pt x="6156" y="10464"/>
                </a:lnTo>
                <a:lnTo>
                  <a:pt x="6156" y="10610"/>
                </a:lnTo>
                <a:lnTo>
                  <a:pt x="6180" y="10804"/>
                </a:lnTo>
                <a:lnTo>
                  <a:pt x="6010" y="10829"/>
                </a:lnTo>
                <a:lnTo>
                  <a:pt x="5864" y="10853"/>
                </a:lnTo>
                <a:lnTo>
                  <a:pt x="5596" y="10902"/>
                </a:lnTo>
                <a:lnTo>
                  <a:pt x="5231" y="10975"/>
                </a:lnTo>
                <a:lnTo>
                  <a:pt x="4866" y="11072"/>
                </a:lnTo>
                <a:lnTo>
                  <a:pt x="4161" y="11242"/>
                </a:lnTo>
                <a:lnTo>
                  <a:pt x="3480" y="11437"/>
                </a:lnTo>
                <a:lnTo>
                  <a:pt x="2993" y="11632"/>
                </a:lnTo>
                <a:lnTo>
                  <a:pt x="2531" y="11826"/>
                </a:lnTo>
                <a:lnTo>
                  <a:pt x="2068" y="12070"/>
                </a:lnTo>
                <a:lnTo>
                  <a:pt x="1655" y="12362"/>
                </a:lnTo>
                <a:lnTo>
                  <a:pt x="1314" y="12654"/>
                </a:lnTo>
                <a:lnTo>
                  <a:pt x="973" y="12970"/>
                </a:lnTo>
                <a:lnTo>
                  <a:pt x="681" y="13335"/>
                </a:lnTo>
                <a:lnTo>
                  <a:pt x="414" y="13700"/>
                </a:lnTo>
                <a:lnTo>
                  <a:pt x="316" y="13919"/>
                </a:lnTo>
                <a:lnTo>
                  <a:pt x="219" y="14114"/>
                </a:lnTo>
                <a:lnTo>
                  <a:pt x="122" y="14333"/>
                </a:lnTo>
                <a:lnTo>
                  <a:pt x="73" y="14552"/>
                </a:lnTo>
                <a:lnTo>
                  <a:pt x="24" y="14771"/>
                </a:lnTo>
                <a:lnTo>
                  <a:pt x="0" y="14990"/>
                </a:lnTo>
                <a:lnTo>
                  <a:pt x="24" y="15209"/>
                </a:lnTo>
                <a:lnTo>
                  <a:pt x="49" y="15428"/>
                </a:lnTo>
                <a:lnTo>
                  <a:pt x="73" y="15525"/>
                </a:lnTo>
                <a:lnTo>
                  <a:pt x="122" y="15574"/>
                </a:lnTo>
                <a:lnTo>
                  <a:pt x="170" y="15598"/>
                </a:lnTo>
                <a:lnTo>
                  <a:pt x="243" y="15598"/>
                </a:lnTo>
                <a:lnTo>
                  <a:pt x="316" y="15671"/>
                </a:lnTo>
                <a:lnTo>
                  <a:pt x="414" y="15695"/>
                </a:lnTo>
                <a:lnTo>
                  <a:pt x="803" y="15720"/>
                </a:lnTo>
                <a:lnTo>
                  <a:pt x="1217" y="15793"/>
                </a:lnTo>
                <a:lnTo>
                  <a:pt x="1606" y="15890"/>
                </a:lnTo>
                <a:lnTo>
                  <a:pt x="1995" y="15987"/>
                </a:lnTo>
                <a:lnTo>
                  <a:pt x="2774" y="16231"/>
                </a:lnTo>
                <a:lnTo>
                  <a:pt x="3163" y="16328"/>
                </a:lnTo>
                <a:lnTo>
                  <a:pt x="3553" y="16401"/>
                </a:lnTo>
                <a:lnTo>
                  <a:pt x="4599" y="16498"/>
                </a:lnTo>
                <a:lnTo>
                  <a:pt x="5669" y="16547"/>
                </a:lnTo>
                <a:lnTo>
                  <a:pt x="6716" y="16596"/>
                </a:lnTo>
                <a:lnTo>
                  <a:pt x="7762" y="16620"/>
                </a:lnTo>
                <a:lnTo>
                  <a:pt x="9879" y="16620"/>
                </a:lnTo>
                <a:lnTo>
                  <a:pt x="10950" y="16547"/>
                </a:lnTo>
                <a:lnTo>
                  <a:pt x="11996" y="16450"/>
                </a:lnTo>
                <a:lnTo>
                  <a:pt x="12823" y="16352"/>
                </a:lnTo>
                <a:lnTo>
                  <a:pt x="13626" y="16255"/>
                </a:lnTo>
                <a:lnTo>
                  <a:pt x="14040" y="16206"/>
                </a:lnTo>
                <a:lnTo>
                  <a:pt x="14453" y="16109"/>
                </a:lnTo>
                <a:lnTo>
                  <a:pt x="14843" y="16012"/>
                </a:lnTo>
                <a:lnTo>
                  <a:pt x="15232" y="15890"/>
                </a:lnTo>
                <a:lnTo>
                  <a:pt x="15305" y="15841"/>
                </a:lnTo>
                <a:lnTo>
                  <a:pt x="15378" y="15768"/>
                </a:lnTo>
                <a:lnTo>
                  <a:pt x="15402" y="15695"/>
                </a:lnTo>
                <a:lnTo>
                  <a:pt x="15427" y="15622"/>
                </a:lnTo>
                <a:lnTo>
                  <a:pt x="15524" y="15622"/>
                </a:lnTo>
                <a:lnTo>
                  <a:pt x="15621" y="15574"/>
                </a:lnTo>
                <a:lnTo>
                  <a:pt x="15670" y="15549"/>
                </a:lnTo>
                <a:lnTo>
                  <a:pt x="15694" y="15501"/>
                </a:lnTo>
                <a:lnTo>
                  <a:pt x="15694" y="15452"/>
                </a:lnTo>
                <a:lnTo>
                  <a:pt x="15694" y="15379"/>
                </a:lnTo>
                <a:lnTo>
                  <a:pt x="15646" y="14965"/>
                </a:lnTo>
                <a:lnTo>
                  <a:pt x="15548" y="14576"/>
                </a:lnTo>
                <a:lnTo>
                  <a:pt x="15427" y="14187"/>
                </a:lnTo>
                <a:lnTo>
                  <a:pt x="15256" y="13822"/>
                </a:lnTo>
                <a:lnTo>
                  <a:pt x="15281" y="13822"/>
                </a:lnTo>
                <a:lnTo>
                  <a:pt x="15329" y="13797"/>
                </a:lnTo>
                <a:lnTo>
                  <a:pt x="15354" y="13724"/>
                </a:lnTo>
                <a:lnTo>
                  <a:pt x="15354" y="13676"/>
                </a:lnTo>
                <a:lnTo>
                  <a:pt x="15305" y="13627"/>
                </a:lnTo>
                <a:lnTo>
                  <a:pt x="15110" y="13554"/>
                </a:lnTo>
                <a:lnTo>
                  <a:pt x="14989" y="13359"/>
                </a:lnTo>
                <a:lnTo>
                  <a:pt x="14843" y="13140"/>
                </a:lnTo>
                <a:lnTo>
                  <a:pt x="14502" y="12751"/>
                </a:lnTo>
                <a:lnTo>
                  <a:pt x="14113" y="12386"/>
                </a:lnTo>
                <a:lnTo>
                  <a:pt x="13699" y="12070"/>
                </a:lnTo>
                <a:lnTo>
                  <a:pt x="13456" y="11924"/>
                </a:lnTo>
                <a:lnTo>
                  <a:pt x="13237" y="11778"/>
                </a:lnTo>
                <a:lnTo>
                  <a:pt x="12726" y="11559"/>
                </a:lnTo>
                <a:lnTo>
                  <a:pt x="12215" y="11388"/>
                </a:lnTo>
                <a:lnTo>
                  <a:pt x="11680" y="11242"/>
                </a:lnTo>
                <a:lnTo>
                  <a:pt x="11071" y="11121"/>
                </a:lnTo>
                <a:lnTo>
                  <a:pt x="10463" y="11023"/>
                </a:lnTo>
                <a:lnTo>
                  <a:pt x="10341" y="10999"/>
                </a:lnTo>
                <a:lnTo>
                  <a:pt x="10244" y="10975"/>
                </a:lnTo>
                <a:lnTo>
                  <a:pt x="9879" y="10902"/>
                </a:lnTo>
                <a:lnTo>
                  <a:pt x="9684" y="10877"/>
                </a:lnTo>
                <a:lnTo>
                  <a:pt x="9490" y="10877"/>
                </a:lnTo>
                <a:lnTo>
                  <a:pt x="9490" y="10780"/>
                </a:lnTo>
                <a:lnTo>
                  <a:pt x="9490" y="10658"/>
                </a:lnTo>
                <a:lnTo>
                  <a:pt x="9490" y="10415"/>
                </a:lnTo>
                <a:lnTo>
                  <a:pt x="9490" y="10172"/>
                </a:lnTo>
                <a:lnTo>
                  <a:pt x="9465" y="10050"/>
                </a:lnTo>
                <a:lnTo>
                  <a:pt x="9441" y="9977"/>
                </a:lnTo>
                <a:lnTo>
                  <a:pt x="9660" y="9831"/>
                </a:lnTo>
                <a:lnTo>
                  <a:pt x="9879" y="9709"/>
                </a:lnTo>
                <a:lnTo>
                  <a:pt x="10098" y="9539"/>
                </a:lnTo>
                <a:lnTo>
                  <a:pt x="10293" y="9369"/>
                </a:lnTo>
                <a:lnTo>
                  <a:pt x="10463" y="9174"/>
                </a:lnTo>
                <a:lnTo>
                  <a:pt x="10633" y="8980"/>
                </a:lnTo>
                <a:lnTo>
                  <a:pt x="10804" y="8761"/>
                </a:lnTo>
                <a:lnTo>
                  <a:pt x="10950" y="8542"/>
                </a:lnTo>
                <a:lnTo>
                  <a:pt x="11193" y="8128"/>
                </a:lnTo>
                <a:lnTo>
                  <a:pt x="11363" y="7812"/>
                </a:lnTo>
                <a:lnTo>
                  <a:pt x="11509" y="7495"/>
                </a:lnTo>
                <a:lnTo>
                  <a:pt x="11582" y="7495"/>
                </a:lnTo>
                <a:lnTo>
                  <a:pt x="11655" y="7471"/>
                </a:lnTo>
                <a:lnTo>
                  <a:pt x="11801" y="7398"/>
                </a:lnTo>
                <a:lnTo>
                  <a:pt x="11947" y="7252"/>
                </a:lnTo>
                <a:lnTo>
                  <a:pt x="12093" y="7082"/>
                </a:lnTo>
                <a:lnTo>
                  <a:pt x="12215" y="6887"/>
                </a:lnTo>
                <a:lnTo>
                  <a:pt x="12288" y="6717"/>
                </a:lnTo>
                <a:lnTo>
                  <a:pt x="12409" y="6425"/>
                </a:lnTo>
                <a:lnTo>
                  <a:pt x="12458" y="6206"/>
                </a:lnTo>
                <a:lnTo>
                  <a:pt x="12482" y="5987"/>
                </a:lnTo>
                <a:lnTo>
                  <a:pt x="12482" y="5768"/>
                </a:lnTo>
                <a:lnTo>
                  <a:pt x="12458" y="5549"/>
                </a:lnTo>
                <a:lnTo>
                  <a:pt x="12434" y="5330"/>
                </a:lnTo>
                <a:lnTo>
                  <a:pt x="12361" y="5111"/>
                </a:lnTo>
                <a:lnTo>
                  <a:pt x="12263" y="4916"/>
                </a:lnTo>
                <a:lnTo>
                  <a:pt x="12142" y="4721"/>
                </a:lnTo>
                <a:lnTo>
                  <a:pt x="12190" y="4697"/>
                </a:lnTo>
                <a:lnTo>
                  <a:pt x="12239" y="4648"/>
                </a:lnTo>
                <a:lnTo>
                  <a:pt x="12263" y="4551"/>
                </a:lnTo>
                <a:lnTo>
                  <a:pt x="12239" y="4454"/>
                </a:lnTo>
                <a:lnTo>
                  <a:pt x="12166" y="4356"/>
                </a:lnTo>
                <a:lnTo>
                  <a:pt x="12166" y="3797"/>
                </a:lnTo>
                <a:lnTo>
                  <a:pt x="12142" y="3237"/>
                </a:lnTo>
                <a:lnTo>
                  <a:pt x="12093" y="2969"/>
                </a:lnTo>
                <a:lnTo>
                  <a:pt x="12044" y="2677"/>
                </a:lnTo>
                <a:lnTo>
                  <a:pt x="11971" y="2410"/>
                </a:lnTo>
                <a:lnTo>
                  <a:pt x="11899" y="2142"/>
                </a:lnTo>
                <a:lnTo>
                  <a:pt x="11801" y="1874"/>
                </a:lnTo>
                <a:lnTo>
                  <a:pt x="11680" y="1631"/>
                </a:lnTo>
                <a:lnTo>
                  <a:pt x="11534" y="1412"/>
                </a:lnTo>
                <a:lnTo>
                  <a:pt x="11363" y="1193"/>
                </a:lnTo>
                <a:lnTo>
                  <a:pt x="11193" y="974"/>
                </a:lnTo>
                <a:lnTo>
                  <a:pt x="10974" y="804"/>
                </a:lnTo>
                <a:lnTo>
                  <a:pt x="10755" y="634"/>
                </a:lnTo>
                <a:lnTo>
                  <a:pt x="10487" y="488"/>
                </a:lnTo>
                <a:lnTo>
                  <a:pt x="10171" y="342"/>
                </a:lnTo>
                <a:lnTo>
                  <a:pt x="9782" y="220"/>
                </a:lnTo>
                <a:lnTo>
                  <a:pt x="9417" y="123"/>
                </a:lnTo>
                <a:lnTo>
                  <a:pt x="9003" y="50"/>
                </a:lnTo>
                <a:lnTo>
                  <a:pt x="8589" y="25"/>
                </a:lnTo>
                <a:lnTo>
                  <a:pt x="820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6" name="Google Shape;2286;p44"/>
          <p:cNvSpPr/>
          <p:nvPr/>
        </p:nvSpPr>
        <p:spPr>
          <a:xfrm>
            <a:off x="8598149" y="3732570"/>
            <a:ext cx="207443" cy="152946"/>
          </a:xfrm>
          <a:custGeom>
            <a:avLst/>
            <a:gdLst/>
            <a:ahLst/>
            <a:cxnLst/>
            <a:rect l="l" t="t" r="r" b="b"/>
            <a:pathLst>
              <a:path w="18153" h="13384" extrusionOk="0">
                <a:moveTo>
                  <a:pt x="15865" y="1752"/>
                </a:moveTo>
                <a:lnTo>
                  <a:pt x="15962" y="1801"/>
                </a:lnTo>
                <a:lnTo>
                  <a:pt x="16230" y="1801"/>
                </a:lnTo>
                <a:lnTo>
                  <a:pt x="16279" y="1825"/>
                </a:lnTo>
                <a:lnTo>
                  <a:pt x="16303" y="1850"/>
                </a:lnTo>
                <a:lnTo>
                  <a:pt x="16327" y="1923"/>
                </a:lnTo>
                <a:lnTo>
                  <a:pt x="16303" y="1971"/>
                </a:lnTo>
                <a:lnTo>
                  <a:pt x="16279" y="2117"/>
                </a:lnTo>
                <a:lnTo>
                  <a:pt x="16230" y="2190"/>
                </a:lnTo>
                <a:lnTo>
                  <a:pt x="16157" y="2288"/>
                </a:lnTo>
                <a:lnTo>
                  <a:pt x="16084" y="2336"/>
                </a:lnTo>
                <a:lnTo>
                  <a:pt x="16011" y="2361"/>
                </a:lnTo>
                <a:lnTo>
                  <a:pt x="15938" y="2336"/>
                </a:lnTo>
                <a:lnTo>
                  <a:pt x="15865" y="2239"/>
                </a:lnTo>
                <a:lnTo>
                  <a:pt x="15792" y="2142"/>
                </a:lnTo>
                <a:lnTo>
                  <a:pt x="15768" y="2020"/>
                </a:lnTo>
                <a:lnTo>
                  <a:pt x="15768" y="1923"/>
                </a:lnTo>
                <a:lnTo>
                  <a:pt x="15841" y="1801"/>
                </a:lnTo>
                <a:lnTo>
                  <a:pt x="15865" y="1752"/>
                </a:lnTo>
                <a:close/>
                <a:moveTo>
                  <a:pt x="10925" y="4015"/>
                </a:moveTo>
                <a:lnTo>
                  <a:pt x="11023" y="4039"/>
                </a:lnTo>
                <a:lnTo>
                  <a:pt x="11071" y="4064"/>
                </a:lnTo>
                <a:lnTo>
                  <a:pt x="11096" y="4064"/>
                </a:lnTo>
                <a:lnTo>
                  <a:pt x="11096" y="4088"/>
                </a:lnTo>
                <a:lnTo>
                  <a:pt x="11120" y="4112"/>
                </a:lnTo>
                <a:lnTo>
                  <a:pt x="11120" y="4137"/>
                </a:lnTo>
                <a:lnTo>
                  <a:pt x="11120" y="4185"/>
                </a:lnTo>
                <a:lnTo>
                  <a:pt x="11120" y="4210"/>
                </a:lnTo>
                <a:lnTo>
                  <a:pt x="11096" y="4283"/>
                </a:lnTo>
                <a:lnTo>
                  <a:pt x="11023" y="4380"/>
                </a:lnTo>
                <a:lnTo>
                  <a:pt x="10998" y="4429"/>
                </a:lnTo>
                <a:lnTo>
                  <a:pt x="10950" y="4477"/>
                </a:lnTo>
                <a:lnTo>
                  <a:pt x="10901" y="4477"/>
                </a:lnTo>
                <a:lnTo>
                  <a:pt x="10901" y="4453"/>
                </a:lnTo>
                <a:lnTo>
                  <a:pt x="10877" y="4453"/>
                </a:lnTo>
                <a:lnTo>
                  <a:pt x="10828" y="4380"/>
                </a:lnTo>
                <a:lnTo>
                  <a:pt x="10779" y="4307"/>
                </a:lnTo>
                <a:lnTo>
                  <a:pt x="10779" y="4234"/>
                </a:lnTo>
                <a:lnTo>
                  <a:pt x="10779" y="4137"/>
                </a:lnTo>
                <a:lnTo>
                  <a:pt x="10828" y="4064"/>
                </a:lnTo>
                <a:lnTo>
                  <a:pt x="10901" y="4015"/>
                </a:lnTo>
                <a:close/>
                <a:moveTo>
                  <a:pt x="12507" y="5159"/>
                </a:moveTo>
                <a:lnTo>
                  <a:pt x="12580" y="5183"/>
                </a:lnTo>
                <a:lnTo>
                  <a:pt x="12629" y="5256"/>
                </a:lnTo>
                <a:lnTo>
                  <a:pt x="12677" y="5329"/>
                </a:lnTo>
                <a:lnTo>
                  <a:pt x="12677" y="5451"/>
                </a:lnTo>
                <a:lnTo>
                  <a:pt x="12653" y="5548"/>
                </a:lnTo>
                <a:lnTo>
                  <a:pt x="12604" y="5645"/>
                </a:lnTo>
                <a:lnTo>
                  <a:pt x="12556" y="5743"/>
                </a:lnTo>
                <a:lnTo>
                  <a:pt x="12507" y="5767"/>
                </a:lnTo>
                <a:lnTo>
                  <a:pt x="12458" y="5791"/>
                </a:lnTo>
                <a:lnTo>
                  <a:pt x="12337" y="5767"/>
                </a:lnTo>
                <a:lnTo>
                  <a:pt x="12239" y="5718"/>
                </a:lnTo>
                <a:lnTo>
                  <a:pt x="12166" y="5645"/>
                </a:lnTo>
                <a:lnTo>
                  <a:pt x="12142" y="5572"/>
                </a:lnTo>
                <a:lnTo>
                  <a:pt x="12142" y="5499"/>
                </a:lnTo>
                <a:lnTo>
                  <a:pt x="12166" y="5426"/>
                </a:lnTo>
                <a:lnTo>
                  <a:pt x="12191" y="5353"/>
                </a:lnTo>
                <a:lnTo>
                  <a:pt x="12264" y="5329"/>
                </a:lnTo>
                <a:lnTo>
                  <a:pt x="12312" y="5305"/>
                </a:lnTo>
                <a:lnTo>
                  <a:pt x="12337" y="5256"/>
                </a:lnTo>
                <a:lnTo>
                  <a:pt x="12361" y="5183"/>
                </a:lnTo>
                <a:lnTo>
                  <a:pt x="12410" y="5159"/>
                </a:lnTo>
                <a:close/>
                <a:moveTo>
                  <a:pt x="5499" y="6229"/>
                </a:moveTo>
                <a:lnTo>
                  <a:pt x="5597" y="6302"/>
                </a:lnTo>
                <a:lnTo>
                  <a:pt x="5694" y="6351"/>
                </a:lnTo>
                <a:lnTo>
                  <a:pt x="5743" y="6424"/>
                </a:lnTo>
                <a:lnTo>
                  <a:pt x="5767" y="6546"/>
                </a:lnTo>
                <a:lnTo>
                  <a:pt x="5743" y="6643"/>
                </a:lnTo>
                <a:lnTo>
                  <a:pt x="5670" y="6740"/>
                </a:lnTo>
                <a:lnTo>
                  <a:pt x="5621" y="6813"/>
                </a:lnTo>
                <a:lnTo>
                  <a:pt x="5524" y="6838"/>
                </a:lnTo>
                <a:lnTo>
                  <a:pt x="5475" y="6862"/>
                </a:lnTo>
                <a:lnTo>
                  <a:pt x="5426" y="6862"/>
                </a:lnTo>
                <a:lnTo>
                  <a:pt x="5329" y="6789"/>
                </a:lnTo>
                <a:lnTo>
                  <a:pt x="5280" y="6716"/>
                </a:lnTo>
                <a:lnTo>
                  <a:pt x="5280" y="6643"/>
                </a:lnTo>
                <a:lnTo>
                  <a:pt x="5280" y="6594"/>
                </a:lnTo>
                <a:lnTo>
                  <a:pt x="5305" y="6497"/>
                </a:lnTo>
                <a:lnTo>
                  <a:pt x="5353" y="6400"/>
                </a:lnTo>
                <a:lnTo>
                  <a:pt x="5475" y="6254"/>
                </a:lnTo>
                <a:lnTo>
                  <a:pt x="5499" y="6229"/>
                </a:lnTo>
                <a:close/>
                <a:moveTo>
                  <a:pt x="7568" y="7470"/>
                </a:moveTo>
                <a:lnTo>
                  <a:pt x="7616" y="7519"/>
                </a:lnTo>
                <a:lnTo>
                  <a:pt x="7689" y="7519"/>
                </a:lnTo>
                <a:lnTo>
                  <a:pt x="7835" y="7543"/>
                </a:lnTo>
                <a:lnTo>
                  <a:pt x="7908" y="7568"/>
                </a:lnTo>
                <a:lnTo>
                  <a:pt x="7957" y="7592"/>
                </a:lnTo>
                <a:lnTo>
                  <a:pt x="7957" y="7616"/>
                </a:lnTo>
                <a:lnTo>
                  <a:pt x="7957" y="7641"/>
                </a:lnTo>
                <a:lnTo>
                  <a:pt x="7957" y="7665"/>
                </a:lnTo>
                <a:lnTo>
                  <a:pt x="7908" y="7714"/>
                </a:lnTo>
                <a:lnTo>
                  <a:pt x="7908" y="7738"/>
                </a:lnTo>
                <a:lnTo>
                  <a:pt x="7811" y="7811"/>
                </a:lnTo>
                <a:lnTo>
                  <a:pt x="7787" y="7835"/>
                </a:lnTo>
                <a:lnTo>
                  <a:pt x="7714" y="7884"/>
                </a:lnTo>
                <a:lnTo>
                  <a:pt x="7641" y="7884"/>
                </a:lnTo>
                <a:lnTo>
                  <a:pt x="7641" y="7908"/>
                </a:lnTo>
                <a:lnTo>
                  <a:pt x="7592" y="7908"/>
                </a:lnTo>
                <a:lnTo>
                  <a:pt x="7543" y="7884"/>
                </a:lnTo>
                <a:lnTo>
                  <a:pt x="7519" y="7884"/>
                </a:lnTo>
                <a:lnTo>
                  <a:pt x="7495" y="7860"/>
                </a:lnTo>
                <a:lnTo>
                  <a:pt x="7495" y="7835"/>
                </a:lnTo>
                <a:lnTo>
                  <a:pt x="7470" y="7811"/>
                </a:lnTo>
                <a:lnTo>
                  <a:pt x="7422" y="7689"/>
                </a:lnTo>
                <a:lnTo>
                  <a:pt x="7397" y="7616"/>
                </a:lnTo>
                <a:lnTo>
                  <a:pt x="7422" y="7543"/>
                </a:lnTo>
                <a:lnTo>
                  <a:pt x="7495" y="7519"/>
                </a:lnTo>
                <a:lnTo>
                  <a:pt x="7568" y="7470"/>
                </a:lnTo>
                <a:close/>
                <a:moveTo>
                  <a:pt x="16011" y="1363"/>
                </a:moveTo>
                <a:lnTo>
                  <a:pt x="15889" y="1387"/>
                </a:lnTo>
                <a:lnTo>
                  <a:pt x="15768" y="1436"/>
                </a:lnTo>
                <a:lnTo>
                  <a:pt x="15646" y="1509"/>
                </a:lnTo>
                <a:lnTo>
                  <a:pt x="15573" y="1582"/>
                </a:lnTo>
                <a:lnTo>
                  <a:pt x="15500" y="1655"/>
                </a:lnTo>
                <a:lnTo>
                  <a:pt x="15476" y="1752"/>
                </a:lnTo>
                <a:lnTo>
                  <a:pt x="15427" y="1825"/>
                </a:lnTo>
                <a:lnTo>
                  <a:pt x="15403" y="2020"/>
                </a:lnTo>
                <a:lnTo>
                  <a:pt x="15451" y="2215"/>
                </a:lnTo>
                <a:lnTo>
                  <a:pt x="15500" y="2361"/>
                </a:lnTo>
                <a:lnTo>
                  <a:pt x="15330" y="2458"/>
                </a:lnTo>
                <a:lnTo>
                  <a:pt x="15159" y="2579"/>
                </a:lnTo>
                <a:lnTo>
                  <a:pt x="14989" y="2725"/>
                </a:lnTo>
                <a:lnTo>
                  <a:pt x="14843" y="2896"/>
                </a:lnTo>
                <a:lnTo>
                  <a:pt x="14283" y="3528"/>
                </a:lnTo>
                <a:lnTo>
                  <a:pt x="13918" y="3893"/>
                </a:lnTo>
                <a:lnTo>
                  <a:pt x="13529" y="4234"/>
                </a:lnTo>
                <a:lnTo>
                  <a:pt x="13140" y="4599"/>
                </a:lnTo>
                <a:lnTo>
                  <a:pt x="12775" y="4964"/>
                </a:lnTo>
                <a:lnTo>
                  <a:pt x="12677" y="4891"/>
                </a:lnTo>
                <a:lnTo>
                  <a:pt x="12556" y="4842"/>
                </a:lnTo>
                <a:lnTo>
                  <a:pt x="12507" y="4842"/>
                </a:lnTo>
                <a:lnTo>
                  <a:pt x="12434" y="4818"/>
                </a:lnTo>
                <a:lnTo>
                  <a:pt x="12264" y="4818"/>
                </a:lnTo>
                <a:lnTo>
                  <a:pt x="12191" y="4867"/>
                </a:lnTo>
                <a:lnTo>
                  <a:pt x="12020" y="4696"/>
                </a:lnTo>
                <a:lnTo>
                  <a:pt x="11826" y="4502"/>
                </a:lnTo>
                <a:lnTo>
                  <a:pt x="11655" y="4331"/>
                </a:lnTo>
                <a:lnTo>
                  <a:pt x="11582" y="4307"/>
                </a:lnTo>
                <a:lnTo>
                  <a:pt x="11582" y="4161"/>
                </a:lnTo>
                <a:lnTo>
                  <a:pt x="11582" y="4039"/>
                </a:lnTo>
                <a:lnTo>
                  <a:pt x="11534" y="3918"/>
                </a:lnTo>
                <a:lnTo>
                  <a:pt x="11485" y="3820"/>
                </a:lnTo>
                <a:lnTo>
                  <a:pt x="11388" y="3723"/>
                </a:lnTo>
                <a:lnTo>
                  <a:pt x="11242" y="3626"/>
                </a:lnTo>
                <a:lnTo>
                  <a:pt x="11169" y="3577"/>
                </a:lnTo>
                <a:lnTo>
                  <a:pt x="11120" y="3528"/>
                </a:lnTo>
                <a:lnTo>
                  <a:pt x="11047" y="3504"/>
                </a:lnTo>
                <a:lnTo>
                  <a:pt x="10974" y="3504"/>
                </a:lnTo>
                <a:lnTo>
                  <a:pt x="10828" y="3528"/>
                </a:lnTo>
                <a:lnTo>
                  <a:pt x="10682" y="3601"/>
                </a:lnTo>
                <a:lnTo>
                  <a:pt x="10536" y="3723"/>
                </a:lnTo>
                <a:lnTo>
                  <a:pt x="10439" y="3869"/>
                </a:lnTo>
                <a:lnTo>
                  <a:pt x="10341" y="4039"/>
                </a:lnTo>
                <a:lnTo>
                  <a:pt x="10317" y="4234"/>
                </a:lnTo>
                <a:lnTo>
                  <a:pt x="10317" y="4380"/>
                </a:lnTo>
                <a:lnTo>
                  <a:pt x="10171" y="4477"/>
                </a:lnTo>
                <a:lnTo>
                  <a:pt x="10025" y="4575"/>
                </a:lnTo>
                <a:lnTo>
                  <a:pt x="9879" y="4721"/>
                </a:lnTo>
                <a:lnTo>
                  <a:pt x="9733" y="4867"/>
                </a:lnTo>
                <a:lnTo>
                  <a:pt x="9490" y="5159"/>
                </a:lnTo>
                <a:lnTo>
                  <a:pt x="9319" y="5402"/>
                </a:lnTo>
                <a:lnTo>
                  <a:pt x="8954" y="5864"/>
                </a:lnTo>
                <a:lnTo>
                  <a:pt x="8614" y="6375"/>
                </a:lnTo>
                <a:lnTo>
                  <a:pt x="8298" y="6789"/>
                </a:lnTo>
                <a:lnTo>
                  <a:pt x="8152" y="7008"/>
                </a:lnTo>
                <a:lnTo>
                  <a:pt x="8030" y="7227"/>
                </a:lnTo>
                <a:lnTo>
                  <a:pt x="7908" y="7203"/>
                </a:lnTo>
                <a:lnTo>
                  <a:pt x="7787" y="7178"/>
                </a:lnTo>
                <a:lnTo>
                  <a:pt x="7738" y="7154"/>
                </a:lnTo>
                <a:lnTo>
                  <a:pt x="7616" y="7130"/>
                </a:lnTo>
                <a:lnTo>
                  <a:pt x="7470" y="7130"/>
                </a:lnTo>
                <a:lnTo>
                  <a:pt x="7349" y="7178"/>
                </a:lnTo>
                <a:lnTo>
                  <a:pt x="7227" y="7251"/>
                </a:lnTo>
                <a:lnTo>
                  <a:pt x="7178" y="7203"/>
                </a:lnTo>
                <a:lnTo>
                  <a:pt x="6935" y="7081"/>
                </a:lnTo>
                <a:lnTo>
                  <a:pt x="6692" y="6935"/>
                </a:lnTo>
                <a:lnTo>
                  <a:pt x="6448" y="6765"/>
                </a:lnTo>
                <a:lnTo>
                  <a:pt x="6327" y="6716"/>
                </a:lnTo>
                <a:lnTo>
                  <a:pt x="6205" y="6667"/>
                </a:lnTo>
                <a:lnTo>
                  <a:pt x="6229" y="6546"/>
                </a:lnTo>
                <a:lnTo>
                  <a:pt x="6205" y="6424"/>
                </a:lnTo>
                <a:lnTo>
                  <a:pt x="6181" y="6278"/>
                </a:lnTo>
                <a:lnTo>
                  <a:pt x="6132" y="6181"/>
                </a:lnTo>
                <a:lnTo>
                  <a:pt x="6059" y="6059"/>
                </a:lnTo>
                <a:lnTo>
                  <a:pt x="5986" y="5962"/>
                </a:lnTo>
                <a:lnTo>
                  <a:pt x="5889" y="5889"/>
                </a:lnTo>
                <a:lnTo>
                  <a:pt x="5767" y="5840"/>
                </a:lnTo>
                <a:lnTo>
                  <a:pt x="5694" y="5816"/>
                </a:lnTo>
                <a:lnTo>
                  <a:pt x="5621" y="5791"/>
                </a:lnTo>
                <a:lnTo>
                  <a:pt x="5475" y="5791"/>
                </a:lnTo>
                <a:lnTo>
                  <a:pt x="5329" y="5840"/>
                </a:lnTo>
                <a:lnTo>
                  <a:pt x="5207" y="5913"/>
                </a:lnTo>
                <a:lnTo>
                  <a:pt x="5086" y="6010"/>
                </a:lnTo>
                <a:lnTo>
                  <a:pt x="4964" y="6156"/>
                </a:lnTo>
                <a:lnTo>
                  <a:pt x="4891" y="6302"/>
                </a:lnTo>
                <a:lnTo>
                  <a:pt x="4818" y="6473"/>
                </a:lnTo>
                <a:lnTo>
                  <a:pt x="4818" y="6570"/>
                </a:lnTo>
                <a:lnTo>
                  <a:pt x="4818" y="6692"/>
                </a:lnTo>
                <a:lnTo>
                  <a:pt x="4769" y="6716"/>
                </a:lnTo>
                <a:lnTo>
                  <a:pt x="3918" y="7714"/>
                </a:lnTo>
                <a:lnTo>
                  <a:pt x="3504" y="8225"/>
                </a:lnTo>
                <a:lnTo>
                  <a:pt x="3090" y="8760"/>
                </a:lnTo>
                <a:lnTo>
                  <a:pt x="2677" y="9271"/>
                </a:lnTo>
                <a:lnTo>
                  <a:pt x="2214" y="9782"/>
                </a:lnTo>
                <a:lnTo>
                  <a:pt x="2044" y="9952"/>
                </a:lnTo>
                <a:lnTo>
                  <a:pt x="1874" y="10147"/>
                </a:lnTo>
                <a:lnTo>
                  <a:pt x="1801" y="10244"/>
                </a:lnTo>
                <a:lnTo>
                  <a:pt x="1752" y="10366"/>
                </a:lnTo>
                <a:lnTo>
                  <a:pt x="1703" y="10488"/>
                </a:lnTo>
                <a:lnTo>
                  <a:pt x="1703" y="10609"/>
                </a:lnTo>
                <a:lnTo>
                  <a:pt x="1728" y="10682"/>
                </a:lnTo>
                <a:lnTo>
                  <a:pt x="1776" y="10731"/>
                </a:lnTo>
                <a:lnTo>
                  <a:pt x="1849" y="10755"/>
                </a:lnTo>
                <a:lnTo>
                  <a:pt x="1922" y="10731"/>
                </a:lnTo>
                <a:lnTo>
                  <a:pt x="2020" y="10682"/>
                </a:lnTo>
                <a:lnTo>
                  <a:pt x="2117" y="10633"/>
                </a:lnTo>
                <a:lnTo>
                  <a:pt x="2263" y="10463"/>
                </a:lnTo>
                <a:lnTo>
                  <a:pt x="2579" y="10123"/>
                </a:lnTo>
                <a:lnTo>
                  <a:pt x="2969" y="9733"/>
                </a:lnTo>
                <a:lnTo>
                  <a:pt x="3163" y="9514"/>
                </a:lnTo>
                <a:lnTo>
                  <a:pt x="3334" y="9295"/>
                </a:lnTo>
                <a:lnTo>
                  <a:pt x="3747" y="8760"/>
                </a:lnTo>
                <a:lnTo>
                  <a:pt x="4185" y="8225"/>
                </a:lnTo>
                <a:lnTo>
                  <a:pt x="4648" y="7714"/>
                </a:lnTo>
                <a:lnTo>
                  <a:pt x="5086" y="7203"/>
                </a:lnTo>
                <a:lnTo>
                  <a:pt x="5159" y="7251"/>
                </a:lnTo>
                <a:lnTo>
                  <a:pt x="5280" y="7300"/>
                </a:lnTo>
                <a:lnTo>
                  <a:pt x="5378" y="7324"/>
                </a:lnTo>
                <a:lnTo>
                  <a:pt x="5499" y="7324"/>
                </a:lnTo>
                <a:lnTo>
                  <a:pt x="5645" y="7300"/>
                </a:lnTo>
                <a:lnTo>
                  <a:pt x="5791" y="7251"/>
                </a:lnTo>
                <a:lnTo>
                  <a:pt x="5913" y="7154"/>
                </a:lnTo>
                <a:lnTo>
                  <a:pt x="6010" y="7057"/>
                </a:lnTo>
                <a:lnTo>
                  <a:pt x="6205" y="7178"/>
                </a:lnTo>
                <a:lnTo>
                  <a:pt x="6400" y="7300"/>
                </a:lnTo>
                <a:lnTo>
                  <a:pt x="6716" y="7519"/>
                </a:lnTo>
                <a:lnTo>
                  <a:pt x="6862" y="7616"/>
                </a:lnTo>
                <a:lnTo>
                  <a:pt x="7032" y="7689"/>
                </a:lnTo>
                <a:lnTo>
                  <a:pt x="7057" y="7811"/>
                </a:lnTo>
                <a:lnTo>
                  <a:pt x="7105" y="7933"/>
                </a:lnTo>
                <a:lnTo>
                  <a:pt x="7154" y="8030"/>
                </a:lnTo>
                <a:lnTo>
                  <a:pt x="7227" y="8127"/>
                </a:lnTo>
                <a:lnTo>
                  <a:pt x="7324" y="8176"/>
                </a:lnTo>
                <a:lnTo>
                  <a:pt x="7397" y="8225"/>
                </a:lnTo>
                <a:lnTo>
                  <a:pt x="7495" y="8273"/>
                </a:lnTo>
                <a:lnTo>
                  <a:pt x="7714" y="8273"/>
                </a:lnTo>
                <a:lnTo>
                  <a:pt x="7835" y="8225"/>
                </a:lnTo>
                <a:lnTo>
                  <a:pt x="8006" y="8127"/>
                </a:lnTo>
                <a:lnTo>
                  <a:pt x="8152" y="8006"/>
                </a:lnTo>
                <a:lnTo>
                  <a:pt x="8225" y="7908"/>
                </a:lnTo>
                <a:lnTo>
                  <a:pt x="8273" y="7835"/>
                </a:lnTo>
                <a:lnTo>
                  <a:pt x="8298" y="7738"/>
                </a:lnTo>
                <a:lnTo>
                  <a:pt x="8322" y="7641"/>
                </a:lnTo>
                <a:lnTo>
                  <a:pt x="8322" y="7543"/>
                </a:lnTo>
                <a:lnTo>
                  <a:pt x="8298" y="7470"/>
                </a:lnTo>
                <a:lnTo>
                  <a:pt x="8468" y="7300"/>
                </a:lnTo>
                <a:lnTo>
                  <a:pt x="8614" y="7130"/>
                </a:lnTo>
                <a:lnTo>
                  <a:pt x="8906" y="6740"/>
                </a:lnTo>
                <a:lnTo>
                  <a:pt x="9173" y="6327"/>
                </a:lnTo>
                <a:lnTo>
                  <a:pt x="9417" y="5962"/>
                </a:lnTo>
                <a:lnTo>
                  <a:pt x="9782" y="5499"/>
                </a:lnTo>
                <a:lnTo>
                  <a:pt x="10195" y="5086"/>
                </a:lnTo>
                <a:lnTo>
                  <a:pt x="10268" y="5013"/>
                </a:lnTo>
                <a:lnTo>
                  <a:pt x="10366" y="4940"/>
                </a:lnTo>
                <a:lnTo>
                  <a:pt x="10585" y="4818"/>
                </a:lnTo>
                <a:lnTo>
                  <a:pt x="10706" y="4891"/>
                </a:lnTo>
                <a:lnTo>
                  <a:pt x="10828" y="4915"/>
                </a:lnTo>
                <a:lnTo>
                  <a:pt x="10950" y="4940"/>
                </a:lnTo>
                <a:lnTo>
                  <a:pt x="11096" y="4915"/>
                </a:lnTo>
                <a:lnTo>
                  <a:pt x="11193" y="4867"/>
                </a:lnTo>
                <a:lnTo>
                  <a:pt x="11266" y="4794"/>
                </a:lnTo>
                <a:lnTo>
                  <a:pt x="11363" y="4721"/>
                </a:lnTo>
                <a:lnTo>
                  <a:pt x="11436" y="4648"/>
                </a:lnTo>
                <a:lnTo>
                  <a:pt x="11704" y="4964"/>
                </a:lnTo>
                <a:lnTo>
                  <a:pt x="11874" y="5183"/>
                </a:lnTo>
                <a:lnTo>
                  <a:pt x="11801" y="5305"/>
                </a:lnTo>
                <a:lnTo>
                  <a:pt x="11777" y="5426"/>
                </a:lnTo>
                <a:lnTo>
                  <a:pt x="11753" y="5548"/>
                </a:lnTo>
                <a:lnTo>
                  <a:pt x="11777" y="5694"/>
                </a:lnTo>
                <a:lnTo>
                  <a:pt x="11826" y="5816"/>
                </a:lnTo>
                <a:lnTo>
                  <a:pt x="11899" y="5913"/>
                </a:lnTo>
                <a:lnTo>
                  <a:pt x="12020" y="6010"/>
                </a:lnTo>
                <a:lnTo>
                  <a:pt x="12142" y="6059"/>
                </a:lnTo>
                <a:lnTo>
                  <a:pt x="12264" y="6108"/>
                </a:lnTo>
                <a:lnTo>
                  <a:pt x="12410" y="6108"/>
                </a:lnTo>
                <a:lnTo>
                  <a:pt x="12531" y="6083"/>
                </a:lnTo>
                <a:lnTo>
                  <a:pt x="12653" y="6035"/>
                </a:lnTo>
                <a:lnTo>
                  <a:pt x="12726" y="5986"/>
                </a:lnTo>
                <a:lnTo>
                  <a:pt x="12799" y="5913"/>
                </a:lnTo>
                <a:lnTo>
                  <a:pt x="12872" y="5840"/>
                </a:lnTo>
                <a:lnTo>
                  <a:pt x="12921" y="5743"/>
                </a:lnTo>
                <a:lnTo>
                  <a:pt x="12969" y="5548"/>
                </a:lnTo>
                <a:lnTo>
                  <a:pt x="12969" y="5329"/>
                </a:lnTo>
                <a:lnTo>
                  <a:pt x="12969" y="5280"/>
                </a:lnTo>
                <a:lnTo>
                  <a:pt x="13042" y="5256"/>
                </a:lnTo>
                <a:lnTo>
                  <a:pt x="13383" y="4915"/>
                </a:lnTo>
                <a:lnTo>
                  <a:pt x="13748" y="4575"/>
                </a:lnTo>
                <a:lnTo>
                  <a:pt x="14454" y="3942"/>
                </a:lnTo>
                <a:lnTo>
                  <a:pt x="15111" y="3309"/>
                </a:lnTo>
                <a:lnTo>
                  <a:pt x="15768" y="2677"/>
                </a:lnTo>
                <a:lnTo>
                  <a:pt x="15792" y="2652"/>
                </a:lnTo>
                <a:lnTo>
                  <a:pt x="15914" y="2701"/>
                </a:lnTo>
                <a:lnTo>
                  <a:pt x="16157" y="2701"/>
                </a:lnTo>
                <a:lnTo>
                  <a:pt x="16279" y="2652"/>
                </a:lnTo>
                <a:lnTo>
                  <a:pt x="16376" y="2579"/>
                </a:lnTo>
                <a:lnTo>
                  <a:pt x="16449" y="2506"/>
                </a:lnTo>
                <a:lnTo>
                  <a:pt x="16522" y="2409"/>
                </a:lnTo>
                <a:lnTo>
                  <a:pt x="16595" y="2312"/>
                </a:lnTo>
                <a:lnTo>
                  <a:pt x="16643" y="2215"/>
                </a:lnTo>
                <a:lnTo>
                  <a:pt x="16668" y="2093"/>
                </a:lnTo>
                <a:lnTo>
                  <a:pt x="16692" y="1996"/>
                </a:lnTo>
                <a:lnTo>
                  <a:pt x="16692" y="1874"/>
                </a:lnTo>
                <a:lnTo>
                  <a:pt x="16668" y="1777"/>
                </a:lnTo>
                <a:lnTo>
                  <a:pt x="16643" y="1679"/>
                </a:lnTo>
                <a:lnTo>
                  <a:pt x="16570" y="1606"/>
                </a:lnTo>
                <a:lnTo>
                  <a:pt x="16522" y="1533"/>
                </a:lnTo>
                <a:lnTo>
                  <a:pt x="16424" y="1460"/>
                </a:lnTo>
                <a:lnTo>
                  <a:pt x="16352" y="1436"/>
                </a:lnTo>
                <a:lnTo>
                  <a:pt x="16254" y="1412"/>
                </a:lnTo>
                <a:lnTo>
                  <a:pt x="16157" y="1387"/>
                </a:lnTo>
                <a:lnTo>
                  <a:pt x="16011" y="1363"/>
                </a:lnTo>
                <a:close/>
                <a:moveTo>
                  <a:pt x="195" y="0"/>
                </a:moveTo>
                <a:lnTo>
                  <a:pt x="146" y="49"/>
                </a:lnTo>
                <a:lnTo>
                  <a:pt x="98" y="73"/>
                </a:lnTo>
                <a:lnTo>
                  <a:pt x="49" y="195"/>
                </a:lnTo>
                <a:lnTo>
                  <a:pt x="0" y="317"/>
                </a:lnTo>
                <a:lnTo>
                  <a:pt x="0" y="438"/>
                </a:lnTo>
                <a:lnTo>
                  <a:pt x="0" y="584"/>
                </a:lnTo>
                <a:lnTo>
                  <a:pt x="25" y="876"/>
                </a:lnTo>
                <a:lnTo>
                  <a:pt x="49" y="1120"/>
                </a:lnTo>
                <a:lnTo>
                  <a:pt x="49" y="1947"/>
                </a:lnTo>
                <a:lnTo>
                  <a:pt x="25" y="2774"/>
                </a:lnTo>
                <a:lnTo>
                  <a:pt x="49" y="3601"/>
                </a:lnTo>
                <a:lnTo>
                  <a:pt x="25" y="4429"/>
                </a:lnTo>
                <a:lnTo>
                  <a:pt x="0" y="6108"/>
                </a:lnTo>
                <a:lnTo>
                  <a:pt x="0" y="6984"/>
                </a:lnTo>
                <a:lnTo>
                  <a:pt x="0" y="7860"/>
                </a:lnTo>
                <a:lnTo>
                  <a:pt x="73" y="9587"/>
                </a:lnTo>
                <a:lnTo>
                  <a:pt x="146" y="11315"/>
                </a:lnTo>
                <a:lnTo>
                  <a:pt x="171" y="12191"/>
                </a:lnTo>
                <a:lnTo>
                  <a:pt x="171" y="13067"/>
                </a:lnTo>
                <a:lnTo>
                  <a:pt x="195" y="13188"/>
                </a:lnTo>
                <a:lnTo>
                  <a:pt x="268" y="13261"/>
                </a:lnTo>
                <a:lnTo>
                  <a:pt x="317" y="13310"/>
                </a:lnTo>
                <a:lnTo>
                  <a:pt x="390" y="13310"/>
                </a:lnTo>
                <a:lnTo>
                  <a:pt x="900" y="13383"/>
                </a:lnTo>
                <a:lnTo>
                  <a:pt x="1898" y="13383"/>
                </a:lnTo>
                <a:lnTo>
                  <a:pt x="2409" y="13334"/>
                </a:lnTo>
                <a:lnTo>
                  <a:pt x="3431" y="13261"/>
                </a:lnTo>
                <a:lnTo>
                  <a:pt x="3942" y="13213"/>
                </a:lnTo>
                <a:lnTo>
                  <a:pt x="4453" y="13188"/>
                </a:lnTo>
                <a:lnTo>
                  <a:pt x="10025" y="13188"/>
                </a:lnTo>
                <a:lnTo>
                  <a:pt x="11169" y="13164"/>
                </a:lnTo>
                <a:lnTo>
                  <a:pt x="13432" y="13091"/>
                </a:lnTo>
                <a:lnTo>
                  <a:pt x="14575" y="13067"/>
                </a:lnTo>
                <a:lnTo>
                  <a:pt x="16741" y="13067"/>
                </a:lnTo>
                <a:lnTo>
                  <a:pt x="17276" y="13091"/>
                </a:lnTo>
                <a:lnTo>
                  <a:pt x="17544" y="13140"/>
                </a:lnTo>
                <a:lnTo>
                  <a:pt x="17811" y="13164"/>
                </a:lnTo>
                <a:lnTo>
                  <a:pt x="17933" y="13164"/>
                </a:lnTo>
                <a:lnTo>
                  <a:pt x="18030" y="13115"/>
                </a:lnTo>
                <a:lnTo>
                  <a:pt x="18103" y="13042"/>
                </a:lnTo>
                <a:lnTo>
                  <a:pt x="18152" y="12945"/>
                </a:lnTo>
                <a:lnTo>
                  <a:pt x="18152" y="12848"/>
                </a:lnTo>
                <a:lnTo>
                  <a:pt x="18128" y="12750"/>
                </a:lnTo>
                <a:lnTo>
                  <a:pt x="18055" y="12677"/>
                </a:lnTo>
                <a:lnTo>
                  <a:pt x="17957" y="12629"/>
                </a:lnTo>
                <a:lnTo>
                  <a:pt x="17495" y="12556"/>
                </a:lnTo>
                <a:lnTo>
                  <a:pt x="17008" y="12531"/>
                </a:lnTo>
                <a:lnTo>
                  <a:pt x="16084" y="12507"/>
                </a:lnTo>
                <a:lnTo>
                  <a:pt x="14940" y="12483"/>
                </a:lnTo>
                <a:lnTo>
                  <a:pt x="13821" y="12507"/>
                </a:lnTo>
                <a:lnTo>
                  <a:pt x="11534" y="12580"/>
                </a:lnTo>
                <a:lnTo>
                  <a:pt x="10414" y="12604"/>
                </a:lnTo>
                <a:lnTo>
                  <a:pt x="9271" y="12629"/>
                </a:lnTo>
                <a:lnTo>
                  <a:pt x="7032" y="12604"/>
                </a:lnTo>
                <a:lnTo>
                  <a:pt x="5913" y="12604"/>
                </a:lnTo>
                <a:lnTo>
                  <a:pt x="4818" y="12629"/>
                </a:lnTo>
                <a:lnTo>
                  <a:pt x="3796" y="12677"/>
                </a:lnTo>
                <a:lnTo>
                  <a:pt x="2774" y="12726"/>
                </a:lnTo>
                <a:lnTo>
                  <a:pt x="1752" y="12799"/>
                </a:lnTo>
                <a:lnTo>
                  <a:pt x="730" y="12848"/>
                </a:lnTo>
                <a:lnTo>
                  <a:pt x="681" y="11169"/>
                </a:lnTo>
                <a:lnTo>
                  <a:pt x="608" y="9490"/>
                </a:lnTo>
                <a:lnTo>
                  <a:pt x="535" y="7787"/>
                </a:lnTo>
                <a:lnTo>
                  <a:pt x="535" y="6959"/>
                </a:lnTo>
                <a:lnTo>
                  <a:pt x="535" y="6108"/>
                </a:lnTo>
                <a:lnTo>
                  <a:pt x="560" y="4356"/>
                </a:lnTo>
                <a:lnTo>
                  <a:pt x="560" y="2579"/>
                </a:lnTo>
                <a:lnTo>
                  <a:pt x="560" y="1752"/>
                </a:lnTo>
                <a:lnTo>
                  <a:pt x="584" y="1363"/>
                </a:lnTo>
                <a:lnTo>
                  <a:pt x="584" y="949"/>
                </a:lnTo>
                <a:lnTo>
                  <a:pt x="560" y="706"/>
                </a:lnTo>
                <a:lnTo>
                  <a:pt x="535" y="438"/>
                </a:lnTo>
                <a:lnTo>
                  <a:pt x="511" y="317"/>
                </a:lnTo>
                <a:lnTo>
                  <a:pt x="463" y="219"/>
                </a:lnTo>
                <a:lnTo>
                  <a:pt x="390" y="98"/>
                </a:lnTo>
                <a:lnTo>
                  <a:pt x="317" y="25"/>
                </a:lnTo>
                <a:lnTo>
                  <a:pt x="24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7" name="Google Shape;2287;p44"/>
          <p:cNvSpPr/>
          <p:nvPr/>
        </p:nvSpPr>
        <p:spPr>
          <a:xfrm>
            <a:off x="3443920" y="543312"/>
            <a:ext cx="189925" cy="190199"/>
          </a:xfrm>
          <a:custGeom>
            <a:avLst/>
            <a:gdLst/>
            <a:ahLst/>
            <a:cxnLst/>
            <a:rect l="l" t="t" r="r" b="b"/>
            <a:pathLst>
              <a:path w="16620" h="16644" extrusionOk="0">
                <a:moveTo>
                  <a:pt x="11437" y="5767"/>
                </a:moveTo>
                <a:lnTo>
                  <a:pt x="11753" y="6132"/>
                </a:lnTo>
                <a:lnTo>
                  <a:pt x="12094" y="6522"/>
                </a:lnTo>
                <a:lnTo>
                  <a:pt x="11510" y="7179"/>
                </a:lnTo>
                <a:lnTo>
                  <a:pt x="11291" y="7008"/>
                </a:lnTo>
                <a:lnTo>
                  <a:pt x="11096" y="6862"/>
                </a:lnTo>
                <a:lnTo>
                  <a:pt x="10877" y="6668"/>
                </a:lnTo>
                <a:lnTo>
                  <a:pt x="10756" y="6570"/>
                </a:lnTo>
                <a:lnTo>
                  <a:pt x="10610" y="6497"/>
                </a:lnTo>
                <a:lnTo>
                  <a:pt x="10926" y="6230"/>
                </a:lnTo>
                <a:lnTo>
                  <a:pt x="10975" y="6303"/>
                </a:lnTo>
                <a:lnTo>
                  <a:pt x="11048" y="6400"/>
                </a:lnTo>
                <a:lnTo>
                  <a:pt x="11194" y="6546"/>
                </a:lnTo>
                <a:lnTo>
                  <a:pt x="11388" y="6789"/>
                </a:lnTo>
                <a:lnTo>
                  <a:pt x="11486" y="6887"/>
                </a:lnTo>
                <a:lnTo>
                  <a:pt x="11632" y="6960"/>
                </a:lnTo>
                <a:lnTo>
                  <a:pt x="11680" y="6960"/>
                </a:lnTo>
                <a:lnTo>
                  <a:pt x="11705" y="6911"/>
                </a:lnTo>
                <a:lnTo>
                  <a:pt x="11680" y="6765"/>
                </a:lnTo>
                <a:lnTo>
                  <a:pt x="11632" y="6619"/>
                </a:lnTo>
                <a:lnTo>
                  <a:pt x="11534" y="6522"/>
                </a:lnTo>
                <a:lnTo>
                  <a:pt x="11437" y="6400"/>
                </a:lnTo>
                <a:lnTo>
                  <a:pt x="11291" y="6205"/>
                </a:lnTo>
                <a:lnTo>
                  <a:pt x="11218" y="6108"/>
                </a:lnTo>
                <a:lnTo>
                  <a:pt x="11121" y="6059"/>
                </a:lnTo>
                <a:lnTo>
                  <a:pt x="11437" y="5767"/>
                </a:lnTo>
                <a:close/>
                <a:moveTo>
                  <a:pt x="10464" y="6643"/>
                </a:moveTo>
                <a:lnTo>
                  <a:pt x="10537" y="6765"/>
                </a:lnTo>
                <a:lnTo>
                  <a:pt x="10634" y="6887"/>
                </a:lnTo>
                <a:lnTo>
                  <a:pt x="10853" y="7106"/>
                </a:lnTo>
                <a:lnTo>
                  <a:pt x="11048" y="7300"/>
                </a:lnTo>
                <a:lnTo>
                  <a:pt x="11242" y="7495"/>
                </a:lnTo>
                <a:lnTo>
                  <a:pt x="11121" y="7641"/>
                </a:lnTo>
                <a:lnTo>
                  <a:pt x="10902" y="7446"/>
                </a:lnTo>
                <a:lnTo>
                  <a:pt x="10658" y="7276"/>
                </a:lnTo>
                <a:lnTo>
                  <a:pt x="10440" y="7057"/>
                </a:lnTo>
                <a:lnTo>
                  <a:pt x="10318" y="6960"/>
                </a:lnTo>
                <a:lnTo>
                  <a:pt x="10172" y="6887"/>
                </a:lnTo>
                <a:lnTo>
                  <a:pt x="10464" y="6643"/>
                </a:lnTo>
                <a:close/>
                <a:moveTo>
                  <a:pt x="10075" y="6984"/>
                </a:moveTo>
                <a:lnTo>
                  <a:pt x="10075" y="7057"/>
                </a:lnTo>
                <a:lnTo>
                  <a:pt x="10123" y="7130"/>
                </a:lnTo>
                <a:lnTo>
                  <a:pt x="10196" y="7276"/>
                </a:lnTo>
                <a:lnTo>
                  <a:pt x="10318" y="7398"/>
                </a:lnTo>
                <a:lnTo>
                  <a:pt x="10415" y="7519"/>
                </a:lnTo>
                <a:lnTo>
                  <a:pt x="10658" y="7714"/>
                </a:lnTo>
                <a:lnTo>
                  <a:pt x="10780" y="7811"/>
                </a:lnTo>
                <a:lnTo>
                  <a:pt x="10926" y="7909"/>
                </a:lnTo>
                <a:lnTo>
                  <a:pt x="10683" y="8176"/>
                </a:lnTo>
                <a:lnTo>
                  <a:pt x="10585" y="8055"/>
                </a:lnTo>
                <a:lnTo>
                  <a:pt x="10488" y="7957"/>
                </a:lnTo>
                <a:lnTo>
                  <a:pt x="10269" y="7787"/>
                </a:lnTo>
                <a:lnTo>
                  <a:pt x="10002" y="7519"/>
                </a:lnTo>
                <a:lnTo>
                  <a:pt x="9734" y="7276"/>
                </a:lnTo>
                <a:lnTo>
                  <a:pt x="10075" y="6984"/>
                </a:lnTo>
                <a:close/>
                <a:moveTo>
                  <a:pt x="9515" y="7495"/>
                </a:moveTo>
                <a:lnTo>
                  <a:pt x="9612" y="7617"/>
                </a:lnTo>
                <a:lnTo>
                  <a:pt x="9710" y="7738"/>
                </a:lnTo>
                <a:lnTo>
                  <a:pt x="9953" y="7957"/>
                </a:lnTo>
                <a:lnTo>
                  <a:pt x="10172" y="8201"/>
                </a:lnTo>
                <a:lnTo>
                  <a:pt x="10318" y="8347"/>
                </a:lnTo>
                <a:lnTo>
                  <a:pt x="10464" y="8444"/>
                </a:lnTo>
                <a:lnTo>
                  <a:pt x="10172" y="8809"/>
                </a:lnTo>
                <a:lnTo>
                  <a:pt x="9904" y="8468"/>
                </a:lnTo>
                <a:lnTo>
                  <a:pt x="9661" y="8176"/>
                </a:lnTo>
                <a:lnTo>
                  <a:pt x="9466" y="7933"/>
                </a:lnTo>
                <a:lnTo>
                  <a:pt x="9369" y="7811"/>
                </a:lnTo>
                <a:lnTo>
                  <a:pt x="9272" y="7714"/>
                </a:lnTo>
                <a:lnTo>
                  <a:pt x="9515" y="7495"/>
                </a:lnTo>
                <a:close/>
                <a:moveTo>
                  <a:pt x="9004" y="7933"/>
                </a:moveTo>
                <a:lnTo>
                  <a:pt x="9126" y="8128"/>
                </a:lnTo>
                <a:lnTo>
                  <a:pt x="9272" y="8298"/>
                </a:lnTo>
                <a:lnTo>
                  <a:pt x="9564" y="8663"/>
                </a:lnTo>
                <a:lnTo>
                  <a:pt x="9880" y="9028"/>
                </a:lnTo>
                <a:lnTo>
                  <a:pt x="9904" y="9077"/>
                </a:lnTo>
                <a:lnTo>
                  <a:pt x="9856" y="9125"/>
                </a:lnTo>
                <a:lnTo>
                  <a:pt x="9734" y="9271"/>
                </a:lnTo>
                <a:lnTo>
                  <a:pt x="9710" y="9198"/>
                </a:lnTo>
                <a:lnTo>
                  <a:pt x="9442" y="8858"/>
                </a:lnTo>
                <a:lnTo>
                  <a:pt x="9126" y="8517"/>
                </a:lnTo>
                <a:lnTo>
                  <a:pt x="8955" y="8322"/>
                </a:lnTo>
                <a:lnTo>
                  <a:pt x="8785" y="8152"/>
                </a:lnTo>
                <a:lnTo>
                  <a:pt x="9004" y="7933"/>
                </a:lnTo>
                <a:close/>
                <a:moveTo>
                  <a:pt x="8517" y="8371"/>
                </a:moveTo>
                <a:lnTo>
                  <a:pt x="8663" y="8590"/>
                </a:lnTo>
                <a:lnTo>
                  <a:pt x="8809" y="8785"/>
                </a:lnTo>
                <a:lnTo>
                  <a:pt x="9101" y="9150"/>
                </a:lnTo>
                <a:lnTo>
                  <a:pt x="9272" y="9320"/>
                </a:lnTo>
                <a:lnTo>
                  <a:pt x="9442" y="9466"/>
                </a:lnTo>
                <a:lnTo>
                  <a:pt x="9515" y="9490"/>
                </a:lnTo>
                <a:lnTo>
                  <a:pt x="9199" y="9806"/>
                </a:lnTo>
                <a:lnTo>
                  <a:pt x="9174" y="9709"/>
                </a:lnTo>
                <a:lnTo>
                  <a:pt x="9150" y="9612"/>
                </a:lnTo>
                <a:lnTo>
                  <a:pt x="9053" y="9442"/>
                </a:lnTo>
                <a:lnTo>
                  <a:pt x="8931" y="9271"/>
                </a:lnTo>
                <a:lnTo>
                  <a:pt x="8785" y="9125"/>
                </a:lnTo>
                <a:lnTo>
                  <a:pt x="8590" y="8833"/>
                </a:lnTo>
                <a:lnTo>
                  <a:pt x="8444" y="8663"/>
                </a:lnTo>
                <a:lnTo>
                  <a:pt x="8323" y="8541"/>
                </a:lnTo>
                <a:lnTo>
                  <a:pt x="8517" y="8371"/>
                </a:lnTo>
                <a:close/>
                <a:moveTo>
                  <a:pt x="5476" y="7787"/>
                </a:moveTo>
                <a:lnTo>
                  <a:pt x="5622" y="7982"/>
                </a:lnTo>
                <a:lnTo>
                  <a:pt x="5816" y="8176"/>
                </a:lnTo>
                <a:lnTo>
                  <a:pt x="6133" y="8444"/>
                </a:lnTo>
                <a:lnTo>
                  <a:pt x="6449" y="8736"/>
                </a:lnTo>
                <a:lnTo>
                  <a:pt x="6790" y="8979"/>
                </a:lnTo>
                <a:lnTo>
                  <a:pt x="6984" y="9125"/>
                </a:lnTo>
                <a:lnTo>
                  <a:pt x="7057" y="9174"/>
                </a:lnTo>
                <a:lnTo>
                  <a:pt x="7155" y="9198"/>
                </a:lnTo>
                <a:lnTo>
                  <a:pt x="7155" y="9247"/>
                </a:lnTo>
                <a:lnTo>
                  <a:pt x="7179" y="9296"/>
                </a:lnTo>
                <a:lnTo>
                  <a:pt x="7301" y="9296"/>
                </a:lnTo>
                <a:lnTo>
                  <a:pt x="7398" y="9271"/>
                </a:lnTo>
                <a:lnTo>
                  <a:pt x="7568" y="9198"/>
                </a:lnTo>
                <a:lnTo>
                  <a:pt x="7617" y="9344"/>
                </a:lnTo>
                <a:lnTo>
                  <a:pt x="7690" y="9490"/>
                </a:lnTo>
                <a:lnTo>
                  <a:pt x="7885" y="9758"/>
                </a:lnTo>
                <a:lnTo>
                  <a:pt x="8006" y="9952"/>
                </a:lnTo>
                <a:lnTo>
                  <a:pt x="8177" y="10098"/>
                </a:lnTo>
                <a:lnTo>
                  <a:pt x="8250" y="10171"/>
                </a:lnTo>
                <a:lnTo>
                  <a:pt x="8347" y="10220"/>
                </a:lnTo>
                <a:lnTo>
                  <a:pt x="8469" y="10269"/>
                </a:lnTo>
                <a:lnTo>
                  <a:pt x="8566" y="10293"/>
                </a:lnTo>
                <a:lnTo>
                  <a:pt x="8615" y="10269"/>
                </a:lnTo>
                <a:lnTo>
                  <a:pt x="8615" y="10244"/>
                </a:lnTo>
                <a:lnTo>
                  <a:pt x="8542" y="10074"/>
                </a:lnTo>
                <a:lnTo>
                  <a:pt x="8420" y="9904"/>
                </a:lnTo>
                <a:lnTo>
                  <a:pt x="8177" y="9636"/>
                </a:lnTo>
                <a:lnTo>
                  <a:pt x="8055" y="9490"/>
                </a:lnTo>
                <a:lnTo>
                  <a:pt x="7982" y="9344"/>
                </a:lnTo>
                <a:lnTo>
                  <a:pt x="7885" y="9174"/>
                </a:lnTo>
                <a:lnTo>
                  <a:pt x="7763" y="9052"/>
                </a:lnTo>
                <a:lnTo>
                  <a:pt x="8079" y="8760"/>
                </a:lnTo>
                <a:lnTo>
                  <a:pt x="8128" y="8906"/>
                </a:lnTo>
                <a:lnTo>
                  <a:pt x="8225" y="9028"/>
                </a:lnTo>
                <a:lnTo>
                  <a:pt x="8420" y="9271"/>
                </a:lnTo>
                <a:lnTo>
                  <a:pt x="8542" y="9466"/>
                </a:lnTo>
                <a:lnTo>
                  <a:pt x="8688" y="9661"/>
                </a:lnTo>
                <a:lnTo>
                  <a:pt x="8785" y="9758"/>
                </a:lnTo>
                <a:lnTo>
                  <a:pt x="8882" y="9831"/>
                </a:lnTo>
                <a:lnTo>
                  <a:pt x="8980" y="9879"/>
                </a:lnTo>
                <a:lnTo>
                  <a:pt x="9077" y="9928"/>
                </a:lnTo>
                <a:lnTo>
                  <a:pt x="8615" y="10366"/>
                </a:lnTo>
                <a:lnTo>
                  <a:pt x="8250" y="10682"/>
                </a:lnTo>
                <a:lnTo>
                  <a:pt x="8225" y="10634"/>
                </a:lnTo>
                <a:lnTo>
                  <a:pt x="8201" y="10585"/>
                </a:lnTo>
                <a:lnTo>
                  <a:pt x="8031" y="10366"/>
                </a:lnTo>
                <a:lnTo>
                  <a:pt x="7812" y="10171"/>
                </a:lnTo>
                <a:lnTo>
                  <a:pt x="7374" y="9782"/>
                </a:lnTo>
                <a:lnTo>
                  <a:pt x="6960" y="9393"/>
                </a:lnTo>
                <a:lnTo>
                  <a:pt x="6546" y="9004"/>
                </a:lnTo>
                <a:lnTo>
                  <a:pt x="5670" y="8225"/>
                </a:lnTo>
                <a:lnTo>
                  <a:pt x="5500" y="8079"/>
                </a:lnTo>
                <a:lnTo>
                  <a:pt x="5330" y="7933"/>
                </a:lnTo>
                <a:lnTo>
                  <a:pt x="5476" y="7787"/>
                </a:lnTo>
                <a:close/>
                <a:moveTo>
                  <a:pt x="5062" y="8152"/>
                </a:moveTo>
                <a:lnTo>
                  <a:pt x="5232" y="8322"/>
                </a:lnTo>
                <a:lnTo>
                  <a:pt x="5403" y="8493"/>
                </a:lnTo>
                <a:lnTo>
                  <a:pt x="6279" y="9271"/>
                </a:lnTo>
                <a:lnTo>
                  <a:pt x="6692" y="9636"/>
                </a:lnTo>
                <a:lnTo>
                  <a:pt x="7155" y="10025"/>
                </a:lnTo>
                <a:lnTo>
                  <a:pt x="7374" y="10220"/>
                </a:lnTo>
                <a:lnTo>
                  <a:pt x="7593" y="10415"/>
                </a:lnTo>
                <a:lnTo>
                  <a:pt x="7812" y="10609"/>
                </a:lnTo>
                <a:lnTo>
                  <a:pt x="8055" y="10780"/>
                </a:lnTo>
                <a:lnTo>
                  <a:pt x="8104" y="10804"/>
                </a:lnTo>
                <a:lnTo>
                  <a:pt x="7982" y="10901"/>
                </a:lnTo>
                <a:lnTo>
                  <a:pt x="6254" y="9466"/>
                </a:lnTo>
                <a:lnTo>
                  <a:pt x="5597" y="8882"/>
                </a:lnTo>
                <a:lnTo>
                  <a:pt x="5232" y="8590"/>
                </a:lnTo>
                <a:lnTo>
                  <a:pt x="5062" y="8468"/>
                </a:lnTo>
                <a:lnTo>
                  <a:pt x="4867" y="8347"/>
                </a:lnTo>
                <a:lnTo>
                  <a:pt x="5038" y="8176"/>
                </a:lnTo>
                <a:lnTo>
                  <a:pt x="5062" y="8152"/>
                </a:lnTo>
                <a:close/>
                <a:moveTo>
                  <a:pt x="4746" y="8493"/>
                </a:moveTo>
                <a:lnTo>
                  <a:pt x="4867" y="8663"/>
                </a:lnTo>
                <a:lnTo>
                  <a:pt x="5038" y="8809"/>
                </a:lnTo>
                <a:lnTo>
                  <a:pt x="5378" y="9101"/>
                </a:lnTo>
                <a:lnTo>
                  <a:pt x="6060" y="9636"/>
                </a:lnTo>
                <a:lnTo>
                  <a:pt x="7787" y="11072"/>
                </a:lnTo>
                <a:lnTo>
                  <a:pt x="7617" y="11218"/>
                </a:lnTo>
                <a:lnTo>
                  <a:pt x="7398" y="11047"/>
                </a:lnTo>
                <a:lnTo>
                  <a:pt x="7155" y="10877"/>
                </a:lnTo>
                <a:lnTo>
                  <a:pt x="6911" y="10707"/>
                </a:lnTo>
                <a:lnTo>
                  <a:pt x="6668" y="10536"/>
                </a:lnTo>
                <a:lnTo>
                  <a:pt x="6181" y="10123"/>
                </a:lnTo>
                <a:lnTo>
                  <a:pt x="5719" y="9709"/>
                </a:lnTo>
                <a:lnTo>
                  <a:pt x="5281" y="9247"/>
                </a:lnTo>
                <a:lnTo>
                  <a:pt x="4867" y="8760"/>
                </a:lnTo>
                <a:lnTo>
                  <a:pt x="4770" y="8663"/>
                </a:lnTo>
                <a:lnTo>
                  <a:pt x="4673" y="8566"/>
                </a:lnTo>
                <a:lnTo>
                  <a:pt x="4746" y="8493"/>
                </a:lnTo>
                <a:close/>
                <a:moveTo>
                  <a:pt x="11437" y="5256"/>
                </a:moveTo>
                <a:lnTo>
                  <a:pt x="11364" y="5281"/>
                </a:lnTo>
                <a:lnTo>
                  <a:pt x="11315" y="5305"/>
                </a:lnTo>
                <a:lnTo>
                  <a:pt x="11218" y="5354"/>
                </a:lnTo>
                <a:lnTo>
                  <a:pt x="10075" y="6376"/>
                </a:lnTo>
                <a:lnTo>
                  <a:pt x="8931" y="7422"/>
                </a:lnTo>
                <a:lnTo>
                  <a:pt x="8347" y="7933"/>
                </a:lnTo>
                <a:lnTo>
                  <a:pt x="7787" y="8468"/>
                </a:lnTo>
                <a:lnTo>
                  <a:pt x="7544" y="8663"/>
                </a:lnTo>
                <a:lnTo>
                  <a:pt x="7325" y="8882"/>
                </a:lnTo>
                <a:lnTo>
                  <a:pt x="7228" y="8785"/>
                </a:lnTo>
                <a:lnTo>
                  <a:pt x="7106" y="8712"/>
                </a:lnTo>
                <a:lnTo>
                  <a:pt x="6717" y="8395"/>
                </a:lnTo>
                <a:lnTo>
                  <a:pt x="6327" y="8079"/>
                </a:lnTo>
                <a:lnTo>
                  <a:pt x="6011" y="7763"/>
                </a:lnTo>
                <a:lnTo>
                  <a:pt x="5768" y="7568"/>
                </a:lnTo>
                <a:lnTo>
                  <a:pt x="5670" y="7495"/>
                </a:lnTo>
                <a:lnTo>
                  <a:pt x="5573" y="7446"/>
                </a:lnTo>
                <a:lnTo>
                  <a:pt x="5524" y="7422"/>
                </a:lnTo>
                <a:lnTo>
                  <a:pt x="5427" y="7373"/>
                </a:lnTo>
                <a:lnTo>
                  <a:pt x="5330" y="7373"/>
                </a:lnTo>
                <a:lnTo>
                  <a:pt x="5232" y="7398"/>
                </a:lnTo>
                <a:lnTo>
                  <a:pt x="5135" y="7446"/>
                </a:lnTo>
                <a:lnTo>
                  <a:pt x="4940" y="7568"/>
                </a:lnTo>
                <a:lnTo>
                  <a:pt x="4794" y="7690"/>
                </a:lnTo>
                <a:lnTo>
                  <a:pt x="4575" y="7860"/>
                </a:lnTo>
                <a:lnTo>
                  <a:pt x="4381" y="8030"/>
                </a:lnTo>
                <a:lnTo>
                  <a:pt x="4283" y="8152"/>
                </a:lnTo>
                <a:lnTo>
                  <a:pt x="4210" y="8249"/>
                </a:lnTo>
                <a:lnTo>
                  <a:pt x="4162" y="8371"/>
                </a:lnTo>
                <a:lnTo>
                  <a:pt x="4137" y="8493"/>
                </a:lnTo>
                <a:lnTo>
                  <a:pt x="4162" y="8566"/>
                </a:lnTo>
                <a:lnTo>
                  <a:pt x="4210" y="8639"/>
                </a:lnTo>
                <a:lnTo>
                  <a:pt x="4259" y="8687"/>
                </a:lnTo>
                <a:lnTo>
                  <a:pt x="4332" y="8712"/>
                </a:lnTo>
                <a:lnTo>
                  <a:pt x="4356" y="8809"/>
                </a:lnTo>
                <a:lnTo>
                  <a:pt x="4405" y="8906"/>
                </a:lnTo>
                <a:lnTo>
                  <a:pt x="4478" y="9028"/>
                </a:lnTo>
                <a:lnTo>
                  <a:pt x="4551" y="9150"/>
                </a:lnTo>
                <a:lnTo>
                  <a:pt x="4721" y="9344"/>
                </a:lnTo>
                <a:lnTo>
                  <a:pt x="4940" y="9588"/>
                </a:lnTo>
                <a:lnTo>
                  <a:pt x="5135" y="9831"/>
                </a:lnTo>
                <a:lnTo>
                  <a:pt x="5597" y="10269"/>
                </a:lnTo>
                <a:lnTo>
                  <a:pt x="5987" y="10634"/>
                </a:lnTo>
                <a:lnTo>
                  <a:pt x="6425" y="10999"/>
                </a:lnTo>
                <a:lnTo>
                  <a:pt x="6668" y="11169"/>
                </a:lnTo>
                <a:lnTo>
                  <a:pt x="6887" y="11315"/>
                </a:lnTo>
                <a:lnTo>
                  <a:pt x="7130" y="11461"/>
                </a:lnTo>
                <a:lnTo>
                  <a:pt x="7374" y="11583"/>
                </a:lnTo>
                <a:lnTo>
                  <a:pt x="7349" y="11607"/>
                </a:lnTo>
                <a:lnTo>
                  <a:pt x="7349" y="11680"/>
                </a:lnTo>
                <a:lnTo>
                  <a:pt x="7374" y="11753"/>
                </a:lnTo>
                <a:lnTo>
                  <a:pt x="7422" y="11777"/>
                </a:lnTo>
                <a:lnTo>
                  <a:pt x="7495" y="11777"/>
                </a:lnTo>
                <a:lnTo>
                  <a:pt x="7666" y="11729"/>
                </a:lnTo>
                <a:lnTo>
                  <a:pt x="7836" y="11631"/>
                </a:lnTo>
                <a:lnTo>
                  <a:pt x="7982" y="11534"/>
                </a:lnTo>
                <a:lnTo>
                  <a:pt x="8128" y="11412"/>
                </a:lnTo>
                <a:lnTo>
                  <a:pt x="8420" y="11145"/>
                </a:lnTo>
                <a:lnTo>
                  <a:pt x="8663" y="10901"/>
                </a:lnTo>
                <a:lnTo>
                  <a:pt x="9369" y="10244"/>
                </a:lnTo>
                <a:lnTo>
                  <a:pt x="10050" y="9563"/>
                </a:lnTo>
                <a:lnTo>
                  <a:pt x="10658" y="8955"/>
                </a:lnTo>
                <a:lnTo>
                  <a:pt x="11291" y="8298"/>
                </a:lnTo>
                <a:lnTo>
                  <a:pt x="11875" y="7617"/>
                </a:lnTo>
                <a:lnTo>
                  <a:pt x="12143" y="7276"/>
                </a:lnTo>
                <a:lnTo>
                  <a:pt x="12410" y="6911"/>
                </a:lnTo>
                <a:lnTo>
                  <a:pt x="12483" y="6960"/>
                </a:lnTo>
                <a:lnTo>
                  <a:pt x="12556" y="6984"/>
                </a:lnTo>
                <a:lnTo>
                  <a:pt x="12654" y="6984"/>
                </a:lnTo>
                <a:lnTo>
                  <a:pt x="12727" y="6935"/>
                </a:lnTo>
                <a:lnTo>
                  <a:pt x="12775" y="6887"/>
                </a:lnTo>
                <a:lnTo>
                  <a:pt x="12824" y="6814"/>
                </a:lnTo>
                <a:lnTo>
                  <a:pt x="12824" y="6741"/>
                </a:lnTo>
                <a:lnTo>
                  <a:pt x="12775" y="6643"/>
                </a:lnTo>
                <a:lnTo>
                  <a:pt x="12532" y="6327"/>
                </a:lnTo>
                <a:lnTo>
                  <a:pt x="12240" y="6011"/>
                </a:lnTo>
                <a:lnTo>
                  <a:pt x="11924" y="5646"/>
                </a:lnTo>
                <a:lnTo>
                  <a:pt x="11778" y="5475"/>
                </a:lnTo>
                <a:lnTo>
                  <a:pt x="11583" y="5305"/>
                </a:lnTo>
                <a:lnTo>
                  <a:pt x="11510" y="5256"/>
                </a:lnTo>
                <a:close/>
                <a:moveTo>
                  <a:pt x="8104" y="439"/>
                </a:moveTo>
                <a:lnTo>
                  <a:pt x="8371" y="487"/>
                </a:lnTo>
                <a:lnTo>
                  <a:pt x="8663" y="536"/>
                </a:lnTo>
                <a:lnTo>
                  <a:pt x="9247" y="585"/>
                </a:lnTo>
                <a:lnTo>
                  <a:pt x="9588" y="633"/>
                </a:lnTo>
                <a:lnTo>
                  <a:pt x="9904" y="706"/>
                </a:lnTo>
                <a:lnTo>
                  <a:pt x="10537" y="877"/>
                </a:lnTo>
                <a:lnTo>
                  <a:pt x="10877" y="998"/>
                </a:lnTo>
                <a:lnTo>
                  <a:pt x="11218" y="1120"/>
                </a:lnTo>
                <a:lnTo>
                  <a:pt x="11559" y="1266"/>
                </a:lnTo>
                <a:lnTo>
                  <a:pt x="11875" y="1412"/>
                </a:lnTo>
                <a:lnTo>
                  <a:pt x="12191" y="1582"/>
                </a:lnTo>
                <a:lnTo>
                  <a:pt x="12508" y="1752"/>
                </a:lnTo>
                <a:lnTo>
                  <a:pt x="13116" y="2166"/>
                </a:lnTo>
                <a:lnTo>
                  <a:pt x="13408" y="2385"/>
                </a:lnTo>
                <a:lnTo>
                  <a:pt x="13700" y="2628"/>
                </a:lnTo>
                <a:lnTo>
                  <a:pt x="13968" y="2896"/>
                </a:lnTo>
                <a:lnTo>
                  <a:pt x="14235" y="3188"/>
                </a:lnTo>
                <a:lnTo>
                  <a:pt x="14479" y="3456"/>
                </a:lnTo>
                <a:lnTo>
                  <a:pt x="14698" y="3772"/>
                </a:lnTo>
                <a:lnTo>
                  <a:pt x="14917" y="4088"/>
                </a:lnTo>
                <a:lnTo>
                  <a:pt x="15111" y="4405"/>
                </a:lnTo>
                <a:lnTo>
                  <a:pt x="15282" y="4745"/>
                </a:lnTo>
                <a:lnTo>
                  <a:pt x="15452" y="5086"/>
                </a:lnTo>
                <a:lnTo>
                  <a:pt x="15574" y="5427"/>
                </a:lnTo>
                <a:lnTo>
                  <a:pt x="15720" y="5792"/>
                </a:lnTo>
                <a:lnTo>
                  <a:pt x="15817" y="6157"/>
                </a:lnTo>
                <a:lnTo>
                  <a:pt x="15914" y="6522"/>
                </a:lnTo>
                <a:lnTo>
                  <a:pt x="15987" y="6887"/>
                </a:lnTo>
                <a:lnTo>
                  <a:pt x="16036" y="7276"/>
                </a:lnTo>
                <a:lnTo>
                  <a:pt x="16109" y="8079"/>
                </a:lnTo>
                <a:lnTo>
                  <a:pt x="16109" y="8468"/>
                </a:lnTo>
                <a:lnTo>
                  <a:pt x="16109" y="8858"/>
                </a:lnTo>
                <a:lnTo>
                  <a:pt x="16085" y="9271"/>
                </a:lnTo>
                <a:lnTo>
                  <a:pt x="16060" y="9661"/>
                </a:lnTo>
                <a:lnTo>
                  <a:pt x="15987" y="10050"/>
                </a:lnTo>
                <a:lnTo>
                  <a:pt x="15914" y="10439"/>
                </a:lnTo>
                <a:lnTo>
                  <a:pt x="15817" y="10828"/>
                </a:lnTo>
                <a:lnTo>
                  <a:pt x="15695" y="11193"/>
                </a:lnTo>
                <a:lnTo>
                  <a:pt x="15549" y="11558"/>
                </a:lnTo>
                <a:lnTo>
                  <a:pt x="15379" y="11899"/>
                </a:lnTo>
                <a:lnTo>
                  <a:pt x="15184" y="12240"/>
                </a:lnTo>
                <a:lnTo>
                  <a:pt x="14965" y="12580"/>
                </a:lnTo>
                <a:lnTo>
                  <a:pt x="14722" y="12872"/>
                </a:lnTo>
                <a:lnTo>
                  <a:pt x="14430" y="13189"/>
                </a:lnTo>
                <a:lnTo>
                  <a:pt x="14138" y="13456"/>
                </a:lnTo>
                <a:lnTo>
                  <a:pt x="13846" y="13700"/>
                </a:lnTo>
                <a:lnTo>
                  <a:pt x="13530" y="13943"/>
                </a:lnTo>
                <a:lnTo>
                  <a:pt x="13213" y="14186"/>
                </a:lnTo>
                <a:lnTo>
                  <a:pt x="12532" y="14624"/>
                </a:lnTo>
                <a:lnTo>
                  <a:pt x="11851" y="15014"/>
                </a:lnTo>
                <a:lnTo>
                  <a:pt x="11510" y="15184"/>
                </a:lnTo>
                <a:lnTo>
                  <a:pt x="11145" y="15330"/>
                </a:lnTo>
                <a:lnTo>
                  <a:pt x="10415" y="15622"/>
                </a:lnTo>
                <a:lnTo>
                  <a:pt x="10050" y="15744"/>
                </a:lnTo>
                <a:lnTo>
                  <a:pt x="9685" y="15841"/>
                </a:lnTo>
                <a:lnTo>
                  <a:pt x="9320" y="15963"/>
                </a:lnTo>
                <a:lnTo>
                  <a:pt x="8980" y="16109"/>
                </a:lnTo>
                <a:lnTo>
                  <a:pt x="8907" y="16157"/>
                </a:lnTo>
                <a:lnTo>
                  <a:pt x="8882" y="16230"/>
                </a:lnTo>
                <a:lnTo>
                  <a:pt x="8104" y="16230"/>
                </a:lnTo>
                <a:lnTo>
                  <a:pt x="7739" y="16206"/>
                </a:lnTo>
                <a:lnTo>
                  <a:pt x="7349" y="16157"/>
                </a:lnTo>
                <a:lnTo>
                  <a:pt x="6984" y="16109"/>
                </a:lnTo>
                <a:lnTo>
                  <a:pt x="6619" y="16011"/>
                </a:lnTo>
                <a:lnTo>
                  <a:pt x="6254" y="15914"/>
                </a:lnTo>
                <a:lnTo>
                  <a:pt x="5889" y="15817"/>
                </a:lnTo>
                <a:lnTo>
                  <a:pt x="5524" y="15695"/>
                </a:lnTo>
                <a:lnTo>
                  <a:pt x="5184" y="15549"/>
                </a:lnTo>
                <a:lnTo>
                  <a:pt x="4843" y="15379"/>
                </a:lnTo>
                <a:lnTo>
                  <a:pt x="4502" y="15208"/>
                </a:lnTo>
                <a:lnTo>
                  <a:pt x="4162" y="15014"/>
                </a:lnTo>
                <a:lnTo>
                  <a:pt x="3845" y="14795"/>
                </a:lnTo>
                <a:lnTo>
                  <a:pt x="3553" y="14576"/>
                </a:lnTo>
                <a:lnTo>
                  <a:pt x="3237" y="14357"/>
                </a:lnTo>
                <a:lnTo>
                  <a:pt x="2921" y="14065"/>
                </a:lnTo>
                <a:lnTo>
                  <a:pt x="2629" y="13797"/>
                </a:lnTo>
                <a:lnTo>
                  <a:pt x="2361" y="13481"/>
                </a:lnTo>
                <a:lnTo>
                  <a:pt x="2094" y="13164"/>
                </a:lnTo>
                <a:lnTo>
                  <a:pt x="1850" y="12824"/>
                </a:lnTo>
                <a:lnTo>
                  <a:pt x="1631" y="12483"/>
                </a:lnTo>
                <a:lnTo>
                  <a:pt x="1437" y="12142"/>
                </a:lnTo>
                <a:lnTo>
                  <a:pt x="1242" y="11777"/>
                </a:lnTo>
                <a:lnTo>
                  <a:pt x="1096" y="11412"/>
                </a:lnTo>
                <a:lnTo>
                  <a:pt x="950" y="11023"/>
                </a:lnTo>
                <a:lnTo>
                  <a:pt x="804" y="10634"/>
                </a:lnTo>
                <a:lnTo>
                  <a:pt x="707" y="10244"/>
                </a:lnTo>
                <a:lnTo>
                  <a:pt x="609" y="9831"/>
                </a:lnTo>
                <a:lnTo>
                  <a:pt x="561" y="9442"/>
                </a:lnTo>
                <a:lnTo>
                  <a:pt x="512" y="9028"/>
                </a:lnTo>
                <a:lnTo>
                  <a:pt x="463" y="8614"/>
                </a:lnTo>
                <a:lnTo>
                  <a:pt x="463" y="8201"/>
                </a:lnTo>
                <a:lnTo>
                  <a:pt x="488" y="7787"/>
                </a:lnTo>
                <a:lnTo>
                  <a:pt x="512" y="7373"/>
                </a:lnTo>
                <a:lnTo>
                  <a:pt x="585" y="6960"/>
                </a:lnTo>
                <a:lnTo>
                  <a:pt x="658" y="6570"/>
                </a:lnTo>
                <a:lnTo>
                  <a:pt x="755" y="6181"/>
                </a:lnTo>
                <a:lnTo>
                  <a:pt x="877" y="5792"/>
                </a:lnTo>
                <a:lnTo>
                  <a:pt x="1023" y="5402"/>
                </a:lnTo>
                <a:lnTo>
                  <a:pt x="1169" y="5037"/>
                </a:lnTo>
                <a:lnTo>
                  <a:pt x="1364" y="4672"/>
                </a:lnTo>
                <a:lnTo>
                  <a:pt x="1558" y="4307"/>
                </a:lnTo>
                <a:lnTo>
                  <a:pt x="1777" y="3967"/>
                </a:lnTo>
                <a:lnTo>
                  <a:pt x="1996" y="3626"/>
                </a:lnTo>
                <a:lnTo>
                  <a:pt x="2264" y="3310"/>
                </a:lnTo>
                <a:lnTo>
                  <a:pt x="2532" y="2993"/>
                </a:lnTo>
                <a:lnTo>
                  <a:pt x="2823" y="2701"/>
                </a:lnTo>
                <a:lnTo>
                  <a:pt x="3115" y="2434"/>
                </a:lnTo>
                <a:lnTo>
                  <a:pt x="3432" y="2190"/>
                </a:lnTo>
                <a:lnTo>
                  <a:pt x="3748" y="1947"/>
                </a:lnTo>
                <a:lnTo>
                  <a:pt x="4089" y="1728"/>
                </a:lnTo>
                <a:lnTo>
                  <a:pt x="4429" y="1509"/>
                </a:lnTo>
                <a:lnTo>
                  <a:pt x="4794" y="1339"/>
                </a:lnTo>
                <a:lnTo>
                  <a:pt x="5159" y="1169"/>
                </a:lnTo>
                <a:lnTo>
                  <a:pt x="5524" y="998"/>
                </a:lnTo>
                <a:lnTo>
                  <a:pt x="5865" y="877"/>
                </a:lnTo>
                <a:lnTo>
                  <a:pt x="6206" y="779"/>
                </a:lnTo>
                <a:lnTo>
                  <a:pt x="6911" y="609"/>
                </a:lnTo>
                <a:lnTo>
                  <a:pt x="7203" y="560"/>
                </a:lnTo>
                <a:lnTo>
                  <a:pt x="7520" y="536"/>
                </a:lnTo>
                <a:lnTo>
                  <a:pt x="7812" y="487"/>
                </a:lnTo>
                <a:lnTo>
                  <a:pt x="8104" y="439"/>
                </a:lnTo>
                <a:close/>
                <a:moveTo>
                  <a:pt x="7690" y="1"/>
                </a:moveTo>
                <a:lnTo>
                  <a:pt x="7374" y="25"/>
                </a:lnTo>
                <a:lnTo>
                  <a:pt x="7057" y="74"/>
                </a:lnTo>
                <a:lnTo>
                  <a:pt x="6644" y="147"/>
                </a:lnTo>
                <a:lnTo>
                  <a:pt x="6206" y="244"/>
                </a:lnTo>
                <a:lnTo>
                  <a:pt x="5792" y="366"/>
                </a:lnTo>
                <a:lnTo>
                  <a:pt x="5403" y="512"/>
                </a:lnTo>
                <a:lnTo>
                  <a:pt x="5013" y="682"/>
                </a:lnTo>
                <a:lnTo>
                  <a:pt x="4624" y="852"/>
                </a:lnTo>
                <a:lnTo>
                  <a:pt x="4259" y="1047"/>
                </a:lnTo>
                <a:lnTo>
                  <a:pt x="3918" y="1266"/>
                </a:lnTo>
                <a:lnTo>
                  <a:pt x="3578" y="1485"/>
                </a:lnTo>
                <a:lnTo>
                  <a:pt x="3237" y="1752"/>
                </a:lnTo>
                <a:lnTo>
                  <a:pt x="2921" y="1996"/>
                </a:lnTo>
                <a:lnTo>
                  <a:pt x="2604" y="2288"/>
                </a:lnTo>
                <a:lnTo>
                  <a:pt x="2288" y="2580"/>
                </a:lnTo>
                <a:lnTo>
                  <a:pt x="1996" y="2896"/>
                </a:lnTo>
                <a:lnTo>
                  <a:pt x="1704" y="3237"/>
                </a:lnTo>
                <a:lnTo>
                  <a:pt x="1461" y="3577"/>
                </a:lnTo>
                <a:lnTo>
                  <a:pt x="1218" y="3942"/>
                </a:lnTo>
                <a:lnTo>
                  <a:pt x="999" y="4307"/>
                </a:lnTo>
                <a:lnTo>
                  <a:pt x="804" y="4697"/>
                </a:lnTo>
                <a:lnTo>
                  <a:pt x="634" y="5086"/>
                </a:lnTo>
                <a:lnTo>
                  <a:pt x="488" y="5500"/>
                </a:lnTo>
                <a:lnTo>
                  <a:pt x="342" y="5889"/>
                </a:lnTo>
                <a:lnTo>
                  <a:pt x="244" y="6303"/>
                </a:lnTo>
                <a:lnTo>
                  <a:pt x="147" y="6741"/>
                </a:lnTo>
                <a:lnTo>
                  <a:pt x="74" y="7154"/>
                </a:lnTo>
                <a:lnTo>
                  <a:pt x="25" y="7592"/>
                </a:lnTo>
                <a:lnTo>
                  <a:pt x="1" y="8030"/>
                </a:lnTo>
                <a:lnTo>
                  <a:pt x="1" y="8468"/>
                </a:lnTo>
                <a:lnTo>
                  <a:pt x="1" y="8906"/>
                </a:lnTo>
                <a:lnTo>
                  <a:pt x="50" y="9344"/>
                </a:lnTo>
                <a:lnTo>
                  <a:pt x="98" y="9782"/>
                </a:lnTo>
                <a:lnTo>
                  <a:pt x="196" y="10196"/>
                </a:lnTo>
                <a:lnTo>
                  <a:pt x="293" y="10609"/>
                </a:lnTo>
                <a:lnTo>
                  <a:pt x="439" y="11023"/>
                </a:lnTo>
                <a:lnTo>
                  <a:pt x="585" y="11412"/>
                </a:lnTo>
                <a:lnTo>
                  <a:pt x="755" y="11802"/>
                </a:lnTo>
                <a:lnTo>
                  <a:pt x="926" y="12167"/>
                </a:lnTo>
                <a:lnTo>
                  <a:pt x="1145" y="12532"/>
                </a:lnTo>
                <a:lnTo>
                  <a:pt x="1364" y="12897"/>
                </a:lnTo>
                <a:lnTo>
                  <a:pt x="1607" y="13237"/>
                </a:lnTo>
                <a:lnTo>
                  <a:pt x="1875" y="13578"/>
                </a:lnTo>
                <a:lnTo>
                  <a:pt x="2142" y="13870"/>
                </a:lnTo>
                <a:lnTo>
                  <a:pt x="2434" y="14186"/>
                </a:lnTo>
                <a:lnTo>
                  <a:pt x="2726" y="14478"/>
                </a:lnTo>
                <a:lnTo>
                  <a:pt x="3067" y="14746"/>
                </a:lnTo>
                <a:lnTo>
                  <a:pt x="3383" y="14989"/>
                </a:lnTo>
                <a:lnTo>
                  <a:pt x="3724" y="15233"/>
                </a:lnTo>
                <a:lnTo>
                  <a:pt x="4089" y="15452"/>
                </a:lnTo>
                <a:lnTo>
                  <a:pt x="4454" y="15671"/>
                </a:lnTo>
                <a:lnTo>
                  <a:pt x="4819" y="15841"/>
                </a:lnTo>
                <a:lnTo>
                  <a:pt x="5208" y="16011"/>
                </a:lnTo>
                <a:lnTo>
                  <a:pt x="5597" y="16182"/>
                </a:lnTo>
                <a:lnTo>
                  <a:pt x="6011" y="16303"/>
                </a:lnTo>
                <a:lnTo>
                  <a:pt x="6425" y="16401"/>
                </a:lnTo>
                <a:lnTo>
                  <a:pt x="6838" y="16498"/>
                </a:lnTo>
                <a:lnTo>
                  <a:pt x="7252" y="16571"/>
                </a:lnTo>
                <a:lnTo>
                  <a:pt x="7690" y="16620"/>
                </a:lnTo>
                <a:lnTo>
                  <a:pt x="8128" y="16644"/>
                </a:lnTo>
                <a:lnTo>
                  <a:pt x="8566" y="16644"/>
                </a:lnTo>
                <a:lnTo>
                  <a:pt x="9004" y="16620"/>
                </a:lnTo>
                <a:lnTo>
                  <a:pt x="9101" y="16571"/>
                </a:lnTo>
                <a:lnTo>
                  <a:pt x="9174" y="16522"/>
                </a:lnTo>
                <a:lnTo>
                  <a:pt x="9539" y="16498"/>
                </a:lnTo>
                <a:lnTo>
                  <a:pt x="9929" y="16425"/>
                </a:lnTo>
                <a:lnTo>
                  <a:pt x="10318" y="16303"/>
                </a:lnTo>
                <a:lnTo>
                  <a:pt x="10707" y="16182"/>
                </a:lnTo>
                <a:lnTo>
                  <a:pt x="11072" y="16011"/>
                </a:lnTo>
                <a:lnTo>
                  <a:pt x="11437" y="15841"/>
                </a:lnTo>
                <a:lnTo>
                  <a:pt x="12143" y="15500"/>
                </a:lnTo>
                <a:lnTo>
                  <a:pt x="12508" y="15306"/>
                </a:lnTo>
                <a:lnTo>
                  <a:pt x="12848" y="15087"/>
                </a:lnTo>
                <a:lnTo>
                  <a:pt x="13213" y="14868"/>
                </a:lnTo>
                <a:lnTo>
                  <a:pt x="13554" y="14624"/>
                </a:lnTo>
                <a:lnTo>
                  <a:pt x="13895" y="14381"/>
                </a:lnTo>
                <a:lnTo>
                  <a:pt x="14211" y="14138"/>
                </a:lnTo>
                <a:lnTo>
                  <a:pt x="14527" y="13846"/>
                </a:lnTo>
                <a:lnTo>
                  <a:pt x="14819" y="13578"/>
                </a:lnTo>
                <a:lnTo>
                  <a:pt x="15111" y="13262"/>
                </a:lnTo>
                <a:lnTo>
                  <a:pt x="15379" y="12945"/>
                </a:lnTo>
                <a:lnTo>
                  <a:pt x="15598" y="12605"/>
                </a:lnTo>
                <a:lnTo>
                  <a:pt x="15817" y="12240"/>
                </a:lnTo>
                <a:lnTo>
                  <a:pt x="15987" y="11875"/>
                </a:lnTo>
                <a:lnTo>
                  <a:pt x="16158" y="11485"/>
                </a:lnTo>
                <a:lnTo>
                  <a:pt x="16279" y="11096"/>
                </a:lnTo>
                <a:lnTo>
                  <a:pt x="16401" y="10682"/>
                </a:lnTo>
                <a:lnTo>
                  <a:pt x="16474" y="10269"/>
                </a:lnTo>
                <a:lnTo>
                  <a:pt x="16547" y="9855"/>
                </a:lnTo>
                <a:lnTo>
                  <a:pt x="16596" y="9442"/>
                </a:lnTo>
                <a:lnTo>
                  <a:pt x="16620" y="9028"/>
                </a:lnTo>
                <a:lnTo>
                  <a:pt x="16620" y="8614"/>
                </a:lnTo>
                <a:lnTo>
                  <a:pt x="16596" y="8176"/>
                </a:lnTo>
                <a:lnTo>
                  <a:pt x="16571" y="7787"/>
                </a:lnTo>
                <a:lnTo>
                  <a:pt x="16523" y="7373"/>
                </a:lnTo>
                <a:lnTo>
                  <a:pt x="16450" y="6960"/>
                </a:lnTo>
                <a:lnTo>
                  <a:pt x="16377" y="6570"/>
                </a:lnTo>
                <a:lnTo>
                  <a:pt x="16279" y="6181"/>
                </a:lnTo>
                <a:lnTo>
                  <a:pt x="16158" y="5792"/>
                </a:lnTo>
                <a:lnTo>
                  <a:pt x="16036" y="5402"/>
                </a:lnTo>
                <a:lnTo>
                  <a:pt x="15890" y="5037"/>
                </a:lnTo>
                <a:lnTo>
                  <a:pt x="15720" y="4672"/>
                </a:lnTo>
                <a:lnTo>
                  <a:pt x="15549" y="4332"/>
                </a:lnTo>
                <a:lnTo>
                  <a:pt x="15355" y="3991"/>
                </a:lnTo>
                <a:lnTo>
                  <a:pt x="15136" y="3650"/>
                </a:lnTo>
                <a:lnTo>
                  <a:pt x="14917" y="3334"/>
                </a:lnTo>
                <a:lnTo>
                  <a:pt x="14649" y="3018"/>
                </a:lnTo>
                <a:lnTo>
                  <a:pt x="14406" y="2701"/>
                </a:lnTo>
                <a:lnTo>
                  <a:pt x="14114" y="2434"/>
                </a:lnTo>
                <a:lnTo>
                  <a:pt x="13822" y="2142"/>
                </a:lnTo>
                <a:lnTo>
                  <a:pt x="13505" y="1874"/>
                </a:lnTo>
                <a:lnTo>
                  <a:pt x="13213" y="1680"/>
                </a:lnTo>
                <a:lnTo>
                  <a:pt x="12897" y="1461"/>
                </a:lnTo>
                <a:lnTo>
                  <a:pt x="12605" y="1266"/>
                </a:lnTo>
                <a:lnTo>
                  <a:pt x="12289" y="1096"/>
                </a:lnTo>
                <a:lnTo>
                  <a:pt x="11632" y="779"/>
                </a:lnTo>
                <a:lnTo>
                  <a:pt x="10950" y="536"/>
                </a:lnTo>
                <a:lnTo>
                  <a:pt x="10561" y="414"/>
                </a:lnTo>
                <a:lnTo>
                  <a:pt x="10172" y="293"/>
                </a:lnTo>
                <a:lnTo>
                  <a:pt x="9783" y="220"/>
                </a:lnTo>
                <a:lnTo>
                  <a:pt x="9369" y="147"/>
                </a:lnTo>
                <a:lnTo>
                  <a:pt x="8834" y="74"/>
                </a:lnTo>
                <a:lnTo>
                  <a:pt x="8542" y="49"/>
                </a:lnTo>
                <a:lnTo>
                  <a:pt x="8274" y="74"/>
                </a:lnTo>
                <a:lnTo>
                  <a:pt x="8128" y="25"/>
                </a:lnTo>
                <a:lnTo>
                  <a:pt x="798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8" name="Google Shape;2288;p44"/>
          <p:cNvSpPr/>
          <p:nvPr/>
        </p:nvSpPr>
        <p:spPr>
          <a:xfrm>
            <a:off x="5137800" y="543229"/>
            <a:ext cx="219945" cy="226904"/>
          </a:xfrm>
          <a:custGeom>
            <a:avLst/>
            <a:gdLst/>
            <a:ahLst/>
            <a:cxnLst/>
            <a:rect l="l" t="t" r="r" b="b"/>
            <a:pathLst>
              <a:path w="19247" h="19856" extrusionOk="0">
                <a:moveTo>
                  <a:pt x="12531" y="585"/>
                </a:moveTo>
                <a:lnTo>
                  <a:pt x="12799" y="609"/>
                </a:lnTo>
                <a:lnTo>
                  <a:pt x="13066" y="658"/>
                </a:lnTo>
                <a:lnTo>
                  <a:pt x="13334" y="755"/>
                </a:lnTo>
                <a:lnTo>
                  <a:pt x="13577" y="877"/>
                </a:lnTo>
                <a:lnTo>
                  <a:pt x="13796" y="1022"/>
                </a:lnTo>
                <a:lnTo>
                  <a:pt x="13967" y="1168"/>
                </a:lnTo>
                <a:lnTo>
                  <a:pt x="14137" y="1363"/>
                </a:lnTo>
                <a:lnTo>
                  <a:pt x="14283" y="1558"/>
                </a:lnTo>
                <a:lnTo>
                  <a:pt x="14380" y="1777"/>
                </a:lnTo>
                <a:lnTo>
                  <a:pt x="14478" y="1996"/>
                </a:lnTo>
                <a:lnTo>
                  <a:pt x="14526" y="2239"/>
                </a:lnTo>
                <a:lnTo>
                  <a:pt x="14551" y="2482"/>
                </a:lnTo>
                <a:lnTo>
                  <a:pt x="14551" y="2750"/>
                </a:lnTo>
                <a:lnTo>
                  <a:pt x="14478" y="3018"/>
                </a:lnTo>
                <a:lnTo>
                  <a:pt x="14380" y="3285"/>
                </a:lnTo>
                <a:lnTo>
                  <a:pt x="14234" y="3529"/>
                </a:lnTo>
                <a:lnTo>
                  <a:pt x="14088" y="3748"/>
                </a:lnTo>
                <a:lnTo>
                  <a:pt x="13894" y="3967"/>
                </a:lnTo>
                <a:lnTo>
                  <a:pt x="13529" y="4356"/>
                </a:lnTo>
                <a:lnTo>
                  <a:pt x="13261" y="4575"/>
                </a:lnTo>
                <a:lnTo>
                  <a:pt x="12993" y="4794"/>
                </a:lnTo>
                <a:lnTo>
                  <a:pt x="12702" y="4989"/>
                </a:lnTo>
                <a:lnTo>
                  <a:pt x="12410" y="5159"/>
                </a:lnTo>
                <a:lnTo>
                  <a:pt x="12118" y="5329"/>
                </a:lnTo>
                <a:lnTo>
                  <a:pt x="11801" y="5475"/>
                </a:lnTo>
                <a:lnTo>
                  <a:pt x="11509" y="5597"/>
                </a:lnTo>
                <a:lnTo>
                  <a:pt x="11169" y="5719"/>
                </a:lnTo>
                <a:lnTo>
                  <a:pt x="11509" y="5524"/>
                </a:lnTo>
                <a:lnTo>
                  <a:pt x="11801" y="5305"/>
                </a:lnTo>
                <a:lnTo>
                  <a:pt x="12093" y="5062"/>
                </a:lnTo>
                <a:lnTo>
                  <a:pt x="12361" y="4794"/>
                </a:lnTo>
                <a:lnTo>
                  <a:pt x="12531" y="4575"/>
                </a:lnTo>
                <a:lnTo>
                  <a:pt x="12702" y="4332"/>
                </a:lnTo>
                <a:lnTo>
                  <a:pt x="12847" y="4064"/>
                </a:lnTo>
                <a:lnTo>
                  <a:pt x="12945" y="3772"/>
                </a:lnTo>
                <a:lnTo>
                  <a:pt x="12993" y="3626"/>
                </a:lnTo>
                <a:lnTo>
                  <a:pt x="12993" y="3480"/>
                </a:lnTo>
                <a:lnTo>
                  <a:pt x="12993" y="3358"/>
                </a:lnTo>
                <a:lnTo>
                  <a:pt x="12993" y="3212"/>
                </a:lnTo>
                <a:lnTo>
                  <a:pt x="12945" y="3066"/>
                </a:lnTo>
                <a:lnTo>
                  <a:pt x="12872" y="2945"/>
                </a:lnTo>
                <a:lnTo>
                  <a:pt x="12774" y="2823"/>
                </a:lnTo>
                <a:lnTo>
                  <a:pt x="12653" y="2726"/>
                </a:lnTo>
                <a:lnTo>
                  <a:pt x="12531" y="2653"/>
                </a:lnTo>
                <a:lnTo>
                  <a:pt x="12410" y="2580"/>
                </a:lnTo>
                <a:lnTo>
                  <a:pt x="12264" y="2531"/>
                </a:lnTo>
                <a:lnTo>
                  <a:pt x="12142" y="2482"/>
                </a:lnTo>
                <a:lnTo>
                  <a:pt x="12020" y="2482"/>
                </a:lnTo>
                <a:lnTo>
                  <a:pt x="11899" y="2458"/>
                </a:lnTo>
                <a:lnTo>
                  <a:pt x="11655" y="2507"/>
                </a:lnTo>
                <a:lnTo>
                  <a:pt x="11412" y="2604"/>
                </a:lnTo>
                <a:lnTo>
                  <a:pt x="11169" y="2726"/>
                </a:lnTo>
                <a:lnTo>
                  <a:pt x="10950" y="2920"/>
                </a:lnTo>
                <a:lnTo>
                  <a:pt x="10755" y="3115"/>
                </a:lnTo>
                <a:lnTo>
                  <a:pt x="10560" y="3358"/>
                </a:lnTo>
                <a:lnTo>
                  <a:pt x="10390" y="3626"/>
                </a:lnTo>
                <a:lnTo>
                  <a:pt x="10220" y="3918"/>
                </a:lnTo>
                <a:lnTo>
                  <a:pt x="10098" y="4210"/>
                </a:lnTo>
                <a:lnTo>
                  <a:pt x="9976" y="4526"/>
                </a:lnTo>
                <a:lnTo>
                  <a:pt x="9879" y="4818"/>
                </a:lnTo>
                <a:lnTo>
                  <a:pt x="9806" y="5135"/>
                </a:lnTo>
                <a:lnTo>
                  <a:pt x="9782" y="5427"/>
                </a:lnTo>
                <a:lnTo>
                  <a:pt x="9684" y="4964"/>
                </a:lnTo>
                <a:lnTo>
                  <a:pt x="9636" y="4526"/>
                </a:lnTo>
                <a:lnTo>
                  <a:pt x="9611" y="4234"/>
                </a:lnTo>
                <a:lnTo>
                  <a:pt x="9611" y="3942"/>
                </a:lnTo>
                <a:lnTo>
                  <a:pt x="9636" y="3675"/>
                </a:lnTo>
                <a:lnTo>
                  <a:pt x="9660" y="3383"/>
                </a:lnTo>
                <a:lnTo>
                  <a:pt x="9709" y="3115"/>
                </a:lnTo>
                <a:lnTo>
                  <a:pt x="9782" y="2823"/>
                </a:lnTo>
                <a:lnTo>
                  <a:pt x="9879" y="2555"/>
                </a:lnTo>
                <a:lnTo>
                  <a:pt x="10001" y="2288"/>
                </a:lnTo>
                <a:lnTo>
                  <a:pt x="10122" y="2044"/>
                </a:lnTo>
                <a:lnTo>
                  <a:pt x="10268" y="1825"/>
                </a:lnTo>
                <a:lnTo>
                  <a:pt x="10439" y="1606"/>
                </a:lnTo>
                <a:lnTo>
                  <a:pt x="10633" y="1412"/>
                </a:lnTo>
                <a:lnTo>
                  <a:pt x="10828" y="1241"/>
                </a:lnTo>
                <a:lnTo>
                  <a:pt x="11047" y="1071"/>
                </a:lnTo>
                <a:lnTo>
                  <a:pt x="11266" y="925"/>
                </a:lnTo>
                <a:lnTo>
                  <a:pt x="11509" y="804"/>
                </a:lnTo>
                <a:lnTo>
                  <a:pt x="11753" y="706"/>
                </a:lnTo>
                <a:lnTo>
                  <a:pt x="12020" y="633"/>
                </a:lnTo>
                <a:lnTo>
                  <a:pt x="12264" y="609"/>
                </a:lnTo>
                <a:lnTo>
                  <a:pt x="12531" y="585"/>
                </a:lnTo>
                <a:close/>
                <a:moveTo>
                  <a:pt x="7300" y="3626"/>
                </a:moveTo>
                <a:lnTo>
                  <a:pt x="7470" y="3675"/>
                </a:lnTo>
                <a:lnTo>
                  <a:pt x="7616" y="3723"/>
                </a:lnTo>
                <a:lnTo>
                  <a:pt x="7762" y="3796"/>
                </a:lnTo>
                <a:lnTo>
                  <a:pt x="7859" y="3869"/>
                </a:lnTo>
                <a:lnTo>
                  <a:pt x="7981" y="3967"/>
                </a:lnTo>
                <a:lnTo>
                  <a:pt x="8176" y="4186"/>
                </a:lnTo>
                <a:lnTo>
                  <a:pt x="8346" y="4405"/>
                </a:lnTo>
                <a:lnTo>
                  <a:pt x="8492" y="4648"/>
                </a:lnTo>
                <a:lnTo>
                  <a:pt x="8638" y="4916"/>
                </a:lnTo>
                <a:lnTo>
                  <a:pt x="8784" y="5183"/>
                </a:lnTo>
                <a:lnTo>
                  <a:pt x="8930" y="5475"/>
                </a:lnTo>
                <a:lnTo>
                  <a:pt x="9076" y="5743"/>
                </a:lnTo>
                <a:lnTo>
                  <a:pt x="8735" y="5646"/>
                </a:lnTo>
                <a:lnTo>
                  <a:pt x="8395" y="5524"/>
                </a:lnTo>
                <a:lnTo>
                  <a:pt x="8054" y="5378"/>
                </a:lnTo>
                <a:lnTo>
                  <a:pt x="7762" y="5208"/>
                </a:lnTo>
                <a:lnTo>
                  <a:pt x="7470" y="5013"/>
                </a:lnTo>
                <a:lnTo>
                  <a:pt x="7178" y="4794"/>
                </a:lnTo>
                <a:lnTo>
                  <a:pt x="6935" y="4502"/>
                </a:lnTo>
                <a:lnTo>
                  <a:pt x="6716" y="4210"/>
                </a:lnTo>
                <a:lnTo>
                  <a:pt x="6643" y="4064"/>
                </a:lnTo>
                <a:lnTo>
                  <a:pt x="6643" y="3942"/>
                </a:lnTo>
                <a:lnTo>
                  <a:pt x="6667" y="3845"/>
                </a:lnTo>
                <a:lnTo>
                  <a:pt x="6740" y="3772"/>
                </a:lnTo>
                <a:lnTo>
                  <a:pt x="6837" y="3723"/>
                </a:lnTo>
                <a:lnTo>
                  <a:pt x="6935" y="3675"/>
                </a:lnTo>
                <a:lnTo>
                  <a:pt x="7129" y="3626"/>
                </a:lnTo>
                <a:close/>
                <a:moveTo>
                  <a:pt x="11972" y="2847"/>
                </a:moveTo>
                <a:lnTo>
                  <a:pt x="12166" y="2872"/>
                </a:lnTo>
                <a:lnTo>
                  <a:pt x="12361" y="2945"/>
                </a:lnTo>
                <a:lnTo>
                  <a:pt x="12434" y="2993"/>
                </a:lnTo>
                <a:lnTo>
                  <a:pt x="12507" y="3066"/>
                </a:lnTo>
                <a:lnTo>
                  <a:pt x="12556" y="3139"/>
                </a:lnTo>
                <a:lnTo>
                  <a:pt x="12604" y="3237"/>
                </a:lnTo>
                <a:lnTo>
                  <a:pt x="12629" y="3334"/>
                </a:lnTo>
                <a:lnTo>
                  <a:pt x="12653" y="3456"/>
                </a:lnTo>
                <a:lnTo>
                  <a:pt x="12653" y="3626"/>
                </a:lnTo>
                <a:lnTo>
                  <a:pt x="12629" y="3772"/>
                </a:lnTo>
                <a:lnTo>
                  <a:pt x="12580" y="3918"/>
                </a:lnTo>
                <a:lnTo>
                  <a:pt x="12531" y="4064"/>
                </a:lnTo>
                <a:lnTo>
                  <a:pt x="12434" y="4186"/>
                </a:lnTo>
                <a:lnTo>
                  <a:pt x="12337" y="4332"/>
                </a:lnTo>
                <a:lnTo>
                  <a:pt x="12118" y="4599"/>
                </a:lnTo>
                <a:lnTo>
                  <a:pt x="11850" y="4818"/>
                </a:lnTo>
                <a:lnTo>
                  <a:pt x="11582" y="5037"/>
                </a:lnTo>
                <a:lnTo>
                  <a:pt x="11315" y="5208"/>
                </a:lnTo>
                <a:lnTo>
                  <a:pt x="11071" y="5354"/>
                </a:lnTo>
                <a:lnTo>
                  <a:pt x="10828" y="5475"/>
                </a:lnTo>
                <a:lnTo>
                  <a:pt x="10585" y="5573"/>
                </a:lnTo>
                <a:lnTo>
                  <a:pt x="10317" y="5646"/>
                </a:lnTo>
                <a:lnTo>
                  <a:pt x="10074" y="5743"/>
                </a:lnTo>
                <a:lnTo>
                  <a:pt x="10098" y="5451"/>
                </a:lnTo>
                <a:lnTo>
                  <a:pt x="10122" y="5135"/>
                </a:lnTo>
                <a:lnTo>
                  <a:pt x="10195" y="4843"/>
                </a:lnTo>
                <a:lnTo>
                  <a:pt x="10293" y="4551"/>
                </a:lnTo>
                <a:lnTo>
                  <a:pt x="10414" y="4283"/>
                </a:lnTo>
                <a:lnTo>
                  <a:pt x="10536" y="4015"/>
                </a:lnTo>
                <a:lnTo>
                  <a:pt x="10706" y="3748"/>
                </a:lnTo>
                <a:lnTo>
                  <a:pt x="10901" y="3480"/>
                </a:lnTo>
                <a:lnTo>
                  <a:pt x="11144" y="3237"/>
                </a:lnTo>
                <a:lnTo>
                  <a:pt x="11388" y="3042"/>
                </a:lnTo>
                <a:lnTo>
                  <a:pt x="11582" y="2920"/>
                </a:lnTo>
                <a:lnTo>
                  <a:pt x="11777" y="2872"/>
                </a:lnTo>
                <a:lnTo>
                  <a:pt x="11972" y="2847"/>
                </a:lnTo>
                <a:close/>
                <a:moveTo>
                  <a:pt x="5231" y="658"/>
                </a:moveTo>
                <a:lnTo>
                  <a:pt x="5499" y="682"/>
                </a:lnTo>
                <a:lnTo>
                  <a:pt x="5767" y="731"/>
                </a:lnTo>
                <a:lnTo>
                  <a:pt x="6034" y="779"/>
                </a:lnTo>
                <a:lnTo>
                  <a:pt x="6302" y="877"/>
                </a:lnTo>
                <a:lnTo>
                  <a:pt x="6545" y="1022"/>
                </a:lnTo>
                <a:lnTo>
                  <a:pt x="6789" y="1168"/>
                </a:lnTo>
                <a:lnTo>
                  <a:pt x="7032" y="1339"/>
                </a:lnTo>
                <a:lnTo>
                  <a:pt x="7251" y="1509"/>
                </a:lnTo>
                <a:lnTo>
                  <a:pt x="7446" y="1728"/>
                </a:lnTo>
                <a:lnTo>
                  <a:pt x="7640" y="1923"/>
                </a:lnTo>
                <a:lnTo>
                  <a:pt x="7811" y="2142"/>
                </a:lnTo>
                <a:lnTo>
                  <a:pt x="7957" y="2385"/>
                </a:lnTo>
                <a:lnTo>
                  <a:pt x="8103" y="2604"/>
                </a:lnTo>
                <a:lnTo>
                  <a:pt x="8370" y="3091"/>
                </a:lnTo>
                <a:lnTo>
                  <a:pt x="8589" y="3602"/>
                </a:lnTo>
                <a:lnTo>
                  <a:pt x="8760" y="4137"/>
                </a:lnTo>
                <a:lnTo>
                  <a:pt x="8857" y="4478"/>
                </a:lnTo>
                <a:lnTo>
                  <a:pt x="8735" y="4259"/>
                </a:lnTo>
                <a:lnTo>
                  <a:pt x="8589" y="4064"/>
                </a:lnTo>
                <a:lnTo>
                  <a:pt x="8419" y="3845"/>
                </a:lnTo>
                <a:lnTo>
                  <a:pt x="8249" y="3675"/>
                </a:lnTo>
                <a:lnTo>
                  <a:pt x="8054" y="3504"/>
                </a:lnTo>
                <a:lnTo>
                  <a:pt x="7811" y="3358"/>
                </a:lnTo>
                <a:lnTo>
                  <a:pt x="7543" y="3261"/>
                </a:lnTo>
                <a:lnTo>
                  <a:pt x="7275" y="3188"/>
                </a:lnTo>
                <a:lnTo>
                  <a:pt x="6862" y="3188"/>
                </a:lnTo>
                <a:lnTo>
                  <a:pt x="6716" y="3237"/>
                </a:lnTo>
                <a:lnTo>
                  <a:pt x="6618" y="3285"/>
                </a:lnTo>
                <a:lnTo>
                  <a:pt x="6497" y="3358"/>
                </a:lnTo>
                <a:lnTo>
                  <a:pt x="6399" y="3456"/>
                </a:lnTo>
                <a:lnTo>
                  <a:pt x="6326" y="3577"/>
                </a:lnTo>
                <a:lnTo>
                  <a:pt x="6253" y="3723"/>
                </a:lnTo>
                <a:lnTo>
                  <a:pt x="6229" y="3845"/>
                </a:lnTo>
                <a:lnTo>
                  <a:pt x="6205" y="3991"/>
                </a:lnTo>
                <a:lnTo>
                  <a:pt x="6229" y="4113"/>
                </a:lnTo>
                <a:lnTo>
                  <a:pt x="6253" y="4234"/>
                </a:lnTo>
                <a:lnTo>
                  <a:pt x="6302" y="4356"/>
                </a:lnTo>
                <a:lnTo>
                  <a:pt x="6424" y="4599"/>
                </a:lnTo>
                <a:lnTo>
                  <a:pt x="6594" y="4843"/>
                </a:lnTo>
                <a:lnTo>
                  <a:pt x="6813" y="5037"/>
                </a:lnTo>
                <a:lnTo>
                  <a:pt x="7008" y="5232"/>
                </a:lnTo>
                <a:lnTo>
                  <a:pt x="7227" y="5402"/>
                </a:lnTo>
                <a:lnTo>
                  <a:pt x="7567" y="5646"/>
                </a:lnTo>
                <a:lnTo>
                  <a:pt x="7957" y="5865"/>
                </a:lnTo>
                <a:lnTo>
                  <a:pt x="7227" y="5646"/>
                </a:lnTo>
                <a:lnTo>
                  <a:pt x="6886" y="5524"/>
                </a:lnTo>
                <a:lnTo>
                  <a:pt x="6545" y="5378"/>
                </a:lnTo>
                <a:lnTo>
                  <a:pt x="6180" y="5208"/>
                </a:lnTo>
                <a:lnTo>
                  <a:pt x="5864" y="5037"/>
                </a:lnTo>
                <a:lnTo>
                  <a:pt x="5523" y="4867"/>
                </a:lnTo>
                <a:lnTo>
                  <a:pt x="5207" y="4648"/>
                </a:lnTo>
                <a:lnTo>
                  <a:pt x="4988" y="4526"/>
                </a:lnTo>
                <a:lnTo>
                  <a:pt x="4793" y="4356"/>
                </a:lnTo>
                <a:lnTo>
                  <a:pt x="4599" y="4186"/>
                </a:lnTo>
                <a:lnTo>
                  <a:pt x="4404" y="3991"/>
                </a:lnTo>
                <a:lnTo>
                  <a:pt x="4234" y="3772"/>
                </a:lnTo>
                <a:lnTo>
                  <a:pt x="4064" y="3553"/>
                </a:lnTo>
                <a:lnTo>
                  <a:pt x="3918" y="3334"/>
                </a:lnTo>
                <a:lnTo>
                  <a:pt x="3796" y="3115"/>
                </a:lnTo>
                <a:lnTo>
                  <a:pt x="3699" y="2872"/>
                </a:lnTo>
                <a:lnTo>
                  <a:pt x="3626" y="2604"/>
                </a:lnTo>
                <a:lnTo>
                  <a:pt x="3577" y="2361"/>
                </a:lnTo>
                <a:lnTo>
                  <a:pt x="3577" y="2117"/>
                </a:lnTo>
                <a:lnTo>
                  <a:pt x="3626" y="1874"/>
                </a:lnTo>
                <a:lnTo>
                  <a:pt x="3699" y="1631"/>
                </a:lnTo>
                <a:lnTo>
                  <a:pt x="3820" y="1387"/>
                </a:lnTo>
                <a:lnTo>
                  <a:pt x="3991" y="1144"/>
                </a:lnTo>
                <a:lnTo>
                  <a:pt x="4088" y="1047"/>
                </a:lnTo>
                <a:lnTo>
                  <a:pt x="4210" y="950"/>
                </a:lnTo>
                <a:lnTo>
                  <a:pt x="4429" y="828"/>
                </a:lnTo>
                <a:lnTo>
                  <a:pt x="4696" y="731"/>
                </a:lnTo>
                <a:lnTo>
                  <a:pt x="4964" y="682"/>
                </a:lnTo>
                <a:lnTo>
                  <a:pt x="5231" y="658"/>
                </a:lnTo>
                <a:close/>
                <a:moveTo>
                  <a:pt x="17763" y="3553"/>
                </a:moveTo>
                <a:lnTo>
                  <a:pt x="17982" y="3602"/>
                </a:lnTo>
                <a:lnTo>
                  <a:pt x="18201" y="3650"/>
                </a:lnTo>
                <a:lnTo>
                  <a:pt x="18395" y="3723"/>
                </a:lnTo>
                <a:lnTo>
                  <a:pt x="18590" y="3845"/>
                </a:lnTo>
                <a:lnTo>
                  <a:pt x="18736" y="3991"/>
                </a:lnTo>
                <a:lnTo>
                  <a:pt x="18785" y="4088"/>
                </a:lnTo>
                <a:lnTo>
                  <a:pt x="18833" y="4210"/>
                </a:lnTo>
                <a:lnTo>
                  <a:pt x="18882" y="4307"/>
                </a:lnTo>
                <a:lnTo>
                  <a:pt x="18882" y="4405"/>
                </a:lnTo>
                <a:lnTo>
                  <a:pt x="18882" y="4624"/>
                </a:lnTo>
                <a:lnTo>
                  <a:pt x="18833" y="4818"/>
                </a:lnTo>
                <a:lnTo>
                  <a:pt x="18736" y="5013"/>
                </a:lnTo>
                <a:lnTo>
                  <a:pt x="18663" y="4794"/>
                </a:lnTo>
                <a:lnTo>
                  <a:pt x="18541" y="4624"/>
                </a:lnTo>
                <a:lnTo>
                  <a:pt x="18420" y="4478"/>
                </a:lnTo>
                <a:lnTo>
                  <a:pt x="18274" y="4356"/>
                </a:lnTo>
                <a:lnTo>
                  <a:pt x="18103" y="4259"/>
                </a:lnTo>
                <a:lnTo>
                  <a:pt x="17909" y="4186"/>
                </a:lnTo>
                <a:lnTo>
                  <a:pt x="17738" y="4113"/>
                </a:lnTo>
                <a:lnTo>
                  <a:pt x="17373" y="4015"/>
                </a:lnTo>
                <a:lnTo>
                  <a:pt x="17154" y="3967"/>
                </a:lnTo>
                <a:lnTo>
                  <a:pt x="16716" y="3967"/>
                </a:lnTo>
                <a:lnTo>
                  <a:pt x="16497" y="3991"/>
                </a:lnTo>
                <a:lnTo>
                  <a:pt x="16059" y="4064"/>
                </a:lnTo>
                <a:lnTo>
                  <a:pt x="15621" y="4186"/>
                </a:lnTo>
                <a:lnTo>
                  <a:pt x="15208" y="4356"/>
                </a:lnTo>
                <a:lnTo>
                  <a:pt x="14818" y="4551"/>
                </a:lnTo>
                <a:lnTo>
                  <a:pt x="14405" y="4770"/>
                </a:lnTo>
                <a:lnTo>
                  <a:pt x="14040" y="4989"/>
                </a:lnTo>
                <a:lnTo>
                  <a:pt x="13577" y="5256"/>
                </a:lnTo>
                <a:lnTo>
                  <a:pt x="13115" y="5524"/>
                </a:lnTo>
                <a:lnTo>
                  <a:pt x="12629" y="5767"/>
                </a:lnTo>
                <a:lnTo>
                  <a:pt x="12118" y="5986"/>
                </a:lnTo>
                <a:lnTo>
                  <a:pt x="12069" y="6011"/>
                </a:lnTo>
                <a:lnTo>
                  <a:pt x="12069" y="6011"/>
                </a:lnTo>
                <a:lnTo>
                  <a:pt x="12385" y="5840"/>
                </a:lnTo>
                <a:lnTo>
                  <a:pt x="12702" y="5670"/>
                </a:lnTo>
                <a:lnTo>
                  <a:pt x="13018" y="5475"/>
                </a:lnTo>
                <a:lnTo>
                  <a:pt x="13310" y="5256"/>
                </a:lnTo>
                <a:lnTo>
                  <a:pt x="13577" y="5037"/>
                </a:lnTo>
                <a:lnTo>
                  <a:pt x="13845" y="4794"/>
                </a:lnTo>
                <a:lnTo>
                  <a:pt x="14113" y="4551"/>
                </a:lnTo>
                <a:lnTo>
                  <a:pt x="14356" y="4307"/>
                </a:lnTo>
                <a:lnTo>
                  <a:pt x="14526" y="4283"/>
                </a:lnTo>
                <a:lnTo>
                  <a:pt x="14697" y="4234"/>
                </a:lnTo>
                <a:lnTo>
                  <a:pt x="15013" y="4137"/>
                </a:lnTo>
                <a:lnTo>
                  <a:pt x="15670" y="3869"/>
                </a:lnTo>
                <a:lnTo>
                  <a:pt x="16084" y="3748"/>
                </a:lnTo>
                <a:lnTo>
                  <a:pt x="16497" y="3650"/>
                </a:lnTo>
                <a:lnTo>
                  <a:pt x="16911" y="3577"/>
                </a:lnTo>
                <a:lnTo>
                  <a:pt x="17325" y="3553"/>
                </a:lnTo>
                <a:close/>
                <a:moveTo>
                  <a:pt x="1241" y="3261"/>
                </a:moveTo>
                <a:lnTo>
                  <a:pt x="1363" y="3480"/>
                </a:lnTo>
                <a:lnTo>
                  <a:pt x="1509" y="3699"/>
                </a:lnTo>
                <a:lnTo>
                  <a:pt x="1825" y="4064"/>
                </a:lnTo>
                <a:lnTo>
                  <a:pt x="2141" y="4405"/>
                </a:lnTo>
                <a:lnTo>
                  <a:pt x="2482" y="4697"/>
                </a:lnTo>
                <a:lnTo>
                  <a:pt x="2871" y="4964"/>
                </a:lnTo>
                <a:lnTo>
                  <a:pt x="3261" y="5208"/>
                </a:lnTo>
                <a:lnTo>
                  <a:pt x="3723" y="5427"/>
                </a:lnTo>
                <a:lnTo>
                  <a:pt x="4185" y="5621"/>
                </a:lnTo>
                <a:lnTo>
                  <a:pt x="4672" y="5767"/>
                </a:lnTo>
                <a:lnTo>
                  <a:pt x="5183" y="5889"/>
                </a:lnTo>
                <a:lnTo>
                  <a:pt x="5548" y="5962"/>
                </a:lnTo>
                <a:lnTo>
                  <a:pt x="5937" y="6035"/>
                </a:lnTo>
                <a:lnTo>
                  <a:pt x="6351" y="6084"/>
                </a:lnTo>
                <a:lnTo>
                  <a:pt x="6740" y="6084"/>
                </a:lnTo>
                <a:lnTo>
                  <a:pt x="7348" y="6278"/>
                </a:lnTo>
                <a:lnTo>
                  <a:pt x="7957" y="6449"/>
                </a:lnTo>
                <a:lnTo>
                  <a:pt x="7932" y="6473"/>
                </a:lnTo>
                <a:lnTo>
                  <a:pt x="6180" y="6400"/>
                </a:lnTo>
                <a:lnTo>
                  <a:pt x="5596" y="6376"/>
                </a:lnTo>
                <a:lnTo>
                  <a:pt x="4988" y="6327"/>
                </a:lnTo>
                <a:lnTo>
                  <a:pt x="4380" y="6278"/>
                </a:lnTo>
                <a:lnTo>
                  <a:pt x="3796" y="6278"/>
                </a:lnTo>
                <a:lnTo>
                  <a:pt x="3480" y="6205"/>
                </a:lnTo>
                <a:lnTo>
                  <a:pt x="3139" y="6108"/>
                </a:lnTo>
                <a:lnTo>
                  <a:pt x="2774" y="5962"/>
                </a:lnTo>
                <a:lnTo>
                  <a:pt x="2458" y="5792"/>
                </a:lnTo>
                <a:lnTo>
                  <a:pt x="2117" y="5597"/>
                </a:lnTo>
                <a:lnTo>
                  <a:pt x="1849" y="5402"/>
                </a:lnTo>
                <a:lnTo>
                  <a:pt x="1606" y="5208"/>
                </a:lnTo>
                <a:lnTo>
                  <a:pt x="1363" y="4989"/>
                </a:lnTo>
                <a:lnTo>
                  <a:pt x="1144" y="4745"/>
                </a:lnTo>
                <a:lnTo>
                  <a:pt x="949" y="4478"/>
                </a:lnTo>
                <a:lnTo>
                  <a:pt x="754" y="4210"/>
                </a:lnTo>
                <a:lnTo>
                  <a:pt x="608" y="3918"/>
                </a:lnTo>
                <a:lnTo>
                  <a:pt x="462" y="3626"/>
                </a:lnTo>
                <a:lnTo>
                  <a:pt x="973" y="3772"/>
                </a:lnTo>
                <a:lnTo>
                  <a:pt x="1046" y="3772"/>
                </a:lnTo>
                <a:lnTo>
                  <a:pt x="1119" y="3748"/>
                </a:lnTo>
                <a:lnTo>
                  <a:pt x="1144" y="3699"/>
                </a:lnTo>
                <a:lnTo>
                  <a:pt x="1168" y="3626"/>
                </a:lnTo>
                <a:lnTo>
                  <a:pt x="1241" y="3261"/>
                </a:lnTo>
                <a:close/>
                <a:moveTo>
                  <a:pt x="3796" y="6741"/>
                </a:moveTo>
                <a:lnTo>
                  <a:pt x="4039" y="6765"/>
                </a:lnTo>
                <a:lnTo>
                  <a:pt x="5937" y="6862"/>
                </a:lnTo>
                <a:lnTo>
                  <a:pt x="7835" y="6960"/>
                </a:lnTo>
                <a:lnTo>
                  <a:pt x="7811" y="7422"/>
                </a:lnTo>
                <a:lnTo>
                  <a:pt x="7786" y="7909"/>
                </a:lnTo>
                <a:lnTo>
                  <a:pt x="7738" y="9636"/>
                </a:lnTo>
                <a:lnTo>
                  <a:pt x="7713" y="10390"/>
                </a:lnTo>
                <a:lnTo>
                  <a:pt x="7008" y="10342"/>
                </a:lnTo>
                <a:lnTo>
                  <a:pt x="6278" y="10293"/>
                </a:lnTo>
                <a:lnTo>
                  <a:pt x="5572" y="10269"/>
                </a:lnTo>
                <a:lnTo>
                  <a:pt x="4064" y="10269"/>
                </a:lnTo>
                <a:lnTo>
                  <a:pt x="3309" y="10317"/>
                </a:lnTo>
                <a:lnTo>
                  <a:pt x="2823" y="10317"/>
                </a:lnTo>
                <a:lnTo>
                  <a:pt x="2579" y="10342"/>
                </a:lnTo>
                <a:lnTo>
                  <a:pt x="2360" y="10390"/>
                </a:lnTo>
                <a:lnTo>
                  <a:pt x="2360" y="9782"/>
                </a:lnTo>
                <a:lnTo>
                  <a:pt x="2360" y="9149"/>
                </a:lnTo>
                <a:lnTo>
                  <a:pt x="2385" y="8541"/>
                </a:lnTo>
                <a:lnTo>
                  <a:pt x="2458" y="7933"/>
                </a:lnTo>
                <a:lnTo>
                  <a:pt x="2482" y="7592"/>
                </a:lnTo>
                <a:lnTo>
                  <a:pt x="2531" y="7422"/>
                </a:lnTo>
                <a:lnTo>
                  <a:pt x="2579" y="7276"/>
                </a:lnTo>
                <a:lnTo>
                  <a:pt x="2652" y="7130"/>
                </a:lnTo>
                <a:lnTo>
                  <a:pt x="2750" y="7008"/>
                </a:lnTo>
                <a:lnTo>
                  <a:pt x="2896" y="6911"/>
                </a:lnTo>
                <a:lnTo>
                  <a:pt x="3042" y="6838"/>
                </a:lnTo>
                <a:lnTo>
                  <a:pt x="3285" y="6765"/>
                </a:lnTo>
                <a:lnTo>
                  <a:pt x="3553" y="6741"/>
                </a:lnTo>
                <a:close/>
                <a:moveTo>
                  <a:pt x="15378" y="6838"/>
                </a:moveTo>
                <a:lnTo>
                  <a:pt x="15621" y="6862"/>
                </a:lnTo>
                <a:lnTo>
                  <a:pt x="15865" y="6911"/>
                </a:lnTo>
                <a:lnTo>
                  <a:pt x="16035" y="6984"/>
                </a:lnTo>
                <a:lnTo>
                  <a:pt x="16157" y="7081"/>
                </a:lnTo>
                <a:lnTo>
                  <a:pt x="16254" y="7203"/>
                </a:lnTo>
                <a:lnTo>
                  <a:pt x="16327" y="7349"/>
                </a:lnTo>
                <a:lnTo>
                  <a:pt x="16376" y="7519"/>
                </a:lnTo>
                <a:lnTo>
                  <a:pt x="16400" y="7690"/>
                </a:lnTo>
                <a:lnTo>
                  <a:pt x="16424" y="8030"/>
                </a:lnTo>
                <a:lnTo>
                  <a:pt x="16400" y="8614"/>
                </a:lnTo>
                <a:lnTo>
                  <a:pt x="16400" y="9222"/>
                </a:lnTo>
                <a:lnTo>
                  <a:pt x="16400" y="9806"/>
                </a:lnTo>
                <a:lnTo>
                  <a:pt x="16424" y="10098"/>
                </a:lnTo>
                <a:lnTo>
                  <a:pt x="16449" y="10390"/>
                </a:lnTo>
                <a:lnTo>
                  <a:pt x="16084" y="10415"/>
                </a:lnTo>
                <a:lnTo>
                  <a:pt x="15986" y="10390"/>
                </a:lnTo>
                <a:lnTo>
                  <a:pt x="15889" y="10415"/>
                </a:lnTo>
                <a:lnTo>
                  <a:pt x="14818" y="10439"/>
                </a:lnTo>
                <a:lnTo>
                  <a:pt x="13723" y="10439"/>
                </a:lnTo>
                <a:lnTo>
                  <a:pt x="12215" y="10366"/>
                </a:lnTo>
                <a:lnTo>
                  <a:pt x="11680" y="10317"/>
                </a:lnTo>
                <a:lnTo>
                  <a:pt x="11436" y="10317"/>
                </a:lnTo>
                <a:lnTo>
                  <a:pt x="11290" y="10342"/>
                </a:lnTo>
                <a:lnTo>
                  <a:pt x="11193" y="10390"/>
                </a:lnTo>
                <a:lnTo>
                  <a:pt x="11193" y="9733"/>
                </a:lnTo>
                <a:lnTo>
                  <a:pt x="11169" y="8006"/>
                </a:lnTo>
                <a:lnTo>
                  <a:pt x="11193" y="7495"/>
                </a:lnTo>
                <a:lnTo>
                  <a:pt x="11193" y="7227"/>
                </a:lnTo>
                <a:lnTo>
                  <a:pt x="11169" y="6984"/>
                </a:lnTo>
                <a:lnTo>
                  <a:pt x="13018" y="6935"/>
                </a:lnTo>
                <a:lnTo>
                  <a:pt x="14867" y="6838"/>
                </a:lnTo>
                <a:close/>
                <a:moveTo>
                  <a:pt x="11193" y="10755"/>
                </a:moveTo>
                <a:lnTo>
                  <a:pt x="11315" y="10804"/>
                </a:lnTo>
                <a:lnTo>
                  <a:pt x="11436" y="10828"/>
                </a:lnTo>
                <a:lnTo>
                  <a:pt x="11193" y="11218"/>
                </a:lnTo>
                <a:lnTo>
                  <a:pt x="11193" y="10755"/>
                </a:lnTo>
                <a:close/>
                <a:moveTo>
                  <a:pt x="3626" y="10780"/>
                </a:moveTo>
                <a:lnTo>
                  <a:pt x="3358" y="10999"/>
                </a:lnTo>
                <a:lnTo>
                  <a:pt x="3139" y="11266"/>
                </a:lnTo>
                <a:lnTo>
                  <a:pt x="3115" y="11291"/>
                </a:lnTo>
                <a:lnTo>
                  <a:pt x="3115" y="10950"/>
                </a:lnTo>
                <a:lnTo>
                  <a:pt x="3090" y="10901"/>
                </a:lnTo>
                <a:lnTo>
                  <a:pt x="3066" y="10853"/>
                </a:lnTo>
                <a:lnTo>
                  <a:pt x="2993" y="10804"/>
                </a:lnTo>
                <a:lnTo>
                  <a:pt x="3115" y="10804"/>
                </a:lnTo>
                <a:lnTo>
                  <a:pt x="3626" y="10780"/>
                </a:lnTo>
                <a:close/>
                <a:moveTo>
                  <a:pt x="8297" y="6960"/>
                </a:moveTo>
                <a:lnTo>
                  <a:pt x="9465" y="6984"/>
                </a:lnTo>
                <a:lnTo>
                  <a:pt x="10731" y="6984"/>
                </a:lnTo>
                <a:lnTo>
                  <a:pt x="10706" y="7179"/>
                </a:lnTo>
                <a:lnTo>
                  <a:pt x="10706" y="7398"/>
                </a:lnTo>
                <a:lnTo>
                  <a:pt x="10706" y="7811"/>
                </a:lnTo>
                <a:lnTo>
                  <a:pt x="10706" y="9539"/>
                </a:lnTo>
                <a:lnTo>
                  <a:pt x="10682" y="12824"/>
                </a:lnTo>
                <a:lnTo>
                  <a:pt x="10658" y="19199"/>
                </a:lnTo>
                <a:lnTo>
                  <a:pt x="9782" y="19223"/>
                </a:lnTo>
                <a:lnTo>
                  <a:pt x="8151" y="19247"/>
                </a:lnTo>
                <a:lnTo>
                  <a:pt x="8151" y="17714"/>
                </a:lnTo>
                <a:lnTo>
                  <a:pt x="8151" y="16157"/>
                </a:lnTo>
                <a:lnTo>
                  <a:pt x="8176" y="13091"/>
                </a:lnTo>
                <a:lnTo>
                  <a:pt x="8249" y="9831"/>
                </a:lnTo>
                <a:lnTo>
                  <a:pt x="8273" y="8103"/>
                </a:lnTo>
                <a:lnTo>
                  <a:pt x="8297" y="7519"/>
                </a:lnTo>
                <a:lnTo>
                  <a:pt x="8297" y="6960"/>
                </a:lnTo>
                <a:close/>
                <a:moveTo>
                  <a:pt x="11753" y="10853"/>
                </a:moveTo>
                <a:lnTo>
                  <a:pt x="11996" y="10877"/>
                </a:lnTo>
                <a:lnTo>
                  <a:pt x="11801" y="11169"/>
                </a:lnTo>
                <a:lnTo>
                  <a:pt x="11607" y="11485"/>
                </a:lnTo>
                <a:lnTo>
                  <a:pt x="11412" y="11802"/>
                </a:lnTo>
                <a:lnTo>
                  <a:pt x="11339" y="11996"/>
                </a:lnTo>
                <a:lnTo>
                  <a:pt x="11315" y="12094"/>
                </a:lnTo>
                <a:lnTo>
                  <a:pt x="11315" y="12167"/>
                </a:lnTo>
                <a:lnTo>
                  <a:pt x="11339" y="12215"/>
                </a:lnTo>
                <a:lnTo>
                  <a:pt x="11363" y="12240"/>
                </a:lnTo>
                <a:lnTo>
                  <a:pt x="11388" y="12264"/>
                </a:lnTo>
                <a:lnTo>
                  <a:pt x="11436" y="12240"/>
                </a:lnTo>
                <a:lnTo>
                  <a:pt x="11509" y="12191"/>
                </a:lnTo>
                <a:lnTo>
                  <a:pt x="11582" y="12118"/>
                </a:lnTo>
                <a:lnTo>
                  <a:pt x="11680" y="11948"/>
                </a:lnTo>
                <a:lnTo>
                  <a:pt x="11850" y="11607"/>
                </a:lnTo>
                <a:lnTo>
                  <a:pt x="11996" y="11242"/>
                </a:lnTo>
                <a:lnTo>
                  <a:pt x="12142" y="10877"/>
                </a:lnTo>
                <a:lnTo>
                  <a:pt x="12434" y="10901"/>
                </a:lnTo>
                <a:lnTo>
                  <a:pt x="12142" y="11364"/>
                </a:lnTo>
                <a:lnTo>
                  <a:pt x="11972" y="11680"/>
                </a:lnTo>
                <a:lnTo>
                  <a:pt x="11899" y="11850"/>
                </a:lnTo>
                <a:lnTo>
                  <a:pt x="11899" y="11948"/>
                </a:lnTo>
                <a:lnTo>
                  <a:pt x="11899" y="12021"/>
                </a:lnTo>
                <a:lnTo>
                  <a:pt x="11923" y="12069"/>
                </a:lnTo>
                <a:lnTo>
                  <a:pt x="12020" y="12069"/>
                </a:lnTo>
                <a:lnTo>
                  <a:pt x="12093" y="12021"/>
                </a:lnTo>
                <a:lnTo>
                  <a:pt x="12142" y="11972"/>
                </a:lnTo>
                <a:lnTo>
                  <a:pt x="12239" y="11826"/>
                </a:lnTo>
                <a:lnTo>
                  <a:pt x="12385" y="11485"/>
                </a:lnTo>
                <a:lnTo>
                  <a:pt x="12507" y="11193"/>
                </a:lnTo>
                <a:lnTo>
                  <a:pt x="12604" y="10901"/>
                </a:lnTo>
                <a:lnTo>
                  <a:pt x="13115" y="10926"/>
                </a:lnTo>
                <a:lnTo>
                  <a:pt x="12872" y="11218"/>
                </a:lnTo>
                <a:lnTo>
                  <a:pt x="12629" y="11534"/>
                </a:lnTo>
                <a:lnTo>
                  <a:pt x="12410" y="11826"/>
                </a:lnTo>
                <a:lnTo>
                  <a:pt x="12337" y="11996"/>
                </a:lnTo>
                <a:lnTo>
                  <a:pt x="12312" y="12094"/>
                </a:lnTo>
                <a:lnTo>
                  <a:pt x="12312" y="12167"/>
                </a:lnTo>
                <a:lnTo>
                  <a:pt x="12337" y="12240"/>
                </a:lnTo>
                <a:lnTo>
                  <a:pt x="12410" y="12240"/>
                </a:lnTo>
                <a:lnTo>
                  <a:pt x="12483" y="12215"/>
                </a:lnTo>
                <a:lnTo>
                  <a:pt x="12556" y="12167"/>
                </a:lnTo>
                <a:lnTo>
                  <a:pt x="12653" y="12045"/>
                </a:lnTo>
                <a:lnTo>
                  <a:pt x="12799" y="11753"/>
                </a:lnTo>
                <a:lnTo>
                  <a:pt x="12993" y="11364"/>
                </a:lnTo>
                <a:lnTo>
                  <a:pt x="13188" y="10950"/>
                </a:lnTo>
                <a:lnTo>
                  <a:pt x="13188" y="10926"/>
                </a:lnTo>
                <a:lnTo>
                  <a:pt x="13796" y="10926"/>
                </a:lnTo>
                <a:lnTo>
                  <a:pt x="13650" y="11145"/>
                </a:lnTo>
                <a:lnTo>
                  <a:pt x="13504" y="11364"/>
                </a:lnTo>
                <a:lnTo>
                  <a:pt x="13261" y="11704"/>
                </a:lnTo>
                <a:lnTo>
                  <a:pt x="13164" y="11899"/>
                </a:lnTo>
                <a:lnTo>
                  <a:pt x="13091" y="12094"/>
                </a:lnTo>
                <a:lnTo>
                  <a:pt x="13091" y="12142"/>
                </a:lnTo>
                <a:lnTo>
                  <a:pt x="13115" y="12167"/>
                </a:lnTo>
                <a:lnTo>
                  <a:pt x="13164" y="12167"/>
                </a:lnTo>
                <a:lnTo>
                  <a:pt x="13188" y="12142"/>
                </a:lnTo>
                <a:lnTo>
                  <a:pt x="13334" y="12021"/>
                </a:lnTo>
                <a:lnTo>
                  <a:pt x="13431" y="11875"/>
                </a:lnTo>
                <a:lnTo>
                  <a:pt x="13626" y="11558"/>
                </a:lnTo>
                <a:lnTo>
                  <a:pt x="13821" y="11266"/>
                </a:lnTo>
                <a:lnTo>
                  <a:pt x="13918" y="11096"/>
                </a:lnTo>
                <a:lnTo>
                  <a:pt x="13991" y="10950"/>
                </a:lnTo>
                <a:lnTo>
                  <a:pt x="14259" y="10950"/>
                </a:lnTo>
                <a:lnTo>
                  <a:pt x="14064" y="11218"/>
                </a:lnTo>
                <a:lnTo>
                  <a:pt x="13796" y="11583"/>
                </a:lnTo>
                <a:lnTo>
                  <a:pt x="13675" y="11753"/>
                </a:lnTo>
                <a:lnTo>
                  <a:pt x="13626" y="11875"/>
                </a:lnTo>
                <a:lnTo>
                  <a:pt x="13602" y="11972"/>
                </a:lnTo>
                <a:lnTo>
                  <a:pt x="13626" y="11996"/>
                </a:lnTo>
                <a:lnTo>
                  <a:pt x="13626" y="12021"/>
                </a:lnTo>
                <a:lnTo>
                  <a:pt x="13675" y="12045"/>
                </a:lnTo>
                <a:lnTo>
                  <a:pt x="13699" y="12045"/>
                </a:lnTo>
                <a:lnTo>
                  <a:pt x="13845" y="11923"/>
                </a:lnTo>
                <a:lnTo>
                  <a:pt x="13942" y="11777"/>
                </a:lnTo>
                <a:lnTo>
                  <a:pt x="14137" y="11485"/>
                </a:lnTo>
                <a:lnTo>
                  <a:pt x="14307" y="11218"/>
                </a:lnTo>
                <a:lnTo>
                  <a:pt x="14453" y="10950"/>
                </a:lnTo>
                <a:lnTo>
                  <a:pt x="15086" y="10950"/>
                </a:lnTo>
                <a:lnTo>
                  <a:pt x="14697" y="11412"/>
                </a:lnTo>
                <a:lnTo>
                  <a:pt x="14405" y="11753"/>
                </a:lnTo>
                <a:lnTo>
                  <a:pt x="14259" y="11948"/>
                </a:lnTo>
                <a:lnTo>
                  <a:pt x="14210" y="12045"/>
                </a:lnTo>
                <a:lnTo>
                  <a:pt x="14161" y="12142"/>
                </a:lnTo>
                <a:lnTo>
                  <a:pt x="14161" y="12191"/>
                </a:lnTo>
                <a:lnTo>
                  <a:pt x="14210" y="12240"/>
                </a:lnTo>
                <a:lnTo>
                  <a:pt x="14283" y="12240"/>
                </a:lnTo>
                <a:lnTo>
                  <a:pt x="14380" y="12191"/>
                </a:lnTo>
                <a:lnTo>
                  <a:pt x="14453" y="12118"/>
                </a:lnTo>
                <a:lnTo>
                  <a:pt x="14624" y="11972"/>
                </a:lnTo>
                <a:lnTo>
                  <a:pt x="14867" y="11607"/>
                </a:lnTo>
                <a:lnTo>
                  <a:pt x="15062" y="11291"/>
                </a:lnTo>
                <a:lnTo>
                  <a:pt x="15208" y="10950"/>
                </a:lnTo>
                <a:lnTo>
                  <a:pt x="15597" y="10926"/>
                </a:lnTo>
                <a:lnTo>
                  <a:pt x="15597" y="10926"/>
                </a:lnTo>
                <a:lnTo>
                  <a:pt x="15183" y="11412"/>
                </a:lnTo>
                <a:lnTo>
                  <a:pt x="15013" y="11656"/>
                </a:lnTo>
                <a:lnTo>
                  <a:pt x="14940" y="11802"/>
                </a:lnTo>
                <a:lnTo>
                  <a:pt x="14891" y="11923"/>
                </a:lnTo>
                <a:lnTo>
                  <a:pt x="14891" y="11972"/>
                </a:lnTo>
                <a:lnTo>
                  <a:pt x="14891" y="11996"/>
                </a:lnTo>
                <a:lnTo>
                  <a:pt x="14940" y="11996"/>
                </a:lnTo>
                <a:lnTo>
                  <a:pt x="14964" y="11972"/>
                </a:lnTo>
                <a:lnTo>
                  <a:pt x="15086" y="11875"/>
                </a:lnTo>
                <a:lnTo>
                  <a:pt x="15183" y="11753"/>
                </a:lnTo>
                <a:lnTo>
                  <a:pt x="15378" y="11485"/>
                </a:lnTo>
                <a:lnTo>
                  <a:pt x="15694" y="10926"/>
                </a:lnTo>
                <a:lnTo>
                  <a:pt x="15743" y="10926"/>
                </a:lnTo>
                <a:lnTo>
                  <a:pt x="15743" y="11218"/>
                </a:lnTo>
                <a:lnTo>
                  <a:pt x="15573" y="11388"/>
                </a:lnTo>
                <a:lnTo>
                  <a:pt x="15427" y="11607"/>
                </a:lnTo>
                <a:lnTo>
                  <a:pt x="15354" y="11729"/>
                </a:lnTo>
                <a:lnTo>
                  <a:pt x="15256" y="11850"/>
                </a:lnTo>
                <a:lnTo>
                  <a:pt x="15208" y="11996"/>
                </a:lnTo>
                <a:lnTo>
                  <a:pt x="15208" y="12069"/>
                </a:lnTo>
                <a:lnTo>
                  <a:pt x="15232" y="12142"/>
                </a:lnTo>
                <a:lnTo>
                  <a:pt x="15256" y="12167"/>
                </a:lnTo>
                <a:lnTo>
                  <a:pt x="15305" y="12167"/>
                </a:lnTo>
                <a:lnTo>
                  <a:pt x="15402" y="12094"/>
                </a:lnTo>
                <a:lnTo>
                  <a:pt x="15475" y="11996"/>
                </a:lnTo>
                <a:lnTo>
                  <a:pt x="15573" y="11753"/>
                </a:lnTo>
                <a:lnTo>
                  <a:pt x="15767" y="11461"/>
                </a:lnTo>
                <a:lnTo>
                  <a:pt x="15792" y="14600"/>
                </a:lnTo>
                <a:lnTo>
                  <a:pt x="15816" y="16157"/>
                </a:lnTo>
                <a:lnTo>
                  <a:pt x="15816" y="17714"/>
                </a:lnTo>
                <a:lnTo>
                  <a:pt x="15792" y="18177"/>
                </a:lnTo>
                <a:lnTo>
                  <a:pt x="15792" y="18396"/>
                </a:lnTo>
                <a:lnTo>
                  <a:pt x="15743" y="18590"/>
                </a:lnTo>
                <a:lnTo>
                  <a:pt x="15670" y="18785"/>
                </a:lnTo>
                <a:lnTo>
                  <a:pt x="15548" y="18955"/>
                </a:lnTo>
                <a:lnTo>
                  <a:pt x="15475" y="19028"/>
                </a:lnTo>
                <a:lnTo>
                  <a:pt x="15402" y="19101"/>
                </a:lnTo>
                <a:lnTo>
                  <a:pt x="15281" y="19150"/>
                </a:lnTo>
                <a:lnTo>
                  <a:pt x="15183" y="19199"/>
                </a:lnTo>
                <a:lnTo>
                  <a:pt x="14964" y="19247"/>
                </a:lnTo>
                <a:lnTo>
                  <a:pt x="14770" y="19272"/>
                </a:lnTo>
                <a:lnTo>
                  <a:pt x="14332" y="19272"/>
                </a:lnTo>
                <a:lnTo>
                  <a:pt x="13869" y="19247"/>
                </a:lnTo>
                <a:lnTo>
                  <a:pt x="13456" y="19223"/>
                </a:lnTo>
                <a:lnTo>
                  <a:pt x="11169" y="19199"/>
                </a:lnTo>
                <a:lnTo>
                  <a:pt x="11193" y="16109"/>
                </a:lnTo>
                <a:lnTo>
                  <a:pt x="11193" y="13018"/>
                </a:lnTo>
                <a:lnTo>
                  <a:pt x="11193" y="11656"/>
                </a:lnTo>
                <a:lnTo>
                  <a:pt x="11266" y="11461"/>
                </a:lnTo>
                <a:lnTo>
                  <a:pt x="11388" y="11145"/>
                </a:lnTo>
                <a:lnTo>
                  <a:pt x="11509" y="10853"/>
                </a:lnTo>
                <a:close/>
                <a:moveTo>
                  <a:pt x="5621" y="10755"/>
                </a:moveTo>
                <a:lnTo>
                  <a:pt x="6059" y="10780"/>
                </a:lnTo>
                <a:lnTo>
                  <a:pt x="5961" y="10901"/>
                </a:lnTo>
                <a:lnTo>
                  <a:pt x="5864" y="11023"/>
                </a:lnTo>
                <a:lnTo>
                  <a:pt x="5694" y="11291"/>
                </a:lnTo>
                <a:lnTo>
                  <a:pt x="5499" y="11631"/>
                </a:lnTo>
                <a:lnTo>
                  <a:pt x="5426" y="11802"/>
                </a:lnTo>
                <a:lnTo>
                  <a:pt x="5426" y="11875"/>
                </a:lnTo>
                <a:lnTo>
                  <a:pt x="5426" y="11972"/>
                </a:lnTo>
                <a:lnTo>
                  <a:pt x="5475" y="12021"/>
                </a:lnTo>
                <a:lnTo>
                  <a:pt x="5523" y="12021"/>
                </a:lnTo>
                <a:lnTo>
                  <a:pt x="5596" y="11996"/>
                </a:lnTo>
                <a:lnTo>
                  <a:pt x="5669" y="11948"/>
                </a:lnTo>
                <a:lnTo>
                  <a:pt x="5791" y="11777"/>
                </a:lnTo>
                <a:lnTo>
                  <a:pt x="5961" y="11437"/>
                </a:lnTo>
                <a:lnTo>
                  <a:pt x="6107" y="11120"/>
                </a:lnTo>
                <a:lnTo>
                  <a:pt x="6180" y="10950"/>
                </a:lnTo>
                <a:lnTo>
                  <a:pt x="6229" y="10780"/>
                </a:lnTo>
                <a:lnTo>
                  <a:pt x="6667" y="10804"/>
                </a:lnTo>
                <a:lnTo>
                  <a:pt x="6448" y="11072"/>
                </a:lnTo>
                <a:lnTo>
                  <a:pt x="6278" y="11364"/>
                </a:lnTo>
                <a:lnTo>
                  <a:pt x="6205" y="11534"/>
                </a:lnTo>
                <a:lnTo>
                  <a:pt x="6156" y="11704"/>
                </a:lnTo>
                <a:lnTo>
                  <a:pt x="6107" y="11875"/>
                </a:lnTo>
                <a:lnTo>
                  <a:pt x="6107" y="11948"/>
                </a:lnTo>
                <a:lnTo>
                  <a:pt x="6132" y="12021"/>
                </a:lnTo>
                <a:lnTo>
                  <a:pt x="6156" y="12069"/>
                </a:lnTo>
                <a:lnTo>
                  <a:pt x="6253" y="12069"/>
                </a:lnTo>
                <a:lnTo>
                  <a:pt x="6326" y="11948"/>
                </a:lnTo>
                <a:lnTo>
                  <a:pt x="6375" y="11826"/>
                </a:lnTo>
                <a:lnTo>
                  <a:pt x="6448" y="11534"/>
                </a:lnTo>
                <a:lnTo>
                  <a:pt x="6594" y="11169"/>
                </a:lnTo>
                <a:lnTo>
                  <a:pt x="6764" y="10804"/>
                </a:lnTo>
                <a:lnTo>
                  <a:pt x="7129" y="10828"/>
                </a:lnTo>
                <a:lnTo>
                  <a:pt x="6813" y="11242"/>
                </a:lnTo>
                <a:lnTo>
                  <a:pt x="6545" y="11607"/>
                </a:lnTo>
                <a:lnTo>
                  <a:pt x="6424" y="11802"/>
                </a:lnTo>
                <a:lnTo>
                  <a:pt x="6399" y="11899"/>
                </a:lnTo>
                <a:lnTo>
                  <a:pt x="6375" y="11996"/>
                </a:lnTo>
                <a:lnTo>
                  <a:pt x="6399" y="12045"/>
                </a:lnTo>
                <a:lnTo>
                  <a:pt x="6424" y="12069"/>
                </a:lnTo>
                <a:lnTo>
                  <a:pt x="6472" y="12094"/>
                </a:lnTo>
                <a:lnTo>
                  <a:pt x="6521" y="12069"/>
                </a:lnTo>
                <a:lnTo>
                  <a:pt x="6594" y="12045"/>
                </a:lnTo>
                <a:lnTo>
                  <a:pt x="6667" y="11972"/>
                </a:lnTo>
                <a:lnTo>
                  <a:pt x="6789" y="11826"/>
                </a:lnTo>
                <a:lnTo>
                  <a:pt x="6983" y="11485"/>
                </a:lnTo>
                <a:lnTo>
                  <a:pt x="7178" y="11169"/>
                </a:lnTo>
                <a:lnTo>
                  <a:pt x="7348" y="10853"/>
                </a:lnTo>
                <a:lnTo>
                  <a:pt x="7640" y="10877"/>
                </a:lnTo>
                <a:lnTo>
                  <a:pt x="7470" y="11072"/>
                </a:lnTo>
                <a:lnTo>
                  <a:pt x="7324" y="11291"/>
                </a:lnTo>
                <a:lnTo>
                  <a:pt x="7227" y="11437"/>
                </a:lnTo>
                <a:lnTo>
                  <a:pt x="7129" y="11607"/>
                </a:lnTo>
                <a:lnTo>
                  <a:pt x="7056" y="11777"/>
                </a:lnTo>
                <a:lnTo>
                  <a:pt x="7056" y="11850"/>
                </a:lnTo>
                <a:lnTo>
                  <a:pt x="7056" y="11948"/>
                </a:lnTo>
                <a:lnTo>
                  <a:pt x="7081" y="11996"/>
                </a:lnTo>
                <a:lnTo>
                  <a:pt x="7154" y="11996"/>
                </a:lnTo>
                <a:lnTo>
                  <a:pt x="7227" y="11948"/>
                </a:lnTo>
                <a:lnTo>
                  <a:pt x="7275" y="11923"/>
                </a:lnTo>
                <a:lnTo>
                  <a:pt x="7373" y="11802"/>
                </a:lnTo>
                <a:lnTo>
                  <a:pt x="7519" y="11510"/>
                </a:lnTo>
                <a:lnTo>
                  <a:pt x="7616" y="11266"/>
                </a:lnTo>
                <a:lnTo>
                  <a:pt x="7713" y="11047"/>
                </a:lnTo>
                <a:lnTo>
                  <a:pt x="7713" y="11047"/>
                </a:lnTo>
                <a:lnTo>
                  <a:pt x="7689" y="11510"/>
                </a:lnTo>
                <a:lnTo>
                  <a:pt x="7543" y="11753"/>
                </a:lnTo>
                <a:lnTo>
                  <a:pt x="7397" y="11996"/>
                </a:lnTo>
                <a:lnTo>
                  <a:pt x="7373" y="12069"/>
                </a:lnTo>
                <a:lnTo>
                  <a:pt x="7397" y="12118"/>
                </a:lnTo>
                <a:lnTo>
                  <a:pt x="7421" y="12167"/>
                </a:lnTo>
                <a:lnTo>
                  <a:pt x="7470" y="12191"/>
                </a:lnTo>
                <a:lnTo>
                  <a:pt x="7567" y="12191"/>
                </a:lnTo>
                <a:lnTo>
                  <a:pt x="7616" y="12167"/>
                </a:lnTo>
                <a:lnTo>
                  <a:pt x="7640" y="12094"/>
                </a:lnTo>
                <a:lnTo>
                  <a:pt x="7689" y="11948"/>
                </a:lnTo>
                <a:lnTo>
                  <a:pt x="7665" y="12897"/>
                </a:lnTo>
                <a:lnTo>
                  <a:pt x="7665" y="14478"/>
                </a:lnTo>
                <a:lnTo>
                  <a:pt x="7665" y="16084"/>
                </a:lnTo>
                <a:lnTo>
                  <a:pt x="7713" y="19272"/>
                </a:lnTo>
                <a:lnTo>
                  <a:pt x="6083" y="19320"/>
                </a:lnTo>
                <a:lnTo>
                  <a:pt x="4356" y="19418"/>
                </a:lnTo>
                <a:lnTo>
                  <a:pt x="3918" y="19418"/>
                </a:lnTo>
                <a:lnTo>
                  <a:pt x="3723" y="19393"/>
                </a:lnTo>
                <a:lnTo>
                  <a:pt x="3528" y="19296"/>
                </a:lnTo>
                <a:lnTo>
                  <a:pt x="3431" y="19223"/>
                </a:lnTo>
                <a:lnTo>
                  <a:pt x="3358" y="19101"/>
                </a:lnTo>
                <a:lnTo>
                  <a:pt x="3309" y="18980"/>
                </a:lnTo>
                <a:lnTo>
                  <a:pt x="3285" y="18809"/>
                </a:lnTo>
                <a:lnTo>
                  <a:pt x="3285" y="18493"/>
                </a:lnTo>
                <a:lnTo>
                  <a:pt x="3285" y="18225"/>
                </a:lnTo>
                <a:lnTo>
                  <a:pt x="3236" y="15062"/>
                </a:lnTo>
                <a:lnTo>
                  <a:pt x="3139" y="11899"/>
                </a:lnTo>
                <a:lnTo>
                  <a:pt x="3236" y="11729"/>
                </a:lnTo>
                <a:lnTo>
                  <a:pt x="3309" y="11558"/>
                </a:lnTo>
                <a:lnTo>
                  <a:pt x="3553" y="11169"/>
                </a:lnTo>
                <a:lnTo>
                  <a:pt x="3796" y="10804"/>
                </a:lnTo>
                <a:lnTo>
                  <a:pt x="3796" y="10780"/>
                </a:lnTo>
                <a:lnTo>
                  <a:pt x="4088" y="10755"/>
                </a:lnTo>
                <a:lnTo>
                  <a:pt x="3942" y="10853"/>
                </a:lnTo>
                <a:lnTo>
                  <a:pt x="3820" y="10974"/>
                </a:lnTo>
                <a:lnTo>
                  <a:pt x="3699" y="11120"/>
                </a:lnTo>
                <a:lnTo>
                  <a:pt x="3577" y="11242"/>
                </a:lnTo>
                <a:lnTo>
                  <a:pt x="3455" y="11437"/>
                </a:lnTo>
                <a:lnTo>
                  <a:pt x="3309" y="11680"/>
                </a:lnTo>
                <a:lnTo>
                  <a:pt x="3236" y="11802"/>
                </a:lnTo>
                <a:lnTo>
                  <a:pt x="3212" y="11923"/>
                </a:lnTo>
                <a:lnTo>
                  <a:pt x="3212" y="12045"/>
                </a:lnTo>
                <a:lnTo>
                  <a:pt x="3261" y="12142"/>
                </a:lnTo>
                <a:lnTo>
                  <a:pt x="3309" y="12191"/>
                </a:lnTo>
                <a:lnTo>
                  <a:pt x="3358" y="12191"/>
                </a:lnTo>
                <a:lnTo>
                  <a:pt x="3455" y="12142"/>
                </a:lnTo>
                <a:lnTo>
                  <a:pt x="3504" y="12094"/>
                </a:lnTo>
                <a:lnTo>
                  <a:pt x="3626" y="11923"/>
                </a:lnTo>
                <a:lnTo>
                  <a:pt x="3796" y="11583"/>
                </a:lnTo>
                <a:lnTo>
                  <a:pt x="3918" y="11364"/>
                </a:lnTo>
                <a:lnTo>
                  <a:pt x="4064" y="11169"/>
                </a:lnTo>
                <a:lnTo>
                  <a:pt x="4234" y="10974"/>
                </a:lnTo>
                <a:lnTo>
                  <a:pt x="4356" y="10755"/>
                </a:lnTo>
                <a:lnTo>
                  <a:pt x="4745" y="10755"/>
                </a:lnTo>
                <a:lnTo>
                  <a:pt x="4526" y="10974"/>
                </a:lnTo>
                <a:lnTo>
                  <a:pt x="4331" y="11193"/>
                </a:lnTo>
                <a:lnTo>
                  <a:pt x="4185" y="11339"/>
                </a:lnTo>
                <a:lnTo>
                  <a:pt x="4064" y="11510"/>
                </a:lnTo>
                <a:lnTo>
                  <a:pt x="3966" y="11680"/>
                </a:lnTo>
                <a:lnTo>
                  <a:pt x="3942" y="11777"/>
                </a:lnTo>
                <a:lnTo>
                  <a:pt x="3918" y="11875"/>
                </a:lnTo>
                <a:lnTo>
                  <a:pt x="3942" y="11923"/>
                </a:lnTo>
                <a:lnTo>
                  <a:pt x="3991" y="11972"/>
                </a:lnTo>
                <a:lnTo>
                  <a:pt x="4039" y="12021"/>
                </a:lnTo>
                <a:lnTo>
                  <a:pt x="4112" y="11996"/>
                </a:lnTo>
                <a:lnTo>
                  <a:pt x="4210" y="11972"/>
                </a:lnTo>
                <a:lnTo>
                  <a:pt x="4283" y="11923"/>
                </a:lnTo>
                <a:lnTo>
                  <a:pt x="4429" y="11777"/>
                </a:lnTo>
                <a:lnTo>
                  <a:pt x="4526" y="11607"/>
                </a:lnTo>
                <a:lnTo>
                  <a:pt x="4648" y="11437"/>
                </a:lnTo>
                <a:lnTo>
                  <a:pt x="4842" y="11120"/>
                </a:lnTo>
                <a:lnTo>
                  <a:pt x="4939" y="10926"/>
                </a:lnTo>
                <a:lnTo>
                  <a:pt x="5012" y="10755"/>
                </a:lnTo>
                <a:lnTo>
                  <a:pt x="5475" y="10755"/>
                </a:lnTo>
                <a:lnTo>
                  <a:pt x="5061" y="11291"/>
                </a:lnTo>
                <a:lnTo>
                  <a:pt x="4842" y="11558"/>
                </a:lnTo>
                <a:lnTo>
                  <a:pt x="4745" y="11729"/>
                </a:lnTo>
                <a:lnTo>
                  <a:pt x="4721" y="11802"/>
                </a:lnTo>
                <a:lnTo>
                  <a:pt x="4721" y="11875"/>
                </a:lnTo>
                <a:lnTo>
                  <a:pt x="4721" y="11923"/>
                </a:lnTo>
                <a:lnTo>
                  <a:pt x="4769" y="11972"/>
                </a:lnTo>
                <a:lnTo>
                  <a:pt x="4842" y="11972"/>
                </a:lnTo>
                <a:lnTo>
                  <a:pt x="4915" y="11948"/>
                </a:lnTo>
                <a:lnTo>
                  <a:pt x="4988" y="11899"/>
                </a:lnTo>
                <a:lnTo>
                  <a:pt x="5134" y="11753"/>
                </a:lnTo>
                <a:lnTo>
                  <a:pt x="5231" y="11583"/>
                </a:lnTo>
                <a:lnTo>
                  <a:pt x="5304" y="11437"/>
                </a:lnTo>
                <a:lnTo>
                  <a:pt x="5475" y="11096"/>
                </a:lnTo>
                <a:lnTo>
                  <a:pt x="5621" y="10755"/>
                </a:lnTo>
                <a:close/>
                <a:moveTo>
                  <a:pt x="12458" y="1"/>
                </a:moveTo>
                <a:lnTo>
                  <a:pt x="12166" y="49"/>
                </a:lnTo>
                <a:lnTo>
                  <a:pt x="11874" y="98"/>
                </a:lnTo>
                <a:lnTo>
                  <a:pt x="11582" y="171"/>
                </a:lnTo>
                <a:lnTo>
                  <a:pt x="11315" y="293"/>
                </a:lnTo>
                <a:lnTo>
                  <a:pt x="11047" y="414"/>
                </a:lnTo>
                <a:lnTo>
                  <a:pt x="10779" y="585"/>
                </a:lnTo>
                <a:lnTo>
                  <a:pt x="10536" y="755"/>
                </a:lnTo>
                <a:lnTo>
                  <a:pt x="10317" y="950"/>
                </a:lnTo>
                <a:lnTo>
                  <a:pt x="10098" y="1144"/>
                </a:lnTo>
                <a:lnTo>
                  <a:pt x="9903" y="1363"/>
                </a:lnTo>
                <a:lnTo>
                  <a:pt x="9733" y="1606"/>
                </a:lnTo>
                <a:lnTo>
                  <a:pt x="9611" y="1825"/>
                </a:lnTo>
                <a:lnTo>
                  <a:pt x="9490" y="2069"/>
                </a:lnTo>
                <a:lnTo>
                  <a:pt x="9368" y="2288"/>
                </a:lnTo>
                <a:lnTo>
                  <a:pt x="9295" y="2531"/>
                </a:lnTo>
                <a:lnTo>
                  <a:pt x="9222" y="2799"/>
                </a:lnTo>
                <a:lnTo>
                  <a:pt x="9173" y="3042"/>
                </a:lnTo>
                <a:lnTo>
                  <a:pt x="9076" y="3553"/>
                </a:lnTo>
                <a:lnTo>
                  <a:pt x="9076" y="3504"/>
                </a:lnTo>
                <a:lnTo>
                  <a:pt x="8954" y="3188"/>
                </a:lnTo>
                <a:lnTo>
                  <a:pt x="8833" y="2896"/>
                </a:lnTo>
                <a:lnTo>
                  <a:pt x="8687" y="2604"/>
                </a:lnTo>
                <a:lnTo>
                  <a:pt x="8516" y="2312"/>
                </a:lnTo>
                <a:lnTo>
                  <a:pt x="8346" y="2044"/>
                </a:lnTo>
                <a:lnTo>
                  <a:pt x="8151" y="1777"/>
                </a:lnTo>
                <a:lnTo>
                  <a:pt x="7957" y="1533"/>
                </a:lnTo>
                <a:lnTo>
                  <a:pt x="7738" y="1290"/>
                </a:lnTo>
                <a:lnTo>
                  <a:pt x="7519" y="1095"/>
                </a:lnTo>
                <a:lnTo>
                  <a:pt x="7300" y="901"/>
                </a:lnTo>
                <a:lnTo>
                  <a:pt x="7081" y="755"/>
                </a:lnTo>
                <a:lnTo>
                  <a:pt x="6813" y="585"/>
                </a:lnTo>
                <a:lnTo>
                  <a:pt x="6570" y="463"/>
                </a:lnTo>
                <a:lnTo>
                  <a:pt x="6302" y="341"/>
                </a:lnTo>
                <a:lnTo>
                  <a:pt x="6010" y="268"/>
                </a:lnTo>
                <a:lnTo>
                  <a:pt x="5742" y="195"/>
                </a:lnTo>
                <a:lnTo>
                  <a:pt x="5450" y="147"/>
                </a:lnTo>
                <a:lnTo>
                  <a:pt x="5183" y="147"/>
                </a:lnTo>
                <a:lnTo>
                  <a:pt x="4891" y="171"/>
                </a:lnTo>
                <a:lnTo>
                  <a:pt x="4623" y="220"/>
                </a:lnTo>
                <a:lnTo>
                  <a:pt x="4356" y="293"/>
                </a:lnTo>
                <a:lnTo>
                  <a:pt x="4112" y="414"/>
                </a:lnTo>
                <a:lnTo>
                  <a:pt x="3869" y="585"/>
                </a:lnTo>
                <a:lnTo>
                  <a:pt x="3626" y="779"/>
                </a:lnTo>
                <a:lnTo>
                  <a:pt x="3431" y="998"/>
                </a:lnTo>
                <a:lnTo>
                  <a:pt x="3285" y="1241"/>
                </a:lnTo>
                <a:lnTo>
                  <a:pt x="3163" y="1485"/>
                </a:lnTo>
                <a:lnTo>
                  <a:pt x="3090" y="1728"/>
                </a:lnTo>
                <a:lnTo>
                  <a:pt x="3042" y="1996"/>
                </a:lnTo>
                <a:lnTo>
                  <a:pt x="3042" y="2263"/>
                </a:lnTo>
                <a:lnTo>
                  <a:pt x="3066" y="2531"/>
                </a:lnTo>
                <a:lnTo>
                  <a:pt x="3115" y="2799"/>
                </a:lnTo>
                <a:lnTo>
                  <a:pt x="3212" y="3066"/>
                </a:lnTo>
                <a:lnTo>
                  <a:pt x="3309" y="3334"/>
                </a:lnTo>
                <a:lnTo>
                  <a:pt x="3431" y="3577"/>
                </a:lnTo>
                <a:lnTo>
                  <a:pt x="3577" y="3821"/>
                </a:lnTo>
                <a:lnTo>
                  <a:pt x="3723" y="4064"/>
                </a:lnTo>
                <a:lnTo>
                  <a:pt x="3893" y="4283"/>
                </a:lnTo>
                <a:lnTo>
                  <a:pt x="4088" y="4478"/>
                </a:lnTo>
                <a:lnTo>
                  <a:pt x="4258" y="4648"/>
                </a:lnTo>
                <a:lnTo>
                  <a:pt x="4599" y="4916"/>
                </a:lnTo>
                <a:lnTo>
                  <a:pt x="4939" y="5159"/>
                </a:lnTo>
                <a:lnTo>
                  <a:pt x="5280" y="5402"/>
                </a:lnTo>
                <a:lnTo>
                  <a:pt x="5669" y="5597"/>
                </a:lnTo>
                <a:lnTo>
                  <a:pt x="5426" y="5573"/>
                </a:lnTo>
                <a:lnTo>
                  <a:pt x="4939" y="5475"/>
                </a:lnTo>
                <a:lnTo>
                  <a:pt x="4477" y="5354"/>
                </a:lnTo>
                <a:lnTo>
                  <a:pt x="4015" y="5183"/>
                </a:lnTo>
                <a:lnTo>
                  <a:pt x="3553" y="4989"/>
                </a:lnTo>
                <a:lnTo>
                  <a:pt x="3163" y="4770"/>
                </a:lnTo>
                <a:lnTo>
                  <a:pt x="2798" y="4526"/>
                </a:lnTo>
                <a:lnTo>
                  <a:pt x="2458" y="4259"/>
                </a:lnTo>
                <a:lnTo>
                  <a:pt x="2141" y="3967"/>
                </a:lnTo>
                <a:lnTo>
                  <a:pt x="1874" y="3650"/>
                </a:lnTo>
                <a:lnTo>
                  <a:pt x="1630" y="3285"/>
                </a:lnTo>
                <a:lnTo>
                  <a:pt x="1436" y="2969"/>
                </a:lnTo>
                <a:lnTo>
                  <a:pt x="1338" y="2799"/>
                </a:lnTo>
                <a:lnTo>
                  <a:pt x="1217" y="2653"/>
                </a:lnTo>
                <a:lnTo>
                  <a:pt x="1144" y="2653"/>
                </a:lnTo>
                <a:lnTo>
                  <a:pt x="1119" y="2677"/>
                </a:lnTo>
                <a:lnTo>
                  <a:pt x="1095" y="2701"/>
                </a:lnTo>
                <a:lnTo>
                  <a:pt x="1095" y="2774"/>
                </a:lnTo>
                <a:lnTo>
                  <a:pt x="998" y="2920"/>
                </a:lnTo>
                <a:lnTo>
                  <a:pt x="949" y="3091"/>
                </a:lnTo>
                <a:lnTo>
                  <a:pt x="925" y="3261"/>
                </a:lnTo>
                <a:lnTo>
                  <a:pt x="900" y="3431"/>
                </a:lnTo>
                <a:lnTo>
                  <a:pt x="219" y="3212"/>
                </a:lnTo>
                <a:lnTo>
                  <a:pt x="122" y="3212"/>
                </a:lnTo>
                <a:lnTo>
                  <a:pt x="49" y="3261"/>
                </a:lnTo>
                <a:lnTo>
                  <a:pt x="0" y="3334"/>
                </a:lnTo>
                <a:lnTo>
                  <a:pt x="0" y="3383"/>
                </a:lnTo>
                <a:lnTo>
                  <a:pt x="0" y="3431"/>
                </a:lnTo>
                <a:lnTo>
                  <a:pt x="146" y="3796"/>
                </a:lnTo>
                <a:lnTo>
                  <a:pt x="316" y="4137"/>
                </a:lnTo>
                <a:lnTo>
                  <a:pt x="511" y="4453"/>
                </a:lnTo>
                <a:lnTo>
                  <a:pt x="730" y="4770"/>
                </a:lnTo>
                <a:lnTo>
                  <a:pt x="973" y="5062"/>
                </a:lnTo>
                <a:lnTo>
                  <a:pt x="1241" y="5329"/>
                </a:lnTo>
                <a:lnTo>
                  <a:pt x="1533" y="5597"/>
                </a:lnTo>
                <a:lnTo>
                  <a:pt x="1825" y="5840"/>
                </a:lnTo>
                <a:lnTo>
                  <a:pt x="2068" y="6011"/>
                </a:lnTo>
                <a:lnTo>
                  <a:pt x="2336" y="6157"/>
                </a:lnTo>
                <a:lnTo>
                  <a:pt x="2579" y="6278"/>
                </a:lnTo>
                <a:lnTo>
                  <a:pt x="2871" y="6400"/>
                </a:lnTo>
                <a:lnTo>
                  <a:pt x="2701" y="6473"/>
                </a:lnTo>
                <a:lnTo>
                  <a:pt x="2555" y="6570"/>
                </a:lnTo>
                <a:lnTo>
                  <a:pt x="2409" y="6692"/>
                </a:lnTo>
                <a:lnTo>
                  <a:pt x="2312" y="6838"/>
                </a:lnTo>
                <a:lnTo>
                  <a:pt x="2214" y="6984"/>
                </a:lnTo>
                <a:lnTo>
                  <a:pt x="2141" y="7154"/>
                </a:lnTo>
                <a:lnTo>
                  <a:pt x="2068" y="7325"/>
                </a:lnTo>
                <a:lnTo>
                  <a:pt x="2044" y="7544"/>
                </a:lnTo>
                <a:lnTo>
                  <a:pt x="1971" y="8274"/>
                </a:lnTo>
                <a:lnTo>
                  <a:pt x="1922" y="9052"/>
                </a:lnTo>
                <a:lnTo>
                  <a:pt x="1947" y="9806"/>
                </a:lnTo>
                <a:lnTo>
                  <a:pt x="1971" y="10561"/>
                </a:lnTo>
                <a:lnTo>
                  <a:pt x="1995" y="10634"/>
                </a:lnTo>
                <a:lnTo>
                  <a:pt x="2020" y="10682"/>
                </a:lnTo>
                <a:lnTo>
                  <a:pt x="2044" y="10707"/>
                </a:lnTo>
                <a:lnTo>
                  <a:pt x="2093" y="10731"/>
                </a:lnTo>
                <a:lnTo>
                  <a:pt x="2287" y="10804"/>
                </a:lnTo>
                <a:lnTo>
                  <a:pt x="2482" y="10828"/>
                </a:lnTo>
                <a:lnTo>
                  <a:pt x="2677" y="10828"/>
                </a:lnTo>
                <a:lnTo>
                  <a:pt x="2871" y="10804"/>
                </a:lnTo>
                <a:lnTo>
                  <a:pt x="2823" y="10853"/>
                </a:lnTo>
                <a:lnTo>
                  <a:pt x="2798" y="10950"/>
                </a:lnTo>
                <a:lnTo>
                  <a:pt x="2823" y="14965"/>
                </a:lnTo>
                <a:lnTo>
                  <a:pt x="2847" y="17082"/>
                </a:lnTo>
                <a:lnTo>
                  <a:pt x="2823" y="18031"/>
                </a:lnTo>
                <a:lnTo>
                  <a:pt x="2823" y="18517"/>
                </a:lnTo>
                <a:lnTo>
                  <a:pt x="2847" y="18736"/>
                </a:lnTo>
                <a:lnTo>
                  <a:pt x="2871" y="18980"/>
                </a:lnTo>
                <a:lnTo>
                  <a:pt x="2944" y="19174"/>
                </a:lnTo>
                <a:lnTo>
                  <a:pt x="3017" y="19345"/>
                </a:lnTo>
                <a:lnTo>
                  <a:pt x="3115" y="19466"/>
                </a:lnTo>
                <a:lnTo>
                  <a:pt x="3236" y="19588"/>
                </a:lnTo>
                <a:lnTo>
                  <a:pt x="3358" y="19685"/>
                </a:lnTo>
                <a:lnTo>
                  <a:pt x="3528" y="19758"/>
                </a:lnTo>
                <a:lnTo>
                  <a:pt x="3674" y="19807"/>
                </a:lnTo>
                <a:lnTo>
                  <a:pt x="3845" y="19831"/>
                </a:lnTo>
                <a:lnTo>
                  <a:pt x="4234" y="19856"/>
                </a:lnTo>
                <a:lnTo>
                  <a:pt x="4599" y="19831"/>
                </a:lnTo>
                <a:lnTo>
                  <a:pt x="5304" y="19783"/>
                </a:lnTo>
                <a:lnTo>
                  <a:pt x="6521" y="19734"/>
                </a:lnTo>
                <a:lnTo>
                  <a:pt x="7738" y="19710"/>
                </a:lnTo>
                <a:lnTo>
                  <a:pt x="7762" y="19758"/>
                </a:lnTo>
                <a:lnTo>
                  <a:pt x="7811" y="19783"/>
                </a:lnTo>
                <a:lnTo>
                  <a:pt x="7884" y="19807"/>
                </a:lnTo>
                <a:lnTo>
                  <a:pt x="7932" y="19831"/>
                </a:lnTo>
                <a:lnTo>
                  <a:pt x="8005" y="19807"/>
                </a:lnTo>
                <a:lnTo>
                  <a:pt x="8054" y="19783"/>
                </a:lnTo>
                <a:lnTo>
                  <a:pt x="8103" y="19758"/>
                </a:lnTo>
                <a:lnTo>
                  <a:pt x="8151" y="19685"/>
                </a:lnTo>
                <a:lnTo>
                  <a:pt x="10682" y="19685"/>
                </a:lnTo>
                <a:lnTo>
                  <a:pt x="10731" y="19734"/>
                </a:lnTo>
                <a:lnTo>
                  <a:pt x="10779" y="19783"/>
                </a:lnTo>
                <a:lnTo>
                  <a:pt x="10852" y="19807"/>
                </a:lnTo>
                <a:lnTo>
                  <a:pt x="10925" y="19831"/>
                </a:lnTo>
                <a:lnTo>
                  <a:pt x="10998" y="19807"/>
                </a:lnTo>
                <a:lnTo>
                  <a:pt x="11071" y="19783"/>
                </a:lnTo>
                <a:lnTo>
                  <a:pt x="11120" y="19734"/>
                </a:lnTo>
                <a:lnTo>
                  <a:pt x="11169" y="19685"/>
                </a:lnTo>
                <a:lnTo>
                  <a:pt x="12507" y="19685"/>
                </a:lnTo>
                <a:lnTo>
                  <a:pt x="13845" y="19710"/>
                </a:lnTo>
                <a:lnTo>
                  <a:pt x="14551" y="19734"/>
                </a:lnTo>
                <a:lnTo>
                  <a:pt x="14916" y="19734"/>
                </a:lnTo>
                <a:lnTo>
                  <a:pt x="15256" y="19661"/>
                </a:lnTo>
                <a:lnTo>
                  <a:pt x="15427" y="19637"/>
                </a:lnTo>
                <a:lnTo>
                  <a:pt x="15573" y="19564"/>
                </a:lnTo>
                <a:lnTo>
                  <a:pt x="15719" y="19491"/>
                </a:lnTo>
                <a:lnTo>
                  <a:pt x="15840" y="19393"/>
                </a:lnTo>
                <a:lnTo>
                  <a:pt x="15962" y="19272"/>
                </a:lnTo>
                <a:lnTo>
                  <a:pt x="16059" y="19126"/>
                </a:lnTo>
                <a:lnTo>
                  <a:pt x="16132" y="18980"/>
                </a:lnTo>
                <a:lnTo>
                  <a:pt x="16205" y="18785"/>
                </a:lnTo>
                <a:lnTo>
                  <a:pt x="16230" y="18566"/>
                </a:lnTo>
                <a:lnTo>
                  <a:pt x="16254" y="18323"/>
                </a:lnTo>
                <a:lnTo>
                  <a:pt x="16254" y="17860"/>
                </a:lnTo>
                <a:lnTo>
                  <a:pt x="16230" y="17398"/>
                </a:lnTo>
                <a:lnTo>
                  <a:pt x="16205" y="16960"/>
                </a:lnTo>
                <a:lnTo>
                  <a:pt x="16205" y="14843"/>
                </a:lnTo>
                <a:lnTo>
                  <a:pt x="16230" y="10901"/>
                </a:lnTo>
                <a:lnTo>
                  <a:pt x="16789" y="10877"/>
                </a:lnTo>
                <a:lnTo>
                  <a:pt x="16862" y="10853"/>
                </a:lnTo>
                <a:lnTo>
                  <a:pt x="16935" y="10804"/>
                </a:lnTo>
                <a:lnTo>
                  <a:pt x="16984" y="10755"/>
                </a:lnTo>
                <a:lnTo>
                  <a:pt x="17008" y="10682"/>
                </a:lnTo>
                <a:lnTo>
                  <a:pt x="17008" y="10609"/>
                </a:lnTo>
                <a:lnTo>
                  <a:pt x="17008" y="10536"/>
                </a:lnTo>
                <a:lnTo>
                  <a:pt x="16960" y="10463"/>
                </a:lnTo>
                <a:lnTo>
                  <a:pt x="16911" y="10415"/>
                </a:lnTo>
                <a:lnTo>
                  <a:pt x="16935" y="10123"/>
                </a:lnTo>
                <a:lnTo>
                  <a:pt x="16935" y="9806"/>
                </a:lnTo>
                <a:lnTo>
                  <a:pt x="16911" y="9198"/>
                </a:lnTo>
                <a:lnTo>
                  <a:pt x="16911" y="8371"/>
                </a:lnTo>
                <a:lnTo>
                  <a:pt x="16911" y="7982"/>
                </a:lnTo>
                <a:lnTo>
                  <a:pt x="16887" y="7568"/>
                </a:lnTo>
                <a:lnTo>
                  <a:pt x="16838" y="7325"/>
                </a:lnTo>
                <a:lnTo>
                  <a:pt x="16765" y="7106"/>
                </a:lnTo>
                <a:lnTo>
                  <a:pt x="16643" y="6911"/>
                </a:lnTo>
                <a:lnTo>
                  <a:pt x="16522" y="6741"/>
                </a:lnTo>
                <a:lnTo>
                  <a:pt x="16327" y="6595"/>
                </a:lnTo>
                <a:lnTo>
                  <a:pt x="16132" y="6497"/>
                </a:lnTo>
                <a:lnTo>
                  <a:pt x="15913" y="6400"/>
                </a:lnTo>
                <a:lnTo>
                  <a:pt x="15670" y="6351"/>
                </a:lnTo>
                <a:lnTo>
                  <a:pt x="15329" y="6327"/>
                </a:lnTo>
                <a:lnTo>
                  <a:pt x="14964" y="6303"/>
                </a:lnTo>
                <a:lnTo>
                  <a:pt x="14210" y="6351"/>
                </a:lnTo>
                <a:lnTo>
                  <a:pt x="13480" y="6400"/>
                </a:lnTo>
                <a:lnTo>
                  <a:pt x="12750" y="6449"/>
                </a:lnTo>
                <a:lnTo>
                  <a:pt x="12191" y="6449"/>
                </a:lnTo>
                <a:lnTo>
                  <a:pt x="12458" y="6376"/>
                </a:lnTo>
                <a:lnTo>
                  <a:pt x="12702" y="6278"/>
                </a:lnTo>
                <a:lnTo>
                  <a:pt x="13212" y="6059"/>
                </a:lnTo>
                <a:lnTo>
                  <a:pt x="13675" y="5792"/>
                </a:lnTo>
                <a:lnTo>
                  <a:pt x="14137" y="5500"/>
                </a:lnTo>
                <a:lnTo>
                  <a:pt x="14697" y="5208"/>
                </a:lnTo>
                <a:lnTo>
                  <a:pt x="15232" y="4916"/>
                </a:lnTo>
                <a:lnTo>
                  <a:pt x="15524" y="4794"/>
                </a:lnTo>
                <a:lnTo>
                  <a:pt x="15792" y="4672"/>
                </a:lnTo>
                <a:lnTo>
                  <a:pt x="16084" y="4599"/>
                </a:lnTo>
                <a:lnTo>
                  <a:pt x="16400" y="4526"/>
                </a:lnTo>
                <a:lnTo>
                  <a:pt x="16741" y="4478"/>
                </a:lnTo>
                <a:lnTo>
                  <a:pt x="17081" y="4502"/>
                </a:lnTo>
                <a:lnTo>
                  <a:pt x="17422" y="4551"/>
                </a:lnTo>
                <a:lnTo>
                  <a:pt x="17763" y="4672"/>
                </a:lnTo>
                <a:lnTo>
                  <a:pt x="17933" y="4770"/>
                </a:lnTo>
                <a:lnTo>
                  <a:pt x="18079" y="4916"/>
                </a:lnTo>
                <a:lnTo>
                  <a:pt x="18201" y="5062"/>
                </a:lnTo>
                <a:lnTo>
                  <a:pt x="18274" y="5256"/>
                </a:lnTo>
                <a:lnTo>
                  <a:pt x="18298" y="5354"/>
                </a:lnTo>
                <a:lnTo>
                  <a:pt x="18298" y="5451"/>
                </a:lnTo>
                <a:lnTo>
                  <a:pt x="18298" y="5524"/>
                </a:lnTo>
                <a:lnTo>
                  <a:pt x="18249" y="5597"/>
                </a:lnTo>
                <a:lnTo>
                  <a:pt x="18225" y="5646"/>
                </a:lnTo>
                <a:lnTo>
                  <a:pt x="18152" y="5694"/>
                </a:lnTo>
                <a:lnTo>
                  <a:pt x="18030" y="5743"/>
                </a:lnTo>
                <a:lnTo>
                  <a:pt x="17909" y="5743"/>
                </a:lnTo>
                <a:lnTo>
                  <a:pt x="17836" y="5719"/>
                </a:lnTo>
                <a:lnTo>
                  <a:pt x="17787" y="5694"/>
                </a:lnTo>
                <a:lnTo>
                  <a:pt x="17738" y="5646"/>
                </a:lnTo>
                <a:lnTo>
                  <a:pt x="17690" y="5597"/>
                </a:lnTo>
                <a:lnTo>
                  <a:pt x="17665" y="5524"/>
                </a:lnTo>
                <a:lnTo>
                  <a:pt x="17665" y="5427"/>
                </a:lnTo>
                <a:lnTo>
                  <a:pt x="17641" y="5354"/>
                </a:lnTo>
                <a:lnTo>
                  <a:pt x="17617" y="5305"/>
                </a:lnTo>
                <a:lnTo>
                  <a:pt x="17568" y="5256"/>
                </a:lnTo>
                <a:lnTo>
                  <a:pt x="17495" y="5208"/>
                </a:lnTo>
                <a:lnTo>
                  <a:pt x="17422" y="5208"/>
                </a:lnTo>
                <a:lnTo>
                  <a:pt x="17373" y="5232"/>
                </a:lnTo>
                <a:lnTo>
                  <a:pt x="17300" y="5256"/>
                </a:lnTo>
                <a:lnTo>
                  <a:pt x="17252" y="5329"/>
                </a:lnTo>
                <a:lnTo>
                  <a:pt x="17203" y="5427"/>
                </a:lnTo>
                <a:lnTo>
                  <a:pt x="17179" y="5573"/>
                </a:lnTo>
                <a:lnTo>
                  <a:pt x="17179" y="5694"/>
                </a:lnTo>
                <a:lnTo>
                  <a:pt x="17203" y="5816"/>
                </a:lnTo>
                <a:lnTo>
                  <a:pt x="17227" y="5938"/>
                </a:lnTo>
                <a:lnTo>
                  <a:pt x="17300" y="6035"/>
                </a:lnTo>
                <a:lnTo>
                  <a:pt x="17373" y="6132"/>
                </a:lnTo>
                <a:lnTo>
                  <a:pt x="17495" y="6205"/>
                </a:lnTo>
                <a:lnTo>
                  <a:pt x="17641" y="6278"/>
                </a:lnTo>
                <a:lnTo>
                  <a:pt x="17787" y="6327"/>
                </a:lnTo>
                <a:lnTo>
                  <a:pt x="17933" y="6351"/>
                </a:lnTo>
                <a:lnTo>
                  <a:pt x="18079" y="6327"/>
                </a:lnTo>
                <a:lnTo>
                  <a:pt x="18201" y="6303"/>
                </a:lnTo>
                <a:lnTo>
                  <a:pt x="18347" y="6230"/>
                </a:lnTo>
                <a:lnTo>
                  <a:pt x="18468" y="6132"/>
                </a:lnTo>
                <a:lnTo>
                  <a:pt x="18590" y="6035"/>
                </a:lnTo>
                <a:lnTo>
                  <a:pt x="18712" y="5889"/>
                </a:lnTo>
                <a:lnTo>
                  <a:pt x="18785" y="5743"/>
                </a:lnTo>
                <a:lnTo>
                  <a:pt x="18882" y="5597"/>
                </a:lnTo>
                <a:lnTo>
                  <a:pt x="18979" y="5451"/>
                </a:lnTo>
                <a:lnTo>
                  <a:pt x="19077" y="5281"/>
                </a:lnTo>
                <a:lnTo>
                  <a:pt x="19150" y="5110"/>
                </a:lnTo>
                <a:lnTo>
                  <a:pt x="19198" y="4916"/>
                </a:lnTo>
                <a:lnTo>
                  <a:pt x="19223" y="4745"/>
                </a:lnTo>
                <a:lnTo>
                  <a:pt x="19247" y="4575"/>
                </a:lnTo>
                <a:lnTo>
                  <a:pt x="19247" y="4380"/>
                </a:lnTo>
                <a:lnTo>
                  <a:pt x="19223" y="4210"/>
                </a:lnTo>
                <a:lnTo>
                  <a:pt x="19174" y="4040"/>
                </a:lnTo>
                <a:lnTo>
                  <a:pt x="19101" y="3894"/>
                </a:lnTo>
                <a:lnTo>
                  <a:pt x="19028" y="3748"/>
                </a:lnTo>
                <a:lnTo>
                  <a:pt x="18906" y="3602"/>
                </a:lnTo>
                <a:lnTo>
                  <a:pt x="18760" y="3480"/>
                </a:lnTo>
                <a:lnTo>
                  <a:pt x="18614" y="3383"/>
                </a:lnTo>
                <a:lnTo>
                  <a:pt x="18420" y="3310"/>
                </a:lnTo>
                <a:lnTo>
                  <a:pt x="18176" y="3237"/>
                </a:lnTo>
                <a:lnTo>
                  <a:pt x="17933" y="3212"/>
                </a:lnTo>
                <a:lnTo>
                  <a:pt x="17690" y="3188"/>
                </a:lnTo>
                <a:lnTo>
                  <a:pt x="17179" y="3188"/>
                </a:lnTo>
                <a:lnTo>
                  <a:pt x="16935" y="3212"/>
                </a:lnTo>
                <a:lnTo>
                  <a:pt x="16424" y="3310"/>
                </a:lnTo>
                <a:lnTo>
                  <a:pt x="15986" y="3407"/>
                </a:lnTo>
                <a:lnTo>
                  <a:pt x="15548" y="3529"/>
                </a:lnTo>
                <a:lnTo>
                  <a:pt x="15086" y="3699"/>
                </a:lnTo>
                <a:lnTo>
                  <a:pt x="14867" y="3796"/>
                </a:lnTo>
                <a:lnTo>
                  <a:pt x="14648" y="3894"/>
                </a:lnTo>
                <a:lnTo>
                  <a:pt x="14794" y="3675"/>
                </a:lnTo>
                <a:lnTo>
                  <a:pt x="14891" y="3431"/>
                </a:lnTo>
                <a:lnTo>
                  <a:pt x="14964" y="3212"/>
                </a:lnTo>
                <a:lnTo>
                  <a:pt x="15037" y="2969"/>
                </a:lnTo>
                <a:lnTo>
                  <a:pt x="15062" y="2726"/>
                </a:lnTo>
                <a:lnTo>
                  <a:pt x="15086" y="2482"/>
                </a:lnTo>
                <a:lnTo>
                  <a:pt x="15062" y="2239"/>
                </a:lnTo>
                <a:lnTo>
                  <a:pt x="15037" y="1996"/>
                </a:lnTo>
                <a:lnTo>
                  <a:pt x="14964" y="1777"/>
                </a:lnTo>
                <a:lnTo>
                  <a:pt x="14867" y="1558"/>
                </a:lnTo>
                <a:lnTo>
                  <a:pt x="14770" y="1339"/>
                </a:lnTo>
                <a:lnTo>
                  <a:pt x="14648" y="1120"/>
                </a:lnTo>
                <a:lnTo>
                  <a:pt x="14478" y="925"/>
                </a:lnTo>
                <a:lnTo>
                  <a:pt x="14307" y="731"/>
                </a:lnTo>
                <a:lnTo>
                  <a:pt x="14088" y="560"/>
                </a:lnTo>
                <a:lnTo>
                  <a:pt x="13869" y="390"/>
                </a:lnTo>
                <a:lnTo>
                  <a:pt x="13602" y="244"/>
                </a:lnTo>
                <a:lnTo>
                  <a:pt x="13310" y="122"/>
                </a:lnTo>
                <a:lnTo>
                  <a:pt x="13018" y="49"/>
                </a:lnTo>
                <a:lnTo>
                  <a:pt x="12750" y="25"/>
                </a:lnTo>
                <a:lnTo>
                  <a:pt x="1245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9" name="Google Shape;2289;p44"/>
          <p:cNvSpPr/>
          <p:nvPr/>
        </p:nvSpPr>
        <p:spPr>
          <a:xfrm>
            <a:off x="6828073" y="2141654"/>
            <a:ext cx="253599" cy="242754"/>
          </a:xfrm>
          <a:custGeom>
            <a:avLst/>
            <a:gdLst/>
            <a:ahLst/>
            <a:cxnLst/>
            <a:rect l="l" t="t" r="r" b="b"/>
            <a:pathLst>
              <a:path w="22192" h="21243" extrusionOk="0">
                <a:moveTo>
                  <a:pt x="17812" y="512"/>
                </a:moveTo>
                <a:lnTo>
                  <a:pt x="17909" y="585"/>
                </a:lnTo>
                <a:lnTo>
                  <a:pt x="17958" y="609"/>
                </a:lnTo>
                <a:lnTo>
                  <a:pt x="18031" y="634"/>
                </a:lnTo>
                <a:lnTo>
                  <a:pt x="18201" y="634"/>
                </a:lnTo>
                <a:lnTo>
                  <a:pt x="18396" y="658"/>
                </a:lnTo>
                <a:lnTo>
                  <a:pt x="18566" y="682"/>
                </a:lnTo>
                <a:lnTo>
                  <a:pt x="18712" y="755"/>
                </a:lnTo>
                <a:lnTo>
                  <a:pt x="18858" y="828"/>
                </a:lnTo>
                <a:lnTo>
                  <a:pt x="19004" y="926"/>
                </a:lnTo>
                <a:lnTo>
                  <a:pt x="19126" y="1023"/>
                </a:lnTo>
                <a:lnTo>
                  <a:pt x="19248" y="1145"/>
                </a:lnTo>
                <a:lnTo>
                  <a:pt x="19345" y="1266"/>
                </a:lnTo>
                <a:lnTo>
                  <a:pt x="19442" y="1388"/>
                </a:lnTo>
                <a:lnTo>
                  <a:pt x="19491" y="1558"/>
                </a:lnTo>
                <a:lnTo>
                  <a:pt x="19540" y="1704"/>
                </a:lnTo>
                <a:lnTo>
                  <a:pt x="19564" y="1874"/>
                </a:lnTo>
                <a:lnTo>
                  <a:pt x="19564" y="2045"/>
                </a:lnTo>
                <a:lnTo>
                  <a:pt x="19564" y="2239"/>
                </a:lnTo>
                <a:lnTo>
                  <a:pt x="19515" y="2410"/>
                </a:lnTo>
                <a:lnTo>
                  <a:pt x="19467" y="2580"/>
                </a:lnTo>
                <a:lnTo>
                  <a:pt x="19394" y="2750"/>
                </a:lnTo>
                <a:lnTo>
                  <a:pt x="19296" y="2896"/>
                </a:lnTo>
                <a:lnTo>
                  <a:pt x="19199" y="3018"/>
                </a:lnTo>
                <a:lnTo>
                  <a:pt x="19077" y="3140"/>
                </a:lnTo>
                <a:lnTo>
                  <a:pt x="18956" y="3237"/>
                </a:lnTo>
                <a:lnTo>
                  <a:pt x="18810" y="3334"/>
                </a:lnTo>
                <a:lnTo>
                  <a:pt x="18664" y="3407"/>
                </a:lnTo>
                <a:lnTo>
                  <a:pt x="18347" y="3529"/>
                </a:lnTo>
                <a:lnTo>
                  <a:pt x="18031" y="3602"/>
                </a:lnTo>
                <a:lnTo>
                  <a:pt x="17690" y="3651"/>
                </a:lnTo>
                <a:lnTo>
                  <a:pt x="17350" y="3651"/>
                </a:lnTo>
                <a:lnTo>
                  <a:pt x="17423" y="3553"/>
                </a:lnTo>
                <a:lnTo>
                  <a:pt x="17666" y="3213"/>
                </a:lnTo>
                <a:lnTo>
                  <a:pt x="17885" y="2823"/>
                </a:lnTo>
                <a:lnTo>
                  <a:pt x="17982" y="2629"/>
                </a:lnTo>
                <a:lnTo>
                  <a:pt x="18055" y="2410"/>
                </a:lnTo>
                <a:lnTo>
                  <a:pt x="18128" y="2215"/>
                </a:lnTo>
                <a:lnTo>
                  <a:pt x="18153" y="2020"/>
                </a:lnTo>
                <a:lnTo>
                  <a:pt x="18153" y="1947"/>
                </a:lnTo>
                <a:lnTo>
                  <a:pt x="18104" y="1899"/>
                </a:lnTo>
                <a:lnTo>
                  <a:pt x="18080" y="1850"/>
                </a:lnTo>
                <a:lnTo>
                  <a:pt x="18007" y="1826"/>
                </a:lnTo>
                <a:lnTo>
                  <a:pt x="17958" y="1801"/>
                </a:lnTo>
                <a:lnTo>
                  <a:pt x="17885" y="1801"/>
                </a:lnTo>
                <a:lnTo>
                  <a:pt x="17836" y="1826"/>
                </a:lnTo>
                <a:lnTo>
                  <a:pt x="17788" y="1874"/>
                </a:lnTo>
                <a:lnTo>
                  <a:pt x="17666" y="2020"/>
                </a:lnTo>
                <a:lnTo>
                  <a:pt x="17569" y="2191"/>
                </a:lnTo>
                <a:lnTo>
                  <a:pt x="17374" y="2556"/>
                </a:lnTo>
                <a:lnTo>
                  <a:pt x="17179" y="2896"/>
                </a:lnTo>
                <a:lnTo>
                  <a:pt x="16985" y="3261"/>
                </a:lnTo>
                <a:lnTo>
                  <a:pt x="16912" y="3067"/>
                </a:lnTo>
                <a:lnTo>
                  <a:pt x="16839" y="2848"/>
                </a:lnTo>
                <a:lnTo>
                  <a:pt x="16766" y="2653"/>
                </a:lnTo>
                <a:lnTo>
                  <a:pt x="16741" y="2458"/>
                </a:lnTo>
                <a:lnTo>
                  <a:pt x="16717" y="2239"/>
                </a:lnTo>
                <a:lnTo>
                  <a:pt x="16717" y="2020"/>
                </a:lnTo>
                <a:lnTo>
                  <a:pt x="16741" y="1801"/>
                </a:lnTo>
                <a:lnTo>
                  <a:pt x="16766" y="1582"/>
                </a:lnTo>
                <a:lnTo>
                  <a:pt x="16814" y="1436"/>
                </a:lnTo>
                <a:lnTo>
                  <a:pt x="16887" y="1315"/>
                </a:lnTo>
                <a:lnTo>
                  <a:pt x="16960" y="1169"/>
                </a:lnTo>
                <a:lnTo>
                  <a:pt x="17033" y="1047"/>
                </a:lnTo>
                <a:lnTo>
                  <a:pt x="17252" y="828"/>
                </a:lnTo>
                <a:lnTo>
                  <a:pt x="17496" y="658"/>
                </a:lnTo>
                <a:lnTo>
                  <a:pt x="17642" y="585"/>
                </a:lnTo>
                <a:lnTo>
                  <a:pt x="17812" y="512"/>
                </a:lnTo>
                <a:close/>
                <a:moveTo>
                  <a:pt x="5111" y="1582"/>
                </a:moveTo>
                <a:lnTo>
                  <a:pt x="5159" y="1655"/>
                </a:lnTo>
                <a:lnTo>
                  <a:pt x="5232" y="1704"/>
                </a:lnTo>
                <a:lnTo>
                  <a:pt x="5305" y="1728"/>
                </a:lnTo>
                <a:lnTo>
                  <a:pt x="5403" y="1704"/>
                </a:lnTo>
                <a:lnTo>
                  <a:pt x="5573" y="1655"/>
                </a:lnTo>
                <a:lnTo>
                  <a:pt x="5719" y="1631"/>
                </a:lnTo>
                <a:lnTo>
                  <a:pt x="5987" y="1631"/>
                </a:lnTo>
                <a:lnTo>
                  <a:pt x="6133" y="1680"/>
                </a:lnTo>
                <a:lnTo>
                  <a:pt x="6230" y="1753"/>
                </a:lnTo>
                <a:lnTo>
                  <a:pt x="6352" y="1850"/>
                </a:lnTo>
                <a:lnTo>
                  <a:pt x="6473" y="1996"/>
                </a:lnTo>
                <a:lnTo>
                  <a:pt x="6595" y="2264"/>
                </a:lnTo>
                <a:lnTo>
                  <a:pt x="6717" y="2531"/>
                </a:lnTo>
                <a:lnTo>
                  <a:pt x="6790" y="2799"/>
                </a:lnTo>
                <a:lnTo>
                  <a:pt x="6838" y="3091"/>
                </a:lnTo>
                <a:lnTo>
                  <a:pt x="6887" y="3286"/>
                </a:lnTo>
                <a:lnTo>
                  <a:pt x="6887" y="3456"/>
                </a:lnTo>
                <a:lnTo>
                  <a:pt x="6863" y="3626"/>
                </a:lnTo>
                <a:lnTo>
                  <a:pt x="6814" y="3797"/>
                </a:lnTo>
                <a:lnTo>
                  <a:pt x="6765" y="3943"/>
                </a:lnTo>
                <a:lnTo>
                  <a:pt x="6692" y="4064"/>
                </a:lnTo>
                <a:lnTo>
                  <a:pt x="6595" y="4186"/>
                </a:lnTo>
                <a:lnTo>
                  <a:pt x="6473" y="4308"/>
                </a:lnTo>
                <a:lnTo>
                  <a:pt x="6303" y="4040"/>
                </a:lnTo>
                <a:lnTo>
                  <a:pt x="6133" y="3797"/>
                </a:lnTo>
                <a:lnTo>
                  <a:pt x="5987" y="3529"/>
                </a:lnTo>
                <a:lnTo>
                  <a:pt x="5865" y="3261"/>
                </a:lnTo>
                <a:lnTo>
                  <a:pt x="5816" y="3164"/>
                </a:lnTo>
                <a:lnTo>
                  <a:pt x="5719" y="2994"/>
                </a:lnTo>
                <a:lnTo>
                  <a:pt x="5670" y="2921"/>
                </a:lnTo>
                <a:lnTo>
                  <a:pt x="5597" y="2872"/>
                </a:lnTo>
                <a:lnTo>
                  <a:pt x="5524" y="2848"/>
                </a:lnTo>
                <a:lnTo>
                  <a:pt x="5476" y="2896"/>
                </a:lnTo>
                <a:lnTo>
                  <a:pt x="5403" y="2969"/>
                </a:lnTo>
                <a:lnTo>
                  <a:pt x="5378" y="3067"/>
                </a:lnTo>
                <a:lnTo>
                  <a:pt x="5378" y="3164"/>
                </a:lnTo>
                <a:lnTo>
                  <a:pt x="5378" y="3261"/>
                </a:lnTo>
                <a:lnTo>
                  <a:pt x="5451" y="3456"/>
                </a:lnTo>
                <a:lnTo>
                  <a:pt x="5524" y="3626"/>
                </a:lnTo>
                <a:lnTo>
                  <a:pt x="5768" y="4089"/>
                </a:lnTo>
                <a:lnTo>
                  <a:pt x="6035" y="4551"/>
                </a:lnTo>
                <a:lnTo>
                  <a:pt x="5768" y="4624"/>
                </a:lnTo>
                <a:lnTo>
                  <a:pt x="5451" y="4648"/>
                </a:lnTo>
                <a:lnTo>
                  <a:pt x="5257" y="4648"/>
                </a:lnTo>
                <a:lnTo>
                  <a:pt x="5086" y="4624"/>
                </a:lnTo>
                <a:lnTo>
                  <a:pt x="4940" y="4600"/>
                </a:lnTo>
                <a:lnTo>
                  <a:pt x="4794" y="4551"/>
                </a:lnTo>
                <a:lnTo>
                  <a:pt x="4673" y="4478"/>
                </a:lnTo>
                <a:lnTo>
                  <a:pt x="4551" y="4381"/>
                </a:lnTo>
                <a:lnTo>
                  <a:pt x="4429" y="4308"/>
                </a:lnTo>
                <a:lnTo>
                  <a:pt x="4356" y="4186"/>
                </a:lnTo>
                <a:lnTo>
                  <a:pt x="4259" y="4064"/>
                </a:lnTo>
                <a:lnTo>
                  <a:pt x="4186" y="3943"/>
                </a:lnTo>
                <a:lnTo>
                  <a:pt x="4137" y="3821"/>
                </a:lnTo>
                <a:lnTo>
                  <a:pt x="4089" y="3675"/>
                </a:lnTo>
                <a:lnTo>
                  <a:pt x="4064" y="3505"/>
                </a:lnTo>
                <a:lnTo>
                  <a:pt x="4064" y="3359"/>
                </a:lnTo>
                <a:lnTo>
                  <a:pt x="4064" y="3188"/>
                </a:lnTo>
                <a:lnTo>
                  <a:pt x="4089" y="3018"/>
                </a:lnTo>
                <a:lnTo>
                  <a:pt x="4137" y="2775"/>
                </a:lnTo>
                <a:lnTo>
                  <a:pt x="4210" y="2556"/>
                </a:lnTo>
                <a:lnTo>
                  <a:pt x="4308" y="2337"/>
                </a:lnTo>
                <a:lnTo>
                  <a:pt x="4429" y="2142"/>
                </a:lnTo>
                <a:lnTo>
                  <a:pt x="4551" y="1972"/>
                </a:lnTo>
                <a:lnTo>
                  <a:pt x="4721" y="1801"/>
                </a:lnTo>
                <a:lnTo>
                  <a:pt x="4916" y="1680"/>
                </a:lnTo>
                <a:lnTo>
                  <a:pt x="5111" y="1582"/>
                </a:lnTo>
                <a:close/>
                <a:moveTo>
                  <a:pt x="12532" y="7544"/>
                </a:moveTo>
                <a:lnTo>
                  <a:pt x="12264" y="7568"/>
                </a:lnTo>
                <a:lnTo>
                  <a:pt x="11997" y="7593"/>
                </a:lnTo>
                <a:lnTo>
                  <a:pt x="11753" y="7641"/>
                </a:lnTo>
                <a:lnTo>
                  <a:pt x="11486" y="7690"/>
                </a:lnTo>
                <a:lnTo>
                  <a:pt x="11218" y="7763"/>
                </a:lnTo>
                <a:lnTo>
                  <a:pt x="10975" y="7885"/>
                </a:lnTo>
                <a:lnTo>
                  <a:pt x="10926" y="7933"/>
                </a:lnTo>
                <a:lnTo>
                  <a:pt x="10926" y="8006"/>
                </a:lnTo>
                <a:lnTo>
                  <a:pt x="10975" y="8055"/>
                </a:lnTo>
                <a:lnTo>
                  <a:pt x="11048" y="8079"/>
                </a:lnTo>
                <a:lnTo>
                  <a:pt x="11315" y="8055"/>
                </a:lnTo>
                <a:lnTo>
                  <a:pt x="11583" y="8031"/>
                </a:lnTo>
                <a:lnTo>
                  <a:pt x="11875" y="7982"/>
                </a:lnTo>
                <a:lnTo>
                  <a:pt x="12143" y="7933"/>
                </a:lnTo>
                <a:lnTo>
                  <a:pt x="12386" y="7909"/>
                </a:lnTo>
                <a:lnTo>
                  <a:pt x="12605" y="7909"/>
                </a:lnTo>
                <a:lnTo>
                  <a:pt x="12824" y="7885"/>
                </a:lnTo>
                <a:lnTo>
                  <a:pt x="12946" y="7860"/>
                </a:lnTo>
                <a:lnTo>
                  <a:pt x="13043" y="7787"/>
                </a:lnTo>
                <a:lnTo>
                  <a:pt x="13067" y="7763"/>
                </a:lnTo>
                <a:lnTo>
                  <a:pt x="13092" y="7714"/>
                </a:lnTo>
                <a:lnTo>
                  <a:pt x="13067" y="7690"/>
                </a:lnTo>
                <a:lnTo>
                  <a:pt x="13043" y="7641"/>
                </a:lnTo>
                <a:lnTo>
                  <a:pt x="12921" y="7593"/>
                </a:lnTo>
                <a:lnTo>
                  <a:pt x="12800" y="7544"/>
                </a:lnTo>
                <a:close/>
                <a:moveTo>
                  <a:pt x="20002" y="10026"/>
                </a:moveTo>
                <a:lnTo>
                  <a:pt x="20172" y="10050"/>
                </a:lnTo>
                <a:lnTo>
                  <a:pt x="20367" y="10074"/>
                </a:lnTo>
                <a:lnTo>
                  <a:pt x="20537" y="10099"/>
                </a:lnTo>
                <a:lnTo>
                  <a:pt x="20708" y="10172"/>
                </a:lnTo>
                <a:lnTo>
                  <a:pt x="20854" y="10245"/>
                </a:lnTo>
                <a:lnTo>
                  <a:pt x="21024" y="10342"/>
                </a:lnTo>
                <a:lnTo>
                  <a:pt x="21194" y="10439"/>
                </a:lnTo>
                <a:lnTo>
                  <a:pt x="21316" y="10585"/>
                </a:lnTo>
                <a:lnTo>
                  <a:pt x="21438" y="10707"/>
                </a:lnTo>
                <a:lnTo>
                  <a:pt x="21511" y="10877"/>
                </a:lnTo>
                <a:lnTo>
                  <a:pt x="21584" y="11023"/>
                </a:lnTo>
                <a:lnTo>
                  <a:pt x="21608" y="11194"/>
                </a:lnTo>
                <a:lnTo>
                  <a:pt x="21632" y="11364"/>
                </a:lnTo>
                <a:lnTo>
                  <a:pt x="21632" y="11534"/>
                </a:lnTo>
                <a:lnTo>
                  <a:pt x="21608" y="11705"/>
                </a:lnTo>
                <a:lnTo>
                  <a:pt x="21559" y="11875"/>
                </a:lnTo>
                <a:lnTo>
                  <a:pt x="21511" y="12021"/>
                </a:lnTo>
                <a:lnTo>
                  <a:pt x="21438" y="12191"/>
                </a:lnTo>
                <a:lnTo>
                  <a:pt x="21340" y="12337"/>
                </a:lnTo>
                <a:lnTo>
                  <a:pt x="21219" y="12483"/>
                </a:lnTo>
                <a:lnTo>
                  <a:pt x="21097" y="12605"/>
                </a:lnTo>
                <a:lnTo>
                  <a:pt x="20951" y="12702"/>
                </a:lnTo>
                <a:lnTo>
                  <a:pt x="20805" y="12800"/>
                </a:lnTo>
                <a:lnTo>
                  <a:pt x="20635" y="12873"/>
                </a:lnTo>
                <a:lnTo>
                  <a:pt x="20489" y="12921"/>
                </a:lnTo>
                <a:lnTo>
                  <a:pt x="20343" y="12970"/>
                </a:lnTo>
                <a:lnTo>
                  <a:pt x="20172" y="12994"/>
                </a:lnTo>
                <a:lnTo>
                  <a:pt x="20026" y="12994"/>
                </a:lnTo>
                <a:lnTo>
                  <a:pt x="19856" y="12970"/>
                </a:lnTo>
                <a:lnTo>
                  <a:pt x="19710" y="12946"/>
                </a:lnTo>
                <a:lnTo>
                  <a:pt x="19540" y="12897"/>
                </a:lnTo>
                <a:lnTo>
                  <a:pt x="19394" y="12848"/>
                </a:lnTo>
                <a:lnTo>
                  <a:pt x="19248" y="12775"/>
                </a:lnTo>
                <a:lnTo>
                  <a:pt x="19126" y="12678"/>
                </a:lnTo>
                <a:lnTo>
                  <a:pt x="18980" y="12581"/>
                </a:lnTo>
                <a:lnTo>
                  <a:pt x="18858" y="12459"/>
                </a:lnTo>
                <a:lnTo>
                  <a:pt x="18761" y="12337"/>
                </a:lnTo>
                <a:lnTo>
                  <a:pt x="18664" y="12216"/>
                </a:lnTo>
                <a:lnTo>
                  <a:pt x="18566" y="12070"/>
                </a:lnTo>
                <a:lnTo>
                  <a:pt x="18493" y="11899"/>
                </a:lnTo>
                <a:lnTo>
                  <a:pt x="18445" y="11729"/>
                </a:lnTo>
                <a:lnTo>
                  <a:pt x="18420" y="11583"/>
                </a:lnTo>
                <a:lnTo>
                  <a:pt x="19783" y="11753"/>
                </a:lnTo>
                <a:lnTo>
                  <a:pt x="19880" y="11753"/>
                </a:lnTo>
                <a:lnTo>
                  <a:pt x="19953" y="11705"/>
                </a:lnTo>
                <a:lnTo>
                  <a:pt x="20002" y="11632"/>
                </a:lnTo>
                <a:lnTo>
                  <a:pt x="20026" y="11534"/>
                </a:lnTo>
                <a:lnTo>
                  <a:pt x="20002" y="11437"/>
                </a:lnTo>
                <a:lnTo>
                  <a:pt x="19953" y="11364"/>
                </a:lnTo>
                <a:lnTo>
                  <a:pt x="19880" y="11291"/>
                </a:lnTo>
                <a:lnTo>
                  <a:pt x="19783" y="11267"/>
                </a:lnTo>
                <a:lnTo>
                  <a:pt x="18420" y="11096"/>
                </a:lnTo>
                <a:lnTo>
                  <a:pt x="18493" y="10804"/>
                </a:lnTo>
                <a:lnTo>
                  <a:pt x="18615" y="10512"/>
                </a:lnTo>
                <a:lnTo>
                  <a:pt x="18883" y="10415"/>
                </a:lnTo>
                <a:lnTo>
                  <a:pt x="19126" y="10293"/>
                </a:lnTo>
                <a:lnTo>
                  <a:pt x="19369" y="10172"/>
                </a:lnTo>
                <a:lnTo>
                  <a:pt x="19637" y="10074"/>
                </a:lnTo>
                <a:lnTo>
                  <a:pt x="19832" y="10050"/>
                </a:lnTo>
                <a:lnTo>
                  <a:pt x="20002" y="10026"/>
                </a:lnTo>
                <a:close/>
                <a:moveTo>
                  <a:pt x="11048" y="6838"/>
                </a:moveTo>
                <a:lnTo>
                  <a:pt x="11267" y="6863"/>
                </a:lnTo>
                <a:lnTo>
                  <a:pt x="11510" y="6887"/>
                </a:lnTo>
                <a:lnTo>
                  <a:pt x="11729" y="6936"/>
                </a:lnTo>
                <a:lnTo>
                  <a:pt x="11559" y="6960"/>
                </a:lnTo>
                <a:lnTo>
                  <a:pt x="11364" y="7009"/>
                </a:lnTo>
                <a:lnTo>
                  <a:pt x="11169" y="7057"/>
                </a:lnTo>
                <a:lnTo>
                  <a:pt x="10975" y="7155"/>
                </a:lnTo>
                <a:lnTo>
                  <a:pt x="10902" y="7228"/>
                </a:lnTo>
                <a:lnTo>
                  <a:pt x="10853" y="7301"/>
                </a:lnTo>
                <a:lnTo>
                  <a:pt x="10853" y="7325"/>
                </a:lnTo>
                <a:lnTo>
                  <a:pt x="10950" y="7349"/>
                </a:lnTo>
                <a:lnTo>
                  <a:pt x="11048" y="7374"/>
                </a:lnTo>
                <a:lnTo>
                  <a:pt x="11242" y="7349"/>
                </a:lnTo>
                <a:lnTo>
                  <a:pt x="11632" y="7252"/>
                </a:lnTo>
                <a:lnTo>
                  <a:pt x="11972" y="7203"/>
                </a:lnTo>
                <a:lnTo>
                  <a:pt x="12167" y="7179"/>
                </a:lnTo>
                <a:lnTo>
                  <a:pt x="12313" y="7106"/>
                </a:lnTo>
                <a:lnTo>
                  <a:pt x="12532" y="7203"/>
                </a:lnTo>
                <a:lnTo>
                  <a:pt x="12727" y="7325"/>
                </a:lnTo>
                <a:lnTo>
                  <a:pt x="12921" y="7447"/>
                </a:lnTo>
                <a:lnTo>
                  <a:pt x="13116" y="7568"/>
                </a:lnTo>
                <a:lnTo>
                  <a:pt x="13286" y="7714"/>
                </a:lnTo>
                <a:lnTo>
                  <a:pt x="13457" y="7885"/>
                </a:lnTo>
                <a:lnTo>
                  <a:pt x="13627" y="8055"/>
                </a:lnTo>
                <a:lnTo>
                  <a:pt x="13773" y="8250"/>
                </a:lnTo>
                <a:lnTo>
                  <a:pt x="13530" y="8225"/>
                </a:lnTo>
                <a:lnTo>
                  <a:pt x="13311" y="8225"/>
                </a:lnTo>
                <a:lnTo>
                  <a:pt x="12848" y="8274"/>
                </a:lnTo>
                <a:lnTo>
                  <a:pt x="12459" y="8347"/>
                </a:lnTo>
                <a:lnTo>
                  <a:pt x="12070" y="8420"/>
                </a:lnTo>
                <a:lnTo>
                  <a:pt x="11705" y="8566"/>
                </a:lnTo>
                <a:lnTo>
                  <a:pt x="11534" y="8663"/>
                </a:lnTo>
                <a:lnTo>
                  <a:pt x="11364" y="8761"/>
                </a:lnTo>
                <a:lnTo>
                  <a:pt x="11340" y="8785"/>
                </a:lnTo>
                <a:lnTo>
                  <a:pt x="11340" y="8834"/>
                </a:lnTo>
                <a:lnTo>
                  <a:pt x="11364" y="8858"/>
                </a:lnTo>
                <a:lnTo>
                  <a:pt x="11388" y="8882"/>
                </a:lnTo>
                <a:lnTo>
                  <a:pt x="11753" y="8834"/>
                </a:lnTo>
                <a:lnTo>
                  <a:pt x="12118" y="8761"/>
                </a:lnTo>
                <a:lnTo>
                  <a:pt x="12483" y="8688"/>
                </a:lnTo>
                <a:lnTo>
                  <a:pt x="12848" y="8663"/>
                </a:lnTo>
                <a:lnTo>
                  <a:pt x="13432" y="8663"/>
                </a:lnTo>
                <a:lnTo>
                  <a:pt x="13749" y="8688"/>
                </a:lnTo>
                <a:lnTo>
                  <a:pt x="13895" y="8663"/>
                </a:lnTo>
                <a:lnTo>
                  <a:pt x="14016" y="8663"/>
                </a:lnTo>
                <a:lnTo>
                  <a:pt x="14187" y="9028"/>
                </a:lnTo>
                <a:lnTo>
                  <a:pt x="13773" y="9053"/>
                </a:lnTo>
                <a:lnTo>
                  <a:pt x="13359" y="9101"/>
                </a:lnTo>
                <a:lnTo>
                  <a:pt x="12994" y="9150"/>
                </a:lnTo>
                <a:lnTo>
                  <a:pt x="12605" y="9199"/>
                </a:lnTo>
                <a:lnTo>
                  <a:pt x="12240" y="9296"/>
                </a:lnTo>
                <a:lnTo>
                  <a:pt x="12070" y="9369"/>
                </a:lnTo>
                <a:lnTo>
                  <a:pt x="11899" y="9466"/>
                </a:lnTo>
                <a:lnTo>
                  <a:pt x="11875" y="9490"/>
                </a:lnTo>
                <a:lnTo>
                  <a:pt x="11875" y="9539"/>
                </a:lnTo>
                <a:lnTo>
                  <a:pt x="11899" y="9563"/>
                </a:lnTo>
                <a:lnTo>
                  <a:pt x="11948" y="9588"/>
                </a:lnTo>
                <a:lnTo>
                  <a:pt x="12337" y="9588"/>
                </a:lnTo>
                <a:lnTo>
                  <a:pt x="12751" y="9539"/>
                </a:lnTo>
                <a:lnTo>
                  <a:pt x="13140" y="9466"/>
                </a:lnTo>
                <a:lnTo>
                  <a:pt x="13530" y="9417"/>
                </a:lnTo>
                <a:lnTo>
                  <a:pt x="13919" y="9417"/>
                </a:lnTo>
                <a:lnTo>
                  <a:pt x="14333" y="9393"/>
                </a:lnTo>
                <a:lnTo>
                  <a:pt x="14381" y="9661"/>
                </a:lnTo>
                <a:lnTo>
                  <a:pt x="14406" y="9904"/>
                </a:lnTo>
                <a:lnTo>
                  <a:pt x="14138" y="9831"/>
                </a:lnTo>
                <a:lnTo>
                  <a:pt x="13870" y="9782"/>
                </a:lnTo>
                <a:lnTo>
                  <a:pt x="13578" y="9782"/>
                </a:lnTo>
                <a:lnTo>
                  <a:pt x="13286" y="9807"/>
                </a:lnTo>
                <a:lnTo>
                  <a:pt x="12994" y="9855"/>
                </a:lnTo>
                <a:lnTo>
                  <a:pt x="12727" y="9904"/>
                </a:lnTo>
                <a:lnTo>
                  <a:pt x="12459" y="10001"/>
                </a:lnTo>
                <a:lnTo>
                  <a:pt x="12216" y="10099"/>
                </a:lnTo>
                <a:lnTo>
                  <a:pt x="12191" y="10123"/>
                </a:lnTo>
                <a:lnTo>
                  <a:pt x="12191" y="10172"/>
                </a:lnTo>
                <a:lnTo>
                  <a:pt x="12216" y="10196"/>
                </a:lnTo>
                <a:lnTo>
                  <a:pt x="12240" y="10220"/>
                </a:lnTo>
                <a:lnTo>
                  <a:pt x="12848" y="10196"/>
                </a:lnTo>
                <a:lnTo>
                  <a:pt x="13457" y="10196"/>
                </a:lnTo>
                <a:lnTo>
                  <a:pt x="13943" y="10220"/>
                </a:lnTo>
                <a:lnTo>
                  <a:pt x="14430" y="10220"/>
                </a:lnTo>
                <a:lnTo>
                  <a:pt x="14430" y="10464"/>
                </a:lnTo>
                <a:lnTo>
                  <a:pt x="14406" y="10707"/>
                </a:lnTo>
                <a:lnTo>
                  <a:pt x="14187" y="10634"/>
                </a:lnTo>
                <a:lnTo>
                  <a:pt x="13968" y="10610"/>
                </a:lnTo>
                <a:lnTo>
                  <a:pt x="13505" y="10561"/>
                </a:lnTo>
                <a:lnTo>
                  <a:pt x="13189" y="10512"/>
                </a:lnTo>
                <a:lnTo>
                  <a:pt x="12824" y="10464"/>
                </a:lnTo>
                <a:lnTo>
                  <a:pt x="12654" y="10464"/>
                </a:lnTo>
                <a:lnTo>
                  <a:pt x="12483" y="10488"/>
                </a:lnTo>
                <a:lnTo>
                  <a:pt x="12337" y="10537"/>
                </a:lnTo>
                <a:lnTo>
                  <a:pt x="12191" y="10610"/>
                </a:lnTo>
                <a:lnTo>
                  <a:pt x="12191" y="10634"/>
                </a:lnTo>
                <a:lnTo>
                  <a:pt x="12313" y="10731"/>
                </a:lnTo>
                <a:lnTo>
                  <a:pt x="12459" y="10804"/>
                </a:lnTo>
                <a:lnTo>
                  <a:pt x="12629" y="10853"/>
                </a:lnTo>
                <a:lnTo>
                  <a:pt x="12775" y="10877"/>
                </a:lnTo>
                <a:lnTo>
                  <a:pt x="13140" y="10926"/>
                </a:lnTo>
                <a:lnTo>
                  <a:pt x="13457" y="10950"/>
                </a:lnTo>
                <a:lnTo>
                  <a:pt x="13870" y="11048"/>
                </a:lnTo>
                <a:lnTo>
                  <a:pt x="14114" y="11072"/>
                </a:lnTo>
                <a:lnTo>
                  <a:pt x="14333" y="11072"/>
                </a:lnTo>
                <a:lnTo>
                  <a:pt x="14235" y="11340"/>
                </a:lnTo>
                <a:lnTo>
                  <a:pt x="14138" y="11607"/>
                </a:lnTo>
                <a:lnTo>
                  <a:pt x="14016" y="11851"/>
                </a:lnTo>
                <a:lnTo>
                  <a:pt x="13870" y="12094"/>
                </a:lnTo>
                <a:lnTo>
                  <a:pt x="13846" y="11997"/>
                </a:lnTo>
                <a:lnTo>
                  <a:pt x="13797" y="11899"/>
                </a:lnTo>
                <a:lnTo>
                  <a:pt x="13724" y="11826"/>
                </a:lnTo>
                <a:lnTo>
                  <a:pt x="13627" y="11778"/>
                </a:lnTo>
                <a:lnTo>
                  <a:pt x="13432" y="11680"/>
                </a:lnTo>
                <a:lnTo>
                  <a:pt x="13238" y="11607"/>
                </a:lnTo>
                <a:lnTo>
                  <a:pt x="12946" y="11534"/>
                </a:lnTo>
                <a:lnTo>
                  <a:pt x="12654" y="11486"/>
                </a:lnTo>
                <a:lnTo>
                  <a:pt x="12362" y="11486"/>
                </a:lnTo>
                <a:lnTo>
                  <a:pt x="12070" y="11510"/>
                </a:lnTo>
                <a:lnTo>
                  <a:pt x="12045" y="11534"/>
                </a:lnTo>
                <a:lnTo>
                  <a:pt x="12045" y="11559"/>
                </a:lnTo>
                <a:lnTo>
                  <a:pt x="12045" y="11607"/>
                </a:lnTo>
                <a:lnTo>
                  <a:pt x="12070" y="11632"/>
                </a:lnTo>
                <a:lnTo>
                  <a:pt x="12678" y="11826"/>
                </a:lnTo>
                <a:lnTo>
                  <a:pt x="12970" y="11948"/>
                </a:lnTo>
                <a:lnTo>
                  <a:pt x="13262" y="12070"/>
                </a:lnTo>
                <a:lnTo>
                  <a:pt x="13481" y="12191"/>
                </a:lnTo>
                <a:lnTo>
                  <a:pt x="13627" y="12240"/>
                </a:lnTo>
                <a:lnTo>
                  <a:pt x="13749" y="12240"/>
                </a:lnTo>
                <a:lnTo>
                  <a:pt x="13505" y="12556"/>
                </a:lnTo>
                <a:lnTo>
                  <a:pt x="13189" y="12362"/>
                </a:lnTo>
                <a:lnTo>
                  <a:pt x="12605" y="12021"/>
                </a:lnTo>
                <a:lnTo>
                  <a:pt x="12289" y="11899"/>
                </a:lnTo>
                <a:lnTo>
                  <a:pt x="12143" y="11851"/>
                </a:lnTo>
                <a:lnTo>
                  <a:pt x="11972" y="11802"/>
                </a:lnTo>
                <a:lnTo>
                  <a:pt x="11924" y="11802"/>
                </a:lnTo>
                <a:lnTo>
                  <a:pt x="11899" y="11826"/>
                </a:lnTo>
                <a:lnTo>
                  <a:pt x="11875" y="11875"/>
                </a:lnTo>
                <a:lnTo>
                  <a:pt x="11899" y="11924"/>
                </a:lnTo>
                <a:lnTo>
                  <a:pt x="12070" y="12118"/>
                </a:lnTo>
                <a:lnTo>
                  <a:pt x="12264" y="12289"/>
                </a:lnTo>
                <a:lnTo>
                  <a:pt x="12483" y="12435"/>
                </a:lnTo>
                <a:lnTo>
                  <a:pt x="12727" y="12581"/>
                </a:lnTo>
                <a:lnTo>
                  <a:pt x="13140" y="12873"/>
                </a:lnTo>
                <a:lnTo>
                  <a:pt x="12800" y="13116"/>
                </a:lnTo>
                <a:lnTo>
                  <a:pt x="12629" y="12946"/>
                </a:lnTo>
                <a:lnTo>
                  <a:pt x="12435" y="12800"/>
                </a:lnTo>
                <a:lnTo>
                  <a:pt x="12289" y="12702"/>
                </a:lnTo>
                <a:lnTo>
                  <a:pt x="12143" y="12605"/>
                </a:lnTo>
                <a:lnTo>
                  <a:pt x="12045" y="12581"/>
                </a:lnTo>
                <a:lnTo>
                  <a:pt x="11972" y="12556"/>
                </a:lnTo>
                <a:lnTo>
                  <a:pt x="11875" y="12556"/>
                </a:lnTo>
                <a:lnTo>
                  <a:pt x="11802" y="12581"/>
                </a:lnTo>
                <a:lnTo>
                  <a:pt x="11753" y="12629"/>
                </a:lnTo>
                <a:lnTo>
                  <a:pt x="11753" y="12678"/>
                </a:lnTo>
                <a:lnTo>
                  <a:pt x="11802" y="12824"/>
                </a:lnTo>
                <a:lnTo>
                  <a:pt x="11875" y="12921"/>
                </a:lnTo>
                <a:lnTo>
                  <a:pt x="12118" y="13116"/>
                </a:lnTo>
                <a:lnTo>
                  <a:pt x="12240" y="13238"/>
                </a:lnTo>
                <a:lnTo>
                  <a:pt x="12362" y="13359"/>
                </a:lnTo>
                <a:lnTo>
                  <a:pt x="11997" y="13505"/>
                </a:lnTo>
                <a:lnTo>
                  <a:pt x="11826" y="13554"/>
                </a:lnTo>
                <a:lnTo>
                  <a:pt x="11680" y="13384"/>
                </a:lnTo>
                <a:lnTo>
                  <a:pt x="11510" y="13213"/>
                </a:lnTo>
                <a:lnTo>
                  <a:pt x="11315" y="13067"/>
                </a:lnTo>
                <a:lnTo>
                  <a:pt x="11121" y="12946"/>
                </a:lnTo>
                <a:lnTo>
                  <a:pt x="11072" y="12946"/>
                </a:lnTo>
                <a:lnTo>
                  <a:pt x="11023" y="12970"/>
                </a:lnTo>
                <a:lnTo>
                  <a:pt x="10999" y="12994"/>
                </a:lnTo>
                <a:lnTo>
                  <a:pt x="10999" y="13043"/>
                </a:lnTo>
                <a:lnTo>
                  <a:pt x="11072" y="13213"/>
                </a:lnTo>
                <a:lnTo>
                  <a:pt x="11145" y="13359"/>
                </a:lnTo>
                <a:lnTo>
                  <a:pt x="11364" y="13651"/>
                </a:lnTo>
                <a:lnTo>
                  <a:pt x="11169" y="13651"/>
                </a:lnTo>
                <a:lnTo>
                  <a:pt x="11072" y="13481"/>
                </a:lnTo>
                <a:lnTo>
                  <a:pt x="10999" y="13286"/>
                </a:lnTo>
                <a:lnTo>
                  <a:pt x="10950" y="13213"/>
                </a:lnTo>
                <a:lnTo>
                  <a:pt x="10877" y="13165"/>
                </a:lnTo>
                <a:lnTo>
                  <a:pt x="10780" y="13116"/>
                </a:lnTo>
                <a:lnTo>
                  <a:pt x="10731" y="13116"/>
                </a:lnTo>
                <a:lnTo>
                  <a:pt x="10707" y="13140"/>
                </a:lnTo>
                <a:lnTo>
                  <a:pt x="10658" y="13213"/>
                </a:lnTo>
                <a:lnTo>
                  <a:pt x="10634" y="13311"/>
                </a:lnTo>
                <a:lnTo>
                  <a:pt x="10634" y="13408"/>
                </a:lnTo>
                <a:lnTo>
                  <a:pt x="10658" y="13481"/>
                </a:lnTo>
                <a:lnTo>
                  <a:pt x="10683" y="13627"/>
                </a:lnTo>
                <a:lnTo>
                  <a:pt x="10415" y="13603"/>
                </a:lnTo>
                <a:lnTo>
                  <a:pt x="10172" y="13530"/>
                </a:lnTo>
                <a:lnTo>
                  <a:pt x="9904" y="13457"/>
                </a:lnTo>
                <a:lnTo>
                  <a:pt x="9661" y="13359"/>
                </a:lnTo>
                <a:lnTo>
                  <a:pt x="9442" y="13238"/>
                </a:lnTo>
                <a:lnTo>
                  <a:pt x="9198" y="13092"/>
                </a:lnTo>
                <a:lnTo>
                  <a:pt x="8979" y="12946"/>
                </a:lnTo>
                <a:lnTo>
                  <a:pt x="8785" y="12775"/>
                </a:lnTo>
                <a:lnTo>
                  <a:pt x="8590" y="12581"/>
                </a:lnTo>
                <a:lnTo>
                  <a:pt x="8420" y="12386"/>
                </a:lnTo>
                <a:lnTo>
                  <a:pt x="8249" y="12167"/>
                </a:lnTo>
                <a:lnTo>
                  <a:pt x="8103" y="11948"/>
                </a:lnTo>
                <a:lnTo>
                  <a:pt x="7957" y="11705"/>
                </a:lnTo>
                <a:lnTo>
                  <a:pt x="7836" y="11461"/>
                </a:lnTo>
                <a:lnTo>
                  <a:pt x="7738" y="11218"/>
                </a:lnTo>
                <a:lnTo>
                  <a:pt x="7665" y="10950"/>
                </a:lnTo>
                <a:lnTo>
                  <a:pt x="7592" y="10610"/>
                </a:lnTo>
                <a:lnTo>
                  <a:pt x="7568" y="10245"/>
                </a:lnTo>
                <a:lnTo>
                  <a:pt x="7568" y="9880"/>
                </a:lnTo>
                <a:lnTo>
                  <a:pt x="7617" y="9539"/>
                </a:lnTo>
                <a:lnTo>
                  <a:pt x="7714" y="9174"/>
                </a:lnTo>
                <a:lnTo>
                  <a:pt x="7811" y="8834"/>
                </a:lnTo>
                <a:lnTo>
                  <a:pt x="7957" y="8517"/>
                </a:lnTo>
                <a:lnTo>
                  <a:pt x="8152" y="8201"/>
                </a:lnTo>
                <a:lnTo>
                  <a:pt x="8274" y="8006"/>
                </a:lnTo>
                <a:lnTo>
                  <a:pt x="8444" y="7812"/>
                </a:lnTo>
                <a:lnTo>
                  <a:pt x="8590" y="7641"/>
                </a:lnTo>
                <a:lnTo>
                  <a:pt x="8785" y="7471"/>
                </a:lnTo>
                <a:lnTo>
                  <a:pt x="9150" y="7179"/>
                </a:lnTo>
                <a:lnTo>
                  <a:pt x="9539" y="6936"/>
                </a:lnTo>
                <a:lnTo>
                  <a:pt x="9588" y="6984"/>
                </a:lnTo>
                <a:lnTo>
                  <a:pt x="9661" y="7033"/>
                </a:lnTo>
                <a:lnTo>
                  <a:pt x="9758" y="7057"/>
                </a:lnTo>
                <a:lnTo>
                  <a:pt x="9855" y="7033"/>
                </a:lnTo>
                <a:lnTo>
                  <a:pt x="10074" y="6960"/>
                </a:lnTo>
                <a:lnTo>
                  <a:pt x="10318" y="6911"/>
                </a:lnTo>
                <a:lnTo>
                  <a:pt x="10561" y="6863"/>
                </a:lnTo>
                <a:lnTo>
                  <a:pt x="10804" y="6863"/>
                </a:lnTo>
                <a:lnTo>
                  <a:pt x="11048" y="6838"/>
                </a:lnTo>
                <a:close/>
                <a:moveTo>
                  <a:pt x="2166" y="12410"/>
                </a:moveTo>
                <a:lnTo>
                  <a:pt x="2385" y="12435"/>
                </a:lnTo>
                <a:lnTo>
                  <a:pt x="2556" y="12483"/>
                </a:lnTo>
                <a:lnTo>
                  <a:pt x="2726" y="12605"/>
                </a:lnTo>
                <a:lnTo>
                  <a:pt x="2872" y="12727"/>
                </a:lnTo>
                <a:lnTo>
                  <a:pt x="3018" y="12897"/>
                </a:lnTo>
                <a:lnTo>
                  <a:pt x="3140" y="13092"/>
                </a:lnTo>
                <a:lnTo>
                  <a:pt x="2312" y="13530"/>
                </a:lnTo>
                <a:lnTo>
                  <a:pt x="2166" y="13603"/>
                </a:lnTo>
                <a:lnTo>
                  <a:pt x="1947" y="13773"/>
                </a:lnTo>
                <a:lnTo>
                  <a:pt x="1826" y="13846"/>
                </a:lnTo>
                <a:lnTo>
                  <a:pt x="1753" y="13943"/>
                </a:lnTo>
                <a:lnTo>
                  <a:pt x="1728" y="14041"/>
                </a:lnTo>
                <a:lnTo>
                  <a:pt x="1753" y="14065"/>
                </a:lnTo>
                <a:lnTo>
                  <a:pt x="1777" y="14089"/>
                </a:lnTo>
                <a:lnTo>
                  <a:pt x="1899" y="14162"/>
                </a:lnTo>
                <a:lnTo>
                  <a:pt x="2045" y="14162"/>
                </a:lnTo>
                <a:lnTo>
                  <a:pt x="2191" y="14114"/>
                </a:lnTo>
                <a:lnTo>
                  <a:pt x="2337" y="14065"/>
                </a:lnTo>
                <a:lnTo>
                  <a:pt x="2629" y="13919"/>
                </a:lnTo>
                <a:lnTo>
                  <a:pt x="2872" y="13773"/>
                </a:lnTo>
                <a:lnTo>
                  <a:pt x="3334" y="13530"/>
                </a:lnTo>
                <a:lnTo>
                  <a:pt x="3407" y="13895"/>
                </a:lnTo>
                <a:lnTo>
                  <a:pt x="3432" y="14235"/>
                </a:lnTo>
                <a:lnTo>
                  <a:pt x="3407" y="14381"/>
                </a:lnTo>
                <a:lnTo>
                  <a:pt x="3383" y="14552"/>
                </a:lnTo>
                <a:lnTo>
                  <a:pt x="3334" y="14698"/>
                </a:lnTo>
                <a:lnTo>
                  <a:pt x="3261" y="14819"/>
                </a:lnTo>
                <a:lnTo>
                  <a:pt x="3188" y="14941"/>
                </a:lnTo>
                <a:lnTo>
                  <a:pt x="3067" y="15063"/>
                </a:lnTo>
                <a:lnTo>
                  <a:pt x="2969" y="15160"/>
                </a:lnTo>
                <a:lnTo>
                  <a:pt x="2848" y="15233"/>
                </a:lnTo>
                <a:lnTo>
                  <a:pt x="2702" y="15330"/>
                </a:lnTo>
                <a:lnTo>
                  <a:pt x="2580" y="15379"/>
                </a:lnTo>
                <a:lnTo>
                  <a:pt x="2288" y="15476"/>
                </a:lnTo>
                <a:lnTo>
                  <a:pt x="2118" y="15476"/>
                </a:lnTo>
                <a:lnTo>
                  <a:pt x="1972" y="15501"/>
                </a:lnTo>
                <a:lnTo>
                  <a:pt x="1826" y="15476"/>
                </a:lnTo>
                <a:lnTo>
                  <a:pt x="1655" y="15452"/>
                </a:lnTo>
                <a:lnTo>
                  <a:pt x="1509" y="15403"/>
                </a:lnTo>
                <a:lnTo>
                  <a:pt x="1363" y="15355"/>
                </a:lnTo>
                <a:lnTo>
                  <a:pt x="1242" y="15282"/>
                </a:lnTo>
                <a:lnTo>
                  <a:pt x="1120" y="15184"/>
                </a:lnTo>
                <a:lnTo>
                  <a:pt x="1023" y="15087"/>
                </a:lnTo>
                <a:lnTo>
                  <a:pt x="925" y="14965"/>
                </a:lnTo>
                <a:lnTo>
                  <a:pt x="779" y="14722"/>
                </a:lnTo>
                <a:lnTo>
                  <a:pt x="658" y="14430"/>
                </a:lnTo>
                <a:lnTo>
                  <a:pt x="609" y="14138"/>
                </a:lnTo>
                <a:lnTo>
                  <a:pt x="609" y="13822"/>
                </a:lnTo>
                <a:lnTo>
                  <a:pt x="658" y="13530"/>
                </a:lnTo>
                <a:lnTo>
                  <a:pt x="706" y="13384"/>
                </a:lnTo>
                <a:lnTo>
                  <a:pt x="779" y="13238"/>
                </a:lnTo>
                <a:lnTo>
                  <a:pt x="852" y="13092"/>
                </a:lnTo>
                <a:lnTo>
                  <a:pt x="950" y="12970"/>
                </a:lnTo>
                <a:lnTo>
                  <a:pt x="1193" y="12727"/>
                </a:lnTo>
                <a:lnTo>
                  <a:pt x="1436" y="12532"/>
                </a:lnTo>
                <a:lnTo>
                  <a:pt x="1509" y="12581"/>
                </a:lnTo>
                <a:lnTo>
                  <a:pt x="1582" y="12605"/>
                </a:lnTo>
                <a:lnTo>
                  <a:pt x="1655" y="12605"/>
                </a:lnTo>
                <a:lnTo>
                  <a:pt x="1728" y="12581"/>
                </a:lnTo>
                <a:lnTo>
                  <a:pt x="1972" y="12459"/>
                </a:lnTo>
                <a:lnTo>
                  <a:pt x="2166" y="12410"/>
                </a:lnTo>
                <a:close/>
                <a:moveTo>
                  <a:pt x="10950" y="17496"/>
                </a:moveTo>
                <a:lnTo>
                  <a:pt x="11194" y="17569"/>
                </a:lnTo>
                <a:lnTo>
                  <a:pt x="11413" y="17666"/>
                </a:lnTo>
                <a:lnTo>
                  <a:pt x="11632" y="17812"/>
                </a:lnTo>
                <a:lnTo>
                  <a:pt x="11802" y="17958"/>
                </a:lnTo>
                <a:lnTo>
                  <a:pt x="11948" y="18153"/>
                </a:lnTo>
                <a:lnTo>
                  <a:pt x="12094" y="18372"/>
                </a:lnTo>
                <a:lnTo>
                  <a:pt x="12167" y="18615"/>
                </a:lnTo>
                <a:lnTo>
                  <a:pt x="12240" y="18883"/>
                </a:lnTo>
                <a:lnTo>
                  <a:pt x="12240" y="19077"/>
                </a:lnTo>
                <a:lnTo>
                  <a:pt x="12240" y="19248"/>
                </a:lnTo>
                <a:lnTo>
                  <a:pt x="12216" y="19418"/>
                </a:lnTo>
                <a:lnTo>
                  <a:pt x="12167" y="19588"/>
                </a:lnTo>
                <a:lnTo>
                  <a:pt x="12094" y="19734"/>
                </a:lnTo>
                <a:lnTo>
                  <a:pt x="12021" y="19880"/>
                </a:lnTo>
                <a:lnTo>
                  <a:pt x="11924" y="20002"/>
                </a:lnTo>
                <a:lnTo>
                  <a:pt x="11826" y="20124"/>
                </a:lnTo>
                <a:lnTo>
                  <a:pt x="11705" y="20245"/>
                </a:lnTo>
                <a:lnTo>
                  <a:pt x="11559" y="20343"/>
                </a:lnTo>
                <a:lnTo>
                  <a:pt x="11413" y="20416"/>
                </a:lnTo>
                <a:lnTo>
                  <a:pt x="11267" y="20489"/>
                </a:lnTo>
                <a:lnTo>
                  <a:pt x="11121" y="20562"/>
                </a:lnTo>
                <a:lnTo>
                  <a:pt x="10950" y="20610"/>
                </a:lnTo>
                <a:lnTo>
                  <a:pt x="10780" y="20635"/>
                </a:lnTo>
                <a:lnTo>
                  <a:pt x="10610" y="20659"/>
                </a:lnTo>
                <a:lnTo>
                  <a:pt x="10439" y="20635"/>
                </a:lnTo>
                <a:lnTo>
                  <a:pt x="10293" y="20610"/>
                </a:lnTo>
                <a:lnTo>
                  <a:pt x="10147" y="20586"/>
                </a:lnTo>
                <a:lnTo>
                  <a:pt x="10001" y="20513"/>
                </a:lnTo>
                <a:lnTo>
                  <a:pt x="9855" y="20464"/>
                </a:lnTo>
                <a:lnTo>
                  <a:pt x="9734" y="20367"/>
                </a:lnTo>
                <a:lnTo>
                  <a:pt x="9612" y="20270"/>
                </a:lnTo>
                <a:lnTo>
                  <a:pt x="9515" y="20148"/>
                </a:lnTo>
                <a:lnTo>
                  <a:pt x="9320" y="19905"/>
                </a:lnTo>
                <a:lnTo>
                  <a:pt x="9198" y="19637"/>
                </a:lnTo>
                <a:lnTo>
                  <a:pt x="9101" y="19345"/>
                </a:lnTo>
                <a:lnTo>
                  <a:pt x="9101" y="19175"/>
                </a:lnTo>
                <a:lnTo>
                  <a:pt x="9077" y="19029"/>
                </a:lnTo>
                <a:lnTo>
                  <a:pt x="9101" y="18883"/>
                </a:lnTo>
                <a:lnTo>
                  <a:pt x="9125" y="18712"/>
                </a:lnTo>
                <a:lnTo>
                  <a:pt x="9174" y="18566"/>
                </a:lnTo>
                <a:lnTo>
                  <a:pt x="9247" y="18420"/>
                </a:lnTo>
                <a:lnTo>
                  <a:pt x="9417" y="18177"/>
                </a:lnTo>
                <a:lnTo>
                  <a:pt x="9612" y="17934"/>
                </a:lnTo>
                <a:lnTo>
                  <a:pt x="9782" y="17812"/>
                </a:lnTo>
                <a:lnTo>
                  <a:pt x="9953" y="17690"/>
                </a:lnTo>
                <a:lnTo>
                  <a:pt x="10147" y="17617"/>
                </a:lnTo>
                <a:lnTo>
                  <a:pt x="10342" y="17544"/>
                </a:lnTo>
                <a:lnTo>
                  <a:pt x="10342" y="17544"/>
                </a:lnTo>
                <a:lnTo>
                  <a:pt x="10318" y="18323"/>
                </a:lnTo>
                <a:lnTo>
                  <a:pt x="10342" y="18688"/>
                </a:lnTo>
                <a:lnTo>
                  <a:pt x="10342" y="18883"/>
                </a:lnTo>
                <a:lnTo>
                  <a:pt x="10391" y="19053"/>
                </a:lnTo>
                <a:lnTo>
                  <a:pt x="10439" y="19150"/>
                </a:lnTo>
                <a:lnTo>
                  <a:pt x="10488" y="19199"/>
                </a:lnTo>
                <a:lnTo>
                  <a:pt x="10561" y="19223"/>
                </a:lnTo>
                <a:lnTo>
                  <a:pt x="10707" y="19223"/>
                </a:lnTo>
                <a:lnTo>
                  <a:pt x="10756" y="19199"/>
                </a:lnTo>
                <a:lnTo>
                  <a:pt x="10829" y="19150"/>
                </a:lnTo>
                <a:lnTo>
                  <a:pt x="10853" y="19053"/>
                </a:lnTo>
                <a:lnTo>
                  <a:pt x="10926" y="18688"/>
                </a:lnTo>
                <a:lnTo>
                  <a:pt x="10950" y="18299"/>
                </a:lnTo>
                <a:lnTo>
                  <a:pt x="10950" y="17885"/>
                </a:lnTo>
                <a:lnTo>
                  <a:pt x="10950" y="17496"/>
                </a:lnTo>
                <a:close/>
                <a:moveTo>
                  <a:pt x="17861" y="1"/>
                </a:moveTo>
                <a:lnTo>
                  <a:pt x="17715" y="25"/>
                </a:lnTo>
                <a:lnTo>
                  <a:pt x="17447" y="98"/>
                </a:lnTo>
                <a:lnTo>
                  <a:pt x="17204" y="171"/>
                </a:lnTo>
                <a:lnTo>
                  <a:pt x="17009" y="293"/>
                </a:lnTo>
                <a:lnTo>
                  <a:pt x="16839" y="415"/>
                </a:lnTo>
                <a:lnTo>
                  <a:pt x="16668" y="585"/>
                </a:lnTo>
                <a:lnTo>
                  <a:pt x="16522" y="755"/>
                </a:lnTo>
                <a:lnTo>
                  <a:pt x="16401" y="950"/>
                </a:lnTo>
                <a:lnTo>
                  <a:pt x="16303" y="1145"/>
                </a:lnTo>
                <a:lnTo>
                  <a:pt x="16230" y="1363"/>
                </a:lnTo>
                <a:lnTo>
                  <a:pt x="16157" y="1558"/>
                </a:lnTo>
                <a:lnTo>
                  <a:pt x="16109" y="1801"/>
                </a:lnTo>
                <a:lnTo>
                  <a:pt x="16084" y="2020"/>
                </a:lnTo>
                <a:lnTo>
                  <a:pt x="16084" y="2239"/>
                </a:lnTo>
                <a:lnTo>
                  <a:pt x="16109" y="2483"/>
                </a:lnTo>
                <a:lnTo>
                  <a:pt x="16157" y="2702"/>
                </a:lnTo>
                <a:lnTo>
                  <a:pt x="16206" y="2921"/>
                </a:lnTo>
                <a:lnTo>
                  <a:pt x="16352" y="3334"/>
                </a:lnTo>
                <a:lnTo>
                  <a:pt x="16449" y="3578"/>
                </a:lnTo>
                <a:lnTo>
                  <a:pt x="16571" y="3821"/>
                </a:lnTo>
                <a:lnTo>
                  <a:pt x="16206" y="4259"/>
                </a:lnTo>
                <a:lnTo>
                  <a:pt x="15792" y="4697"/>
                </a:lnTo>
                <a:lnTo>
                  <a:pt x="15062" y="5378"/>
                </a:lnTo>
                <a:lnTo>
                  <a:pt x="14308" y="6060"/>
                </a:lnTo>
                <a:lnTo>
                  <a:pt x="13773" y="6522"/>
                </a:lnTo>
                <a:lnTo>
                  <a:pt x="13651" y="6644"/>
                </a:lnTo>
                <a:lnTo>
                  <a:pt x="13530" y="6765"/>
                </a:lnTo>
                <a:lnTo>
                  <a:pt x="13432" y="6911"/>
                </a:lnTo>
                <a:lnTo>
                  <a:pt x="13384" y="7057"/>
                </a:lnTo>
                <a:lnTo>
                  <a:pt x="13043" y="6838"/>
                </a:lnTo>
                <a:lnTo>
                  <a:pt x="12678" y="6644"/>
                </a:lnTo>
                <a:lnTo>
                  <a:pt x="12289" y="6498"/>
                </a:lnTo>
                <a:lnTo>
                  <a:pt x="11899" y="6400"/>
                </a:lnTo>
                <a:lnTo>
                  <a:pt x="11510" y="6303"/>
                </a:lnTo>
                <a:lnTo>
                  <a:pt x="11096" y="6279"/>
                </a:lnTo>
                <a:lnTo>
                  <a:pt x="10683" y="6279"/>
                </a:lnTo>
                <a:lnTo>
                  <a:pt x="10269" y="6327"/>
                </a:lnTo>
                <a:lnTo>
                  <a:pt x="10245" y="6303"/>
                </a:lnTo>
                <a:lnTo>
                  <a:pt x="9977" y="6303"/>
                </a:lnTo>
                <a:lnTo>
                  <a:pt x="9758" y="6352"/>
                </a:lnTo>
                <a:lnTo>
                  <a:pt x="9563" y="6400"/>
                </a:lnTo>
                <a:lnTo>
                  <a:pt x="9369" y="6473"/>
                </a:lnTo>
                <a:lnTo>
                  <a:pt x="9174" y="6546"/>
                </a:lnTo>
                <a:lnTo>
                  <a:pt x="8979" y="6668"/>
                </a:lnTo>
                <a:lnTo>
                  <a:pt x="8639" y="6911"/>
                </a:lnTo>
                <a:lnTo>
                  <a:pt x="8468" y="6668"/>
                </a:lnTo>
                <a:lnTo>
                  <a:pt x="8274" y="6425"/>
                </a:lnTo>
                <a:lnTo>
                  <a:pt x="7884" y="5987"/>
                </a:lnTo>
                <a:lnTo>
                  <a:pt x="6838" y="4770"/>
                </a:lnTo>
                <a:lnTo>
                  <a:pt x="6984" y="4648"/>
                </a:lnTo>
                <a:lnTo>
                  <a:pt x="7106" y="4502"/>
                </a:lnTo>
                <a:lnTo>
                  <a:pt x="7252" y="4308"/>
                </a:lnTo>
                <a:lnTo>
                  <a:pt x="7349" y="4113"/>
                </a:lnTo>
                <a:lnTo>
                  <a:pt x="7398" y="3894"/>
                </a:lnTo>
                <a:lnTo>
                  <a:pt x="7446" y="3675"/>
                </a:lnTo>
                <a:lnTo>
                  <a:pt x="7446" y="3456"/>
                </a:lnTo>
                <a:lnTo>
                  <a:pt x="7446" y="3213"/>
                </a:lnTo>
                <a:lnTo>
                  <a:pt x="7422" y="2994"/>
                </a:lnTo>
                <a:lnTo>
                  <a:pt x="7373" y="2775"/>
                </a:lnTo>
                <a:lnTo>
                  <a:pt x="7252" y="2312"/>
                </a:lnTo>
                <a:lnTo>
                  <a:pt x="7154" y="2093"/>
                </a:lnTo>
                <a:lnTo>
                  <a:pt x="7057" y="1899"/>
                </a:lnTo>
                <a:lnTo>
                  <a:pt x="6936" y="1704"/>
                </a:lnTo>
                <a:lnTo>
                  <a:pt x="6814" y="1509"/>
                </a:lnTo>
                <a:lnTo>
                  <a:pt x="6644" y="1339"/>
                </a:lnTo>
                <a:lnTo>
                  <a:pt x="6473" y="1193"/>
                </a:lnTo>
                <a:lnTo>
                  <a:pt x="6254" y="1072"/>
                </a:lnTo>
                <a:lnTo>
                  <a:pt x="6035" y="1023"/>
                </a:lnTo>
                <a:lnTo>
                  <a:pt x="5792" y="999"/>
                </a:lnTo>
                <a:lnTo>
                  <a:pt x="5573" y="1047"/>
                </a:lnTo>
                <a:lnTo>
                  <a:pt x="5354" y="999"/>
                </a:lnTo>
                <a:lnTo>
                  <a:pt x="5135" y="999"/>
                </a:lnTo>
                <a:lnTo>
                  <a:pt x="4940" y="1047"/>
                </a:lnTo>
                <a:lnTo>
                  <a:pt x="4770" y="1096"/>
                </a:lnTo>
                <a:lnTo>
                  <a:pt x="4575" y="1193"/>
                </a:lnTo>
                <a:lnTo>
                  <a:pt x="4429" y="1290"/>
                </a:lnTo>
                <a:lnTo>
                  <a:pt x="4259" y="1436"/>
                </a:lnTo>
                <a:lnTo>
                  <a:pt x="4113" y="1582"/>
                </a:lnTo>
                <a:lnTo>
                  <a:pt x="3991" y="1753"/>
                </a:lnTo>
                <a:lnTo>
                  <a:pt x="3870" y="1923"/>
                </a:lnTo>
                <a:lnTo>
                  <a:pt x="3772" y="2118"/>
                </a:lnTo>
                <a:lnTo>
                  <a:pt x="3675" y="2288"/>
                </a:lnTo>
                <a:lnTo>
                  <a:pt x="3602" y="2507"/>
                </a:lnTo>
                <a:lnTo>
                  <a:pt x="3529" y="2702"/>
                </a:lnTo>
                <a:lnTo>
                  <a:pt x="3505" y="2896"/>
                </a:lnTo>
                <a:lnTo>
                  <a:pt x="3480" y="3091"/>
                </a:lnTo>
                <a:lnTo>
                  <a:pt x="3456" y="3334"/>
                </a:lnTo>
                <a:lnTo>
                  <a:pt x="3480" y="3578"/>
                </a:lnTo>
                <a:lnTo>
                  <a:pt x="3529" y="3821"/>
                </a:lnTo>
                <a:lnTo>
                  <a:pt x="3578" y="4016"/>
                </a:lnTo>
                <a:lnTo>
                  <a:pt x="3675" y="4235"/>
                </a:lnTo>
                <a:lnTo>
                  <a:pt x="3772" y="4405"/>
                </a:lnTo>
                <a:lnTo>
                  <a:pt x="3894" y="4575"/>
                </a:lnTo>
                <a:lnTo>
                  <a:pt x="4040" y="4721"/>
                </a:lnTo>
                <a:lnTo>
                  <a:pt x="4210" y="4867"/>
                </a:lnTo>
                <a:lnTo>
                  <a:pt x="4381" y="4965"/>
                </a:lnTo>
                <a:lnTo>
                  <a:pt x="4575" y="5062"/>
                </a:lnTo>
                <a:lnTo>
                  <a:pt x="4770" y="5135"/>
                </a:lnTo>
                <a:lnTo>
                  <a:pt x="4989" y="5208"/>
                </a:lnTo>
                <a:lnTo>
                  <a:pt x="5232" y="5232"/>
                </a:lnTo>
                <a:lnTo>
                  <a:pt x="5719" y="5232"/>
                </a:lnTo>
                <a:lnTo>
                  <a:pt x="5889" y="5184"/>
                </a:lnTo>
                <a:lnTo>
                  <a:pt x="6084" y="5159"/>
                </a:lnTo>
                <a:lnTo>
                  <a:pt x="6400" y="5038"/>
                </a:lnTo>
                <a:lnTo>
                  <a:pt x="6838" y="5573"/>
                </a:lnTo>
                <a:lnTo>
                  <a:pt x="7276" y="6084"/>
                </a:lnTo>
                <a:lnTo>
                  <a:pt x="7738" y="6692"/>
                </a:lnTo>
                <a:lnTo>
                  <a:pt x="7982" y="6984"/>
                </a:lnTo>
                <a:lnTo>
                  <a:pt x="8103" y="7106"/>
                </a:lnTo>
                <a:lnTo>
                  <a:pt x="8249" y="7228"/>
                </a:lnTo>
                <a:lnTo>
                  <a:pt x="7982" y="7520"/>
                </a:lnTo>
                <a:lnTo>
                  <a:pt x="7738" y="7812"/>
                </a:lnTo>
                <a:lnTo>
                  <a:pt x="7519" y="8152"/>
                </a:lnTo>
                <a:lnTo>
                  <a:pt x="7325" y="8517"/>
                </a:lnTo>
                <a:lnTo>
                  <a:pt x="7179" y="8907"/>
                </a:lnTo>
                <a:lnTo>
                  <a:pt x="7081" y="9320"/>
                </a:lnTo>
                <a:lnTo>
                  <a:pt x="7009" y="9734"/>
                </a:lnTo>
                <a:lnTo>
                  <a:pt x="7009" y="10147"/>
                </a:lnTo>
                <a:lnTo>
                  <a:pt x="7009" y="10561"/>
                </a:lnTo>
                <a:lnTo>
                  <a:pt x="7081" y="10975"/>
                </a:lnTo>
                <a:lnTo>
                  <a:pt x="7154" y="11340"/>
                </a:lnTo>
                <a:lnTo>
                  <a:pt x="6984" y="11364"/>
                </a:lnTo>
                <a:lnTo>
                  <a:pt x="6814" y="11413"/>
                </a:lnTo>
                <a:lnTo>
                  <a:pt x="6449" y="11559"/>
                </a:lnTo>
                <a:lnTo>
                  <a:pt x="5792" y="11851"/>
                </a:lnTo>
                <a:lnTo>
                  <a:pt x="4916" y="12216"/>
                </a:lnTo>
                <a:lnTo>
                  <a:pt x="4064" y="12605"/>
                </a:lnTo>
                <a:lnTo>
                  <a:pt x="3602" y="12848"/>
                </a:lnTo>
                <a:lnTo>
                  <a:pt x="3432" y="12629"/>
                </a:lnTo>
                <a:lnTo>
                  <a:pt x="3261" y="12435"/>
                </a:lnTo>
                <a:lnTo>
                  <a:pt x="3091" y="12264"/>
                </a:lnTo>
                <a:lnTo>
                  <a:pt x="2872" y="12118"/>
                </a:lnTo>
                <a:lnTo>
                  <a:pt x="2653" y="12021"/>
                </a:lnTo>
                <a:lnTo>
                  <a:pt x="2434" y="11948"/>
                </a:lnTo>
                <a:lnTo>
                  <a:pt x="2191" y="11924"/>
                </a:lnTo>
                <a:lnTo>
                  <a:pt x="1923" y="11948"/>
                </a:lnTo>
                <a:lnTo>
                  <a:pt x="1777" y="11924"/>
                </a:lnTo>
                <a:lnTo>
                  <a:pt x="1631" y="11948"/>
                </a:lnTo>
                <a:lnTo>
                  <a:pt x="1461" y="11972"/>
                </a:lnTo>
                <a:lnTo>
                  <a:pt x="1315" y="12045"/>
                </a:lnTo>
                <a:lnTo>
                  <a:pt x="1023" y="12191"/>
                </a:lnTo>
                <a:lnTo>
                  <a:pt x="804" y="12386"/>
                </a:lnTo>
                <a:lnTo>
                  <a:pt x="633" y="12532"/>
                </a:lnTo>
                <a:lnTo>
                  <a:pt x="487" y="12678"/>
                </a:lnTo>
                <a:lnTo>
                  <a:pt x="366" y="12848"/>
                </a:lnTo>
                <a:lnTo>
                  <a:pt x="268" y="13043"/>
                </a:lnTo>
                <a:lnTo>
                  <a:pt x="171" y="13238"/>
                </a:lnTo>
                <a:lnTo>
                  <a:pt x="98" y="13432"/>
                </a:lnTo>
                <a:lnTo>
                  <a:pt x="49" y="13651"/>
                </a:lnTo>
                <a:lnTo>
                  <a:pt x="25" y="13846"/>
                </a:lnTo>
                <a:lnTo>
                  <a:pt x="1" y="14089"/>
                </a:lnTo>
                <a:lnTo>
                  <a:pt x="25" y="14308"/>
                </a:lnTo>
                <a:lnTo>
                  <a:pt x="74" y="14503"/>
                </a:lnTo>
                <a:lnTo>
                  <a:pt x="122" y="14722"/>
                </a:lnTo>
                <a:lnTo>
                  <a:pt x="195" y="14917"/>
                </a:lnTo>
                <a:lnTo>
                  <a:pt x="317" y="15087"/>
                </a:lnTo>
                <a:lnTo>
                  <a:pt x="439" y="15257"/>
                </a:lnTo>
                <a:lnTo>
                  <a:pt x="560" y="15428"/>
                </a:lnTo>
                <a:lnTo>
                  <a:pt x="706" y="15574"/>
                </a:lnTo>
                <a:lnTo>
                  <a:pt x="877" y="15695"/>
                </a:lnTo>
                <a:lnTo>
                  <a:pt x="1071" y="15817"/>
                </a:lnTo>
                <a:lnTo>
                  <a:pt x="1242" y="15914"/>
                </a:lnTo>
                <a:lnTo>
                  <a:pt x="1436" y="15987"/>
                </a:lnTo>
                <a:lnTo>
                  <a:pt x="1655" y="16036"/>
                </a:lnTo>
                <a:lnTo>
                  <a:pt x="1850" y="16085"/>
                </a:lnTo>
                <a:lnTo>
                  <a:pt x="2312" y="16085"/>
                </a:lnTo>
                <a:lnTo>
                  <a:pt x="2531" y="16036"/>
                </a:lnTo>
                <a:lnTo>
                  <a:pt x="2726" y="15963"/>
                </a:lnTo>
                <a:lnTo>
                  <a:pt x="2921" y="15890"/>
                </a:lnTo>
                <a:lnTo>
                  <a:pt x="3091" y="15793"/>
                </a:lnTo>
                <a:lnTo>
                  <a:pt x="3237" y="15671"/>
                </a:lnTo>
                <a:lnTo>
                  <a:pt x="3383" y="15525"/>
                </a:lnTo>
                <a:lnTo>
                  <a:pt x="3529" y="15355"/>
                </a:lnTo>
                <a:lnTo>
                  <a:pt x="3626" y="15184"/>
                </a:lnTo>
                <a:lnTo>
                  <a:pt x="3724" y="15014"/>
                </a:lnTo>
                <a:lnTo>
                  <a:pt x="3797" y="14819"/>
                </a:lnTo>
                <a:lnTo>
                  <a:pt x="3870" y="14625"/>
                </a:lnTo>
                <a:lnTo>
                  <a:pt x="3918" y="14406"/>
                </a:lnTo>
                <a:lnTo>
                  <a:pt x="3918" y="14211"/>
                </a:lnTo>
                <a:lnTo>
                  <a:pt x="3943" y="13992"/>
                </a:lnTo>
                <a:lnTo>
                  <a:pt x="3918" y="13773"/>
                </a:lnTo>
                <a:lnTo>
                  <a:pt x="3870" y="13530"/>
                </a:lnTo>
                <a:lnTo>
                  <a:pt x="3797" y="13311"/>
                </a:lnTo>
                <a:lnTo>
                  <a:pt x="4502" y="12970"/>
                </a:lnTo>
                <a:lnTo>
                  <a:pt x="5378" y="12581"/>
                </a:lnTo>
                <a:lnTo>
                  <a:pt x="6254" y="12216"/>
                </a:lnTo>
                <a:lnTo>
                  <a:pt x="6522" y="12118"/>
                </a:lnTo>
                <a:lnTo>
                  <a:pt x="6790" y="12021"/>
                </a:lnTo>
                <a:lnTo>
                  <a:pt x="7081" y="11924"/>
                </a:lnTo>
                <a:lnTo>
                  <a:pt x="7203" y="11851"/>
                </a:lnTo>
                <a:lnTo>
                  <a:pt x="7325" y="11778"/>
                </a:lnTo>
                <a:lnTo>
                  <a:pt x="7422" y="12021"/>
                </a:lnTo>
                <a:lnTo>
                  <a:pt x="7544" y="12240"/>
                </a:lnTo>
                <a:lnTo>
                  <a:pt x="7690" y="12459"/>
                </a:lnTo>
                <a:lnTo>
                  <a:pt x="7836" y="12678"/>
                </a:lnTo>
                <a:lnTo>
                  <a:pt x="8006" y="12873"/>
                </a:lnTo>
                <a:lnTo>
                  <a:pt x="8176" y="13043"/>
                </a:lnTo>
                <a:lnTo>
                  <a:pt x="8371" y="13213"/>
                </a:lnTo>
                <a:lnTo>
                  <a:pt x="8566" y="13384"/>
                </a:lnTo>
                <a:lnTo>
                  <a:pt x="8785" y="13530"/>
                </a:lnTo>
                <a:lnTo>
                  <a:pt x="9004" y="13651"/>
                </a:lnTo>
                <a:lnTo>
                  <a:pt x="9223" y="13773"/>
                </a:lnTo>
                <a:lnTo>
                  <a:pt x="9466" y="13870"/>
                </a:lnTo>
                <a:lnTo>
                  <a:pt x="9685" y="13968"/>
                </a:lnTo>
                <a:lnTo>
                  <a:pt x="9928" y="14041"/>
                </a:lnTo>
                <a:lnTo>
                  <a:pt x="10196" y="14114"/>
                </a:lnTo>
                <a:lnTo>
                  <a:pt x="10439" y="14162"/>
                </a:lnTo>
                <a:lnTo>
                  <a:pt x="10391" y="14308"/>
                </a:lnTo>
                <a:lnTo>
                  <a:pt x="10366" y="14454"/>
                </a:lnTo>
                <a:lnTo>
                  <a:pt x="10342" y="14844"/>
                </a:lnTo>
                <a:lnTo>
                  <a:pt x="10342" y="15209"/>
                </a:lnTo>
                <a:lnTo>
                  <a:pt x="10342" y="15963"/>
                </a:lnTo>
                <a:lnTo>
                  <a:pt x="10342" y="16936"/>
                </a:lnTo>
                <a:lnTo>
                  <a:pt x="10220" y="16961"/>
                </a:lnTo>
                <a:lnTo>
                  <a:pt x="10147" y="16985"/>
                </a:lnTo>
                <a:lnTo>
                  <a:pt x="10099" y="17034"/>
                </a:lnTo>
                <a:lnTo>
                  <a:pt x="10074" y="17082"/>
                </a:lnTo>
                <a:lnTo>
                  <a:pt x="10050" y="17155"/>
                </a:lnTo>
                <a:lnTo>
                  <a:pt x="9758" y="17253"/>
                </a:lnTo>
                <a:lnTo>
                  <a:pt x="9490" y="17399"/>
                </a:lnTo>
                <a:lnTo>
                  <a:pt x="9247" y="17569"/>
                </a:lnTo>
                <a:lnTo>
                  <a:pt x="9028" y="17763"/>
                </a:lnTo>
                <a:lnTo>
                  <a:pt x="8833" y="18007"/>
                </a:lnTo>
                <a:lnTo>
                  <a:pt x="8687" y="18299"/>
                </a:lnTo>
                <a:lnTo>
                  <a:pt x="8590" y="18591"/>
                </a:lnTo>
                <a:lnTo>
                  <a:pt x="8517" y="18907"/>
                </a:lnTo>
                <a:lnTo>
                  <a:pt x="8517" y="19126"/>
                </a:lnTo>
                <a:lnTo>
                  <a:pt x="8517" y="19345"/>
                </a:lnTo>
                <a:lnTo>
                  <a:pt x="8566" y="19564"/>
                </a:lnTo>
                <a:lnTo>
                  <a:pt x="8614" y="19783"/>
                </a:lnTo>
                <a:lnTo>
                  <a:pt x="8712" y="19978"/>
                </a:lnTo>
                <a:lnTo>
                  <a:pt x="8809" y="20172"/>
                </a:lnTo>
                <a:lnTo>
                  <a:pt x="8931" y="20343"/>
                </a:lnTo>
                <a:lnTo>
                  <a:pt x="9052" y="20513"/>
                </a:lnTo>
                <a:lnTo>
                  <a:pt x="9198" y="20659"/>
                </a:lnTo>
                <a:lnTo>
                  <a:pt x="9369" y="20805"/>
                </a:lnTo>
                <a:lnTo>
                  <a:pt x="9563" y="20927"/>
                </a:lnTo>
                <a:lnTo>
                  <a:pt x="9758" y="21024"/>
                </a:lnTo>
                <a:lnTo>
                  <a:pt x="9953" y="21121"/>
                </a:lnTo>
                <a:lnTo>
                  <a:pt x="10147" y="21170"/>
                </a:lnTo>
                <a:lnTo>
                  <a:pt x="10366" y="21219"/>
                </a:lnTo>
                <a:lnTo>
                  <a:pt x="10610" y="21243"/>
                </a:lnTo>
                <a:lnTo>
                  <a:pt x="10853" y="21243"/>
                </a:lnTo>
                <a:lnTo>
                  <a:pt x="11072" y="21194"/>
                </a:lnTo>
                <a:lnTo>
                  <a:pt x="11291" y="21146"/>
                </a:lnTo>
                <a:lnTo>
                  <a:pt x="11486" y="21073"/>
                </a:lnTo>
                <a:lnTo>
                  <a:pt x="11680" y="20975"/>
                </a:lnTo>
                <a:lnTo>
                  <a:pt x="11875" y="20854"/>
                </a:lnTo>
                <a:lnTo>
                  <a:pt x="12045" y="20708"/>
                </a:lnTo>
                <a:lnTo>
                  <a:pt x="12191" y="20537"/>
                </a:lnTo>
                <a:lnTo>
                  <a:pt x="12313" y="20367"/>
                </a:lnTo>
                <a:lnTo>
                  <a:pt x="12435" y="20172"/>
                </a:lnTo>
                <a:lnTo>
                  <a:pt x="12532" y="19978"/>
                </a:lnTo>
                <a:lnTo>
                  <a:pt x="12629" y="19783"/>
                </a:lnTo>
                <a:lnTo>
                  <a:pt x="12678" y="19564"/>
                </a:lnTo>
                <a:lnTo>
                  <a:pt x="12727" y="19345"/>
                </a:lnTo>
                <a:lnTo>
                  <a:pt x="12751" y="19126"/>
                </a:lnTo>
                <a:lnTo>
                  <a:pt x="12751" y="18883"/>
                </a:lnTo>
                <a:lnTo>
                  <a:pt x="12727" y="18712"/>
                </a:lnTo>
                <a:lnTo>
                  <a:pt x="12678" y="18518"/>
                </a:lnTo>
                <a:lnTo>
                  <a:pt x="12629" y="18347"/>
                </a:lnTo>
                <a:lnTo>
                  <a:pt x="12581" y="18177"/>
                </a:lnTo>
                <a:lnTo>
                  <a:pt x="12483" y="18031"/>
                </a:lnTo>
                <a:lnTo>
                  <a:pt x="12386" y="17885"/>
                </a:lnTo>
                <a:lnTo>
                  <a:pt x="12289" y="17739"/>
                </a:lnTo>
                <a:lnTo>
                  <a:pt x="12167" y="17617"/>
                </a:lnTo>
                <a:lnTo>
                  <a:pt x="11899" y="17374"/>
                </a:lnTo>
                <a:lnTo>
                  <a:pt x="11607" y="17180"/>
                </a:lnTo>
                <a:lnTo>
                  <a:pt x="11267" y="17058"/>
                </a:lnTo>
                <a:lnTo>
                  <a:pt x="10926" y="16961"/>
                </a:lnTo>
                <a:lnTo>
                  <a:pt x="10926" y="16717"/>
                </a:lnTo>
                <a:lnTo>
                  <a:pt x="10926" y="15598"/>
                </a:lnTo>
                <a:lnTo>
                  <a:pt x="10926" y="15014"/>
                </a:lnTo>
                <a:lnTo>
                  <a:pt x="10902" y="14649"/>
                </a:lnTo>
                <a:lnTo>
                  <a:pt x="10926" y="14454"/>
                </a:lnTo>
                <a:lnTo>
                  <a:pt x="10926" y="14381"/>
                </a:lnTo>
                <a:lnTo>
                  <a:pt x="10975" y="14308"/>
                </a:lnTo>
                <a:lnTo>
                  <a:pt x="10999" y="14211"/>
                </a:lnTo>
                <a:lnTo>
                  <a:pt x="11413" y="14187"/>
                </a:lnTo>
                <a:lnTo>
                  <a:pt x="11826" y="14114"/>
                </a:lnTo>
                <a:lnTo>
                  <a:pt x="11924" y="14114"/>
                </a:lnTo>
                <a:lnTo>
                  <a:pt x="11997" y="14089"/>
                </a:lnTo>
                <a:lnTo>
                  <a:pt x="12021" y="14065"/>
                </a:lnTo>
                <a:lnTo>
                  <a:pt x="12264" y="13992"/>
                </a:lnTo>
                <a:lnTo>
                  <a:pt x="12483" y="13919"/>
                </a:lnTo>
                <a:lnTo>
                  <a:pt x="12727" y="13822"/>
                </a:lnTo>
                <a:lnTo>
                  <a:pt x="12946" y="13700"/>
                </a:lnTo>
                <a:lnTo>
                  <a:pt x="13140" y="13578"/>
                </a:lnTo>
                <a:lnTo>
                  <a:pt x="13335" y="13432"/>
                </a:lnTo>
                <a:lnTo>
                  <a:pt x="13530" y="13286"/>
                </a:lnTo>
                <a:lnTo>
                  <a:pt x="13700" y="13116"/>
                </a:lnTo>
                <a:lnTo>
                  <a:pt x="13822" y="13140"/>
                </a:lnTo>
                <a:lnTo>
                  <a:pt x="13870" y="13116"/>
                </a:lnTo>
                <a:lnTo>
                  <a:pt x="13919" y="13067"/>
                </a:lnTo>
                <a:lnTo>
                  <a:pt x="13943" y="13043"/>
                </a:lnTo>
                <a:lnTo>
                  <a:pt x="13943" y="12970"/>
                </a:lnTo>
                <a:lnTo>
                  <a:pt x="13919" y="12921"/>
                </a:lnTo>
                <a:lnTo>
                  <a:pt x="14089" y="12727"/>
                </a:lnTo>
                <a:lnTo>
                  <a:pt x="14235" y="12508"/>
                </a:lnTo>
                <a:lnTo>
                  <a:pt x="14381" y="12289"/>
                </a:lnTo>
                <a:lnTo>
                  <a:pt x="14503" y="12045"/>
                </a:lnTo>
                <a:lnTo>
                  <a:pt x="14625" y="11802"/>
                </a:lnTo>
                <a:lnTo>
                  <a:pt x="14722" y="11559"/>
                </a:lnTo>
                <a:lnTo>
                  <a:pt x="14795" y="11315"/>
                </a:lnTo>
                <a:lnTo>
                  <a:pt x="14868" y="11048"/>
                </a:lnTo>
                <a:lnTo>
                  <a:pt x="14989" y="11096"/>
                </a:lnTo>
                <a:lnTo>
                  <a:pt x="15135" y="11145"/>
                </a:lnTo>
                <a:lnTo>
                  <a:pt x="15403" y="11169"/>
                </a:lnTo>
                <a:lnTo>
                  <a:pt x="16912" y="11364"/>
                </a:lnTo>
                <a:lnTo>
                  <a:pt x="17885" y="11510"/>
                </a:lnTo>
                <a:lnTo>
                  <a:pt x="17909" y="11753"/>
                </a:lnTo>
                <a:lnTo>
                  <a:pt x="17982" y="11997"/>
                </a:lnTo>
                <a:lnTo>
                  <a:pt x="18055" y="12264"/>
                </a:lnTo>
                <a:lnTo>
                  <a:pt x="18177" y="12483"/>
                </a:lnTo>
                <a:lnTo>
                  <a:pt x="18299" y="12678"/>
                </a:lnTo>
                <a:lnTo>
                  <a:pt x="18445" y="12848"/>
                </a:lnTo>
                <a:lnTo>
                  <a:pt x="18615" y="13019"/>
                </a:lnTo>
                <a:lnTo>
                  <a:pt x="18785" y="13140"/>
                </a:lnTo>
                <a:lnTo>
                  <a:pt x="18956" y="13262"/>
                </a:lnTo>
                <a:lnTo>
                  <a:pt x="19150" y="13359"/>
                </a:lnTo>
                <a:lnTo>
                  <a:pt x="19345" y="13432"/>
                </a:lnTo>
                <a:lnTo>
                  <a:pt x="19564" y="13481"/>
                </a:lnTo>
                <a:lnTo>
                  <a:pt x="19759" y="13505"/>
                </a:lnTo>
                <a:lnTo>
                  <a:pt x="19978" y="13530"/>
                </a:lnTo>
                <a:lnTo>
                  <a:pt x="20197" y="13530"/>
                </a:lnTo>
                <a:lnTo>
                  <a:pt x="20416" y="13505"/>
                </a:lnTo>
                <a:lnTo>
                  <a:pt x="20610" y="13457"/>
                </a:lnTo>
                <a:lnTo>
                  <a:pt x="20829" y="13384"/>
                </a:lnTo>
                <a:lnTo>
                  <a:pt x="21024" y="13311"/>
                </a:lnTo>
                <a:lnTo>
                  <a:pt x="21219" y="13189"/>
                </a:lnTo>
                <a:lnTo>
                  <a:pt x="21413" y="13067"/>
                </a:lnTo>
                <a:lnTo>
                  <a:pt x="21608" y="12921"/>
                </a:lnTo>
                <a:lnTo>
                  <a:pt x="21754" y="12751"/>
                </a:lnTo>
                <a:lnTo>
                  <a:pt x="21876" y="12581"/>
                </a:lnTo>
                <a:lnTo>
                  <a:pt x="21973" y="12386"/>
                </a:lnTo>
                <a:lnTo>
                  <a:pt x="22070" y="12191"/>
                </a:lnTo>
                <a:lnTo>
                  <a:pt x="22119" y="11997"/>
                </a:lnTo>
                <a:lnTo>
                  <a:pt x="22168" y="11778"/>
                </a:lnTo>
                <a:lnTo>
                  <a:pt x="22192" y="11583"/>
                </a:lnTo>
                <a:lnTo>
                  <a:pt x="22192" y="11364"/>
                </a:lnTo>
                <a:lnTo>
                  <a:pt x="22143" y="11145"/>
                </a:lnTo>
                <a:lnTo>
                  <a:pt x="22095" y="10926"/>
                </a:lnTo>
                <a:lnTo>
                  <a:pt x="22022" y="10731"/>
                </a:lnTo>
                <a:lnTo>
                  <a:pt x="21949" y="10537"/>
                </a:lnTo>
                <a:lnTo>
                  <a:pt x="21827" y="10342"/>
                </a:lnTo>
                <a:lnTo>
                  <a:pt x="21681" y="10172"/>
                </a:lnTo>
                <a:lnTo>
                  <a:pt x="21559" y="10050"/>
                </a:lnTo>
                <a:lnTo>
                  <a:pt x="21413" y="9928"/>
                </a:lnTo>
                <a:lnTo>
                  <a:pt x="21267" y="9831"/>
                </a:lnTo>
                <a:lnTo>
                  <a:pt x="21121" y="9734"/>
                </a:lnTo>
                <a:lnTo>
                  <a:pt x="20951" y="9661"/>
                </a:lnTo>
                <a:lnTo>
                  <a:pt x="20781" y="9612"/>
                </a:lnTo>
                <a:lnTo>
                  <a:pt x="20416" y="9515"/>
                </a:lnTo>
                <a:lnTo>
                  <a:pt x="20026" y="9466"/>
                </a:lnTo>
                <a:lnTo>
                  <a:pt x="19661" y="9490"/>
                </a:lnTo>
                <a:lnTo>
                  <a:pt x="19467" y="9515"/>
                </a:lnTo>
                <a:lnTo>
                  <a:pt x="19296" y="9563"/>
                </a:lnTo>
                <a:lnTo>
                  <a:pt x="19126" y="9636"/>
                </a:lnTo>
                <a:lnTo>
                  <a:pt x="18956" y="9709"/>
                </a:lnTo>
                <a:lnTo>
                  <a:pt x="18931" y="9709"/>
                </a:lnTo>
                <a:lnTo>
                  <a:pt x="18737" y="9807"/>
                </a:lnTo>
                <a:lnTo>
                  <a:pt x="18542" y="9928"/>
                </a:lnTo>
                <a:lnTo>
                  <a:pt x="18372" y="10074"/>
                </a:lnTo>
                <a:lnTo>
                  <a:pt x="18250" y="10245"/>
                </a:lnTo>
                <a:lnTo>
                  <a:pt x="18128" y="10415"/>
                </a:lnTo>
                <a:lnTo>
                  <a:pt x="18031" y="10610"/>
                </a:lnTo>
                <a:lnTo>
                  <a:pt x="17958" y="10804"/>
                </a:lnTo>
                <a:lnTo>
                  <a:pt x="17909" y="11023"/>
                </a:lnTo>
                <a:lnTo>
                  <a:pt x="16595" y="10853"/>
                </a:lnTo>
                <a:lnTo>
                  <a:pt x="15890" y="10756"/>
                </a:lnTo>
                <a:lnTo>
                  <a:pt x="15354" y="10707"/>
                </a:lnTo>
                <a:lnTo>
                  <a:pt x="15111" y="10683"/>
                </a:lnTo>
                <a:lnTo>
                  <a:pt x="14917" y="10707"/>
                </a:lnTo>
                <a:lnTo>
                  <a:pt x="14941" y="10366"/>
                </a:lnTo>
                <a:lnTo>
                  <a:pt x="14941" y="10001"/>
                </a:lnTo>
                <a:lnTo>
                  <a:pt x="14917" y="9636"/>
                </a:lnTo>
                <a:lnTo>
                  <a:pt x="14844" y="9296"/>
                </a:lnTo>
                <a:lnTo>
                  <a:pt x="14892" y="9247"/>
                </a:lnTo>
                <a:lnTo>
                  <a:pt x="14892" y="9223"/>
                </a:lnTo>
                <a:lnTo>
                  <a:pt x="14868" y="9174"/>
                </a:lnTo>
                <a:lnTo>
                  <a:pt x="14844" y="9150"/>
                </a:lnTo>
                <a:lnTo>
                  <a:pt x="14819" y="9126"/>
                </a:lnTo>
                <a:lnTo>
                  <a:pt x="14722" y="8858"/>
                </a:lnTo>
                <a:lnTo>
                  <a:pt x="14625" y="8590"/>
                </a:lnTo>
                <a:lnTo>
                  <a:pt x="14503" y="8323"/>
                </a:lnTo>
                <a:lnTo>
                  <a:pt x="14357" y="8079"/>
                </a:lnTo>
                <a:lnTo>
                  <a:pt x="14187" y="7860"/>
                </a:lnTo>
                <a:lnTo>
                  <a:pt x="14016" y="7641"/>
                </a:lnTo>
                <a:lnTo>
                  <a:pt x="13822" y="7447"/>
                </a:lnTo>
                <a:lnTo>
                  <a:pt x="13627" y="7252"/>
                </a:lnTo>
                <a:lnTo>
                  <a:pt x="13773" y="7179"/>
                </a:lnTo>
                <a:lnTo>
                  <a:pt x="13919" y="7106"/>
                </a:lnTo>
                <a:lnTo>
                  <a:pt x="14187" y="6887"/>
                </a:lnTo>
                <a:lnTo>
                  <a:pt x="14673" y="6425"/>
                </a:lnTo>
                <a:lnTo>
                  <a:pt x="15500" y="5695"/>
                </a:lnTo>
                <a:lnTo>
                  <a:pt x="15890" y="5330"/>
                </a:lnTo>
                <a:lnTo>
                  <a:pt x="16279" y="4940"/>
                </a:lnTo>
                <a:lnTo>
                  <a:pt x="16620" y="4600"/>
                </a:lnTo>
                <a:lnTo>
                  <a:pt x="16912" y="4235"/>
                </a:lnTo>
                <a:lnTo>
                  <a:pt x="17106" y="4283"/>
                </a:lnTo>
                <a:lnTo>
                  <a:pt x="17666" y="4283"/>
                </a:lnTo>
                <a:lnTo>
                  <a:pt x="17909" y="4259"/>
                </a:lnTo>
                <a:lnTo>
                  <a:pt x="18128" y="4235"/>
                </a:lnTo>
                <a:lnTo>
                  <a:pt x="18347" y="4162"/>
                </a:lnTo>
                <a:lnTo>
                  <a:pt x="18566" y="4089"/>
                </a:lnTo>
                <a:lnTo>
                  <a:pt x="18785" y="3991"/>
                </a:lnTo>
                <a:lnTo>
                  <a:pt x="18980" y="3894"/>
                </a:lnTo>
                <a:lnTo>
                  <a:pt x="19150" y="3772"/>
                </a:lnTo>
                <a:lnTo>
                  <a:pt x="19345" y="3626"/>
                </a:lnTo>
                <a:lnTo>
                  <a:pt x="19491" y="3480"/>
                </a:lnTo>
                <a:lnTo>
                  <a:pt x="19637" y="3310"/>
                </a:lnTo>
                <a:lnTo>
                  <a:pt x="19783" y="3140"/>
                </a:lnTo>
                <a:lnTo>
                  <a:pt x="19880" y="2945"/>
                </a:lnTo>
                <a:lnTo>
                  <a:pt x="19978" y="2726"/>
                </a:lnTo>
                <a:lnTo>
                  <a:pt x="20051" y="2531"/>
                </a:lnTo>
                <a:lnTo>
                  <a:pt x="20124" y="2288"/>
                </a:lnTo>
                <a:lnTo>
                  <a:pt x="20148" y="2069"/>
                </a:lnTo>
                <a:lnTo>
                  <a:pt x="20172" y="1874"/>
                </a:lnTo>
                <a:lnTo>
                  <a:pt x="20148" y="1680"/>
                </a:lnTo>
                <a:lnTo>
                  <a:pt x="20099" y="1485"/>
                </a:lnTo>
                <a:lnTo>
                  <a:pt x="20051" y="1290"/>
                </a:lnTo>
                <a:lnTo>
                  <a:pt x="19953" y="1120"/>
                </a:lnTo>
                <a:lnTo>
                  <a:pt x="19856" y="974"/>
                </a:lnTo>
                <a:lnTo>
                  <a:pt x="19759" y="804"/>
                </a:lnTo>
                <a:lnTo>
                  <a:pt x="19613" y="682"/>
                </a:lnTo>
                <a:lnTo>
                  <a:pt x="19467" y="536"/>
                </a:lnTo>
                <a:lnTo>
                  <a:pt x="19321" y="415"/>
                </a:lnTo>
                <a:lnTo>
                  <a:pt x="19150" y="317"/>
                </a:lnTo>
                <a:lnTo>
                  <a:pt x="18980" y="244"/>
                </a:lnTo>
                <a:lnTo>
                  <a:pt x="18810" y="171"/>
                </a:lnTo>
                <a:lnTo>
                  <a:pt x="18615" y="123"/>
                </a:lnTo>
                <a:lnTo>
                  <a:pt x="18420" y="74"/>
                </a:lnTo>
                <a:lnTo>
                  <a:pt x="18226" y="74"/>
                </a:lnTo>
                <a:lnTo>
                  <a:pt x="18104" y="25"/>
                </a:lnTo>
                <a:lnTo>
                  <a:pt x="1798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0" name="Google Shape;2290;p44"/>
          <p:cNvSpPr/>
          <p:nvPr/>
        </p:nvSpPr>
        <p:spPr>
          <a:xfrm>
            <a:off x="3380278" y="2137889"/>
            <a:ext cx="253583" cy="230105"/>
          </a:xfrm>
          <a:custGeom>
            <a:avLst/>
            <a:gdLst/>
            <a:ahLst/>
            <a:cxnLst/>
            <a:rect l="l" t="t" r="r" b="b"/>
            <a:pathLst>
              <a:path w="22606" h="20513" extrusionOk="0">
                <a:moveTo>
                  <a:pt x="3650" y="5086"/>
                </a:moveTo>
                <a:lnTo>
                  <a:pt x="3650" y="5280"/>
                </a:lnTo>
                <a:lnTo>
                  <a:pt x="3650" y="5451"/>
                </a:lnTo>
                <a:lnTo>
                  <a:pt x="3650" y="5621"/>
                </a:lnTo>
                <a:lnTo>
                  <a:pt x="3431" y="5475"/>
                </a:lnTo>
                <a:lnTo>
                  <a:pt x="3212" y="5329"/>
                </a:lnTo>
                <a:lnTo>
                  <a:pt x="3431" y="5207"/>
                </a:lnTo>
                <a:lnTo>
                  <a:pt x="3650" y="5086"/>
                </a:lnTo>
                <a:close/>
                <a:moveTo>
                  <a:pt x="18323" y="4915"/>
                </a:moveTo>
                <a:lnTo>
                  <a:pt x="18736" y="5134"/>
                </a:lnTo>
                <a:lnTo>
                  <a:pt x="19150" y="5353"/>
                </a:lnTo>
                <a:lnTo>
                  <a:pt x="18347" y="5889"/>
                </a:lnTo>
                <a:lnTo>
                  <a:pt x="18347" y="5451"/>
                </a:lnTo>
                <a:lnTo>
                  <a:pt x="18347" y="5183"/>
                </a:lnTo>
                <a:lnTo>
                  <a:pt x="18323" y="4915"/>
                </a:lnTo>
                <a:close/>
                <a:moveTo>
                  <a:pt x="4380" y="4599"/>
                </a:moveTo>
                <a:lnTo>
                  <a:pt x="4307" y="4964"/>
                </a:lnTo>
                <a:lnTo>
                  <a:pt x="4283" y="5329"/>
                </a:lnTo>
                <a:lnTo>
                  <a:pt x="4283" y="5718"/>
                </a:lnTo>
                <a:lnTo>
                  <a:pt x="4307" y="6083"/>
                </a:lnTo>
                <a:lnTo>
                  <a:pt x="4307" y="6083"/>
                </a:lnTo>
                <a:lnTo>
                  <a:pt x="3869" y="5767"/>
                </a:lnTo>
                <a:lnTo>
                  <a:pt x="3845" y="5451"/>
                </a:lnTo>
                <a:lnTo>
                  <a:pt x="3821" y="5232"/>
                </a:lnTo>
                <a:lnTo>
                  <a:pt x="3796" y="4988"/>
                </a:lnTo>
                <a:lnTo>
                  <a:pt x="4380" y="4599"/>
                </a:lnTo>
                <a:close/>
                <a:moveTo>
                  <a:pt x="17569" y="4453"/>
                </a:moveTo>
                <a:lnTo>
                  <a:pt x="18201" y="4842"/>
                </a:lnTo>
                <a:lnTo>
                  <a:pt x="18153" y="5086"/>
                </a:lnTo>
                <a:lnTo>
                  <a:pt x="18104" y="5329"/>
                </a:lnTo>
                <a:lnTo>
                  <a:pt x="18080" y="5694"/>
                </a:lnTo>
                <a:lnTo>
                  <a:pt x="18055" y="5864"/>
                </a:lnTo>
                <a:lnTo>
                  <a:pt x="18055" y="6059"/>
                </a:lnTo>
                <a:lnTo>
                  <a:pt x="17398" y="6473"/>
                </a:lnTo>
                <a:lnTo>
                  <a:pt x="17471" y="5913"/>
                </a:lnTo>
                <a:lnTo>
                  <a:pt x="17520" y="5353"/>
                </a:lnTo>
                <a:lnTo>
                  <a:pt x="17569" y="4915"/>
                </a:lnTo>
                <a:lnTo>
                  <a:pt x="17569" y="4672"/>
                </a:lnTo>
                <a:lnTo>
                  <a:pt x="17569" y="4453"/>
                </a:lnTo>
                <a:close/>
                <a:moveTo>
                  <a:pt x="5135" y="4161"/>
                </a:moveTo>
                <a:lnTo>
                  <a:pt x="5110" y="4380"/>
                </a:lnTo>
                <a:lnTo>
                  <a:pt x="5086" y="4648"/>
                </a:lnTo>
                <a:lnTo>
                  <a:pt x="5086" y="5134"/>
                </a:lnTo>
                <a:lnTo>
                  <a:pt x="5013" y="6546"/>
                </a:lnTo>
                <a:lnTo>
                  <a:pt x="4575" y="6278"/>
                </a:lnTo>
                <a:lnTo>
                  <a:pt x="4575" y="5378"/>
                </a:lnTo>
                <a:lnTo>
                  <a:pt x="4575" y="4940"/>
                </a:lnTo>
                <a:lnTo>
                  <a:pt x="4575" y="4721"/>
                </a:lnTo>
                <a:lnTo>
                  <a:pt x="4551" y="4502"/>
                </a:lnTo>
                <a:lnTo>
                  <a:pt x="4599" y="4477"/>
                </a:lnTo>
                <a:lnTo>
                  <a:pt x="5135" y="4161"/>
                </a:lnTo>
                <a:close/>
                <a:moveTo>
                  <a:pt x="5889" y="3699"/>
                </a:moveTo>
                <a:lnTo>
                  <a:pt x="5865" y="4088"/>
                </a:lnTo>
                <a:lnTo>
                  <a:pt x="5865" y="4453"/>
                </a:lnTo>
                <a:lnTo>
                  <a:pt x="5865" y="5232"/>
                </a:lnTo>
                <a:lnTo>
                  <a:pt x="5840" y="6132"/>
                </a:lnTo>
                <a:lnTo>
                  <a:pt x="5816" y="6594"/>
                </a:lnTo>
                <a:lnTo>
                  <a:pt x="5816" y="7032"/>
                </a:lnTo>
                <a:lnTo>
                  <a:pt x="5256" y="6692"/>
                </a:lnTo>
                <a:lnTo>
                  <a:pt x="5305" y="5305"/>
                </a:lnTo>
                <a:lnTo>
                  <a:pt x="5354" y="4672"/>
                </a:lnTo>
                <a:lnTo>
                  <a:pt x="5354" y="4356"/>
                </a:lnTo>
                <a:lnTo>
                  <a:pt x="5329" y="4039"/>
                </a:lnTo>
                <a:lnTo>
                  <a:pt x="5889" y="3699"/>
                </a:lnTo>
                <a:close/>
                <a:moveTo>
                  <a:pt x="15817" y="3407"/>
                </a:moveTo>
                <a:lnTo>
                  <a:pt x="17252" y="4258"/>
                </a:lnTo>
                <a:lnTo>
                  <a:pt x="17374" y="4331"/>
                </a:lnTo>
                <a:lnTo>
                  <a:pt x="17350" y="4526"/>
                </a:lnTo>
                <a:lnTo>
                  <a:pt x="17325" y="4745"/>
                </a:lnTo>
                <a:lnTo>
                  <a:pt x="17325" y="5159"/>
                </a:lnTo>
                <a:lnTo>
                  <a:pt x="17301" y="5840"/>
                </a:lnTo>
                <a:lnTo>
                  <a:pt x="17325" y="6497"/>
                </a:lnTo>
                <a:lnTo>
                  <a:pt x="16668" y="6911"/>
                </a:lnTo>
                <a:lnTo>
                  <a:pt x="16693" y="6594"/>
                </a:lnTo>
                <a:lnTo>
                  <a:pt x="16693" y="6254"/>
                </a:lnTo>
                <a:lnTo>
                  <a:pt x="16693" y="5597"/>
                </a:lnTo>
                <a:lnTo>
                  <a:pt x="16717" y="5183"/>
                </a:lnTo>
                <a:lnTo>
                  <a:pt x="16741" y="4745"/>
                </a:lnTo>
                <a:lnTo>
                  <a:pt x="16741" y="4526"/>
                </a:lnTo>
                <a:lnTo>
                  <a:pt x="16717" y="4307"/>
                </a:lnTo>
                <a:lnTo>
                  <a:pt x="16693" y="4112"/>
                </a:lnTo>
                <a:lnTo>
                  <a:pt x="16620" y="3918"/>
                </a:lnTo>
                <a:lnTo>
                  <a:pt x="16595" y="3893"/>
                </a:lnTo>
                <a:lnTo>
                  <a:pt x="16571" y="3893"/>
                </a:lnTo>
                <a:lnTo>
                  <a:pt x="16498" y="4088"/>
                </a:lnTo>
                <a:lnTo>
                  <a:pt x="16474" y="4258"/>
                </a:lnTo>
                <a:lnTo>
                  <a:pt x="16449" y="4453"/>
                </a:lnTo>
                <a:lnTo>
                  <a:pt x="16425" y="4648"/>
                </a:lnTo>
                <a:lnTo>
                  <a:pt x="16449" y="5426"/>
                </a:lnTo>
                <a:lnTo>
                  <a:pt x="16425" y="6229"/>
                </a:lnTo>
                <a:lnTo>
                  <a:pt x="16425" y="6643"/>
                </a:lnTo>
                <a:lnTo>
                  <a:pt x="16474" y="7032"/>
                </a:lnTo>
                <a:lnTo>
                  <a:pt x="15963" y="7324"/>
                </a:lnTo>
                <a:lnTo>
                  <a:pt x="15914" y="5280"/>
                </a:lnTo>
                <a:lnTo>
                  <a:pt x="15914" y="4331"/>
                </a:lnTo>
                <a:lnTo>
                  <a:pt x="15890" y="3869"/>
                </a:lnTo>
                <a:lnTo>
                  <a:pt x="15817" y="3407"/>
                </a:lnTo>
                <a:close/>
                <a:moveTo>
                  <a:pt x="6814" y="3139"/>
                </a:moveTo>
                <a:lnTo>
                  <a:pt x="6789" y="3382"/>
                </a:lnTo>
                <a:lnTo>
                  <a:pt x="6765" y="3650"/>
                </a:lnTo>
                <a:lnTo>
                  <a:pt x="6765" y="4137"/>
                </a:lnTo>
                <a:lnTo>
                  <a:pt x="6765" y="5134"/>
                </a:lnTo>
                <a:lnTo>
                  <a:pt x="6716" y="6351"/>
                </a:lnTo>
                <a:lnTo>
                  <a:pt x="6716" y="6959"/>
                </a:lnTo>
                <a:lnTo>
                  <a:pt x="6716" y="7543"/>
                </a:lnTo>
                <a:lnTo>
                  <a:pt x="6084" y="7203"/>
                </a:lnTo>
                <a:lnTo>
                  <a:pt x="6108" y="6740"/>
                </a:lnTo>
                <a:lnTo>
                  <a:pt x="6108" y="6302"/>
                </a:lnTo>
                <a:lnTo>
                  <a:pt x="6108" y="5402"/>
                </a:lnTo>
                <a:lnTo>
                  <a:pt x="6132" y="4502"/>
                </a:lnTo>
                <a:lnTo>
                  <a:pt x="6132" y="4039"/>
                </a:lnTo>
                <a:lnTo>
                  <a:pt x="6084" y="3577"/>
                </a:lnTo>
                <a:lnTo>
                  <a:pt x="6814" y="3139"/>
                </a:lnTo>
                <a:close/>
                <a:moveTo>
                  <a:pt x="15087" y="2969"/>
                </a:moveTo>
                <a:lnTo>
                  <a:pt x="15695" y="3334"/>
                </a:lnTo>
                <a:lnTo>
                  <a:pt x="15671" y="3820"/>
                </a:lnTo>
                <a:lnTo>
                  <a:pt x="15646" y="4307"/>
                </a:lnTo>
                <a:lnTo>
                  <a:pt x="15695" y="5280"/>
                </a:lnTo>
                <a:lnTo>
                  <a:pt x="15768" y="7446"/>
                </a:lnTo>
                <a:lnTo>
                  <a:pt x="15695" y="7495"/>
                </a:lnTo>
                <a:lnTo>
                  <a:pt x="15111" y="7811"/>
                </a:lnTo>
                <a:lnTo>
                  <a:pt x="15135" y="7178"/>
                </a:lnTo>
                <a:lnTo>
                  <a:pt x="15135" y="6546"/>
                </a:lnTo>
                <a:lnTo>
                  <a:pt x="15135" y="5280"/>
                </a:lnTo>
                <a:lnTo>
                  <a:pt x="15135" y="3942"/>
                </a:lnTo>
                <a:lnTo>
                  <a:pt x="15135" y="3455"/>
                </a:lnTo>
                <a:lnTo>
                  <a:pt x="15111" y="3212"/>
                </a:lnTo>
                <a:lnTo>
                  <a:pt x="15087" y="2969"/>
                </a:lnTo>
                <a:close/>
                <a:moveTo>
                  <a:pt x="7665" y="2628"/>
                </a:moveTo>
                <a:lnTo>
                  <a:pt x="7641" y="2871"/>
                </a:lnTo>
                <a:lnTo>
                  <a:pt x="7617" y="3115"/>
                </a:lnTo>
                <a:lnTo>
                  <a:pt x="7568" y="3577"/>
                </a:lnTo>
                <a:lnTo>
                  <a:pt x="7495" y="5110"/>
                </a:lnTo>
                <a:lnTo>
                  <a:pt x="7446" y="6497"/>
                </a:lnTo>
                <a:lnTo>
                  <a:pt x="7398" y="7908"/>
                </a:lnTo>
                <a:lnTo>
                  <a:pt x="6984" y="7689"/>
                </a:lnTo>
                <a:lnTo>
                  <a:pt x="7008" y="7105"/>
                </a:lnTo>
                <a:lnTo>
                  <a:pt x="7033" y="6497"/>
                </a:lnTo>
                <a:lnTo>
                  <a:pt x="7033" y="5329"/>
                </a:lnTo>
                <a:lnTo>
                  <a:pt x="7057" y="4769"/>
                </a:lnTo>
                <a:lnTo>
                  <a:pt x="7081" y="4185"/>
                </a:lnTo>
                <a:lnTo>
                  <a:pt x="7081" y="3601"/>
                </a:lnTo>
                <a:lnTo>
                  <a:pt x="7057" y="3309"/>
                </a:lnTo>
                <a:lnTo>
                  <a:pt x="7033" y="3017"/>
                </a:lnTo>
                <a:lnTo>
                  <a:pt x="7665" y="2628"/>
                </a:lnTo>
                <a:close/>
                <a:moveTo>
                  <a:pt x="8517" y="2117"/>
                </a:moveTo>
                <a:lnTo>
                  <a:pt x="8468" y="2458"/>
                </a:lnTo>
                <a:lnTo>
                  <a:pt x="8395" y="2798"/>
                </a:lnTo>
                <a:lnTo>
                  <a:pt x="8322" y="3504"/>
                </a:lnTo>
                <a:lnTo>
                  <a:pt x="8274" y="4185"/>
                </a:lnTo>
                <a:lnTo>
                  <a:pt x="8225" y="4867"/>
                </a:lnTo>
                <a:lnTo>
                  <a:pt x="8152" y="5743"/>
                </a:lnTo>
                <a:lnTo>
                  <a:pt x="8079" y="6619"/>
                </a:lnTo>
                <a:lnTo>
                  <a:pt x="8030" y="6984"/>
                </a:lnTo>
                <a:lnTo>
                  <a:pt x="7982" y="7373"/>
                </a:lnTo>
                <a:lnTo>
                  <a:pt x="7860" y="8127"/>
                </a:lnTo>
                <a:lnTo>
                  <a:pt x="7617" y="8006"/>
                </a:lnTo>
                <a:lnTo>
                  <a:pt x="7763" y="5280"/>
                </a:lnTo>
                <a:lnTo>
                  <a:pt x="7811" y="3772"/>
                </a:lnTo>
                <a:lnTo>
                  <a:pt x="7836" y="3163"/>
                </a:lnTo>
                <a:lnTo>
                  <a:pt x="7836" y="2871"/>
                </a:lnTo>
                <a:lnTo>
                  <a:pt x="7787" y="2555"/>
                </a:lnTo>
                <a:lnTo>
                  <a:pt x="8517" y="2117"/>
                </a:lnTo>
                <a:close/>
                <a:moveTo>
                  <a:pt x="14381" y="2531"/>
                </a:moveTo>
                <a:lnTo>
                  <a:pt x="14989" y="2896"/>
                </a:lnTo>
                <a:lnTo>
                  <a:pt x="14941" y="3163"/>
                </a:lnTo>
                <a:lnTo>
                  <a:pt x="14941" y="3431"/>
                </a:lnTo>
                <a:lnTo>
                  <a:pt x="14941" y="3942"/>
                </a:lnTo>
                <a:lnTo>
                  <a:pt x="14941" y="5280"/>
                </a:lnTo>
                <a:lnTo>
                  <a:pt x="14941" y="6594"/>
                </a:lnTo>
                <a:lnTo>
                  <a:pt x="14941" y="7251"/>
                </a:lnTo>
                <a:lnTo>
                  <a:pt x="14965" y="7908"/>
                </a:lnTo>
                <a:lnTo>
                  <a:pt x="14332" y="8249"/>
                </a:lnTo>
                <a:lnTo>
                  <a:pt x="14332" y="6838"/>
                </a:lnTo>
                <a:lnTo>
                  <a:pt x="14308" y="5426"/>
                </a:lnTo>
                <a:lnTo>
                  <a:pt x="14332" y="4721"/>
                </a:lnTo>
                <a:lnTo>
                  <a:pt x="14357" y="3991"/>
                </a:lnTo>
                <a:lnTo>
                  <a:pt x="14381" y="3261"/>
                </a:lnTo>
                <a:lnTo>
                  <a:pt x="14381" y="2531"/>
                </a:lnTo>
                <a:close/>
                <a:moveTo>
                  <a:pt x="9393" y="1606"/>
                </a:moveTo>
                <a:lnTo>
                  <a:pt x="9344" y="1971"/>
                </a:lnTo>
                <a:lnTo>
                  <a:pt x="9320" y="2336"/>
                </a:lnTo>
                <a:lnTo>
                  <a:pt x="9296" y="3042"/>
                </a:lnTo>
                <a:lnTo>
                  <a:pt x="9150" y="4940"/>
                </a:lnTo>
                <a:lnTo>
                  <a:pt x="9004" y="6740"/>
                </a:lnTo>
                <a:lnTo>
                  <a:pt x="8931" y="7641"/>
                </a:lnTo>
                <a:lnTo>
                  <a:pt x="8833" y="8565"/>
                </a:lnTo>
                <a:lnTo>
                  <a:pt x="8055" y="8225"/>
                </a:lnTo>
                <a:lnTo>
                  <a:pt x="8128" y="7519"/>
                </a:lnTo>
                <a:lnTo>
                  <a:pt x="8176" y="6789"/>
                </a:lnTo>
                <a:lnTo>
                  <a:pt x="8201" y="6351"/>
                </a:lnTo>
                <a:lnTo>
                  <a:pt x="8274" y="5937"/>
                </a:lnTo>
                <a:lnTo>
                  <a:pt x="8347" y="5499"/>
                </a:lnTo>
                <a:lnTo>
                  <a:pt x="8420" y="5061"/>
                </a:lnTo>
                <a:lnTo>
                  <a:pt x="8590" y="3504"/>
                </a:lnTo>
                <a:lnTo>
                  <a:pt x="8687" y="2750"/>
                </a:lnTo>
                <a:lnTo>
                  <a:pt x="8736" y="2385"/>
                </a:lnTo>
                <a:lnTo>
                  <a:pt x="8736" y="1995"/>
                </a:lnTo>
                <a:lnTo>
                  <a:pt x="9077" y="1776"/>
                </a:lnTo>
                <a:lnTo>
                  <a:pt x="9393" y="1606"/>
                </a:lnTo>
                <a:close/>
                <a:moveTo>
                  <a:pt x="10123" y="1192"/>
                </a:moveTo>
                <a:lnTo>
                  <a:pt x="10074" y="1387"/>
                </a:lnTo>
                <a:lnTo>
                  <a:pt x="10050" y="1557"/>
                </a:lnTo>
                <a:lnTo>
                  <a:pt x="10026" y="1947"/>
                </a:lnTo>
                <a:lnTo>
                  <a:pt x="9977" y="2701"/>
                </a:lnTo>
                <a:lnTo>
                  <a:pt x="9807" y="4794"/>
                </a:lnTo>
                <a:lnTo>
                  <a:pt x="9734" y="5840"/>
                </a:lnTo>
                <a:lnTo>
                  <a:pt x="9685" y="6886"/>
                </a:lnTo>
                <a:lnTo>
                  <a:pt x="9661" y="7373"/>
                </a:lnTo>
                <a:lnTo>
                  <a:pt x="9612" y="7860"/>
                </a:lnTo>
                <a:lnTo>
                  <a:pt x="9563" y="8371"/>
                </a:lnTo>
                <a:lnTo>
                  <a:pt x="9539" y="8857"/>
                </a:lnTo>
                <a:lnTo>
                  <a:pt x="9028" y="8638"/>
                </a:lnTo>
                <a:lnTo>
                  <a:pt x="9271" y="6886"/>
                </a:lnTo>
                <a:lnTo>
                  <a:pt x="9369" y="6010"/>
                </a:lnTo>
                <a:lnTo>
                  <a:pt x="9442" y="5110"/>
                </a:lnTo>
                <a:lnTo>
                  <a:pt x="9563" y="3236"/>
                </a:lnTo>
                <a:lnTo>
                  <a:pt x="9636" y="2360"/>
                </a:lnTo>
                <a:lnTo>
                  <a:pt x="9636" y="1922"/>
                </a:lnTo>
                <a:lnTo>
                  <a:pt x="9612" y="1484"/>
                </a:lnTo>
                <a:lnTo>
                  <a:pt x="10123" y="1192"/>
                </a:lnTo>
                <a:close/>
                <a:moveTo>
                  <a:pt x="12751" y="1557"/>
                </a:moveTo>
                <a:lnTo>
                  <a:pt x="12945" y="1655"/>
                </a:lnTo>
                <a:lnTo>
                  <a:pt x="13408" y="1947"/>
                </a:lnTo>
                <a:lnTo>
                  <a:pt x="13335" y="2093"/>
                </a:lnTo>
                <a:lnTo>
                  <a:pt x="13310" y="2239"/>
                </a:lnTo>
                <a:lnTo>
                  <a:pt x="13286" y="2555"/>
                </a:lnTo>
                <a:lnTo>
                  <a:pt x="13286" y="3212"/>
                </a:lnTo>
                <a:lnTo>
                  <a:pt x="13286" y="4940"/>
                </a:lnTo>
                <a:lnTo>
                  <a:pt x="13286" y="5791"/>
                </a:lnTo>
                <a:lnTo>
                  <a:pt x="13335" y="6667"/>
                </a:lnTo>
                <a:lnTo>
                  <a:pt x="13383" y="7519"/>
                </a:lnTo>
                <a:lnTo>
                  <a:pt x="13505" y="8371"/>
                </a:lnTo>
                <a:lnTo>
                  <a:pt x="13505" y="8395"/>
                </a:lnTo>
                <a:lnTo>
                  <a:pt x="13554" y="8395"/>
                </a:lnTo>
                <a:lnTo>
                  <a:pt x="13554" y="8371"/>
                </a:lnTo>
                <a:lnTo>
                  <a:pt x="13602" y="7519"/>
                </a:lnTo>
                <a:lnTo>
                  <a:pt x="13602" y="6643"/>
                </a:lnTo>
                <a:lnTo>
                  <a:pt x="13602" y="4940"/>
                </a:lnTo>
                <a:lnTo>
                  <a:pt x="13602" y="3212"/>
                </a:lnTo>
                <a:lnTo>
                  <a:pt x="13651" y="2628"/>
                </a:lnTo>
                <a:lnTo>
                  <a:pt x="13651" y="2336"/>
                </a:lnTo>
                <a:lnTo>
                  <a:pt x="13627" y="2190"/>
                </a:lnTo>
                <a:lnTo>
                  <a:pt x="13602" y="2068"/>
                </a:lnTo>
                <a:lnTo>
                  <a:pt x="14235" y="2458"/>
                </a:lnTo>
                <a:lnTo>
                  <a:pt x="14162" y="3139"/>
                </a:lnTo>
                <a:lnTo>
                  <a:pt x="14113" y="3845"/>
                </a:lnTo>
                <a:lnTo>
                  <a:pt x="14089" y="5232"/>
                </a:lnTo>
                <a:lnTo>
                  <a:pt x="14065" y="6789"/>
                </a:lnTo>
                <a:lnTo>
                  <a:pt x="14089" y="7568"/>
                </a:lnTo>
                <a:lnTo>
                  <a:pt x="14113" y="8346"/>
                </a:lnTo>
                <a:lnTo>
                  <a:pt x="14113" y="8371"/>
                </a:lnTo>
                <a:lnTo>
                  <a:pt x="13627" y="8638"/>
                </a:lnTo>
                <a:lnTo>
                  <a:pt x="12945" y="9003"/>
                </a:lnTo>
                <a:lnTo>
                  <a:pt x="12945" y="9003"/>
                </a:lnTo>
                <a:lnTo>
                  <a:pt x="12970" y="7203"/>
                </a:lnTo>
                <a:lnTo>
                  <a:pt x="12970" y="5426"/>
                </a:lnTo>
                <a:lnTo>
                  <a:pt x="12945" y="4356"/>
                </a:lnTo>
                <a:lnTo>
                  <a:pt x="12897" y="3309"/>
                </a:lnTo>
                <a:lnTo>
                  <a:pt x="12872" y="2433"/>
                </a:lnTo>
                <a:lnTo>
                  <a:pt x="12824" y="1995"/>
                </a:lnTo>
                <a:lnTo>
                  <a:pt x="12751" y="1557"/>
                </a:lnTo>
                <a:close/>
                <a:moveTo>
                  <a:pt x="10780" y="803"/>
                </a:moveTo>
                <a:lnTo>
                  <a:pt x="10731" y="1241"/>
                </a:lnTo>
                <a:lnTo>
                  <a:pt x="10731" y="1679"/>
                </a:lnTo>
                <a:lnTo>
                  <a:pt x="10731" y="2555"/>
                </a:lnTo>
                <a:lnTo>
                  <a:pt x="10682" y="5037"/>
                </a:lnTo>
                <a:lnTo>
                  <a:pt x="10585" y="9246"/>
                </a:lnTo>
                <a:lnTo>
                  <a:pt x="9782" y="8930"/>
                </a:lnTo>
                <a:lnTo>
                  <a:pt x="9831" y="8517"/>
                </a:lnTo>
                <a:lnTo>
                  <a:pt x="9855" y="8103"/>
                </a:lnTo>
                <a:lnTo>
                  <a:pt x="9904" y="7276"/>
                </a:lnTo>
                <a:lnTo>
                  <a:pt x="10001" y="6229"/>
                </a:lnTo>
                <a:lnTo>
                  <a:pt x="10074" y="5183"/>
                </a:lnTo>
                <a:lnTo>
                  <a:pt x="10196" y="3090"/>
                </a:lnTo>
                <a:lnTo>
                  <a:pt x="10269" y="1947"/>
                </a:lnTo>
                <a:lnTo>
                  <a:pt x="10293" y="1533"/>
                </a:lnTo>
                <a:lnTo>
                  <a:pt x="10293" y="1314"/>
                </a:lnTo>
                <a:lnTo>
                  <a:pt x="10269" y="1119"/>
                </a:lnTo>
                <a:lnTo>
                  <a:pt x="10780" y="803"/>
                </a:lnTo>
                <a:close/>
                <a:moveTo>
                  <a:pt x="11996" y="1095"/>
                </a:moveTo>
                <a:lnTo>
                  <a:pt x="12653" y="1484"/>
                </a:lnTo>
                <a:lnTo>
                  <a:pt x="12605" y="1922"/>
                </a:lnTo>
                <a:lnTo>
                  <a:pt x="12605" y="2385"/>
                </a:lnTo>
                <a:lnTo>
                  <a:pt x="12629" y="3309"/>
                </a:lnTo>
                <a:lnTo>
                  <a:pt x="12678" y="5426"/>
                </a:lnTo>
                <a:lnTo>
                  <a:pt x="12726" y="7276"/>
                </a:lnTo>
                <a:lnTo>
                  <a:pt x="12751" y="9125"/>
                </a:lnTo>
                <a:lnTo>
                  <a:pt x="11996" y="9514"/>
                </a:lnTo>
                <a:lnTo>
                  <a:pt x="12094" y="8444"/>
                </a:lnTo>
                <a:lnTo>
                  <a:pt x="12142" y="7349"/>
                </a:lnTo>
                <a:lnTo>
                  <a:pt x="12167" y="6278"/>
                </a:lnTo>
                <a:lnTo>
                  <a:pt x="12142" y="5183"/>
                </a:lnTo>
                <a:lnTo>
                  <a:pt x="12094" y="2920"/>
                </a:lnTo>
                <a:lnTo>
                  <a:pt x="12118" y="2458"/>
                </a:lnTo>
                <a:lnTo>
                  <a:pt x="12118" y="1995"/>
                </a:lnTo>
                <a:lnTo>
                  <a:pt x="12118" y="1752"/>
                </a:lnTo>
                <a:lnTo>
                  <a:pt x="12118" y="1533"/>
                </a:lnTo>
                <a:lnTo>
                  <a:pt x="12069" y="1314"/>
                </a:lnTo>
                <a:lnTo>
                  <a:pt x="11996" y="1095"/>
                </a:lnTo>
                <a:close/>
                <a:moveTo>
                  <a:pt x="11291" y="609"/>
                </a:moveTo>
                <a:lnTo>
                  <a:pt x="11583" y="828"/>
                </a:lnTo>
                <a:lnTo>
                  <a:pt x="11923" y="1046"/>
                </a:lnTo>
                <a:lnTo>
                  <a:pt x="11850" y="1241"/>
                </a:lnTo>
                <a:lnTo>
                  <a:pt x="11826" y="1484"/>
                </a:lnTo>
                <a:lnTo>
                  <a:pt x="11802" y="1728"/>
                </a:lnTo>
                <a:lnTo>
                  <a:pt x="11826" y="1971"/>
                </a:lnTo>
                <a:lnTo>
                  <a:pt x="11899" y="2920"/>
                </a:lnTo>
                <a:lnTo>
                  <a:pt x="11899" y="3480"/>
                </a:lnTo>
                <a:lnTo>
                  <a:pt x="11899" y="4064"/>
                </a:lnTo>
                <a:lnTo>
                  <a:pt x="11875" y="5183"/>
                </a:lnTo>
                <a:lnTo>
                  <a:pt x="11777" y="7373"/>
                </a:lnTo>
                <a:lnTo>
                  <a:pt x="11753" y="8468"/>
                </a:lnTo>
                <a:lnTo>
                  <a:pt x="11729" y="9563"/>
                </a:lnTo>
                <a:lnTo>
                  <a:pt x="11753" y="9611"/>
                </a:lnTo>
                <a:lnTo>
                  <a:pt x="11753" y="9636"/>
                </a:lnTo>
                <a:lnTo>
                  <a:pt x="11704" y="9611"/>
                </a:lnTo>
                <a:lnTo>
                  <a:pt x="11193" y="9441"/>
                </a:lnTo>
                <a:lnTo>
                  <a:pt x="11266" y="5232"/>
                </a:lnTo>
                <a:lnTo>
                  <a:pt x="11315" y="2750"/>
                </a:lnTo>
                <a:lnTo>
                  <a:pt x="11364" y="1679"/>
                </a:lnTo>
                <a:lnTo>
                  <a:pt x="11364" y="1144"/>
                </a:lnTo>
                <a:lnTo>
                  <a:pt x="11339" y="876"/>
                </a:lnTo>
                <a:lnTo>
                  <a:pt x="11291" y="609"/>
                </a:lnTo>
                <a:close/>
                <a:moveTo>
                  <a:pt x="2604" y="5475"/>
                </a:moveTo>
                <a:lnTo>
                  <a:pt x="2701" y="5621"/>
                </a:lnTo>
                <a:lnTo>
                  <a:pt x="2823" y="5743"/>
                </a:lnTo>
                <a:lnTo>
                  <a:pt x="3091" y="5937"/>
                </a:lnTo>
                <a:lnTo>
                  <a:pt x="3577" y="6327"/>
                </a:lnTo>
                <a:lnTo>
                  <a:pt x="4113" y="6692"/>
                </a:lnTo>
                <a:lnTo>
                  <a:pt x="4672" y="7057"/>
                </a:lnTo>
                <a:lnTo>
                  <a:pt x="5256" y="7422"/>
                </a:lnTo>
                <a:lnTo>
                  <a:pt x="5840" y="7762"/>
                </a:lnTo>
                <a:lnTo>
                  <a:pt x="6424" y="8103"/>
                </a:lnTo>
                <a:lnTo>
                  <a:pt x="7422" y="8614"/>
                </a:lnTo>
                <a:lnTo>
                  <a:pt x="8468" y="9100"/>
                </a:lnTo>
                <a:lnTo>
                  <a:pt x="9515" y="9538"/>
                </a:lnTo>
                <a:lnTo>
                  <a:pt x="10561" y="9928"/>
                </a:lnTo>
                <a:lnTo>
                  <a:pt x="10561" y="10001"/>
                </a:lnTo>
                <a:lnTo>
                  <a:pt x="10585" y="10074"/>
                </a:lnTo>
                <a:lnTo>
                  <a:pt x="10609" y="10147"/>
                </a:lnTo>
                <a:lnTo>
                  <a:pt x="10634" y="10195"/>
                </a:lnTo>
                <a:lnTo>
                  <a:pt x="10682" y="10244"/>
                </a:lnTo>
                <a:lnTo>
                  <a:pt x="10536" y="10414"/>
                </a:lnTo>
                <a:lnTo>
                  <a:pt x="10390" y="10609"/>
                </a:lnTo>
                <a:lnTo>
                  <a:pt x="10245" y="10804"/>
                </a:lnTo>
                <a:lnTo>
                  <a:pt x="10123" y="11047"/>
                </a:lnTo>
                <a:lnTo>
                  <a:pt x="9928" y="11485"/>
                </a:lnTo>
                <a:lnTo>
                  <a:pt x="9734" y="11899"/>
                </a:lnTo>
                <a:lnTo>
                  <a:pt x="9223" y="12921"/>
                </a:lnTo>
                <a:lnTo>
                  <a:pt x="8979" y="13456"/>
                </a:lnTo>
                <a:lnTo>
                  <a:pt x="8785" y="13991"/>
                </a:lnTo>
                <a:lnTo>
                  <a:pt x="8420" y="13821"/>
                </a:lnTo>
                <a:lnTo>
                  <a:pt x="8055" y="13626"/>
                </a:lnTo>
                <a:lnTo>
                  <a:pt x="7787" y="13456"/>
                </a:lnTo>
                <a:lnTo>
                  <a:pt x="7519" y="13286"/>
                </a:lnTo>
                <a:lnTo>
                  <a:pt x="7008" y="12921"/>
                </a:lnTo>
                <a:lnTo>
                  <a:pt x="5889" y="12191"/>
                </a:lnTo>
                <a:lnTo>
                  <a:pt x="4770" y="11412"/>
                </a:lnTo>
                <a:lnTo>
                  <a:pt x="4210" y="11047"/>
                </a:lnTo>
                <a:lnTo>
                  <a:pt x="3650" y="10706"/>
                </a:lnTo>
                <a:lnTo>
                  <a:pt x="3091" y="10366"/>
                </a:lnTo>
                <a:lnTo>
                  <a:pt x="2482" y="10049"/>
                </a:lnTo>
                <a:lnTo>
                  <a:pt x="2069" y="9830"/>
                </a:lnTo>
                <a:lnTo>
                  <a:pt x="1631" y="9636"/>
                </a:lnTo>
                <a:lnTo>
                  <a:pt x="1169" y="9441"/>
                </a:lnTo>
                <a:lnTo>
                  <a:pt x="706" y="9295"/>
                </a:lnTo>
                <a:lnTo>
                  <a:pt x="1217" y="8322"/>
                </a:lnTo>
                <a:lnTo>
                  <a:pt x="1704" y="7324"/>
                </a:lnTo>
                <a:lnTo>
                  <a:pt x="2312" y="6132"/>
                </a:lnTo>
                <a:lnTo>
                  <a:pt x="2482" y="5816"/>
                </a:lnTo>
                <a:lnTo>
                  <a:pt x="2555" y="5645"/>
                </a:lnTo>
                <a:lnTo>
                  <a:pt x="2604" y="5475"/>
                </a:lnTo>
                <a:close/>
                <a:moveTo>
                  <a:pt x="19734" y="5597"/>
                </a:moveTo>
                <a:lnTo>
                  <a:pt x="19831" y="5840"/>
                </a:lnTo>
                <a:lnTo>
                  <a:pt x="19929" y="6083"/>
                </a:lnTo>
                <a:lnTo>
                  <a:pt x="20172" y="6546"/>
                </a:lnTo>
                <a:lnTo>
                  <a:pt x="20707" y="7470"/>
                </a:lnTo>
                <a:lnTo>
                  <a:pt x="20975" y="7933"/>
                </a:lnTo>
                <a:lnTo>
                  <a:pt x="21267" y="8395"/>
                </a:lnTo>
                <a:lnTo>
                  <a:pt x="21875" y="9295"/>
                </a:lnTo>
                <a:lnTo>
                  <a:pt x="20756" y="9757"/>
                </a:lnTo>
                <a:lnTo>
                  <a:pt x="19661" y="10244"/>
                </a:lnTo>
                <a:lnTo>
                  <a:pt x="18566" y="10779"/>
                </a:lnTo>
                <a:lnTo>
                  <a:pt x="17496" y="11339"/>
                </a:lnTo>
                <a:lnTo>
                  <a:pt x="16328" y="11972"/>
                </a:lnTo>
                <a:lnTo>
                  <a:pt x="15208" y="12653"/>
                </a:lnTo>
                <a:lnTo>
                  <a:pt x="14722" y="12945"/>
                </a:lnTo>
                <a:lnTo>
                  <a:pt x="14211" y="13261"/>
                </a:lnTo>
                <a:lnTo>
                  <a:pt x="13967" y="13432"/>
                </a:lnTo>
                <a:lnTo>
                  <a:pt x="13724" y="13602"/>
                </a:lnTo>
                <a:lnTo>
                  <a:pt x="13505" y="13821"/>
                </a:lnTo>
                <a:lnTo>
                  <a:pt x="13310" y="14016"/>
                </a:lnTo>
                <a:lnTo>
                  <a:pt x="13140" y="13675"/>
                </a:lnTo>
                <a:lnTo>
                  <a:pt x="12970" y="13334"/>
                </a:lnTo>
                <a:lnTo>
                  <a:pt x="12702" y="12799"/>
                </a:lnTo>
                <a:lnTo>
                  <a:pt x="12434" y="12239"/>
                </a:lnTo>
                <a:lnTo>
                  <a:pt x="11948" y="10998"/>
                </a:lnTo>
                <a:lnTo>
                  <a:pt x="11777" y="10609"/>
                </a:lnTo>
                <a:lnTo>
                  <a:pt x="11704" y="10414"/>
                </a:lnTo>
                <a:lnTo>
                  <a:pt x="11607" y="10244"/>
                </a:lnTo>
                <a:lnTo>
                  <a:pt x="11704" y="10220"/>
                </a:lnTo>
                <a:lnTo>
                  <a:pt x="11802" y="10171"/>
                </a:lnTo>
                <a:lnTo>
                  <a:pt x="11850" y="10098"/>
                </a:lnTo>
                <a:lnTo>
                  <a:pt x="11899" y="10001"/>
                </a:lnTo>
                <a:lnTo>
                  <a:pt x="12337" y="9830"/>
                </a:lnTo>
                <a:lnTo>
                  <a:pt x="12751" y="9660"/>
                </a:lnTo>
                <a:lnTo>
                  <a:pt x="12775" y="9684"/>
                </a:lnTo>
                <a:lnTo>
                  <a:pt x="12799" y="9709"/>
                </a:lnTo>
                <a:lnTo>
                  <a:pt x="12848" y="9733"/>
                </a:lnTo>
                <a:lnTo>
                  <a:pt x="12921" y="9709"/>
                </a:lnTo>
                <a:lnTo>
                  <a:pt x="12945" y="9684"/>
                </a:lnTo>
                <a:lnTo>
                  <a:pt x="12945" y="9636"/>
                </a:lnTo>
                <a:lnTo>
                  <a:pt x="12945" y="9563"/>
                </a:lnTo>
                <a:lnTo>
                  <a:pt x="13675" y="9198"/>
                </a:lnTo>
                <a:lnTo>
                  <a:pt x="14405" y="8809"/>
                </a:lnTo>
                <a:lnTo>
                  <a:pt x="15792" y="8006"/>
                </a:lnTo>
                <a:lnTo>
                  <a:pt x="16790" y="7422"/>
                </a:lnTo>
                <a:lnTo>
                  <a:pt x="17788" y="6838"/>
                </a:lnTo>
                <a:lnTo>
                  <a:pt x="18761" y="6229"/>
                </a:lnTo>
                <a:lnTo>
                  <a:pt x="19734" y="5597"/>
                </a:lnTo>
                <a:close/>
                <a:moveTo>
                  <a:pt x="19637" y="10950"/>
                </a:moveTo>
                <a:lnTo>
                  <a:pt x="19637" y="10974"/>
                </a:lnTo>
                <a:lnTo>
                  <a:pt x="19612" y="11461"/>
                </a:lnTo>
                <a:lnTo>
                  <a:pt x="19612" y="11947"/>
                </a:lnTo>
                <a:lnTo>
                  <a:pt x="19637" y="12921"/>
                </a:lnTo>
                <a:lnTo>
                  <a:pt x="19734" y="14892"/>
                </a:lnTo>
                <a:lnTo>
                  <a:pt x="19272" y="15111"/>
                </a:lnTo>
                <a:lnTo>
                  <a:pt x="18834" y="15378"/>
                </a:lnTo>
                <a:lnTo>
                  <a:pt x="17958" y="15938"/>
                </a:lnTo>
                <a:lnTo>
                  <a:pt x="16814" y="16619"/>
                </a:lnTo>
                <a:lnTo>
                  <a:pt x="15646" y="17300"/>
                </a:lnTo>
                <a:lnTo>
                  <a:pt x="13335" y="18663"/>
                </a:lnTo>
                <a:lnTo>
                  <a:pt x="12167" y="19344"/>
                </a:lnTo>
                <a:lnTo>
                  <a:pt x="11923" y="19490"/>
                </a:lnTo>
                <a:lnTo>
                  <a:pt x="11680" y="19661"/>
                </a:lnTo>
                <a:lnTo>
                  <a:pt x="11558" y="15013"/>
                </a:lnTo>
                <a:lnTo>
                  <a:pt x="11485" y="12507"/>
                </a:lnTo>
                <a:lnTo>
                  <a:pt x="11461" y="11388"/>
                </a:lnTo>
                <a:lnTo>
                  <a:pt x="11704" y="11947"/>
                </a:lnTo>
                <a:lnTo>
                  <a:pt x="11923" y="12458"/>
                </a:lnTo>
                <a:lnTo>
                  <a:pt x="12142" y="12994"/>
                </a:lnTo>
                <a:lnTo>
                  <a:pt x="12386" y="13578"/>
                </a:lnTo>
                <a:lnTo>
                  <a:pt x="12507" y="13870"/>
                </a:lnTo>
                <a:lnTo>
                  <a:pt x="12678" y="14137"/>
                </a:lnTo>
                <a:lnTo>
                  <a:pt x="12848" y="14381"/>
                </a:lnTo>
                <a:lnTo>
                  <a:pt x="13018" y="14600"/>
                </a:lnTo>
                <a:lnTo>
                  <a:pt x="13091" y="14648"/>
                </a:lnTo>
                <a:lnTo>
                  <a:pt x="13164" y="14673"/>
                </a:lnTo>
                <a:lnTo>
                  <a:pt x="13262" y="14673"/>
                </a:lnTo>
                <a:lnTo>
                  <a:pt x="13335" y="14624"/>
                </a:lnTo>
                <a:lnTo>
                  <a:pt x="13383" y="14575"/>
                </a:lnTo>
                <a:lnTo>
                  <a:pt x="13432" y="14527"/>
                </a:lnTo>
                <a:lnTo>
                  <a:pt x="13456" y="14429"/>
                </a:lnTo>
                <a:lnTo>
                  <a:pt x="13456" y="14356"/>
                </a:lnTo>
                <a:lnTo>
                  <a:pt x="13432" y="14308"/>
                </a:lnTo>
                <a:lnTo>
                  <a:pt x="13675" y="14210"/>
                </a:lnTo>
                <a:lnTo>
                  <a:pt x="13943" y="14113"/>
                </a:lnTo>
                <a:lnTo>
                  <a:pt x="14186" y="13991"/>
                </a:lnTo>
                <a:lnTo>
                  <a:pt x="14430" y="13845"/>
                </a:lnTo>
                <a:lnTo>
                  <a:pt x="14892" y="13529"/>
                </a:lnTo>
                <a:lnTo>
                  <a:pt x="15330" y="13237"/>
                </a:lnTo>
                <a:lnTo>
                  <a:pt x="16498" y="12580"/>
                </a:lnTo>
                <a:lnTo>
                  <a:pt x="17642" y="11923"/>
                </a:lnTo>
                <a:lnTo>
                  <a:pt x="18639" y="11412"/>
                </a:lnTo>
                <a:lnTo>
                  <a:pt x="19637" y="10950"/>
                </a:lnTo>
                <a:close/>
                <a:moveTo>
                  <a:pt x="2653" y="10755"/>
                </a:moveTo>
                <a:lnTo>
                  <a:pt x="3139" y="11047"/>
                </a:lnTo>
                <a:lnTo>
                  <a:pt x="3650" y="11363"/>
                </a:lnTo>
                <a:lnTo>
                  <a:pt x="4624" y="11996"/>
                </a:lnTo>
                <a:lnTo>
                  <a:pt x="5670" y="12702"/>
                </a:lnTo>
                <a:lnTo>
                  <a:pt x="6741" y="13359"/>
                </a:lnTo>
                <a:lnTo>
                  <a:pt x="7033" y="13529"/>
                </a:lnTo>
                <a:lnTo>
                  <a:pt x="7300" y="13675"/>
                </a:lnTo>
                <a:lnTo>
                  <a:pt x="7860" y="13967"/>
                </a:lnTo>
                <a:lnTo>
                  <a:pt x="8274" y="14186"/>
                </a:lnTo>
                <a:lnTo>
                  <a:pt x="8712" y="14381"/>
                </a:lnTo>
                <a:lnTo>
                  <a:pt x="8736" y="14454"/>
                </a:lnTo>
                <a:lnTo>
                  <a:pt x="8785" y="14502"/>
                </a:lnTo>
                <a:lnTo>
                  <a:pt x="8833" y="14551"/>
                </a:lnTo>
                <a:lnTo>
                  <a:pt x="8906" y="14575"/>
                </a:lnTo>
                <a:lnTo>
                  <a:pt x="8979" y="14600"/>
                </a:lnTo>
                <a:lnTo>
                  <a:pt x="9052" y="14575"/>
                </a:lnTo>
                <a:lnTo>
                  <a:pt x="9101" y="14551"/>
                </a:lnTo>
                <a:lnTo>
                  <a:pt x="9174" y="14478"/>
                </a:lnTo>
                <a:lnTo>
                  <a:pt x="9223" y="14429"/>
                </a:lnTo>
                <a:lnTo>
                  <a:pt x="9223" y="14356"/>
                </a:lnTo>
                <a:lnTo>
                  <a:pt x="9490" y="13821"/>
                </a:lnTo>
                <a:lnTo>
                  <a:pt x="9734" y="13286"/>
                </a:lnTo>
                <a:lnTo>
                  <a:pt x="9977" y="12726"/>
                </a:lnTo>
                <a:lnTo>
                  <a:pt x="10220" y="12166"/>
                </a:lnTo>
                <a:lnTo>
                  <a:pt x="10780" y="11047"/>
                </a:lnTo>
                <a:lnTo>
                  <a:pt x="10877" y="10828"/>
                </a:lnTo>
                <a:lnTo>
                  <a:pt x="10901" y="11582"/>
                </a:lnTo>
                <a:lnTo>
                  <a:pt x="10926" y="12312"/>
                </a:lnTo>
                <a:lnTo>
                  <a:pt x="10999" y="15013"/>
                </a:lnTo>
                <a:lnTo>
                  <a:pt x="11120" y="19807"/>
                </a:lnTo>
                <a:lnTo>
                  <a:pt x="11120" y="19807"/>
                </a:lnTo>
                <a:lnTo>
                  <a:pt x="9004" y="18687"/>
                </a:lnTo>
                <a:lnTo>
                  <a:pt x="6887" y="17568"/>
                </a:lnTo>
                <a:lnTo>
                  <a:pt x="4672" y="16400"/>
                </a:lnTo>
                <a:lnTo>
                  <a:pt x="3456" y="15768"/>
                </a:lnTo>
                <a:lnTo>
                  <a:pt x="3115" y="15597"/>
                </a:lnTo>
                <a:lnTo>
                  <a:pt x="2945" y="15524"/>
                </a:lnTo>
                <a:lnTo>
                  <a:pt x="2750" y="15451"/>
                </a:lnTo>
                <a:lnTo>
                  <a:pt x="2774" y="15159"/>
                </a:lnTo>
                <a:lnTo>
                  <a:pt x="2774" y="14867"/>
                </a:lnTo>
                <a:lnTo>
                  <a:pt x="2750" y="14283"/>
                </a:lnTo>
                <a:lnTo>
                  <a:pt x="2701" y="13675"/>
                </a:lnTo>
                <a:lnTo>
                  <a:pt x="2653" y="13091"/>
                </a:lnTo>
                <a:lnTo>
                  <a:pt x="2677" y="12507"/>
                </a:lnTo>
                <a:lnTo>
                  <a:pt x="2677" y="11923"/>
                </a:lnTo>
                <a:lnTo>
                  <a:pt x="2677" y="11339"/>
                </a:lnTo>
                <a:lnTo>
                  <a:pt x="2677" y="11047"/>
                </a:lnTo>
                <a:lnTo>
                  <a:pt x="2653" y="10755"/>
                </a:lnTo>
                <a:close/>
                <a:moveTo>
                  <a:pt x="11145" y="0"/>
                </a:moveTo>
                <a:lnTo>
                  <a:pt x="11047" y="25"/>
                </a:lnTo>
                <a:lnTo>
                  <a:pt x="10780" y="122"/>
                </a:lnTo>
                <a:lnTo>
                  <a:pt x="10512" y="268"/>
                </a:lnTo>
                <a:lnTo>
                  <a:pt x="9977" y="560"/>
                </a:lnTo>
                <a:lnTo>
                  <a:pt x="8979" y="1192"/>
                </a:lnTo>
                <a:lnTo>
                  <a:pt x="6643" y="2604"/>
                </a:lnTo>
                <a:lnTo>
                  <a:pt x="4478" y="3893"/>
                </a:lnTo>
                <a:lnTo>
                  <a:pt x="3310" y="4599"/>
                </a:lnTo>
                <a:lnTo>
                  <a:pt x="2920" y="4818"/>
                </a:lnTo>
                <a:lnTo>
                  <a:pt x="2750" y="4940"/>
                </a:lnTo>
                <a:lnTo>
                  <a:pt x="2604" y="5110"/>
                </a:lnTo>
                <a:lnTo>
                  <a:pt x="2555" y="5086"/>
                </a:lnTo>
                <a:lnTo>
                  <a:pt x="2507" y="5086"/>
                </a:lnTo>
                <a:lnTo>
                  <a:pt x="2337" y="5207"/>
                </a:lnTo>
                <a:lnTo>
                  <a:pt x="2191" y="5353"/>
                </a:lnTo>
                <a:lnTo>
                  <a:pt x="2093" y="5548"/>
                </a:lnTo>
                <a:lnTo>
                  <a:pt x="1996" y="5718"/>
                </a:lnTo>
                <a:lnTo>
                  <a:pt x="1680" y="6327"/>
                </a:lnTo>
                <a:lnTo>
                  <a:pt x="1363" y="6911"/>
                </a:lnTo>
                <a:lnTo>
                  <a:pt x="779" y="8054"/>
                </a:lnTo>
                <a:lnTo>
                  <a:pt x="195" y="9222"/>
                </a:lnTo>
                <a:lnTo>
                  <a:pt x="122" y="9222"/>
                </a:lnTo>
                <a:lnTo>
                  <a:pt x="74" y="9271"/>
                </a:lnTo>
                <a:lnTo>
                  <a:pt x="25" y="9319"/>
                </a:lnTo>
                <a:lnTo>
                  <a:pt x="1" y="9368"/>
                </a:lnTo>
                <a:lnTo>
                  <a:pt x="1" y="9417"/>
                </a:lnTo>
                <a:lnTo>
                  <a:pt x="25" y="9490"/>
                </a:lnTo>
                <a:lnTo>
                  <a:pt x="49" y="9538"/>
                </a:lnTo>
                <a:lnTo>
                  <a:pt x="98" y="9587"/>
                </a:lnTo>
                <a:lnTo>
                  <a:pt x="633" y="9855"/>
                </a:lnTo>
                <a:lnTo>
                  <a:pt x="1193" y="10098"/>
                </a:lnTo>
                <a:lnTo>
                  <a:pt x="1753" y="10317"/>
                </a:lnTo>
                <a:lnTo>
                  <a:pt x="2312" y="10585"/>
                </a:lnTo>
                <a:lnTo>
                  <a:pt x="2288" y="10585"/>
                </a:lnTo>
                <a:lnTo>
                  <a:pt x="2215" y="10877"/>
                </a:lnTo>
                <a:lnTo>
                  <a:pt x="2166" y="11193"/>
                </a:lnTo>
                <a:lnTo>
                  <a:pt x="2142" y="11509"/>
                </a:lnTo>
                <a:lnTo>
                  <a:pt x="2118" y="11826"/>
                </a:lnTo>
                <a:lnTo>
                  <a:pt x="2118" y="12483"/>
                </a:lnTo>
                <a:lnTo>
                  <a:pt x="2142" y="13091"/>
                </a:lnTo>
                <a:lnTo>
                  <a:pt x="2118" y="13724"/>
                </a:lnTo>
                <a:lnTo>
                  <a:pt x="2142" y="14356"/>
                </a:lnTo>
                <a:lnTo>
                  <a:pt x="2142" y="14697"/>
                </a:lnTo>
                <a:lnTo>
                  <a:pt x="2166" y="15013"/>
                </a:lnTo>
                <a:lnTo>
                  <a:pt x="2215" y="15305"/>
                </a:lnTo>
                <a:lnTo>
                  <a:pt x="2288" y="15622"/>
                </a:lnTo>
                <a:lnTo>
                  <a:pt x="2337" y="15695"/>
                </a:lnTo>
                <a:lnTo>
                  <a:pt x="2410" y="15768"/>
                </a:lnTo>
                <a:lnTo>
                  <a:pt x="2580" y="15768"/>
                </a:lnTo>
                <a:lnTo>
                  <a:pt x="2774" y="15914"/>
                </a:lnTo>
                <a:lnTo>
                  <a:pt x="2969" y="16060"/>
                </a:lnTo>
                <a:lnTo>
                  <a:pt x="3383" y="16303"/>
                </a:lnTo>
                <a:lnTo>
                  <a:pt x="3845" y="16498"/>
                </a:lnTo>
                <a:lnTo>
                  <a:pt x="4259" y="16717"/>
                </a:lnTo>
                <a:lnTo>
                  <a:pt x="6473" y="17884"/>
                </a:lnTo>
                <a:lnTo>
                  <a:pt x="8760" y="19125"/>
                </a:lnTo>
                <a:lnTo>
                  <a:pt x="9928" y="19734"/>
                </a:lnTo>
                <a:lnTo>
                  <a:pt x="11072" y="20318"/>
                </a:lnTo>
                <a:lnTo>
                  <a:pt x="11145" y="20342"/>
                </a:lnTo>
                <a:lnTo>
                  <a:pt x="11218" y="20415"/>
                </a:lnTo>
                <a:lnTo>
                  <a:pt x="11291" y="20464"/>
                </a:lnTo>
                <a:lnTo>
                  <a:pt x="11388" y="20512"/>
                </a:lnTo>
                <a:lnTo>
                  <a:pt x="11485" y="20488"/>
                </a:lnTo>
                <a:lnTo>
                  <a:pt x="11558" y="20464"/>
                </a:lnTo>
                <a:lnTo>
                  <a:pt x="11631" y="20415"/>
                </a:lnTo>
                <a:lnTo>
                  <a:pt x="11680" y="20342"/>
                </a:lnTo>
                <a:lnTo>
                  <a:pt x="11704" y="20220"/>
                </a:lnTo>
                <a:lnTo>
                  <a:pt x="11704" y="20074"/>
                </a:lnTo>
                <a:lnTo>
                  <a:pt x="11826" y="20026"/>
                </a:lnTo>
                <a:lnTo>
                  <a:pt x="11972" y="19977"/>
                </a:lnTo>
                <a:lnTo>
                  <a:pt x="12240" y="19831"/>
                </a:lnTo>
                <a:lnTo>
                  <a:pt x="13408" y="19174"/>
                </a:lnTo>
                <a:lnTo>
                  <a:pt x="15744" y="17836"/>
                </a:lnTo>
                <a:lnTo>
                  <a:pt x="18055" y="16498"/>
                </a:lnTo>
                <a:lnTo>
                  <a:pt x="18517" y="16254"/>
                </a:lnTo>
                <a:lnTo>
                  <a:pt x="18980" y="16011"/>
                </a:lnTo>
                <a:lnTo>
                  <a:pt x="19442" y="15768"/>
                </a:lnTo>
                <a:lnTo>
                  <a:pt x="19880" y="15476"/>
                </a:lnTo>
                <a:lnTo>
                  <a:pt x="19953" y="15524"/>
                </a:lnTo>
                <a:lnTo>
                  <a:pt x="20099" y="15524"/>
                </a:lnTo>
                <a:lnTo>
                  <a:pt x="20172" y="15500"/>
                </a:lnTo>
                <a:lnTo>
                  <a:pt x="20221" y="15451"/>
                </a:lnTo>
                <a:lnTo>
                  <a:pt x="20269" y="15403"/>
                </a:lnTo>
                <a:lnTo>
                  <a:pt x="20294" y="15330"/>
                </a:lnTo>
                <a:lnTo>
                  <a:pt x="20318" y="15257"/>
                </a:lnTo>
                <a:lnTo>
                  <a:pt x="20318" y="15135"/>
                </a:lnTo>
                <a:lnTo>
                  <a:pt x="20318" y="15086"/>
                </a:lnTo>
                <a:lnTo>
                  <a:pt x="20342" y="15013"/>
                </a:lnTo>
                <a:lnTo>
                  <a:pt x="20294" y="14892"/>
                </a:lnTo>
                <a:lnTo>
                  <a:pt x="20221" y="12921"/>
                </a:lnTo>
                <a:lnTo>
                  <a:pt x="20172" y="11947"/>
                </a:lnTo>
                <a:lnTo>
                  <a:pt x="20148" y="11461"/>
                </a:lnTo>
                <a:lnTo>
                  <a:pt x="20099" y="10974"/>
                </a:lnTo>
                <a:lnTo>
                  <a:pt x="20050" y="10852"/>
                </a:lnTo>
                <a:lnTo>
                  <a:pt x="19977" y="10779"/>
                </a:lnTo>
                <a:lnTo>
                  <a:pt x="21218" y="10244"/>
                </a:lnTo>
                <a:lnTo>
                  <a:pt x="22459" y="9684"/>
                </a:lnTo>
                <a:lnTo>
                  <a:pt x="22532" y="9636"/>
                </a:lnTo>
                <a:lnTo>
                  <a:pt x="22581" y="9587"/>
                </a:lnTo>
                <a:lnTo>
                  <a:pt x="22605" y="9490"/>
                </a:lnTo>
                <a:lnTo>
                  <a:pt x="22605" y="9417"/>
                </a:lnTo>
                <a:lnTo>
                  <a:pt x="22581" y="9344"/>
                </a:lnTo>
                <a:lnTo>
                  <a:pt x="22532" y="9271"/>
                </a:lnTo>
                <a:lnTo>
                  <a:pt x="22484" y="9198"/>
                </a:lnTo>
                <a:lnTo>
                  <a:pt x="22411" y="9173"/>
                </a:lnTo>
                <a:lnTo>
                  <a:pt x="21778" y="8200"/>
                </a:lnTo>
                <a:lnTo>
                  <a:pt x="21170" y="7203"/>
                </a:lnTo>
                <a:lnTo>
                  <a:pt x="20902" y="6740"/>
                </a:lnTo>
                <a:lnTo>
                  <a:pt x="20634" y="6229"/>
                </a:lnTo>
                <a:lnTo>
                  <a:pt x="20367" y="5767"/>
                </a:lnTo>
                <a:lnTo>
                  <a:pt x="20221" y="5524"/>
                </a:lnTo>
                <a:lnTo>
                  <a:pt x="20075" y="5305"/>
                </a:lnTo>
                <a:lnTo>
                  <a:pt x="20099" y="5232"/>
                </a:lnTo>
                <a:lnTo>
                  <a:pt x="20075" y="5159"/>
                </a:lnTo>
                <a:lnTo>
                  <a:pt x="20050" y="5086"/>
                </a:lnTo>
                <a:lnTo>
                  <a:pt x="20002" y="5013"/>
                </a:lnTo>
                <a:lnTo>
                  <a:pt x="19953" y="4964"/>
                </a:lnTo>
                <a:lnTo>
                  <a:pt x="19880" y="4940"/>
                </a:lnTo>
                <a:lnTo>
                  <a:pt x="19783" y="4940"/>
                </a:lnTo>
                <a:lnTo>
                  <a:pt x="19710" y="4988"/>
                </a:lnTo>
                <a:lnTo>
                  <a:pt x="19612" y="5037"/>
                </a:lnTo>
                <a:lnTo>
                  <a:pt x="19588" y="5013"/>
                </a:lnTo>
                <a:lnTo>
                  <a:pt x="19369" y="4842"/>
                </a:lnTo>
                <a:lnTo>
                  <a:pt x="19150" y="4696"/>
                </a:lnTo>
                <a:lnTo>
                  <a:pt x="18663" y="4404"/>
                </a:lnTo>
                <a:lnTo>
                  <a:pt x="17715" y="3845"/>
                </a:lnTo>
                <a:lnTo>
                  <a:pt x="15549" y="2579"/>
                </a:lnTo>
                <a:lnTo>
                  <a:pt x="14478" y="1922"/>
                </a:lnTo>
                <a:lnTo>
                  <a:pt x="13383" y="1290"/>
                </a:lnTo>
                <a:lnTo>
                  <a:pt x="12872" y="1022"/>
                </a:lnTo>
                <a:lnTo>
                  <a:pt x="12386" y="730"/>
                </a:lnTo>
                <a:lnTo>
                  <a:pt x="11875" y="438"/>
                </a:lnTo>
                <a:lnTo>
                  <a:pt x="11339" y="195"/>
                </a:lnTo>
                <a:lnTo>
                  <a:pt x="11315" y="98"/>
                </a:lnTo>
                <a:lnTo>
                  <a:pt x="11242" y="25"/>
                </a:lnTo>
                <a:lnTo>
                  <a:pt x="1114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5" name="Google Shape;2295;p45"/>
          <p:cNvSpPr txBox="1">
            <a:spLocks noGrp="1"/>
          </p:cNvSpPr>
          <p:nvPr>
            <p:ph type="title"/>
          </p:nvPr>
        </p:nvSpPr>
        <p:spPr>
          <a:xfrm>
            <a:off x="1131750" y="623025"/>
            <a:ext cx="6880500" cy="58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Funnel</a:t>
            </a:r>
            <a:endParaRPr/>
          </a:p>
        </p:txBody>
      </p:sp>
      <p:sp>
        <p:nvSpPr>
          <p:cNvPr id="2296" name="Google Shape;2296;p45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  <p:grpSp>
        <p:nvGrpSpPr>
          <p:cNvPr id="2297" name="Google Shape;2297;p45"/>
          <p:cNvGrpSpPr/>
          <p:nvPr/>
        </p:nvGrpSpPr>
        <p:grpSpPr>
          <a:xfrm>
            <a:off x="1561743" y="1383183"/>
            <a:ext cx="3318570" cy="2983523"/>
            <a:chOff x="3778727" y="4460423"/>
            <a:chExt cx="720160" cy="647438"/>
          </a:xfrm>
        </p:grpSpPr>
        <p:sp>
          <p:nvSpPr>
            <p:cNvPr id="2298" name="Google Shape;2298;p45"/>
            <p:cNvSpPr/>
            <p:nvPr/>
          </p:nvSpPr>
          <p:spPr>
            <a:xfrm>
              <a:off x="3957011" y="4902228"/>
              <a:ext cx="364723" cy="110621"/>
            </a:xfrm>
            <a:custGeom>
              <a:avLst/>
              <a:gdLst/>
              <a:ahLst/>
              <a:cxnLst/>
              <a:rect l="l" t="t" r="r" b="b"/>
              <a:pathLst>
                <a:path w="640" h="194" extrusionOk="0">
                  <a:moveTo>
                    <a:pt x="0" y="0"/>
                  </a:moveTo>
                  <a:cubicBezTo>
                    <a:pt x="63" y="130"/>
                    <a:pt x="63" y="130"/>
                    <a:pt x="63" y="130"/>
                  </a:cubicBezTo>
                  <a:cubicBezTo>
                    <a:pt x="64" y="130"/>
                    <a:pt x="64" y="130"/>
                    <a:pt x="64" y="130"/>
                  </a:cubicBezTo>
                  <a:cubicBezTo>
                    <a:pt x="64" y="130"/>
                    <a:pt x="64" y="130"/>
                    <a:pt x="64" y="131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93" y="170"/>
                    <a:pt x="188" y="194"/>
                    <a:pt x="320" y="194"/>
                  </a:cubicBezTo>
                  <a:cubicBezTo>
                    <a:pt x="452" y="194"/>
                    <a:pt x="547" y="170"/>
                    <a:pt x="571" y="143"/>
                  </a:cubicBezTo>
                  <a:cubicBezTo>
                    <a:pt x="577" y="131"/>
                    <a:pt x="577" y="131"/>
                    <a:pt x="577" y="131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640" y="0"/>
                    <a:pt x="640" y="0"/>
                    <a:pt x="640" y="0"/>
                  </a:cubicBezTo>
                  <a:cubicBezTo>
                    <a:pt x="587" y="29"/>
                    <a:pt x="452" y="46"/>
                    <a:pt x="320" y="46"/>
                  </a:cubicBezTo>
                  <a:cubicBezTo>
                    <a:pt x="189" y="46"/>
                    <a:pt x="53" y="2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PURCHASE</a:t>
              </a:r>
              <a:endParaRPr sz="1200" b="1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sp>
          <p:nvSpPr>
            <p:cNvPr id="2299" name="Google Shape;2299;p45"/>
            <p:cNvSpPr/>
            <p:nvPr/>
          </p:nvSpPr>
          <p:spPr>
            <a:xfrm>
              <a:off x="4002092" y="4999728"/>
              <a:ext cx="275015" cy="108132"/>
            </a:xfrm>
            <a:custGeom>
              <a:avLst/>
              <a:gdLst/>
              <a:ahLst/>
              <a:cxnLst/>
              <a:rect l="l" t="t" r="r" b="b"/>
              <a:pathLst>
                <a:path w="483" h="190" extrusionOk="0">
                  <a:moveTo>
                    <a:pt x="0" y="0"/>
                  </a:moveTo>
                  <a:cubicBezTo>
                    <a:pt x="61" y="125"/>
                    <a:pt x="61" y="125"/>
                    <a:pt x="61" y="125"/>
                  </a:cubicBezTo>
                  <a:cubicBezTo>
                    <a:pt x="62" y="126"/>
                    <a:pt x="62" y="127"/>
                    <a:pt x="63" y="128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93" y="170"/>
                    <a:pt x="162" y="190"/>
                    <a:pt x="241" y="190"/>
                  </a:cubicBezTo>
                  <a:cubicBezTo>
                    <a:pt x="320" y="190"/>
                    <a:pt x="389" y="170"/>
                    <a:pt x="412" y="144"/>
                  </a:cubicBezTo>
                  <a:cubicBezTo>
                    <a:pt x="420" y="128"/>
                    <a:pt x="420" y="128"/>
                    <a:pt x="420" y="128"/>
                  </a:cubicBezTo>
                  <a:cubicBezTo>
                    <a:pt x="421" y="127"/>
                    <a:pt x="421" y="126"/>
                    <a:pt x="421" y="125"/>
                  </a:cubicBezTo>
                  <a:cubicBezTo>
                    <a:pt x="483" y="0"/>
                    <a:pt x="483" y="0"/>
                    <a:pt x="483" y="0"/>
                  </a:cubicBezTo>
                  <a:cubicBezTo>
                    <a:pt x="437" y="26"/>
                    <a:pt x="338" y="41"/>
                    <a:pt x="241" y="41"/>
                  </a:cubicBezTo>
                  <a:cubicBezTo>
                    <a:pt x="144" y="41"/>
                    <a:pt x="45" y="26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LOYALTY</a:t>
              </a:r>
              <a:endParaRPr sz="1200" b="1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sp>
          <p:nvSpPr>
            <p:cNvPr id="2300" name="Google Shape;2300;p45"/>
            <p:cNvSpPr/>
            <p:nvPr/>
          </p:nvSpPr>
          <p:spPr>
            <a:xfrm>
              <a:off x="3780312" y="4519014"/>
              <a:ext cx="718575" cy="115145"/>
            </a:xfrm>
            <a:custGeom>
              <a:avLst/>
              <a:gdLst/>
              <a:ahLst/>
              <a:cxnLst/>
              <a:rect l="l" t="t" r="r" b="b"/>
              <a:pathLst>
                <a:path w="1261" h="202" extrusionOk="0">
                  <a:moveTo>
                    <a:pt x="630" y="53"/>
                  </a:moveTo>
                  <a:cubicBezTo>
                    <a:pt x="363" y="53"/>
                    <a:pt x="82" y="34"/>
                    <a:pt x="0" y="0"/>
                  </a:cubicBezTo>
                  <a:cubicBezTo>
                    <a:pt x="71" y="146"/>
                    <a:pt x="71" y="146"/>
                    <a:pt x="71" y="146"/>
                  </a:cubicBezTo>
                  <a:cubicBezTo>
                    <a:pt x="88" y="157"/>
                    <a:pt x="134" y="170"/>
                    <a:pt x="227" y="181"/>
                  </a:cubicBezTo>
                  <a:cubicBezTo>
                    <a:pt x="334" y="194"/>
                    <a:pt x="478" y="202"/>
                    <a:pt x="630" y="202"/>
                  </a:cubicBezTo>
                  <a:cubicBezTo>
                    <a:pt x="630" y="202"/>
                    <a:pt x="630" y="202"/>
                    <a:pt x="630" y="202"/>
                  </a:cubicBezTo>
                  <a:cubicBezTo>
                    <a:pt x="929" y="202"/>
                    <a:pt x="1147" y="174"/>
                    <a:pt x="1189" y="146"/>
                  </a:cubicBezTo>
                  <a:cubicBezTo>
                    <a:pt x="1261" y="0"/>
                    <a:pt x="1261" y="0"/>
                    <a:pt x="1261" y="0"/>
                  </a:cubicBezTo>
                  <a:cubicBezTo>
                    <a:pt x="1179" y="34"/>
                    <a:pt x="897" y="53"/>
                    <a:pt x="630" y="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AWARENESS</a:t>
              </a:r>
              <a:endParaRPr sz="1200" b="1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sp>
          <p:nvSpPr>
            <p:cNvPr id="2301" name="Google Shape;2301;p45"/>
            <p:cNvSpPr/>
            <p:nvPr/>
          </p:nvSpPr>
          <p:spPr>
            <a:xfrm>
              <a:off x="3868662" y="4710395"/>
              <a:ext cx="541875" cy="112657"/>
            </a:xfrm>
            <a:custGeom>
              <a:avLst/>
              <a:gdLst/>
              <a:ahLst/>
              <a:cxnLst/>
              <a:rect l="l" t="t" r="r" b="b"/>
              <a:pathLst>
                <a:path w="951" h="198" extrusionOk="0">
                  <a:moveTo>
                    <a:pt x="0" y="0"/>
                  </a:moveTo>
                  <a:cubicBezTo>
                    <a:pt x="70" y="144"/>
                    <a:pt x="70" y="144"/>
                    <a:pt x="70" y="144"/>
                  </a:cubicBezTo>
                  <a:cubicBezTo>
                    <a:pt x="101" y="171"/>
                    <a:pt x="259" y="198"/>
                    <a:pt x="475" y="198"/>
                  </a:cubicBezTo>
                  <a:cubicBezTo>
                    <a:pt x="692" y="198"/>
                    <a:pt x="849" y="171"/>
                    <a:pt x="881" y="144"/>
                  </a:cubicBezTo>
                  <a:cubicBezTo>
                    <a:pt x="951" y="0"/>
                    <a:pt x="951" y="0"/>
                    <a:pt x="951" y="0"/>
                  </a:cubicBezTo>
                  <a:cubicBezTo>
                    <a:pt x="881" y="32"/>
                    <a:pt x="673" y="50"/>
                    <a:pt x="475" y="50"/>
                  </a:cubicBezTo>
                  <a:cubicBezTo>
                    <a:pt x="277" y="50"/>
                    <a:pt x="69" y="32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EVALUATION</a:t>
              </a:r>
              <a:endParaRPr sz="1200" b="1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sp>
          <p:nvSpPr>
            <p:cNvPr id="2302" name="Google Shape;2302;p45"/>
            <p:cNvSpPr/>
            <p:nvPr/>
          </p:nvSpPr>
          <p:spPr>
            <a:xfrm>
              <a:off x="3824940" y="4614704"/>
              <a:ext cx="629543" cy="114014"/>
            </a:xfrm>
            <a:custGeom>
              <a:avLst/>
              <a:gdLst/>
              <a:ahLst/>
              <a:cxnLst/>
              <a:rect l="l" t="t" r="r" b="b"/>
              <a:pathLst>
                <a:path w="1105" h="200" extrusionOk="0">
                  <a:moveTo>
                    <a:pt x="552" y="51"/>
                  </a:moveTo>
                  <a:cubicBezTo>
                    <a:pt x="399" y="51"/>
                    <a:pt x="255" y="44"/>
                    <a:pt x="147" y="31"/>
                  </a:cubicBezTo>
                  <a:cubicBezTo>
                    <a:pt x="76" y="22"/>
                    <a:pt x="26" y="12"/>
                    <a:pt x="0" y="0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108" y="173"/>
                    <a:pt x="296" y="200"/>
                    <a:pt x="552" y="200"/>
                  </a:cubicBezTo>
                  <a:cubicBezTo>
                    <a:pt x="809" y="200"/>
                    <a:pt x="996" y="173"/>
                    <a:pt x="1034" y="145"/>
                  </a:cubicBezTo>
                  <a:cubicBezTo>
                    <a:pt x="1105" y="0"/>
                    <a:pt x="1105" y="0"/>
                    <a:pt x="1105" y="0"/>
                  </a:cubicBezTo>
                  <a:cubicBezTo>
                    <a:pt x="1030" y="33"/>
                    <a:pt x="785" y="51"/>
                    <a:pt x="552" y="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DISCOVERY</a:t>
              </a:r>
              <a:endParaRPr sz="1200" b="1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sp>
          <p:nvSpPr>
            <p:cNvPr id="2303" name="Google Shape;2303;p45"/>
            <p:cNvSpPr/>
            <p:nvPr/>
          </p:nvSpPr>
          <p:spPr>
            <a:xfrm>
              <a:off x="3912610" y="4806085"/>
              <a:ext cx="453525" cy="112204"/>
            </a:xfrm>
            <a:custGeom>
              <a:avLst/>
              <a:gdLst/>
              <a:ahLst/>
              <a:cxnLst/>
              <a:rect l="l" t="t" r="r" b="b"/>
              <a:pathLst>
                <a:path w="796" h="197" extrusionOk="0">
                  <a:moveTo>
                    <a:pt x="0" y="0"/>
                  </a:moveTo>
                  <a:cubicBezTo>
                    <a:pt x="65" y="132"/>
                    <a:pt x="65" y="132"/>
                    <a:pt x="65" y="132"/>
                  </a:cubicBezTo>
                  <a:cubicBezTo>
                    <a:pt x="65" y="132"/>
                    <a:pt x="65" y="132"/>
                    <a:pt x="65" y="132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0" y="142"/>
                    <a:pt x="70" y="142"/>
                    <a:pt x="70" y="142"/>
                  </a:cubicBezTo>
                  <a:cubicBezTo>
                    <a:pt x="95" y="170"/>
                    <a:pt x="221" y="197"/>
                    <a:pt x="398" y="197"/>
                  </a:cubicBezTo>
                  <a:cubicBezTo>
                    <a:pt x="576" y="197"/>
                    <a:pt x="702" y="170"/>
                    <a:pt x="727" y="142"/>
                  </a:cubicBezTo>
                  <a:cubicBezTo>
                    <a:pt x="732" y="133"/>
                    <a:pt x="732" y="133"/>
                    <a:pt x="732" y="133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735" y="31"/>
                    <a:pt x="562" y="48"/>
                    <a:pt x="398" y="48"/>
                  </a:cubicBezTo>
                  <a:cubicBezTo>
                    <a:pt x="234" y="48"/>
                    <a:pt x="62" y="3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INTENT</a:t>
              </a:r>
              <a:endParaRPr sz="1200" b="1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sp>
          <p:nvSpPr>
            <p:cNvPr id="2304" name="Google Shape;2304;p45"/>
            <p:cNvSpPr/>
            <p:nvPr/>
          </p:nvSpPr>
          <p:spPr>
            <a:xfrm>
              <a:off x="3778727" y="4460423"/>
              <a:ext cx="719100" cy="79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200" b="1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</p:grpSp>
      <p:cxnSp>
        <p:nvCxnSpPr>
          <p:cNvPr id="2305" name="Google Shape;2305;p45"/>
          <p:cNvCxnSpPr/>
          <p:nvPr/>
        </p:nvCxnSpPr>
        <p:spPr>
          <a:xfrm>
            <a:off x="4806943" y="1876954"/>
            <a:ext cx="972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306" name="Google Shape;2306;p45"/>
          <p:cNvSpPr txBox="1"/>
          <p:nvPr/>
        </p:nvSpPr>
        <p:spPr>
          <a:xfrm>
            <a:off x="5835664" y="1718713"/>
            <a:ext cx="1746600" cy="3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Insert your content</a:t>
            </a:r>
            <a:endParaRPr sz="1000">
              <a:solidFill>
                <a:schemeClr val="dk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cxnSp>
        <p:nvCxnSpPr>
          <p:cNvPr id="2307" name="Google Shape;2307;p45"/>
          <p:cNvCxnSpPr/>
          <p:nvPr/>
        </p:nvCxnSpPr>
        <p:spPr>
          <a:xfrm>
            <a:off x="4663763" y="2319923"/>
            <a:ext cx="11154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308" name="Google Shape;2308;p45"/>
          <p:cNvSpPr txBox="1"/>
          <p:nvPr/>
        </p:nvSpPr>
        <p:spPr>
          <a:xfrm>
            <a:off x="5835664" y="2161672"/>
            <a:ext cx="1746600" cy="3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Insert your content</a:t>
            </a:r>
            <a:endParaRPr sz="1000">
              <a:solidFill>
                <a:schemeClr val="dk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cxnSp>
        <p:nvCxnSpPr>
          <p:cNvPr id="2309" name="Google Shape;2309;p45"/>
          <p:cNvCxnSpPr/>
          <p:nvPr/>
        </p:nvCxnSpPr>
        <p:spPr>
          <a:xfrm>
            <a:off x="4460295" y="2762892"/>
            <a:ext cx="1318500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310" name="Google Shape;2310;p45"/>
          <p:cNvSpPr txBox="1"/>
          <p:nvPr/>
        </p:nvSpPr>
        <p:spPr>
          <a:xfrm>
            <a:off x="5835664" y="2604632"/>
            <a:ext cx="1746600" cy="3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Insert your content</a:t>
            </a:r>
            <a:endParaRPr sz="1000">
              <a:solidFill>
                <a:schemeClr val="dk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cxnSp>
        <p:nvCxnSpPr>
          <p:cNvPr id="2311" name="Google Shape;2311;p45"/>
          <p:cNvCxnSpPr/>
          <p:nvPr/>
        </p:nvCxnSpPr>
        <p:spPr>
          <a:xfrm>
            <a:off x="4286972" y="3205838"/>
            <a:ext cx="14919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312" name="Google Shape;2312;p45"/>
          <p:cNvSpPr txBox="1"/>
          <p:nvPr/>
        </p:nvSpPr>
        <p:spPr>
          <a:xfrm>
            <a:off x="5835664" y="3047592"/>
            <a:ext cx="1746600" cy="3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Insert your content</a:t>
            </a:r>
            <a:endParaRPr sz="1000">
              <a:solidFill>
                <a:schemeClr val="dk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cxnSp>
        <p:nvCxnSpPr>
          <p:cNvPr id="2313" name="Google Shape;2313;p45"/>
          <p:cNvCxnSpPr/>
          <p:nvPr/>
        </p:nvCxnSpPr>
        <p:spPr>
          <a:xfrm>
            <a:off x="4098565" y="3648806"/>
            <a:ext cx="1680300" cy="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314" name="Google Shape;2314;p45"/>
          <p:cNvSpPr txBox="1"/>
          <p:nvPr/>
        </p:nvSpPr>
        <p:spPr>
          <a:xfrm>
            <a:off x="5835664" y="3490552"/>
            <a:ext cx="1746600" cy="3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Insert your content</a:t>
            </a:r>
            <a:endParaRPr sz="1000">
              <a:solidFill>
                <a:schemeClr val="dk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cxnSp>
        <p:nvCxnSpPr>
          <p:cNvPr id="2315" name="Google Shape;2315;p45"/>
          <p:cNvCxnSpPr/>
          <p:nvPr/>
        </p:nvCxnSpPr>
        <p:spPr>
          <a:xfrm>
            <a:off x="3902638" y="4091752"/>
            <a:ext cx="1868400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316" name="Google Shape;2316;p45"/>
          <p:cNvSpPr txBox="1"/>
          <p:nvPr/>
        </p:nvSpPr>
        <p:spPr>
          <a:xfrm>
            <a:off x="5835664" y="3933511"/>
            <a:ext cx="1746600" cy="3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Insert your content</a:t>
            </a:r>
            <a:endParaRPr sz="1000">
              <a:solidFill>
                <a:schemeClr val="dk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1" name="Google Shape;2321;p46"/>
          <p:cNvSpPr txBox="1">
            <a:spLocks noGrp="1"/>
          </p:cNvSpPr>
          <p:nvPr>
            <p:ph type="title"/>
          </p:nvPr>
        </p:nvSpPr>
        <p:spPr>
          <a:xfrm>
            <a:off x="1131750" y="623025"/>
            <a:ext cx="6880500" cy="58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Presentation</a:t>
            </a:r>
            <a:endParaRPr/>
          </a:p>
        </p:txBody>
      </p:sp>
      <p:sp>
        <p:nvSpPr>
          <p:cNvPr id="2322" name="Google Shape;2322;p46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  <p:pic>
        <p:nvPicPr>
          <p:cNvPr id="2323" name="Google Shape;2323;p46"/>
          <p:cNvPicPr preferRelativeResize="0"/>
          <p:nvPr/>
        </p:nvPicPr>
        <p:blipFill rotWithShape="1">
          <a:blip r:embed="rId3">
            <a:alphaModFix/>
          </a:blip>
          <a:srcRect l="19633" t="9820" b="9812"/>
          <a:stretch/>
        </p:blipFill>
        <p:spPr>
          <a:xfrm>
            <a:off x="855300" y="1607575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324" name="Google Shape;2324;p46"/>
          <p:cNvSpPr txBox="1"/>
          <p:nvPr/>
        </p:nvSpPr>
        <p:spPr>
          <a:xfrm>
            <a:off x="860325" y="32266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Imani Jackson</a:t>
            </a:r>
            <a:br>
              <a:rPr lang="en">
                <a:latin typeface="Merriweather"/>
                <a:ea typeface="Merriweather"/>
                <a:cs typeface="Merriweather"/>
                <a:sym typeface="Merriweather"/>
              </a:rPr>
            </a:br>
            <a:r>
              <a:rPr lang="en" sz="8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JOB TITLE</a:t>
            </a:r>
            <a:endParaRPr sz="800">
              <a:solidFill>
                <a:schemeClr val="dk2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Blue is the colour of the clear sky and the deep sea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2325" name="Google Shape;2325;p4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835025" y="1607575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326" name="Google Shape;2326;p46"/>
          <p:cNvSpPr txBox="1"/>
          <p:nvPr/>
        </p:nvSpPr>
        <p:spPr>
          <a:xfrm>
            <a:off x="2840050" y="32266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Marcos Galán</a:t>
            </a:r>
            <a:br>
              <a:rPr lang="en">
                <a:latin typeface="Merriweather"/>
                <a:ea typeface="Merriweather"/>
                <a:cs typeface="Merriweather"/>
                <a:sym typeface="Merriweather"/>
              </a:rPr>
            </a:br>
            <a:r>
              <a:rPr lang="en" sz="8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JOB TITLE</a:t>
            </a:r>
            <a:endParaRPr sz="800">
              <a:solidFill>
                <a:schemeClr val="dk2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Blue is the colour of the clear sky and the deep sea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2327" name="Google Shape;2327;p46"/>
          <p:cNvPicPr preferRelativeResize="0"/>
          <p:nvPr/>
        </p:nvPicPr>
        <p:blipFill rotWithShape="1">
          <a:blip r:embed="rId5">
            <a:alphaModFix/>
          </a:blip>
          <a:srcRect l="47271" t="22330" b="24940"/>
          <a:stretch/>
        </p:blipFill>
        <p:spPr>
          <a:xfrm>
            <a:off x="4814750" y="1607575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328" name="Google Shape;2328;p46"/>
          <p:cNvSpPr txBox="1"/>
          <p:nvPr/>
        </p:nvSpPr>
        <p:spPr>
          <a:xfrm>
            <a:off x="4819775" y="32266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Ixchel Valdía</a:t>
            </a:r>
            <a:br>
              <a:rPr lang="en">
                <a:latin typeface="Merriweather"/>
                <a:ea typeface="Merriweather"/>
                <a:cs typeface="Merriweather"/>
                <a:sym typeface="Merriweather"/>
              </a:rPr>
            </a:br>
            <a:r>
              <a:rPr lang="en" sz="8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JOB TITLE</a:t>
            </a:r>
            <a:endParaRPr sz="800">
              <a:solidFill>
                <a:schemeClr val="dk2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Blue is the colour of the clear sky and the deep sea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2329" name="Google Shape;2329;p46"/>
          <p:cNvPicPr preferRelativeResize="0"/>
          <p:nvPr/>
        </p:nvPicPr>
        <p:blipFill rotWithShape="1">
          <a:blip r:embed="rId6">
            <a:alphaModFix/>
          </a:blip>
          <a:srcRect t="3926" b="29406"/>
          <a:stretch/>
        </p:blipFill>
        <p:spPr>
          <a:xfrm>
            <a:off x="6794475" y="1607575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330" name="Google Shape;2330;p46"/>
          <p:cNvSpPr txBox="1"/>
          <p:nvPr/>
        </p:nvSpPr>
        <p:spPr>
          <a:xfrm>
            <a:off x="6799500" y="32266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Nils Årud</a:t>
            </a:r>
            <a:br>
              <a:rPr lang="en">
                <a:latin typeface="Merriweather"/>
                <a:ea typeface="Merriweather"/>
                <a:cs typeface="Merriweather"/>
                <a:sym typeface="Merriweather"/>
              </a:rPr>
            </a:br>
            <a:r>
              <a:rPr lang="en" sz="8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JOB TITLE</a:t>
            </a:r>
            <a:endParaRPr sz="800">
              <a:solidFill>
                <a:schemeClr val="dk2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Blue is the colour of the clear sky and the deep sea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5" name="Google Shape;2335;p47"/>
          <p:cNvSpPr txBox="1">
            <a:spLocks noGrp="1"/>
          </p:cNvSpPr>
          <p:nvPr>
            <p:ph type="title" idx="4294967295"/>
          </p:nvPr>
        </p:nvSpPr>
        <p:spPr>
          <a:xfrm>
            <a:off x="467100" y="0"/>
            <a:ext cx="8209800" cy="4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</a:rPr>
              <a:t>Competitor Matrix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2336" name="Google Shape;2336;p47"/>
          <p:cNvSpPr/>
          <p:nvPr/>
        </p:nvSpPr>
        <p:spPr>
          <a:xfrm>
            <a:off x="467100" y="467100"/>
            <a:ext cx="8209800" cy="4209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37" name="Google Shape;2337;p47"/>
          <p:cNvGrpSpPr/>
          <p:nvPr/>
        </p:nvGrpSpPr>
        <p:grpSpPr>
          <a:xfrm>
            <a:off x="638150" y="467111"/>
            <a:ext cx="7867750" cy="4209098"/>
            <a:chOff x="638138" y="467100"/>
            <a:chExt cx="7867750" cy="4194000"/>
          </a:xfrm>
        </p:grpSpPr>
        <p:cxnSp>
          <p:nvCxnSpPr>
            <p:cNvPr id="2338" name="Google Shape;2338;p47"/>
            <p:cNvCxnSpPr/>
            <p:nvPr/>
          </p:nvCxnSpPr>
          <p:spPr>
            <a:xfrm>
              <a:off x="6381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39" name="Google Shape;2339;p47"/>
            <p:cNvCxnSpPr/>
            <p:nvPr/>
          </p:nvCxnSpPr>
          <p:spPr>
            <a:xfrm>
              <a:off x="8091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40" name="Google Shape;2340;p47"/>
            <p:cNvCxnSpPr/>
            <p:nvPr/>
          </p:nvCxnSpPr>
          <p:spPr>
            <a:xfrm>
              <a:off x="9802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41" name="Google Shape;2341;p47"/>
            <p:cNvCxnSpPr/>
            <p:nvPr/>
          </p:nvCxnSpPr>
          <p:spPr>
            <a:xfrm>
              <a:off x="11512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42" name="Google Shape;2342;p47"/>
            <p:cNvCxnSpPr/>
            <p:nvPr/>
          </p:nvCxnSpPr>
          <p:spPr>
            <a:xfrm>
              <a:off x="13222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43" name="Google Shape;2343;p47"/>
            <p:cNvCxnSpPr/>
            <p:nvPr/>
          </p:nvCxnSpPr>
          <p:spPr>
            <a:xfrm>
              <a:off x="14933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44" name="Google Shape;2344;p47"/>
            <p:cNvCxnSpPr/>
            <p:nvPr/>
          </p:nvCxnSpPr>
          <p:spPr>
            <a:xfrm>
              <a:off x="16643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45" name="Google Shape;2345;p47"/>
            <p:cNvCxnSpPr/>
            <p:nvPr/>
          </p:nvCxnSpPr>
          <p:spPr>
            <a:xfrm>
              <a:off x="18354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46" name="Google Shape;2346;p47"/>
            <p:cNvCxnSpPr/>
            <p:nvPr/>
          </p:nvCxnSpPr>
          <p:spPr>
            <a:xfrm>
              <a:off x="20064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47" name="Google Shape;2347;p47"/>
            <p:cNvCxnSpPr/>
            <p:nvPr/>
          </p:nvCxnSpPr>
          <p:spPr>
            <a:xfrm>
              <a:off x="21774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48" name="Google Shape;2348;p47"/>
            <p:cNvCxnSpPr/>
            <p:nvPr/>
          </p:nvCxnSpPr>
          <p:spPr>
            <a:xfrm>
              <a:off x="23485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49" name="Google Shape;2349;p47"/>
            <p:cNvCxnSpPr/>
            <p:nvPr/>
          </p:nvCxnSpPr>
          <p:spPr>
            <a:xfrm>
              <a:off x="25195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50" name="Google Shape;2350;p47"/>
            <p:cNvCxnSpPr/>
            <p:nvPr/>
          </p:nvCxnSpPr>
          <p:spPr>
            <a:xfrm>
              <a:off x="26905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51" name="Google Shape;2351;p47"/>
            <p:cNvCxnSpPr/>
            <p:nvPr/>
          </p:nvCxnSpPr>
          <p:spPr>
            <a:xfrm>
              <a:off x="28616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52" name="Google Shape;2352;p47"/>
            <p:cNvCxnSpPr/>
            <p:nvPr/>
          </p:nvCxnSpPr>
          <p:spPr>
            <a:xfrm>
              <a:off x="30326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53" name="Google Shape;2353;p47"/>
            <p:cNvCxnSpPr/>
            <p:nvPr/>
          </p:nvCxnSpPr>
          <p:spPr>
            <a:xfrm>
              <a:off x="32037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54" name="Google Shape;2354;p47"/>
            <p:cNvCxnSpPr/>
            <p:nvPr/>
          </p:nvCxnSpPr>
          <p:spPr>
            <a:xfrm>
              <a:off x="33747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55" name="Google Shape;2355;p47"/>
            <p:cNvCxnSpPr/>
            <p:nvPr/>
          </p:nvCxnSpPr>
          <p:spPr>
            <a:xfrm>
              <a:off x="35457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56" name="Google Shape;2356;p47"/>
            <p:cNvCxnSpPr/>
            <p:nvPr/>
          </p:nvCxnSpPr>
          <p:spPr>
            <a:xfrm>
              <a:off x="37168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57" name="Google Shape;2357;p47"/>
            <p:cNvCxnSpPr/>
            <p:nvPr/>
          </p:nvCxnSpPr>
          <p:spPr>
            <a:xfrm>
              <a:off x="38878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58" name="Google Shape;2358;p47"/>
            <p:cNvCxnSpPr/>
            <p:nvPr/>
          </p:nvCxnSpPr>
          <p:spPr>
            <a:xfrm>
              <a:off x="40588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59" name="Google Shape;2359;p47"/>
            <p:cNvCxnSpPr/>
            <p:nvPr/>
          </p:nvCxnSpPr>
          <p:spPr>
            <a:xfrm>
              <a:off x="42299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60" name="Google Shape;2360;p47"/>
            <p:cNvCxnSpPr/>
            <p:nvPr/>
          </p:nvCxnSpPr>
          <p:spPr>
            <a:xfrm>
              <a:off x="44009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61" name="Google Shape;2361;p47"/>
            <p:cNvCxnSpPr/>
            <p:nvPr/>
          </p:nvCxnSpPr>
          <p:spPr>
            <a:xfrm>
              <a:off x="47430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62" name="Google Shape;2362;p47"/>
            <p:cNvCxnSpPr/>
            <p:nvPr/>
          </p:nvCxnSpPr>
          <p:spPr>
            <a:xfrm>
              <a:off x="49141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63" name="Google Shape;2363;p47"/>
            <p:cNvCxnSpPr/>
            <p:nvPr/>
          </p:nvCxnSpPr>
          <p:spPr>
            <a:xfrm>
              <a:off x="50851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64" name="Google Shape;2364;p47"/>
            <p:cNvCxnSpPr/>
            <p:nvPr/>
          </p:nvCxnSpPr>
          <p:spPr>
            <a:xfrm>
              <a:off x="52561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65" name="Google Shape;2365;p47"/>
            <p:cNvCxnSpPr/>
            <p:nvPr/>
          </p:nvCxnSpPr>
          <p:spPr>
            <a:xfrm>
              <a:off x="54272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66" name="Google Shape;2366;p47"/>
            <p:cNvCxnSpPr/>
            <p:nvPr/>
          </p:nvCxnSpPr>
          <p:spPr>
            <a:xfrm>
              <a:off x="55982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67" name="Google Shape;2367;p47"/>
            <p:cNvCxnSpPr/>
            <p:nvPr/>
          </p:nvCxnSpPr>
          <p:spPr>
            <a:xfrm>
              <a:off x="57692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68" name="Google Shape;2368;p47"/>
            <p:cNvCxnSpPr/>
            <p:nvPr/>
          </p:nvCxnSpPr>
          <p:spPr>
            <a:xfrm>
              <a:off x="59403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69" name="Google Shape;2369;p47"/>
            <p:cNvCxnSpPr/>
            <p:nvPr/>
          </p:nvCxnSpPr>
          <p:spPr>
            <a:xfrm>
              <a:off x="61113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70" name="Google Shape;2370;p47"/>
            <p:cNvCxnSpPr/>
            <p:nvPr/>
          </p:nvCxnSpPr>
          <p:spPr>
            <a:xfrm>
              <a:off x="62824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71" name="Google Shape;2371;p47"/>
            <p:cNvCxnSpPr/>
            <p:nvPr/>
          </p:nvCxnSpPr>
          <p:spPr>
            <a:xfrm>
              <a:off x="64534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72" name="Google Shape;2372;p47"/>
            <p:cNvCxnSpPr/>
            <p:nvPr/>
          </p:nvCxnSpPr>
          <p:spPr>
            <a:xfrm>
              <a:off x="66244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73" name="Google Shape;2373;p47"/>
            <p:cNvCxnSpPr/>
            <p:nvPr/>
          </p:nvCxnSpPr>
          <p:spPr>
            <a:xfrm>
              <a:off x="67955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74" name="Google Shape;2374;p47"/>
            <p:cNvCxnSpPr/>
            <p:nvPr/>
          </p:nvCxnSpPr>
          <p:spPr>
            <a:xfrm>
              <a:off x="69665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75" name="Google Shape;2375;p47"/>
            <p:cNvCxnSpPr/>
            <p:nvPr/>
          </p:nvCxnSpPr>
          <p:spPr>
            <a:xfrm>
              <a:off x="71375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76" name="Google Shape;2376;p47"/>
            <p:cNvCxnSpPr/>
            <p:nvPr/>
          </p:nvCxnSpPr>
          <p:spPr>
            <a:xfrm>
              <a:off x="73086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77" name="Google Shape;2377;p47"/>
            <p:cNvCxnSpPr/>
            <p:nvPr/>
          </p:nvCxnSpPr>
          <p:spPr>
            <a:xfrm>
              <a:off x="74796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78" name="Google Shape;2378;p47"/>
            <p:cNvCxnSpPr/>
            <p:nvPr/>
          </p:nvCxnSpPr>
          <p:spPr>
            <a:xfrm>
              <a:off x="76507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79" name="Google Shape;2379;p47"/>
            <p:cNvCxnSpPr/>
            <p:nvPr/>
          </p:nvCxnSpPr>
          <p:spPr>
            <a:xfrm>
              <a:off x="78217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80" name="Google Shape;2380;p47"/>
            <p:cNvCxnSpPr/>
            <p:nvPr/>
          </p:nvCxnSpPr>
          <p:spPr>
            <a:xfrm>
              <a:off x="79927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81" name="Google Shape;2381;p47"/>
            <p:cNvCxnSpPr/>
            <p:nvPr/>
          </p:nvCxnSpPr>
          <p:spPr>
            <a:xfrm>
              <a:off x="81638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82" name="Google Shape;2382;p47"/>
            <p:cNvCxnSpPr/>
            <p:nvPr/>
          </p:nvCxnSpPr>
          <p:spPr>
            <a:xfrm>
              <a:off x="83348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83" name="Google Shape;2383;p47"/>
            <p:cNvCxnSpPr/>
            <p:nvPr/>
          </p:nvCxnSpPr>
          <p:spPr>
            <a:xfrm>
              <a:off x="85058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384" name="Google Shape;2384;p47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38</a:t>
            </a:fld>
            <a:endParaRPr>
              <a:solidFill>
                <a:srgbClr val="FFFFFF"/>
              </a:solidFill>
            </a:endParaRPr>
          </a:p>
        </p:txBody>
      </p:sp>
      <p:grpSp>
        <p:nvGrpSpPr>
          <p:cNvPr id="2385" name="Google Shape;2385;p47"/>
          <p:cNvGrpSpPr/>
          <p:nvPr/>
        </p:nvGrpSpPr>
        <p:grpSpPr>
          <a:xfrm>
            <a:off x="467107" y="642473"/>
            <a:ext cx="8209755" cy="3858239"/>
            <a:chOff x="467088" y="642474"/>
            <a:chExt cx="4194000" cy="3858239"/>
          </a:xfrm>
        </p:grpSpPr>
        <p:cxnSp>
          <p:nvCxnSpPr>
            <p:cNvPr id="2386" name="Google Shape;2386;p47"/>
            <p:cNvCxnSpPr/>
            <p:nvPr/>
          </p:nvCxnSpPr>
          <p:spPr>
            <a:xfrm>
              <a:off x="2564088" y="-1454526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87" name="Google Shape;2387;p47"/>
            <p:cNvCxnSpPr/>
            <p:nvPr/>
          </p:nvCxnSpPr>
          <p:spPr>
            <a:xfrm>
              <a:off x="2564088" y="-1279151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88" name="Google Shape;2388;p47"/>
            <p:cNvCxnSpPr/>
            <p:nvPr/>
          </p:nvCxnSpPr>
          <p:spPr>
            <a:xfrm>
              <a:off x="2564088" y="-1103777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89" name="Google Shape;2389;p47"/>
            <p:cNvCxnSpPr/>
            <p:nvPr/>
          </p:nvCxnSpPr>
          <p:spPr>
            <a:xfrm>
              <a:off x="2564088" y="-928402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90" name="Google Shape;2390;p47"/>
            <p:cNvCxnSpPr/>
            <p:nvPr/>
          </p:nvCxnSpPr>
          <p:spPr>
            <a:xfrm>
              <a:off x="2564088" y="-753028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91" name="Google Shape;2391;p47"/>
            <p:cNvCxnSpPr/>
            <p:nvPr/>
          </p:nvCxnSpPr>
          <p:spPr>
            <a:xfrm>
              <a:off x="2564088" y="-577653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92" name="Google Shape;2392;p47"/>
            <p:cNvCxnSpPr/>
            <p:nvPr/>
          </p:nvCxnSpPr>
          <p:spPr>
            <a:xfrm>
              <a:off x="2564088" y="-402279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93" name="Google Shape;2393;p47"/>
            <p:cNvCxnSpPr/>
            <p:nvPr/>
          </p:nvCxnSpPr>
          <p:spPr>
            <a:xfrm>
              <a:off x="2564088" y="-226904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94" name="Google Shape;2394;p47"/>
            <p:cNvCxnSpPr/>
            <p:nvPr/>
          </p:nvCxnSpPr>
          <p:spPr>
            <a:xfrm>
              <a:off x="2564088" y="-5153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95" name="Google Shape;2395;p47"/>
            <p:cNvCxnSpPr/>
            <p:nvPr/>
          </p:nvCxnSpPr>
          <p:spPr>
            <a:xfrm>
              <a:off x="2564088" y="123845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96" name="Google Shape;2396;p47"/>
            <p:cNvCxnSpPr/>
            <p:nvPr/>
          </p:nvCxnSpPr>
          <p:spPr>
            <a:xfrm>
              <a:off x="2564088" y="299219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97" name="Google Shape;2397;p47"/>
            <p:cNvCxnSpPr/>
            <p:nvPr/>
          </p:nvCxnSpPr>
          <p:spPr>
            <a:xfrm>
              <a:off x="2564088" y="649968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98" name="Google Shape;2398;p47"/>
            <p:cNvCxnSpPr/>
            <p:nvPr/>
          </p:nvCxnSpPr>
          <p:spPr>
            <a:xfrm>
              <a:off x="2564088" y="825343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99" name="Google Shape;2399;p47"/>
            <p:cNvCxnSpPr/>
            <p:nvPr/>
          </p:nvCxnSpPr>
          <p:spPr>
            <a:xfrm>
              <a:off x="2564088" y="1000717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00" name="Google Shape;2400;p47"/>
            <p:cNvCxnSpPr/>
            <p:nvPr/>
          </p:nvCxnSpPr>
          <p:spPr>
            <a:xfrm>
              <a:off x="2564088" y="1176092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01" name="Google Shape;2401;p47"/>
            <p:cNvCxnSpPr/>
            <p:nvPr/>
          </p:nvCxnSpPr>
          <p:spPr>
            <a:xfrm>
              <a:off x="2564088" y="1351466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02" name="Google Shape;2402;p47"/>
            <p:cNvCxnSpPr/>
            <p:nvPr/>
          </p:nvCxnSpPr>
          <p:spPr>
            <a:xfrm>
              <a:off x="2564088" y="1526841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03" name="Google Shape;2403;p47"/>
            <p:cNvCxnSpPr/>
            <p:nvPr/>
          </p:nvCxnSpPr>
          <p:spPr>
            <a:xfrm>
              <a:off x="2564088" y="1702215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04" name="Google Shape;2404;p47"/>
            <p:cNvCxnSpPr/>
            <p:nvPr/>
          </p:nvCxnSpPr>
          <p:spPr>
            <a:xfrm>
              <a:off x="2564088" y="187759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05" name="Google Shape;2405;p47"/>
            <p:cNvCxnSpPr/>
            <p:nvPr/>
          </p:nvCxnSpPr>
          <p:spPr>
            <a:xfrm>
              <a:off x="2564088" y="2052964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06" name="Google Shape;2406;p47"/>
            <p:cNvCxnSpPr/>
            <p:nvPr/>
          </p:nvCxnSpPr>
          <p:spPr>
            <a:xfrm>
              <a:off x="2564088" y="2228339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07" name="Google Shape;2407;p47"/>
            <p:cNvCxnSpPr/>
            <p:nvPr/>
          </p:nvCxnSpPr>
          <p:spPr>
            <a:xfrm>
              <a:off x="2564088" y="2403713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2408" name="Google Shape;2408;p47"/>
          <p:cNvCxnSpPr/>
          <p:nvPr/>
        </p:nvCxnSpPr>
        <p:spPr>
          <a:xfrm>
            <a:off x="4572000" y="467100"/>
            <a:ext cx="0" cy="42090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triangle" w="sm" len="sm"/>
            <a:tailEnd type="triangle" w="sm" len="sm"/>
          </a:ln>
        </p:spPr>
      </p:cxnSp>
      <p:cxnSp>
        <p:nvCxnSpPr>
          <p:cNvPr id="2409" name="Google Shape;2409;p47"/>
          <p:cNvCxnSpPr/>
          <p:nvPr/>
        </p:nvCxnSpPr>
        <p:spPr>
          <a:xfrm>
            <a:off x="467100" y="2571600"/>
            <a:ext cx="82098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triangle" w="sm" len="sm"/>
            <a:tailEnd type="triangle" w="sm" len="sm"/>
          </a:ln>
        </p:spPr>
      </p:cxnSp>
      <p:sp>
        <p:nvSpPr>
          <p:cNvPr id="2410" name="Google Shape;2410;p47"/>
          <p:cNvSpPr txBox="1"/>
          <p:nvPr/>
        </p:nvSpPr>
        <p:spPr>
          <a:xfrm rot="-5400000">
            <a:off x="-258750" y="2488938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LOW VALUE 1</a:t>
            </a:r>
            <a:endParaRPr sz="8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411" name="Google Shape;2411;p47"/>
          <p:cNvSpPr txBox="1"/>
          <p:nvPr/>
        </p:nvSpPr>
        <p:spPr>
          <a:xfrm rot="5400000">
            <a:off x="8116400" y="2488925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HIGH VALUE 1</a:t>
            </a:r>
            <a:endParaRPr sz="8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412" name="Google Shape;2412;p47"/>
          <p:cNvSpPr txBox="1"/>
          <p:nvPr/>
        </p:nvSpPr>
        <p:spPr>
          <a:xfrm>
            <a:off x="3928825" y="4676063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LOW VALUE 2</a:t>
            </a:r>
            <a:endParaRPr sz="8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413" name="Google Shape;2413;p47"/>
          <p:cNvSpPr txBox="1"/>
          <p:nvPr/>
        </p:nvSpPr>
        <p:spPr>
          <a:xfrm>
            <a:off x="3928775" y="301788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HIGH VALUE 2</a:t>
            </a:r>
            <a:endParaRPr sz="8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414" name="Google Shape;2414;p47"/>
          <p:cNvSpPr/>
          <p:nvPr/>
        </p:nvSpPr>
        <p:spPr>
          <a:xfrm>
            <a:off x="7012800" y="826250"/>
            <a:ext cx="1000200" cy="1000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Our company</a:t>
            </a:r>
            <a:endParaRPr sz="8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415" name="Google Shape;2415;p47"/>
          <p:cNvSpPr/>
          <p:nvPr/>
        </p:nvSpPr>
        <p:spPr>
          <a:xfrm>
            <a:off x="3130425" y="1295125"/>
            <a:ext cx="876000" cy="876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Competitor</a:t>
            </a:r>
            <a:endParaRPr sz="8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416" name="Google Shape;2416;p47"/>
          <p:cNvSpPr/>
          <p:nvPr/>
        </p:nvSpPr>
        <p:spPr>
          <a:xfrm>
            <a:off x="1382875" y="3471600"/>
            <a:ext cx="730500" cy="730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Competitor</a:t>
            </a:r>
            <a:endParaRPr sz="8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417" name="Google Shape;2417;p47"/>
          <p:cNvSpPr/>
          <p:nvPr/>
        </p:nvSpPr>
        <p:spPr>
          <a:xfrm>
            <a:off x="5626925" y="2948000"/>
            <a:ext cx="730500" cy="7305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Competitor</a:t>
            </a:r>
            <a:endParaRPr sz="8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418" name="Google Shape;2418;p47"/>
          <p:cNvSpPr/>
          <p:nvPr/>
        </p:nvSpPr>
        <p:spPr>
          <a:xfrm>
            <a:off x="6527700" y="3398850"/>
            <a:ext cx="876000" cy="876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Competitor</a:t>
            </a:r>
            <a:endParaRPr sz="8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419" name="Google Shape;2419;p47"/>
          <p:cNvSpPr/>
          <p:nvPr/>
        </p:nvSpPr>
        <p:spPr>
          <a:xfrm>
            <a:off x="4768850" y="564625"/>
            <a:ext cx="730500" cy="730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Competitor</a:t>
            </a:r>
            <a:endParaRPr sz="8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420" name="Google Shape;2420;p47"/>
          <p:cNvSpPr/>
          <p:nvPr/>
        </p:nvSpPr>
        <p:spPr>
          <a:xfrm>
            <a:off x="1114225" y="947475"/>
            <a:ext cx="467100" cy="4671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Competitor</a:t>
            </a:r>
            <a:endParaRPr sz="8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5" name="Google Shape;2425;p48"/>
          <p:cNvSpPr txBox="1">
            <a:spLocks noGrp="1"/>
          </p:cNvSpPr>
          <p:nvPr>
            <p:ph type="title"/>
          </p:nvPr>
        </p:nvSpPr>
        <p:spPr>
          <a:xfrm>
            <a:off x="1131750" y="623025"/>
            <a:ext cx="6880500" cy="58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Weekly Planner</a:t>
            </a:r>
            <a:endParaRPr/>
          </a:p>
        </p:txBody>
      </p:sp>
      <p:sp>
        <p:nvSpPr>
          <p:cNvPr id="2426" name="Google Shape;2426;p48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  <p:graphicFrame>
        <p:nvGraphicFramePr>
          <p:cNvPr id="2427" name="Google Shape;2427;p48"/>
          <p:cNvGraphicFramePr/>
          <p:nvPr/>
        </p:nvGraphicFramePr>
        <p:xfrm>
          <a:off x="855300" y="13223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{9F86F0B6-B751-4789-9B5D-46EEAF9DFCF4}</a:tableStyleId>
              </a:tblPr>
              <a:tblGrid>
                <a:gridCol w="834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56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565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565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565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565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56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565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355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solidFill>
                            <a:schemeClr val="lt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SUNDAY</a:t>
                      </a:r>
                      <a:endParaRPr sz="6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solidFill>
                            <a:schemeClr val="lt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MONDAY</a:t>
                      </a:r>
                      <a:endParaRPr sz="6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solidFill>
                            <a:schemeClr val="lt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TUESDAY</a:t>
                      </a:r>
                      <a:endParaRPr sz="6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solidFill>
                            <a:schemeClr val="lt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WEDNESDAY</a:t>
                      </a:r>
                      <a:endParaRPr sz="6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solidFill>
                            <a:schemeClr val="lt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THURSDAY</a:t>
                      </a:r>
                      <a:endParaRPr sz="6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solidFill>
                            <a:schemeClr val="lt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FRIDAY</a:t>
                      </a:r>
                      <a:endParaRPr sz="6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solidFill>
                            <a:schemeClr val="lt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SATURDAY</a:t>
                      </a:r>
                      <a:endParaRPr sz="6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2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9:00 - 9:45</a:t>
                      </a:r>
                      <a:endParaRPr sz="700"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Task</a:t>
                      </a:r>
                      <a:endParaRPr sz="700">
                        <a:solidFill>
                          <a:schemeClr val="dk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Task</a:t>
                      </a:r>
                      <a:endParaRPr sz="700">
                        <a:solidFill>
                          <a:schemeClr val="dk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Task</a:t>
                      </a:r>
                      <a:endParaRPr sz="700">
                        <a:solidFill>
                          <a:schemeClr val="dk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Task</a:t>
                      </a:r>
                      <a:endParaRPr sz="700">
                        <a:solidFill>
                          <a:schemeClr val="dk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Task</a:t>
                      </a:r>
                      <a:endParaRPr sz="700">
                        <a:solidFill>
                          <a:schemeClr val="dk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Task</a:t>
                      </a:r>
                      <a:endParaRPr sz="700">
                        <a:solidFill>
                          <a:schemeClr val="dk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Task</a:t>
                      </a:r>
                      <a:endParaRPr sz="700">
                        <a:solidFill>
                          <a:schemeClr val="dk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2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10:00 - 10:45</a:t>
                      </a:r>
                      <a:endParaRPr sz="700"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Task</a:t>
                      </a:r>
                      <a:endParaRPr sz="700">
                        <a:solidFill>
                          <a:schemeClr val="dk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Task</a:t>
                      </a:r>
                      <a:endParaRPr sz="700">
                        <a:solidFill>
                          <a:schemeClr val="dk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Task</a:t>
                      </a:r>
                      <a:endParaRPr sz="700">
                        <a:solidFill>
                          <a:schemeClr val="dk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Task</a:t>
                      </a:r>
                      <a:endParaRPr sz="700">
                        <a:solidFill>
                          <a:schemeClr val="dk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Task</a:t>
                      </a:r>
                      <a:endParaRPr sz="700">
                        <a:solidFill>
                          <a:schemeClr val="dk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Task</a:t>
                      </a:r>
                      <a:endParaRPr sz="700">
                        <a:solidFill>
                          <a:schemeClr val="dk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Task</a:t>
                      </a:r>
                      <a:endParaRPr sz="700">
                        <a:solidFill>
                          <a:schemeClr val="dk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2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11:00 - 11:45</a:t>
                      </a:r>
                      <a:endParaRPr sz="700"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Task</a:t>
                      </a:r>
                      <a:endParaRPr sz="700">
                        <a:solidFill>
                          <a:schemeClr val="dk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Task</a:t>
                      </a:r>
                      <a:endParaRPr sz="700">
                        <a:solidFill>
                          <a:schemeClr val="dk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Task</a:t>
                      </a:r>
                      <a:endParaRPr sz="700">
                        <a:solidFill>
                          <a:schemeClr val="dk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Task</a:t>
                      </a:r>
                      <a:endParaRPr sz="700">
                        <a:solidFill>
                          <a:schemeClr val="dk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Task</a:t>
                      </a:r>
                      <a:endParaRPr sz="700">
                        <a:solidFill>
                          <a:schemeClr val="dk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Task</a:t>
                      </a:r>
                      <a:endParaRPr sz="700">
                        <a:solidFill>
                          <a:schemeClr val="dk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Task</a:t>
                      </a:r>
                      <a:endParaRPr sz="700">
                        <a:solidFill>
                          <a:schemeClr val="dk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2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12:00 - 13:15</a:t>
                      </a:r>
                      <a:endParaRPr sz="700"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✔ Free time</a:t>
                      </a:r>
                      <a:endParaRPr sz="700">
                        <a:solidFill>
                          <a:schemeClr val="dk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✔ Free time</a:t>
                      </a:r>
                      <a:endParaRPr sz="700">
                        <a:solidFill>
                          <a:schemeClr val="dk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✔ Free time</a:t>
                      </a:r>
                      <a:endParaRPr sz="700">
                        <a:solidFill>
                          <a:schemeClr val="dk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✔ Free time</a:t>
                      </a:r>
                      <a:endParaRPr sz="700">
                        <a:solidFill>
                          <a:schemeClr val="dk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✔ Free time</a:t>
                      </a:r>
                      <a:endParaRPr sz="700">
                        <a:solidFill>
                          <a:schemeClr val="dk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✔ Free time</a:t>
                      </a:r>
                      <a:endParaRPr sz="700">
                        <a:solidFill>
                          <a:schemeClr val="dk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✔ Free time</a:t>
                      </a:r>
                      <a:endParaRPr sz="700">
                        <a:solidFill>
                          <a:schemeClr val="dk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2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13:30 - 14:15</a:t>
                      </a:r>
                      <a:endParaRPr sz="700"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Task</a:t>
                      </a:r>
                      <a:endParaRPr sz="700">
                        <a:solidFill>
                          <a:schemeClr val="dk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Task</a:t>
                      </a:r>
                      <a:endParaRPr sz="700">
                        <a:solidFill>
                          <a:schemeClr val="dk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Task</a:t>
                      </a:r>
                      <a:endParaRPr sz="700">
                        <a:solidFill>
                          <a:schemeClr val="dk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Task</a:t>
                      </a:r>
                      <a:endParaRPr sz="700">
                        <a:solidFill>
                          <a:schemeClr val="dk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Task</a:t>
                      </a:r>
                      <a:endParaRPr sz="700">
                        <a:solidFill>
                          <a:schemeClr val="dk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Task</a:t>
                      </a:r>
                      <a:endParaRPr sz="700">
                        <a:solidFill>
                          <a:schemeClr val="dk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Task</a:t>
                      </a:r>
                      <a:endParaRPr sz="700">
                        <a:solidFill>
                          <a:schemeClr val="dk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2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14:30 - 15:15</a:t>
                      </a:r>
                      <a:endParaRPr sz="700"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Task</a:t>
                      </a:r>
                      <a:endParaRPr sz="700">
                        <a:solidFill>
                          <a:schemeClr val="dk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Task</a:t>
                      </a:r>
                      <a:endParaRPr sz="700">
                        <a:solidFill>
                          <a:schemeClr val="dk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Task</a:t>
                      </a:r>
                      <a:endParaRPr sz="700">
                        <a:solidFill>
                          <a:schemeClr val="dk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Task</a:t>
                      </a:r>
                      <a:endParaRPr sz="700">
                        <a:solidFill>
                          <a:schemeClr val="dk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Task</a:t>
                      </a:r>
                      <a:endParaRPr sz="700">
                        <a:solidFill>
                          <a:schemeClr val="dk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Task</a:t>
                      </a:r>
                      <a:endParaRPr sz="700">
                        <a:solidFill>
                          <a:schemeClr val="dk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Task</a:t>
                      </a:r>
                      <a:endParaRPr sz="700">
                        <a:solidFill>
                          <a:schemeClr val="dk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2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15:30 - 16:15</a:t>
                      </a:r>
                      <a:endParaRPr sz="700"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Task</a:t>
                      </a:r>
                      <a:endParaRPr sz="700">
                        <a:solidFill>
                          <a:schemeClr val="dk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Task</a:t>
                      </a:r>
                      <a:endParaRPr sz="700">
                        <a:solidFill>
                          <a:schemeClr val="dk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Task</a:t>
                      </a:r>
                      <a:endParaRPr sz="700">
                        <a:solidFill>
                          <a:schemeClr val="dk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Task</a:t>
                      </a:r>
                      <a:endParaRPr sz="700">
                        <a:solidFill>
                          <a:schemeClr val="dk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Task</a:t>
                      </a:r>
                      <a:endParaRPr sz="700">
                        <a:solidFill>
                          <a:schemeClr val="dk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Task</a:t>
                      </a:r>
                      <a:endParaRPr sz="700">
                        <a:solidFill>
                          <a:schemeClr val="dk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Task</a:t>
                      </a:r>
                      <a:endParaRPr sz="700">
                        <a:solidFill>
                          <a:schemeClr val="dk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6" name="Google Shape;1896;p14"/>
          <p:cNvSpPr txBox="1">
            <a:spLocks noGrp="1"/>
          </p:cNvSpPr>
          <p:nvPr>
            <p:ph type="title"/>
          </p:nvPr>
        </p:nvSpPr>
        <p:spPr>
          <a:xfrm>
            <a:off x="642088" y="623025"/>
            <a:ext cx="6880500" cy="58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LOG CALL</a:t>
            </a:r>
            <a:endParaRPr dirty="0"/>
          </a:p>
        </p:txBody>
      </p:sp>
      <p:sp>
        <p:nvSpPr>
          <p:cNvPr id="1900" name="Google Shape;1900;p14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BDFCC304-52C8-07F1-C504-5A0966EB9342}"/>
              </a:ext>
            </a:extLst>
          </p:cNvPr>
          <p:cNvSpPr/>
          <p:nvPr/>
        </p:nvSpPr>
        <p:spPr>
          <a:xfrm>
            <a:off x="2810759" y="1215351"/>
            <a:ext cx="1694721" cy="329938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Update Car Status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D3EAD2DB-5A98-264F-EFB4-8FC47476764F}"/>
              </a:ext>
            </a:extLst>
          </p:cNvPr>
          <p:cNvSpPr/>
          <p:nvPr/>
        </p:nvSpPr>
        <p:spPr>
          <a:xfrm>
            <a:off x="1049518" y="1215351"/>
            <a:ext cx="1694721" cy="329938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Log Call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34305AF-170F-5E72-3BF4-8EFCFDDEE591}"/>
              </a:ext>
            </a:extLst>
          </p:cNvPr>
          <p:cNvSpPr/>
          <p:nvPr/>
        </p:nvSpPr>
        <p:spPr>
          <a:xfrm>
            <a:off x="4572000" y="1210638"/>
            <a:ext cx="1694721" cy="329938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Report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BF967E6D-729E-1586-1A3C-ADC5B640D699}"/>
              </a:ext>
            </a:extLst>
          </p:cNvPr>
          <p:cNvSpPr/>
          <p:nvPr/>
        </p:nvSpPr>
        <p:spPr>
          <a:xfrm>
            <a:off x="6333241" y="1205925"/>
            <a:ext cx="1694721" cy="329938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View History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26C4BF8-EEBF-4E1C-8544-480484745EC6}"/>
              </a:ext>
            </a:extLst>
          </p:cNvPr>
          <p:cNvSpPr txBox="1"/>
          <p:nvPr/>
        </p:nvSpPr>
        <p:spPr>
          <a:xfrm>
            <a:off x="745251" y="1712370"/>
            <a:ext cx="18937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Pending Incidents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EEDE0D0-0EC6-DF87-8E06-54CFDC16D6A1}"/>
              </a:ext>
            </a:extLst>
          </p:cNvPr>
          <p:cNvSpPr txBox="1"/>
          <p:nvPr/>
        </p:nvSpPr>
        <p:spPr>
          <a:xfrm>
            <a:off x="2389661" y="2033339"/>
            <a:ext cx="47233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Please click on the checkbox if the call is duplicated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2392F62-9AAC-65BF-DAF5-5D4CD65B9213}"/>
              </a:ext>
            </a:extLst>
          </p:cNvPr>
          <p:cNvCxnSpPr>
            <a:cxnSpLocks/>
          </p:cNvCxnSpPr>
          <p:nvPr/>
        </p:nvCxnSpPr>
        <p:spPr>
          <a:xfrm flipV="1">
            <a:off x="597565" y="2015627"/>
            <a:ext cx="761264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C7DEF6DC-5E94-71AE-D9E3-9815B25E47D5}"/>
              </a:ext>
            </a:extLst>
          </p:cNvPr>
          <p:cNvSpPr/>
          <p:nvPr/>
        </p:nvSpPr>
        <p:spPr>
          <a:xfrm>
            <a:off x="745251" y="2332317"/>
            <a:ext cx="7464964" cy="212305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D118F943-C39A-D56F-5A8A-E42173492CDC}"/>
              </a:ext>
            </a:extLst>
          </p:cNvPr>
          <p:cNvSpPr/>
          <p:nvPr/>
        </p:nvSpPr>
        <p:spPr>
          <a:xfrm>
            <a:off x="1809416" y="4572837"/>
            <a:ext cx="1694721" cy="329938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Reset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48E860F8-AD92-3EB8-218A-105A99D93F9D}"/>
              </a:ext>
            </a:extLst>
          </p:cNvPr>
          <p:cNvSpPr/>
          <p:nvPr/>
        </p:nvSpPr>
        <p:spPr>
          <a:xfrm>
            <a:off x="4844845" y="4572837"/>
            <a:ext cx="1694721" cy="329938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Process call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ADF6B97-CFFC-0CAF-C839-49533E3E4748}"/>
              </a:ext>
            </a:extLst>
          </p:cNvPr>
          <p:cNvSpPr txBox="1"/>
          <p:nvPr/>
        </p:nvSpPr>
        <p:spPr>
          <a:xfrm>
            <a:off x="768514" y="2442753"/>
            <a:ext cx="9039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Number: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A56762C-ECEE-21D7-919A-498DF6CDEF52}"/>
              </a:ext>
            </a:extLst>
          </p:cNvPr>
          <p:cNvSpPr txBox="1"/>
          <p:nvPr/>
        </p:nvSpPr>
        <p:spPr>
          <a:xfrm>
            <a:off x="1742528" y="2442753"/>
            <a:ext cx="13894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Type of incident: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62EB5A4-C53B-B5AA-8130-866488BAC315}"/>
              </a:ext>
            </a:extLst>
          </p:cNvPr>
          <p:cNvSpPr txBox="1"/>
          <p:nvPr/>
        </p:nvSpPr>
        <p:spPr>
          <a:xfrm>
            <a:off x="2714355" y="2445211"/>
            <a:ext cx="13894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Venue of incident: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9C9D750-9EE3-192B-99CD-11A892B9B38F}"/>
              </a:ext>
            </a:extLst>
          </p:cNvPr>
          <p:cNvSpPr txBox="1"/>
          <p:nvPr/>
        </p:nvSpPr>
        <p:spPr>
          <a:xfrm>
            <a:off x="3783478" y="2442753"/>
            <a:ext cx="11657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Time of Call: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3DB61FA-8E67-15C5-EE4F-E374C5B8D5F6}"/>
              </a:ext>
            </a:extLst>
          </p:cNvPr>
          <p:cNvSpPr txBox="1"/>
          <p:nvPr/>
        </p:nvSpPr>
        <p:spPr>
          <a:xfrm>
            <a:off x="4810079" y="2405586"/>
            <a:ext cx="11657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Time of Dispatch: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8A6410B-235F-2B65-1D3F-2BFB8E52BAF9}"/>
              </a:ext>
            </a:extLst>
          </p:cNvPr>
          <p:cNvSpPr txBox="1"/>
          <p:nvPr/>
        </p:nvSpPr>
        <p:spPr>
          <a:xfrm>
            <a:off x="5869861" y="2398631"/>
            <a:ext cx="11657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Status of Dispatch: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9AA127F-666D-C980-2066-5200188F39DA}"/>
              </a:ext>
            </a:extLst>
          </p:cNvPr>
          <p:cNvSpPr txBox="1"/>
          <p:nvPr/>
        </p:nvSpPr>
        <p:spPr>
          <a:xfrm>
            <a:off x="7006856" y="2391676"/>
            <a:ext cx="12033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Check if Duplicated ?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B8F0F44-E6B2-4EF5-990C-31289D761939}"/>
              </a:ext>
            </a:extLst>
          </p:cNvPr>
          <p:cNvSpPr txBox="1"/>
          <p:nvPr/>
        </p:nvSpPr>
        <p:spPr>
          <a:xfrm>
            <a:off x="933785" y="3141283"/>
            <a:ext cx="2608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44F3F6D-9B6E-C0D9-1C33-72D9F42C5921}"/>
              </a:ext>
            </a:extLst>
          </p:cNvPr>
          <p:cNvSpPr txBox="1"/>
          <p:nvPr/>
        </p:nvSpPr>
        <p:spPr>
          <a:xfrm>
            <a:off x="959659" y="3762681"/>
            <a:ext cx="2608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3B7245C-5332-781A-5A29-F2112E75464E}"/>
              </a:ext>
            </a:extLst>
          </p:cNvPr>
          <p:cNvSpPr txBox="1"/>
          <p:nvPr/>
        </p:nvSpPr>
        <p:spPr>
          <a:xfrm>
            <a:off x="1896878" y="3141283"/>
            <a:ext cx="4927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Fire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F7D8B91-0E96-05AB-CA1F-D55C0419D976}"/>
              </a:ext>
            </a:extLst>
          </p:cNvPr>
          <p:cNvSpPr txBox="1"/>
          <p:nvPr/>
        </p:nvSpPr>
        <p:spPr>
          <a:xfrm>
            <a:off x="2618204" y="3033561"/>
            <a:ext cx="11652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Toa Payoh Central Mall 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F8196BD-96B2-FA07-5704-A0577AE03B52}"/>
              </a:ext>
            </a:extLst>
          </p:cNvPr>
          <p:cNvSpPr txBox="1"/>
          <p:nvPr/>
        </p:nvSpPr>
        <p:spPr>
          <a:xfrm>
            <a:off x="3884361" y="3145011"/>
            <a:ext cx="6650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12PM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4B24FD3-C8B3-D58D-0844-D03D4B3073F1}"/>
              </a:ext>
            </a:extLst>
          </p:cNvPr>
          <p:cNvSpPr txBox="1"/>
          <p:nvPr/>
        </p:nvSpPr>
        <p:spPr>
          <a:xfrm>
            <a:off x="4810079" y="3141283"/>
            <a:ext cx="9124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12.10PM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EEA6E02-5DD6-AFA2-8AE1-59160DAC8735}"/>
              </a:ext>
            </a:extLst>
          </p:cNvPr>
          <p:cNvSpPr txBox="1"/>
          <p:nvPr/>
        </p:nvSpPr>
        <p:spPr>
          <a:xfrm>
            <a:off x="5845134" y="3141282"/>
            <a:ext cx="12023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Dispatched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8F1F3EE-42CE-C8CD-A1CD-5CE5E178370A}"/>
              </a:ext>
            </a:extLst>
          </p:cNvPr>
          <p:cNvSpPr txBox="1"/>
          <p:nvPr/>
        </p:nvSpPr>
        <p:spPr>
          <a:xfrm>
            <a:off x="1672420" y="3654959"/>
            <a:ext cx="9201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Traffic Incident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628A42A-5FA0-9C4D-5979-73B64F8B7773}"/>
              </a:ext>
            </a:extLst>
          </p:cNvPr>
          <p:cNvSpPr txBox="1"/>
          <p:nvPr/>
        </p:nvSpPr>
        <p:spPr>
          <a:xfrm>
            <a:off x="2618204" y="3654959"/>
            <a:ext cx="11652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Ang Mo Kio Hub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1C3EC64-C81D-59D5-A867-4B765C6C3FDB}"/>
              </a:ext>
            </a:extLst>
          </p:cNvPr>
          <p:cNvSpPr txBox="1"/>
          <p:nvPr/>
        </p:nvSpPr>
        <p:spPr>
          <a:xfrm>
            <a:off x="3906923" y="3778802"/>
            <a:ext cx="6650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1PM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AA1E60E-F7A4-254C-AE43-B1122E2934EC}"/>
              </a:ext>
            </a:extLst>
          </p:cNvPr>
          <p:cNvSpPr txBox="1"/>
          <p:nvPr/>
        </p:nvSpPr>
        <p:spPr>
          <a:xfrm>
            <a:off x="4844845" y="3761230"/>
            <a:ext cx="9124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1.10PM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A169877-2B64-BC34-6330-48E8A9120C49}"/>
              </a:ext>
            </a:extLst>
          </p:cNvPr>
          <p:cNvSpPr txBox="1"/>
          <p:nvPr/>
        </p:nvSpPr>
        <p:spPr>
          <a:xfrm>
            <a:off x="5978270" y="3761230"/>
            <a:ext cx="12023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On-site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57DFDCBF-87BD-62C3-19A6-1C325EE30561}"/>
              </a:ext>
            </a:extLst>
          </p:cNvPr>
          <p:cNvSpPr/>
          <p:nvPr/>
        </p:nvSpPr>
        <p:spPr>
          <a:xfrm>
            <a:off x="7301959" y="3141282"/>
            <a:ext cx="441258" cy="347069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27DF99B6-5AAD-1CE5-05ED-FB76B97BEA8D}"/>
              </a:ext>
            </a:extLst>
          </p:cNvPr>
          <p:cNvSpPr/>
          <p:nvPr/>
        </p:nvSpPr>
        <p:spPr>
          <a:xfrm>
            <a:off x="7302322" y="3757019"/>
            <a:ext cx="441258" cy="347069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0537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2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2" name="Google Shape;2432;p49"/>
          <p:cNvSpPr txBox="1"/>
          <p:nvPr/>
        </p:nvSpPr>
        <p:spPr>
          <a:xfrm>
            <a:off x="6007553" y="725725"/>
            <a:ext cx="1733400" cy="8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900" b="1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SlidesCarnival icons are editable shapes</a:t>
            </a:r>
            <a:r>
              <a:rPr lang="en" sz="9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. </a:t>
            </a:r>
            <a:endParaRPr sz="900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900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This means that you can:</a:t>
            </a:r>
            <a:endParaRPr sz="900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Merriweather"/>
              <a:buChar char="●"/>
            </a:pPr>
            <a:r>
              <a:rPr lang="en" sz="9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Resize them without losing quality.</a:t>
            </a:r>
            <a:endParaRPr sz="900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Merriweather"/>
              <a:buChar char="●"/>
            </a:pPr>
            <a:r>
              <a:rPr lang="en" sz="9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Change fill color and opacity.</a:t>
            </a:r>
            <a:endParaRPr sz="900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Isn’t that nice? :)</a:t>
            </a:r>
            <a:endParaRPr sz="900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900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433" name="Google Shape;2433;p49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  <p:sp>
        <p:nvSpPr>
          <p:cNvPr id="2434" name="Google Shape;2434;p49"/>
          <p:cNvSpPr/>
          <p:nvPr/>
        </p:nvSpPr>
        <p:spPr>
          <a:xfrm>
            <a:off x="1276218" y="672456"/>
            <a:ext cx="292701" cy="375547"/>
          </a:xfrm>
          <a:custGeom>
            <a:avLst/>
            <a:gdLst/>
            <a:ahLst/>
            <a:cxnLst/>
            <a:rect l="l" t="t" r="r" b="b"/>
            <a:pathLst>
              <a:path w="17107" h="21949" extrusionOk="0">
                <a:moveTo>
                  <a:pt x="9198" y="1679"/>
                </a:moveTo>
                <a:lnTo>
                  <a:pt x="9198" y="1947"/>
                </a:lnTo>
                <a:lnTo>
                  <a:pt x="9247" y="2190"/>
                </a:lnTo>
                <a:lnTo>
                  <a:pt x="9296" y="2385"/>
                </a:lnTo>
                <a:lnTo>
                  <a:pt x="9344" y="2482"/>
                </a:lnTo>
                <a:lnTo>
                  <a:pt x="9417" y="2531"/>
                </a:lnTo>
                <a:lnTo>
                  <a:pt x="9515" y="2604"/>
                </a:lnTo>
                <a:lnTo>
                  <a:pt x="9612" y="2604"/>
                </a:lnTo>
                <a:lnTo>
                  <a:pt x="9709" y="2580"/>
                </a:lnTo>
                <a:lnTo>
                  <a:pt x="9758" y="2531"/>
                </a:lnTo>
                <a:lnTo>
                  <a:pt x="9782" y="2482"/>
                </a:lnTo>
                <a:lnTo>
                  <a:pt x="9831" y="2385"/>
                </a:lnTo>
                <a:lnTo>
                  <a:pt x="9855" y="2263"/>
                </a:lnTo>
                <a:lnTo>
                  <a:pt x="9831" y="2409"/>
                </a:lnTo>
                <a:lnTo>
                  <a:pt x="9806" y="2555"/>
                </a:lnTo>
                <a:lnTo>
                  <a:pt x="9758" y="2677"/>
                </a:lnTo>
                <a:lnTo>
                  <a:pt x="9661" y="2799"/>
                </a:lnTo>
                <a:lnTo>
                  <a:pt x="9563" y="2847"/>
                </a:lnTo>
                <a:lnTo>
                  <a:pt x="9466" y="2872"/>
                </a:lnTo>
                <a:lnTo>
                  <a:pt x="9320" y="2847"/>
                </a:lnTo>
                <a:lnTo>
                  <a:pt x="9198" y="2774"/>
                </a:lnTo>
                <a:lnTo>
                  <a:pt x="9077" y="2701"/>
                </a:lnTo>
                <a:lnTo>
                  <a:pt x="8979" y="2628"/>
                </a:lnTo>
                <a:lnTo>
                  <a:pt x="8906" y="2531"/>
                </a:lnTo>
                <a:lnTo>
                  <a:pt x="8858" y="2434"/>
                </a:lnTo>
                <a:lnTo>
                  <a:pt x="8809" y="2312"/>
                </a:lnTo>
                <a:lnTo>
                  <a:pt x="8809" y="2190"/>
                </a:lnTo>
                <a:lnTo>
                  <a:pt x="8833" y="2093"/>
                </a:lnTo>
                <a:lnTo>
                  <a:pt x="8858" y="1971"/>
                </a:lnTo>
                <a:lnTo>
                  <a:pt x="8931" y="1898"/>
                </a:lnTo>
                <a:lnTo>
                  <a:pt x="9004" y="1801"/>
                </a:lnTo>
                <a:lnTo>
                  <a:pt x="9101" y="1728"/>
                </a:lnTo>
                <a:lnTo>
                  <a:pt x="9198" y="1679"/>
                </a:lnTo>
                <a:close/>
                <a:moveTo>
                  <a:pt x="12483" y="1850"/>
                </a:moveTo>
                <a:lnTo>
                  <a:pt x="12507" y="2142"/>
                </a:lnTo>
                <a:lnTo>
                  <a:pt x="12556" y="2288"/>
                </a:lnTo>
                <a:lnTo>
                  <a:pt x="12605" y="2409"/>
                </a:lnTo>
                <a:lnTo>
                  <a:pt x="12629" y="2434"/>
                </a:lnTo>
                <a:lnTo>
                  <a:pt x="12653" y="2482"/>
                </a:lnTo>
                <a:lnTo>
                  <a:pt x="12751" y="2482"/>
                </a:lnTo>
                <a:lnTo>
                  <a:pt x="12848" y="2458"/>
                </a:lnTo>
                <a:lnTo>
                  <a:pt x="12921" y="2409"/>
                </a:lnTo>
                <a:lnTo>
                  <a:pt x="12970" y="2288"/>
                </a:lnTo>
                <a:lnTo>
                  <a:pt x="13018" y="2190"/>
                </a:lnTo>
                <a:lnTo>
                  <a:pt x="13043" y="2069"/>
                </a:lnTo>
                <a:lnTo>
                  <a:pt x="13043" y="1947"/>
                </a:lnTo>
                <a:lnTo>
                  <a:pt x="13140" y="1971"/>
                </a:lnTo>
                <a:lnTo>
                  <a:pt x="13213" y="2020"/>
                </a:lnTo>
                <a:lnTo>
                  <a:pt x="13286" y="2093"/>
                </a:lnTo>
                <a:lnTo>
                  <a:pt x="13359" y="2190"/>
                </a:lnTo>
                <a:lnTo>
                  <a:pt x="13432" y="2312"/>
                </a:lnTo>
                <a:lnTo>
                  <a:pt x="13456" y="2434"/>
                </a:lnTo>
                <a:lnTo>
                  <a:pt x="13432" y="2580"/>
                </a:lnTo>
                <a:lnTo>
                  <a:pt x="13408" y="2628"/>
                </a:lnTo>
                <a:lnTo>
                  <a:pt x="13383" y="2701"/>
                </a:lnTo>
                <a:lnTo>
                  <a:pt x="13286" y="2774"/>
                </a:lnTo>
                <a:lnTo>
                  <a:pt x="13164" y="2847"/>
                </a:lnTo>
                <a:lnTo>
                  <a:pt x="13043" y="2872"/>
                </a:lnTo>
                <a:lnTo>
                  <a:pt x="12921" y="2896"/>
                </a:lnTo>
                <a:lnTo>
                  <a:pt x="12629" y="2896"/>
                </a:lnTo>
                <a:lnTo>
                  <a:pt x="12386" y="2872"/>
                </a:lnTo>
                <a:lnTo>
                  <a:pt x="12264" y="2799"/>
                </a:lnTo>
                <a:lnTo>
                  <a:pt x="12167" y="2726"/>
                </a:lnTo>
                <a:lnTo>
                  <a:pt x="12094" y="2628"/>
                </a:lnTo>
                <a:lnTo>
                  <a:pt x="12069" y="2507"/>
                </a:lnTo>
                <a:lnTo>
                  <a:pt x="12094" y="2385"/>
                </a:lnTo>
                <a:lnTo>
                  <a:pt x="12118" y="2263"/>
                </a:lnTo>
                <a:lnTo>
                  <a:pt x="12167" y="2166"/>
                </a:lnTo>
                <a:lnTo>
                  <a:pt x="12240" y="2044"/>
                </a:lnTo>
                <a:lnTo>
                  <a:pt x="12361" y="1923"/>
                </a:lnTo>
                <a:lnTo>
                  <a:pt x="12483" y="1850"/>
                </a:lnTo>
                <a:close/>
                <a:moveTo>
                  <a:pt x="5865" y="1825"/>
                </a:moveTo>
                <a:lnTo>
                  <a:pt x="5840" y="1874"/>
                </a:lnTo>
                <a:lnTo>
                  <a:pt x="5840" y="2069"/>
                </a:lnTo>
                <a:lnTo>
                  <a:pt x="5840" y="2288"/>
                </a:lnTo>
                <a:lnTo>
                  <a:pt x="5865" y="2385"/>
                </a:lnTo>
                <a:lnTo>
                  <a:pt x="5889" y="2482"/>
                </a:lnTo>
                <a:lnTo>
                  <a:pt x="5938" y="2580"/>
                </a:lnTo>
                <a:lnTo>
                  <a:pt x="6011" y="2628"/>
                </a:lnTo>
                <a:lnTo>
                  <a:pt x="6132" y="2677"/>
                </a:lnTo>
                <a:lnTo>
                  <a:pt x="6230" y="2653"/>
                </a:lnTo>
                <a:lnTo>
                  <a:pt x="6327" y="2604"/>
                </a:lnTo>
                <a:lnTo>
                  <a:pt x="6376" y="2531"/>
                </a:lnTo>
                <a:lnTo>
                  <a:pt x="6400" y="2531"/>
                </a:lnTo>
                <a:lnTo>
                  <a:pt x="6424" y="2409"/>
                </a:lnTo>
                <a:lnTo>
                  <a:pt x="6449" y="2288"/>
                </a:lnTo>
                <a:lnTo>
                  <a:pt x="6449" y="1996"/>
                </a:lnTo>
                <a:lnTo>
                  <a:pt x="6522" y="2020"/>
                </a:lnTo>
                <a:lnTo>
                  <a:pt x="6595" y="2117"/>
                </a:lnTo>
                <a:lnTo>
                  <a:pt x="6643" y="2215"/>
                </a:lnTo>
                <a:lnTo>
                  <a:pt x="6643" y="2312"/>
                </a:lnTo>
                <a:lnTo>
                  <a:pt x="6643" y="2531"/>
                </a:lnTo>
                <a:lnTo>
                  <a:pt x="6595" y="2677"/>
                </a:lnTo>
                <a:lnTo>
                  <a:pt x="6522" y="2774"/>
                </a:lnTo>
                <a:lnTo>
                  <a:pt x="6424" y="2872"/>
                </a:lnTo>
                <a:lnTo>
                  <a:pt x="6303" y="2920"/>
                </a:lnTo>
                <a:lnTo>
                  <a:pt x="6181" y="2969"/>
                </a:lnTo>
                <a:lnTo>
                  <a:pt x="6059" y="2993"/>
                </a:lnTo>
                <a:lnTo>
                  <a:pt x="5913" y="2993"/>
                </a:lnTo>
                <a:lnTo>
                  <a:pt x="5792" y="2969"/>
                </a:lnTo>
                <a:lnTo>
                  <a:pt x="5646" y="2896"/>
                </a:lnTo>
                <a:lnTo>
                  <a:pt x="5548" y="2799"/>
                </a:lnTo>
                <a:lnTo>
                  <a:pt x="5475" y="2701"/>
                </a:lnTo>
                <a:lnTo>
                  <a:pt x="5427" y="2580"/>
                </a:lnTo>
                <a:lnTo>
                  <a:pt x="5427" y="2458"/>
                </a:lnTo>
                <a:lnTo>
                  <a:pt x="5451" y="2312"/>
                </a:lnTo>
                <a:lnTo>
                  <a:pt x="5475" y="2190"/>
                </a:lnTo>
                <a:lnTo>
                  <a:pt x="5548" y="2069"/>
                </a:lnTo>
                <a:lnTo>
                  <a:pt x="5694" y="1923"/>
                </a:lnTo>
                <a:lnTo>
                  <a:pt x="5865" y="1825"/>
                </a:lnTo>
                <a:close/>
                <a:moveTo>
                  <a:pt x="2531" y="1825"/>
                </a:moveTo>
                <a:lnTo>
                  <a:pt x="2580" y="2288"/>
                </a:lnTo>
                <a:lnTo>
                  <a:pt x="2604" y="2385"/>
                </a:lnTo>
                <a:lnTo>
                  <a:pt x="2653" y="2458"/>
                </a:lnTo>
                <a:lnTo>
                  <a:pt x="2750" y="2507"/>
                </a:lnTo>
                <a:lnTo>
                  <a:pt x="2847" y="2531"/>
                </a:lnTo>
                <a:lnTo>
                  <a:pt x="2945" y="2507"/>
                </a:lnTo>
                <a:lnTo>
                  <a:pt x="3018" y="2458"/>
                </a:lnTo>
                <a:lnTo>
                  <a:pt x="3066" y="2385"/>
                </a:lnTo>
                <a:lnTo>
                  <a:pt x="3091" y="2288"/>
                </a:lnTo>
                <a:lnTo>
                  <a:pt x="3066" y="1947"/>
                </a:lnTo>
                <a:lnTo>
                  <a:pt x="3115" y="1996"/>
                </a:lnTo>
                <a:lnTo>
                  <a:pt x="3188" y="2044"/>
                </a:lnTo>
                <a:lnTo>
                  <a:pt x="3212" y="2117"/>
                </a:lnTo>
                <a:lnTo>
                  <a:pt x="3237" y="2166"/>
                </a:lnTo>
                <a:lnTo>
                  <a:pt x="3237" y="2336"/>
                </a:lnTo>
                <a:lnTo>
                  <a:pt x="3212" y="2507"/>
                </a:lnTo>
                <a:lnTo>
                  <a:pt x="3139" y="2677"/>
                </a:lnTo>
                <a:lnTo>
                  <a:pt x="3042" y="2823"/>
                </a:lnTo>
                <a:lnTo>
                  <a:pt x="2920" y="2945"/>
                </a:lnTo>
                <a:lnTo>
                  <a:pt x="2774" y="3018"/>
                </a:lnTo>
                <a:lnTo>
                  <a:pt x="2653" y="3066"/>
                </a:lnTo>
                <a:lnTo>
                  <a:pt x="2531" y="3042"/>
                </a:lnTo>
                <a:lnTo>
                  <a:pt x="2409" y="3018"/>
                </a:lnTo>
                <a:lnTo>
                  <a:pt x="2312" y="2945"/>
                </a:lnTo>
                <a:lnTo>
                  <a:pt x="2215" y="2847"/>
                </a:lnTo>
                <a:lnTo>
                  <a:pt x="2142" y="2750"/>
                </a:lnTo>
                <a:lnTo>
                  <a:pt x="2093" y="2653"/>
                </a:lnTo>
                <a:lnTo>
                  <a:pt x="2044" y="2531"/>
                </a:lnTo>
                <a:lnTo>
                  <a:pt x="2044" y="2434"/>
                </a:lnTo>
                <a:lnTo>
                  <a:pt x="2044" y="2361"/>
                </a:lnTo>
                <a:lnTo>
                  <a:pt x="2117" y="2215"/>
                </a:lnTo>
                <a:lnTo>
                  <a:pt x="2190" y="2069"/>
                </a:lnTo>
                <a:lnTo>
                  <a:pt x="2312" y="1947"/>
                </a:lnTo>
                <a:lnTo>
                  <a:pt x="2409" y="1874"/>
                </a:lnTo>
                <a:lnTo>
                  <a:pt x="2531" y="1825"/>
                </a:lnTo>
                <a:close/>
                <a:moveTo>
                  <a:pt x="15598" y="3285"/>
                </a:moveTo>
                <a:lnTo>
                  <a:pt x="15768" y="3310"/>
                </a:lnTo>
                <a:lnTo>
                  <a:pt x="15598" y="3553"/>
                </a:lnTo>
                <a:lnTo>
                  <a:pt x="15598" y="3285"/>
                </a:lnTo>
                <a:close/>
                <a:moveTo>
                  <a:pt x="16328" y="3310"/>
                </a:moveTo>
                <a:lnTo>
                  <a:pt x="16328" y="3577"/>
                </a:lnTo>
                <a:lnTo>
                  <a:pt x="16352" y="3869"/>
                </a:lnTo>
                <a:lnTo>
                  <a:pt x="16011" y="4234"/>
                </a:lnTo>
                <a:lnTo>
                  <a:pt x="15695" y="4623"/>
                </a:lnTo>
                <a:lnTo>
                  <a:pt x="15549" y="4794"/>
                </a:lnTo>
                <a:lnTo>
                  <a:pt x="15573" y="4526"/>
                </a:lnTo>
                <a:lnTo>
                  <a:pt x="15598" y="4404"/>
                </a:lnTo>
                <a:lnTo>
                  <a:pt x="15695" y="4161"/>
                </a:lnTo>
                <a:lnTo>
                  <a:pt x="15817" y="3918"/>
                </a:lnTo>
                <a:lnTo>
                  <a:pt x="15963" y="3626"/>
                </a:lnTo>
                <a:lnTo>
                  <a:pt x="16133" y="3310"/>
                </a:lnTo>
                <a:close/>
                <a:moveTo>
                  <a:pt x="16425" y="4331"/>
                </a:moveTo>
                <a:lnTo>
                  <a:pt x="16547" y="4940"/>
                </a:lnTo>
                <a:lnTo>
                  <a:pt x="16425" y="4988"/>
                </a:lnTo>
                <a:lnTo>
                  <a:pt x="16328" y="5086"/>
                </a:lnTo>
                <a:lnTo>
                  <a:pt x="16133" y="5280"/>
                </a:lnTo>
                <a:lnTo>
                  <a:pt x="15938" y="5499"/>
                </a:lnTo>
                <a:lnTo>
                  <a:pt x="15817" y="5670"/>
                </a:lnTo>
                <a:lnTo>
                  <a:pt x="15549" y="5986"/>
                </a:lnTo>
                <a:lnTo>
                  <a:pt x="15549" y="5864"/>
                </a:lnTo>
                <a:lnTo>
                  <a:pt x="15598" y="5840"/>
                </a:lnTo>
                <a:lnTo>
                  <a:pt x="15646" y="5791"/>
                </a:lnTo>
                <a:lnTo>
                  <a:pt x="15671" y="5718"/>
                </a:lnTo>
                <a:lnTo>
                  <a:pt x="15671" y="5645"/>
                </a:lnTo>
                <a:lnTo>
                  <a:pt x="15671" y="5475"/>
                </a:lnTo>
                <a:lnTo>
                  <a:pt x="15719" y="5305"/>
                </a:lnTo>
                <a:lnTo>
                  <a:pt x="15792" y="5159"/>
                </a:lnTo>
                <a:lnTo>
                  <a:pt x="15890" y="4988"/>
                </a:lnTo>
                <a:lnTo>
                  <a:pt x="16133" y="4696"/>
                </a:lnTo>
                <a:lnTo>
                  <a:pt x="16352" y="4453"/>
                </a:lnTo>
                <a:lnTo>
                  <a:pt x="16425" y="4331"/>
                </a:lnTo>
                <a:close/>
                <a:moveTo>
                  <a:pt x="16571" y="5280"/>
                </a:moveTo>
                <a:lnTo>
                  <a:pt x="16595" y="5621"/>
                </a:lnTo>
                <a:lnTo>
                  <a:pt x="16595" y="6010"/>
                </a:lnTo>
                <a:lnTo>
                  <a:pt x="16401" y="6108"/>
                </a:lnTo>
                <a:lnTo>
                  <a:pt x="16230" y="6254"/>
                </a:lnTo>
                <a:lnTo>
                  <a:pt x="15914" y="6546"/>
                </a:lnTo>
                <a:lnTo>
                  <a:pt x="15719" y="6740"/>
                </a:lnTo>
                <a:lnTo>
                  <a:pt x="15549" y="6959"/>
                </a:lnTo>
                <a:lnTo>
                  <a:pt x="15549" y="6765"/>
                </a:lnTo>
                <a:lnTo>
                  <a:pt x="15622" y="6619"/>
                </a:lnTo>
                <a:lnTo>
                  <a:pt x="15695" y="6497"/>
                </a:lnTo>
                <a:lnTo>
                  <a:pt x="15841" y="6229"/>
                </a:lnTo>
                <a:lnTo>
                  <a:pt x="16036" y="5962"/>
                </a:lnTo>
                <a:lnTo>
                  <a:pt x="16230" y="5670"/>
                </a:lnTo>
                <a:lnTo>
                  <a:pt x="16449" y="5402"/>
                </a:lnTo>
                <a:lnTo>
                  <a:pt x="16571" y="5280"/>
                </a:lnTo>
                <a:close/>
                <a:moveTo>
                  <a:pt x="5743" y="6716"/>
                </a:moveTo>
                <a:lnTo>
                  <a:pt x="5694" y="6740"/>
                </a:lnTo>
                <a:lnTo>
                  <a:pt x="5621" y="6789"/>
                </a:lnTo>
                <a:lnTo>
                  <a:pt x="5475" y="6935"/>
                </a:lnTo>
                <a:lnTo>
                  <a:pt x="5305" y="7105"/>
                </a:lnTo>
                <a:lnTo>
                  <a:pt x="5086" y="7251"/>
                </a:lnTo>
                <a:lnTo>
                  <a:pt x="4867" y="7373"/>
                </a:lnTo>
                <a:lnTo>
                  <a:pt x="4745" y="7422"/>
                </a:lnTo>
                <a:lnTo>
                  <a:pt x="4648" y="7446"/>
                </a:lnTo>
                <a:lnTo>
                  <a:pt x="4429" y="7446"/>
                </a:lnTo>
                <a:lnTo>
                  <a:pt x="4332" y="7397"/>
                </a:lnTo>
                <a:lnTo>
                  <a:pt x="4259" y="7349"/>
                </a:lnTo>
                <a:lnTo>
                  <a:pt x="4186" y="7251"/>
                </a:lnTo>
                <a:lnTo>
                  <a:pt x="4113" y="7130"/>
                </a:lnTo>
                <a:lnTo>
                  <a:pt x="4064" y="7057"/>
                </a:lnTo>
                <a:lnTo>
                  <a:pt x="3991" y="7032"/>
                </a:lnTo>
                <a:lnTo>
                  <a:pt x="3894" y="7032"/>
                </a:lnTo>
                <a:lnTo>
                  <a:pt x="3821" y="7057"/>
                </a:lnTo>
                <a:lnTo>
                  <a:pt x="3553" y="7227"/>
                </a:lnTo>
                <a:lnTo>
                  <a:pt x="3358" y="7324"/>
                </a:lnTo>
                <a:lnTo>
                  <a:pt x="3188" y="7422"/>
                </a:lnTo>
                <a:lnTo>
                  <a:pt x="3042" y="7470"/>
                </a:lnTo>
                <a:lnTo>
                  <a:pt x="2969" y="7470"/>
                </a:lnTo>
                <a:lnTo>
                  <a:pt x="2896" y="7446"/>
                </a:lnTo>
                <a:lnTo>
                  <a:pt x="2847" y="7422"/>
                </a:lnTo>
                <a:lnTo>
                  <a:pt x="2823" y="7349"/>
                </a:lnTo>
                <a:lnTo>
                  <a:pt x="2799" y="7276"/>
                </a:lnTo>
                <a:lnTo>
                  <a:pt x="2799" y="7178"/>
                </a:lnTo>
                <a:lnTo>
                  <a:pt x="2799" y="7130"/>
                </a:lnTo>
                <a:lnTo>
                  <a:pt x="2774" y="7105"/>
                </a:lnTo>
                <a:lnTo>
                  <a:pt x="2726" y="7081"/>
                </a:lnTo>
                <a:lnTo>
                  <a:pt x="2653" y="7081"/>
                </a:lnTo>
                <a:lnTo>
                  <a:pt x="2604" y="7154"/>
                </a:lnTo>
                <a:lnTo>
                  <a:pt x="2555" y="7373"/>
                </a:lnTo>
                <a:lnTo>
                  <a:pt x="2531" y="7470"/>
                </a:lnTo>
                <a:lnTo>
                  <a:pt x="2531" y="7568"/>
                </a:lnTo>
                <a:lnTo>
                  <a:pt x="2555" y="7665"/>
                </a:lnTo>
                <a:lnTo>
                  <a:pt x="2628" y="7762"/>
                </a:lnTo>
                <a:lnTo>
                  <a:pt x="2701" y="7811"/>
                </a:lnTo>
                <a:lnTo>
                  <a:pt x="2823" y="7860"/>
                </a:lnTo>
                <a:lnTo>
                  <a:pt x="2945" y="7884"/>
                </a:lnTo>
                <a:lnTo>
                  <a:pt x="3091" y="7860"/>
                </a:lnTo>
                <a:lnTo>
                  <a:pt x="3212" y="7835"/>
                </a:lnTo>
                <a:lnTo>
                  <a:pt x="3358" y="7787"/>
                </a:lnTo>
                <a:lnTo>
                  <a:pt x="3602" y="7665"/>
                </a:lnTo>
                <a:lnTo>
                  <a:pt x="3845" y="7519"/>
                </a:lnTo>
                <a:lnTo>
                  <a:pt x="3942" y="7641"/>
                </a:lnTo>
                <a:lnTo>
                  <a:pt x="4040" y="7714"/>
                </a:lnTo>
                <a:lnTo>
                  <a:pt x="4137" y="7787"/>
                </a:lnTo>
                <a:lnTo>
                  <a:pt x="4259" y="7835"/>
                </a:lnTo>
                <a:lnTo>
                  <a:pt x="4356" y="7860"/>
                </a:lnTo>
                <a:lnTo>
                  <a:pt x="4478" y="7860"/>
                </a:lnTo>
                <a:lnTo>
                  <a:pt x="4745" y="7835"/>
                </a:lnTo>
                <a:lnTo>
                  <a:pt x="4989" y="7762"/>
                </a:lnTo>
                <a:lnTo>
                  <a:pt x="5232" y="7641"/>
                </a:lnTo>
                <a:lnTo>
                  <a:pt x="5475" y="7495"/>
                </a:lnTo>
                <a:lnTo>
                  <a:pt x="5694" y="7324"/>
                </a:lnTo>
                <a:lnTo>
                  <a:pt x="5816" y="7470"/>
                </a:lnTo>
                <a:lnTo>
                  <a:pt x="5962" y="7592"/>
                </a:lnTo>
                <a:lnTo>
                  <a:pt x="6132" y="7665"/>
                </a:lnTo>
                <a:lnTo>
                  <a:pt x="6327" y="7738"/>
                </a:lnTo>
                <a:lnTo>
                  <a:pt x="6741" y="7738"/>
                </a:lnTo>
                <a:lnTo>
                  <a:pt x="6862" y="7689"/>
                </a:lnTo>
                <a:lnTo>
                  <a:pt x="6984" y="7641"/>
                </a:lnTo>
                <a:lnTo>
                  <a:pt x="7106" y="7592"/>
                </a:lnTo>
                <a:lnTo>
                  <a:pt x="7300" y="7422"/>
                </a:lnTo>
                <a:lnTo>
                  <a:pt x="7422" y="7568"/>
                </a:lnTo>
                <a:lnTo>
                  <a:pt x="7592" y="7665"/>
                </a:lnTo>
                <a:lnTo>
                  <a:pt x="7787" y="7714"/>
                </a:lnTo>
                <a:lnTo>
                  <a:pt x="7982" y="7738"/>
                </a:lnTo>
                <a:lnTo>
                  <a:pt x="8201" y="7714"/>
                </a:lnTo>
                <a:lnTo>
                  <a:pt x="8395" y="7665"/>
                </a:lnTo>
                <a:lnTo>
                  <a:pt x="8590" y="7568"/>
                </a:lnTo>
                <a:lnTo>
                  <a:pt x="8785" y="7446"/>
                </a:lnTo>
                <a:lnTo>
                  <a:pt x="8931" y="7568"/>
                </a:lnTo>
                <a:lnTo>
                  <a:pt x="9101" y="7665"/>
                </a:lnTo>
                <a:lnTo>
                  <a:pt x="9271" y="7738"/>
                </a:lnTo>
                <a:lnTo>
                  <a:pt x="9466" y="7787"/>
                </a:lnTo>
                <a:lnTo>
                  <a:pt x="9636" y="7787"/>
                </a:lnTo>
                <a:lnTo>
                  <a:pt x="9806" y="7762"/>
                </a:lnTo>
                <a:lnTo>
                  <a:pt x="9977" y="7714"/>
                </a:lnTo>
                <a:lnTo>
                  <a:pt x="10098" y="7616"/>
                </a:lnTo>
                <a:lnTo>
                  <a:pt x="10196" y="7714"/>
                </a:lnTo>
                <a:lnTo>
                  <a:pt x="10293" y="7787"/>
                </a:lnTo>
                <a:lnTo>
                  <a:pt x="10415" y="7860"/>
                </a:lnTo>
                <a:lnTo>
                  <a:pt x="10536" y="7908"/>
                </a:lnTo>
                <a:lnTo>
                  <a:pt x="10658" y="7957"/>
                </a:lnTo>
                <a:lnTo>
                  <a:pt x="10780" y="7957"/>
                </a:lnTo>
                <a:lnTo>
                  <a:pt x="10901" y="7908"/>
                </a:lnTo>
                <a:lnTo>
                  <a:pt x="10999" y="7860"/>
                </a:lnTo>
                <a:lnTo>
                  <a:pt x="11120" y="7811"/>
                </a:lnTo>
                <a:lnTo>
                  <a:pt x="11193" y="7714"/>
                </a:lnTo>
                <a:lnTo>
                  <a:pt x="11364" y="7543"/>
                </a:lnTo>
                <a:lnTo>
                  <a:pt x="11607" y="7689"/>
                </a:lnTo>
                <a:lnTo>
                  <a:pt x="11729" y="7762"/>
                </a:lnTo>
                <a:lnTo>
                  <a:pt x="11850" y="7811"/>
                </a:lnTo>
                <a:lnTo>
                  <a:pt x="11972" y="7835"/>
                </a:lnTo>
                <a:lnTo>
                  <a:pt x="12094" y="7835"/>
                </a:lnTo>
                <a:lnTo>
                  <a:pt x="12191" y="7811"/>
                </a:lnTo>
                <a:lnTo>
                  <a:pt x="12288" y="7738"/>
                </a:lnTo>
                <a:lnTo>
                  <a:pt x="12410" y="7835"/>
                </a:lnTo>
                <a:lnTo>
                  <a:pt x="12556" y="7884"/>
                </a:lnTo>
                <a:lnTo>
                  <a:pt x="12726" y="7908"/>
                </a:lnTo>
                <a:lnTo>
                  <a:pt x="12872" y="7884"/>
                </a:lnTo>
                <a:lnTo>
                  <a:pt x="13018" y="7860"/>
                </a:lnTo>
                <a:lnTo>
                  <a:pt x="13164" y="7762"/>
                </a:lnTo>
                <a:lnTo>
                  <a:pt x="13262" y="7665"/>
                </a:lnTo>
                <a:lnTo>
                  <a:pt x="13335" y="7519"/>
                </a:lnTo>
                <a:lnTo>
                  <a:pt x="13335" y="7470"/>
                </a:lnTo>
                <a:lnTo>
                  <a:pt x="13335" y="7446"/>
                </a:lnTo>
                <a:lnTo>
                  <a:pt x="13286" y="7422"/>
                </a:lnTo>
                <a:lnTo>
                  <a:pt x="13262" y="7422"/>
                </a:lnTo>
                <a:lnTo>
                  <a:pt x="13043" y="7470"/>
                </a:lnTo>
                <a:lnTo>
                  <a:pt x="12775" y="7543"/>
                </a:lnTo>
                <a:lnTo>
                  <a:pt x="12653" y="7543"/>
                </a:lnTo>
                <a:lnTo>
                  <a:pt x="12532" y="7519"/>
                </a:lnTo>
                <a:lnTo>
                  <a:pt x="12459" y="7470"/>
                </a:lnTo>
                <a:lnTo>
                  <a:pt x="12434" y="7422"/>
                </a:lnTo>
                <a:lnTo>
                  <a:pt x="12410" y="7373"/>
                </a:lnTo>
                <a:lnTo>
                  <a:pt x="12386" y="7300"/>
                </a:lnTo>
                <a:lnTo>
                  <a:pt x="12337" y="7251"/>
                </a:lnTo>
                <a:lnTo>
                  <a:pt x="12288" y="7203"/>
                </a:lnTo>
                <a:lnTo>
                  <a:pt x="12167" y="7203"/>
                </a:lnTo>
                <a:lnTo>
                  <a:pt x="12118" y="7251"/>
                </a:lnTo>
                <a:lnTo>
                  <a:pt x="12094" y="7300"/>
                </a:lnTo>
                <a:lnTo>
                  <a:pt x="12069" y="7373"/>
                </a:lnTo>
                <a:lnTo>
                  <a:pt x="12069" y="7422"/>
                </a:lnTo>
                <a:lnTo>
                  <a:pt x="12045" y="7470"/>
                </a:lnTo>
                <a:lnTo>
                  <a:pt x="12021" y="7495"/>
                </a:lnTo>
                <a:lnTo>
                  <a:pt x="11899" y="7495"/>
                </a:lnTo>
                <a:lnTo>
                  <a:pt x="11777" y="7446"/>
                </a:lnTo>
                <a:lnTo>
                  <a:pt x="11583" y="7300"/>
                </a:lnTo>
                <a:lnTo>
                  <a:pt x="11461" y="7178"/>
                </a:lnTo>
                <a:lnTo>
                  <a:pt x="11388" y="7154"/>
                </a:lnTo>
                <a:lnTo>
                  <a:pt x="11339" y="7130"/>
                </a:lnTo>
                <a:lnTo>
                  <a:pt x="11266" y="7154"/>
                </a:lnTo>
                <a:lnTo>
                  <a:pt x="11218" y="7178"/>
                </a:lnTo>
                <a:lnTo>
                  <a:pt x="11047" y="7397"/>
                </a:lnTo>
                <a:lnTo>
                  <a:pt x="10926" y="7495"/>
                </a:lnTo>
                <a:lnTo>
                  <a:pt x="10804" y="7543"/>
                </a:lnTo>
                <a:lnTo>
                  <a:pt x="10707" y="7568"/>
                </a:lnTo>
                <a:lnTo>
                  <a:pt x="10609" y="7568"/>
                </a:lnTo>
                <a:lnTo>
                  <a:pt x="10536" y="7519"/>
                </a:lnTo>
                <a:lnTo>
                  <a:pt x="10463" y="7422"/>
                </a:lnTo>
                <a:lnTo>
                  <a:pt x="10390" y="7324"/>
                </a:lnTo>
                <a:lnTo>
                  <a:pt x="10342" y="7178"/>
                </a:lnTo>
                <a:lnTo>
                  <a:pt x="10342" y="7105"/>
                </a:lnTo>
                <a:lnTo>
                  <a:pt x="10293" y="7032"/>
                </a:lnTo>
                <a:lnTo>
                  <a:pt x="10244" y="7008"/>
                </a:lnTo>
                <a:lnTo>
                  <a:pt x="10196" y="6984"/>
                </a:lnTo>
                <a:lnTo>
                  <a:pt x="10123" y="6984"/>
                </a:lnTo>
                <a:lnTo>
                  <a:pt x="10074" y="7008"/>
                </a:lnTo>
                <a:lnTo>
                  <a:pt x="10025" y="7057"/>
                </a:lnTo>
                <a:lnTo>
                  <a:pt x="9977" y="7130"/>
                </a:lnTo>
                <a:lnTo>
                  <a:pt x="9952" y="7227"/>
                </a:lnTo>
                <a:lnTo>
                  <a:pt x="9904" y="7300"/>
                </a:lnTo>
                <a:lnTo>
                  <a:pt x="9831" y="7349"/>
                </a:lnTo>
                <a:lnTo>
                  <a:pt x="9782" y="7397"/>
                </a:lnTo>
                <a:lnTo>
                  <a:pt x="9709" y="7422"/>
                </a:lnTo>
                <a:lnTo>
                  <a:pt x="9636" y="7422"/>
                </a:lnTo>
                <a:lnTo>
                  <a:pt x="9466" y="7397"/>
                </a:lnTo>
                <a:lnTo>
                  <a:pt x="9320" y="7349"/>
                </a:lnTo>
                <a:lnTo>
                  <a:pt x="9174" y="7251"/>
                </a:lnTo>
                <a:lnTo>
                  <a:pt x="9028" y="7154"/>
                </a:lnTo>
                <a:lnTo>
                  <a:pt x="8906" y="7032"/>
                </a:lnTo>
                <a:lnTo>
                  <a:pt x="8858" y="6984"/>
                </a:lnTo>
                <a:lnTo>
                  <a:pt x="8687" y="6984"/>
                </a:lnTo>
                <a:lnTo>
                  <a:pt x="8639" y="7032"/>
                </a:lnTo>
                <a:lnTo>
                  <a:pt x="8517" y="7130"/>
                </a:lnTo>
                <a:lnTo>
                  <a:pt x="8371" y="7227"/>
                </a:lnTo>
                <a:lnTo>
                  <a:pt x="8201" y="7300"/>
                </a:lnTo>
                <a:lnTo>
                  <a:pt x="8030" y="7349"/>
                </a:lnTo>
                <a:lnTo>
                  <a:pt x="7860" y="7349"/>
                </a:lnTo>
                <a:lnTo>
                  <a:pt x="7787" y="7324"/>
                </a:lnTo>
                <a:lnTo>
                  <a:pt x="7738" y="7300"/>
                </a:lnTo>
                <a:lnTo>
                  <a:pt x="7665" y="7251"/>
                </a:lnTo>
                <a:lnTo>
                  <a:pt x="7641" y="7178"/>
                </a:lnTo>
                <a:lnTo>
                  <a:pt x="7592" y="7105"/>
                </a:lnTo>
                <a:lnTo>
                  <a:pt x="7592" y="7008"/>
                </a:lnTo>
                <a:lnTo>
                  <a:pt x="7568" y="6935"/>
                </a:lnTo>
                <a:lnTo>
                  <a:pt x="7544" y="6886"/>
                </a:lnTo>
                <a:lnTo>
                  <a:pt x="7495" y="6838"/>
                </a:lnTo>
                <a:lnTo>
                  <a:pt x="7446" y="6813"/>
                </a:lnTo>
                <a:lnTo>
                  <a:pt x="7398" y="6789"/>
                </a:lnTo>
                <a:lnTo>
                  <a:pt x="7325" y="6789"/>
                </a:lnTo>
                <a:lnTo>
                  <a:pt x="7276" y="6813"/>
                </a:lnTo>
                <a:lnTo>
                  <a:pt x="7227" y="6862"/>
                </a:lnTo>
                <a:lnTo>
                  <a:pt x="7057" y="7057"/>
                </a:lnTo>
                <a:lnTo>
                  <a:pt x="6960" y="7154"/>
                </a:lnTo>
                <a:lnTo>
                  <a:pt x="6862" y="7251"/>
                </a:lnTo>
                <a:lnTo>
                  <a:pt x="6741" y="7300"/>
                </a:lnTo>
                <a:lnTo>
                  <a:pt x="6619" y="7324"/>
                </a:lnTo>
                <a:lnTo>
                  <a:pt x="6473" y="7324"/>
                </a:lnTo>
                <a:lnTo>
                  <a:pt x="6351" y="7300"/>
                </a:lnTo>
                <a:lnTo>
                  <a:pt x="6230" y="7251"/>
                </a:lnTo>
                <a:lnTo>
                  <a:pt x="6108" y="7178"/>
                </a:lnTo>
                <a:lnTo>
                  <a:pt x="6035" y="7057"/>
                </a:lnTo>
                <a:lnTo>
                  <a:pt x="5986" y="6935"/>
                </a:lnTo>
                <a:lnTo>
                  <a:pt x="5986" y="6886"/>
                </a:lnTo>
                <a:lnTo>
                  <a:pt x="5962" y="6838"/>
                </a:lnTo>
                <a:lnTo>
                  <a:pt x="5913" y="6789"/>
                </a:lnTo>
                <a:lnTo>
                  <a:pt x="5865" y="6740"/>
                </a:lnTo>
                <a:lnTo>
                  <a:pt x="5792" y="6716"/>
                </a:lnTo>
                <a:close/>
                <a:moveTo>
                  <a:pt x="16595" y="6302"/>
                </a:moveTo>
                <a:lnTo>
                  <a:pt x="16547" y="7081"/>
                </a:lnTo>
                <a:lnTo>
                  <a:pt x="16401" y="7203"/>
                </a:lnTo>
                <a:lnTo>
                  <a:pt x="16279" y="7349"/>
                </a:lnTo>
                <a:lnTo>
                  <a:pt x="16011" y="7665"/>
                </a:lnTo>
                <a:lnTo>
                  <a:pt x="15792" y="7908"/>
                </a:lnTo>
                <a:lnTo>
                  <a:pt x="15573" y="8200"/>
                </a:lnTo>
                <a:lnTo>
                  <a:pt x="15573" y="7689"/>
                </a:lnTo>
                <a:lnTo>
                  <a:pt x="15573" y="7665"/>
                </a:lnTo>
                <a:lnTo>
                  <a:pt x="15671" y="7470"/>
                </a:lnTo>
                <a:lnTo>
                  <a:pt x="15768" y="7276"/>
                </a:lnTo>
                <a:lnTo>
                  <a:pt x="16011" y="6935"/>
                </a:lnTo>
                <a:lnTo>
                  <a:pt x="16303" y="6619"/>
                </a:lnTo>
                <a:lnTo>
                  <a:pt x="16595" y="6302"/>
                </a:lnTo>
                <a:close/>
                <a:moveTo>
                  <a:pt x="16547" y="7592"/>
                </a:moveTo>
                <a:lnTo>
                  <a:pt x="16522" y="8663"/>
                </a:lnTo>
                <a:lnTo>
                  <a:pt x="16425" y="8711"/>
                </a:lnTo>
                <a:lnTo>
                  <a:pt x="16328" y="8760"/>
                </a:lnTo>
                <a:lnTo>
                  <a:pt x="16157" y="8930"/>
                </a:lnTo>
                <a:lnTo>
                  <a:pt x="15841" y="9271"/>
                </a:lnTo>
                <a:lnTo>
                  <a:pt x="15719" y="9417"/>
                </a:lnTo>
                <a:lnTo>
                  <a:pt x="15573" y="9612"/>
                </a:lnTo>
                <a:lnTo>
                  <a:pt x="15573" y="8882"/>
                </a:lnTo>
                <a:lnTo>
                  <a:pt x="15671" y="8857"/>
                </a:lnTo>
                <a:lnTo>
                  <a:pt x="15744" y="8784"/>
                </a:lnTo>
                <a:lnTo>
                  <a:pt x="15890" y="8517"/>
                </a:lnTo>
                <a:lnTo>
                  <a:pt x="16060" y="8273"/>
                </a:lnTo>
                <a:lnTo>
                  <a:pt x="16401" y="7811"/>
                </a:lnTo>
                <a:lnTo>
                  <a:pt x="16547" y="7592"/>
                </a:lnTo>
                <a:close/>
                <a:moveTo>
                  <a:pt x="9734" y="9149"/>
                </a:moveTo>
                <a:lnTo>
                  <a:pt x="9661" y="9174"/>
                </a:lnTo>
                <a:lnTo>
                  <a:pt x="9588" y="9198"/>
                </a:lnTo>
                <a:lnTo>
                  <a:pt x="9539" y="9247"/>
                </a:lnTo>
                <a:lnTo>
                  <a:pt x="9466" y="9368"/>
                </a:lnTo>
                <a:lnTo>
                  <a:pt x="9442" y="9490"/>
                </a:lnTo>
                <a:lnTo>
                  <a:pt x="9320" y="9587"/>
                </a:lnTo>
                <a:lnTo>
                  <a:pt x="9174" y="9660"/>
                </a:lnTo>
                <a:lnTo>
                  <a:pt x="9052" y="9685"/>
                </a:lnTo>
                <a:lnTo>
                  <a:pt x="8882" y="9685"/>
                </a:lnTo>
                <a:lnTo>
                  <a:pt x="8785" y="9660"/>
                </a:lnTo>
                <a:lnTo>
                  <a:pt x="8736" y="9636"/>
                </a:lnTo>
                <a:lnTo>
                  <a:pt x="8687" y="9587"/>
                </a:lnTo>
                <a:lnTo>
                  <a:pt x="8663" y="9539"/>
                </a:lnTo>
                <a:lnTo>
                  <a:pt x="8663" y="9441"/>
                </a:lnTo>
                <a:lnTo>
                  <a:pt x="8639" y="9368"/>
                </a:lnTo>
                <a:lnTo>
                  <a:pt x="8590" y="9320"/>
                </a:lnTo>
                <a:lnTo>
                  <a:pt x="8517" y="9295"/>
                </a:lnTo>
                <a:lnTo>
                  <a:pt x="8444" y="9271"/>
                </a:lnTo>
                <a:lnTo>
                  <a:pt x="8395" y="9295"/>
                </a:lnTo>
                <a:lnTo>
                  <a:pt x="8322" y="9344"/>
                </a:lnTo>
                <a:lnTo>
                  <a:pt x="8274" y="9417"/>
                </a:lnTo>
                <a:lnTo>
                  <a:pt x="8249" y="9466"/>
                </a:lnTo>
                <a:lnTo>
                  <a:pt x="8201" y="9514"/>
                </a:lnTo>
                <a:lnTo>
                  <a:pt x="8079" y="9587"/>
                </a:lnTo>
                <a:lnTo>
                  <a:pt x="7933" y="9612"/>
                </a:lnTo>
                <a:lnTo>
                  <a:pt x="7738" y="9636"/>
                </a:lnTo>
                <a:lnTo>
                  <a:pt x="7568" y="9636"/>
                </a:lnTo>
                <a:lnTo>
                  <a:pt x="7422" y="9587"/>
                </a:lnTo>
                <a:lnTo>
                  <a:pt x="7325" y="9514"/>
                </a:lnTo>
                <a:lnTo>
                  <a:pt x="7276" y="9466"/>
                </a:lnTo>
                <a:lnTo>
                  <a:pt x="7252" y="9417"/>
                </a:lnTo>
                <a:lnTo>
                  <a:pt x="7252" y="9344"/>
                </a:lnTo>
                <a:lnTo>
                  <a:pt x="7227" y="9295"/>
                </a:lnTo>
                <a:lnTo>
                  <a:pt x="7179" y="9247"/>
                </a:lnTo>
                <a:lnTo>
                  <a:pt x="7130" y="9222"/>
                </a:lnTo>
                <a:lnTo>
                  <a:pt x="7081" y="9198"/>
                </a:lnTo>
                <a:lnTo>
                  <a:pt x="7008" y="9198"/>
                </a:lnTo>
                <a:lnTo>
                  <a:pt x="6960" y="9222"/>
                </a:lnTo>
                <a:lnTo>
                  <a:pt x="6887" y="9247"/>
                </a:lnTo>
                <a:lnTo>
                  <a:pt x="6765" y="9417"/>
                </a:lnTo>
                <a:lnTo>
                  <a:pt x="6643" y="9563"/>
                </a:lnTo>
                <a:lnTo>
                  <a:pt x="6570" y="9636"/>
                </a:lnTo>
                <a:lnTo>
                  <a:pt x="6449" y="9685"/>
                </a:lnTo>
                <a:lnTo>
                  <a:pt x="6327" y="9733"/>
                </a:lnTo>
                <a:lnTo>
                  <a:pt x="6205" y="9758"/>
                </a:lnTo>
                <a:lnTo>
                  <a:pt x="6084" y="9758"/>
                </a:lnTo>
                <a:lnTo>
                  <a:pt x="6035" y="9733"/>
                </a:lnTo>
                <a:lnTo>
                  <a:pt x="5986" y="9709"/>
                </a:lnTo>
                <a:lnTo>
                  <a:pt x="5962" y="9660"/>
                </a:lnTo>
                <a:lnTo>
                  <a:pt x="5938" y="9612"/>
                </a:lnTo>
                <a:lnTo>
                  <a:pt x="5938" y="9514"/>
                </a:lnTo>
                <a:lnTo>
                  <a:pt x="5962" y="9441"/>
                </a:lnTo>
                <a:lnTo>
                  <a:pt x="5962" y="9344"/>
                </a:lnTo>
                <a:lnTo>
                  <a:pt x="5938" y="9271"/>
                </a:lnTo>
                <a:lnTo>
                  <a:pt x="5865" y="9198"/>
                </a:lnTo>
                <a:lnTo>
                  <a:pt x="5792" y="9174"/>
                </a:lnTo>
                <a:lnTo>
                  <a:pt x="5646" y="9174"/>
                </a:lnTo>
                <a:lnTo>
                  <a:pt x="5573" y="9247"/>
                </a:lnTo>
                <a:lnTo>
                  <a:pt x="5548" y="9320"/>
                </a:lnTo>
                <a:lnTo>
                  <a:pt x="5500" y="9417"/>
                </a:lnTo>
                <a:lnTo>
                  <a:pt x="5451" y="9490"/>
                </a:lnTo>
                <a:lnTo>
                  <a:pt x="5378" y="9587"/>
                </a:lnTo>
                <a:lnTo>
                  <a:pt x="5305" y="9636"/>
                </a:lnTo>
                <a:lnTo>
                  <a:pt x="5183" y="9685"/>
                </a:lnTo>
                <a:lnTo>
                  <a:pt x="5086" y="9733"/>
                </a:lnTo>
                <a:lnTo>
                  <a:pt x="4843" y="9782"/>
                </a:lnTo>
                <a:lnTo>
                  <a:pt x="4624" y="9782"/>
                </a:lnTo>
                <a:lnTo>
                  <a:pt x="4502" y="9733"/>
                </a:lnTo>
                <a:lnTo>
                  <a:pt x="4405" y="9709"/>
                </a:lnTo>
                <a:lnTo>
                  <a:pt x="4332" y="9636"/>
                </a:lnTo>
                <a:lnTo>
                  <a:pt x="4259" y="9587"/>
                </a:lnTo>
                <a:lnTo>
                  <a:pt x="4210" y="9490"/>
                </a:lnTo>
                <a:lnTo>
                  <a:pt x="4161" y="9393"/>
                </a:lnTo>
                <a:lnTo>
                  <a:pt x="4161" y="9344"/>
                </a:lnTo>
                <a:lnTo>
                  <a:pt x="4137" y="9295"/>
                </a:lnTo>
                <a:lnTo>
                  <a:pt x="4040" y="9247"/>
                </a:lnTo>
                <a:lnTo>
                  <a:pt x="3942" y="9222"/>
                </a:lnTo>
                <a:lnTo>
                  <a:pt x="3869" y="9247"/>
                </a:lnTo>
                <a:lnTo>
                  <a:pt x="3602" y="9417"/>
                </a:lnTo>
                <a:lnTo>
                  <a:pt x="3407" y="9539"/>
                </a:lnTo>
                <a:lnTo>
                  <a:pt x="3212" y="9660"/>
                </a:lnTo>
                <a:lnTo>
                  <a:pt x="3018" y="9733"/>
                </a:lnTo>
                <a:lnTo>
                  <a:pt x="2872" y="9733"/>
                </a:lnTo>
                <a:lnTo>
                  <a:pt x="2823" y="9709"/>
                </a:lnTo>
                <a:lnTo>
                  <a:pt x="2774" y="9660"/>
                </a:lnTo>
                <a:lnTo>
                  <a:pt x="2774" y="9587"/>
                </a:lnTo>
                <a:lnTo>
                  <a:pt x="2774" y="9490"/>
                </a:lnTo>
                <a:lnTo>
                  <a:pt x="2774" y="9417"/>
                </a:lnTo>
                <a:lnTo>
                  <a:pt x="2750" y="9368"/>
                </a:lnTo>
                <a:lnTo>
                  <a:pt x="2726" y="9344"/>
                </a:lnTo>
                <a:lnTo>
                  <a:pt x="2677" y="9320"/>
                </a:lnTo>
                <a:lnTo>
                  <a:pt x="2653" y="9295"/>
                </a:lnTo>
                <a:lnTo>
                  <a:pt x="2604" y="9320"/>
                </a:lnTo>
                <a:lnTo>
                  <a:pt x="2555" y="9320"/>
                </a:lnTo>
                <a:lnTo>
                  <a:pt x="2507" y="9368"/>
                </a:lnTo>
                <a:lnTo>
                  <a:pt x="2458" y="9490"/>
                </a:lnTo>
                <a:lnTo>
                  <a:pt x="2434" y="9612"/>
                </a:lnTo>
                <a:lnTo>
                  <a:pt x="2434" y="9733"/>
                </a:lnTo>
                <a:lnTo>
                  <a:pt x="2458" y="9831"/>
                </a:lnTo>
                <a:lnTo>
                  <a:pt x="2531" y="9928"/>
                </a:lnTo>
                <a:lnTo>
                  <a:pt x="2604" y="10025"/>
                </a:lnTo>
                <a:lnTo>
                  <a:pt x="2726" y="10098"/>
                </a:lnTo>
                <a:lnTo>
                  <a:pt x="2847" y="10147"/>
                </a:lnTo>
                <a:lnTo>
                  <a:pt x="2969" y="10171"/>
                </a:lnTo>
                <a:lnTo>
                  <a:pt x="3115" y="10147"/>
                </a:lnTo>
                <a:lnTo>
                  <a:pt x="3237" y="10123"/>
                </a:lnTo>
                <a:lnTo>
                  <a:pt x="3358" y="10074"/>
                </a:lnTo>
                <a:lnTo>
                  <a:pt x="3626" y="9928"/>
                </a:lnTo>
                <a:lnTo>
                  <a:pt x="3845" y="9758"/>
                </a:lnTo>
                <a:lnTo>
                  <a:pt x="3918" y="9855"/>
                </a:lnTo>
                <a:lnTo>
                  <a:pt x="3991" y="9952"/>
                </a:lnTo>
                <a:lnTo>
                  <a:pt x="4088" y="10025"/>
                </a:lnTo>
                <a:lnTo>
                  <a:pt x="4186" y="10074"/>
                </a:lnTo>
                <a:lnTo>
                  <a:pt x="4429" y="10171"/>
                </a:lnTo>
                <a:lnTo>
                  <a:pt x="4672" y="10196"/>
                </a:lnTo>
                <a:lnTo>
                  <a:pt x="4940" y="10196"/>
                </a:lnTo>
                <a:lnTo>
                  <a:pt x="5208" y="10147"/>
                </a:lnTo>
                <a:lnTo>
                  <a:pt x="5427" y="10050"/>
                </a:lnTo>
                <a:lnTo>
                  <a:pt x="5646" y="9928"/>
                </a:lnTo>
                <a:lnTo>
                  <a:pt x="5743" y="10001"/>
                </a:lnTo>
                <a:lnTo>
                  <a:pt x="5840" y="10098"/>
                </a:lnTo>
                <a:lnTo>
                  <a:pt x="5986" y="10147"/>
                </a:lnTo>
                <a:lnTo>
                  <a:pt x="6132" y="10196"/>
                </a:lnTo>
                <a:lnTo>
                  <a:pt x="6278" y="10220"/>
                </a:lnTo>
                <a:lnTo>
                  <a:pt x="6424" y="10196"/>
                </a:lnTo>
                <a:lnTo>
                  <a:pt x="6546" y="10171"/>
                </a:lnTo>
                <a:lnTo>
                  <a:pt x="6643" y="10123"/>
                </a:lnTo>
                <a:lnTo>
                  <a:pt x="6741" y="10050"/>
                </a:lnTo>
                <a:lnTo>
                  <a:pt x="6838" y="9977"/>
                </a:lnTo>
                <a:lnTo>
                  <a:pt x="7008" y="9782"/>
                </a:lnTo>
                <a:lnTo>
                  <a:pt x="7130" y="9879"/>
                </a:lnTo>
                <a:lnTo>
                  <a:pt x="7300" y="9977"/>
                </a:lnTo>
                <a:lnTo>
                  <a:pt x="7471" y="10025"/>
                </a:lnTo>
                <a:lnTo>
                  <a:pt x="7665" y="10050"/>
                </a:lnTo>
                <a:lnTo>
                  <a:pt x="7860" y="10050"/>
                </a:lnTo>
                <a:lnTo>
                  <a:pt x="8030" y="10025"/>
                </a:lnTo>
                <a:lnTo>
                  <a:pt x="8225" y="9952"/>
                </a:lnTo>
                <a:lnTo>
                  <a:pt x="8371" y="9879"/>
                </a:lnTo>
                <a:lnTo>
                  <a:pt x="8493" y="9977"/>
                </a:lnTo>
                <a:lnTo>
                  <a:pt x="8639" y="10025"/>
                </a:lnTo>
                <a:lnTo>
                  <a:pt x="8785" y="10074"/>
                </a:lnTo>
                <a:lnTo>
                  <a:pt x="8955" y="10074"/>
                </a:lnTo>
                <a:lnTo>
                  <a:pt x="9125" y="10050"/>
                </a:lnTo>
                <a:lnTo>
                  <a:pt x="9320" y="10001"/>
                </a:lnTo>
                <a:lnTo>
                  <a:pt x="9466" y="9928"/>
                </a:lnTo>
                <a:lnTo>
                  <a:pt x="9636" y="9831"/>
                </a:lnTo>
                <a:lnTo>
                  <a:pt x="9734" y="9904"/>
                </a:lnTo>
                <a:lnTo>
                  <a:pt x="9855" y="9952"/>
                </a:lnTo>
                <a:lnTo>
                  <a:pt x="10001" y="9977"/>
                </a:lnTo>
                <a:lnTo>
                  <a:pt x="10147" y="10001"/>
                </a:lnTo>
                <a:lnTo>
                  <a:pt x="10293" y="10001"/>
                </a:lnTo>
                <a:lnTo>
                  <a:pt x="10439" y="9977"/>
                </a:lnTo>
                <a:lnTo>
                  <a:pt x="10561" y="9928"/>
                </a:lnTo>
                <a:lnTo>
                  <a:pt x="10682" y="9855"/>
                </a:lnTo>
                <a:lnTo>
                  <a:pt x="10780" y="9952"/>
                </a:lnTo>
                <a:lnTo>
                  <a:pt x="10901" y="10001"/>
                </a:lnTo>
                <a:lnTo>
                  <a:pt x="11193" y="10001"/>
                </a:lnTo>
                <a:lnTo>
                  <a:pt x="11339" y="9952"/>
                </a:lnTo>
                <a:lnTo>
                  <a:pt x="11510" y="9904"/>
                </a:lnTo>
                <a:lnTo>
                  <a:pt x="11656" y="9831"/>
                </a:lnTo>
                <a:lnTo>
                  <a:pt x="11802" y="9733"/>
                </a:lnTo>
                <a:lnTo>
                  <a:pt x="11850" y="9806"/>
                </a:lnTo>
                <a:lnTo>
                  <a:pt x="11923" y="9855"/>
                </a:lnTo>
                <a:lnTo>
                  <a:pt x="12069" y="9928"/>
                </a:lnTo>
                <a:lnTo>
                  <a:pt x="12240" y="9952"/>
                </a:lnTo>
                <a:lnTo>
                  <a:pt x="12434" y="9952"/>
                </a:lnTo>
                <a:lnTo>
                  <a:pt x="12629" y="9904"/>
                </a:lnTo>
                <a:lnTo>
                  <a:pt x="12824" y="9831"/>
                </a:lnTo>
                <a:lnTo>
                  <a:pt x="13018" y="9758"/>
                </a:lnTo>
                <a:lnTo>
                  <a:pt x="13164" y="9660"/>
                </a:lnTo>
                <a:lnTo>
                  <a:pt x="13237" y="9612"/>
                </a:lnTo>
                <a:lnTo>
                  <a:pt x="13262" y="9539"/>
                </a:lnTo>
                <a:lnTo>
                  <a:pt x="13262" y="9466"/>
                </a:lnTo>
                <a:lnTo>
                  <a:pt x="13237" y="9393"/>
                </a:lnTo>
                <a:lnTo>
                  <a:pt x="13189" y="9344"/>
                </a:lnTo>
                <a:lnTo>
                  <a:pt x="13116" y="9320"/>
                </a:lnTo>
                <a:lnTo>
                  <a:pt x="13067" y="9320"/>
                </a:lnTo>
                <a:lnTo>
                  <a:pt x="12994" y="9344"/>
                </a:lnTo>
                <a:lnTo>
                  <a:pt x="12775" y="9466"/>
                </a:lnTo>
                <a:lnTo>
                  <a:pt x="12605" y="9539"/>
                </a:lnTo>
                <a:lnTo>
                  <a:pt x="12459" y="9587"/>
                </a:lnTo>
                <a:lnTo>
                  <a:pt x="12288" y="9612"/>
                </a:lnTo>
                <a:lnTo>
                  <a:pt x="12167" y="9612"/>
                </a:lnTo>
                <a:lnTo>
                  <a:pt x="12118" y="9587"/>
                </a:lnTo>
                <a:lnTo>
                  <a:pt x="12094" y="9539"/>
                </a:lnTo>
                <a:lnTo>
                  <a:pt x="12069" y="9490"/>
                </a:lnTo>
                <a:lnTo>
                  <a:pt x="12069" y="9417"/>
                </a:lnTo>
                <a:lnTo>
                  <a:pt x="12069" y="9368"/>
                </a:lnTo>
                <a:lnTo>
                  <a:pt x="12045" y="9295"/>
                </a:lnTo>
                <a:lnTo>
                  <a:pt x="12021" y="9247"/>
                </a:lnTo>
                <a:lnTo>
                  <a:pt x="11972" y="9222"/>
                </a:lnTo>
                <a:lnTo>
                  <a:pt x="11875" y="9222"/>
                </a:lnTo>
                <a:lnTo>
                  <a:pt x="11826" y="9247"/>
                </a:lnTo>
                <a:lnTo>
                  <a:pt x="11777" y="9295"/>
                </a:lnTo>
                <a:lnTo>
                  <a:pt x="11704" y="9393"/>
                </a:lnTo>
                <a:lnTo>
                  <a:pt x="11583" y="9490"/>
                </a:lnTo>
                <a:lnTo>
                  <a:pt x="11437" y="9587"/>
                </a:lnTo>
                <a:lnTo>
                  <a:pt x="11266" y="9660"/>
                </a:lnTo>
                <a:lnTo>
                  <a:pt x="11120" y="9709"/>
                </a:lnTo>
                <a:lnTo>
                  <a:pt x="11072" y="9709"/>
                </a:lnTo>
                <a:lnTo>
                  <a:pt x="11023" y="9685"/>
                </a:lnTo>
                <a:lnTo>
                  <a:pt x="10974" y="9660"/>
                </a:lnTo>
                <a:lnTo>
                  <a:pt x="10950" y="9612"/>
                </a:lnTo>
                <a:lnTo>
                  <a:pt x="10950" y="9539"/>
                </a:lnTo>
                <a:lnTo>
                  <a:pt x="10974" y="9441"/>
                </a:lnTo>
                <a:lnTo>
                  <a:pt x="10974" y="9393"/>
                </a:lnTo>
                <a:lnTo>
                  <a:pt x="10950" y="9320"/>
                </a:lnTo>
                <a:lnTo>
                  <a:pt x="10926" y="9271"/>
                </a:lnTo>
                <a:lnTo>
                  <a:pt x="10853" y="9271"/>
                </a:lnTo>
                <a:lnTo>
                  <a:pt x="10804" y="9247"/>
                </a:lnTo>
                <a:lnTo>
                  <a:pt x="10755" y="9271"/>
                </a:lnTo>
                <a:lnTo>
                  <a:pt x="10682" y="9295"/>
                </a:lnTo>
                <a:lnTo>
                  <a:pt x="10658" y="9368"/>
                </a:lnTo>
                <a:lnTo>
                  <a:pt x="10585" y="9490"/>
                </a:lnTo>
                <a:lnTo>
                  <a:pt x="10463" y="9587"/>
                </a:lnTo>
                <a:lnTo>
                  <a:pt x="10342" y="9636"/>
                </a:lnTo>
                <a:lnTo>
                  <a:pt x="10025" y="9636"/>
                </a:lnTo>
                <a:lnTo>
                  <a:pt x="9928" y="9587"/>
                </a:lnTo>
                <a:lnTo>
                  <a:pt x="9855" y="9563"/>
                </a:lnTo>
                <a:lnTo>
                  <a:pt x="9904" y="9393"/>
                </a:lnTo>
                <a:lnTo>
                  <a:pt x="9904" y="9320"/>
                </a:lnTo>
                <a:lnTo>
                  <a:pt x="9879" y="9247"/>
                </a:lnTo>
                <a:lnTo>
                  <a:pt x="9831" y="9198"/>
                </a:lnTo>
                <a:lnTo>
                  <a:pt x="9782" y="9174"/>
                </a:lnTo>
                <a:lnTo>
                  <a:pt x="9734" y="9149"/>
                </a:lnTo>
                <a:close/>
                <a:moveTo>
                  <a:pt x="16522" y="9003"/>
                </a:moveTo>
                <a:lnTo>
                  <a:pt x="16522" y="9879"/>
                </a:lnTo>
                <a:lnTo>
                  <a:pt x="16401" y="9879"/>
                </a:lnTo>
                <a:lnTo>
                  <a:pt x="16279" y="9928"/>
                </a:lnTo>
                <a:lnTo>
                  <a:pt x="16182" y="9977"/>
                </a:lnTo>
                <a:lnTo>
                  <a:pt x="16084" y="10050"/>
                </a:lnTo>
                <a:lnTo>
                  <a:pt x="15914" y="10196"/>
                </a:lnTo>
                <a:lnTo>
                  <a:pt x="15744" y="10390"/>
                </a:lnTo>
                <a:lnTo>
                  <a:pt x="15598" y="10561"/>
                </a:lnTo>
                <a:lnTo>
                  <a:pt x="15598" y="10342"/>
                </a:lnTo>
                <a:lnTo>
                  <a:pt x="15646" y="10317"/>
                </a:lnTo>
                <a:lnTo>
                  <a:pt x="15671" y="10269"/>
                </a:lnTo>
                <a:lnTo>
                  <a:pt x="15890" y="9879"/>
                </a:lnTo>
                <a:lnTo>
                  <a:pt x="16011" y="9685"/>
                </a:lnTo>
                <a:lnTo>
                  <a:pt x="16133" y="9490"/>
                </a:lnTo>
                <a:lnTo>
                  <a:pt x="16328" y="9271"/>
                </a:lnTo>
                <a:lnTo>
                  <a:pt x="16522" y="9003"/>
                </a:lnTo>
                <a:close/>
                <a:moveTo>
                  <a:pt x="16522" y="10001"/>
                </a:moveTo>
                <a:lnTo>
                  <a:pt x="16522" y="10755"/>
                </a:lnTo>
                <a:lnTo>
                  <a:pt x="16352" y="10853"/>
                </a:lnTo>
                <a:lnTo>
                  <a:pt x="16230" y="10974"/>
                </a:lnTo>
                <a:lnTo>
                  <a:pt x="15987" y="11242"/>
                </a:lnTo>
                <a:lnTo>
                  <a:pt x="15792" y="11461"/>
                </a:lnTo>
                <a:lnTo>
                  <a:pt x="15598" y="11704"/>
                </a:lnTo>
                <a:lnTo>
                  <a:pt x="15598" y="11291"/>
                </a:lnTo>
                <a:lnTo>
                  <a:pt x="15768" y="10974"/>
                </a:lnTo>
                <a:lnTo>
                  <a:pt x="15963" y="10682"/>
                </a:lnTo>
                <a:lnTo>
                  <a:pt x="16255" y="10342"/>
                </a:lnTo>
                <a:lnTo>
                  <a:pt x="16522" y="10001"/>
                </a:lnTo>
                <a:close/>
                <a:moveTo>
                  <a:pt x="10244" y="11145"/>
                </a:moveTo>
                <a:lnTo>
                  <a:pt x="10171" y="11193"/>
                </a:lnTo>
                <a:lnTo>
                  <a:pt x="10123" y="11242"/>
                </a:lnTo>
                <a:lnTo>
                  <a:pt x="9928" y="11534"/>
                </a:lnTo>
                <a:lnTo>
                  <a:pt x="9831" y="11656"/>
                </a:lnTo>
                <a:lnTo>
                  <a:pt x="9709" y="11753"/>
                </a:lnTo>
                <a:lnTo>
                  <a:pt x="9636" y="11802"/>
                </a:lnTo>
                <a:lnTo>
                  <a:pt x="9539" y="11826"/>
                </a:lnTo>
                <a:lnTo>
                  <a:pt x="9320" y="11826"/>
                </a:lnTo>
                <a:lnTo>
                  <a:pt x="9223" y="11802"/>
                </a:lnTo>
                <a:lnTo>
                  <a:pt x="9150" y="11753"/>
                </a:lnTo>
                <a:lnTo>
                  <a:pt x="9077" y="11680"/>
                </a:lnTo>
                <a:lnTo>
                  <a:pt x="9052" y="11607"/>
                </a:lnTo>
                <a:lnTo>
                  <a:pt x="9125" y="11412"/>
                </a:lnTo>
                <a:lnTo>
                  <a:pt x="9125" y="11339"/>
                </a:lnTo>
                <a:lnTo>
                  <a:pt x="9101" y="11266"/>
                </a:lnTo>
                <a:lnTo>
                  <a:pt x="9052" y="11218"/>
                </a:lnTo>
                <a:lnTo>
                  <a:pt x="9004" y="11169"/>
                </a:lnTo>
                <a:lnTo>
                  <a:pt x="8882" y="11169"/>
                </a:lnTo>
                <a:lnTo>
                  <a:pt x="8809" y="11193"/>
                </a:lnTo>
                <a:lnTo>
                  <a:pt x="8760" y="11266"/>
                </a:lnTo>
                <a:lnTo>
                  <a:pt x="8687" y="11388"/>
                </a:lnTo>
                <a:lnTo>
                  <a:pt x="8663" y="11510"/>
                </a:lnTo>
                <a:lnTo>
                  <a:pt x="8566" y="11656"/>
                </a:lnTo>
                <a:lnTo>
                  <a:pt x="8395" y="11729"/>
                </a:lnTo>
                <a:lnTo>
                  <a:pt x="8298" y="11753"/>
                </a:lnTo>
                <a:lnTo>
                  <a:pt x="8176" y="11777"/>
                </a:lnTo>
                <a:lnTo>
                  <a:pt x="8103" y="11753"/>
                </a:lnTo>
                <a:lnTo>
                  <a:pt x="8055" y="11729"/>
                </a:lnTo>
                <a:lnTo>
                  <a:pt x="8055" y="11680"/>
                </a:lnTo>
                <a:lnTo>
                  <a:pt x="8055" y="11607"/>
                </a:lnTo>
                <a:lnTo>
                  <a:pt x="8079" y="11534"/>
                </a:lnTo>
                <a:lnTo>
                  <a:pt x="8079" y="11461"/>
                </a:lnTo>
                <a:lnTo>
                  <a:pt x="8055" y="11412"/>
                </a:lnTo>
                <a:lnTo>
                  <a:pt x="8006" y="11364"/>
                </a:lnTo>
                <a:lnTo>
                  <a:pt x="7957" y="11339"/>
                </a:lnTo>
                <a:lnTo>
                  <a:pt x="7884" y="11315"/>
                </a:lnTo>
                <a:lnTo>
                  <a:pt x="7811" y="11339"/>
                </a:lnTo>
                <a:lnTo>
                  <a:pt x="7763" y="11388"/>
                </a:lnTo>
                <a:lnTo>
                  <a:pt x="7544" y="11558"/>
                </a:lnTo>
                <a:lnTo>
                  <a:pt x="7325" y="11753"/>
                </a:lnTo>
                <a:lnTo>
                  <a:pt x="7179" y="11802"/>
                </a:lnTo>
                <a:lnTo>
                  <a:pt x="6984" y="11826"/>
                </a:lnTo>
                <a:lnTo>
                  <a:pt x="6887" y="11802"/>
                </a:lnTo>
                <a:lnTo>
                  <a:pt x="6765" y="11802"/>
                </a:lnTo>
                <a:lnTo>
                  <a:pt x="6692" y="11753"/>
                </a:lnTo>
                <a:lnTo>
                  <a:pt x="6643" y="11704"/>
                </a:lnTo>
                <a:lnTo>
                  <a:pt x="6668" y="11583"/>
                </a:lnTo>
                <a:lnTo>
                  <a:pt x="6668" y="11412"/>
                </a:lnTo>
                <a:lnTo>
                  <a:pt x="6643" y="11339"/>
                </a:lnTo>
                <a:lnTo>
                  <a:pt x="6595" y="11266"/>
                </a:lnTo>
                <a:lnTo>
                  <a:pt x="6546" y="11218"/>
                </a:lnTo>
                <a:lnTo>
                  <a:pt x="6473" y="11193"/>
                </a:lnTo>
                <a:lnTo>
                  <a:pt x="6400" y="11193"/>
                </a:lnTo>
                <a:lnTo>
                  <a:pt x="6327" y="11218"/>
                </a:lnTo>
                <a:lnTo>
                  <a:pt x="6254" y="11291"/>
                </a:lnTo>
                <a:lnTo>
                  <a:pt x="6205" y="11364"/>
                </a:lnTo>
                <a:lnTo>
                  <a:pt x="6181" y="11485"/>
                </a:lnTo>
                <a:lnTo>
                  <a:pt x="6157" y="11583"/>
                </a:lnTo>
                <a:lnTo>
                  <a:pt x="6084" y="11656"/>
                </a:lnTo>
                <a:lnTo>
                  <a:pt x="5986" y="11704"/>
                </a:lnTo>
                <a:lnTo>
                  <a:pt x="5767" y="11704"/>
                </a:lnTo>
                <a:lnTo>
                  <a:pt x="5670" y="11680"/>
                </a:lnTo>
                <a:lnTo>
                  <a:pt x="5573" y="11607"/>
                </a:lnTo>
                <a:lnTo>
                  <a:pt x="5475" y="11534"/>
                </a:lnTo>
                <a:lnTo>
                  <a:pt x="5427" y="11461"/>
                </a:lnTo>
                <a:lnTo>
                  <a:pt x="5378" y="11388"/>
                </a:lnTo>
                <a:lnTo>
                  <a:pt x="5305" y="11315"/>
                </a:lnTo>
                <a:lnTo>
                  <a:pt x="5232" y="11291"/>
                </a:lnTo>
                <a:lnTo>
                  <a:pt x="5159" y="11291"/>
                </a:lnTo>
                <a:lnTo>
                  <a:pt x="5062" y="11315"/>
                </a:lnTo>
                <a:lnTo>
                  <a:pt x="5013" y="11364"/>
                </a:lnTo>
                <a:lnTo>
                  <a:pt x="4964" y="11412"/>
                </a:lnTo>
                <a:lnTo>
                  <a:pt x="4964" y="11510"/>
                </a:lnTo>
                <a:lnTo>
                  <a:pt x="4964" y="11607"/>
                </a:lnTo>
                <a:lnTo>
                  <a:pt x="4964" y="11680"/>
                </a:lnTo>
                <a:lnTo>
                  <a:pt x="4940" y="11729"/>
                </a:lnTo>
                <a:lnTo>
                  <a:pt x="4891" y="11777"/>
                </a:lnTo>
                <a:lnTo>
                  <a:pt x="4818" y="11826"/>
                </a:lnTo>
                <a:lnTo>
                  <a:pt x="4697" y="11850"/>
                </a:lnTo>
                <a:lnTo>
                  <a:pt x="4599" y="11826"/>
                </a:lnTo>
                <a:lnTo>
                  <a:pt x="4502" y="11753"/>
                </a:lnTo>
                <a:lnTo>
                  <a:pt x="4453" y="11656"/>
                </a:lnTo>
                <a:lnTo>
                  <a:pt x="4453" y="11607"/>
                </a:lnTo>
                <a:lnTo>
                  <a:pt x="4453" y="11558"/>
                </a:lnTo>
                <a:lnTo>
                  <a:pt x="4478" y="11437"/>
                </a:lnTo>
                <a:lnTo>
                  <a:pt x="4429" y="11364"/>
                </a:lnTo>
                <a:lnTo>
                  <a:pt x="4380" y="11291"/>
                </a:lnTo>
                <a:lnTo>
                  <a:pt x="4307" y="11266"/>
                </a:lnTo>
                <a:lnTo>
                  <a:pt x="4210" y="11242"/>
                </a:lnTo>
                <a:lnTo>
                  <a:pt x="4113" y="11266"/>
                </a:lnTo>
                <a:lnTo>
                  <a:pt x="4040" y="11339"/>
                </a:lnTo>
                <a:lnTo>
                  <a:pt x="3991" y="11412"/>
                </a:lnTo>
                <a:lnTo>
                  <a:pt x="3942" y="11510"/>
                </a:lnTo>
                <a:lnTo>
                  <a:pt x="3894" y="11607"/>
                </a:lnTo>
                <a:lnTo>
                  <a:pt x="3796" y="11680"/>
                </a:lnTo>
                <a:lnTo>
                  <a:pt x="3723" y="11753"/>
                </a:lnTo>
                <a:lnTo>
                  <a:pt x="3529" y="11850"/>
                </a:lnTo>
                <a:lnTo>
                  <a:pt x="3431" y="11875"/>
                </a:lnTo>
                <a:lnTo>
                  <a:pt x="3310" y="11899"/>
                </a:lnTo>
                <a:lnTo>
                  <a:pt x="3261" y="11899"/>
                </a:lnTo>
                <a:lnTo>
                  <a:pt x="3212" y="11875"/>
                </a:lnTo>
                <a:lnTo>
                  <a:pt x="3139" y="11826"/>
                </a:lnTo>
                <a:lnTo>
                  <a:pt x="3115" y="11729"/>
                </a:lnTo>
                <a:lnTo>
                  <a:pt x="3066" y="11631"/>
                </a:lnTo>
                <a:lnTo>
                  <a:pt x="3018" y="11461"/>
                </a:lnTo>
                <a:lnTo>
                  <a:pt x="2993" y="11388"/>
                </a:lnTo>
                <a:lnTo>
                  <a:pt x="2969" y="11388"/>
                </a:lnTo>
                <a:lnTo>
                  <a:pt x="2969" y="11364"/>
                </a:lnTo>
                <a:lnTo>
                  <a:pt x="2945" y="11339"/>
                </a:lnTo>
                <a:lnTo>
                  <a:pt x="2896" y="11315"/>
                </a:lnTo>
                <a:lnTo>
                  <a:pt x="2847" y="11315"/>
                </a:lnTo>
                <a:lnTo>
                  <a:pt x="2799" y="11339"/>
                </a:lnTo>
                <a:lnTo>
                  <a:pt x="2750" y="11364"/>
                </a:lnTo>
                <a:lnTo>
                  <a:pt x="2701" y="11461"/>
                </a:lnTo>
                <a:lnTo>
                  <a:pt x="2677" y="11583"/>
                </a:lnTo>
                <a:lnTo>
                  <a:pt x="2677" y="11802"/>
                </a:lnTo>
                <a:lnTo>
                  <a:pt x="2701" y="11923"/>
                </a:lnTo>
                <a:lnTo>
                  <a:pt x="2726" y="12021"/>
                </a:lnTo>
                <a:lnTo>
                  <a:pt x="2799" y="12093"/>
                </a:lnTo>
                <a:lnTo>
                  <a:pt x="2847" y="12191"/>
                </a:lnTo>
                <a:lnTo>
                  <a:pt x="2945" y="12264"/>
                </a:lnTo>
                <a:lnTo>
                  <a:pt x="3042" y="12312"/>
                </a:lnTo>
                <a:lnTo>
                  <a:pt x="3188" y="12361"/>
                </a:lnTo>
                <a:lnTo>
                  <a:pt x="3480" y="12361"/>
                </a:lnTo>
                <a:lnTo>
                  <a:pt x="3626" y="12337"/>
                </a:lnTo>
                <a:lnTo>
                  <a:pt x="3748" y="12288"/>
                </a:lnTo>
                <a:lnTo>
                  <a:pt x="3869" y="12215"/>
                </a:lnTo>
                <a:lnTo>
                  <a:pt x="4015" y="12142"/>
                </a:lnTo>
                <a:lnTo>
                  <a:pt x="4113" y="12045"/>
                </a:lnTo>
                <a:lnTo>
                  <a:pt x="4259" y="12166"/>
                </a:lnTo>
                <a:lnTo>
                  <a:pt x="4405" y="12239"/>
                </a:lnTo>
                <a:lnTo>
                  <a:pt x="4575" y="12288"/>
                </a:lnTo>
                <a:lnTo>
                  <a:pt x="4745" y="12312"/>
                </a:lnTo>
                <a:lnTo>
                  <a:pt x="4916" y="12288"/>
                </a:lnTo>
                <a:lnTo>
                  <a:pt x="5086" y="12239"/>
                </a:lnTo>
                <a:lnTo>
                  <a:pt x="5232" y="12142"/>
                </a:lnTo>
                <a:lnTo>
                  <a:pt x="5354" y="12021"/>
                </a:lnTo>
                <a:lnTo>
                  <a:pt x="5475" y="12069"/>
                </a:lnTo>
                <a:lnTo>
                  <a:pt x="5597" y="12118"/>
                </a:lnTo>
                <a:lnTo>
                  <a:pt x="5743" y="12142"/>
                </a:lnTo>
                <a:lnTo>
                  <a:pt x="5889" y="12166"/>
                </a:lnTo>
                <a:lnTo>
                  <a:pt x="6011" y="12166"/>
                </a:lnTo>
                <a:lnTo>
                  <a:pt x="6157" y="12142"/>
                </a:lnTo>
                <a:lnTo>
                  <a:pt x="6278" y="12093"/>
                </a:lnTo>
                <a:lnTo>
                  <a:pt x="6376" y="12045"/>
                </a:lnTo>
                <a:lnTo>
                  <a:pt x="6546" y="12142"/>
                </a:lnTo>
                <a:lnTo>
                  <a:pt x="6716" y="12239"/>
                </a:lnTo>
                <a:lnTo>
                  <a:pt x="6862" y="12288"/>
                </a:lnTo>
                <a:lnTo>
                  <a:pt x="7008" y="12312"/>
                </a:lnTo>
                <a:lnTo>
                  <a:pt x="7154" y="12288"/>
                </a:lnTo>
                <a:lnTo>
                  <a:pt x="7276" y="12264"/>
                </a:lnTo>
                <a:lnTo>
                  <a:pt x="7398" y="12191"/>
                </a:lnTo>
                <a:lnTo>
                  <a:pt x="7519" y="12118"/>
                </a:lnTo>
                <a:lnTo>
                  <a:pt x="7763" y="11948"/>
                </a:lnTo>
                <a:lnTo>
                  <a:pt x="7836" y="12021"/>
                </a:lnTo>
                <a:lnTo>
                  <a:pt x="7909" y="12093"/>
                </a:lnTo>
                <a:lnTo>
                  <a:pt x="8030" y="12142"/>
                </a:lnTo>
                <a:lnTo>
                  <a:pt x="8347" y="12142"/>
                </a:lnTo>
                <a:lnTo>
                  <a:pt x="8493" y="12118"/>
                </a:lnTo>
                <a:lnTo>
                  <a:pt x="8663" y="12045"/>
                </a:lnTo>
                <a:lnTo>
                  <a:pt x="8785" y="11948"/>
                </a:lnTo>
                <a:lnTo>
                  <a:pt x="8882" y="12021"/>
                </a:lnTo>
                <a:lnTo>
                  <a:pt x="8955" y="12093"/>
                </a:lnTo>
                <a:lnTo>
                  <a:pt x="9174" y="12191"/>
                </a:lnTo>
                <a:lnTo>
                  <a:pt x="9320" y="12239"/>
                </a:lnTo>
                <a:lnTo>
                  <a:pt x="9466" y="12264"/>
                </a:lnTo>
                <a:lnTo>
                  <a:pt x="9588" y="12239"/>
                </a:lnTo>
                <a:lnTo>
                  <a:pt x="9709" y="12215"/>
                </a:lnTo>
                <a:lnTo>
                  <a:pt x="9831" y="12166"/>
                </a:lnTo>
                <a:lnTo>
                  <a:pt x="9952" y="12093"/>
                </a:lnTo>
                <a:lnTo>
                  <a:pt x="10147" y="11899"/>
                </a:lnTo>
                <a:lnTo>
                  <a:pt x="10269" y="12021"/>
                </a:lnTo>
                <a:lnTo>
                  <a:pt x="10415" y="12093"/>
                </a:lnTo>
                <a:lnTo>
                  <a:pt x="10561" y="12142"/>
                </a:lnTo>
                <a:lnTo>
                  <a:pt x="10755" y="12166"/>
                </a:lnTo>
                <a:lnTo>
                  <a:pt x="10926" y="12191"/>
                </a:lnTo>
                <a:lnTo>
                  <a:pt x="11096" y="12166"/>
                </a:lnTo>
                <a:lnTo>
                  <a:pt x="11266" y="12093"/>
                </a:lnTo>
                <a:lnTo>
                  <a:pt x="11412" y="12021"/>
                </a:lnTo>
                <a:lnTo>
                  <a:pt x="11558" y="12093"/>
                </a:lnTo>
                <a:lnTo>
                  <a:pt x="11704" y="12142"/>
                </a:lnTo>
                <a:lnTo>
                  <a:pt x="12045" y="12142"/>
                </a:lnTo>
                <a:lnTo>
                  <a:pt x="12215" y="12118"/>
                </a:lnTo>
                <a:lnTo>
                  <a:pt x="12410" y="12069"/>
                </a:lnTo>
                <a:lnTo>
                  <a:pt x="12580" y="11996"/>
                </a:lnTo>
                <a:lnTo>
                  <a:pt x="12726" y="11899"/>
                </a:lnTo>
                <a:lnTo>
                  <a:pt x="12799" y="11948"/>
                </a:lnTo>
                <a:lnTo>
                  <a:pt x="12921" y="11972"/>
                </a:lnTo>
                <a:lnTo>
                  <a:pt x="13043" y="11972"/>
                </a:lnTo>
                <a:lnTo>
                  <a:pt x="13164" y="11948"/>
                </a:lnTo>
                <a:lnTo>
                  <a:pt x="13237" y="11899"/>
                </a:lnTo>
                <a:lnTo>
                  <a:pt x="13286" y="11850"/>
                </a:lnTo>
                <a:lnTo>
                  <a:pt x="13310" y="11777"/>
                </a:lnTo>
                <a:lnTo>
                  <a:pt x="13310" y="11704"/>
                </a:lnTo>
                <a:lnTo>
                  <a:pt x="13286" y="11631"/>
                </a:lnTo>
                <a:lnTo>
                  <a:pt x="13262" y="11583"/>
                </a:lnTo>
                <a:lnTo>
                  <a:pt x="13189" y="11558"/>
                </a:lnTo>
                <a:lnTo>
                  <a:pt x="13116" y="11534"/>
                </a:lnTo>
                <a:lnTo>
                  <a:pt x="13043" y="11558"/>
                </a:lnTo>
                <a:lnTo>
                  <a:pt x="12970" y="11534"/>
                </a:lnTo>
                <a:lnTo>
                  <a:pt x="12897" y="11437"/>
                </a:lnTo>
                <a:lnTo>
                  <a:pt x="12799" y="11388"/>
                </a:lnTo>
                <a:lnTo>
                  <a:pt x="12751" y="11364"/>
                </a:lnTo>
                <a:lnTo>
                  <a:pt x="12702" y="11364"/>
                </a:lnTo>
                <a:lnTo>
                  <a:pt x="12653" y="11388"/>
                </a:lnTo>
                <a:lnTo>
                  <a:pt x="12605" y="11437"/>
                </a:lnTo>
                <a:lnTo>
                  <a:pt x="12532" y="11485"/>
                </a:lnTo>
                <a:lnTo>
                  <a:pt x="12410" y="11558"/>
                </a:lnTo>
                <a:lnTo>
                  <a:pt x="12264" y="11631"/>
                </a:lnTo>
                <a:lnTo>
                  <a:pt x="12094" y="11704"/>
                </a:lnTo>
                <a:lnTo>
                  <a:pt x="11948" y="11729"/>
                </a:lnTo>
                <a:lnTo>
                  <a:pt x="11753" y="11729"/>
                </a:lnTo>
                <a:lnTo>
                  <a:pt x="11729" y="11704"/>
                </a:lnTo>
                <a:lnTo>
                  <a:pt x="11704" y="11656"/>
                </a:lnTo>
                <a:lnTo>
                  <a:pt x="11680" y="11607"/>
                </a:lnTo>
                <a:lnTo>
                  <a:pt x="11704" y="11485"/>
                </a:lnTo>
                <a:lnTo>
                  <a:pt x="11704" y="11412"/>
                </a:lnTo>
                <a:lnTo>
                  <a:pt x="11656" y="11339"/>
                </a:lnTo>
                <a:lnTo>
                  <a:pt x="11607" y="11291"/>
                </a:lnTo>
                <a:lnTo>
                  <a:pt x="11534" y="11266"/>
                </a:lnTo>
                <a:lnTo>
                  <a:pt x="11461" y="11291"/>
                </a:lnTo>
                <a:lnTo>
                  <a:pt x="11388" y="11315"/>
                </a:lnTo>
                <a:lnTo>
                  <a:pt x="11315" y="11364"/>
                </a:lnTo>
                <a:lnTo>
                  <a:pt x="11291" y="11437"/>
                </a:lnTo>
                <a:lnTo>
                  <a:pt x="11266" y="11558"/>
                </a:lnTo>
                <a:lnTo>
                  <a:pt x="11218" y="11607"/>
                </a:lnTo>
                <a:lnTo>
                  <a:pt x="11169" y="11656"/>
                </a:lnTo>
                <a:lnTo>
                  <a:pt x="11047" y="11729"/>
                </a:lnTo>
                <a:lnTo>
                  <a:pt x="10901" y="11753"/>
                </a:lnTo>
                <a:lnTo>
                  <a:pt x="10755" y="11753"/>
                </a:lnTo>
                <a:lnTo>
                  <a:pt x="10609" y="11729"/>
                </a:lnTo>
                <a:lnTo>
                  <a:pt x="10488" y="11656"/>
                </a:lnTo>
                <a:lnTo>
                  <a:pt x="10463" y="11631"/>
                </a:lnTo>
                <a:lnTo>
                  <a:pt x="10439" y="11583"/>
                </a:lnTo>
                <a:lnTo>
                  <a:pt x="10439" y="11510"/>
                </a:lnTo>
                <a:lnTo>
                  <a:pt x="10463" y="11461"/>
                </a:lnTo>
                <a:lnTo>
                  <a:pt x="10512" y="11364"/>
                </a:lnTo>
                <a:lnTo>
                  <a:pt x="10488" y="11291"/>
                </a:lnTo>
                <a:lnTo>
                  <a:pt x="10463" y="11218"/>
                </a:lnTo>
                <a:lnTo>
                  <a:pt x="10390" y="11169"/>
                </a:lnTo>
                <a:lnTo>
                  <a:pt x="10317" y="11145"/>
                </a:lnTo>
                <a:close/>
                <a:moveTo>
                  <a:pt x="16498" y="11193"/>
                </a:moveTo>
                <a:lnTo>
                  <a:pt x="16498" y="11948"/>
                </a:lnTo>
                <a:lnTo>
                  <a:pt x="16255" y="12093"/>
                </a:lnTo>
                <a:lnTo>
                  <a:pt x="16011" y="12312"/>
                </a:lnTo>
                <a:lnTo>
                  <a:pt x="15792" y="12556"/>
                </a:lnTo>
                <a:lnTo>
                  <a:pt x="15598" y="12823"/>
                </a:lnTo>
                <a:lnTo>
                  <a:pt x="15598" y="12775"/>
                </a:lnTo>
                <a:lnTo>
                  <a:pt x="15598" y="12434"/>
                </a:lnTo>
                <a:lnTo>
                  <a:pt x="15622" y="12385"/>
                </a:lnTo>
                <a:lnTo>
                  <a:pt x="15914" y="11923"/>
                </a:lnTo>
                <a:lnTo>
                  <a:pt x="16060" y="11680"/>
                </a:lnTo>
                <a:lnTo>
                  <a:pt x="16206" y="11461"/>
                </a:lnTo>
                <a:lnTo>
                  <a:pt x="16352" y="11339"/>
                </a:lnTo>
                <a:lnTo>
                  <a:pt x="16498" y="11193"/>
                </a:lnTo>
                <a:close/>
                <a:moveTo>
                  <a:pt x="16498" y="12288"/>
                </a:moveTo>
                <a:lnTo>
                  <a:pt x="16498" y="13140"/>
                </a:lnTo>
                <a:lnTo>
                  <a:pt x="16303" y="13213"/>
                </a:lnTo>
                <a:lnTo>
                  <a:pt x="16157" y="13334"/>
                </a:lnTo>
                <a:lnTo>
                  <a:pt x="16011" y="13456"/>
                </a:lnTo>
                <a:lnTo>
                  <a:pt x="15890" y="13602"/>
                </a:lnTo>
                <a:lnTo>
                  <a:pt x="15719" y="13797"/>
                </a:lnTo>
                <a:lnTo>
                  <a:pt x="15573" y="14016"/>
                </a:lnTo>
                <a:lnTo>
                  <a:pt x="15573" y="13602"/>
                </a:lnTo>
                <a:lnTo>
                  <a:pt x="15792" y="13213"/>
                </a:lnTo>
                <a:lnTo>
                  <a:pt x="16036" y="12848"/>
                </a:lnTo>
                <a:lnTo>
                  <a:pt x="16255" y="12556"/>
                </a:lnTo>
                <a:lnTo>
                  <a:pt x="16498" y="12288"/>
                </a:lnTo>
                <a:close/>
                <a:moveTo>
                  <a:pt x="2847" y="13286"/>
                </a:moveTo>
                <a:lnTo>
                  <a:pt x="2799" y="13310"/>
                </a:lnTo>
                <a:lnTo>
                  <a:pt x="2774" y="13334"/>
                </a:lnTo>
                <a:lnTo>
                  <a:pt x="2580" y="13675"/>
                </a:lnTo>
                <a:lnTo>
                  <a:pt x="2507" y="13870"/>
                </a:lnTo>
                <a:lnTo>
                  <a:pt x="2458" y="14064"/>
                </a:lnTo>
                <a:lnTo>
                  <a:pt x="2434" y="14259"/>
                </a:lnTo>
                <a:lnTo>
                  <a:pt x="2458" y="14332"/>
                </a:lnTo>
                <a:lnTo>
                  <a:pt x="2507" y="14405"/>
                </a:lnTo>
                <a:lnTo>
                  <a:pt x="2555" y="14478"/>
                </a:lnTo>
                <a:lnTo>
                  <a:pt x="2628" y="14527"/>
                </a:lnTo>
                <a:lnTo>
                  <a:pt x="2750" y="14551"/>
                </a:lnTo>
                <a:lnTo>
                  <a:pt x="3018" y="14551"/>
                </a:lnTo>
                <a:lnTo>
                  <a:pt x="3164" y="14527"/>
                </a:lnTo>
                <a:lnTo>
                  <a:pt x="3285" y="14478"/>
                </a:lnTo>
                <a:lnTo>
                  <a:pt x="3431" y="14429"/>
                </a:lnTo>
                <a:lnTo>
                  <a:pt x="3699" y="14283"/>
                </a:lnTo>
                <a:lnTo>
                  <a:pt x="3942" y="14089"/>
                </a:lnTo>
                <a:lnTo>
                  <a:pt x="4015" y="14186"/>
                </a:lnTo>
                <a:lnTo>
                  <a:pt x="4137" y="14259"/>
                </a:lnTo>
                <a:lnTo>
                  <a:pt x="4234" y="14332"/>
                </a:lnTo>
                <a:lnTo>
                  <a:pt x="4380" y="14381"/>
                </a:lnTo>
                <a:lnTo>
                  <a:pt x="4551" y="14429"/>
                </a:lnTo>
                <a:lnTo>
                  <a:pt x="4867" y="14429"/>
                </a:lnTo>
                <a:lnTo>
                  <a:pt x="5037" y="14405"/>
                </a:lnTo>
                <a:lnTo>
                  <a:pt x="5183" y="14356"/>
                </a:lnTo>
                <a:lnTo>
                  <a:pt x="5329" y="14283"/>
                </a:lnTo>
                <a:lnTo>
                  <a:pt x="5475" y="14186"/>
                </a:lnTo>
                <a:lnTo>
                  <a:pt x="5597" y="14089"/>
                </a:lnTo>
                <a:lnTo>
                  <a:pt x="5719" y="14186"/>
                </a:lnTo>
                <a:lnTo>
                  <a:pt x="5889" y="14235"/>
                </a:lnTo>
                <a:lnTo>
                  <a:pt x="6084" y="14259"/>
                </a:lnTo>
                <a:lnTo>
                  <a:pt x="6278" y="14259"/>
                </a:lnTo>
                <a:lnTo>
                  <a:pt x="6814" y="14235"/>
                </a:lnTo>
                <a:lnTo>
                  <a:pt x="7325" y="14259"/>
                </a:lnTo>
                <a:lnTo>
                  <a:pt x="7665" y="14283"/>
                </a:lnTo>
                <a:lnTo>
                  <a:pt x="8030" y="14259"/>
                </a:lnTo>
                <a:lnTo>
                  <a:pt x="8225" y="14235"/>
                </a:lnTo>
                <a:lnTo>
                  <a:pt x="8395" y="14186"/>
                </a:lnTo>
                <a:lnTo>
                  <a:pt x="8541" y="14113"/>
                </a:lnTo>
                <a:lnTo>
                  <a:pt x="8687" y="13991"/>
                </a:lnTo>
                <a:lnTo>
                  <a:pt x="8712" y="13943"/>
                </a:lnTo>
                <a:lnTo>
                  <a:pt x="8712" y="13894"/>
                </a:lnTo>
                <a:lnTo>
                  <a:pt x="8687" y="13845"/>
                </a:lnTo>
                <a:lnTo>
                  <a:pt x="8639" y="13821"/>
                </a:lnTo>
                <a:lnTo>
                  <a:pt x="8420" y="13772"/>
                </a:lnTo>
                <a:lnTo>
                  <a:pt x="8225" y="13797"/>
                </a:lnTo>
                <a:lnTo>
                  <a:pt x="7787" y="13845"/>
                </a:lnTo>
                <a:lnTo>
                  <a:pt x="7373" y="13845"/>
                </a:lnTo>
                <a:lnTo>
                  <a:pt x="6935" y="13797"/>
                </a:lnTo>
                <a:lnTo>
                  <a:pt x="6716" y="13797"/>
                </a:lnTo>
                <a:lnTo>
                  <a:pt x="6376" y="13821"/>
                </a:lnTo>
                <a:lnTo>
                  <a:pt x="6059" y="13821"/>
                </a:lnTo>
                <a:lnTo>
                  <a:pt x="5962" y="13797"/>
                </a:lnTo>
                <a:lnTo>
                  <a:pt x="5938" y="13797"/>
                </a:lnTo>
                <a:lnTo>
                  <a:pt x="5938" y="13772"/>
                </a:lnTo>
                <a:lnTo>
                  <a:pt x="5962" y="13699"/>
                </a:lnTo>
                <a:lnTo>
                  <a:pt x="5938" y="13602"/>
                </a:lnTo>
                <a:lnTo>
                  <a:pt x="5913" y="13553"/>
                </a:lnTo>
                <a:lnTo>
                  <a:pt x="5865" y="13480"/>
                </a:lnTo>
                <a:lnTo>
                  <a:pt x="5816" y="13456"/>
                </a:lnTo>
                <a:lnTo>
                  <a:pt x="5743" y="13432"/>
                </a:lnTo>
                <a:lnTo>
                  <a:pt x="5670" y="13456"/>
                </a:lnTo>
                <a:lnTo>
                  <a:pt x="5597" y="13505"/>
                </a:lnTo>
                <a:lnTo>
                  <a:pt x="5354" y="13748"/>
                </a:lnTo>
                <a:lnTo>
                  <a:pt x="5062" y="13943"/>
                </a:lnTo>
                <a:lnTo>
                  <a:pt x="4964" y="13991"/>
                </a:lnTo>
                <a:lnTo>
                  <a:pt x="4818" y="14016"/>
                </a:lnTo>
                <a:lnTo>
                  <a:pt x="4672" y="14016"/>
                </a:lnTo>
                <a:lnTo>
                  <a:pt x="4526" y="13991"/>
                </a:lnTo>
                <a:lnTo>
                  <a:pt x="4405" y="13943"/>
                </a:lnTo>
                <a:lnTo>
                  <a:pt x="4307" y="13870"/>
                </a:lnTo>
                <a:lnTo>
                  <a:pt x="4283" y="13821"/>
                </a:lnTo>
                <a:lnTo>
                  <a:pt x="4283" y="13748"/>
                </a:lnTo>
                <a:lnTo>
                  <a:pt x="4283" y="13675"/>
                </a:lnTo>
                <a:lnTo>
                  <a:pt x="4307" y="13578"/>
                </a:lnTo>
                <a:lnTo>
                  <a:pt x="4307" y="13505"/>
                </a:lnTo>
                <a:lnTo>
                  <a:pt x="4307" y="13432"/>
                </a:lnTo>
                <a:lnTo>
                  <a:pt x="4259" y="13383"/>
                </a:lnTo>
                <a:lnTo>
                  <a:pt x="4186" y="13334"/>
                </a:lnTo>
                <a:lnTo>
                  <a:pt x="4113" y="13310"/>
                </a:lnTo>
                <a:lnTo>
                  <a:pt x="4040" y="13334"/>
                </a:lnTo>
                <a:lnTo>
                  <a:pt x="3967" y="13359"/>
                </a:lnTo>
                <a:lnTo>
                  <a:pt x="3918" y="13432"/>
                </a:lnTo>
                <a:lnTo>
                  <a:pt x="3845" y="13529"/>
                </a:lnTo>
                <a:lnTo>
                  <a:pt x="3772" y="13602"/>
                </a:lnTo>
                <a:lnTo>
                  <a:pt x="3602" y="13772"/>
                </a:lnTo>
                <a:lnTo>
                  <a:pt x="3407" y="13918"/>
                </a:lnTo>
                <a:lnTo>
                  <a:pt x="3212" y="14016"/>
                </a:lnTo>
                <a:lnTo>
                  <a:pt x="3091" y="14089"/>
                </a:lnTo>
                <a:lnTo>
                  <a:pt x="2945" y="14113"/>
                </a:lnTo>
                <a:lnTo>
                  <a:pt x="2896" y="14113"/>
                </a:lnTo>
                <a:lnTo>
                  <a:pt x="2847" y="14089"/>
                </a:lnTo>
                <a:lnTo>
                  <a:pt x="2847" y="14016"/>
                </a:lnTo>
                <a:lnTo>
                  <a:pt x="2847" y="13918"/>
                </a:lnTo>
                <a:lnTo>
                  <a:pt x="2969" y="13456"/>
                </a:lnTo>
                <a:lnTo>
                  <a:pt x="2969" y="13407"/>
                </a:lnTo>
                <a:lnTo>
                  <a:pt x="2969" y="13359"/>
                </a:lnTo>
                <a:lnTo>
                  <a:pt x="2920" y="13310"/>
                </a:lnTo>
                <a:lnTo>
                  <a:pt x="2872" y="13286"/>
                </a:lnTo>
                <a:close/>
                <a:moveTo>
                  <a:pt x="16498" y="13286"/>
                </a:moveTo>
                <a:lnTo>
                  <a:pt x="16474" y="14137"/>
                </a:lnTo>
                <a:lnTo>
                  <a:pt x="16425" y="14137"/>
                </a:lnTo>
                <a:lnTo>
                  <a:pt x="16328" y="14210"/>
                </a:lnTo>
                <a:lnTo>
                  <a:pt x="16206" y="14283"/>
                </a:lnTo>
                <a:lnTo>
                  <a:pt x="15987" y="14478"/>
                </a:lnTo>
                <a:lnTo>
                  <a:pt x="15792" y="14697"/>
                </a:lnTo>
                <a:lnTo>
                  <a:pt x="15622" y="14916"/>
                </a:lnTo>
                <a:lnTo>
                  <a:pt x="15525" y="15038"/>
                </a:lnTo>
                <a:lnTo>
                  <a:pt x="15549" y="14673"/>
                </a:lnTo>
                <a:lnTo>
                  <a:pt x="15573" y="14673"/>
                </a:lnTo>
                <a:lnTo>
                  <a:pt x="15695" y="14502"/>
                </a:lnTo>
                <a:lnTo>
                  <a:pt x="15817" y="14332"/>
                </a:lnTo>
                <a:lnTo>
                  <a:pt x="16011" y="13967"/>
                </a:lnTo>
                <a:lnTo>
                  <a:pt x="16230" y="13602"/>
                </a:lnTo>
                <a:lnTo>
                  <a:pt x="16352" y="13432"/>
                </a:lnTo>
                <a:lnTo>
                  <a:pt x="16498" y="13286"/>
                </a:lnTo>
                <a:close/>
                <a:moveTo>
                  <a:pt x="16474" y="14332"/>
                </a:moveTo>
                <a:lnTo>
                  <a:pt x="16449" y="15208"/>
                </a:lnTo>
                <a:lnTo>
                  <a:pt x="16352" y="15232"/>
                </a:lnTo>
                <a:lnTo>
                  <a:pt x="16230" y="15305"/>
                </a:lnTo>
                <a:lnTo>
                  <a:pt x="15987" y="15500"/>
                </a:lnTo>
                <a:lnTo>
                  <a:pt x="15768" y="15719"/>
                </a:lnTo>
                <a:lnTo>
                  <a:pt x="15622" y="15889"/>
                </a:lnTo>
                <a:lnTo>
                  <a:pt x="15476" y="16035"/>
                </a:lnTo>
                <a:lnTo>
                  <a:pt x="15476" y="15743"/>
                </a:lnTo>
                <a:lnTo>
                  <a:pt x="15549" y="15695"/>
                </a:lnTo>
                <a:lnTo>
                  <a:pt x="15598" y="15646"/>
                </a:lnTo>
                <a:lnTo>
                  <a:pt x="15671" y="15500"/>
                </a:lnTo>
                <a:lnTo>
                  <a:pt x="15817" y="15257"/>
                </a:lnTo>
                <a:lnTo>
                  <a:pt x="16011" y="15013"/>
                </a:lnTo>
                <a:lnTo>
                  <a:pt x="16279" y="14697"/>
                </a:lnTo>
                <a:lnTo>
                  <a:pt x="16376" y="14502"/>
                </a:lnTo>
                <a:lnTo>
                  <a:pt x="16474" y="14332"/>
                </a:lnTo>
                <a:close/>
                <a:moveTo>
                  <a:pt x="16449" y="15622"/>
                </a:moveTo>
                <a:lnTo>
                  <a:pt x="16425" y="16376"/>
                </a:lnTo>
                <a:lnTo>
                  <a:pt x="16328" y="16425"/>
                </a:lnTo>
                <a:lnTo>
                  <a:pt x="16230" y="16522"/>
                </a:lnTo>
                <a:lnTo>
                  <a:pt x="16036" y="16692"/>
                </a:lnTo>
                <a:lnTo>
                  <a:pt x="15719" y="17082"/>
                </a:lnTo>
                <a:lnTo>
                  <a:pt x="15427" y="17422"/>
                </a:lnTo>
                <a:lnTo>
                  <a:pt x="15427" y="17106"/>
                </a:lnTo>
                <a:lnTo>
                  <a:pt x="15452" y="16960"/>
                </a:lnTo>
                <a:lnTo>
                  <a:pt x="15452" y="16887"/>
                </a:lnTo>
                <a:lnTo>
                  <a:pt x="15476" y="16765"/>
                </a:lnTo>
                <a:lnTo>
                  <a:pt x="15525" y="16644"/>
                </a:lnTo>
                <a:lnTo>
                  <a:pt x="15598" y="16522"/>
                </a:lnTo>
                <a:lnTo>
                  <a:pt x="15695" y="16400"/>
                </a:lnTo>
                <a:lnTo>
                  <a:pt x="15890" y="16181"/>
                </a:lnTo>
                <a:lnTo>
                  <a:pt x="16060" y="15987"/>
                </a:lnTo>
                <a:lnTo>
                  <a:pt x="16255" y="15816"/>
                </a:lnTo>
                <a:lnTo>
                  <a:pt x="16449" y="15622"/>
                </a:lnTo>
                <a:close/>
                <a:moveTo>
                  <a:pt x="16401" y="16984"/>
                </a:moveTo>
                <a:lnTo>
                  <a:pt x="16401" y="17641"/>
                </a:lnTo>
                <a:lnTo>
                  <a:pt x="16157" y="17763"/>
                </a:lnTo>
                <a:lnTo>
                  <a:pt x="15938" y="17933"/>
                </a:lnTo>
                <a:lnTo>
                  <a:pt x="15719" y="18104"/>
                </a:lnTo>
                <a:lnTo>
                  <a:pt x="15549" y="18323"/>
                </a:lnTo>
                <a:lnTo>
                  <a:pt x="15403" y="18493"/>
                </a:lnTo>
                <a:lnTo>
                  <a:pt x="15403" y="18347"/>
                </a:lnTo>
                <a:lnTo>
                  <a:pt x="15452" y="18298"/>
                </a:lnTo>
                <a:lnTo>
                  <a:pt x="15476" y="18250"/>
                </a:lnTo>
                <a:lnTo>
                  <a:pt x="15525" y="18104"/>
                </a:lnTo>
                <a:lnTo>
                  <a:pt x="15598" y="17982"/>
                </a:lnTo>
                <a:lnTo>
                  <a:pt x="15768" y="17714"/>
                </a:lnTo>
                <a:lnTo>
                  <a:pt x="15963" y="17471"/>
                </a:lnTo>
                <a:lnTo>
                  <a:pt x="16157" y="17252"/>
                </a:lnTo>
                <a:lnTo>
                  <a:pt x="16401" y="16984"/>
                </a:lnTo>
                <a:close/>
                <a:moveTo>
                  <a:pt x="14405" y="1533"/>
                </a:moveTo>
                <a:lnTo>
                  <a:pt x="14722" y="1558"/>
                </a:lnTo>
                <a:lnTo>
                  <a:pt x="14819" y="1582"/>
                </a:lnTo>
                <a:lnTo>
                  <a:pt x="14892" y="1606"/>
                </a:lnTo>
                <a:lnTo>
                  <a:pt x="14965" y="1655"/>
                </a:lnTo>
                <a:lnTo>
                  <a:pt x="14965" y="1874"/>
                </a:lnTo>
                <a:lnTo>
                  <a:pt x="14989" y="2093"/>
                </a:lnTo>
                <a:lnTo>
                  <a:pt x="15062" y="2531"/>
                </a:lnTo>
                <a:lnTo>
                  <a:pt x="15062" y="3188"/>
                </a:lnTo>
                <a:lnTo>
                  <a:pt x="15038" y="3821"/>
                </a:lnTo>
                <a:lnTo>
                  <a:pt x="15014" y="5183"/>
                </a:lnTo>
                <a:lnTo>
                  <a:pt x="15014" y="6546"/>
                </a:lnTo>
                <a:lnTo>
                  <a:pt x="15038" y="9563"/>
                </a:lnTo>
                <a:lnTo>
                  <a:pt x="15038" y="12580"/>
                </a:lnTo>
                <a:lnTo>
                  <a:pt x="15038" y="13651"/>
                </a:lnTo>
                <a:lnTo>
                  <a:pt x="14989" y="14697"/>
                </a:lnTo>
                <a:lnTo>
                  <a:pt x="14941" y="15768"/>
                </a:lnTo>
                <a:lnTo>
                  <a:pt x="14892" y="16814"/>
                </a:lnTo>
                <a:lnTo>
                  <a:pt x="14868" y="18420"/>
                </a:lnTo>
                <a:lnTo>
                  <a:pt x="14843" y="19077"/>
                </a:lnTo>
                <a:lnTo>
                  <a:pt x="14843" y="19296"/>
                </a:lnTo>
                <a:lnTo>
                  <a:pt x="14819" y="19393"/>
                </a:lnTo>
                <a:lnTo>
                  <a:pt x="14868" y="19296"/>
                </a:lnTo>
                <a:lnTo>
                  <a:pt x="14843" y="19369"/>
                </a:lnTo>
                <a:lnTo>
                  <a:pt x="14843" y="19442"/>
                </a:lnTo>
                <a:lnTo>
                  <a:pt x="14503" y="19491"/>
                </a:lnTo>
                <a:lnTo>
                  <a:pt x="13505" y="19491"/>
                </a:lnTo>
                <a:lnTo>
                  <a:pt x="12580" y="19515"/>
                </a:lnTo>
                <a:lnTo>
                  <a:pt x="11680" y="19539"/>
                </a:lnTo>
                <a:lnTo>
                  <a:pt x="9636" y="19466"/>
                </a:lnTo>
                <a:lnTo>
                  <a:pt x="7592" y="19418"/>
                </a:lnTo>
                <a:lnTo>
                  <a:pt x="6570" y="19393"/>
                </a:lnTo>
                <a:lnTo>
                  <a:pt x="2653" y="19393"/>
                </a:lnTo>
                <a:lnTo>
                  <a:pt x="1777" y="19466"/>
                </a:lnTo>
                <a:lnTo>
                  <a:pt x="1266" y="19491"/>
                </a:lnTo>
                <a:lnTo>
                  <a:pt x="731" y="19515"/>
                </a:lnTo>
                <a:lnTo>
                  <a:pt x="731" y="19491"/>
                </a:lnTo>
                <a:lnTo>
                  <a:pt x="682" y="18955"/>
                </a:lnTo>
                <a:lnTo>
                  <a:pt x="658" y="18420"/>
                </a:lnTo>
                <a:lnTo>
                  <a:pt x="633" y="17349"/>
                </a:lnTo>
                <a:lnTo>
                  <a:pt x="658" y="16279"/>
                </a:lnTo>
                <a:lnTo>
                  <a:pt x="633" y="15743"/>
                </a:lnTo>
                <a:lnTo>
                  <a:pt x="609" y="15208"/>
                </a:lnTo>
                <a:lnTo>
                  <a:pt x="560" y="14648"/>
                </a:lnTo>
                <a:lnTo>
                  <a:pt x="560" y="14113"/>
                </a:lnTo>
                <a:lnTo>
                  <a:pt x="560" y="13553"/>
                </a:lnTo>
                <a:lnTo>
                  <a:pt x="560" y="13018"/>
                </a:lnTo>
                <a:lnTo>
                  <a:pt x="633" y="11923"/>
                </a:lnTo>
                <a:lnTo>
                  <a:pt x="682" y="10828"/>
                </a:lnTo>
                <a:lnTo>
                  <a:pt x="731" y="9685"/>
                </a:lnTo>
                <a:lnTo>
                  <a:pt x="731" y="8541"/>
                </a:lnTo>
                <a:lnTo>
                  <a:pt x="682" y="7422"/>
                </a:lnTo>
                <a:lnTo>
                  <a:pt x="658" y="6278"/>
                </a:lnTo>
                <a:lnTo>
                  <a:pt x="585" y="4015"/>
                </a:lnTo>
                <a:lnTo>
                  <a:pt x="560" y="2847"/>
                </a:lnTo>
                <a:lnTo>
                  <a:pt x="560" y="2239"/>
                </a:lnTo>
                <a:lnTo>
                  <a:pt x="512" y="1655"/>
                </a:lnTo>
                <a:lnTo>
                  <a:pt x="852" y="1679"/>
                </a:lnTo>
                <a:lnTo>
                  <a:pt x="1193" y="1704"/>
                </a:lnTo>
                <a:lnTo>
                  <a:pt x="1874" y="1679"/>
                </a:lnTo>
                <a:lnTo>
                  <a:pt x="1874" y="1679"/>
                </a:lnTo>
                <a:lnTo>
                  <a:pt x="1753" y="1850"/>
                </a:lnTo>
                <a:lnTo>
                  <a:pt x="1631" y="2020"/>
                </a:lnTo>
                <a:lnTo>
                  <a:pt x="1558" y="2190"/>
                </a:lnTo>
                <a:lnTo>
                  <a:pt x="1534" y="2409"/>
                </a:lnTo>
                <a:lnTo>
                  <a:pt x="1534" y="2507"/>
                </a:lnTo>
                <a:lnTo>
                  <a:pt x="1558" y="2628"/>
                </a:lnTo>
                <a:lnTo>
                  <a:pt x="1607" y="2872"/>
                </a:lnTo>
                <a:lnTo>
                  <a:pt x="1728" y="3066"/>
                </a:lnTo>
                <a:lnTo>
                  <a:pt x="1874" y="3261"/>
                </a:lnTo>
                <a:lnTo>
                  <a:pt x="2069" y="3407"/>
                </a:lnTo>
                <a:lnTo>
                  <a:pt x="2288" y="3529"/>
                </a:lnTo>
                <a:lnTo>
                  <a:pt x="2385" y="3553"/>
                </a:lnTo>
                <a:lnTo>
                  <a:pt x="2507" y="3577"/>
                </a:lnTo>
                <a:lnTo>
                  <a:pt x="2750" y="3577"/>
                </a:lnTo>
                <a:lnTo>
                  <a:pt x="2896" y="3529"/>
                </a:lnTo>
                <a:lnTo>
                  <a:pt x="3042" y="3480"/>
                </a:lnTo>
                <a:lnTo>
                  <a:pt x="3164" y="3407"/>
                </a:lnTo>
                <a:lnTo>
                  <a:pt x="3285" y="3310"/>
                </a:lnTo>
                <a:lnTo>
                  <a:pt x="3407" y="3188"/>
                </a:lnTo>
                <a:lnTo>
                  <a:pt x="3504" y="3066"/>
                </a:lnTo>
                <a:lnTo>
                  <a:pt x="3577" y="2945"/>
                </a:lnTo>
                <a:lnTo>
                  <a:pt x="3650" y="2799"/>
                </a:lnTo>
                <a:lnTo>
                  <a:pt x="3699" y="2653"/>
                </a:lnTo>
                <a:lnTo>
                  <a:pt x="3748" y="2482"/>
                </a:lnTo>
                <a:lnTo>
                  <a:pt x="3772" y="2336"/>
                </a:lnTo>
                <a:lnTo>
                  <a:pt x="3772" y="2190"/>
                </a:lnTo>
                <a:lnTo>
                  <a:pt x="3748" y="2044"/>
                </a:lnTo>
                <a:lnTo>
                  <a:pt x="3723" y="1923"/>
                </a:lnTo>
                <a:lnTo>
                  <a:pt x="3675" y="1801"/>
                </a:lnTo>
                <a:lnTo>
                  <a:pt x="3577" y="1679"/>
                </a:lnTo>
                <a:lnTo>
                  <a:pt x="5378" y="1679"/>
                </a:lnTo>
                <a:lnTo>
                  <a:pt x="5281" y="1777"/>
                </a:lnTo>
                <a:lnTo>
                  <a:pt x="5208" y="1874"/>
                </a:lnTo>
                <a:lnTo>
                  <a:pt x="5086" y="2069"/>
                </a:lnTo>
                <a:lnTo>
                  <a:pt x="5013" y="2288"/>
                </a:lnTo>
                <a:lnTo>
                  <a:pt x="4989" y="2507"/>
                </a:lnTo>
                <a:lnTo>
                  <a:pt x="5013" y="2726"/>
                </a:lnTo>
                <a:lnTo>
                  <a:pt x="5110" y="2920"/>
                </a:lnTo>
                <a:lnTo>
                  <a:pt x="5232" y="3091"/>
                </a:lnTo>
                <a:lnTo>
                  <a:pt x="5402" y="3261"/>
                </a:lnTo>
                <a:lnTo>
                  <a:pt x="5597" y="3358"/>
                </a:lnTo>
                <a:lnTo>
                  <a:pt x="5840" y="3431"/>
                </a:lnTo>
                <a:lnTo>
                  <a:pt x="6059" y="3456"/>
                </a:lnTo>
                <a:lnTo>
                  <a:pt x="6303" y="3431"/>
                </a:lnTo>
                <a:lnTo>
                  <a:pt x="6497" y="3358"/>
                </a:lnTo>
                <a:lnTo>
                  <a:pt x="6716" y="3237"/>
                </a:lnTo>
                <a:lnTo>
                  <a:pt x="6862" y="3091"/>
                </a:lnTo>
                <a:lnTo>
                  <a:pt x="7008" y="2896"/>
                </a:lnTo>
                <a:lnTo>
                  <a:pt x="7081" y="2653"/>
                </a:lnTo>
                <a:lnTo>
                  <a:pt x="7106" y="2531"/>
                </a:lnTo>
                <a:lnTo>
                  <a:pt x="7106" y="2409"/>
                </a:lnTo>
                <a:lnTo>
                  <a:pt x="7081" y="2142"/>
                </a:lnTo>
                <a:lnTo>
                  <a:pt x="7057" y="1996"/>
                </a:lnTo>
                <a:lnTo>
                  <a:pt x="7008" y="1874"/>
                </a:lnTo>
                <a:lnTo>
                  <a:pt x="6935" y="1777"/>
                </a:lnTo>
                <a:lnTo>
                  <a:pt x="6862" y="1679"/>
                </a:lnTo>
                <a:lnTo>
                  <a:pt x="8614" y="1631"/>
                </a:lnTo>
                <a:lnTo>
                  <a:pt x="8639" y="1631"/>
                </a:lnTo>
                <a:lnTo>
                  <a:pt x="8541" y="1801"/>
                </a:lnTo>
                <a:lnTo>
                  <a:pt x="8444" y="1971"/>
                </a:lnTo>
                <a:lnTo>
                  <a:pt x="8420" y="2142"/>
                </a:lnTo>
                <a:lnTo>
                  <a:pt x="8395" y="2336"/>
                </a:lnTo>
                <a:lnTo>
                  <a:pt x="8420" y="2458"/>
                </a:lnTo>
                <a:lnTo>
                  <a:pt x="8444" y="2580"/>
                </a:lnTo>
                <a:lnTo>
                  <a:pt x="8493" y="2677"/>
                </a:lnTo>
                <a:lnTo>
                  <a:pt x="8541" y="2774"/>
                </a:lnTo>
                <a:lnTo>
                  <a:pt x="8712" y="2969"/>
                </a:lnTo>
                <a:lnTo>
                  <a:pt x="8906" y="3115"/>
                </a:lnTo>
                <a:lnTo>
                  <a:pt x="9125" y="3237"/>
                </a:lnTo>
                <a:lnTo>
                  <a:pt x="9369" y="3310"/>
                </a:lnTo>
                <a:lnTo>
                  <a:pt x="9588" y="3310"/>
                </a:lnTo>
                <a:lnTo>
                  <a:pt x="9709" y="3285"/>
                </a:lnTo>
                <a:lnTo>
                  <a:pt x="9831" y="3237"/>
                </a:lnTo>
                <a:lnTo>
                  <a:pt x="9977" y="3139"/>
                </a:lnTo>
                <a:lnTo>
                  <a:pt x="10098" y="3018"/>
                </a:lnTo>
                <a:lnTo>
                  <a:pt x="10171" y="2872"/>
                </a:lnTo>
                <a:lnTo>
                  <a:pt x="10244" y="2701"/>
                </a:lnTo>
                <a:lnTo>
                  <a:pt x="10293" y="2507"/>
                </a:lnTo>
                <a:lnTo>
                  <a:pt x="10293" y="2336"/>
                </a:lnTo>
                <a:lnTo>
                  <a:pt x="10293" y="2142"/>
                </a:lnTo>
                <a:lnTo>
                  <a:pt x="10293" y="1971"/>
                </a:lnTo>
                <a:lnTo>
                  <a:pt x="10220" y="1777"/>
                </a:lnTo>
                <a:lnTo>
                  <a:pt x="10123" y="1582"/>
                </a:lnTo>
                <a:lnTo>
                  <a:pt x="11169" y="1558"/>
                </a:lnTo>
                <a:lnTo>
                  <a:pt x="12215" y="1533"/>
                </a:lnTo>
                <a:lnTo>
                  <a:pt x="12069" y="1631"/>
                </a:lnTo>
                <a:lnTo>
                  <a:pt x="11948" y="1728"/>
                </a:lnTo>
                <a:lnTo>
                  <a:pt x="11850" y="1850"/>
                </a:lnTo>
                <a:lnTo>
                  <a:pt x="11753" y="1996"/>
                </a:lnTo>
                <a:lnTo>
                  <a:pt x="11656" y="2190"/>
                </a:lnTo>
                <a:lnTo>
                  <a:pt x="11631" y="2409"/>
                </a:lnTo>
                <a:lnTo>
                  <a:pt x="11631" y="2604"/>
                </a:lnTo>
                <a:lnTo>
                  <a:pt x="11704" y="2799"/>
                </a:lnTo>
                <a:lnTo>
                  <a:pt x="11802" y="2969"/>
                </a:lnTo>
                <a:lnTo>
                  <a:pt x="11948" y="3115"/>
                </a:lnTo>
                <a:lnTo>
                  <a:pt x="12118" y="3237"/>
                </a:lnTo>
                <a:lnTo>
                  <a:pt x="12313" y="3310"/>
                </a:lnTo>
                <a:lnTo>
                  <a:pt x="12532" y="3358"/>
                </a:lnTo>
                <a:lnTo>
                  <a:pt x="12751" y="3383"/>
                </a:lnTo>
                <a:lnTo>
                  <a:pt x="12970" y="3358"/>
                </a:lnTo>
                <a:lnTo>
                  <a:pt x="13213" y="3310"/>
                </a:lnTo>
                <a:lnTo>
                  <a:pt x="13432" y="3237"/>
                </a:lnTo>
                <a:lnTo>
                  <a:pt x="13602" y="3115"/>
                </a:lnTo>
                <a:lnTo>
                  <a:pt x="13773" y="2969"/>
                </a:lnTo>
                <a:lnTo>
                  <a:pt x="13821" y="2872"/>
                </a:lnTo>
                <a:lnTo>
                  <a:pt x="13870" y="2774"/>
                </a:lnTo>
                <a:lnTo>
                  <a:pt x="13919" y="2628"/>
                </a:lnTo>
                <a:lnTo>
                  <a:pt x="13919" y="2458"/>
                </a:lnTo>
                <a:lnTo>
                  <a:pt x="13894" y="2288"/>
                </a:lnTo>
                <a:lnTo>
                  <a:pt x="13846" y="2117"/>
                </a:lnTo>
                <a:lnTo>
                  <a:pt x="13773" y="1947"/>
                </a:lnTo>
                <a:lnTo>
                  <a:pt x="13675" y="1801"/>
                </a:lnTo>
                <a:lnTo>
                  <a:pt x="13554" y="1655"/>
                </a:lnTo>
                <a:lnTo>
                  <a:pt x="13432" y="1558"/>
                </a:lnTo>
                <a:lnTo>
                  <a:pt x="13870" y="1533"/>
                </a:lnTo>
                <a:close/>
                <a:moveTo>
                  <a:pt x="2628" y="19904"/>
                </a:moveTo>
                <a:lnTo>
                  <a:pt x="2507" y="20002"/>
                </a:lnTo>
                <a:lnTo>
                  <a:pt x="2385" y="20099"/>
                </a:lnTo>
                <a:lnTo>
                  <a:pt x="2190" y="20318"/>
                </a:lnTo>
                <a:lnTo>
                  <a:pt x="1996" y="20464"/>
                </a:lnTo>
                <a:lnTo>
                  <a:pt x="1996" y="20196"/>
                </a:lnTo>
                <a:lnTo>
                  <a:pt x="1996" y="19953"/>
                </a:lnTo>
                <a:lnTo>
                  <a:pt x="2628" y="19904"/>
                </a:lnTo>
                <a:close/>
                <a:moveTo>
                  <a:pt x="16449" y="20220"/>
                </a:moveTo>
                <a:lnTo>
                  <a:pt x="16425" y="20658"/>
                </a:lnTo>
                <a:lnTo>
                  <a:pt x="16376" y="21121"/>
                </a:lnTo>
                <a:lnTo>
                  <a:pt x="16230" y="21145"/>
                </a:lnTo>
                <a:lnTo>
                  <a:pt x="16328" y="20683"/>
                </a:lnTo>
                <a:lnTo>
                  <a:pt x="16449" y="20220"/>
                </a:lnTo>
                <a:close/>
                <a:moveTo>
                  <a:pt x="16425" y="18955"/>
                </a:moveTo>
                <a:lnTo>
                  <a:pt x="16449" y="19880"/>
                </a:lnTo>
                <a:lnTo>
                  <a:pt x="16303" y="19977"/>
                </a:lnTo>
                <a:lnTo>
                  <a:pt x="16206" y="20099"/>
                </a:lnTo>
                <a:lnTo>
                  <a:pt x="16109" y="20245"/>
                </a:lnTo>
                <a:lnTo>
                  <a:pt x="16011" y="20415"/>
                </a:lnTo>
                <a:lnTo>
                  <a:pt x="15890" y="20780"/>
                </a:lnTo>
                <a:lnTo>
                  <a:pt x="15792" y="21194"/>
                </a:lnTo>
                <a:lnTo>
                  <a:pt x="15744" y="21194"/>
                </a:lnTo>
                <a:lnTo>
                  <a:pt x="15817" y="20926"/>
                </a:lnTo>
                <a:lnTo>
                  <a:pt x="15865" y="20658"/>
                </a:lnTo>
                <a:lnTo>
                  <a:pt x="15987" y="20172"/>
                </a:lnTo>
                <a:lnTo>
                  <a:pt x="16206" y="19564"/>
                </a:lnTo>
                <a:lnTo>
                  <a:pt x="16425" y="18955"/>
                </a:lnTo>
                <a:close/>
                <a:moveTo>
                  <a:pt x="16401" y="17787"/>
                </a:moveTo>
                <a:lnTo>
                  <a:pt x="16425" y="18517"/>
                </a:lnTo>
                <a:lnTo>
                  <a:pt x="16303" y="18663"/>
                </a:lnTo>
                <a:lnTo>
                  <a:pt x="16206" y="18834"/>
                </a:lnTo>
                <a:lnTo>
                  <a:pt x="16011" y="19174"/>
                </a:lnTo>
                <a:lnTo>
                  <a:pt x="15865" y="19564"/>
                </a:lnTo>
                <a:lnTo>
                  <a:pt x="15744" y="19929"/>
                </a:lnTo>
                <a:lnTo>
                  <a:pt x="15500" y="20537"/>
                </a:lnTo>
                <a:lnTo>
                  <a:pt x="15379" y="20877"/>
                </a:lnTo>
                <a:lnTo>
                  <a:pt x="15306" y="21218"/>
                </a:lnTo>
                <a:lnTo>
                  <a:pt x="14892" y="21242"/>
                </a:lnTo>
                <a:lnTo>
                  <a:pt x="15038" y="20926"/>
                </a:lnTo>
                <a:lnTo>
                  <a:pt x="15135" y="20585"/>
                </a:lnTo>
                <a:lnTo>
                  <a:pt x="15184" y="20220"/>
                </a:lnTo>
                <a:lnTo>
                  <a:pt x="15184" y="19856"/>
                </a:lnTo>
                <a:lnTo>
                  <a:pt x="15257" y="19831"/>
                </a:lnTo>
                <a:lnTo>
                  <a:pt x="15330" y="19807"/>
                </a:lnTo>
                <a:lnTo>
                  <a:pt x="15379" y="19758"/>
                </a:lnTo>
                <a:lnTo>
                  <a:pt x="15403" y="19710"/>
                </a:lnTo>
                <a:lnTo>
                  <a:pt x="15427" y="19661"/>
                </a:lnTo>
                <a:lnTo>
                  <a:pt x="15427" y="19539"/>
                </a:lnTo>
                <a:lnTo>
                  <a:pt x="15379" y="19418"/>
                </a:lnTo>
                <a:lnTo>
                  <a:pt x="15403" y="19296"/>
                </a:lnTo>
                <a:lnTo>
                  <a:pt x="15403" y="19150"/>
                </a:lnTo>
                <a:lnTo>
                  <a:pt x="15500" y="19053"/>
                </a:lnTo>
                <a:lnTo>
                  <a:pt x="15598" y="18931"/>
                </a:lnTo>
                <a:lnTo>
                  <a:pt x="15768" y="18663"/>
                </a:lnTo>
                <a:lnTo>
                  <a:pt x="16084" y="18225"/>
                </a:lnTo>
                <a:lnTo>
                  <a:pt x="16230" y="18006"/>
                </a:lnTo>
                <a:lnTo>
                  <a:pt x="16401" y="17787"/>
                </a:lnTo>
                <a:close/>
                <a:moveTo>
                  <a:pt x="3431" y="19904"/>
                </a:moveTo>
                <a:lnTo>
                  <a:pt x="3285" y="20002"/>
                </a:lnTo>
                <a:lnTo>
                  <a:pt x="3164" y="20123"/>
                </a:lnTo>
                <a:lnTo>
                  <a:pt x="2920" y="20342"/>
                </a:lnTo>
                <a:lnTo>
                  <a:pt x="2628" y="20683"/>
                </a:lnTo>
                <a:lnTo>
                  <a:pt x="2336" y="21023"/>
                </a:lnTo>
                <a:lnTo>
                  <a:pt x="2093" y="21291"/>
                </a:lnTo>
                <a:lnTo>
                  <a:pt x="2044" y="20902"/>
                </a:lnTo>
                <a:lnTo>
                  <a:pt x="2190" y="20853"/>
                </a:lnTo>
                <a:lnTo>
                  <a:pt x="2312" y="20756"/>
                </a:lnTo>
                <a:lnTo>
                  <a:pt x="2531" y="20585"/>
                </a:lnTo>
                <a:lnTo>
                  <a:pt x="2677" y="20464"/>
                </a:lnTo>
                <a:lnTo>
                  <a:pt x="2823" y="20318"/>
                </a:lnTo>
                <a:lnTo>
                  <a:pt x="2945" y="20172"/>
                </a:lnTo>
                <a:lnTo>
                  <a:pt x="2969" y="20075"/>
                </a:lnTo>
                <a:lnTo>
                  <a:pt x="2993" y="20002"/>
                </a:lnTo>
                <a:lnTo>
                  <a:pt x="2969" y="19953"/>
                </a:lnTo>
                <a:lnTo>
                  <a:pt x="2945" y="19904"/>
                </a:lnTo>
                <a:close/>
                <a:moveTo>
                  <a:pt x="10050" y="19977"/>
                </a:moveTo>
                <a:lnTo>
                  <a:pt x="9879" y="20148"/>
                </a:lnTo>
                <a:lnTo>
                  <a:pt x="9734" y="20293"/>
                </a:lnTo>
                <a:lnTo>
                  <a:pt x="9588" y="20537"/>
                </a:lnTo>
                <a:lnTo>
                  <a:pt x="9442" y="20756"/>
                </a:lnTo>
                <a:lnTo>
                  <a:pt x="9296" y="20975"/>
                </a:lnTo>
                <a:lnTo>
                  <a:pt x="9223" y="21072"/>
                </a:lnTo>
                <a:lnTo>
                  <a:pt x="9198" y="21194"/>
                </a:lnTo>
                <a:lnTo>
                  <a:pt x="9198" y="21242"/>
                </a:lnTo>
                <a:lnTo>
                  <a:pt x="9198" y="21291"/>
                </a:lnTo>
                <a:lnTo>
                  <a:pt x="8493" y="21291"/>
                </a:lnTo>
                <a:lnTo>
                  <a:pt x="8663" y="21072"/>
                </a:lnTo>
                <a:lnTo>
                  <a:pt x="8833" y="20853"/>
                </a:lnTo>
                <a:lnTo>
                  <a:pt x="9028" y="20537"/>
                </a:lnTo>
                <a:lnTo>
                  <a:pt x="9247" y="20245"/>
                </a:lnTo>
                <a:lnTo>
                  <a:pt x="9393" y="20099"/>
                </a:lnTo>
                <a:lnTo>
                  <a:pt x="9563" y="19977"/>
                </a:lnTo>
                <a:close/>
                <a:moveTo>
                  <a:pt x="10780" y="20002"/>
                </a:moveTo>
                <a:lnTo>
                  <a:pt x="10585" y="20342"/>
                </a:lnTo>
                <a:lnTo>
                  <a:pt x="10366" y="20731"/>
                </a:lnTo>
                <a:lnTo>
                  <a:pt x="10147" y="21145"/>
                </a:lnTo>
                <a:lnTo>
                  <a:pt x="10123" y="21218"/>
                </a:lnTo>
                <a:lnTo>
                  <a:pt x="10147" y="21291"/>
                </a:lnTo>
                <a:lnTo>
                  <a:pt x="9417" y="21291"/>
                </a:lnTo>
                <a:lnTo>
                  <a:pt x="9515" y="21242"/>
                </a:lnTo>
                <a:lnTo>
                  <a:pt x="9588" y="21169"/>
                </a:lnTo>
                <a:lnTo>
                  <a:pt x="9734" y="20975"/>
                </a:lnTo>
                <a:lnTo>
                  <a:pt x="9977" y="20610"/>
                </a:lnTo>
                <a:lnTo>
                  <a:pt x="10050" y="20512"/>
                </a:lnTo>
                <a:lnTo>
                  <a:pt x="10147" y="20415"/>
                </a:lnTo>
                <a:lnTo>
                  <a:pt x="10366" y="20220"/>
                </a:lnTo>
                <a:lnTo>
                  <a:pt x="10463" y="20123"/>
                </a:lnTo>
                <a:lnTo>
                  <a:pt x="10512" y="20002"/>
                </a:lnTo>
                <a:close/>
                <a:moveTo>
                  <a:pt x="11534" y="20026"/>
                </a:moveTo>
                <a:lnTo>
                  <a:pt x="11364" y="20269"/>
                </a:lnTo>
                <a:lnTo>
                  <a:pt x="11218" y="20512"/>
                </a:lnTo>
                <a:lnTo>
                  <a:pt x="11120" y="20683"/>
                </a:lnTo>
                <a:lnTo>
                  <a:pt x="11023" y="20877"/>
                </a:lnTo>
                <a:lnTo>
                  <a:pt x="10950" y="21096"/>
                </a:lnTo>
                <a:lnTo>
                  <a:pt x="10901" y="21291"/>
                </a:lnTo>
                <a:lnTo>
                  <a:pt x="10488" y="21291"/>
                </a:lnTo>
                <a:lnTo>
                  <a:pt x="10609" y="21145"/>
                </a:lnTo>
                <a:lnTo>
                  <a:pt x="10707" y="20975"/>
                </a:lnTo>
                <a:lnTo>
                  <a:pt x="10901" y="20658"/>
                </a:lnTo>
                <a:lnTo>
                  <a:pt x="11120" y="20342"/>
                </a:lnTo>
                <a:lnTo>
                  <a:pt x="11218" y="20196"/>
                </a:lnTo>
                <a:lnTo>
                  <a:pt x="11315" y="20026"/>
                </a:lnTo>
                <a:close/>
                <a:moveTo>
                  <a:pt x="14843" y="19953"/>
                </a:moveTo>
                <a:lnTo>
                  <a:pt x="14746" y="20220"/>
                </a:lnTo>
                <a:lnTo>
                  <a:pt x="14697" y="20512"/>
                </a:lnTo>
                <a:lnTo>
                  <a:pt x="14624" y="20780"/>
                </a:lnTo>
                <a:lnTo>
                  <a:pt x="14576" y="20926"/>
                </a:lnTo>
                <a:lnTo>
                  <a:pt x="14527" y="21048"/>
                </a:lnTo>
                <a:lnTo>
                  <a:pt x="14503" y="21121"/>
                </a:lnTo>
                <a:lnTo>
                  <a:pt x="14503" y="21169"/>
                </a:lnTo>
                <a:lnTo>
                  <a:pt x="14527" y="21267"/>
                </a:lnTo>
                <a:lnTo>
                  <a:pt x="14211" y="21291"/>
                </a:lnTo>
                <a:lnTo>
                  <a:pt x="14284" y="20999"/>
                </a:lnTo>
                <a:lnTo>
                  <a:pt x="14381" y="20658"/>
                </a:lnTo>
                <a:lnTo>
                  <a:pt x="14454" y="20293"/>
                </a:lnTo>
                <a:lnTo>
                  <a:pt x="14454" y="20123"/>
                </a:lnTo>
                <a:lnTo>
                  <a:pt x="14478" y="19977"/>
                </a:lnTo>
                <a:lnTo>
                  <a:pt x="14843" y="19953"/>
                </a:lnTo>
                <a:close/>
                <a:moveTo>
                  <a:pt x="12337" y="20026"/>
                </a:moveTo>
                <a:lnTo>
                  <a:pt x="12215" y="20220"/>
                </a:lnTo>
                <a:lnTo>
                  <a:pt x="12142" y="20391"/>
                </a:lnTo>
                <a:lnTo>
                  <a:pt x="11948" y="20829"/>
                </a:lnTo>
                <a:lnTo>
                  <a:pt x="11875" y="21072"/>
                </a:lnTo>
                <a:lnTo>
                  <a:pt x="11826" y="21315"/>
                </a:lnTo>
                <a:lnTo>
                  <a:pt x="11364" y="21291"/>
                </a:lnTo>
                <a:lnTo>
                  <a:pt x="11412" y="21121"/>
                </a:lnTo>
                <a:lnTo>
                  <a:pt x="11485" y="20950"/>
                </a:lnTo>
                <a:lnTo>
                  <a:pt x="11656" y="20634"/>
                </a:lnTo>
                <a:lnTo>
                  <a:pt x="11826" y="20342"/>
                </a:lnTo>
                <a:lnTo>
                  <a:pt x="11899" y="20196"/>
                </a:lnTo>
                <a:lnTo>
                  <a:pt x="11948" y="20026"/>
                </a:lnTo>
                <a:close/>
                <a:moveTo>
                  <a:pt x="13335" y="20002"/>
                </a:moveTo>
                <a:lnTo>
                  <a:pt x="13213" y="20148"/>
                </a:lnTo>
                <a:lnTo>
                  <a:pt x="13140" y="20293"/>
                </a:lnTo>
                <a:lnTo>
                  <a:pt x="12970" y="20585"/>
                </a:lnTo>
                <a:lnTo>
                  <a:pt x="12799" y="20950"/>
                </a:lnTo>
                <a:lnTo>
                  <a:pt x="12751" y="21121"/>
                </a:lnTo>
                <a:lnTo>
                  <a:pt x="12702" y="21315"/>
                </a:lnTo>
                <a:lnTo>
                  <a:pt x="12264" y="21315"/>
                </a:lnTo>
                <a:lnTo>
                  <a:pt x="12337" y="21023"/>
                </a:lnTo>
                <a:lnTo>
                  <a:pt x="12410" y="20756"/>
                </a:lnTo>
                <a:lnTo>
                  <a:pt x="12507" y="20366"/>
                </a:lnTo>
                <a:lnTo>
                  <a:pt x="12580" y="20172"/>
                </a:lnTo>
                <a:lnTo>
                  <a:pt x="12629" y="20075"/>
                </a:lnTo>
                <a:lnTo>
                  <a:pt x="12702" y="20026"/>
                </a:lnTo>
                <a:lnTo>
                  <a:pt x="13335" y="20002"/>
                </a:lnTo>
                <a:close/>
                <a:moveTo>
                  <a:pt x="14113" y="20002"/>
                </a:moveTo>
                <a:lnTo>
                  <a:pt x="14065" y="20196"/>
                </a:lnTo>
                <a:lnTo>
                  <a:pt x="14016" y="20366"/>
                </a:lnTo>
                <a:lnTo>
                  <a:pt x="13870" y="20804"/>
                </a:lnTo>
                <a:lnTo>
                  <a:pt x="13748" y="21242"/>
                </a:lnTo>
                <a:lnTo>
                  <a:pt x="13748" y="21291"/>
                </a:lnTo>
                <a:lnTo>
                  <a:pt x="13164" y="21315"/>
                </a:lnTo>
                <a:lnTo>
                  <a:pt x="13262" y="21023"/>
                </a:lnTo>
                <a:lnTo>
                  <a:pt x="13383" y="20731"/>
                </a:lnTo>
                <a:lnTo>
                  <a:pt x="13578" y="20391"/>
                </a:lnTo>
                <a:lnTo>
                  <a:pt x="13651" y="20196"/>
                </a:lnTo>
                <a:lnTo>
                  <a:pt x="13700" y="20002"/>
                </a:lnTo>
                <a:close/>
                <a:moveTo>
                  <a:pt x="8979" y="19953"/>
                </a:moveTo>
                <a:lnTo>
                  <a:pt x="8833" y="20148"/>
                </a:lnTo>
                <a:lnTo>
                  <a:pt x="8736" y="20318"/>
                </a:lnTo>
                <a:lnTo>
                  <a:pt x="8395" y="20804"/>
                </a:lnTo>
                <a:lnTo>
                  <a:pt x="8225" y="21048"/>
                </a:lnTo>
                <a:lnTo>
                  <a:pt x="8079" y="21315"/>
                </a:lnTo>
                <a:lnTo>
                  <a:pt x="7446" y="21340"/>
                </a:lnTo>
                <a:lnTo>
                  <a:pt x="7446" y="21340"/>
                </a:lnTo>
                <a:lnTo>
                  <a:pt x="7592" y="21194"/>
                </a:lnTo>
                <a:lnTo>
                  <a:pt x="7714" y="21023"/>
                </a:lnTo>
                <a:lnTo>
                  <a:pt x="7957" y="20683"/>
                </a:lnTo>
                <a:lnTo>
                  <a:pt x="8055" y="20561"/>
                </a:lnTo>
                <a:lnTo>
                  <a:pt x="8152" y="20464"/>
                </a:lnTo>
                <a:lnTo>
                  <a:pt x="8371" y="20293"/>
                </a:lnTo>
                <a:lnTo>
                  <a:pt x="8614" y="20123"/>
                </a:lnTo>
                <a:lnTo>
                  <a:pt x="8833" y="19953"/>
                </a:lnTo>
                <a:close/>
                <a:moveTo>
                  <a:pt x="5646" y="19929"/>
                </a:moveTo>
                <a:lnTo>
                  <a:pt x="5548" y="19977"/>
                </a:lnTo>
                <a:lnTo>
                  <a:pt x="4818" y="20658"/>
                </a:lnTo>
                <a:lnTo>
                  <a:pt x="4478" y="20975"/>
                </a:lnTo>
                <a:lnTo>
                  <a:pt x="4332" y="21145"/>
                </a:lnTo>
                <a:lnTo>
                  <a:pt x="4259" y="21242"/>
                </a:lnTo>
                <a:lnTo>
                  <a:pt x="4210" y="21340"/>
                </a:lnTo>
                <a:lnTo>
                  <a:pt x="4210" y="21364"/>
                </a:lnTo>
                <a:lnTo>
                  <a:pt x="4234" y="21364"/>
                </a:lnTo>
                <a:lnTo>
                  <a:pt x="4332" y="21340"/>
                </a:lnTo>
                <a:lnTo>
                  <a:pt x="4453" y="21291"/>
                </a:lnTo>
                <a:lnTo>
                  <a:pt x="4648" y="21194"/>
                </a:lnTo>
                <a:lnTo>
                  <a:pt x="5013" y="20926"/>
                </a:lnTo>
                <a:lnTo>
                  <a:pt x="5427" y="20610"/>
                </a:lnTo>
                <a:lnTo>
                  <a:pt x="5816" y="20245"/>
                </a:lnTo>
                <a:lnTo>
                  <a:pt x="5865" y="20172"/>
                </a:lnTo>
                <a:lnTo>
                  <a:pt x="5865" y="20075"/>
                </a:lnTo>
                <a:lnTo>
                  <a:pt x="5816" y="19977"/>
                </a:lnTo>
                <a:lnTo>
                  <a:pt x="5743" y="19929"/>
                </a:lnTo>
                <a:close/>
                <a:moveTo>
                  <a:pt x="8225" y="19929"/>
                </a:moveTo>
                <a:lnTo>
                  <a:pt x="7982" y="20123"/>
                </a:lnTo>
                <a:lnTo>
                  <a:pt x="7763" y="20342"/>
                </a:lnTo>
                <a:lnTo>
                  <a:pt x="7568" y="20585"/>
                </a:lnTo>
                <a:lnTo>
                  <a:pt x="7373" y="20829"/>
                </a:lnTo>
                <a:lnTo>
                  <a:pt x="7033" y="21364"/>
                </a:lnTo>
                <a:lnTo>
                  <a:pt x="6668" y="21388"/>
                </a:lnTo>
                <a:lnTo>
                  <a:pt x="6668" y="21388"/>
                </a:lnTo>
                <a:lnTo>
                  <a:pt x="6838" y="21169"/>
                </a:lnTo>
                <a:lnTo>
                  <a:pt x="6984" y="20950"/>
                </a:lnTo>
                <a:lnTo>
                  <a:pt x="7227" y="20585"/>
                </a:lnTo>
                <a:lnTo>
                  <a:pt x="7495" y="20220"/>
                </a:lnTo>
                <a:lnTo>
                  <a:pt x="7690" y="20050"/>
                </a:lnTo>
                <a:lnTo>
                  <a:pt x="7860" y="19929"/>
                </a:lnTo>
                <a:close/>
                <a:moveTo>
                  <a:pt x="4526" y="19904"/>
                </a:moveTo>
                <a:lnTo>
                  <a:pt x="4356" y="20050"/>
                </a:lnTo>
                <a:lnTo>
                  <a:pt x="4186" y="20196"/>
                </a:lnTo>
                <a:lnTo>
                  <a:pt x="3869" y="20512"/>
                </a:lnTo>
                <a:lnTo>
                  <a:pt x="3285" y="21023"/>
                </a:lnTo>
                <a:lnTo>
                  <a:pt x="3115" y="21194"/>
                </a:lnTo>
                <a:lnTo>
                  <a:pt x="3042" y="21267"/>
                </a:lnTo>
                <a:lnTo>
                  <a:pt x="2969" y="21315"/>
                </a:lnTo>
                <a:lnTo>
                  <a:pt x="2920" y="21364"/>
                </a:lnTo>
                <a:lnTo>
                  <a:pt x="2920" y="21388"/>
                </a:lnTo>
                <a:lnTo>
                  <a:pt x="2945" y="21437"/>
                </a:lnTo>
                <a:lnTo>
                  <a:pt x="2969" y="21461"/>
                </a:lnTo>
                <a:lnTo>
                  <a:pt x="2872" y="21461"/>
                </a:lnTo>
                <a:lnTo>
                  <a:pt x="2458" y="21413"/>
                </a:lnTo>
                <a:lnTo>
                  <a:pt x="2580" y="21315"/>
                </a:lnTo>
                <a:lnTo>
                  <a:pt x="2701" y="21169"/>
                </a:lnTo>
                <a:lnTo>
                  <a:pt x="2896" y="20950"/>
                </a:lnTo>
                <a:lnTo>
                  <a:pt x="3188" y="20683"/>
                </a:lnTo>
                <a:lnTo>
                  <a:pt x="3480" y="20415"/>
                </a:lnTo>
                <a:lnTo>
                  <a:pt x="3602" y="20318"/>
                </a:lnTo>
                <a:lnTo>
                  <a:pt x="3723" y="20245"/>
                </a:lnTo>
                <a:lnTo>
                  <a:pt x="3991" y="20148"/>
                </a:lnTo>
                <a:lnTo>
                  <a:pt x="4040" y="20099"/>
                </a:lnTo>
                <a:lnTo>
                  <a:pt x="4064" y="20026"/>
                </a:lnTo>
                <a:lnTo>
                  <a:pt x="4064" y="19977"/>
                </a:lnTo>
                <a:lnTo>
                  <a:pt x="4064" y="19904"/>
                </a:lnTo>
                <a:close/>
                <a:moveTo>
                  <a:pt x="7349" y="19904"/>
                </a:moveTo>
                <a:lnTo>
                  <a:pt x="7154" y="20148"/>
                </a:lnTo>
                <a:lnTo>
                  <a:pt x="7008" y="20366"/>
                </a:lnTo>
                <a:lnTo>
                  <a:pt x="6546" y="21072"/>
                </a:lnTo>
                <a:lnTo>
                  <a:pt x="6400" y="21242"/>
                </a:lnTo>
                <a:lnTo>
                  <a:pt x="6254" y="21413"/>
                </a:lnTo>
                <a:lnTo>
                  <a:pt x="5451" y="21461"/>
                </a:lnTo>
                <a:lnTo>
                  <a:pt x="5621" y="21315"/>
                </a:lnTo>
                <a:lnTo>
                  <a:pt x="5792" y="21145"/>
                </a:lnTo>
                <a:lnTo>
                  <a:pt x="6084" y="20829"/>
                </a:lnTo>
                <a:lnTo>
                  <a:pt x="6303" y="20634"/>
                </a:lnTo>
                <a:lnTo>
                  <a:pt x="6522" y="20415"/>
                </a:lnTo>
                <a:lnTo>
                  <a:pt x="6619" y="20293"/>
                </a:lnTo>
                <a:lnTo>
                  <a:pt x="6716" y="20172"/>
                </a:lnTo>
                <a:lnTo>
                  <a:pt x="6741" y="20026"/>
                </a:lnTo>
                <a:lnTo>
                  <a:pt x="6765" y="19904"/>
                </a:lnTo>
                <a:close/>
                <a:moveTo>
                  <a:pt x="6424" y="19904"/>
                </a:moveTo>
                <a:lnTo>
                  <a:pt x="6278" y="20026"/>
                </a:lnTo>
                <a:lnTo>
                  <a:pt x="5986" y="20318"/>
                </a:lnTo>
                <a:lnTo>
                  <a:pt x="5694" y="20610"/>
                </a:lnTo>
                <a:lnTo>
                  <a:pt x="5500" y="20804"/>
                </a:lnTo>
                <a:lnTo>
                  <a:pt x="5281" y="20999"/>
                </a:lnTo>
                <a:lnTo>
                  <a:pt x="5110" y="21242"/>
                </a:lnTo>
                <a:lnTo>
                  <a:pt x="5037" y="21364"/>
                </a:lnTo>
                <a:lnTo>
                  <a:pt x="4989" y="21486"/>
                </a:lnTo>
                <a:lnTo>
                  <a:pt x="4575" y="21510"/>
                </a:lnTo>
                <a:lnTo>
                  <a:pt x="3845" y="21510"/>
                </a:lnTo>
                <a:lnTo>
                  <a:pt x="3139" y="21486"/>
                </a:lnTo>
                <a:lnTo>
                  <a:pt x="3237" y="21437"/>
                </a:lnTo>
                <a:lnTo>
                  <a:pt x="3334" y="21388"/>
                </a:lnTo>
                <a:lnTo>
                  <a:pt x="3529" y="21242"/>
                </a:lnTo>
                <a:lnTo>
                  <a:pt x="3796" y="20999"/>
                </a:lnTo>
                <a:lnTo>
                  <a:pt x="4161" y="20683"/>
                </a:lnTo>
                <a:lnTo>
                  <a:pt x="4526" y="20342"/>
                </a:lnTo>
                <a:lnTo>
                  <a:pt x="4745" y="20123"/>
                </a:lnTo>
                <a:lnTo>
                  <a:pt x="4843" y="20026"/>
                </a:lnTo>
                <a:lnTo>
                  <a:pt x="4916" y="19904"/>
                </a:lnTo>
                <a:close/>
                <a:moveTo>
                  <a:pt x="6132" y="0"/>
                </a:moveTo>
                <a:lnTo>
                  <a:pt x="6059" y="49"/>
                </a:lnTo>
                <a:lnTo>
                  <a:pt x="6011" y="98"/>
                </a:lnTo>
                <a:lnTo>
                  <a:pt x="5986" y="146"/>
                </a:lnTo>
                <a:lnTo>
                  <a:pt x="5938" y="317"/>
                </a:lnTo>
                <a:lnTo>
                  <a:pt x="5913" y="487"/>
                </a:lnTo>
                <a:lnTo>
                  <a:pt x="5938" y="828"/>
                </a:lnTo>
                <a:lnTo>
                  <a:pt x="5913" y="1047"/>
                </a:lnTo>
                <a:lnTo>
                  <a:pt x="5913" y="1241"/>
                </a:lnTo>
                <a:lnTo>
                  <a:pt x="4745" y="1266"/>
                </a:lnTo>
                <a:lnTo>
                  <a:pt x="2969" y="1266"/>
                </a:lnTo>
                <a:lnTo>
                  <a:pt x="2945" y="1144"/>
                </a:lnTo>
                <a:lnTo>
                  <a:pt x="2945" y="901"/>
                </a:lnTo>
                <a:lnTo>
                  <a:pt x="2945" y="633"/>
                </a:lnTo>
                <a:lnTo>
                  <a:pt x="2945" y="365"/>
                </a:lnTo>
                <a:lnTo>
                  <a:pt x="2920" y="122"/>
                </a:lnTo>
                <a:lnTo>
                  <a:pt x="2896" y="73"/>
                </a:lnTo>
                <a:lnTo>
                  <a:pt x="2847" y="25"/>
                </a:lnTo>
                <a:lnTo>
                  <a:pt x="2799" y="25"/>
                </a:lnTo>
                <a:lnTo>
                  <a:pt x="2726" y="49"/>
                </a:lnTo>
                <a:lnTo>
                  <a:pt x="2653" y="122"/>
                </a:lnTo>
                <a:lnTo>
                  <a:pt x="2580" y="219"/>
                </a:lnTo>
                <a:lnTo>
                  <a:pt x="2531" y="317"/>
                </a:lnTo>
                <a:lnTo>
                  <a:pt x="2507" y="438"/>
                </a:lnTo>
                <a:lnTo>
                  <a:pt x="2482" y="682"/>
                </a:lnTo>
                <a:lnTo>
                  <a:pt x="2482" y="925"/>
                </a:lnTo>
                <a:lnTo>
                  <a:pt x="2482" y="1266"/>
                </a:lnTo>
                <a:lnTo>
                  <a:pt x="877" y="1266"/>
                </a:lnTo>
                <a:lnTo>
                  <a:pt x="366" y="1339"/>
                </a:lnTo>
                <a:lnTo>
                  <a:pt x="317" y="1363"/>
                </a:lnTo>
                <a:lnTo>
                  <a:pt x="268" y="1387"/>
                </a:lnTo>
                <a:lnTo>
                  <a:pt x="244" y="1460"/>
                </a:lnTo>
                <a:lnTo>
                  <a:pt x="195" y="1485"/>
                </a:lnTo>
                <a:lnTo>
                  <a:pt x="171" y="1558"/>
                </a:lnTo>
                <a:lnTo>
                  <a:pt x="98" y="2069"/>
                </a:lnTo>
                <a:lnTo>
                  <a:pt x="49" y="2628"/>
                </a:lnTo>
                <a:lnTo>
                  <a:pt x="25" y="3164"/>
                </a:lnTo>
                <a:lnTo>
                  <a:pt x="25" y="3723"/>
                </a:lnTo>
                <a:lnTo>
                  <a:pt x="49" y="4818"/>
                </a:lnTo>
                <a:lnTo>
                  <a:pt x="98" y="5913"/>
                </a:lnTo>
                <a:lnTo>
                  <a:pt x="171" y="8273"/>
                </a:lnTo>
                <a:lnTo>
                  <a:pt x="171" y="9441"/>
                </a:lnTo>
                <a:lnTo>
                  <a:pt x="147" y="10634"/>
                </a:lnTo>
                <a:lnTo>
                  <a:pt x="98" y="11777"/>
                </a:lnTo>
                <a:lnTo>
                  <a:pt x="25" y="12921"/>
                </a:lnTo>
                <a:lnTo>
                  <a:pt x="1" y="14064"/>
                </a:lnTo>
                <a:lnTo>
                  <a:pt x="1" y="14624"/>
                </a:lnTo>
                <a:lnTo>
                  <a:pt x="49" y="15208"/>
                </a:lnTo>
                <a:lnTo>
                  <a:pt x="49" y="15743"/>
                </a:lnTo>
                <a:lnTo>
                  <a:pt x="49" y="16279"/>
                </a:lnTo>
                <a:lnTo>
                  <a:pt x="25" y="17398"/>
                </a:lnTo>
                <a:lnTo>
                  <a:pt x="25" y="17933"/>
                </a:lnTo>
                <a:lnTo>
                  <a:pt x="49" y="18493"/>
                </a:lnTo>
                <a:lnTo>
                  <a:pt x="98" y="19028"/>
                </a:lnTo>
                <a:lnTo>
                  <a:pt x="195" y="19564"/>
                </a:lnTo>
                <a:lnTo>
                  <a:pt x="244" y="19661"/>
                </a:lnTo>
                <a:lnTo>
                  <a:pt x="293" y="19710"/>
                </a:lnTo>
                <a:lnTo>
                  <a:pt x="390" y="19734"/>
                </a:lnTo>
                <a:lnTo>
                  <a:pt x="487" y="19758"/>
                </a:lnTo>
                <a:lnTo>
                  <a:pt x="585" y="19856"/>
                </a:lnTo>
                <a:lnTo>
                  <a:pt x="682" y="19904"/>
                </a:lnTo>
                <a:lnTo>
                  <a:pt x="804" y="19953"/>
                </a:lnTo>
                <a:lnTo>
                  <a:pt x="950" y="19977"/>
                </a:lnTo>
                <a:lnTo>
                  <a:pt x="1485" y="19977"/>
                </a:lnTo>
                <a:lnTo>
                  <a:pt x="1485" y="20342"/>
                </a:lnTo>
                <a:lnTo>
                  <a:pt x="1485" y="20634"/>
                </a:lnTo>
                <a:lnTo>
                  <a:pt x="1509" y="20950"/>
                </a:lnTo>
                <a:lnTo>
                  <a:pt x="1558" y="21534"/>
                </a:lnTo>
                <a:lnTo>
                  <a:pt x="1558" y="21607"/>
                </a:lnTo>
                <a:lnTo>
                  <a:pt x="1582" y="21705"/>
                </a:lnTo>
                <a:lnTo>
                  <a:pt x="1655" y="21753"/>
                </a:lnTo>
                <a:lnTo>
                  <a:pt x="1728" y="21802"/>
                </a:lnTo>
                <a:lnTo>
                  <a:pt x="1898" y="21802"/>
                </a:lnTo>
                <a:lnTo>
                  <a:pt x="1971" y="21778"/>
                </a:lnTo>
                <a:lnTo>
                  <a:pt x="2385" y="21851"/>
                </a:lnTo>
                <a:lnTo>
                  <a:pt x="2799" y="21899"/>
                </a:lnTo>
                <a:lnTo>
                  <a:pt x="3626" y="21948"/>
                </a:lnTo>
                <a:lnTo>
                  <a:pt x="4478" y="21948"/>
                </a:lnTo>
                <a:lnTo>
                  <a:pt x="5305" y="21924"/>
                </a:lnTo>
                <a:lnTo>
                  <a:pt x="7008" y="21826"/>
                </a:lnTo>
                <a:lnTo>
                  <a:pt x="7836" y="21778"/>
                </a:lnTo>
                <a:lnTo>
                  <a:pt x="8687" y="21753"/>
                </a:lnTo>
                <a:lnTo>
                  <a:pt x="9515" y="21729"/>
                </a:lnTo>
                <a:lnTo>
                  <a:pt x="10342" y="21753"/>
                </a:lnTo>
                <a:lnTo>
                  <a:pt x="12021" y="21778"/>
                </a:lnTo>
                <a:lnTo>
                  <a:pt x="13700" y="21778"/>
                </a:lnTo>
                <a:lnTo>
                  <a:pt x="14527" y="21753"/>
                </a:lnTo>
                <a:lnTo>
                  <a:pt x="15354" y="21680"/>
                </a:lnTo>
                <a:lnTo>
                  <a:pt x="15427" y="21705"/>
                </a:lnTo>
                <a:lnTo>
                  <a:pt x="15500" y="21680"/>
                </a:lnTo>
                <a:lnTo>
                  <a:pt x="16425" y="21583"/>
                </a:lnTo>
                <a:lnTo>
                  <a:pt x="16498" y="21559"/>
                </a:lnTo>
                <a:lnTo>
                  <a:pt x="16620" y="21607"/>
                </a:lnTo>
                <a:lnTo>
                  <a:pt x="16717" y="21607"/>
                </a:lnTo>
                <a:lnTo>
                  <a:pt x="16766" y="21583"/>
                </a:lnTo>
                <a:lnTo>
                  <a:pt x="16814" y="21534"/>
                </a:lnTo>
                <a:lnTo>
                  <a:pt x="16863" y="21486"/>
                </a:lnTo>
                <a:lnTo>
                  <a:pt x="16863" y="21413"/>
                </a:lnTo>
                <a:lnTo>
                  <a:pt x="16936" y="20902"/>
                </a:lnTo>
                <a:lnTo>
                  <a:pt x="16985" y="20391"/>
                </a:lnTo>
                <a:lnTo>
                  <a:pt x="16985" y="19880"/>
                </a:lnTo>
                <a:lnTo>
                  <a:pt x="16985" y="19369"/>
                </a:lnTo>
                <a:lnTo>
                  <a:pt x="16936" y="18323"/>
                </a:lnTo>
                <a:lnTo>
                  <a:pt x="16936" y="17812"/>
                </a:lnTo>
                <a:lnTo>
                  <a:pt x="16936" y="17301"/>
                </a:lnTo>
                <a:lnTo>
                  <a:pt x="17009" y="14867"/>
                </a:lnTo>
                <a:lnTo>
                  <a:pt x="17033" y="13651"/>
                </a:lnTo>
                <a:lnTo>
                  <a:pt x="17033" y="12458"/>
                </a:lnTo>
                <a:lnTo>
                  <a:pt x="17058" y="10025"/>
                </a:lnTo>
                <a:lnTo>
                  <a:pt x="17082" y="8809"/>
                </a:lnTo>
                <a:lnTo>
                  <a:pt x="17082" y="7592"/>
                </a:lnTo>
                <a:lnTo>
                  <a:pt x="17082" y="6984"/>
                </a:lnTo>
                <a:lnTo>
                  <a:pt x="17082" y="6375"/>
                </a:lnTo>
                <a:lnTo>
                  <a:pt x="17106" y="5791"/>
                </a:lnTo>
                <a:lnTo>
                  <a:pt x="17082" y="5183"/>
                </a:lnTo>
                <a:lnTo>
                  <a:pt x="17033" y="4696"/>
                </a:lnTo>
                <a:lnTo>
                  <a:pt x="16960" y="4210"/>
                </a:lnTo>
                <a:lnTo>
                  <a:pt x="16766" y="3237"/>
                </a:lnTo>
                <a:lnTo>
                  <a:pt x="16839" y="3115"/>
                </a:lnTo>
                <a:lnTo>
                  <a:pt x="16839" y="2993"/>
                </a:lnTo>
                <a:lnTo>
                  <a:pt x="16814" y="2945"/>
                </a:lnTo>
                <a:lnTo>
                  <a:pt x="16790" y="2896"/>
                </a:lnTo>
                <a:lnTo>
                  <a:pt x="16717" y="2847"/>
                </a:lnTo>
                <a:lnTo>
                  <a:pt x="16644" y="2847"/>
                </a:lnTo>
                <a:lnTo>
                  <a:pt x="16157" y="2774"/>
                </a:lnTo>
                <a:lnTo>
                  <a:pt x="15865" y="2774"/>
                </a:lnTo>
                <a:lnTo>
                  <a:pt x="15622" y="2799"/>
                </a:lnTo>
                <a:lnTo>
                  <a:pt x="15598" y="2434"/>
                </a:lnTo>
                <a:lnTo>
                  <a:pt x="15549" y="2069"/>
                </a:lnTo>
                <a:lnTo>
                  <a:pt x="15500" y="1898"/>
                </a:lnTo>
                <a:lnTo>
                  <a:pt x="15452" y="1728"/>
                </a:lnTo>
                <a:lnTo>
                  <a:pt x="15403" y="1582"/>
                </a:lnTo>
                <a:lnTo>
                  <a:pt x="15306" y="1436"/>
                </a:lnTo>
                <a:lnTo>
                  <a:pt x="15306" y="1339"/>
                </a:lnTo>
                <a:lnTo>
                  <a:pt x="15233" y="1241"/>
                </a:lnTo>
                <a:lnTo>
                  <a:pt x="15160" y="1193"/>
                </a:lnTo>
                <a:lnTo>
                  <a:pt x="15087" y="1144"/>
                </a:lnTo>
                <a:lnTo>
                  <a:pt x="14892" y="1095"/>
                </a:lnTo>
                <a:lnTo>
                  <a:pt x="13262" y="1095"/>
                </a:lnTo>
                <a:lnTo>
                  <a:pt x="13018" y="1120"/>
                </a:lnTo>
                <a:lnTo>
                  <a:pt x="13043" y="560"/>
                </a:lnTo>
                <a:lnTo>
                  <a:pt x="13043" y="268"/>
                </a:lnTo>
                <a:lnTo>
                  <a:pt x="13018" y="146"/>
                </a:lnTo>
                <a:lnTo>
                  <a:pt x="12970" y="25"/>
                </a:lnTo>
                <a:lnTo>
                  <a:pt x="12945" y="0"/>
                </a:lnTo>
                <a:lnTo>
                  <a:pt x="12897" y="0"/>
                </a:lnTo>
                <a:lnTo>
                  <a:pt x="12799" y="98"/>
                </a:lnTo>
                <a:lnTo>
                  <a:pt x="12702" y="219"/>
                </a:lnTo>
                <a:lnTo>
                  <a:pt x="12653" y="341"/>
                </a:lnTo>
                <a:lnTo>
                  <a:pt x="12605" y="463"/>
                </a:lnTo>
                <a:lnTo>
                  <a:pt x="12556" y="755"/>
                </a:lnTo>
                <a:lnTo>
                  <a:pt x="12556" y="1047"/>
                </a:lnTo>
                <a:lnTo>
                  <a:pt x="12532" y="1120"/>
                </a:lnTo>
                <a:lnTo>
                  <a:pt x="11145" y="1144"/>
                </a:lnTo>
                <a:lnTo>
                  <a:pt x="9734" y="1168"/>
                </a:lnTo>
                <a:lnTo>
                  <a:pt x="9734" y="195"/>
                </a:lnTo>
                <a:lnTo>
                  <a:pt x="9734" y="146"/>
                </a:lnTo>
                <a:lnTo>
                  <a:pt x="9709" y="98"/>
                </a:lnTo>
                <a:lnTo>
                  <a:pt x="9636" y="25"/>
                </a:lnTo>
                <a:lnTo>
                  <a:pt x="9466" y="25"/>
                </a:lnTo>
                <a:lnTo>
                  <a:pt x="9417" y="73"/>
                </a:lnTo>
                <a:lnTo>
                  <a:pt x="9344" y="171"/>
                </a:lnTo>
                <a:lnTo>
                  <a:pt x="9296" y="317"/>
                </a:lnTo>
                <a:lnTo>
                  <a:pt x="9247" y="438"/>
                </a:lnTo>
                <a:lnTo>
                  <a:pt x="9223" y="609"/>
                </a:lnTo>
                <a:lnTo>
                  <a:pt x="9198" y="901"/>
                </a:lnTo>
                <a:lnTo>
                  <a:pt x="9198" y="1193"/>
                </a:lnTo>
                <a:lnTo>
                  <a:pt x="9150" y="1193"/>
                </a:lnTo>
                <a:lnTo>
                  <a:pt x="7811" y="1217"/>
                </a:lnTo>
                <a:lnTo>
                  <a:pt x="6449" y="1241"/>
                </a:lnTo>
                <a:lnTo>
                  <a:pt x="6449" y="706"/>
                </a:lnTo>
                <a:lnTo>
                  <a:pt x="6424" y="414"/>
                </a:lnTo>
                <a:lnTo>
                  <a:pt x="6376" y="146"/>
                </a:lnTo>
                <a:lnTo>
                  <a:pt x="6351" y="73"/>
                </a:lnTo>
                <a:lnTo>
                  <a:pt x="6303" y="25"/>
                </a:lnTo>
                <a:lnTo>
                  <a:pt x="625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5" name="Google Shape;2435;p49"/>
          <p:cNvSpPr/>
          <p:nvPr/>
        </p:nvSpPr>
        <p:spPr>
          <a:xfrm>
            <a:off x="1726254" y="724915"/>
            <a:ext cx="312275" cy="264384"/>
          </a:xfrm>
          <a:custGeom>
            <a:avLst/>
            <a:gdLst/>
            <a:ahLst/>
            <a:cxnLst/>
            <a:rect l="l" t="t" r="r" b="b"/>
            <a:pathLst>
              <a:path w="18251" h="15452" extrusionOk="0">
                <a:moveTo>
                  <a:pt x="10634" y="2409"/>
                </a:moveTo>
                <a:lnTo>
                  <a:pt x="9953" y="2433"/>
                </a:lnTo>
                <a:lnTo>
                  <a:pt x="9296" y="2458"/>
                </a:lnTo>
                <a:lnTo>
                  <a:pt x="7592" y="2531"/>
                </a:lnTo>
                <a:lnTo>
                  <a:pt x="7228" y="2531"/>
                </a:lnTo>
                <a:lnTo>
                  <a:pt x="6814" y="2555"/>
                </a:lnTo>
                <a:lnTo>
                  <a:pt x="6619" y="2555"/>
                </a:lnTo>
                <a:lnTo>
                  <a:pt x="6425" y="2579"/>
                </a:lnTo>
                <a:lnTo>
                  <a:pt x="6230" y="2652"/>
                </a:lnTo>
                <a:lnTo>
                  <a:pt x="6060" y="2725"/>
                </a:lnTo>
                <a:lnTo>
                  <a:pt x="6035" y="2750"/>
                </a:lnTo>
                <a:lnTo>
                  <a:pt x="6011" y="2798"/>
                </a:lnTo>
                <a:lnTo>
                  <a:pt x="6035" y="2847"/>
                </a:lnTo>
                <a:lnTo>
                  <a:pt x="6060" y="2896"/>
                </a:lnTo>
                <a:lnTo>
                  <a:pt x="6230" y="2969"/>
                </a:lnTo>
                <a:lnTo>
                  <a:pt x="6376" y="3017"/>
                </a:lnTo>
                <a:lnTo>
                  <a:pt x="6546" y="3042"/>
                </a:lnTo>
                <a:lnTo>
                  <a:pt x="7422" y="3042"/>
                </a:lnTo>
                <a:lnTo>
                  <a:pt x="8298" y="3017"/>
                </a:lnTo>
                <a:lnTo>
                  <a:pt x="9150" y="2993"/>
                </a:lnTo>
                <a:lnTo>
                  <a:pt x="9831" y="2969"/>
                </a:lnTo>
                <a:lnTo>
                  <a:pt x="10488" y="2944"/>
                </a:lnTo>
                <a:lnTo>
                  <a:pt x="10829" y="2969"/>
                </a:lnTo>
                <a:lnTo>
                  <a:pt x="11169" y="2993"/>
                </a:lnTo>
                <a:lnTo>
                  <a:pt x="11486" y="3042"/>
                </a:lnTo>
                <a:lnTo>
                  <a:pt x="11826" y="3090"/>
                </a:lnTo>
                <a:lnTo>
                  <a:pt x="11948" y="3115"/>
                </a:lnTo>
                <a:lnTo>
                  <a:pt x="12045" y="3066"/>
                </a:lnTo>
                <a:lnTo>
                  <a:pt x="12094" y="2993"/>
                </a:lnTo>
                <a:lnTo>
                  <a:pt x="12143" y="2896"/>
                </a:lnTo>
                <a:lnTo>
                  <a:pt x="12167" y="2798"/>
                </a:lnTo>
                <a:lnTo>
                  <a:pt x="12143" y="2701"/>
                </a:lnTo>
                <a:lnTo>
                  <a:pt x="12070" y="2628"/>
                </a:lnTo>
                <a:lnTo>
                  <a:pt x="11972" y="2579"/>
                </a:lnTo>
                <a:lnTo>
                  <a:pt x="11632" y="2506"/>
                </a:lnTo>
                <a:lnTo>
                  <a:pt x="11315" y="2458"/>
                </a:lnTo>
                <a:lnTo>
                  <a:pt x="10975" y="2433"/>
                </a:lnTo>
                <a:lnTo>
                  <a:pt x="10634" y="2409"/>
                </a:lnTo>
                <a:close/>
                <a:moveTo>
                  <a:pt x="15573" y="4940"/>
                </a:moveTo>
                <a:lnTo>
                  <a:pt x="15890" y="4964"/>
                </a:lnTo>
                <a:lnTo>
                  <a:pt x="16157" y="5037"/>
                </a:lnTo>
                <a:lnTo>
                  <a:pt x="16182" y="5280"/>
                </a:lnTo>
                <a:lnTo>
                  <a:pt x="16206" y="5524"/>
                </a:lnTo>
                <a:lnTo>
                  <a:pt x="16206" y="5889"/>
                </a:lnTo>
                <a:lnTo>
                  <a:pt x="16206" y="6254"/>
                </a:lnTo>
                <a:lnTo>
                  <a:pt x="15671" y="6278"/>
                </a:lnTo>
                <a:lnTo>
                  <a:pt x="15136" y="6302"/>
                </a:lnTo>
                <a:lnTo>
                  <a:pt x="14625" y="6327"/>
                </a:lnTo>
                <a:lnTo>
                  <a:pt x="14333" y="6375"/>
                </a:lnTo>
                <a:lnTo>
                  <a:pt x="14308" y="6302"/>
                </a:lnTo>
                <a:lnTo>
                  <a:pt x="14284" y="6132"/>
                </a:lnTo>
                <a:lnTo>
                  <a:pt x="14284" y="5962"/>
                </a:lnTo>
                <a:lnTo>
                  <a:pt x="14284" y="5645"/>
                </a:lnTo>
                <a:lnTo>
                  <a:pt x="14284" y="5329"/>
                </a:lnTo>
                <a:lnTo>
                  <a:pt x="14284" y="5159"/>
                </a:lnTo>
                <a:lnTo>
                  <a:pt x="14235" y="5013"/>
                </a:lnTo>
                <a:lnTo>
                  <a:pt x="14430" y="5013"/>
                </a:lnTo>
                <a:lnTo>
                  <a:pt x="14625" y="4988"/>
                </a:lnTo>
                <a:lnTo>
                  <a:pt x="14990" y="4940"/>
                </a:lnTo>
                <a:close/>
                <a:moveTo>
                  <a:pt x="15330" y="4404"/>
                </a:moveTo>
                <a:lnTo>
                  <a:pt x="14990" y="4429"/>
                </a:lnTo>
                <a:lnTo>
                  <a:pt x="14771" y="4453"/>
                </a:lnTo>
                <a:lnTo>
                  <a:pt x="14503" y="4502"/>
                </a:lnTo>
                <a:lnTo>
                  <a:pt x="14357" y="4526"/>
                </a:lnTo>
                <a:lnTo>
                  <a:pt x="14260" y="4575"/>
                </a:lnTo>
                <a:lnTo>
                  <a:pt x="14138" y="4648"/>
                </a:lnTo>
                <a:lnTo>
                  <a:pt x="14065" y="4721"/>
                </a:lnTo>
                <a:lnTo>
                  <a:pt x="14016" y="4721"/>
                </a:lnTo>
                <a:lnTo>
                  <a:pt x="13968" y="4745"/>
                </a:lnTo>
                <a:lnTo>
                  <a:pt x="13943" y="4745"/>
                </a:lnTo>
                <a:lnTo>
                  <a:pt x="13919" y="4769"/>
                </a:lnTo>
                <a:lnTo>
                  <a:pt x="13895" y="4794"/>
                </a:lnTo>
                <a:lnTo>
                  <a:pt x="13870" y="4891"/>
                </a:lnTo>
                <a:lnTo>
                  <a:pt x="13773" y="5670"/>
                </a:lnTo>
                <a:lnTo>
                  <a:pt x="13773" y="6059"/>
                </a:lnTo>
                <a:lnTo>
                  <a:pt x="13773" y="6254"/>
                </a:lnTo>
                <a:lnTo>
                  <a:pt x="13822" y="6424"/>
                </a:lnTo>
                <a:lnTo>
                  <a:pt x="13846" y="6497"/>
                </a:lnTo>
                <a:lnTo>
                  <a:pt x="13870" y="6570"/>
                </a:lnTo>
                <a:lnTo>
                  <a:pt x="13870" y="6594"/>
                </a:lnTo>
                <a:lnTo>
                  <a:pt x="13895" y="6667"/>
                </a:lnTo>
                <a:lnTo>
                  <a:pt x="13919" y="6740"/>
                </a:lnTo>
                <a:lnTo>
                  <a:pt x="13968" y="6789"/>
                </a:lnTo>
                <a:lnTo>
                  <a:pt x="14041" y="6813"/>
                </a:lnTo>
                <a:lnTo>
                  <a:pt x="14308" y="6886"/>
                </a:lnTo>
                <a:lnTo>
                  <a:pt x="14600" y="6911"/>
                </a:lnTo>
                <a:lnTo>
                  <a:pt x="14892" y="6935"/>
                </a:lnTo>
                <a:lnTo>
                  <a:pt x="15184" y="6911"/>
                </a:lnTo>
                <a:lnTo>
                  <a:pt x="15768" y="6886"/>
                </a:lnTo>
                <a:lnTo>
                  <a:pt x="16328" y="6813"/>
                </a:lnTo>
                <a:lnTo>
                  <a:pt x="16449" y="6789"/>
                </a:lnTo>
                <a:lnTo>
                  <a:pt x="16522" y="6740"/>
                </a:lnTo>
                <a:lnTo>
                  <a:pt x="16595" y="6643"/>
                </a:lnTo>
                <a:lnTo>
                  <a:pt x="16620" y="6546"/>
                </a:lnTo>
                <a:lnTo>
                  <a:pt x="16668" y="6448"/>
                </a:lnTo>
                <a:lnTo>
                  <a:pt x="16717" y="6327"/>
                </a:lnTo>
                <a:lnTo>
                  <a:pt x="16741" y="6108"/>
                </a:lnTo>
                <a:lnTo>
                  <a:pt x="16741" y="5864"/>
                </a:lnTo>
                <a:lnTo>
                  <a:pt x="16717" y="5645"/>
                </a:lnTo>
                <a:lnTo>
                  <a:pt x="16644" y="5159"/>
                </a:lnTo>
                <a:lnTo>
                  <a:pt x="16620" y="4940"/>
                </a:lnTo>
                <a:lnTo>
                  <a:pt x="16547" y="4721"/>
                </a:lnTo>
                <a:lnTo>
                  <a:pt x="16498" y="4648"/>
                </a:lnTo>
                <a:lnTo>
                  <a:pt x="16449" y="4599"/>
                </a:lnTo>
                <a:lnTo>
                  <a:pt x="16401" y="4575"/>
                </a:lnTo>
                <a:lnTo>
                  <a:pt x="16328" y="4526"/>
                </a:lnTo>
                <a:lnTo>
                  <a:pt x="16011" y="4453"/>
                </a:lnTo>
                <a:lnTo>
                  <a:pt x="15671" y="4404"/>
                </a:lnTo>
                <a:close/>
                <a:moveTo>
                  <a:pt x="8176" y="7105"/>
                </a:moveTo>
                <a:lnTo>
                  <a:pt x="7884" y="7373"/>
                </a:lnTo>
                <a:lnTo>
                  <a:pt x="7641" y="7689"/>
                </a:lnTo>
                <a:lnTo>
                  <a:pt x="7422" y="8006"/>
                </a:lnTo>
                <a:lnTo>
                  <a:pt x="7252" y="8346"/>
                </a:lnTo>
                <a:lnTo>
                  <a:pt x="7082" y="8687"/>
                </a:lnTo>
                <a:lnTo>
                  <a:pt x="6936" y="9052"/>
                </a:lnTo>
                <a:lnTo>
                  <a:pt x="6790" y="9417"/>
                </a:lnTo>
                <a:lnTo>
                  <a:pt x="6692" y="9782"/>
                </a:lnTo>
                <a:lnTo>
                  <a:pt x="6619" y="9441"/>
                </a:lnTo>
                <a:lnTo>
                  <a:pt x="6619" y="9198"/>
                </a:lnTo>
                <a:lnTo>
                  <a:pt x="6619" y="8955"/>
                </a:lnTo>
                <a:lnTo>
                  <a:pt x="6644" y="8711"/>
                </a:lnTo>
                <a:lnTo>
                  <a:pt x="6717" y="8492"/>
                </a:lnTo>
                <a:lnTo>
                  <a:pt x="6790" y="8273"/>
                </a:lnTo>
                <a:lnTo>
                  <a:pt x="6911" y="8079"/>
                </a:lnTo>
                <a:lnTo>
                  <a:pt x="7033" y="7884"/>
                </a:lnTo>
                <a:lnTo>
                  <a:pt x="7203" y="7689"/>
                </a:lnTo>
                <a:lnTo>
                  <a:pt x="7398" y="7519"/>
                </a:lnTo>
                <a:lnTo>
                  <a:pt x="7617" y="7373"/>
                </a:lnTo>
                <a:lnTo>
                  <a:pt x="7836" y="7251"/>
                </a:lnTo>
                <a:lnTo>
                  <a:pt x="8079" y="7154"/>
                </a:lnTo>
                <a:lnTo>
                  <a:pt x="8176" y="7105"/>
                </a:lnTo>
                <a:close/>
                <a:moveTo>
                  <a:pt x="11413" y="8444"/>
                </a:moveTo>
                <a:lnTo>
                  <a:pt x="11486" y="8711"/>
                </a:lnTo>
                <a:lnTo>
                  <a:pt x="11534" y="8979"/>
                </a:lnTo>
                <a:lnTo>
                  <a:pt x="11559" y="9246"/>
                </a:lnTo>
                <a:lnTo>
                  <a:pt x="11534" y="9514"/>
                </a:lnTo>
                <a:lnTo>
                  <a:pt x="11461" y="9782"/>
                </a:lnTo>
                <a:lnTo>
                  <a:pt x="11388" y="10049"/>
                </a:lnTo>
                <a:lnTo>
                  <a:pt x="11267" y="10293"/>
                </a:lnTo>
                <a:lnTo>
                  <a:pt x="11145" y="10512"/>
                </a:lnTo>
                <a:lnTo>
                  <a:pt x="10975" y="10731"/>
                </a:lnTo>
                <a:lnTo>
                  <a:pt x="11048" y="10536"/>
                </a:lnTo>
                <a:lnTo>
                  <a:pt x="11121" y="10317"/>
                </a:lnTo>
                <a:lnTo>
                  <a:pt x="11194" y="9928"/>
                </a:lnTo>
                <a:lnTo>
                  <a:pt x="11267" y="9563"/>
                </a:lnTo>
                <a:lnTo>
                  <a:pt x="11315" y="9198"/>
                </a:lnTo>
                <a:lnTo>
                  <a:pt x="11413" y="8444"/>
                </a:lnTo>
                <a:close/>
                <a:moveTo>
                  <a:pt x="9028" y="6911"/>
                </a:moveTo>
                <a:lnTo>
                  <a:pt x="8858" y="7057"/>
                </a:lnTo>
                <a:lnTo>
                  <a:pt x="8736" y="7251"/>
                </a:lnTo>
                <a:lnTo>
                  <a:pt x="8614" y="7446"/>
                </a:lnTo>
                <a:lnTo>
                  <a:pt x="8517" y="7641"/>
                </a:lnTo>
                <a:lnTo>
                  <a:pt x="8322" y="8079"/>
                </a:lnTo>
                <a:lnTo>
                  <a:pt x="8176" y="8492"/>
                </a:lnTo>
                <a:lnTo>
                  <a:pt x="8030" y="8833"/>
                </a:lnTo>
                <a:lnTo>
                  <a:pt x="7884" y="9173"/>
                </a:lnTo>
                <a:lnTo>
                  <a:pt x="7568" y="9830"/>
                </a:lnTo>
                <a:lnTo>
                  <a:pt x="7325" y="10317"/>
                </a:lnTo>
                <a:lnTo>
                  <a:pt x="7228" y="10560"/>
                </a:lnTo>
                <a:lnTo>
                  <a:pt x="7130" y="10804"/>
                </a:lnTo>
                <a:lnTo>
                  <a:pt x="6936" y="10463"/>
                </a:lnTo>
                <a:lnTo>
                  <a:pt x="6790" y="10122"/>
                </a:lnTo>
                <a:lnTo>
                  <a:pt x="6838" y="10122"/>
                </a:lnTo>
                <a:lnTo>
                  <a:pt x="6911" y="10098"/>
                </a:lnTo>
                <a:lnTo>
                  <a:pt x="6960" y="10074"/>
                </a:lnTo>
                <a:lnTo>
                  <a:pt x="7009" y="10001"/>
                </a:lnTo>
                <a:lnTo>
                  <a:pt x="7276" y="9222"/>
                </a:lnTo>
                <a:lnTo>
                  <a:pt x="7592" y="8468"/>
                </a:lnTo>
                <a:lnTo>
                  <a:pt x="7787" y="8103"/>
                </a:lnTo>
                <a:lnTo>
                  <a:pt x="7982" y="7738"/>
                </a:lnTo>
                <a:lnTo>
                  <a:pt x="8176" y="7373"/>
                </a:lnTo>
                <a:lnTo>
                  <a:pt x="8395" y="7032"/>
                </a:lnTo>
                <a:lnTo>
                  <a:pt x="8493" y="7032"/>
                </a:lnTo>
                <a:lnTo>
                  <a:pt x="8760" y="6959"/>
                </a:lnTo>
                <a:lnTo>
                  <a:pt x="9028" y="6911"/>
                </a:lnTo>
                <a:close/>
                <a:moveTo>
                  <a:pt x="9344" y="6911"/>
                </a:moveTo>
                <a:lnTo>
                  <a:pt x="9588" y="6935"/>
                </a:lnTo>
                <a:lnTo>
                  <a:pt x="9831" y="7008"/>
                </a:lnTo>
                <a:lnTo>
                  <a:pt x="9734" y="7105"/>
                </a:lnTo>
                <a:lnTo>
                  <a:pt x="9636" y="7203"/>
                </a:lnTo>
                <a:lnTo>
                  <a:pt x="9490" y="7446"/>
                </a:lnTo>
                <a:lnTo>
                  <a:pt x="9393" y="7714"/>
                </a:lnTo>
                <a:lnTo>
                  <a:pt x="9271" y="7957"/>
                </a:lnTo>
                <a:lnTo>
                  <a:pt x="9150" y="8298"/>
                </a:lnTo>
                <a:lnTo>
                  <a:pt x="9004" y="8663"/>
                </a:lnTo>
                <a:lnTo>
                  <a:pt x="8760" y="9368"/>
                </a:lnTo>
                <a:lnTo>
                  <a:pt x="8468" y="10122"/>
                </a:lnTo>
                <a:lnTo>
                  <a:pt x="8128" y="10852"/>
                </a:lnTo>
                <a:lnTo>
                  <a:pt x="7957" y="11290"/>
                </a:lnTo>
                <a:lnTo>
                  <a:pt x="7909" y="11388"/>
                </a:lnTo>
                <a:lnTo>
                  <a:pt x="7884" y="11485"/>
                </a:lnTo>
                <a:lnTo>
                  <a:pt x="7884" y="11558"/>
                </a:lnTo>
                <a:lnTo>
                  <a:pt x="7665" y="11388"/>
                </a:lnTo>
                <a:lnTo>
                  <a:pt x="7446" y="11193"/>
                </a:lnTo>
                <a:lnTo>
                  <a:pt x="7568" y="10901"/>
                </a:lnTo>
                <a:lnTo>
                  <a:pt x="7690" y="10609"/>
                </a:lnTo>
                <a:lnTo>
                  <a:pt x="7811" y="10317"/>
                </a:lnTo>
                <a:lnTo>
                  <a:pt x="7933" y="10049"/>
                </a:lnTo>
                <a:lnTo>
                  <a:pt x="8201" y="9514"/>
                </a:lnTo>
                <a:lnTo>
                  <a:pt x="8444" y="8979"/>
                </a:lnTo>
                <a:lnTo>
                  <a:pt x="8882" y="7933"/>
                </a:lnTo>
                <a:lnTo>
                  <a:pt x="9101" y="7422"/>
                </a:lnTo>
                <a:lnTo>
                  <a:pt x="9344" y="6911"/>
                </a:lnTo>
                <a:close/>
                <a:moveTo>
                  <a:pt x="10610" y="7397"/>
                </a:moveTo>
                <a:lnTo>
                  <a:pt x="10829" y="7592"/>
                </a:lnTo>
                <a:lnTo>
                  <a:pt x="11023" y="7811"/>
                </a:lnTo>
                <a:lnTo>
                  <a:pt x="11194" y="8054"/>
                </a:lnTo>
                <a:lnTo>
                  <a:pt x="11340" y="8322"/>
                </a:lnTo>
                <a:lnTo>
                  <a:pt x="11340" y="8346"/>
                </a:lnTo>
                <a:lnTo>
                  <a:pt x="11169" y="8663"/>
                </a:lnTo>
                <a:lnTo>
                  <a:pt x="11023" y="8979"/>
                </a:lnTo>
                <a:lnTo>
                  <a:pt x="10926" y="9295"/>
                </a:lnTo>
                <a:lnTo>
                  <a:pt x="10829" y="9660"/>
                </a:lnTo>
                <a:lnTo>
                  <a:pt x="10731" y="10025"/>
                </a:lnTo>
                <a:lnTo>
                  <a:pt x="10610" y="10414"/>
                </a:lnTo>
                <a:lnTo>
                  <a:pt x="10512" y="10706"/>
                </a:lnTo>
                <a:lnTo>
                  <a:pt x="10464" y="10852"/>
                </a:lnTo>
                <a:lnTo>
                  <a:pt x="10439" y="11023"/>
                </a:lnTo>
                <a:lnTo>
                  <a:pt x="10464" y="11071"/>
                </a:lnTo>
                <a:lnTo>
                  <a:pt x="10488" y="11120"/>
                </a:lnTo>
                <a:lnTo>
                  <a:pt x="10537" y="11144"/>
                </a:lnTo>
                <a:lnTo>
                  <a:pt x="10585" y="11169"/>
                </a:lnTo>
                <a:lnTo>
                  <a:pt x="10318" y="11388"/>
                </a:lnTo>
                <a:lnTo>
                  <a:pt x="10001" y="11558"/>
                </a:lnTo>
                <a:lnTo>
                  <a:pt x="10001" y="11558"/>
                </a:lnTo>
                <a:lnTo>
                  <a:pt x="10099" y="11412"/>
                </a:lnTo>
                <a:lnTo>
                  <a:pt x="10147" y="11242"/>
                </a:lnTo>
                <a:lnTo>
                  <a:pt x="10269" y="10877"/>
                </a:lnTo>
                <a:lnTo>
                  <a:pt x="10439" y="10244"/>
                </a:lnTo>
                <a:lnTo>
                  <a:pt x="10585" y="9684"/>
                </a:lnTo>
                <a:lnTo>
                  <a:pt x="10780" y="9100"/>
                </a:lnTo>
                <a:lnTo>
                  <a:pt x="10950" y="8517"/>
                </a:lnTo>
                <a:lnTo>
                  <a:pt x="11072" y="7957"/>
                </a:lnTo>
                <a:lnTo>
                  <a:pt x="11072" y="7908"/>
                </a:lnTo>
                <a:lnTo>
                  <a:pt x="11048" y="7884"/>
                </a:lnTo>
                <a:lnTo>
                  <a:pt x="10975" y="7884"/>
                </a:lnTo>
                <a:lnTo>
                  <a:pt x="10804" y="8079"/>
                </a:lnTo>
                <a:lnTo>
                  <a:pt x="10683" y="8273"/>
                </a:lnTo>
                <a:lnTo>
                  <a:pt x="10561" y="8517"/>
                </a:lnTo>
                <a:lnTo>
                  <a:pt x="10464" y="8760"/>
                </a:lnTo>
                <a:lnTo>
                  <a:pt x="10318" y="9246"/>
                </a:lnTo>
                <a:lnTo>
                  <a:pt x="10196" y="9733"/>
                </a:lnTo>
                <a:lnTo>
                  <a:pt x="10050" y="10293"/>
                </a:lnTo>
                <a:lnTo>
                  <a:pt x="9880" y="10828"/>
                </a:lnTo>
                <a:lnTo>
                  <a:pt x="9782" y="11071"/>
                </a:lnTo>
                <a:lnTo>
                  <a:pt x="9685" y="11290"/>
                </a:lnTo>
                <a:lnTo>
                  <a:pt x="9563" y="11534"/>
                </a:lnTo>
                <a:lnTo>
                  <a:pt x="9539" y="11655"/>
                </a:lnTo>
                <a:lnTo>
                  <a:pt x="9515" y="11777"/>
                </a:lnTo>
                <a:lnTo>
                  <a:pt x="9320" y="11826"/>
                </a:lnTo>
                <a:lnTo>
                  <a:pt x="9247" y="11850"/>
                </a:lnTo>
                <a:lnTo>
                  <a:pt x="9247" y="11850"/>
                </a:lnTo>
                <a:lnTo>
                  <a:pt x="9369" y="11607"/>
                </a:lnTo>
                <a:lnTo>
                  <a:pt x="9442" y="11339"/>
                </a:lnTo>
                <a:lnTo>
                  <a:pt x="9612" y="10828"/>
                </a:lnTo>
                <a:lnTo>
                  <a:pt x="9758" y="10317"/>
                </a:lnTo>
                <a:lnTo>
                  <a:pt x="9928" y="9806"/>
                </a:lnTo>
                <a:lnTo>
                  <a:pt x="10147" y="9222"/>
                </a:lnTo>
                <a:lnTo>
                  <a:pt x="10342" y="8614"/>
                </a:lnTo>
                <a:lnTo>
                  <a:pt x="10488" y="8006"/>
                </a:lnTo>
                <a:lnTo>
                  <a:pt x="10561" y="7714"/>
                </a:lnTo>
                <a:lnTo>
                  <a:pt x="10610" y="7397"/>
                </a:lnTo>
                <a:close/>
                <a:moveTo>
                  <a:pt x="10026" y="7081"/>
                </a:moveTo>
                <a:lnTo>
                  <a:pt x="10220" y="7154"/>
                </a:lnTo>
                <a:lnTo>
                  <a:pt x="10391" y="7251"/>
                </a:lnTo>
                <a:lnTo>
                  <a:pt x="10172" y="7811"/>
                </a:lnTo>
                <a:lnTo>
                  <a:pt x="10001" y="8395"/>
                </a:lnTo>
                <a:lnTo>
                  <a:pt x="9831" y="8955"/>
                </a:lnTo>
                <a:lnTo>
                  <a:pt x="9636" y="9538"/>
                </a:lnTo>
                <a:lnTo>
                  <a:pt x="9442" y="10098"/>
                </a:lnTo>
                <a:lnTo>
                  <a:pt x="9271" y="10706"/>
                </a:lnTo>
                <a:lnTo>
                  <a:pt x="9101" y="11266"/>
                </a:lnTo>
                <a:lnTo>
                  <a:pt x="8979" y="11558"/>
                </a:lnTo>
                <a:lnTo>
                  <a:pt x="8833" y="11826"/>
                </a:lnTo>
                <a:lnTo>
                  <a:pt x="8833" y="11874"/>
                </a:lnTo>
                <a:lnTo>
                  <a:pt x="8639" y="11850"/>
                </a:lnTo>
                <a:lnTo>
                  <a:pt x="8468" y="11826"/>
                </a:lnTo>
                <a:lnTo>
                  <a:pt x="8298" y="11753"/>
                </a:lnTo>
                <a:lnTo>
                  <a:pt x="8128" y="11680"/>
                </a:lnTo>
                <a:lnTo>
                  <a:pt x="8176" y="11655"/>
                </a:lnTo>
                <a:lnTo>
                  <a:pt x="8201" y="11631"/>
                </a:lnTo>
                <a:lnTo>
                  <a:pt x="8274" y="11534"/>
                </a:lnTo>
                <a:lnTo>
                  <a:pt x="8371" y="11315"/>
                </a:lnTo>
                <a:lnTo>
                  <a:pt x="8639" y="10633"/>
                </a:lnTo>
                <a:lnTo>
                  <a:pt x="8931" y="9976"/>
                </a:lnTo>
                <a:lnTo>
                  <a:pt x="9077" y="9636"/>
                </a:lnTo>
                <a:lnTo>
                  <a:pt x="9223" y="9271"/>
                </a:lnTo>
                <a:lnTo>
                  <a:pt x="9466" y="8565"/>
                </a:lnTo>
                <a:lnTo>
                  <a:pt x="9612" y="8200"/>
                </a:lnTo>
                <a:lnTo>
                  <a:pt x="9758" y="7835"/>
                </a:lnTo>
                <a:lnTo>
                  <a:pt x="9928" y="7446"/>
                </a:lnTo>
                <a:lnTo>
                  <a:pt x="9977" y="7276"/>
                </a:lnTo>
                <a:lnTo>
                  <a:pt x="10026" y="7081"/>
                </a:lnTo>
                <a:close/>
                <a:moveTo>
                  <a:pt x="9247" y="6424"/>
                </a:moveTo>
                <a:lnTo>
                  <a:pt x="8931" y="6448"/>
                </a:lnTo>
                <a:lnTo>
                  <a:pt x="8639" y="6497"/>
                </a:lnTo>
                <a:lnTo>
                  <a:pt x="8347" y="6570"/>
                </a:lnTo>
                <a:lnTo>
                  <a:pt x="8274" y="6619"/>
                </a:lnTo>
                <a:lnTo>
                  <a:pt x="8225" y="6667"/>
                </a:lnTo>
                <a:lnTo>
                  <a:pt x="7836" y="6789"/>
                </a:lnTo>
                <a:lnTo>
                  <a:pt x="7568" y="6911"/>
                </a:lnTo>
                <a:lnTo>
                  <a:pt x="7325" y="7032"/>
                </a:lnTo>
                <a:lnTo>
                  <a:pt x="7106" y="7203"/>
                </a:lnTo>
                <a:lnTo>
                  <a:pt x="6887" y="7373"/>
                </a:lnTo>
                <a:lnTo>
                  <a:pt x="6668" y="7592"/>
                </a:lnTo>
                <a:lnTo>
                  <a:pt x="6498" y="7835"/>
                </a:lnTo>
                <a:lnTo>
                  <a:pt x="6352" y="8103"/>
                </a:lnTo>
                <a:lnTo>
                  <a:pt x="6254" y="8371"/>
                </a:lnTo>
                <a:lnTo>
                  <a:pt x="6206" y="8663"/>
                </a:lnTo>
                <a:lnTo>
                  <a:pt x="6157" y="8979"/>
                </a:lnTo>
                <a:lnTo>
                  <a:pt x="6157" y="9271"/>
                </a:lnTo>
                <a:lnTo>
                  <a:pt x="6181" y="9563"/>
                </a:lnTo>
                <a:lnTo>
                  <a:pt x="6206" y="9855"/>
                </a:lnTo>
                <a:lnTo>
                  <a:pt x="6279" y="10122"/>
                </a:lnTo>
                <a:lnTo>
                  <a:pt x="6376" y="10390"/>
                </a:lnTo>
                <a:lnTo>
                  <a:pt x="6498" y="10658"/>
                </a:lnTo>
                <a:lnTo>
                  <a:pt x="6644" y="10925"/>
                </a:lnTo>
                <a:lnTo>
                  <a:pt x="6814" y="11169"/>
                </a:lnTo>
                <a:lnTo>
                  <a:pt x="6984" y="11388"/>
                </a:lnTo>
                <a:lnTo>
                  <a:pt x="7203" y="11607"/>
                </a:lnTo>
                <a:lnTo>
                  <a:pt x="7422" y="11801"/>
                </a:lnTo>
                <a:lnTo>
                  <a:pt x="7665" y="11947"/>
                </a:lnTo>
                <a:lnTo>
                  <a:pt x="7909" y="12093"/>
                </a:lnTo>
                <a:lnTo>
                  <a:pt x="8176" y="12191"/>
                </a:lnTo>
                <a:lnTo>
                  <a:pt x="8444" y="12288"/>
                </a:lnTo>
                <a:lnTo>
                  <a:pt x="8736" y="12312"/>
                </a:lnTo>
                <a:lnTo>
                  <a:pt x="9028" y="12312"/>
                </a:lnTo>
                <a:lnTo>
                  <a:pt x="9320" y="12288"/>
                </a:lnTo>
                <a:lnTo>
                  <a:pt x="9588" y="12215"/>
                </a:lnTo>
                <a:lnTo>
                  <a:pt x="9880" y="12118"/>
                </a:lnTo>
                <a:lnTo>
                  <a:pt x="10147" y="11996"/>
                </a:lnTo>
                <a:lnTo>
                  <a:pt x="10415" y="11826"/>
                </a:lnTo>
                <a:lnTo>
                  <a:pt x="10658" y="11655"/>
                </a:lnTo>
                <a:lnTo>
                  <a:pt x="10877" y="11461"/>
                </a:lnTo>
                <a:lnTo>
                  <a:pt x="11096" y="11242"/>
                </a:lnTo>
                <a:lnTo>
                  <a:pt x="11291" y="10998"/>
                </a:lnTo>
                <a:lnTo>
                  <a:pt x="11461" y="10731"/>
                </a:lnTo>
                <a:lnTo>
                  <a:pt x="11632" y="10463"/>
                </a:lnTo>
                <a:lnTo>
                  <a:pt x="11753" y="10195"/>
                </a:lnTo>
                <a:lnTo>
                  <a:pt x="11851" y="9903"/>
                </a:lnTo>
                <a:lnTo>
                  <a:pt x="11924" y="9611"/>
                </a:lnTo>
                <a:lnTo>
                  <a:pt x="11948" y="9319"/>
                </a:lnTo>
                <a:lnTo>
                  <a:pt x="11972" y="9027"/>
                </a:lnTo>
                <a:lnTo>
                  <a:pt x="11924" y="8736"/>
                </a:lnTo>
                <a:lnTo>
                  <a:pt x="11851" y="8444"/>
                </a:lnTo>
                <a:lnTo>
                  <a:pt x="11753" y="8176"/>
                </a:lnTo>
                <a:lnTo>
                  <a:pt x="11632" y="7908"/>
                </a:lnTo>
                <a:lnTo>
                  <a:pt x="11461" y="7665"/>
                </a:lnTo>
                <a:lnTo>
                  <a:pt x="11291" y="7422"/>
                </a:lnTo>
                <a:lnTo>
                  <a:pt x="11096" y="7203"/>
                </a:lnTo>
                <a:lnTo>
                  <a:pt x="10853" y="7032"/>
                </a:lnTo>
                <a:lnTo>
                  <a:pt x="10610" y="6862"/>
                </a:lnTo>
                <a:lnTo>
                  <a:pt x="10366" y="6716"/>
                </a:lnTo>
                <a:lnTo>
                  <a:pt x="10099" y="6594"/>
                </a:lnTo>
                <a:lnTo>
                  <a:pt x="9807" y="6521"/>
                </a:lnTo>
                <a:lnTo>
                  <a:pt x="9515" y="6448"/>
                </a:lnTo>
                <a:lnTo>
                  <a:pt x="9247" y="6424"/>
                </a:lnTo>
                <a:close/>
                <a:moveTo>
                  <a:pt x="9417" y="5694"/>
                </a:moveTo>
                <a:lnTo>
                  <a:pt x="9782" y="5718"/>
                </a:lnTo>
                <a:lnTo>
                  <a:pt x="10172" y="5791"/>
                </a:lnTo>
                <a:lnTo>
                  <a:pt x="10537" y="5889"/>
                </a:lnTo>
                <a:lnTo>
                  <a:pt x="10877" y="6010"/>
                </a:lnTo>
                <a:lnTo>
                  <a:pt x="11218" y="6181"/>
                </a:lnTo>
                <a:lnTo>
                  <a:pt x="11534" y="6351"/>
                </a:lnTo>
                <a:lnTo>
                  <a:pt x="11729" y="6497"/>
                </a:lnTo>
                <a:lnTo>
                  <a:pt x="11899" y="6619"/>
                </a:lnTo>
                <a:lnTo>
                  <a:pt x="12045" y="6789"/>
                </a:lnTo>
                <a:lnTo>
                  <a:pt x="12191" y="6959"/>
                </a:lnTo>
                <a:lnTo>
                  <a:pt x="12313" y="7130"/>
                </a:lnTo>
                <a:lnTo>
                  <a:pt x="12435" y="7324"/>
                </a:lnTo>
                <a:lnTo>
                  <a:pt x="12532" y="7519"/>
                </a:lnTo>
                <a:lnTo>
                  <a:pt x="12629" y="7714"/>
                </a:lnTo>
                <a:lnTo>
                  <a:pt x="12775" y="8152"/>
                </a:lnTo>
                <a:lnTo>
                  <a:pt x="12873" y="8590"/>
                </a:lnTo>
                <a:lnTo>
                  <a:pt x="12921" y="9027"/>
                </a:lnTo>
                <a:lnTo>
                  <a:pt x="12921" y="9465"/>
                </a:lnTo>
                <a:lnTo>
                  <a:pt x="12897" y="9806"/>
                </a:lnTo>
                <a:lnTo>
                  <a:pt x="12848" y="10147"/>
                </a:lnTo>
                <a:lnTo>
                  <a:pt x="12751" y="10463"/>
                </a:lnTo>
                <a:lnTo>
                  <a:pt x="12654" y="10779"/>
                </a:lnTo>
                <a:lnTo>
                  <a:pt x="12508" y="11071"/>
                </a:lnTo>
                <a:lnTo>
                  <a:pt x="12362" y="11363"/>
                </a:lnTo>
                <a:lnTo>
                  <a:pt x="12167" y="11631"/>
                </a:lnTo>
                <a:lnTo>
                  <a:pt x="11972" y="11874"/>
                </a:lnTo>
                <a:lnTo>
                  <a:pt x="11753" y="12093"/>
                </a:lnTo>
                <a:lnTo>
                  <a:pt x="11510" y="12288"/>
                </a:lnTo>
                <a:lnTo>
                  <a:pt x="11242" y="12483"/>
                </a:lnTo>
                <a:lnTo>
                  <a:pt x="10975" y="12653"/>
                </a:lnTo>
                <a:lnTo>
                  <a:pt x="10683" y="12799"/>
                </a:lnTo>
                <a:lnTo>
                  <a:pt x="10366" y="12921"/>
                </a:lnTo>
                <a:lnTo>
                  <a:pt x="10050" y="13018"/>
                </a:lnTo>
                <a:lnTo>
                  <a:pt x="9709" y="13091"/>
                </a:lnTo>
                <a:lnTo>
                  <a:pt x="9369" y="13140"/>
                </a:lnTo>
                <a:lnTo>
                  <a:pt x="8736" y="13140"/>
                </a:lnTo>
                <a:lnTo>
                  <a:pt x="8420" y="13115"/>
                </a:lnTo>
                <a:lnTo>
                  <a:pt x="8128" y="13042"/>
                </a:lnTo>
                <a:lnTo>
                  <a:pt x="7836" y="12969"/>
                </a:lnTo>
                <a:lnTo>
                  <a:pt x="7568" y="12848"/>
                </a:lnTo>
                <a:lnTo>
                  <a:pt x="7276" y="12726"/>
                </a:lnTo>
                <a:lnTo>
                  <a:pt x="7033" y="12556"/>
                </a:lnTo>
                <a:lnTo>
                  <a:pt x="6790" y="12385"/>
                </a:lnTo>
                <a:lnTo>
                  <a:pt x="6546" y="12191"/>
                </a:lnTo>
                <a:lnTo>
                  <a:pt x="6352" y="11972"/>
                </a:lnTo>
                <a:lnTo>
                  <a:pt x="6157" y="11728"/>
                </a:lnTo>
                <a:lnTo>
                  <a:pt x="5962" y="11461"/>
                </a:lnTo>
                <a:lnTo>
                  <a:pt x="5816" y="11193"/>
                </a:lnTo>
                <a:lnTo>
                  <a:pt x="5670" y="10877"/>
                </a:lnTo>
                <a:lnTo>
                  <a:pt x="5597" y="10658"/>
                </a:lnTo>
                <a:lnTo>
                  <a:pt x="5524" y="10414"/>
                </a:lnTo>
                <a:lnTo>
                  <a:pt x="5476" y="10171"/>
                </a:lnTo>
                <a:lnTo>
                  <a:pt x="5427" y="9928"/>
                </a:lnTo>
                <a:lnTo>
                  <a:pt x="5403" y="9684"/>
                </a:lnTo>
                <a:lnTo>
                  <a:pt x="5403" y="9465"/>
                </a:lnTo>
                <a:lnTo>
                  <a:pt x="5403" y="9222"/>
                </a:lnTo>
                <a:lnTo>
                  <a:pt x="5427" y="8979"/>
                </a:lnTo>
                <a:lnTo>
                  <a:pt x="5451" y="8736"/>
                </a:lnTo>
                <a:lnTo>
                  <a:pt x="5500" y="8517"/>
                </a:lnTo>
                <a:lnTo>
                  <a:pt x="5573" y="8273"/>
                </a:lnTo>
                <a:lnTo>
                  <a:pt x="5646" y="8054"/>
                </a:lnTo>
                <a:lnTo>
                  <a:pt x="5743" y="7811"/>
                </a:lnTo>
                <a:lnTo>
                  <a:pt x="5865" y="7592"/>
                </a:lnTo>
                <a:lnTo>
                  <a:pt x="5987" y="7397"/>
                </a:lnTo>
                <a:lnTo>
                  <a:pt x="6133" y="7178"/>
                </a:lnTo>
                <a:lnTo>
                  <a:pt x="6376" y="6886"/>
                </a:lnTo>
                <a:lnTo>
                  <a:pt x="6644" y="6619"/>
                </a:lnTo>
                <a:lnTo>
                  <a:pt x="6911" y="6400"/>
                </a:lnTo>
                <a:lnTo>
                  <a:pt x="7228" y="6229"/>
                </a:lnTo>
                <a:lnTo>
                  <a:pt x="7544" y="6059"/>
                </a:lnTo>
                <a:lnTo>
                  <a:pt x="7884" y="5937"/>
                </a:lnTo>
                <a:lnTo>
                  <a:pt x="8225" y="5840"/>
                </a:lnTo>
                <a:lnTo>
                  <a:pt x="8590" y="5743"/>
                </a:lnTo>
                <a:lnTo>
                  <a:pt x="8687" y="5743"/>
                </a:lnTo>
                <a:lnTo>
                  <a:pt x="9052" y="5694"/>
                </a:lnTo>
                <a:close/>
                <a:moveTo>
                  <a:pt x="9150" y="5207"/>
                </a:moveTo>
                <a:lnTo>
                  <a:pt x="8760" y="5232"/>
                </a:lnTo>
                <a:lnTo>
                  <a:pt x="8420" y="5256"/>
                </a:lnTo>
                <a:lnTo>
                  <a:pt x="8055" y="5305"/>
                </a:lnTo>
                <a:lnTo>
                  <a:pt x="7714" y="5402"/>
                </a:lnTo>
                <a:lnTo>
                  <a:pt x="7373" y="5548"/>
                </a:lnTo>
                <a:lnTo>
                  <a:pt x="7057" y="5718"/>
                </a:lnTo>
                <a:lnTo>
                  <a:pt x="6741" y="5889"/>
                </a:lnTo>
                <a:lnTo>
                  <a:pt x="6473" y="6108"/>
                </a:lnTo>
                <a:lnTo>
                  <a:pt x="6181" y="6327"/>
                </a:lnTo>
                <a:lnTo>
                  <a:pt x="6035" y="6497"/>
                </a:lnTo>
                <a:lnTo>
                  <a:pt x="5865" y="6667"/>
                </a:lnTo>
                <a:lnTo>
                  <a:pt x="5597" y="7032"/>
                </a:lnTo>
                <a:lnTo>
                  <a:pt x="5354" y="7446"/>
                </a:lnTo>
                <a:lnTo>
                  <a:pt x="5159" y="7860"/>
                </a:lnTo>
                <a:lnTo>
                  <a:pt x="5013" y="8298"/>
                </a:lnTo>
                <a:lnTo>
                  <a:pt x="4916" y="8760"/>
                </a:lnTo>
                <a:lnTo>
                  <a:pt x="4867" y="9222"/>
                </a:lnTo>
                <a:lnTo>
                  <a:pt x="4867" y="9684"/>
                </a:lnTo>
                <a:lnTo>
                  <a:pt x="4916" y="10049"/>
                </a:lnTo>
                <a:lnTo>
                  <a:pt x="4965" y="10414"/>
                </a:lnTo>
                <a:lnTo>
                  <a:pt x="5062" y="10755"/>
                </a:lnTo>
                <a:lnTo>
                  <a:pt x="5184" y="11096"/>
                </a:lnTo>
                <a:lnTo>
                  <a:pt x="5330" y="11412"/>
                </a:lnTo>
                <a:lnTo>
                  <a:pt x="5500" y="11728"/>
                </a:lnTo>
                <a:lnTo>
                  <a:pt x="5695" y="12020"/>
                </a:lnTo>
                <a:lnTo>
                  <a:pt x="5914" y="12288"/>
                </a:lnTo>
                <a:lnTo>
                  <a:pt x="6157" y="12531"/>
                </a:lnTo>
                <a:lnTo>
                  <a:pt x="6425" y="12775"/>
                </a:lnTo>
                <a:lnTo>
                  <a:pt x="6717" y="12969"/>
                </a:lnTo>
                <a:lnTo>
                  <a:pt x="7009" y="13164"/>
                </a:lnTo>
                <a:lnTo>
                  <a:pt x="7325" y="13310"/>
                </a:lnTo>
                <a:lnTo>
                  <a:pt x="7665" y="13432"/>
                </a:lnTo>
                <a:lnTo>
                  <a:pt x="8006" y="13529"/>
                </a:lnTo>
                <a:lnTo>
                  <a:pt x="8371" y="13602"/>
                </a:lnTo>
                <a:lnTo>
                  <a:pt x="8687" y="13651"/>
                </a:lnTo>
                <a:lnTo>
                  <a:pt x="9296" y="13651"/>
                </a:lnTo>
                <a:lnTo>
                  <a:pt x="9612" y="13626"/>
                </a:lnTo>
                <a:lnTo>
                  <a:pt x="9928" y="13578"/>
                </a:lnTo>
                <a:lnTo>
                  <a:pt x="10220" y="13505"/>
                </a:lnTo>
                <a:lnTo>
                  <a:pt x="10512" y="13407"/>
                </a:lnTo>
                <a:lnTo>
                  <a:pt x="10804" y="13310"/>
                </a:lnTo>
                <a:lnTo>
                  <a:pt x="11072" y="13188"/>
                </a:lnTo>
                <a:lnTo>
                  <a:pt x="11340" y="13042"/>
                </a:lnTo>
                <a:lnTo>
                  <a:pt x="11607" y="12872"/>
                </a:lnTo>
                <a:lnTo>
                  <a:pt x="11851" y="12702"/>
                </a:lnTo>
                <a:lnTo>
                  <a:pt x="12094" y="12507"/>
                </a:lnTo>
                <a:lnTo>
                  <a:pt x="12313" y="12288"/>
                </a:lnTo>
                <a:lnTo>
                  <a:pt x="12508" y="12045"/>
                </a:lnTo>
                <a:lnTo>
                  <a:pt x="12702" y="11801"/>
                </a:lnTo>
                <a:lnTo>
                  <a:pt x="12897" y="11461"/>
                </a:lnTo>
                <a:lnTo>
                  <a:pt x="13092" y="11096"/>
                </a:lnTo>
                <a:lnTo>
                  <a:pt x="13213" y="10706"/>
                </a:lnTo>
                <a:lnTo>
                  <a:pt x="13335" y="10317"/>
                </a:lnTo>
                <a:lnTo>
                  <a:pt x="13384" y="9903"/>
                </a:lnTo>
                <a:lnTo>
                  <a:pt x="13432" y="9490"/>
                </a:lnTo>
                <a:lnTo>
                  <a:pt x="13432" y="9076"/>
                </a:lnTo>
                <a:lnTo>
                  <a:pt x="13384" y="8663"/>
                </a:lnTo>
                <a:lnTo>
                  <a:pt x="13311" y="8273"/>
                </a:lnTo>
                <a:lnTo>
                  <a:pt x="13189" y="7860"/>
                </a:lnTo>
                <a:lnTo>
                  <a:pt x="13043" y="7495"/>
                </a:lnTo>
                <a:lnTo>
                  <a:pt x="12873" y="7130"/>
                </a:lnTo>
                <a:lnTo>
                  <a:pt x="12654" y="6789"/>
                </a:lnTo>
                <a:lnTo>
                  <a:pt x="12386" y="6473"/>
                </a:lnTo>
                <a:lnTo>
                  <a:pt x="12094" y="6181"/>
                </a:lnTo>
                <a:lnTo>
                  <a:pt x="11778" y="5937"/>
                </a:lnTo>
                <a:lnTo>
                  <a:pt x="11461" y="5743"/>
                </a:lnTo>
                <a:lnTo>
                  <a:pt x="11096" y="5572"/>
                </a:lnTo>
                <a:lnTo>
                  <a:pt x="10731" y="5426"/>
                </a:lnTo>
                <a:lnTo>
                  <a:pt x="10342" y="5329"/>
                </a:lnTo>
                <a:lnTo>
                  <a:pt x="9953" y="5256"/>
                </a:lnTo>
                <a:lnTo>
                  <a:pt x="9539" y="5207"/>
                </a:lnTo>
                <a:close/>
                <a:moveTo>
                  <a:pt x="7714" y="511"/>
                </a:moveTo>
                <a:lnTo>
                  <a:pt x="8687" y="536"/>
                </a:lnTo>
                <a:lnTo>
                  <a:pt x="9685" y="560"/>
                </a:lnTo>
                <a:lnTo>
                  <a:pt x="10658" y="633"/>
                </a:lnTo>
                <a:lnTo>
                  <a:pt x="11340" y="633"/>
                </a:lnTo>
                <a:lnTo>
                  <a:pt x="11680" y="609"/>
                </a:lnTo>
                <a:lnTo>
                  <a:pt x="12021" y="609"/>
                </a:lnTo>
                <a:lnTo>
                  <a:pt x="12264" y="633"/>
                </a:lnTo>
                <a:lnTo>
                  <a:pt x="12483" y="706"/>
                </a:lnTo>
                <a:lnTo>
                  <a:pt x="12654" y="779"/>
                </a:lnTo>
                <a:lnTo>
                  <a:pt x="12800" y="876"/>
                </a:lnTo>
                <a:lnTo>
                  <a:pt x="12921" y="1022"/>
                </a:lnTo>
                <a:lnTo>
                  <a:pt x="13019" y="1168"/>
                </a:lnTo>
                <a:lnTo>
                  <a:pt x="13092" y="1314"/>
                </a:lnTo>
                <a:lnTo>
                  <a:pt x="13140" y="1484"/>
                </a:lnTo>
                <a:lnTo>
                  <a:pt x="13262" y="1874"/>
                </a:lnTo>
                <a:lnTo>
                  <a:pt x="13335" y="2263"/>
                </a:lnTo>
                <a:lnTo>
                  <a:pt x="13432" y="2652"/>
                </a:lnTo>
                <a:lnTo>
                  <a:pt x="13481" y="2847"/>
                </a:lnTo>
                <a:lnTo>
                  <a:pt x="13554" y="3017"/>
                </a:lnTo>
                <a:lnTo>
                  <a:pt x="13627" y="3115"/>
                </a:lnTo>
                <a:lnTo>
                  <a:pt x="13724" y="3139"/>
                </a:lnTo>
                <a:lnTo>
                  <a:pt x="13822" y="3139"/>
                </a:lnTo>
                <a:lnTo>
                  <a:pt x="13919" y="3090"/>
                </a:lnTo>
                <a:lnTo>
                  <a:pt x="14138" y="3066"/>
                </a:lnTo>
                <a:lnTo>
                  <a:pt x="14357" y="3066"/>
                </a:lnTo>
                <a:lnTo>
                  <a:pt x="14795" y="3090"/>
                </a:lnTo>
                <a:lnTo>
                  <a:pt x="15233" y="3139"/>
                </a:lnTo>
                <a:lnTo>
                  <a:pt x="15671" y="3163"/>
                </a:lnTo>
                <a:lnTo>
                  <a:pt x="16084" y="3188"/>
                </a:lnTo>
                <a:lnTo>
                  <a:pt x="16571" y="3212"/>
                </a:lnTo>
                <a:lnTo>
                  <a:pt x="16839" y="3212"/>
                </a:lnTo>
                <a:lnTo>
                  <a:pt x="17082" y="3188"/>
                </a:lnTo>
                <a:lnTo>
                  <a:pt x="17325" y="3163"/>
                </a:lnTo>
                <a:lnTo>
                  <a:pt x="17520" y="3066"/>
                </a:lnTo>
                <a:lnTo>
                  <a:pt x="17496" y="3261"/>
                </a:lnTo>
                <a:lnTo>
                  <a:pt x="17496" y="3480"/>
                </a:lnTo>
                <a:lnTo>
                  <a:pt x="17544" y="5086"/>
                </a:lnTo>
                <a:lnTo>
                  <a:pt x="17593" y="6789"/>
                </a:lnTo>
                <a:lnTo>
                  <a:pt x="17617" y="8517"/>
                </a:lnTo>
                <a:lnTo>
                  <a:pt x="17666" y="11753"/>
                </a:lnTo>
                <a:lnTo>
                  <a:pt x="17666" y="12483"/>
                </a:lnTo>
                <a:lnTo>
                  <a:pt x="17642" y="13213"/>
                </a:lnTo>
                <a:lnTo>
                  <a:pt x="17617" y="13943"/>
                </a:lnTo>
                <a:lnTo>
                  <a:pt x="17617" y="14673"/>
                </a:lnTo>
                <a:lnTo>
                  <a:pt x="17544" y="14673"/>
                </a:lnTo>
                <a:lnTo>
                  <a:pt x="16449" y="14746"/>
                </a:lnTo>
                <a:lnTo>
                  <a:pt x="15379" y="14794"/>
                </a:lnTo>
                <a:lnTo>
                  <a:pt x="14308" y="14794"/>
                </a:lnTo>
                <a:lnTo>
                  <a:pt x="13238" y="14770"/>
                </a:lnTo>
                <a:lnTo>
                  <a:pt x="11072" y="14721"/>
                </a:lnTo>
                <a:lnTo>
                  <a:pt x="10001" y="14697"/>
                </a:lnTo>
                <a:lnTo>
                  <a:pt x="8931" y="14673"/>
                </a:lnTo>
                <a:lnTo>
                  <a:pt x="7811" y="14673"/>
                </a:lnTo>
                <a:lnTo>
                  <a:pt x="6692" y="14721"/>
                </a:lnTo>
                <a:lnTo>
                  <a:pt x="4454" y="14819"/>
                </a:lnTo>
                <a:lnTo>
                  <a:pt x="2215" y="14892"/>
                </a:lnTo>
                <a:lnTo>
                  <a:pt x="1826" y="14892"/>
                </a:lnTo>
                <a:lnTo>
                  <a:pt x="1436" y="14867"/>
                </a:lnTo>
                <a:lnTo>
                  <a:pt x="828" y="14867"/>
                </a:lnTo>
                <a:lnTo>
                  <a:pt x="633" y="14916"/>
                </a:lnTo>
                <a:lnTo>
                  <a:pt x="658" y="14624"/>
                </a:lnTo>
                <a:lnTo>
                  <a:pt x="658" y="14308"/>
                </a:lnTo>
                <a:lnTo>
                  <a:pt x="658" y="13724"/>
                </a:lnTo>
                <a:lnTo>
                  <a:pt x="633" y="13115"/>
                </a:lnTo>
                <a:lnTo>
                  <a:pt x="633" y="12531"/>
                </a:lnTo>
                <a:lnTo>
                  <a:pt x="682" y="10804"/>
                </a:lnTo>
                <a:lnTo>
                  <a:pt x="706" y="9928"/>
                </a:lnTo>
                <a:lnTo>
                  <a:pt x="682" y="9076"/>
                </a:lnTo>
                <a:lnTo>
                  <a:pt x="585" y="7349"/>
                </a:lnTo>
                <a:lnTo>
                  <a:pt x="512" y="5597"/>
                </a:lnTo>
                <a:lnTo>
                  <a:pt x="463" y="4794"/>
                </a:lnTo>
                <a:lnTo>
                  <a:pt x="439" y="4380"/>
                </a:lnTo>
                <a:lnTo>
                  <a:pt x="439" y="3991"/>
                </a:lnTo>
                <a:lnTo>
                  <a:pt x="439" y="3601"/>
                </a:lnTo>
                <a:lnTo>
                  <a:pt x="390" y="3236"/>
                </a:lnTo>
                <a:lnTo>
                  <a:pt x="706" y="3285"/>
                </a:lnTo>
                <a:lnTo>
                  <a:pt x="1217" y="3285"/>
                </a:lnTo>
                <a:lnTo>
                  <a:pt x="1436" y="3261"/>
                </a:lnTo>
                <a:lnTo>
                  <a:pt x="1655" y="3212"/>
                </a:lnTo>
                <a:lnTo>
                  <a:pt x="1753" y="3163"/>
                </a:lnTo>
                <a:lnTo>
                  <a:pt x="1826" y="3115"/>
                </a:lnTo>
                <a:lnTo>
                  <a:pt x="1874" y="3042"/>
                </a:lnTo>
                <a:lnTo>
                  <a:pt x="1899" y="2969"/>
                </a:lnTo>
                <a:lnTo>
                  <a:pt x="1899" y="2896"/>
                </a:lnTo>
                <a:lnTo>
                  <a:pt x="1874" y="2823"/>
                </a:lnTo>
                <a:lnTo>
                  <a:pt x="1947" y="2725"/>
                </a:lnTo>
                <a:lnTo>
                  <a:pt x="2069" y="2652"/>
                </a:lnTo>
                <a:lnTo>
                  <a:pt x="2191" y="2579"/>
                </a:lnTo>
                <a:lnTo>
                  <a:pt x="2312" y="2555"/>
                </a:lnTo>
                <a:lnTo>
                  <a:pt x="2458" y="2531"/>
                </a:lnTo>
                <a:lnTo>
                  <a:pt x="2580" y="2531"/>
                </a:lnTo>
                <a:lnTo>
                  <a:pt x="2702" y="2555"/>
                </a:lnTo>
                <a:lnTo>
                  <a:pt x="2823" y="2579"/>
                </a:lnTo>
                <a:lnTo>
                  <a:pt x="2945" y="2628"/>
                </a:lnTo>
                <a:lnTo>
                  <a:pt x="3067" y="2677"/>
                </a:lnTo>
                <a:lnTo>
                  <a:pt x="3164" y="2774"/>
                </a:lnTo>
                <a:lnTo>
                  <a:pt x="3237" y="2847"/>
                </a:lnTo>
                <a:lnTo>
                  <a:pt x="3310" y="2944"/>
                </a:lnTo>
                <a:lnTo>
                  <a:pt x="3334" y="2993"/>
                </a:lnTo>
                <a:lnTo>
                  <a:pt x="3334" y="3017"/>
                </a:lnTo>
                <a:lnTo>
                  <a:pt x="3383" y="3115"/>
                </a:lnTo>
                <a:lnTo>
                  <a:pt x="3456" y="3163"/>
                </a:lnTo>
                <a:lnTo>
                  <a:pt x="3529" y="3188"/>
                </a:lnTo>
                <a:lnTo>
                  <a:pt x="3602" y="3163"/>
                </a:lnTo>
                <a:lnTo>
                  <a:pt x="3821" y="3188"/>
                </a:lnTo>
                <a:lnTo>
                  <a:pt x="4162" y="3212"/>
                </a:lnTo>
                <a:lnTo>
                  <a:pt x="4332" y="3188"/>
                </a:lnTo>
                <a:lnTo>
                  <a:pt x="4502" y="3139"/>
                </a:lnTo>
                <a:lnTo>
                  <a:pt x="4551" y="3090"/>
                </a:lnTo>
                <a:lnTo>
                  <a:pt x="4575" y="3042"/>
                </a:lnTo>
                <a:lnTo>
                  <a:pt x="4600" y="2993"/>
                </a:lnTo>
                <a:lnTo>
                  <a:pt x="4600" y="2920"/>
                </a:lnTo>
                <a:lnTo>
                  <a:pt x="4721" y="2725"/>
                </a:lnTo>
                <a:lnTo>
                  <a:pt x="4794" y="2506"/>
                </a:lnTo>
                <a:lnTo>
                  <a:pt x="4867" y="2263"/>
                </a:lnTo>
                <a:lnTo>
                  <a:pt x="4940" y="2020"/>
                </a:lnTo>
                <a:lnTo>
                  <a:pt x="5062" y="1533"/>
                </a:lnTo>
                <a:lnTo>
                  <a:pt x="5135" y="1290"/>
                </a:lnTo>
                <a:lnTo>
                  <a:pt x="5232" y="1095"/>
                </a:lnTo>
                <a:lnTo>
                  <a:pt x="5281" y="998"/>
                </a:lnTo>
                <a:lnTo>
                  <a:pt x="5354" y="925"/>
                </a:lnTo>
                <a:lnTo>
                  <a:pt x="5500" y="803"/>
                </a:lnTo>
                <a:lnTo>
                  <a:pt x="5695" y="706"/>
                </a:lnTo>
                <a:lnTo>
                  <a:pt x="5889" y="657"/>
                </a:lnTo>
                <a:lnTo>
                  <a:pt x="6108" y="609"/>
                </a:lnTo>
                <a:lnTo>
                  <a:pt x="6327" y="584"/>
                </a:lnTo>
                <a:lnTo>
                  <a:pt x="6717" y="560"/>
                </a:lnTo>
                <a:lnTo>
                  <a:pt x="7203" y="536"/>
                </a:lnTo>
                <a:lnTo>
                  <a:pt x="7714" y="511"/>
                </a:lnTo>
                <a:close/>
                <a:moveTo>
                  <a:pt x="7714" y="0"/>
                </a:moveTo>
                <a:lnTo>
                  <a:pt x="7130" y="25"/>
                </a:lnTo>
                <a:lnTo>
                  <a:pt x="6546" y="49"/>
                </a:lnTo>
                <a:lnTo>
                  <a:pt x="6157" y="98"/>
                </a:lnTo>
                <a:lnTo>
                  <a:pt x="5768" y="146"/>
                </a:lnTo>
                <a:lnTo>
                  <a:pt x="5573" y="195"/>
                </a:lnTo>
                <a:lnTo>
                  <a:pt x="5378" y="268"/>
                </a:lnTo>
                <a:lnTo>
                  <a:pt x="5208" y="365"/>
                </a:lnTo>
                <a:lnTo>
                  <a:pt x="5062" y="487"/>
                </a:lnTo>
                <a:lnTo>
                  <a:pt x="4940" y="584"/>
                </a:lnTo>
                <a:lnTo>
                  <a:pt x="4843" y="706"/>
                </a:lnTo>
                <a:lnTo>
                  <a:pt x="4697" y="949"/>
                </a:lnTo>
                <a:lnTo>
                  <a:pt x="4575" y="1241"/>
                </a:lnTo>
                <a:lnTo>
                  <a:pt x="4502" y="1533"/>
                </a:lnTo>
                <a:lnTo>
                  <a:pt x="4332" y="2141"/>
                </a:lnTo>
                <a:lnTo>
                  <a:pt x="4113" y="2750"/>
                </a:lnTo>
                <a:lnTo>
                  <a:pt x="3894" y="2774"/>
                </a:lnTo>
                <a:lnTo>
                  <a:pt x="3699" y="2774"/>
                </a:lnTo>
                <a:lnTo>
                  <a:pt x="3602" y="2628"/>
                </a:lnTo>
                <a:lnTo>
                  <a:pt x="3505" y="2482"/>
                </a:lnTo>
                <a:lnTo>
                  <a:pt x="3359" y="2385"/>
                </a:lnTo>
                <a:lnTo>
                  <a:pt x="3213" y="2287"/>
                </a:lnTo>
                <a:lnTo>
                  <a:pt x="3067" y="2214"/>
                </a:lnTo>
                <a:lnTo>
                  <a:pt x="2896" y="2166"/>
                </a:lnTo>
                <a:lnTo>
                  <a:pt x="2702" y="2117"/>
                </a:lnTo>
                <a:lnTo>
                  <a:pt x="2531" y="2093"/>
                </a:lnTo>
                <a:lnTo>
                  <a:pt x="2410" y="2117"/>
                </a:lnTo>
                <a:lnTo>
                  <a:pt x="2264" y="2141"/>
                </a:lnTo>
                <a:lnTo>
                  <a:pt x="2118" y="2166"/>
                </a:lnTo>
                <a:lnTo>
                  <a:pt x="1947" y="2239"/>
                </a:lnTo>
                <a:lnTo>
                  <a:pt x="1801" y="2312"/>
                </a:lnTo>
                <a:lnTo>
                  <a:pt x="1680" y="2409"/>
                </a:lnTo>
                <a:lnTo>
                  <a:pt x="1558" y="2506"/>
                </a:lnTo>
                <a:lnTo>
                  <a:pt x="1485" y="2628"/>
                </a:lnTo>
                <a:lnTo>
                  <a:pt x="1242" y="2652"/>
                </a:lnTo>
                <a:lnTo>
                  <a:pt x="1023" y="2677"/>
                </a:lnTo>
                <a:lnTo>
                  <a:pt x="220" y="2677"/>
                </a:lnTo>
                <a:lnTo>
                  <a:pt x="171" y="2701"/>
                </a:lnTo>
                <a:lnTo>
                  <a:pt x="122" y="2725"/>
                </a:lnTo>
                <a:lnTo>
                  <a:pt x="74" y="2774"/>
                </a:lnTo>
                <a:lnTo>
                  <a:pt x="25" y="2823"/>
                </a:lnTo>
                <a:lnTo>
                  <a:pt x="1" y="2896"/>
                </a:lnTo>
                <a:lnTo>
                  <a:pt x="25" y="4258"/>
                </a:lnTo>
                <a:lnTo>
                  <a:pt x="49" y="5597"/>
                </a:lnTo>
                <a:lnTo>
                  <a:pt x="98" y="7349"/>
                </a:lnTo>
                <a:lnTo>
                  <a:pt x="195" y="9076"/>
                </a:lnTo>
                <a:lnTo>
                  <a:pt x="195" y="9879"/>
                </a:lnTo>
                <a:lnTo>
                  <a:pt x="195" y="10706"/>
                </a:lnTo>
                <a:lnTo>
                  <a:pt x="171" y="11534"/>
                </a:lnTo>
                <a:lnTo>
                  <a:pt x="122" y="12337"/>
                </a:lnTo>
                <a:lnTo>
                  <a:pt x="98" y="12994"/>
                </a:lnTo>
                <a:lnTo>
                  <a:pt x="98" y="13626"/>
                </a:lnTo>
                <a:lnTo>
                  <a:pt x="122" y="14916"/>
                </a:lnTo>
                <a:lnTo>
                  <a:pt x="122" y="14965"/>
                </a:lnTo>
                <a:lnTo>
                  <a:pt x="147" y="15038"/>
                </a:lnTo>
                <a:lnTo>
                  <a:pt x="195" y="15086"/>
                </a:lnTo>
                <a:lnTo>
                  <a:pt x="244" y="15111"/>
                </a:lnTo>
                <a:lnTo>
                  <a:pt x="268" y="15184"/>
                </a:lnTo>
                <a:lnTo>
                  <a:pt x="317" y="15257"/>
                </a:lnTo>
                <a:lnTo>
                  <a:pt x="487" y="15354"/>
                </a:lnTo>
                <a:lnTo>
                  <a:pt x="706" y="15403"/>
                </a:lnTo>
                <a:lnTo>
                  <a:pt x="925" y="15427"/>
                </a:lnTo>
                <a:lnTo>
                  <a:pt x="1144" y="15451"/>
                </a:lnTo>
                <a:lnTo>
                  <a:pt x="1607" y="15451"/>
                </a:lnTo>
                <a:lnTo>
                  <a:pt x="2020" y="15427"/>
                </a:lnTo>
                <a:lnTo>
                  <a:pt x="3140" y="15403"/>
                </a:lnTo>
                <a:lnTo>
                  <a:pt x="4259" y="15378"/>
                </a:lnTo>
                <a:lnTo>
                  <a:pt x="5378" y="15330"/>
                </a:lnTo>
                <a:lnTo>
                  <a:pt x="6498" y="15281"/>
                </a:lnTo>
                <a:lnTo>
                  <a:pt x="7617" y="15232"/>
                </a:lnTo>
                <a:lnTo>
                  <a:pt x="8736" y="15208"/>
                </a:lnTo>
                <a:lnTo>
                  <a:pt x="9855" y="15232"/>
                </a:lnTo>
                <a:lnTo>
                  <a:pt x="10950" y="15257"/>
                </a:lnTo>
                <a:lnTo>
                  <a:pt x="13140" y="15305"/>
                </a:lnTo>
                <a:lnTo>
                  <a:pt x="14235" y="15330"/>
                </a:lnTo>
                <a:lnTo>
                  <a:pt x="15330" y="15330"/>
                </a:lnTo>
                <a:lnTo>
                  <a:pt x="16449" y="15305"/>
                </a:lnTo>
                <a:lnTo>
                  <a:pt x="17544" y="15208"/>
                </a:lnTo>
                <a:lnTo>
                  <a:pt x="17642" y="15184"/>
                </a:lnTo>
                <a:lnTo>
                  <a:pt x="17715" y="15135"/>
                </a:lnTo>
                <a:lnTo>
                  <a:pt x="17788" y="15184"/>
                </a:lnTo>
                <a:lnTo>
                  <a:pt x="17861" y="15208"/>
                </a:lnTo>
                <a:lnTo>
                  <a:pt x="17958" y="15232"/>
                </a:lnTo>
                <a:lnTo>
                  <a:pt x="18031" y="15208"/>
                </a:lnTo>
                <a:lnTo>
                  <a:pt x="18104" y="15184"/>
                </a:lnTo>
                <a:lnTo>
                  <a:pt x="18177" y="15111"/>
                </a:lnTo>
                <a:lnTo>
                  <a:pt x="18201" y="15038"/>
                </a:lnTo>
                <a:lnTo>
                  <a:pt x="18226" y="14940"/>
                </a:lnTo>
                <a:lnTo>
                  <a:pt x="18201" y="14186"/>
                </a:lnTo>
                <a:lnTo>
                  <a:pt x="18226" y="13432"/>
                </a:lnTo>
                <a:lnTo>
                  <a:pt x="18250" y="12677"/>
                </a:lnTo>
                <a:lnTo>
                  <a:pt x="18250" y="11923"/>
                </a:lnTo>
                <a:lnTo>
                  <a:pt x="18201" y="8711"/>
                </a:lnTo>
                <a:lnTo>
                  <a:pt x="18177" y="7081"/>
                </a:lnTo>
                <a:lnTo>
                  <a:pt x="18104" y="5475"/>
                </a:lnTo>
                <a:lnTo>
                  <a:pt x="18080" y="4794"/>
                </a:lnTo>
                <a:lnTo>
                  <a:pt x="18031" y="4137"/>
                </a:lnTo>
                <a:lnTo>
                  <a:pt x="17982" y="3480"/>
                </a:lnTo>
                <a:lnTo>
                  <a:pt x="17982" y="2798"/>
                </a:lnTo>
                <a:lnTo>
                  <a:pt x="17982" y="2750"/>
                </a:lnTo>
                <a:lnTo>
                  <a:pt x="17958" y="2701"/>
                </a:lnTo>
                <a:lnTo>
                  <a:pt x="17885" y="2652"/>
                </a:lnTo>
                <a:lnTo>
                  <a:pt x="17788" y="2628"/>
                </a:lnTo>
                <a:lnTo>
                  <a:pt x="17715" y="2628"/>
                </a:lnTo>
                <a:lnTo>
                  <a:pt x="17617" y="2579"/>
                </a:lnTo>
                <a:lnTo>
                  <a:pt x="17496" y="2555"/>
                </a:lnTo>
                <a:lnTo>
                  <a:pt x="17106" y="2555"/>
                </a:lnTo>
                <a:lnTo>
                  <a:pt x="16839" y="2604"/>
                </a:lnTo>
                <a:lnTo>
                  <a:pt x="16595" y="2628"/>
                </a:lnTo>
                <a:lnTo>
                  <a:pt x="15963" y="2652"/>
                </a:lnTo>
                <a:lnTo>
                  <a:pt x="15330" y="2628"/>
                </a:lnTo>
                <a:lnTo>
                  <a:pt x="14990" y="2604"/>
                </a:lnTo>
                <a:lnTo>
                  <a:pt x="14625" y="2555"/>
                </a:lnTo>
                <a:lnTo>
                  <a:pt x="14260" y="2555"/>
                </a:lnTo>
                <a:lnTo>
                  <a:pt x="14089" y="2579"/>
                </a:lnTo>
                <a:lnTo>
                  <a:pt x="13943" y="2628"/>
                </a:lnTo>
                <a:lnTo>
                  <a:pt x="13846" y="2263"/>
                </a:lnTo>
                <a:lnTo>
                  <a:pt x="13773" y="1874"/>
                </a:lnTo>
                <a:lnTo>
                  <a:pt x="13700" y="1509"/>
                </a:lnTo>
                <a:lnTo>
                  <a:pt x="13578" y="1168"/>
                </a:lnTo>
                <a:lnTo>
                  <a:pt x="13505" y="1022"/>
                </a:lnTo>
                <a:lnTo>
                  <a:pt x="13432" y="852"/>
                </a:lnTo>
                <a:lnTo>
                  <a:pt x="13335" y="706"/>
                </a:lnTo>
                <a:lnTo>
                  <a:pt x="13238" y="584"/>
                </a:lnTo>
                <a:lnTo>
                  <a:pt x="13092" y="463"/>
                </a:lnTo>
                <a:lnTo>
                  <a:pt x="12946" y="341"/>
                </a:lnTo>
                <a:lnTo>
                  <a:pt x="12775" y="268"/>
                </a:lnTo>
                <a:lnTo>
                  <a:pt x="12581" y="171"/>
                </a:lnTo>
                <a:lnTo>
                  <a:pt x="12386" y="146"/>
                </a:lnTo>
                <a:lnTo>
                  <a:pt x="12191" y="98"/>
                </a:lnTo>
                <a:lnTo>
                  <a:pt x="11802" y="98"/>
                </a:lnTo>
                <a:lnTo>
                  <a:pt x="11023" y="122"/>
                </a:lnTo>
                <a:lnTo>
                  <a:pt x="10488" y="122"/>
                </a:lnTo>
                <a:lnTo>
                  <a:pt x="9953" y="98"/>
                </a:lnTo>
                <a:lnTo>
                  <a:pt x="8882" y="25"/>
                </a:lnTo>
                <a:lnTo>
                  <a:pt x="829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6" name="Google Shape;2436;p49"/>
          <p:cNvSpPr/>
          <p:nvPr/>
        </p:nvSpPr>
        <p:spPr>
          <a:xfrm>
            <a:off x="2190047" y="725736"/>
            <a:ext cx="303087" cy="267720"/>
          </a:xfrm>
          <a:custGeom>
            <a:avLst/>
            <a:gdLst/>
            <a:ahLst/>
            <a:cxnLst/>
            <a:rect l="l" t="t" r="r" b="b"/>
            <a:pathLst>
              <a:path w="17714" h="15647" extrusionOk="0">
                <a:moveTo>
                  <a:pt x="9806" y="2118"/>
                </a:moveTo>
                <a:lnTo>
                  <a:pt x="9782" y="2166"/>
                </a:lnTo>
                <a:lnTo>
                  <a:pt x="9757" y="2239"/>
                </a:lnTo>
                <a:lnTo>
                  <a:pt x="9757" y="2312"/>
                </a:lnTo>
                <a:lnTo>
                  <a:pt x="9782" y="2483"/>
                </a:lnTo>
                <a:lnTo>
                  <a:pt x="9855" y="2677"/>
                </a:lnTo>
                <a:lnTo>
                  <a:pt x="9903" y="2872"/>
                </a:lnTo>
                <a:lnTo>
                  <a:pt x="9952" y="2945"/>
                </a:lnTo>
                <a:lnTo>
                  <a:pt x="10001" y="2969"/>
                </a:lnTo>
                <a:lnTo>
                  <a:pt x="10049" y="2994"/>
                </a:lnTo>
                <a:lnTo>
                  <a:pt x="10122" y="3018"/>
                </a:lnTo>
                <a:lnTo>
                  <a:pt x="10195" y="2994"/>
                </a:lnTo>
                <a:lnTo>
                  <a:pt x="10244" y="2945"/>
                </a:lnTo>
                <a:lnTo>
                  <a:pt x="10293" y="2896"/>
                </a:lnTo>
                <a:lnTo>
                  <a:pt x="10293" y="2823"/>
                </a:lnTo>
                <a:lnTo>
                  <a:pt x="10293" y="2702"/>
                </a:lnTo>
                <a:lnTo>
                  <a:pt x="10244" y="2580"/>
                </a:lnTo>
                <a:lnTo>
                  <a:pt x="10171" y="2361"/>
                </a:lnTo>
                <a:lnTo>
                  <a:pt x="10122" y="2264"/>
                </a:lnTo>
                <a:lnTo>
                  <a:pt x="10049" y="2191"/>
                </a:lnTo>
                <a:lnTo>
                  <a:pt x="9952" y="2118"/>
                </a:lnTo>
                <a:close/>
                <a:moveTo>
                  <a:pt x="13821" y="2312"/>
                </a:moveTo>
                <a:lnTo>
                  <a:pt x="13748" y="2385"/>
                </a:lnTo>
                <a:lnTo>
                  <a:pt x="13602" y="2531"/>
                </a:lnTo>
                <a:lnTo>
                  <a:pt x="13456" y="2677"/>
                </a:lnTo>
                <a:lnTo>
                  <a:pt x="13407" y="2775"/>
                </a:lnTo>
                <a:lnTo>
                  <a:pt x="13383" y="2872"/>
                </a:lnTo>
                <a:lnTo>
                  <a:pt x="13407" y="2921"/>
                </a:lnTo>
                <a:lnTo>
                  <a:pt x="13431" y="2945"/>
                </a:lnTo>
                <a:lnTo>
                  <a:pt x="13456" y="2994"/>
                </a:lnTo>
                <a:lnTo>
                  <a:pt x="13504" y="3018"/>
                </a:lnTo>
                <a:lnTo>
                  <a:pt x="13602" y="3018"/>
                </a:lnTo>
                <a:lnTo>
                  <a:pt x="13699" y="2969"/>
                </a:lnTo>
                <a:lnTo>
                  <a:pt x="13796" y="2921"/>
                </a:lnTo>
                <a:lnTo>
                  <a:pt x="13894" y="2848"/>
                </a:lnTo>
                <a:lnTo>
                  <a:pt x="14040" y="2702"/>
                </a:lnTo>
                <a:lnTo>
                  <a:pt x="14113" y="2604"/>
                </a:lnTo>
                <a:lnTo>
                  <a:pt x="14137" y="2507"/>
                </a:lnTo>
                <a:lnTo>
                  <a:pt x="14113" y="2434"/>
                </a:lnTo>
                <a:lnTo>
                  <a:pt x="14064" y="2361"/>
                </a:lnTo>
                <a:lnTo>
                  <a:pt x="13991" y="2312"/>
                </a:lnTo>
                <a:close/>
                <a:moveTo>
                  <a:pt x="15232" y="4600"/>
                </a:moveTo>
                <a:lnTo>
                  <a:pt x="15037" y="4648"/>
                </a:lnTo>
                <a:lnTo>
                  <a:pt x="14867" y="4697"/>
                </a:lnTo>
                <a:lnTo>
                  <a:pt x="14672" y="4770"/>
                </a:lnTo>
                <a:lnTo>
                  <a:pt x="14575" y="4794"/>
                </a:lnTo>
                <a:lnTo>
                  <a:pt x="14478" y="4843"/>
                </a:lnTo>
                <a:lnTo>
                  <a:pt x="14429" y="4916"/>
                </a:lnTo>
                <a:lnTo>
                  <a:pt x="14429" y="4965"/>
                </a:lnTo>
                <a:lnTo>
                  <a:pt x="14453" y="5038"/>
                </a:lnTo>
                <a:lnTo>
                  <a:pt x="14502" y="5086"/>
                </a:lnTo>
                <a:lnTo>
                  <a:pt x="14721" y="5135"/>
                </a:lnTo>
                <a:lnTo>
                  <a:pt x="14964" y="5135"/>
                </a:lnTo>
                <a:lnTo>
                  <a:pt x="15086" y="5111"/>
                </a:lnTo>
                <a:lnTo>
                  <a:pt x="15183" y="5086"/>
                </a:lnTo>
                <a:lnTo>
                  <a:pt x="15281" y="5038"/>
                </a:lnTo>
                <a:lnTo>
                  <a:pt x="15378" y="4965"/>
                </a:lnTo>
                <a:lnTo>
                  <a:pt x="15402" y="4916"/>
                </a:lnTo>
                <a:lnTo>
                  <a:pt x="15427" y="4867"/>
                </a:lnTo>
                <a:lnTo>
                  <a:pt x="15427" y="4794"/>
                </a:lnTo>
                <a:lnTo>
                  <a:pt x="15427" y="4746"/>
                </a:lnTo>
                <a:lnTo>
                  <a:pt x="15402" y="4673"/>
                </a:lnTo>
                <a:lnTo>
                  <a:pt x="15354" y="4648"/>
                </a:lnTo>
                <a:lnTo>
                  <a:pt x="15305" y="4624"/>
                </a:lnTo>
                <a:lnTo>
                  <a:pt x="15232" y="4600"/>
                </a:lnTo>
                <a:close/>
                <a:moveTo>
                  <a:pt x="9052" y="4721"/>
                </a:moveTo>
                <a:lnTo>
                  <a:pt x="8954" y="4746"/>
                </a:lnTo>
                <a:lnTo>
                  <a:pt x="8711" y="4794"/>
                </a:lnTo>
                <a:lnTo>
                  <a:pt x="8516" y="4819"/>
                </a:lnTo>
                <a:lnTo>
                  <a:pt x="8419" y="4867"/>
                </a:lnTo>
                <a:lnTo>
                  <a:pt x="8346" y="4916"/>
                </a:lnTo>
                <a:lnTo>
                  <a:pt x="8273" y="4989"/>
                </a:lnTo>
                <a:lnTo>
                  <a:pt x="8249" y="5062"/>
                </a:lnTo>
                <a:lnTo>
                  <a:pt x="8273" y="5159"/>
                </a:lnTo>
                <a:lnTo>
                  <a:pt x="8297" y="5184"/>
                </a:lnTo>
                <a:lnTo>
                  <a:pt x="8346" y="5208"/>
                </a:lnTo>
                <a:lnTo>
                  <a:pt x="8443" y="5257"/>
                </a:lnTo>
                <a:lnTo>
                  <a:pt x="8930" y="5257"/>
                </a:lnTo>
                <a:lnTo>
                  <a:pt x="9076" y="5232"/>
                </a:lnTo>
                <a:lnTo>
                  <a:pt x="9198" y="5184"/>
                </a:lnTo>
                <a:lnTo>
                  <a:pt x="9319" y="5086"/>
                </a:lnTo>
                <a:lnTo>
                  <a:pt x="9344" y="5038"/>
                </a:lnTo>
                <a:lnTo>
                  <a:pt x="9344" y="4989"/>
                </a:lnTo>
                <a:lnTo>
                  <a:pt x="9319" y="4892"/>
                </a:lnTo>
                <a:lnTo>
                  <a:pt x="9246" y="4794"/>
                </a:lnTo>
                <a:lnTo>
                  <a:pt x="9173" y="4746"/>
                </a:lnTo>
                <a:lnTo>
                  <a:pt x="9052" y="4721"/>
                </a:lnTo>
                <a:close/>
                <a:moveTo>
                  <a:pt x="11801" y="3505"/>
                </a:moveTo>
                <a:lnTo>
                  <a:pt x="12020" y="3529"/>
                </a:lnTo>
                <a:lnTo>
                  <a:pt x="12263" y="3578"/>
                </a:lnTo>
                <a:lnTo>
                  <a:pt x="12482" y="3651"/>
                </a:lnTo>
                <a:lnTo>
                  <a:pt x="12701" y="3772"/>
                </a:lnTo>
                <a:lnTo>
                  <a:pt x="12872" y="3918"/>
                </a:lnTo>
                <a:lnTo>
                  <a:pt x="13042" y="4089"/>
                </a:lnTo>
                <a:lnTo>
                  <a:pt x="13212" y="4283"/>
                </a:lnTo>
                <a:lnTo>
                  <a:pt x="13334" y="4478"/>
                </a:lnTo>
                <a:lnTo>
                  <a:pt x="13431" y="4697"/>
                </a:lnTo>
                <a:lnTo>
                  <a:pt x="13480" y="4867"/>
                </a:lnTo>
                <a:lnTo>
                  <a:pt x="13504" y="5038"/>
                </a:lnTo>
                <a:lnTo>
                  <a:pt x="13504" y="5208"/>
                </a:lnTo>
                <a:lnTo>
                  <a:pt x="13480" y="5378"/>
                </a:lnTo>
                <a:lnTo>
                  <a:pt x="13456" y="5549"/>
                </a:lnTo>
                <a:lnTo>
                  <a:pt x="13407" y="5719"/>
                </a:lnTo>
                <a:lnTo>
                  <a:pt x="13334" y="5889"/>
                </a:lnTo>
                <a:lnTo>
                  <a:pt x="13237" y="6035"/>
                </a:lnTo>
                <a:lnTo>
                  <a:pt x="13139" y="6181"/>
                </a:lnTo>
                <a:lnTo>
                  <a:pt x="13042" y="6303"/>
                </a:lnTo>
                <a:lnTo>
                  <a:pt x="12920" y="6425"/>
                </a:lnTo>
                <a:lnTo>
                  <a:pt x="12774" y="6546"/>
                </a:lnTo>
                <a:lnTo>
                  <a:pt x="12628" y="6644"/>
                </a:lnTo>
                <a:lnTo>
                  <a:pt x="12482" y="6741"/>
                </a:lnTo>
                <a:lnTo>
                  <a:pt x="12336" y="6814"/>
                </a:lnTo>
                <a:lnTo>
                  <a:pt x="12166" y="6863"/>
                </a:lnTo>
                <a:lnTo>
                  <a:pt x="11996" y="6911"/>
                </a:lnTo>
                <a:lnTo>
                  <a:pt x="11801" y="6936"/>
                </a:lnTo>
                <a:lnTo>
                  <a:pt x="11631" y="6936"/>
                </a:lnTo>
                <a:lnTo>
                  <a:pt x="11485" y="6911"/>
                </a:lnTo>
                <a:lnTo>
                  <a:pt x="11315" y="6863"/>
                </a:lnTo>
                <a:lnTo>
                  <a:pt x="11169" y="6814"/>
                </a:lnTo>
                <a:lnTo>
                  <a:pt x="11023" y="6741"/>
                </a:lnTo>
                <a:lnTo>
                  <a:pt x="10901" y="6644"/>
                </a:lnTo>
                <a:lnTo>
                  <a:pt x="10779" y="6546"/>
                </a:lnTo>
                <a:lnTo>
                  <a:pt x="10658" y="6425"/>
                </a:lnTo>
                <a:lnTo>
                  <a:pt x="10560" y="6303"/>
                </a:lnTo>
                <a:lnTo>
                  <a:pt x="10463" y="6157"/>
                </a:lnTo>
                <a:lnTo>
                  <a:pt x="10317" y="5865"/>
                </a:lnTo>
                <a:lnTo>
                  <a:pt x="10195" y="5524"/>
                </a:lnTo>
                <a:lnTo>
                  <a:pt x="10147" y="5208"/>
                </a:lnTo>
                <a:lnTo>
                  <a:pt x="10147" y="4892"/>
                </a:lnTo>
                <a:lnTo>
                  <a:pt x="10195" y="4575"/>
                </a:lnTo>
                <a:lnTo>
                  <a:pt x="10244" y="4405"/>
                </a:lnTo>
                <a:lnTo>
                  <a:pt x="10317" y="4259"/>
                </a:lnTo>
                <a:lnTo>
                  <a:pt x="10414" y="4089"/>
                </a:lnTo>
                <a:lnTo>
                  <a:pt x="10560" y="3943"/>
                </a:lnTo>
                <a:lnTo>
                  <a:pt x="10901" y="3772"/>
                </a:lnTo>
                <a:lnTo>
                  <a:pt x="11242" y="3602"/>
                </a:lnTo>
                <a:lnTo>
                  <a:pt x="11436" y="3553"/>
                </a:lnTo>
                <a:lnTo>
                  <a:pt x="11607" y="3529"/>
                </a:lnTo>
                <a:lnTo>
                  <a:pt x="11801" y="3505"/>
                </a:lnTo>
                <a:close/>
                <a:moveTo>
                  <a:pt x="11753" y="2969"/>
                </a:moveTo>
                <a:lnTo>
                  <a:pt x="11461" y="2994"/>
                </a:lnTo>
                <a:lnTo>
                  <a:pt x="11169" y="3042"/>
                </a:lnTo>
                <a:lnTo>
                  <a:pt x="10901" y="3115"/>
                </a:lnTo>
                <a:lnTo>
                  <a:pt x="10633" y="3237"/>
                </a:lnTo>
                <a:lnTo>
                  <a:pt x="10390" y="3407"/>
                </a:lnTo>
                <a:lnTo>
                  <a:pt x="10195" y="3578"/>
                </a:lnTo>
                <a:lnTo>
                  <a:pt x="10074" y="3724"/>
                </a:lnTo>
                <a:lnTo>
                  <a:pt x="9952" y="3845"/>
                </a:lnTo>
                <a:lnTo>
                  <a:pt x="9830" y="4040"/>
                </a:lnTo>
                <a:lnTo>
                  <a:pt x="9757" y="4235"/>
                </a:lnTo>
                <a:lnTo>
                  <a:pt x="9684" y="4429"/>
                </a:lnTo>
                <a:lnTo>
                  <a:pt x="9636" y="4648"/>
                </a:lnTo>
                <a:lnTo>
                  <a:pt x="9611" y="4843"/>
                </a:lnTo>
                <a:lnTo>
                  <a:pt x="9611" y="5062"/>
                </a:lnTo>
                <a:lnTo>
                  <a:pt x="9611" y="5281"/>
                </a:lnTo>
                <a:lnTo>
                  <a:pt x="9636" y="5476"/>
                </a:lnTo>
                <a:lnTo>
                  <a:pt x="9684" y="5719"/>
                </a:lnTo>
                <a:lnTo>
                  <a:pt x="9757" y="5962"/>
                </a:lnTo>
                <a:lnTo>
                  <a:pt x="9830" y="6181"/>
                </a:lnTo>
                <a:lnTo>
                  <a:pt x="9952" y="6376"/>
                </a:lnTo>
                <a:lnTo>
                  <a:pt x="10074" y="6571"/>
                </a:lnTo>
                <a:lnTo>
                  <a:pt x="10220" y="6765"/>
                </a:lnTo>
                <a:lnTo>
                  <a:pt x="10366" y="6911"/>
                </a:lnTo>
                <a:lnTo>
                  <a:pt x="10536" y="7057"/>
                </a:lnTo>
                <a:lnTo>
                  <a:pt x="10731" y="7203"/>
                </a:lnTo>
                <a:lnTo>
                  <a:pt x="10925" y="7301"/>
                </a:lnTo>
                <a:lnTo>
                  <a:pt x="11120" y="7374"/>
                </a:lnTo>
                <a:lnTo>
                  <a:pt x="11363" y="7447"/>
                </a:lnTo>
                <a:lnTo>
                  <a:pt x="11582" y="7471"/>
                </a:lnTo>
                <a:lnTo>
                  <a:pt x="11826" y="7471"/>
                </a:lnTo>
                <a:lnTo>
                  <a:pt x="12069" y="7447"/>
                </a:lnTo>
                <a:lnTo>
                  <a:pt x="12312" y="7398"/>
                </a:lnTo>
                <a:lnTo>
                  <a:pt x="12531" y="7349"/>
                </a:lnTo>
                <a:lnTo>
                  <a:pt x="12750" y="7252"/>
                </a:lnTo>
                <a:lnTo>
                  <a:pt x="12945" y="7130"/>
                </a:lnTo>
                <a:lnTo>
                  <a:pt x="13139" y="6984"/>
                </a:lnTo>
                <a:lnTo>
                  <a:pt x="13310" y="6838"/>
                </a:lnTo>
                <a:lnTo>
                  <a:pt x="13480" y="6644"/>
                </a:lnTo>
                <a:lnTo>
                  <a:pt x="13602" y="6473"/>
                </a:lnTo>
                <a:lnTo>
                  <a:pt x="13723" y="6254"/>
                </a:lnTo>
                <a:lnTo>
                  <a:pt x="13821" y="6060"/>
                </a:lnTo>
                <a:lnTo>
                  <a:pt x="13894" y="5841"/>
                </a:lnTo>
                <a:lnTo>
                  <a:pt x="13967" y="5597"/>
                </a:lnTo>
                <a:lnTo>
                  <a:pt x="13991" y="5378"/>
                </a:lnTo>
                <a:lnTo>
                  <a:pt x="14015" y="5135"/>
                </a:lnTo>
                <a:lnTo>
                  <a:pt x="13991" y="4916"/>
                </a:lnTo>
                <a:lnTo>
                  <a:pt x="13942" y="4673"/>
                </a:lnTo>
                <a:lnTo>
                  <a:pt x="13894" y="4454"/>
                </a:lnTo>
                <a:lnTo>
                  <a:pt x="13772" y="4210"/>
                </a:lnTo>
                <a:lnTo>
                  <a:pt x="13626" y="3967"/>
                </a:lnTo>
                <a:lnTo>
                  <a:pt x="13456" y="3748"/>
                </a:lnTo>
                <a:lnTo>
                  <a:pt x="13261" y="3553"/>
                </a:lnTo>
                <a:lnTo>
                  <a:pt x="13042" y="3383"/>
                </a:lnTo>
                <a:lnTo>
                  <a:pt x="12799" y="3237"/>
                </a:lnTo>
                <a:lnTo>
                  <a:pt x="12555" y="3115"/>
                </a:lnTo>
                <a:lnTo>
                  <a:pt x="12288" y="3042"/>
                </a:lnTo>
                <a:lnTo>
                  <a:pt x="12045" y="2994"/>
                </a:lnTo>
                <a:lnTo>
                  <a:pt x="11753" y="2969"/>
                </a:lnTo>
                <a:close/>
                <a:moveTo>
                  <a:pt x="9903" y="7057"/>
                </a:moveTo>
                <a:lnTo>
                  <a:pt x="9806" y="7082"/>
                </a:lnTo>
                <a:lnTo>
                  <a:pt x="9733" y="7130"/>
                </a:lnTo>
                <a:lnTo>
                  <a:pt x="9587" y="7276"/>
                </a:lnTo>
                <a:lnTo>
                  <a:pt x="9465" y="7471"/>
                </a:lnTo>
                <a:lnTo>
                  <a:pt x="9392" y="7641"/>
                </a:lnTo>
                <a:lnTo>
                  <a:pt x="9368" y="7739"/>
                </a:lnTo>
                <a:lnTo>
                  <a:pt x="9392" y="7836"/>
                </a:lnTo>
                <a:lnTo>
                  <a:pt x="9441" y="7909"/>
                </a:lnTo>
                <a:lnTo>
                  <a:pt x="9514" y="7958"/>
                </a:lnTo>
                <a:lnTo>
                  <a:pt x="9587" y="7982"/>
                </a:lnTo>
                <a:lnTo>
                  <a:pt x="9684" y="7958"/>
                </a:lnTo>
                <a:lnTo>
                  <a:pt x="9757" y="7909"/>
                </a:lnTo>
                <a:lnTo>
                  <a:pt x="9806" y="7812"/>
                </a:lnTo>
                <a:lnTo>
                  <a:pt x="9879" y="7690"/>
                </a:lnTo>
                <a:lnTo>
                  <a:pt x="9952" y="7568"/>
                </a:lnTo>
                <a:lnTo>
                  <a:pt x="10098" y="7301"/>
                </a:lnTo>
                <a:lnTo>
                  <a:pt x="10098" y="7252"/>
                </a:lnTo>
                <a:lnTo>
                  <a:pt x="10098" y="7203"/>
                </a:lnTo>
                <a:lnTo>
                  <a:pt x="10074" y="7106"/>
                </a:lnTo>
                <a:lnTo>
                  <a:pt x="10001" y="7057"/>
                </a:lnTo>
                <a:close/>
                <a:moveTo>
                  <a:pt x="13504" y="7276"/>
                </a:moveTo>
                <a:lnTo>
                  <a:pt x="13456" y="7301"/>
                </a:lnTo>
                <a:lnTo>
                  <a:pt x="13407" y="7349"/>
                </a:lnTo>
                <a:lnTo>
                  <a:pt x="13383" y="7422"/>
                </a:lnTo>
                <a:lnTo>
                  <a:pt x="13383" y="7544"/>
                </a:lnTo>
                <a:lnTo>
                  <a:pt x="13407" y="7666"/>
                </a:lnTo>
                <a:lnTo>
                  <a:pt x="13456" y="7787"/>
                </a:lnTo>
                <a:lnTo>
                  <a:pt x="13504" y="7909"/>
                </a:lnTo>
                <a:lnTo>
                  <a:pt x="13602" y="8006"/>
                </a:lnTo>
                <a:lnTo>
                  <a:pt x="13723" y="8104"/>
                </a:lnTo>
                <a:lnTo>
                  <a:pt x="13821" y="8177"/>
                </a:lnTo>
                <a:lnTo>
                  <a:pt x="13918" y="8201"/>
                </a:lnTo>
                <a:lnTo>
                  <a:pt x="14015" y="8201"/>
                </a:lnTo>
                <a:lnTo>
                  <a:pt x="14088" y="8152"/>
                </a:lnTo>
                <a:lnTo>
                  <a:pt x="14137" y="8079"/>
                </a:lnTo>
                <a:lnTo>
                  <a:pt x="14161" y="8006"/>
                </a:lnTo>
                <a:lnTo>
                  <a:pt x="14161" y="7909"/>
                </a:lnTo>
                <a:lnTo>
                  <a:pt x="14137" y="7836"/>
                </a:lnTo>
                <a:lnTo>
                  <a:pt x="14064" y="7763"/>
                </a:lnTo>
                <a:lnTo>
                  <a:pt x="13918" y="7666"/>
                </a:lnTo>
                <a:lnTo>
                  <a:pt x="13821" y="7520"/>
                </a:lnTo>
                <a:lnTo>
                  <a:pt x="13699" y="7374"/>
                </a:lnTo>
                <a:lnTo>
                  <a:pt x="13650" y="7325"/>
                </a:lnTo>
                <a:lnTo>
                  <a:pt x="13553" y="7276"/>
                </a:lnTo>
                <a:close/>
                <a:moveTo>
                  <a:pt x="2312" y="11242"/>
                </a:moveTo>
                <a:lnTo>
                  <a:pt x="2287" y="11267"/>
                </a:lnTo>
                <a:lnTo>
                  <a:pt x="2263" y="11291"/>
                </a:lnTo>
                <a:lnTo>
                  <a:pt x="2287" y="11437"/>
                </a:lnTo>
                <a:lnTo>
                  <a:pt x="2312" y="11559"/>
                </a:lnTo>
                <a:lnTo>
                  <a:pt x="2360" y="11705"/>
                </a:lnTo>
                <a:lnTo>
                  <a:pt x="2409" y="11826"/>
                </a:lnTo>
                <a:lnTo>
                  <a:pt x="2555" y="12070"/>
                </a:lnTo>
                <a:lnTo>
                  <a:pt x="2701" y="12313"/>
                </a:lnTo>
                <a:lnTo>
                  <a:pt x="2871" y="12556"/>
                </a:lnTo>
                <a:lnTo>
                  <a:pt x="3042" y="12800"/>
                </a:lnTo>
                <a:lnTo>
                  <a:pt x="3236" y="13019"/>
                </a:lnTo>
                <a:lnTo>
                  <a:pt x="3455" y="13238"/>
                </a:lnTo>
                <a:lnTo>
                  <a:pt x="3528" y="13262"/>
                </a:lnTo>
                <a:lnTo>
                  <a:pt x="3650" y="13262"/>
                </a:lnTo>
                <a:lnTo>
                  <a:pt x="3699" y="13213"/>
                </a:lnTo>
                <a:lnTo>
                  <a:pt x="3747" y="13165"/>
                </a:lnTo>
                <a:lnTo>
                  <a:pt x="3772" y="13092"/>
                </a:lnTo>
                <a:lnTo>
                  <a:pt x="3747" y="13043"/>
                </a:lnTo>
                <a:lnTo>
                  <a:pt x="3699" y="12970"/>
                </a:lnTo>
                <a:lnTo>
                  <a:pt x="3504" y="12751"/>
                </a:lnTo>
                <a:lnTo>
                  <a:pt x="3309" y="12532"/>
                </a:lnTo>
                <a:lnTo>
                  <a:pt x="2944" y="12045"/>
                </a:lnTo>
                <a:lnTo>
                  <a:pt x="2652" y="11632"/>
                </a:lnTo>
                <a:lnTo>
                  <a:pt x="2506" y="11437"/>
                </a:lnTo>
                <a:lnTo>
                  <a:pt x="2336" y="11267"/>
                </a:lnTo>
                <a:lnTo>
                  <a:pt x="2312" y="11242"/>
                </a:lnTo>
                <a:close/>
                <a:moveTo>
                  <a:pt x="2336" y="12678"/>
                </a:moveTo>
                <a:lnTo>
                  <a:pt x="2287" y="12702"/>
                </a:lnTo>
                <a:lnTo>
                  <a:pt x="2263" y="12751"/>
                </a:lnTo>
                <a:lnTo>
                  <a:pt x="2239" y="12800"/>
                </a:lnTo>
                <a:lnTo>
                  <a:pt x="2287" y="12897"/>
                </a:lnTo>
                <a:lnTo>
                  <a:pt x="2360" y="13019"/>
                </a:lnTo>
                <a:lnTo>
                  <a:pt x="2531" y="13213"/>
                </a:lnTo>
                <a:lnTo>
                  <a:pt x="2604" y="13286"/>
                </a:lnTo>
                <a:lnTo>
                  <a:pt x="2725" y="13384"/>
                </a:lnTo>
                <a:lnTo>
                  <a:pt x="2823" y="13432"/>
                </a:lnTo>
                <a:lnTo>
                  <a:pt x="2896" y="13457"/>
                </a:lnTo>
                <a:lnTo>
                  <a:pt x="2944" y="13457"/>
                </a:lnTo>
                <a:lnTo>
                  <a:pt x="3017" y="13408"/>
                </a:lnTo>
                <a:lnTo>
                  <a:pt x="3042" y="13359"/>
                </a:lnTo>
                <a:lnTo>
                  <a:pt x="3066" y="13286"/>
                </a:lnTo>
                <a:lnTo>
                  <a:pt x="3042" y="13238"/>
                </a:lnTo>
                <a:lnTo>
                  <a:pt x="2969" y="13165"/>
                </a:lnTo>
                <a:lnTo>
                  <a:pt x="2896" y="13116"/>
                </a:lnTo>
                <a:lnTo>
                  <a:pt x="2750" y="12994"/>
                </a:lnTo>
                <a:lnTo>
                  <a:pt x="2579" y="12824"/>
                </a:lnTo>
                <a:lnTo>
                  <a:pt x="2482" y="12727"/>
                </a:lnTo>
                <a:lnTo>
                  <a:pt x="2385" y="12678"/>
                </a:lnTo>
                <a:close/>
                <a:moveTo>
                  <a:pt x="5645" y="6084"/>
                </a:moveTo>
                <a:lnTo>
                  <a:pt x="5499" y="6108"/>
                </a:lnTo>
                <a:lnTo>
                  <a:pt x="5353" y="6157"/>
                </a:lnTo>
                <a:lnTo>
                  <a:pt x="5231" y="6230"/>
                </a:lnTo>
                <a:lnTo>
                  <a:pt x="5085" y="6327"/>
                </a:lnTo>
                <a:lnTo>
                  <a:pt x="4818" y="6546"/>
                </a:lnTo>
                <a:lnTo>
                  <a:pt x="4599" y="6790"/>
                </a:lnTo>
                <a:lnTo>
                  <a:pt x="4355" y="7082"/>
                </a:lnTo>
                <a:lnTo>
                  <a:pt x="4161" y="7349"/>
                </a:lnTo>
                <a:lnTo>
                  <a:pt x="3796" y="7860"/>
                </a:lnTo>
                <a:lnTo>
                  <a:pt x="3382" y="8420"/>
                </a:lnTo>
                <a:lnTo>
                  <a:pt x="3163" y="8688"/>
                </a:lnTo>
                <a:lnTo>
                  <a:pt x="2920" y="8931"/>
                </a:lnTo>
                <a:lnTo>
                  <a:pt x="2433" y="9393"/>
                </a:lnTo>
                <a:lnTo>
                  <a:pt x="2190" y="9636"/>
                </a:lnTo>
                <a:lnTo>
                  <a:pt x="1971" y="9880"/>
                </a:lnTo>
                <a:lnTo>
                  <a:pt x="1922" y="9953"/>
                </a:lnTo>
                <a:lnTo>
                  <a:pt x="1922" y="10050"/>
                </a:lnTo>
                <a:lnTo>
                  <a:pt x="1922" y="10123"/>
                </a:lnTo>
                <a:lnTo>
                  <a:pt x="1971" y="10172"/>
                </a:lnTo>
                <a:lnTo>
                  <a:pt x="2044" y="10220"/>
                </a:lnTo>
                <a:lnTo>
                  <a:pt x="2117" y="10245"/>
                </a:lnTo>
                <a:lnTo>
                  <a:pt x="2190" y="10245"/>
                </a:lnTo>
                <a:lnTo>
                  <a:pt x="2263" y="10196"/>
                </a:lnTo>
                <a:lnTo>
                  <a:pt x="2312" y="10147"/>
                </a:lnTo>
                <a:lnTo>
                  <a:pt x="2360" y="10293"/>
                </a:lnTo>
                <a:lnTo>
                  <a:pt x="2409" y="10439"/>
                </a:lnTo>
                <a:lnTo>
                  <a:pt x="2555" y="10756"/>
                </a:lnTo>
                <a:lnTo>
                  <a:pt x="2823" y="11169"/>
                </a:lnTo>
                <a:lnTo>
                  <a:pt x="3042" y="11583"/>
                </a:lnTo>
                <a:lnTo>
                  <a:pt x="3309" y="12021"/>
                </a:lnTo>
                <a:lnTo>
                  <a:pt x="3455" y="12240"/>
                </a:lnTo>
                <a:lnTo>
                  <a:pt x="3601" y="12435"/>
                </a:lnTo>
                <a:lnTo>
                  <a:pt x="3772" y="12605"/>
                </a:lnTo>
                <a:lnTo>
                  <a:pt x="3942" y="12751"/>
                </a:lnTo>
                <a:lnTo>
                  <a:pt x="4015" y="12775"/>
                </a:lnTo>
                <a:lnTo>
                  <a:pt x="4088" y="12775"/>
                </a:lnTo>
                <a:lnTo>
                  <a:pt x="4161" y="12751"/>
                </a:lnTo>
                <a:lnTo>
                  <a:pt x="4209" y="12727"/>
                </a:lnTo>
                <a:lnTo>
                  <a:pt x="4282" y="12629"/>
                </a:lnTo>
                <a:lnTo>
                  <a:pt x="4282" y="12556"/>
                </a:lnTo>
                <a:lnTo>
                  <a:pt x="4282" y="12508"/>
                </a:lnTo>
                <a:lnTo>
                  <a:pt x="4258" y="12459"/>
                </a:lnTo>
                <a:lnTo>
                  <a:pt x="4209" y="12410"/>
                </a:lnTo>
                <a:lnTo>
                  <a:pt x="4039" y="12240"/>
                </a:lnTo>
                <a:lnTo>
                  <a:pt x="3893" y="12070"/>
                </a:lnTo>
                <a:lnTo>
                  <a:pt x="3626" y="11680"/>
                </a:lnTo>
                <a:lnTo>
                  <a:pt x="3358" y="11291"/>
                </a:lnTo>
                <a:lnTo>
                  <a:pt x="3139" y="10877"/>
                </a:lnTo>
                <a:lnTo>
                  <a:pt x="2920" y="10464"/>
                </a:lnTo>
                <a:lnTo>
                  <a:pt x="2750" y="10172"/>
                </a:lnTo>
                <a:lnTo>
                  <a:pt x="2579" y="9928"/>
                </a:lnTo>
                <a:lnTo>
                  <a:pt x="2920" y="9612"/>
                </a:lnTo>
                <a:lnTo>
                  <a:pt x="3066" y="9904"/>
                </a:lnTo>
                <a:lnTo>
                  <a:pt x="3212" y="10172"/>
                </a:lnTo>
                <a:lnTo>
                  <a:pt x="3528" y="10658"/>
                </a:lnTo>
                <a:lnTo>
                  <a:pt x="3747" y="10999"/>
                </a:lnTo>
                <a:lnTo>
                  <a:pt x="3966" y="11340"/>
                </a:lnTo>
                <a:lnTo>
                  <a:pt x="4112" y="11510"/>
                </a:lnTo>
                <a:lnTo>
                  <a:pt x="4234" y="11656"/>
                </a:lnTo>
                <a:lnTo>
                  <a:pt x="4380" y="11778"/>
                </a:lnTo>
                <a:lnTo>
                  <a:pt x="4550" y="11875"/>
                </a:lnTo>
                <a:lnTo>
                  <a:pt x="4623" y="11899"/>
                </a:lnTo>
                <a:lnTo>
                  <a:pt x="4672" y="11899"/>
                </a:lnTo>
                <a:lnTo>
                  <a:pt x="4745" y="11875"/>
                </a:lnTo>
                <a:lnTo>
                  <a:pt x="4793" y="11851"/>
                </a:lnTo>
                <a:lnTo>
                  <a:pt x="4842" y="11778"/>
                </a:lnTo>
                <a:lnTo>
                  <a:pt x="4866" y="11729"/>
                </a:lnTo>
                <a:lnTo>
                  <a:pt x="4866" y="11656"/>
                </a:lnTo>
                <a:lnTo>
                  <a:pt x="4842" y="11607"/>
                </a:lnTo>
                <a:lnTo>
                  <a:pt x="4599" y="11267"/>
                </a:lnTo>
                <a:lnTo>
                  <a:pt x="4331" y="10950"/>
                </a:lnTo>
                <a:lnTo>
                  <a:pt x="4088" y="10634"/>
                </a:lnTo>
                <a:lnTo>
                  <a:pt x="3845" y="10318"/>
                </a:lnTo>
                <a:lnTo>
                  <a:pt x="3528" y="9855"/>
                </a:lnTo>
                <a:lnTo>
                  <a:pt x="3334" y="9612"/>
                </a:lnTo>
                <a:lnTo>
                  <a:pt x="3139" y="9417"/>
                </a:lnTo>
                <a:lnTo>
                  <a:pt x="3480" y="9077"/>
                </a:lnTo>
                <a:lnTo>
                  <a:pt x="3577" y="9223"/>
                </a:lnTo>
                <a:lnTo>
                  <a:pt x="3674" y="9344"/>
                </a:lnTo>
                <a:lnTo>
                  <a:pt x="3893" y="9661"/>
                </a:lnTo>
                <a:lnTo>
                  <a:pt x="4112" y="9977"/>
                </a:lnTo>
                <a:lnTo>
                  <a:pt x="4282" y="10196"/>
                </a:lnTo>
                <a:lnTo>
                  <a:pt x="4501" y="10415"/>
                </a:lnTo>
                <a:lnTo>
                  <a:pt x="4599" y="10512"/>
                </a:lnTo>
                <a:lnTo>
                  <a:pt x="4720" y="10610"/>
                </a:lnTo>
                <a:lnTo>
                  <a:pt x="4866" y="10658"/>
                </a:lnTo>
                <a:lnTo>
                  <a:pt x="4988" y="10707"/>
                </a:lnTo>
                <a:lnTo>
                  <a:pt x="5085" y="10707"/>
                </a:lnTo>
                <a:lnTo>
                  <a:pt x="5183" y="10683"/>
                </a:lnTo>
                <a:lnTo>
                  <a:pt x="5231" y="10610"/>
                </a:lnTo>
                <a:lnTo>
                  <a:pt x="5256" y="10537"/>
                </a:lnTo>
                <a:lnTo>
                  <a:pt x="5280" y="10464"/>
                </a:lnTo>
                <a:lnTo>
                  <a:pt x="5256" y="10391"/>
                </a:lnTo>
                <a:lnTo>
                  <a:pt x="5207" y="10318"/>
                </a:lnTo>
                <a:lnTo>
                  <a:pt x="5110" y="10269"/>
                </a:lnTo>
                <a:lnTo>
                  <a:pt x="4988" y="10220"/>
                </a:lnTo>
                <a:lnTo>
                  <a:pt x="4866" y="10147"/>
                </a:lnTo>
                <a:lnTo>
                  <a:pt x="4745" y="10050"/>
                </a:lnTo>
                <a:lnTo>
                  <a:pt x="4647" y="9953"/>
                </a:lnTo>
                <a:lnTo>
                  <a:pt x="4453" y="9734"/>
                </a:lnTo>
                <a:lnTo>
                  <a:pt x="4282" y="9515"/>
                </a:lnTo>
                <a:lnTo>
                  <a:pt x="3991" y="9174"/>
                </a:lnTo>
                <a:lnTo>
                  <a:pt x="3845" y="9004"/>
                </a:lnTo>
                <a:lnTo>
                  <a:pt x="3747" y="8931"/>
                </a:lnTo>
                <a:lnTo>
                  <a:pt x="3650" y="8882"/>
                </a:lnTo>
                <a:lnTo>
                  <a:pt x="3966" y="8517"/>
                </a:lnTo>
                <a:lnTo>
                  <a:pt x="4039" y="8420"/>
                </a:lnTo>
                <a:lnTo>
                  <a:pt x="4185" y="8615"/>
                </a:lnTo>
                <a:lnTo>
                  <a:pt x="4331" y="8809"/>
                </a:lnTo>
                <a:lnTo>
                  <a:pt x="4647" y="9150"/>
                </a:lnTo>
                <a:lnTo>
                  <a:pt x="5183" y="9709"/>
                </a:lnTo>
                <a:lnTo>
                  <a:pt x="5304" y="9807"/>
                </a:lnTo>
                <a:lnTo>
                  <a:pt x="5426" y="9904"/>
                </a:lnTo>
                <a:lnTo>
                  <a:pt x="5548" y="9977"/>
                </a:lnTo>
                <a:lnTo>
                  <a:pt x="5718" y="9977"/>
                </a:lnTo>
                <a:lnTo>
                  <a:pt x="5767" y="9953"/>
                </a:lnTo>
                <a:lnTo>
                  <a:pt x="5791" y="9904"/>
                </a:lnTo>
                <a:lnTo>
                  <a:pt x="5840" y="9855"/>
                </a:lnTo>
                <a:lnTo>
                  <a:pt x="5840" y="9807"/>
                </a:lnTo>
                <a:lnTo>
                  <a:pt x="5815" y="9685"/>
                </a:lnTo>
                <a:lnTo>
                  <a:pt x="5767" y="9588"/>
                </a:lnTo>
                <a:lnTo>
                  <a:pt x="5669" y="9515"/>
                </a:lnTo>
                <a:lnTo>
                  <a:pt x="5572" y="9417"/>
                </a:lnTo>
                <a:lnTo>
                  <a:pt x="5304" y="9174"/>
                </a:lnTo>
                <a:lnTo>
                  <a:pt x="5012" y="8907"/>
                </a:lnTo>
                <a:lnTo>
                  <a:pt x="4647" y="8542"/>
                </a:lnTo>
                <a:lnTo>
                  <a:pt x="4282" y="8201"/>
                </a:lnTo>
                <a:lnTo>
                  <a:pt x="4234" y="8152"/>
                </a:lnTo>
                <a:lnTo>
                  <a:pt x="4599" y="7690"/>
                </a:lnTo>
                <a:lnTo>
                  <a:pt x="4696" y="7885"/>
                </a:lnTo>
                <a:lnTo>
                  <a:pt x="4842" y="8079"/>
                </a:lnTo>
                <a:lnTo>
                  <a:pt x="5134" y="8396"/>
                </a:lnTo>
                <a:lnTo>
                  <a:pt x="5329" y="8590"/>
                </a:lnTo>
                <a:lnTo>
                  <a:pt x="5548" y="8809"/>
                </a:lnTo>
                <a:lnTo>
                  <a:pt x="5791" y="9004"/>
                </a:lnTo>
                <a:lnTo>
                  <a:pt x="5913" y="9077"/>
                </a:lnTo>
                <a:lnTo>
                  <a:pt x="6034" y="9150"/>
                </a:lnTo>
                <a:lnTo>
                  <a:pt x="6180" y="9150"/>
                </a:lnTo>
                <a:lnTo>
                  <a:pt x="6205" y="9101"/>
                </a:lnTo>
                <a:lnTo>
                  <a:pt x="6253" y="9052"/>
                </a:lnTo>
                <a:lnTo>
                  <a:pt x="6278" y="9004"/>
                </a:lnTo>
                <a:lnTo>
                  <a:pt x="6278" y="8931"/>
                </a:lnTo>
                <a:lnTo>
                  <a:pt x="6253" y="8882"/>
                </a:lnTo>
                <a:lnTo>
                  <a:pt x="6229" y="8834"/>
                </a:lnTo>
                <a:lnTo>
                  <a:pt x="6034" y="8639"/>
                </a:lnTo>
                <a:lnTo>
                  <a:pt x="5840" y="8469"/>
                </a:lnTo>
                <a:lnTo>
                  <a:pt x="5621" y="8298"/>
                </a:lnTo>
                <a:lnTo>
                  <a:pt x="5402" y="8104"/>
                </a:lnTo>
                <a:lnTo>
                  <a:pt x="5110" y="7787"/>
                </a:lnTo>
                <a:lnTo>
                  <a:pt x="4939" y="7641"/>
                </a:lnTo>
                <a:lnTo>
                  <a:pt x="4745" y="7495"/>
                </a:lnTo>
                <a:lnTo>
                  <a:pt x="4915" y="7301"/>
                </a:lnTo>
                <a:lnTo>
                  <a:pt x="5061" y="7155"/>
                </a:lnTo>
                <a:lnTo>
                  <a:pt x="5402" y="7495"/>
                </a:lnTo>
                <a:lnTo>
                  <a:pt x="5718" y="7885"/>
                </a:lnTo>
                <a:lnTo>
                  <a:pt x="5888" y="8104"/>
                </a:lnTo>
                <a:lnTo>
                  <a:pt x="6132" y="8323"/>
                </a:lnTo>
                <a:lnTo>
                  <a:pt x="6253" y="8420"/>
                </a:lnTo>
                <a:lnTo>
                  <a:pt x="6375" y="8469"/>
                </a:lnTo>
                <a:lnTo>
                  <a:pt x="6497" y="8493"/>
                </a:lnTo>
                <a:lnTo>
                  <a:pt x="6643" y="8493"/>
                </a:lnTo>
                <a:lnTo>
                  <a:pt x="6716" y="8444"/>
                </a:lnTo>
                <a:lnTo>
                  <a:pt x="6764" y="8371"/>
                </a:lnTo>
                <a:lnTo>
                  <a:pt x="6764" y="8298"/>
                </a:lnTo>
                <a:lnTo>
                  <a:pt x="6740" y="8225"/>
                </a:lnTo>
                <a:lnTo>
                  <a:pt x="6643" y="8128"/>
                </a:lnTo>
                <a:lnTo>
                  <a:pt x="6545" y="8055"/>
                </a:lnTo>
                <a:lnTo>
                  <a:pt x="6424" y="7982"/>
                </a:lnTo>
                <a:lnTo>
                  <a:pt x="6326" y="7885"/>
                </a:lnTo>
                <a:lnTo>
                  <a:pt x="6205" y="7787"/>
                </a:lnTo>
                <a:lnTo>
                  <a:pt x="6083" y="7641"/>
                </a:lnTo>
                <a:lnTo>
                  <a:pt x="5864" y="7398"/>
                </a:lnTo>
                <a:lnTo>
                  <a:pt x="5742" y="7252"/>
                </a:lnTo>
                <a:lnTo>
                  <a:pt x="5621" y="7130"/>
                </a:lnTo>
                <a:lnTo>
                  <a:pt x="5450" y="7009"/>
                </a:lnTo>
                <a:lnTo>
                  <a:pt x="5304" y="6936"/>
                </a:lnTo>
                <a:lnTo>
                  <a:pt x="5718" y="6595"/>
                </a:lnTo>
                <a:lnTo>
                  <a:pt x="6326" y="7203"/>
                </a:lnTo>
                <a:lnTo>
                  <a:pt x="6643" y="7520"/>
                </a:lnTo>
                <a:lnTo>
                  <a:pt x="6910" y="7860"/>
                </a:lnTo>
                <a:lnTo>
                  <a:pt x="7251" y="8274"/>
                </a:lnTo>
                <a:lnTo>
                  <a:pt x="7543" y="8688"/>
                </a:lnTo>
                <a:lnTo>
                  <a:pt x="8176" y="9539"/>
                </a:lnTo>
                <a:lnTo>
                  <a:pt x="8954" y="10512"/>
                </a:lnTo>
                <a:lnTo>
                  <a:pt x="9733" y="11486"/>
                </a:lnTo>
                <a:lnTo>
                  <a:pt x="10098" y="11997"/>
                </a:lnTo>
                <a:lnTo>
                  <a:pt x="10463" y="12508"/>
                </a:lnTo>
                <a:lnTo>
                  <a:pt x="10828" y="13019"/>
                </a:lnTo>
                <a:lnTo>
                  <a:pt x="11023" y="13262"/>
                </a:lnTo>
                <a:lnTo>
                  <a:pt x="11242" y="13481"/>
                </a:lnTo>
                <a:lnTo>
                  <a:pt x="11339" y="13554"/>
                </a:lnTo>
                <a:lnTo>
                  <a:pt x="11436" y="13578"/>
                </a:lnTo>
                <a:lnTo>
                  <a:pt x="11509" y="13554"/>
                </a:lnTo>
                <a:lnTo>
                  <a:pt x="11582" y="13505"/>
                </a:lnTo>
                <a:lnTo>
                  <a:pt x="11655" y="13432"/>
                </a:lnTo>
                <a:lnTo>
                  <a:pt x="11680" y="13359"/>
                </a:lnTo>
                <a:lnTo>
                  <a:pt x="11704" y="13238"/>
                </a:lnTo>
                <a:lnTo>
                  <a:pt x="11680" y="13140"/>
                </a:lnTo>
                <a:lnTo>
                  <a:pt x="11558" y="12897"/>
                </a:lnTo>
                <a:lnTo>
                  <a:pt x="11388" y="12629"/>
                </a:lnTo>
                <a:lnTo>
                  <a:pt x="11217" y="12386"/>
                </a:lnTo>
                <a:lnTo>
                  <a:pt x="11047" y="12143"/>
                </a:lnTo>
                <a:lnTo>
                  <a:pt x="10268" y="11194"/>
                </a:lnTo>
                <a:lnTo>
                  <a:pt x="10001" y="10853"/>
                </a:lnTo>
                <a:lnTo>
                  <a:pt x="10147" y="10756"/>
                </a:lnTo>
                <a:lnTo>
                  <a:pt x="10220" y="10877"/>
                </a:lnTo>
                <a:lnTo>
                  <a:pt x="10317" y="10999"/>
                </a:lnTo>
                <a:lnTo>
                  <a:pt x="10463" y="11169"/>
                </a:lnTo>
                <a:lnTo>
                  <a:pt x="10633" y="11364"/>
                </a:lnTo>
                <a:lnTo>
                  <a:pt x="10828" y="11510"/>
                </a:lnTo>
                <a:lnTo>
                  <a:pt x="11023" y="11656"/>
                </a:lnTo>
                <a:lnTo>
                  <a:pt x="11071" y="11680"/>
                </a:lnTo>
                <a:lnTo>
                  <a:pt x="11144" y="11680"/>
                </a:lnTo>
                <a:lnTo>
                  <a:pt x="11217" y="11656"/>
                </a:lnTo>
                <a:lnTo>
                  <a:pt x="11266" y="11632"/>
                </a:lnTo>
                <a:lnTo>
                  <a:pt x="11315" y="11559"/>
                </a:lnTo>
                <a:lnTo>
                  <a:pt x="11339" y="11510"/>
                </a:lnTo>
                <a:lnTo>
                  <a:pt x="11339" y="11437"/>
                </a:lnTo>
                <a:lnTo>
                  <a:pt x="11315" y="11364"/>
                </a:lnTo>
                <a:lnTo>
                  <a:pt x="11169" y="11218"/>
                </a:lnTo>
                <a:lnTo>
                  <a:pt x="11023" y="11072"/>
                </a:lnTo>
                <a:lnTo>
                  <a:pt x="10682" y="10804"/>
                </a:lnTo>
                <a:lnTo>
                  <a:pt x="10390" y="10512"/>
                </a:lnTo>
                <a:lnTo>
                  <a:pt x="10390" y="10488"/>
                </a:lnTo>
                <a:lnTo>
                  <a:pt x="10731" y="10026"/>
                </a:lnTo>
                <a:lnTo>
                  <a:pt x="10828" y="10172"/>
                </a:lnTo>
                <a:lnTo>
                  <a:pt x="10901" y="10293"/>
                </a:lnTo>
                <a:lnTo>
                  <a:pt x="11023" y="10439"/>
                </a:lnTo>
                <a:lnTo>
                  <a:pt x="11169" y="10610"/>
                </a:lnTo>
                <a:lnTo>
                  <a:pt x="11315" y="10756"/>
                </a:lnTo>
                <a:lnTo>
                  <a:pt x="11412" y="10926"/>
                </a:lnTo>
                <a:lnTo>
                  <a:pt x="11485" y="10999"/>
                </a:lnTo>
                <a:lnTo>
                  <a:pt x="11534" y="11048"/>
                </a:lnTo>
                <a:lnTo>
                  <a:pt x="11607" y="11048"/>
                </a:lnTo>
                <a:lnTo>
                  <a:pt x="11680" y="11023"/>
                </a:lnTo>
                <a:lnTo>
                  <a:pt x="11753" y="10975"/>
                </a:lnTo>
                <a:lnTo>
                  <a:pt x="11777" y="10902"/>
                </a:lnTo>
                <a:lnTo>
                  <a:pt x="11801" y="10829"/>
                </a:lnTo>
                <a:lnTo>
                  <a:pt x="11777" y="10731"/>
                </a:lnTo>
                <a:lnTo>
                  <a:pt x="11680" y="10585"/>
                </a:lnTo>
                <a:lnTo>
                  <a:pt x="11582" y="10439"/>
                </a:lnTo>
                <a:lnTo>
                  <a:pt x="11315" y="10196"/>
                </a:lnTo>
                <a:lnTo>
                  <a:pt x="11169" y="10050"/>
                </a:lnTo>
                <a:lnTo>
                  <a:pt x="11023" y="9904"/>
                </a:lnTo>
                <a:lnTo>
                  <a:pt x="10925" y="9807"/>
                </a:lnTo>
                <a:lnTo>
                  <a:pt x="11217" y="9539"/>
                </a:lnTo>
                <a:lnTo>
                  <a:pt x="11315" y="9636"/>
                </a:lnTo>
                <a:lnTo>
                  <a:pt x="11412" y="9782"/>
                </a:lnTo>
                <a:lnTo>
                  <a:pt x="11582" y="10026"/>
                </a:lnTo>
                <a:lnTo>
                  <a:pt x="11655" y="10172"/>
                </a:lnTo>
                <a:lnTo>
                  <a:pt x="11753" y="10293"/>
                </a:lnTo>
                <a:lnTo>
                  <a:pt x="11874" y="10391"/>
                </a:lnTo>
                <a:lnTo>
                  <a:pt x="11996" y="10488"/>
                </a:lnTo>
                <a:lnTo>
                  <a:pt x="12093" y="10512"/>
                </a:lnTo>
                <a:lnTo>
                  <a:pt x="12190" y="10512"/>
                </a:lnTo>
                <a:lnTo>
                  <a:pt x="12239" y="10464"/>
                </a:lnTo>
                <a:lnTo>
                  <a:pt x="12312" y="10391"/>
                </a:lnTo>
                <a:lnTo>
                  <a:pt x="12336" y="10318"/>
                </a:lnTo>
                <a:lnTo>
                  <a:pt x="12336" y="10245"/>
                </a:lnTo>
                <a:lnTo>
                  <a:pt x="12288" y="10172"/>
                </a:lnTo>
                <a:lnTo>
                  <a:pt x="12215" y="10099"/>
                </a:lnTo>
                <a:lnTo>
                  <a:pt x="12117" y="10026"/>
                </a:lnTo>
                <a:lnTo>
                  <a:pt x="12020" y="9928"/>
                </a:lnTo>
                <a:lnTo>
                  <a:pt x="11850" y="9709"/>
                </a:lnTo>
                <a:lnTo>
                  <a:pt x="11680" y="9466"/>
                </a:lnTo>
                <a:lnTo>
                  <a:pt x="11607" y="9369"/>
                </a:lnTo>
                <a:lnTo>
                  <a:pt x="11485" y="9271"/>
                </a:lnTo>
                <a:lnTo>
                  <a:pt x="11704" y="9077"/>
                </a:lnTo>
                <a:lnTo>
                  <a:pt x="11972" y="9223"/>
                </a:lnTo>
                <a:lnTo>
                  <a:pt x="12215" y="9417"/>
                </a:lnTo>
                <a:lnTo>
                  <a:pt x="12409" y="9636"/>
                </a:lnTo>
                <a:lnTo>
                  <a:pt x="12628" y="9880"/>
                </a:lnTo>
                <a:lnTo>
                  <a:pt x="12993" y="10415"/>
                </a:lnTo>
                <a:lnTo>
                  <a:pt x="13334" y="10902"/>
                </a:lnTo>
                <a:lnTo>
                  <a:pt x="13845" y="11559"/>
                </a:lnTo>
                <a:lnTo>
                  <a:pt x="14356" y="12240"/>
                </a:lnTo>
                <a:lnTo>
                  <a:pt x="14551" y="12556"/>
                </a:lnTo>
                <a:lnTo>
                  <a:pt x="14770" y="12921"/>
                </a:lnTo>
                <a:lnTo>
                  <a:pt x="14891" y="13092"/>
                </a:lnTo>
                <a:lnTo>
                  <a:pt x="15037" y="13262"/>
                </a:lnTo>
                <a:lnTo>
                  <a:pt x="15159" y="13384"/>
                </a:lnTo>
                <a:lnTo>
                  <a:pt x="15305" y="13481"/>
                </a:lnTo>
                <a:lnTo>
                  <a:pt x="15427" y="13505"/>
                </a:lnTo>
                <a:lnTo>
                  <a:pt x="15548" y="13481"/>
                </a:lnTo>
                <a:lnTo>
                  <a:pt x="15597" y="13432"/>
                </a:lnTo>
                <a:lnTo>
                  <a:pt x="15621" y="13408"/>
                </a:lnTo>
                <a:lnTo>
                  <a:pt x="15646" y="13359"/>
                </a:lnTo>
                <a:lnTo>
                  <a:pt x="15646" y="13286"/>
                </a:lnTo>
                <a:lnTo>
                  <a:pt x="15597" y="13092"/>
                </a:lnTo>
                <a:lnTo>
                  <a:pt x="15524" y="12897"/>
                </a:lnTo>
                <a:lnTo>
                  <a:pt x="15427" y="12702"/>
                </a:lnTo>
                <a:lnTo>
                  <a:pt x="15281" y="12532"/>
                </a:lnTo>
                <a:lnTo>
                  <a:pt x="15013" y="12167"/>
                </a:lnTo>
                <a:lnTo>
                  <a:pt x="14745" y="11826"/>
                </a:lnTo>
                <a:lnTo>
                  <a:pt x="14478" y="11461"/>
                </a:lnTo>
                <a:lnTo>
                  <a:pt x="14210" y="11121"/>
                </a:lnTo>
                <a:lnTo>
                  <a:pt x="13650" y="10415"/>
                </a:lnTo>
                <a:lnTo>
                  <a:pt x="13310" y="9880"/>
                </a:lnTo>
                <a:lnTo>
                  <a:pt x="13091" y="9588"/>
                </a:lnTo>
                <a:lnTo>
                  <a:pt x="12872" y="9296"/>
                </a:lnTo>
                <a:lnTo>
                  <a:pt x="12604" y="9052"/>
                </a:lnTo>
                <a:lnTo>
                  <a:pt x="12482" y="8931"/>
                </a:lnTo>
                <a:lnTo>
                  <a:pt x="12336" y="8834"/>
                </a:lnTo>
                <a:lnTo>
                  <a:pt x="12215" y="8761"/>
                </a:lnTo>
                <a:lnTo>
                  <a:pt x="12069" y="8688"/>
                </a:lnTo>
                <a:lnTo>
                  <a:pt x="11899" y="8663"/>
                </a:lnTo>
                <a:lnTo>
                  <a:pt x="11753" y="8663"/>
                </a:lnTo>
                <a:lnTo>
                  <a:pt x="11655" y="8615"/>
                </a:lnTo>
                <a:lnTo>
                  <a:pt x="11558" y="8615"/>
                </a:lnTo>
                <a:lnTo>
                  <a:pt x="11388" y="8688"/>
                </a:lnTo>
                <a:lnTo>
                  <a:pt x="11242" y="8785"/>
                </a:lnTo>
                <a:lnTo>
                  <a:pt x="11071" y="8907"/>
                </a:lnTo>
                <a:lnTo>
                  <a:pt x="10950" y="9028"/>
                </a:lnTo>
                <a:lnTo>
                  <a:pt x="10682" y="9320"/>
                </a:lnTo>
                <a:lnTo>
                  <a:pt x="10463" y="9612"/>
                </a:lnTo>
                <a:lnTo>
                  <a:pt x="10074" y="10050"/>
                </a:lnTo>
                <a:lnTo>
                  <a:pt x="9903" y="10318"/>
                </a:lnTo>
                <a:lnTo>
                  <a:pt x="9830" y="10464"/>
                </a:lnTo>
                <a:lnTo>
                  <a:pt x="9782" y="10585"/>
                </a:lnTo>
                <a:lnTo>
                  <a:pt x="8589" y="9125"/>
                </a:lnTo>
                <a:lnTo>
                  <a:pt x="8249" y="8688"/>
                </a:lnTo>
                <a:lnTo>
                  <a:pt x="7908" y="8225"/>
                </a:lnTo>
                <a:lnTo>
                  <a:pt x="7567" y="7787"/>
                </a:lnTo>
                <a:lnTo>
                  <a:pt x="7227" y="7349"/>
                </a:lnTo>
                <a:lnTo>
                  <a:pt x="6935" y="7009"/>
                </a:lnTo>
                <a:lnTo>
                  <a:pt x="6594" y="6668"/>
                </a:lnTo>
                <a:lnTo>
                  <a:pt x="6424" y="6498"/>
                </a:lnTo>
                <a:lnTo>
                  <a:pt x="6229" y="6376"/>
                </a:lnTo>
                <a:lnTo>
                  <a:pt x="6034" y="6254"/>
                </a:lnTo>
                <a:lnTo>
                  <a:pt x="5815" y="6157"/>
                </a:lnTo>
                <a:lnTo>
                  <a:pt x="5742" y="6108"/>
                </a:lnTo>
                <a:lnTo>
                  <a:pt x="5645" y="6084"/>
                </a:lnTo>
                <a:close/>
                <a:moveTo>
                  <a:pt x="5864" y="1388"/>
                </a:moveTo>
                <a:lnTo>
                  <a:pt x="6837" y="1412"/>
                </a:lnTo>
                <a:lnTo>
                  <a:pt x="7811" y="1436"/>
                </a:lnTo>
                <a:lnTo>
                  <a:pt x="8784" y="1485"/>
                </a:lnTo>
                <a:lnTo>
                  <a:pt x="9757" y="1534"/>
                </a:lnTo>
                <a:lnTo>
                  <a:pt x="10755" y="1558"/>
                </a:lnTo>
                <a:lnTo>
                  <a:pt x="12726" y="1558"/>
                </a:lnTo>
                <a:lnTo>
                  <a:pt x="14429" y="1485"/>
                </a:lnTo>
                <a:lnTo>
                  <a:pt x="16181" y="1485"/>
                </a:lnTo>
                <a:lnTo>
                  <a:pt x="16181" y="1558"/>
                </a:lnTo>
                <a:lnTo>
                  <a:pt x="16157" y="1801"/>
                </a:lnTo>
                <a:lnTo>
                  <a:pt x="16132" y="2045"/>
                </a:lnTo>
                <a:lnTo>
                  <a:pt x="16132" y="2507"/>
                </a:lnTo>
                <a:lnTo>
                  <a:pt x="16132" y="2945"/>
                </a:lnTo>
                <a:lnTo>
                  <a:pt x="16181" y="3821"/>
                </a:lnTo>
                <a:lnTo>
                  <a:pt x="16181" y="5062"/>
                </a:lnTo>
                <a:lnTo>
                  <a:pt x="16132" y="6303"/>
                </a:lnTo>
                <a:lnTo>
                  <a:pt x="16059" y="8809"/>
                </a:lnTo>
                <a:lnTo>
                  <a:pt x="16059" y="10561"/>
                </a:lnTo>
                <a:lnTo>
                  <a:pt x="16084" y="12313"/>
                </a:lnTo>
                <a:lnTo>
                  <a:pt x="16108" y="12946"/>
                </a:lnTo>
                <a:lnTo>
                  <a:pt x="16132" y="13603"/>
                </a:lnTo>
                <a:lnTo>
                  <a:pt x="16157" y="13724"/>
                </a:lnTo>
                <a:lnTo>
                  <a:pt x="15524" y="13773"/>
                </a:lnTo>
                <a:lnTo>
                  <a:pt x="14916" y="13797"/>
                </a:lnTo>
                <a:lnTo>
                  <a:pt x="13675" y="13822"/>
                </a:lnTo>
                <a:lnTo>
                  <a:pt x="11193" y="13822"/>
                </a:lnTo>
                <a:lnTo>
                  <a:pt x="8614" y="13846"/>
                </a:lnTo>
                <a:lnTo>
                  <a:pt x="6010" y="13895"/>
                </a:lnTo>
                <a:lnTo>
                  <a:pt x="4793" y="13895"/>
                </a:lnTo>
                <a:lnTo>
                  <a:pt x="3577" y="13870"/>
                </a:lnTo>
                <a:lnTo>
                  <a:pt x="2263" y="13846"/>
                </a:lnTo>
                <a:lnTo>
                  <a:pt x="1801" y="13846"/>
                </a:lnTo>
                <a:lnTo>
                  <a:pt x="1728" y="12873"/>
                </a:lnTo>
                <a:lnTo>
                  <a:pt x="1655" y="11899"/>
                </a:lnTo>
                <a:lnTo>
                  <a:pt x="1606" y="10950"/>
                </a:lnTo>
                <a:lnTo>
                  <a:pt x="1582" y="9977"/>
                </a:lnTo>
                <a:lnTo>
                  <a:pt x="1582" y="8882"/>
                </a:lnTo>
                <a:lnTo>
                  <a:pt x="1606" y="7787"/>
                </a:lnTo>
                <a:lnTo>
                  <a:pt x="1606" y="6668"/>
                </a:lnTo>
                <a:lnTo>
                  <a:pt x="1582" y="5573"/>
                </a:lnTo>
                <a:lnTo>
                  <a:pt x="1533" y="4356"/>
                </a:lnTo>
                <a:lnTo>
                  <a:pt x="1484" y="3115"/>
                </a:lnTo>
                <a:lnTo>
                  <a:pt x="1460" y="2483"/>
                </a:lnTo>
                <a:lnTo>
                  <a:pt x="1460" y="1850"/>
                </a:lnTo>
                <a:lnTo>
                  <a:pt x="1436" y="1631"/>
                </a:lnTo>
                <a:lnTo>
                  <a:pt x="1411" y="1412"/>
                </a:lnTo>
                <a:lnTo>
                  <a:pt x="1557" y="1412"/>
                </a:lnTo>
                <a:lnTo>
                  <a:pt x="1703" y="1436"/>
                </a:lnTo>
                <a:lnTo>
                  <a:pt x="1849" y="1485"/>
                </a:lnTo>
                <a:lnTo>
                  <a:pt x="1995" y="1509"/>
                </a:lnTo>
                <a:lnTo>
                  <a:pt x="2433" y="1558"/>
                </a:lnTo>
                <a:lnTo>
                  <a:pt x="2871" y="1558"/>
                </a:lnTo>
                <a:lnTo>
                  <a:pt x="3358" y="1534"/>
                </a:lnTo>
                <a:lnTo>
                  <a:pt x="3869" y="1485"/>
                </a:lnTo>
                <a:lnTo>
                  <a:pt x="4866" y="1412"/>
                </a:lnTo>
                <a:lnTo>
                  <a:pt x="5864" y="1388"/>
                </a:lnTo>
                <a:close/>
                <a:moveTo>
                  <a:pt x="6375" y="925"/>
                </a:moveTo>
                <a:lnTo>
                  <a:pt x="5353" y="950"/>
                </a:lnTo>
                <a:lnTo>
                  <a:pt x="4331" y="998"/>
                </a:lnTo>
                <a:lnTo>
                  <a:pt x="3334" y="1071"/>
                </a:lnTo>
                <a:lnTo>
                  <a:pt x="2823" y="1096"/>
                </a:lnTo>
                <a:lnTo>
                  <a:pt x="2190" y="1096"/>
                </a:lnTo>
                <a:lnTo>
                  <a:pt x="2020" y="1071"/>
                </a:lnTo>
                <a:lnTo>
                  <a:pt x="1728" y="1023"/>
                </a:lnTo>
                <a:lnTo>
                  <a:pt x="1582" y="1023"/>
                </a:lnTo>
                <a:lnTo>
                  <a:pt x="1436" y="1047"/>
                </a:lnTo>
                <a:lnTo>
                  <a:pt x="1314" y="1120"/>
                </a:lnTo>
                <a:lnTo>
                  <a:pt x="1241" y="1242"/>
                </a:lnTo>
                <a:lnTo>
                  <a:pt x="1192" y="1290"/>
                </a:lnTo>
                <a:lnTo>
                  <a:pt x="1144" y="1339"/>
                </a:lnTo>
                <a:lnTo>
                  <a:pt x="1095" y="1509"/>
                </a:lnTo>
                <a:lnTo>
                  <a:pt x="1071" y="1680"/>
                </a:lnTo>
                <a:lnTo>
                  <a:pt x="1046" y="1899"/>
                </a:lnTo>
                <a:lnTo>
                  <a:pt x="1046" y="2288"/>
                </a:lnTo>
                <a:lnTo>
                  <a:pt x="1046" y="2531"/>
                </a:lnTo>
                <a:lnTo>
                  <a:pt x="1046" y="3213"/>
                </a:lnTo>
                <a:lnTo>
                  <a:pt x="1071" y="3918"/>
                </a:lnTo>
                <a:lnTo>
                  <a:pt x="1119" y="5330"/>
                </a:lnTo>
                <a:lnTo>
                  <a:pt x="1144" y="6352"/>
                </a:lnTo>
                <a:lnTo>
                  <a:pt x="1144" y="7374"/>
                </a:lnTo>
                <a:lnTo>
                  <a:pt x="1119" y="9417"/>
                </a:lnTo>
                <a:lnTo>
                  <a:pt x="1144" y="10634"/>
                </a:lnTo>
                <a:lnTo>
                  <a:pt x="1192" y="11851"/>
                </a:lnTo>
                <a:lnTo>
                  <a:pt x="1290" y="13043"/>
                </a:lnTo>
                <a:lnTo>
                  <a:pt x="1387" y="14260"/>
                </a:lnTo>
                <a:lnTo>
                  <a:pt x="1411" y="14357"/>
                </a:lnTo>
                <a:lnTo>
                  <a:pt x="1460" y="14406"/>
                </a:lnTo>
                <a:lnTo>
                  <a:pt x="1533" y="14454"/>
                </a:lnTo>
                <a:lnTo>
                  <a:pt x="1606" y="14479"/>
                </a:lnTo>
                <a:lnTo>
                  <a:pt x="1679" y="14479"/>
                </a:lnTo>
                <a:lnTo>
                  <a:pt x="1752" y="14430"/>
                </a:lnTo>
                <a:lnTo>
                  <a:pt x="1801" y="14381"/>
                </a:lnTo>
                <a:lnTo>
                  <a:pt x="1825" y="14308"/>
                </a:lnTo>
                <a:lnTo>
                  <a:pt x="2141" y="14357"/>
                </a:lnTo>
                <a:lnTo>
                  <a:pt x="2969" y="14357"/>
                </a:lnTo>
                <a:lnTo>
                  <a:pt x="4282" y="14406"/>
                </a:lnTo>
                <a:lnTo>
                  <a:pt x="5572" y="14430"/>
                </a:lnTo>
                <a:lnTo>
                  <a:pt x="6837" y="14406"/>
                </a:lnTo>
                <a:lnTo>
                  <a:pt x="8103" y="14406"/>
                </a:lnTo>
                <a:lnTo>
                  <a:pt x="10633" y="14357"/>
                </a:lnTo>
                <a:lnTo>
                  <a:pt x="12045" y="14333"/>
                </a:lnTo>
                <a:lnTo>
                  <a:pt x="13480" y="14333"/>
                </a:lnTo>
                <a:lnTo>
                  <a:pt x="14891" y="14308"/>
                </a:lnTo>
                <a:lnTo>
                  <a:pt x="15597" y="14284"/>
                </a:lnTo>
                <a:lnTo>
                  <a:pt x="16303" y="14235"/>
                </a:lnTo>
                <a:lnTo>
                  <a:pt x="16400" y="14211"/>
                </a:lnTo>
                <a:lnTo>
                  <a:pt x="16473" y="14211"/>
                </a:lnTo>
                <a:lnTo>
                  <a:pt x="16546" y="14187"/>
                </a:lnTo>
                <a:lnTo>
                  <a:pt x="16619" y="14138"/>
                </a:lnTo>
                <a:lnTo>
                  <a:pt x="16643" y="14065"/>
                </a:lnTo>
                <a:lnTo>
                  <a:pt x="16668" y="13992"/>
                </a:lnTo>
                <a:lnTo>
                  <a:pt x="16668" y="13895"/>
                </a:lnTo>
                <a:lnTo>
                  <a:pt x="16643" y="13822"/>
                </a:lnTo>
                <a:lnTo>
                  <a:pt x="16570" y="13773"/>
                </a:lnTo>
                <a:lnTo>
                  <a:pt x="16570" y="13773"/>
                </a:lnTo>
                <a:lnTo>
                  <a:pt x="16643" y="13797"/>
                </a:lnTo>
                <a:lnTo>
                  <a:pt x="16668" y="13797"/>
                </a:lnTo>
                <a:lnTo>
                  <a:pt x="16643" y="13700"/>
                </a:lnTo>
                <a:lnTo>
                  <a:pt x="16619" y="13603"/>
                </a:lnTo>
                <a:lnTo>
                  <a:pt x="16595" y="13043"/>
                </a:lnTo>
                <a:lnTo>
                  <a:pt x="16546" y="11729"/>
                </a:lnTo>
                <a:lnTo>
                  <a:pt x="16546" y="9685"/>
                </a:lnTo>
                <a:lnTo>
                  <a:pt x="16570" y="7666"/>
                </a:lnTo>
                <a:lnTo>
                  <a:pt x="16643" y="5184"/>
                </a:lnTo>
                <a:lnTo>
                  <a:pt x="16643" y="3943"/>
                </a:lnTo>
                <a:lnTo>
                  <a:pt x="16595" y="2702"/>
                </a:lnTo>
                <a:lnTo>
                  <a:pt x="16619" y="2312"/>
                </a:lnTo>
                <a:lnTo>
                  <a:pt x="16619" y="2045"/>
                </a:lnTo>
                <a:lnTo>
                  <a:pt x="16643" y="1753"/>
                </a:lnTo>
                <a:lnTo>
                  <a:pt x="16619" y="1485"/>
                </a:lnTo>
                <a:lnTo>
                  <a:pt x="16546" y="1266"/>
                </a:lnTo>
                <a:lnTo>
                  <a:pt x="16522" y="1169"/>
                </a:lnTo>
                <a:lnTo>
                  <a:pt x="16449" y="1120"/>
                </a:lnTo>
                <a:lnTo>
                  <a:pt x="16400" y="1071"/>
                </a:lnTo>
                <a:lnTo>
                  <a:pt x="16278" y="1071"/>
                </a:lnTo>
                <a:lnTo>
                  <a:pt x="16205" y="1047"/>
                </a:lnTo>
                <a:lnTo>
                  <a:pt x="15792" y="974"/>
                </a:lnTo>
                <a:lnTo>
                  <a:pt x="15354" y="950"/>
                </a:lnTo>
                <a:lnTo>
                  <a:pt x="14916" y="925"/>
                </a:lnTo>
                <a:lnTo>
                  <a:pt x="14478" y="950"/>
                </a:lnTo>
                <a:lnTo>
                  <a:pt x="13577" y="998"/>
                </a:lnTo>
                <a:lnTo>
                  <a:pt x="12726" y="1071"/>
                </a:lnTo>
                <a:lnTo>
                  <a:pt x="11631" y="1096"/>
                </a:lnTo>
                <a:lnTo>
                  <a:pt x="10560" y="1096"/>
                </a:lnTo>
                <a:lnTo>
                  <a:pt x="9490" y="1047"/>
                </a:lnTo>
                <a:lnTo>
                  <a:pt x="8395" y="998"/>
                </a:lnTo>
                <a:lnTo>
                  <a:pt x="7373" y="950"/>
                </a:lnTo>
                <a:lnTo>
                  <a:pt x="6375" y="925"/>
                </a:lnTo>
                <a:close/>
                <a:moveTo>
                  <a:pt x="3480" y="415"/>
                </a:moveTo>
                <a:lnTo>
                  <a:pt x="4647" y="463"/>
                </a:lnTo>
                <a:lnTo>
                  <a:pt x="8200" y="463"/>
                </a:lnTo>
                <a:lnTo>
                  <a:pt x="10390" y="439"/>
                </a:lnTo>
                <a:lnTo>
                  <a:pt x="12604" y="439"/>
                </a:lnTo>
                <a:lnTo>
                  <a:pt x="17033" y="463"/>
                </a:lnTo>
                <a:lnTo>
                  <a:pt x="16935" y="731"/>
                </a:lnTo>
                <a:lnTo>
                  <a:pt x="16887" y="1023"/>
                </a:lnTo>
                <a:lnTo>
                  <a:pt x="16862" y="1315"/>
                </a:lnTo>
                <a:lnTo>
                  <a:pt x="16862" y="1631"/>
                </a:lnTo>
                <a:lnTo>
                  <a:pt x="16887" y="2239"/>
                </a:lnTo>
                <a:lnTo>
                  <a:pt x="16960" y="2799"/>
                </a:lnTo>
                <a:lnTo>
                  <a:pt x="17057" y="3797"/>
                </a:lnTo>
                <a:lnTo>
                  <a:pt x="17154" y="4770"/>
                </a:lnTo>
                <a:lnTo>
                  <a:pt x="17179" y="5768"/>
                </a:lnTo>
                <a:lnTo>
                  <a:pt x="17203" y="6765"/>
                </a:lnTo>
                <a:lnTo>
                  <a:pt x="17154" y="8031"/>
                </a:lnTo>
                <a:lnTo>
                  <a:pt x="17106" y="9296"/>
                </a:lnTo>
                <a:lnTo>
                  <a:pt x="17033" y="10561"/>
                </a:lnTo>
                <a:lnTo>
                  <a:pt x="16960" y="11802"/>
                </a:lnTo>
                <a:lnTo>
                  <a:pt x="16960" y="12289"/>
                </a:lnTo>
                <a:lnTo>
                  <a:pt x="16960" y="12775"/>
                </a:lnTo>
                <a:lnTo>
                  <a:pt x="16984" y="13749"/>
                </a:lnTo>
                <a:lnTo>
                  <a:pt x="16960" y="14187"/>
                </a:lnTo>
                <a:lnTo>
                  <a:pt x="16960" y="14406"/>
                </a:lnTo>
                <a:lnTo>
                  <a:pt x="16984" y="14625"/>
                </a:lnTo>
                <a:lnTo>
                  <a:pt x="16497" y="14722"/>
                </a:lnTo>
                <a:lnTo>
                  <a:pt x="15986" y="14771"/>
                </a:lnTo>
                <a:lnTo>
                  <a:pt x="15500" y="14795"/>
                </a:lnTo>
                <a:lnTo>
                  <a:pt x="14989" y="14819"/>
                </a:lnTo>
                <a:lnTo>
                  <a:pt x="13991" y="14795"/>
                </a:lnTo>
                <a:lnTo>
                  <a:pt x="12969" y="14771"/>
                </a:lnTo>
                <a:lnTo>
                  <a:pt x="11874" y="14771"/>
                </a:lnTo>
                <a:lnTo>
                  <a:pt x="10779" y="14795"/>
                </a:lnTo>
                <a:lnTo>
                  <a:pt x="9684" y="14844"/>
                </a:lnTo>
                <a:lnTo>
                  <a:pt x="8589" y="14941"/>
                </a:lnTo>
                <a:lnTo>
                  <a:pt x="7470" y="15038"/>
                </a:lnTo>
                <a:lnTo>
                  <a:pt x="6375" y="15160"/>
                </a:lnTo>
                <a:lnTo>
                  <a:pt x="5815" y="15184"/>
                </a:lnTo>
                <a:lnTo>
                  <a:pt x="5256" y="15184"/>
                </a:lnTo>
                <a:lnTo>
                  <a:pt x="4696" y="15160"/>
                </a:lnTo>
                <a:lnTo>
                  <a:pt x="4136" y="15111"/>
                </a:lnTo>
                <a:lnTo>
                  <a:pt x="3212" y="15014"/>
                </a:lnTo>
                <a:lnTo>
                  <a:pt x="2750" y="14965"/>
                </a:lnTo>
                <a:lnTo>
                  <a:pt x="2287" y="14965"/>
                </a:lnTo>
                <a:lnTo>
                  <a:pt x="1192" y="15014"/>
                </a:lnTo>
                <a:lnTo>
                  <a:pt x="633" y="15087"/>
                </a:lnTo>
                <a:lnTo>
                  <a:pt x="633" y="15038"/>
                </a:lnTo>
                <a:lnTo>
                  <a:pt x="657" y="14990"/>
                </a:lnTo>
                <a:lnTo>
                  <a:pt x="633" y="14941"/>
                </a:lnTo>
                <a:lnTo>
                  <a:pt x="633" y="14892"/>
                </a:lnTo>
                <a:lnTo>
                  <a:pt x="584" y="14844"/>
                </a:lnTo>
                <a:lnTo>
                  <a:pt x="608" y="14600"/>
                </a:lnTo>
                <a:lnTo>
                  <a:pt x="608" y="14381"/>
                </a:lnTo>
                <a:lnTo>
                  <a:pt x="584" y="14162"/>
                </a:lnTo>
                <a:lnTo>
                  <a:pt x="535" y="13749"/>
                </a:lnTo>
                <a:lnTo>
                  <a:pt x="511" y="13262"/>
                </a:lnTo>
                <a:lnTo>
                  <a:pt x="511" y="12751"/>
                </a:lnTo>
                <a:lnTo>
                  <a:pt x="511" y="11753"/>
                </a:lnTo>
                <a:lnTo>
                  <a:pt x="560" y="9709"/>
                </a:lnTo>
                <a:lnTo>
                  <a:pt x="584" y="8688"/>
                </a:lnTo>
                <a:lnTo>
                  <a:pt x="560" y="7666"/>
                </a:lnTo>
                <a:lnTo>
                  <a:pt x="535" y="5695"/>
                </a:lnTo>
                <a:lnTo>
                  <a:pt x="462" y="3724"/>
                </a:lnTo>
                <a:lnTo>
                  <a:pt x="438" y="2799"/>
                </a:lnTo>
                <a:lnTo>
                  <a:pt x="414" y="1874"/>
                </a:lnTo>
                <a:lnTo>
                  <a:pt x="414" y="1534"/>
                </a:lnTo>
                <a:lnTo>
                  <a:pt x="438" y="1193"/>
                </a:lnTo>
                <a:lnTo>
                  <a:pt x="462" y="828"/>
                </a:lnTo>
                <a:lnTo>
                  <a:pt x="438" y="488"/>
                </a:lnTo>
                <a:lnTo>
                  <a:pt x="706" y="536"/>
                </a:lnTo>
                <a:lnTo>
                  <a:pt x="998" y="536"/>
                </a:lnTo>
                <a:lnTo>
                  <a:pt x="1582" y="463"/>
                </a:lnTo>
                <a:lnTo>
                  <a:pt x="2044" y="439"/>
                </a:lnTo>
                <a:lnTo>
                  <a:pt x="2531" y="415"/>
                </a:lnTo>
                <a:close/>
                <a:moveTo>
                  <a:pt x="2360" y="1"/>
                </a:moveTo>
                <a:lnTo>
                  <a:pt x="1874" y="50"/>
                </a:lnTo>
                <a:lnTo>
                  <a:pt x="1071" y="123"/>
                </a:lnTo>
                <a:lnTo>
                  <a:pt x="681" y="147"/>
                </a:lnTo>
                <a:lnTo>
                  <a:pt x="243" y="147"/>
                </a:lnTo>
                <a:lnTo>
                  <a:pt x="195" y="171"/>
                </a:lnTo>
                <a:lnTo>
                  <a:pt x="146" y="244"/>
                </a:lnTo>
                <a:lnTo>
                  <a:pt x="146" y="342"/>
                </a:lnTo>
                <a:lnTo>
                  <a:pt x="170" y="390"/>
                </a:lnTo>
                <a:lnTo>
                  <a:pt x="219" y="415"/>
                </a:lnTo>
                <a:lnTo>
                  <a:pt x="146" y="561"/>
                </a:lnTo>
                <a:lnTo>
                  <a:pt x="97" y="707"/>
                </a:lnTo>
                <a:lnTo>
                  <a:pt x="49" y="1047"/>
                </a:lnTo>
                <a:lnTo>
                  <a:pt x="24" y="1388"/>
                </a:lnTo>
                <a:lnTo>
                  <a:pt x="0" y="1704"/>
                </a:lnTo>
                <a:lnTo>
                  <a:pt x="0" y="2215"/>
                </a:lnTo>
                <a:lnTo>
                  <a:pt x="0" y="2702"/>
                </a:lnTo>
                <a:lnTo>
                  <a:pt x="49" y="3724"/>
                </a:lnTo>
                <a:lnTo>
                  <a:pt x="122" y="5792"/>
                </a:lnTo>
                <a:lnTo>
                  <a:pt x="146" y="7860"/>
                </a:lnTo>
                <a:lnTo>
                  <a:pt x="146" y="8931"/>
                </a:lnTo>
                <a:lnTo>
                  <a:pt x="122" y="10001"/>
                </a:lnTo>
                <a:lnTo>
                  <a:pt x="73" y="12143"/>
                </a:lnTo>
                <a:lnTo>
                  <a:pt x="73" y="13116"/>
                </a:lnTo>
                <a:lnTo>
                  <a:pt x="97" y="13603"/>
                </a:lnTo>
                <a:lnTo>
                  <a:pt x="122" y="14089"/>
                </a:lnTo>
                <a:lnTo>
                  <a:pt x="122" y="14333"/>
                </a:lnTo>
                <a:lnTo>
                  <a:pt x="122" y="14600"/>
                </a:lnTo>
                <a:lnTo>
                  <a:pt x="146" y="14868"/>
                </a:lnTo>
                <a:lnTo>
                  <a:pt x="170" y="14990"/>
                </a:lnTo>
                <a:lnTo>
                  <a:pt x="195" y="15111"/>
                </a:lnTo>
                <a:lnTo>
                  <a:pt x="170" y="15111"/>
                </a:lnTo>
                <a:lnTo>
                  <a:pt x="146" y="15160"/>
                </a:lnTo>
                <a:lnTo>
                  <a:pt x="122" y="15209"/>
                </a:lnTo>
                <a:lnTo>
                  <a:pt x="146" y="15282"/>
                </a:lnTo>
                <a:lnTo>
                  <a:pt x="195" y="15355"/>
                </a:lnTo>
                <a:lnTo>
                  <a:pt x="292" y="15403"/>
                </a:lnTo>
                <a:lnTo>
                  <a:pt x="779" y="15428"/>
                </a:lnTo>
                <a:lnTo>
                  <a:pt x="1290" y="15428"/>
                </a:lnTo>
                <a:lnTo>
                  <a:pt x="2287" y="15403"/>
                </a:lnTo>
                <a:lnTo>
                  <a:pt x="2823" y="15428"/>
                </a:lnTo>
                <a:lnTo>
                  <a:pt x="3358" y="15452"/>
                </a:lnTo>
                <a:lnTo>
                  <a:pt x="4453" y="15598"/>
                </a:lnTo>
                <a:lnTo>
                  <a:pt x="4988" y="15647"/>
                </a:lnTo>
                <a:lnTo>
                  <a:pt x="6083" y="15647"/>
                </a:lnTo>
                <a:lnTo>
                  <a:pt x="6618" y="15598"/>
                </a:lnTo>
                <a:lnTo>
                  <a:pt x="7713" y="15476"/>
                </a:lnTo>
                <a:lnTo>
                  <a:pt x="8784" y="15379"/>
                </a:lnTo>
                <a:lnTo>
                  <a:pt x="9879" y="15282"/>
                </a:lnTo>
                <a:lnTo>
                  <a:pt x="10974" y="15233"/>
                </a:lnTo>
                <a:lnTo>
                  <a:pt x="13164" y="15233"/>
                </a:lnTo>
                <a:lnTo>
                  <a:pt x="14161" y="15282"/>
                </a:lnTo>
                <a:lnTo>
                  <a:pt x="15183" y="15257"/>
                </a:lnTo>
                <a:lnTo>
                  <a:pt x="15694" y="15257"/>
                </a:lnTo>
                <a:lnTo>
                  <a:pt x="16181" y="15209"/>
                </a:lnTo>
                <a:lnTo>
                  <a:pt x="16692" y="15160"/>
                </a:lnTo>
                <a:lnTo>
                  <a:pt x="17203" y="15063"/>
                </a:lnTo>
                <a:lnTo>
                  <a:pt x="17276" y="15038"/>
                </a:lnTo>
                <a:lnTo>
                  <a:pt x="17325" y="14990"/>
                </a:lnTo>
                <a:lnTo>
                  <a:pt x="17349" y="14917"/>
                </a:lnTo>
                <a:lnTo>
                  <a:pt x="17349" y="14844"/>
                </a:lnTo>
                <a:lnTo>
                  <a:pt x="17373" y="14844"/>
                </a:lnTo>
                <a:lnTo>
                  <a:pt x="17422" y="14722"/>
                </a:lnTo>
                <a:lnTo>
                  <a:pt x="17471" y="14625"/>
                </a:lnTo>
                <a:lnTo>
                  <a:pt x="17519" y="14357"/>
                </a:lnTo>
                <a:lnTo>
                  <a:pt x="17495" y="13870"/>
                </a:lnTo>
                <a:lnTo>
                  <a:pt x="17495" y="13432"/>
                </a:lnTo>
                <a:lnTo>
                  <a:pt x="17495" y="13019"/>
                </a:lnTo>
                <a:lnTo>
                  <a:pt x="17471" y="12167"/>
                </a:lnTo>
                <a:lnTo>
                  <a:pt x="17519" y="10950"/>
                </a:lnTo>
                <a:lnTo>
                  <a:pt x="17568" y="9734"/>
                </a:lnTo>
                <a:lnTo>
                  <a:pt x="17665" y="8517"/>
                </a:lnTo>
                <a:lnTo>
                  <a:pt x="17714" y="7301"/>
                </a:lnTo>
                <a:lnTo>
                  <a:pt x="17714" y="6352"/>
                </a:lnTo>
                <a:lnTo>
                  <a:pt x="17714" y="5378"/>
                </a:lnTo>
                <a:lnTo>
                  <a:pt x="17665" y="4429"/>
                </a:lnTo>
                <a:lnTo>
                  <a:pt x="17544" y="3480"/>
                </a:lnTo>
                <a:lnTo>
                  <a:pt x="17446" y="2629"/>
                </a:lnTo>
                <a:lnTo>
                  <a:pt x="17373" y="1777"/>
                </a:lnTo>
                <a:lnTo>
                  <a:pt x="17349" y="1461"/>
                </a:lnTo>
                <a:lnTo>
                  <a:pt x="17349" y="1120"/>
                </a:lnTo>
                <a:lnTo>
                  <a:pt x="17373" y="780"/>
                </a:lnTo>
                <a:lnTo>
                  <a:pt x="17446" y="463"/>
                </a:lnTo>
                <a:lnTo>
                  <a:pt x="17519" y="439"/>
                </a:lnTo>
                <a:lnTo>
                  <a:pt x="17592" y="390"/>
                </a:lnTo>
                <a:lnTo>
                  <a:pt x="17617" y="317"/>
                </a:lnTo>
                <a:lnTo>
                  <a:pt x="17641" y="244"/>
                </a:lnTo>
                <a:lnTo>
                  <a:pt x="17617" y="147"/>
                </a:lnTo>
                <a:lnTo>
                  <a:pt x="17568" y="98"/>
                </a:lnTo>
                <a:lnTo>
                  <a:pt x="17519" y="50"/>
                </a:lnTo>
                <a:lnTo>
                  <a:pt x="17422" y="25"/>
                </a:lnTo>
                <a:lnTo>
                  <a:pt x="12896" y="1"/>
                </a:lnTo>
                <a:lnTo>
                  <a:pt x="10633" y="1"/>
                </a:lnTo>
                <a:lnTo>
                  <a:pt x="8370" y="25"/>
                </a:lnTo>
                <a:lnTo>
                  <a:pt x="6107" y="50"/>
                </a:lnTo>
                <a:lnTo>
                  <a:pt x="4988" y="50"/>
                </a:lnTo>
                <a:lnTo>
                  <a:pt x="3845" y="25"/>
                </a:lnTo>
                <a:lnTo>
                  <a:pt x="284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7" name="Google Shape;2437;p49"/>
          <p:cNvSpPr/>
          <p:nvPr/>
        </p:nvSpPr>
        <p:spPr>
          <a:xfrm>
            <a:off x="2680052" y="718670"/>
            <a:ext cx="246897" cy="277285"/>
          </a:xfrm>
          <a:custGeom>
            <a:avLst/>
            <a:gdLst/>
            <a:ahLst/>
            <a:cxnLst/>
            <a:rect l="l" t="t" r="r" b="b"/>
            <a:pathLst>
              <a:path w="14430" h="16206" extrusionOk="0">
                <a:moveTo>
                  <a:pt x="13724" y="584"/>
                </a:moveTo>
                <a:lnTo>
                  <a:pt x="13724" y="974"/>
                </a:lnTo>
                <a:lnTo>
                  <a:pt x="13748" y="2312"/>
                </a:lnTo>
                <a:lnTo>
                  <a:pt x="13772" y="3139"/>
                </a:lnTo>
                <a:lnTo>
                  <a:pt x="13821" y="3966"/>
                </a:lnTo>
                <a:lnTo>
                  <a:pt x="13967" y="5621"/>
                </a:lnTo>
                <a:lnTo>
                  <a:pt x="13991" y="6375"/>
                </a:lnTo>
                <a:lnTo>
                  <a:pt x="14016" y="7154"/>
                </a:lnTo>
                <a:lnTo>
                  <a:pt x="13991" y="7908"/>
                </a:lnTo>
                <a:lnTo>
                  <a:pt x="13967" y="8687"/>
                </a:lnTo>
                <a:lnTo>
                  <a:pt x="13918" y="9441"/>
                </a:lnTo>
                <a:lnTo>
                  <a:pt x="13870" y="10195"/>
                </a:lnTo>
                <a:lnTo>
                  <a:pt x="13699" y="11728"/>
                </a:lnTo>
                <a:lnTo>
                  <a:pt x="13602" y="11972"/>
                </a:lnTo>
                <a:lnTo>
                  <a:pt x="13480" y="12191"/>
                </a:lnTo>
                <a:lnTo>
                  <a:pt x="13359" y="12361"/>
                </a:lnTo>
                <a:lnTo>
                  <a:pt x="13188" y="12531"/>
                </a:lnTo>
                <a:lnTo>
                  <a:pt x="13261" y="12361"/>
                </a:lnTo>
                <a:lnTo>
                  <a:pt x="13286" y="12191"/>
                </a:lnTo>
                <a:lnTo>
                  <a:pt x="13334" y="12020"/>
                </a:lnTo>
                <a:lnTo>
                  <a:pt x="13334" y="11850"/>
                </a:lnTo>
                <a:lnTo>
                  <a:pt x="13310" y="11777"/>
                </a:lnTo>
                <a:lnTo>
                  <a:pt x="13286" y="11704"/>
                </a:lnTo>
                <a:lnTo>
                  <a:pt x="13237" y="11680"/>
                </a:lnTo>
                <a:lnTo>
                  <a:pt x="13188" y="11704"/>
                </a:lnTo>
                <a:lnTo>
                  <a:pt x="13091" y="11826"/>
                </a:lnTo>
                <a:lnTo>
                  <a:pt x="12994" y="11972"/>
                </a:lnTo>
                <a:lnTo>
                  <a:pt x="12872" y="12288"/>
                </a:lnTo>
                <a:lnTo>
                  <a:pt x="12726" y="12580"/>
                </a:lnTo>
                <a:lnTo>
                  <a:pt x="12677" y="12750"/>
                </a:lnTo>
                <a:lnTo>
                  <a:pt x="12653" y="12896"/>
                </a:lnTo>
                <a:lnTo>
                  <a:pt x="12337" y="13018"/>
                </a:lnTo>
                <a:lnTo>
                  <a:pt x="12337" y="13018"/>
                </a:lnTo>
                <a:lnTo>
                  <a:pt x="12385" y="12799"/>
                </a:lnTo>
                <a:lnTo>
                  <a:pt x="12483" y="12604"/>
                </a:lnTo>
                <a:lnTo>
                  <a:pt x="12604" y="12312"/>
                </a:lnTo>
                <a:lnTo>
                  <a:pt x="12677" y="12142"/>
                </a:lnTo>
                <a:lnTo>
                  <a:pt x="12677" y="12069"/>
                </a:lnTo>
                <a:lnTo>
                  <a:pt x="12677" y="11996"/>
                </a:lnTo>
                <a:lnTo>
                  <a:pt x="12653" y="11972"/>
                </a:lnTo>
                <a:lnTo>
                  <a:pt x="12580" y="11972"/>
                </a:lnTo>
                <a:lnTo>
                  <a:pt x="12507" y="12020"/>
                </a:lnTo>
                <a:lnTo>
                  <a:pt x="12434" y="12069"/>
                </a:lnTo>
                <a:lnTo>
                  <a:pt x="12361" y="12142"/>
                </a:lnTo>
                <a:lnTo>
                  <a:pt x="12239" y="12312"/>
                </a:lnTo>
                <a:lnTo>
                  <a:pt x="12142" y="12458"/>
                </a:lnTo>
                <a:lnTo>
                  <a:pt x="11996" y="12775"/>
                </a:lnTo>
                <a:lnTo>
                  <a:pt x="11947" y="12921"/>
                </a:lnTo>
                <a:lnTo>
                  <a:pt x="11899" y="13091"/>
                </a:lnTo>
                <a:lnTo>
                  <a:pt x="11461" y="13140"/>
                </a:lnTo>
                <a:lnTo>
                  <a:pt x="11704" y="12604"/>
                </a:lnTo>
                <a:lnTo>
                  <a:pt x="11777" y="12483"/>
                </a:lnTo>
                <a:lnTo>
                  <a:pt x="11874" y="12264"/>
                </a:lnTo>
                <a:lnTo>
                  <a:pt x="11923" y="12142"/>
                </a:lnTo>
                <a:lnTo>
                  <a:pt x="11947" y="12045"/>
                </a:lnTo>
                <a:lnTo>
                  <a:pt x="11947" y="11972"/>
                </a:lnTo>
                <a:lnTo>
                  <a:pt x="11923" y="11923"/>
                </a:lnTo>
                <a:lnTo>
                  <a:pt x="11850" y="11899"/>
                </a:lnTo>
                <a:lnTo>
                  <a:pt x="11753" y="11923"/>
                </a:lnTo>
                <a:lnTo>
                  <a:pt x="11680" y="11996"/>
                </a:lnTo>
                <a:lnTo>
                  <a:pt x="11582" y="12069"/>
                </a:lnTo>
                <a:lnTo>
                  <a:pt x="11461" y="12264"/>
                </a:lnTo>
                <a:lnTo>
                  <a:pt x="11363" y="12410"/>
                </a:lnTo>
                <a:lnTo>
                  <a:pt x="11169" y="12702"/>
                </a:lnTo>
                <a:lnTo>
                  <a:pt x="11071" y="12896"/>
                </a:lnTo>
                <a:lnTo>
                  <a:pt x="10974" y="13091"/>
                </a:lnTo>
                <a:lnTo>
                  <a:pt x="10731" y="13042"/>
                </a:lnTo>
                <a:lnTo>
                  <a:pt x="10804" y="12848"/>
                </a:lnTo>
                <a:lnTo>
                  <a:pt x="11023" y="12385"/>
                </a:lnTo>
                <a:lnTo>
                  <a:pt x="11120" y="12166"/>
                </a:lnTo>
                <a:lnTo>
                  <a:pt x="11144" y="12045"/>
                </a:lnTo>
                <a:lnTo>
                  <a:pt x="11169" y="11923"/>
                </a:lnTo>
                <a:lnTo>
                  <a:pt x="11144" y="11874"/>
                </a:lnTo>
                <a:lnTo>
                  <a:pt x="11120" y="11850"/>
                </a:lnTo>
                <a:lnTo>
                  <a:pt x="11071" y="11850"/>
                </a:lnTo>
                <a:lnTo>
                  <a:pt x="10974" y="11947"/>
                </a:lnTo>
                <a:lnTo>
                  <a:pt x="10877" y="12020"/>
                </a:lnTo>
                <a:lnTo>
                  <a:pt x="10731" y="12215"/>
                </a:lnTo>
                <a:lnTo>
                  <a:pt x="10609" y="12434"/>
                </a:lnTo>
                <a:lnTo>
                  <a:pt x="10487" y="12653"/>
                </a:lnTo>
                <a:lnTo>
                  <a:pt x="10341" y="12921"/>
                </a:lnTo>
                <a:lnTo>
                  <a:pt x="10147" y="12799"/>
                </a:lnTo>
                <a:lnTo>
                  <a:pt x="10098" y="12775"/>
                </a:lnTo>
                <a:lnTo>
                  <a:pt x="10171" y="12653"/>
                </a:lnTo>
                <a:lnTo>
                  <a:pt x="10244" y="12531"/>
                </a:lnTo>
                <a:lnTo>
                  <a:pt x="10390" y="12264"/>
                </a:lnTo>
                <a:lnTo>
                  <a:pt x="10439" y="12118"/>
                </a:lnTo>
                <a:lnTo>
                  <a:pt x="10463" y="11996"/>
                </a:lnTo>
                <a:lnTo>
                  <a:pt x="10439" y="11874"/>
                </a:lnTo>
                <a:lnTo>
                  <a:pt x="10390" y="11753"/>
                </a:lnTo>
                <a:lnTo>
                  <a:pt x="10341" y="11728"/>
                </a:lnTo>
                <a:lnTo>
                  <a:pt x="10293" y="11753"/>
                </a:lnTo>
                <a:lnTo>
                  <a:pt x="10171" y="11850"/>
                </a:lnTo>
                <a:lnTo>
                  <a:pt x="10074" y="11996"/>
                </a:lnTo>
                <a:lnTo>
                  <a:pt x="9879" y="12288"/>
                </a:lnTo>
                <a:lnTo>
                  <a:pt x="9806" y="12385"/>
                </a:lnTo>
                <a:lnTo>
                  <a:pt x="9782" y="12191"/>
                </a:lnTo>
                <a:lnTo>
                  <a:pt x="9782" y="11996"/>
                </a:lnTo>
                <a:lnTo>
                  <a:pt x="9806" y="11801"/>
                </a:lnTo>
                <a:lnTo>
                  <a:pt x="9879" y="11607"/>
                </a:lnTo>
                <a:lnTo>
                  <a:pt x="9976" y="11436"/>
                </a:lnTo>
                <a:lnTo>
                  <a:pt x="10098" y="11266"/>
                </a:lnTo>
                <a:lnTo>
                  <a:pt x="10244" y="11120"/>
                </a:lnTo>
                <a:lnTo>
                  <a:pt x="10390" y="10998"/>
                </a:lnTo>
                <a:lnTo>
                  <a:pt x="10633" y="10877"/>
                </a:lnTo>
                <a:lnTo>
                  <a:pt x="10901" y="10804"/>
                </a:lnTo>
                <a:lnTo>
                  <a:pt x="11169" y="10755"/>
                </a:lnTo>
                <a:lnTo>
                  <a:pt x="11436" y="10731"/>
                </a:lnTo>
                <a:lnTo>
                  <a:pt x="11728" y="10682"/>
                </a:lnTo>
                <a:lnTo>
                  <a:pt x="11972" y="10609"/>
                </a:lnTo>
                <a:lnTo>
                  <a:pt x="12215" y="10512"/>
                </a:lnTo>
                <a:lnTo>
                  <a:pt x="12312" y="10439"/>
                </a:lnTo>
                <a:lnTo>
                  <a:pt x="12434" y="10341"/>
                </a:lnTo>
                <a:lnTo>
                  <a:pt x="12507" y="10341"/>
                </a:lnTo>
                <a:lnTo>
                  <a:pt x="12580" y="10317"/>
                </a:lnTo>
                <a:lnTo>
                  <a:pt x="12629" y="10244"/>
                </a:lnTo>
                <a:lnTo>
                  <a:pt x="12653" y="10171"/>
                </a:lnTo>
                <a:lnTo>
                  <a:pt x="12653" y="9830"/>
                </a:lnTo>
                <a:lnTo>
                  <a:pt x="12653" y="9514"/>
                </a:lnTo>
                <a:lnTo>
                  <a:pt x="12653" y="9198"/>
                </a:lnTo>
                <a:lnTo>
                  <a:pt x="12653" y="8857"/>
                </a:lnTo>
                <a:lnTo>
                  <a:pt x="12726" y="8030"/>
                </a:lnTo>
                <a:lnTo>
                  <a:pt x="12823" y="7203"/>
                </a:lnTo>
                <a:lnTo>
                  <a:pt x="12848" y="6789"/>
                </a:lnTo>
                <a:lnTo>
                  <a:pt x="12848" y="6375"/>
                </a:lnTo>
                <a:lnTo>
                  <a:pt x="12823" y="5548"/>
                </a:lnTo>
                <a:lnTo>
                  <a:pt x="12848" y="5232"/>
                </a:lnTo>
                <a:lnTo>
                  <a:pt x="12872" y="4842"/>
                </a:lnTo>
                <a:lnTo>
                  <a:pt x="12872" y="4648"/>
                </a:lnTo>
                <a:lnTo>
                  <a:pt x="12848" y="4477"/>
                </a:lnTo>
                <a:lnTo>
                  <a:pt x="12799" y="4307"/>
                </a:lnTo>
                <a:lnTo>
                  <a:pt x="12726" y="4161"/>
                </a:lnTo>
                <a:lnTo>
                  <a:pt x="12775" y="4112"/>
                </a:lnTo>
                <a:lnTo>
                  <a:pt x="12799" y="4039"/>
                </a:lnTo>
                <a:lnTo>
                  <a:pt x="12823" y="3966"/>
                </a:lnTo>
                <a:lnTo>
                  <a:pt x="12799" y="3893"/>
                </a:lnTo>
                <a:lnTo>
                  <a:pt x="12750" y="3820"/>
                </a:lnTo>
                <a:lnTo>
                  <a:pt x="12702" y="3772"/>
                </a:lnTo>
                <a:lnTo>
                  <a:pt x="12604" y="3747"/>
                </a:lnTo>
                <a:lnTo>
                  <a:pt x="12531" y="3747"/>
                </a:lnTo>
                <a:lnTo>
                  <a:pt x="12045" y="3869"/>
                </a:lnTo>
                <a:lnTo>
                  <a:pt x="11558" y="3991"/>
                </a:lnTo>
                <a:lnTo>
                  <a:pt x="10585" y="4258"/>
                </a:lnTo>
                <a:lnTo>
                  <a:pt x="8468" y="4794"/>
                </a:lnTo>
                <a:lnTo>
                  <a:pt x="7446" y="5061"/>
                </a:lnTo>
                <a:lnTo>
                  <a:pt x="6959" y="5207"/>
                </a:lnTo>
                <a:lnTo>
                  <a:pt x="6448" y="5378"/>
                </a:lnTo>
                <a:lnTo>
                  <a:pt x="5962" y="5548"/>
                </a:lnTo>
                <a:lnTo>
                  <a:pt x="5499" y="5743"/>
                </a:lnTo>
                <a:lnTo>
                  <a:pt x="5013" y="5986"/>
                </a:lnTo>
                <a:lnTo>
                  <a:pt x="4575" y="6229"/>
                </a:lnTo>
                <a:lnTo>
                  <a:pt x="4526" y="6254"/>
                </a:lnTo>
                <a:lnTo>
                  <a:pt x="4526" y="6302"/>
                </a:lnTo>
                <a:lnTo>
                  <a:pt x="4526" y="6351"/>
                </a:lnTo>
                <a:lnTo>
                  <a:pt x="4550" y="6400"/>
                </a:lnTo>
                <a:lnTo>
                  <a:pt x="4623" y="7130"/>
                </a:lnTo>
                <a:lnTo>
                  <a:pt x="4648" y="7495"/>
                </a:lnTo>
                <a:lnTo>
                  <a:pt x="4648" y="7860"/>
                </a:lnTo>
                <a:lnTo>
                  <a:pt x="4623" y="8736"/>
                </a:lnTo>
                <a:lnTo>
                  <a:pt x="4575" y="9587"/>
                </a:lnTo>
                <a:lnTo>
                  <a:pt x="4575" y="10171"/>
                </a:lnTo>
                <a:lnTo>
                  <a:pt x="4575" y="10779"/>
                </a:lnTo>
                <a:lnTo>
                  <a:pt x="4599" y="11972"/>
                </a:lnTo>
                <a:lnTo>
                  <a:pt x="4623" y="12580"/>
                </a:lnTo>
                <a:lnTo>
                  <a:pt x="4623" y="13164"/>
                </a:lnTo>
                <a:lnTo>
                  <a:pt x="4575" y="13772"/>
                </a:lnTo>
                <a:lnTo>
                  <a:pt x="4526" y="14356"/>
                </a:lnTo>
                <a:lnTo>
                  <a:pt x="4356" y="14600"/>
                </a:lnTo>
                <a:lnTo>
                  <a:pt x="4404" y="14356"/>
                </a:lnTo>
                <a:lnTo>
                  <a:pt x="4404" y="14259"/>
                </a:lnTo>
                <a:lnTo>
                  <a:pt x="4404" y="14137"/>
                </a:lnTo>
                <a:lnTo>
                  <a:pt x="4380" y="14064"/>
                </a:lnTo>
                <a:lnTo>
                  <a:pt x="4307" y="14040"/>
                </a:lnTo>
                <a:lnTo>
                  <a:pt x="4258" y="14064"/>
                </a:lnTo>
                <a:lnTo>
                  <a:pt x="4185" y="14113"/>
                </a:lnTo>
                <a:lnTo>
                  <a:pt x="4088" y="14259"/>
                </a:lnTo>
                <a:lnTo>
                  <a:pt x="4015" y="14429"/>
                </a:lnTo>
                <a:lnTo>
                  <a:pt x="3869" y="14770"/>
                </a:lnTo>
                <a:lnTo>
                  <a:pt x="3723" y="15038"/>
                </a:lnTo>
                <a:lnTo>
                  <a:pt x="3674" y="15184"/>
                </a:lnTo>
                <a:lnTo>
                  <a:pt x="3626" y="15305"/>
                </a:lnTo>
                <a:lnTo>
                  <a:pt x="3285" y="15451"/>
                </a:lnTo>
                <a:lnTo>
                  <a:pt x="3407" y="15159"/>
                </a:lnTo>
                <a:lnTo>
                  <a:pt x="3601" y="14770"/>
                </a:lnTo>
                <a:lnTo>
                  <a:pt x="3674" y="14551"/>
                </a:lnTo>
                <a:lnTo>
                  <a:pt x="3699" y="14429"/>
                </a:lnTo>
                <a:lnTo>
                  <a:pt x="3699" y="14332"/>
                </a:lnTo>
                <a:lnTo>
                  <a:pt x="3699" y="14283"/>
                </a:lnTo>
                <a:lnTo>
                  <a:pt x="3650" y="14259"/>
                </a:lnTo>
                <a:lnTo>
                  <a:pt x="3601" y="14235"/>
                </a:lnTo>
                <a:lnTo>
                  <a:pt x="3577" y="14259"/>
                </a:lnTo>
                <a:lnTo>
                  <a:pt x="3407" y="14429"/>
                </a:lnTo>
                <a:lnTo>
                  <a:pt x="3261" y="14648"/>
                </a:lnTo>
                <a:lnTo>
                  <a:pt x="3017" y="15062"/>
                </a:lnTo>
                <a:lnTo>
                  <a:pt x="2847" y="15330"/>
                </a:lnTo>
                <a:lnTo>
                  <a:pt x="2798" y="15476"/>
                </a:lnTo>
                <a:lnTo>
                  <a:pt x="2750" y="15622"/>
                </a:lnTo>
                <a:lnTo>
                  <a:pt x="2531" y="15670"/>
                </a:lnTo>
                <a:lnTo>
                  <a:pt x="2531" y="15670"/>
                </a:lnTo>
                <a:lnTo>
                  <a:pt x="2628" y="15403"/>
                </a:lnTo>
                <a:lnTo>
                  <a:pt x="2725" y="15159"/>
                </a:lnTo>
                <a:lnTo>
                  <a:pt x="2798" y="14965"/>
                </a:lnTo>
                <a:lnTo>
                  <a:pt x="2871" y="14770"/>
                </a:lnTo>
                <a:lnTo>
                  <a:pt x="2896" y="14551"/>
                </a:lnTo>
                <a:lnTo>
                  <a:pt x="2871" y="14454"/>
                </a:lnTo>
                <a:lnTo>
                  <a:pt x="2847" y="14356"/>
                </a:lnTo>
                <a:lnTo>
                  <a:pt x="2823" y="14332"/>
                </a:lnTo>
                <a:lnTo>
                  <a:pt x="2798" y="14332"/>
                </a:lnTo>
                <a:lnTo>
                  <a:pt x="2701" y="14502"/>
                </a:lnTo>
                <a:lnTo>
                  <a:pt x="2604" y="14673"/>
                </a:lnTo>
                <a:lnTo>
                  <a:pt x="2433" y="15038"/>
                </a:lnTo>
                <a:lnTo>
                  <a:pt x="2239" y="15354"/>
                </a:lnTo>
                <a:lnTo>
                  <a:pt x="2141" y="15549"/>
                </a:lnTo>
                <a:lnTo>
                  <a:pt x="2093" y="15719"/>
                </a:lnTo>
                <a:lnTo>
                  <a:pt x="1801" y="15695"/>
                </a:lnTo>
                <a:lnTo>
                  <a:pt x="2117" y="15062"/>
                </a:lnTo>
                <a:lnTo>
                  <a:pt x="2263" y="14746"/>
                </a:lnTo>
                <a:lnTo>
                  <a:pt x="2312" y="14575"/>
                </a:lnTo>
                <a:lnTo>
                  <a:pt x="2336" y="14405"/>
                </a:lnTo>
                <a:lnTo>
                  <a:pt x="2336" y="14381"/>
                </a:lnTo>
                <a:lnTo>
                  <a:pt x="2312" y="14356"/>
                </a:lnTo>
                <a:lnTo>
                  <a:pt x="2263" y="14356"/>
                </a:lnTo>
                <a:lnTo>
                  <a:pt x="1995" y="14648"/>
                </a:lnTo>
                <a:lnTo>
                  <a:pt x="1752" y="14940"/>
                </a:lnTo>
                <a:lnTo>
                  <a:pt x="1533" y="15281"/>
                </a:lnTo>
                <a:lnTo>
                  <a:pt x="1363" y="15622"/>
                </a:lnTo>
                <a:lnTo>
                  <a:pt x="1119" y="15524"/>
                </a:lnTo>
                <a:lnTo>
                  <a:pt x="1144" y="15354"/>
                </a:lnTo>
                <a:lnTo>
                  <a:pt x="1192" y="15208"/>
                </a:lnTo>
                <a:lnTo>
                  <a:pt x="1363" y="14916"/>
                </a:lnTo>
                <a:lnTo>
                  <a:pt x="1582" y="14551"/>
                </a:lnTo>
                <a:lnTo>
                  <a:pt x="1679" y="14356"/>
                </a:lnTo>
                <a:lnTo>
                  <a:pt x="1776" y="14137"/>
                </a:lnTo>
                <a:lnTo>
                  <a:pt x="1776" y="14113"/>
                </a:lnTo>
                <a:lnTo>
                  <a:pt x="1752" y="14089"/>
                </a:lnTo>
                <a:lnTo>
                  <a:pt x="1679" y="14089"/>
                </a:lnTo>
                <a:lnTo>
                  <a:pt x="1460" y="14308"/>
                </a:lnTo>
                <a:lnTo>
                  <a:pt x="1265" y="14502"/>
                </a:lnTo>
                <a:lnTo>
                  <a:pt x="1071" y="14746"/>
                </a:lnTo>
                <a:lnTo>
                  <a:pt x="925" y="14989"/>
                </a:lnTo>
                <a:lnTo>
                  <a:pt x="852" y="15111"/>
                </a:lnTo>
                <a:lnTo>
                  <a:pt x="779" y="15257"/>
                </a:lnTo>
                <a:lnTo>
                  <a:pt x="681" y="15159"/>
                </a:lnTo>
                <a:lnTo>
                  <a:pt x="633" y="15062"/>
                </a:lnTo>
                <a:lnTo>
                  <a:pt x="657" y="14989"/>
                </a:lnTo>
                <a:lnTo>
                  <a:pt x="681" y="14916"/>
                </a:lnTo>
                <a:lnTo>
                  <a:pt x="657" y="14867"/>
                </a:lnTo>
                <a:lnTo>
                  <a:pt x="827" y="14624"/>
                </a:lnTo>
                <a:lnTo>
                  <a:pt x="925" y="14502"/>
                </a:lnTo>
                <a:lnTo>
                  <a:pt x="998" y="14356"/>
                </a:lnTo>
                <a:lnTo>
                  <a:pt x="998" y="14332"/>
                </a:lnTo>
                <a:lnTo>
                  <a:pt x="1022" y="14308"/>
                </a:lnTo>
                <a:lnTo>
                  <a:pt x="998" y="14308"/>
                </a:lnTo>
                <a:lnTo>
                  <a:pt x="998" y="14235"/>
                </a:lnTo>
                <a:lnTo>
                  <a:pt x="973" y="14186"/>
                </a:lnTo>
                <a:lnTo>
                  <a:pt x="900" y="14137"/>
                </a:lnTo>
                <a:lnTo>
                  <a:pt x="827" y="14162"/>
                </a:lnTo>
                <a:lnTo>
                  <a:pt x="681" y="14259"/>
                </a:lnTo>
                <a:lnTo>
                  <a:pt x="535" y="14381"/>
                </a:lnTo>
                <a:lnTo>
                  <a:pt x="535" y="14381"/>
                </a:lnTo>
                <a:lnTo>
                  <a:pt x="560" y="14235"/>
                </a:lnTo>
                <a:lnTo>
                  <a:pt x="633" y="14113"/>
                </a:lnTo>
                <a:lnTo>
                  <a:pt x="681" y="13967"/>
                </a:lnTo>
                <a:lnTo>
                  <a:pt x="779" y="13845"/>
                </a:lnTo>
                <a:lnTo>
                  <a:pt x="973" y="13602"/>
                </a:lnTo>
                <a:lnTo>
                  <a:pt x="1217" y="13407"/>
                </a:lnTo>
                <a:lnTo>
                  <a:pt x="1460" y="13286"/>
                </a:lnTo>
                <a:lnTo>
                  <a:pt x="1703" y="13164"/>
                </a:lnTo>
                <a:lnTo>
                  <a:pt x="1971" y="13091"/>
                </a:lnTo>
                <a:lnTo>
                  <a:pt x="2214" y="13042"/>
                </a:lnTo>
                <a:lnTo>
                  <a:pt x="2750" y="12945"/>
                </a:lnTo>
                <a:lnTo>
                  <a:pt x="3285" y="12823"/>
                </a:lnTo>
                <a:lnTo>
                  <a:pt x="3358" y="12872"/>
                </a:lnTo>
                <a:lnTo>
                  <a:pt x="3431" y="12872"/>
                </a:lnTo>
                <a:lnTo>
                  <a:pt x="3504" y="12848"/>
                </a:lnTo>
                <a:lnTo>
                  <a:pt x="3504" y="12799"/>
                </a:lnTo>
                <a:lnTo>
                  <a:pt x="3528" y="12750"/>
                </a:lnTo>
                <a:lnTo>
                  <a:pt x="3577" y="12702"/>
                </a:lnTo>
                <a:lnTo>
                  <a:pt x="3601" y="12629"/>
                </a:lnTo>
                <a:lnTo>
                  <a:pt x="3601" y="12531"/>
                </a:lnTo>
                <a:lnTo>
                  <a:pt x="3553" y="12483"/>
                </a:lnTo>
                <a:lnTo>
                  <a:pt x="3577" y="11923"/>
                </a:lnTo>
                <a:lnTo>
                  <a:pt x="3577" y="11388"/>
                </a:lnTo>
                <a:lnTo>
                  <a:pt x="3577" y="10293"/>
                </a:lnTo>
                <a:lnTo>
                  <a:pt x="3626" y="7811"/>
                </a:lnTo>
                <a:lnTo>
                  <a:pt x="3626" y="3480"/>
                </a:lnTo>
                <a:lnTo>
                  <a:pt x="3820" y="3528"/>
                </a:lnTo>
                <a:lnTo>
                  <a:pt x="4039" y="3528"/>
                </a:lnTo>
                <a:lnTo>
                  <a:pt x="4258" y="3480"/>
                </a:lnTo>
                <a:lnTo>
                  <a:pt x="4502" y="3431"/>
                </a:lnTo>
                <a:lnTo>
                  <a:pt x="4940" y="3285"/>
                </a:lnTo>
                <a:lnTo>
                  <a:pt x="5305" y="3139"/>
                </a:lnTo>
                <a:lnTo>
                  <a:pt x="5937" y="2896"/>
                </a:lnTo>
                <a:lnTo>
                  <a:pt x="6570" y="2628"/>
                </a:lnTo>
                <a:lnTo>
                  <a:pt x="7203" y="2385"/>
                </a:lnTo>
                <a:lnTo>
                  <a:pt x="7859" y="2141"/>
                </a:lnTo>
                <a:lnTo>
                  <a:pt x="8638" y="1898"/>
                </a:lnTo>
                <a:lnTo>
                  <a:pt x="9441" y="1679"/>
                </a:lnTo>
                <a:lnTo>
                  <a:pt x="11047" y="1290"/>
                </a:lnTo>
                <a:lnTo>
                  <a:pt x="12410" y="974"/>
                </a:lnTo>
                <a:lnTo>
                  <a:pt x="13067" y="803"/>
                </a:lnTo>
                <a:lnTo>
                  <a:pt x="13724" y="584"/>
                </a:lnTo>
                <a:close/>
                <a:moveTo>
                  <a:pt x="13845" y="0"/>
                </a:moveTo>
                <a:lnTo>
                  <a:pt x="13529" y="146"/>
                </a:lnTo>
                <a:lnTo>
                  <a:pt x="13188" y="244"/>
                </a:lnTo>
                <a:lnTo>
                  <a:pt x="12507" y="438"/>
                </a:lnTo>
                <a:lnTo>
                  <a:pt x="11120" y="779"/>
                </a:lnTo>
                <a:lnTo>
                  <a:pt x="9490" y="1168"/>
                </a:lnTo>
                <a:lnTo>
                  <a:pt x="8687" y="1387"/>
                </a:lnTo>
                <a:lnTo>
                  <a:pt x="7908" y="1630"/>
                </a:lnTo>
                <a:lnTo>
                  <a:pt x="7276" y="1849"/>
                </a:lnTo>
                <a:lnTo>
                  <a:pt x="6667" y="2093"/>
                </a:lnTo>
                <a:lnTo>
                  <a:pt x="5451" y="2579"/>
                </a:lnTo>
                <a:lnTo>
                  <a:pt x="4867" y="2798"/>
                </a:lnTo>
                <a:lnTo>
                  <a:pt x="4283" y="2993"/>
                </a:lnTo>
                <a:lnTo>
                  <a:pt x="3893" y="3066"/>
                </a:lnTo>
                <a:lnTo>
                  <a:pt x="3699" y="3115"/>
                </a:lnTo>
                <a:lnTo>
                  <a:pt x="3504" y="3188"/>
                </a:lnTo>
                <a:lnTo>
                  <a:pt x="3382" y="3163"/>
                </a:lnTo>
                <a:lnTo>
                  <a:pt x="3285" y="3188"/>
                </a:lnTo>
                <a:lnTo>
                  <a:pt x="3236" y="3212"/>
                </a:lnTo>
                <a:lnTo>
                  <a:pt x="3188" y="3261"/>
                </a:lnTo>
                <a:lnTo>
                  <a:pt x="3163" y="3309"/>
                </a:lnTo>
                <a:lnTo>
                  <a:pt x="3163" y="3382"/>
                </a:lnTo>
                <a:lnTo>
                  <a:pt x="3163" y="7616"/>
                </a:lnTo>
                <a:lnTo>
                  <a:pt x="3212" y="10098"/>
                </a:lnTo>
                <a:lnTo>
                  <a:pt x="3212" y="11242"/>
                </a:lnTo>
                <a:lnTo>
                  <a:pt x="3212" y="11801"/>
                </a:lnTo>
                <a:lnTo>
                  <a:pt x="3236" y="12385"/>
                </a:lnTo>
                <a:lnTo>
                  <a:pt x="3236" y="12385"/>
                </a:lnTo>
                <a:lnTo>
                  <a:pt x="2920" y="12361"/>
                </a:lnTo>
                <a:lnTo>
                  <a:pt x="2579" y="12385"/>
                </a:lnTo>
                <a:lnTo>
                  <a:pt x="2239" y="12458"/>
                </a:lnTo>
                <a:lnTo>
                  <a:pt x="1898" y="12556"/>
                </a:lnTo>
                <a:lnTo>
                  <a:pt x="1557" y="12677"/>
                </a:lnTo>
                <a:lnTo>
                  <a:pt x="1265" y="12799"/>
                </a:lnTo>
                <a:lnTo>
                  <a:pt x="973" y="12969"/>
                </a:lnTo>
                <a:lnTo>
                  <a:pt x="730" y="13140"/>
                </a:lnTo>
                <a:lnTo>
                  <a:pt x="584" y="13261"/>
                </a:lnTo>
                <a:lnTo>
                  <a:pt x="487" y="13383"/>
                </a:lnTo>
                <a:lnTo>
                  <a:pt x="365" y="13505"/>
                </a:lnTo>
                <a:lnTo>
                  <a:pt x="268" y="13651"/>
                </a:lnTo>
                <a:lnTo>
                  <a:pt x="195" y="13797"/>
                </a:lnTo>
                <a:lnTo>
                  <a:pt x="122" y="13967"/>
                </a:lnTo>
                <a:lnTo>
                  <a:pt x="73" y="14113"/>
                </a:lnTo>
                <a:lnTo>
                  <a:pt x="24" y="14283"/>
                </a:lnTo>
                <a:lnTo>
                  <a:pt x="24" y="14454"/>
                </a:lnTo>
                <a:lnTo>
                  <a:pt x="0" y="14624"/>
                </a:lnTo>
                <a:lnTo>
                  <a:pt x="24" y="14794"/>
                </a:lnTo>
                <a:lnTo>
                  <a:pt x="49" y="14940"/>
                </a:lnTo>
                <a:lnTo>
                  <a:pt x="97" y="15111"/>
                </a:lnTo>
                <a:lnTo>
                  <a:pt x="170" y="15257"/>
                </a:lnTo>
                <a:lnTo>
                  <a:pt x="268" y="15427"/>
                </a:lnTo>
                <a:lnTo>
                  <a:pt x="365" y="15573"/>
                </a:lnTo>
                <a:lnTo>
                  <a:pt x="487" y="15695"/>
                </a:lnTo>
                <a:lnTo>
                  <a:pt x="608" y="15792"/>
                </a:lnTo>
                <a:lnTo>
                  <a:pt x="876" y="15962"/>
                </a:lnTo>
                <a:lnTo>
                  <a:pt x="1144" y="16084"/>
                </a:lnTo>
                <a:lnTo>
                  <a:pt x="1460" y="16157"/>
                </a:lnTo>
                <a:lnTo>
                  <a:pt x="1776" y="16206"/>
                </a:lnTo>
                <a:lnTo>
                  <a:pt x="2093" y="16206"/>
                </a:lnTo>
                <a:lnTo>
                  <a:pt x="2409" y="16181"/>
                </a:lnTo>
                <a:lnTo>
                  <a:pt x="2725" y="16157"/>
                </a:lnTo>
                <a:lnTo>
                  <a:pt x="3042" y="16084"/>
                </a:lnTo>
                <a:lnTo>
                  <a:pt x="3358" y="15987"/>
                </a:lnTo>
                <a:lnTo>
                  <a:pt x="3699" y="15841"/>
                </a:lnTo>
                <a:lnTo>
                  <a:pt x="4015" y="15646"/>
                </a:lnTo>
                <a:lnTo>
                  <a:pt x="4307" y="15451"/>
                </a:lnTo>
                <a:lnTo>
                  <a:pt x="4550" y="15208"/>
                </a:lnTo>
                <a:lnTo>
                  <a:pt x="4672" y="15062"/>
                </a:lnTo>
                <a:lnTo>
                  <a:pt x="4769" y="14916"/>
                </a:lnTo>
                <a:lnTo>
                  <a:pt x="4842" y="14770"/>
                </a:lnTo>
                <a:lnTo>
                  <a:pt x="4891" y="14624"/>
                </a:lnTo>
                <a:lnTo>
                  <a:pt x="4940" y="14527"/>
                </a:lnTo>
                <a:lnTo>
                  <a:pt x="5013" y="14259"/>
                </a:lnTo>
                <a:lnTo>
                  <a:pt x="5061" y="13967"/>
                </a:lnTo>
                <a:lnTo>
                  <a:pt x="5086" y="13675"/>
                </a:lnTo>
                <a:lnTo>
                  <a:pt x="5110" y="13359"/>
                </a:lnTo>
                <a:lnTo>
                  <a:pt x="5086" y="12750"/>
                </a:lnTo>
                <a:lnTo>
                  <a:pt x="5061" y="12166"/>
                </a:lnTo>
                <a:lnTo>
                  <a:pt x="5037" y="10877"/>
                </a:lnTo>
                <a:lnTo>
                  <a:pt x="5037" y="9587"/>
                </a:lnTo>
                <a:lnTo>
                  <a:pt x="5061" y="9125"/>
                </a:lnTo>
                <a:lnTo>
                  <a:pt x="5086" y="8663"/>
                </a:lnTo>
                <a:lnTo>
                  <a:pt x="5110" y="8200"/>
                </a:lnTo>
                <a:lnTo>
                  <a:pt x="5110" y="7738"/>
                </a:lnTo>
                <a:lnTo>
                  <a:pt x="5110" y="7397"/>
                </a:lnTo>
                <a:lnTo>
                  <a:pt x="5086" y="7057"/>
                </a:lnTo>
                <a:lnTo>
                  <a:pt x="5013" y="6740"/>
                </a:lnTo>
                <a:lnTo>
                  <a:pt x="4964" y="6594"/>
                </a:lnTo>
                <a:lnTo>
                  <a:pt x="4891" y="6448"/>
                </a:lnTo>
                <a:lnTo>
                  <a:pt x="5013" y="6424"/>
                </a:lnTo>
                <a:lnTo>
                  <a:pt x="5110" y="6375"/>
                </a:lnTo>
                <a:lnTo>
                  <a:pt x="5402" y="6254"/>
                </a:lnTo>
                <a:lnTo>
                  <a:pt x="5718" y="6132"/>
                </a:lnTo>
                <a:lnTo>
                  <a:pt x="6327" y="5913"/>
                </a:lnTo>
                <a:lnTo>
                  <a:pt x="7373" y="5597"/>
                </a:lnTo>
                <a:lnTo>
                  <a:pt x="8419" y="5305"/>
                </a:lnTo>
                <a:lnTo>
                  <a:pt x="9490" y="5037"/>
                </a:lnTo>
                <a:lnTo>
                  <a:pt x="10560" y="4769"/>
                </a:lnTo>
                <a:lnTo>
                  <a:pt x="11509" y="4550"/>
                </a:lnTo>
                <a:lnTo>
                  <a:pt x="11996" y="4429"/>
                </a:lnTo>
                <a:lnTo>
                  <a:pt x="12458" y="4283"/>
                </a:lnTo>
                <a:lnTo>
                  <a:pt x="12410" y="4429"/>
                </a:lnTo>
                <a:lnTo>
                  <a:pt x="12385" y="4599"/>
                </a:lnTo>
                <a:lnTo>
                  <a:pt x="12385" y="4940"/>
                </a:lnTo>
                <a:lnTo>
                  <a:pt x="12410" y="5548"/>
                </a:lnTo>
                <a:lnTo>
                  <a:pt x="12410" y="6448"/>
                </a:lnTo>
                <a:lnTo>
                  <a:pt x="12410" y="6886"/>
                </a:lnTo>
                <a:lnTo>
                  <a:pt x="12361" y="7349"/>
                </a:lnTo>
                <a:lnTo>
                  <a:pt x="12288" y="8176"/>
                </a:lnTo>
                <a:lnTo>
                  <a:pt x="12215" y="9003"/>
                </a:lnTo>
                <a:lnTo>
                  <a:pt x="12191" y="9538"/>
                </a:lnTo>
                <a:lnTo>
                  <a:pt x="12191" y="9806"/>
                </a:lnTo>
                <a:lnTo>
                  <a:pt x="12239" y="10074"/>
                </a:lnTo>
                <a:lnTo>
                  <a:pt x="11923" y="10098"/>
                </a:lnTo>
                <a:lnTo>
                  <a:pt x="11582" y="10147"/>
                </a:lnTo>
                <a:lnTo>
                  <a:pt x="10925" y="10268"/>
                </a:lnTo>
                <a:lnTo>
                  <a:pt x="10560" y="10366"/>
                </a:lnTo>
                <a:lnTo>
                  <a:pt x="10390" y="10439"/>
                </a:lnTo>
                <a:lnTo>
                  <a:pt x="10244" y="10512"/>
                </a:lnTo>
                <a:lnTo>
                  <a:pt x="10074" y="10585"/>
                </a:lnTo>
                <a:lnTo>
                  <a:pt x="9928" y="10706"/>
                </a:lnTo>
                <a:lnTo>
                  <a:pt x="9782" y="10828"/>
                </a:lnTo>
                <a:lnTo>
                  <a:pt x="9660" y="10950"/>
                </a:lnTo>
                <a:lnTo>
                  <a:pt x="9490" y="11217"/>
                </a:lnTo>
                <a:lnTo>
                  <a:pt x="9368" y="11485"/>
                </a:lnTo>
                <a:lnTo>
                  <a:pt x="9295" y="11801"/>
                </a:lnTo>
                <a:lnTo>
                  <a:pt x="9246" y="12093"/>
                </a:lnTo>
                <a:lnTo>
                  <a:pt x="9271" y="12239"/>
                </a:lnTo>
                <a:lnTo>
                  <a:pt x="9295" y="12410"/>
                </a:lnTo>
                <a:lnTo>
                  <a:pt x="9319" y="12531"/>
                </a:lnTo>
                <a:lnTo>
                  <a:pt x="9392" y="12677"/>
                </a:lnTo>
                <a:lnTo>
                  <a:pt x="9441" y="12823"/>
                </a:lnTo>
                <a:lnTo>
                  <a:pt x="9538" y="12945"/>
                </a:lnTo>
                <a:lnTo>
                  <a:pt x="9636" y="13067"/>
                </a:lnTo>
                <a:lnTo>
                  <a:pt x="9757" y="13164"/>
                </a:lnTo>
                <a:lnTo>
                  <a:pt x="10001" y="13334"/>
                </a:lnTo>
                <a:lnTo>
                  <a:pt x="10244" y="13432"/>
                </a:lnTo>
                <a:lnTo>
                  <a:pt x="10293" y="13505"/>
                </a:lnTo>
                <a:lnTo>
                  <a:pt x="10341" y="13529"/>
                </a:lnTo>
                <a:lnTo>
                  <a:pt x="10390" y="13529"/>
                </a:lnTo>
                <a:lnTo>
                  <a:pt x="10463" y="13505"/>
                </a:lnTo>
                <a:lnTo>
                  <a:pt x="10779" y="13578"/>
                </a:lnTo>
                <a:lnTo>
                  <a:pt x="11096" y="13626"/>
                </a:lnTo>
                <a:lnTo>
                  <a:pt x="11655" y="13626"/>
                </a:lnTo>
                <a:lnTo>
                  <a:pt x="12093" y="13578"/>
                </a:lnTo>
                <a:lnTo>
                  <a:pt x="12288" y="13529"/>
                </a:lnTo>
                <a:lnTo>
                  <a:pt x="12483" y="13480"/>
                </a:lnTo>
                <a:lnTo>
                  <a:pt x="12653" y="13432"/>
                </a:lnTo>
                <a:lnTo>
                  <a:pt x="12848" y="13359"/>
                </a:lnTo>
                <a:lnTo>
                  <a:pt x="13018" y="13261"/>
                </a:lnTo>
                <a:lnTo>
                  <a:pt x="13164" y="13164"/>
                </a:lnTo>
                <a:lnTo>
                  <a:pt x="13334" y="13042"/>
                </a:lnTo>
                <a:lnTo>
                  <a:pt x="13480" y="12921"/>
                </a:lnTo>
                <a:lnTo>
                  <a:pt x="13602" y="12775"/>
                </a:lnTo>
                <a:lnTo>
                  <a:pt x="13724" y="12629"/>
                </a:lnTo>
                <a:lnTo>
                  <a:pt x="13845" y="12483"/>
                </a:lnTo>
                <a:lnTo>
                  <a:pt x="13943" y="12312"/>
                </a:lnTo>
                <a:lnTo>
                  <a:pt x="14040" y="12142"/>
                </a:lnTo>
                <a:lnTo>
                  <a:pt x="14113" y="11947"/>
                </a:lnTo>
                <a:lnTo>
                  <a:pt x="14162" y="11753"/>
                </a:lnTo>
                <a:lnTo>
                  <a:pt x="14210" y="11558"/>
                </a:lnTo>
                <a:lnTo>
                  <a:pt x="14210" y="11485"/>
                </a:lnTo>
                <a:lnTo>
                  <a:pt x="14186" y="11412"/>
                </a:lnTo>
                <a:lnTo>
                  <a:pt x="14235" y="11120"/>
                </a:lnTo>
                <a:lnTo>
                  <a:pt x="14283" y="10852"/>
                </a:lnTo>
                <a:lnTo>
                  <a:pt x="14308" y="10268"/>
                </a:lnTo>
                <a:lnTo>
                  <a:pt x="14332" y="9684"/>
                </a:lnTo>
                <a:lnTo>
                  <a:pt x="14356" y="9125"/>
                </a:lnTo>
                <a:lnTo>
                  <a:pt x="14405" y="8298"/>
                </a:lnTo>
                <a:lnTo>
                  <a:pt x="14429" y="7470"/>
                </a:lnTo>
                <a:lnTo>
                  <a:pt x="14429" y="6643"/>
                </a:lnTo>
                <a:lnTo>
                  <a:pt x="14405" y="5791"/>
                </a:lnTo>
                <a:lnTo>
                  <a:pt x="14356" y="5013"/>
                </a:lnTo>
                <a:lnTo>
                  <a:pt x="14283" y="4234"/>
                </a:lnTo>
                <a:lnTo>
                  <a:pt x="14235" y="3455"/>
                </a:lnTo>
                <a:lnTo>
                  <a:pt x="14186" y="2677"/>
                </a:lnTo>
                <a:lnTo>
                  <a:pt x="14186" y="2093"/>
                </a:lnTo>
                <a:lnTo>
                  <a:pt x="14186" y="1509"/>
                </a:lnTo>
                <a:lnTo>
                  <a:pt x="14186" y="901"/>
                </a:lnTo>
                <a:lnTo>
                  <a:pt x="14162" y="609"/>
                </a:lnTo>
                <a:lnTo>
                  <a:pt x="14137" y="317"/>
                </a:lnTo>
                <a:lnTo>
                  <a:pt x="14162" y="244"/>
                </a:lnTo>
                <a:lnTo>
                  <a:pt x="14137" y="171"/>
                </a:lnTo>
                <a:lnTo>
                  <a:pt x="14113" y="122"/>
                </a:lnTo>
                <a:lnTo>
                  <a:pt x="14089" y="73"/>
                </a:lnTo>
                <a:lnTo>
                  <a:pt x="14040" y="25"/>
                </a:lnTo>
                <a:lnTo>
                  <a:pt x="1399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8" name="Google Shape;2438;p49"/>
          <p:cNvSpPr/>
          <p:nvPr/>
        </p:nvSpPr>
        <p:spPr>
          <a:xfrm>
            <a:off x="3155480" y="716172"/>
            <a:ext cx="210265" cy="279783"/>
          </a:xfrm>
          <a:custGeom>
            <a:avLst/>
            <a:gdLst/>
            <a:ahLst/>
            <a:cxnLst/>
            <a:rect l="l" t="t" r="r" b="b"/>
            <a:pathLst>
              <a:path w="12289" h="16352" extrusionOk="0">
                <a:moveTo>
                  <a:pt x="6303" y="3991"/>
                </a:moveTo>
                <a:lnTo>
                  <a:pt x="6546" y="4015"/>
                </a:lnTo>
                <a:lnTo>
                  <a:pt x="6789" y="4064"/>
                </a:lnTo>
                <a:lnTo>
                  <a:pt x="7008" y="4137"/>
                </a:lnTo>
                <a:lnTo>
                  <a:pt x="7252" y="4234"/>
                </a:lnTo>
                <a:lnTo>
                  <a:pt x="7446" y="4356"/>
                </a:lnTo>
                <a:lnTo>
                  <a:pt x="7665" y="4502"/>
                </a:lnTo>
                <a:lnTo>
                  <a:pt x="7836" y="4672"/>
                </a:lnTo>
                <a:lnTo>
                  <a:pt x="8030" y="4842"/>
                </a:lnTo>
                <a:lnTo>
                  <a:pt x="8176" y="5037"/>
                </a:lnTo>
                <a:lnTo>
                  <a:pt x="8322" y="5256"/>
                </a:lnTo>
                <a:lnTo>
                  <a:pt x="8468" y="5475"/>
                </a:lnTo>
                <a:lnTo>
                  <a:pt x="8566" y="5718"/>
                </a:lnTo>
                <a:lnTo>
                  <a:pt x="8639" y="5986"/>
                </a:lnTo>
                <a:lnTo>
                  <a:pt x="8712" y="6229"/>
                </a:lnTo>
                <a:lnTo>
                  <a:pt x="8736" y="6473"/>
                </a:lnTo>
                <a:lnTo>
                  <a:pt x="8712" y="6716"/>
                </a:lnTo>
                <a:lnTo>
                  <a:pt x="8687" y="6959"/>
                </a:lnTo>
                <a:lnTo>
                  <a:pt x="8639" y="7178"/>
                </a:lnTo>
                <a:lnTo>
                  <a:pt x="8541" y="7397"/>
                </a:lnTo>
                <a:lnTo>
                  <a:pt x="8444" y="7592"/>
                </a:lnTo>
                <a:lnTo>
                  <a:pt x="8322" y="7787"/>
                </a:lnTo>
                <a:lnTo>
                  <a:pt x="8152" y="7981"/>
                </a:lnTo>
                <a:lnTo>
                  <a:pt x="7982" y="8152"/>
                </a:lnTo>
                <a:lnTo>
                  <a:pt x="7811" y="8298"/>
                </a:lnTo>
                <a:lnTo>
                  <a:pt x="7592" y="8419"/>
                </a:lnTo>
                <a:lnTo>
                  <a:pt x="7373" y="8517"/>
                </a:lnTo>
                <a:lnTo>
                  <a:pt x="7130" y="8614"/>
                </a:lnTo>
                <a:lnTo>
                  <a:pt x="6887" y="8687"/>
                </a:lnTo>
                <a:lnTo>
                  <a:pt x="6668" y="8711"/>
                </a:lnTo>
                <a:lnTo>
                  <a:pt x="6424" y="8736"/>
                </a:lnTo>
                <a:lnTo>
                  <a:pt x="6205" y="8736"/>
                </a:lnTo>
                <a:lnTo>
                  <a:pt x="5986" y="8711"/>
                </a:lnTo>
                <a:lnTo>
                  <a:pt x="5743" y="8663"/>
                </a:lnTo>
                <a:lnTo>
                  <a:pt x="5524" y="8614"/>
                </a:lnTo>
                <a:lnTo>
                  <a:pt x="5305" y="8541"/>
                </a:lnTo>
                <a:lnTo>
                  <a:pt x="5110" y="8444"/>
                </a:lnTo>
                <a:lnTo>
                  <a:pt x="4891" y="8346"/>
                </a:lnTo>
                <a:lnTo>
                  <a:pt x="4697" y="8225"/>
                </a:lnTo>
                <a:lnTo>
                  <a:pt x="4502" y="8103"/>
                </a:lnTo>
                <a:lnTo>
                  <a:pt x="4332" y="7957"/>
                </a:lnTo>
                <a:lnTo>
                  <a:pt x="4186" y="7787"/>
                </a:lnTo>
                <a:lnTo>
                  <a:pt x="4015" y="7616"/>
                </a:lnTo>
                <a:lnTo>
                  <a:pt x="3894" y="7446"/>
                </a:lnTo>
                <a:lnTo>
                  <a:pt x="3772" y="7251"/>
                </a:lnTo>
                <a:lnTo>
                  <a:pt x="3723" y="7105"/>
                </a:lnTo>
                <a:lnTo>
                  <a:pt x="3650" y="6935"/>
                </a:lnTo>
                <a:lnTo>
                  <a:pt x="3602" y="6643"/>
                </a:lnTo>
                <a:lnTo>
                  <a:pt x="3577" y="6327"/>
                </a:lnTo>
                <a:lnTo>
                  <a:pt x="3602" y="6010"/>
                </a:lnTo>
                <a:lnTo>
                  <a:pt x="3699" y="5718"/>
                </a:lnTo>
                <a:lnTo>
                  <a:pt x="3821" y="5426"/>
                </a:lnTo>
                <a:lnTo>
                  <a:pt x="3967" y="5134"/>
                </a:lnTo>
                <a:lnTo>
                  <a:pt x="4161" y="4891"/>
                </a:lnTo>
                <a:lnTo>
                  <a:pt x="4332" y="4696"/>
                </a:lnTo>
                <a:lnTo>
                  <a:pt x="4551" y="4502"/>
                </a:lnTo>
                <a:lnTo>
                  <a:pt x="4794" y="4356"/>
                </a:lnTo>
                <a:lnTo>
                  <a:pt x="5037" y="4210"/>
                </a:lnTo>
                <a:lnTo>
                  <a:pt x="5062" y="4210"/>
                </a:lnTo>
                <a:lnTo>
                  <a:pt x="5110" y="4234"/>
                </a:lnTo>
                <a:lnTo>
                  <a:pt x="5232" y="4234"/>
                </a:lnTo>
                <a:lnTo>
                  <a:pt x="5305" y="4210"/>
                </a:lnTo>
                <a:lnTo>
                  <a:pt x="5548" y="4112"/>
                </a:lnTo>
                <a:lnTo>
                  <a:pt x="5816" y="4039"/>
                </a:lnTo>
                <a:lnTo>
                  <a:pt x="6059" y="4015"/>
                </a:lnTo>
                <a:lnTo>
                  <a:pt x="6303" y="3991"/>
                </a:lnTo>
                <a:close/>
                <a:moveTo>
                  <a:pt x="6254" y="3480"/>
                </a:moveTo>
                <a:lnTo>
                  <a:pt x="5986" y="3504"/>
                </a:lnTo>
                <a:lnTo>
                  <a:pt x="5694" y="3553"/>
                </a:lnTo>
                <a:lnTo>
                  <a:pt x="5427" y="3626"/>
                </a:lnTo>
                <a:lnTo>
                  <a:pt x="5305" y="3650"/>
                </a:lnTo>
                <a:lnTo>
                  <a:pt x="5183" y="3699"/>
                </a:lnTo>
                <a:lnTo>
                  <a:pt x="4916" y="3796"/>
                </a:lnTo>
                <a:lnTo>
                  <a:pt x="4599" y="3966"/>
                </a:lnTo>
                <a:lnTo>
                  <a:pt x="4283" y="4161"/>
                </a:lnTo>
                <a:lnTo>
                  <a:pt x="3991" y="4404"/>
                </a:lnTo>
                <a:lnTo>
                  <a:pt x="3748" y="4672"/>
                </a:lnTo>
                <a:lnTo>
                  <a:pt x="3529" y="4940"/>
                </a:lnTo>
                <a:lnTo>
                  <a:pt x="3359" y="5232"/>
                </a:lnTo>
                <a:lnTo>
                  <a:pt x="3237" y="5572"/>
                </a:lnTo>
                <a:lnTo>
                  <a:pt x="3164" y="5889"/>
                </a:lnTo>
                <a:lnTo>
                  <a:pt x="3115" y="6229"/>
                </a:lnTo>
                <a:lnTo>
                  <a:pt x="3140" y="6570"/>
                </a:lnTo>
                <a:lnTo>
                  <a:pt x="3188" y="6911"/>
                </a:lnTo>
                <a:lnTo>
                  <a:pt x="3261" y="7251"/>
                </a:lnTo>
                <a:lnTo>
                  <a:pt x="3383" y="7495"/>
                </a:lnTo>
                <a:lnTo>
                  <a:pt x="3529" y="7762"/>
                </a:lnTo>
                <a:lnTo>
                  <a:pt x="3699" y="7981"/>
                </a:lnTo>
                <a:lnTo>
                  <a:pt x="3869" y="8200"/>
                </a:lnTo>
                <a:lnTo>
                  <a:pt x="4088" y="8371"/>
                </a:lnTo>
                <a:lnTo>
                  <a:pt x="4307" y="8541"/>
                </a:lnTo>
                <a:lnTo>
                  <a:pt x="4551" y="8711"/>
                </a:lnTo>
                <a:lnTo>
                  <a:pt x="4794" y="8833"/>
                </a:lnTo>
                <a:lnTo>
                  <a:pt x="5062" y="8930"/>
                </a:lnTo>
                <a:lnTo>
                  <a:pt x="5329" y="9028"/>
                </a:lnTo>
                <a:lnTo>
                  <a:pt x="5597" y="9101"/>
                </a:lnTo>
                <a:lnTo>
                  <a:pt x="5889" y="9149"/>
                </a:lnTo>
                <a:lnTo>
                  <a:pt x="6181" y="9174"/>
                </a:lnTo>
                <a:lnTo>
                  <a:pt x="6449" y="9198"/>
                </a:lnTo>
                <a:lnTo>
                  <a:pt x="6741" y="9174"/>
                </a:lnTo>
                <a:lnTo>
                  <a:pt x="7008" y="9149"/>
                </a:lnTo>
                <a:lnTo>
                  <a:pt x="7325" y="9076"/>
                </a:lnTo>
                <a:lnTo>
                  <a:pt x="7617" y="8979"/>
                </a:lnTo>
                <a:lnTo>
                  <a:pt x="7884" y="8833"/>
                </a:lnTo>
                <a:lnTo>
                  <a:pt x="8128" y="8687"/>
                </a:lnTo>
                <a:lnTo>
                  <a:pt x="8347" y="8492"/>
                </a:lnTo>
                <a:lnTo>
                  <a:pt x="8541" y="8273"/>
                </a:lnTo>
                <a:lnTo>
                  <a:pt x="8712" y="8054"/>
                </a:lnTo>
                <a:lnTo>
                  <a:pt x="8858" y="7787"/>
                </a:lnTo>
                <a:lnTo>
                  <a:pt x="8979" y="7543"/>
                </a:lnTo>
                <a:lnTo>
                  <a:pt x="9052" y="7251"/>
                </a:lnTo>
                <a:lnTo>
                  <a:pt x="9125" y="6959"/>
                </a:lnTo>
                <a:lnTo>
                  <a:pt x="9150" y="6667"/>
                </a:lnTo>
                <a:lnTo>
                  <a:pt x="9150" y="6375"/>
                </a:lnTo>
                <a:lnTo>
                  <a:pt x="9125" y="6083"/>
                </a:lnTo>
                <a:lnTo>
                  <a:pt x="9052" y="5791"/>
                </a:lnTo>
                <a:lnTo>
                  <a:pt x="8955" y="5499"/>
                </a:lnTo>
                <a:lnTo>
                  <a:pt x="8858" y="5232"/>
                </a:lnTo>
                <a:lnTo>
                  <a:pt x="8712" y="4988"/>
                </a:lnTo>
                <a:lnTo>
                  <a:pt x="8566" y="4769"/>
                </a:lnTo>
                <a:lnTo>
                  <a:pt x="8395" y="4550"/>
                </a:lnTo>
                <a:lnTo>
                  <a:pt x="8201" y="4356"/>
                </a:lnTo>
                <a:lnTo>
                  <a:pt x="7982" y="4161"/>
                </a:lnTo>
                <a:lnTo>
                  <a:pt x="7763" y="3991"/>
                </a:lnTo>
                <a:lnTo>
                  <a:pt x="7544" y="3845"/>
                </a:lnTo>
                <a:lnTo>
                  <a:pt x="7300" y="3723"/>
                </a:lnTo>
                <a:lnTo>
                  <a:pt x="7033" y="3626"/>
                </a:lnTo>
                <a:lnTo>
                  <a:pt x="6789" y="3553"/>
                </a:lnTo>
                <a:lnTo>
                  <a:pt x="6522" y="3504"/>
                </a:lnTo>
                <a:lnTo>
                  <a:pt x="6254" y="3480"/>
                </a:lnTo>
                <a:close/>
                <a:moveTo>
                  <a:pt x="6303" y="536"/>
                </a:moveTo>
                <a:lnTo>
                  <a:pt x="6668" y="560"/>
                </a:lnTo>
                <a:lnTo>
                  <a:pt x="7033" y="633"/>
                </a:lnTo>
                <a:lnTo>
                  <a:pt x="7422" y="706"/>
                </a:lnTo>
                <a:lnTo>
                  <a:pt x="7763" y="828"/>
                </a:lnTo>
                <a:lnTo>
                  <a:pt x="8128" y="949"/>
                </a:lnTo>
                <a:lnTo>
                  <a:pt x="8468" y="1095"/>
                </a:lnTo>
                <a:lnTo>
                  <a:pt x="8809" y="1266"/>
                </a:lnTo>
                <a:lnTo>
                  <a:pt x="9125" y="1460"/>
                </a:lnTo>
                <a:lnTo>
                  <a:pt x="9442" y="1679"/>
                </a:lnTo>
                <a:lnTo>
                  <a:pt x="9734" y="1898"/>
                </a:lnTo>
                <a:lnTo>
                  <a:pt x="10026" y="2166"/>
                </a:lnTo>
                <a:lnTo>
                  <a:pt x="10050" y="2287"/>
                </a:lnTo>
                <a:lnTo>
                  <a:pt x="10074" y="2409"/>
                </a:lnTo>
                <a:lnTo>
                  <a:pt x="10196" y="2798"/>
                </a:lnTo>
                <a:lnTo>
                  <a:pt x="10220" y="2847"/>
                </a:lnTo>
                <a:lnTo>
                  <a:pt x="10269" y="2871"/>
                </a:lnTo>
                <a:lnTo>
                  <a:pt x="10342" y="2896"/>
                </a:lnTo>
                <a:lnTo>
                  <a:pt x="10391" y="2896"/>
                </a:lnTo>
                <a:lnTo>
                  <a:pt x="10439" y="2871"/>
                </a:lnTo>
                <a:lnTo>
                  <a:pt x="10464" y="2847"/>
                </a:lnTo>
                <a:lnTo>
                  <a:pt x="10488" y="2798"/>
                </a:lnTo>
                <a:lnTo>
                  <a:pt x="10512" y="2677"/>
                </a:lnTo>
                <a:lnTo>
                  <a:pt x="10585" y="2774"/>
                </a:lnTo>
                <a:lnTo>
                  <a:pt x="10537" y="3090"/>
                </a:lnTo>
                <a:lnTo>
                  <a:pt x="10537" y="3261"/>
                </a:lnTo>
                <a:lnTo>
                  <a:pt x="10561" y="3334"/>
                </a:lnTo>
                <a:lnTo>
                  <a:pt x="10610" y="3382"/>
                </a:lnTo>
                <a:lnTo>
                  <a:pt x="10634" y="3431"/>
                </a:lnTo>
                <a:lnTo>
                  <a:pt x="10683" y="3407"/>
                </a:lnTo>
                <a:lnTo>
                  <a:pt x="10756" y="3382"/>
                </a:lnTo>
                <a:lnTo>
                  <a:pt x="10804" y="3309"/>
                </a:lnTo>
                <a:lnTo>
                  <a:pt x="10877" y="3163"/>
                </a:lnTo>
                <a:lnTo>
                  <a:pt x="10877" y="3188"/>
                </a:lnTo>
                <a:lnTo>
                  <a:pt x="10950" y="3285"/>
                </a:lnTo>
                <a:lnTo>
                  <a:pt x="10853" y="3553"/>
                </a:lnTo>
                <a:lnTo>
                  <a:pt x="10804" y="3674"/>
                </a:lnTo>
                <a:lnTo>
                  <a:pt x="10756" y="3796"/>
                </a:lnTo>
                <a:lnTo>
                  <a:pt x="10756" y="3893"/>
                </a:lnTo>
                <a:lnTo>
                  <a:pt x="10804" y="4015"/>
                </a:lnTo>
                <a:lnTo>
                  <a:pt x="10829" y="4088"/>
                </a:lnTo>
                <a:lnTo>
                  <a:pt x="10902" y="4112"/>
                </a:lnTo>
                <a:lnTo>
                  <a:pt x="10975" y="4112"/>
                </a:lnTo>
                <a:lnTo>
                  <a:pt x="11023" y="4088"/>
                </a:lnTo>
                <a:lnTo>
                  <a:pt x="11096" y="4039"/>
                </a:lnTo>
                <a:lnTo>
                  <a:pt x="11169" y="3966"/>
                </a:lnTo>
                <a:lnTo>
                  <a:pt x="11242" y="3820"/>
                </a:lnTo>
                <a:lnTo>
                  <a:pt x="11340" y="4039"/>
                </a:lnTo>
                <a:lnTo>
                  <a:pt x="11194" y="4307"/>
                </a:lnTo>
                <a:lnTo>
                  <a:pt x="11048" y="4575"/>
                </a:lnTo>
                <a:lnTo>
                  <a:pt x="11023" y="4696"/>
                </a:lnTo>
                <a:lnTo>
                  <a:pt x="11023" y="4794"/>
                </a:lnTo>
                <a:lnTo>
                  <a:pt x="11048" y="4867"/>
                </a:lnTo>
                <a:lnTo>
                  <a:pt x="11121" y="4915"/>
                </a:lnTo>
                <a:lnTo>
                  <a:pt x="11169" y="4915"/>
                </a:lnTo>
                <a:lnTo>
                  <a:pt x="11218" y="4891"/>
                </a:lnTo>
                <a:lnTo>
                  <a:pt x="11340" y="4794"/>
                </a:lnTo>
                <a:lnTo>
                  <a:pt x="11510" y="4575"/>
                </a:lnTo>
                <a:lnTo>
                  <a:pt x="11534" y="4550"/>
                </a:lnTo>
                <a:lnTo>
                  <a:pt x="11607" y="4818"/>
                </a:lnTo>
                <a:lnTo>
                  <a:pt x="11510" y="4940"/>
                </a:lnTo>
                <a:lnTo>
                  <a:pt x="11388" y="5061"/>
                </a:lnTo>
                <a:lnTo>
                  <a:pt x="11291" y="5183"/>
                </a:lnTo>
                <a:lnTo>
                  <a:pt x="11218" y="5280"/>
                </a:lnTo>
                <a:lnTo>
                  <a:pt x="11096" y="5524"/>
                </a:lnTo>
                <a:lnTo>
                  <a:pt x="11072" y="5548"/>
                </a:lnTo>
                <a:lnTo>
                  <a:pt x="11096" y="5572"/>
                </a:lnTo>
                <a:lnTo>
                  <a:pt x="11121" y="5597"/>
                </a:lnTo>
                <a:lnTo>
                  <a:pt x="11145" y="5572"/>
                </a:lnTo>
                <a:lnTo>
                  <a:pt x="11388" y="5475"/>
                </a:lnTo>
                <a:lnTo>
                  <a:pt x="11510" y="5402"/>
                </a:lnTo>
                <a:lnTo>
                  <a:pt x="11631" y="5305"/>
                </a:lnTo>
                <a:lnTo>
                  <a:pt x="11680" y="5256"/>
                </a:lnTo>
                <a:lnTo>
                  <a:pt x="11729" y="5499"/>
                </a:lnTo>
                <a:lnTo>
                  <a:pt x="11364" y="5840"/>
                </a:lnTo>
                <a:lnTo>
                  <a:pt x="11048" y="6229"/>
                </a:lnTo>
                <a:lnTo>
                  <a:pt x="11023" y="6278"/>
                </a:lnTo>
                <a:lnTo>
                  <a:pt x="11048" y="6327"/>
                </a:lnTo>
                <a:lnTo>
                  <a:pt x="11072" y="6351"/>
                </a:lnTo>
                <a:lnTo>
                  <a:pt x="11121" y="6351"/>
                </a:lnTo>
                <a:lnTo>
                  <a:pt x="11291" y="6254"/>
                </a:lnTo>
                <a:lnTo>
                  <a:pt x="11461" y="6156"/>
                </a:lnTo>
                <a:lnTo>
                  <a:pt x="11753" y="5913"/>
                </a:lnTo>
                <a:lnTo>
                  <a:pt x="11753" y="6302"/>
                </a:lnTo>
                <a:lnTo>
                  <a:pt x="11631" y="6424"/>
                </a:lnTo>
                <a:lnTo>
                  <a:pt x="11534" y="6546"/>
                </a:lnTo>
                <a:lnTo>
                  <a:pt x="11412" y="6692"/>
                </a:lnTo>
                <a:lnTo>
                  <a:pt x="11291" y="6789"/>
                </a:lnTo>
                <a:lnTo>
                  <a:pt x="11048" y="6935"/>
                </a:lnTo>
                <a:lnTo>
                  <a:pt x="10999" y="6984"/>
                </a:lnTo>
                <a:lnTo>
                  <a:pt x="10950" y="7032"/>
                </a:lnTo>
                <a:lnTo>
                  <a:pt x="10926" y="7105"/>
                </a:lnTo>
                <a:lnTo>
                  <a:pt x="10950" y="7154"/>
                </a:lnTo>
                <a:lnTo>
                  <a:pt x="11023" y="7203"/>
                </a:lnTo>
                <a:lnTo>
                  <a:pt x="11096" y="7251"/>
                </a:lnTo>
                <a:lnTo>
                  <a:pt x="11169" y="7251"/>
                </a:lnTo>
                <a:lnTo>
                  <a:pt x="11267" y="7227"/>
                </a:lnTo>
                <a:lnTo>
                  <a:pt x="11437" y="7178"/>
                </a:lnTo>
                <a:lnTo>
                  <a:pt x="11583" y="7081"/>
                </a:lnTo>
                <a:lnTo>
                  <a:pt x="11704" y="6984"/>
                </a:lnTo>
                <a:lnTo>
                  <a:pt x="11631" y="7470"/>
                </a:lnTo>
                <a:lnTo>
                  <a:pt x="11583" y="7470"/>
                </a:lnTo>
                <a:lnTo>
                  <a:pt x="11534" y="7495"/>
                </a:lnTo>
                <a:lnTo>
                  <a:pt x="11291" y="7665"/>
                </a:lnTo>
                <a:lnTo>
                  <a:pt x="11023" y="7811"/>
                </a:lnTo>
                <a:lnTo>
                  <a:pt x="10902" y="7884"/>
                </a:lnTo>
                <a:lnTo>
                  <a:pt x="10804" y="7957"/>
                </a:lnTo>
                <a:lnTo>
                  <a:pt x="10731" y="8054"/>
                </a:lnTo>
                <a:lnTo>
                  <a:pt x="10707" y="8103"/>
                </a:lnTo>
                <a:lnTo>
                  <a:pt x="10707" y="8176"/>
                </a:lnTo>
                <a:lnTo>
                  <a:pt x="10707" y="8200"/>
                </a:lnTo>
                <a:lnTo>
                  <a:pt x="10853" y="8200"/>
                </a:lnTo>
                <a:lnTo>
                  <a:pt x="10950" y="8176"/>
                </a:lnTo>
                <a:lnTo>
                  <a:pt x="11194" y="8079"/>
                </a:lnTo>
                <a:lnTo>
                  <a:pt x="11534" y="7933"/>
                </a:lnTo>
                <a:lnTo>
                  <a:pt x="11437" y="8273"/>
                </a:lnTo>
                <a:lnTo>
                  <a:pt x="11340" y="8298"/>
                </a:lnTo>
                <a:lnTo>
                  <a:pt x="11242" y="8322"/>
                </a:lnTo>
                <a:lnTo>
                  <a:pt x="11072" y="8419"/>
                </a:lnTo>
                <a:lnTo>
                  <a:pt x="10829" y="8541"/>
                </a:lnTo>
                <a:lnTo>
                  <a:pt x="10561" y="8614"/>
                </a:lnTo>
                <a:lnTo>
                  <a:pt x="10537" y="8638"/>
                </a:lnTo>
                <a:lnTo>
                  <a:pt x="10512" y="8663"/>
                </a:lnTo>
                <a:lnTo>
                  <a:pt x="10537" y="8687"/>
                </a:lnTo>
                <a:lnTo>
                  <a:pt x="10561" y="8711"/>
                </a:lnTo>
                <a:lnTo>
                  <a:pt x="10731" y="8736"/>
                </a:lnTo>
                <a:lnTo>
                  <a:pt x="10926" y="8736"/>
                </a:lnTo>
                <a:lnTo>
                  <a:pt x="11121" y="8711"/>
                </a:lnTo>
                <a:lnTo>
                  <a:pt x="11315" y="8663"/>
                </a:lnTo>
                <a:lnTo>
                  <a:pt x="11169" y="9028"/>
                </a:lnTo>
                <a:lnTo>
                  <a:pt x="10926" y="9028"/>
                </a:lnTo>
                <a:lnTo>
                  <a:pt x="10683" y="9052"/>
                </a:lnTo>
                <a:lnTo>
                  <a:pt x="10439" y="9125"/>
                </a:lnTo>
                <a:lnTo>
                  <a:pt x="10220" y="9198"/>
                </a:lnTo>
                <a:lnTo>
                  <a:pt x="10196" y="9222"/>
                </a:lnTo>
                <a:lnTo>
                  <a:pt x="10196" y="9247"/>
                </a:lnTo>
                <a:lnTo>
                  <a:pt x="10220" y="9271"/>
                </a:lnTo>
                <a:lnTo>
                  <a:pt x="10245" y="9295"/>
                </a:lnTo>
                <a:lnTo>
                  <a:pt x="10488" y="9295"/>
                </a:lnTo>
                <a:lnTo>
                  <a:pt x="10731" y="9320"/>
                </a:lnTo>
                <a:lnTo>
                  <a:pt x="11048" y="9368"/>
                </a:lnTo>
                <a:lnTo>
                  <a:pt x="10853" y="9757"/>
                </a:lnTo>
                <a:lnTo>
                  <a:pt x="10561" y="9733"/>
                </a:lnTo>
                <a:lnTo>
                  <a:pt x="10245" y="9709"/>
                </a:lnTo>
                <a:lnTo>
                  <a:pt x="10099" y="9709"/>
                </a:lnTo>
                <a:lnTo>
                  <a:pt x="9977" y="9733"/>
                </a:lnTo>
                <a:lnTo>
                  <a:pt x="9904" y="9782"/>
                </a:lnTo>
                <a:lnTo>
                  <a:pt x="9880" y="9806"/>
                </a:lnTo>
                <a:lnTo>
                  <a:pt x="9880" y="9830"/>
                </a:lnTo>
                <a:lnTo>
                  <a:pt x="9928" y="9928"/>
                </a:lnTo>
                <a:lnTo>
                  <a:pt x="9977" y="10001"/>
                </a:lnTo>
                <a:lnTo>
                  <a:pt x="10050" y="10074"/>
                </a:lnTo>
                <a:lnTo>
                  <a:pt x="10147" y="10122"/>
                </a:lnTo>
                <a:lnTo>
                  <a:pt x="10391" y="10171"/>
                </a:lnTo>
                <a:lnTo>
                  <a:pt x="10610" y="10220"/>
                </a:lnTo>
                <a:lnTo>
                  <a:pt x="10439" y="10512"/>
                </a:lnTo>
                <a:lnTo>
                  <a:pt x="10439" y="10439"/>
                </a:lnTo>
                <a:lnTo>
                  <a:pt x="10391" y="10390"/>
                </a:lnTo>
                <a:lnTo>
                  <a:pt x="10342" y="10341"/>
                </a:lnTo>
                <a:lnTo>
                  <a:pt x="10220" y="10293"/>
                </a:lnTo>
                <a:lnTo>
                  <a:pt x="9977" y="10268"/>
                </a:lnTo>
                <a:lnTo>
                  <a:pt x="9709" y="10220"/>
                </a:lnTo>
                <a:lnTo>
                  <a:pt x="9588" y="10220"/>
                </a:lnTo>
                <a:lnTo>
                  <a:pt x="9466" y="10244"/>
                </a:lnTo>
                <a:lnTo>
                  <a:pt x="9417" y="10268"/>
                </a:lnTo>
                <a:lnTo>
                  <a:pt x="9393" y="10317"/>
                </a:lnTo>
                <a:lnTo>
                  <a:pt x="9393" y="10366"/>
                </a:lnTo>
                <a:lnTo>
                  <a:pt x="9417" y="10414"/>
                </a:lnTo>
                <a:lnTo>
                  <a:pt x="9515" y="10487"/>
                </a:lnTo>
                <a:lnTo>
                  <a:pt x="9636" y="10560"/>
                </a:lnTo>
                <a:lnTo>
                  <a:pt x="9880" y="10633"/>
                </a:lnTo>
                <a:lnTo>
                  <a:pt x="10123" y="10682"/>
                </a:lnTo>
                <a:lnTo>
                  <a:pt x="10245" y="10682"/>
                </a:lnTo>
                <a:lnTo>
                  <a:pt x="10366" y="10633"/>
                </a:lnTo>
                <a:lnTo>
                  <a:pt x="10001" y="11242"/>
                </a:lnTo>
                <a:lnTo>
                  <a:pt x="9782" y="11169"/>
                </a:lnTo>
                <a:lnTo>
                  <a:pt x="9588" y="11144"/>
                </a:lnTo>
                <a:lnTo>
                  <a:pt x="9417" y="11096"/>
                </a:lnTo>
                <a:lnTo>
                  <a:pt x="9247" y="11071"/>
                </a:lnTo>
                <a:lnTo>
                  <a:pt x="9052" y="11047"/>
                </a:lnTo>
                <a:lnTo>
                  <a:pt x="8882" y="11096"/>
                </a:lnTo>
                <a:lnTo>
                  <a:pt x="8858" y="11120"/>
                </a:lnTo>
                <a:lnTo>
                  <a:pt x="8833" y="11169"/>
                </a:lnTo>
                <a:lnTo>
                  <a:pt x="8833" y="11193"/>
                </a:lnTo>
                <a:lnTo>
                  <a:pt x="8858" y="11242"/>
                </a:lnTo>
                <a:lnTo>
                  <a:pt x="9052" y="11315"/>
                </a:lnTo>
                <a:lnTo>
                  <a:pt x="9223" y="11363"/>
                </a:lnTo>
                <a:lnTo>
                  <a:pt x="9588" y="11485"/>
                </a:lnTo>
                <a:lnTo>
                  <a:pt x="9782" y="11558"/>
                </a:lnTo>
                <a:lnTo>
                  <a:pt x="9490" y="11996"/>
                </a:lnTo>
                <a:lnTo>
                  <a:pt x="9344" y="11923"/>
                </a:lnTo>
                <a:lnTo>
                  <a:pt x="9223" y="11874"/>
                </a:lnTo>
                <a:lnTo>
                  <a:pt x="8931" y="11801"/>
                </a:lnTo>
                <a:lnTo>
                  <a:pt x="8566" y="11704"/>
                </a:lnTo>
                <a:lnTo>
                  <a:pt x="8371" y="11655"/>
                </a:lnTo>
                <a:lnTo>
                  <a:pt x="8176" y="11655"/>
                </a:lnTo>
                <a:lnTo>
                  <a:pt x="8103" y="11680"/>
                </a:lnTo>
                <a:lnTo>
                  <a:pt x="8079" y="11728"/>
                </a:lnTo>
                <a:lnTo>
                  <a:pt x="8055" y="11801"/>
                </a:lnTo>
                <a:lnTo>
                  <a:pt x="8103" y="11850"/>
                </a:lnTo>
                <a:lnTo>
                  <a:pt x="8249" y="11947"/>
                </a:lnTo>
                <a:lnTo>
                  <a:pt x="8395" y="12045"/>
                </a:lnTo>
                <a:lnTo>
                  <a:pt x="8736" y="12166"/>
                </a:lnTo>
                <a:lnTo>
                  <a:pt x="8979" y="12239"/>
                </a:lnTo>
                <a:lnTo>
                  <a:pt x="9247" y="12312"/>
                </a:lnTo>
                <a:lnTo>
                  <a:pt x="9004" y="12629"/>
                </a:lnTo>
                <a:lnTo>
                  <a:pt x="8712" y="12580"/>
                </a:lnTo>
                <a:lnTo>
                  <a:pt x="8420" y="12531"/>
                </a:lnTo>
                <a:lnTo>
                  <a:pt x="8201" y="12458"/>
                </a:lnTo>
                <a:lnTo>
                  <a:pt x="8006" y="12361"/>
                </a:lnTo>
                <a:lnTo>
                  <a:pt x="7787" y="12239"/>
                </a:lnTo>
                <a:lnTo>
                  <a:pt x="7592" y="12142"/>
                </a:lnTo>
                <a:lnTo>
                  <a:pt x="7544" y="12142"/>
                </a:lnTo>
                <a:lnTo>
                  <a:pt x="7495" y="12166"/>
                </a:lnTo>
                <a:lnTo>
                  <a:pt x="7495" y="12215"/>
                </a:lnTo>
                <a:lnTo>
                  <a:pt x="7471" y="12264"/>
                </a:lnTo>
                <a:lnTo>
                  <a:pt x="7519" y="12385"/>
                </a:lnTo>
                <a:lnTo>
                  <a:pt x="7592" y="12507"/>
                </a:lnTo>
                <a:lnTo>
                  <a:pt x="7690" y="12604"/>
                </a:lnTo>
                <a:lnTo>
                  <a:pt x="7811" y="12677"/>
                </a:lnTo>
                <a:lnTo>
                  <a:pt x="8055" y="12823"/>
                </a:lnTo>
                <a:lnTo>
                  <a:pt x="8298" y="12921"/>
                </a:lnTo>
                <a:lnTo>
                  <a:pt x="8493" y="12994"/>
                </a:lnTo>
                <a:lnTo>
                  <a:pt x="8687" y="13018"/>
                </a:lnTo>
                <a:lnTo>
                  <a:pt x="8371" y="13407"/>
                </a:lnTo>
                <a:lnTo>
                  <a:pt x="8274" y="13310"/>
                </a:lnTo>
                <a:lnTo>
                  <a:pt x="8152" y="13261"/>
                </a:lnTo>
                <a:lnTo>
                  <a:pt x="7909" y="13188"/>
                </a:lnTo>
                <a:lnTo>
                  <a:pt x="7471" y="12994"/>
                </a:lnTo>
                <a:lnTo>
                  <a:pt x="7252" y="12921"/>
                </a:lnTo>
                <a:lnTo>
                  <a:pt x="7033" y="12896"/>
                </a:lnTo>
                <a:lnTo>
                  <a:pt x="7008" y="12896"/>
                </a:lnTo>
                <a:lnTo>
                  <a:pt x="7008" y="12945"/>
                </a:lnTo>
                <a:lnTo>
                  <a:pt x="7057" y="13042"/>
                </a:lnTo>
                <a:lnTo>
                  <a:pt x="7130" y="13115"/>
                </a:lnTo>
                <a:lnTo>
                  <a:pt x="7300" y="13261"/>
                </a:lnTo>
                <a:lnTo>
                  <a:pt x="7495" y="13359"/>
                </a:lnTo>
                <a:lnTo>
                  <a:pt x="7690" y="13456"/>
                </a:lnTo>
                <a:lnTo>
                  <a:pt x="7909" y="13578"/>
                </a:lnTo>
                <a:lnTo>
                  <a:pt x="8006" y="13626"/>
                </a:lnTo>
                <a:lnTo>
                  <a:pt x="8128" y="13675"/>
                </a:lnTo>
                <a:lnTo>
                  <a:pt x="7836" y="14016"/>
                </a:lnTo>
                <a:lnTo>
                  <a:pt x="7665" y="13967"/>
                </a:lnTo>
                <a:lnTo>
                  <a:pt x="7179" y="13724"/>
                </a:lnTo>
                <a:lnTo>
                  <a:pt x="6814" y="13553"/>
                </a:lnTo>
                <a:lnTo>
                  <a:pt x="6619" y="13480"/>
                </a:lnTo>
                <a:lnTo>
                  <a:pt x="6424" y="13480"/>
                </a:lnTo>
                <a:lnTo>
                  <a:pt x="6400" y="13505"/>
                </a:lnTo>
                <a:lnTo>
                  <a:pt x="6400" y="13553"/>
                </a:lnTo>
                <a:lnTo>
                  <a:pt x="6449" y="13651"/>
                </a:lnTo>
                <a:lnTo>
                  <a:pt x="6497" y="13724"/>
                </a:lnTo>
                <a:lnTo>
                  <a:pt x="6595" y="13821"/>
                </a:lnTo>
                <a:lnTo>
                  <a:pt x="6692" y="13894"/>
                </a:lnTo>
                <a:lnTo>
                  <a:pt x="6887" y="14016"/>
                </a:lnTo>
                <a:lnTo>
                  <a:pt x="7081" y="14137"/>
                </a:lnTo>
                <a:lnTo>
                  <a:pt x="7276" y="14235"/>
                </a:lnTo>
                <a:lnTo>
                  <a:pt x="7519" y="14381"/>
                </a:lnTo>
                <a:lnTo>
                  <a:pt x="7106" y="14843"/>
                </a:lnTo>
                <a:lnTo>
                  <a:pt x="6814" y="14697"/>
                </a:lnTo>
                <a:lnTo>
                  <a:pt x="6546" y="14527"/>
                </a:lnTo>
                <a:lnTo>
                  <a:pt x="6376" y="14405"/>
                </a:lnTo>
                <a:lnTo>
                  <a:pt x="6230" y="14259"/>
                </a:lnTo>
                <a:lnTo>
                  <a:pt x="6157" y="14162"/>
                </a:lnTo>
                <a:lnTo>
                  <a:pt x="6035" y="14064"/>
                </a:lnTo>
                <a:lnTo>
                  <a:pt x="5962" y="14064"/>
                </a:lnTo>
                <a:lnTo>
                  <a:pt x="5913" y="14089"/>
                </a:lnTo>
                <a:lnTo>
                  <a:pt x="5840" y="14186"/>
                </a:lnTo>
                <a:lnTo>
                  <a:pt x="5840" y="14283"/>
                </a:lnTo>
                <a:lnTo>
                  <a:pt x="5865" y="14381"/>
                </a:lnTo>
                <a:lnTo>
                  <a:pt x="5913" y="14478"/>
                </a:lnTo>
                <a:lnTo>
                  <a:pt x="6059" y="14673"/>
                </a:lnTo>
                <a:lnTo>
                  <a:pt x="6205" y="14794"/>
                </a:lnTo>
                <a:lnTo>
                  <a:pt x="6449" y="15013"/>
                </a:lnTo>
                <a:lnTo>
                  <a:pt x="6595" y="15135"/>
                </a:lnTo>
                <a:lnTo>
                  <a:pt x="6765" y="15208"/>
                </a:lnTo>
                <a:lnTo>
                  <a:pt x="6132" y="15816"/>
                </a:lnTo>
                <a:lnTo>
                  <a:pt x="5986" y="15573"/>
                </a:lnTo>
                <a:lnTo>
                  <a:pt x="5792" y="15354"/>
                </a:lnTo>
                <a:lnTo>
                  <a:pt x="5402" y="14916"/>
                </a:lnTo>
                <a:lnTo>
                  <a:pt x="5013" y="14527"/>
                </a:lnTo>
                <a:lnTo>
                  <a:pt x="4818" y="14332"/>
                </a:lnTo>
                <a:lnTo>
                  <a:pt x="4648" y="14113"/>
                </a:lnTo>
                <a:lnTo>
                  <a:pt x="4332" y="13724"/>
                </a:lnTo>
                <a:lnTo>
                  <a:pt x="3991" y="13359"/>
                </a:lnTo>
                <a:lnTo>
                  <a:pt x="3310" y="12629"/>
                </a:lnTo>
                <a:lnTo>
                  <a:pt x="2969" y="12264"/>
                </a:lnTo>
                <a:lnTo>
                  <a:pt x="2653" y="11874"/>
                </a:lnTo>
                <a:lnTo>
                  <a:pt x="2361" y="11485"/>
                </a:lnTo>
                <a:lnTo>
                  <a:pt x="2069" y="11071"/>
                </a:lnTo>
                <a:lnTo>
                  <a:pt x="1704" y="10439"/>
                </a:lnTo>
                <a:lnTo>
                  <a:pt x="1363" y="9757"/>
                </a:lnTo>
                <a:lnTo>
                  <a:pt x="1096" y="9052"/>
                </a:lnTo>
                <a:lnTo>
                  <a:pt x="974" y="8711"/>
                </a:lnTo>
                <a:lnTo>
                  <a:pt x="877" y="8346"/>
                </a:lnTo>
                <a:lnTo>
                  <a:pt x="779" y="7981"/>
                </a:lnTo>
                <a:lnTo>
                  <a:pt x="706" y="7616"/>
                </a:lnTo>
                <a:lnTo>
                  <a:pt x="633" y="7251"/>
                </a:lnTo>
                <a:lnTo>
                  <a:pt x="609" y="6862"/>
                </a:lnTo>
                <a:lnTo>
                  <a:pt x="585" y="6497"/>
                </a:lnTo>
                <a:lnTo>
                  <a:pt x="585" y="6132"/>
                </a:lnTo>
                <a:lnTo>
                  <a:pt x="585" y="5743"/>
                </a:lnTo>
                <a:lnTo>
                  <a:pt x="609" y="5378"/>
                </a:lnTo>
                <a:lnTo>
                  <a:pt x="682" y="4988"/>
                </a:lnTo>
                <a:lnTo>
                  <a:pt x="755" y="4599"/>
                </a:lnTo>
                <a:lnTo>
                  <a:pt x="877" y="4210"/>
                </a:lnTo>
                <a:lnTo>
                  <a:pt x="1023" y="3845"/>
                </a:lnTo>
                <a:lnTo>
                  <a:pt x="1193" y="3504"/>
                </a:lnTo>
                <a:lnTo>
                  <a:pt x="1363" y="3163"/>
                </a:lnTo>
                <a:lnTo>
                  <a:pt x="1582" y="2823"/>
                </a:lnTo>
                <a:lnTo>
                  <a:pt x="1826" y="2506"/>
                </a:lnTo>
                <a:lnTo>
                  <a:pt x="2093" y="2214"/>
                </a:lnTo>
                <a:lnTo>
                  <a:pt x="2361" y="1947"/>
                </a:lnTo>
                <a:lnTo>
                  <a:pt x="2653" y="1679"/>
                </a:lnTo>
                <a:lnTo>
                  <a:pt x="2969" y="1460"/>
                </a:lnTo>
                <a:lnTo>
                  <a:pt x="3310" y="1241"/>
                </a:lnTo>
                <a:lnTo>
                  <a:pt x="3650" y="1047"/>
                </a:lnTo>
                <a:lnTo>
                  <a:pt x="4015" y="901"/>
                </a:lnTo>
                <a:lnTo>
                  <a:pt x="4405" y="755"/>
                </a:lnTo>
                <a:lnTo>
                  <a:pt x="4770" y="657"/>
                </a:lnTo>
                <a:lnTo>
                  <a:pt x="5159" y="584"/>
                </a:lnTo>
                <a:lnTo>
                  <a:pt x="5524" y="536"/>
                </a:lnTo>
                <a:close/>
                <a:moveTo>
                  <a:pt x="5646" y="0"/>
                </a:moveTo>
                <a:lnTo>
                  <a:pt x="5256" y="49"/>
                </a:lnTo>
                <a:lnTo>
                  <a:pt x="4843" y="98"/>
                </a:lnTo>
                <a:lnTo>
                  <a:pt x="4453" y="195"/>
                </a:lnTo>
                <a:lnTo>
                  <a:pt x="4088" y="317"/>
                </a:lnTo>
                <a:lnTo>
                  <a:pt x="3723" y="438"/>
                </a:lnTo>
                <a:lnTo>
                  <a:pt x="3359" y="609"/>
                </a:lnTo>
                <a:lnTo>
                  <a:pt x="2994" y="803"/>
                </a:lnTo>
                <a:lnTo>
                  <a:pt x="2653" y="998"/>
                </a:lnTo>
                <a:lnTo>
                  <a:pt x="2337" y="1241"/>
                </a:lnTo>
                <a:lnTo>
                  <a:pt x="2020" y="1509"/>
                </a:lnTo>
                <a:lnTo>
                  <a:pt x="1728" y="1776"/>
                </a:lnTo>
                <a:lnTo>
                  <a:pt x="1461" y="2093"/>
                </a:lnTo>
                <a:lnTo>
                  <a:pt x="1193" y="2409"/>
                </a:lnTo>
                <a:lnTo>
                  <a:pt x="925" y="2798"/>
                </a:lnTo>
                <a:lnTo>
                  <a:pt x="682" y="3188"/>
                </a:lnTo>
                <a:lnTo>
                  <a:pt x="487" y="3601"/>
                </a:lnTo>
                <a:lnTo>
                  <a:pt x="341" y="4015"/>
                </a:lnTo>
                <a:lnTo>
                  <a:pt x="220" y="4453"/>
                </a:lnTo>
                <a:lnTo>
                  <a:pt x="122" y="4891"/>
                </a:lnTo>
                <a:lnTo>
                  <a:pt x="49" y="5329"/>
                </a:lnTo>
                <a:lnTo>
                  <a:pt x="25" y="5791"/>
                </a:lnTo>
                <a:lnTo>
                  <a:pt x="1" y="6254"/>
                </a:lnTo>
                <a:lnTo>
                  <a:pt x="25" y="6692"/>
                </a:lnTo>
                <a:lnTo>
                  <a:pt x="74" y="7154"/>
                </a:lnTo>
                <a:lnTo>
                  <a:pt x="122" y="7616"/>
                </a:lnTo>
                <a:lnTo>
                  <a:pt x="220" y="8054"/>
                </a:lnTo>
                <a:lnTo>
                  <a:pt x="317" y="8492"/>
                </a:lnTo>
                <a:lnTo>
                  <a:pt x="463" y="8930"/>
                </a:lnTo>
                <a:lnTo>
                  <a:pt x="609" y="9368"/>
                </a:lnTo>
                <a:lnTo>
                  <a:pt x="779" y="9806"/>
                </a:lnTo>
                <a:lnTo>
                  <a:pt x="974" y="10244"/>
                </a:lnTo>
                <a:lnTo>
                  <a:pt x="1193" y="10682"/>
                </a:lnTo>
                <a:lnTo>
                  <a:pt x="1412" y="11096"/>
                </a:lnTo>
                <a:lnTo>
                  <a:pt x="1680" y="11509"/>
                </a:lnTo>
                <a:lnTo>
                  <a:pt x="1947" y="11899"/>
                </a:lnTo>
                <a:lnTo>
                  <a:pt x="2239" y="12288"/>
                </a:lnTo>
                <a:lnTo>
                  <a:pt x="2531" y="12677"/>
                </a:lnTo>
                <a:lnTo>
                  <a:pt x="2969" y="13213"/>
                </a:lnTo>
                <a:lnTo>
                  <a:pt x="3407" y="13748"/>
                </a:lnTo>
                <a:lnTo>
                  <a:pt x="3626" y="14040"/>
                </a:lnTo>
                <a:lnTo>
                  <a:pt x="3869" y="14283"/>
                </a:lnTo>
                <a:lnTo>
                  <a:pt x="4113" y="14527"/>
                </a:lnTo>
                <a:lnTo>
                  <a:pt x="4380" y="14746"/>
                </a:lnTo>
                <a:lnTo>
                  <a:pt x="4502" y="14867"/>
                </a:lnTo>
                <a:lnTo>
                  <a:pt x="4697" y="15086"/>
                </a:lnTo>
                <a:lnTo>
                  <a:pt x="5159" y="15622"/>
                </a:lnTo>
                <a:lnTo>
                  <a:pt x="5621" y="16133"/>
                </a:lnTo>
                <a:lnTo>
                  <a:pt x="5792" y="16303"/>
                </a:lnTo>
                <a:lnTo>
                  <a:pt x="5865" y="16352"/>
                </a:lnTo>
                <a:lnTo>
                  <a:pt x="5913" y="16352"/>
                </a:lnTo>
                <a:lnTo>
                  <a:pt x="6084" y="16327"/>
                </a:lnTo>
                <a:lnTo>
                  <a:pt x="6230" y="16279"/>
                </a:lnTo>
                <a:lnTo>
                  <a:pt x="6351" y="16230"/>
                </a:lnTo>
                <a:lnTo>
                  <a:pt x="6473" y="16157"/>
                </a:lnTo>
                <a:lnTo>
                  <a:pt x="6716" y="15962"/>
                </a:lnTo>
                <a:lnTo>
                  <a:pt x="6911" y="15743"/>
                </a:lnTo>
                <a:lnTo>
                  <a:pt x="8176" y="14259"/>
                </a:lnTo>
                <a:lnTo>
                  <a:pt x="8833" y="13480"/>
                </a:lnTo>
                <a:lnTo>
                  <a:pt x="9466" y="12677"/>
                </a:lnTo>
                <a:lnTo>
                  <a:pt x="10074" y="11874"/>
                </a:lnTo>
                <a:lnTo>
                  <a:pt x="10634" y="11023"/>
                </a:lnTo>
                <a:lnTo>
                  <a:pt x="10877" y="10609"/>
                </a:lnTo>
                <a:lnTo>
                  <a:pt x="11121" y="10195"/>
                </a:lnTo>
                <a:lnTo>
                  <a:pt x="11340" y="9782"/>
                </a:lnTo>
                <a:lnTo>
                  <a:pt x="11534" y="9344"/>
                </a:lnTo>
                <a:lnTo>
                  <a:pt x="11704" y="8930"/>
                </a:lnTo>
                <a:lnTo>
                  <a:pt x="11875" y="8492"/>
                </a:lnTo>
                <a:lnTo>
                  <a:pt x="12021" y="8030"/>
                </a:lnTo>
                <a:lnTo>
                  <a:pt x="12118" y="7592"/>
                </a:lnTo>
                <a:lnTo>
                  <a:pt x="12215" y="7130"/>
                </a:lnTo>
                <a:lnTo>
                  <a:pt x="12264" y="6667"/>
                </a:lnTo>
                <a:lnTo>
                  <a:pt x="12288" y="6205"/>
                </a:lnTo>
                <a:lnTo>
                  <a:pt x="12288" y="5743"/>
                </a:lnTo>
                <a:lnTo>
                  <a:pt x="12240" y="5280"/>
                </a:lnTo>
                <a:lnTo>
                  <a:pt x="12167" y="4818"/>
                </a:lnTo>
                <a:lnTo>
                  <a:pt x="12045" y="4380"/>
                </a:lnTo>
                <a:lnTo>
                  <a:pt x="11899" y="3918"/>
                </a:lnTo>
                <a:lnTo>
                  <a:pt x="11729" y="3528"/>
                </a:lnTo>
                <a:lnTo>
                  <a:pt x="11534" y="3163"/>
                </a:lnTo>
                <a:lnTo>
                  <a:pt x="11315" y="2798"/>
                </a:lnTo>
                <a:lnTo>
                  <a:pt x="11096" y="2458"/>
                </a:lnTo>
                <a:lnTo>
                  <a:pt x="10829" y="2141"/>
                </a:lnTo>
                <a:lnTo>
                  <a:pt x="10537" y="1825"/>
                </a:lnTo>
                <a:lnTo>
                  <a:pt x="10245" y="1557"/>
                </a:lnTo>
                <a:lnTo>
                  <a:pt x="9928" y="1290"/>
                </a:lnTo>
                <a:lnTo>
                  <a:pt x="9588" y="1047"/>
                </a:lnTo>
                <a:lnTo>
                  <a:pt x="9223" y="828"/>
                </a:lnTo>
                <a:lnTo>
                  <a:pt x="8858" y="633"/>
                </a:lnTo>
                <a:lnTo>
                  <a:pt x="8493" y="463"/>
                </a:lnTo>
                <a:lnTo>
                  <a:pt x="8103" y="317"/>
                </a:lnTo>
                <a:lnTo>
                  <a:pt x="7714" y="195"/>
                </a:lnTo>
                <a:lnTo>
                  <a:pt x="7300" y="98"/>
                </a:lnTo>
                <a:lnTo>
                  <a:pt x="6887" y="49"/>
                </a:lnTo>
                <a:lnTo>
                  <a:pt x="647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9" name="Google Shape;2439;p49"/>
          <p:cNvSpPr/>
          <p:nvPr/>
        </p:nvSpPr>
        <p:spPr>
          <a:xfrm>
            <a:off x="3556805" y="712836"/>
            <a:ext cx="324765" cy="286866"/>
          </a:xfrm>
          <a:custGeom>
            <a:avLst/>
            <a:gdLst/>
            <a:ahLst/>
            <a:cxnLst/>
            <a:rect l="l" t="t" r="r" b="b"/>
            <a:pathLst>
              <a:path w="18981" h="16766" extrusionOk="0">
                <a:moveTo>
                  <a:pt x="5451" y="5475"/>
                </a:moveTo>
                <a:lnTo>
                  <a:pt x="5257" y="5548"/>
                </a:lnTo>
                <a:lnTo>
                  <a:pt x="5159" y="5597"/>
                </a:lnTo>
                <a:lnTo>
                  <a:pt x="5062" y="5670"/>
                </a:lnTo>
                <a:lnTo>
                  <a:pt x="5013" y="5743"/>
                </a:lnTo>
                <a:lnTo>
                  <a:pt x="4965" y="5816"/>
                </a:lnTo>
                <a:lnTo>
                  <a:pt x="4940" y="5889"/>
                </a:lnTo>
                <a:lnTo>
                  <a:pt x="4965" y="5962"/>
                </a:lnTo>
                <a:lnTo>
                  <a:pt x="5013" y="6011"/>
                </a:lnTo>
                <a:lnTo>
                  <a:pt x="5086" y="6059"/>
                </a:lnTo>
                <a:lnTo>
                  <a:pt x="5208" y="6059"/>
                </a:lnTo>
                <a:lnTo>
                  <a:pt x="5354" y="6035"/>
                </a:lnTo>
                <a:lnTo>
                  <a:pt x="5476" y="6011"/>
                </a:lnTo>
                <a:lnTo>
                  <a:pt x="5695" y="6011"/>
                </a:lnTo>
                <a:lnTo>
                  <a:pt x="5792" y="5986"/>
                </a:lnTo>
                <a:lnTo>
                  <a:pt x="5865" y="5913"/>
                </a:lnTo>
                <a:lnTo>
                  <a:pt x="5914" y="5816"/>
                </a:lnTo>
                <a:lnTo>
                  <a:pt x="5938" y="5743"/>
                </a:lnTo>
                <a:lnTo>
                  <a:pt x="5938" y="5694"/>
                </a:lnTo>
                <a:lnTo>
                  <a:pt x="5889" y="5573"/>
                </a:lnTo>
                <a:lnTo>
                  <a:pt x="5792" y="5500"/>
                </a:lnTo>
                <a:lnTo>
                  <a:pt x="5670" y="5475"/>
                </a:lnTo>
                <a:close/>
                <a:moveTo>
                  <a:pt x="4575" y="5986"/>
                </a:moveTo>
                <a:lnTo>
                  <a:pt x="4454" y="6011"/>
                </a:lnTo>
                <a:lnTo>
                  <a:pt x="4356" y="6035"/>
                </a:lnTo>
                <a:lnTo>
                  <a:pt x="4259" y="6084"/>
                </a:lnTo>
                <a:lnTo>
                  <a:pt x="4113" y="6205"/>
                </a:lnTo>
                <a:lnTo>
                  <a:pt x="4040" y="6254"/>
                </a:lnTo>
                <a:lnTo>
                  <a:pt x="3991" y="6351"/>
                </a:lnTo>
                <a:lnTo>
                  <a:pt x="3967" y="6424"/>
                </a:lnTo>
                <a:lnTo>
                  <a:pt x="3991" y="6522"/>
                </a:lnTo>
                <a:lnTo>
                  <a:pt x="4064" y="6570"/>
                </a:lnTo>
                <a:lnTo>
                  <a:pt x="4162" y="6619"/>
                </a:lnTo>
                <a:lnTo>
                  <a:pt x="4283" y="6595"/>
                </a:lnTo>
                <a:lnTo>
                  <a:pt x="4429" y="6546"/>
                </a:lnTo>
                <a:lnTo>
                  <a:pt x="4527" y="6522"/>
                </a:lnTo>
                <a:lnTo>
                  <a:pt x="4551" y="6497"/>
                </a:lnTo>
                <a:lnTo>
                  <a:pt x="4648" y="6473"/>
                </a:lnTo>
                <a:lnTo>
                  <a:pt x="4721" y="6424"/>
                </a:lnTo>
                <a:lnTo>
                  <a:pt x="4794" y="6327"/>
                </a:lnTo>
                <a:lnTo>
                  <a:pt x="4794" y="6205"/>
                </a:lnTo>
                <a:lnTo>
                  <a:pt x="4770" y="6108"/>
                </a:lnTo>
                <a:lnTo>
                  <a:pt x="4673" y="6035"/>
                </a:lnTo>
                <a:lnTo>
                  <a:pt x="4575" y="5986"/>
                </a:lnTo>
                <a:close/>
                <a:moveTo>
                  <a:pt x="7593" y="5962"/>
                </a:moveTo>
                <a:lnTo>
                  <a:pt x="7495" y="6011"/>
                </a:lnTo>
                <a:lnTo>
                  <a:pt x="7447" y="6059"/>
                </a:lnTo>
                <a:lnTo>
                  <a:pt x="7398" y="6132"/>
                </a:lnTo>
                <a:lnTo>
                  <a:pt x="7398" y="6181"/>
                </a:lnTo>
                <a:lnTo>
                  <a:pt x="7422" y="6254"/>
                </a:lnTo>
                <a:lnTo>
                  <a:pt x="7520" y="6351"/>
                </a:lnTo>
                <a:lnTo>
                  <a:pt x="7593" y="6424"/>
                </a:lnTo>
                <a:lnTo>
                  <a:pt x="7641" y="6449"/>
                </a:lnTo>
                <a:lnTo>
                  <a:pt x="7666" y="6473"/>
                </a:lnTo>
                <a:lnTo>
                  <a:pt x="7690" y="6497"/>
                </a:lnTo>
                <a:lnTo>
                  <a:pt x="7714" y="6546"/>
                </a:lnTo>
                <a:lnTo>
                  <a:pt x="7763" y="6619"/>
                </a:lnTo>
                <a:lnTo>
                  <a:pt x="7787" y="6668"/>
                </a:lnTo>
                <a:lnTo>
                  <a:pt x="7812" y="6692"/>
                </a:lnTo>
                <a:lnTo>
                  <a:pt x="7909" y="6741"/>
                </a:lnTo>
                <a:lnTo>
                  <a:pt x="8031" y="6741"/>
                </a:lnTo>
                <a:lnTo>
                  <a:pt x="8128" y="6716"/>
                </a:lnTo>
                <a:lnTo>
                  <a:pt x="8201" y="6643"/>
                </a:lnTo>
                <a:lnTo>
                  <a:pt x="8250" y="6546"/>
                </a:lnTo>
                <a:lnTo>
                  <a:pt x="8250" y="6449"/>
                </a:lnTo>
                <a:lnTo>
                  <a:pt x="8225" y="6351"/>
                </a:lnTo>
                <a:lnTo>
                  <a:pt x="8177" y="6254"/>
                </a:lnTo>
                <a:lnTo>
                  <a:pt x="8104" y="6181"/>
                </a:lnTo>
                <a:lnTo>
                  <a:pt x="8006" y="6108"/>
                </a:lnTo>
                <a:lnTo>
                  <a:pt x="7909" y="6035"/>
                </a:lnTo>
                <a:lnTo>
                  <a:pt x="7812" y="5986"/>
                </a:lnTo>
                <a:lnTo>
                  <a:pt x="7690" y="5962"/>
                </a:lnTo>
                <a:close/>
                <a:moveTo>
                  <a:pt x="3578" y="6741"/>
                </a:moveTo>
                <a:lnTo>
                  <a:pt x="3456" y="6765"/>
                </a:lnTo>
                <a:lnTo>
                  <a:pt x="3359" y="6814"/>
                </a:lnTo>
                <a:lnTo>
                  <a:pt x="3286" y="6887"/>
                </a:lnTo>
                <a:lnTo>
                  <a:pt x="3189" y="6960"/>
                </a:lnTo>
                <a:lnTo>
                  <a:pt x="3140" y="7081"/>
                </a:lnTo>
                <a:lnTo>
                  <a:pt x="3091" y="7179"/>
                </a:lnTo>
                <a:lnTo>
                  <a:pt x="3067" y="7300"/>
                </a:lnTo>
                <a:lnTo>
                  <a:pt x="3067" y="7398"/>
                </a:lnTo>
                <a:lnTo>
                  <a:pt x="3091" y="7446"/>
                </a:lnTo>
                <a:lnTo>
                  <a:pt x="3116" y="7471"/>
                </a:lnTo>
                <a:lnTo>
                  <a:pt x="3189" y="7519"/>
                </a:lnTo>
                <a:lnTo>
                  <a:pt x="3286" y="7544"/>
                </a:lnTo>
                <a:lnTo>
                  <a:pt x="3359" y="7519"/>
                </a:lnTo>
                <a:lnTo>
                  <a:pt x="3481" y="7446"/>
                </a:lnTo>
                <a:lnTo>
                  <a:pt x="3554" y="7325"/>
                </a:lnTo>
                <a:lnTo>
                  <a:pt x="3627" y="7276"/>
                </a:lnTo>
                <a:lnTo>
                  <a:pt x="3651" y="7252"/>
                </a:lnTo>
                <a:lnTo>
                  <a:pt x="3700" y="7227"/>
                </a:lnTo>
                <a:lnTo>
                  <a:pt x="3773" y="7179"/>
                </a:lnTo>
                <a:lnTo>
                  <a:pt x="3821" y="7106"/>
                </a:lnTo>
                <a:lnTo>
                  <a:pt x="3821" y="7033"/>
                </a:lnTo>
                <a:lnTo>
                  <a:pt x="3821" y="6935"/>
                </a:lnTo>
                <a:lnTo>
                  <a:pt x="3797" y="6862"/>
                </a:lnTo>
                <a:lnTo>
                  <a:pt x="3724" y="6789"/>
                </a:lnTo>
                <a:lnTo>
                  <a:pt x="3651" y="6765"/>
                </a:lnTo>
                <a:lnTo>
                  <a:pt x="3578" y="6741"/>
                </a:lnTo>
                <a:close/>
                <a:moveTo>
                  <a:pt x="16863" y="4526"/>
                </a:moveTo>
                <a:lnTo>
                  <a:pt x="16766" y="4575"/>
                </a:lnTo>
                <a:lnTo>
                  <a:pt x="16693" y="4624"/>
                </a:lnTo>
                <a:lnTo>
                  <a:pt x="16620" y="4697"/>
                </a:lnTo>
                <a:lnTo>
                  <a:pt x="16498" y="4843"/>
                </a:lnTo>
                <a:lnTo>
                  <a:pt x="16401" y="5037"/>
                </a:lnTo>
                <a:lnTo>
                  <a:pt x="16158" y="5500"/>
                </a:lnTo>
                <a:lnTo>
                  <a:pt x="15914" y="5962"/>
                </a:lnTo>
                <a:lnTo>
                  <a:pt x="15647" y="5816"/>
                </a:lnTo>
                <a:lnTo>
                  <a:pt x="15501" y="5719"/>
                </a:lnTo>
                <a:lnTo>
                  <a:pt x="15355" y="5670"/>
                </a:lnTo>
                <a:lnTo>
                  <a:pt x="15233" y="5646"/>
                </a:lnTo>
                <a:lnTo>
                  <a:pt x="15087" y="5597"/>
                </a:lnTo>
                <a:lnTo>
                  <a:pt x="15038" y="5573"/>
                </a:lnTo>
                <a:lnTo>
                  <a:pt x="15014" y="5573"/>
                </a:lnTo>
                <a:lnTo>
                  <a:pt x="14917" y="5621"/>
                </a:lnTo>
                <a:lnTo>
                  <a:pt x="14892" y="5646"/>
                </a:lnTo>
                <a:lnTo>
                  <a:pt x="14844" y="5694"/>
                </a:lnTo>
                <a:lnTo>
                  <a:pt x="14844" y="5767"/>
                </a:lnTo>
                <a:lnTo>
                  <a:pt x="14868" y="5840"/>
                </a:lnTo>
                <a:lnTo>
                  <a:pt x="14892" y="5913"/>
                </a:lnTo>
                <a:lnTo>
                  <a:pt x="15087" y="6059"/>
                </a:lnTo>
                <a:lnTo>
                  <a:pt x="15282" y="6181"/>
                </a:lnTo>
                <a:lnTo>
                  <a:pt x="15671" y="6424"/>
                </a:lnTo>
                <a:lnTo>
                  <a:pt x="15355" y="6984"/>
                </a:lnTo>
                <a:lnTo>
                  <a:pt x="15160" y="7252"/>
                </a:lnTo>
                <a:lnTo>
                  <a:pt x="14965" y="7519"/>
                </a:lnTo>
                <a:lnTo>
                  <a:pt x="14941" y="7592"/>
                </a:lnTo>
                <a:lnTo>
                  <a:pt x="14941" y="7641"/>
                </a:lnTo>
                <a:lnTo>
                  <a:pt x="14941" y="7714"/>
                </a:lnTo>
                <a:lnTo>
                  <a:pt x="14965" y="7763"/>
                </a:lnTo>
                <a:lnTo>
                  <a:pt x="15014" y="7836"/>
                </a:lnTo>
                <a:lnTo>
                  <a:pt x="15063" y="7860"/>
                </a:lnTo>
                <a:lnTo>
                  <a:pt x="15111" y="7884"/>
                </a:lnTo>
                <a:lnTo>
                  <a:pt x="15184" y="7909"/>
                </a:lnTo>
                <a:lnTo>
                  <a:pt x="15257" y="7884"/>
                </a:lnTo>
                <a:lnTo>
                  <a:pt x="15355" y="7860"/>
                </a:lnTo>
                <a:lnTo>
                  <a:pt x="15501" y="7763"/>
                </a:lnTo>
                <a:lnTo>
                  <a:pt x="15622" y="7641"/>
                </a:lnTo>
                <a:lnTo>
                  <a:pt x="15744" y="7471"/>
                </a:lnTo>
                <a:lnTo>
                  <a:pt x="15866" y="7276"/>
                </a:lnTo>
                <a:lnTo>
                  <a:pt x="15963" y="7081"/>
                </a:lnTo>
                <a:lnTo>
                  <a:pt x="16133" y="6716"/>
                </a:lnTo>
                <a:lnTo>
                  <a:pt x="16328" y="6862"/>
                </a:lnTo>
                <a:lnTo>
                  <a:pt x="16523" y="7008"/>
                </a:lnTo>
                <a:lnTo>
                  <a:pt x="16742" y="7106"/>
                </a:lnTo>
                <a:lnTo>
                  <a:pt x="16839" y="7130"/>
                </a:lnTo>
                <a:lnTo>
                  <a:pt x="16961" y="7154"/>
                </a:lnTo>
                <a:lnTo>
                  <a:pt x="17034" y="7130"/>
                </a:lnTo>
                <a:lnTo>
                  <a:pt x="17082" y="7106"/>
                </a:lnTo>
                <a:lnTo>
                  <a:pt x="17131" y="7057"/>
                </a:lnTo>
                <a:lnTo>
                  <a:pt x="17155" y="7008"/>
                </a:lnTo>
                <a:lnTo>
                  <a:pt x="17180" y="6960"/>
                </a:lnTo>
                <a:lnTo>
                  <a:pt x="17180" y="6887"/>
                </a:lnTo>
                <a:lnTo>
                  <a:pt x="17155" y="6814"/>
                </a:lnTo>
                <a:lnTo>
                  <a:pt x="17131" y="6765"/>
                </a:lnTo>
                <a:lnTo>
                  <a:pt x="16961" y="6619"/>
                </a:lnTo>
                <a:lnTo>
                  <a:pt x="16766" y="6497"/>
                </a:lnTo>
                <a:lnTo>
                  <a:pt x="16377" y="6254"/>
                </a:lnTo>
                <a:lnTo>
                  <a:pt x="16644" y="5670"/>
                </a:lnTo>
                <a:lnTo>
                  <a:pt x="16766" y="5427"/>
                </a:lnTo>
                <a:lnTo>
                  <a:pt x="16912" y="5183"/>
                </a:lnTo>
                <a:lnTo>
                  <a:pt x="17034" y="4916"/>
                </a:lnTo>
                <a:lnTo>
                  <a:pt x="17082" y="4770"/>
                </a:lnTo>
                <a:lnTo>
                  <a:pt x="17082" y="4648"/>
                </a:lnTo>
                <a:lnTo>
                  <a:pt x="17082" y="4599"/>
                </a:lnTo>
                <a:lnTo>
                  <a:pt x="17058" y="4551"/>
                </a:lnTo>
                <a:lnTo>
                  <a:pt x="17009" y="4526"/>
                </a:lnTo>
                <a:close/>
                <a:moveTo>
                  <a:pt x="8420" y="6838"/>
                </a:moveTo>
                <a:lnTo>
                  <a:pt x="8371" y="6862"/>
                </a:lnTo>
                <a:lnTo>
                  <a:pt x="8298" y="6911"/>
                </a:lnTo>
                <a:lnTo>
                  <a:pt x="8274" y="6984"/>
                </a:lnTo>
                <a:lnTo>
                  <a:pt x="8250" y="7081"/>
                </a:lnTo>
                <a:lnTo>
                  <a:pt x="8274" y="7179"/>
                </a:lnTo>
                <a:lnTo>
                  <a:pt x="8298" y="7276"/>
                </a:lnTo>
                <a:lnTo>
                  <a:pt x="8347" y="7373"/>
                </a:lnTo>
                <a:lnTo>
                  <a:pt x="8420" y="7519"/>
                </a:lnTo>
                <a:lnTo>
                  <a:pt x="8444" y="7665"/>
                </a:lnTo>
                <a:lnTo>
                  <a:pt x="8444" y="7763"/>
                </a:lnTo>
                <a:lnTo>
                  <a:pt x="8493" y="7836"/>
                </a:lnTo>
                <a:lnTo>
                  <a:pt x="8566" y="7909"/>
                </a:lnTo>
                <a:lnTo>
                  <a:pt x="8663" y="7933"/>
                </a:lnTo>
                <a:lnTo>
                  <a:pt x="8761" y="7957"/>
                </a:lnTo>
                <a:lnTo>
                  <a:pt x="8882" y="7909"/>
                </a:lnTo>
                <a:lnTo>
                  <a:pt x="8980" y="7836"/>
                </a:lnTo>
                <a:lnTo>
                  <a:pt x="9004" y="7787"/>
                </a:lnTo>
                <a:lnTo>
                  <a:pt x="9028" y="7738"/>
                </a:lnTo>
                <a:lnTo>
                  <a:pt x="9028" y="7592"/>
                </a:lnTo>
                <a:lnTo>
                  <a:pt x="9004" y="7446"/>
                </a:lnTo>
                <a:lnTo>
                  <a:pt x="8955" y="7325"/>
                </a:lnTo>
                <a:lnTo>
                  <a:pt x="8882" y="7179"/>
                </a:lnTo>
                <a:lnTo>
                  <a:pt x="8809" y="7057"/>
                </a:lnTo>
                <a:lnTo>
                  <a:pt x="8712" y="6960"/>
                </a:lnTo>
                <a:lnTo>
                  <a:pt x="8663" y="6911"/>
                </a:lnTo>
                <a:lnTo>
                  <a:pt x="8615" y="6862"/>
                </a:lnTo>
                <a:lnTo>
                  <a:pt x="8542" y="6838"/>
                </a:lnTo>
                <a:close/>
                <a:moveTo>
                  <a:pt x="16255" y="7495"/>
                </a:moveTo>
                <a:lnTo>
                  <a:pt x="16206" y="7544"/>
                </a:lnTo>
                <a:lnTo>
                  <a:pt x="16158" y="7592"/>
                </a:lnTo>
                <a:lnTo>
                  <a:pt x="16158" y="7714"/>
                </a:lnTo>
                <a:lnTo>
                  <a:pt x="16158" y="7836"/>
                </a:lnTo>
                <a:lnTo>
                  <a:pt x="16206" y="7982"/>
                </a:lnTo>
                <a:lnTo>
                  <a:pt x="16231" y="8030"/>
                </a:lnTo>
                <a:lnTo>
                  <a:pt x="16279" y="8079"/>
                </a:lnTo>
                <a:lnTo>
                  <a:pt x="16304" y="8103"/>
                </a:lnTo>
                <a:lnTo>
                  <a:pt x="16377" y="8128"/>
                </a:lnTo>
                <a:lnTo>
                  <a:pt x="16474" y="8128"/>
                </a:lnTo>
                <a:lnTo>
                  <a:pt x="16523" y="8103"/>
                </a:lnTo>
                <a:lnTo>
                  <a:pt x="16547" y="8055"/>
                </a:lnTo>
                <a:lnTo>
                  <a:pt x="16571" y="8006"/>
                </a:lnTo>
                <a:lnTo>
                  <a:pt x="16571" y="7957"/>
                </a:lnTo>
                <a:lnTo>
                  <a:pt x="16547" y="7836"/>
                </a:lnTo>
                <a:lnTo>
                  <a:pt x="16523" y="7738"/>
                </a:lnTo>
                <a:lnTo>
                  <a:pt x="16474" y="7641"/>
                </a:lnTo>
                <a:lnTo>
                  <a:pt x="16401" y="7544"/>
                </a:lnTo>
                <a:lnTo>
                  <a:pt x="16328" y="7495"/>
                </a:lnTo>
                <a:close/>
                <a:moveTo>
                  <a:pt x="2897" y="7836"/>
                </a:moveTo>
                <a:lnTo>
                  <a:pt x="2799" y="7860"/>
                </a:lnTo>
                <a:lnTo>
                  <a:pt x="2702" y="7909"/>
                </a:lnTo>
                <a:lnTo>
                  <a:pt x="2629" y="7982"/>
                </a:lnTo>
                <a:lnTo>
                  <a:pt x="2556" y="8079"/>
                </a:lnTo>
                <a:lnTo>
                  <a:pt x="2507" y="8201"/>
                </a:lnTo>
                <a:lnTo>
                  <a:pt x="2507" y="8347"/>
                </a:lnTo>
                <a:lnTo>
                  <a:pt x="2507" y="8468"/>
                </a:lnTo>
                <a:lnTo>
                  <a:pt x="2556" y="8517"/>
                </a:lnTo>
                <a:lnTo>
                  <a:pt x="2580" y="8566"/>
                </a:lnTo>
                <a:lnTo>
                  <a:pt x="2678" y="8614"/>
                </a:lnTo>
                <a:lnTo>
                  <a:pt x="2799" y="8614"/>
                </a:lnTo>
                <a:lnTo>
                  <a:pt x="2848" y="8590"/>
                </a:lnTo>
                <a:lnTo>
                  <a:pt x="2897" y="8566"/>
                </a:lnTo>
                <a:lnTo>
                  <a:pt x="2970" y="8493"/>
                </a:lnTo>
                <a:lnTo>
                  <a:pt x="3018" y="8420"/>
                </a:lnTo>
                <a:lnTo>
                  <a:pt x="3116" y="8274"/>
                </a:lnTo>
                <a:lnTo>
                  <a:pt x="3140" y="8152"/>
                </a:lnTo>
                <a:lnTo>
                  <a:pt x="3140" y="8055"/>
                </a:lnTo>
                <a:lnTo>
                  <a:pt x="3091" y="7957"/>
                </a:lnTo>
                <a:lnTo>
                  <a:pt x="3018" y="7884"/>
                </a:lnTo>
                <a:lnTo>
                  <a:pt x="2897" y="7836"/>
                </a:lnTo>
                <a:close/>
                <a:moveTo>
                  <a:pt x="8955" y="8152"/>
                </a:moveTo>
                <a:lnTo>
                  <a:pt x="8882" y="8201"/>
                </a:lnTo>
                <a:lnTo>
                  <a:pt x="8858" y="8274"/>
                </a:lnTo>
                <a:lnTo>
                  <a:pt x="8858" y="8371"/>
                </a:lnTo>
                <a:lnTo>
                  <a:pt x="8858" y="8468"/>
                </a:lnTo>
                <a:lnTo>
                  <a:pt x="8907" y="8639"/>
                </a:lnTo>
                <a:lnTo>
                  <a:pt x="8955" y="8760"/>
                </a:lnTo>
                <a:lnTo>
                  <a:pt x="8980" y="8858"/>
                </a:lnTo>
                <a:lnTo>
                  <a:pt x="9053" y="8955"/>
                </a:lnTo>
                <a:lnTo>
                  <a:pt x="9101" y="9004"/>
                </a:lnTo>
                <a:lnTo>
                  <a:pt x="9150" y="9028"/>
                </a:lnTo>
                <a:lnTo>
                  <a:pt x="9296" y="9028"/>
                </a:lnTo>
                <a:lnTo>
                  <a:pt x="9369" y="8979"/>
                </a:lnTo>
                <a:lnTo>
                  <a:pt x="9393" y="8931"/>
                </a:lnTo>
                <a:lnTo>
                  <a:pt x="9418" y="8858"/>
                </a:lnTo>
                <a:lnTo>
                  <a:pt x="9418" y="8785"/>
                </a:lnTo>
                <a:lnTo>
                  <a:pt x="9393" y="8639"/>
                </a:lnTo>
                <a:lnTo>
                  <a:pt x="9369" y="8614"/>
                </a:lnTo>
                <a:lnTo>
                  <a:pt x="9345" y="8517"/>
                </a:lnTo>
                <a:lnTo>
                  <a:pt x="9247" y="8322"/>
                </a:lnTo>
                <a:lnTo>
                  <a:pt x="9199" y="8225"/>
                </a:lnTo>
                <a:lnTo>
                  <a:pt x="9101" y="8176"/>
                </a:lnTo>
                <a:lnTo>
                  <a:pt x="9028" y="8152"/>
                </a:lnTo>
                <a:close/>
                <a:moveTo>
                  <a:pt x="16352" y="8541"/>
                </a:moveTo>
                <a:lnTo>
                  <a:pt x="16279" y="8566"/>
                </a:lnTo>
                <a:lnTo>
                  <a:pt x="16231" y="8614"/>
                </a:lnTo>
                <a:lnTo>
                  <a:pt x="16206" y="8663"/>
                </a:lnTo>
                <a:lnTo>
                  <a:pt x="16182" y="8736"/>
                </a:lnTo>
                <a:lnTo>
                  <a:pt x="16182" y="8858"/>
                </a:lnTo>
                <a:lnTo>
                  <a:pt x="16206" y="8979"/>
                </a:lnTo>
                <a:lnTo>
                  <a:pt x="16231" y="9174"/>
                </a:lnTo>
                <a:lnTo>
                  <a:pt x="16255" y="9296"/>
                </a:lnTo>
                <a:lnTo>
                  <a:pt x="16304" y="9369"/>
                </a:lnTo>
                <a:lnTo>
                  <a:pt x="16401" y="9417"/>
                </a:lnTo>
                <a:lnTo>
                  <a:pt x="16498" y="9417"/>
                </a:lnTo>
                <a:lnTo>
                  <a:pt x="16596" y="9393"/>
                </a:lnTo>
                <a:lnTo>
                  <a:pt x="16669" y="9320"/>
                </a:lnTo>
                <a:lnTo>
                  <a:pt x="16693" y="9223"/>
                </a:lnTo>
                <a:lnTo>
                  <a:pt x="16693" y="9101"/>
                </a:lnTo>
                <a:lnTo>
                  <a:pt x="16644" y="8882"/>
                </a:lnTo>
                <a:lnTo>
                  <a:pt x="16596" y="8760"/>
                </a:lnTo>
                <a:lnTo>
                  <a:pt x="16547" y="8639"/>
                </a:lnTo>
                <a:lnTo>
                  <a:pt x="16523" y="8590"/>
                </a:lnTo>
                <a:lnTo>
                  <a:pt x="16474" y="8541"/>
                </a:lnTo>
                <a:close/>
                <a:moveTo>
                  <a:pt x="2434" y="9077"/>
                </a:moveTo>
                <a:lnTo>
                  <a:pt x="2337" y="9101"/>
                </a:lnTo>
                <a:lnTo>
                  <a:pt x="2264" y="9125"/>
                </a:lnTo>
                <a:lnTo>
                  <a:pt x="2191" y="9198"/>
                </a:lnTo>
                <a:lnTo>
                  <a:pt x="2142" y="9271"/>
                </a:lnTo>
                <a:lnTo>
                  <a:pt x="2118" y="9369"/>
                </a:lnTo>
                <a:lnTo>
                  <a:pt x="2094" y="9515"/>
                </a:lnTo>
                <a:lnTo>
                  <a:pt x="2094" y="9612"/>
                </a:lnTo>
                <a:lnTo>
                  <a:pt x="2094" y="9685"/>
                </a:lnTo>
                <a:lnTo>
                  <a:pt x="2118" y="9782"/>
                </a:lnTo>
                <a:lnTo>
                  <a:pt x="2191" y="9831"/>
                </a:lnTo>
                <a:lnTo>
                  <a:pt x="2240" y="9879"/>
                </a:lnTo>
                <a:lnTo>
                  <a:pt x="2337" y="9904"/>
                </a:lnTo>
                <a:lnTo>
                  <a:pt x="2410" y="9879"/>
                </a:lnTo>
                <a:lnTo>
                  <a:pt x="2483" y="9831"/>
                </a:lnTo>
                <a:lnTo>
                  <a:pt x="2556" y="9733"/>
                </a:lnTo>
                <a:lnTo>
                  <a:pt x="2580" y="9612"/>
                </a:lnTo>
                <a:lnTo>
                  <a:pt x="2653" y="9417"/>
                </a:lnTo>
                <a:lnTo>
                  <a:pt x="2653" y="9320"/>
                </a:lnTo>
                <a:lnTo>
                  <a:pt x="2653" y="9247"/>
                </a:lnTo>
                <a:lnTo>
                  <a:pt x="2605" y="9174"/>
                </a:lnTo>
                <a:lnTo>
                  <a:pt x="2532" y="9125"/>
                </a:lnTo>
                <a:lnTo>
                  <a:pt x="2434" y="9077"/>
                </a:lnTo>
                <a:close/>
                <a:moveTo>
                  <a:pt x="9272" y="9296"/>
                </a:moveTo>
                <a:lnTo>
                  <a:pt x="9199" y="9344"/>
                </a:lnTo>
                <a:lnTo>
                  <a:pt x="9101" y="9417"/>
                </a:lnTo>
                <a:lnTo>
                  <a:pt x="9077" y="9539"/>
                </a:lnTo>
                <a:lnTo>
                  <a:pt x="9053" y="9661"/>
                </a:lnTo>
                <a:lnTo>
                  <a:pt x="9077" y="9782"/>
                </a:lnTo>
                <a:lnTo>
                  <a:pt x="9126" y="9904"/>
                </a:lnTo>
                <a:lnTo>
                  <a:pt x="9174" y="10001"/>
                </a:lnTo>
                <a:lnTo>
                  <a:pt x="9247" y="10123"/>
                </a:lnTo>
                <a:lnTo>
                  <a:pt x="9320" y="10196"/>
                </a:lnTo>
                <a:lnTo>
                  <a:pt x="9393" y="10220"/>
                </a:lnTo>
                <a:lnTo>
                  <a:pt x="9442" y="10220"/>
                </a:lnTo>
                <a:lnTo>
                  <a:pt x="9564" y="10196"/>
                </a:lnTo>
                <a:lnTo>
                  <a:pt x="9612" y="10147"/>
                </a:lnTo>
                <a:lnTo>
                  <a:pt x="9661" y="10123"/>
                </a:lnTo>
                <a:lnTo>
                  <a:pt x="9685" y="10050"/>
                </a:lnTo>
                <a:lnTo>
                  <a:pt x="9685" y="10001"/>
                </a:lnTo>
                <a:lnTo>
                  <a:pt x="9685" y="9904"/>
                </a:lnTo>
                <a:lnTo>
                  <a:pt x="9637" y="9806"/>
                </a:lnTo>
                <a:lnTo>
                  <a:pt x="9539" y="9636"/>
                </a:lnTo>
                <a:lnTo>
                  <a:pt x="9515" y="9515"/>
                </a:lnTo>
                <a:lnTo>
                  <a:pt x="9442" y="9393"/>
                </a:lnTo>
                <a:lnTo>
                  <a:pt x="9393" y="9344"/>
                </a:lnTo>
                <a:lnTo>
                  <a:pt x="9345" y="9320"/>
                </a:lnTo>
                <a:lnTo>
                  <a:pt x="9272" y="9296"/>
                </a:lnTo>
                <a:close/>
                <a:moveTo>
                  <a:pt x="16231" y="9855"/>
                </a:moveTo>
                <a:lnTo>
                  <a:pt x="16231" y="9879"/>
                </a:lnTo>
                <a:lnTo>
                  <a:pt x="16182" y="9904"/>
                </a:lnTo>
                <a:lnTo>
                  <a:pt x="16133" y="9952"/>
                </a:lnTo>
                <a:lnTo>
                  <a:pt x="16060" y="10098"/>
                </a:lnTo>
                <a:lnTo>
                  <a:pt x="16012" y="10293"/>
                </a:lnTo>
                <a:lnTo>
                  <a:pt x="16012" y="10390"/>
                </a:lnTo>
                <a:lnTo>
                  <a:pt x="16012" y="10463"/>
                </a:lnTo>
                <a:lnTo>
                  <a:pt x="16085" y="10561"/>
                </a:lnTo>
                <a:lnTo>
                  <a:pt x="16182" y="10634"/>
                </a:lnTo>
                <a:lnTo>
                  <a:pt x="16304" y="10634"/>
                </a:lnTo>
                <a:lnTo>
                  <a:pt x="16352" y="10609"/>
                </a:lnTo>
                <a:lnTo>
                  <a:pt x="16401" y="10561"/>
                </a:lnTo>
                <a:lnTo>
                  <a:pt x="16450" y="10488"/>
                </a:lnTo>
                <a:lnTo>
                  <a:pt x="16474" y="10415"/>
                </a:lnTo>
                <a:lnTo>
                  <a:pt x="16498" y="10244"/>
                </a:lnTo>
                <a:lnTo>
                  <a:pt x="16498" y="10147"/>
                </a:lnTo>
                <a:lnTo>
                  <a:pt x="16498" y="10050"/>
                </a:lnTo>
                <a:lnTo>
                  <a:pt x="16474" y="9952"/>
                </a:lnTo>
                <a:lnTo>
                  <a:pt x="16425" y="9879"/>
                </a:lnTo>
                <a:lnTo>
                  <a:pt x="16328" y="9855"/>
                </a:lnTo>
                <a:close/>
                <a:moveTo>
                  <a:pt x="2167" y="10244"/>
                </a:moveTo>
                <a:lnTo>
                  <a:pt x="2045" y="10269"/>
                </a:lnTo>
                <a:lnTo>
                  <a:pt x="1972" y="10317"/>
                </a:lnTo>
                <a:lnTo>
                  <a:pt x="1875" y="10463"/>
                </a:lnTo>
                <a:lnTo>
                  <a:pt x="1826" y="10634"/>
                </a:lnTo>
                <a:lnTo>
                  <a:pt x="1802" y="10804"/>
                </a:lnTo>
                <a:lnTo>
                  <a:pt x="1850" y="10926"/>
                </a:lnTo>
                <a:lnTo>
                  <a:pt x="1923" y="11023"/>
                </a:lnTo>
                <a:lnTo>
                  <a:pt x="1948" y="11072"/>
                </a:lnTo>
                <a:lnTo>
                  <a:pt x="2021" y="11096"/>
                </a:lnTo>
                <a:lnTo>
                  <a:pt x="2118" y="11096"/>
                </a:lnTo>
                <a:lnTo>
                  <a:pt x="2191" y="11072"/>
                </a:lnTo>
                <a:lnTo>
                  <a:pt x="2215" y="11023"/>
                </a:lnTo>
                <a:lnTo>
                  <a:pt x="2288" y="10950"/>
                </a:lnTo>
                <a:lnTo>
                  <a:pt x="2313" y="10877"/>
                </a:lnTo>
                <a:lnTo>
                  <a:pt x="2337" y="10780"/>
                </a:lnTo>
                <a:lnTo>
                  <a:pt x="2337" y="10755"/>
                </a:lnTo>
                <a:lnTo>
                  <a:pt x="2337" y="10731"/>
                </a:lnTo>
                <a:lnTo>
                  <a:pt x="2386" y="10658"/>
                </a:lnTo>
                <a:lnTo>
                  <a:pt x="2410" y="10561"/>
                </a:lnTo>
                <a:lnTo>
                  <a:pt x="2434" y="10488"/>
                </a:lnTo>
                <a:lnTo>
                  <a:pt x="2410" y="10390"/>
                </a:lnTo>
                <a:lnTo>
                  <a:pt x="2337" y="10317"/>
                </a:lnTo>
                <a:lnTo>
                  <a:pt x="2264" y="10269"/>
                </a:lnTo>
                <a:lnTo>
                  <a:pt x="2167" y="10244"/>
                </a:lnTo>
                <a:close/>
                <a:moveTo>
                  <a:pt x="9661" y="10512"/>
                </a:moveTo>
                <a:lnTo>
                  <a:pt x="9612" y="10536"/>
                </a:lnTo>
                <a:lnTo>
                  <a:pt x="9539" y="10609"/>
                </a:lnTo>
                <a:lnTo>
                  <a:pt x="9491" y="10658"/>
                </a:lnTo>
                <a:lnTo>
                  <a:pt x="9491" y="10731"/>
                </a:lnTo>
                <a:lnTo>
                  <a:pt x="9491" y="10877"/>
                </a:lnTo>
                <a:lnTo>
                  <a:pt x="9539" y="11023"/>
                </a:lnTo>
                <a:lnTo>
                  <a:pt x="9588" y="11169"/>
                </a:lnTo>
                <a:lnTo>
                  <a:pt x="9637" y="11242"/>
                </a:lnTo>
                <a:lnTo>
                  <a:pt x="9710" y="11315"/>
                </a:lnTo>
                <a:lnTo>
                  <a:pt x="9783" y="11339"/>
                </a:lnTo>
                <a:lnTo>
                  <a:pt x="9880" y="11339"/>
                </a:lnTo>
                <a:lnTo>
                  <a:pt x="9977" y="11291"/>
                </a:lnTo>
                <a:lnTo>
                  <a:pt x="10026" y="11218"/>
                </a:lnTo>
                <a:lnTo>
                  <a:pt x="10075" y="11120"/>
                </a:lnTo>
                <a:lnTo>
                  <a:pt x="10050" y="11023"/>
                </a:lnTo>
                <a:lnTo>
                  <a:pt x="10002" y="10877"/>
                </a:lnTo>
                <a:lnTo>
                  <a:pt x="9929" y="10731"/>
                </a:lnTo>
                <a:lnTo>
                  <a:pt x="9831" y="10609"/>
                </a:lnTo>
                <a:lnTo>
                  <a:pt x="9783" y="10561"/>
                </a:lnTo>
                <a:lnTo>
                  <a:pt x="9710" y="10536"/>
                </a:lnTo>
                <a:lnTo>
                  <a:pt x="9661" y="10512"/>
                </a:lnTo>
                <a:close/>
                <a:moveTo>
                  <a:pt x="15987" y="10999"/>
                </a:moveTo>
                <a:lnTo>
                  <a:pt x="15890" y="11047"/>
                </a:lnTo>
                <a:lnTo>
                  <a:pt x="15817" y="11120"/>
                </a:lnTo>
                <a:lnTo>
                  <a:pt x="15720" y="11291"/>
                </a:lnTo>
                <a:lnTo>
                  <a:pt x="15598" y="11461"/>
                </a:lnTo>
                <a:lnTo>
                  <a:pt x="15525" y="11631"/>
                </a:lnTo>
                <a:lnTo>
                  <a:pt x="15525" y="11729"/>
                </a:lnTo>
                <a:lnTo>
                  <a:pt x="15549" y="11802"/>
                </a:lnTo>
                <a:lnTo>
                  <a:pt x="15598" y="11850"/>
                </a:lnTo>
                <a:lnTo>
                  <a:pt x="15647" y="11899"/>
                </a:lnTo>
                <a:lnTo>
                  <a:pt x="15720" y="11948"/>
                </a:lnTo>
                <a:lnTo>
                  <a:pt x="15793" y="11948"/>
                </a:lnTo>
                <a:lnTo>
                  <a:pt x="15866" y="11923"/>
                </a:lnTo>
                <a:lnTo>
                  <a:pt x="15939" y="11875"/>
                </a:lnTo>
                <a:lnTo>
                  <a:pt x="16036" y="11704"/>
                </a:lnTo>
                <a:lnTo>
                  <a:pt x="16109" y="11510"/>
                </a:lnTo>
                <a:lnTo>
                  <a:pt x="16182" y="11315"/>
                </a:lnTo>
                <a:lnTo>
                  <a:pt x="16206" y="11218"/>
                </a:lnTo>
                <a:lnTo>
                  <a:pt x="16206" y="11120"/>
                </a:lnTo>
                <a:lnTo>
                  <a:pt x="16182" y="11047"/>
                </a:lnTo>
                <a:lnTo>
                  <a:pt x="16133" y="11023"/>
                </a:lnTo>
                <a:lnTo>
                  <a:pt x="16060" y="10999"/>
                </a:lnTo>
                <a:close/>
                <a:moveTo>
                  <a:pt x="1996" y="11437"/>
                </a:moveTo>
                <a:lnTo>
                  <a:pt x="1948" y="11461"/>
                </a:lnTo>
                <a:lnTo>
                  <a:pt x="1875" y="11485"/>
                </a:lnTo>
                <a:lnTo>
                  <a:pt x="1826" y="11558"/>
                </a:lnTo>
                <a:lnTo>
                  <a:pt x="1802" y="11607"/>
                </a:lnTo>
                <a:lnTo>
                  <a:pt x="1777" y="11680"/>
                </a:lnTo>
                <a:lnTo>
                  <a:pt x="1777" y="11826"/>
                </a:lnTo>
                <a:lnTo>
                  <a:pt x="1777" y="11899"/>
                </a:lnTo>
                <a:lnTo>
                  <a:pt x="1802" y="12021"/>
                </a:lnTo>
                <a:lnTo>
                  <a:pt x="1850" y="12094"/>
                </a:lnTo>
                <a:lnTo>
                  <a:pt x="1899" y="12142"/>
                </a:lnTo>
                <a:lnTo>
                  <a:pt x="1972" y="12167"/>
                </a:lnTo>
                <a:lnTo>
                  <a:pt x="2069" y="12167"/>
                </a:lnTo>
                <a:lnTo>
                  <a:pt x="2118" y="12142"/>
                </a:lnTo>
                <a:lnTo>
                  <a:pt x="2191" y="12094"/>
                </a:lnTo>
                <a:lnTo>
                  <a:pt x="2215" y="12021"/>
                </a:lnTo>
                <a:lnTo>
                  <a:pt x="2264" y="11875"/>
                </a:lnTo>
                <a:lnTo>
                  <a:pt x="2288" y="11753"/>
                </a:lnTo>
                <a:lnTo>
                  <a:pt x="2288" y="11680"/>
                </a:lnTo>
                <a:lnTo>
                  <a:pt x="2288" y="11607"/>
                </a:lnTo>
                <a:lnTo>
                  <a:pt x="2264" y="11534"/>
                </a:lnTo>
                <a:lnTo>
                  <a:pt x="2215" y="11485"/>
                </a:lnTo>
                <a:lnTo>
                  <a:pt x="2142" y="11437"/>
                </a:lnTo>
                <a:close/>
                <a:moveTo>
                  <a:pt x="10221" y="11753"/>
                </a:moveTo>
                <a:lnTo>
                  <a:pt x="10123" y="11802"/>
                </a:lnTo>
                <a:lnTo>
                  <a:pt x="10075" y="11875"/>
                </a:lnTo>
                <a:lnTo>
                  <a:pt x="10075" y="11996"/>
                </a:lnTo>
                <a:lnTo>
                  <a:pt x="10123" y="12094"/>
                </a:lnTo>
                <a:lnTo>
                  <a:pt x="10172" y="12191"/>
                </a:lnTo>
                <a:lnTo>
                  <a:pt x="10342" y="12337"/>
                </a:lnTo>
                <a:lnTo>
                  <a:pt x="10440" y="12410"/>
                </a:lnTo>
                <a:lnTo>
                  <a:pt x="10561" y="12483"/>
                </a:lnTo>
                <a:lnTo>
                  <a:pt x="10683" y="12532"/>
                </a:lnTo>
                <a:lnTo>
                  <a:pt x="10829" y="12532"/>
                </a:lnTo>
                <a:lnTo>
                  <a:pt x="10926" y="12507"/>
                </a:lnTo>
                <a:lnTo>
                  <a:pt x="10999" y="12459"/>
                </a:lnTo>
                <a:lnTo>
                  <a:pt x="11048" y="12386"/>
                </a:lnTo>
                <a:lnTo>
                  <a:pt x="11072" y="12313"/>
                </a:lnTo>
                <a:lnTo>
                  <a:pt x="11072" y="12240"/>
                </a:lnTo>
                <a:lnTo>
                  <a:pt x="11048" y="12167"/>
                </a:lnTo>
                <a:lnTo>
                  <a:pt x="10975" y="12094"/>
                </a:lnTo>
                <a:lnTo>
                  <a:pt x="10902" y="12045"/>
                </a:lnTo>
                <a:lnTo>
                  <a:pt x="10756" y="12021"/>
                </a:lnTo>
                <a:lnTo>
                  <a:pt x="10634" y="11948"/>
                </a:lnTo>
                <a:lnTo>
                  <a:pt x="10488" y="11826"/>
                </a:lnTo>
                <a:lnTo>
                  <a:pt x="10415" y="11777"/>
                </a:lnTo>
                <a:lnTo>
                  <a:pt x="10318" y="11753"/>
                </a:lnTo>
                <a:close/>
                <a:moveTo>
                  <a:pt x="15306" y="11996"/>
                </a:moveTo>
                <a:lnTo>
                  <a:pt x="15257" y="12045"/>
                </a:lnTo>
                <a:lnTo>
                  <a:pt x="15136" y="12167"/>
                </a:lnTo>
                <a:lnTo>
                  <a:pt x="15014" y="12288"/>
                </a:lnTo>
                <a:lnTo>
                  <a:pt x="14868" y="12386"/>
                </a:lnTo>
                <a:lnTo>
                  <a:pt x="14795" y="12434"/>
                </a:lnTo>
                <a:lnTo>
                  <a:pt x="14722" y="12483"/>
                </a:lnTo>
                <a:lnTo>
                  <a:pt x="14698" y="12532"/>
                </a:lnTo>
                <a:lnTo>
                  <a:pt x="14698" y="12605"/>
                </a:lnTo>
                <a:lnTo>
                  <a:pt x="14722" y="12653"/>
                </a:lnTo>
                <a:lnTo>
                  <a:pt x="14746" y="12678"/>
                </a:lnTo>
                <a:lnTo>
                  <a:pt x="14868" y="12726"/>
                </a:lnTo>
                <a:lnTo>
                  <a:pt x="14990" y="12726"/>
                </a:lnTo>
                <a:lnTo>
                  <a:pt x="15111" y="12702"/>
                </a:lnTo>
                <a:lnTo>
                  <a:pt x="15209" y="12629"/>
                </a:lnTo>
                <a:lnTo>
                  <a:pt x="15330" y="12556"/>
                </a:lnTo>
                <a:lnTo>
                  <a:pt x="15428" y="12483"/>
                </a:lnTo>
                <a:lnTo>
                  <a:pt x="15501" y="12386"/>
                </a:lnTo>
                <a:lnTo>
                  <a:pt x="15574" y="12288"/>
                </a:lnTo>
                <a:lnTo>
                  <a:pt x="15598" y="12215"/>
                </a:lnTo>
                <a:lnTo>
                  <a:pt x="15598" y="12142"/>
                </a:lnTo>
                <a:lnTo>
                  <a:pt x="15574" y="12094"/>
                </a:lnTo>
                <a:lnTo>
                  <a:pt x="15525" y="12045"/>
                </a:lnTo>
                <a:lnTo>
                  <a:pt x="15452" y="11996"/>
                </a:lnTo>
                <a:close/>
                <a:moveTo>
                  <a:pt x="14114" y="12605"/>
                </a:moveTo>
                <a:lnTo>
                  <a:pt x="14041" y="12629"/>
                </a:lnTo>
                <a:lnTo>
                  <a:pt x="13968" y="12678"/>
                </a:lnTo>
                <a:lnTo>
                  <a:pt x="13895" y="12726"/>
                </a:lnTo>
                <a:lnTo>
                  <a:pt x="13797" y="12751"/>
                </a:lnTo>
                <a:lnTo>
                  <a:pt x="13700" y="12751"/>
                </a:lnTo>
                <a:lnTo>
                  <a:pt x="13578" y="12775"/>
                </a:lnTo>
                <a:lnTo>
                  <a:pt x="13481" y="12848"/>
                </a:lnTo>
                <a:lnTo>
                  <a:pt x="13432" y="12872"/>
                </a:lnTo>
                <a:lnTo>
                  <a:pt x="13408" y="12921"/>
                </a:lnTo>
                <a:lnTo>
                  <a:pt x="13408" y="12970"/>
                </a:lnTo>
                <a:lnTo>
                  <a:pt x="13432" y="13018"/>
                </a:lnTo>
                <a:lnTo>
                  <a:pt x="13457" y="13091"/>
                </a:lnTo>
                <a:lnTo>
                  <a:pt x="13505" y="13116"/>
                </a:lnTo>
                <a:lnTo>
                  <a:pt x="13603" y="13164"/>
                </a:lnTo>
                <a:lnTo>
                  <a:pt x="13724" y="13189"/>
                </a:lnTo>
                <a:lnTo>
                  <a:pt x="13870" y="13189"/>
                </a:lnTo>
                <a:lnTo>
                  <a:pt x="14016" y="13164"/>
                </a:lnTo>
                <a:lnTo>
                  <a:pt x="14162" y="13091"/>
                </a:lnTo>
                <a:lnTo>
                  <a:pt x="14284" y="12994"/>
                </a:lnTo>
                <a:lnTo>
                  <a:pt x="14333" y="12945"/>
                </a:lnTo>
                <a:lnTo>
                  <a:pt x="14357" y="12872"/>
                </a:lnTo>
                <a:lnTo>
                  <a:pt x="14357" y="12799"/>
                </a:lnTo>
                <a:lnTo>
                  <a:pt x="14357" y="12726"/>
                </a:lnTo>
                <a:lnTo>
                  <a:pt x="14333" y="12678"/>
                </a:lnTo>
                <a:lnTo>
                  <a:pt x="14284" y="12653"/>
                </a:lnTo>
                <a:lnTo>
                  <a:pt x="14235" y="12605"/>
                </a:lnTo>
                <a:close/>
                <a:moveTo>
                  <a:pt x="6668" y="512"/>
                </a:moveTo>
                <a:lnTo>
                  <a:pt x="6887" y="755"/>
                </a:lnTo>
                <a:lnTo>
                  <a:pt x="7130" y="950"/>
                </a:lnTo>
                <a:lnTo>
                  <a:pt x="7398" y="1120"/>
                </a:lnTo>
                <a:lnTo>
                  <a:pt x="7666" y="1290"/>
                </a:lnTo>
                <a:lnTo>
                  <a:pt x="8250" y="1558"/>
                </a:lnTo>
                <a:lnTo>
                  <a:pt x="8834" y="1801"/>
                </a:lnTo>
                <a:lnTo>
                  <a:pt x="9320" y="2020"/>
                </a:lnTo>
                <a:lnTo>
                  <a:pt x="9807" y="2215"/>
                </a:lnTo>
                <a:lnTo>
                  <a:pt x="10780" y="2604"/>
                </a:lnTo>
                <a:lnTo>
                  <a:pt x="11194" y="2799"/>
                </a:lnTo>
                <a:lnTo>
                  <a:pt x="11559" y="3018"/>
                </a:lnTo>
                <a:lnTo>
                  <a:pt x="11729" y="3115"/>
                </a:lnTo>
                <a:lnTo>
                  <a:pt x="11924" y="3188"/>
                </a:lnTo>
                <a:lnTo>
                  <a:pt x="12094" y="3261"/>
                </a:lnTo>
                <a:lnTo>
                  <a:pt x="12240" y="3358"/>
                </a:lnTo>
                <a:lnTo>
                  <a:pt x="12264" y="3407"/>
                </a:lnTo>
                <a:lnTo>
                  <a:pt x="12313" y="3456"/>
                </a:lnTo>
                <a:lnTo>
                  <a:pt x="12410" y="3480"/>
                </a:lnTo>
                <a:lnTo>
                  <a:pt x="12435" y="3942"/>
                </a:lnTo>
                <a:lnTo>
                  <a:pt x="11851" y="3650"/>
                </a:lnTo>
                <a:lnTo>
                  <a:pt x="11389" y="3407"/>
                </a:lnTo>
                <a:lnTo>
                  <a:pt x="11170" y="3310"/>
                </a:lnTo>
                <a:lnTo>
                  <a:pt x="10926" y="3237"/>
                </a:lnTo>
                <a:lnTo>
                  <a:pt x="10878" y="3237"/>
                </a:lnTo>
                <a:lnTo>
                  <a:pt x="10853" y="3261"/>
                </a:lnTo>
                <a:lnTo>
                  <a:pt x="10853" y="3285"/>
                </a:lnTo>
                <a:lnTo>
                  <a:pt x="10853" y="3310"/>
                </a:lnTo>
                <a:lnTo>
                  <a:pt x="11024" y="3480"/>
                </a:lnTo>
                <a:lnTo>
                  <a:pt x="11218" y="3626"/>
                </a:lnTo>
                <a:lnTo>
                  <a:pt x="11608" y="3869"/>
                </a:lnTo>
                <a:lnTo>
                  <a:pt x="12045" y="4113"/>
                </a:lnTo>
                <a:lnTo>
                  <a:pt x="12459" y="4307"/>
                </a:lnTo>
                <a:lnTo>
                  <a:pt x="12483" y="4818"/>
                </a:lnTo>
                <a:lnTo>
                  <a:pt x="12337" y="4770"/>
                </a:lnTo>
                <a:lnTo>
                  <a:pt x="12216" y="4721"/>
                </a:lnTo>
                <a:lnTo>
                  <a:pt x="12021" y="4672"/>
                </a:lnTo>
                <a:lnTo>
                  <a:pt x="11729" y="4526"/>
                </a:lnTo>
                <a:lnTo>
                  <a:pt x="11413" y="4380"/>
                </a:lnTo>
                <a:lnTo>
                  <a:pt x="11218" y="4259"/>
                </a:lnTo>
                <a:lnTo>
                  <a:pt x="11121" y="4234"/>
                </a:lnTo>
                <a:lnTo>
                  <a:pt x="11024" y="4210"/>
                </a:lnTo>
                <a:lnTo>
                  <a:pt x="10975" y="4210"/>
                </a:lnTo>
                <a:lnTo>
                  <a:pt x="10951" y="4259"/>
                </a:lnTo>
                <a:lnTo>
                  <a:pt x="10951" y="4283"/>
                </a:lnTo>
                <a:lnTo>
                  <a:pt x="10951" y="4332"/>
                </a:lnTo>
                <a:lnTo>
                  <a:pt x="11024" y="4429"/>
                </a:lnTo>
                <a:lnTo>
                  <a:pt x="11121" y="4526"/>
                </a:lnTo>
                <a:lnTo>
                  <a:pt x="11218" y="4599"/>
                </a:lnTo>
                <a:lnTo>
                  <a:pt x="11340" y="4672"/>
                </a:lnTo>
                <a:lnTo>
                  <a:pt x="11608" y="4818"/>
                </a:lnTo>
                <a:lnTo>
                  <a:pt x="11826" y="4916"/>
                </a:lnTo>
                <a:lnTo>
                  <a:pt x="12143" y="5037"/>
                </a:lnTo>
                <a:lnTo>
                  <a:pt x="12313" y="5086"/>
                </a:lnTo>
                <a:lnTo>
                  <a:pt x="12410" y="5086"/>
                </a:lnTo>
                <a:lnTo>
                  <a:pt x="12483" y="5062"/>
                </a:lnTo>
                <a:lnTo>
                  <a:pt x="12483" y="5743"/>
                </a:lnTo>
                <a:lnTo>
                  <a:pt x="12289" y="5621"/>
                </a:lnTo>
                <a:lnTo>
                  <a:pt x="12094" y="5475"/>
                </a:lnTo>
                <a:lnTo>
                  <a:pt x="11608" y="5256"/>
                </a:lnTo>
                <a:lnTo>
                  <a:pt x="11194" y="5110"/>
                </a:lnTo>
                <a:lnTo>
                  <a:pt x="11024" y="5062"/>
                </a:lnTo>
                <a:lnTo>
                  <a:pt x="10926" y="5062"/>
                </a:lnTo>
                <a:lnTo>
                  <a:pt x="10902" y="5086"/>
                </a:lnTo>
                <a:lnTo>
                  <a:pt x="10878" y="5110"/>
                </a:lnTo>
                <a:lnTo>
                  <a:pt x="10951" y="5232"/>
                </a:lnTo>
                <a:lnTo>
                  <a:pt x="11024" y="5305"/>
                </a:lnTo>
                <a:lnTo>
                  <a:pt x="11121" y="5378"/>
                </a:lnTo>
                <a:lnTo>
                  <a:pt x="11267" y="5451"/>
                </a:lnTo>
                <a:lnTo>
                  <a:pt x="11535" y="5548"/>
                </a:lnTo>
                <a:lnTo>
                  <a:pt x="11754" y="5646"/>
                </a:lnTo>
                <a:lnTo>
                  <a:pt x="12094" y="5792"/>
                </a:lnTo>
                <a:lnTo>
                  <a:pt x="12240" y="5889"/>
                </a:lnTo>
                <a:lnTo>
                  <a:pt x="12386" y="6011"/>
                </a:lnTo>
                <a:lnTo>
                  <a:pt x="12483" y="6108"/>
                </a:lnTo>
                <a:lnTo>
                  <a:pt x="12483" y="6254"/>
                </a:lnTo>
                <a:lnTo>
                  <a:pt x="12337" y="6157"/>
                </a:lnTo>
                <a:lnTo>
                  <a:pt x="12191" y="6084"/>
                </a:lnTo>
                <a:lnTo>
                  <a:pt x="11899" y="5938"/>
                </a:lnTo>
                <a:lnTo>
                  <a:pt x="11705" y="5816"/>
                </a:lnTo>
                <a:lnTo>
                  <a:pt x="11510" y="5743"/>
                </a:lnTo>
                <a:lnTo>
                  <a:pt x="11291" y="5670"/>
                </a:lnTo>
                <a:lnTo>
                  <a:pt x="11194" y="5670"/>
                </a:lnTo>
                <a:lnTo>
                  <a:pt x="11097" y="5694"/>
                </a:lnTo>
                <a:lnTo>
                  <a:pt x="11072" y="5694"/>
                </a:lnTo>
                <a:lnTo>
                  <a:pt x="11072" y="5719"/>
                </a:lnTo>
                <a:lnTo>
                  <a:pt x="11145" y="5816"/>
                </a:lnTo>
                <a:lnTo>
                  <a:pt x="11218" y="5889"/>
                </a:lnTo>
                <a:lnTo>
                  <a:pt x="11413" y="6035"/>
                </a:lnTo>
                <a:lnTo>
                  <a:pt x="11826" y="6254"/>
                </a:lnTo>
                <a:lnTo>
                  <a:pt x="12143" y="6449"/>
                </a:lnTo>
                <a:lnTo>
                  <a:pt x="12289" y="6522"/>
                </a:lnTo>
                <a:lnTo>
                  <a:pt x="12459" y="6570"/>
                </a:lnTo>
                <a:lnTo>
                  <a:pt x="12459" y="6838"/>
                </a:lnTo>
                <a:lnTo>
                  <a:pt x="12459" y="6862"/>
                </a:lnTo>
                <a:lnTo>
                  <a:pt x="12337" y="6765"/>
                </a:lnTo>
                <a:lnTo>
                  <a:pt x="12216" y="6668"/>
                </a:lnTo>
                <a:lnTo>
                  <a:pt x="12094" y="6619"/>
                </a:lnTo>
                <a:lnTo>
                  <a:pt x="11924" y="6546"/>
                </a:lnTo>
                <a:lnTo>
                  <a:pt x="11729" y="6473"/>
                </a:lnTo>
                <a:lnTo>
                  <a:pt x="11486" y="6424"/>
                </a:lnTo>
                <a:lnTo>
                  <a:pt x="11267" y="6376"/>
                </a:lnTo>
                <a:lnTo>
                  <a:pt x="11072" y="6303"/>
                </a:lnTo>
                <a:lnTo>
                  <a:pt x="11048" y="6303"/>
                </a:lnTo>
                <a:lnTo>
                  <a:pt x="11048" y="6327"/>
                </a:lnTo>
                <a:lnTo>
                  <a:pt x="11145" y="6449"/>
                </a:lnTo>
                <a:lnTo>
                  <a:pt x="11267" y="6546"/>
                </a:lnTo>
                <a:lnTo>
                  <a:pt x="11389" y="6619"/>
                </a:lnTo>
                <a:lnTo>
                  <a:pt x="11535" y="6692"/>
                </a:lnTo>
                <a:lnTo>
                  <a:pt x="11948" y="6862"/>
                </a:lnTo>
                <a:lnTo>
                  <a:pt x="12143" y="6960"/>
                </a:lnTo>
                <a:lnTo>
                  <a:pt x="12216" y="7033"/>
                </a:lnTo>
                <a:lnTo>
                  <a:pt x="12289" y="7106"/>
                </a:lnTo>
                <a:lnTo>
                  <a:pt x="12362" y="7179"/>
                </a:lnTo>
                <a:lnTo>
                  <a:pt x="12459" y="7179"/>
                </a:lnTo>
                <a:lnTo>
                  <a:pt x="12459" y="7592"/>
                </a:lnTo>
                <a:lnTo>
                  <a:pt x="12264" y="7495"/>
                </a:lnTo>
                <a:lnTo>
                  <a:pt x="12070" y="7422"/>
                </a:lnTo>
                <a:lnTo>
                  <a:pt x="11802" y="7349"/>
                </a:lnTo>
                <a:lnTo>
                  <a:pt x="11389" y="7106"/>
                </a:lnTo>
                <a:lnTo>
                  <a:pt x="11121" y="7008"/>
                </a:lnTo>
                <a:lnTo>
                  <a:pt x="11024" y="6984"/>
                </a:lnTo>
                <a:lnTo>
                  <a:pt x="10999" y="6984"/>
                </a:lnTo>
                <a:lnTo>
                  <a:pt x="10975" y="7008"/>
                </a:lnTo>
                <a:lnTo>
                  <a:pt x="10975" y="7057"/>
                </a:lnTo>
                <a:lnTo>
                  <a:pt x="10975" y="7106"/>
                </a:lnTo>
                <a:lnTo>
                  <a:pt x="10999" y="7227"/>
                </a:lnTo>
                <a:lnTo>
                  <a:pt x="11097" y="7325"/>
                </a:lnTo>
                <a:lnTo>
                  <a:pt x="11194" y="7398"/>
                </a:lnTo>
                <a:lnTo>
                  <a:pt x="11437" y="7544"/>
                </a:lnTo>
                <a:lnTo>
                  <a:pt x="11632" y="7641"/>
                </a:lnTo>
                <a:lnTo>
                  <a:pt x="11997" y="7836"/>
                </a:lnTo>
                <a:lnTo>
                  <a:pt x="12240" y="7909"/>
                </a:lnTo>
                <a:lnTo>
                  <a:pt x="12362" y="7933"/>
                </a:lnTo>
                <a:lnTo>
                  <a:pt x="12459" y="7957"/>
                </a:lnTo>
                <a:lnTo>
                  <a:pt x="12459" y="8298"/>
                </a:lnTo>
                <a:lnTo>
                  <a:pt x="12216" y="8176"/>
                </a:lnTo>
                <a:lnTo>
                  <a:pt x="11972" y="8055"/>
                </a:lnTo>
                <a:lnTo>
                  <a:pt x="11754" y="7909"/>
                </a:lnTo>
                <a:lnTo>
                  <a:pt x="11535" y="7738"/>
                </a:lnTo>
                <a:lnTo>
                  <a:pt x="11413" y="7665"/>
                </a:lnTo>
                <a:lnTo>
                  <a:pt x="11291" y="7617"/>
                </a:lnTo>
                <a:lnTo>
                  <a:pt x="11170" y="7592"/>
                </a:lnTo>
                <a:lnTo>
                  <a:pt x="11048" y="7568"/>
                </a:lnTo>
                <a:lnTo>
                  <a:pt x="11048" y="7592"/>
                </a:lnTo>
                <a:lnTo>
                  <a:pt x="11024" y="7617"/>
                </a:lnTo>
                <a:lnTo>
                  <a:pt x="11072" y="7714"/>
                </a:lnTo>
                <a:lnTo>
                  <a:pt x="11145" y="7836"/>
                </a:lnTo>
                <a:lnTo>
                  <a:pt x="11243" y="7933"/>
                </a:lnTo>
                <a:lnTo>
                  <a:pt x="11364" y="8006"/>
                </a:lnTo>
                <a:lnTo>
                  <a:pt x="11583" y="8176"/>
                </a:lnTo>
                <a:lnTo>
                  <a:pt x="11802" y="8322"/>
                </a:lnTo>
                <a:lnTo>
                  <a:pt x="12118" y="8493"/>
                </a:lnTo>
                <a:lnTo>
                  <a:pt x="12289" y="8590"/>
                </a:lnTo>
                <a:lnTo>
                  <a:pt x="12459" y="8663"/>
                </a:lnTo>
                <a:lnTo>
                  <a:pt x="12483" y="9101"/>
                </a:lnTo>
                <a:lnTo>
                  <a:pt x="12435" y="9028"/>
                </a:lnTo>
                <a:lnTo>
                  <a:pt x="12386" y="8979"/>
                </a:lnTo>
                <a:lnTo>
                  <a:pt x="12216" y="8882"/>
                </a:lnTo>
                <a:lnTo>
                  <a:pt x="11899" y="8736"/>
                </a:lnTo>
                <a:lnTo>
                  <a:pt x="11559" y="8517"/>
                </a:lnTo>
                <a:lnTo>
                  <a:pt x="11364" y="8420"/>
                </a:lnTo>
                <a:lnTo>
                  <a:pt x="11291" y="8395"/>
                </a:lnTo>
                <a:lnTo>
                  <a:pt x="11194" y="8371"/>
                </a:lnTo>
                <a:lnTo>
                  <a:pt x="11170" y="8371"/>
                </a:lnTo>
                <a:lnTo>
                  <a:pt x="11170" y="8395"/>
                </a:lnTo>
                <a:lnTo>
                  <a:pt x="11194" y="8493"/>
                </a:lnTo>
                <a:lnTo>
                  <a:pt x="11218" y="8566"/>
                </a:lnTo>
                <a:lnTo>
                  <a:pt x="11364" y="8712"/>
                </a:lnTo>
                <a:lnTo>
                  <a:pt x="11535" y="8858"/>
                </a:lnTo>
                <a:lnTo>
                  <a:pt x="11681" y="8955"/>
                </a:lnTo>
                <a:lnTo>
                  <a:pt x="11851" y="9052"/>
                </a:lnTo>
                <a:lnTo>
                  <a:pt x="12070" y="9174"/>
                </a:lnTo>
                <a:lnTo>
                  <a:pt x="12167" y="9223"/>
                </a:lnTo>
                <a:lnTo>
                  <a:pt x="12264" y="9247"/>
                </a:lnTo>
                <a:lnTo>
                  <a:pt x="12362" y="9247"/>
                </a:lnTo>
                <a:lnTo>
                  <a:pt x="12459" y="9223"/>
                </a:lnTo>
                <a:lnTo>
                  <a:pt x="12483" y="9198"/>
                </a:lnTo>
                <a:lnTo>
                  <a:pt x="12508" y="10025"/>
                </a:lnTo>
                <a:lnTo>
                  <a:pt x="12386" y="9879"/>
                </a:lnTo>
                <a:lnTo>
                  <a:pt x="12240" y="9758"/>
                </a:lnTo>
                <a:lnTo>
                  <a:pt x="11924" y="9515"/>
                </a:lnTo>
                <a:lnTo>
                  <a:pt x="11608" y="9296"/>
                </a:lnTo>
                <a:lnTo>
                  <a:pt x="11267" y="9101"/>
                </a:lnTo>
                <a:lnTo>
                  <a:pt x="11243" y="9077"/>
                </a:lnTo>
                <a:lnTo>
                  <a:pt x="11218" y="9101"/>
                </a:lnTo>
                <a:lnTo>
                  <a:pt x="11218" y="9125"/>
                </a:lnTo>
                <a:lnTo>
                  <a:pt x="11218" y="9150"/>
                </a:lnTo>
                <a:lnTo>
                  <a:pt x="11340" y="9296"/>
                </a:lnTo>
                <a:lnTo>
                  <a:pt x="11462" y="9466"/>
                </a:lnTo>
                <a:lnTo>
                  <a:pt x="11608" y="9612"/>
                </a:lnTo>
                <a:lnTo>
                  <a:pt x="11754" y="9733"/>
                </a:lnTo>
                <a:lnTo>
                  <a:pt x="11924" y="9855"/>
                </a:lnTo>
                <a:lnTo>
                  <a:pt x="12094" y="9952"/>
                </a:lnTo>
                <a:lnTo>
                  <a:pt x="12289" y="10050"/>
                </a:lnTo>
                <a:lnTo>
                  <a:pt x="12459" y="10098"/>
                </a:lnTo>
                <a:lnTo>
                  <a:pt x="12508" y="10098"/>
                </a:lnTo>
                <a:lnTo>
                  <a:pt x="12508" y="10488"/>
                </a:lnTo>
                <a:lnTo>
                  <a:pt x="12289" y="10317"/>
                </a:lnTo>
                <a:lnTo>
                  <a:pt x="11802" y="10001"/>
                </a:lnTo>
                <a:lnTo>
                  <a:pt x="11608" y="9855"/>
                </a:lnTo>
                <a:lnTo>
                  <a:pt x="11486" y="9782"/>
                </a:lnTo>
                <a:lnTo>
                  <a:pt x="11389" y="9733"/>
                </a:lnTo>
                <a:lnTo>
                  <a:pt x="11364" y="9758"/>
                </a:lnTo>
                <a:lnTo>
                  <a:pt x="11364" y="9855"/>
                </a:lnTo>
                <a:lnTo>
                  <a:pt x="11389" y="9952"/>
                </a:lnTo>
                <a:lnTo>
                  <a:pt x="11437" y="10050"/>
                </a:lnTo>
                <a:lnTo>
                  <a:pt x="11510" y="10147"/>
                </a:lnTo>
                <a:lnTo>
                  <a:pt x="11681" y="10317"/>
                </a:lnTo>
                <a:lnTo>
                  <a:pt x="11851" y="10439"/>
                </a:lnTo>
                <a:lnTo>
                  <a:pt x="12094" y="10585"/>
                </a:lnTo>
                <a:lnTo>
                  <a:pt x="12313" y="10780"/>
                </a:lnTo>
                <a:lnTo>
                  <a:pt x="12410" y="10877"/>
                </a:lnTo>
                <a:lnTo>
                  <a:pt x="12508" y="10999"/>
                </a:lnTo>
                <a:lnTo>
                  <a:pt x="12483" y="11291"/>
                </a:lnTo>
                <a:lnTo>
                  <a:pt x="11875" y="10901"/>
                </a:lnTo>
                <a:lnTo>
                  <a:pt x="11705" y="10780"/>
                </a:lnTo>
                <a:lnTo>
                  <a:pt x="11535" y="10658"/>
                </a:lnTo>
                <a:lnTo>
                  <a:pt x="11462" y="10609"/>
                </a:lnTo>
                <a:lnTo>
                  <a:pt x="11364" y="10585"/>
                </a:lnTo>
                <a:lnTo>
                  <a:pt x="11267" y="10561"/>
                </a:lnTo>
                <a:lnTo>
                  <a:pt x="11145" y="10585"/>
                </a:lnTo>
                <a:lnTo>
                  <a:pt x="11121" y="10609"/>
                </a:lnTo>
                <a:lnTo>
                  <a:pt x="11145" y="10634"/>
                </a:lnTo>
                <a:lnTo>
                  <a:pt x="11291" y="10780"/>
                </a:lnTo>
                <a:lnTo>
                  <a:pt x="11413" y="10926"/>
                </a:lnTo>
                <a:lnTo>
                  <a:pt x="11535" y="11072"/>
                </a:lnTo>
                <a:lnTo>
                  <a:pt x="11705" y="11218"/>
                </a:lnTo>
                <a:lnTo>
                  <a:pt x="12070" y="11485"/>
                </a:lnTo>
                <a:lnTo>
                  <a:pt x="12483" y="11729"/>
                </a:lnTo>
                <a:lnTo>
                  <a:pt x="12459" y="12094"/>
                </a:lnTo>
                <a:lnTo>
                  <a:pt x="12191" y="11923"/>
                </a:lnTo>
                <a:lnTo>
                  <a:pt x="11948" y="11777"/>
                </a:lnTo>
                <a:lnTo>
                  <a:pt x="11559" y="11558"/>
                </a:lnTo>
                <a:lnTo>
                  <a:pt x="11170" y="11388"/>
                </a:lnTo>
                <a:lnTo>
                  <a:pt x="11145" y="11388"/>
                </a:lnTo>
                <a:lnTo>
                  <a:pt x="11145" y="11485"/>
                </a:lnTo>
                <a:lnTo>
                  <a:pt x="11170" y="11558"/>
                </a:lnTo>
                <a:lnTo>
                  <a:pt x="11243" y="11704"/>
                </a:lnTo>
                <a:lnTo>
                  <a:pt x="11364" y="11850"/>
                </a:lnTo>
                <a:lnTo>
                  <a:pt x="11510" y="11948"/>
                </a:lnTo>
                <a:lnTo>
                  <a:pt x="11754" y="12118"/>
                </a:lnTo>
                <a:lnTo>
                  <a:pt x="12021" y="12288"/>
                </a:lnTo>
                <a:lnTo>
                  <a:pt x="12216" y="12434"/>
                </a:lnTo>
                <a:lnTo>
                  <a:pt x="12435" y="12556"/>
                </a:lnTo>
                <a:lnTo>
                  <a:pt x="12435" y="12799"/>
                </a:lnTo>
                <a:lnTo>
                  <a:pt x="12337" y="12824"/>
                </a:lnTo>
                <a:lnTo>
                  <a:pt x="12264" y="12848"/>
                </a:lnTo>
                <a:lnTo>
                  <a:pt x="12143" y="12775"/>
                </a:lnTo>
                <a:lnTo>
                  <a:pt x="11972" y="12629"/>
                </a:lnTo>
                <a:lnTo>
                  <a:pt x="11802" y="12507"/>
                </a:lnTo>
                <a:lnTo>
                  <a:pt x="11632" y="12361"/>
                </a:lnTo>
                <a:lnTo>
                  <a:pt x="11462" y="12240"/>
                </a:lnTo>
                <a:lnTo>
                  <a:pt x="11413" y="12240"/>
                </a:lnTo>
                <a:lnTo>
                  <a:pt x="11413" y="12288"/>
                </a:lnTo>
                <a:lnTo>
                  <a:pt x="11413" y="12361"/>
                </a:lnTo>
                <a:lnTo>
                  <a:pt x="11413" y="12434"/>
                </a:lnTo>
                <a:lnTo>
                  <a:pt x="11486" y="12605"/>
                </a:lnTo>
                <a:lnTo>
                  <a:pt x="11389" y="12605"/>
                </a:lnTo>
                <a:lnTo>
                  <a:pt x="11267" y="12653"/>
                </a:lnTo>
                <a:lnTo>
                  <a:pt x="11243" y="12678"/>
                </a:lnTo>
                <a:lnTo>
                  <a:pt x="11218" y="12726"/>
                </a:lnTo>
                <a:lnTo>
                  <a:pt x="11218" y="12775"/>
                </a:lnTo>
                <a:lnTo>
                  <a:pt x="11218" y="12848"/>
                </a:lnTo>
                <a:lnTo>
                  <a:pt x="11291" y="12921"/>
                </a:lnTo>
                <a:lnTo>
                  <a:pt x="11364" y="12994"/>
                </a:lnTo>
                <a:lnTo>
                  <a:pt x="11486" y="13043"/>
                </a:lnTo>
                <a:lnTo>
                  <a:pt x="11583" y="13091"/>
                </a:lnTo>
                <a:lnTo>
                  <a:pt x="11705" y="13140"/>
                </a:lnTo>
                <a:lnTo>
                  <a:pt x="11802" y="13140"/>
                </a:lnTo>
                <a:lnTo>
                  <a:pt x="11924" y="13116"/>
                </a:lnTo>
                <a:lnTo>
                  <a:pt x="12021" y="13067"/>
                </a:lnTo>
                <a:lnTo>
                  <a:pt x="12240" y="13189"/>
                </a:lnTo>
                <a:lnTo>
                  <a:pt x="12410" y="13335"/>
                </a:lnTo>
                <a:lnTo>
                  <a:pt x="12386" y="13602"/>
                </a:lnTo>
                <a:lnTo>
                  <a:pt x="11802" y="13286"/>
                </a:lnTo>
                <a:lnTo>
                  <a:pt x="11510" y="13140"/>
                </a:lnTo>
                <a:lnTo>
                  <a:pt x="11194" y="13018"/>
                </a:lnTo>
                <a:lnTo>
                  <a:pt x="11170" y="13018"/>
                </a:lnTo>
                <a:lnTo>
                  <a:pt x="11145" y="13116"/>
                </a:lnTo>
                <a:lnTo>
                  <a:pt x="11170" y="13213"/>
                </a:lnTo>
                <a:lnTo>
                  <a:pt x="11218" y="13286"/>
                </a:lnTo>
                <a:lnTo>
                  <a:pt x="11291" y="13359"/>
                </a:lnTo>
                <a:lnTo>
                  <a:pt x="11437" y="13456"/>
                </a:lnTo>
                <a:lnTo>
                  <a:pt x="11608" y="13529"/>
                </a:lnTo>
                <a:lnTo>
                  <a:pt x="11802" y="13651"/>
                </a:lnTo>
                <a:lnTo>
                  <a:pt x="11997" y="13773"/>
                </a:lnTo>
                <a:lnTo>
                  <a:pt x="12191" y="13894"/>
                </a:lnTo>
                <a:lnTo>
                  <a:pt x="12386" y="14016"/>
                </a:lnTo>
                <a:lnTo>
                  <a:pt x="12386" y="14332"/>
                </a:lnTo>
                <a:lnTo>
                  <a:pt x="11851" y="13943"/>
                </a:lnTo>
                <a:lnTo>
                  <a:pt x="11705" y="13846"/>
                </a:lnTo>
                <a:lnTo>
                  <a:pt x="11510" y="13724"/>
                </a:lnTo>
                <a:lnTo>
                  <a:pt x="11413" y="13700"/>
                </a:lnTo>
                <a:lnTo>
                  <a:pt x="11316" y="13675"/>
                </a:lnTo>
                <a:lnTo>
                  <a:pt x="11218" y="13675"/>
                </a:lnTo>
                <a:lnTo>
                  <a:pt x="11121" y="13700"/>
                </a:lnTo>
                <a:lnTo>
                  <a:pt x="11121" y="13724"/>
                </a:lnTo>
                <a:lnTo>
                  <a:pt x="11121" y="13748"/>
                </a:lnTo>
                <a:lnTo>
                  <a:pt x="11145" y="13821"/>
                </a:lnTo>
                <a:lnTo>
                  <a:pt x="11218" y="13919"/>
                </a:lnTo>
                <a:lnTo>
                  <a:pt x="11364" y="14040"/>
                </a:lnTo>
                <a:lnTo>
                  <a:pt x="11729" y="14284"/>
                </a:lnTo>
                <a:lnTo>
                  <a:pt x="12045" y="14551"/>
                </a:lnTo>
                <a:lnTo>
                  <a:pt x="12191" y="14673"/>
                </a:lnTo>
                <a:lnTo>
                  <a:pt x="12386" y="14795"/>
                </a:lnTo>
                <a:lnTo>
                  <a:pt x="12386" y="15281"/>
                </a:lnTo>
                <a:lnTo>
                  <a:pt x="12289" y="15184"/>
                </a:lnTo>
                <a:lnTo>
                  <a:pt x="12167" y="15087"/>
                </a:lnTo>
                <a:lnTo>
                  <a:pt x="12021" y="14916"/>
                </a:lnTo>
                <a:lnTo>
                  <a:pt x="11851" y="14746"/>
                </a:lnTo>
                <a:lnTo>
                  <a:pt x="11656" y="14600"/>
                </a:lnTo>
                <a:lnTo>
                  <a:pt x="11413" y="14503"/>
                </a:lnTo>
                <a:lnTo>
                  <a:pt x="11170" y="14430"/>
                </a:lnTo>
                <a:lnTo>
                  <a:pt x="10926" y="14430"/>
                </a:lnTo>
                <a:lnTo>
                  <a:pt x="10902" y="14454"/>
                </a:lnTo>
                <a:lnTo>
                  <a:pt x="10902" y="14478"/>
                </a:lnTo>
                <a:lnTo>
                  <a:pt x="10975" y="14551"/>
                </a:lnTo>
                <a:lnTo>
                  <a:pt x="11024" y="14600"/>
                </a:lnTo>
                <a:lnTo>
                  <a:pt x="11194" y="14697"/>
                </a:lnTo>
                <a:lnTo>
                  <a:pt x="11462" y="14892"/>
                </a:lnTo>
                <a:lnTo>
                  <a:pt x="11608" y="14989"/>
                </a:lnTo>
                <a:lnTo>
                  <a:pt x="11729" y="15111"/>
                </a:lnTo>
                <a:lnTo>
                  <a:pt x="11875" y="15281"/>
                </a:lnTo>
                <a:lnTo>
                  <a:pt x="12021" y="15452"/>
                </a:lnTo>
                <a:lnTo>
                  <a:pt x="12118" y="15525"/>
                </a:lnTo>
                <a:lnTo>
                  <a:pt x="12191" y="15573"/>
                </a:lnTo>
                <a:lnTo>
                  <a:pt x="12313" y="15622"/>
                </a:lnTo>
                <a:lnTo>
                  <a:pt x="12410" y="15646"/>
                </a:lnTo>
                <a:lnTo>
                  <a:pt x="12435" y="16133"/>
                </a:lnTo>
                <a:lnTo>
                  <a:pt x="12386" y="16133"/>
                </a:lnTo>
                <a:lnTo>
                  <a:pt x="12362" y="16084"/>
                </a:lnTo>
                <a:lnTo>
                  <a:pt x="12240" y="15963"/>
                </a:lnTo>
                <a:lnTo>
                  <a:pt x="12070" y="15841"/>
                </a:lnTo>
                <a:lnTo>
                  <a:pt x="11754" y="15622"/>
                </a:lnTo>
                <a:lnTo>
                  <a:pt x="11413" y="15354"/>
                </a:lnTo>
                <a:lnTo>
                  <a:pt x="11243" y="15233"/>
                </a:lnTo>
                <a:lnTo>
                  <a:pt x="11072" y="15160"/>
                </a:lnTo>
                <a:lnTo>
                  <a:pt x="11048" y="15160"/>
                </a:lnTo>
                <a:lnTo>
                  <a:pt x="11024" y="15184"/>
                </a:lnTo>
                <a:lnTo>
                  <a:pt x="11048" y="15281"/>
                </a:lnTo>
                <a:lnTo>
                  <a:pt x="11072" y="15354"/>
                </a:lnTo>
                <a:lnTo>
                  <a:pt x="11170" y="15500"/>
                </a:lnTo>
                <a:lnTo>
                  <a:pt x="11291" y="15622"/>
                </a:lnTo>
                <a:lnTo>
                  <a:pt x="11437" y="15744"/>
                </a:lnTo>
                <a:lnTo>
                  <a:pt x="11218" y="15646"/>
                </a:lnTo>
                <a:lnTo>
                  <a:pt x="9564" y="14916"/>
                </a:lnTo>
                <a:lnTo>
                  <a:pt x="8055" y="14259"/>
                </a:lnTo>
                <a:lnTo>
                  <a:pt x="7301" y="13894"/>
                </a:lnTo>
                <a:lnTo>
                  <a:pt x="7130" y="13797"/>
                </a:lnTo>
                <a:lnTo>
                  <a:pt x="6863" y="13675"/>
                </a:lnTo>
                <a:lnTo>
                  <a:pt x="6863" y="13602"/>
                </a:lnTo>
                <a:lnTo>
                  <a:pt x="6814" y="12775"/>
                </a:lnTo>
                <a:lnTo>
                  <a:pt x="6765" y="11972"/>
                </a:lnTo>
                <a:lnTo>
                  <a:pt x="6692" y="11145"/>
                </a:lnTo>
                <a:lnTo>
                  <a:pt x="6668" y="10317"/>
                </a:lnTo>
                <a:lnTo>
                  <a:pt x="6668" y="9393"/>
                </a:lnTo>
                <a:lnTo>
                  <a:pt x="6692" y="8493"/>
                </a:lnTo>
                <a:lnTo>
                  <a:pt x="6717" y="7568"/>
                </a:lnTo>
                <a:lnTo>
                  <a:pt x="6717" y="6643"/>
                </a:lnTo>
                <a:lnTo>
                  <a:pt x="6717" y="5889"/>
                </a:lnTo>
                <a:lnTo>
                  <a:pt x="6863" y="5913"/>
                </a:lnTo>
                <a:lnTo>
                  <a:pt x="6936" y="5938"/>
                </a:lnTo>
                <a:lnTo>
                  <a:pt x="7033" y="5962"/>
                </a:lnTo>
                <a:lnTo>
                  <a:pt x="7130" y="5938"/>
                </a:lnTo>
                <a:lnTo>
                  <a:pt x="7228" y="5865"/>
                </a:lnTo>
                <a:lnTo>
                  <a:pt x="7252" y="5816"/>
                </a:lnTo>
                <a:lnTo>
                  <a:pt x="7276" y="5767"/>
                </a:lnTo>
                <a:lnTo>
                  <a:pt x="7276" y="5670"/>
                </a:lnTo>
                <a:lnTo>
                  <a:pt x="7252" y="5573"/>
                </a:lnTo>
                <a:lnTo>
                  <a:pt x="7179" y="5500"/>
                </a:lnTo>
                <a:lnTo>
                  <a:pt x="7082" y="5451"/>
                </a:lnTo>
                <a:lnTo>
                  <a:pt x="7033" y="5427"/>
                </a:lnTo>
                <a:lnTo>
                  <a:pt x="6960" y="5402"/>
                </a:lnTo>
                <a:lnTo>
                  <a:pt x="6887" y="5427"/>
                </a:lnTo>
                <a:lnTo>
                  <a:pt x="6814" y="5451"/>
                </a:lnTo>
                <a:lnTo>
                  <a:pt x="6790" y="5451"/>
                </a:lnTo>
                <a:lnTo>
                  <a:pt x="6692" y="5500"/>
                </a:lnTo>
                <a:lnTo>
                  <a:pt x="6644" y="3018"/>
                </a:lnTo>
                <a:lnTo>
                  <a:pt x="6644" y="1752"/>
                </a:lnTo>
                <a:lnTo>
                  <a:pt x="6668" y="512"/>
                </a:lnTo>
                <a:close/>
                <a:moveTo>
                  <a:pt x="6206" y="585"/>
                </a:moveTo>
                <a:lnTo>
                  <a:pt x="6181" y="852"/>
                </a:lnTo>
                <a:lnTo>
                  <a:pt x="6181" y="1096"/>
                </a:lnTo>
                <a:lnTo>
                  <a:pt x="6181" y="1874"/>
                </a:lnTo>
                <a:lnTo>
                  <a:pt x="6181" y="2653"/>
                </a:lnTo>
                <a:lnTo>
                  <a:pt x="6181" y="3602"/>
                </a:lnTo>
                <a:lnTo>
                  <a:pt x="6181" y="4551"/>
                </a:lnTo>
                <a:lnTo>
                  <a:pt x="6230" y="6449"/>
                </a:lnTo>
                <a:lnTo>
                  <a:pt x="6230" y="7373"/>
                </a:lnTo>
                <a:lnTo>
                  <a:pt x="6206" y="8298"/>
                </a:lnTo>
                <a:lnTo>
                  <a:pt x="6181" y="9198"/>
                </a:lnTo>
                <a:lnTo>
                  <a:pt x="6133" y="10123"/>
                </a:lnTo>
                <a:lnTo>
                  <a:pt x="6157" y="10926"/>
                </a:lnTo>
                <a:lnTo>
                  <a:pt x="6206" y="11729"/>
                </a:lnTo>
                <a:lnTo>
                  <a:pt x="6254" y="12532"/>
                </a:lnTo>
                <a:lnTo>
                  <a:pt x="6279" y="13335"/>
                </a:lnTo>
                <a:lnTo>
                  <a:pt x="6206" y="13359"/>
                </a:lnTo>
                <a:lnTo>
                  <a:pt x="5451" y="13748"/>
                </a:lnTo>
                <a:lnTo>
                  <a:pt x="4721" y="14186"/>
                </a:lnTo>
                <a:lnTo>
                  <a:pt x="3262" y="15087"/>
                </a:lnTo>
                <a:lnTo>
                  <a:pt x="2897" y="15281"/>
                </a:lnTo>
                <a:lnTo>
                  <a:pt x="2532" y="15476"/>
                </a:lnTo>
                <a:lnTo>
                  <a:pt x="2142" y="15671"/>
                </a:lnTo>
                <a:lnTo>
                  <a:pt x="1753" y="15841"/>
                </a:lnTo>
                <a:lnTo>
                  <a:pt x="950" y="16133"/>
                </a:lnTo>
                <a:lnTo>
                  <a:pt x="634" y="16255"/>
                </a:lnTo>
                <a:lnTo>
                  <a:pt x="634" y="16279"/>
                </a:lnTo>
                <a:lnTo>
                  <a:pt x="585" y="15938"/>
                </a:lnTo>
                <a:lnTo>
                  <a:pt x="561" y="15573"/>
                </a:lnTo>
                <a:lnTo>
                  <a:pt x="536" y="15208"/>
                </a:lnTo>
                <a:lnTo>
                  <a:pt x="512" y="14868"/>
                </a:lnTo>
                <a:lnTo>
                  <a:pt x="439" y="14430"/>
                </a:lnTo>
                <a:lnTo>
                  <a:pt x="415" y="13992"/>
                </a:lnTo>
                <a:lnTo>
                  <a:pt x="415" y="13578"/>
                </a:lnTo>
                <a:lnTo>
                  <a:pt x="439" y="13140"/>
                </a:lnTo>
                <a:lnTo>
                  <a:pt x="512" y="11461"/>
                </a:lnTo>
                <a:lnTo>
                  <a:pt x="561" y="10634"/>
                </a:lnTo>
                <a:lnTo>
                  <a:pt x="585" y="9782"/>
                </a:lnTo>
                <a:lnTo>
                  <a:pt x="609" y="8225"/>
                </a:lnTo>
                <a:lnTo>
                  <a:pt x="609" y="6668"/>
                </a:lnTo>
                <a:lnTo>
                  <a:pt x="561" y="5110"/>
                </a:lnTo>
                <a:lnTo>
                  <a:pt x="536" y="4356"/>
                </a:lnTo>
                <a:lnTo>
                  <a:pt x="488" y="3577"/>
                </a:lnTo>
                <a:lnTo>
                  <a:pt x="609" y="3504"/>
                </a:lnTo>
                <a:lnTo>
                  <a:pt x="755" y="3407"/>
                </a:lnTo>
                <a:lnTo>
                  <a:pt x="1145" y="3164"/>
                </a:lnTo>
                <a:lnTo>
                  <a:pt x="1558" y="2920"/>
                </a:lnTo>
                <a:lnTo>
                  <a:pt x="2337" y="2507"/>
                </a:lnTo>
                <a:lnTo>
                  <a:pt x="3116" y="2093"/>
                </a:lnTo>
                <a:lnTo>
                  <a:pt x="3529" y="1850"/>
                </a:lnTo>
                <a:lnTo>
                  <a:pt x="3967" y="1655"/>
                </a:lnTo>
                <a:lnTo>
                  <a:pt x="4405" y="1461"/>
                </a:lnTo>
                <a:lnTo>
                  <a:pt x="4843" y="1290"/>
                </a:lnTo>
                <a:lnTo>
                  <a:pt x="5208" y="1144"/>
                </a:lnTo>
                <a:lnTo>
                  <a:pt x="5549" y="974"/>
                </a:lnTo>
                <a:lnTo>
                  <a:pt x="6206" y="585"/>
                </a:lnTo>
                <a:close/>
                <a:moveTo>
                  <a:pt x="18542" y="804"/>
                </a:moveTo>
                <a:lnTo>
                  <a:pt x="18518" y="1023"/>
                </a:lnTo>
                <a:lnTo>
                  <a:pt x="18518" y="1266"/>
                </a:lnTo>
                <a:lnTo>
                  <a:pt x="18518" y="1752"/>
                </a:lnTo>
                <a:lnTo>
                  <a:pt x="18567" y="2263"/>
                </a:lnTo>
                <a:lnTo>
                  <a:pt x="18567" y="2726"/>
                </a:lnTo>
                <a:lnTo>
                  <a:pt x="18542" y="4648"/>
                </a:lnTo>
                <a:lnTo>
                  <a:pt x="18494" y="6546"/>
                </a:lnTo>
                <a:lnTo>
                  <a:pt x="18469" y="8249"/>
                </a:lnTo>
                <a:lnTo>
                  <a:pt x="18494" y="9952"/>
                </a:lnTo>
                <a:lnTo>
                  <a:pt x="18567" y="13359"/>
                </a:lnTo>
                <a:lnTo>
                  <a:pt x="18542" y="13359"/>
                </a:lnTo>
                <a:lnTo>
                  <a:pt x="18396" y="13505"/>
                </a:lnTo>
                <a:lnTo>
                  <a:pt x="18226" y="13651"/>
                </a:lnTo>
                <a:lnTo>
                  <a:pt x="18031" y="13748"/>
                </a:lnTo>
                <a:lnTo>
                  <a:pt x="17837" y="13846"/>
                </a:lnTo>
                <a:lnTo>
                  <a:pt x="17423" y="14016"/>
                </a:lnTo>
                <a:lnTo>
                  <a:pt x="17009" y="14186"/>
                </a:lnTo>
                <a:lnTo>
                  <a:pt x="16474" y="14454"/>
                </a:lnTo>
                <a:lnTo>
                  <a:pt x="15963" y="14746"/>
                </a:lnTo>
                <a:lnTo>
                  <a:pt x="15452" y="15038"/>
                </a:lnTo>
                <a:lnTo>
                  <a:pt x="14941" y="15330"/>
                </a:lnTo>
                <a:lnTo>
                  <a:pt x="14479" y="15598"/>
                </a:lnTo>
                <a:lnTo>
                  <a:pt x="14016" y="15865"/>
                </a:lnTo>
                <a:lnTo>
                  <a:pt x="13773" y="15987"/>
                </a:lnTo>
                <a:lnTo>
                  <a:pt x="13530" y="16109"/>
                </a:lnTo>
                <a:lnTo>
                  <a:pt x="13286" y="16182"/>
                </a:lnTo>
                <a:lnTo>
                  <a:pt x="13043" y="16255"/>
                </a:lnTo>
                <a:lnTo>
                  <a:pt x="12921" y="16303"/>
                </a:lnTo>
                <a:lnTo>
                  <a:pt x="12921" y="15987"/>
                </a:lnTo>
                <a:lnTo>
                  <a:pt x="12897" y="15671"/>
                </a:lnTo>
                <a:lnTo>
                  <a:pt x="12873" y="15379"/>
                </a:lnTo>
                <a:lnTo>
                  <a:pt x="12848" y="15062"/>
                </a:lnTo>
                <a:lnTo>
                  <a:pt x="12824" y="14770"/>
                </a:lnTo>
                <a:lnTo>
                  <a:pt x="12824" y="14016"/>
                </a:lnTo>
                <a:lnTo>
                  <a:pt x="12848" y="13943"/>
                </a:lnTo>
                <a:lnTo>
                  <a:pt x="12848" y="13894"/>
                </a:lnTo>
                <a:lnTo>
                  <a:pt x="12848" y="13359"/>
                </a:lnTo>
                <a:lnTo>
                  <a:pt x="12946" y="13335"/>
                </a:lnTo>
                <a:lnTo>
                  <a:pt x="13019" y="13310"/>
                </a:lnTo>
                <a:lnTo>
                  <a:pt x="13092" y="13262"/>
                </a:lnTo>
                <a:lnTo>
                  <a:pt x="13140" y="13213"/>
                </a:lnTo>
                <a:lnTo>
                  <a:pt x="13165" y="13116"/>
                </a:lnTo>
                <a:lnTo>
                  <a:pt x="13165" y="13018"/>
                </a:lnTo>
                <a:lnTo>
                  <a:pt x="13116" y="12921"/>
                </a:lnTo>
                <a:lnTo>
                  <a:pt x="13043" y="12872"/>
                </a:lnTo>
                <a:lnTo>
                  <a:pt x="12970" y="12848"/>
                </a:lnTo>
                <a:lnTo>
                  <a:pt x="12873" y="12848"/>
                </a:lnTo>
                <a:lnTo>
                  <a:pt x="12921" y="11826"/>
                </a:lnTo>
                <a:lnTo>
                  <a:pt x="12970" y="10804"/>
                </a:lnTo>
                <a:lnTo>
                  <a:pt x="12970" y="9806"/>
                </a:lnTo>
                <a:lnTo>
                  <a:pt x="12946" y="8809"/>
                </a:lnTo>
                <a:lnTo>
                  <a:pt x="12897" y="7836"/>
                </a:lnTo>
                <a:lnTo>
                  <a:pt x="12897" y="6838"/>
                </a:lnTo>
                <a:lnTo>
                  <a:pt x="12946" y="5986"/>
                </a:lnTo>
                <a:lnTo>
                  <a:pt x="12970" y="5110"/>
                </a:lnTo>
                <a:lnTo>
                  <a:pt x="12970" y="4672"/>
                </a:lnTo>
                <a:lnTo>
                  <a:pt x="12946" y="4234"/>
                </a:lnTo>
                <a:lnTo>
                  <a:pt x="12897" y="3821"/>
                </a:lnTo>
                <a:lnTo>
                  <a:pt x="12800" y="3383"/>
                </a:lnTo>
                <a:lnTo>
                  <a:pt x="13067" y="3285"/>
                </a:lnTo>
                <a:lnTo>
                  <a:pt x="13335" y="3164"/>
                </a:lnTo>
                <a:lnTo>
                  <a:pt x="13603" y="3042"/>
                </a:lnTo>
                <a:lnTo>
                  <a:pt x="13870" y="2920"/>
                </a:lnTo>
                <a:lnTo>
                  <a:pt x="14235" y="2750"/>
                </a:lnTo>
                <a:lnTo>
                  <a:pt x="14600" y="2555"/>
                </a:lnTo>
                <a:lnTo>
                  <a:pt x="15306" y="2142"/>
                </a:lnTo>
                <a:lnTo>
                  <a:pt x="15963" y="1752"/>
                </a:lnTo>
                <a:lnTo>
                  <a:pt x="16304" y="1558"/>
                </a:lnTo>
                <a:lnTo>
                  <a:pt x="16644" y="1388"/>
                </a:lnTo>
                <a:lnTo>
                  <a:pt x="17009" y="1242"/>
                </a:lnTo>
                <a:lnTo>
                  <a:pt x="17350" y="1096"/>
                </a:lnTo>
                <a:lnTo>
                  <a:pt x="17715" y="974"/>
                </a:lnTo>
                <a:lnTo>
                  <a:pt x="18104" y="877"/>
                </a:lnTo>
                <a:lnTo>
                  <a:pt x="18153" y="877"/>
                </a:lnTo>
                <a:lnTo>
                  <a:pt x="18202" y="828"/>
                </a:lnTo>
                <a:lnTo>
                  <a:pt x="18372" y="828"/>
                </a:lnTo>
                <a:lnTo>
                  <a:pt x="18542" y="804"/>
                </a:lnTo>
                <a:close/>
                <a:moveTo>
                  <a:pt x="6279" y="1"/>
                </a:moveTo>
                <a:lnTo>
                  <a:pt x="6206" y="25"/>
                </a:lnTo>
                <a:lnTo>
                  <a:pt x="5403" y="487"/>
                </a:lnTo>
                <a:lnTo>
                  <a:pt x="4989" y="682"/>
                </a:lnTo>
                <a:lnTo>
                  <a:pt x="4551" y="852"/>
                </a:lnTo>
                <a:lnTo>
                  <a:pt x="4113" y="1023"/>
                </a:lnTo>
                <a:lnTo>
                  <a:pt x="3700" y="1217"/>
                </a:lnTo>
                <a:lnTo>
                  <a:pt x="3286" y="1436"/>
                </a:lnTo>
                <a:lnTo>
                  <a:pt x="2872" y="1679"/>
                </a:lnTo>
                <a:lnTo>
                  <a:pt x="2021" y="2117"/>
                </a:lnTo>
                <a:lnTo>
                  <a:pt x="1607" y="2361"/>
                </a:lnTo>
                <a:lnTo>
                  <a:pt x="1193" y="2604"/>
                </a:lnTo>
                <a:lnTo>
                  <a:pt x="974" y="2726"/>
                </a:lnTo>
                <a:lnTo>
                  <a:pt x="731" y="2896"/>
                </a:lnTo>
                <a:lnTo>
                  <a:pt x="488" y="3066"/>
                </a:lnTo>
                <a:lnTo>
                  <a:pt x="390" y="3188"/>
                </a:lnTo>
                <a:lnTo>
                  <a:pt x="317" y="3285"/>
                </a:lnTo>
                <a:lnTo>
                  <a:pt x="269" y="3310"/>
                </a:lnTo>
                <a:lnTo>
                  <a:pt x="220" y="3358"/>
                </a:lnTo>
                <a:lnTo>
                  <a:pt x="171" y="3480"/>
                </a:lnTo>
                <a:lnTo>
                  <a:pt x="123" y="3626"/>
                </a:lnTo>
                <a:lnTo>
                  <a:pt x="98" y="3894"/>
                </a:lnTo>
                <a:lnTo>
                  <a:pt x="98" y="4186"/>
                </a:lnTo>
                <a:lnTo>
                  <a:pt x="123" y="4453"/>
                </a:lnTo>
                <a:lnTo>
                  <a:pt x="147" y="5329"/>
                </a:lnTo>
                <a:lnTo>
                  <a:pt x="171" y="6205"/>
                </a:lnTo>
                <a:lnTo>
                  <a:pt x="171" y="8006"/>
                </a:lnTo>
                <a:lnTo>
                  <a:pt x="147" y="9782"/>
                </a:lnTo>
                <a:lnTo>
                  <a:pt x="123" y="10658"/>
                </a:lnTo>
                <a:lnTo>
                  <a:pt x="98" y="11558"/>
                </a:lnTo>
                <a:lnTo>
                  <a:pt x="1" y="13335"/>
                </a:lnTo>
                <a:lnTo>
                  <a:pt x="1" y="13700"/>
                </a:lnTo>
                <a:lnTo>
                  <a:pt x="1" y="14065"/>
                </a:lnTo>
                <a:lnTo>
                  <a:pt x="25" y="14454"/>
                </a:lnTo>
                <a:lnTo>
                  <a:pt x="50" y="14819"/>
                </a:lnTo>
                <a:lnTo>
                  <a:pt x="98" y="15233"/>
                </a:lnTo>
                <a:lnTo>
                  <a:pt x="123" y="15646"/>
                </a:lnTo>
                <a:lnTo>
                  <a:pt x="147" y="16060"/>
                </a:lnTo>
                <a:lnTo>
                  <a:pt x="171" y="16255"/>
                </a:lnTo>
                <a:lnTo>
                  <a:pt x="220" y="16474"/>
                </a:lnTo>
                <a:lnTo>
                  <a:pt x="244" y="16547"/>
                </a:lnTo>
                <a:lnTo>
                  <a:pt x="317" y="16595"/>
                </a:lnTo>
                <a:lnTo>
                  <a:pt x="390" y="16620"/>
                </a:lnTo>
                <a:lnTo>
                  <a:pt x="463" y="16620"/>
                </a:lnTo>
                <a:lnTo>
                  <a:pt x="536" y="16644"/>
                </a:lnTo>
                <a:lnTo>
                  <a:pt x="707" y="16620"/>
                </a:lnTo>
                <a:lnTo>
                  <a:pt x="877" y="16595"/>
                </a:lnTo>
                <a:lnTo>
                  <a:pt x="1218" y="16474"/>
                </a:lnTo>
                <a:lnTo>
                  <a:pt x="1850" y="16230"/>
                </a:lnTo>
                <a:lnTo>
                  <a:pt x="2240" y="16060"/>
                </a:lnTo>
                <a:lnTo>
                  <a:pt x="2605" y="15890"/>
                </a:lnTo>
                <a:lnTo>
                  <a:pt x="2970" y="15719"/>
                </a:lnTo>
                <a:lnTo>
                  <a:pt x="3310" y="15525"/>
                </a:lnTo>
                <a:lnTo>
                  <a:pt x="4064" y="15062"/>
                </a:lnTo>
                <a:lnTo>
                  <a:pt x="4819" y="14624"/>
                </a:lnTo>
                <a:lnTo>
                  <a:pt x="5549" y="14162"/>
                </a:lnTo>
                <a:lnTo>
                  <a:pt x="5938" y="13967"/>
                </a:lnTo>
                <a:lnTo>
                  <a:pt x="6327" y="13748"/>
                </a:lnTo>
                <a:lnTo>
                  <a:pt x="6400" y="13821"/>
                </a:lnTo>
                <a:lnTo>
                  <a:pt x="6473" y="13870"/>
                </a:lnTo>
                <a:lnTo>
                  <a:pt x="6546" y="13894"/>
                </a:lnTo>
                <a:lnTo>
                  <a:pt x="6644" y="13870"/>
                </a:lnTo>
                <a:lnTo>
                  <a:pt x="6741" y="13992"/>
                </a:lnTo>
                <a:lnTo>
                  <a:pt x="6863" y="14089"/>
                </a:lnTo>
                <a:lnTo>
                  <a:pt x="7130" y="14259"/>
                </a:lnTo>
                <a:lnTo>
                  <a:pt x="7422" y="14405"/>
                </a:lnTo>
                <a:lnTo>
                  <a:pt x="7690" y="14551"/>
                </a:lnTo>
                <a:lnTo>
                  <a:pt x="8517" y="14916"/>
                </a:lnTo>
                <a:lnTo>
                  <a:pt x="9345" y="15306"/>
                </a:lnTo>
                <a:lnTo>
                  <a:pt x="10878" y="16011"/>
                </a:lnTo>
                <a:lnTo>
                  <a:pt x="11656" y="16352"/>
                </a:lnTo>
                <a:lnTo>
                  <a:pt x="12435" y="16644"/>
                </a:lnTo>
                <a:lnTo>
                  <a:pt x="12459" y="16668"/>
                </a:lnTo>
                <a:lnTo>
                  <a:pt x="12508" y="16741"/>
                </a:lnTo>
                <a:lnTo>
                  <a:pt x="12581" y="16766"/>
                </a:lnTo>
                <a:lnTo>
                  <a:pt x="12678" y="16766"/>
                </a:lnTo>
                <a:lnTo>
                  <a:pt x="12751" y="16741"/>
                </a:lnTo>
                <a:lnTo>
                  <a:pt x="12800" y="16693"/>
                </a:lnTo>
                <a:lnTo>
                  <a:pt x="12897" y="16717"/>
                </a:lnTo>
                <a:lnTo>
                  <a:pt x="13019" y="16717"/>
                </a:lnTo>
                <a:lnTo>
                  <a:pt x="13286" y="16668"/>
                </a:lnTo>
                <a:lnTo>
                  <a:pt x="13530" y="16595"/>
                </a:lnTo>
                <a:lnTo>
                  <a:pt x="13724" y="16522"/>
                </a:lnTo>
                <a:lnTo>
                  <a:pt x="14211" y="16279"/>
                </a:lnTo>
                <a:lnTo>
                  <a:pt x="14698" y="16036"/>
                </a:lnTo>
                <a:lnTo>
                  <a:pt x="15647" y="15500"/>
                </a:lnTo>
                <a:lnTo>
                  <a:pt x="16596" y="14965"/>
                </a:lnTo>
                <a:lnTo>
                  <a:pt x="17058" y="14697"/>
                </a:lnTo>
                <a:lnTo>
                  <a:pt x="17545" y="14478"/>
                </a:lnTo>
                <a:lnTo>
                  <a:pt x="17885" y="14332"/>
                </a:lnTo>
                <a:lnTo>
                  <a:pt x="18226" y="14186"/>
                </a:lnTo>
                <a:lnTo>
                  <a:pt x="18542" y="14016"/>
                </a:lnTo>
                <a:lnTo>
                  <a:pt x="18688" y="13894"/>
                </a:lnTo>
                <a:lnTo>
                  <a:pt x="18834" y="13773"/>
                </a:lnTo>
                <a:lnTo>
                  <a:pt x="18883" y="13748"/>
                </a:lnTo>
                <a:lnTo>
                  <a:pt x="18932" y="13724"/>
                </a:lnTo>
                <a:lnTo>
                  <a:pt x="18980" y="13651"/>
                </a:lnTo>
                <a:lnTo>
                  <a:pt x="18980" y="13578"/>
                </a:lnTo>
                <a:lnTo>
                  <a:pt x="18980" y="12726"/>
                </a:lnTo>
                <a:lnTo>
                  <a:pt x="18956" y="11875"/>
                </a:lnTo>
                <a:lnTo>
                  <a:pt x="18883" y="10171"/>
                </a:lnTo>
                <a:lnTo>
                  <a:pt x="18859" y="9271"/>
                </a:lnTo>
                <a:lnTo>
                  <a:pt x="18859" y="8347"/>
                </a:lnTo>
                <a:lnTo>
                  <a:pt x="18883" y="6546"/>
                </a:lnTo>
                <a:lnTo>
                  <a:pt x="18932" y="4648"/>
                </a:lnTo>
                <a:lnTo>
                  <a:pt x="18956" y="2726"/>
                </a:lnTo>
                <a:lnTo>
                  <a:pt x="18980" y="2215"/>
                </a:lnTo>
                <a:lnTo>
                  <a:pt x="18980" y="1679"/>
                </a:lnTo>
                <a:lnTo>
                  <a:pt x="18932" y="1144"/>
                </a:lnTo>
                <a:lnTo>
                  <a:pt x="18883" y="901"/>
                </a:lnTo>
                <a:lnTo>
                  <a:pt x="18834" y="633"/>
                </a:lnTo>
                <a:lnTo>
                  <a:pt x="18883" y="585"/>
                </a:lnTo>
                <a:lnTo>
                  <a:pt x="18883" y="512"/>
                </a:lnTo>
                <a:lnTo>
                  <a:pt x="18883" y="439"/>
                </a:lnTo>
                <a:lnTo>
                  <a:pt x="18834" y="366"/>
                </a:lnTo>
                <a:lnTo>
                  <a:pt x="18761" y="293"/>
                </a:lnTo>
                <a:lnTo>
                  <a:pt x="18664" y="244"/>
                </a:lnTo>
                <a:lnTo>
                  <a:pt x="18421" y="244"/>
                </a:lnTo>
                <a:lnTo>
                  <a:pt x="18177" y="317"/>
                </a:lnTo>
                <a:lnTo>
                  <a:pt x="17958" y="414"/>
                </a:lnTo>
                <a:lnTo>
                  <a:pt x="17715" y="487"/>
                </a:lnTo>
                <a:lnTo>
                  <a:pt x="17374" y="585"/>
                </a:lnTo>
                <a:lnTo>
                  <a:pt x="17058" y="706"/>
                </a:lnTo>
                <a:lnTo>
                  <a:pt x="16742" y="828"/>
                </a:lnTo>
                <a:lnTo>
                  <a:pt x="16425" y="974"/>
                </a:lnTo>
                <a:lnTo>
                  <a:pt x="15817" y="1290"/>
                </a:lnTo>
                <a:lnTo>
                  <a:pt x="15209" y="1655"/>
                </a:lnTo>
                <a:lnTo>
                  <a:pt x="14479" y="2117"/>
                </a:lnTo>
                <a:lnTo>
                  <a:pt x="14089" y="2312"/>
                </a:lnTo>
                <a:lnTo>
                  <a:pt x="13700" y="2507"/>
                </a:lnTo>
                <a:lnTo>
                  <a:pt x="13432" y="2628"/>
                </a:lnTo>
                <a:lnTo>
                  <a:pt x="13165" y="2750"/>
                </a:lnTo>
                <a:lnTo>
                  <a:pt x="12897" y="2920"/>
                </a:lnTo>
                <a:lnTo>
                  <a:pt x="12654" y="3091"/>
                </a:lnTo>
                <a:lnTo>
                  <a:pt x="12532" y="2969"/>
                </a:lnTo>
                <a:lnTo>
                  <a:pt x="12386" y="2896"/>
                </a:lnTo>
                <a:lnTo>
                  <a:pt x="12070" y="2750"/>
                </a:lnTo>
                <a:lnTo>
                  <a:pt x="11875" y="2653"/>
                </a:lnTo>
                <a:lnTo>
                  <a:pt x="11705" y="2555"/>
                </a:lnTo>
                <a:lnTo>
                  <a:pt x="11316" y="2336"/>
                </a:lnTo>
                <a:lnTo>
                  <a:pt x="11072" y="2190"/>
                </a:lnTo>
                <a:lnTo>
                  <a:pt x="10805" y="2093"/>
                </a:lnTo>
                <a:lnTo>
                  <a:pt x="10294" y="1874"/>
                </a:lnTo>
                <a:lnTo>
                  <a:pt x="9758" y="1679"/>
                </a:lnTo>
                <a:lnTo>
                  <a:pt x="9223" y="1485"/>
                </a:lnTo>
                <a:lnTo>
                  <a:pt x="8298" y="1071"/>
                </a:lnTo>
                <a:lnTo>
                  <a:pt x="7836" y="852"/>
                </a:lnTo>
                <a:lnTo>
                  <a:pt x="7398" y="609"/>
                </a:lnTo>
                <a:lnTo>
                  <a:pt x="7325" y="536"/>
                </a:lnTo>
                <a:lnTo>
                  <a:pt x="7228" y="439"/>
                </a:lnTo>
                <a:lnTo>
                  <a:pt x="7057" y="244"/>
                </a:lnTo>
                <a:lnTo>
                  <a:pt x="6936" y="147"/>
                </a:lnTo>
                <a:lnTo>
                  <a:pt x="6838" y="74"/>
                </a:lnTo>
                <a:lnTo>
                  <a:pt x="6741" y="25"/>
                </a:lnTo>
                <a:lnTo>
                  <a:pt x="6619" y="25"/>
                </a:lnTo>
                <a:lnTo>
                  <a:pt x="6571" y="1"/>
                </a:lnTo>
                <a:lnTo>
                  <a:pt x="6498" y="1"/>
                </a:lnTo>
                <a:lnTo>
                  <a:pt x="6449" y="25"/>
                </a:lnTo>
                <a:lnTo>
                  <a:pt x="640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0" name="Google Shape;2440;p49"/>
          <p:cNvSpPr/>
          <p:nvPr/>
        </p:nvSpPr>
        <p:spPr>
          <a:xfrm>
            <a:off x="4040582" y="695760"/>
            <a:ext cx="278534" cy="321839"/>
          </a:xfrm>
          <a:custGeom>
            <a:avLst/>
            <a:gdLst/>
            <a:ahLst/>
            <a:cxnLst/>
            <a:rect l="l" t="t" r="r" b="b"/>
            <a:pathLst>
              <a:path w="16279" h="18810" extrusionOk="0">
                <a:moveTo>
                  <a:pt x="8297" y="536"/>
                </a:moveTo>
                <a:lnTo>
                  <a:pt x="8078" y="658"/>
                </a:lnTo>
                <a:lnTo>
                  <a:pt x="7859" y="780"/>
                </a:lnTo>
                <a:lnTo>
                  <a:pt x="7567" y="974"/>
                </a:lnTo>
                <a:lnTo>
                  <a:pt x="7665" y="804"/>
                </a:lnTo>
                <a:lnTo>
                  <a:pt x="7786" y="682"/>
                </a:lnTo>
                <a:lnTo>
                  <a:pt x="7884" y="609"/>
                </a:lnTo>
                <a:lnTo>
                  <a:pt x="7981" y="585"/>
                </a:lnTo>
                <a:lnTo>
                  <a:pt x="8078" y="561"/>
                </a:lnTo>
                <a:lnTo>
                  <a:pt x="8200" y="536"/>
                </a:lnTo>
                <a:close/>
                <a:moveTo>
                  <a:pt x="8687" y="731"/>
                </a:moveTo>
                <a:lnTo>
                  <a:pt x="8760" y="828"/>
                </a:lnTo>
                <a:lnTo>
                  <a:pt x="8808" y="950"/>
                </a:lnTo>
                <a:lnTo>
                  <a:pt x="8760" y="974"/>
                </a:lnTo>
                <a:lnTo>
                  <a:pt x="8541" y="1072"/>
                </a:lnTo>
                <a:lnTo>
                  <a:pt x="8346" y="1169"/>
                </a:lnTo>
                <a:lnTo>
                  <a:pt x="7957" y="1412"/>
                </a:lnTo>
                <a:lnTo>
                  <a:pt x="7689" y="1583"/>
                </a:lnTo>
                <a:lnTo>
                  <a:pt x="7543" y="1680"/>
                </a:lnTo>
                <a:lnTo>
                  <a:pt x="7397" y="1777"/>
                </a:lnTo>
                <a:lnTo>
                  <a:pt x="7421" y="1534"/>
                </a:lnTo>
                <a:lnTo>
                  <a:pt x="7446" y="1315"/>
                </a:lnTo>
                <a:lnTo>
                  <a:pt x="8054" y="999"/>
                </a:lnTo>
                <a:lnTo>
                  <a:pt x="8370" y="853"/>
                </a:lnTo>
                <a:lnTo>
                  <a:pt x="8687" y="731"/>
                </a:lnTo>
                <a:close/>
                <a:moveTo>
                  <a:pt x="8881" y="1364"/>
                </a:moveTo>
                <a:lnTo>
                  <a:pt x="8881" y="1583"/>
                </a:lnTo>
                <a:lnTo>
                  <a:pt x="8687" y="1656"/>
                </a:lnTo>
                <a:lnTo>
                  <a:pt x="8492" y="1753"/>
                </a:lnTo>
                <a:lnTo>
                  <a:pt x="8249" y="1875"/>
                </a:lnTo>
                <a:lnTo>
                  <a:pt x="8005" y="2021"/>
                </a:lnTo>
                <a:lnTo>
                  <a:pt x="7957" y="2069"/>
                </a:lnTo>
                <a:lnTo>
                  <a:pt x="7932" y="2142"/>
                </a:lnTo>
                <a:lnTo>
                  <a:pt x="7786" y="2142"/>
                </a:lnTo>
                <a:lnTo>
                  <a:pt x="7373" y="2118"/>
                </a:lnTo>
                <a:lnTo>
                  <a:pt x="7373" y="2069"/>
                </a:lnTo>
                <a:lnTo>
                  <a:pt x="7470" y="2069"/>
                </a:lnTo>
                <a:lnTo>
                  <a:pt x="7567" y="2045"/>
                </a:lnTo>
                <a:lnTo>
                  <a:pt x="7738" y="1972"/>
                </a:lnTo>
                <a:lnTo>
                  <a:pt x="8054" y="1777"/>
                </a:lnTo>
                <a:lnTo>
                  <a:pt x="8881" y="1364"/>
                </a:lnTo>
                <a:close/>
                <a:moveTo>
                  <a:pt x="8857" y="2021"/>
                </a:moveTo>
                <a:lnTo>
                  <a:pt x="8857" y="2191"/>
                </a:lnTo>
                <a:lnTo>
                  <a:pt x="8541" y="2167"/>
                </a:lnTo>
                <a:lnTo>
                  <a:pt x="8857" y="2021"/>
                </a:lnTo>
                <a:close/>
                <a:moveTo>
                  <a:pt x="5937" y="2556"/>
                </a:moveTo>
                <a:lnTo>
                  <a:pt x="6765" y="2580"/>
                </a:lnTo>
                <a:lnTo>
                  <a:pt x="7592" y="2629"/>
                </a:lnTo>
                <a:lnTo>
                  <a:pt x="9173" y="2677"/>
                </a:lnTo>
                <a:lnTo>
                  <a:pt x="9976" y="2702"/>
                </a:lnTo>
                <a:lnTo>
                  <a:pt x="10755" y="2726"/>
                </a:lnTo>
                <a:lnTo>
                  <a:pt x="11582" y="2702"/>
                </a:lnTo>
                <a:lnTo>
                  <a:pt x="12385" y="2677"/>
                </a:lnTo>
                <a:lnTo>
                  <a:pt x="13213" y="2629"/>
                </a:lnTo>
                <a:lnTo>
                  <a:pt x="14016" y="2605"/>
                </a:lnTo>
                <a:lnTo>
                  <a:pt x="14064" y="2605"/>
                </a:lnTo>
                <a:lnTo>
                  <a:pt x="14235" y="2750"/>
                </a:lnTo>
                <a:lnTo>
                  <a:pt x="14405" y="2872"/>
                </a:lnTo>
                <a:lnTo>
                  <a:pt x="15038" y="3432"/>
                </a:lnTo>
                <a:lnTo>
                  <a:pt x="15329" y="3724"/>
                </a:lnTo>
                <a:lnTo>
                  <a:pt x="15597" y="4040"/>
                </a:lnTo>
                <a:lnTo>
                  <a:pt x="15694" y="4235"/>
                </a:lnTo>
                <a:lnTo>
                  <a:pt x="15792" y="4405"/>
                </a:lnTo>
                <a:lnTo>
                  <a:pt x="15694" y="4551"/>
                </a:lnTo>
                <a:lnTo>
                  <a:pt x="15573" y="4673"/>
                </a:lnTo>
                <a:lnTo>
                  <a:pt x="15402" y="4843"/>
                </a:lnTo>
                <a:lnTo>
                  <a:pt x="15232" y="4989"/>
                </a:lnTo>
                <a:lnTo>
                  <a:pt x="14843" y="5281"/>
                </a:lnTo>
                <a:lnTo>
                  <a:pt x="14454" y="5549"/>
                </a:lnTo>
                <a:lnTo>
                  <a:pt x="14235" y="5719"/>
                </a:lnTo>
                <a:lnTo>
                  <a:pt x="14064" y="5889"/>
                </a:lnTo>
                <a:lnTo>
                  <a:pt x="13286" y="5865"/>
                </a:lnTo>
                <a:lnTo>
                  <a:pt x="12507" y="5841"/>
                </a:lnTo>
                <a:lnTo>
                  <a:pt x="10974" y="5841"/>
                </a:lnTo>
                <a:lnTo>
                  <a:pt x="7859" y="5889"/>
                </a:lnTo>
                <a:lnTo>
                  <a:pt x="4623" y="5938"/>
                </a:lnTo>
                <a:lnTo>
                  <a:pt x="2385" y="5938"/>
                </a:lnTo>
                <a:lnTo>
                  <a:pt x="2117" y="5962"/>
                </a:lnTo>
                <a:lnTo>
                  <a:pt x="1874" y="6011"/>
                </a:lnTo>
                <a:lnTo>
                  <a:pt x="1849" y="5889"/>
                </a:lnTo>
                <a:lnTo>
                  <a:pt x="1849" y="5768"/>
                </a:lnTo>
                <a:lnTo>
                  <a:pt x="1801" y="5524"/>
                </a:lnTo>
                <a:lnTo>
                  <a:pt x="1655" y="4332"/>
                </a:lnTo>
                <a:lnTo>
                  <a:pt x="1606" y="3724"/>
                </a:lnTo>
                <a:lnTo>
                  <a:pt x="1557" y="3091"/>
                </a:lnTo>
                <a:lnTo>
                  <a:pt x="1557" y="2848"/>
                </a:lnTo>
                <a:lnTo>
                  <a:pt x="1533" y="2580"/>
                </a:lnTo>
                <a:lnTo>
                  <a:pt x="1874" y="2629"/>
                </a:lnTo>
                <a:lnTo>
                  <a:pt x="2214" y="2653"/>
                </a:lnTo>
                <a:lnTo>
                  <a:pt x="2920" y="2653"/>
                </a:lnTo>
                <a:lnTo>
                  <a:pt x="3626" y="2629"/>
                </a:lnTo>
                <a:lnTo>
                  <a:pt x="4283" y="2580"/>
                </a:lnTo>
                <a:lnTo>
                  <a:pt x="5110" y="2556"/>
                </a:lnTo>
                <a:close/>
                <a:moveTo>
                  <a:pt x="8468" y="6352"/>
                </a:moveTo>
                <a:lnTo>
                  <a:pt x="8200" y="6449"/>
                </a:lnTo>
                <a:lnTo>
                  <a:pt x="7835" y="6644"/>
                </a:lnTo>
                <a:lnTo>
                  <a:pt x="7665" y="6765"/>
                </a:lnTo>
                <a:lnTo>
                  <a:pt x="7494" y="6887"/>
                </a:lnTo>
                <a:lnTo>
                  <a:pt x="7470" y="6619"/>
                </a:lnTo>
                <a:lnTo>
                  <a:pt x="7421" y="6352"/>
                </a:lnTo>
                <a:close/>
                <a:moveTo>
                  <a:pt x="8735" y="6644"/>
                </a:moveTo>
                <a:lnTo>
                  <a:pt x="8735" y="6692"/>
                </a:lnTo>
                <a:lnTo>
                  <a:pt x="8735" y="6960"/>
                </a:lnTo>
                <a:lnTo>
                  <a:pt x="8103" y="6936"/>
                </a:lnTo>
                <a:lnTo>
                  <a:pt x="8030" y="6936"/>
                </a:lnTo>
                <a:lnTo>
                  <a:pt x="8200" y="6863"/>
                </a:lnTo>
                <a:lnTo>
                  <a:pt x="8735" y="6644"/>
                </a:lnTo>
                <a:close/>
                <a:moveTo>
                  <a:pt x="3942" y="7301"/>
                </a:moveTo>
                <a:lnTo>
                  <a:pt x="4331" y="7325"/>
                </a:lnTo>
                <a:lnTo>
                  <a:pt x="5061" y="7374"/>
                </a:lnTo>
                <a:lnTo>
                  <a:pt x="5864" y="7422"/>
                </a:lnTo>
                <a:lnTo>
                  <a:pt x="6667" y="7447"/>
                </a:lnTo>
                <a:lnTo>
                  <a:pt x="8297" y="7471"/>
                </a:lnTo>
                <a:lnTo>
                  <a:pt x="8833" y="7495"/>
                </a:lnTo>
                <a:lnTo>
                  <a:pt x="8930" y="7520"/>
                </a:lnTo>
                <a:lnTo>
                  <a:pt x="9052" y="7495"/>
                </a:lnTo>
                <a:lnTo>
                  <a:pt x="11607" y="7593"/>
                </a:lnTo>
                <a:lnTo>
                  <a:pt x="12361" y="7617"/>
                </a:lnTo>
                <a:lnTo>
                  <a:pt x="13115" y="7593"/>
                </a:lnTo>
                <a:lnTo>
                  <a:pt x="13870" y="7568"/>
                </a:lnTo>
                <a:lnTo>
                  <a:pt x="14624" y="7568"/>
                </a:lnTo>
                <a:lnTo>
                  <a:pt x="14600" y="7739"/>
                </a:lnTo>
                <a:lnTo>
                  <a:pt x="14575" y="7933"/>
                </a:lnTo>
                <a:lnTo>
                  <a:pt x="14575" y="8298"/>
                </a:lnTo>
                <a:lnTo>
                  <a:pt x="14624" y="8980"/>
                </a:lnTo>
                <a:lnTo>
                  <a:pt x="14697" y="9539"/>
                </a:lnTo>
                <a:lnTo>
                  <a:pt x="14746" y="10123"/>
                </a:lnTo>
                <a:lnTo>
                  <a:pt x="14770" y="10391"/>
                </a:lnTo>
                <a:lnTo>
                  <a:pt x="14794" y="10659"/>
                </a:lnTo>
                <a:lnTo>
                  <a:pt x="13310" y="10707"/>
                </a:lnTo>
                <a:lnTo>
                  <a:pt x="11826" y="10780"/>
                </a:lnTo>
                <a:lnTo>
                  <a:pt x="10341" y="10829"/>
                </a:lnTo>
                <a:lnTo>
                  <a:pt x="9587" y="10853"/>
                </a:lnTo>
                <a:lnTo>
                  <a:pt x="8833" y="10829"/>
                </a:lnTo>
                <a:lnTo>
                  <a:pt x="7178" y="10780"/>
                </a:lnTo>
                <a:lnTo>
                  <a:pt x="6327" y="10780"/>
                </a:lnTo>
                <a:lnTo>
                  <a:pt x="5499" y="10804"/>
                </a:lnTo>
                <a:lnTo>
                  <a:pt x="4088" y="10853"/>
                </a:lnTo>
                <a:lnTo>
                  <a:pt x="3358" y="10902"/>
                </a:lnTo>
                <a:lnTo>
                  <a:pt x="3017" y="10926"/>
                </a:lnTo>
                <a:lnTo>
                  <a:pt x="2677" y="10999"/>
                </a:lnTo>
                <a:lnTo>
                  <a:pt x="2677" y="10926"/>
                </a:lnTo>
                <a:lnTo>
                  <a:pt x="2652" y="10853"/>
                </a:lnTo>
                <a:lnTo>
                  <a:pt x="2604" y="10804"/>
                </a:lnTo>
                <a:lnTo>
                  <a:pt x="2531" y="10756"/>
                </a:lnTo>
                <a:lnTo>
                  <a:pt x="2239" y="10586"/>
                </a:lnTo>
                <a:lnTo>
                  <a:pt x="1947" y="10391"/>
                </a:lnTo>
                <a:lnTo>
                  <a:pt x="1411" y="10002"/>
                </a:lnTo>
                <a:lnTo>
                  <a:pt x="1168" y="9807"/>
                </a:lnTo>
                <a:lnTo>
                  <a:pt x="925" y="9612"/>
                </a:lnTo>
                <a:lnTo>
                  <a:pt x="681" y="9393"/>
                </a:lnTo>
                <a:lnTo>
                  <a:pt x="438" y="9199"/>
                </a:lnTo>
                <a:lnTo>
                  <a:pt x="633" y="9028"/>
                </a:lnTo>
                <a:lnTo>
                  <a:pt x="1338" y="8396"/>
                </a:lnTo>
                <a:lnTo>
                  <a:pt x="1703" y="8104"/>
                </a:lnTo>
                <a:lnTo>
                  <a:pt x="2068" y="7812"/>
                </a:lnTo>
                <a:lnTo>
                  <a:pt x="2336" y="7641"/>
                </a:lnTo>
                <a:lnTo>
                  <a:pt x="2458" y="7568"/>
                </a:lnTo>
                <a:lnTo>
                  <a:pt x="2579" y="7447"/>
                </a:lnTo>
                <a:lnTo>
                  <a:pt x="2604" y="7374"/>
                </a:lnTo>
                <a:lnTo>
                  <a:pt x="2847" y="7374"/>
                </a:lnTo>
                <a:lnTo>
                  <a:pt x="3115" y="7349"/>
                </a:lnTo>
                <a:lnTo>
                  <a:pt x="3577" y="7301"/>
                </a:lnTo>
                <a:close/>
                <a:moveTo>
                  <a:pt x="7446" y="11242"/>
                </a:moveTo>
                <a:lnTo>
                  <a:pt x="8541" y="11291"/>
                </a:lnTo>
                <a:lnTo>
                  <a:pt x="8395" y="11364"/>
                </a:lnTo>
                <a:lnTo>
                  <a:pt x="8249" y="11461"/>
                </a:lnTo>
                <a:lnTo>
                  <a:pt x="7981" y="11632"/>
                </a:lnTo>
                <a:lnTo>
                  <a:pt x="7567" y="11851"/>
                </a:lnTo>
                <a:lnTo>
                  <a:pt x="7519" y="11534"/>
                </a:lnTo>
                <a:lnTo>
                  <a:pt x="7494" y="11388"/>
                </a:lnTo>
                <a:lnTo>
                  <a:pt x="7446" y="11242"/>
                </a:lnTo>
                <a:close/>
                <a:moveTo>
                  <a:pt x="8784" y="11632"/>
                </a:moveTo>
                <a:lnTo>
                  <a:pt x="8735" y="12094"/>
                </a:lnTo>
                <a:lnTo>
                  <a:pt x="8541" y="12167"/>
                </a:lnTo>
                <a:lnTo>
                  <a:pt x="8370" y="12264"/>
                </a:lnTo>
                <a:lnTo>
                  <a:pt x="8005" y="12459"/>
                </a:lnTo>
                <a:lnTo>
                  <a:pt x="7762" y="12581"/>
                </a:lnTo>
                <a:lnTo>
                  <a:pt x="7640" y="12678"/>
                </a:lnTo>
                <a:lnTo>
                  <a:pt x="7543" y="12751"/>
                </a:lnTo>
                <a:lnTo>
                  <a:pt x="7543" y="12678"/>
                </a:lnTo>
                <a:lnTo>
                  <a:pt x="7567" y="12216"/>
                </a:lnTo>
                <a:lnTo>
                  <a:pt x="7713" y="12167"/>
                </a:lnTo>
                <a:lnTo>
                  <a:pt x="7859" y="12118"/>
                </a:lnTo>
                <a:lnTo>
                  <a:pt x="8103" y="11997"/>
                </a:lnTo>
                <a:lnTo>
                  <a:pt x="8443" y="11826"/>
                </a:lnTo>
                <a:lnTo>
                  <a:pt x="8614" y="11729"/>
                </a:lnTo>
                <a:lnTo>
                  <a:pt x="8784" y="11632"/>
                </a:lnTo>
                <a:close/>
                <a:moveTo>
                  <a:pt x="8735" y="12581"/>
                </a:moveTo>
                <a:lnTo>
                  <a:pt x="8735" y="13189"/>
                </a:lnTo>
                <a:lnTo>
                  <a:pt x="8662" y="13165"/>
                </a:lnTo>
                <a:lnTo>
                  <a:pt x="8565" y="13165"/>
                </a:lnTo>
                <a:lnTo>
                  <a:pt x="8468" y="13189"/>
                </a:lnTo>
                <a:lnTo>
                  <a:pt x="8249" y="13262"/>
                </a:lnTo>
                <a:lnTo>
                  <a:pt x="8054" y="13384"/>
                </a:lnTo>
                <a:lnTo>
                  <a:pt x="7859" y="13481"/>
                </a:lnTo>
                <a:lnTo>
                  <a:pt x="7665" y="13627"/>
                </a:lnTo>
                <a:lnTo>
                  <a:pt x="7446" y="13797"/>
                </a:lnTo>
                <a:lnTo>
                  <a:pt x="7494" y="13140"/>
                </a:lnTo>
                <a:lnTo>
                  <a:pt x="7665" y="13116"/>
                </a:lnTo>
                <a:lnTo>
                  <a:pt x="7835" y="13043"/>
                </a:lnTo>
                <a:lnTo>
                  <a:pt x="8151" y="12873"/>
                </a:lnTo>
                <a:lnTo>
                  <a:pt x="8735" y="12581"/>
                </a:lnTo>
                <a:close/>
                <a:moveTo>
                  <a:pt x="8735" y="13578"/>
                </a:moveTo>
                <a:lnTo>
                  <a:pt x="8735" y="14138"/>
                </a:lnTo>
                <a:lnTo>
                  <a:pt x="8541" y="14211"/>
                </a:lnTo>
                <a:lnTo>
                  <a:pt x="8346" y="14284"/>
                </a:lnTo>
                <a:lnTo>
                  <a:pt x="7981" y="14454"/>
                </a:lnTo>
                <a:lnTo>
                  <a:pt x="7689" y="14576"/>
                </a:lnTo>
                <a:lnTo>
                  <a:pt x="7543" y="14673"/>
                </a:lnTo>
                <a:lnTo>
                  <a:pt x="7421" y="14746"/>
                </a:lnTo>
                <a:lnTo>
                  <a:pt x="7421" y="14454"/>
                </a:lnTo>
                <a:lnTo>
                  <a:pt x="7421" y="14138"/>
                </a:lnTo>
                <a:lnTo>
                  <a:pt x="7567" y="14089"/>
                </a:lnTo>
                <a:lnTo>
                  <a:pt x="7738" y="14016"/>
                </a:lnTo>
                <a:lnTo>
                  <a:pt x="8005" y="13870"/>
                </a:lnTo>
                <a:lnTo>
                  <a:pt x="8176" y="13773"/>
                </a:lnTo>
                <a:lnTo>
                  <a:pt x="8370" y="13724"/>
                </a:lnTo>
                <a:lnTo>
                  <a:pt x="8735" y="13578"/>
                </a:lnTo>
                <a:close/>
                <a:moveTo>
                  <a:pt x="8735" y="14625"/>
                </a:moveTo>
                <a:lnTo>
                  <a:pt x="8735" y="15014"/>
                </a:lnTo>
                <a:lnTo>
                  <a:pt x="8687" y="15038"/>
                </a:lnTo>
                <a:lnTo>
                  <a:pt x="7908" y="15501"/>
                </a:lnTo>
                <a:lnTo>
                  <a:pt x="7689" y="15598"/>
                </a:lnTo>
                <a:lnTo>
                  <a:pt x="7446" y="15720"/>
                </a:lnTo>
                <a:lnTo>
                  <a:pt x="7421" y="15087"/>
                </a:lnTo>
                <a:lnTo>
                  <a:pt x="7592" y="15063"/>
                </a:lnTo>
                <a:lnTo>
                  <a:pt x="7738" y="15014"/>
                </a:lnTo>
                <a:lnTo>
                  <a:pt x="8054" y="14892"/>
                </a:lnTo>
                <a:lnTo>
                  <a:pt x="8735" y="14625"/>
                </a:lnTo>
                <a:close/>
                <a:moveTo>
                  <a:pt x="8711" y="15452"/>
                </a:moveTo>
                <a:lnTo>
                  <a:pt x="8711" y="16231"/>
                </a:lnTo>
                <a:lnTo>
                  <a:pt x="8419" y="16328"/>
                </a:lnTo>
                <a:lnTo>
                  <a:pt x="8151" y="16425"/>
                </a:lnTo>
                <a:lnTo>
                  <a:pt x="7811" y="16523"/>
                </a:lnTo>
                <a:lnTo>
                  <a:pt x="7494" y="16620"/>
                </a:lnTo>
                <a:lnTo>
                  <a:pt x="7470" y="16012"/>
                </a:lnTo>
                <a:lnTo>
                  <a:pt x="7567" y="16012"/>
                </a:lnTo>
                <a:lnTo>
                  <a:pt x="7689" y="15963"/>
                </a:lnTo>
                <a:lnTo>
                  <a:pt x="7908" y="15890"/>
                </a:lnTo>
                <a:lnTo>
                  <a:pt x="8322" y="15671"/>
                </a:lnTo>
                <a:lnTo>
                  <a:pt x="8711" y="15452"/>
                </a:lnTo>
                <a:close/>
                <a:moveTo>
                  <a:pt x="8687" y="16717"/>
                </a:moveTo>
                <a:lnTo>
                  <a:pt x="8687" y="17082"/>
                </a:lnTo>
                <a:lnTo>
                  <a:pt x="8687" y="17107"/>
                </a:lnTo>
                <a:lnTo>
                  <a:pt x="8346" y="17228"/>
                </a:lnTo>
                <a:lnTo>
                  <a:pt x="8005" y="17399"/>
                </a:lnTo>
                <a:lnTo>
                  <a:pt x="7543" y="17593"/>
                </a:lnTo>
                <a:lnTo>
                  <a:pt x="7519" y="17009"/>
                </a:lnTo>
                <a:lnTo>
                  <a:pt x="7689" y="17009"/>
                </a:lnTo>
                <a:lnTo>
                  <a:pt x="7859" y="16961"/>
                </a:lnTo>
                <a:lnTo>
                  <a:pt x="8176" y="16888"/>
                </a:lnTo>
                <a:lnTo>
                  <a:pt x="8687" y="16717"/>
                </a:lnTo>
                <a:close/>
                <a:moveTo>
                  <a:pt x="8687" y="17545"/>
                </a:moveTo>
                <a:lnTo>
                  <a:pt x="8687" y="18250"/>
                </a:lnTo>
                <a:lnTo>
                  <a:pt x="8370" y="18275"/>
                </a:lnTo>
                <a:lnTo>
                  <a:pt x="8054" y="18299"/>
                </a:lnTo>
                <a:lnTo>
                  <a:pt x="7835" y="18323"/>
                </a:lnTo>
                <a:lnTo>
                  <a:pt x="7592" y="18348"/>
                </a:lnTo>
                <a:lnTo>
                  <a:pt x="7543" y="18372"/>
                </a:lnTo>
                <a:lnTo>
                  <a:pt x="7543" y="18031"/>
                </a:lnTo>
                <a:lnTo>
                  <a:pt x="7689" y="17983"/>
                </a:lnTo>
                <a:lnTo>
                  <a:pt x="7811" y="17934"/>
                </a:lnTo>
                <a:lnTo>
                  <a:pt x="8078" y="17812"/>
                </a:lnTo>
                <a:lnTo>
                  <a:pt x="8687" y="17545"/>
                </a:lnTo>
                <a:close/>
                <a:moveTo>
                  <a:pt x="8078" y="1"/>
                </a:moveTo>
                <a:lnTo>
                  <a:pt x="7884" y="25"/>
                </a:lnTo>
                <a:lnTo>
                  <a:pt x="7713" y="74"/>
                </a:lnTo>
                <a:lnTo>
                  <a:pt x="7567" y="171"/>
                </a:lnTo>
                <a:lnTo>
                  <a:pt x="7446" y="269"/>
                </a:lnTo>
                <a:lnTo>
                  <a:pt x="7324" y="390"/>
                </a:lnTo>
                <a:lnTo>
                  <a:pt x="7227" y="536"/>
                </a:lnTo>
                <a:lnTo>
                  <a:pt x="7154" y="682"/>
                </a:lnTo>
                <a:lnTo>
                  <a:pt x="7081" y="853"/>
                </a:lnTo>
                <a:lnTo>
                  <a:pt x="7032" y="1023"/>
                </a:lnTo>
                <a:lnTo>
                  <a:pt x="6959" y="1388"/>
                </a:lnTo>
                <a:lnTo>
                  <a:pt x="6935" y="1753"/>
                </a:lnTo>
                <a:lnTo>
                  <a:pt x="6959" y="2118"/>
                </a:lnTo>
                <a:lnTo>
                  <a:pt x="6959" y="2118"/>
                </a:lnTo>
                <a:lnTo>
                  <a:pt x="5816" y="2094"/>
                </a:lnTo>
                <a:lnTo>
                  <a:pt x="4672" y="2094"/>
                </a:lnTo>
                <a:lnTo>
                  <a:pt x="2993" y="2167"/>
                </a:lnTo>
                <a:lnTo>
                  <a:pt x="1801" y="2167"/>
                </a:lnTo>
                <a:lnTo>
                  <a:pt x="1387" y="2191"/>
                </a:lnTo>
                <a:lnTo>
                  <a:pt x="1338" y="2191"/>
                </a:lnTo>
                <a:lnTo>
                  <a:pt x="1290" y="2215"/>
                </a:lnTo>
                <a:lnTo>
                  <a:pt x="1290" y="2240"/>
                </a:lnTo>
                <a:lnTo>
                  <a:pt x="1217" y="2288"/>
                </a:lnTo>
                <a:lnTo>
                  <a:pt x="1192" y="2361"/>
                </a:lnTo>
                <a:lnTo>
                  <a:pt x="1119" y="2556"/>
                </a:lnTo>
                <a:lnTo>
                  <a:pt x="1071" y="2775"/>
                </a:lnTo>
                <a:lnTo>
                  <a:pt x="1046" y="3018"/>
                </a:lnTo>
                <a:lnTo>
                  <a:pt x="1046" y="3261"/>
                </a:lnTo>
                <a:lnTo>
                  <a:pt x="1071" y="3748"/>
                </a:lnTo>
                <a:lnTo>
                  <a:pt x="1119" y="4162"/>
                </a:lnTo>
                <a:lnTo>
                  <a:pt x="1168" y="4770"/>
                </a:lnTo>
                <a:lnTo>
                  <a:pt x="1241" y="5378"/>
                </a:lnTo>
                <a:lnTo>
                  <a:pt x="1265" y="5622"/>
                </a:lnTo>
                <a:lnTo>
                  <a:pt x="1290" y="5889"/>
                </a:lnTo>
                <a:lnTo>
                  <a:pt x="1314" y="6011"/>
                </a:lnTo>
                <a:lnTo>
                  <a:pt x="1338" y="6133"/>
                </a:lnTo>
                <a:lnTo>
                  <a:pt x="1411" y="6230"/>
                </a:lnTo>
                <a:lnTo>
                  <a:pt x="1484" y="6303"/>
                </a:lnTo>
                <a:lnTo>
                  <a:pt x="1557" y="6352"/>
                </a:lnTo>
                <a:lnTo>
                  <a:pt x="1630" y="6352"/>
                </a:lnTo>
                <a:lnTo>
                  <a:pt x="1703" y="6327"/>
                </a:lnTo>
                <a:lnTo>
                  <a:pt x="1776" y="6279"/>
                </a:lnTo>
                <a:lnTo>
                  <a:pt x="1801" y="6254"/>
                </a:lnTo>
                <a:lnTo>
                  <a:pt x="2020" y="6303"/>
                </a:lnTo>
                <a:lnTo>
                  <a:pt x="2239" y="6327"/>
                </a:lnTo>
                <a:lnTo>
                  <a:pt x="2701" y="6352"/>
                </a:lnTo>
                <a:lnTo>
                  <a:pt x="4429" y="6376"/>
                </a:lnTo>
                <a:lnTo>
                  <a:pt x="6959" y="6352"/>
                </a:lnTo>
                <a:lnTo>
                  <a:pt x="6984" y="6595"/>
                </a:lnTo>
                <a:lnTo>
                  <a:pt x="7008" y="6911"/>
                </a:lnTo>
                <a:lnTo>
                  <a:pt x="5962" y="6887"/>
                </a:lnTo>
                <a:lnTo>
                  <a:pt x="4891" y="6838"/>
                </a:lnTo>
                <a:lnTo>
                  <a:pt x="4161" y="6814"/>
                </a:lnTo>
                <a:lnTo>
                  <a:pt x="3163" y="6814"/>
                </a:lnTo>
                <a:lnTo>
                  <a:pt x="2896" y="6863"/>
                </a:lnTo>
                <a:lnTo>
                  <a:pt x="2628" y="6936"/>
                </a:lnTo>
                <a:lnTo>
                  <a:pt x="2506" y="6984"/>
                </a:lnTo>
                <a:lnTo>
                  <a:pt x="2409" y="7057"/>
                </a:lnTo>
                <a:lnTo>
                  <a:pt x="2360" y="7033"/>
                </a:lnTo>
                <a:lnTo>
                  <a:pt x="2263" y="7033"/>
                </a:lnTo>
                <a:lnTo>
                  <a:pt x="2190" y="7057"/>
                </a:lnTo>
                <a:lnTo>
                  <a:pt x="1995" y="7130"/>
                </a:lnTo>
                <a:lnTo>
                  <a:pt x="1825" y="7228"/>
                </a:lnTo>
                <a:lnTo>
                  <a:pt x="1630" y="7374"/>
                </a:lnTo>
                <a:lnTo>
                  <a:pt x="1290" y="7666"/>
                </a:lnTo>
                <a:lnTo>
                  <a:pt x="1022" y="7933"/>
                </a:lnTo>
                <a:lnTo>
                  <a:pt x="681" y="8250"/>
                </a:lnTo>
                <a:lnTo>
                  <a:pt x="365" y="8590"/>
                </a:lnTo>
                <a:lnTo>
                  <a:pt x="243" y="8712"/>
                </a:lnTo>
                <a:lnTo>
                  <a:pt x="122" y="8858"/>
                </a:lnTo>
                <a:lnTo>
                  <a:pt x="24" y="9004"/>
                </a:lnTo>
                <a:lnTo>
                  <a:pt x="0" y="9077"/>
                </a:lnTo>
                <a:lnTo>
                  <a:pt x="0" y="9174"/>
                </a:lnTo>
                <a:lnTo>
                  <a:pt x="0" y="9199"/>
                </a:lnTo>
                <a:lnTo>
                  <a:pt x="0" y="9247"/>
                </a:lnTo>
                <a:lnTo>
                  <a:pt x="0" y="9320"/>
                </a:lnTo>
                <a:lnTo>
                  <a:pt x="73" y="9466"/>
                </a:lnTo>
                <a:lnTo>
                  <a:pt x="170" y="9612"/>
                </a:lnTo>
                <a:lnTo>
                  <a:pt x="292" y="9758"/>
                </a:lnTo>
                <a:lnTo>
                  <a:pt x="414" y="9904"/>
                </a:lnTo>
                <a:lnTo>
                  <a:pt x="681" y="10148"/>
                </a:lnTo>
                <a:lnTo>
                  <a:pt x="949" y="10367"/>
                </a:lnTo>
                <a:lnTo>
                  <a:pt x="1265" y="10610"/>
                </a:lnTo>
                <a:lnTo>
                  <a:pt x="1582" y="10829"/>
                </a:lnTo>
                <a:lnTo>
                  <a:pt x="1922" y="11048"/>
                </a:lnTo>
                <a:lnTo>
                  <a:pt x="2239" y="11242"/>
                </a:lnTo>
                <a:lnTo>
                  <a:pt x="2312" y="11267"/>
                </a:lnTo>
                <a:lnTo>
                  <a:pt x="2385" y="11267"/>
                </a:lnTo>
                <a:lnTo>
                  <a:pt x="2750" y="11340"/>
                </a:lnTo>
                <a:lnTo>
                  <a:pt x="3139" y="11388"/>
                </a:lnTo>
                <a:lnTo>
                  <a:pt x="3528" y="11388"/>
                </a:lnTo>
                <a:lnTo>
                  <a:pt x="3918" y="11364"/>
                </a:lnTo>
                <a:lnTo>
                  <a:pt x="4721" y="11315"/>
                </a:lnTo>
                <a:lnTo>
                  <a:pt x="5499" y="11267"/>
                </a:lnTo>
                <a:lnTo>
                  <a:pt x="6278" y="11242"/>
                </a:lnTo>
                <a:lnTo>
                  <a:pt x="7081" y="11242"/>
                </a:lnTo>
                <a:lnTo>
                  <a:pt x="7081" y="11607"/>
                </a:lnTo>
                <a:lnTo>
                  <a:pt x="7081" y="11972"/>
                </a:lnTo>
                <a:lnTo>
                  <a:pt x="7081" y="12313"/>
                </a:lnTo>
                <a:lnTo>
                  <a:pt x="7057" y="12678"/>
                </a:lnTo>
                <a:lnTo>
                  <a:pt x="6984" y="13578"/>
                </a:lnTo>
                <a:lnTo>
                  <a:pt x="6935" y="14016"/>
                </a:lnTo>
                <a:lnTo>
                  <a:pt x="6911" y="14454"/>
                </a:lnTo>
                <a:lnTo>
                  <a:pt x="6911" y="15476"/>
                </a:lnTo>
                <a:lnTo>
                  <a:pt x="6959" y="16498"/>
                </a:lnTo>
                <a:lnTo>
                  <a:pt x="7057" y="18542"/>
                </a:lnTo>
                <a:lnTo>
                  <a:pt x="7057" y="18615"/>
                </a:lnTo>
                <a:lnTo>
                  <a:pt x="7081" y="18688"/>
                </a:lnTo>
                <a:lnTo>
                  <a:pt x="7130" y="18737"/>
                </a:lnTo>
                <a:lnTo>
                  <a:pt x="7203" y="18761"/>
                </a:lnTo>
                <a:lnTo>
                  <a:pt x="7251" y="18786"/>
                </a:lnTo>
                <a:lnTo>
                  <a:pt x="7324" y="18786"/>
                </a:lnTo>
                <a:lnTo>
                  <a:pt x="7373" y="18761"/>
                </a:lnTo>
                <a:lnTo>
                  <a:pt x="7446" y="18737"/>
                </a:lnTo>
                <a:lnTo>
                  <a:pt x="7519" y="18786"/>
                </a:lnTo>
                <a:lnTo>
                  <a:pt x="7640" y="18810"/>
                </a:lnTo>
                <a:lnTo>
                  <a:pt x="8662" y="18810"/>
                </a:lnTo>
                <a:lnTo>
                  <a:pt x="8954" y="18786"/>
                </a:lnTo>
                <a:lnTo>
                  <a:pt x="9003" y="18786"/>
                </a:lnTo>
                <a:lnTo>
                  <a:pt x="9076" y="18761"/>
                </a:lnTo>
                <a:lnTo>
                  <a:pt x="9149" y="18664"/>
                </a:lnTo>
                <a:lnTo>
                  <a:pt x="9198" y="18542"/>
                </a:lnTo>
                <a:lnTo>
                  <a:pt x="9198" y="18421"/>
                </a:lnTo>
                <a:lnTo>
                  <a:pt x="9198" y="18323"/>
                </a:lnTo>
                <a:lnTo>
                  <a:pt x="9222" y="16547"/>
                </a:lnTo>
                <a:lnTo>
                  <a:pt x="9246" y="14771"/>
                </a:lnTo>
                <a:lnTo>
                  <a:pt x="9271" y="12946"/>
                </a:lnTo>
                <a:lnTo>
                  <a:pt x="9295" y="12118"/>
                </a:lnTo>
                <a:lnTo>
                  <a:pt x="9271" y="11729"/>
                </a:lnTo>
                <a:lnTo>
                  <a:pt x="9246" y="11315"/>
                </a:lnTo>
                <a:lnTo>
                  <a:pt x="10682" y="11315"/>
                </a:lnTo>
                <a:lnTo>
                  <a:pt x="12142" y="11267"/>
                </a:lnTo>
                <a:lnTo>
                  <a:pt x="13578" y="11194"/>
                </a:lnTo>
                <a:lnTo>
                  <a:pt x="14283" y="11169"/>
                </a:lnTo>
                <a:lnTo>
                  <a:pt x="15013" y="11169"/>
                </a:lnTo>
                <a:lnTo>
                  <a:pt x="15135" y="11145"/>
                </a:lnTo>
                <a:lnTo>
                  <a:pt x="15208" y="11072"/>
                </a:lnTo>
                <a:lnTo>
                  <a:pt x="15257" y="10999"/>
                </a:lnTo>
                <a:lnTo>
                  <a:pt x="15257" y="10902"/>
                </a:lnTo>
                <a:lnTo>
                  <a:pt x="15305" y="10731"/>
                </a:lnTo>
                <a:lnTo>
                  <a:pt x="15305" y="10586"/>
                </a:lnTo>
                <a:lnTo>
                  <a:pt x="15281" y="10245"/>
                </a:lnTo>
                <a:lnTo>
                  <a:pt x="15135" y="9126"/>
                </a:lnTo>
                <a:lnTo>
                  <a:pt x="15086" y="8615"/>
                </a:lnTo>
                <a:lnTo>
                  <a:pt x="15086" y="8104"/>
                </a:lnTo>
                <a:lnTo>
                  <a:pt x="15086" y="7933"/>
                </a:lnTo>
                <a:lnTo>
                  <a:pt x="15111" y="7739"/>
                </a:lnTo>
                <a:lnTo>
                  <a:pt x="15135" y="7568"/>
                </a:lnTo>
                <a:lnTo>
                  <a:pt x="15135" y="7374"/>
                </a:lnTo>
                <a:lnTo>
                  <a:pt x="15135" y="7276"/>
                </a:lnTo>
                <a:lnTo>
                  <a:pt x="15111" y="7179"/>
                </a:lnTo>
                <a:lnTo>
                  <a:pt x="15086" y="7130"/>
                </a:lnTo>
                <a:lnTo>
                  <a:pt x="15038" y="7106"/>
                </a:lnTo>
                <a:lnTo>
                  <a:pt x="14965" y="7057"/>
                </a:lnTo>
                <a:lnTo>
                  <a:pt x="14892" y="7033"/>
                </a:lnTo>
                <a:lnTo>
                  <a:pt x="14064" y="7033"/>
                </a:lnTo>
                <a:lnTo>
                  <a:pt x="13237" y="7057"/>
                </a:lnTo>
                <a:lnTo>
                  <a:pt x="12434" y="7082"/>
                </a:lnTo>
                <a:lnTo>
                  <a:pt x="11607" y="7082"/>
                </a:lnTo>
                <a:lnTo>
                  <a:pt x="9246" y="6984"/>
                </a:lnTo>
                <a:lnTo>
                  <a:pt x="9246" y="6765"/>
                </a:lnTo>
                <a:lnTo>
                  <a:pt x="9246" y="6571"/>
                </a:lnTo>
                <a:lnTo>
                  <a:pt x="9198" y="6352"/>
                </a:lnTo>
                <a:lnTo>
                  <a:pt x="9222" y="6327"/>
                </a:lnTo>
                <a:lnTo>
                  <a:pt x="10925" y="6303"/>
                </a:lnTo>
                <a:lnTo>
                  <a:pt x="12556" y="6303"/>
                </a:lnTo>
                <a:lnTo>
                  <a:pt x="14186" y="6376"/>
                </a:lnTo>
                <a:lnTo>
                  <a:pt x="14259" y="6376"/>
                </a:lnTo>
                <a:lnTo>
                  <a:pt x="14308" y="6352"/>
                </a:lnTo>
                <a:lnTo>
                  <a:pt x="14381" y="6279"/>
                </a:lnTo>
                <a:lnTo>
                  <a:pt x="14405" y="6206"/>
                </a:lnTo>
                <a:lnTo>
                  <a:pt x="14405" y="6108"/>
                </a:lnTo>
                <a:lnTo>
                  <a:pt x="14575" y="5962"/>
                </a:lnTo>
                <a:lnTo>
                  <a:pt x="14940" y="5670"/>
                </a:lnTo>
                <a:lnTo>
                  <a:pt x="15329" y="5427"/>
                </a:lnTo>
                <a:lnTo>
                  <a:pt x="15597" y="5232"/>
                </a:lnTo>
                <a:lnTo>
                  <a:pt x="15913" y="4965"/>
                </a:lnTo>
                <a:lnTo>
                  <a:pt x="16059" y="4819"/>
                </a:lnTo>
                <a:lnTo>
                  <a:pt x="16181" y="4673"/>
                </a:lnTo>
                <a:lnTo>
                  <a:pt x="16254" y="4502"/>
                </a:lnTo>
                <a:lnTo>
                  <a:pt x="16254" y="4429"/>
                </a:lnTo>
                <a:lnTo>
                  <a:pt x="16254" y="4356"/>
                </a:lnTo>
                <a:lnTo>
                  <a:pt x="16278" y="4283"/>
                </a:lnTo>
                <a:lnTo>
                  <a:pt x="16278" y="4210"/>
                </a:lnTo>
                <a:lnTo>
                  <a:pt x="16230" y="4064"/>
                </a:lnTo>
                <a:lnTo>
                  <a:pt x="16132" y="3894"/>
                </a:lnTo>
                <a:lnTo>
                  <a:pt x="16011" y="3724"/>
                </a:lnTo>
                <a:lnTo>
                  <a:pt x="15743" y="3432"/>
                </a:lnTo>
                <a:lnTo>
                  <a:pt x="15524" y="3213"/>
                </a:lnTo>
                <a:lnTo>
                  <a:pt x="15135" y="2848"/>
                </a:lnTo>
                <a:lnTo>
                  <a:pt x="14746" y="2532"/>
                </a:lnTo>
                <a:lnTo>
                  <a:pt x="14478" y="2288"/>
                </a:lnTo>
                <a:lnTo>
                  <a:pt x="14308" y="2215"/>
                </a:lnTo>
                <a:lnTo>
                  <a:pt x="14235" y="2167"/>
                </a:lnTo>
                <a:lnTo>
                  <a:pt x="14162" y="2167"/>
                </a:lnTo>
                <a:lnTo>
                  <a:pt x="14089" y="2118"/>
                </a:lnTo>
                <a:lnTo>
                  <a:pt x="14016" y="2118"/>
                </a:lnTo>
                <a:lnTo>
                  <a:pt x="13237" y="2142"/>
                </a:lnTo>
                <a:lnTo>
                  <a:pt x="12483" y="2167"/>
                </a:lnTo>
                <a:lnTo>
                  <a:pt x="11704" y="2215"/>
                </a:lnTo>
                <a:lnTo>
                  <a:pt x="10950" y="2240"/>
                </a:lnTo>
                <a:lnTo>
                  <a:pt x="10171" y="2240"/>
                </a:lnTo>
                <a:lnTo>
                  <a:pt x="9392" y="2215"/>
                </a:lnTo>
                <a:lnTo>
                  <a:pt x="9441" y="2069"/>
                </a:lnTo>
                <a:lnTo>
                  <a:pt x="9465" y="1899"/>
                </a:lnTo>
                <a:lnTo>
                  <a:pt x="9465" y="1558"/>
                </a:lnTo>
                <a:lnTo>
                  <a:pt x="9417" y="1218"/>
                </a:lnTo>
                <a:lnTo>
                  <a:pt x="9368" y="950"/>
                </a:lnTo>
                <a:lnTo>
                  <a:pt x="9295" y="755"/>
                </a:lnTo>
                <a:lnTo>
                  <a:pt x="9222" y="561"/>
                </a:lnTo>
                <a:lnTo>
                  <a:pt x="9125" y="415"/>
                </a:lnTo>
                <a:lnTo>
                  <a:pt x="8979" y="293"/>
                </a:lnTo>
                <a:lnTo>
                  <a:pt x="8833" y="196"/>
                </a:lnTo>
                <a:lnTo>
                  <a:pt x="8662" y="98"/>
                </a:lnTo>
                <a:lnTo>
                  <a:pt x="8492" y="50"/>
                </a:lnTo>
                <a:lnTo>
                  <a:pt x="829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1" name="Google Shape;2441;p49"/>
          <p:cNvSpPr/>
          <p:nvPr/>
        </p:nvSpPr>
        <p:spPr>
          <a:xfrm>
            <a:off x="4478129" y="716582"/>
            <a:ext cx="324337" cy="283530"/>
          </a:xfrm>
          <a:custGeom>
            <a:avLst/>
            <a:gdLst/>
            <a:ahLst/>
            <a:cxnLst/>
            <a:rect l="l" t="t" r="r" b="b"/>
            <a:pathLst>
              <a:path w="18956" h="16571" extrusionOk="0">
                <a:moveTo>
                  <a:pt x="9222" y="2604"/>
                </a:moveTo>
                <a:lnTo>
                  <a:pt x="9149" y="2628"/>
                </a:lnTo>
                <a:lnTo>
                  <a:pt x="9028" y="2701"/>
                </a:lnTo>
                <a:lnTo>
                  <a:pt x="8809" y="2896"/>
                </a:lnTo>
                <a:lnTo>
                  <a:pt x="8517" y="3139"/>
                </a:lnTo>
                <a:lnTo>
                  <a:pt x="8249" y="3358"/>
                </a:lnTo>
                <a:lnTo>
                  <a:pt x="7957" y="3577"/>
                </a:lnTo>
                <a:lnTo>
                  <a:pt x="7665" y="3821"/>
                </a:lnTo>
                <a:lnTo>
                  <a:pt x="6619" y="4818"/>
                </a:lnTo>
                <a:lnTo>
                  <a:pt x="5573" y="5816"/>
                </a:lnTo>
                <a:lnTo>
                  <a:pt x="5256" y="6181"/>
                </a:lnTo>
                <a:lnTo>
                  <a:pt x="4964" y="6546"/>
                </a:lnTo>
                <a:lnTo>
                  <a:pt x="4380" y="7325"/>
                </a:lnTo>
                <a:lnTo>
                  <a:pt x="4210" y="7495"/>
                </a:lnTo>
                <a:lnTo>
                  <a:pt x="3942" y="7763"/>
                </a:lnTo>
                <a:lnTo>
                  <a:pt x="3821" y="7909"/>
                </a:lnTo>
                <a:lnTo>
                  <a:pt x="3723" y="8055"/>
                </a:lnTo>
                <a:lnTo>
                  <a:pt x="3675" y="8176"/>
                </a:lnTo>
                <a:lnTo>
                  <a:pt x="3675" y="8225"/>
                </a:lnTo>
                <a:lnTo>
                  <a:pt x="3699" y="8274"/>
                </a:lnTo>
                <a:lnTo>
                  <a:pt x="3796" y="8347"/>
                </a:lnTo>
                <a:lnTo>
                  <a:pt x="3918" y="8347"/>
                </a:lnTo>
                <a:lnTo>
                  <a:pt x="4040" y="8322"/>
                </a:lnTo>
                <a:lnTo>
                  <a:pt x="4186" y="8249"/>
                </a:lnTo>
                <a:lnTo>
                  <a:pt x="4332" y="8128"/>
                </a:lnTo>
                <a:lnTo>
                  <a:pt x="4478" y="8006"/>
                </a:lnTo>
                <a:lnTo>
                  <a:pt x="4794" y="7665"/>
                </a:lnTo>
                <a:lnTo>
                  <a:pt x="5086" y="7300"/>
                </a:lnTo>
                <a:lnTo>
                  <a:pt x="5354" y="6935"/>
                </a:lnTo>
                <a:lnTo>
                  <a:pt x="5694" y="6473"/>
                </a:lnTo>
                <a:lnTo>
                  <a:pt x="6108" y="6035"/>
                </a:lnTo>
                <a:lnTo>
                  <a:pt x="6521" y="5621"/>
                </a:lnTo>
                <a:lnTo>
                  <a:pt x="7422" y="4818"/>
                </a:lnTo>
                <a:lnTo>
                  <a:pt x="7860" y="4380"/>
                </a:lnTo>
                <a:lnTo>
                  <a:pt x="8322" y="3967"/>
                </a:lnTo>
                <a:lnTo>
                  <a:pt x="8663" y="3699"/>
                </a:lnTo>
                <a:lnTo>
                  <a:pt x="9003" y="3456"/>
                </a:lnTo>
                <a:lnTo>
                  <a:pt x="9174" y="3285"/>
                </a:lnTo>
                <a:lnTo>
                  <a:pt x="9295" y="3139"/>
                </a:lnTo>
                <a:lnTo>
                  <a:pt x="9320" y="3139"/>
                </a:lnTo>
                <a:lnTo>
                  <a:pt x="9466" y="3285"/>
                </a:lnTo>
                <a:lnTo>
                  <a:pt x="10366" y="4113"/>
                </a:lnTo>
                <a:lnTo>
                  <a:pt x="11169" y="4916"/>
                </a:lnTo>
                <a:lnTo>
                  <a:pt x="11558" y="5329"/>
                </a:lnTo>
                <a:lnTo>
                  <a:pt x="11923" y="5767"/>
                </a:lnTo>
                <a:lnTo>
                  <a:pt x="12264" y="6181"/>
                </a:lnTo>
                <a:lnTo>
                  <a:pt x="12605" y="6643"/>
                </a:lnTo>
                <a:lnTo>
                  <a:pt x="12945" y="7057"/>
                </a:lnTo>
                <a:lnTo>
                  <a:pt x="13116" y="7276"/>
                </a:lnTo>
                <a:lnTo>
                  <a:pt x="13310" y="7471"/>
                </a:lnTo>
                <a:lnTo>
                  <a:pt x="13675" y="7787"/>
                </a:lnTo>
                <a:lnTo>
                  <a:pt x="14040" y="8079"/>
                </a:lnTo>
                <a:lnTo>
                  <a:pt x="14308" y="8322"/>
                </a:lnTo>
                <a:lnTo>
                  <a:pt x="14429" y="8420"/>
                </a:lnTo>
                <a:lnTo>
                  <a:pt x="14502" y="8444"/>
                </a:lnTo>
                <a:lnTo>
                  <a:pt x="14600" y="8493"/>
                </a:lnTo>
                <a:lnTo>
                  <a:pt x="14697" y="8493"/>
                </a:lnTo>
                <a:lnTo>
                  <a:pt x="14770" y="8444"/>
                </a:lnTo>
                <a:lnTo>
                  <a:pt x="14843" y="8371"/>
                </a:lnTo>
                <a:lnTo>
                  <a:pt x="14867" y="8274"/>
                </a:lnTo>
                <a:lnTo>
                  <a:pt x="14867" y="8201"/>
                </a:lnTo>
                <a:lnTo>
                  <a:pt x="14843" y="8103"/>
                </a:lnTo>
                <a:lnTo>
                  <a:pt x="14746" y="7957"/>
                </a:lnTo>
                <a:lnTo>
                  <a:pt x="14648" y="7811"/>
                </a:lnTo>
                <a:lnTo>
                  <a:pt x="14502" y="7690"/>
                </a:lnTo>
                <a:lnTo>
                  <a:pt x="14186" y="7446"/>
                </a:lnTo>
                <a:lnTo>
                  <a:pt x="13894" y="7252"/>
                </a:lnTo>
                <a:lnTo>
                  <a:pt x="13675" y="7057"/>
                </a:lnTo>
                <a:lnTo>
                  <a:pt x="13481" y="6862"/>
                </a:lnTo>
                <a:lnTo>
                  <a:pt x="13116" y="6424"/>
                </a:lnTo>
                <a:lnTo>
                  <a:pt x="12434" y="5500"/>
                </a:lnTo>
                <a:lnTo>
                  <a:pt x="12045" y="5037"/>
                </a:lnTo>
                <a:lnTo>
                  <a:pt x="11607" y="4599"/>
                </a:lnTo>
                <a:lnTo>
                  <a:pt x="11169" y="4161"/>
                </a:lnTo>
                <a:lnTo>
                  <a:pt x="10731" y="3723"/>
                </a:lnTo>
                <a:lnTo>
                  <a:pt x="10293" y="3334"/>
                </a:lnTo>
                <a:lnTo>
                  <a:pt x="9806" y="2920"/>
                </a:lnTo>
                <a:lnTo>
                  <a:pt x="9660" y="2799"/>
                </a:lnTo>
                <a:lnTo>
                  <a:pt x="9514" y="2726"/>
                </a:lnTo>
                <a:lnTo>
                  <a:pt x="9417" y="2628"/>
                </a:lnTo>
                <a:lnTo>
                  <a:pt x="9368" y="2604"/>
                </a:lnTo>
                <a:close/>
                <a:moveTo>
                  <a:pt x="9271" y="8979"/>
                </a:moveTo>
                <a:lnTo>
                  <a:pt x="9247" y="9125"/>
                </a:lnTo>
                <a:lnTo>
                  <a:pt x="9271" y="9271"/>
                </a:lnTo>
                <a:lnTo>
                  <a:pt x="9295" y="9563"/>
                </a:lnTo>
                <a:lnTo>
                  <a:pt x="8517" y="9563"/>
                </a:lnTo>
                <a:lnTo>
                  <a:pt x="8298" y="9587"/>
                </a:lnTo>
                <a:lnTo>
                  <a:pt x="8176" y="9612"/>
                </a:lnTo>
                <a:lnTo>
                  <a:pt x="8054" y="9636"/>
                </a:lnTo>
                <a:lnTo>
                  <a:pt x="8054" y="9466"/>
                </a:lnTo>
                <a:lnTo>
                  <a:pt x="8054" y="9320"/>
                </a:lnTo>
                <a:lnTo>
                  <a:pt x="8006" y="9174"/>
                </a:lnTo>
                <a:lnTo>
                  <a:pt x="7957" y="9028"/>
                </a:lnTo>
                <a:lnTo>
                  <a:pt x="8614" y="9028"/>
                </a:lnTo>
                <a:lnTo>
                  <a:pt x="9271" y="8979"/>
                </a:lnTo>
                <a:close/>
                <a:moveTo>
                  <a:pt x="10317" y="8979"/>
                </a:moveTo>
                <a:lnTo>
                  <a:pt x="10682" y="9028"/>
                </a:lnTo>
                <a:lnTo>
                  <a:pt x="11047" y="9052"/>
                </a:lnTo>
                <a:lnTo>
                  <a:pt x="11047" y="9344"/>
                </a:lnTo>
                <a:lnTo>
                  <a:pt x="11047" y="9636"/>
                </a:lnTo>
                <a:lnTo>
                  <a:pt x="10731" y="9612"/>
                </a:lnTo>
                <a:lnTo>
                  <a:pt x="9685" y="9587"/>
                </a:lnTo>
                <a:lnTo>
                  <a:pt x="9636" y="9271"/>
                </a:lnTo>
                <a:lnTo>
                  <a:pt x="9612" y="9125"/>
                </a:lnTo>
                <a:lnTo>
                  <a:pt x="9563" y="8979"/>
                </a:lnTo>
                <a:close/>
                <a:moveTo>
                  <a:pt x="8054" y="10001"/>
                </a:moveTo>
                <a:lnTo>
                  <a:pt x="8176" y="10025"/>
                </a:lnTo>
                <a:lnTo>
                  <a:pt x="8930" y="10025"/>
                </a:lnTo>
                <a:lnTo>
                  <a:pt x="9320" y="10050"/>
                </a:lnTo>
                <a:lnTo>
                  <a:pt x="9295" y="10707"/>
                </a:lnTo>
                <a:lnTo>
                  <a:pt x="8638" y="10634"/>
                </a:lnTo>
                <a:lnTo>
                  <a:pt x="8298" y="10634"/>
                </a:lnTo>
                <a:lnTo>
                  <a:pt x="8006" y="10658"/>
                </a:lnTo>
                <a:lnTo>
                  <a:pt x="8030" y="10342"/>
                </a:lnTo>
                <a:lnTo>
                  <a:pt x="8054" y="10001"/>
                </a:lnTo>
                <a:close/>
                <a:moveTo>
                  <a:pt x="9709" y="10074"/>
                </a:moveTo>
                <a:lnTo>
                  <a:pt x="10366" y="10147"/>
                </a:lnTo>
                <a:lnTo>
                  <a:pt x="10901" y="10147"/>
                </a:lnTo>
                <a:lnTo>
                  <a:pt x="11047" y="10123"/>
                </a:lnTo>
                <a:lnTo>
                  <a:pt x="11047" y="10123"/>
                </a:lnTo>
                <a:lnTo>
                  <a:pt x="11023" y="10390"/>
                </a:lnTo>
                <a:lnTo>
                  <a:pt x="10974" y="10634"/>
                </a:lnTo>
                <a:lnTo>
                  <a:pt x="10755" y="10707"/>
                </a:lnTo>
                <a:lnTo>
                  <a:pt x="10536" y="10731"/>
                </a:lnTo>
                <a:lnTo>
                  <a:pt x="10123" y="10755"/>
                </a:lnTo>
                <a:lnTo>
                  <a:pt x="9685" y="10755"/>
                </a:lnTo>
                <a:lnTo>
                  <a:pt x="9685" y="10707"/>
                </a:lnTo>
                <a:lnTo>
                  <a:pt x="9709" y="10390"/>
                </a:lnTo>
                <a:lnTo>
                  <a:pt x="9709" y="10074"/>
                </a:lnTo>
                <a:close/>
                <a:moveTo>
                  <a:pt x="8955" y="8468"/>
                </a:moveTo>
                <a:lnTo>
                  <a:pt x="8541" y="8493"/>
                </a:lnTo>
                <a:lnTo>
                  <a:pt x="8346" y="8517"/>
                </a:lnTo>
                <a:lnTo>
                  <a:pt x="8152" y="8566"/>
                </a:lnTo>
                <a:lnTo>
                  <a:pt x="7957" y="8614"/>
                </a:lnTo>
                <a:lnTo>
                  <a:pt x="7762" y="8687"/>
                </a:lnTo>
                <a:lnTo>
                  <a:pt x="7738" y="8736"/>
                </a:lnTo>
                <a:lnTo>
                  <a:pt x="7714" y="8760"/>
                </a:lnTo>
                <a:lnTo>
                  <a:pt x="7689" y="8833"/>
                </a:lnTo>
                <a:lnTo>
                  <a:pt x="7641" y="8882"/>
                </a:lnTo>
                <a:lnTo>
                  <a:pt x="7592" y="8906"/>
                </a:lnTo>
                <a:lnTo>
                  <a:pt x="7568" y="8979"/>
                </a:lnTo>
                <a:lnTo>
                  <a:pt x="7568" y="9028"/>
                </a:lnTo>
                <a:lnTo>
                  <a:pt x="7616" y="9247"/>
                </a:lnTo>
                <a:lnTo>
                  <a:pt x="7616" y="9490"/>
                </a:lnTo>
                <a:lnTo>
                  <a:pt x="7592" y="9709"/>
                </a:lnTo>
                <a:lnTo>
                  <a:pt x="7568" y="9952"/>
                </a:lnTo>
                <a:lnTo>
                  <a:pt x="7495" y="10415"/>
                </a:lnTo>
                <a:lnTo>
                  <a:pt x="7495" y="10634"/>
                </a:lnTo>
                <a:lnTo>
                  <a:pt x="7519" y="10877"/>
                </a:lnTo>
                <a:lnTo>
                  <a:pt x="7519" y="10926"/>
                </a:lnTo>
                <a:lnTo>
                  <a:pt x="7568" y="10974"/>
                </a:lnTo>
                <a:lnTo>
                  <a:pt x="7641" y="11023"/>
                </a:lnTo>
                <a:lnTo>
                  <a:pt x="7762" y="11047"/>
                </a:lnTo>
                <a:lnTo>
                  <a:pt x="7860" y="10999"/>
                </a:lnTo>
                <a:lnTo>
                  <a:pt x="8079" y="11072"/>
                </a:lnTo>
                <a:lnTo>
                  <a:pt x="8298" y="11120"/>
                </a:lnTo>
                <a:lnTo>
                  <a:pt x="8784" y="11169"/>
                </a:lnTo>
                <a:lnTo>
                  <a:pt x="9733" y="11218"/>
                </a:lnTo>
                <a:lnTo>
                  <a:pt x="10123" y="11242"/>
                </a:lnTo>
                <a:lnTo>
                  <a:pt x="10561" y="11218"/>
                </a:lnTo>
                <a:lnTo>
                  <a:pt x="10780" y="11193"/>
                </a:lnTo>
                <a:lnTo>
                  <a:pt x="10999" y="11145"/>
                </a:lnTo>
                <a:lnTo>
                  <a:pt x="11169" y="11072"/>
                </a:lnTo>
                <a:lnTo>
                  <a:pt x="11339" y="10950"/>
                </a:lnTo>
                <a:lnTo>
                  <a:pt x="11388" y="10877"/>
                </a:lnTo>
                <a:lnTo>
                  <a:pt x="11388" y="10828"/>
                </a:lnTo>
                <a:lnTo>
                  <a:pt x="11412" y="10804"/>
                </a:lnTo>
                <a:lnTo>
                  <a:pt x="11461" y="10561"/>
                </a:lnTo>
                <a:lnTo>
                  <a:pt x="11510" y="10293"/>
                </a:lnTo>
                <a:lnTo>
                  <a:pt x="11510" y="10025"/>
                </a:lnTo>
                <a:lnTo>
                  <a:pt x="11510" y="9782"/>
                </a:lnTo>
                <a:lnTo>
                  <a:pt x="11510" y="9223"/>
                </a:lnTo>
                <a:lnTo>
                  <a:pt x="11485" y="8931"/>
                </a:lnTo>
                <a:lnTo>
                  <a:pt x="11437" y="8663"/>
                </a:lnTo>
                <a:lnTo>
                  <a:pt x="11412" y="8614"/>
                </a:lnTo>
                <a:lnTo>
                  <a:pt x="11364" y="8590"/>
                </a:lnTo>
                <a:lnTo>
                  <a:pt x="11315" y="8566"/>
                </a:lnTo>
                <a:lnTo>
                  <a:pt x="11218" y="8566"/>
                </a:lnTo>
                <a:lnTo>
                  <a:pt x="10755" y="8493"/>
                </a:lnTo>
                <a:lnTo>
                  <a:pt x="10293" y="8468"/>
                </a:lnTo>
                <a:close/>
                <a:moveTo>
                  <a:pt x="10244" y="12556"/>
                </a:moveTo>
                <a:lnTo>
                  <a:pt x="10390" y="12678"/>
                </a:lnTo>
                <a:lnTo>
                  <a:pt x="10536" y="12799"/>
                </a:lnTo>
                <a:lnTo>
                  <a:pt x="10634" y="12970"/>
                </a:lnTo>
                <a:lnTo>
                  <a:pt x="10415" y="13018"/>
                </a:lnTo>
                <a:lnTo>
                  <a:pt x="10342" y="12775"/>
                </a:lnTo>
                <a:lnTo>
                  <a:pt x="10244" y="12556"/>
                </a:lnTo>
                <a:close/>
                <a:moveTo>
                  <a:pt x="10828" y="13359"/>
                </a:moveTo>
                <a:lnTo>
                  <a:pt x="10901" y="13578"/>
                </a:lnTo>
                <a:lnTo>
                  <a:pt x="10707" y="13675"/>
                </a:lnTo>
                <a:lnTo>
                  <a:pt x="10536" y="13797"/>
                </a:lnTo>
                <a:lnTo>
                  <a:pt x="10536" y="13773"/>
                </a:lnTo>
                <a:lnTo>
                  <a:pt x="10488" y="13383"/>
                </a:lnTo>
                <a:lnTo>
                  <a:pt x="10512" y="13359"/>
                </a:lnTo>
                <a:close/>
                <a:moveTo>
                  <a:pt x="10974" y="13919"/>
                </a:moveTo>
                <a:lnTo>
                  <a:pt x="11023" y="14332"/>
                </a:lnTo>
                <a:lnTo>
                  <a:pt x="10853" y="14381"/>
                </a:lnTo>
                <a:lnTo>
                  <a:pt x="10707" y="14430"/>
                </a:lnTo>
                <a:lnTo>
                  <a:pt x="10536" y="14478"/>
                </a:lnTo>
                <a:lnTo>
                  <a:pt x="10536" y="14113"/>
                </a:lnTo>
                <a:lnTo>
                  <a:pt x="10658" y="14065"/>
                </a:lnTo>
                <a:lnTo>
                  <a:pt x="10780" y="13992"/>
                </a:lnTo>
                <a:lnTo>
                  <a:pt x="10974" y="13919"/>
                </a:lnTo>
                <a:close/>
                <a:moveTo>
                  <a:pt x="11047" y="14722"/>
                </a:moveTo>
                <a:lnTo>
                  <a:pt x="11047" y="14941"/>
                </a:lnTo>
                <a:lnTo>
                  <a:pt x="10755" y="15038"/>
                </a:lnTo>
                <a:lnTo>
                  <a:pt x="10609" y="15087"/>
                </a:lnTo>
                <a:lnTo>
                  <a:pt x="10463" y="15160"/>
                </a:lnTo>
                <a:lnTo>
                  <a:pt x="10512" y="14819"/>
                </a:lnTo>
                <a:lnTo>
                  <a:pt x="10804" y="14746"/>
                </a:lnTo>
                <a:lnTo>
                  <a:pt x="11047" y="14722"/>
                </a:lnTo>
                <a:close/>
                <a:moveTo>
                  <a:pt x="11047" y="15306"/>
                </a:moveTo>
                <a:lnTo>
                  <a:pt x="11023" y="15573"/>
                </a:lnTo>
                <a:lnTo>
                  <a:pt x="11023" y="15671"/>
                </a:lnTo>
                <a:lnTo>
                  <a:pt x="10999" y="15671"/>
                </a:lnTo>
                <a:lnTo>
                  <a:pt x="10804" y="15719"/>
                </a:lnTo>
                <a:lnTo>
                  <a:pt x="10585" y="15792"/>
                </a:lnTo>
                <a:lnTo>
                  <a:pt x="10488" y="15841"/>
                </a:lnTo>
                <a:lnTo>
                  <a:pt x="10390" y="15890"/>
                </a:lnTo>
                <a:lnTo>
                  <a:pt x="10390" y="15890"/>
                </a:lnTo>
                <a:lnTo>
                  <a:pt x="10439" y="15427"/>
                </a:lnTo>
                <a:lnTo>
                  <a:pt x="10585" y="15427"/>
                </a:lnTo>
                <a:lnTo>
                  <a:pt x="10731" y="15403"/>
                </a:lnTo>
                <a:lnTo>
                  <a:pt x="11047" y="15306"/>
                </a:lnTo>
                <a:close/>
                <a:moveTo>
                  <a:pt x="9441" y="536"/>
                </a:moveTo>
                <a:lnTo>
                  <a:pt x="9612" y="804"/>
                </a:lnTo>
                <a:lnTo>
                  <a:pt x="9831" y="1023"/>
                </a:lnTo>
                <a:lnTo>
                  <a:pt x="10050" y="1242"/>
                </a:lnTo>
                <a:lnTo>
                  <a:pt x="10293" y="1460"/>
                </a:lnTo>
                <a:lnTo>
                  <a:pt x="10780" y="1825"/>
                </a:lnTo>
                <a:lnTo>
                  <a:pt x="11266" y="2215"/>
                </a:lnTo>
                <a:lnTo>
                  <a:pt x="11899" y="2750"/>
                </a:lnTo>
                <a:lnTo>
                  <a:pt x="12507" y="3334"/>
                </a:lnTo>
                <a:lnTo>
                  <a:pt x="13091" y="3942"/>
                </a:lnTo>
                <a:lnTo>
                  <a:pt x="13651" y="4575"/>
                </a:lnTo>
                <a:lnTo>
                  <a:pt x="14746" y="5792"/>
                </a:lnTo>
                <a:lnTo>
                  <a:pt x="15305" y="6376"/>
                </a:lnTo>
                <a:lnTo>
                  <a:pt x="15622" y="6668"/>
                </a:lnTo>
                <a:lnTo>
                  <a:pt x="15914" y="6935"/>
                </a:lnTo>
                <a:lnTo>
                  <a:pt x="16206" y="7179"/>
                </a:lnTo>
                <a:lnTo>
                  <a:pt x="16522" y="7398"/>
                </a:lnTo>
                <a:lnTo>
                  <a:pt x="17155" y="7884"/>
                </a:lnTo>
                <a:lnTo>
                  <a:pt x="17471" y="8128"/>
                </a:lnTo>
                <a:lnTo>
                  <a:pt x="17763" y="8371"/>
                </a:lnTo>
                <a:lnTo>
                  <a:pt x="18031" y="8639"/>
                </a:lnTo>
                <a:lnTo>
                  <a:pt x="18274" y="8931"/>
                </a:lnTo>
                <a:lnTo>
                  <a:pt x="17885" y="8955"/>
                </a:lnTo>
                <a:lnTo>
                  <a:pt x="16741" y="8955"/>
                </a:lnTo>
                <a:lnTo>
                  <a:pt x="16425" y="8931"/>
                </a:lnTo>
                <a:lnTo>
                  <a:pt x="16060" y="8931"/>
                </a:lnTo>
                <a:lnTo>
                  <a:pt x="15889" y="8955"/>
                </a:lnTo>
                <a:lnTo>
                  <a:pt x="15719" y="8979"/>
                </a:lnTo>
                <a:lnTo>
                  <a:pt x="15597" y="9052"/>
                </a:lnTo>
                <a:lnTo>
                  <a:pt x="15524" y="9125"/>
                </a:lnTo>
                <a:lnTo>
                  <a:pt x="15500" y="9174"/>
                </a:lnTo>
                <a:lnTo>
                  <a:pt x="15500" y="9223"/>
                </a:lnTo>
                <a:lnTo>
                  <a:pt x="15573" y="9296"/>
                </a:lnTo>
                <a:lnTo>
                  <a:pt x="15549" y="9369"/>
                </a:lnTo>
                <a:lnTo>
                  <a:pt x="15549" y="10317"/>
                </a:lnTo>
                <a:lnTo>
                  <a:pt x="15549" y="11266"/>
                </a:lnTo>
                <a:lnTo>
                  <a:pt x="15524" y="12215"/>
                </a:lnTo>
                <a:lnTo>
                  <a:pt x="15476" y="13164"/>
                </a:lnTo>
                <a:lnTo>
                  <a:pt x="15451" y="14065"/>
                </a:lnTo>
                <a:lnTo>
                  <a:pt x="15427" y="14989"/>
                </a:lnTo>
                <a:lnTo>
                  <a:pt x="15427" y="15427"/>
                </a:lnTo>
                <a:lnTo>
                  <a:pt x="15451" y="15646"/>
                </a:lnTo>
                <a:lnTo>
                  <a:pt x="15500" y="15890"/>
                </a:lnTo>
                <a:lnTo>
                  <a:pt x="15208" y="15938"/>
                </a:lnTo>
                <a:lnTo>
                  <a:pt x="14965" y="15987"/>
                </a:lnTo>
                <a:lnTo>
                  <a:pt x="14210" y="16060"/>
                </a:lnTo>
                <a:lnTo>
                  <a:pt x="12069" y="16060"/>
                </a:lnTo>
                <a:lnTo>
                  <a:pt x="11826" y="16036"/>
                </a:lnTo>
                <a:lnTo>
                  <a:pt x="11680" y="16011"/>
                </a:lnTo>
                <a:lnTo>
                  <a:pt x="11510" y="16011"/>
                </a:lnTo>
                <a:lnTo>
                  <a:pt x="11534" y="15744"/>
                </a:lnTo>
                <a:lnTo>
                  <a:pt x="11558" y="15500"/>
                </a:lnTo>
                <a:lnTo>
                  <a:pt x="11558" y="15135"/>
                </a:lnTo>
                <a:lnTo>
                  <a:pt x="11558" y="14795"/>
                </a:lnTo>
                <a:lnTo>
                  <a:pt x="11534" y="14454"/>
                </a:lnTo>
                <a:lnTo>
                  <a:pt x="11510" y="14113"/>
                </a:lnTo>
                <a:lnTo>
                  <a:pt x="11461" y="13821"/>
                </a:lnTo>
                <a:lnTo>
                  <a:pt x="11388" y="13505"/>
                </a:lnTo>
                <a:lnTo>
                  <a:pt x="11291" y="13213"/>
                </a:lnTo>
                <a:lnTo>
                  <a:pt x="11169" y="12921"/>
                </a:lnTo>
                <a:lnTo>
                  <a:pt x="11023" y="12629"/>
                </a:lnTo>
                <a:lnTo>
                  <a:pt x="10828" y="12410"/>
                </a:lnTo>
                <a:lnTo>
                  <a:pt x="10731" y="12288"/>
                </a:lnTo>
                <a:lnTo>
                  <a:pt x="10609" y="12191"/>
                </a:lnTo>
                <a:lnTo>
                  <a:pt x="10463" y="12118"/>
                </a:lnTo>
                <a:lnTo>
                  <a:pt x="10342" y="12045"/>
                </a:lnTo>
                <a:lnTo>
                  <a:pt x="10147" y="11972"/>
                </a:lnTo>
                <a:lnTo>
                  <a:pt x="9977" y="11948"/>
                </a:lnTo>
                <a:lnTo>
                  <a:pt x="9782" y="11923"/>
                </a:lnTo>
                <a:lnTo>
                  <a:pt x="9587" y="11923"/>
                </a:lnTo>
                <a:lnTo>
                  <a:pt x="9417" y="11948"/>
                </a:lnTo>
                <a:lnTo>
                  <a:pt x="9222" y="11996"/>
                </a:lnTo>
                <a:lnTo>
                  <a:pt x="9052" y="12045"/>
                </a:lnTo>
                <a:lnTo>
                  <a:pt x="8857" y="12118"/>
                </a:lnTo>
                <a:lnTo>
                  <a:pt x="8687" y="12215"/>
                </a:lnTo>
                <a:lnTo>
                  <a:pt x="8541" y="12313"/>
                </a:lnTo>
                <a:lnTo>
                  <a:pt x="8371" y="12434"/>
                </a:lnTo>
                <a:lnTo>
                  <a:pt x="8249" y="12580"/>
                </a:lnTo>
                <a:lnTo>
                  <a:pt x="8103" y="12702"/>
                </a:lnTo>
                <a:lnTo>
                  <a:pt x="7981" y="12848"/>
                </a:lnTo>
                <a:lnTo>
                  <a:pt x="7884" y="13018"/>
                </a:lnTo>
                <a:lnTo>
                  <a:pt x="7811" y="13164"/>
                </a:lnTo>
                <a:lnTo>
                  <a:pt x="7714" y="13383"/>
                </a:lnTo>
                <a:lnTo>
                  <a:pt x="7665" y="13578"/>
                </a:lnTo>
                <a:lnTo>
                  <a:pt x="7568" y="14016"/>
                </a:lnTo>
                <a:lnTo>
                  <a:pt x="7495" y="14454"/>
                </a:lnTo>
                <a:lnTo>
                  <a:pt x="7446" y="14892"/>
                </a:lnTo>
                <a:lnTo>
                  <a:pt x="7397" y="15281"/>
                </a:lnTo>
                <a:lnTo>
                  <a:pt x="7373" y="15525"/>
                </a:lnTo>
                <a:lnTo>
                  <a:pt x="7373" y="15768"/>
                </a:lnTo>
                <a:lnTo>
                  <a:pt x="6181" y="15768"/>
                </a:lnTo>
                <a:lnTo>
                  <a:pt x="5013" y="15817"/>
                </a:lnTo>
                <a:lnTo>
                  <a:pt x="4234" y="15817"/>
                </a:lnTo>
                <a:lnTo>
                  <a:pt x="3796" y="15841"/>
                </a:lnTo>
                <a:lnTo>
                  <a:pt x="3602" y="15865"/>
                </a:lnTo>
                <a:lnTo>
                  <a:pt x="3407" y="15914"/>
                </a:lnTo>
                <a:lnTo>
                  <a:pt x="3431" y="15598"/>
                </a:lnTo>
                <a:lnTo>
                  <a:pt x="3456" y="15281"/>
                </a:lnTo>
                <a:lnTo>
                  <a:pt x="3431" y="14965"/>
                </a:lnTo>
                <a:lnTo>
                  <a:pt x="3456" y="14673"/>
                </a:lnTo>
                <a:lnTo>
                  <a:pt x="3504" y="13651"/>
                </a:lnTo>
                <a:lnTo>
                  <a:pt x="3553" y="12605"/>
                </a:lnTo>
                <a:lnTo>
                  <a:pt x="3529" y="12191"/>
                </a:lnTo>
                <a:lnTo>
                  <a:pt x="3504" y="11777"/>
                </a:lnTo>
                <a:lnTo>
                  <a:pt x="3383" y="10950"/>
                </a:lnTo>
                <a:lnTo>
                  <a:pt x="3334" y="10512"/>
                </a:lnTo>
                <a:lnTo>
                  <a:pt x="3285" y="10098"/>
                </a:lnTo>
                <a:lnTo>
                  <a:pt x="3261" y="9685"/>
                </a:lnTo>
                <a:lnTo>
                  <a:pt x="3261" y="9271"/>
                </a:lnTo>
                <a:lnTo>
                  <a:pt x="3261" y="9247"/>
                </a:lnTo>
                <a:lnTo>
                  <a:pt x="3334" y="9198"/>
                </a:lnTo>
                <a:lnTo>
                  <a:pt x="3383" y="9125"/>
                </a:lnTo>
                <a:lnTo>
                  <a:pt x="3407" y="9028"/>
                </a:lnTo>
                <a:lnTo>
                  <a:pt x="3383" y="8931"/>
                </a:lnTo>
                <a:lnTo>
                  <a:pt x="3334" y="8833"/>
                </a:lnTo>
                <a:lnTo>
                  <a:pt x="3261" y="8760"/>
                </a:lnTo>
                <a:lnTo>
                  <a:pt x="3164" y="8736"/>
                </a:lnTo>
                <a:lnTo>
                  <a:pt x="3042" y="8736"/>
                </a:lnTo>
                <a:lnTo>
                  <a:pt x="2774" y="8760"/>
                </a:lnTo>
                <a:lnTo>
                  <a:pt x="2507" y="8785"/>
                </a:lnTo>
                <a:lnTo>
                  <a:pt x="1947" y="8809"/>
                </a:lnTo>
                <a:lnTo>
                  <a:pt x="1412" y="8785"/>
                </a:lnTo>
                <a:lnTo>
                  <a:pt x="876" y="8785"/>
                </a:lnTo>
                <a:lnTo>
                  <a:pt x="1850" y="7982"/>
                </a:lnTo>
                <a:lnTo>
                  <a:pt x="2336" y="7544"/>
                </a:lnTo>
                <a:lnTo>
                  <a:pt x="2799" y="7106"/>
                </a:lnTo>
                <a:lnTo>
                  <a:pt x="4040" y="5792"/>
                </a:lnTo>
                <a:lnTo>
                  <a:pt x="4648" y="5135"/>
                </a:lnTo>
                <a:lnTo>
                  <a:pt x="5256" y="4502"/>
                </a:lnTo>
                <a:lnTo>
                  <a:pt x="6546" y="3237"/>
                </a:lnTo>
                <a:lnTo>
                  <a:pt x="7835" y="1971"/>
                </a:lnTo>
                <a:lnTo>
                  <a:pt x="8371" y="1485"/>
                </a:lnTo>
                <a:lnTo>
                  <a:pt x="8906" y="998"/>
                </a:lnTo>
                <a:lnTo>
                  <a:pt x="9247" y="706"/>
                </a:lnTo>
                <a:lnTo>
                  <a:pt x="9368" y="609"/>
                </a:lnTo>
                <a:lnTo>
                  <a:pt x="9417" y="560"/>
                </a:lnTo>
                <a:lnTo>
                  <a:pt x="9441" y="560"/>
                </a:lnTo>
                <a:lnTo>
                  <a:pt x="9441" y="536"/>
                </a:lnTo>
                <a:close/>
                <a:moveTo>
                  <a:pt x="9198" y="1"/>
                </a:moveTo>
                <a:lnTo>
                  <a:pt x="9125" y="25"/>
                </a:lnTo>
                <a:lnTo>
                  <a:pt x="8979" y="122"/>
                </a:lnTo>
                <a:lnTo>
                  <a:pt x="8736" y="341"/>
                </a:lnTo>
                <a:lnTo>
                  <a:pt x="7884" y="1120"/>
                </a:lnTo>
                <a:lnTo>
                  <a:pt x="7227" y="1752"/>
                </a:lnTo>
                <a:lnTo>
                  <a:pt x="6546" y="2385"/>
                </a:lnTo>
                <a:lnTo>
                  <a:pt x="5232" y="3675"/>
                </a:lnTo>
                <a:lnTo>
                  <a:pt x="4551" y="4356"/>
                </a:lnTo>
                <a:lnTo>
                  <a:pt x="3918" y="5037"/>
                </a:lnTo>
                <a:lnTo>
                  <a:pt x="2628" y="6424"/>
                </a:lnTo>
                <a:lnTo>
                  <a:pt x="2020" y="7033"/>
                </a:lnTo>
                <a:lnTo>
                  <a:pt x="1704" y="7325"/>
                </a:lnTo>
                <a:lnTo>
                  <a:pt x="1387" y="7617"/>
                </a:lnTo>
                <a:lnTo>
                  <a:pt x="706" y="8176"/>
                </a:lnTo>
                <a:lnTo>
                  <a:pt x="365" y="8493"/>
                </a:lnTo>
                <a:lnTo>
                  <a:pt x="73" y="8833"/>
                </a:lnTo>
                <a:lnTo>
                  <a:pt x="25" y="8931"/>
                </a:lnTo>
                <a:lnTo>
                  <a:pt x="0" y="9028"/>
                </a:lnTo>
                <a:lnTo>
                  <a:pt x="25" y="9101"/>
                </a:lnTo>
                <a:lnTo>
                  <a:pt x="73" y="9174"/>
                </a:lnTo>
                <a:lnTo>
                  <a:pt x="146" y="9223"/>
                </a:lnTo>
                <a:lnTo>
                  <a:pt x="244" y="9247"/>
                </a:lnTo>
                <a:lnTo>
                  <a:pt x="317" y="9223"/>
                </a:lnTo>
                <a:lnTo>
                  <a:pt x="414" y="9174"/>
                </a:lnTo>
                <a:lnTo>
                  <a:pt x="560" y="9247"/>
                </a:lnTo>
                <a:lnTo>
                  <a:pt x="706" y="9296"/>
                </a:lnTo>
                <a:lnTo>
                  <a:pt x="876" y="9320"/>
                </a:lnTo>
                <a:lnTo>
                  <a:pt x="1047" y="9344"/>
                </a:lnTo>
                <a:lnTo>
                  <a:pt x="2555" y="9344"/>
                </a:lnTo>
                <a:lnTo>
                  <a:pt x="2847" y="9320"/>
                </a:lnTo>
                <a:lnTo>
                  <a:pt x="2823" y="9490"/>
                </a:lnTo>
                <a:lnTo>
                  <a:pt x="2799" y="9636"/>
                </a:lnTo>
                <a:lnTo>
                  <a:pt x="2774" y="9952"/>
                </a:lnTo>
                <a:lnTo>
                  <a:pt x="2774" y="10269"/>
                </a:lnTo>
                <a:lnTo>
                  <a:pt x="2823" y="10585"/>
                </a:lnTo>
                <a:lnTo>
                  <a:pt x="2969" y="11510"/>
                </a:lnTo>
                <a:lnTo>
                  <a:pt x="2993" y="11972"/>
                </a:lnTo>
                <a:lnTo>
                  <a:pt x="3018" y="12434"/>
                </a:lnTo>
                <a:lnTo>
                  <a:pt x="3018" y="12970"/>
                </a:lnTo>
                <a:lnTo>
                  <a:pt x="2993" y="13481"/>
                </a:lnTo>
                <a:lnTo>
                  <a:pt x="2920" y="14503"/>
                </a:lnTo>
                <a:lnTo>
                  <a:pt x="2872" y="14892"/>
                </a:lnTo>
                <a:lnTo>
                  <a:pt x="2823" y="15330"/>
                </a:lnTo>
                <a:lnTo>
                  <a:pt x="2823" y="15549"/>
                </a:lnTo>
                <a:lnTo>
                  <a:pt x="2823" y="15768"/>
                </a:lnTo>
                <a:lnTo>
                  <a:pt x="2847" y="15963"/>
                </a:lnTo>
                <a:lnTo>
                  <a:pt x="2920" y="16133"/>
                </a:lnTo>
                <a:lnTo>
                  <a:pt x="2896" y="16157"/>
                </a:lnTo>
                <a:lnTo>
                  <a:pt x="2872" y="16230"/>
                </a:lnTo>
                <a:lnTo>
                  <a:pt x="2872" y="16303"/>
                </a:lnTo>
                <a:lnTo>
                  <a:pt x="2920" y="16352"/>
                </a:lnTo>
                <a:lnTo>
                  <a:pt x="2969" y="16401"/>
                </a:lnTo>
                <a:lnTo>
                  <a:pt x="3091" y="16449"/>
                </a:lnTo>
                <a:lnTo>
                  <a:pt x="3212" y="16474"/>
                </a:lnTo>
                <a:lnTo>
                  <a:pt x="3480" y="16474"/>
                </a:lnTo>
                <a:lnTo>
                  <a:pt x="3991" y="16425"/>
                </a:lnTo>
                <a:lnTo>
                  <a:pt x="4599" y="16401"/>
                </a:lnTo>
                <a:lnTo>
                  <a:pt x="5183" y="16401"/>
                </a:lnTo>
                <a:lnTo>
                  <a:pt x="6375" y="16425"/>
                </a:lnTo>
                <a:lnTo>
                  <a:pt x="6984" y="16401"/>
                </a:lnTo>
                <a:lnTo>
                  <a:pt x="7276" y="16376"/>
                </a:lnTo>
                <a:lnTo>
                  <a:pt x="7568" y="16328"/>
                </a:lnTo>
                <a:lnTo>
                  <a:pt x="7641" y="16303"/>
                </a:lnTo>
                <a:lnTo>
                  <a:pt x="7714" y="16255"/>
                </a:lnTo>
                <a:lnTo>
                  <a:pt x="7738" y="16206"/>
                </a:lnTo>
                <a:lnTo>
                  <a:pt x="7762" y="16157"/>
                </a:lnTo>
                <a:lnTo>
                  <a:pt x="7835" y="16084"/>
                </a:lnTo>
                <a:lnTo>
                  <a:pt x="7860" y="16011"/>
                </a:lnTo>
                <a:lnTo>
                  <a:pt x="7860" y="15354"/>
                </a:lnTo>
                <a:lnTo>
                  <a:pt x="7884" y="14989"/>
                </a:lnTo>
                <a:lnTo>
                  <a:pt x="7908" y="14649"/>
                </a:lnTo>
                <a:lnTo>
                  <a:pt x="7981" y="14284"/>
                </a:lnTo>
                <a:lnTo>
                  <a:pt x="8054" y="13943"/>
                </a:lnTo>
                <a:lnTo>
                  <a:pt x="8152" y="13627"/>
                </a:lnTo>
                <a:lnTo>
                  <a:pt x="8273" y="13310"/>
                </a:lnTo>
                <a:lnTo>
                  <a:pt x="8371" y="13164"/>
                </a:lnTo>
                <a:lnTo>
                  <a:pt x="8492" y="12994"/>
                </a:lnTo>
                <a:lnTo>
                  <a:pt x="8638" y="12848"/>
                </a:lnTo>
                <a:lnTo>
                  <a:pt x="8784" y="12726"/>
                </a:lnTo>
                <a:lnTo>
                  <a:pt x="8979" y="12629"/>
                </a:lnTo>
                <a:lnTo>
                  <a:pt x="9149" y="12532"/>
                </a:lnTo>
                <a:lnTo>
                  <a:pt x="9344" y="12483"/>
                </a:lnTo>
                <a:lnTo>
                  <a:pt x="9539" y="12434"/>
                </a:lnTo>
                <a:lnTo>
                  <a:pt x="9660" y="12580"/>
                </a:lnTo>
                <a:lnTo>
                  <a:pt x="9758" y="12726"/>
                </a:lnTo>
                <a:lnTo>
                  <a:pt x="9855" y="12872"/>
                </a:lnTo>
                <a:lnTo>
                  <a:pt x="9952" y="13043"/>
                </a:lnTo>
                <a:lnTo>
                  <a:pt x="10025" y="13335"/>
                </a:lnTo>
                <a:lnTo>
                  <a:pt x="10050" y="13627"/>
                </a:lnTo>
                <a:lnTo>
                  <a:pt x="10050" y="13919"/>
                </a:lnTo>
                <a:lnTo>
                  <a:pt x="10050" y="14211"/>
                </a:lnTo>
                <a:lnTo>
                  <a:pt x="10025" y="14697"/>
                </a:lnTo>
                <a:lnTo>
                  <a:pt x="9977" y="15208"/>
                </a:lnTo>
                <a:lnTo>
                  <a:pt x="9928" y="15695"/>
                </a:lnTo>
                <a:lnTo>
                  <a:pt x="9879" y="16206"/>
                </a:lnTo>
                <a:lnTo>
                  <a:pt x="9904" y="16303"/>
                </a:lnTo>
                <a:lnTo>
                  <a:pt x="9952" y="16376"/>
                </a:lnTo>
                <a:lnTo>
                  <a:pt x="10025" y="16425"/>
                </a:lnTo>
                <a:lnTo>
                  <a:pt x="10123" y="16449"/>
                </a:lnTo>
                <a:lnTo>
                  <a:pt x="10488" y="16498"/>
                </a:lnTo>
                <a:lnTo>
                  <a:pt x="10853" y="16522"/>
                </a:lnTo>
                <a:lnTo>
                  <a:pt x="11218" y="16522"/>
                </a:lnTo>
                <a:lnTo>
                  <a:pt x="11583" y="16498"/>
                </a:lnTo>
                <a:lnTo>
                  <a:pt x="11753" y="16522"/>
                </a:lnTo>
                <a:lnTo>
                  <a:pt x="11948" y="16547"/>
                </a:lnTo>
                <a:lnTo>
                  <a:pt x="12313" y="16547"/>
                </a:lnTo>
                <a:lnTo>
                  <a:pt x="13091" y="16571"/>
                </a:lnTo>
                <a:lnTo>
                  <a:pt x="14892" y="16571"/>
                </a:lnTo>
                <a:lnTo>
                  <a:pt x="15208" y="16547"/>
                </a:lnTo>
                <a:lnTo>
                  <a:pt x="15476" y="16474"/>
                </a:lnTo>
                <a:lnTo>
                  <a:pt x="15597" y="16425"/>
                </a:lnTo>
                <a:lnTo>
                  <a:pt x="15719" y="16376"/>
                </a:lnTo>
                <a:lnTo>
                  <a:pt x="15792" y="16303"/>
                </a:lnTo>
                <a:lnTo>
                  <a:pt x="15865" y="16230"/>
                </a:lnTo>
                <a:lnTo>
                  <a:pt x="15962" y="16206"/>
                </a:lnTo>
                <a:lnTo>
                  <a:pt x="16035" y="16157"/>
                </a:lnTo>
                <a:lnTo>
                  <a:pt x="16084" y="16060"/>
                </a:lnTo>
                <a:lnTo>
                  <a:pt x="16108" y="15963"/>
                </a:lnTo>
                <a:lnTo>
                  <a:pt x="16108" y="15841"/>
                </a:lnTo>
                <a:lnTo>
                  <a:pt x="16084" y="15719"/>
                </a:lnTo>
                <a:lnTo>
                  <a:pt x="16035" y="15476"/>
                </a:lnTo>
                <a:lnTo>
                  <a:pt x="16011" y="15111"/>
                </a:lnTo>
                <a:lnTo>
                  <a:pt x="16011" y="14746"/>
                </a:lnTo>
                <a:lnTo>
                  <a:pt x="16035" y="13846"/>
                </a:lnTo>
                <a:lnTo>
                  <a:pt x="16084" y="12945"/>
                </a:lnTo>
                <a:lnTo>
                  <a:pt x="16108" y="12069"/>
                </a:lnTo>
                <a:lnTo>
                  <a:pt x="16133" y="11193"/>
                </a:lnTo>
                <a:lnTo>
                  <a:pt x="16133" y="10755"/>
                </a:lnTo>
                <a:lnTo>
                  <a:pt x="16108" y="10317"/>
                </a:lnTo>
                <a:lnTo>
                  <a:pt x="16084" y="9879"/>
                </a:lnTo>
                <a:lnTo>
                  <a:pt x="16035" y="9466"/>
                </a:lnTo>
                <a:lnTo>
                  <a:pt x="16741" y="9466"/>
                </a:lnTo>
                <a:lnTo>
                  <a:pt x="17252" y="9490"/>
                </a:lnTo>
                <a:lnTo>
                  <a:pt x="17763" y="9490"/>
                </a:lnTo>
                <a:lnTo>
                  <a:pt x="18250" y="9466"/>
                </a:lnTo>
                <a:lnTo>
                  <a:pt x="18761" y="9417"/>
                </a:lnTo>
                <a:lnTo>
                  <a:pt x="18834" y="9393"/>
                </a:lnTo>
                <a:lnTo>
                  <a:pt x="18907" y="9344"/>
                </a:lnTo>
                <a:lnTo>
                  <a:pt x="18931" y="9296"/>
                </a:lnTo>
                <a:lnTo>
                  <a:pt x="18955" y="9223"/>
                </a:lnTo>
                <a:lnTo>
                  <a:pt x="18955" y="9150"/>
                </a:lnTo>
                <a:lnTo>
                  <a:pt x="18931" y="9077"/>
                </a:lnTo>
                <a:lnTo>
                  <a:pt x="18907" y="9028"/>
                </a:lnTo>
                <a:lnTo>
                  <a:pt x="18858" y="8955"/>
                </a:lnTo>
                <a:lnTo>
                  <a:pt x="18882" y="8858"/>
                </a:lnTo>
                <a:lnTo>
                  <a:pt x="18834" y="8760"/>
                </a:lnTo>
                <a:lnTo>
                  <a:pt x="18761" y="8639"/>
                </a:lnTo>
                <a:lnTo>
                  <a:pt x="18688" y="8517"/>
                </a:lnTo>
                <a:lnTo>
                  <a:pt x="18469" y="8298"/>
                </a:lnTo>
                <a:lnTo>
                  <a:pt x="18031" y="7909"/>
                </a:lnTo>
                <a:lnTo>
                  <a:pt x="17374" y="7373"/>
                </a:lnTo>
                <a:lnTo>
                  <a:pt x="16717" y="6862"/>
                </a:lnTo>
                <a:lnTo>
                  <a:pt x="16084" y="6327"/>
                </a:lnTo>
                <a:lnTo>
                  <a:pt x="15476" y="5767"/>
                </a:lnTo>
                <a:lnTo>
                  <a:pt x="14916" y="5159"/>
                </a:lnTo>
                <a:lnTo>
                  <a:pt x="14356" y="4551"/>
                </a:lnTo>
                <a:lnTo>
                  <a:pt x="13797" y="3918"/>
                </a:lnTo>
                <a:lnTo>
                  <a:pt x="13237" y="3334"/>
                </a:lnTo>
                <a:lnTo>
                  <a:pt x="12653" y="2726"/>
                </a:lnTo>
                <a:lnTo>
                  <a:pt x="12045" y="2166"/>
                </a:lnTo>
                <a:lnTo>
                  <a:pt x="11753" y="1923"/>
                </a:lnTo>
                <a:lnTo>
                  <a:pt x="11437" y="1679"/>
                </a:lnTo>
                <a:lnTo>
                  <a:pt x="10804" y="1193"/>
                </a:lnTo>
                <a:lnTo>
                  <a:pt x="10488" y="950"/>
                </a:lnTo>
                <a:lnTo>
                  <a:pt x="10196" y="682"/>
                </a:lnTo>
                <a:lnTo>
                  <a:pt x="9904" y="414"/>
                </a:lnTo>
                <a:lnTo>
                  <a:pt x="9660" y="98"/>
                </a:lnTo>
                <a:lnTo>
                  <a:pt x="9612" y="25"/>
                </a:lnTo>
                <a:lnTo>
                  <a:pt x="9539" y="1"/>
                </a:lnTo>
                <a:lnTo>
                  <a:pt x="9466" y="1"/>
                </a:lnTo>
                <a:lnTo>
                  <a:pt x="9393" y="25"/>
                </a:lnTo>
                <a:lnTo>
                  <a:pt x="934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2" name="Google Shape;2442;p49"/>
          <p:cNvSpPr/>
          <p:nvPr/>
        </p:nvSpPr>
        <p:spPr>
          <a:xfrm>
            <a:off x="4955644" y="721579"/>
            <a:ext cx="286866" cy="273538"/>
          </a:xfrm>
          <a:custGeom>
            <a:avLst/>
            <a:gdLst/>
            <a:ahLst/>
            <a:cxnLst/>
            <a:rect l="l" t="t" r="r" b="b"/>
            <a:pathLst>
              <a:path w="16766" h="15987" extrusionOk="0">
                <a:moveTo>
                  <a:pt x="14284" y="487"/>
                </a:moveTo>
                <a:lnTo>
                  <a:pt x="14405" y="536"/>
                </a:lnTo>
                <a:lnTo>
                  <a:pt x="14478" y="585"/>
                </a:lnTo>
                <a:lnTo>
                  <a:pt x="14527" y="658"/>
                </a:lnTo>
                <a:lnTo>
                  <a:pt x="14527" y="755"/>
                </a:lnTo>
                <a:lnTo>
                  <a:pt x="14527" y="852"/>
                </a:lnTo>
                <a:lnTo>
                  <a:pt x="14551" y="925"/>
                </a:lnTo>
                <a:lnTo>
                  <a:pt x="13578" y="925"/>
                </a:lnTo>
                <a:lnTo>
                  <a:pt x="13627" y="804"/>
                </a:lnTo>
                <a:lnTo>
                  <a:pt x="13700" y="706"/>
                </a:lnTo>
                <a:lnTo>
                  <a:pt x="13797" y="609"/>
                </a:lnTo>
                <a:lnTo>
                  <a:pt x="13894" y="536"/>
                </a:lnTo>
                <a:lnTo>
                  <a:pt x="13967" y="512"/>
                </a:lnTo>
                <a:lnTo>
                  <a:pt x="14065" y="487"/>
                </a:lnTo>
                <a:close/>
                <a:moveTo>
                  <a:pt x="4064" y="633"/>
                </a:moveTo>
                <a:lnTo>
                  <a:pt x="4137" y="682"/>
                </a:lnTo>
                <a:lnTo>
                  <a:pt x="4210" y="755"/>
                </a:lnTo>
                <a:lnTo>
                  <a:pt x="4259" y="852"/>
                </a:lnTo>
                <a:lnTo>
                  <a:pt x="4283" y="950"/>
                </a:lnTo>
                <a:lnTo>
                  <a:pt x="3529" y="974"/>
                </a:lnTo>
                <a:lnTo>
                  <a:pt x="3602" y="804"/>
                </a:lnTo>
                <a:lnTo>
                  <a:pt x="3650" y="755"/>
                </a:lnTo>
                <a:lnTo>
                  <a:pt x="3675" y="706"/>
                </a:lnTo>
                <a:lnTo>
                  <a:pt x="3796" y="633"/>
                </a:lnTo>
                <a:close/>
                <a:moveTo>
                  <a:pt x="13724" y="2020"/>
                </a:moveTo>
                <a:lnTo>
                  <a:pt x="13797" y="2044"/>
                </a:lnTo>
                <a:lnTo>
                  <a:pt x="13870" y="2093"/>
                </a:lnTo>
                <a:lnTo>
                  <a:pt x="13943" y="2142"/>
                </a:lnTo>
                <a:lnTo>
                  <a:pt x="13992" y="2215"/>
                </a:lnTo>
                <a:lnTo>
                  <a:pt x="14040" y="2288"/>
                </a:lnTo>
                <a:lnTo>
                  <a:pt x="14089" y="2385"/>
                </a:lnTo>
                <a:lnTo>
                  <a:pt x="14113" y="2531"/>
                </a:lnTo>
                <a:lnTo>
                  <a:pt x="13992" y="2555"/>
                </a:lnTo>
                <a:lnTo>
                  <a:pt x="13870" y="2555"/>
                </a:lnTo>
                <a:lnTo>
                  <a:pt x="13773" y="2531"/>
                </a:lnTo>
                <a:lnTo>
                  <a:pt x="13724" y="2482"/>
                </a:lnTo>
                <a:lnTo>
                  <a:pt x="13675" y="2409"/>
                </a:lnTo>
                <a:lnTo>
                  <a:pt x="13602" y="2215"/>
                </a:lnTo>
                <a:lnTo>
                  <a:pt x="13554" y="2020"/>
                </a:lnTo>
                <a:close/>
                <a:moveTo>
                  <a:pt x="3407" y="1874"/>
                </a:moveTo>
                <a:lnTo>
                  <a:pt x="3529" y="1923"/>
                </a:lnTo>
                <a:lnTo>
                  <a:pt x="3602" y="1971"/>
                </a:lnTo>
                <a:lnTo>
                  <a:pt x="3675" y="2044"/>
                </a:lnTo>
                <a:lnTo>
                  <a:pt x="3723" y="2142"/>
                </a:lnTo>
                <a:lnTo>
                  <a:pt x="3772" y="2215"/>
                </a:lnTo>
                <a:lnTo>
                  <a:pt x="3821" y="2434"/>
                </a:lnTo>
                <a:lnTo>
                  <a:pt x="3821" y="2531"/>
                </a:lnTo>
                <a:lnTo>
                  <a:pt x="3796" y="2628"/>
                </a:lnTo>
                <a:lnTo>
                  <a:pt x="3699" y="2628"/>
                </a:lnTo>
                <a:lnTo>
                  <a:pt x="3602" y="2555"/>
                </a:lnTo>
                <a:lnTo>
                  <a:pt x="3529" y="2482"/>
                </a:lnTo>
                <a:lnTo>
                  <a:pt x="3480" y="2385"/>
                </a:lnTo>
                <a:lnTo>
                  <a:pt x="3456" y="2263"/>
                </a:lnTo>
                <a:lnTo>
                  <a:pt x="3431" y="2142"/>
                </a:lnTo>
                <a:lnTo>
                  <a:pt x="3407" y="1874"/>
                </a:lnTo>
                <a:close/>
                <a:moveTo>
                  <a:pt x="2920" y="1923"/>
                </a:moveTo>
                <a:lnTo>
                  <a:pt x="2969" y="2263"/>
                </a:lnTo>
                <a:lnTo>
                  <a:pt x="2993" y="2434"/>
                </a:lnTo>
                <a:lnTo>
                  <a:pt x="3042" y="2580"/>
                </a:lnTo>
                <a:lnTo>
                  <a:pt x="3115" y="2726"/>
                </a:lnTo>
                <a:lnTo>
                  <a:pt x="3188" y="2847"/>
                </a:lnTo>
                <a:lnTo>
                  <a:pt x="3310" y="2945"/>
                </a:lnTo>
                <a:lnTo>
                  <a:pt x="3407" y="3042"/>
                </a:lnTo>
                <a:lnTo>
                  <a:pt x="3164" y="3042"/>
                </a:lnTo>
                <a:lnTo>
                  <a:pt x="3042" y="3018"/>
                </a:lnTo>
                <a:lnTo>
                  <a:pt x="2920" y="2945"/>
                </a:lnTo>
                <a:lnTo>
                  <a:pt x="2823" y="2872"/>
                </a:lnTo>
                <a:lnTo>
                  <a:pt x="2750" y="2774"/>
                </a:lnTo>
                <a:lnTo>
                  <a:pt x="2701" y="2653"/>
                </a:lnTo>
                <a:lnTo>
                  <a:pt x="2677" y="2531"/>
                </a:lnTo>
                <a:lnTo>
                  <a:pt x="2677" y="2385"/>
                </a:lnTo>
                <a:lnTo>
                  <a:pt x="2726" y="2239"/>
                </a:lnTo>
                <a:lnTo>
                  <a:pt x="2774" y="2117"/>
                </a:lnTo>
                <a:lnTo>
                  <a:pt x="2872" y="1996"/>
                </a:lnTo>
                <a:lnTo>
                  <a:pt x="2920" y="1923"/>
                </a:lnTo>
                <a:close/>
                <a:moveTo>
                  <a:pt x="13067" y="2069"/>
                </a:moveTo>
                <a:lnTo>
                  <a:pt x="13140" y="2385"/>
                </a:lnTo>
                <a:lnTo>
                  <a:pt x="13262" y="2653"/>
                </a:lnTo>
                <a:lnTo>
                  <a:pt x="13310" y="2750"/>
                </a:lnTo>
                <a:lnTo>
                  <a:pt x="13383" y="2823"/>
                </a:lnTo>
                <a:lnTo>
                  <a:pt x="13529" y="2969"/>
                </a:lnTo>
                <a:lnTo>
                  <a:pt x="13724" y="3042"/>
                </a:lnTo>
                <a:lnTo>
                  <a:pt x="13919" y="3091"/>
                </a:lnTo>
                <a:lnTo>
                  <a:pt x="13870" y="3139"/>
                </a:lnTo>
                <a:lnTo>
                  <a:pt x="13724" y="3188"/>
                </a:lnTo>
                <a:lnTo>
                  <a:pt x="13578" y="3212"/>
                </a:lnTo>
                <a:lnTo>
                  <a:pt x="13456" y="3188"/>
                </a:lnTo>
                <a:lnTo>
                  <a:pt x="13310" y="3139"/>
                </a:lnTo>
                <a:lnTo>
                  <a:pt x="13213" y="3066"/>
                </a:lnTo>
                <a:lnTo>
                  <a:pt x="13116" y="2945"/>
                </a:lnTo>
                <a:lnTo>
                  <a:pt x="13018" y="2847"/>
                </a:lnTo>
                <a:lnTo>
                  <a:pt x="12970" y="2701"/>
                </a:lnTo>
                <a:lnTo>
                  <a:pt x="12945" y="2531"/>
                </a:lnTo>
                <a:lnTo>
                  <a:pt x="12945" y="2361"/>
                </a:lnTo>
                <a:lnTo>
                  <a:pt x="12994" y="2215"/>
                </a:lnTo>
                <a:lnTo>
                  <a:pt x="13067" y="2069"/>
                </a:lnTo>
                <a:close/>
                <a:moveTo>
                  <a:pt x="5548" y="1339"/>
                </a:moveTo>
                <a:lnTo>
                  <a:pt x="7641" y="1387"/>
                </a:lnTo>
                <a:lnTo>
                  <a:pt x="13018" y="1387"/>
                </a:lnTo>
                <a:lnTo>
                  <a:pt x="13018" y="1533"/>
                </a:lnTo>
                <a:lnTo>
                  <a:pt x="12872" y="1631"/>
                </a:lnTo>
                <a:lnTo>
                  <a:pt x="12775" y="1752"/>
                </a:lnTo>
                <a:lnTo>
                  <a:pt x="12702" y="1923"/>
                </a:lnTo>
                <a:lnTo>
                  <a:pt x="12629" y="2069"/>
                </a:lnTo>
                <a:lnTo>
                  <a:pt x="12580" y="2239"/>
                </a:lnTo>
                <a:lnTo>
                  <a:pt x="12556" y="2434"/>
                </a:lnTo>
                <a:lnTo>
                  <a:pt x="12556" y="2604"/>
                </a:lnTo>
                <a:lnTo>
                  <a:pt x="12580" y="2750"/>
                </a:lnTo>
                <a:lnTo>
                  <a:pt x="12629" y="2993"/>
                </a:lnTo>
                <a:lnTo>
                  <a:pt x="12751" y="3188"/>
                </a:lnTo>
                <a:lnTo>
                  <a:pt x="12897" y="3334"/>
                </a:lnTo>
                <a:lnTo>
                  <a:pt x="13067" y="3480"/>
                </a:lnTo>
                <a:lnTo>
                  <a:pt x="13262" y="3553"/>
                </a:lnTo>
                <a:lnTo>
                  <a:pt x="13481" y="3602"/>
                </a:lnTo>
                <a:lnTo>
                  <a:pt x="13724" y="3602"/>
                </a:lnTo>
                <a:lnTo>
                  <a:pt x="13943" y="3553"/>
                </a:lnTo>
                <a:lnTo>
                  <a:pt x="14113" y="3480"/>
                </a:lnTo>
                <a:lnTo>
                  <a:pt x="14259" y="3358"/>
                </a:lnTo>
                <a:lnTo>
                  <a:pt x="14381" y="3212"/>
                </a:lnTo>
                <a:lnTo>
                  <a:pt x="14454" y="3042"/>
                </a:lnTo>
                <a:lnTo>
                  <a:pt x="14503" y="2872"/>
                </a:lnTo>
                <a:lnTo>
                  <a:pt x="14527" y="2701"/>
                </a:lnTo>
                <a:lnTo>
                  <a:pt x="14551" y="2507"/>
                </a:lnTo>
                <a:lnTo>
                  <a:pt x="14527" y="2312"/>
                </a:lnTo>
                <a:lnTo>
                  <a:pt x="14454" y="2142"/>
                </a:lnTo>
                <a:lnTo>
                  <a:pt x="14381" y="1996"/>
                </a:lnTo>
                <a:lnTo>
                  <a:pt x="14284" y="1874"/>
                </a:lnTo>
                <a:lnTo>
                  <a:pt x="14186" y="1777"/>
                </a:lnTo>
                <a:lnTo>
                  <a:pt x="14040" y="1704"/>
                </a:lnTo>
                <a:lnTo>
                  <a:pt x="13894" y="1631"/>
                </a:lnTo>
                <a:lnTo>
                  <a:pt x="13748" y="1606"/>
                </a:lnTo>
                <a:lnTo>
                  <a:pt x="13602" y="1582"/>
                </a:lnTo>
                <a:lnTo>
                  <a:pt x="13554" y="1533"/>
                </a:lnTo>
                <a:lnTo>
                  <a:pt x="13505" y="1485"/>
                </a:lnTo>
                <a:lnTo>
                  <a:pt x="13505" y="1387"/>
                </a:lnTo>
                <a:lnTo>
                  <a:pt x="16255" y="1387"/>
                </a:lnTo>
                <a:lnTo>
                  <a:pt x="16230" y="1996"/>
                </a:lnTo>
                <a:lnTo>
                  <a:pt x="16230" y="2604"/>
                </a:lnTo>
                <a:lnTo>
                  <a:pt x="16279" y="3821"/>
                </a:lnTo>
                <a:lnTo>
                  <a:pt x="15890" y="3748"/>
                </a:lnTo>
                <a:lnTo>
                  <a:pt x="15476" y="3723"/>
                </a:lnTo>
                <a:lnTo>
                  <a:pt x="15038" y="3699"/>
                </a:lnTo>
                <a:lnTo>
                  <a:pt x="14624" y="3723"/>
                </a:lnTo>
                <a:lnTo>
                  <a:pt x="13797" y="3796"/>
                </a:lnTo>
                <a:lnTo>
                  <a:pt x="12970" y="3796"/>
                </a:lnTo>
                <a:lnTo>
                  <a:pt x="12386" y="3772"/>
                </a:lnTo>
                <a:lnTo>
                  <a:pt x="11802" y="3772"/>
                </a:lnTo>
                <a:lnTo>
                  <a:pt x="10634" y="3796"/>
                </a:lnTo>
                <a:lnTo>
                  <a:pt x="9466" y="3821"/>
                </a:lnTo>
                <a:lnTo>
                  <a:pt x="8322" y="3845"/>
                </a:lnTo>
                <a:lnTo>
                  <a:pt x="7130" y="3821"/>
                </a:lnTo>
                <a:lnTo>
                  <a:pt x="5962" y="3772"/>
                </a:lnTo>
                <a:lnTo>
                  <a:pt x="4794" y="3723"/>
                </a:lnTo>
                <a:lnTo>
                  <a:pt x="3139" y="3723"/>
                </a:lnTo>
                <a:lnTo>
                  <a:pt x="2653" y="3772"/>
                </a:lnTo>
                <a:lnTo>
                  <a:pt x="2166" y="3796"/>
                </a:lnTo>
                <a:lnTo>
                  <a:pt x="1679" y="3796"/>
                </a:lnTo>
                <a:lnTo>
                  <a:pt x="1096" y="3772"/>
                </a:lnTo>
                <a:lnTo>
                  <a:pt x="804" y="3772"/>
                </a:lnTo>
                <a:lnTo>
                  <a:pt x="512" y="3821"/>
                </a:lnTo>
                <a:lnTo>
                  <a:pt x="585" y="3115"/>
                </a:lnTo>
                <a:lnTo>
                  <a:pt x="658" y="2409"/>
                </a:lnTo>
                <a:lnTo>
                  <a:pt x="682" y="2166"/>
                </a:lnTo>
                <a:lnTo>
                  <a:pt x="682" y="1874"/>
                </a:lnTo>
                <a:lnTo>
                  <a:pt x="658" y="1606"/>
                </a:lnTo>
                <a:lnTo>
                  <a:pt x="585" y="1339"/>
                </a:lnTo>
                <a:lnTo>
                  <a:pt x="585" y="1339"/>
                </a:lnTo>
                <a:lnTo>
                  <a:pt x="877" y="1363"/>
                </a:lnTo>
                <a:lnTo>
                  <a:pt x="1169" y="1387"/>
                </a:lnTo>
                <a:lnTo>
                  <a:pt x="2069" y="1387"/>
                </a:lnTo>
                <a:lnTo>
                  <a:pt x="2969" y="1363"/>
                </a:lnTo>
                <a:lnTo>
                  <a:pt x="2945" y="1412"/>
                </a:lnTo>
                <a:lnTo>
                  <a:pt x="2774" y="1509"/>
                </a:lnTo>
                <a:lnTo>
                  <a:pt x="2604" y="1631"/>
                </a:lnTo>
                <a:lnTo>
                  <a:pt x="2458" y="1801"/>
                </a:lnTo>
                <a:lnTo>
                  <a:pt x="2336" y="1971"/>
                </a:lnTo>
                <a:lnTo>
                  <a:pt x="2288" y="2117"/>
                </a:lnTo>
                <a:lnTo>
                  <a:pt x="2239" y="2263"/>
                </a:lnTo>
                <a:lnTo>
                  <a:pt x="2239" y="2434"/>
                </a:lnTo>
                <a:lnTo>
                  <a:pt x="2215" y="2580"/>
                </a:lnTo>
                <a:lnTo>
                  <a:pt x="2239" y="2750"/>
                </a:lnTo>
                <a:lnTo>
                  <a:pt x="2288" y="2896"/>
                </a:lnTo>
                <a:lnTo>
                  <a:pt x="2361" y="3042"/>
                </a:lnTo>
                <a:lnTo>
                  <a:pt x="2458" y="3164"/>
                </a:lnTo>
                <a:lnTo>
                  <a:pt x="2604" y="3310"/>
                </a:lnTo>
                <a:lnTo>
                  <a:pt x="2750" y="3383"/>
                </a:lnTo>
                <a:lnTo>
                  <a:pt x="2920" y="3456"/>
                </a:lnTo>
                <a:lnTo>
                  <a:pt x="3091" y="3480"/>
                </a:lnTo>
                <a:lnTo>
                  <a:pt x="3285" y="3480"/>
                </a:lnTo>
                <a:lnTo>
                  <a:pt x="3480" y="3456"/>
                </a:lnTo>
                <a:lnTo>
                  <a:pt x="3650" y="3407"/>
                </a:lnTo>
                <a:lnTo>
                  <a:pt x="3821" y="3334"/>
                </a:lnTo>
                <a:lnTo>
                  <a:pt x="3967" y="3237"/>
                </a:lnTo>
                <a:lnTo>
                  <a:pt x="4088" y="3139"/>
                </a:lnTo>
                <a:lnTo>
                  <a:pt x="4161" y="2993"/>
                </a:lnTo>
                <a:lnTo>
                  <a:pt x="4234" y="2847"/>
                </a:lnTo>
                <a:lnTo>
                  <a:pt x="4259" y="2701"/>
                </a:lnTo>
                <a:lnTo>
                  <a:pt x="4283" y="2531"/>
                </a:lnTo>
                <a:lnTo>
                  <a:pt x="4259" y="2385"/>
                </a:lnTo>
                <a:lnTo>
                  <a:pt x="4234" y="2215"/>
                </a:lnTo>
                <a:lnTo>
                  <a:pt x="4186" y="2093"/>
                </a:lnTo>
                <a:lnTo>
                  <a:pt x="4137" y="1947"/>
                </a:lnTo>
                <a:lnTo>
                  <a:pt x="4064" y="1825"/>
                </a:lnTo>
                <a:lnTo>
                  <a:pt x="3967" y="1704"/>
                </a:lnTo>
                <a:lnTo>
                  <a:pt x="3869" y="1582"/>
                </a:lnTo>
                <a:lnTo>
                  <a:pt x="3748" y="1509"/>
                </a:lnTo>
                <a:lnTo>
                  <a:pt x="3626" y="1436"/>
                </a:lnTo>
                <a:lnTo>
                  <a:pt x="3480" y="1412"/>
                </a:lnTo>
                <a:lnTo>
                  <a:pt x="3431" y="1412"/>
                </a:lnTo>
                <a:lnTo>
                  <a:pt x="3456" y="1363"/>
                </a:lnTo>
                <a:lnTo>
                  <a:pt x="4502" y="1339"/>
                </a:lnTo>
                <a:close/>
                <a:moveTo>
                  <a:pt x="11802" y="6011"/>
                </a:moveTo>
                <a:lnTo>
                  <a:pt x="11753" y="6132"/>
                </a:lnTo>
                <a:lnTo>
                  <a:pt x="11704" y="6254"/>
                </a:lnTo>
                <a:lnTo>
                  <a:pt x="11680" y="6522"/>
                </a:lnTo>
                <a:lnTo>
                  <a:pt x="11656" y="6789"/>
                </a:lnTo>
                <a:lnTo>
                  <a:pt x="11656" y="7057"/>
                </a:lnTo>
                <a:lnTo>
                  <a:pt x="11656" y="7446"/>
                </a:lnTo>
                <a:lnTo>
                  <a:pt x="11704" y="7860"/>
                </a:lnTo>
                <a:lnTo>
                  <a:pt x="9855" y="7860"/>
                </a:lnTo>
                <a:lnTo>
                  <a:pt x="9855" y="7836"/>
                </a:lnTo>
                <a:lnTo>
                  <a:pt x="9831" y="7325"/>
                </a:lnTo>
                <a:lnTo>
                  <a:pt x="9758" y="6814"/>
                </a:lnTo>
                <a:lnTo>
                  <a:pt x="9733" y="6619"/>
                </a:lnTo>
                <a:lnTo>
                  <a:pt x="9733" y="6449"/>
                </a:lnTo>
                <a:lnTo>
                  <a:pt x="9709" y="6084"/>
                </a:lnTo>
                <a:lnTo>
                  <a:pt x="10755" y="6059"/>
                </a:lnTo>
                <a:lnTo>
                  <a:pt x="11802" y="6011"/>
                </a:lnTo>
                <a:close/>
                <a:moveTo>
                  <a:pt x="13870" y="5962"/>
                </a:moveTo>
                <a:lnTo>
                  <a:pt x="14089" y="6011"/>
                </a:lnTo>
                <a:lnTo>
                  <a:pt x="14162" y="6059"/>
                </a:lnTo>
                <a:lnTo>
                  <a:pt x="14235" y="6108"/>
                </a:lnTo>
                <a:lnTo>
                  <a:pt x="14284" y="6157"/>
                </a:lnTo>
                <a:lnTo>
                  <a:pt x="14259" y="6473"/>
                </a:lnTo>
                <a:lnTo>
                  <a:pt x="14284" y="6765"/>
                </a:lnTo>
                <a:lnTo>
                  <a:pt x="14284" y="7081"/>
                </a:lnTo>
                <a:lnTo>
                  <a:pt x="14284" y="7398"/>
                </a:lnTo>
                <a:lnTo>
                  <a:pt x="14235" y="7884"/>
                </a:lnTo>
                <a:lnTo>
                  <a:pt x="12142" y="7860"/>
                </a:lnTo>
                <a:lnTo>
                  <a:pt x="12118" y="7568"/>
                </a:lnTo>
                <a:lnTo>
                  <a:pt x="12094" y="7179"/>
                </a:lnTo>
                <a:lnTo>
                  <a:pt x="12094" y="6789"/>
                </a:lnTo>
                <a:lnTo>
                  <a:pt x="12094" y="6376"/>
                </a:lnTo>
                <a:lnTo>
                  <a:pt x="12069" y="6181"/>
                </a:lnTo>
                <a:lnTo>
                  <a:pt x="12045" y="6011"/>
                </a:lnTo>
                <a:lnTo>
                  <a:pt x="12288" y="5986"/>
                </a:lnTo>
                <a:lnTo>
                  <a:pt x="12872" y="5962"/>
                </a:lnTo>
                <a:close/>
                <a:moveTo>
                  <a:pt x="7276" y="6011"/>
                </a:moveTo>
                <a:lnTo>
                  <a:pt x="9417" y="6059"/>
                </a:lnTo>
                <a:lnTo>
                  <a:pt x="9369" y="6181"/>
                </a:lnTo>
                <a:lnTo>
                  <a:pt x="9344" y="6351"/>
                </a:lnTo>
                <a:lnTo>
                  <a:pt x="9320" y="6497"/>
                </a:lnTo>
                <a:lnTo>
                  <a:pt x="9344" y="6668"/>
                </a:lnTo>
                <a:lnTo>
                  <a:pt x="9369" y="7008"/>
                </a:lnTo>
                <a:lnTo>
                  <a:pt x="9417" y="7276"/>
                </a:lnTo>
                <a:lnTo>
                  <a:pt x="9442" y="7884"/>
                </a:lnTo>
                <a:lnTo>
                  <a:pt x="8176" y="7909"/>
                </a:lnTo>
                <a:lnTo>
                  <a:pt x="7495" y="7957"/>
                </a:lnTo>
                <a:lnTo>
                  <a:pt x="7495" y="7446"/>
                </a:lnTo>
                <a:lnTo>
                  <a:pt x="7471" y="6960"/>
                </a:lnTo>
                <a:lnTo>
                  <a:pt x="7398" y="6473"/>
                </a:lnTo>
                <a:lnTo>
                  <a:pt x="7325" y="6254"/>
                </a:lnTo>
                <a:lnTo>
                  <a:pt x="7276" y="6011"/>
                </a:lnTo>
                <a:close/>
                <a:moveTo>
                  <a:pt x="6911" y="6011"/>
                </a:moveTo>
                <a:lnTo>
                  <a:pt x="6887" y="6205"/>
                </a:lnTo>
                <a:lnTo>
                  <a:pt x="6887" y="6424"/>
                </a:lnTo>
                <a:lnTo>
                  <a:pt x="6960" y="6838"/>
                </a:lnTo>
                <a:lnTo>
                  <a:pt x="6984" y="7130"/>
                </a:lnTo>
                <a:lnTo>
                  <a:pt x="7008" y="7398"/>
                </a:lnTo>
                <a:lnTo>
                  <a:pt x="7008" y="7982"/>
                </a:lnTo>
                <a:lnTo>
                  <a:pt x="6157" y="8030"/>
                </a:lnTo>
                <a:lnTo>
                  <a:pt x="5281" y="8079"/>
                </a:lnTo>
                <a:lnTo>
                  <a:pt x="5062" y="8079"/>
                </a:lnTo>
                <a:lnTo>
                  <a:pt x="5037" y="7203"/>
                </a:lnTo>
                <a:lnTo>
                  <a:pt x="5037" y="6303"/>
                </a:lnTo>
                <a:lnTo>
                  <a:pt x="5037" y="6205"/>
                </a:lnTo>
                <a:lnTo>
                  <a:pt x="5013" y="6035"/>
                </a:lnTo>
                <a:lnTo>
                  <a:pt x="5743" y="6011"/>
                </a:lnTo>
                <a:close/>
                <a:moveTo>
                  <a:pt x="2774" y="6011"/>
                </a:moveTo>
                <a:lnTo>
                  <a:pt x="3091" y="6035"/>
                </a:lnTo>
                <a:lnTo>
                  <a:pt x="3407" y="6059"/>
                </a:lnTo>
                <a:lnTo>
                  <a:pt x="3699" y="6059"/>
                </a:lnTo>
                <a:lnTo>
                  <a:pt x="4648" y="6035"/>
                </a:lnTo>
                <a:lnTo>
                  <a:pt x="4599" y="6303"/>
                </a:lnTo>
                <a:lnTo>
                  <a:pt x="4599" y="6522"/>
                </a:lnTo>
                <a:lnTo>
                  <a:pt x="4575" y="6911"/>
                </a:lnTo>
                <a:lnTo>
                  <a:pt x="4575" y="7300"/>
                </a:lnTo>
                <a:lnTo>
                  <a:pt x="4599" y="8103"/>
                </a:lnTo>
                <a:lnTo>
                  <a:pt x="3869" y="8079"/>
                </a:lnTo>
                <a:lnTo>
                  <a:pt x="3529" y="8055"/>
                </a:lnTo>
                <a:lnTo>
                  <a:pt x="3188" y="8006"/>
                </a:lnTo>
                <a:lnTo>
                  <a:pt x="2701" y="8006"/>
                </a:lnTo>
                <a:lnTo>
                  <a:pt x="2531" y="8030"/>
                </a:lnTo>
                <a:lnTo>
                  <a:pt x="2482" y="7519"/>
                </a:lnTo>
                <a:lnTo>
                  <a:pt x="2434" y="7008"/>
                </a:lnTo>
                <a:lnTo>
                  <a:pt x="2409" y="6741"/>
                </a:lnTo>
                <a:lnTo>
                  <a:pt x="2409" y="6497"/>
                </a:lnTo>
                <a:lnTo>
                  <a:pt x="2434" y="6254"/>
                </a:lnTo>
                <a:lnTo>
                  <a:pt x="2482" y="6011"/>
                </a:lnTo>
                <a:close/>
                <a:moveTo>
                  <a:pt x="10220" y="8639"/>
                </a:moveTo>
                <a:lnTo>
                  <a:pt x="10147" y="8663"/>
                </a:lnTo>
                <a:lnTo>
                  <a:pt x="10098" y="8736"/>
                </a:lnTo>
                <a:lnTo>
                  <a:pt x="10098" y="8809"/>
                </a:lnTo>
                <a:lnTo>
                  <a:pt x="10123" y="8882"/>
                </a:lnTo>
                <a:lnTo>
                  <a:pt x="10196" y="9052"/>
                </a:lnTo>
                <a:lnTo>
                  <a:pt x="10317" y="9198"/>
                </a:lnTo>
                <a:lnTo>
                  <a:pt x="10439" y="9320"/>
                </a:lnTo>
                <a:lnTo>
                  <a:pt x="10366" y="9393"/>
                </a:lnTo>
                <a:lnTo>
                  <a:pt x="10317" y="9490"/>
                </a:lnTo>
                <a:lnTo>
                  <a:pt x="10269" y="9563"/>
                </a:lnTo>
                <a:lnTo>
                  <a:pt x="10269" y="9660"/>
                </a:lnTo>
                <a:lnTo>
                  <a:pt x="10293" y="9733"/>
                </a:lnTo>
                <a:lnTo>
                  <a:pt x="10317" y="9758"/>
                </a:lnTo>
                <a:lnTo>
                  <a:pt x="10342" y="9758"/>
                </a:lnTo>
                <a:lnTo>
                  <a:pt x="10439" y="9733"/>
                </a:lnTo>
                <a:lnTo>
                  <a:pt x="10536" y="9709"/>
                </a:lnTo>
                <a:lnTo>
                  <a:pt x="10707" y="9587"/>
                </a:lnTo>
                <a:lnTo>
                  <a:pt x="10780" y="9660"/>
                </a:lnTo>
                <a:lnTo>
                  <a:pt x="10877" y="9733"/>
                </a:lnTo>
                <a:lnTo>
                  <a:pt x="10999" y="9782"/>
                </a:lnTo>
                <a:lnTo>
                  <a:pt x="11096" y="9806"/>
                </a:lnTo>
                <a:lnTo>
                  <a:pt x="11145" y="9782"/>
                </a:lnTo>
                <a:lnTo>
                  <a:pt x="11193" y="9782"/>
                </a:lnTo>
                <a:lnTo>
                  <a:pt x="11266" y="9685"/>
                </a:lnTo>
                <a:lnTo>
                  <a:pt x="11291" y="9636"/>
                </a:lnTo>
                <a:lnTo>
                  <a:pt x="11315" y="9587"/>
                </a:lnTo>
                <a:lnTo>
                  <a:pt x="11291" y="9539"/>
                </a:lnTo>
                <a:lnTo>
                  <a:pt x="11266" y="9490"/>
                </a:lnTo>
                <a:lnTo>
                  <a:pt x="11218" y="9417"/>
                </a:lnTo>
                <a:lnTo>
                  <a:pt x="11169" y="9393"/>
                </a:lnTo>
                <a:lnTo>
                  <a:pt x="11047" y="9295"/>
                </a:lnTo>
                <a:lnTo>
                  <a:pt x="11266" y="9150"/>
                </a:lnTo>
                <a:lnTo>
                  <a:pt x="11485" y="9028"/>
                </a:lnTo>
                <a:lnTo>
                  <a:pt x="11558" y="8979"/>
                </a:lnTo>
                <a:lnTo>
                  <a:pt x="11607" y="8906"/>
                </a:lnTo>
                <a:lnTo>
                  <a:pt x="11631" y="8833"/>
                </a:lnTo>
                <a:lnTo>
                  <a:pt x="11607" y="8760"/>
                </a:lnTo>
                <a:lnTo>
                  <a:pt x="11558" y="8712"/>
                </a:lnTo>
                <a:lnTo>
                  <a:pt x="11510" y="8663"/>
                </a:lnTo>
                <a:lnTo>
                  <a:pt x="11437" y="8639"/>
                </a:lnTo>
                <a:lnTo>
                  <a:pt x="11339" y="8663"/>
                </a:lnTo>
                <a:lnTo>
                  <a:pt x="11193" y="8736"/>
                </a:lnTo>
                <a:lnTo>
                  <a:pt x="11047" y="8833"/>
                </a:lnTo>
                <a:lnTo>
                  <a:pt x="10780" y="9028"/>
                </a:lnTo>
                <a:lnTo>
                  <a:pt x="10512" y="8785"/>
                </a:lnTo>
                <a:lnTo>
                  <a:pt x="10366" y="8687"/>
                </a:lnTo>
                <a:lnTo>
                  <a:pt x="10293" y="8639"/>
                </a:lnTo>
                <a:close/>
                <a:moveTo>
                  <a:pt x="12191" y="8322"/>
                </a:moveTo>
                <a:lnTo>
                  <a:pt x="14211" y="8347"/>
                </a:lnTo>
                <a:lnTo>
                  <a:pt x="14186" y="9028"/>
                </a:lnTo>
                <a:lnTo>
                  <a:pt x="14186" y="9368"/>
                </a:lnTo>
                <a:lnTo>
                  <a:pt x="14211" y="9709"/>
                </a:lnTo>
                <a:lnTo>
                  <a:pt x="14235" y="10171"/>
                </a:lnTo>
                <a:lnTo>
                  <a:pt x="13992" y="10147"/>
                </a:lnTo>
                <a:lnTo>
                  <a:pt x="13724" y="10147"/>
                </a:lnTo>
                <a:lnTo>
                  <a:pt x="13213" y="10171"/>
                </a:lnTo>
                <a:lnTo>
                  <a:pt x="12191" y="10196"/>
                </a:lnTo>
                <a:lnTo>
                  <a:pt x="12191" y="10196"/>
                </a:lnTo>
                <a:lnTo>
                  <a:pt x="12240" y="9247"/>
                </a:lnTo>
                <a:lnTo>
                  <a:pt x="12215" y="8785"/>
                </a:lnTo>
                <a:lnTo>
                  <a:pt x="12191" y="8322"/>
                </a:lnTo>
                <a:close/>
                <a:moveTo>
                  <a:pt x="7008" y="8420"/>
                </a:moveTo>
                <a:lnTo>
                  <a:pt x="7033" y="9320"/>
                </a:lnTo>
                <a:lnTo>
                  <a:pt x="7033" y="9782"/>
                </a:lnTo>
                <a:lnTo>
                  <a:pt x="7033" y="10220"/>
                </a:lnTo>
                <a:lnTo>
                  <a:pt x="5110" y="10220"/>
                </a:lnTo>
                <a:lnTo>
                  <a:pt x="5110" y="9368"/>
                </a:lnTo>
                <a:lnTo>
                  <a:pt x="5086" y="8541"/>
                </a:lnTo>
                <a:lnTo>
                  <a:pt x="6059" y="8493"/>
                </a:lnTo>
                <a:lnTo>
                  <a:pt x="7008" y="8420"/>
                </a:lnTo>
                <a:close/>
                <a:moveTo>
                  <a:pt x="9490" y="8322"/>
                </a:moveTo>
                <a:lnTo>
                  <a:pt x="9539" y="9052"/>
                </a:lnTo>
                <a:lnTo>
                  <a:pt x="9539" y="9417"/>
                </a:lnTo>
                <a:lnTo>
                  <a:pt x="9514" y="9782"/>
                </a:lnTo>
                <a:lnTo>
                  <a:pt x="9466" y="10220"/>
                </a:lnTo>
                <a:lnTo>
                  <a:pt x="7519" y="10220"/>
                </a:lnTo>
                <a:lnTo>
                  <a:pt x="7544" y="9782"/>
                </a:lnTo>
                <a:lnTo>
                  <a:pt x="7519" y="9320"/>
                </a:lnTo>
                <a:lnTo>
                  <a:pt x="7495" y="8420"/>
                </a:lnTo>
                <a:lnTo>
                  <a:pt x="7495" y="8395"/>
                </a:lnTo>
                <a:lnTo>
                  <a:pt x="7982" y="8371"/>
                </a:lnTo>
                <a:lnTo>
                  <a:pt x="9490" y="8322"/>
                </a:lnTo>
                <a:close/>
                <a:moveTo>
                  <a:pt x="11753" y="8322"/>
                </a:moveTo>
                <a:lnTo>
                  <a:pt x="11802" y="8906"/>
                </a:lnTo>
                <a:lnTo>
                  <a:pt x="11802" y="9563"/>
                </a:lnTo>
                <a:lnTo>
                  <a:pt x="11753" y="10196"/>
                </a:lnTo>
                <a:lnTo>
                  <a:pt x="11680" y="10196"/>
                </a:lnTo>
                <a:lnTo>
                  <a:pt x="9879" y="10220"/>
                </a:lnTo>
                <a:lnTo>
                  <a:pt x="9928" y="9879"/>
                </a:lnTo>
                <a:lnTo>
                  <a:pt x="9952" y="9490"/>
                </a:lnTo>
                <a:lnTo>
                  <a:pt x="9952" y="9101"/>
                </a:lnTo>
                <a:lnTo>
                  <a:pt x="9928" y="8712"/>
                </a:lnTo>
                <a:lnTo>
                  <a:pt x="9904" y="8322"/>
                </a:lnTo>
                <a:close/>
                <a:moveTo>
                  <a:pt x="2555" y="8298"/>
                </a:moveTo>
                <a:lnTo>
                  <a:pt x="2750" y="8371"/>
                </a:lnTo>
                <a:lnTo>
                  <a:pt x="2945" y="8420"/>
                </a:lnTo>
                <a:lnTo>
                  <a:pt x="3334" y="8468"/>
                </a:lnTo>
                <a:lnTo>
                  <a:pt x="3650" y="8517"/>
                </a:lnTo>
                <a:lnTo>
                  <a:pt x="3991" y="8517"/>
                </a:lnTo>
                <a:lnTo>
                  <a:pt x="4624" y="8541"/>
                </a:lnTo>
                <a:lnTo>
                  <a:pt x="4648" y="9368"/>
                </a:lnTo>
                <a:lnTo>
                  <a:pt x="4648" y="10220"/>
                </a:lnTo>
                <a:lnTo>
                  <a:pt x="3285" y="10220"/>
                </a:lnTo>
                <a:lnTo>
                  <a:pt x="2920" y="10244"/>
                </a:lnTo>
                <a:lnTo>
                  <a:pt x="2555" y="10293"/>
                </a:lnTo>
                <a:lnTo>
                  <a:pt x="2580" y="9393"/>
                </a:lnTo>
                <a:lnTo>
                  <a:pt x="2580" y="8931"/>
                </a:lnTo>
                <a:lnTo>
                  <a:pt x="2580" y="8468"/>
                </a:lnTo>
                <a:lnTo>
                  <a:pt x="2555" y="8298"/>
                </a:lnTo>
                <a:close/>
                <a:moveTo>
                  <a:pt x="14259" y="10658"/>
                </a:moveTo>
                <a:lnTo>
                  <a:pt x="14259" y="11023"/>
                </a:lnTo>
                <a:lnTo>
                  <a:pt x="14235" y="11364"/>
                </a:lnTo>
                <a:lnTo>
                  <a:pt x="14186" y="11972"/>
                </a:lnTo>
                <a:lnTo>
                  <a:pt x="14162" y="12288"/>
                </a:lnTo>
                <a:lnTo>
                  <a:pt x="14162" y="12434"/>
                </a:lnTo>
                <a:lnTo>
                  <a:pt x="14186" y="12579"/>
                </a:lnTo>
                <a:lnTo>
                  <a:pt x="14186" y="12579"/>
                </a:lnTo>
                <a:lnTo>
                  <a:pt x="13773" y="12556"/>
                </a:lnTo>
                <a:lnTo>
                  <a:pt x="13018" y="12532"/>
                </a:lnTo>
                <a:lnTo>
                  <a:pt x="12142" y="12556"/>
                </a:lnTo>
                <a:lnTo>
                  <a:pt x="12167" y="12167"/>
                </a:lnTo>
                <a:lnTo>
                  <a:pt x="12167" y="11777"/>
                </a:lnTo>
                <a:lnTo>
                  <a:pt x="12142" y="11412"/>
                </a:lnTo>
                <a:lnTo>
                  <a:pt x="12142" y="11023"/>
                </a:lnTo>
                <a:lnTo>
                  <a:pt x="12167" y="10731"/>
                </a:lnTo>
                <a:lnTo>
                  <a:pt x="13213" y="10707"/>
                </a:lnTo>
                <a:lnTo>
                  <a:pt x="14259" y="10658"/>
                </a:lnTo>
                <a:close/>
                <a:moveTo>
                  <a:pt x="11729" y="10731"/>
                </a:moveTo>
                <a:lnTo>
                  <a:pt x="11704" y="10828"/>
                </a:lnTo>
                <a:lnTo>
                  <a:pt x="11704" y="11266"/>
                </a:lnTo>
                <a:lnTo>
                  <a:pt x="11704" y="11704"/>
                </a:lnTo>
                <a:lnTo>
                  <a:pt x="11704" y="12142"/>
                </a:lnTo>
                <a:lnTo>
                  <a:pt x="11680" y="12580"/>
                </a:lnTo>
                <a:lnTo>
                  <a:pt x="11510" y="12580"/>
                </a:lnTo>
                <a:lnTo>
                  <a:pt x="9733" y="12653"/>
                </a:lnTo>
                <a:lnTo>
                  <a:pt x="9758" y="12556"/>
                </a:lnTo>
                <a:lnTo>
                  <a:pt x="9733" y="12459"/>
                </a:lnTo>
                <a:lnTo>
                  <a:pt x="9709" y="12240"/>
                </a:lnTo>
                <a:lnTo>
                  <a:pt x="9709" y="11850"/>
                </a:lnTo>
                <a:lnTo>
                  <a:pt x="9733" y="11461"/>
                </a:lnTo>
                <a:lnTo>
                  <a:pt x="9806" y="10755"/>
                </a:lnTo>
                <a:lnTo>
                  <a:pt x="11729" y="10731"/>
                </a:lnTo>
                <a:close/>
                <a:moveTo>
                  <a:pt x="2555" y="10609"/>
                </a:moveTo>
                <a:lnTo>
                  <a:pt x="2872" y="10658"/>
                </a:lnTo>
                <a:lnTo>
                  <a:pt x="3188" y="10707"/>
                </a:lnTo>
                <a:lnTo>
                  <a:pt x="3845" y="10707"/>
                </a:lnTo>
                <a:lnTo>
                  <a:pt x="4624" y="10731"/>
                </a:lnTo>
                <a:lnTo>
                  <a:pt x="4599" y="11680"/>
                </a:lnTo>
                <a:lnTo>
                  <a:pt x="4575" y="12653"/>
                </a:lnTo>
                <a:lnTo>
                  <a:pt x="4064" y="12629"/>
                </a:lnTo>
                <a:lnTo>
                  <a:pt x="3553" y="12629"/>
                </a:lnTo>
                <a:lnTo>
                  <a:pt x="3042" y="12653"/>
                </a:lnTo>
                <a:lnTo>
                  <a:pt x="2555" y="12702"/>
                </a:lnTo>
                <a:lnTo>
                  <a:pt x="2555" y="11680"/>
                </a:lnTo>
                <a:lnTo>
                  <a:pt x="2531" y="10634"/>
                </a:lnTo>
                <a:lnTo>
                  <a:pt x="2555" y="10609"/>
                </a:lnTo>
                <a:close/>
                <a:moveTo>
                  <a:pt x="5378" y="10731"/>
                </a:moveTo>
                <a:lnTo>
                  <a:pt x="6984" y="10755"/>
                </a:lnTo>
                <a:lnTo>
                  <a:pt x="6887" y="12045"/>
                </a:lnTo>
                <a:lnTo>
                  <a:pt x="6862" y="12386"/>
                </a:lnTo>
                <a:lnTo>
                  <a:pt x="6887" y="12556"/>
                </a:lnTo>
                <a:lnTo>
                  <a:pt x="6911" y="12653"/>
                </a:lnTo>
                <a:lnTo>
                  <a:pt x="6960" y="12702"/>
                </a:lnTo>
                <a:lnTo>
                  <a:pt x="6035" y="12702"/>
                </a:lnTo>
                <a:lnTo>
                  <a:pt x="5110" y="12678"/>
                </a:lnTo>
                <a:lnTo>
                  <a:pt x="5062" y="12678"/>
                </a:lnTo>
                <a:lnTo>
                  <a:pt x="5062" y="12653"/>
                </a:lnTo>
                <a:lnTo>
                  <a:pt x="5062" y="11704"/>
                </a:lnTo>
                <a:lnTo>
                  <a:pt x="5110" y="10731"/>
                </a:lnTo>
                <a:close/>
                <a:moveTo>
                  <a:pt x="9393" y="10755"/>
                </a:moveTo>
                <a:lnTo>
                  <a:pt x="9296" y="11583"/>
                </a:lnTo>
                <a:lnTo>
                  <a:pt x="9271" y="11826"/>
                </a:lnTo>
                <a:lnTo>
                  <a:pt x="9247" y="12118"/>
                </a:lnTo>
                <a:lnTo>
                  <a:pt x="9271" y="12288"/>
                </a:lnTo>
                <a:lnTo>
                  <a:pt x="9271" y="12434"/>
                </a:lnTo>
                <a:lnTo>
                  <a:pt x="9320" y="12556"/>
                </a:lnTo>
                <a:lnTo>
                  <a:pt x="9369" y="12678"/>
                </a:lnTo>
                <a:lnTo>
                  <a:pt x="8225" y="12702"/>
                </a:lnTo>
                <a:lnTo>
                  <a:pt x="7325" y="12702"/>
                </a:lnTo>
                <a:lnTo>
                  <a:pt x="7349" y="12678"/>
                </a:lnTo>
                <a:lnTo>
                  <a:pt x="7373" y="12264"/>
                </a:lnTo>
                <a:lnTo>
                  <a:pt x="7398" y="11777"/>
                </a:lnTo>
                <a:lnTo>
                  <a:pt x="7471" y="10755"/>
                </a:lnTo>
                <a:close/>
                <a:moveTo>
                  <a:pt x="13578" y="5451"/>
                </a:moveTo>
                <a:lnTo>
                  <a:pt x="13335" y="5475"/>
                </a:lnTo>
                <a:lnTo>
                  <a:pt x="12945" y="5500"/>
                </a:lnTo>
                <a:lnTo>
                  <a:pt x="11607" y="5573"/>
                </a:lnTo>
                <a:lnTo>
                  <a:pt x="10950" y="5621"/>
                </a:lnTo>
                <a:lnTo>
                  <a:pt x="10293" y="5646"/>
                </a:lnTo>
                <a:lnTo>
                  <a:pt x="9150" y="5621"/>
                </a:lnTo>
                <a:lnTo>
                  <a:pt x="8006" y="5621"/>
                </a:lnTo>
                <a:lnTo>
                  <a:pt x="6887" y="5597"/>
                </a:lnTo>
                <a:lnTo>
                  <a:pt x="5743" y="5597"/>
                </a:lnTo>
                <a:lnTo>
                  <a:pt x="4624" y="5621"/>
                </a:lnTo>
                <a:lnTo>
                  <a:pt x="3504" y="5646"/>
                </a:lnTo>
                <a:lnTo>
                  <a:pt x="3188" y="5646"/>
                </a:lnTo>
                <a:lnTo>
                  <a:pt x="2872" y="5621"/>
                </a:lnTo>
                <a:lnTo>
                  <a:pt x="2531" y="5621"/>
                </a:lnTo>
                <a:lnTo>
                  <a:pt x="2385" y="5670"/>
                </a:lnTo>
                <a:lnTo>
                  <a:pt x="2239" y="5719"/>
                </a:lnTo>
                <a:lnTo>
                  <a:pt x="2190" y="5792"/>
                </a:lnTo>
                <a:lnTo>
                  <a:pt x="2166" y="5865"/>
                </a:lnTo>
                <a:lnTo>
                  <a:pt x="2190" y="5938"/>
                </a:lnTo>
                <a:lnTo>
                  <a:pt x="2239" y="5986"/>
                </a:lnTo>
                <a:lnTo>
                  <a:pt x="2166" y="6108"/>
                </a:lnTo>
                <a:lnTo>
                  <a:pt x="2117" y="6254"/>
                </a:lnTo>
                <a:lnTo>
                  <a:pt x="2093" y="6522"/>
                </a:lnTo>
                <a:lnTo>
                  <a:pt x="2069" y="6935"/>
                </a:lnTo>
                <a:lnTo>
                  <a:pt x="2069" y="7325"/>
                </a:lnTo>
                <a:lnTo>
                  <a:pt x="2117" y="8128"/>
                </a:lnTo>
                <a:lnTo>
                  <a:pt x="2166" y="8736"/>
                </a:lnTo>
                <a:lnTo>
                  <a:pt x="2166" y="9344"/>
                </a:lnTo>
                <a:lnTo>
                  <a:pt x="2142" y="10561"/>
                </a:lnTo>
                <a:lnTo>
                  <a:pt x="2117" y="11753"/>
                </a:lnTo>
                <a:lnTo>
                  <a:pt x="2093" y="12361"/>
                </a:lnTo>
                <a:lnTo>
                  <a:pt x="2117" y="12970"/>
                </a:lnTo>
                <a:lnTo>
                  <a:pt x="2117" y="13043"/>
                </a:lnTo>
                <a:lnTo>
                  <a:pt x="2166" y="13116"/>
                </a:lnTo>
                <a:lnTo>
                  <a:pt x="2215" y="13164"/>
                </a:lnTo>
                <a:lnTo>
                  <a:pt x="2288" y="13189"/>
                </a:lnTo>
                <a:lnTo>
                  <a:pt x="2361" y="13189"/>
                </a:lnTo>
                <a:lnTo>
                  <a:pt x="2434" y="13164"/>
                </a:lnTo>
                <a:lnTo>
                  <a:pt x="2482" y="13116"/>
                </a:lnTo>
                <a:lnTo>
                  <a:pt x="2531" y="13067"/>
                </a:lnTo>
                <a:lnTo>
                  <a:pt x="3821" y="13067"/>
                </a:lnTo>
                <a:lnTo>
                  <a:pt x="4453" y="13091"/>
                </a:lnTo>
                <a:lnTo>
                  <a:pt x="5110" y="13091"/>
                </a:lnTo>
                <a:lnTo>
                  <a:pt x="6668" y="13140"/>
                </a:lnTo>
                <a:lnTo>
                  <a:pt x="8225" y="13140"/>
                </a:lnTo>
                <a:lnTo>
                  <a:pt x="9758" y="13116"/>
                </a:lnTo>
                <a:lnTo>
                  <a:pt x="11315" y="13067"/>
                </a:lnTo>
                <a:lnTo>
                  <a:pt x="12118" y="13043"/>
                </a:lnTo>
                <a:lnTo>
                  <a:pt x="12921" y="13091"/>
                </a:lnTo>
                <a:lnTo>
                  <a:pt x="14600" y="13091"/>
                </a:lnTo>
                <a:lnTo>
                  <a:pt x="14649" y="13043"/>
                </a:lnTo>
                <a:lnTo>
                  <a:pt x="14722" y="13018"/>
                </a:lnTo>
                <a:lnTo>
                  <a:pt x="14746" y="12970"/>
                </a:lnTo>
                <a:lnTo>
                  <a:pt x="14795" y="12897"/>
                </a:lnTo>
                <a:lnTo>
                  <a:pt x="14795" y="12824"/>
                </a:lnTo>
                <a:lnTo>
                  <a:pt x="14795" y="12775"/>
                </a:lnTo>
                <a:lnTo>
                  <a:pt x="14746" y="12702"/>
                </a:lnTo>
                <a:lnTo>
                  <a:pt x="14746" y="12678"/>
                </a:lnTo>
                <a:lnTo>
                  <a:pt x="14673" y="12605"/>
                </a:lnTo>
                <a:lnTo>
                  <a:pt x="14697" y="12507"/>
                </a:lnTo>
                <a:lnTo>
                  <a:pt x="14770" y="11753"/>
                </a:lnTo>
                <a:lnTo>
                  <a:pt x="14795" y="11023"/>
                </a:lnTo>
                <a:lnTo>
                  <a:pt x="14770" y="10269"/>
                </a:lnTo>
                <a:lnTo>
                  <a:pt x="14722" y="9514"/>
                </a:lnTo>
                <a:lnTo>
                  <a:pt x="14697" y="8979"/>
                </a:lnTo>
                <a:lnTo>
                  <a:pt x="14722" y="8468"/>
                </a:lnTo>
                <a:lnTo>
                  <a:pt x="14770" y="7398"/>
                </a:lnTo>
                <a:lnTo>
                  <a:pt x="14795" y="7033"/>
                </a:lnTo>
                <a:lnTo>
                  <a:pt x="14770" y="6668"/>
                </a:lnTo>
                <a:lnTo>
                  <a:pt x="14722" y="6327"/>
                </a:lnTo>
                <a:lnTo>
                  <a:pt x="14624" y="5986"/>
                </a:lnTo>
                <a:lnTo>
                  <a:pt x="14624" y="5889"/>
                </a:lnTo>
                <a:lnTo>
                  <a:pt x="14600" y="5816"/>
                </a:lnTo>
                <a:lnTo>
                  <a:pt x="14551" y="5719"/>
                </a:lnTo>
                <a:lnTo>
                  <a:pt x="14478" y="5670"/>
                </a:lnTo>
                <a:lnTo>
                  <a:pt x="14381" y="5597"/>
                </a:lnTo>
                <a:lnTo>
                  <a:pt x="14284" y="5548"/>
                </a:lnTo>
                <a:lnTo>
                  <a:pt x="14065" y="5500"/>
                </a:lnTo>
                <a:lnTo>
                  <a:pt x="13846" y="5475"/>
                </a:lnTo>
                <a:lnTo>
                  <a:pt x="13578" y="5451"/>
                </a:lnTo>
                <a:close/>
                <a:moveTo>
                  <a:pt x="3796" y="4137"/>
                </a:moveTo>
                <a:lnTo>
                  <a:pt x="4916" y="4161"/>
                </a:lnTo>
                <a:lnTo>
                  <a:pt x="6059" y="4186"/>
                </a:lnTo>
                <a:lnTo>
                  <a:pt x="7179" y="4234"/>
                </a:lnTo>
                <a:lnTo>
                  <a:pt x="8322" y="4283"/>
                </a:lnTo>
                <a:lnTo>
                  <a:pt x="9393" y="4259"/>
                </a:lnTo>
                <a:lnTo>
                  <a:pt x="10463" y="4234"/>
                </a:lnTo>
                <a:lnTo>
                  <a:pt x="11534" y="4210"/>
                </a:lnTo>
                <a:lnTo>
                  <a:pt x="12605" y="4234"/>
                </a:lnTo>
                <a:lnTo>
                  <a:pt x="13529" y="4259"/>
                </a:lnTo>
                <a:lnTo>
                  <a:pt x="13992" y="4234"/>
                </a:lnTo>
                <a:lnTo>
                  <a:pt x="14478" y="4210"/>
                </a:lnTo>
                <a:lnTo>
                  <a:pt x="14916" y="4186"/>
                </a:lnTo>
                <a:lnTo>
                  <a:pt x="15379" y="4186"/>
                </a:lnTo>
                <a:lnTo>
                  <a:pt x="15817" y="4210"/>
                </a:lnTo>
                <a:lnTo>
                  <a:pt x="16060" y="4234"/>
                </a:lnTo>
                <a:lnTo>
                  <a:pt x="16279" y="4283"/>
                </a:lnTo>
                <a:lnTo>
                  <a:pt x="16303" y="4283"/>
                </a:lnTo>
                <a:lnTo>
                  <a:pt x="16303" y="4697"/>
                </a:lnTo>
                <a:lnTo>
                  <a:pt x="16279" y="5086"/>
                </a:lnTo>
                <a:lnTo>
                  <a:pt x="16230" y="6084"/>
                </a:lnTo>
                <a:lnTo>
                  <a:pt x="16206" y="7081"/>
                </a:lnTo>
                <a:lnTo>
                  <a:pt x="16182" y="9077"/>
                </a:lnTo>
                <a:lnTo>
                  <a:pt x="16157" y="10050"/>
                </a:lnTo>
                <a:lnTo>
                  <a:pt x="16133" y="10999"/>
                </a:lnTo>
                <a:lnTo>
                  <a:pt x="16157" y="11534"/>
                </a:lnTo>
                <a:lnTo>
                  <a:pt x="16206" y="12045"/>
                </a:lnTo>
                <a:lnTo>
                  <a:pt x="16279" y="12556"/>
                </a:lnTo>
                <a:lnTo>
                  <a:pt x="16328" y="13067"/>
                </a:lnTo>
                <a:lnTo>
                  <a:pt x="16328" y="13627"/>
                </a:lnTo>
                <a:lnTo>
                  <a:pt x="16303" y="14186"/>
                </a:lnTo>
                <a:lnTo>
                  <a:pt x="15281" y="14284"/>
                </a:lnTo>
                <a:lnTo>
                  <a:pt x="14259" y="14332"/>
                </a:lnTo>
                <a:lnTo>
                  <a:pt x="13213" y="14357"/>
                </a:lnTo>
                <a:lnTo>
                  <a:pt x="12191" y="14381"/>
                </a:lnTo>
                <a:lnTo>
                  <a:pt x="11096" y="14405"/>
                </a:lnTo>
                <a:lnTo>
                  <a:pt x="10025" y="14430"/>
                </a:lnTo>
                <a:lnTo>
                  <a:pt x="7860" y="14527"/>
                </a:lnTo>
                <a:lnTo>
                  <a:pt x="6789" y="14551"/>
                </a:lnTo>
                <a:lnTo>
                  <a:pt x="5719" y="14551"/>
                </a:lnTo>
                <a:lnTo>
                  <a:pt x="3602" y="14478"/>
                </a:lnTo>
                <a:lnTo>
                  <a:pt x="2604" y="14478"/>
                </a:lnTo>
                <a:lnTo>
                  <a:pt x="1606" y="14503"/>
                </a:lnTo>
                <a:lnTo>
                  <a:pt x="1047" y="14478"/>
                </a:lnTo>
                <a:lnTo>
                  <a:pt x="779" y="14478"/>
                </a:lnTo>
                <a:lnTo>
                  <a:pt x="633" y="14503"/>
                </a:lnTo>
                <a:lnTo>
                  <a:pt x="512" y="14527"/>
                </a:lnTo>
                <a:lnTo>
                  <a:pt x="463" y="13700"/>
                </a:lnTo>
                <a:lnTo>
                  <a:pt x="439" y="12848"/>
                </a:lnTo>
                <a:lnTo>
                  <a:pt x="439" y="11169"/>
                </a:lnTo>
                <a:lnTo>
                  <a:pt x="463" y="9466"/>
                </a:lnTo>
                <a:lnTo>
                  <a:pt x="487" y="7787"/>
                </a:lnTo>
                <a:lnTo>
                  <a:pt x="487" y="6887"/>
                </a:lnTo>
                <a:lnTo>
                  <a:pt x="463" y="5986"/>
                </a:lnTo>
                <a:lnTo>
                  <a:pt x="439" y="5086"/>
                </a:lnTo>
                <a:lnTo>
                  <a:pt x="463" y="4648"/>
                </a:lnTo>
                <a:lnTo>
                  <a:pt x="463" y="4186"/>
                </a:lnTo>
                <a:lnTo>
                  <a:pt x="804" y="4161"/>
                </a:lnTo>
                <a:lnTo>
                  <a:pt x="1144" y="4186"/>
                </a:lnTo>
                <a:lnTo>
                  <a:pt x="1801" y="4210"/>
                </a:lnTo>
                <a:lnTo>
                  <a:pt x="2288" y="4210"/>
                </a:lnTo>
                <a:lnTo>
                  <a:pt x="2799" y="4186"/>
                </a:lnTo>
                <a:lnTo>
                  <a:pt x="3285" y="4161"/>
                </a:lnTo>
                <a:lnTo>
                  <a:pt x="3796" y="4137"/>
                </a:lnTo>
                <a:close/>
                <a:moveTo>
                  <a:pt x="15671" y="14770"/>
                </a:moveTo>
                <a:lnTo>
                  <a:pt x="15500" y="14965"/>
                </a:lnTo>
                <a:lnTo>
                  <a:pt x="15403" y="15062"/>
                </a:lnTo>
                <a:lnTo>
                  <a:pt x="15354" y="15184"/>
                </a:lnTo>
                <a:lnTo>
                  <a:pt x="15087" y="15184"/>
                </a:lnTo>
                <a:lnTo>
                  <a:pt x="15184" y="14989"/>
                </a:lnTo>
                <a:lnTo>
                  <a:pt x="15208" y="14892"/>
                </a:lnTo>
                <a:lnTo>
                  <a:pt x="15233" y="14770"/>
                </a:lnTo>
                <a:close/>
                <a:moveTo>
                  <a:pt x="15038" y="14795"/>
                </a:moveTo>
                <a:lnTo>
                  <a:pt x="14965" y="14868"/>
                </a:lnTo>
                <a:lnTo>
                  <a:pt x="14868" y="15014"/>
                </a:lnTo>
                <a:lnTo>
                  <a:pt x="14770" y="15184"/>
                </a:lnTo>
                <a:lnTo>
                  <a:pt x="14405" y="15208"/>
                </a:lnTo>
                <a:lnTo>
                  <a:pt x="14527" y="15014"/>
                </a:lnTo>
                <a:lnTo>
                  <a:pt x="14649" y="14795"/>
                </a:lnTo>
                <a:close/>
                <a:moveTo>
                  <a:pt x="10877" y="14843"/>
                </a:moveTo>
                <a:lnTo>
                  <a:pt x="10755" y="15014"/>
                </a:lnTo>
                <a:lnTo>
                  <a:pt x="10634" y="15233"/>
                </a:lnTo>
                <a:lnTo>
                  <a:pt x="10220" y="15233"/>
                </a:lnTo>
                <a:lnTo>
                  <a:pt x="10293" y="15038"/>
                </a:lnTo>
                <a:lnTo>
                  <a:pt x="10342" y="14868"/>
                </a:lnTo>
                <a:lnTo>
                  <a:pt x="10877" y="14843"/>
                </a:lnTo>
                <a:close/>
                <a:moveTo>
                  <a:pt x="11753" y="14819"/>
                </a:moveTo>
                <a:lnTo>
                  <a:pt x="11729" y="14868"/>
                </a:lnTo>
                <a:lnTo>
                  <a:pt x="11607" y="15038"/>
                </a:lnTo>
                <a:lnTo>
                  <a:pt x="11485" y="15233"/>
                </a:lnTo>
                <a:lnTo>
                  <a:pt x="11072" y="15233"/>
                </a:lnTo>
                <a:lnTo>
                  <a:pt x="11169" y="15038"/>
                </a:lnTo>
                <a:lnTo>
                  <a:pt x="11291" y="14843"/>
                </a:lnTo>
                <a:lnTo>
                  <a:pt x="11753" y="14819"/>
                </a:lnTo>
                <a:close/>
                <a:moveTo>
                  <a:pt x="12532" y="14819"/>
                </a:moveTo>
                <a:lnTo>
                  <a:pt x="12507" y="14868"/>
                </a:lnTo>
                <a:lnTo>
                  <a:pt x="12313" y="15233"/>
                </a:lnTo>
                <a:lnTo>
                  <a:pt x="11899" y="15233"/>
                </a:lnTo>
                <a:lnTo>
                  <a:pt x="12021" y="15014"/>
                </a:lnTo>
                <a:lnTo>
                  <a:pt x="12069" y="14916"/>
                </a:lnTo>
                <a:lnTo>
                  <a:pt x="12094" y="14819"/>
                </a:lnTo>
                <a:close/>
                <a:moveTo>
                  <a:pt x="13529" y="14819"/>
                </a:moveTo>
                <a:lnTo>
                  <a:pt x="13481" y="14868"/>
                </a:lnTo>
                <a:lnTo>
                  <a:pt x="13237" y="15233"/>
                </a:lnTo>
                <a:lnTo>
                  <a:pt x="12678" y="15233"/>
                </a:lnTo>
                <a:lnTo>
                  <a:pt x="12775" y="15014"/>
                </a:lnTo>
                <a:lnTo>
                  <a:pt x="12897" y="14819"/>
                </a:lnTo>
                <a:close/>
                <a:moveTo>
                  <a:pt x="14357" y="14795"/>
                </a:moveTo>
                <a:lnTo>
                  <a:pt x="14186" y="15014"/>
                </a:lnTo>
                <a:lnTo>
                  <a:pt x="14016" y="15208"/>
                </a:lnTo>
                <a:lnTo>
                  <a:pt x="13627" y="15233"/>
                </a:lnTo>
                <a:lnTo>
                  <a:pt x="13724" y="15062"/>
                </a:lnTo>
                <a:lnTo>
                  <a:pt x="13846" y="14868"/>
                </a:lnTo>
                <a:lnTo>
                  <a:pt x="13870" y="14819"/>
                </a:lnTo>
                <a:lnTo>
                  <a:pt x="14357" y="14795"/>
                </a:lnTo>
                <a:close/>
                <a:moveTo>
                  <a:pt x="10025" y="14868"/>
                </a:moveTo>
                <a:lnTo>
                  <a:pt x="9952" y="14989"/>
                </a:lnTo>
                <a:lnTo>
                  <a:pt x="9831" y="15233"/>
                </a:lnTo>
                <a:lnTo>
                  <a:pt x="9320" y="15257"/>
                </a:lnTo>
                <a:lnTo>
                  <a:pt x="9417" y="15087"/>
                </a:lnTo>
                <a:lnTo>
                  <a:pt x="9514" y="14892"/>
                </a:lnTo>
                <a:lnTo>
                  <a:pt x="10025" y="14868"/>
                </a:lnTo>
                <a:close/>
                <a:moveTo>
                  <a:pt x="9101" y="14916"/>
                </a:moveTo>
                <a:lnTo>
                  <a:pt x="9052" y="14989"/>
                </a:lnTo>
                <a:lnTo>
                  <a:pt x="8955" y="15111"/>
                </a:lnTo>
                <a:lnTo>
                  <a:pt x="8858" y="15281"/>
                </a:lnTo>
                <a:lnTo>
                  <a:pt x="8663" y="15281"/>
                </a:lnTo>
                <a:lnTo>
                  <a:pt x="8663" y="15257"/>
                </a:lnTo>
                <a:lnTo>
                  <a:pt x="8809" y="14916"/>
                </a:lnTo>
                <a:close/>
                <a:moveTo>
                  <a:pt x="8468" y="14941"/>
                </a:moveTo>
                <a:lnTo>
                  <a:pt x="8395" y="15038"/>
                </a:lnTo>
                <a:lnTo>
                  <a:pt x="8225" y="15281"/>
                </a:lnTo>
                <a:lnTo>
                  <a:pt x="7738" y="15306"/>
                </a:lnTo>
                <a:lnTo>
                  <a:pt x="7763" y="15281"/>
                </a:lnTo>
                <a:lnTo>
                  <a:pt x="7836" y="15135"/>
                </a:lnTo>
                <a:lnTo>
                  <a:pt x="7909" y="14965"/>
                </a:lnTo>
                <a:lnTo>
                  <a:pt x="8468" y="14941"/>
                </a:lnTo>
                <a:close/>
                <a:moveTo>
                  <a:pt x="16303" y="14746"/>
                </a:moveTo>
                <a:lnTo>
                  <a:pt x="16303" y="15014"/>
                </a:lnTo>
                <a:lnTo>
                  <a:pt x="16303" y="15306"/>
                </a:lnTo>
                <a:lnTo>
                  <a:pt x="16182" y="15257"/>
                </a:lnTo>
                <a:lnTo>
                  <a:pt x="16084" y="15233"/>
                </a:lnTo>
                <a:lnTo>
                  <a:pt x="15841" y="15208"/>
                </a:lnTo>
                <a:lnTo>
                  <a:pt x="15987" y="14989"/>
                </a:lnTo>
                <a:lnTo>
                  <a:pt x="16157" y="14746"/>
                </a:lnTo>
                <a:close/>
                <a:moveTo>
                  <a:pt x="7617" y="14965"/>
                </a:moveTo>
                <a:lnTo>
                  <a:pt x="7471" y="15160"/>
                </a:lnTo>
                <a:lnTo>
                  <a:pt x="7349" y="15330"/>
                </a:lnTo>
                <a:lnTo>
                  <a:pt x="6911" y="15330"/>
                </a:lnTo>
                <a:lnTo>
                  <a:pt x="6984" y="15160"/>
                </a:lnTo>
                <a:lnTo>
                  <a:pt x="7057" y="14965"/>
                </a:lnTo>
                <a:close/>
                <a:moveTo>
                  <a:pt x="6716" y="14965"/>
                </a:moveTo>
                <a:lnTo>
                  <a:pt x="6570" y="15160"/>
                </a:lnTo>
                <a:lnTo>
                  <a:pt x="6449" y="15354"/>
                </a:lnTo>
                <a:lnTo>
                  <a:pt x="5889" y="15379"/>
                </a:lnTo>
                <a:lnTo>
                  <a:pt x="5889" y="15379"/>
                </a:lnTo>
                <a:lnTo>
                  <a:pt x="6011" y="15257"/>
                </a:lnTo>
                <a:lnTo>
                  <a:pt x="6132" y="15135"/>
                </a:lnTo>
                <a:lnTo>
                  <a:pt x="6254" y="15038"/>
                </a:lnTo>
                <a:lnTo>
                  <a:pt x="6376" y="14965"/>
                </a:lnTo>
                <a:close/>
                <a:moveTo>
                  <a:pt x="5256" y="14941"/>
                </a:moveTo>
                <a:lnTo>
                  <a:pt x="5865" y="14965"/>
                </a:lnTo>
                <a:lnTo>
                  <a:pt x="5792" y="15038"/>
                </a:lnTo>
                <a:lnTo>
                  <a:pt x="5646" y="15184"/>
                </a:lnTo>
                <a:lnTo>
                  <a:pt x="5500" y="15379"/>
                </a:lnTo>
                <a:lnTo>
                  <a:pt x="4672" y="15379"/>
                </a:lnTo>
                <a:lnTo>
                  <a:pt x="4867" y="15233"/>
                </a:lnTo>
                <a:lnTo>
                  <a:pt x="5062" y="15135"/>
                </a:lnTo>
                <a:lnTo>
                  <a:pt x="5183" y="15038"/>
                </a:lnTo>
                <a:lnTo>
                  <a:pt x="5232" y="14989"/>
                </a:lnTo>
                <a:lnTo>
                  <a:pt x="5256" y="14941"/>
                </a:lnTo>
                <a:close/>
                <a:moveTo>
                  <a:pt x="4113" y="14916"/>
                </a:moveTo>
                <a:lnTo>
                  <a:pt x="4745" y="14941"/>
                </a:lnTo>
                <a:lnTo>
                  <a:pt x="4624" y="15038"/>
                </a:lnTo>
                <a:lnTo>
                  <a:pt x="4453" y="15184"/>
                </a:lnTo>
                <a:lnTo>
                  <a:pt x="4307" y="15354"/>
                </a:lnTo>
                <a:lnTo>
                  <a:pt x="4283" y="15403"/>
                </a:lnTo>
                <a:lnTo>
                  <a:pt x="3626" y="15403"/>
                </a:lnTo>
                <a:lnTo>
                  <a:pt x="3650" y="15354"/>
                </a:lnTo>
                <a:lnTo>
                  <a:pt x="3894" y="15087"/>
                </a:lnTo>
                <a:lnTo>
                  <a:pt x="4113" y="14916"/>
                </a:lnTo>
                <a:close/>
                <a:moveTo>
                  <a:pt x="1874" y="14892"/>
                </a:moveTo>
                <a:lnTo>
                  <a:pt x="1801" y="14965"/>
                </a:lnTo>
                <a:lnTo>
                  <a:pt x="1631" y="15184"/>
                </a:lnTo>
                <a:lnTo>
                  <a:pt x="1558" y="15281"/>
                </a:lnTo>
                <a:lnTo>
                  <a:pt x="1509" y="15427"/>
                </a:lnTo>
                <a:lnTo>
                  <a:pt x="1217" y="15427"/>
                </a:lnTo>
                <a:lnTo>
                  <a:pt x="1266" y="15354"/>
                </a:lnTo>
                <a:lnTo>
                  <a:pt x="1436" y="15208"/>
                </a:lnTo>
                <a:lnTo>
                  <a:pt x="1509" y="15160"/>
                </a:lnTo>
                <a:lnTo>
                  <a:pt x="1558" y="15135"/>
                </a:lnTo>
                <a:lnTo>
                  <a:pt x="1606" y="15087"/>
                </a:lnTo>
                <a:lnTo>
                  <a:pt x="1631" y="15038"/>
                </a:lnTo>
                <a:lnTo>
                  <a:pt x="1631" y="14965"/>
                </a:lnTo>
                <a:lnTo>
                  <a:pt x="1631" y="14892"/>
                </a:lnTo>
                <a:close/>
                <a:moveTo>
                  <a:pt x="2750" y="14892"/>
                </a:moveTo>
                <a:lnTo>
                  <a:pt x="2726" y="14916"/>
                </a:lnTo>
                <a:lnTo>
                  <a:pt x="2628" y="15087"/>
                </a:lnTo>
                <a:lnTo>
                  <a:pt x="2555" y="15233"/>
                </a:lnTo>
                <a:lnTo>
                  <a:pt x="2531" y="15330"/>
                </a:lnTo>
                <a:lnTo>
                  <a:pt x="2531" y="15427"/>
                </a:lnTo>
                <a:lnTo>
                  <a:pt x="1898" y="15427"/>
                </a:lnTo>
                <a:lnTo>
                  <a:pt x="2093" y="15233"/>
                </a:lnTo>
                <a:lnTo>
                  <a:pt x="2190" y="15135"/>
                </a:lnTo>
                <a:lnTo>
                  <a:pt x="2312" y="15038"/>
                </a:lnTo>
                <a:lnTo>
                  <a:pt x="2409" y="14989"/>
                </a:lnTo>
                <a:lnTo>
                  <a:pt x="2482" y="14892"/>
                </a:lnTo>
                <a:close/>
                <a:moveTo>
                  <a:pt x="3553" y="14892"/>
                </a:moveTo>
                <a:lnTo>
                  <a:pt x="3431" y="15062"/>
                </a:lnTo>
                <a:lnTo>
                  <a:pt x="3310" y="15208"/>
                </a:lnTo>
                <a:lnTo>
                  <a:pt x="3261" y="15306"/>
                </a:lnTo>
                <a:lnTo>
                  <a:pt x="3188" y="15403"/>
                </a:lnTo>
                <a:lnTo>
                  <a:pt x="2920" y="15427"/>
                </a:lnTo>
                <a:lnTo>
                  <a:pt x="2823" y="15427"/>
                </a:lnTo>
                <a:lnTo>
                  <a:pt x="2969" y="15233"/>
                </a:lnTo>
                <a:lnTo>
                  <a:pt x="3066" y="15111"/>
                </a:lnTo>
                <a:lnTo>
                  <a:pt x="3164" y="14989"/>
                </a:lnTo>
                <a:lnTo>
                  <a:pt x="3285" y="14892"/>
                </a:lnTo>
                <a:close/>
                <a:moveTo>
                  <a:pt x="877" y="14868"/>
                </a:moveTo>
                <a:lnTo>
                  <a:pt x="1193" y="14892"/>
                </a:lnTo>
                <a:lnTo>
                  <a:pt x="1023" y="15038"/>
                </a:lnTo>
                <a:lnTo>
                  <a:pt x="877" y="15233"/>
                </a:lnTo>
                <a:lnTo>
                  <a:pt x="804" y="15330"/>
                </a:lnTo>
                <a:lnTo>
                  <a:pt x="755" y="15452"/>
                </a:lnTo>
                <a:lnTo>
                  <a:pt x="585" y="15452"/>
                </a:lnTo>
                <a:lnTo>
                  <a:pt x="536" y="14868"/>
                </a:lnTo>
                <a:close/>
                <a:moveTo>
                  <a:pt x="13894" y="1"/>
                </a:moveTo>
                <a:lnTo>
                  <a:pt x="13724" y="49"/>
                </a:lnTo>
                <a:lnTo>
                  <a:pt x="13578" y="122"/>
                </a:lnTo>
                <a:lnTo>
                  <a:pt x="13456" y="220"/>
                </a:lnTo>
                <a:lnTo>
                  <a:pt x="13335" y="341"/>
                </a:lnTo>
                <a:lnTo>
                  <a:pt x="13262" y="463"/>
                </a:lnTo>
                <a:lnTo>
                  <a:pt x="13189" y="609"/>
                </a:lnTo>
                <a:lnTo>
                  <a:pt x="13116" y="779"/>
                </a:lnTo>
                <a:lnTo>
                  <a:pt x="13067" y="925"/>
                </a:lnTo>
                <a:lnTo>
                  <a:pt x="11996" y="925"/>
                </a:lnTo>
                <a:lnTo>
                  <a:pt x="10901" y="950"/>
                </a:lnTo>
                <a:lnTo>
                  <a:pt x="9831" y="974"/>
                </a:lnTo>
                <a:lnTo>
                  <a:pt x="8736" y="974"/>
                </a:lnTo>
                <a:lnTo>
                  <a:pt x="7641" y="998"/>
                </a:lnTo>
                <a:lnTo>
                  <a:pt x="6108" y="974"/>
                </a:lnTo>
                <a:lnTo>
                  <a:pt x="4599" y="950"/>
                </a:lnTo>
                <a:lnTo>
                  <a:pt x="4648" y="852"/>
                </a:lnTo>
                <a:lnTo>
                  <a:pt x="4624" y="731"/>
                </a:lnTo>
                <a:lnTo>
                  <a:pt x="4599" y="609"/>
                </a:lnTo>
                <a:lnTo>
                  <a:pt x="4526" y="487"/>
                </a:lnTo>
                <a:lnTo>
                  <a:pt x="4429" y="366"/>
                </a:lnTo>
                <a:lnTo>
                  <a:pt x="4332" y="293"/>
                </a:lnTo>
                <a:lnTo>
                  <a:pt x="4210" y="220"/>
                </a:lnTo>
                <a:lnTo>
                  <a:pt x="4088" y="171"/>
                </a:lnTo>
                <a:lnTo>
                  <a:pt x="3894" y="147"/>
                </a:lnTo>
                <a:lnTo>
                  <a:pt x="3723" y="147"/>
                </a:lnTo>
                <a:lnTo>
                  <a:pt x="3553" y="220"/>
                </a:lnTo>
                <a:lnTo>
                  <a:pt x="3407" y="317"/>
                </a:lnTo>
                <a:lnTo>
                  <a:pt x="3285" y="439"/>
                </a:lnTo>
                <a:lnTo>
                  <a:pt x="3188" y="585"/>
                </a:lnTo>
                <a:lnTo>
                  <a:pt x="3115" y="755"/>
                </a:lnTo>
                <a:lnTo>
                  <a:pt x="3042" y="925"/>
                </a:lnTo>
                <a:lnTo>
                  <a:pt x="3042" y="998"/>
                </a:lnTo>
                <a:lnTo>
                  <a:pt x="1242" y="1047"/>
                </a:lnTo>
                <a:lnTo>
                  <a:pt x="828" y="1023"/>
                </a:lnTo>
                <a:lnTo>
                  <a:pt x="633" y="1023"/>
                </a:lnTo>
                <a:lnTo>
                  <a:pt x="439" y="1047"/>
                </a:lnTo>
                <a:lnTo>
                  <a:pt x="390" y="1023"/>
                </a:lnTo>
                <a:lnTo>
                  <a:pt x="317" y="1023"/>
                </a:lnTo>
                <a:lnTo>
                  <a:pt x="268" y="1071"/>
                </a:lnTo>
                <a:lnTo>
                  <a:pt x="244" y="1144"/>
                </a:lnTo>
                <a:lnTo>
                  <a:pt x="268" y="1850"/>
                </a:lnTo>
                <a:lnTo>
                  <a:pt x="268" y="2215"/>
                </a:lnTo>
                <a:lnTo>
                  <a:pt x="268" y="2555"/>
                </a:lnTo>
                <a:lnTo>
                  <a:pt x="171" y="3358"/>
                </a:lnTo>
                <a:lnTo>
                  <a:pt x="74" y="4137"/>
                </a:lnTo>
                <a:lnTo>
                  <a:pt x="49" y="4624"/>
                </a:lnTo>
                <a:lnTo>
                  <a:pt x="25" y="5086"/>
                </a:lnTo>
                <a:lnTo>
                  <a:pt x="25" y="6059"/>
                </a:lnTo>
                <a:lnTo>
                  <a:pt x="49" y="7008"/>
                </a:lnTo>
                <a:lnTo>
                  <a:pt x="74" y="7982"/>
                </a:lnTo>
                <a:lnTo>
                  <a:pt x="25" y="9879"/>
                </a:lnTo>
                <a:lnTo>
                  <a:pt x="1" y="11802"/>
                </a:lnTo>
                <a:lnTo>
                  <a:pt x="1" y="12751"/>
                </a:lnTo>
                <a:lnTo>
                  <a:pt x="1" y="13700"/>
                </a:lnTo>
                <a:lnTo>
                  <a:pt x="49" y="14673"/>
                </a:lnTo>
                <a:lnTo>
                  <a:pt x="122" y="15622"/>
                </a:lnTo>
                <a:lnTo>
                  <a:pt x="122" y="15671"/>
                </a:lnTo>
                <a:lnTo>
                  <a:pt x="147" y="15719"/>
                </a:lnTo>
                <a:lnTo>
                  <a:pt x="171" y="15792"/>
                </a:lnTo>
                <a:lnTo>
                  <a:pt x="195" y="15841"/>
                </a:lnTo>
                <a:lnTo>
                  <a:pt x="244" y="15865"/>
                </a:lnTo>
                <a:lnTo>
                  <a:pt x="293" y="15890"/>
                </a:lnTo>
                <a:lnTo>
                  <a:pt x="560" y="15938"/>
                </a:lnTo>
                <a:lnTo>
                  <a:pt x="828" y="15963"/>
                </a:lnTo>
                <a:lnTo>
                  <a:pt x="1339" y="15987"/>
                </a:lnTo>
                <a:lnTo>
                  <a:pt x="1850" y="15987"/>
                </a:lnTo>
                <a:lnTo>
                  <a:pt x="2385" y="15963"/>
                </a:lnTo>
                <a:lnTo>
                  <a:pt x="3577" y="15938"/>
                </a:lnTo>
                <a:lnTo>
                  <a:pt x="4770" y="15938"/>
                </a:lnTo>
                <a:lnTo>
                  <a:pt x="5938" y="15914"/>
                </a:lnTo>
                <a:lnTo>
                  <a:pt x="7130" y="15890"/>
                </a:lnTo>
                <a:lnTo>
                  <a:pt x="9466" y="15817"/>
                </a:lnTo>
                <a:lnTo>
                  <a:pt x="10536" y="15792"/>
                </a:lnTo>
                <a:lnTo>
                  <a:pt x="11607" y="15792"/>
                </a:lnTo>
                <a:lnTo>
                  <a:pt x="12678" y="15817"/>
                </a:lnTo>
                <a:lnTo>
                  <a:pt x="13748" y="15792"/>
                </a:lnTo>
                <a:lnTo>
                  <a:pt x="15038" y="15744"/>
                </a:lnTo>
                <a:lnTo>
                  <a:pt x="15646" y="15744"/>
                </a:lnTo>
                <a:lnTo>
                  <a:pt x="15914" y="15768"/>
                </a:lnTo>
                <a:lnTo>
                  <a:pt x="16011" y="15792"/>
                </a:lnTo>
                <a:lnTo>
                  <a:pt x="16060" y="15792"/>
                </a:lnTo>
                <a:lnTo>
                  <a:pt x="16084" y="15817"/>
                </a:lnTo>
                <a:lnTo>
                  <a:pt x="16157" y="15841"/>
                </a:lnTo>
                <a:lnTo>
                  <a:pt x="16279" y="15841"/>
                </a:lnTo>
                <a:lnTo>
                  <a:pt x="16328" y="15865"/>
                </a:lnTo>
                <a:lnTo>
                  <a:pt x="16401" y="15890"/>
                </a:lnTo>
                <a:lnTo>
                  <a:pt x="16474" y="15865"/>
                </a:lnTo>
                <a:lnTo>
                  <a:pt x="16547" y="15817"/>
                </a:lnTo>
                <a:lnTo>
                  <a:pt x="16595" y="15744"/>
                </a:lnTo>
                <a:lnTo>
                  <a:pt x="16620" y="15671"/>
                </a:lnTo>
                <a:lnTo>
                  <a:pt x="16668" y="15476"/>
                </a:lnTo>
                <a:lnTo>
                  <a:pt x="16693" y="15111"/>
                </a:lnTo>
                <a:lnTo>
                  <a:pt x="16717" y="14454"/>
                </a:lnTo>
                <a:lnTo>
                  <a:pt x="16741" y="13773"/>
                </a:lnTo>
                <a:lnTo>
                  <a:pt x="16717" y="13262"/>
                </a:lnTo>
                <a:lnTo>
                  <a:pt x="16693" y="12775"/>
                </a:lnTo>
                <a:lnTo>
                  <a:pt x="16571" y="11777"/>
                </a:lnTo>
                <a:lnTo>
                  <a:pt x="16547" y="11193"/>
                </a:lnTo>
                <a:lnTo>
                  <a:pt x="16547" y="10634"/>
                </a:lnTo>
                <a:lnTo>
                  <a:pt x="16595" y="9466"/>
                </a:lnTo>
                <a:lnTo>
                  <a:pt x="16644" y="8420"/>
                </a:lnTo>
                <a:lnTo>
                  <a:pt x="16668" y="7373"/>
                </a:lnTo>
                <a:lnTo>
                  <a:pt x="16693" y="6327"/>
                </a:lnTo>
                <a:lnTo>
                  <a:pt x="16717" y="5281"/>
                </a:lnTo>
                <a:lnTo>
                  <a:pt x="16766" y="4283"/>
                </a:lnTo>
                <a:lnTo>
                  <a:pt x="16741" y="3285"/>
                </a:lnTo>
                <a:lnTo>
                  <a:pt x="16693" y="2312"/>
                </a:lnTo>
                <a:lnTo>
                  <a:pt x="16595" y="1314"/>
                </a:lnTo>
                <a:lnTo>
                  <a:pt x="16644" y="1266"/>
                </a:lnTo>
                <a:lnTo>
                  <a:pt x="16668" y="1193"/>
                </a:lnTo>
                <a:lnTo>
                  <a:pt x="16668" y="1120"/>
                </a:lnTo>
                <a:lnTo>
                  <a:pt x="16668" y="1047"/>
                </a:lnTo>
                <a:lnTo>
                  <a:pt x="16620" y="998"/>
                </a:lnTo>
                <a:lnTo>
                  <a:pt x="16571" y="950"/>
                </a:lnTo>
                <a:lnTo>
                  <a:pt x="16522" y="901"/>
                </a:lnTo>
                <a:lnTo>
                  <a:pt x="16425" y="901"/>
                </a:lnTo>
                <a:lnTo>
                  <a:pt x="14916" y="925"/>
                </a:lnTo>
                <a:lnTo>
                  <a:pt x="14965" y="877"/>
                </a:lnTo>
                <a:lnTo>
                  <a:pt x="14989" y="755"/>
                </a:lnTo>
                <a:lnTo>
                  <a:pt x="14989" y="658"/>
                </a:lnTo>
                <a:lnTo>
                  <a:pt x="14989" y="560"/>
                </a:lnTo>
                <a:lnTo>
                  <a:pt x="14941" y="463"/>
                </a:lnTo>
                <a:lnTo>
                  <a:pt x="14892" y="366"/>
                </a:lnTo>
                <a:lnTo>
                  <a:pt x="14843" y="293"/>
                </a:lnTo>
                <a:lnTo>
                  <a:pt x="14673" y="171"/>
                </a:lnTo>
                <a:lnTo>
                  <a:pt x="14503" y="74"/>
                </a:lnTo>
                <a:lnTo>
                  <a:pt x="14284" y="25"/>
                </a:lnTo>
                <a:lnTo>
                  <a:pt x="14089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3" name="Google Shape;2443;p49"/>
          <p:cNvSpPr/>
          <p:nvPr/>
        </p:nvSpPr>
        <p:spPr>
          <a:xfrm>
            <a:off x="5420258" y="714923"/>
            <a:ext cx="278534" cy="284368"/>
          </a:xfrm>
          <a:custGeom>
            <a:avLst/>
            <a:gdLst/>
            <a:ahLst/>
            <a:cxnLst/>
            <a:rect l="l" t="t" r="r" b="b"/>
            <a:pathLst>
              <a:path w="16279" h="16620" extrusionOk="0">
                <a:moveTo>
                  <a:pt x="8882" y="438"/>
                </a:moveTo>
                <a:lnTo>
                  <a:pt x="9368" y="536"/>
                </a:lnTo>
                <a:lnTo>
                  <a:pt x="9295" y="657"/>
                </a:lnTo>
                <a:lnTo>
                  <a:pt x="9222" y="803"/>
                </a:lnTo>
                <a:lnTo>
                  <a:pt x="9174" y="974"/>
                </a:lnTo>
                <a:lnTo>
                  <a:pt x="9149" y="1120"/>
                </a:lnTo>
                <a:lnTo>
                  <a:pt x="8882" y="1095"/>
                </a:lnTo>
                <a:lnTo>
                  <a:pt x="8906" y="803"/>
                </a:lnTo>
                <a:lnTo>
                  <a:pt x="8906" y="633"/>
                </a:lnTo>
                <a:lnTo>
                  <a:pt x="8882" y="438"/>
                </a:lnTo>
                <a:close/>
                <a:moveTo>
                  <a:pt x="8590" y="414"/>
                </a:moveTo>
                <a:lnTo>
                  <a:pt x="8541" y="803"/>
                </a:lnTo>
                <a:lnTo>
                  <a:pt x="8517" y="1095"/>
                </a:lnTo>
                <a:lnTo>
                  <a:pt x="8322" y="1120"/>
                </a:lnTo>
                <a:lnTo>
                  <a:pt x="8127" y="1193"/>
                </a:lnTo>
                <a:lnTo>
                  <a:pt x="8127" y="925"/>
                </a:lnTo>
                <a:lnTo>
                  <a:pt x="8127" y="682"/>
                </a:lnTo>
                <a:lnTo>
                  <a:pt x="8152" y="560"/>
                </a:lnTo>
                <a:lnTo>
                  <a:pt x="8152" y="414"/>
                </a:lnTo>
                <a:close/>
                <a:moveTo>
                  <a:pt x="9636" y="609"/>
                </a:moveTo>
                <a:lnTo>
                  <a:pt x="10147" y="755"/>
                </a:lnTo>
                <a:lnTo>
                  <a:pt x="10074" y="876"/>
                </a:lnTo>
                <a:lnTo>
                  <a:pt x="9977" y="1047"/>
                </a:lnTo>
                <a:lnTo>
                  <a:pt x="9879" y="1241"/>
                </a:lnTo>
                <a:lnTo>
                  <a:pt x="9490" y="1168"/>
                </a:lnTo>
                <a:lnTo>
                  <a:pt x="9636" y="609"/>
                </a:lnTo>
                <a:close/>
                <a:moveTo>
                  <a:pt x="7592" y="487"/>
                </a:moveTo>
                <a:lnTo>
                  <a:pt x="7714" y="511"/>
                </a:lnTo>
                <a:lnTo>
                  <a:pt x="7860" y="560"/>
                </a:lnTo>
                <a:lnTo>
                  <a:pt x="7884" y="560"/>
                </a:lnTo>
                <a:lnTo>
                  <a:pt x="7860" y="706"/>
                </a:lnTo>
                <a:lnTo>
                  <a:pt x="7811" y="974"/>
                </a:lnTo>
                <a:lnTo>
                  <a:pt x="7811" y="1120"/>
                </a:lnTo>
                <a:lnTo>
                  <a:pt x="7860" y="1266"/>
                </a:lnTo>
                <a:lnTo>
                  <a:pt x="7884" y="1290"/>
                </a:lnTo>
                <a:lnTo>
                  <a:pt x="7543" y="1290"/>
                </a:lnTo>
                <a:lnTo>
                  <a:pt x="7519" y="1193"/>
                </a:lnTo>
                <a:lnTo>
                  <a:pt x="7519" y="1120"/>
                </a:lnTo>
                <a:lnTo>
                  <a:pt x="7470" y="925"/>
                </a:lnTo>
                <a:lnTo>
                  <a:pt x="7446" y="706"/>
                </a:lnTo>
                <a:lnTo>
                  <a:pt x="7446" y="487"/>
                </a:lnTo>
                <a:close/>
                <a:moveTo>
                  <a:pt x="7251" y="511"/>
                </a:moveTo>
                <a:lnTo>
                  <a:pt x="7203" y="657"/>
                </a:lnTo>
                <a:lnTo>
                  <a:pt x="7203" y="828"/>
                </a:lnTo>
                <a:lnTo>
                  <a:pt x="7227" y="1071"/>
                </a:lnTo>
                <a:lnTo>
                  <a:pt x="7227" y="1193"/>
                </a:lnTo>
                <a:lnTo>
                  <a:pt x="7276" y="1314"/>
                </a:lnTo>
                <a:lnTo>
                  <a:pt x="7057" y="1339"/>
                </a:lnTo>
                <a:lnTo>
                  <a:pt x="6886" y="1363"/>
                </a:lnTo>
                <a:lnTo>
                  <a:pt x="6862" y="1314"/>
                </a:lnTo>
                <a:lnTo>
                  <a:pt x="6740" y="1071"/>
                </a:lnTo>
                <a:lnTo>
                  <a:pt x="6643" y="828"/>
                </a:lnTo>
                <a:lnTo>
                  <a:pt x="6570" y="657"/>
                </a:lnTo>
                <a:lnTo>
                  <a:pt x="6740" y="609"/>
                </a:lnTo>
                <a:lnTo>
                  <a:pt x="6959" y="560"/>
                </a:lnTo>
                <a:lnTo>
                  <a:pt x="7251" y="511"/>
                </a:lnTo>
                <a:close/>
                <a:moveTo>
                  <a:pt x="10536" y="901"/>
                </a:moveTo>
                <a:lnTo>
                  <a:pt x="10634" y="925"/>
                </a:lnTo>
                <a:lnTo>
                  <a:pt x="10877" y="1022"/>
                </a:lnTo>
                <a:lnTo>
                  <a:pt x="10755" y="1217"/>
                </a:lnTo>
                <a:lnTo>
                  <a:pt x="10585" y="1387"/>
                </a:lnTo>
                <a:lnTo>
                  <a:pt x="10269" y="1314"/>
                </a:lnTo>
                <a:lnTo>
                  <a:pt x="10415" y="1120"/>
                </a:lnTo>
                <a:lnTo>
                  <a:pt x="10536" y="901"/>
                </a:lnTo>
                <a:close/>
                <a:moveTo>
                  <a:pt x="6351" y="706"/>
                </a:moveTo>
                <a:lnTo>
                  <a:pt x="6375" y="974"/>
                </a:lnTo>
                <a:lnTo>
                  <a:pt x="6448" y="1193"/>
                </a:lnTo>
                <a:lnTo>
                  <a:pt x="6546" y="1412"/>
                </a:lnTo>
                <a:lnTo>
                  <a:pt x="5962" y="1557"/>
                </a:lnTo>
                <a:lnTo>
                  <a:pt x="5962" y="1533"/>
                </a:lnTo>
                <a:lnTo>
                  <a:pt x="5889" y="1314"/>
                </a:lnTo>
                <a:lnTo>
                  <a:pt x="5840" y="1095"/>
                </a:lnTo>
                <a:lnTo>
                  <a:pt x="5792" y="876"/>
                </a:lnTo>
                <a:lnTo>
                  <a:pt x="6351" y="706"/>
                </a:lnTo>
                <a:close/>
                <a:moveTo>
                  <a:pt x="11266" y="1168"/>
                </a:moveTo>
                <a:lnTo>
                  <a:pt x="11631" y="1339"/>
                </a:lnTo>
                <a:lnTo>
                  <a:pt x="11510" y="1485"/>
                </a:lnTo>
                <a:lnTo>
                  <a:pt x="11437" y="1582"/>
                </a:lnTo>
                <a:lnTo>
                  <a:pt x="11388" y="1679"/>
                </a:lnTo>
                <a:lnTo>
                  <a:pt x="10974" y="1509"/>
                </a:lnTo>
                <a:lnTo>
                  <a:pt x="11120" y="1363"/>
                </a:lnTo>
                <a:lnTo>
                  <a:pt x="11266" y="1168"/>
                </a:lnTo>
                <a:close/>
                <a:moveTo>
                  <a:pt x="5548" y="974"/>
                </a:moveTo>
                <a:lnTo>
                  <a:pt x="5597" y="1168"/>
                </a:lnTo>
                <a:lnTo>
                  <a:pt x="5621" y="1387"/>
                </a:lnTo>
                <a:lnTo>
                  <a:pt x="5670" y="1509"/>
                </a:lnTo>
                <a:lnTo>
                  <a:pt x="5719" y="1630"/>
                </a:lnTo>
                <a:lnTo>
                  <a:pt x="5743" y="1630"/>
                </a:lnTo>
                <a:lnTo>
                  <a:pt x="5694" y="1655"/>
                </a:lnTo>
                <a:lnTo>
                  <a:pt x="5354" y="1776"/>
                </a:lnTo>
                <a:lnTo>
                  <a:pt x="5013" y="1922"/>
                </a:lnTo>
                <a:lnTo>
                  <a:pt x="4964" y="1874"/>
                </a:lnTo>
                <a:lnTo>
                  <a:pt x="4818" y="1606"/>
                </a:lnTo>
                <a:lnTo>
                  <a:pt x="4745" y="1509"/>
                </a:lnTo>
                <a:lnTo>
                  <a:pt x="4672" y="1387"/>
                </a:lnTo>
                <a:lnTo>
                  <a:pt x="4964" y="1217"/>
                </a:lnTo>
                <a:lnTo>
                  <a:pt x="4989" y="1363"/>
                </a:lnTo>
                <a:lnTo>
                  <a:pt x="5037" y="1509"/>
                </a:lnTo>
                <a:lnTo>
                  <a:pt x="5135" y="1752"/>
                </a:lnTo>
                <a:lnTo>
                  <a:pt x="5159" y="1801"/>
                </a:lnTo>
                <a:lnTo>
                  <a:pt x="5281" y="1801"/>
                </a:lnTo>
                <a:lnTo>
                  <a:pt x="5305" y="1776"/>
                </a:lnTo>
                <a:lnTo>
                  <a:pt x="5329" y="1728"/>
                </a:lnTo>
                <a:lnTo>
                  <a:pt x="5329" y="1679"/>
                </a:lnTo>
                <a:lnTo>
                  <a:pt x="5329" y="1655"/>
                </a:lnTo>
                <a:lnTo>
                  <a:pt x="5281" y="1533"/>
                </a:lnTo>
                <a:lnTo>
                  <a:pt x="5232" y="1387"/>
                </a:lnTo>
                <a:lnTo>
                  <a:pt x="5183" y="1266"/>
                </a:lnTo>
                <a:lnTo>
                  <a:pt x="5135" y="1144"/>
                </a:lnTo>
                <a:lnTo>
                  <a:pt x="5548" y="974"/>
                </a:lnTo>
                <a:close/>
                <a:moveTo>
                  <a:pt x="11899" y="1485"/>
                </a:moveTo>
                <a:lnTo>
                  <a:pt x="12313" y="1703"/>
                </a:lnTo>
                <a:lnTo>
                  <a:pt x="12191" y="1801"/>
                </a:lnTo>
                <a:lnTo>
                  <a:pt x="12094" y="1898"/>
                </a:lnTo>
                <a:lnTo>
                  <a:pt x="12021" y="1995"/>
                </a:lnTo>
                <a:lnTo>
                  <a:pt x="11583" y="1776"/>
                </a:lnTo>
                <a:lnTo>
                  <a:pt x="11680" y="1679"/>
                </a:lnTo>
                <a:lnTo>
                  <a:pt x="11826" y="1533"/>
                </a:lnTo>
                <a:lnTo>
                  <a:pt x="11899" y="1485"/>
                </a:lnTo>
                <a:close/>
                <a:moveTo>
                  <a:pt x="4453" y="1509"/>
                </a:moveTo>
                <a:lnTo>
                  <a:pt x="4526" y="1679"/>
                </a:lnTo>
                <a:lnTo>
                  <a:pt x="4599" y="1849"/>
                </a:lnTo>
                <a:lnTo>
                  <a:pt x="4648" y="1947"/>
                </a:lnTo>
                <a:lnTo>
                  <a:pt x="4721" y="2068"/>
                </a:lnTo>
                <a:lnTo>
                  <a:pt x="4453" y="2214"/>
                </a:lnTo>
                <a:lnTo>
                  <a:pt x="4356" y="2068"/>
                </a:lnTo>
                <a:lnTo>
                  <a:pt x="4259" y="1947"/>
                </a:lnTo>
                <a:lnTo>
                  <a:pt x="4186" y="1825"/>
                </a:lnTo>
                <a:lnTo>
                  <a:pt x="4088" y="1728"/>
                </a:lnTo>
                <a:lnTo>
                  <a:pt x="4453" y="1509"/>
                </a:lnTo>
                <a:close/>
                <a:moveTo>
                  <a:pt x="12580" y="1874"/>
                </a:moveTo>
                <a:lnTo>
                  <a:pt x="12945" y="2117"/>
                </a:lnTo>
                <a:lnTo>
                  <a:pt x="12775" y="2239"/>
                </a:lnTo>
                <a:lnTo>
                  <a:pt x="12702" y="2312"/>
                </a:lnTo>
                <a:lnTo>
                  <a:pt x="12653" y="2385"/>
                </a:lnTo>
                <a:lnTo>
                  <a:pt x="12240" y="2117"/>
                </a:lnTo>
                <a:lnTo>
                  <a:pt x="12337" y="2044"/>
                </a:lnTo>
                <a:lnTo>
                  <a:pt x="12459" y="1971"/>
                </a:lnTo>
                <a:lnTo>
                  <a:pt x="12580" y="1874"/>
                </a:lnTo>
                <a:close/>
                <a:moveTo>
                  <a:pt x="3894" y="1849"/>
                </a:moveTo>
                <a:lnTo>
                  <a:pt x="3942" y="1971"/>
                </a:lnTo>
                <a:lnTo>
                  <a:pt x="4015" y="2093"/>
                </a:lnTo>
                <a:lnTo>
                  <a:pt x="4088" y="2239"/>
                </a:lnTo>
                <a:lnTo>
                  <a:pt x="4186" y="2385"/>
                </a:lnTo>
                <a:lnTo>
                  <a:pt x="3869" y="2579"/>
                </a:lnTo>
                <a:lnTo>
                  <a:pt x="3748" y="2458"/>
                </a:lnTo>
                <a:lnTo>
                  <a:pt x="3626" y="2312"/>
                </a:lnTo>
                <a:lnTo>
                  <a:pt x="3553" y="2239"/>
                </a:lnTo>
                <a:lnTo>
                  <a:pt x="3480" y="2190"/>
                </a:lnTo>
                <a:lnTo>
                  <a:pt x="3407" y="2190"/>
                </a:lnTo>
                <a:lnTo>
                  <a:pt x="3894" y="1849"/>
                </a:lnTo>
                <a:close/>
                <a:moveTo>
                  <a:pt x="3334" y="2239"/>
                </a:moveTo>
                <a:lnTo>
                  <a:pt x="3310" y="2287"/>
                </a:lnTo>
                <a:lnTo>
                  <a:pt x="3310" y="2385"/>
                </a:lnTo>
                <a:lnTo>
                  <a:pt x="3358" y="2482"/>
                </a:lnTo>
                <a:lnTo>
                  <a:pt x="3480" y="2652"/>
                </a:lnTo>
                <a:lnTo>
                  <a:pt x="3577" y="2798"/>
                </a:lnTo>
                <a:lnTo>
                  <a:pt x="3383" y="2944"/>
                </a:lnTo>
                <a:lnTo>
                  <a:pt x="3139" y="2725"/>
                </a:lnTo>
                <a:lnTo>
                  <a:pt x="3018" y="2652"/>
                </a:lnTo>
                <a:lnTo>
                  <a:pt x="2896" y="2579"/>
                </a:lnTo>
                <a:lnTo>
                  <a:pt x="3334" y="2239"/>
                </a:lnTo>
                <a:close/>
                <a:moveTo>
                  <a:pt x="13213" y="2312"/>
                </a:moveTo>
                <a:lnTo>
                  <a:pt x="13602" y="2628"/>
                </a:lnTo>
                <a:lnTo>
                  <a:pt x="13505" y="2725"/>
                </a:lnTo>
                <a:lnTo>
                  <a:pt x="13408" y="2847"/>
                </a:lnTo>
                <a:lnTo>
                  <a:pt x="13310" y="2993"/>
                </a:lnTo>
                <a:lnTo>
                  <a:pt x="13091" y="2774"/>
                </a:lnTo>
                <a:lnTo>
                  <a:pt x="12872" y="2555"/>
                </a:lnTo>
                <a:lnTo>
                  <a:pt x="13164" y="2360"/>
                </a:lnTo>
                <a:lnTo>
                  <a:pt x="13189" y="2336"/>
                </a:lnTo>
                <a:lnTo>
                  <a:pt x="13213" y="2312"/>
                </a:lnTo>
                <a:close/>
                <a:moveTo>
                  <a:pt x="2799" y="2652"/>
                </a:moveTo>
                <a:lnTo>
                  <a:pt x="2896" y="2798"/>
                </a:lnTo>
                <a:lnTo>
                  <a:pt x="2993" y="2944"/>
                </a:lnTo>
                <a:lnTo>
                  <a:pt x="3066" y="3042"/>
                </a:lnTo>
                <a:lnTo>
                  <a:pt x="3164" y="3115"/>
                </a:lnTo>
                <a:lnTo>
                  <a:pt x="2969" y="3309"/>
                </a:lnTo>
                <a:lnTo>
                  <a:pt x="2920" y="3285"/>
                </a:lnTo>
                <a:lnTo>
                  <a:pt x="2726" y="3188"/>
                </a:lnTo>
                <a:lnTo>
                  <a:pt x="2555" y="3090"/>
                </a:lnTo>
                <a:lnTo>
                  <a:pt x="2409" y="3017"/>
                </a:lnTo>
                <a:lnTo>
                  <a:pt x="2799" y="2652"/>
                </a:lnTo>
                <a:close/>
                <a:moveTo>
                  <a:pt x="13773" y="2774"/>
                </a:moveTo>
                <a:lnTo>
                  <a:pt x="14089" y="3115"/>
                </a:lnTo>
                <a:lnTo>
                  <a:pt x="13846" y="3236"/>
                </a:lnTo>
                <a:lnTo>
                  <a:pt x="13724" y="3334"/>
                </a:lnTo>
                <a:lnTo>
                  <a:pt x="13651" y="3407"/>
                </a:lnTo>
                <a:lnTo>
                  <a:pt x="13456" y="3163"/>
                </a:lnTo>
                <a:lnTo>
                  <a:pt x="13432" y="3139"/>
                </a:lnTo>
                <a:lnTo>
                  <a:pt x="13505" y="3090"/>
                </a:lnTo>
                <a:lnTo>
                  <a:pt x="13554" y="3017"/>
                </a:lnTo>
                <a:lnTo>
                  <a:pt x="13675" y="2896"/>
                </a:lnTo>
                <a:lnTo>
                  <a:pt x="13773" y="2774"/>
                </a:lnTo>
                <a:close/>
                <a:moveTo>
                  <a:pt x="2263" y="3188"/>
                </a:moveTo>
                <a:lnTo>
                  <a:pt x="2312" y="3285"/>
                </a:lnTo>
                <a:lnTo>
                  <a:pt x="2409" y="3358"/>
                </a:lnTo>
                <a:lnTo>
                  <a:pt x="2555" y="3480"/>
                </a:lnTo>
                <a:lnTo>
                  <a:pt x="2726" y="3577"/>
                </a:lnTo>
                <a:lnTo>
                  <a:pt x="2531" y="3796"/>
                </a:lnTo>
                <a:lnTo>
                  <a:pt x="2117" y="3553"/>
                </a:lnTo>
                <a:lnTo>
                  <a:pt x="1971" y="3504"/>
                </a:lnTo>
                <a:lnTo>
                  <a:pt x="2263" y="3188"/>
                </a:lnTo>
                <a:close/>
                <a:moveTo>
                  <a:pt x="14284" y="3334"/>
                </a:moveTo>
                <a:lnTo>
                  <a:pt x="14478" y="3577"/>
                </a:lnTo>
                <a:lnTo>
                  <a:pt x="14624" y="3820"/>
                </a:lnTo>
                <a:lnTo>
                  <a:pt x="14478" y="3869"/>
                </a:lnTo>
                <a:lnTo>
                  <a:pt x="14356" y="3918"/>
                </a:lnTo>
                <a:lnTo>
                  <a:pt x="14235" y="3966"/>
                </a:lnTo>
                <a:lnTo>
                  <a:pt x="14113" y="4039"/>
                </a:lnTo>
                <a:lnTo>
                  <a:pt x="13773" y="3577"/>
                </a:lnTo>
                <a:lnTo>
                  <a:pt x="13894" y="3528"/>
                </a:lnTo>
                <a:lnTo>
                  <a:pt x="13992" y="3480"/>
                </a:lnTo>
                <a:lnTo>
                  <a:pt x="14186" y="3382"/>
                </a:lnTo>
                <a:lnTo>
                  <a:pt x="14284" y="3334"/>
                </a:lnTo>
                <a:close/>
                <a:moveTo>
                  <a:pt x="1825" y="3699"/>
                </a:moveTo>
                <a:lnTo>
                  <a:pt x="2020" y="3845"/>
                </a:lnTo>
                <a:lnTo>
                  <a:pt x="2312" y="4064"/>
                </a:lnTo>
                <a:lnTo>
                  <a:pt x="2069" y="4453"/>
                </a:lnTo>
                <a:lnTo>
                  <a:pt x="1850" y="4307"/>
                </a:lnTo>
                <a:lnTo>
                  <a:pt x="1533" y="4112"/>
                </a:lnTo>
                <a:lnTo>
                  <a:pt x="1825" y="3699"/>
                </a:lnTo>
                <a:close/>
                <a:moveTo>
                  <a:pt x="14794" y="4112"/>
                </a:moveTo>
                <a:lnTo>
                  <a:pt x="14965" y="4453"/>
                </a:lnTo>
                <a:lnTo>
                  <a:pt x="14794" y="4526"/>
                </a:lnTo>
                <a:lnTo>
                  <a:pt x="14648" y="4599"/>
                </a:lnTo>
                <a:lnTo>
                  <a:pt x="14478" y="4696"/>
                </a:lnTo>
                <a:lnTo>
                  <a:pt x="14308" y="4356"/>
                </a:lnTo>
                <a:lnTo>
                  <a:pt x="14551" y="4258"/>
                </a:lnTo>
                <a:lnTo>
                  <a:pt x="14673" y="4210"/>
                </a:lnTo>
                <a:lnTo>
                  <a:pt x="14794" y="4112"/>
                </a:lnTo>
                <a:close/>
                <a:moveTo>
                  <a:pt x="1412" y="4331"/>
                </a:moveTo>
                <a:lnTo>
                  <a:pt x="1485" y="4429"/>
                </a:lnTo>
                <a:lnTo>
                  <a:pt x="1606" y="4526"/>
                </a:lnTo>
                <a:lnTo>
                  <a:pt x="1752" y="4648"/>
                </a:lnTo>
                <a:lnTo>
                  <a:pt x="1898" y="4745"/>
                </a:lnTo>
                <a:lnTo>
                  <a:pt x="1825" y="4867"/>
                </a:lnTo>
                <a:lnTo>
                  <a:pt x="1533" y="4745"/>
                </a:lnTo>
                <a:lnTo>
                  <a:pt x="1387" y="4696"/>
                </a:lnTo>
                <a:lnTo>
                  <a:pt x="1241" y="4696"/>
                </a:lnTo>
                <a:lnTo>
                  <a:pt x="1412" y="4331"/>
                </a:lnTo>
                <a:close/>
                <a:moveTo>
                  <a:pt x="15062" y="4745"/>
                </a:moveTo>
                <a:lnTo>
                  <a:pt x="15208" y="5183"/>
                </a:lnTo>
                <a:lnTo>
                  <a:pt x="15135" y="5183"/>
                </a:lnTo>
                <a:lnTo>
                  <a:pt x="15038" y="5207"/>
                </a:lnTo>
                <a:lnTo>
                  <a:pt x="14843" y="5256"/>
                </a:lnTo>
                <a:lnTo>
                  <a:pt x="14746" y="5305"/>
                </a:lnTo>
                <a:lnTo>
                  <a:pt x="14600" y="4891"/>
                </a:lnTo>
                <a:lnTo>
                  <a:pt x="14770" y="4842"/>
                </a:lnTo>
                <a:lnTo>
                  <a:pt x="14916" y="4794"/>
                </a:lnTo>
                <a:lnTo>
                  <a:pt x="15062" y="4745"/>
                </a:lnTo>
                <a:close/>
                <a:moveTo>
                  <a:pt x="1168" y="4794"/>
                </a:moveTo>
                <a:lnTo>
                  <a:pt x="1412" y="5013"/>
                </a:lnTo>
                <a:lnTo>
                  <a:pt x="1558" y="5086"/>
                </a:lnTo>
                <a:lnTo>
                  <a:pt x="1704" y="5159"/>
                </a:lnTo>
                <a:lnTo>
                  <a:pt x="1558" y="5524"/>
                </a:lnTo>
                <a:lnTo>
                  <a:pt x="1509" y="5475"/>
                </a:lnTo>
                <a:lnTo>
                  <a:pt x="1314" y="5402"/>
                </a:lnTo>
                <a:lnTo>
                  <a:pt x="1144" y="5353"/>
                </a:lnTo>
                <a:lnTo>
                  <a:pt x="974" y="5329"/>
                </a:lnTo>
                <a:lnTo>
                  <a:pt x="1168" y="4794"/>
                </a:lnTo>
                <a:close/>
                <a:moveTo>
                  <a:pt x="15305" y="5499"/>
                </a:moveTo>
                <a:lnTo>
                  <a:pt x="15403" y="5986"/>
                </a:lnTo>
                <a:lnTo>
                  <a:pt x="15184" y="6035"/>
                </a:lnTo>
                <a:lnTo>
                  <a:pt x="14965" y="6083"/>
                </a:lnTo>
                <a:lnTo>
                  <a:pt x="14916" y="5791"/>
                </a:lnTo>
                <a:lnTo>
                  <a:pt x="14867" y="5621"/>
                </a:lnTo>
                <a:lnTo>
                  <a:pt x="14940" y="5597"/>
                </a:lnTo>
                <a:lnTo>
                  <a:pt x="15111" y="5548"/>
                </a:lnTo>
                <a:lnTo>
                  <a:pt x="15305" y="5499"/>
                </a:lnTo>
                <a:close/>
                <a:moveTo>
                  <a:pt x="876" y="5572"/>
                </a:moveTo>
                <a:lnTo>
                  <a:pt x="1022" y="5645"/>
                </a:lnTo>
                <a:lnTo>
                  <a:pt x="1193" y="5718"/>
                </a:lnTo>
                <a:lnTo>
                  <a:pt x="1387" y="5767"/>
                </a:lnTo>
                <a:lnTo>
                  <a:pt x="1436" y="5791"/>
                </a:lnTo>
                <a:lnTo>
                  <a:pt x="1485" y="5767"/>
                </a:lnTo>
                <a:lnTo>
                  <a:pt x="1387" y="6229"/>
                </a:lnTo>
                <a:lnTo>
                  <a:pt x="1314" y="6156"/>
                </a:lnTo>
                <a:lnTo>
                  <a:pt x="1217" y="6108"/>
                </a:lnTo>
                <a:lnTo>
                  <a:pt x="1022" y="6059"/>
                </a:lnTo>
                <a:lnTo>
                  <a:pt x="876" y="6035"/>
                </a:lnTo>
                <a:lnTo>
                  <a:pt x="730" y="6059"/>
                </a:lnTo>
                <a:lnTo>
                  <a:pt x="876" y="5572"/>
                </a:lnTo>
                <a:close/>
                <a:moveTo>
                  <a:pt x="15476" y="6327"/>
                </a:moveTo>
                <a:lnTo>
                  <a:pt x="15549" y="6643"/>
                </a:lnTo>
                <a:lnTo>
                  <a:pt x="15354" y="6643"/>
                </a:lnTo>
                <a:lnTo>
                  <a:pt x="15086" y="6692"/>
                </a:lnTo>
                <a:lnTo>
                  <a:pt x="15038" y="6375"/>
                </a:lnTo>
                <a:lnTo>
                  <a:pt x="15086" y="6375"/>
                </a:lnTo>
                <a:lnTo>
                  <a:pt x="15476" y="6327"/>
                </a:lnTo>
                <a:close/>
                <a:moveTo>
                  <a:pt x="682" y="6278"/>
                </a:moveTo>
                <a:lnTo>
                  <a:pt x="779" y="6351"/>
                </a:lnTo>
                <a:lnTo>
                  <a:pt x="901" y="6375"/>
                </a:lnTo>
                <a:lnTo>
                  <a:pt x="1071" y="6448"/>
                </a:lnTo>
                <a:lnTo>
                  <a:pt x="1168" y="6497"/>
                </a:lnTo>
                <a:lnTo>
                  <a:pt x="1290" y="6497"/>
                </a:lnTo>
                <a:lnTo>
                  <a:pt x="1339" y="6473"/>
                </a:lnTo>
                <a:lnTo>
                  <a:pt x="1290" y="6716"/>
                </a:lnTo>
                <a:lnTo>
                  <a:pt x="1217" y="6667"/>
                </a:lnTo>
                <a:lnTo>
                  <a:pt x="925" y="6619"/>
                </a:lnTo>
                <a:lnTo>
                  <a:pt x="755" y="6594"/>
                </a:lnTo>
                <a:lnTo>
                  <a:pt x="609" y="6619"/>
                </a:lnTo>
                <a:lnTo>
                  <a:pt x="609" y="6619"/>
                </a:lnTo>
                <a:lnTo>
                  <a:pt x="682" y="6278"/>
                </a:lnTo>
                <a:close/>
                <a:moveTo>
                  <a:pt x="15622" y="6959"/>
                </a:moveTo>
                <a:lnTo>
                  <a:pt x="15670" y="7178"/>
                </a:lnTo>
                <a:lnTo>
                  <a:pt x="15695" y="7349"/>
                </a:lnTo>
                <a:lnTo>
                  <a:pt x="15184" y="7349"/>
                </a:lnTo>
                <a:lnTo>
                  <a:pt x="15135" y="6959"/>
                </a:lnTo>
                <a:close/>
                <a:moveTo>
                  <a:pt x="560" y="6813"/>
                </a:moveTo>
                <a:lnTo>
                  <a:pt x="706" y="6886"/>
                </a:lnTo>
                <a:lnTo>
                  <a:pt x="828" y="6935"/>
                </a:lnTo>
                <a:lnTo>
                  <a:pt x="1120" y="7032"/>
                </a:lnTo>
                <a:lnTo>
                  <a:pt x="1193" y="7032"/>
                </a:lnTo>
                <a:lnTo>
                  <a:pt x="1266" y="7008"/>
                </a:lnTo>
                <a:lnTo>
                  <a:pt x="1193" y="7495"/>
                </a:lnTo>
                <a:lnTo>
                  <a:pt x="1095" y="7446"/>
                </a:lnTo>
                <a:lnTo>
                  <a:pt x="998" y="7422"/>
                </a:lnTo>
                <a:lnTo>
                  <a:pt x="657" y="7349"/>
                </a:lnTo>
                <a:lnTo>
                  <a:pt x="511" y="7300"/>
                </a:lnTo>
                <a:lnTo>
                  <a:pt x="560" y="6813"/>
                </a:lnTo>
                <a:close/>
                <a:moveTo>
                  <a:pt x="15208" y="7665"/>
                </a:moveTo>
                <a:lnTo>
                  <a:pt x="15403" y="7689"/>
                </a:lnTo>
                <a:lnTo>
                  <a:pt x="15695" y="7714"/>
                </a:lnTo>
                <a:lnTo>
                  <a:pt x="15695" y="7981"/>
                </a:lnTo>
                <a:lnTo>
                  <a:pt x="15573" y="7957"/>
                </a:lnTo>
                <a:lnTo>
                  <a:pt x="15451" y="7957"/>
                </a:lnTo>
                <a:lnTo>
                  <a:pt x="15330" y="7981"/>
                </a:lnTo>
                <a:lnTo>
                  <a:pt x="15232" y="8030"/>
                </a:lnTo>
                <a:lnTo>
                  <a:pt x="15208" y="7665"/>
                </a:lnTo>
                <a:close/>
                <a:moveTo>
                  <a:pt x="463" y="7641"/>
                </a:moveTo>
                <a:lnTo>
                  <a:pt x="633" y="7714"/>
                </a:lnTo>
                <a:lnTo>
                  <a:pt x="828" y="7762"/>
                </a:lnTo>
                <a:lnTo>
                  <a:pt x="998" y="7787"/>
                </a:lnTo>
                <a:lnTo>
                  <a:pt x="1071" y="7787"/>
                </a:lnTo>
                <a:lnTo>
                  <a:pt x="1144" y="7762"/>
                </a:lnTo>
                <a:lnTo>
                  <a:pt x="1071" y="8127"/>
                </a:lnTo>
                <a:lnTo>
                  <a:pt x="1022" y="8103"/>
                </a:lnTo>
                <a:lnTo>
                  <a:pt x="706" y="8103"/>
                </a:lnTo>
                <a:lnTo>
                  <a:pt x="584" y="8127"/>
                </a:lnTo>
                <a:lnTo>
                  <a:pt x="438" y="8176"/>
                </a:lnTo>
                <a:lnTo>
                  <a:pt x="463" y="7787"/>
                </a:lnTo>
                <a:lnTo>
                  <a:pt x="463" y="7641"/>
                </a:lnTo>
                <a:close/>
                <a:moveTo>
                  <a:pt x="15232" y="8176"/>
                </a:moveTo>
                <a:lnTo>
                  <a:pt x="15403" y="8249"/>
                </a:lnTo>
                <a:lnTo>
                  <a:pt x="15719" y="8346"/>
                </a:lnTo>
                <a:lnTo>
                  <a:pt x="15719" y="8517"/>
                </a:lnTo>
                <a:lnTo>
                  <a:pt x="15719" y="8687"/>
                </a:lnTo>
                <a:lnTo>
                  <a:pt x="15524" y="8638"/>
                </a:lnTo>
                <a:lnTo>
                  <a:pt x="15378" y="8590"/>
                </a:lnTo>
                <a:lnTo>
                  <a:pt x="15208" y="8565"/>
                </a:lnTo>
                <a:lnTo>
                  <a:pt x="15232" y="8371"/>
                </a:lnTo>
                <a:lnTo>
                  <a:pt x="15232" y="8176"/>
                </a:lnTo>
                <a:close/>
                <a:moveTo>
                  <a:pt x="438" y="8395"/>
                </a:moveTo>
                <a:lnTo>
                  <a:pt x="584" y="8444"/>
                </a:lnTo>
                <a:lnTo>
                  <a:pt x="706" y="8444"/>
                </a:lnTo>
                <a:lnTo>
                  <a:pt x="974" y="8419"/>
                </a:lnTo>
                <a:lnTo>
                  <a:pt x="1022" y="8419"/>
                </a:lnTo>
                <a:lnTo>
                  <a:pt x="1022" y="8468"/>
                </a:lnTo>
                <a:lnTo>
                  <a:pt x="998" y="8736"/>
                </a:lnTo>
                <a:lnTo>
                  <a:pt x="974" y="8979"/>
                </a:lnTo>
                <a:lnTo>
                  <a:pt x="925" y="9003"/>
                </a:lnTo>
                <a:lnTo>
                  <a:pt x="706" y="9028"/>
                </a:lnTo>
                <a:lnTo>
                  <a:pt x="584" y="9028"/>
                </a:lnTo>
                <a:lnTo>
                  <a:pt x="463" y="9076"/>
                </a:lnTo>
                <a:lnTo>
                  <a:pt x="438" y="8395"/>
                </a:lnTo>
                <a:close/>
                <a:moveTo>
                  <a:pt x="15111" y="8882"/>
                </a:moveTo>
                <a:lnTo>
                  <a:pt x="15305" y="8955"/>
                </a:lnTo>
                <a:lnTo>
                  <a:pt x="15476" y="9028"/>
                </a:lnTo>
                <a:lnTo>
                  <a:pt x="15597" y="9076"/>
                </a:lnTo>
                <a:lnTo>
                  <a:pt x="15719" y="9101"/>
                </a:lnTo>
                <a:lnTo>
                  <a:pt x="15816" y="9149"/>
                </a:lnTo>
                <a:lnTo>
                  <a:pt x="15792" y="9587"/>
                </a:lnTo>
                <a:lnTo>
                  <a:pt x="15670" y="9490"/>
                </a:lnTo>
                <a:lnTo>
                  <a:pt x="15500" y="9417"/>
                </a:lnTo>
                <a:lnTo>
                  <a:pt x="15378" y="9368"/>
                </a:lnTo>
                <a:lnTo>
                  <a:pt x="15232" y="9320"/>
                </a:lnTo>
                <a:lnTo>
                  <a:pt x="15111" y="9320"/>
                </a:lnTo>
                <a:lnTo>
                  <a:pt x="15062" y="9344"/>
                </a:lnTo>
                <a:lnTo>
                  <a:pt x="15086" y="8930"/>
                </a:lnTo>
                <a:lnTo>
                  <a:pt x="15111" y="8882"/>
                </a:lnTo>
                <a:close/>
                <a:moveTo>
                  <a:pt x="998" y="9368"/>
                </a:moveTo>
                <a:lnTo>
                  <a:pt x="1047" y="9757"/>
                </a:lnTo>
                <a:lnTo>
                  <a:pt x="803" y="9806"/>
                </a:lnTo>
                <a:lnTo>
                  <a:pt x="706" y="9830"/>
                </a:lnTo>
                <a:lnTo>
                  <a:pt x="609" y="9903"/>
                </a:lnTo>
                <a:lnTo>
                  <a:pt x="584" y="9903"/>
                </a:lnTo>
                <a:lnTo>
                  <a:pt x="511" y="9368"/>
                </a:lnTo>
                <a:close/>
                <a:moveTo>
                  <a:pt x="15013" y="9563"/>
                </a:moveTo>
                <a:lnTo>
                  <a:pt x="15111" y="9636"/>
                </a:lnTo>
                <a:lnTo>
                  <a:pt x="15232" y="9709"/>
                </a:lnTo>
                <a:lnTo>
                  <a:pt x="15451" y="9855"/>
                </a:lnTo>
                <a:lnTo>
                  <a:pt x="15670" y="10025"/>
                </a:lnTo>
                <a:lnTo>
                  <a:pt x="15719" y="10049"/>
                </a:lnTo>
                <a:lnTo>
                  <a:pt x="15646" y="10366"/>
                </a:lnTo>
                <a:lnTo>
                  <a:pt x="15524" y="10317"/>
                </a:lnTo>
                <a:lnTo>
                  <a:pt x="15281" y="10147"/>
                </a:lnTo>
                <a:lnTo>
                  <a:pt x="15111" y="10025"/>
                </a:lnTo>
                <a:lnTo>
                  <a:pt x="14940" y="9928"/>
                </a:lnTo>
                <a:lnTo>
                  <a:pt x="15013" y="9563"/>
                </a:lnTo>
                <a:close/>
                <a:moveTo>
                  <a:pt x="8176" y="3650"/>
                </a:moveTo>
                <a:lnTo>
                  <a:pt x="8127" y="3674"/>
                </a:lnTo>
                <a:lnTo>
                  <a:pt x="8054" y="3723"/>
                </a:lnTo>
                <a:lnTo>
                  <a:pt x="8006" y="3772"/>
                </a:lnTo>
                <a:lnTo>
                  <a:pt x="7957" y="3845"/>
                </a:lnTo>
                <a:lnTo>
                  <a:pt x="7933" y="3918"/>
                </a:lnTo>
                <a:lnTo>
                  <a:pt x="7908" y="4575"/>
                </a:lnTo>
                <a:lnTo>
                  <a:pt x="7908" y="5232"/>
                </a:lnTo>
                <a:lnTo>
                  <a:pt x="7981" y="6570"/>
                </a:lnTo>
                <a:lnTo>
                  <a:pt x="7981" y="7032"/>
                </a:lnTo>
                <a:lnTo>
                  <a:pt x="7981" y="7470"/>
                </a:lnTo>
                <a:lnTo>
                  <a:pt x="7957" y="7933"/>
                </a:lnTo>
                <a:lnTo>
                  <a:pt x="7957" y="8395"/>
                </a:lnTo>
                <a:lnTo>
                  <a:pt x="7981" y="8468"/>
                </a:lnTo>
                <a:lnTo>
                  <a:pt x="8006" y="8541"/>
                </a:lnTo>
                <a:lnTo>
                  <a:pt x="8030" y="8590"/>
                </a:lnTo>
                <a:lnTo>
                  <a:pt x="8079" y="8614"/>
                </a:lnTo>
                <a:lnTo>
                  <a:pt x="8103" y="8736"/>
                </a:lnTo>
                <a:lnTo>
                  <a:pt x="8152" y="8857"/>
                </a:lnTo>
                <a:lnTo>
                  <a:pt x="8200" y="8979"/>
                </a:lnTo>
                <a:lnTo>
                  <a:pt x="8273" y="9076"/>
                </a:lnTo>
                <a:lnTo>
                  <a:pt x="8444" y="9271"/>
                </a:lnTo>
                <a:lnTo>
                  <a:pt x="8614" y="9441"/>
                </a:lnTo>
                <a:lnTo>
                  <a:pt x="9174" y="9952"/>
                </a:lnTo>
                <a:lnTo>
                  <a:pt x="9733" y="10463"/>
                </a:lnTo>
                <a:lnTo>
                  <a:pt x="9806" y="10512"/>
                </a:lnTo>
                <a:lnTo>
                  <a:pt x="9855" y="10536"/>
                </a:lnTo>
                <a:lnTo>
                  <a:pt x="10001" y="10536"/>
                </a:lnTo>
                <a:lnTo>
                  <a:pt x="10147" y="10512"/>
                </a:lnTo>
                <a:lnTo>
                  <a:pt x="10244" y="10439"/>
                </a:lnTo>
                <a:lnTo>
                  <a:pt x="10317" y="10317"/>
                </a:lnTo>
                <a:lnTo>
                  <a:pt x="10342" y="10195"/>
                </a:lnTo>
                <a:lnTo>
                  <a:pt x="10342" y="10147"/>
                </a:lnTo>
                <a:lnTo>
                  <a:pt x="10317" y="10074"/>
                </a:lnTo>
                <a:lnTo>
                  <a:pt x="10293" y="10025"/>
                </a:lnTo>
                <a:lnTo>
                  <a:pt x="10220" y="9952"/>
                </a:lnTo>
                <a:lnTo>
                  <a:pt x="9758" y="9539"/>
                </a:lnTo>
                <a:lnTo>
                  <a:pt x="9295" y="9125"/>
                </a:lnTo>
                <a:lnTo>
                  <a:pt x="8906" y="8784"/>
                </a:lnTo>
                <a:lnTo>
                  <a:pt x="8736" y="8590"/>
                </a:lnTo>
                <a:lnTo>
                  <a:pt x="8590" y="8395"/>
                </a:lnTo>
                <a:lnTo>
                  <a:pt x="8517" y="8298"/>
                </a:lnTo>
                <a:lnTo>
                  <a:pt x="8541" y="7762"/>
                </a:lnTo>
                <a:lnTo>
                  <a:pt x="8541" y="7203"/>
                </a:lnTo>
                <a:lnTo>
                  <a:pt x="8541" y="6667"/>
                </a:lnTo>
                <a:lnTo>
                  <a:pt x="8517" y="6108"/>
                </a:lnTo>
                <a:lnTo>
                  <a:pt x="8444" y="5013"/>
                </a:lnTo>
                <a:lnTo>
                  <a:pt x="8419" y="4477"/>
                </a:lnTo>
                <a:lnTo>
                  <a:pt x="8419" y="3918"/>
                </a:lnTo>
                <a:lnTo>
                  <a:pt x="8419" y="3845"/>
                </a:lnTo>
                <a:lnTo>
                  <a:pt x="8395" y="3796"/>
                </a:lnTo>
                <a:lnTo>
                  <a:pt x="8371" y="3747"/>
                </a:lnTo>
                <a:lnTo>
                  <a:pt x="8298" y="3699"/>
                </a:lnTo>
                <a:lnTo>
                  <a:pt x="8249" y="3674"/>
                </a:lnTo>
                <a:lnTo>
                  <a:pt x="8200" y="3650"/>
                </a:lnTo>
                <a:close/>
                <a:moveTo>
                  <a:pt x="633" y="10074"/>
                </a:moveTo>
                <a:lnTo>
                  <a:pt x="730" y="10122"/>
                </a:lnTo>
                <a:lnTo>
                  <a:pt x="876" y="10147"/>
                </a:lnTo>
                <a:lnTo>
                  <a:pt x="998" y="10147"/>
                </a:lnTo>
                <a:lnTo>
                  <a:pt x="1144" y="10122"/>
                </a:lnTo>
                <a:lnTo>
                  <a:pt x="1266" y="10487"/>
                </a:lnTo>
                <a:lnTo>
                  <a:pt x="1047" y="10585"/>
                </a:lnTo>
                <a:lnTo>
                  <a:pt x="925" y="10609"/>
                </a:lnTo>
                <a:lnTo>
                  <a:pt x="779" y="10682"/>
                </a:lnTo>
                <a:lnTo>
                  <a:pt x="706" y="10366"/>
                </a:lnTo>
                <a:lnTo>
                  <a:pt x="633" y="10074"/>
                </a:lnTo>
                <a:close/>
                <a:moveTo>
                  <a:pt x="14867" y="10244"/>
                </a:moveTo>
                <a:lnTo>
                  <a:pt x="14989" y="10366"/>
                </a:lnTo>
                <a:lnTo>
                  <a:pt x="15111" y="10463"/>
                </a:lnTo>
                <a:lnTo>
                  <a:pt x="15232" y="10560"/>
                </a:lnTo>
                <a:lnTo>
                  <a:pt x="15378" y="10658"/>
                </a:lnTo>
                <a:lnTo>
                  <a:pt x="15549" y="10706"/>
                </a:lnTo>
                <a:lnTo>
                  <a:pt x="15403" y="11071"/>
                </a:lnTo>
                <a:lnTo>
                  <a:pt x="15111" y="10852"/>
                </a:lnTo>
                <a:lnTo>
                  <a:pt x="15013" y="10779"/>
                </a:lnTo>
                <a:lnTo>
                  <a:pt x="14892" y="10706"/>
                </a:lnTo>
                <a:lnTo>
                  <a:pt x="14843" y="10682"/>
                </a:lnTo>
                <a:lnTo>
                  <a:pt x="14794" y="10658"/>
                </a:lnTo>
                <a:lnTo>
                  <a:pt x="14770" y="10658"/>
                </a:lnTo>
                <a:lnTo>
                  <a:pt x="14867" y="10244"/>
                </a:lnTo>
                <a:close/>
                <a:moveTo>
                  <a:pt x="1412" y="10852"/>
                </a:moveTo>
                <a:lnTo>
                  <a:pt x="1558" y="11169"/>
                </a:lnTo>
                <a:lnTo>
                  <a:pt x="1363" y="11266"/>
                </a:lnTo>
                <a:lnTo>
                  <a:pt x="1241" y="11339"/>
                </a:lnTo>
                <a:lnTo>
                  <a:pt x="1168" y="11363"/>
                </a:lnTo>
                <a:lnTo>
                  <a:pt x="1095" y="11436"/>
                </a:lnTo>
                <a:lnTo>
                  <a:pt x="901" y="10950"/>
                </a:lnTo>
                <a:lnTo>
                  <a:pt x="1095" y="10925"/>
                </a:lnTo>
                <a:lnTo>
                  <a:pt x="1241" y="10901"/>
                </a:lnTo>
                <a:lnTo>
                  <a:pt x="1412" y="10852"/>
                </a:lnTo>
                <a:close/>
                <a:moveTo>
                  <a:pt x="14697" y="10877"/>
                </a:moveTo>
                <a:lnTo>
                  <a:pt x="14721" y="10901"/>
                </a:lnTo>
                <a:lnTo>
                  <a:pt x="14794" y="11023"/>
                </a:lnTo>
                <a:lnTo>
                  <a:pt x="14892" y="11144"/>
                </a:lnTo>
                <a:lnTo>
                  <a:pt x="15062" y="11290"/>
                </a:lnTo>
                <a:lnTo>
                  <a:pt x="15159" y="11363"/>
                </a:lnTo>
                <a:lnTo>
                  <a:pt x="15257" y="11412"/>
                </a:lnTo>
                <a:lnTo>
                  <a:pt x="15062" y="11874"/>
                </a:lnTo>
                <a:lnTo>
                  <a:pt x="15062" y="11850"/>
                </a:lnTo>
                <a:lnTo>
                  <a:pt x="14940" y="11753"/>
                </a:lnTo>
                <a:lnTo>
                  <a:pt x="14819" y="11607"/>
                </a:lnTo>
                <a:lnTo>
                  <a:pt x="14648" y="11509"/>
                </a:lnTo>
                <a:lnTo>
                  <a:pt x="14575" y="11461"/>
                </a:lnTo>
                <a:lnTo>
                  <a:pt x="14502" y="11461"/>
                </a:lnTo>
                <a:lnTo>
                  <a:pt x="14673" y="10998"/>
                </a:lnTo>
                <a:lnTo>
                  <a:pt x="14697" y="10877"/>
                </a:lnTo>
                <a:close/>
                <a:moveTo>
                  <a:pt x="1752" y="11509"/>
                </a:moveTo>
                <a:lnTo>
                  <a:pt x="1874" y="11704"/>
                </a:lnTo>
                <a:lnTo>
                  <a:pt x="1752" y="11826"/>
                </a:lnTo>
                <a:lnTo>
                  <a:pt x="1606" y="11972"/>
                </a:lnTo>
                <a:lnTo>
                  <a:pt x="1485" y="12142"/>
                </a:lnTo>
                <a:lnTo>
                  <a:pt x="1241" y="11680"/>
                </a:lnTo>
                <a:lnTo>
                  <a:pt x="1363" y="11655"/>
                </a:lnTo>
                <a:lnTo>
                  <a:pt x="1485" y="11607"/>
                </a:lnTo>
                <a:lnTo>
                  <a:pt x="1752" y="11509"/>
                </a:lnTo>
                <a:close/>
                <a:moveTo>
                  <a:pt x="14405" y="11607"/>
                </a:moveTo>
                <a:lnTo>
                  <a:pt x="14575" y="11801"/>
                </a:lnTo>
                <a:lnTo>
                  <a:pt x="14721" y="11947"/>
                </a:lnTo>
                <a:lnTo>
                  <a:pt x="14892" y="12093"/>
                </a:lnTo>
                <a:lnTo>
                  <a:pt x="14940" y="12118"/>
                </a:lnTo>
                <a:lnTo>
                  <a:pt x="14794" y="12361"/>
                </a:lnTo>
                <a:lnTo>
                  <a:pt x="14721" y="12288"/>
                </a:lnTo>
                <a:lnTo>
                  <a:pt x="14648" y="12215"/>
                </a:lnTo>
                <a:lnTo>
                  <a:pt x="14478" y="12118"/>
                </a:lnTo>
                <a:lnTo>
                  <a:pt x="14235" y="11947"/>
                </a:lnTo>
                <a:lnTo>
                  <a:pt x="14405" y="11607"/>
                </a:lnTo>
                <a:close/>
                <a:moveTo>
                  <a:pt x="2069" y="11996"/>
                </a:moveTo>
                <a:lnTo>
                  <a:pt x="2263" y="12288"/>
                </a:lnTo>
                <a:lnTo>
                  <a:pt x="2117" y="12410"/>
                </a:lnTo>
                <a:lnTo>
                  <a:pt x="1996" y="12556"/>
                </a:lnTo>
                <a:lnTo>
                  <a:pt x="1947" y="12653"/>
                </a:lnTo>
                <a:lnTo>
                  <a:pt x="1898" y="12750"/>
                </a:lnTo>
                <a:lnTo>
                  <a:pt x="1631" y="12361"/>
                </a:lnTo>
                <a:lnTo>
                  <a:pt x="1825" y="12215"/>
                </a:lnTo>
                <a:lnTo>
                  <a:pt x="1996" y="12069"/>
                </a:lnTo>
                <a:lnTo>
                  <a:pt x="2069" y="11996"/>
                </a:lnTo>
                <a:close/>
                <a:moveTo>
                  <a:pt x="14065" y="12239"/>
                </a:moveTo>
                <a:lnTo>
                  <a:pt x="14186" y="12361"/>
                </a:lnTo>
                <a:lnTo>
                  <a:pt x="14405" y="12507"/>
                </a:lnTo>
                <a:lnTo>
                  <a:pt x="14502" y="12580"/>
                </a:lnTo>
                <a:lnTo>
                  <a:pt x="14624" y="12629"/>
                </a:lnTo>
                <a:lnTo>
                  <a:pt x="14381" y="12969"/>
                </a:lnTo>
                <a:lnTo>
                  <a:pt x="14332" y="12872"/>
                </a:lnTo>
                <a:lnTo>
                  <a:pt x="14259" y="12799"/>
                </a:lnTo>
                <a:lnTo>
                  <a:pt x="14113" y="12677"/>
                </a:lnTo>
                <a:lnTo>
                  <a:pt x="13919" y="12483"/>
                </a:lnTo>
                <a:lnTo>
                  <a:pt x="14065" y="12239"/>
                </a:lnTo>
                <a:close/>
                <a:moveTo>
                  <a:pt x="2531" y="12604"/>
                </a:moveTo>
                <a:lnTo>
                  <a:pt x="2726" y="12848"/>
                </a:lnTo>
                <a:lnTo>
                  <a:pt x="2458" y="13237"/>
                </a:lnTo>
                <a:lnTo>
                  <a:pt x="2361" y="13359"/>
                </a:lnTo>
                <a:lnTo>
                  <a:pt x="2044" y="12921"/>
                </a:lnTo>
                <a:lnTo>
                  <a:pt x="2142" y="12896"/>
                </a:lnTo>
                <a:lnTo>
                  <a:pt x="2239" y="12848"/>
                </a:lnTo>
                <a:lnTo>
                  <a:pt x="2385" y="12726"/>
                </a:lnTo>
                <a:lnTo>
                  <a:pt x="2531" y="12604"/>
                </a:lnTo>
                <a:close/>
                <a:moveTo>
                  <a:pt x="13773" y="12702"/>
                </a:moveTo>
                <a:lnTo>
                  <a:pt x="13797" y="12726"/>
                </a:lnTo>
                <a:lnTo>
                  <a:pt x="13992" y="12945"/>
                </a:lnTo>
                <a:lnTo>
                  <a:pt x="14089" y="13042"/>
                </a:lnTo>
                <a:lnTo>
                  <a:pt x="14162" y="13164"/>
                </a:lnTo>
                <a:lnTo>
                  <a:pt x="14211" y="13213"/>
                </a:lnTo>
                <a:lnTo>
                  <a:pt x="13967" y="13505"/>
                </a:lnTo>
                <a:lnTo>
                  <a:pt x="13821" y="13310"/>
                </a:lnTo>
                <a:lnTo>
                  <a:pt x="13675" y="13115"/>
                </a:lnTo>
                <a:lnTo>
                  <a:pt x="13529" y="13018"/>
                </a:lnTo>
                <a:lnTo>
                  <a:pt x="13773" y="12702"/>
                </a:lnTo>
                <a:close/>
                <a:moveTo>
                  <a:pt x="2993" y="13164"/>
                </a:moveTo>
                <a:lnTo>
                  <a:pt x="3188" y="13383"/>
                </a:lnTo>
                <a:lnTo>
                  <a:pt x="3164" y="13456"/>
                </a:lnTo>
                <a:lnTo>
                  <a:pt x="2969" y="13651"/>
                </a:lnTo>
                <a:lnTo>
                  <a:pt x="2896" y="13748"/>
                </a:lnTo>
                <a:lnTo>
                  <a:pt x="2823" y="13845"/>
                </a:lnTo>
                <a:lnTo>
                  <a:pt x="2726" y="13772"/>
                </a:lnTo>
                <a:lnTo>
                  <a:pt x="2580" y="13578"/>
                </a:lnTo>
                <a:lnTo>
                  <a:pt x="2653" y="13529"/>
                </a:lnTo>
                <a:lnTo>
                  <a:pt x="2726" y="13456"/>
                </a:lnTo>
                <a:lnTo>
                  <a:pt x="2993" y="13164"/>
                </a:lnTo>
                <a:close/>
                <a:moveTo>
                  <a:pt x="13383" y="13188"/>
                </a:moveTo>
                <a:lnTo>
                  <a:pt x="13456" y="13334"/>
                </a:lnTo>
                <a:lnTo>
                  <a:pt x="13724" y="13748"/>
                </a:lnTo>
                <a:lnTo>
                  <a:pt x="13578" y="13918"/>
                </a:lnTo>
                <a:lnTo>
                  <a:pt x="13456" y="14040"/>
                </a:lnTo>
                <a:lnTo>
                  <a:pt x="13335" y="13821"/>
                </a:lnTo>
                <a:lnTo>
                  <a:pt x="13213" y="13602"/>
                </a:lnTo>
                <a:lnTo>
                  <a:pt x="13116" y="13480"/>
                </a:lnTo>
                <a:lnTo>
                  <a:pt x="13237" y="13334"/>
                </a:lnTo>
                <a:lnTo>
                  <a:pt x="13383" y="13188"/>
                </a:lnTo>
                <a:close/>
                <a:moveTo>
                  <a:pt x="3456" y="13651"/>
                </a:moveTo>
                <a:lnTo>
                  <a:pt x="3796" y="13991"/>
                </a:lnTo>
                <a:lnTo>
                  <a:pt x="3650" y="14089"/>
                </a:lnTo>
                <a:lnTo>
                  <a:pt x="3504" y="14186"/>
                </a:lnTo>
                <a:lnTo>
                  <a:pt x="3407" y="14259"/>
                </a:lnTo>
                <a:lnTo>
                  <a:pt x="3334" y="14332"/>
                </a:lnTo>
                <a:lnTo>
                  <a:pt x="3042" y="14089"/>
                </a:lnTo>
                <a:lnTo>
                  <a:pt x="3164" y="13967"/>
                </a:lnTo>
                <a:lnTo>
                  <a:pt x="3237" y="13894"/>
                </a:lnTo>
                <a:lnTo>
                  <a:pt x="3334" y="13797"/>
                </a:lnTo>
                <a:lnTo>
                  <a:pt x="3456" y="13651"/>
                </a:lnTo>
                <a:close/>
                <a:moveTo>
                  <a:pt x="12945" y="13651"/>
                </a:moveTo>
                <a:lnTo>
                  <a:pt x="12994" y="13748"/>
                </a:lnTo>
                <a:lnTo>
                  <a:pt x="13213" y="14210"/>
                </a:lnTo>
                <a:lnTo>
                  <a:pt x="13213" y="14235"/>
                </a:lnTo>
                <a:lnTo>
                  <a:pt x="13043" y="14381"/>
                </a:lnTo>
                <a:lnTo>
                  <a:pt x="12970" y="14210"/>
                </a:lnTo>
                <a:lnTo>
                  <a:pt x="12897" y="14040"/>
                </a:lnTo>
                <a:lnTo>
                  <a:pt x="12824" y="13918"/>
                </a:lnTo>
                <a:lnTo>
                  <a:pt x="12751" y="13821"/>
                </a:lnTo>
                <a:lnTo>
                  <a:pt x="12945" y="13651"/>
                </a:lnTo>
                <a:close/>
                <a:moveTo>
                  <a:pt x="3967" y="14162"/>
                </a:moveTo>
                <a:lnTo>
                  <a:pt x="4332" y="14454"/>
                </a:lnTo>
                <a:lnTo>
                  <a:pt x="4283" y="14502"/>
                </a:lnTo>
                <a:lnTo>
                  <a:pt x="4113" y="14648"/>
                </a:lnTo>
                <a:lnTo>
                  <a:pt x="4040" y="14721"/>
                </a:lnTo>
                <a:lnTo>
                  <a:pt x="3991" y="14794"/>
                </a:lnTo>
                <a:lnTo>
                  <a:pt x="3602" y="14551"/>
                </a:lnTo>
                <a:lnTo>
                  <a:pt x="3748" y="14429"/>
                </a:lnTo>
                <a:lnTo>
                  <a:pt x="3845" y="14308"/>
                </a:lnTo>
                <a:lnTo>
                  <a:pt x="3967" y="14162"/>
                </a:lnTo>
                <a:close/>
                <a:moveTo>
                  <a:pt x="12556" y="13991"/>
                </a:moveTo>
                <a:lnTo>
                  <a:pt x="12605" y="14113"/>
                </a:lnTo>
                <a:lnTo>
                  <a:pt x="12678" y="14332"/>
                </a:lnTo>
                <a:lnTo>
                  <a:pt x="12775" y="14551"/>
                </a:lnTo>
                <a:lnTo>
                  <a:pt x="12775" y="14600"/>
                </a:lnTo>
                <a:lnTo>
                  <a:pt x="12459" y="14819"/>
                </a:lnTo>
                <a:lnTo>
                  <a:pt x="12434" y="14673"/>
                </a:lnTo>
                <a:lnTo>
                  <a:pt x="12361" y="14527"/>
                </a:lnTo>
                <a:lnTo>
                  <a:pt x="12313" y="14381"/>
                </a:lnTo>
                <a:lnTo>
                  <a:pt x="12215" y="14235"/>
                </a:lnTo>
                <a:lnTo>
                  <a:pt x="12556" y="13991"/>
                </a:lnTo>
                <a:close/>
                <a:moveTo>
                  <a:pt x="8760" y="1509"/>
                </a:moveTo>
                <a:lnTo>
                  <a:pt x="9174" y="1557"/>
                </a:lnTo>
                <a:lnTo>
                  <a:pt x="9222" y="1582"/>
                </a:lnTo>
                <a:lnTo>
                  <a:pt x="9271" y="1606"/>
                </a:lnTo>
                <a:lnTo>
                  <a:pt x="9368" y="1582"/>
                </a:lnTo>
                <a:lnTo>
                  <a:pt x="10123" y="1728"/>
                </a:lnTo>
                <a:lnTo>
                  <a:pt x="10488" y="1825"/>
                </a:lnTo>
                <a:lnTo>
                  <a:pt x="10877" y="1947"/>
                </a:lnTo>
                <a:lnTo>
                  <a:pt x="11291" y="2117"/>
                </a:lnTo>
                <a:lnTo>
                  <a:pt x="11656" y="2287"/>
                </a:lnTo>
                <a:lnTo>
                  <a:pt x="11510" y="2385"/>
                </a:lnTo>
                <a:lnTo>
                  <a:pt x="11388" y="2531"/>
                </a:lnTo>
                <a:lnTo>
                  <a:pt x="11193" y="2823"/>
                </a:lnTo>
                <a:lnTo>
                  <a:pt x="10950" y="3066"/>
                </a:lnTo>
                <a:lnTo>
                  <a:pt x="10853" y="3212"/>
                </a:lnTo>
                <a:lnTo>
                  <a:pt x="10828" y="3285"/>
                </a:lnTo>
                <a:lnTo>
                  <a:pt x="10804" y="3358"/>
                </a:lnTo>
                <a:lnTo>
                  <a:pt x="10804" y="3407"/>
                </a:lnTo>
                <a:lnTo>
                  <a:pt x="10828" y="3431"/>
                </a:lnTo>
                <a:lnTo>
                  <a:pt x="10853" y="3480"/>
                </a:lnTo>
                <a:lnTo>
                  <a:pt x="10974" y="3480"/>
                </a:lnTo>
                <a:lnTo>
                  <a:pt x="11047" y="3455"/>
                </a:lnTo>
                <a:lnTo>
                  <a:pt x="11193" y="3358"/>
                </a:lnTo>
                <a:lnTo>
                  <a:pt x="11315" y="3261"/>
                </a:lnTo>
                <a:lnTo>
                  <a:pt x="11412" y="3139"/>
                </a:lnTo>
                <a:lnTo>
                  <a:pt x="11680" y="2871"/>
                </a:lnTo>
                <a:lnTo>
                  <a:pt x="11826" y="2725"/>
                </a:lnTo>
                <a:lnTo>
                  <a:pt x="11875" y="2628"/>
                </a:lnTo>
                <a:lnTo>
                  <a:pt x="11948" y="2555"/>
                </a:lnTo>
                <a:lnTo>
                  <a:pt x="11948" y="2458"/>
                </a:lnTo>
                <a:lnTo>
                  <a:pt x="12313" y="2701"/>
                </a:lnTo>
                <a:lnTo>
                  <a:pt x="12629" y="2969"/>
                </a:lnTo>
                <a:lnTo>
                  <a:pt x="12945" y="3261"/>
                </a:lnTo>
                <a:lnTo>
                  <a:pt x="13237" y="3601"/>
                </a:lnTo>
                <a:lnTo>
                  <a:pt x="13456" y="3869"/>
                </a:lnTo>
                <a:lnTo>
                  <a:pt x="13651" y="4137"/>
                </a:lnTo>
                <a:lnTo>
                  <a:pt x="13821" y="4429"/>
                </a:lnTo>
                <a:lnTo>
                  <a:pt x="13992" y="4745"/>
                </a:lnTo>
                <a:lnTo>
                  <a:pt x="13870" y="4745"/>
                </a:lnTo>
                <a:lnTo>
                  <a:pt x="13748" y="4794"/>
                </a:lnTo>
                <a:lnTo>
                  <a:pt x="13505" y="4940"/>
                </a:lnTo>
                <a:lnTo>
                  <a:pt x="13237" y="5134"/>
                </a:lnTo>
                <a:lnTo>
                  <a:pt x="13067" y="5207"/>
                </a:lnTo>
                <a:lnTo>
                  <a:pt x="12921" y="5305"/>
                </a:lnTo>
                <a:lnTo>
                  <a:pt x="12872" y="5378"/>
                </a:lnTo>
                <a:lnTo>
                  <a:pt x="12872" y="5451"/>
                </a:lnTo>
                <a:lnTo>
                  <a:pt x="12897" y="5524"/>
                </a:lnTo>
                <a:lnTo>
                  <a:pt x="12970" y="5597"/>
                </a:lnTo>
                <a:lnTo>
                  <a:pt x="13043" y="5621"/>
                </a:lnTo>
                <a:lnTo>
                  <a:pt x="13116" y="5645"/>
                </a:lnTo>
                <a:lnTo>
                  <a:pt x="13286" y="5645"/>
                </a:lnTo>
                <a:lnTo>
                  <a:pt x="13432" y="5572"/>
                </a:lnTo>
                <a:lnTo>
                  <a:pt x="13578" y="5499"/>
                </a:lnTo>
                <a:lnTo>
                  <a:pt x="13870" y="5329"/>
                </a:lnTo>
                <a:lnTo>
                  <a:pt x="14016" y="5256"/>
                </a:lnTo>
                <a:lnTo>
                  <a:pt x="14162" y="5207"/>
                </a:lnTo>
                <a:lnTo>
                  <a:pt x="14211" y="5159"/>
                </a:lnTo>
                <a:lnTo>
                  <a:pt x="14381" y="5621"/>
                </a:lnTo>
                <a:lnTo>
                  <a:pt x="14502" y="6059"/>
                </a:lnTo>
                <a:lnTo>
                  <a:pt x="14600" y="6448"/>
                </a:lnTo>
                <a:lnTo>
                  <a:pt x="14648" y="6862"/>
                </a:lnTo>
                <a:lnTo>
                  <a:pt x="14746" y="7665"/>
                </a:lnTo>
                <a:lnTo>
                  <a:pt x="14746" y="7860"/>
                </a:lnTo>
                <a:lnTo>
                  <a:pt x="14746" y="8054"/>
                </a:lnTo>
                <a:lnTo>
                  <a:pt x="14575" y="8030"/>
                </a:lnTo>
                <a:lnTo>
                  <a:pt x="14138" y="8030"/>
                </a:lnTo>
                <a:lnTo>
                  <a:pt x="14016" y="8054"/>
                </a:lnTo>
                <a:lnTo>
                  <a:pt x="13919" y="8079"/>
                </a:lnTo>
                <a:lnTo>
                  <a:pt x="13821" y="8127"/>
                </a:lnTo>
                <a:lnTo>
                  <a:pt x="13748" y="8200"/>
                </a:lnTo>
                <a:lnTo>
                  <a:pt x="13724" y="8273"/>
                </a:lnTo>
                <a:lnTo>
                  <a:pt x="13700" y="8322"/>
                </a:lnTo>
                <a:lnTo>
                  <a:pt x="13724" y="8346"/>
                </a:lnTo>
                <a:lnTo>
                  <a:pt x="13773" y="8419"/>
                </a:lnTo>
                <a:lnTo>
                  <a:pt x="13846" y="8444"/>
                </a:lnTo>
                <a:lnTo>
                  <a:pt x="13992" y="8492"/>
                </a:lnTo>
                <a:lnTo>
                  <a:pt x="14138" y="8517"/>
                </a:lnTo>
                <a:lnTo>
                  <a:pt x="14284" y="8517"/>
                </a:lnTo>
                <a:lnTo>
                  <a:pt x="14527" y="8565"/>
                </a:lnTo>
                <a:lnTo>
                  <a:pt x="14746" y="8614"/>
                </a:lnTo>
                <a:lnTo>
                  <a:pt x="14794" y="8809"/>
                </a:lnTo>
                <a:lnTo>
                  <a:pt x="14770" y="9052"/>
                </a:lnTo>
                <a:lnTo>
                  <a:pt x="14697" y="9441"/>
                </a:lnTo>
                <a:lnTo>
                  <a:pt x="14600" y="9806"/>
                </a:lnTo>
                <a:lnTo>
                  <a:pt x="14356" y="10560"/>
                </a:lnTo>
                <a:lnTo>
                  <a:pt x="14186" y="11023"/>
                </a:lnTo>
                <a:lnTo>
                  <a:pt x="13992" y="11461"/>
                </a:lnTo>
                <a:lnTo>
                  <a:pt x="13821" y="11363"/>
                </a:lnTo>
                <a:lnTo>
                  <a:pt x="13651" y="11290"/>
                </a:lnTo>
                <a:lnTo>
                  <a:pt x="13456" y="11169"/>
                </a:lnTo>
                <a:lnTo>
                  <a:pt x="13335" y="11096"/>
                </a:lnTo>
                <a:lnTo>
                  <a:pt x="13237" y="11047"/>
                </a:lnTo>
                <a:lnTo>
                  <a:pt x="13164" y="11047"/>
                </a:lnTo>
                <a:lnTo>
                  <a:pt x="13091" y="11071"/>
                </a:lnTo>
                <a:lnTo>
                  <a:pt x="13043" y="11096"/>
                </a:lnTo>
                <a:lnTo>
                  <a:pt x="13018" y="11120"/>
                </a:lnTo>
                <a:lnTo>
                  <a:pt x="12994" y="11193"/>
                </a:lnTo>
                <a:lnTo>
                  <a:pt x="12970" y="11242"/>
                </a:lnTo>
                <a:lnTo>
                  <a:pt x="12970" y="11315"/>
                </a:lnTo>
                <a:lnTo>
                  <a:pt x="12994" y="11363"/>
                </a:lnTo>
                <a:lnTo>
                  <a:pt x="13067" y="11461"/>
                </a:lnTo>
                <a:lnTo>
                  <a:pt x="13164" y="11558"/>
                </a:lnTo>
                <a:lnTo>
                  <a:pt x="13383" y="11680"/>
                </a:lnTo>
                <a:lnTo>
                  <a:pt x="13554" y="11801"/>
                </a:lnTo>
                <a:lnTo>
                  <a:pt x="13651" y="11850"/>
                </a:lnTo>
                <a:lnTo>
                  <a:pt x="13748" y="11899"/>
                </a:lnTo>
                <a:lnTo>
                  <a:pt x="13578" y="12191"/>
                </a:lnTo>
                <a:lnTo>
                  <a:pt x="13359" y="12483"/>
                </a:lnTo>
                <a:lnTo>
                  <a:pt x="13164" y="12750"/>
                </a:lnTo>
                <a:lnTo>
                  <a:pt x="12921" y="13018"/>
                </a:lnTo>
                <a:lnTo>
                  <a:pt x="12629" y="13334"/>
                </a:lnTo>
                <a:lnTo>
                  <a:pt x="12337" y="13602"/>
                </a:lnTo>
                <a:lnTo>
                  <a:pt x="11996" y="13845"/>
                </a:lnTo>
                <a:lnTo>
                  <a:pt x="11656" y="14064"/>
                </a:lnTo>
                <a:lnTo>
                  <a:pt x="11558" y="13845"/>
                </a:lnTo>
                <a:lnTo>
                  <a:pt x="11437" y="13626"/>
                </a:lnTo>
                <a:lnTo>
                  <a:pt x="11266" y="13383"/>
                </a:lnTo>
                <a:lnTo>
                  <a:pt x="11169" y="13261"/>
                </a:lnTo>
                <a:lnTo>
                  <a:pt x="11047" y="13188"/>
                </a:lnTo>
                <a:lnTo>
                  <a:pt x="10974" y="13188"/>
                </a:lnTo>
                <a:lnTo>
                  <a:pt x="10926" y="13261"/>
                </a:lnTo>
                <a:lnTo>
                  <a:pt x="10901" y="13334"/>
                </a:lnTo>
                <a:lnTo>
                  <a:pt x="10901" y="13383"/>
                </a:lnTo>
                <a:lnTo>
                  <a:pt x="10926" y="13529"/>
                </a:lnTo>
                <a:lnTo>
                  <a:pt x="11047" y="13772"/>
                </a:lnTo>
                <a:lnTo>
                  <a:pt x="11266" y="14259"/>
                </a:lnTo>
                <a:lnTo>
                  <a:pt x="10926" y="14405"/>
                </a:lnTo>
                <a:lnTo>
                  <a:pt x="10561" y="14502"/>
                </a:lnTo>
                <a:lnTo>
                  <a:pt x="10220" y="14575"/>
                </a:lnTo>
                <a:lnTo>
                  <a:pt x="9879" y="14624"/>
                </a:lnTo>
                <a:lnTo>
                  <a:pt x="9198" y="14721"/>
                </a:lnTo>
                <a:lnTo>
                  <a:pt x="8857" y="14794"/>
                </a:lnTo>
                <a:lnTo>
                  <a:pt x="8663" y="14819"/>
                </a:lnTo>
                <a:lnTo>
                  <a:pt x="8517" y="14892"/>
                </a:lnTo>
                <a:lnTo>
                  <a:pt x="8249" y="14892"/>
                </a:lnTo>
                <a:lnTo>
                  <a:pt x="8249" y="14673"/>
                </a:lnTo>
                <a:lnTo>
                  <a:pt x="8273" y="14429"/>
                </a:lnTo>
                <a:lnTo>
                  <a:pt x="8273" y="14308"/>
                </a:lnTo>
                <a:lnTo>
                  <a:pt x="8249" y="14186"/>
                </a:lnTo>
                <a:lnTo>
                  <a:pt x="8225" y="14089"/>
                </a:lnTo>
                <a:lnTo>
                  <a:pt x="8152" y="13991"/>
                </a:lnTo>
                <a:lnTo>
                  <a:pt x="8127" y="13967"/>
                </a:lnTo>
                <a:lnTo>
                  <a:pt x="8030" y="13967"/>
                </a:lnTo>
                <a:lnTo>
                  <a:pt x="8006" y="13991"/>
                </a:lnTo>
                <a:lnTo>
                  <a:pt x="7933" y="14113"/>
                </a:lnTo>
                <a:lnTo>
                  <a:pt x="7884" y="14235"/>
                </a:lnTo>
                <a:lnTo>
                  <a:pt x="7860" y="14478"/>
                </a:lnTo>
                <a:lnTo>
                  <a:pt x="7835" y="14697"/>
                </a:lnTo>
                <a:lnTo>
                  <a:pt x="7860" y="14916"/>
                </a:lnTo>
                <a:lnTo>
                  <a:pt x="7373" y="14916"/>
                </a:lnTo>
                <a:lnTo>
                  <a:pt x="6911" y="14892"/>
                </a:lnTo>
                <a:lnTo>
                  <a:pt x="6448" y="14819"/>
                </a:lnTo>
                <a:lnTo>
                  <a:pt x="5986" y="14746"/>
                </a:lnTo>
                <a:lnTo>
                  <a:pt x="5694" y="14673"/>
                </a:lnTo>
                <a:lnTo>
                  <a:pt x="5402" y="14551"/>
                </a:lnTo>
                <a:lnTo>
                  <a:pt x="5135" y="14429"/>
                </a:lnTo>
                <a:lnTo>
                  <a:pt x="4891" y="14283"/>
                </a:lnTo>
                <a:lnTo>
                  <a:pt x="4940" y="14210"/>
                </a:lnTo>
                <a:lnTo>
                  <a:pt x="5208" y="13748"/>
                </a:lnTo>
                <a:lnTo>
                  <a:pt x="5329" y="13480"/>
                </a:lnTo>
                <a:lnTo>
                  <a:pt x="5378" y="13359"/>
                </a:lnTo>
                <a:lnTo>
                  <a:pt x="5402" y="13213"/>
                </a:lnTo>
                <a:lnTo>
                  <a:pt x="5402" y="13164"/>
                </a:lnTo>
                <a:lnTo>
                  <a:pt x="5378" y="13140"/>
                </a:lnTo>
                <a:lnTo>
                  <a:pt x="5305" y="13091"/>
                </a:lnTo>
                <a:lnTo>
                  <a:pt x="5232" y="13067"/>
                </a:lnTo>
                <a:lnTo>
                  <a:pt x="5135" y="13115"/>
                </a:lnTo>
                <a:lnTo>
                  <a:pt x="5062" y="13188"/>
                </a:lnTo>
                <a:lnTo>
                  <a:pt x="4989" y="13286"/>
                </a:lnTo>
                <a:lnTo>
                  <a:pt x="4867" y="13505"/>
                </a:lnTo>
                <a:lnTo>
                  <a:pt x="4575" y="13991"/>
                </a:lnTo>
                <a:lnTo>
                  <a:pt x="4551" y="14040"/>
                </a:lnTo>
                <a:lnTo>
                  <a:pt x="4137" y="13675"/>
                </a:lnTo>
                <a:lnTo>
                  <a:pt x="3748" y="13286"/>
                </a:lnTo>
                <a:lnTo>
                  <a:pt x="3407" y="12921"/>
                </a:lnTo>
                <a:lnTo>
                  <a:pt x="3091" y="12556"/>
                </a:lnTo>
                <a:lnTo>
                  <a:pt x="2799" y="12191"/>
                </a:lnTo>
                <a:lnTo>
                  <a:pt x="2531" y="11801"/>
                </a:lnTo>
                <a:lnTo>
                  <a:pt x="2774" y="11704"/>
                </a:lnTo>
                <a:lnTo>
                  <a:pt x="3042" y="11582"/>
                </a:lnTo>
                <a:lnTo>
                  <a:pt x="3285" y="11436"/>
                </a:lnTo>
                <a:lnTo>
                  <a:pt x="3358" y="11363"/>
                </a:lnTo>
                <a:lnTo>
                  <a:pt x="3358" y="11290"/>
                </a:lnTo>
                <a:lnTo>
                  <a:pt x="3334" y="11217"/>
                </a:lnTo>
                <a:lnTo>
                  <a:pt x="3310" y="11144"/>
                </a:lnTo>
                <a:lnTo>
                  <a:pt x="3237" y="11096"/>
                </a:lnTo>
                <a:lnTo>
                  <a:pt x="3164" y="11071"/>
                </a:lnTo>
                <a:lnTo>
                  <a:pt x="3066" y="11071"/>
                </a:lnTo>
                <a:lnTo>
                  <a:pt x="2993" y="11120"/>
                </a:lnTo>
                <a:lnTo>
                  <a:pt x="2799" y="11266"/>
                </a:lnTo>
                <a:lnTo>
                  <a:pt x="2580" y="11363"/>
                </a:lnTo>
                <a:lnTo>
                  <a:pt x="2312" y="11461"/>
                </a:lnTo>
                <a:lnTo>
                  <a:pt x="2117" y="11144"/>
                </a:lnTo>
                <a:lnTo>
                  <a:pt x="1947" y="10828"/>
                </a:lnTo>
                <a:lnTo>
                  <a:pt x="1777" y="10487"/>
                </a:lnTo>
                <a:lnTo>
                  <a:pt x="1631" y="10122"/>
                </a:lnTo>
                <a:lnTo>
                  <a:pt x="1509" y="9782"/>
                </a:lnTo>
                <a:lnTo>
                  <a:pt x="1412" y="9393"/>
                </a:lnTo>
                <a:lnTo>
                  <a:pt x="1363" y="9198"/>
                </a:lnTo>
                <a:lnTo>
                  <a:pt x="1363" y="8979"/>
                </a:lnTo>
                <a:lnTo>
                  <a:pt x="1387" y="8565"/>
                </a:lnTo>
                <a:lnTo>
                  <a:pt x="1412" y="8492"/>
                </a:lnTo>
                <a:lnTo>
                  <a:pt x="1558" y="8517"/>
                </a:lnTo>
                <a:lnTo>
                  <a:pt x="2190" y="8517"/>
                </a:lnTo>
                <a:lnTo>
                  <a:pt x="2288" y="8492"/>
                </a:lnTo>
                <a:lnTo>
                  <a:pt x="2361" y="8444"/>
                </a:lnTo>
                <a:lnTo>
                  <a:pt x="2409" y="8371"/>
                </a:lnTo>
                <a:lnTo>
                  <a:pt x="2409" y="8298"/>
                </a:lnTo>
                <a:lnTo>
                  <a:pt x="2409" y="8200"/>
                </a:lnTo>
                <a:lnTo>
                  <a:pt x="2361" y="8127"/>
                </a:lnTo>
                <a:lnTo>
                  <a:pt x="2288" y="8079"/>
                </a:lnTo>
                <a:lnTo>
                  <a:pt x="2190" y="8054"/>
                </a:lnTo>
                <a:lnTo>
                  <a:pt x="1971" y="8054"/>
                </a:lnTo>
                <a:lnTo>
                  <a:pt x="1752" y="8079"/>
                </a:lnTo>
                <a:lnTo>
                  <a:pt x="1509" y="8103"/>
                </a:lnTo>
                <a:lnTo>
                  <a:pt x="1606" y="7446"/>
                </a:lnTo>
                <a:lnTo>
                  <a:pt x="1704" y="6789"/>
                </a:lnTo>
                <a:lnTo>
                  <a:pt x="1801" y="6132"/>
                </a:lnTo>
                <a:lnTo>
                  <a:pt x="1898" y="5816"/>
                </a:lnTo>
                <a:lnTo>
                  <a:pt x="1996" y="5499"/>
                </a:lnTo>
                <a:lnTo>
                  <a:pt x="2117" y="5159"/>
                </a:lnTo>
                <a:lnTo>
                  <a:pt x="2288" y="5305"/>
                </a:lnTo>
                <a:lnTo>
                  <a:pt x="2458" y="5426"/>
                </a:lnTo>
                <a:lnTo>
                  <a:pt x="2701" y="5597"/>
                </a:lnTo>
                <a:lnTo>
                  <a:pt x="2823" y="5645"/>
                </a:lnTo>
                <a:lnTo>
                  <a:pt x="2945" y="5694"/>
                </a:lnTo>
                <a:lnTo>
                  <a:pt x="3066" y="5694"/>
                </a:lnTo>
                <a:lnTo>
                  <a:pt x="3139" y="5670"/>
                </a:lnTo>
                <a:lnTo>
                  <a:pt x="3212" y="5597"/>
                </a:lnTo>
                <a:lnTo>
                  <a:pt x="3237" y="5524"/>
                </a:lnTo>
                <a:lnTo>
                  <a:pt x="3237" y="5451"/>
                </a:lnTo>
                <a:lnTo>
                  <a:pt x="3237" y="5353"/>
                </a:lnTo>
                <a:lnTo>
                  <a:pt x="3164" y="5280"/>
                </a:lnTo>
                <a:lnTo>
                  <a:pt x="3091" y="5232"/>
                </a:lnTo>
                <a:lnTo>
                  <a:pt x="2872" y="5134"/>
                </a:lnTo>
                <a:lnTo>
                  <a:pt x="2677" y="5037"/>
                </a:lnTo>
                <a:lnTo>
                  <a:pt x="2482" y="4915"/>
                </a:lnTo>
                <a:lnTo>
                  <a:pt x="2288" y="4842"/>
                </a:lnTo>
                <a:lnTo>
                  <a:pt x="2555" y="4429"/>
                </a:lnTo>
                <a:lnTo>
                  <a:pt x="2847" y="4039"/>
                </a:lnTo>
                <a:lnTo>
                  <a:pt x="3188" y="3674"/>
                </a:lnTo>
                <a:lnTo>
                  <a:pt x="3529" y="3334"/>
                </a:lnTo>
                <a:lnTo>
                  <a:pt x="3796" y="3090"/>
                </a:lnTo>
                <a:lnTo>
                  <a:pt x="4088" y="2896"/>
                </a:lnTo>
                <a:lnTo>
                  <a:pt x="4380" y="2701"/>
                </a:lnTo>
                <a:lnTo>
                  <a:pt x="4697" y="2506"/>
                </a:lnTo>
                <a:lnTo>
                  <a:pt x="4770" y="2677"/>
                </a:lnTo>
                <a:lnTo>
                  <a:pt x="4867" y="2847"/>
                </a:lnTo>
                <a:lnTo>
                  <a:pt x="4989" y="3090"/>
                </a:lnTo>
                <a:lnTo>
                  <a:pt x="5062" y="3188"/>
                </a:lnTo>
                <a:lnTo>
                  <a:pt x="5159" y="3285"/>
                </a:lnTo>
                <a:lnTo>
                  <a:pt x="5232" y="3334"/>
                </a:lnTo>
                <a:lnTo>
                  <a:pt x="5329" y="3334"/>
                </a:lnTo>
                <a:lnTo>
                  <a:pt x="5402" y="3309"/>
                </a:lnTo>
                <a:lnTo>
                  <a:pt x="5475" y="3261"/>
                </a:lnTo>
                <a:lnTo>
                  <a:pt x="5524" y="3188"/>
                </a:lnTo>
                <a:lnTo>
                  <a:pt x="5548" y="3115"/>
                </a:lnTo>
                <a:lnTo>
                  <a:pt x="5524" y="3042"/>
                </a:lnTo>
                <a:lnTo>
                  <a:pt x="5475" y="2969"/>
                </a:lnTo>
                <a:lnTo>
                  <a:pt x="5402" y="2920"/>
                </a:lnTo>
                <a:lnTo>
                  <a:pt x="5354" y="2847"/>
                </a:lnTo>
                <a:lnTo>
                  <a:pt x="5232" y="2677"/>
                </a:lnTo>
                <a:lnTo>
                  <a:pt x="5135" y="2506"/>
                </a:lnTo>
                <a:lnTo>
                  <a:pt x="5013" y="2360"/>
                </a:lnTo>
                <a:lnTo>
                  <a:pt x="5402" y="2166"/>
                </a:lnTo>
                <a:lnTo>
                  <a:pt x="5792" y="2020"/>
                </a:lnTo>
                <a:lnTo>
                  <a:pt x="6084" y="1922"/>
                </a:lnTo>
                <a:lnTo>
                  <a:pt x="6375" y="1849"/>
                </a:lnTo>
                <a:lnTo>
                  <a:pt x="6984" y="1728"/>
                </a:lnTo>
                <a:lnTo>
                  <a:pt x="7178" y="1703"/>
                </a:lnTo>
                <a:lnTo>
                  <a:pt x="7397" y="1679"/>
                </a:lnTo>
                <a:lnTo>
                  <a:pt x="7616" y="1679"/>
                </a:lnTo>
                <a:lnTo>
                  <a:pt x="7835" y="1655"/>
                </a:lnTo>
                <a:lnTo>
                  <a:pt x="7835" y="1825"/>
                </a:lnTo>
                <a:lnTo>
                  <a:pt x="7835" y="1995"/>
                </a:lnTo>
                <a:lnTo>
                  <a:pt x="7835" y="2287"/>
                </a:lnTo>
                <a:lnTo>
                  <a:pt x="7884" y="2579"/>
                </a:lnTo>
                <a:lnTo>
                  <a:pt x="7908" y="2652"/>
                </a:lnTo>
                <a:lnTo>
                  <a:pt x="7957" y="2701"/>
                </a:lnTo>
                <a:lnTo>
                  <a:pt x="8030" y="2725"/>
                </a:lnTo>
                <a:lnTo>
                  <a:pt x="8127" y="2750"/>
                </a:lnTo>
                <a:lnTo>
                  <a:pt x="8200" y="2725"/>
                </a:lnTo>
                <a:lnTo>
                  <a:pt x="8273" y="2677"/>
                </a:lnTo>
                <a:lnTo>
                  <a:pt x="8322" y="2604"/>
                </a:lnTo>
                <a:lnTo>
                  <a:pt x="8322" y="2506"/>
                </a:lnTo>
                <a:lnTo>
                  <a:pt x="8273" y="1995"/>
                </a:lnTo>
                <a:lnTo>
                  <a:pt x="8273" y="1776"/>
                </a:lnTo>
                <a:lnTo>
                  <a:pt x="8249" y="1655"/>
                </a:lnTo>
                <a:lnTo>
                  <a:pt x="8225" y="1533"/>
                </a:lnTo>
                <a:lnTo>
                  <a:pt x="8444" y="1509"/>
                </a:lnTo>
                <a:close/>
                <a:moveTo>
                  <a:pt x="4575" y="14624"/>
                </a:moveTo>
                <a:lnTo>
                  <a:pt x="4794" y="14746"/>
                </a:lnTo>
                <a:lnTo>
                  <a:pt x="4672" y="14892"/>
                </a:lnTo>
                <a:lnTo>
                  <a:pt x="4526" y="15086"/>
                </a:lnTo>
                <a:lnTo>
                  <a:pt x="4502" y="15135"/>
                </a:lnTo>
                <a:lnTo>
                  <a:pt x="4283" y="14989"/>
                </a:lnTo>
                <a:lnTo>
                  <a:pt x="4380" y="14867"/>
                </a:lnTo>
                <a:lnTo>
                  <a:pt x="4478" y="14746"/>
                </a:lnTo>
                <a:lnTo>
                  <a:pt x="4575" y="14624"/>
                </a:lnTo>
                <a:close/>
                <a:moveTo>
                  <a:pt x="11996" y="14405"/>
                </a:moveTo>
                <a:lnTo>
                  <a:pt x="12045" y="14575"/>
                </a:lnTo>
                <a:lnTo>
                  <a:pt x="12118" y="14770"/>
                </a:lnTo>
                <a:lnTo>
                  <a:pt x="12167" y="14940"/>
                </a:lnTo>
                <a:lnTo>
                  <a:pt x="12191" y="14989"/>
                </a:lnTo>
                <a:lnTo>
                  <a:pt x="11850" y="15184"/>
                </a:lnTo>
                <a:lnTo>
                  <a:pt x="11826" y="15086"/>
                </a:lnTo>
                <a:lnTo>
                  <a:pt x="11777" y="14989"/>
                </a:lnTo>
                <a:lnTo>
                  <a:pt x="11656" y="14819"/>
                </a:lnTo>
                <a:lnTo>
                  <a:pt x="11534" y="14648"/>
                </a:lnTo>
                <a:lnTo>
                  <a:pt x="11777" y="14527"/>
                </a:lnTo>
                <a:lnTo>
                  <a:pt x="11996" y="14405"/>
                </a:lnTo>
                <a:close/>
                <a:moveTo>
                  <a:pt x="11339" y="14746"/>
                </a:moveTo>
                <a:lnTo>
                  <a:pt x="11364" y="14892"/>
                </a:lnTo>
                <a:lnTo>
                  <a:pt x="11437" y="15111"/>
                </a:lnTo>
                <a:lnTo>
                  <a:pt x="11558" y="15330"/>
                </a:lnTo>
                <a:lnTo>
                  <a:pt x="11169" y="15500"/>
                </a:lnTo>
                <a:lnTo>
                  <a:pt x="11193" y="15451"/>
                </a:lnTo>
                <a:lnTo>
                  <a:pt x="11169" y="15378"/>
                </a:lnTo>
                <a:lnTo>
                  <a:pt x="10901" y="15086"/>
                </a:lnTo>
                <a:lnTo>
                  <a:pt x="10804" y="14916"/>
                </a:lnTo>
                <a:lnTo>
                  <a:pt x="11023" y="14843"/>
                </a:lnTo>
                <a:lnTo>
                  <a:pt x="11339" y="14746"/>
                </a:lnTo>
                <a:close/>
                <a:moveTo>
                  <a:pt x="5135" y="14916"/>
                </a:moveTo>
                <a:lnTo>
                  <a:pt x="5548" y="15086"/>
                </a:lnTo>
                <a:lnTo>
                  <a:pt x="5402" y="15232"/>
                </a:lnTo>
                <a:lnTo>
                  <a:pt x="5281" y="15403"/>
                </a:lnTo>
                <a:lnTo>
                  <a:pt x="5232" y="15500"/>
                </a:lnTo>
                <a:lnTo>
                  <a:pt x="5208" y="15573"/>
                </a:lnTo>
                <a:lnTo>
                  <a:pt x="5208" y="15646"/>
                </a:lnTo>
                <a:lnTo>
                  <a:pt x="5183" y="15646"/>
                </a:lnTo>
                <a:lnTo>
                  <a:pt x="5086" y="15597"/>
                </a:lnTo>
                <a:lnTo>
                  <a:pt x="4989" y="15549"/>
                </a:lnTo>
                <a:lnTo>
                  <a:pt x="4818" y="15427"/>
                </a:lnTo>
                <a:lnTo>
                  <a:pt x="4891" y="15305"/>
                </a:lnTo>
                <a:lnTo>
                  <a:pt x="4964" y="15208"/>
                </a:lnTo>
                <a:lnTo>
                  <a:pt x="5086" y="15013"/>
                </a:lnTo>
                <a:lnTo>
                  <a:pt x="5086" y="14965"/>
                </a:lnTo>
                <a:lnTo>
                  <a:pt x="5110" y="14965"/>
                </a:lnTo>
                <a:lnTo>
                  <a:pt x="5110" y="14940"/>
                </a:lnTo>
                <a:lnTo>
                  <a:pt x="5135" y="14916"/>
                </a:lnTo>
                <a:close/>
                <a:moveTo>
                  <a:pt x="10561" y="14965"/>
                </a:moveTo>
                <a:lnTo>
                  <a:pt x="10609" y="15135"/>
                </a:lnTo>
                <a:lnTo>
                  <a:pt x="10707" y="15305"/>
                </a:lnTo>
                <a:lnTo>
                  <a:pt x="10804" y="15451"/>
                </a:lnTo>
                <a:lnTo>
                  <a:pt x="10926" y="15573"/>
                </a:lnTo>
                <a:lnTo>
                  <a:pt x="10950" y="15597"/>
                </a:lnTo>
                <a:lnTo>
                  <a:pt x="10877" y="15622"/>
                </a:lnTo>
                <a:lnTo>
                  <a:pt x="10609" y="15719"/>
                </a:lnTo>
                <a:lnTo>
                  <a:pt x="10585" y="15670"/>
                </a:lnTo>
                <a:lnTo>
                  <a:pt x="10512" y="15476"/>
                </a:lnTo>
                <a:lnTo>
                  <a:pt x="10415" y="15305"/>
                </a:lnTo>
                <a:lnTo>
                  <a:pt x="10342" y="15184"/>
                </a:lnTo>
                <a:lnTo>
                  <a:pt x="10293" y="15038"/>
                </a:lnTo>
                <a:lnTo>
                  <a:pt x="10561" y="14965"/>
                </a:lnTo>
                <a:close/>
                <a:moveTo>
                  <a:pt x="5913" y="15184"/>
                </a:moveTo>
                <a:lnTo>
                  <a:pt x="6327" y="15257"/>
                </a:lnTo>
                <a:lnTo>
                  <a:pt x="6181" y="15403"/>
                </a:lnTo>
                <a:lnTo>
                  <a:pt x="6084" y="15500"/>
                </a:lnTo>
                <a:lnTo>
                  <a:pt x="5986" y="15597"/>
                </a:lnTo>
                <a:lnTo>
                  <a:pt x="5913" y="15743"/>
                </a:lnTo>
                <a:lnTo>
                  <a:pt x="5889" y="15792"/>
                </a:lnTo>
                <a:lnTo>
                  <a:pt x="5865" y="15865"/>
                </a:lnTo>
                <a:lnTo>
                  <a:pt x="5524" y="15768"/>
                </a:lnTo>
                <a:lnTo>
                  <a:pt x="5621" y="15622"/>
                </a:lnTo>
                <a:lnTo>
                  <a:pt x="5694" y="15476"/>
                </a:lnTo>
                <a:lnTo>
                  <a:pt x="5889" y="15208"/>
                </a:lnTo>
                <a:lnTo>
                  <a:pt x="5913" y="15184"/>
                </a:lnTo>
                <a:close/>
                <a:moveTo>
                  <a:pt x="10025" y="15062"/>
                </a:moveTo>
                <a:lnTo>
                  <a:pt x="10025" y="15159"/>
                </a:lnTo>
                <a:lnTo>
                  <a:pt x="10025" y="15232"/>
                </a:lnTo>
                <a:lnTo>
                  <a:pt x="10074" y="15427"/>
                </a:lnTo>
                <a:lnTo>
                  <a:pt x="10171" y="15597"/>
                </a:lnTo>
                <a:lnTo>
                  <a:pt x="10220" y="15768"/>
                </a:lnTo>
                <a:lnTo>
                  <a:pt x="10244" y="15816"/>
                </a:lnTo>
                <a:lnTo>
                  <a:pt x="9758" y="15914"/>
                </a:lnTo>
                <a:lnTo>
                  <a:pt x="9758" y="15841"/>
                </a:lnTo>
                <a:lnTo>
                  <a:pt x="9758" y="15743"/>
                </a:lnTo>
                <a:lnTo>
                  <a:pt x="9709" y="15597"/>
                </a:lnTo>
                <a:lnTo>
                  <a:pt x="9660" y="15354"/>
                </a:lnTo>
                <a:lnTo>
                  <a:pt x="9660" y="15135"/>
                </a:lnTo>
                <a:lnTo>
                  <a:pt x="10025" y="15062"/>
                </a:lnTo>
                <a:close/>
                <a:moveTo>
                  <a:pt x="9466" y="15135"/>
                </a:moveTo>
                <a:lnTo>
                  <a:pt x="9441" y="15257"/>
                </a:lnTo>
                <a:lnTo>
                  <a:pt x="9417" y="15354"/>
                </a:lnTo>
                <a:lnTo>
                  <a:pt x="9417" y="15549"/>
                </a:lnTo>
                <a:lnTo>
                  <a:pt x="9417" y="15768"/>
                </a:lnTo>
                <a:lnTo>
                  <a:pt x="9441" y="15889"/>
                </a:lnTo>
                <a:lnTo>
                  <a:pt x="9490" y="15987"/>
                </a:lnTo>
                <a:lnTo>
                  <a:pt x="9441" y="15987"/>
                </a:lnTo>
                <a:lnTo>
                  <a:pt x="9247" y="16011"/>
                </a:lnTo>
                <a:lnTo>
                  <a:pt x="9222" y="15889"/>
                </a:lnTo>
                <a:lnTo>
                  <a:pt x="9198" y="15768"/>
                </a:lnTo>
                <a:lnTo>
                  <a:pt x="9125" y="15451"/>
                </a:lnTo>
                <a:lnTo>
                  <a:pt x="9125" y="15354"/>
                </a:lnTo>
                <a:lnTo>
                  <a:pt x="9076" y="15208"/>
                </a:lnTo>
                <a:lnTo>
                  <a:pt x="9441" y="15159"/>
                </a:lnTo>
                <a:lnTo>
                  <a:pt x="9466" y="15135"/>
                </a:lnTo>
                <a:close/>
                <a:moveTo>
                  <a:pt x="6594" y="15305"/>
                </a:moveTo>
                <a:lnTo>
                  <a:pt x="7032" y="15354"/>
                </a:lnTo>
                <a:lnTo>
                  <a:pt x="6984" y="15476"/>
                </a:lnTo>
                <a:lnTo>
                  <a:pt x="6935" y="15573"/>
                </a:lnTo>
                <a:lnTo>
                  <a:pt x="6886" y="15743"/>
                </a:lnTo>
                <a:lnTo>
                  <a:pt x="6813" y="15889"/>
                </a:lnTo>
                <a:lnTo>
                  <a:pt x="6765" y="15962"/>
                </a:lnTo>
                <a:lnTo>
                  <a:pt x="6740" y="16060"/>
                </a:lnTo>
                <a:lnTo>
                  <a:pt x="6254" y="15962"/>
                </a:lnTo>
                <a:lnTo>
                  <a:pt x="6351" y="15816"/>
                </a:lnTo>
                <a:lnTo>
                  <a:pt x="6448" y="15646"/>
                </a:lnTo>
                <a:lnTo>
                  <a:pt x="6521" y="15500"/>
                </a:lnTo>
                <a:lnTo>
                  <a:pt x="6570" y="15403"/>
                </a:lnTo>
                <a:lnTo>
                  <a:pt x="6594" y="15305"/>
                </a:lnTo>
                <a:close/>
                <a:moveTo>
                  <a:pt x="8249" y="15354"/>
                </a:moveTo>
                <a:lnTo>
                  <a:pt x="8225" y="15476"/>
                </a:lnTo>
                <a:lnTo>
                  <a:pt x="8200" y="15573"/>
                </a:lnTo>
                <a:lnTo>
                  <a:pt x="8200" y="15695"/>
                </a:lnTo>
                <a:lnTo>
                  <a:pt x="8200" y="15816"/>
                </a:lnTo>
                <a:lnTo>
                  <a:pt x="8273" y="16035"/>
                </a:lnTo>
                <a:lnTo>
                  <a:pt x="8127" y="16060"/>
                </a:lnTo>
                <a:lnTo>
                  <a:pt x="8103" y="16011"/>
                </a:lnTo>
                <a:lnTo>
                  <a:pt x="8079" y="15962"/>
                </a:lnTo>
                <a:lnTo>
                  <a:pt x="8054" y="15938"/>
                </a:lnTo>
                <a:lnTo>
                  <a:pt x="8054" y="15914"/>
                </a:lnTo>
                <a:lnTo>
                  <a:pt x="8054" y="15695"/>
                </a:lnTo>
                <a:lnTo>
                  <a:pt x="8079" y="15476"/>
                </a:lnTo>
                <a:lnTo>
                  <a:pt x="8079" y="15354"/>
                </a:lnTo>
                <a:close/>
                <a:moveTo>
                  <a:pt x="8930" y="15232"/>
                </a:moveTo>
                <a:lnTo>
                  <a:pt x="8906" y="15305"/>
                </a:lnTo>
                <a:lnTo>
                  <a:pt x="8882" y="15403"/>
                </a:lnTo>
                <a:lnTo>
                  <a:pt x="8857" y="15573"/>
                </a:lnTo>
                <a:lnTo>
                  <a:pt x="8857" y="15816"/>
                </a:lnTo>
                <a:lnTo>
                  <a:pt x="8882" y="15938"/>
                </a:lnTo>
                <a:lnTo>
                  <a:pt x="8930" y="16060"/>
                </a:lnTo>
                <a:lnTo>
                  <a:pt x="8638" y="16084"/>
                </a:lnTo>
                <a:lnTo>
                  <a:pt x="8638" y="16035"/>
                </a:lnTo>
                <a:lnTo>
                  <a:pt x="8638" y="15987"/>
                </a:lnTo>
                <a:lnTo>
                  <a:pt x="8565" y="15816"/>
                </a:lnTo>
                <a:lnTo>
                  <a:pt x="8517" y="15622"/>
                </a:lnTo>
                <a:lnTo>
                  <a:pt x="8541" y="15476"/>
                </a:lnTo>
                <a:lnTo>
                  <a:pt x="8541" y="15330"/>
                </a:lnTo>
                <a:lnTo>
                  <a:pt x="8614" y="15305"/>
                </a:lnTo>
                <a:lnTo>
                  <a:pt x="8663" y="15257"/>
                </a:lnTo>
                <a:lnTo>
                  <a:pt x="8930" y="15232"/>
                </a:lnTo>
                <a:close/>
                <a:moveTo>
                  <a:pt x="7738" y="15378"/>
                </a:moveTo>
                <a:lnTo>
                  <a:pt x="7689" y="15646"/>
                </a:lnTo>
                <a:lnTo>
                  <a:pt x="7665" y="15914"/>
                </a:lnTo>
                <a:lnTo>
                  <a:pt x="7689" y="16011"/>
                </a:lnTo>
                <a:lnTo>
                  <a:pt x="7714" y="16108"/>
                </a:lnTo>
                <a:lnTo>
                  <a:pt x="7446" y="16133"/>
                </a:lnTo>
                <a:lnTo>
                  <a:pt x="7178" y="16108"/>
                </a:lnTo>
                <a:lnTo>
                  <a:pt x="7203" y="16060"/>
                </a:lnTo>
                <a:lnTo>
                  <a:pt x="7276" y="15865"/>
                </a:lnTo>
                <a:lnTo>
                  <a:pt x="7349" y="15622"/>
                </a:lnTo>
                <a:lnTo>
                  <a:pt x="7397" y="15378"/>
                </a:lnTo>
                <a:close/>
                <a:moveTo>
                  <a:pt x="8419" y="0"/>
                </a:moveTo>
                <a:lnTo>
                  <a:pt x="8006" y="25"/>
                </a:lnTo>
                <a:lnTo>
                  <a:pt x="7592" y="98"/>
                </a:lnTo>
                <a:lnTo>
                  <a:pt x="7349" y="73"/>
                </a:lnTo>
                <a:lnTo>
                  <a:pt x="7130" y="98"/>
                </a:lnTo>
                <a:lnTo>
                  <a:pt x="6886" y="122"/>
                </a:lnTo>
                <a:lnTo>
                  <a:pt x="6667" y="171"/>
                </a:lnTo>
                <a:lnTo>
                  <a:pt x="6205" y="292"/>
                </a:lnTo>
                <a:lnTo>
                  <a:pt x="5816" y="414"/>
                </a:lnTo>
                <a:lnTo>
                  <a:pt x="5451" y="536"/>
                </a:lnTo>
                <a:lnTo>
                  <a:pt x="5110" y="682"/>
                </a:lnTo>
                <a:lnTo>
                  <a:pt x="4794" y="828"/>
                </a:lnTo>
                <a:lnTo>
                  <a:pt x="4478" y="998"/>
                </a:lnTo>
                <a:lnTo>
                  <a:pt x="3845" y="1363"/>
                </a:lnTo>
                <a:lnTo>
                  <a:pt x="3237" y="1776"/>
                </a:lnTo>
                <a:lnTo>
                  <a:pt x="2872" y="2020"/>
                </a:lnTo>
                <a:lnTo>
                  <a:pt x="2531" y="2287"/>
                </a:lnTo>
                <a:lnTo>
                  <a:pt x="2215" y="2579"/>
                </a:lnTo>
                <a:lnTo>
                  <a:pt x="1923" y="2871"/>
                </a:lnTo>
                <a:lnTo>
                  <a:pt x="1631" y="3212"/>
                </a:lnTo>
                <a:lnTo>
                  <a:pt x="1387" y="3528"/>
                </a:lnTo>
                <a:lnTo>
                  <a:pt x="1144" y="3893"/>
                </a:lnTo>
                <a:lnTo>
                  <a:pt x="949" y="4283"/>
                </a:lnTo>
                <a:lnTo>
                  <a:pt x="755" y="4648"/>
                </a:lnTo>
                <a:lnTo>
                  <a:pt x="609" y="5037"/>
                </a:lnTo>
                <a:lnTo>
                  <a:pt x="463" y="5426"/>
                </a:lnTo>
                <a:lnTo>
                  <a:pt x="341" y="5840"/>
                </a:lnTo>
                <a:lnTo>
                  <a:pt x="244" y="6254"/>
                </a:lnTo>
                <a:lnTo>
                  <a:pt x="146" y="6643"/>
                </a:lnTo>
                <a:lnTo>
                  <a:pt x="98" y="7057"/>
                </a:lnTo>
                <a:lnTo>
                  <a:pt x="49" y="7470"/>
                </a:lnTo>
                <a:lnTo>
                  <a:pt x="0" y="7908"/>
                </a:lnTo>
                <a:lnTo>
                  <a:pt x="0" y="8346"/>
                </a:lnTo>
                <a:lnTo>
                  <a:pt x="0" y="8784"/>
                </a:lnTo>
                <a:lnTo>
                  <a:pt x="25" y="9198"/>
                </a:lnTo>
                <a:lnTo>
                  <a:pt x="98" y="9636"/>
                </a:lnTo>
                <a:lnTo>
                  <a:pt x="171" y="10049"/>
                </a:lnTo>
                <a:lnTo>
                  <a:pt x="268" y="10487"/>
                </a:lnTo>
                <a:lnTo>
                  <a:pt x="390" y="10901"/>
                </a:lnTo>
                <a:lnTo>
                  <a:pt x="560" y="11315"/>
                </a:lnTo>
                <a:lnTo>
                  <a:pt x="730" y="11728"/>
                </a:lnTo>
                <a:lnTo>
                  <a:pt x="949" y="12118"/>
                </a:lnTo>
                <a:lnTo>
                  <a:pt x="1193" y="12507"/>
                </a:lnTo>
                <a:lnTo>
                  <a:pt x="1436" y="12896"/>
                </a:lnTo>
                <a:lnTo>
                  <a:pt x="1704" y="13261"/>
                </a:lnTo>
                <a:lnTo>
                  <a:pt x="2263" y="13967"/>
                </a:lnTo>
                <a:lnTo>
                  <a:pt x="2580" y="14308"/>
                </a:lnTo>
                <a:lnTo>
                  <a:pt x="2896" y="14624"/>
                </a:lnTo>
                <a:lnTo>
                  <a:pt x="3261" y="14892"/>
                </a:lnTo>
                <a:lnTo>
                  <a:pt x="3626" y="15159"/>
                </a:lnTo>
                <a:lnTo>
                  <a:pt x="4015" y="15403"/>
                </a:lnTo>
                <a:lnTo>
                  <a:pt x="4210" y="15524"/>
                </a:lnTo>
                <a:lnTo>
                  <a:pt x="4405" y="15670"/>
                </a:lnTo>
                <a:lnTo>
                  <a:pt x="4648" y="15889"/>
                </a:lnTo>
                <a:lnTo>
                  <a:pt x="4770" y="15987"/>
                </a:lnTo>
                <a:lnTo>
                  <a:pt x="4916" y="16060"/>
                </a:lnTo>
                <a:lnTo>
                  <a:pt x="5329" y="16230"/>
                </a:lnTo>
                <a:lnTo>
                  <a:pt x="5767" y="16352"/>
                </a:lnTo>
                <a:lnTo>
                  <a:pt x="6205" y="16473"/>
                </a:lnTo>
                <a:lnTo>
                  <a:pt x="6643" y="16571"/>
                </a:lnTo>
                <a:lnTo>
                  <a:pt x="7081" y="16619"/>
                </a:lnTo>
                <a:lnTo>
                  <a:pt x="7543" y="16619"/>
                </a:lnTo>
                <a:lnTo>
                  <a:pt x="7981" y="16595"/>
                </a:lnTo>
                <a:lnTo>
                  <a:pt x="8419" y="16522"/>
                </a:lnTo>
                <a:lnTo>
                  <a:pt x="8492" y="16498"/>
                </a:lnTo>
                <a:lnTo>
                  <a:pt x="8541" y="16449"/>
                </a:lnTo>
                <a:lnTo>
                  <a:pt x="8760" y="16498"/>
                </a:lnTo>
                <a:lnTo>
                  <a:pt x="8979" y="16498"/>
                </a:lnTo>
                <a:lnTo>
                  <a:pt x="9417" y="16425"/>
                </a:lnTo>
                <a:lnTo>
                  <a:pt x="9855" y="16352"/>
                </a:lnTo>
                <a:lnTo>
                  <a:pt x="10293" y="16254"/>
                </a:lnTo>
                <a:lnTo>
                  <a:pt x="10707" y="16133"/>
                </a:lnTo>
                <a:lnTo>
                  <a:pt x="11120" y="15987"/>
                </a:lnTo>
                <a:lnTo>
                  <a:pt x="11510" y="15841"/>
                </a:lnTo>
                <a:lnTo>
                  <a:pt x="11875" y="15670"/>
                </a:lnTo>
                <a:lnTo>
                  <a:pt x="12240" y="15476"/>
                </a:lnTo>
                <a:lnTo>
                  <a:pt x="12605" y="15257"/>
                </a:lnTo>
                <a:lnTo>
                  <a:pt x="12945" y="15013"/>
                </a:lnTo>
                <a:lnTo>
                  <a:pt x="13262" y="14770"/>
                </a:lnTo>
                <a:lnTo>
                  <a:pt x="13578" y="14502"/>
                </a:lnTo>
                <a:lnTo>
                  <a:pt x="13870" y="14235"/>
                </a:lnTo>
                <a:lnTo>
                  <a:pt x="14186" y="13918"/>
                </a:lnTo>
                <a:lnTo>
                  <a:pt x="14454" y="13626"/>
                </a:lnTo>
                <a:lnTo>
                  <a:pt x="14697" y="13286"/>
                </a:lnTo>
                <a:lnTo>
                  <a:pt x="14940" y="12945"/>
                </a:lnTo>
                <a:lnTo>
                  <a:pt x="15159" y="12580"/>
                </a:lnTo>
                <a:lnTo>
                  <a:pt x="15354" y="12215"/>
                </a:lnTo>
                <a:lnTo>
                  <a:pt x="15549" y="11850"/>
                </a:lnTo>
                <a:lnTo>
                  <a:pt x="15719" y="11461"/>
                </a:lnTo>
                <a:lnTo>
                  <a:pt x="15865" y="11071"/>
                </a:lnTo>
                <a:lnTo>
                  <a:pt x="16011" y="10658"/>
                </a:lnTo>
                <a:lnTo>
                  <a:pt x="16108" y="10244"/>
                </a:lnTo>
                <a:lnTo>
                  <a:pt x="16206" y="9806"/>
                </a:lnTo>
                <a:lnTo>
                  <a:pt x="16254" y="9514"/>
                </a:lnTo>
                <a:lnTo>
                  <a:pt x="16279" y="9198"/>
                </a:lnTo>
                <a:lnTo>
                  <a:pt x="16279" y="9028"/>
                </a:lnTo>
                <a:lnTo>
                  <a:pt x="16279" y="8882"/>
                </a:lnTo>
                <a:lnTo>
                  <a:pt x="16230" y="8736"/>
                </a:lnTo>
                <a:lnTo>
                  <a:pt x="16157" y="8614"/>
                </a:lnTo>
                <a:lnTo>
                  <a:pt x="16157" y="8298"/>
                </a:lnTo>
                <a:lnTo>
                  <a:pt x="16157" y="8079"/>
                </a:lnTo>
                <a:lnTo>
                  <a:pt x="16157" y="7860"/>
                </a:lnTo>
                <a:lnTo>
                  <a:pt x="16157" y="7641"/>
                </a:lnTo>
                <a:lnTo>
                  <a:pt x="16157" y="7422"/>
                </a:lnTo>
                <a:lnTo>
                  <a:pt x="16084" y="6935"/>
                </a:lnTo>
                <a:lnTo>
                  <a:pt x="15962" y="6448"/>
                </a:lnTo>
                <a:lnTo>
                  <a:pt x="15841" y="5962"/>
                </a:lnTo>
                <a:lnTo>
                  <a:pt x="15743" y="5499"/>
                </a:lnTo>
                <a:lnTo>
                  <a:pt x="15622" y="5061"/>
                </a:lnTo>
                <a:lnTo>
                  <a:pt x="15500" y="4648"/>
                </a:lnTo>
                <a:lnTo>
                  <a:pt x="15330" y="4234"/>
                </a:lnTo>
                <a:lnTo>
                  <a:pt x="15135" y="3845"/>
                </a:lnTo>
                <a:lnTo>
                  <a:pt x="14892" y="3480"/>
                </a:lnTo>
                <a:lnTo>
                  <a:pt x="14648" y="3139"/>
                </a:lnTo>
                <a:lnTo>
                  <a:pt x="14356" y="2798"/>
                </a:lnTo>
                <a:lnTo>
                  <a:pt x="14065" y="2458"/>
                </a:lnTo>
                <a:lnTo>
                  <a:pt x="13724" y="2166"/>
                </a:lnTo>
                <a:lnTo>
                  <a:pt x="13359" y="1874"/>
                </a:lnTo>
                <a:lnTo>
                  <a:pt x="12970" y="1606"/>
                </a:lnTo>
                <a:lnTo>
                  <a:pt x="12556" y="1363"/>
                </a:lnTo>
                <a:lnTo>
                  <a:pt x="12142" y="1144"/>
                </a:lnTo>
                <a:lnTo>
                  <a:pt x="11729" y="925"/>
                </a:lnTo>
                <a:lnTo>
                  <a:pt x="10877" y="560"/>
                </a:lnTo>
                <a:lnTo>
                  <a:pt x="10488" y="414"/>
                </a:lnTo>
                <a:lnTo>
                  <a:pt x="10098" y="292"/>
                </a:lnTo>
                <a:lnTo>
                  <a:pt x="9685" y="171"/>
                </a:lnTo>
                <a:lnTo>
                  <a:pt x="9271" y="73"/>
                </a:lnTo>
                <a:lnTo>
                  <a:pt x="8833" y="25"/>
                </a:lnTo>
                <a:lnTo>
                  <a:pt x="841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4" name="Google Shape;2444;p49"/>
          <p:cNvSpPr/>
          <p:nvPr/>
        </p:nvSpPr>
        <p:spPr>
          <a:xfrm>
            <a:off x="1279554" y="1137072"/>
            <a:ext cx="288526" cy="357223"/>
          </a:xfrm>
          <a:custGeom>
            <a:avLst/>
            <a:gdLst/>
            <a:ahLst/>
            <a:cxnLst/>
            <a:rect l="l" t="t" r="r" b="b"/>
            <a:pathLst>
              <a:path w="16863" h="20878" extrusionOk="0">
                <a:moveTo>
                  <a:pt x="974" y="1801"/>
                </a:moveTo>
                <a:lnTo>
                  <a:pt x="1144" y="1825"/>
                </a:lnTo>
                <a:lnTo>
                  <a:pt x="1314" y="1874"/>
                </a:lnTo>
                <a:lnTo>
                  <a:pt x="1436" y="1874"/>
                </a:lnTo>
                <a:lnTo>
                  <a:pt x="1460" y="2093"/>
                </a:lnTo>
                <a:lnTo>
                  <a:pt x="1485" y="2774"/>
                </a:lnTo>
                <a:lnTo>
                  <a:pt x="1387" y="2750"/>
                </a:lnTo>
                <a:lnTo>
                  <a:pt x="1314" y="2774"/>
                </a:lnTo>
                <a:lnTo>
                  <a:pt x="1241" y="2798"/>
                </a:lnTo>
                <a:lnTo>
                  <a:pt x="901" y="3042"/>
                </a:lnTo>
                <a:lnTo>
                  <a:pt x="560" y="3309"/>
                </a:lnTo>
                <a:lnTo>
                  <a:pt x="511" y="3358"/>
                </a:lnTo>
                <a:lnTo>
                  <a:pt x="511" y="2847"/>
                </a:lnTo>
                <a:lnTo>
                  <a:pt x="536" y="2823"/>
                </a:lnTo>
                <a:lnTo>
                  <a:pt x="706" y="2725"/>
                </a:lnTo>
                <a:lnTo>
                  <a:pt x="852" y="2604"/>
                </a:lnTo>
                <a:lnTo>
                  <a:pt x="1193" y="2409"/>
                </a:lnTo>
                <a:lnTo>
                  <a:pt x="1290" y="2360"/>
                </a:lnTo>
                <a:lnTo>
                  <a:pt x="1339" y="2287"/>
                </a:lnTo>
                <a:lnTo>
                  <a:pt x="1436" y="2117"/>
                </a:lnTo>
                <a:lnTo>
                  <a:pt x="1460" y="2093"/>
                </a:lnTo>
                <a:lnTo>
                  <a:pt x="1436" y="2044"/>
                </a:lnTo>
                <a:lnTo>
                  <a:pt x="1412" y="2020"/>
                </a:lnTo>
                <a:lnTo>
                  <a:pt x="1290" y="1995"/>
                </a:lnTo>
                <a:lnTo>
                  <a:pt x="1168" y="1995"/>
                </a:lnTo>
                <a:lnTo>
                  <a:pt x="998" y="2068"/>
                </a:lnTo>
                <a:lnTo>
                  <a:pt x="828" y="2166"/>
                </a:lnTo>
                <a:lnTo>
                  <a:pt x="657" y="2287"/>
                </a:lnTo>
                <a:lnTo>
                  <a:pt x="487" y="2409"/>
                </a:lnTo>
                <a:lnTo>
                  <a:pt x="487" y="2093"/>
                </a:lnTo>
                <a:lnTo>
                  <a:pt x="438" y="1801"/>
                </a:lnTo>
                <a:lnTo>
                  <a:pt x="609" y="1825"/>
                </a:lnTo>
                <a:lnTo>
                  <a:pt x="974" y="1801"/>
                </a:lnTo>
                <a:close/>
                <a:moveTo>
                  <a:pt x="13237" y="803"/>
                </a:moveTo>
                <a:lnTo>
                  <a:pt x="13383" y="949"/>
                </a:lnTo>
                <a:lnTo>
                  <a:pt x="13651" y="1192"/>
                </a:lnTo>
                <a:lnTo>
                  <a:pt x="13943" y="1436"/>
                </a:lnTo>
                <a:lnTo>
                  <a:pt x="14210" y="1655"/>
                </a:lnTo>
                <a:lnTo>
                  <a:pt x="14454" y="1922"/>
                </a:lnTo>
                <a:lnTo>
                  <a:pt x="14697" y="2214"/>
                </a:lnTo>
                <a:lnTo>
                  <a:pt x="14965" y="2482"/>
                </a:lnTo>
                <a:lnTo>
                  <a:pt x="15500" y="3017"/>
                </a:lnTo>
                <a:lnTo>
                  <a:pt x="15646" y="3188"/>
                </a:lnTo>
                <a:lnTo>
                  <a:pt x="15792" y="3382"/>
                </a:lnTo>
                <a:lnTo>
                  <a:pt x="15938" y="3577"/>
                </a:lnTo>
                <a:lnTo>
                  <a:pt x="16084" y="3772"/>
                </a:lnTo>
                <a:lnTo>
                  <a:pt x="15743" y="3796"/>
                </a:lnTo>
                <a:lnTo>
                  <a:pt x="15403" y="3820"/>
                </a:lnTo>
                <a:lnTo>
                  <a:pt x="14697" y="3820"/>
                </a:lnTo>
                <a:lnTo>
                  <a:pt x="14016" y="3796"/>
                </a:lnTo>
                <a:lnTo>
                  <a:pt x="13651" y="3772"/>
                </a:lnTo>
                <a:lnTo>
                  <a:pt x="13310" y="3820"/>
                </a:lnTo>
                <a:lnTo>
                  <a:pt x="13261" y="3042"/>
                </a:lnTo>
                <a:lnTo>
                  <a:pt x="13188" y="2239"/>
                </a:lnTo>
                <a:lnTo>
                  <a:pt x="13188" y="1874"/>
                </a:lnTo>
                <a:lnTo>
                  <a:pt x="13188" y="1533"/>
                </a:lnTo>
                <a:lnTo>
                  <a:pt x="13237" y="803"/>
                </a:lnTo>
                <a:close/>
                <a:moveTo>
                  <a:pt x="1509" y="3163"/>
                </a:moveTo>
                <a:lnTo>
                  <a:pt x="1533" y="3455"/>
                </a:lnTo>
                <a:lnTo>
                  <a:pt x="1363" y="3553"/>
                </a:lnTo>
                <a:lnTo>
                  <a:pt x="1193" y="3650"/>
                </a:lnTo>
                <a:lnTo>
                  <a:pt x="901" y="3918"/>
                </a:lnTo>
                <a:lnTo>
                  <a:pt x="706" y="4064"/>
                </a:lnTo>
                <a:lnTo>
                  <a:pt x="511" y="4210"/>
                </a:lnTo>
                <a:lnTo>
                  <a:pt x="511" y="3845"/>
                </a:lnTo>
                <a:lnTo>
                  <a:pt x="511" y="3747"/>
                </a:lnTo>
                <a:lnTo>
                  <a:pt x="657" y="3699"/>
                </a:lnTo>
                <a:lnTo>
                  <a:pt x="803" y="3626"/>
                </a:lnTo>
                <a:lnTo>
                  <a:pt x="1047" y="3455"/>
                </a:lnTo>
                <a:lnTo>
                  <a:pt x="1387" y="3236"/>
                </a:lnTo>
                <a:lnTo>
                  <a:pt x="1509" y="3163"/>
                </a:lnTo>
                <a:close/>
                <a:moveTo>
                  <a:pt x="1533" y="3942"/>
                </a:moveTo>
                <a:lnTo>
                  <a:pt x="1533" y="4404"/>
                </a:lnTo>
                <a:lnTo>
                  <a:pt x="1533" y="4526"/>
                </a:lnTo>
                <a:lnTo>
                  <a:pt x="1168" y="4745"/>
                </a:lnTo>
                <a:lnTo>
                  <a:pt x="828" y="4988"/>
                </a:lnTo>
                <a:lnTo>
                  <a:pt x="657" y="5086"/>
                </a:lnTo>
                <a:lnTo>
                  <a:pt x="511" y="5232"/>
                </a:lnTo>
                <a:lnTo>
                  <a:pt x="511" y="4648"/>
                </a:lnTo>
                <a:lnTo>
                  <a:pt x="657" y="4575"/>
                </a:lnTo>
                <a:lnTo>
                  <a:pt x="803" y="4477"/>
                </a:lnTo>
                <a:lnTo>
                  <a:pt x="1095" y="4258"/>
                </a:lnTo>
                <a:lnTo>
                  <a:pt x="1533" y="3942"/>
                </a:lnTo>
                <a:close/>
                <a:moveTo>
                  <a:pt x="1509" y="4964"/>
                </a:moveTo>
                <a:lnTo>
                  <a:pt x="1485" y="5378"/>
                </a:lnTo>
                <a:lnTo>
                  <a:pt x="1363" y="5451"/>
                </a:lnTo>
                <a:lnTo>
                  <a:pt x="1217" y="5548"/>
                </a:lnTo>
                <a:lnTo>
                  <a:pt x="998" y="5767"/>
                </a:lnTo>
                <a:lnTo>
                  <a:pt x="730" y="5986"/>
                </a:lnTo>
                <a:lnTo>
                  <a:pt x="609" y="6108"/>
                </a:lnTo>
                <a:lnTo>
                  <a:pt x="487" y="6254"/>
                </a:lnTo>
                <a:lnTo>
                  <a:pt x="487" y="5499"/>
                </a:lnTo>
                <a:lnTo>
                  <a:pt x="633" y="5475"/>
                </a:lnTo>
                <a:lnTo>
                  <a:pt x="755" y="5426"/>
                </a:lnTo>
                <a:lnTo>
                  <a:pt x="998" y="5256"/>
                </a:lnTo>
                <a:lnTo>
                  <a:pt x="1509" y="4964"/>
                </a:lnTo>
                <a:close/>
                <a:moveTo>
                  <a:pt x="1460" y="5889"/>
                </a:moveTo>
                <a:lnTo>
                  <a:pt x="1436" y="6473"/>
                </a:lnTo>
                <a:lnTo>
                  <a:pt x="1363" y="6448"/>
                </a:lnTo>
                <a:lnTo>
                  <a:pt x="1266" y="6448"/>
                </a:lnTo>
                <a:lnTo>
                  <a:pt x="1168" y="6473"/>
                </a:lnTo>
                <a:lnTo>
                  <a:pt x="998" y="6594"/>
                </a:lnTo>
                <a:lnTo>
                  <a:pt x="852" y="6716"/>
                </a:lnTo>
                <a:lnTo>
                  <a:pt x="730" y="6862"/>
                </a:lnTo>
                <a:lnTo>
                  <a:pt x="511" y="7105"/>
                </a:lnTo>
                <a:lnTo>
                  <a:pt x="487" y="6448"/>
                </a:lnTo>
                <a:lnTo>
                  <a:pt x="511" y="6448"/>
                </a:lnTo>
                <a:lnTo>
                  <a:pt x="682" y="6424"/>
                </a:lnTo>
                <a:lnTo>
                  <a:pt x="828" y="6351"/>
                </a:lnTo>
                <a:lnTo>
                  <a:pt x="974" y="6254"/>
                </a:lnTo>
                <a:lnTo>
                  <a:pt x="1095" y="6156"/>
                </a:lnTo>
                <a:lnTo>
                  <a:pt x="1460" y="5889"/>
                </a:lnTo>
                <a:close/>
                <a:moveTo>
                  <a:pt x="6984" y="6205"/>
                </a:moveTo>
                <a:lnTo>
                  <a:pt x="6935" y="6229"/>
                </a:lnTo>
                <a:lnTo>
                  <a:pt x="6862" y="6278"/>
                </a:lnTo>
                <a:lnTo>
                  <a:pt x="6716" y="6424"/>
                </a:lnTo>
                <a:lnTo>
                  <a:pt x="6546" y="6594"/>
                </a:lnTo>
                <a:lnTo>
                  <a:pt x="6327" y="6740"/>
                </a:lnTo>
                <a:lnTo>
                  <a:pt x="6108" y="6862"/>
                </a:lnTo>
                <a:lnTo>
                  <a:pt x="5986" y="6911"/>
                </a:lnTo>
                <a:lnTo>
                  <a:pt x="5889" y="6935"/>
                </a:lnTo>
                <a:lnTo>
                  <a:pt x="5767" y="6935"/>
                </a:lnTo>
                <a:lnTo>
                  <a:pt x="5670" y="6911"/>
                </a:lnTo>
                <a:lnTo>
                  <a:pt x="5572" y="6886"/>
                </a:lnTo>
                <a:lnTo>
                  <a:pt x="5499" y="6838"/>
                </a:lnTo>
                <a:lnTo>
                  <a:pt x="5426" y="6740"/>
                </a:lnTo>
                <a:lnTo>
                  <a:pt x="5353" y="6619"/>
                </a:lnTo>
                <a:lnTo>
                  <a:pt x="5305" y="6546"/>
                </a:lnTo>
                <a:lnTo>
                  <a:pt x="5232" y="6521"/>
                </a:lnTo>
                <a:lnTo>
                  <a:pt x="5134" y="6521"/>
                </a:lnTo>
                <a:lnTo>
                  <a:pt x="5061" y="6546"/>
                </a:lnTo>
                <a:lnTo>
                  <a:pt x="4794" y="6716"/>
                </a:lnTo>
                <a:lnTo>
                  <a:pt x="4599" y="6813"/>
                </a:lnTo>
                <a:lnTo>
                  <a:pt x="4429" y="6911"/>
                </a:lnTo>
                <a:lnTo>
                  <a:pt x="4283" y="6959"/>
                </a:lnTo>
                <a:lnTo>
                  <a:pt x="4210" y="6959"/>
                </a:lnTo>
                <a:lnTo>
                  <a:pt x="4137" y="6935"/>
                </a:lnTo>
                <a:lnTo>
                  <a:pt x="4088" y="6911"/>
                </a:lnTo>
                <a:lnTo>
                  <a:pt x="4064" y="6838"/>
                </a:lnTo>
                <a:lnTo>
                  <a:pt x="4039" y="6765"/>
                </a:lnTo>
                <a:lnTo>
                  <a:pt x="4039" y="6667"/>
                </a:lnTo>
                <a:lnTo>
                  <a:pt x="4039" y="6619"/>
                </a:lnTo>
                <a:lnTo>
                  <a:pt x="4015" y="6594"/>
                </a:lnTo>
                <a:lnTo>
                  <a:pt x="3966" y="6570"/>
                </a:lnTo>
                <a:lnTo>
                  <a:pt x="3893" y="6570"/>
                </a:lnTo>
                <a:lnTo>
                  <a:pt x="3845" y="6643"/>
                </a:lnTo>
                <a:lnTo>
                  <a:pt x="3796" y="6862"/>
                </a:lnTo>
                <a:lnTo>
                  <a:pt x="3772" y="6959"/>
                </a:lnTo>
                <a:lnTo>
                  <a:pt x="3772" y="7057"/>
                </a:lnTo>
                <a:lnTo>
                  <a:pt x="3796" y="7154"/>
                </a:lnTo>
                <a:lnTo>
                  <a:pt x="3845" y="7251"/>
                </a:lnTo>
                <a:lnTo>
                  <a:pt x="3942" y="7300"/>
                </a:lnTo>
                <a:lnTo>
                  <a:pt x="4064" y="7349"/>
                </a:lnTo>
                <a:lnTo>
                  <a:pt x="4331" y="7349"/>
                </a:lnTo>
                <a:lnTo>
                  <a:pt x="4453" y="7324"/>
                </a:lnTo>
                <a:lnTo>
                  <a:pt x="4599" y="7276"/>
                </a:lnTo>
                <a:lnTo>
                  <a:pt x="4842" y="7154"/>
                </a:lnTo>
                <a:lnTo>
                  <a:pt x="5086" y="7008"/>
                </a:lnTo>
                <a:lnTo>
                  <a:pt x="5183" y="7130"/>
                </a:lnTo>
                <a:lnTo>
                  <a:pt x="5280" y="7203"/>
                </a:lnTo>
                <a:lnTo>
                  <a:pt x="5378" y="7276"/>
                </a:lnTo>
                <a:lnTo>
                  <a:pt x="5499" y="7324"/>
                </a:lnTo>
                <a:lnTo>
                  <a:pt x="5597" y="7349"/>
                </a:lnTo>
                <a:lnTo>
                  <a:pt x="5718" y="7349"/>
                </a:lnTo>
                <a:lnTo>
                  <a:pt x="5962" y="7324"/>
                </a:lnTo>
                <a:lnTo>
                  <a:pt x="6229" y="7251"/>
                </a:lnTo>
                <a:lnTo>
                  <a:pt x="6473" y="7130"/>
                </a:lnTo>
                <a:lnTo>
                  <a:pt x="6716" y="6984"/>
                </a:lnTo>
                <a:lnTo>
                  <a:pt x="6935" y="6813"/>
                </a:lnTo>
                <a:lnTo>
                  <a:pt x="7057" y="6959"/>
                </a:lnTo>
                <a:lnTo>
                  <a:pt x="7203" y="7081"/>
                </a:lnTo>
                <a:lnTo>
                  <a:pt x="7373" y="7154"/>
                </a:lnTo>
                <a:lnTo>
                  <a:pt x="7568" y="7203"/>
                </a:lnTo>
                <a:lnTo>
                  <a:pt x="7714" y="7227"/>
                </a:lnTo>
                <a:lnTo>
                  <a:pt x="7981" y="7227"/>
                </a:lnTo>
                <a:lnTo>
                  <a:pt x="8103" y="7178"/>
                </a:lnTo>
                <a:lnTo>
                  <a:pt x="8225" y="7130"/>
                </a:lnTo>
                <a:lnTo>
                  <a:pt x="8322" y="7057"/>
                </a:lnTo>
                <a:lnTo>
                  <a:pt x="8541" y="6911"/>
                </a:lnTo>
                <a:lnTo>
                  <a:pt x="8663" y="7057"/>
                </a:lnTo>
                <a:lnTo>
                  <a:pt x="8833" y="7154"/>
                </a:lnTo>
                <a:lnTo>
                  <a:pt x="9028" y="7203"/>
                </a:lnTo>
                <a:lnTo>
                  <a:pt x="9222" y="7227"/>
                </a:lnTo>
                <a:lnTo>
                  <a:pt x="9441" y="7203"/>
                </a:lnTo>
                <a:lnTo>
                  <a:pt x="9636" y="7154"/>
                </a:lnTo>
                <a:lnTo>
                  <a:pt x="9830" y="7057"/>
                </a:lnTo>
                <a:lnTo>
                  <a:pt x="10001" y="6935"/>
                </a:lnTo>
                <a:lnTo>
                  <a:pt x="10171" y="7057"/>
                </a:lnTo>
                <a:lnTo>
                  <a:pt x="10341" y="7154"/>
                </a:lnTo>
                <a:lnTo>
                  <a:pt x="10512" y="7227"/>
                </a:lnTo>
                <a:lnTo>
                  <a:pt x="10706" y="7276"/>
                </a:lnTo>
                <a:lnTo>
                  <a:pt x="10877" y="7276"/>
                </a:lnTo>
                <a:lnTo>
                  <a:pt x="11047" y="7251"/>
                </a:lnTo>
                <a:lnTo>
                  <a:pt x="11193" y="7203"/>
                </a:lnTo>
                <a:lnTo>
                  <a:pt x="11339" y="7105"/>
                </a:lnTo>
                <a:lnTo>
                  <a:pt x="11436" y="7203"/>
                </a:lnTo>
                <a:lnTo>
                  <a:pt x="11534" y="7276"/>
                </a:lnTo>
                <a:lnTo>
                  <a:pt x="11655" y="7349"/>
                </a:lnTo>
                <a:lnTo>
                  <a:pt x="11777" y="7397"/>
                </a:lnTo>
                <a:lnTo>
                  <a:pt x="11899" y="7422"/>
                </a:lnTo>
                <a:lnTo>
                  <a:pt x="12020" y="7422"/>
                </a:lnTo>
                <a:lnTo>
                  <a:pt x="12142" y="7397"/>
                </a:lnTo>
                <a:lnTo>
                  <a:pt x="12239" y="7349"/>
                </a:lnTo>
                <a:lnTo>
                  <a:pt x="12337" y="7300"/>
                </a:lnTo>
                <a:lnTo>
                  <a:pt x="12434" y="7203"/>
                </a:lnTo>
                <a:lnTo>
                  <a:pt x="12604" y="7032"/>
                </a:lnTo>
                <a:lnTo>
                  <a:pt x="12848" y="7178"/>
                </a:lnTo>
                <a:lnTo>
                  <a:pt x="12969" y="7251"/>
                </a:lnTo>
                <a:lnTo>
                  <a:pt x="13091" y="7300"/>
                </a:lnTo>
                <a:lnTo>
                  <a:pt x="13213" y="7324"/>
                </a:lnTo>
                <a:lnTo>
                  <a:pt x="13334" y="7324"/>
                </a:lnTo>
                <a:lnTo>
                  <a:pt x="13432" y="7300"/>
                </a:lnTo>
                <a:lnTo>
                  <a:pt x="13529" y="7227"/>
                </a:lnTo>
                <a:lnTo>
                  <a:pt x="13651" y="7324"/>
                </a:lnTo>
                <a:lnTo>
                  <a:pt x="13797" y="7373"/>
                </a:lnTo>
                <a:lnTo>
                  <a:pt x="13967" y="7397"/>
                </a:lnTo>
                <a:lnTo>
                  <a:pt x="14113" y="7373"/>
                </a:lnTo>
                <a:lnTo>
                  <a:pt x="14259" y="7349"/>
                </a:lnTo>
                <a:lnTo>
                  <a:pt x="14405" y="7251"/>
                </a:lnTo>
                <a:lnTo>
                  <a:pt x="14502" y="7154"/>
                </a:lnTo>
                <a:lnTo>
                  <a:pt x="14575" y="7008"/>
                </a:lnTo>
                <a:lnTo>
                  <a:pt x="14575" y="6959"/>
                </a:lnTo>
                <a:lnTo>
                  <a:pt x="14575" y="6935"/>
                </a:lnTo>
                <a:lnTo>
                  <a:pt x="14527" y="6911"/>
                </a:lnTo>
                <a:lnTo>
                  <a:pt x="14502" y="6911"/>
                </a:lnTo>
                <a:lnTo>
                  <a:pt x="14283" y="6959"/>
                </a:lnTo>
                <a:lnTo>
                  <a:pt x="14016" y="7032"/>
                </a:lnTo>
                <a:lnTo>
                  <a:pt x="13894" y="7032"/>
                </a:lnTo>
                <a:lnTo>
                  <a:pt x="13772" y="7008"/>
                </a:lnTo>
                <a:lnTo>
                  <a:pt x="13699" y="6959"/>
                </a:lnTo>
                <a:lnTo>
                  <a:pt x="13651" y="6911"/>
                </a:lnTo>
                <a:lnTo>
                  <a:pt x="13651" y="6862"/>
                </a:lnTo>
                <a:lnTo>
                  <a:pt x="13626" y="6789"/>
                </a:lnTo>
                <a:lnTo>
                  <a:pt x="13578" y="6740"/>
                </a:lnTo>
                <a:lnTo>
                  <a:pt x="13529" y="6692"/>
                </a:lnTo>
                <a:lnTo>
                  <a:pt x="13407" y="6692"/>
                </a:lnTo>
                <a:lnTo>
                  <a:pt x="13359" y="6716"/>
                </a:lnTo>
                <a:lnTo>
                  <a:pt x="13334" y="6789"/>
                </a:lnTo>
                <a:lnTo>
                  <a:pt x="13310" y="6862"/>
                </a:lnTo>
                <a:lnTo>
                  <a:pt x="13286" y="6911"/>
                </a:lnTo>
                <a:lnTo>
                  <a:pt x="13286" y="6959"/>
                </a:lnTo>
                <a:lnTo>
                  <a:pt x="13261" y="6984"/>
                </a:lnTo>
                <a:lnTo>
                  <a:pt x="13115" y="6984"/>
                </a:lnTo>
                <a:lnTo>
                  <a:pt x="13018" y="6935"/>
                </a:lnTo>
                <a:lnTo>
                  <a:pt x="12823" y="6789"/>
                </a:lnTo>
                <a:lnTo>
                  <a:pt x="12677" y="6667"/>
                </a:lnTo>
                <a:lnTo>
                  <a:pt x="12629" y="6643"/>
                </a:lnTo>
                <a:lnTo>
                  <a:pt x="12580" y="6619"/>
                </a:lnTo>
                <a:lnTo>
                  <a:pt x="12507" y="6619"/>
                </a:lnTo>
                <a:lnTo>
                  <a:pt x="12458" y="6667"/>
                </a:lnTo>
                <a:lnTo>
                  <a:pt x="12264" y="6886"/>
                </a:lnTo>
                <a:lnTo>
                  <a:pt x="12166" y="6959"/>
                </a:lnTo>
                <a:lnTo>
                  <a:pt x="12045" y="7032"/>
                </a:lnTo>
                <a:lnTo>
                  <a:pt x="11947" y="7057"/>
                </a:lnTo>
                <a:lnTo>
                  <a:pt x="11850" y="7032"/>
                </a:lnTo>
                <a:lnTo>
                  <a:pt x="11777" y="7008"/>
                </a:lnTo>
                <a:lnTo>
                  <a:pt x="11704" y="6911"/>
                </a:lnTo>
                <a:lnTo>
                  <a:pt x="11631" y="6813"/>
                </a:lnTo>
                <a:lnTo>
                  <a:pt x="11582" y="6667"/>
                </a:lnTo>
                <a:lnTo>
                  <a:pt x="11582" y="6594"/>
                </a:lnTo>
                <a:lnTo>
                  <a:pt x="11534" y="6521"/>
                </a:lnTo>
                <a:lnTo>
                  <a:pt x="11485" y="6497"/>
                </a:lnTo>
                <a:lnTo>
                  <a:pt x="11436" y="6473"/>
                </a:lnTo>
                <a:lnTo>
                  <a:pt x="11363" y="6473"/>
                </a:lnTo>
                <a:lnTo>
                  <a:pt x="11315" y="6497"/>
                </a:lnTo>
                <a:lnTo>
                  <a:pt x="11266" y="6546"/>
                </a:lnTo>
                <a:lnTo>
                  <a:pt x="11217" y="6619"/>
                </a:lnTo>
                <a:lnTo>
                  <a:pt x="11193" y="6716"/>
                </a:lnTo>
                <a:lnTo>
                  <a:pt x="11144" y="6789"/>
                </a:lnTo>
                <a:lnTo>
                  <a:pt x="11071" y="6838"/>
                </a:lnTo>
                <a:lnTo>
                  <a:pt x="11023" y="6886"/>
                </a:lnTo>
                <a:lnTo>
                  <a:pt x="10950" y="6911"/>
                </a:lnTo>
                <a:lnTo>
                  <a:pt x="10877" y="6911"/>
                </a:lnTo>
                <a:lnTo>
                  <a:pt x="10706" y="6886"/>
                </a:lnTo>
                <a:lnTo>
                  <a:pt x="10560" y="6838"/>
                </a:lnTo>
                <a:lnTo>
                  <a:pt x="10390" y="6740"/>
                </a:lnTo>
                <a:lnTo>
                  <a:pt x="10268" y="6643"/>
                </a:lnTo>
                <a:lnTo>
                  <a:pt x="10147" y="6521"/>
                </a:lnTo>
                <a:lnTo>
                  <a:pt x="10074" y="6473"/>
                </a:lnTo>
                <a:lnTo>
                  <a:pt x="10001" y="6448"/>
                </a:lnTo>
                <a:lnTo>
                  <a:pt x="9928" y="6473"/>
                </a:lnTo>
                <a:lnTo>
                  <a:pt x="9855" y="6521"/>
                </a:lnTo>
                <a:lnTo>
                  <a:pt x="9757" y="6619"/>
                </a:lnTo>
                <a:lnTo>
                  <a:pt x="9611" y="6716"/>
                </a:lnTo>
                <a:lnTo>
                  <a:pt x="9441" y="6789"/>
                </a:lnTo>
                <a:lnTo>
                  <a:pt x="9271" y="6838"/>
                </a:lnTo>
                <a:lnTo>
                  <a:pt x="9101" y="6838"/>
                </a:lnTo>
                <a:lnTo>
                  <a:pt x="9028" y="6813"/>
                </a:lnTo>
                <a:lnTo>
                  <a:pt x="8979" y="6789"/>
                </a:lnTo>
                <a:lnTo>
                  <a:pt x="8906" y="6740"/>
                </a:lnTo>
                <a:lnTo>
                  <a:pt x="8882" y="6667"/>
                </a:lnTo>
                <a:lnTo>
                  <a:pt x="8833" y="6594"/>
                </a:lnTo>
                <a:lnTo>
                  <a:pt x="8833" y="6497"/>
                </a:lnTo>
                <a:lnTo>
                  <a:pt x="8809" y="6424"/>
                </a:lnTo>
                <a:lnTo>
                  <a:pt x="8784" y="6375"/>
                </a:lnTo>
                <a:lnTo>
                  <a:pt x="8736" y="6327"/>
                </a:lnTo>
                <a:lnTo>
                  <a:pt x="8687" y="6302"/>
                </a:lnTo>
                <a:lnTo>
                  <a:pt x="8638" y="6278"/>
                </a:lnTo>
                <a:lnTo>
                  <a:pt x="8565" y="6278"/>
                </a:lnTo>
                <a:lnTo>
                  <a:pt x="8517" y="6302"/>
                </a:lnTo>
                <a:lnTo>
                  <a:pt x="8468" y="6351"/>
                </a:lnTo>
                <a:lnTo>
                  <a:pt x="8298" y="6546"/>
                </a:lnTo>
                <a:lnTo>
                  <a:pt x="8200" y="6643"/>
                </a:lnTo>
                <a:lnTo>
                  <a:pt x="8103" y="6740"/>
                </a:lnTo>
                <a:lnTo>
                  <a:pt x="7981" y="6789"/>
                </a:lnTo>
                <a:lnTo>
                  <a:pt x="7860" y="6813"/>
                </a:lnTo>
                <a:lnTo>
                  <a:pt x="7714" y="6813"/>
                </a:lnTo>
                <a:lnTo>
                  <a:pt x="7592" y="6789"/>
                </a:lnTo>
                <a:lnTo>
                  <a:pt x="7446" y="6740"/>
                </a:lnTo>
                <a:lnTo>
                  <a:pt x="7349" y="6667"/>
                </a:lnTo>
                <a:lnTo>
                  <a:pt x="7276" y="6546"/>
                </a:lnTo>
                <a:lnTo>
                  <a:pt x="7227" y="6424"/>
                </a:lnTo>
                <a:lnTo>
                  <a:pt x="7227" y="6375"/>
                </a:lnTo>
                <a:lnTo>
                  <a:pt x="7178" y="6302"/>
                </a:lnTo>
                <a:lnTo>
                  <a:pt x="7154" y="6278"/>
                </a:lnTo>
                <a:lnTo>
                  <a:pt x="7105" y="6229"/>
                </a:lnTo>
                <a:lnTo>
                  <a:pt x="7032" y="6205"/>
                </a:lnTo>
                <a:close/>
                <a:moveTo>
                  <a:pt x="1412" y="6813"/>
                </a:moveTo>
                <a:lnTo>
                  <a:pt x="1387" y="7397"/>
                </a:lnTo>
                <a:lnTo>
                  <a:pt x="1144" y="7616"/>
                </a:lnTo>
                <a:lnTo>
                  <a:pt x="925" y="7835"/>
                </a:lnTo>
                <a:lnTo>
                  <a:pt x="755" y="8006"/>
                </a:lnTo>
                <a:lnTo>
                  <a:pt x="584" y="8176"/>
                </a:lnTo>
                <a:lnTo>
                  <a:pt x="536" y="7543"/>
                </a:lnTo>
                <a:lnTo>
                  <a:pt x="657" y="7446"/>
                </a:lnTo>
                <a:lnTo>
                  <a:pt x="755" y="7349"/>
                </a:lnTo>
                <a:lnTo>
                  <a:pt x="949" y="7154"/>
                </a:lnTo>
                <a:lnTo>
                  <a:pt x="1095" y="7032"/>
                </a:lnTo>
                <a:lnTo>
                  <a:pt x="1241" y="6911"/>
                </a:lnTo>
                <a:lnTo>
                  <a:pt x="1412" y="6813"/>
                </a:lnTo>
                <a:close/>
                <a:moveTo>
                  <a:pt x="1363" y="7981"/>
                </a:moveTo>
                <a:lnTo>
                  <a:pt x="1339" y="8468"/>
                </a:lnTo>
                <a:lnTo>
                  <a:pt x="1241" y="8541"/>
                </a:lnTo>
                <a:lnTo>
                  <a:pt x="1168" y="8614"/>
                </a:lnTo>
                <a:lnTo>
                  <a:pt x="1022" y="8736"/>
                </a:lnTo>
                <a:lnTo>
                  <a:pt x="901" y="8882"/>
                </a:lnTo>
                <a:lnTo>
                  <a:pt x="779" y="9052"/>
                </a:lnTo>
                <a:lnTo>
                  <a:pt x="633" y="9222"/>
                </a:lnTo>
                <a:lnTo>
                  <a:pt x="584" y="8492"/>
                </a:lnTo>
                <a:lnTo>
                  <a:pt x="730" y="8444"/>
                </a:lnTo>
                <a:lnTo>
                  <a:pt x="852" y="8395"/>
                </a:lnTo>
                <a:lnTo>
                  <a:pt x="1095" y="8200"/>
                </a:lnTo>
                <a:lnTo>
                  <a:pt x="1363" y="7981"/>
                </a:lnTo>
                <a:close/>
                <a:moveTo>
                  <a:pt x="10901" y="8638"/>
                </a:moveTo>
                <a:lnTo>
                  <a:pt x="10828" y="8687"/>
                </a:lnTo>
                <a:lnTo>
                  <a:pt x="10779" y="8736"/>
                </a:lnTo>
                <a:lnTo>
                  <a:pt x="10706" y="8857"/>
                </a:lnTo>
                <a:lnTo>
                  <a:pt x="10682" y="8979"/>
                </a:lnTo>
                <a:lnTo>
                  <a:pt x="10560" y="9076"/>
                </a:lnTo>
                <a:lnTo>
                  <a:pt x="10414" y="9149"/>
                </a:lnTo>
                <a:lnTo>
                  <a:pt x="10293" y="9173"/>
                </a:lnTo>
                <a:lnTo>
                  <a:pt x="10122" y="9173"/>
                </a:lnTo>
                <a:lnTo>
                  <a:pt x="10025" y="9149"/>
                </a:lnTo>
                <a:lnTo>
                  <a:pt x="9976" y="9125"/>
                </a:lnTo>
                <a:lnTo>
                  <a:pt x="9928" y="9076"/>
                </a:lnTo>
                <a:lnTo>
                  <a:pt x="9903" y="9028"/>
                </a:lnTo>
                <a:lnTo>
                  <a:pt x="9903" y="8930"/>
                </a:lnTo>
                <a:lnTo>
                  <a:pt x="9879" y="8857"/>
                </a:lnTo>
                <a:lnTo>
                  <a:pt x="9830" y="8809"/>
                </a:lnTo>
                <a:lnTo>
                  <a:pt x="9757" y="8760"/>
                </a:lnTo>
                <a:lnTo>
                  <a:pt x="9684" y="8760"/>
                </a:lnTo>
                <a:lnTo>
                  <a:pt x="9611" y="8784"/>
                </a:lnTo>
                <a:lnTo>
                  <a:pt x="9563" y="8833"/>
                </a:lnTo>
                <a:lnTo>
                  <a:pt x="9514" y="8906"/>
                </a:lnTo>
                <a:lnTo>
                  <a:pt x="9490" y="8955"/>
                </a:lnTo>
                <a:lnTo>
                  <a:pt x="9441" y="9003"/>
                </a:lnTo>
                <a:lnTo>
                  <a:pt x="9320" y="9052"/>
                </a:lnTo>
                <a:lnTo>
                  <a:pt x="9149" y="9101"/>
                </a:lnTo>
                <a:lnTo>
                  <a:pt x="8979" y="9125"/>
                </a:lnTo>
                <a:lnTo>
                  <a:pt x="8809" y="9101"/>
                </a:lnTo>
                <a:lnTo>
                  <a:pt x="8663" y="9076"/>
                </a:lnTo>
                <a:lnTo>
                  <a:pt x="8541" y="9003"/>
                </a:lnTo>
                <a:lnTo>
                  <a:pt x="8517" y="8955"/>
                </a:lnTo>
                <a:lnTo>
                  <a:pt x="8492" y="8906"/>
                </a:lnTo>
                <a:lnTo>
                  <a:pt x="8492" y="8833"/>
                </a:lnTo>
                <a:lnTo>
                  <a:pt x="8444" y="8784"/>
                </a:lnTo>
                <a:lnTo>
                  <a:pt x="8419" y="8736"/>
                </a:lnTo>
                <a:lnTo>
                  <a:pt x="8371" y="8711"/>
                </a:lnTo>
                <a:lnTo>
                  <a:pt x="8298" y="8687"/>
                </a:lnTo>
                <a:lnTo>
                  <a:pt x="8249" y="8687"/>
                </a:lnTo>
                <a:lnTo>
                  <a:pt x="8200" y="8711"/>
                </a:lnTo>
                <a:lnTo>
                  <a:pt x="8127" y="8736"/>
                </a:lnTo>
                <a:lnTo>
                  <a:pt x="8006" y="8906"/>
                </a:lnTo>
                <a:lnTo>
                  <a:pt x="7860" y="9052"/>
                </a:lnTo>
                <a:lnTo>
                  <a:pt x="7787" y="9125"/>
                </a:lnTo>
                <a:lnTo>
                  <a:pt x="7689" y="9173"/>
                </a:lnTo>
                <a:lnTo>
                  <a:pt x="7568" y="9222"/>
                </a:lnTo>
                <a:lnTo>
                  <a:pt x="7446" y="9246"/>
                </a:lnTo>
                <a:lnTo>
                  <a:pt x="7324" y="9246"/>
                </a:lnTo>
                <a:lnTo>
                  <a:pt x="7276" y="9222"/>
                </a:lnTo>
                <a:lnTo>
                  <a:pt x="7227" y="9198"/>
                </a:lnTo>
                <a:lnTo>
                  <a:pt x="7203" y="9149"/>
                </a:lnTo>
                <a:lnTo>
                  <a:pt x="7178" y="9076"/>
                </a:lnTo>
                <a:lnTo>
                  <a:pt x="7178" y="9003"/>
                </a:lnTo>
                <a:lnTo>
                  <a:pt x="7203" y="8930"/>
                </a:lnTo>
                <a:lnTo>
                  <a:pt x="7203" y="8833"/>
                </a:lnTo>
                <a:lnTo>
                  <a:pt x="7154" y="8760"/>
                </a:lnTo>
                <a:lnTo>
                  <a:pt x="7105" y="8687"/>
                </a:lnTo>
                <a:lnTo>
                  <a:pt x="7032" y="8663"/>
                </a:lnTo>
                <a:lnTo>
                  <a:pt x="6886" y="8663"/>
                </a:lnTo>
                <a:lnTo>
                  <a:pt x="6813" y="8711"/>
                </a:lnTo>
                <a:lnTo>
                  <a:pt x="6789" y="8809"/>
                </a:lnTo>
                <a:lnTo>
                  <a:pt x="6740" y="8906"/>
                </a:lnTo>
                <a:lnTo>
                  <a:pt x="6692" y="8979"/>
                </a:lnTo>
                <a:lnTo>
                  <a:pt x="6619" y="9076"/>
                </a:lnTo>
                <a:lnTo>
                  <a:pt x="6521" y="9125"/>
                </a:lnTo>
                <a:lnTo>
                  <a:pt x="6424" y="9173"/>
                </a:lnTo>
                <a:lnTo>
                  <a:pt x="6327" y="9222"/>
                </a:lnTo>
                <a:lnTo>
                  <a:pt x="6083" y="9271"/>
                </a:lnTo>
                <a:lnTo>
                  <a:pt x="5864" y="9246"/>
                </a:lnTo>
                <a:lnTo>
                  <a:pt x="5743" y="9222"/>
                </a:lnTo>
                <a:lnTo>
                  <a:pt x="5645" y="9198"/>
                </a:lnTo>
                <a:lnTo>
                  <a:pt x="5572" y="9125"/>
                </a:lnTo>
                <a:lnTo>
                  <a:pt x="5499" y="9052"/>
                </a:lnTo>
                <a:lnTo>
                  <a:pt x="5451" y="8979"/>
                </a:lnTo>
                <a:lnTo>
                  <a:pt x="5402" y="8882"/>
                </a:lnTo>
                <a:lnTo>
                  <a:pt x="5402" y="8833"/>
                </a:lnTo>
                <a:lnTo>
                  <a:pt x="5378" y="8784"/>
                </a:lnTo>
                <a:lnTo>
                  <a:pt x="5280" y="8736"/>
                </a:lnTo>
                <a:lnTo>
                  <a:pt x="5183" y="8711"/>
                </a:lnTo>
                <a:lnTo>
                  <a:pt x="5086" y="8736"/>
                </a:lnTo>
                <a:lnTo>
                  <a:pt x="4842" y="8906"/>
                </a:lnTo>
                <a:lnTo>
                  <a:pt x="4648" y="9028"/>
                </a:lnTo>
                <a:lnTo>
                  <a:pt x="4453" y="9149"/>
                </a:lnTo>
                <a:lnTo>
                  <a:pt x="4258" y="9222"/>
                </a:lnTo>
                <a:lnTo>
                  <a:pt x="4112" y="9222"/>
                </a:lnTo>
                <a:lnTo>
                  <a:pt x="4064" y="9198"/>
                </a:lnTo>
                <a:lnTo>
                  <a:pt x="4015" y="9149"/>
                </a:lnTo>
                <a:lnTo>
                  <a:pt x="3991" y="9076"/>
                </a:lnTo>
                <a:lnTo>
                  <a:pt x="4015" y="8955"/>
                </a:lnTo>
                <a:lnTo>
                  <a:pt x="4015" y="8906"/>
                </a:lnTo>
                <a:lnTo>
                  <a:pt x="3991" y="8857"/>
                </a:lnTo>
                <a:lnTo>
                  <a:pt x="3966" y="8833"/>
                </a:lnTo>
                <a:lnTo>
                  <a:pt x="3918" y="8809"/>
                </a:lnTo>
                <a:lnTo>
                  <a:pt x="3893" y="8784"/>
                </a:lnTo>
                <a:lnTo>
                  <a:pt x="3845" y="8809"/>
                </a:lnTo>
                <a:lnTo>
                  <a:pt x="3796" y="8809"/>
                </a:lnTo>
                <a:lnTo>
                  <a:pt x="3747" y="8857"/>
                </a:lnTo>
                <a:lnTo>
                  <a:pt x="3699" y="8979"/>
                </a:lnTo>
                <a:lnTo>
                  <a:pt x="3674" y="9101"/>
                </a:lnTo>
                <a:lnTo>
                  <a:pt x="3674" y="9222"/>
                </a:lnTo>
                <a:lnTo>
                  <a:pt x="3699" y="9319"/>
                </a:lnTo>
                <a:lnTo>
                  <a:pt x="3772" y="9417"/>
                </a:lnTo>
                <a:lnTo>
                  <a:pt x="3845" y="9514"/>
                </a:lnTo>
                <a:lnTo>
                  <a:pt x="3966" y="9587"/>
                </a:lnTo>
                <a:lnTo>
                  <a:pt x="4088" y="9636"/>
                </a:lnTo>
                <a:lnTo>
                  <a:pt x="4210" y="9660"/>
                </a:lnTo>
                <a:lnTo>
                  <a:pt x="4356" y="9636"/>
                </a:lnTo>
                <a:lnTo>
                  <a:pt x="4477" y="9611"/>
                </a:lnTo>
                <a:lnTo>
                  <a:pt x="4599" y="9563"/>
                </a:lnTo>
                <a:lnTo>
                  <a:pt x="4842" y="9417"/>
                </a:lnTo>
                <a:lnTo>
                  <a:pt x="5086" y="9246"/>
                </a:lnTo>
                <a:lnTo>
                  <a:pt x="5159" y="9344"/>
                </a:lnTo>
                <a:lnTo>
                  <a:pt x="5232" y="9441"/>
                </a:lnTo>
                <a:lnTo>
                  <a:pt x="5329" y="9514"/>
                </a:lnTo>
                <a:lnTo>
                  <a:pt x="5426" y="9563"/>
                </a:lnTo>
                <a:lnTo>
                  <a:pt x="5670" y="9660"/>
                </a:lnTo>
                <a:lnTo>
                  <a:pt x="5913" y="9684"/>
                </a:lnTo>
                <a:lnTo>
                  <a:pt x="6181" y="9684"/>
                </a:lnTo>
                <a:lnTo>
                  <a:pt x="6424" y="9636"/>
                </a:lnTo>
                <a:lnTo>
                  <a:pt x="6667" y="9538"/>
                </a:lnTo>
                <a:lnTo>
                  <a:pt x="6886" y="9392"/>
                </a:lnTo>
                <a:lnTo>
                  <a:pt x="6984" y="9490"/>
                </a:lnTo>
                <a:lnTo>
                  <a:pt x="7081" y="9563"/>
                </a:lnTo>
                <a:lnTo>
                  <a:pt x="7227" y="9636"/>
                </a:lnTo>
                <a:lnTo>
                  <a:pt x="7373" y="9684"/>
                </a:lnTo>
                <a:lnTo>
                  <a:pt x="7519" y="9709"/>
                </a:lnTo>
                <a:lnTo>
                  <a:pt x="7641" y="9684"/>
                </a:lnTo>
                <a:lnTo>
                  <a:pt x="7762" y="9660"/>
                </a:lnTo>
                <a:lnTo>
                  <a:pt x="7884" y="9611"/>
                </a:lnTo>
                <a:lnTo>
                  <a:pt x="7981" y="9538"/>
                </a:lnTo>
                <a:lnTo>
                  <a:pt x="8079" y="9465"/>
                </a:lnTo>
                <a:lnTo>
                  <a:pt x="8249" y="9271"/>
                </a:lnTo>
                <a:lnTo>
                  <a:pt x="8371" y="9368"/>
                </a:lnTo>
                <a:lnTo>
                  <a:pt x="8541" y="9465"/>
                </a:lnTo>
                <a:lnTo>
                  <a:pt x="8711" y="9514"/>
                </a:lnTo>
                <a:lnTo>
                  <a:pt x="8906" y="9538"/>
                </a:lnTo>
                <a:lnTo>
                  <a:pt x="9101" y="9538"/>
                </a:lnTo>
                <a:lnTo>
                  <a:pt x="9271" y="9514"/>
                </a:lnTo>
                <a:lnTo>
                  <a:pt x="9466" y="9441"/>
                </a:lnTo>
                <a:lnTo>
                  <a:pt x="9611" y="9368"/>
                </a:lnTo>
                <a:lnTo>
                  <a:pt x="9733" y="9465"/>
                </a:lnTo>
                <a:lnTo>
                  <a:pt x="9855" y="9514"/>
                </a:lnTo>
                <a:lnTo>
                  <a:pt x="10025" y="9563"/>
                </a:lnTo>
                <a:lnTo>
                  <a:pt x="10195" y="9563"/>
                </a:lnTo>
                <a:lnTo>
                  <a:pt x="10366" y="9538"/>
                </a:lnTo>
                <a:lnTo>
                  <a:pt x="10560" y="9490"/>
                </a:lnTo>
                <a:lnTo>
                  <a:pt x="10706" y="9417"/>
                </a:lnTo>
                <a:lnTo>
                  <a:pt x="10852" y="9319"/>
                </a:lnTo>
                <a:lnTo>
                  <a:pt x="10974" y="9392"/>
                </a:lnTo>
                <a:lnTo>
                  <a:pt x="11096" y="9441"/>
                </a:lnTo>
                <a:lnTo>
                  <a:pt x="11242" y="9465"/>
                </a:lnTo>
                <a:lnTo>
                  <a:pt x="11363" y="9490"/>
                </a:lnTo>
                <a:lnTo>
                  <a:pt x="11509" y="9490"/>
                </a:lnTo>
                <a:lnTo>
                  <a:pt x="11655" y="9465"/>
                </a:lnTo>
                <a:lnTo>
                  <a:pt x="11801" y="9417"/>
                </a:lnTo>
                <a:lnTo>
                  <a:pt x="11923" y="9344"/>
                </a:lnTo>
                <a:lnTo>
                  <a:pt x="12020" y="9441"/>
                </a:lnTo>
                <a:lnTo>
                  <a:pt x="12142" y="9490"/>
                </a:lnTo>
                <a:lnTo>
                  <a:pt x="12434" y="9490"/>
                </a:lnTo>
                <a:lnTo>
                  <a:pt x="12580" y="9441"/>
                </a:lnTo>
                <a:lnTo>
                  <a:pt x="12750" y="9392"/>
                </a:lnTo>
                <a:lnTo>
                  <a:pt x="12896" y="9319"/>
                </a:lnTo>
                <a:lnTo>
                  <a:pt x="13042" y="9222"/>
                </a:lnTo>
                <a:lnTo>
                  <a:pt x="13091" y="9295"/>
                </a:lnTo>
                <a:lnTo>
                  <a:pt x="13164" y="9344"/>
                </a:lnTo>
                <a:lnTo>
                  <a:pt x="13310" y="9417"/>
                </a:lnTo>
                <a:lnTo>
                  <a:pt x="13480" y="9441"/>
                </a:lnTo>
                <a:lnTo>
                  <a:pt x="13675" y="9441"/>
                </a:lnTo>
                <a:lnTo>
                  <a:pt x="13870" y="9392"/>
                </a:lnTo>
                <a:lnTo>
                  <a:pt x="14064" y="9319"/>
                </a:lnTo>
                <a:lnTo>
                  <a:pt x="14259" y="9246"/>
                </a:lnTo>
                <a:lnTo>
                  <a:pt x="14405" y="9149"/>
                </a:lnTo>
                <a:lnTo>
                  <a:pt x="14478" y="9101"/>
                </a:lnTo>
                <a:lnTo>
                  <a:pt x="14502" y="9028"/>
                </a:lnTo>
                <a:lnTo>
                  <a:pt x="14478" y="8955"/>
                </a:lnTo>
                <a:lnTo>
                  <a:pt x="14454" y="8882"/>
                </a:lnTo>
                <a:lnTo>
                  <a:pt x="14429" y="8833"/>
                </a:lnTo>
                <a:lnTo>
                  <a:pt x="14356" y="8809"/>
                </a:lnTo>
                <a:lnTo>
                  <a:pt x="14308" y="8809"/>
                </a:lnTo>
                <a:lnTo>
                  <a:pt x="14235" y="8833"/>
                </a:lnTo>
                <a:lnTo>
                  <a:pt x="14016" y="8955"/>
                </a:lnTo>
                <a:lnTo>
                  <a:pt x="13845" y="9028"/>
                </a:lnTo>
                <a:lnTo>
                  <a:pt x="13675" y="9076"/>
                </a:lnTo>
                <a:lnTo>
                  <a:pt x="13529" y="9101"/>
                </a:lnTo>
                <a:lnTo>
                  <a:pt x="13407" y="9101"/>
                </a:lnTo>
                <a:lnTo>
                  <a:pt x="13359" y="9076"/>
                </a:lnTo>
                <a:lnTo>
                  <a:pt x="13334" y="9028"/>
                </a:lnTo>
                <a:lnTo>
                  <a:pt x="13310" y="8979"/>
                </a:lnTo>
                <a:lnTo>
                  <a:pt x="13310" y="8906"/>
                </a:lnTo>
                <a:lnTo>
                  <a:pt x="13310" y="8857"/>
                </a:lnTo>
                <a:lnTo>
                  <a:pt x="13286" y="8784"/>
                </a:lnTo>
                <a:lnTo>
                  <a:pt x="13261" y="8736"/>
                </a:lnTo>
                <a:lnTo>
                  <a:pt x="13213" y="8711"/>
                </a:lnTo>
                <a:lnTo>
                  <a:pt x="13091" y="8711"/>
                </a:lnTo>
                <a:lnTo>
                  <a:pt x="13042" y="8736"/>
                </a:lnTo>
                <a:lnTo>
                  <a:pt x="13018" y="8784"/>
                </a:lnTo>
                <a:lnTo>
                  <a:pt x="12945" y="8882"/>
                </a:lnTo>
                <a:lnTo>
                  <a:pt x="12823" y="8979"/>
                </a:lnTo>
                <a:lnTo>
                  <a:pt x="12653" y="9076"/>
                </a:lnTo>
                <a:lnTo>
                  <a:pt x="12507" y="9149"/>
                </a:lnTo>
                <a:lnTo>
                  <a:pt x="12361" y="9198"/>
                </a:lnTo>
                <a:lnTo>
                  <a:pt x="12312" y="9198"/>
                </a:lnTo>
                <a:lnTo>
                  <a:pt x="12264" y="9173"/>
                </a:lnTo>
                <a:lnTo>
                  <a:pt x="12215" y="9149"/>
                </a:lnTo>
                <a:lnTo>
                  <a:pt x="12191" y="9101"/>
                </a:lnTo>
                <a:lnTo>
                  <a:pt x="12191" y="9028"/>
                </a:lnTo>
                <a:lnTo>
                  <a:pt x="12215" y="8930"/>
                </a:lnTo>
                <a:lnTo>
                  <a:pt x="12215" y="8857"/>
                </a:lnTo>
                <a:lnTo>
                  <a:pt x="12191" y="8809"/>
                </a:lnTo>
                <a:lnTo>
                  <a:pt x="12142" y="8760"/>
                </a:lnTo>
                <a:lnTo>
                  <a:pt x="12093" y="8736"/>
                </a:lnTo>
                <a:lnTo>
                  <a:pt x="12045" y="8736"/>
                </a:lnTo>
                <a:lnTo>
                  <a:pt x="11972" y="8760"/>
                </a:lnTo>
                <a:lnTo>
                  <a:pt x="11923" y="8784"/>
                </a:lnTo>
                <a:lnTo>
                  <a:pt x="11899" y="8857"/>
                </a:lnTo>
                <a:lnTo>
                  <a:pt x="11801" y="8979"/>
                </a:lnTo>
                <a:lnTo>
                  <a:pt x="11704" y="9076"/>
                </a:lnTo>
                <a:lnTo>
                  <a:pt x="11582" y="9125"/>
                </a:lnTo>
                <a:lnTo>
                  <a:pt x="11266" y="9125"/>
                </a:lnTo>
                <a:lnTo>
                  <a:pt x="11169" y="9076"/>
                </a:lnTo>
                <a:lnTo>
                  <a:pt x="11096" y="9028"/>
                </a:lnTo>
                <a:lnTo>
                  <a:pt x="11144" y="8882"/>
                </a:lnTo>
                <a:lnTo>
                  <a:pt x="11144" y="8809"/>
                </a:lnTo>
                <a:lnTo>
                  <a:pt x="11120" y="8736"/>
                </a:lnTo>
                <a:lnTo>
                  <a:pt x="11071" y="8687"/>
                </a:lnTo>
                <a:lnTo>
                  <a:pt x="11023" y="8663"/>
                </a:lnTo>
                <a:lnTo>
                  <a:pt x="10950" y="8638"/>
                </a:lnTo>
                <a:close/>
                <a:moveTo>
                  <a:pt x="1314" y="9003"/>
                </a:moveTo>
                <a:lnTo>
                  <a:pt x="1290" y="9611"/>
                </a:lnTo>
                <a:lnTo>
                  <a:pt x="1168" y="9660"/>
                </a:lnTo>
                <a:lnTo>
                  <a:pt x="1071" y="9733"/>
                </a:lnTo>
                <a:lnTo>
                  <a:pt x="852" y="9903"/>
                </a:lnTo>
                <a:lnTo>
                  <a:pt x="706" y="10049"/>
                </a:lnTo>
                <a:lnTo>
                  <a:pt x="657" y="9368"/>
                </a:lnTo>
                <a:lnTo>
                  <a:pt x="925" y="9271"/>
                </a:lnTo>
                <a:lnTo>
                  <a:pt x="1168" y="9101"/>
                </a:lnTo>
                <a:lnTo>
                  <a:pt x="1314" y="9003"/>
                </a:lnTo>
                <a:close/>
                <a:moveTo>
                  <a:pt x="1266" y="10122"/>
                </a:moveTo>
                <a:lnTo>
                  <a:pt x="1266" y="10877"/>
                </a:lnTo>
                <a:lnTo>
                  <a:pt x="1120" y="10998"/>
                </a:lnTo>
                <a:lnTo>
                  <a:pt x="779" y="11242"/>
                </a:lnTo>
                <a:lnTo>
                  <a:pt x="730" y="10439"/>
                </a:lnTo>
                <a:lnTo>
                  <a:pt x="876" y="10366"/>
                </a:lnTo>
                <a:lnTo>
                  <a:pt x="1022" y="10293"/>
                </a:lnTo>
                <a:lnTo>
                  <a:pt x="1266" y="10122"/>
                </a:lnTo>
                <a:close/>
                <a:moveTo>
                  <a:pt x="11485" y="10633"/>
                </a:moveTo>
                <a:lnTo>
                  <a:pt x="11412" y="10658"/>
                </a:lnTo>
                <a:lnTo>
                  <a:pt x="11339" y="10731"/>
                </a:lnTo>
                <a:lnTo>
                  <a:pt x="11169" y="11023"/>
                </a:lnTo>
                <a:lnTo>
                  <a:pt x="11071" y="11144"/>
                </a:lnTo>
                <a:lnTo>
                  <a:pt x="10950" y="11242"/>
                </a:lnTo>
                <a:lnTo>
                  <a:pt x="10877" y="11290"/>
                </a:lnTo>
                <a:lnTo>
                  <a:pt x="10779" y="11315"/>
                </a:lnTo>
                <a:lnTo>
                  <a:pt x="10560" y="11315"/>
                </a:lnTo>
                <a:lnTo>
                  <a:pt x="10463" y="11290"/>
                </a:lnTo>
                <a:lnTo>
                  <a:pt x="10390" y="11242"/>
                </a:lnTo>
                <a:lnTo>
                  <a:pt x="10317" y="11169"/>
                </a:lnTo>
                <a:lnTo>
                  <a:pt x="10293" y="11096"/>
                </a:lnTo>
                <a:lnTo>
                  <a:pt x="10366" y="10901"/>
                </a:lnTo>
                <a:lnTo>
                  <a:pt x="10366" y="10828"/>
                </a:lnTo>
                <a:lnTo>
                  <a:pt x="10341" y="10755"/>
                </a:lnTo>
                <a:lnTo>
                  <a:pt x="10293" y="10706"/>
                </a:lnTo>
                <a:lnTo>
                  <a:pt x="10244" y="10658"/>
                </a:lnTo>
                <a:lnTo>
                  <a:pt x="10098" y="10658"/>
                </a:lnTo>
                <a:lnTo>
                  <a:pt x="10049" y="10682"/>
                </a:lnTo>
                <a:lnTo>
                  <a:pt x="10001" y="10755"/>
                </a:lnTo>
                <a:lnTo>
                  <a:pt x="9928" y="10877"/>
                </a:lnTo>
                <a:lnTo>
                  <a:pt x="9903" y="10998"/>
                </a:lnTo>
                <a:lnTo>
                  <a:pt x="9806" y="11120"/>
                </a:lnTo>
                <a:lnTo>
                  <a:pt x="9636" y="11217"/>
                </a:lnTo>
                <a:lnTo>
                  <a:pt x="9539" y="11242"/>
                </a:lnTo>
                <a:lnTo>
                  <a:pt x="9393" y="11266"/>
                </a:lnTo>
                <a:lnTo>
                  <a:pt x="9344" y="11242"/>
                </a:lnTo>
                <a:lnTo>
                  <a:pt x="9295" y="11217"/>
                </a:lnTo>
                <a:lnTo>
                  <a:pt x="9295" y="11169"/>
                </a:lnTo>
                <a:lnTo>
                  <a:pt x="9295" y="11096"/>
                </a:lnTo>
                <a:lnTo>
                  <a:pt x="9320" y="11023"/>
                </a:lnTo>
                <a:lnTo>
                  <a:pt x="9320" y="10950"/>
                </a:lnTo>
                <a:lnTo>
                  <a:pt x="9295" y="10901"/>
                </a:lnTo>
                <a:lnTo>
                  <a:pt x="9247" y="10852"/>
                </a:lnTo>
                <a:lnTo>
                  <a:pt x="9198" y="10828"/>
                </a:lnTo>
                <a:lnTo>
                  <a:pt x="9125" y="10804"/>
                </a:lnTo>
                <a:lnTo>
                  <a:pt x="9052" y="10828"/>
                </a:lnTo>
                <a:lnTo>
                  <a:pt x="8979" y="10852"/>
                </a:lnTo>
                <a:lnTo>
                  <a:pt x="8784" y="11047"/>
                </a:lnTo>
                <a:lnTo>
                  <a:pt x="8565" y="11242"/>
                </a:lnTo>
                <a:lnTo>
                  <a:pt x="8419" y="11290"/>
                </a:lnTo>
                <a:lnTo>
                  <a:pt x="8225" y="11315"/>
                </a:lnTo>
                <a:lnTo>
                  <a:pt x="8103" y="11290"/>
                </a:lnTo>
                <a:lnTo>
                  <a:pt x="8006" y="11290"/>
                </a:lnTo>
                <a:lnTo>
                  <a:pt x="7933" y="11242"/>
                </a:lnTo>
                <a:lnTo>
                  <a:pt x="7884" y="11193"/>
                </a:lnTo>
                <a:lnTo>
                  <a:pt x="7908" y="11071"/>
                </a:lnTo>
                <a:lnTo>
                  <a:pt x="7908" y="10901"/>
                </a:lnTo>
                <a:lnTo>
                  <a:pt x="7884" y="10828"/>
                </a:lnTo>
                <a:lnTo>
                  <a:pt x="7835" y="10755"/>
                </a:lnTo>
                <a:lnTo>
                  <a:pt x="7787" y="10706"/>
                </a:lnTo>
                <a:lnTo>
                  <a:pt x="7714" y="10682"/>
                </a:lnTo>
                <a:lnTo>
                  <a:pt x="7616" y="10682"/>
                </a:lnTo>
                <a:lnTo>
                  <a:pt x="7543" y="10706"/>
                </a:lnTo>
                <a:lnTo>
                  <a:pt x="7495" y="10779"/>
                </a:lnTo>
                <a:lnTo>
                  <a:pt x="7446" y="10852"/>
                </a:lnTo>
                <a:lnTo>
                  <a:pt x="7397" y="10974"/>
                </a:lnTo>
                <a:lnTo>
                  <a:pt x="7397" y="11071"/>
                </a:lnTo>
                <a:lnTo>
                  <a:pt x="7324" y="11144"/>
                </a:lnTo>
                <a:lnTo>
                  <a:pt x="7227" y="11193"/>
                </a:lnTo>
                <a:lnTo>
                  <a:pt x="7008" y="11193"/>
                </a:lnTo>
                <a:lnTo>
                  <a:pt x="6911" y="11169"/>
                </a:lnTo>
                <a:lnTo>
                  <a:pt x="6789" y="11096"/>
                </a:lnTo>
                <a:lnTo>
                  <a:pt x="6716" y="11023"/>
                </a:lnTo>
                <a:lnTo>
                  <a:pt x="6667" y="10950"/>
                </a:lnTo>
                <a:lnTo>
                  <a:pt x="6619" y="10877"/>
                </a:lnTo>
                <a:lnTo>
                  <a:pt x="6546" y="10804"/>
                </a:lnTo>
                <a:lnTo>
                  <a:pt x="6473" y="10779"/>
                </a:lnTo>
                <a:lnTo>
                  <a:pt x="6400" y="10779"/>
                </a:lnTo>
                <a:lnTo>
                  <a:pt x="6302" y="10804"/>
                </a:lnTo>
                <a:lnTo>
                  <a:pt x="6254" y="10852"/>
                </a:lnTo>
                <a:lnTo>
                  <a:pt x="6205" y="10901"/>
                </a:lnTo>
                <a:lnTo>
                  <a:pt x="6205" y="10998"/>
                </a:lnTo>
                <a:lnTo>
                  <a:pt x="6205" y="11096"/>
                </a:lnTo>
                <a:lnTo>
                  <a:pt x="6181" y="11169"/>
                </a:lnTo>
                <a:lnTo>
                  <a:pt x="6156" y="11217"/>
                </a:lnTo>
                <a:lnTo>
                  <a:pt x="6132" y="11266"/>
                </a:lnTo>
                <a:lnTo>
                  <a:pt x="6035" y="11315"/>
                </a:lnTo>
                <a:lnTo>
                  <a:pt x="5937" y="11339"/>
                </a:lnTo>
                <a:lnTo>
                  <a:pt x="5840" y="11315"/>
                </a:lnTo>
                <a:lnTo>
                  <a:pt x="5743" y="11242"/>
                </a:lnTo>
                <a:lnTo>
                  <a:pt x="5694" y="11144"/>
                </a:lnTo>
                <a:lnTo>
                  <a:pt x="5694" y="11096"/>
                </a:lnTo>
                <a:lnTo>
                  <a:pt x="5694" y="11047"/>
                </a:lnTo>
                <a:lnTo>
                  <a:pt x="5694" y="10925"/>
                </a:lnTo>
                <a:lnTo>
                  <a:pt x="5670" y="10852"/>
                </a:lnTo>
                <a:lnTo>
                  <a:pt x="5621" y="10779"/>
                </a:lnTo>
                <a:lnTo>
                  <a:pt x="5524" y="10755"/>
                </a:lnTo>
                <a:lnTo>
                  <a:pt x="5451" y="10731"/>
                </a:lnTo>
                <a:lnTo>
                  <a:pt x="5353" y="10755"/>
                </a:lnTo>
                <a:lnTo>
                  <a:pt x="5280" y="10828"/>
                </a:lnTo>
                <a:lnTo>
                  <a:pt x="5232" y="10901"/>
                </a:lnTo>
                <a:lnTo>
                  <a:pt x="5183" y="10998"/>
                </a:lnTo>
                <a:lnTo>
                  <a:pt x="5110" y="11096"/>
                </a:lnTo>
                <a:lnTo>
                  <a:pt x="5037" y="11169"/>
                </a:lnTo>
                <a:lnTo>
                  <a:pt x="4964" y="11242"/>
                </a:lnTo>
                <a:lnTo>
                  <a:pt x="4769" y="11339"/>
                </a:lnTo>
                <a:lnTo>
                  <a:pt x="4648" y="11363"/>
                </a:lnTo>
                <a:lnTo>
                  <a:pt x="4550" y="11388"/>
                </a:lnTo>
                <a:lnTo>
                  <a:pt x="4502" y="11388"/>
                </a:lnTo>
                <a:lnTo>
                  <a:pt x="4453" y="11363"/>
                </a:lnTo>
                <a:lnTo>
                  <a:pt x="4380" y="11315"/>
                </a:lnTo>
                <a:lnTo>
                  <a:pt x="4331" y="11217"/>
                </a:lnTo>
                <a:lnTo>
                  <a:pt x="4307" y="11120"/>
                </a:lnTo>
                <a:lnTo>
                  <a:pt x="4258" y="10950"/>
                </a:lnTo>
                <a:lnTo>
                  <a:pt x="4234" y="10877"/>
                </a:lnTo>
                <a:lnTo>
                  <a:pt x="4210" y="10877"/>
                </a:lnTo>
                <a:lnTo>
                  <a:pt x="4210" y="10852"/>
                </a:lnTo>
                <a:lnTo>
                  <a:pt x="4185" y="10828"/>
                </a:lnTo>
                <a:lnTo>
                  <a:pt x="4137" y="10804"/>
                </a:lnTo>
                <a:lnTo>
                  <a:pt x="4088" y="10804"/>
                </a:lnTo>
                <a:lnTo>
                  <a:pt x="4039" y="10828"/>
                </a:lnTo>
                <a:lnTo>
                  <a:pt x="3991" y="10852"/>
                </a:lnTo>
                <a:lnTo>
                  <a:pt x="3942" y="10950"/>
                </a:lnTo>
                <a:lnTo>
                  <a:pt x="3918" y="11071"/>
                </a:lnTo>
                <a:lnTo>
                  <a:pt x="3918" y="11290"/>
                </a:lnTo>
                <a:lnTo>
                  <a:pt x="3942" y="11388"/>
                </a:lnTo>
                <a:lnTo>
                  <a:pt x="3966" y="11509"/>
                </a:lnTo>
                <a:lnTo>
                  <a:pt x="4015" y="11582"/>
                </a:lnTo>
                <a:lnTo>
                  <a:pt x="4088" y="11680"/>
                </a:lnTo>
                <a:lnTo>
                  <a:pt x="4185" y="11753"/>
                </a:lnTo>
                <a:lnTo>
                  <a:pt x="4283" y="11801"/>
                </a:lnTo>
                <a:lnTo>
                  <a:pt x="4429" y="11850"/>
                </a:lnTo>
                <a:lnTo>
                  <a:pt x="4721" y="11850"/>
                </a:lnTo>
                <a:lnTo>
                  <a:pt x="4842" y="11826"/>
                </a:lnTo>
                <a:lnTo>
                  <a:pt x="4988" y="11777"/>
                </a:lnTo>
                <a:lnTo>
                  <a:pt x="5110" y="11704"/>
                </a:lnTo>
                <a:lnTo>
                  <a:pt x="5232" y="11631"/>
                </a:lnTo>
                <a:lnTo>
                  <a:pt x="5353" y="11534"/>
                </a:lnTo>
                <a:lnTo>
                  <a:pt x="5475" y="11655"/>
                </a:lnTo>
                <a:lnTo>
                  <a:pt x="5645" y="11728"/>
                </a:lnTo>
                <a:lnTo>
                  <a:pt x="5816" y="11777"/>
                </a:lnTo>
                <a:lnTo>
                  <a:pt x="5986" y="11801"/>
                </a:lnTo>
                <a:lnTo>
                  <a:pt x="6156" y="11777"/>
                </a:lnTo>
                <a:lnTo>
                  <a:pt x="6327" y="11728"/>
                </a:lnTo>
                <a:lnTo>
                  <a:pt x="6473" y="11631"/>
                </a:lnTo>
                <a:lnTo>
                  <a:pt x="6570" y="11509"/>
                </a:lnTo>
                <a:lnTo>
                  <a:pt x="6716" y="11558"/>
                </a:lnTo>
                <a:lnTo>
                  <a:pt x="6838" y="11607"/>
                </a:lnTo>
                <a:lnTo>
                  <a:pt x="6984" y="11631"/>
                </a:lnTo>
                <a:lnTo>
                  <a:pt x="7105" y="11655"/>
                </a:lnTo>
                <a:lnTo>
                  <a:pt x="7251" y="11655"/>
                </a:lnTo>
                <a:lnTo>
                  <a:pt x="7373" y="11631"/>
                </a:lnTo>
                <a:lnTo>
                  <a:pt x="7519" y="11582"/>
                </a:lnTo>
                <a:lnTo>
                  <a:pt x="7616" y="11534"/>
                </a:lnTo>
                <a:lnTo>
                  <a:pt x="7787" y="11631"/>
                </a:lnTo>
                <a:lnTo>
                  <a:pt x="7957" y="11728"/>
                </a:lnTo>
                <a:lnTo>
                  <a:pt x="8103" y="11777"/>
                </a:lnTo>
                <a:lnTo>
                  <a:pt x="8249" y="11801"/>
                </a:lnTo>
                <a:lnTo>
                  <a:pt x="8395" y="11777"/>
                </a:lnTo>
                <a:lnTo>
                  <a:pt x="8517" y="11753"/>
                </a:lnTo>
                <a:lnTo>
                  <a:pt x="8638" y="11680"/>
                </a:lnTo>
                <a:lnTo>
                  <a:pt x="8760" y="11607"/>
                </a:lnTo>
                <a:lnTo>
                  <a:pt x="9003" y="11436"/>
                </a:lnTo>
                <a:lnTo>
                  <a:pt x="9052" y="11509"/>
                </a:lnTo>
                <a:lnTo>
                  <a:pt x="9149" y="11582"/>
                </a:lnTo>
                <a:lnTo>
                  <a:pt x="9271" y="11631"/>
                </a:lnTo>
                <a:lnTo>
                  <a:pt x="9563" y="11631"/>
                </a:lnTo>
                <a:lnTo>
                  <a:pt x="9733" y="11582"/>
                </a:lnTo>
                <a:lnTo>
                  <a:pt x="9903" y="11534"/>
                </a:lnTo>
                <a:lnTo>
                  <a:pt x="10025" y="11436"/>
                </a:lnTo>
                <a:lnTo>
                  <a:pt x="10098" y="11509"/>
                </a:lnTo>
                <a:lnTo>
                  <a:pt x="10195" y="11582"/>
                </a:lnTo>
                <a:lnTo>
                  <a:pt x="10414" y="11680"/>
                </a:lnTo>
                <a:lnTo>
                  <a:pt x="10560" y="11728"/>
                </a:lnTo>
                <a:lnTo>
                  <a:pt x="10682" y="11753"/>
                </a:lnTo>
                <a:lnTo>
                  <a:pt x="10828" y="11728"/>
                </a:lnTo>
                <a:lnTo>
                  <a:pt x="10950" y="11704"/>
                </a:lnTo>
                <a:lnTo>
                  <a:pt x="11071" y="11655"/>
                </a:lnTo>
                <a:lnTo>
                  <a:pt x="11193" y="11582"/>
                </a:lnTo>
                <a:lnTo>
                  <a:pt x="11388" y="11388"/>
                </a:lnTo>
                <a:lnTo>
                  <a:pt x="11509" y="11509"/>
                </a:lnTo>
                <a:lnTo>
                  <a:pt x="11655" y="11582"/>
                </a:lnTo>
                <a:lnTo>
                  <a:pt x="11801" y="11631"/>
                </a:lnTo>
                <a:lnTo>
                  <a:pt x="11996" y="11655"/>
                </a:lnTo>
                <a:lnTo>
                  <a:pt x="12166" y="11655"/>
                </a:lnTo>
                <a:lnTo>
                  <a:pt x="12337" y="11631"/>
                </a:lnTo>
                <a:lnTo>
                  <a:pt x="12507" y="11582"/>
                </a:lnTo>
                <a:lnTo>
                  <a:pt x="12653" y="11509"/>
                </a:lnTo>
                <a:lnTo>
                  <a:pt x="12799" y="11582"/>
                </a:lnTo>
                <a:lnTo>
                  <a:pt x="12945" y="11607"/>
                </a:lnTo>
                <a:lnTo>
                  <a:pt x="13115" y="11631"/>
                </a:lnTo>
                <a:lnTo>
                  <a:pt x="13286" y="11631"/>
                </a:lnTo>
                <a:lnTo>
                  <a:pt x="13456" y="11607"/>
                </a:lnTo>
                <a:lnTo>
                  <a:pt x="13651" y="11558"/>
                </a:lnTo>
                <a:lnTo>
                  <a:pt x="13797" y="11485"/>
                </a:lnTo>
                <a:lnTo>
                  <a:pt x="13967" y="11388"/>
                </a:lnTo>
                <a:lnTo>
                  <a:pt x="14040" y="11436"/>
                </a:lnTo>
                <a:lnTo>
                  <a:pt x="14137" y="11461"/>
                </a:lnTo>
                <a:lnTo>
                  <a:pt x="14259" y="11461"/>
                </a:lnTo>
                <a:lnTo>
                  <a:pt x="14405" y="11436"/>
                </a:lnTo>
                <a:lnTo>
                  <a:pt x="14478" y="11388"/>
                </a:lnTo>
                <a:lnTo>
                  <a:pt x="14527" y="11339"/>
                </a:lnTo>
                <a:lnTo>
                  <a:pt x="14551" y="11266"/>
                </a:lnTo>
                <a:lnTo>
                  <a:pt x="14551" y="11193"/>
                </a:lnTo>
                <a:lnTo>
                  <a:pt x="14527" y="11120"/>
                </a:lnTo>
                <a:lnTo>
                  <a:pt x="14478" y="11071"/>
                </a:lnTo>
                <a:lnTo>
                  <a:pt x="14429" y="11047"/>
                </a:lnTo>
                <a:lnTo>
                  <a:pt x="14356" y="11023"/>
                </a:lnTo>
                <a:lnTo>
                  <a:pt x="14283" y="11047"/>
                </a:lnTo>
                <a:lnTo>
                  <a:pt x="14210" y="11023"/>
                </a:lnTo>
                <a:lnTo>
                  <a:pt x="14137" y="10925"/>
                </a:lnTo>
                <a:lnTo>
                  <a:pt x="14040" y="10852"/>
                </a:lnTo>
                <a:lnTo>
                  <a:pt x="13943" y="10852"/>
                </a:lnTo>
                <a:lnTo>
                  <a:pt x="13894" y="10877"/>
                </a:lnTo>
                <a:lnTo>
                  <a:pt x="13845" y="10925"/>
                </a:lnTo>
                <a:lnTo>
                  <a:pt x="13772" y="10974"/>
                </a:lnTo>
                <a:lnTo>
                  <a:pt x="13651" y="11047"/>
                </a:lnTo>
                <a:lnTo>
                  <a:pt x="13505" y="11120"/>
                </a:lnTo>
                <a:lnTo>
                  <a:pt x="13334" y="11169"/>
                </a:lnTo>
                <a:lnTo>
                  <a:pt x="13188" y="11217"/>
                </a:lnTo>
                <a:lnTo>
                  <a:pt x="12994" y="11217"/>
                </a:lnTo>
                <a:lnTo>
                  <a:pt x="12969" y="11193"/>
                </a:lnTo>
                <a:lnTo>
                  <a:pt x="12945" y="11144"/>
                </a:lnTo>
                <a:lnTo>
                  <a:pt x="12921" y="11096"/>
                </a:lnTo>
                <a:lnTo>
                  <a:pt x="12945" y="10974"/>
                </a:lnTo>
                <a:lnTo>
                  <a:pt x="12945" y="10901"/>
                </a:lnTo>
                <a:lnTo>
                  <a:pt x="12896" y="10828"/>
                </a:lnTo>
                <a:lnTo>
                  <a:pt x="12848" y="10779"/>
                </a:lnTo>
                <a:lnTo>
                  <a:pt x="12775" y="10755"/>
                </a:lnTo>
                <a:lnTo>
                  <a:pt x="12677" y="10779"/>
                </a:lnTo>
                <a:lnTo>
                  <a:pt x="12629" y="10804"/>
                </a:lnTo>
                <a:lnTo>
                  <a:pt x="12556" y="10852"/>
                </a:lnTo>
                <a:lnTo>
                  <a:pt x="12531" y="10925"/>
                </a:lnTo>
                <a:lnTo>
                  <a:pt x="12507" y="11047"/>
                </a:lnTo>
                <a:lnTo>
                  <a:pt x="12458" y="11096"/>
                </a:lnTo>
                <a:lnTo>
                  <a:pt x="12410" y="11144"/>
                </a:lnTo>
                <a:lnTo>
                  <a:pt x="12288" y="11217"/>
                </a:lnTo>
                <a:lnTo>
                  <a:pt x="12142" y="11242"/>
                </a:lnTo>
                <a:lnTo>
                  <a:pt x="11972" y="11242"/>
                </a:lnTo>
                <a:lnTo>
                  <a:pt x="11850" y="11217"/>
                </a:lnTo>
                <a:lnTo>
                  <a:pt x="11728" y="11144"/>
                </a:lnTo>
                <a:lnTo>
                  <a:pt x="11704" y="11120"/>
                </a:lnTo>
                <a:lnTo>
                  <a:pt x="11680" y="11071"/>
                </a:lnTo>
                <a:lnTo>
                  <a:pt x="11680" y="10998"/>
                </a:lnTo>
                <a:lnTo>
                  <a:pt x="11704" y="10950"/>
                </a:lnTo>
                <a:lnTo>
                  <a:pt x="11728" y="10852"/>
                </a:lnTo>
                <a:lnTo>
                  <a:pt x="11728" y="10779"/>
                </a:lnTo>
                <a:lnTo>
                  <a:pt x="11680" y="10706"/>
                </a:lnTo>
                <a:lnTo>
                  <a:pt x="11631" y="10658"/>
                </a:lnTo>
                <a:lnTo>
                  <a:pt x="11558" y="10633"/>
                </a:lnTo>
                <a:close/>
                <a:moveTo>
                  <a:pt x="1266" y="11363"/>
                </a:moveTo>
                <a:lnTo>
                  <a:pt x="1266" y="11826"/>
                </a:lnTo>
                <a:lnTo>
                  <a:pt x="1095" y="11972"/>
                </a:lnTo>
                <a:lnTo>
                  <a:pt x="974" y="12118"/>
                </a:lnTo>
                <a:lnTo>
                  <a:pt x="876" y="12215"/>
                </a:lnTo>
                <a:lnTo>
                  <a:pt x="828" y="12337"/>
                </a:lnTo>
                <a:lnTo>
                  <a:pt x="803" y="11534"/>
                </a:lnTo>
                <a:lnTo>
                  <a:pt x="803" y="11485"/>
                </a:lnTo>
                <a:lnTo>
                  <a:pt x="925" y="11485"/>
                </a:lnTo>
                <a:lnTo>
                  <a:pt x="1047" y="11461"/>
                </a:lnTo>
                <a:lnTo>
                  <a:pt x="1144" y="11412"/>
                </a:lnTo>
                <a:lnTo>
                  <a:pt x="1266" y="11363"/>
                </a:lnTo>
                <a:close/>
                <a:moveTo>
                  <a:pt x="1266" y="12385"/>
                </a:moveTo>
                <a:lnTo>
                  <a:pt x="1266" y="12872"/>
                </a:lnTo>
                <a:lnTo>
                  <a:pt x="974" y="13140"/>
                </a:lnTo>
                <a:lnTo>
                  <a:pt x="828" y="13286"/>
                </a:lnTo>
                <a:lnTo>
                  <a:pt x="828" y="12653"/>
                </a:lnTo>
                <a:lnTo>
                  <a:pt x="1022" y="12556"/>
                </a:lnTo>
                <a:lnTo>
                  <a:pt x="1217" y="12410"/>
                </a:lnTo>
                <a:lnTo>
                  <a:pt x="1266" y="12385"/>
                </a:lnTo>
                <a:close/>
                <a:moveTo>
                  <a:pt x="4088" y="12775"/>
                </a:moveTo>
                <a:lnTo>
                  <a:pt x="4039" y="12799"/>
                </a:lnTo>
                <a:lnTo>
                  <a:pt x="4015" y="12823"/>
                </a:lnTo>
                <a:lnTo>
                  <a:pt x="3820" y="13164"/>
                </a:lnTo>
                <a:lnTo>
                  <a:pt x="3747" y="13359"/>
                </a:lnTo>
                <a:lnTo>
                  <a:pt x="3699" y="13553"/>
                </a:lnTo>
                <a:lnTo>
                  <a:pt x="3674" y="13748"/>
                </a:lnTo>
                <a:lnTo>
                  <a:pt x="3699" y="13821"/>
                </a:lnTo>
                <a:lnTo>
                  <a:pt x="3747" y="13894"/>
                </a:lnTo>
                <a:lnTo>
                  <a:pt x="3796" y="13967"/>
                </a:lnTo>
                <a:lnTo>
                  <a:pt x="3869" y="13991"/>
                </a:lnTo>
                <a:lnTo>
                  <a:pt x="3991" y="14040"/>
                </a:lnTo>
                <a:lnTo>
                  <a:pt x="4258" y="14040"/>
                </a:lnTo>
                <a:lnTo>
                  <a:pt x="4404" y="14016"/>
                </a:lnTo>
                <a:lnTo>
                  <a:pt x="4526" y="13967"/>
                </a:lnTo>
                <a:lnTo>
                  <a:pt x="4672" y="13918"/>
                </a:lnTo>
                <a:lnTo>
                  <a:pt x="4940" y="13748"/>
                </a:lnTo>
                <a:lnTo>
                  <a:pt x="5183" y="13578"/>
                </a:lnTo>
                <a:lnTo>
                  <a:pt x="5256" y="13675"/>
                </a:lnTo>
                <a:lnTo>
                  <a:pt x="5353" y="13748"/>
                </a:lnTo>
                <a:lnTo>
                  <a:pt x="5475" y="13821"/>
                </a:lnTo>
                <a:lnTo>
                  <a:pt x="5621" y="13870"/>
                </a:lnTo>
                <a:lnTo>
                  <a:pt x="5791" y="13918"/>
                </a:lnTo>
                <a:lnTo>
                  <a:pt x="6108" y="13918"/>
                </a:lnTo>
                <a:lnTo>
                  <a:pt x="6278" y="13894"/>
                </a:lnTo>
                <a:lnTo>
                  <a:pt x="6424" y="13821"/>
                </a:lnTo>
                <a:lnTo>
                  <a:pt x="6570" y="13772"/>
                </a:lnTo>
                <a:lnTo>
                  <a:pt x="6692" y="13675"/>
                </a:lnTo>
                <a:lnTo>
                  <a:pt x="6838" y="13578"/>
                </a:lnTo>
                <a:lnTo>
                  <a:pt x="6959" y="13675"/>
                </a:lnTo>
                <a:lnTo>
                  <a:pt x="7130" y="13724"/>
                </a:lnTo>
                <a:lnTo>
                  <a:pt x="7324" y="13748"/>
                </a:lnTo>
                <a:lnTo>
                  <a:pt x="7519" y="13748"/>
                </a:lnTo>
                <a:lnTo>
                  <a:pt x="8030" y="13724"/>
                </a:lnTo>
                <a:lnTo>
                  <a:pt x="8565" y="13748"/>
                </a:lnTo>
                <a:lnTo>
                  <a:pt x="8906" y="13772"/>
                </a:lnTo>
                <a:lnTo>
                  <a:pt x="9271" y="13748"/>
                </a:lnTo>
                <a:lnTo>
                  <a:pt x="9466" y="13724"/>
                </a:lnTo>
                <a:lnTo>
                  <a:pt x="9636" y="13675"/>
                </a:lnTo>
                <a:lnTo>
                  <a:pt x="9782" y="13578"/>
                </a:lnTo>
                <a:lnTo>
                  <a:pt x="9928" y="13480"/>
                </a:lnTo>
                <a:lnTo>
                  <a:pt x="9952" y="13432"/>
                </a:lnTo>
                <a:lnTo>
                  <a:pt x="9952" y="13383"/>
                </a:lnTo>
                <a:lnTo>
                  <a:pt x="9928" y="13334"/>
                </a:lnTo>
                <a:lnTo>
                  <a:pt x="9879" y="13310"/>
                </a:lnTo>
                <a:lnTo>
                  <a:pt x="9660" y="13261"/>
                </a:lnTo>
                <a:lnTo>
                  <a:pt x="9466" y="13286"/>
                </a:lnTo>
                <a:lnTo>
                  <a:pt x="9028" y="13334"/>
                </a:lnTo>
                <a:lnTo>
                  <a:pt x="8590" y="13334"/>
                </a:lnTo>
                <a:lnTo>
                  <a:pt x="8176" y="13286"/>
                </a:lnTo>
                <a:lnTo>
                  <a:pt x="7957" y="13286"/>
                </a:lnTo>
                <a:lnTo>
                  <a:pt x="7616" y="13310"/>
                </a:lnTo>
                <a:lnTo>
                  <a:pt x="7276" y="13310"/>
                </a:lnTo>
                <a:lnTo>
                  <a:pt x="7203" y="13286"/>
                </a:lnTo>
                <a:lnTo>
                  <a:pt x="7178" y="13261"/>
                </a:lnTo>
                <a:lnTo>
                  <a:pt x="7203" y="13164"/>
                </a:lnTo>
                <a:lnTo>
                  <a:pt x="7178" y="13091"/>
                </a:lnTo>
                <a:lnTo>
                  <a:pt x="7154" y="13042"/>
                </a:lnTo>
                <a:lnTo>
                  <a:pt x="7105" y="12969"/>
                </a:lnTo>
                <a:lnTo>
                  <a:pt x="7057" y="12945"/>
                </a:lnTo>
                <a:lnTo>
                  <a:pt x="6984" y="12921"/>
                </a:lnTo>
                <a:lnTo>
                  <a:pt x="6911" y="12945"/>
                </a:lnTo>
                <a:lnTo>
                  <a:pt x="6838" y="12994"/>
                </a:lnTo>
                <a:lnTo>
                  <a:pt x="6594" y="13237"/>
                </a:lnTo>
                <a:lnTo>
                  <a:pt x="6302" y="13432"/>
                </a:lnTo>
                <a:lnTo>
                  <a:pt x="6205" y="13480"/>
                </a:lnTo>
                <a:lnTo>
                  <a:pt x="6059" y="13505"/>
                </a:lnTo>
                <a:lnTo>
                  <a:pt x="5913" y="13505"/>
                </a:lnTo>
                <a:lnTo>
                  <a:pt x="5767" y="13480"/>
                </a:lnTo>
                <a:lnTo>
                  <a:pt x="5645" y="13432"/>
                </a:lnTo>
                <a:lnTo>
                  <a:pt x="5548" y="13359"/>
                </a:lnTo>
                <a:lnTo>
                  <a:pt x="5524" y="13286"/>
                </a:lnTo>
                <a:lnTo>
                  <a:pt x="5524" y="13237"/>
                </a:lnTo>
                <a:lnTo>
                  <a:pt x="5524" y="13164"/>
                </a:lnTo>
                <a:lnTo>
                  <a:pt x="5548" y="13067"/>
                </a:lnTo>
                <a:lnTo>
                  <a:pt x="5548" y="12994"/>
                </a:lnTo>
                <a:lnTo>
                  <a:pt x="5524" y="12921"/>
                </a:lnTo>
                <a:lnTo>
                  <a:pt x="5475" y="12872"/>
                </a:lnTo>
                <a:lnTo>
                  <a:pt x="5426" y="12823"/>
                </a:lnTo>
                <a:lnTo>
                  <a:pt x="5353" y="12799"/>
                </a:lnTo>
                <a:lnTo>
                  <a:pt x="5280" y="12799"/>
                </a:lnTo>
                <a:lnTo>
                  <a:pt x="5207" y="12848"/>
                </a:lnTo>
                <a:lnTo>
                  <a:pt x="5159" y="12896"/>
                </a:lnTo>
                <a:lnTo>
                  <a:pt x="5086" y="13018"/>
                </a:lnTo>
                <a:lnTo>
                  <a:pt x="5013" y="13091"/>
                </a:lnTo>
                <a:lnTo>
                  <a:pt x="4842" y="13261"/>
                </a:lnTo>
                <a:lnTo>
                  <a:pt x="4648" y="13407"/>
                </a:lnTo>
                <a:lnTo>
                  <a:pt x="4453" y="13505"/>
                </a:lnTo>
                <a:lnTo>
                  <a:pt x="4331" y="13578"/>
                </a:lnTo>
                <a:lnTo>
                  <a:pt x="4185" y="13602"/>
                </a:lnTo>
                <a:lnTo>
                  <a:pt x="4137" y="13602"/>
                </a:lnTo>
                <a:lnTo>
                  <a:pt x="4088" y="13578"/>
                </a:lnTo>
                <a:lnTo>
                  <a:pt x="4088" y="13505"/>
                </a:lnTo>
                <a:lnTo>
                  <a:pt x="4088" y="13407"/>
                </a:lnTo>
                <a:lnTo>
                  <a:pt x="4210" y="12945"/>
                </a:lnTo>
                <a:lnTo>
                  <a:pt x="4210" y="12896"/>
                </a:lnTo>
                <a:lnTo>
                  <a:pt x="4210" y="12848"/>
                </a:lnTo>
                <a:lnTo>
                  <a:pt x="4161" y="12799"/>
                </a:lnTo>
                <a:lnTo>
                  <a:pt x="4112" y="12775"/>
                </a:lnTo>
                <a:close/>
                <a:moveTo>
                  <a:pt x="1266" y="13407"/>
                </a:moveTo>
                <a:lnTo>
                  <a:pt x="1266" y="14113"/>
                </a:lnTo>
                <a:lnTo>
                  <a:pt x="1168" y="14186"/>
                </a:lnTo>
                <a:lnTo>
                  <a:pt x="1071" y="14235"/>
                </a:lnTo>
                <a:lnTo>
                  <a:pt x="925" y="14381"/>
                </a:lnTo>
                <a:lnTo>
                  <a:pt x="779" y="14527"/>
                </a:lnTo>
                <a:lnTo>
                  <a:pt x="803" y="13748"/>
                </a:lnTo>
                <a:lnTo>
                  <a:pt x="925" y="13675"/>
                </a:lnTo>
                <a:lnTo>
                  <a:pt x="1047" y="13578"/>
                </a:lnTo>
                <a:lnTo>
                  <a:pt x="1241" y="13407"/>
                </a:lnTo>
                <a:close/>
                <a:moveTo>
                  <a:pt x="1266" y="14624"/>
                </a:moveTo>
                <a:lnTo>
                  <a:pt x="1266" y="14940"/>
                </a:lnTo>
                <a:lnTo>
                  <a:pt x="1193" y="14989"/>
                </a:lnTo>
                <a:lnTo>
                  <a:pt x="949" y="15208"/>
                </a:lnTo>
                <a:lnTo>
                  <a:pt x="730" y="15451"/>
                </a:lnTo>
                <a:lnTo>
                  <a:pt x="755" y="15062"/>
                </a:lnTo>
                <a:lnTo>
                  <a:pt x="876" y="14989"/>
                </a:lnTo>
                <a:lnTo>
                  <a:pt x="974" y="14892"/>
                </a:lnTo>
                <a:lnTo>
                  <a:pt x="1168" y="14697"/>
                </a:lnTo>
                <a:lnTo>
                  <a:pt x="1266" y="14624"/>
                </a:lnTo>
                <a:close/>
                <a:moveTo>
                  <a:pt x="1241" y="15451"/>
                </a:moveTo>
                <a:lnTo>
                  <a:pt x="1241" y="15500"/>
                </a:lnTo>
                <a:lnTo>
                  <a:pt x="1217" y="15841"/>
                </a:lnTo>
                <a:lnTo>
                  <a:pt x="1071" y="15962"/>
                </a:lnTo>
                <a:lnTo>
                  <a:pt x="925" y="16108"/>
                </a:lnTo>
                <a:lnTo>
                  <a:pt x="682" y="16400"/>
                </a:lnTo>
                <a:lnTo>
                  <a:pt x="706" y="15695"/>
                </a:lnTo>
                <a:lnTo>
                  <a:pt x="755" y="15719"/>
                </a:lnTo>
                <a:lnTo>
                  <a:pt x="828" y="15743"/>
                </a:lnTo>
                <a:lnTo>
                  <a:pt x="876" y="15743"/>
                </a:lnTo>
                <a:lnTo>
                  <a:pt x="949" y="15695"/>
                </a:lnTo>
                <a:lnTo>
                  <a:pt x="1241" y="15451"/>
                </a:lnTo>
                <a:close/>
                <a:moveTo>
                  <a:pt x="1168" y="16327"/>
                </a:moveTo>
                <a:lnTo>
                  <a:pt x="1120" y="17009"/>
                </a:lnTo>
                <a:lnTo>
                  <a:pt x="998" y="17082"/>
                </a:lnTo>
                <a:lnTo>
                  <a:pt x="876" y="17179"/>
                </a:lnTo>
                <a:lnTo>
                  <a:pt x="682" y="17373"/>
                </a:lnTo>
                <a:lnTo>
                  <a:pt x="584" y="17495"/>
                </a:lnTo>
                <a:lnTo>
                  <a:pt x="657" y="16668"/>
                </a:lnTo>
                <a:lnTo>
                  <a:pt x="803" y="16619"/>
                </a:lnTo>
                <a:lnTo>
                  <a:pt x="949" y="16522"/>
                </a:lnTo>
                <a:lnTo>
                  <a:pt x="1168" y="16327"/>
                </a:lnTo>
                <a:close/>
                <a:moveTo>
                  <a:pt x="6813" y="463"/>
                </a:moveTo>
                <a:lnTo>
                  <a:pt x="8322" y="487"/>
                </a:lnTo>
                <a:lnTo>
                  <a:pt x="9830" y="560"/>
                </a:lnTo>
                <a:lnTo>
                  <a:pt x="12848" y="706"/>
                </a:lnTo>
                <a:lnTo>
                  <a:pt x="12775" y="901"/>
                </a:lnTo>
                <a:lnTo>
                  <a:pt x="12750" y="1071"/>
                </a:lnTo>
                <a:lnTo>
                  <a:pt x="12677" y="1484"/>
                </a:lnTo>
                <a:lnTo>
                  <a:pt x="12677" y="1874"/>
                </a:lnTo>
                <a:lnTo>
                  <a:pt x="12702" y="2312"/>
                </a:lnTo>
                <a:lnTo>
                  <a:pt x="12775" y="3115"/>
                </a:lnTo>
                <a:lnTo>
                  <a:pt x="12799" y="3528"/>
                </a:lnTo>
                <a:lnTo>
                  <a:pt x="12823" y="3893"/>
                </a:lnTo>
                <a:lnTo>
                  <a:pt x="12823" y="3966"/>
                </a:lnTo>
                <a:lnTo>
                  <a:pt x="12872" y="4039"/>
                </a:lnTo>
                <a:lnTo>
                  <a:pt x="12896" y="4064"/>
                </a:lnTo>
                <a:lnTo>
                  <a:pt x="12945" y="4112"/>
                </a:lnTo>
                <a:lnTo>
                  <a:pt x="12994" y="4161"/>
                </a:lnTo>
                <a:lnTo>
                  <a:pt x="13067" y="4210"/>
                </a:lnTo>
                <a:lnTo>
                  <a:pt x="13261" y="4258"/>
                </a:lnTo>
                <a:lnTo>
                  <a:pt x="13456" y="4307"/>
                </a:lnTo>
                <a:lnTo>
                  <a:pt x="13870" y="4331"/>
                </a:lnTo>
                <a:lnTo>
                  <a:pt x="14697" y="4356"/>
                </a:lnTo>
                <a:lnTo>
                  <a:pt x="15500" y="4356"/>
                </a:lnTo>
                <a:lnTo>
                  <a:pt x="15889" y="4331"/>
                </a:lnTo>
                <a:lnTo>
                  <a:pt x="16279" y="4283"/>
                </a:lnTo>
                <a:lnTo>
                  <a:pt x="16254" y="5061"/>
                </a:lnTo>
                <a:lnTo>
                  <a:pt x="16279" y="5864"/>
                </a:lnTo>
                <a:lnTo>
                  <a:pt x="16303" y="6643"/>
                </a:lnTo>
                <a:lnTo>
                  <a:pt x="16303" y="7422"/>
                </a:lnTo>
                <a:lnTo>
                  <a:pt x="16254" y="9319"/>
                </a:lnTo>
                <a:lnTo>
                  <a:pt x="16254" y="10268"/>
                </a:lnTo>
                <a:lnTo>
                  <a:pt x="16254" y="11242"/>
                </a:lnTo>
                <a:lnTo>
                  <a:pt x="16303" y="13140"/>
                </a:lnTo>
                <a:lnTo>
                  <a:pt x="16352" y="15062"/>
                </a:lnTo>
                <a:lnTo>
                  <a:pt x="16327" y="15962"/>
                </a:lnTo>
                <a:lnTo>
                  <a:pt x="16327" y="16887"/>
                </a:lnTo>
                <a:lnTo>
                  <a:pt x="16327" y="17738"/>
                </a:lnTo>
                <a:lnTo>
                  <a:pt x="16303" y="18152"/>
                </a:lnTo>
                <a:lnTo>
                  <a:pt x="16254" y="18590"/>
                </a:lnTo>
                <a:lnTo>
                  <a:pt x="15889" y="18614"/>
                </a:lnTo>
                <a:lnTo>
                  <a:pt x="15524" y="18639"/>
                </a:lnTo>
                <a:lnTo>
                  <a:pt x="11923" y="18639"/>
                </a:lnTo>
                <a:lnTo>
                  <a:pt x="9733" y="18614"/>
                </a:lnTo>
                <a:lnTo>
                  <a:pt x="7616" y="18566"/>
                </a:lnTo>
                <a:lnTo>
                  <a:pt x="5524" y="18517"/>
                </a:lnTo>
                <a:lnTo>
                  <a:pt x="4453" y="18517"/>
                </a:lnTo>
                <a:lnTo>
                  <a:pt x="3358" y="18566"/>
                </a:lnTo>
                <a:lnTo>
                  <a:pt x="2701" y="18566"/>
                </a:lnTo>
                <a:lnTo>
                  <a:pt x="2360" y="18590"/>
                </a:lnTo>
                <a:lnTo>
                  <a:pt x="2020" y="18639"/>
                </a:lnTo>
                <a:lnTo>
                  <a:pt x="1971" y="18590"/>
                </a:lnTo>
                <a:lnTo>
                  <a:pt x="1922" y="18517"/>
                </a:lnTo>
                <a:lnTo>
                  <a:pt x="1849" y="18493"/>
                </a:lnTo>
                <a:lnTo>
                  <a:pt x="1776" y="18493"/>
                </a:lnTo>
                <a:lnTo>
                  <a:pt x="1703" y="18298"/>
                </a:lnTo>
                <a:lnTo>
                  <a:pt x="1655" y="18103"/>
                </a:lnTo>
                <a:lnTo>
                  <a:pt x="1703" y="18030"/>
                </a:lnTo>
                <a:lnTo>
                  <a:pt x="1703" y="17957"/>
                </a:lnTo>
                <a:lnTo>
                  <a:pt x="1679" y="17884"/>
                </a:lnTo>
                <a:lnTo>
                  <a:pt x="1631" y="17811"/>
                </a:lnTo>
                <a:lnTo>
                  <a:pt x="1631" y="17398"/>
                </a:lnTo>
                <a:lnTo>
                  <a:pt x="1631" y="17009"/>
                </a:lnTo>
                <a:lnTo>
                  <a:pt x="1679" y="16133"/>
                </a:lnTo>
                <a:lnTo>
                  <a:pt x="1728" y="15281"/>
                </a:lnTo>
                <a:lnTo>
                  <a:pt x="1728" y="15086"/>
                </a:lnTo>
                <a:lnTo>
                  <a:pt x="1752" y="15038"/>
                </a:lnTo>
                <a:lnTo>
                  <a:pt x="1776" y="14965"/>
                </a:lnTo>
                <a:lnTo>
                  <a:pt x="1776" y="14916"/>
                </a:lnTo>
                <a:lnTo>
                  <a:pt x="1728" y="14843"/>
                </a:lnTo>
                <a:lnTo>
                  <a:pt x="1728" y="13018"/>
                </a:lnTo>
                <a:lnTo>
                  <a:pt x="1801" y="12945"/>
                </a:lnTo>
                <a:lnTo>
                  <a:pt x="1825" y="12848"/>
                </a:lnTo>
                <a:lnTo>
                  <a:pt x="1825" y="12775"/>
                </a:lnTo>
                <a:lnTo>
                  <a:pt x="1776" y="12726"/>
                </a:lnTo>
                <a:lnTo>
                  <a:pt x="1728" y="12677"/>
                </a:lnTo>
                <a:lnTo>
                  <a:pt x="1728" y="11071"/>
                </a:lnTo>
                <a:lnTo>
                  <a:pt x="1752" y="11023"/>
                </a:lnTo>
                <a:lnTo>
                  <a:pt x="1752" y="10974"/>
                </a:lnTo>
                <a:lnTo>
                  <a:pt x="1752" y="10925"/>
                </a:lnTo>
                <a:lnTo>
                  <a:pt x="1728" y="10852"/>
                </a:lnTo>
                <a:lnTo>
                  <a:pt x="1728" y="10049"/>
                </a:lnTo>
                <a:lnTo>
                  <a:pt x="1801" y="7373"/>
                </a:lnTo>
                <a:lnTo>
                  <a:pt x="1874" y="6059"/>
                </a:lnTo>
                <a:lnTo>
                  <a:pt x="1947" y="4721"/>
                </a:lnTo>
                <a:lnTo>
                  <a:pt x="1971" y="4137"/>
                </a:lnTo>
                <a:lnTo>
                  <a:pt x="1971" y="3553"/>
                </a:lnTo>
                <a:lnTo>
                  <a:pt x="1922" y="2969"/>
                </a:lnTo>
                <a:lnTo>
                  <a:pt x="1898" y="2360"/>
                </a:lnTo>
                <a:lnTo>
                  <a:pt x="1849" y="1825"/>
                </a:lnTo>
                <a:lnTo>
                  <a:pt x="1801" y="1290"/>
                </a:lnTo>
                <a:lnTo>
                  <a:pt x="1752" y="925"/>
                </a:lnTo>
                <a:lnTo>
                  <a:pt x="1703" y="755"/>
                </a:lnTo>
                <a:lnTo>
                  <a:pt x="1703" y="560"/>
                </a:lnTo>
                <a:lnTo>
                  <a:pt x="2141" y="609"/>
                </a:lnTo>
                <a:lnTo>
                  <a:pt x="2579" y="609"/>
                </a:lnTo>
                <a:lnTo>
                  <a:pt x="3455" y="584"/>
                </a:lnTo>
                <a:lnTo>
                  <a:pt x="5134" y="511"/>
                </a:lnTo>
                <a:lnTo>
                  <a:pt x="5962" y="487"/>
                </a:lnTo>
                <a:lnTo>
                  <a:pt x="6813" y="463"/>
                </a:lnTo>
                <a:close/>
                <a:moveTo>
                  <a:pt x="1120" y="17544"/>
                </a:moveTo>
                <a:lnTo>
                  <a:pt x="1144" y="17982"/>
                </a:lnTo>
                <a:lnTo>
                  <a:pt x="949" y="18176"/>
                </a:lnTo>
                <a:lnTo>
                  <a:pt x="779" y="18371"/>
                </a:lnTo>
                <a:lnTo>
                  <a:pt x="682" y="18517"/>
                </a:lnTo>
                <a:lnTo>
                  <a:pt x="584" y="18663"/>
                </a:lnTo>
                <a:lnTo>
                  <a:pt x="536" y="18858"/>
                </a:lnTo>
                <a:lnTo>
                  <a:pt x="513" y="19015"/>
                </a:lnTo>
                <a:lnTo>
                  <a:pt x="511" y="18979"/>
                </a:lnTo>
                <a:lnTo>
                  <a:pt x="511" y="18468"/>
                </a:lnTo>
                <a:lnTo>
                  <a:pt x="536" y="17982"/>
                </a:lnTo>
                <a:lnTo>
                  <a:pt x="657" y="17909"/>
                </a:lnTo>
                <a:lnTo>
                  <a:pt x="779" y="17836"/>
                </a:lnTo>
                <a:lnTo>
                  <a:pt x="974" y="17665"/>
                </a:lnTo>
                <a:lnTo>
                  <a:pt x="1120" y="17544"/>
                </a:lnTo>
                <a:close/>
                <a:moveTo>
                  <a:pt x="1266" y="18468"/>
                </a:moveTo>
                <a:lnTo>
                  <a:pt x="1314" y="18663"/>
                </a:lnTo>
                <a:lnTo>
                  <a:pt x="1412" y="18833"/>
                </a:lnTo>
                <a:lnTo>
                  <a:pt x="1144" y="19150"/>
                </a:lnTo>
                <a:lnTo>
                  <a:pt x="876" y="19539"/>
                </a:lnTo>
                <a:lnTo>
                  <a:pt x="633" y="19928"/>
                </a:lnTo>
                <a:lnTo>
                  <a:pt x="584" y="19685"/>
                </a:lnTo>
                <a:lnTo>
                  <a:pt x="536" y="19466"/>
                </a:lnTo>
                <a:lnTo>
                  <a:pt x="514" y="19031"/>
                </a:lnTo>
                <a:lnTo>
                  <a:pt x="514" y="19031"/>
                </a:lnTo>
                <a:lnTo>
                  <a:pt x="536" y="19052"/>
                </a:lnTo>
                <a:lnTo>
                  <a:pt x="584" y="19052"/>
                </a:lnTo>
                <a:lnTo>
                  <a:pt x="779" y="18955"/>
                </a:lnTo>
                <a:lnTo>
                  <a:pt x="949" y="18809"/>
                </a:lnTo>
                <a:lnTo>
                  <a:pt x="1266" y="18468"/>
                </a:lnTo>
                <a:close/>
                <a:moveTo>
                  <a:pt x="15427" y="19101"/>
                </a:moveTo>
                <a:lnTo>
                  <a:pt x="15427" y="19296"/>
                </a:lnTo>
                <a:lnTo>
                  <a:pt x="15427" y="19490"/>
                </a:lnTo>
                <a:lnTo>
                  <a:pt x="15451" y="19904"/>
                </a:lnTo>
                <a:lnTo>
                  <a:pt x="15086" y="19953"/>
                </a:lnTo>
                <a:lnTo>
                  <a:pt x="15086" y="19953"/>
                </a:lnTo>
                <a:lnTo>
                  <a:pt x="15159" y="19734"/>
                </a:lnTo>
                <a:lnTo>
                  <a:pt x="15257" y="19417"/>
                </a:lnTo>
                <a:lnTo>
                  <a:pt x="15281" y="19271"/>
                </a:lnTo>
                <a:lnTo>
                  <a:pt x="15281" y="19101"/>
                </a:lnTo>
                <a:close/>
                <a:moveTo>
                  <a:pt x="15038" y="19101"/>
                </a:moveTo>
                <a:lnTo>
                  <a:pt x="14989" y="19174"/>
                </a:lnTo>
                <a:lnTo>
                  <a:pt x="14940" y="19271"/>
                </a:lnTo>
                <a:lnTo>
                  <a:pt x="14843" y="19442"/>
                </a:lnTo>
                <a:lnTo>
                  <a:pt x="14721" y="19782"/>
                </a:lnTo>
                <a:lnTo>
                  <a:pt x="14600" y="20026"/>
                </a:lnTo>
                <a:lnTo>
                  <a:pt x="14356" y="20050"/>
                </a:lnTo>
                <a:lnTo>
                  <a:pt x="14429" y="19758"/>
                </a:lnTo>
                <a:lnTo>
                  <a:pt x="14502" y="19563"/>
                </a:lnTo>
                <a:lnTo>
                  <a:pt x="14551" y="19344"/>
                </a:lnTo>
                <a:lnTo>
                  <a:pt x="14575" y="19198"/>
                </a:lnTo>
                <a:lnTo>
                  <a:pt x="14551" y="19125"/>
                </a:lnTo>
                <a:lnTo>
                  <a:pt x="15038" y="19101"/>
                </a:lnTo>
                <a:close/>
                <a:moveTo>
                  <a:pt x="9782" y="19052"/>
                </a:moveTo>
                <a:lnTo>
                  <a:pt x="9660" y="19296"/>
                </a:lnTo>
                <a:lnTo>
                  <a:pt x="9563" y="19563"/>
                </a:lnTo>
                <a:lnTo>
                  <a:pt x="9490" y="19831"/>
                </a:lnTo>
                <a:lnTo>
                  <a:pt x="9441" y="20074"/>
                </a:lnTo>
                <a:lnTo>
                  <a:pt x="9028" y="20074"/>
                </a:lnTo>
                <a:lnTo>
                  <a:pt x="9101" y="19831"/>
                </a:lnTo>
                <a:lnTo>
                  <a:pt x="9174" y="19636"/>
                </a:lnTo>
                <a:lnTo>
                  <a:pt x="9320" y="19344"/>
                </a:lnTo>
                <a:lnTo>
                  <a:pt x="9368" y="19174"/>
                </a:lnTo>
                <a:lnTo>
                  <a:pt x="9393" y="19101"/>
                </a:lnTo>
                <a:lnTo>
                  <a:pt x="9368" y="19052"/>
                </a:lnTo>
                <a:close/>
                <a:moveTo>
                  <a:pt x="10779" y="19077"/>
                </a:moveTo>
                <a:lnTo>
                  <a:pt x="10585" y="19296"/>
                </a:lnTo>
                <a:lnTo>
                  <a:pt x="10439" y="19539"/>
                </a:lnTo>
                <a:lnTo>
                  <a:pt x="10366" y="19685"/>
                </a:lnTo>
                <a:lnTo>
                  <a:pt x="10317" y="19807"/>
                </a:lnTo>
                <a:lnTo>
                  <a:pt x="10268" y="19953"/>
                </a:lnTo>
                <a:lnTo>
                  <a:pt x="10244" y="20074"/>
                </a:lnTo>
                <a:lnTo>
                  <a:pt x="9879" y="20074"/>
                </a:lnTo>
                <a:lnTo>
                  <a:pt x="9903" y="19977"/>
                </a:lnTo>
                <a:lnTo>
                  <a:pt x="9976" y="19734"/>
                </a:lnTo>
                <a:lnTo>
                  <a:pt x="10049" y="19515"/>
                </a:lnTo>
                <a:lnTo>
                  <a:pt x="10122" y="19320"/>
                </a:lnTo>
                <a:lnTo>
                  <a:pt x="10195" y="19198"/>
                </a:lnTo>
                <a:lnTo>
                  <a:pt x="10220" y="19077"/>
                </a:lnTo>
                <a:close/>
                <a:moveTo>
                  <a:pt x="9076" y="19028"/>
                </a:moveTo>
                <a:lnTo>
                  <a:pt x="9003" y="19150"/>
                </a:lnTo>
                <a:lnTo>
                  <a:pt x="8906" y="19271"/>
                </a:lnTo>
                <a:lnTo>
                  <a:pt x="8809" y="19466"/>
                </a:lnTo>
                <a:lnTo>
                  <a:pt x="8711" y="19685"/>
                </a:lnTo>
                <a:lnTo>
                  <a:pt x="8638" y="19880"/>
                </a:lnTo>
                <a:lnTo>
                  <a:pt x="8590" y="19977"/>
                </a:lnTo>
                <a:lnTo>
                  <a:pt x="8565" y="20074"/>
                </a:lnTo>
                <a:lnTo>
                  <a:pt x="8054" y="20099"/>
                </a:lnTo>
                <a:lnTo>
                  <a:pt x="8079" y="19953"/>
                </a:lnTo>
                <a:lnTo>
                  <a:pt x="8176" y="19734"/>
                </a:lnTo>
                <a:lnTo>
                  <a:pt x="8273" y="19490"/>
                </a:lnTo>
                <a:lnTo>
                  <a:pt x="8395" y="19296"/>
                </a:lnTo>
                <a:lnTo>
                  <a:pt x="8468" y="19150"/>
                </a:lnTo>
                <a:lnTo>
                  <a:pt x="8517" y="19028"/>
                </a:lnTo>
                <a:close/>
                <a:moveTo>
                  <a:pt x="10901" y="19077"/>
                </a:moveTo>
                <a:lnTo>
                  <a:pt x="10998" y="19101"/>
                </a:lnTo>
                <a:lnTo>
                  <a:pt x="11631" y="19101"/>
                </a:lnTo>
                <a:lnTo>
                  <a:pt x="11509" y="19247"/>
                </a:lnTo>
                <a:lnTo>
                  <a:pt x="11412" y="19393"/>
                </a:lnTo>
                <a:lnTo>
                  <a:pt x="11266" y="19685"/>
                </a:lnTo>
                <a:lnTo>
                  <a:pt x="11193" y="19880"/>
                </a:lnTo>
                <a:lnTo>
                  <a:pt x="11144" y="20001"/>
                </a:lnTo>
                <a:lnTo>
                  <a:pt x="11144" y="20099"/>
                </a:lnTo>
                <a:lnTo>
                  <a:pt x="11047" y="20099"/>
                </a:lnTo>
                <a:lnTo>
                  <a:pt x="10609" y="20074"/>
                </a:lnTo>
                <a:lnTo>
                  <a:pt x="10658" y="19831"/>
                </a:lnTo>
                <a:lnTo>
                  <a:pt x="10731" y="19588"/>
                </a:lnTo>
                <a:lnTo>
                  <a:pt x="10901" y="19077"/>
                </a:lnTo>
                <a:close/>
                <a:moveTo>
                  <a:pt x="14356" y="19125"/>
                </a:moveTo>
                <a:lnTo>
                  <a:pt x="14308" y="19198"/>
                </a:lnTo>
                <a:lnTo>
                  <a:pt x="14186" y="19393"/>
                </a:lnTo>
                <a:lnTo>
                  <a:pt x="14089" y="19563"/>
                </a:lnTo>
                <a:lnTo>
                  <a:pt x="13991" y="19782"/>
                </a:lnTo>
                <a:lnTo>
                  <a:pt x="13918" y="20001"/>
                </a:lnTo>
                <a:lnTo>
                  <a:pt x="13870" y="20074"/>
                </a:lnTo>
                <a:lnTo>
                  <a:pt x="13334" y="20099"/>
                </a:lnTo>
                <a:lnTo>
                  <a:pt x="13432" y="19880"/>
                </a:lnTo>
                <a:lnTo>
                  <a:pt x="13529" y="19685"/>
                </a:lnTo>
                <a:lnTo>
                  <a:pt x="13651" y="19393"/>
                </a:lnTo>
                <a:lnTo>
                  <a:pt x="13675" y="19344"/>
                </a:lnTo>
                <a:lnTo>
                  <a:pt x="13675" y="19271"/>
                </a:lnTo>
                <a:lnTo>
                  <a:pt x="13675" y="19198"/>
                </a:lnTo>
                <a:lnTo>
                  <a:pt x="13675" y="19150"/>
                </a:lnTo>
                <a:lnTo>
                  <a:pt x="13675" y="19125"/>
                </a:lnTo>
                <a:close/>
                <a:moveTo>
                  <a:pt x="7665" y="18979"/>
                </a:moveTo>
                <a:lnTo>
                  <a:pt x="8176" y="19004"/>
                </a:lnTo>
                <a:lnTo>
                  <a:pt x="8079" y="19125"/>
                </a:lnTo>
                <a:lnTo>
                  <a:pt x="7981" y="19271"/>
                </a:lnTo>
                <a:lnTo>
                  <a:pt x="7860" y="19490"/>
                </a:lnTo>
                <a:lnTo>
                  <a:pt x="7738" y="19782"/>
                </a:lnTo>
                <a:lnTo>
                  <a:pt x="7689" y="19953"/>
                </a:lnTo>
                <a:lnTo>
                  <a:pt x="7689" y="20099"/>
                </a:lnTo>
                <a:lnTo>
                  <a:pt x="6984" y="20123"/>
                </a:lnTo>
                <a:lnTo>
                  <a:pt x="7057" y="19977"/>
                </a:lnTo>
                <a:lnTo>
                  <a:pt x="7130" y="19831"/>
                </a:lnTo>
                <a:lnTo>
                  <a:pt x="7324" y="19563"/>
                </a:lnTo>
                <a:lnTo>
                  <a:pt x="7519" y="19271"/>
                </a:lnTo>
                <a:lnTo>
                  <a:pt x="7592" y="19125"/>
                </a:lnTo>
                <a:lnTo>
                  <a:pt x="7665" y="18979"/>
                </a:lnTo>
                <a:close/>
                <a:moveTo>
                  <a:pt x="11972" y="19101"/>
                </a:moveTo>
                <a:lnTo>
                  <a:pt x="12556" y="19125"/>
                </a:lnTo>
                <a:lnTo>
                  <a:pt x="12483" y="19223"/>
                </a:lnTo>
                <a:lnTo>
                  <a:pt x="12410" y="19320"/>
                </a:lnTo>
                <a:lnTo>
                  <a:pt x="12312" y="19563"/>
                </a:lnTo>
                <a:lnTo>
                  <a:pt x="12239" y="19855"/>
                </a:lnTo>
                <a:lnTo>
                  <a:pt x="12166" y="20123"/>
                </a:lnTo>
                <a:lnTo>
                  <a:pt x="11558" y="20099"/>
                </a:lnTo>
                <a:lnTo>
                  <a:pt x="11582" y="19953"/>
                </a:lnTo>
                <a:lnTo>
                  <a:pt x="11655" y="19807"/>
                </a:lnTo>
                <a:lnTo>
                  <a:pt x="11801" y="19563"/>
                </a:lnTo>
                <a:lnTo>
                  <a:pt x="11899" y="19369"/>
                </a:lnTo>
                <a:lnTo>
                  <a:pt x="11947" y="19247"/>
                </a:lnTo>
                <a:lnTo>
                  <a:pt x="11972" y="19101"/>
                </a:lnTo>
                <a:close/>
                <a:moveTo>
                  <a:pt x="13602" y="19125"/>
                </a:moveTo>
                <a:lnTo>
                  <a:pt x="13505" y="19174"/>
                </a:lnTo>
                <a:lnTo>
                  <a:pt x="13383" y="19247"/>
                </a:lnTo>
                <a:lnTo>
                  <a:pt x="13261" y="19393"/>
                </a:lnTo>
                <a:lnTo>
                  <a:pt x="13164" y="19539"/>
                </a:lnTo>
                <a:lnTo>
                  <a:pt x="13018" y="19831"/>
                </a:lnTo>
                <a:lnTo>
                  <a:pt x="12896" y="20123"/>
                </a:lnTo>
                <a:lnTo>
                  <a:pt x="12580" y="20123"/>
                </a:lnTo>
                <a:lnTo>
                  <a:pt x="12653" y="19807"/>
                </a:lnTo>
                <a:lnTo>
                  <a:pt x="12750" y="19490"/>
                </a:lnTo>
                <a:lnTo>
                  <a:pt x="12848" y="19150"/>
                </a:lnTo>
                <a:lnTo>
                  <a:pt x="12848" y="19125"/>
                </a:lnTo>
                <a:close/>
                <a:moveTo>
                  <a:pt x="6813" y="18955"/>
                </a:moveTo>
                <a:lnTo>
                  <a:pt x="7300" y="18979"/>
                </a:lnTo>
                <a:lnTo>
                  <a:pt x="7178" y="19101"/>
                </a:lnTo>
                <a:lnTo>
                  <a:pt x="7081" y="19223"/>
                </a:lnTo>
                <a:lnTo>
                  <a:pt x="6862" y="19515"/>
                </a:lnTo>
                <a:lnTo>
                  <a:pt x="6716" y="19831"/>
                </a:lnTo>
                <a:lnTo>
                  <a:pt x="6594" y="20147"/>
                </a:lnTo>
                <a:lnTo>
                  <a:pt x="6278" y="20147"/>
                </a:lnTo>
                <a:lnTo>
                  <a:pt x="6351" y="20001"/>
                </a:lnTo>
                <a:lnTo>
                  <a:pt x="6375" y="19855"/>
                </a:lnTo>
                <a:lnTo>
                  <a:pt x="6424" y="19685"/>
                </a:lnTo>
                <a:lnTo>
                  <a:pt x="6473" y="19539"/>
                </a:lnTo>
                <a:lnTo>
                  <a:pt x="6643" y="19247"/>
                </a:lnTo>
                <a:lnTo>
                  <a:pt x="6813" y="18955"/>
                </a:lnTo>
                <a:close/>
                <a:moveTo>
                  <a:pt x="6375" y="18955"/>
                </a:moveTo>
                <a:lnTo>
                  <a:pt x="6229" y="19198"/>
                </a:lnTo>
                <a:lnTo>
                  <a:pt x="6132" y="19417"/>
                </a:lnTo>
                <a:lnTo>
                  <a:pt x="6035" y="19588"/>
                </a:lnTo>
                <a:lnTo>
                  <a:pt x="5962" y="19782"/>
                </a:lnTo>
                <a:lnTo>
                  <a:pt x="5913" y="19977"/>
                </a:lnTo>
                <a:lnTo>
                  <a:pt x="5913" y="20074"/>
                </a:lnTo>
                <a:lnTo>
                  <a:pt x="5937" y="20172"/>
                </a:lnTo>
                <a:lnTo>
                  <a:pt x="5086" y="20220"/>
                </a:lnTo>
                <a:lnTo>
                  <a:pt x="5207" y="19977"/>
                </a:lnTo>
                <a:lnTo>
                  <a:pt x="5305" y="19734"/>
                </a:lnTo>
                <a:lnTo>
                  <a:pt x="5572" y="19320"/>
                </a:lnTo>
                <a:lnTo>
                  <a:pt x="5670" y="19150"/>
                </a:lnTo>
                <a:lnTo>
                  <a:pt x="5718" y="19052"/>
                </a:lnTo>
                <a:lnTo>
                  <a:pt x="5743" y="19004"/>
                </a:lnTo>
                <a:lnTo>
                  <a:pt x="5694" y="19052"/>
                </a:lnTo>
                <a:lnTo>
                  <a:pt x="5694" y="19052"/>
                </a:lnTo>
                <a:lnTo>
                  <a:pt x="5718" y="19004"/>
                </a:lnTo>
                <a:lnTo>
                  <a:pt x="5718" y="18955"/>
                </a:lnTo>
                <a:close/>
                <a:moveTo>
                  <a:pt x="5451" y="18955"/>
                </a:moveTo>
                <a:lnTo>
                  <a:pt x="5305" y="19125"/>
                </a:lnTo>
                <a:lnTo>
                  <a:pt x="5183" y="19296"/>
                </a:lnTo>
                <a:lnTo>
                  <a:pt x="4940" y="19685"/>
                </a:lnTo>
                <a:lnTo>
                  <a:pt x="4794" y="19953"/>
                </a:lnTo>
                <a:lnTo>
                  <a:pt x="4745" y="20099"/>
                </a:lnTo>
                <a:lnTo>
                  <a:pt x="4721" y="20220"/>
                </a:lnTo>
                <a:lnTo>
                  <a:pt x="4210" y="20269"/>
                </a:lnTo>
                <a:lnTo>
                  <a:pt x="4210" y="20196"/>
                </a:lnTo>
                <a:lnTo>
                  <a:pt x="4307" y="19953"/>
                </a:lnTo>
                <a:lnTo>
                  <a:pt x="4429" y="19709"/>
                </a:lnTo>
                <a:lnTo>
                  <a:pt x="4623" y="19369"/>
                </a:lnTo>
                <a:lnTo>
                  <a:pt x="4672" y="19271"/>
                </a:lnTo>
                <a:lnTo>
                  <a:pt x="4696" y="19198"/>
                </a:lnTo>
                <a:lnTo>
                  <a:pt x="4696" y="19101"/>
                </a:lnTo>
                <a:lnTo>
                  <a:pt x="4672" y="19004"/>
                </a:lnTo>
                <a:lnTo>
                  <a:pt x="4550" y="19004"/>
                </a:lnTo>
                <a:lnTo>
                  <a:pt x="4453" y="19077"/>
                </a:lnTo>
                <a:lnTo>
                  <a:pt x="4356" y="19150"/>
                </a:lnTo>
                <a:lnTo>
                  <a:pt x="4258" y="19271"/>
                </a:lnTo>
                <a:lnTo>
                  <a:pt x="4112" y="19490"/>
                </a:lnTo>
                <a:lnTo>
                  <a:pt x="4015" y="19709"/>
                </a:lnTo>
                <a:lnTo>
                  <a:pt x="3869" y="19977"/>
                </a:lnTo>
                <a:lnTo>
                  <a:pt x="3820" y="20123"/>
                </a:lnTo>
                <a:lnTo>
                  <a:pt x="3772" y="20293"/>
                </a:lnTo>
                <a:lnTo>
                  <a:pt x="3358" y="20318"/>
                </a:lnTo>
                <a:lnTo>
                  <a:pt x="3382" y="20172"/>
                </a:lnTo>
                <a:lnTo>
                  <a:pt x="3455" y="19928"/>
                </a:lnTo>
                <a:lnTo>
                  <a:pt x="3553" y="19709"/>
                </a:lnTo>
                <a:lnTo>
                  <a:pt x="3747" y="19320"/>
                </a:lnTo>
                <a:lnTo>
                  <a:pt x="3942" y="18955"/>
                </a:lnTo>
                <a:close/>
                <a:moveTo>
                  <a:pt x="1825" y="19028"/>
                </a:moveTo>
                <a:lnTo>
                  <a:pt x="2166" y="19052"/>
                </a:lnTo>
                <a:lnTo>
                  <a:pt x="2482" y="19052"/>
                </a:lnTo>
                <a:lnTo>
                  <a:pt x="2214" y="19393"/>
                </a:lnTo>
                <a:lnTo>
                  <a:pt x="1971" y="19758"/>
                </a:lnTo>
                <a:lnTo>
                  <a:pt x="1752" y="20099"/>
                </a:lnTo>
                <a:lnTo>
                  <a:pt x="1679" y="20245"/>
                </a:lnTo>
                <a:lnTo>
                  <a:pt x="1631" y="20366"/>
                </a:lnTo>
                <a:lnTo>
                  <a:pt x="1558" y="20366"/>
                </a:lnTo>
                <a:lnTo>
                  <a:pt x="1217" y="20342"/>
                </a:lnTo>
                <a:lnTo>
                  <a:pt x="876" y="20318"/>
                </a:lnTo>
                <a:lnTo>
                  <a:pt x="1120" y="20001"/>
                </a:lnTo>
                <a:lnTo>
                  <a:pt x="1363" y="19685"/>
                </a:lnTo>
                <a:lnTo>
                  <a:pt x="1582" y="19344"/>
                </a:lnTo>
                <a:lnTo>
                  <a:pt x="1825" y="19028"/>
                </a:lnTo>
                <a:close/>
                <a:moveTo>
                  <a:pt x="3650" y="18955"/>
                </a:moveTo>
                <a:lnTo>
                  <a:pt x="3528" y="19077"/>
                </a:lnTo>
                <a:lnTo>
                  <a:pt x="3431" y="19223"/>
                </a:lnTo>
                <a:lnTo>
                  <a:pt x="3236" y="19539"/>
                </a:lnTo>
                <a:lnTo>
                  <a:pt x="3163" y="19709"/>
                </a:lnTo>
                <a:lnTo>
                  <a:pt x="3066" y="19904"/>
                </a:lnTo>
                <a:lnTo>
                  <a:pt x="2993" y="20123"/>
                </a:lnTo>
                <a:lnTo>
                  <a:pt x="2993" y="20220"/>
                </a:lnTo>
                <a:lnTo>
                  <a:pt x="2993" y="20342"/>
                </a:lnTo>
                <a:lnTo>
                  <a:pt x="2044" y="20391"/>
                </a:lnTo>
                <a:lnTo>
                  <a:pt x="2214" y="20123"/>
                </a:lnTo>
                <a:lnTo>
                  <a:pt x="2360" y="19928"/>
                </a:lnTo>
                <a:lnTo>
                  <a:pt x="2677" y="19442"/>
                </a:lnTo>
                <a:lnTo>
                  <a:pt x="2847" y="19198"/>
                </a:lnTo>
                <a:lnTo>
                  <a:pt x="2969" y="19101"/>
                </a:lnTo>
                <a:lnTo>
                  <a:pt x="3066" y="19004"/>
                </a:lnTo>
                <a:lnTo>
                  <a:pt x="3650" y="18955"/>
                </a:lnTo>
                <a:close/>
                <a:moveTo>
                  <a:pt x="6619" y="0"/>
                </a:moveTo>
                <a:lnTo>
                  <a:pt x="5791" y="25"/>
                </a:lnTo>
                <a:lnTo>
                  <a:pt x="4940" y="49"/>
                </a:lnTo>
                <a:lnTo>
                  <a:pt x="3261" y="146"/>
                </a:lnTo>
                <a:lnTo>
                  <a:pt x="2068" y="195"/>
                </a:lnTo>
                <a:lnTo>
                  <a:pt x="1874" y="195"/>
                </a:lnTo>
                <a:lnTo>
                  <a:pt x="1703" y="244"/>
                </a:lnTo>
                <a:lnTo>
                  <a:pt x="1631" y="219"/>
                </a:lnTo>
                <a:lnTo>
                  <a:pt x="1582" y="195"/>
                </a:lnTo>
                <a:lnTo>
                  <a:pt x="1509" y="219"/>
                </a:lnTo>
                <a:lnTo>
                  <a:pt x="1460" y="268"/>
                </a:lnTo>
                <a:lnTo>
                  <a:pt x="1387" y="390"/>
                </a:lnTo>
                <a:lnTo>
                  <a:pt x="1363" y="511"/>
                </a:lnTo>
                <a:lnTo>
                  <a:pt x="1339" y="755"/>
                </a:lnTo>
                <a:lnTo>
                  <a:pt x="1339" y="1047"/>
                </a:lnTo>
                <a:lnTo>
                  <a:pt x="1387" y="1314"/>
                </a:lnTo>
                <a:lnTo>
                  <a:pt x="1217" y="1290"/>
                </a:lnTo>
                <a:lnTo>
                  <a:pt x="1047" y="1290"/>
                </a:lnTo>
                <a:lnTo>
                  <a:pt x="706" y="1314"/>
                </a:lnTo>
                <a:lnTo>
                  <a:pt x="536" y="1314"/>
                </a:lnTo>
                <a:lnTo>
                  <a:pt x="341" y="1338"/>
                </a:lnTo>
                <a:lnTo>
                  <a:pt x="268" y="1363"/>
                </a:lnTo>
                <a:lnTo>
                  <a:pt x="195" y="1411"/>
                </a:lnTo>
                <a:lnTo>
                  <a:pt x="122" y="1460"/>
                </a:lnTo>
                <a:lnTo>
                  <a:pt x="122" y="1557"/>
                </a:lnTo>
                <a:lnTo>
                  <a:pt x="122" y="1630"/>
                </a:lnTo>
                <a:lnTo>
                  <a:pt x="73" y="1874"/>
                </a:lnTo>
                <a:lnTo>
                  <a:pt x="49" y="2117"/>
                </a:lnTo>
                <a:lnTo>
                  <a:pt x="49" y="2652"/>
                </a:lnTo>
                <a:lnTo>
                  <a:pt x="73" y="3674"/>
                </a:lnTo>
                <a:lnTo>
                  <a:pt x="49" y="4891"/>
                </a:lnTo>
                <a:lnTo>
                  <a:pt x="25" y="6083"/>
                </a:lnTo>
                <a:lnTo>
                  <a:pt x="25" y="6765"/>
                </a:lnTo>
                <a:lnTo>
                  <a:pt x="49" y="7446"/>
                </a:lnTo>
                <a:lnTo>
                  <a:pt x="122" y="8809"/>
                </a:lnTo>
                <a:lnTo>
                  <a:pt x="219" y="10171"/>
                </a:lnTo>
                <a:lnTo>
                  <a:pt x="292" y="11534"/>
                </a:lnTo>
                <a:lnTo>
                  <a:pt x="317" y="12166"/>
                </a:lnTo>
                <a:lnTo>
                  <a:pt x="317" y="12799"/>
                </a:lnTo>
                <a:lnTo>
                  <a:pt x="292" y="14064"/>
                </a:lnTo>
                <a:lnTo>
                  <a:pt x="219" y="15330"/>
                </a:lnTo>
                <a:lnTo>
                  <a:pt x="146" y="16595"/>
                </a:lnTo>
                <a:lnTo>
                  <a:pt x="73" y="17519"/>
                </a:lnTo>
                <a:lnTo>
                  <a:pt x="25" y="17982"/>
                </a:lnTo>
                <a:lnTo>
                  <a:pt x="0" y="18444"/>
                </a:lnTo>
                <a:lnTo>
                  <a:pt x="0" y="18931"/>
                </a:lnTo>
                <a:lnTo>
                  <a:pt x="25" y="19393"/>
                </a:lnTo>
                <a:lnTo>
                  <a:pt x="98" y="19831"/>
                </a:lnTo>
                <a:lnTo>
                  <a:pt x="146" y="20050"/>
                </a:lnTo>
                <a:lnTo>
                  <a:pt x="219" y="20269"/>
                </a:lnTo>
                <a:lnTo>
                  <a:pt x="268" y="20366"/>
                </a:lnTo>
                <a:lnTo>
                  <a:pt x="365" y="20415"/>
                </a:lnTo>
                <a:lnTo>
                  <a:pt x="463" y="20439"/>
                </a:lnTo>
                <a:lnTo>
                  <a:pt x="536" y="20415"/>
                </a:lnTo>
                <a:lnTo>
                  <a:pt x="560" y="20512"/>
                </a:lnTo>
                <a:lnTo>
                  <a:pt x="609" y="20610"/>
                </a:lnTo>
                <a:lnTo>
                  <a:pt x="706" y="20658"/>
                </a:lnTo>
                <a:lnTo>
                  <a:pt x="803" y="20731"/>
                </a:lnTo>
                <a:lnTo>
                  <a:pt x="1047" y="20804"/>
                </a:lnTo>
                <a:lnTo>
                  <a:pt x="1339" y="20853"/>
                </a:lnTo>
                <a:lnTo>
                  <a:pt x="1631" y="20877"/>
                </a:lnTo>
                <a:lnTo>
                  <a:pt x="1922" y="20877"/>
                </a:lnTo>
                <a:lnTo>
                  <a:pt x="2312" y="20853"/>
                </a:lnTo>
                <a:lnTo>
                  <a:pt x="3188" y="20829"/>
                </a:lnTo>
                <a:lnTo>
                  <a:pt x="4039" y="20780"/>
                </a:lnTo>
                <a:lnTo>
                  <a:pt x="5767" y="20683"/>
                </a:lnTo>
                <a:lnTo>
                  <a:pt x="7057" y="20634"/>
                </a:lnTo>
                <a:lnTo>
                  <a:pt x="8322" y="20585"/>
                </a:lnTo>
                <a:lnTo>
                  <a:pt x="9611" y="20585"/>
                </a:lnTo>
                <a:lnTo>
                  <a:pt x="10877" y="20610"/>
                </a:lnTo>
                <a:lnTo>
                  <a:pt x="12239" y="20634"/>
                </a:lnTo>
                <a:lnTo>
                  <a:pt x="12337" y="20658"/>
                </a:lnTo>
                <a:lnTo>
                  <a:pt x="12434" y="20658"/>
                </a:lnTo>
                <a:lnTo>
                  <a:pt x="12458" y="20634"/>
                </a:lnTo>
                <a:lnTo>
                  <a:pt x="13261" y="20634"/>
                </a:lnTo>
                <a:lnTo>
                  <a:pt x="14040" y="20585"/>
                </a:lnTo>
                <a:lnTo>
                  <a:pt x="14843" y="20512"/>
                </a:lnTo>
                <a:lnTo>
                  <a:pt x="15622" y="20391"/>
                </a:lnTo>
                <a:lnTo>
                  <a:pt x="15695" y="20366"/>
                </a:lnTo>
                <a:lnTo>
                  <a:pt x="15743" y="20342"/>
                </a:lnTo>
                <a:lnTo>
                  <a:pt x="15865" y="20318"/>
                </a:lnTo>
                <a:lnTo>
                  <a:pt x="15962" y="20269"/>
                </a:lnTo>
                <a:lnTo>
                  <a:pt x="16011" y="20172"/>
                </a:lnTo>
                <a:lnTo>
                  <a:pt x="16035" y="20123"/>
                </a:lnTo>
                <a:lnTo>
                  <a:pt x="16035" y="20050"/>
                </a:lnTo>
                <a:lnTo>
                  <a:pt x="16011" y="19807"/>
                </a:lnTo>
                <a:lnTo>
                  <a:pt x="15962" y="19563"/>
                </a:lnTo>
                <a:lnTo>
                  <a:pt x="15938" y="19320"/>
                </a:lnTo>
                <a:lnTo>
                  <a:pt x="15938" y="19077"/>
                </a:lnTo>
                <a:lnTo>
                  <a:pt x="16400" y="19028"/>
                </a:lnTo>
                <a:lnTo>
                  <a:pt x="16522" y="18979"/>
                </a:lnTo>
                <a:lnTo>
                  <a:pt x="16595" y="18906"/>
                </a:lnTo>
                <a:lnTo>
                  <a:pt x="16668" y="18833"/>
                </a:lnTo>
                <a:lnTo>
                  <a:pt x="16717" y="18760"/>
                </a:lnTo>
                <a:lnTo>
                  <a:pt x="16790" y="18347"/>
                </a:lnTo>
                <a:lnTo>
                  <a:pt x="16838" y="17933"/>
                </a:lnTo>
                <a:lnTo>
                  <a:pt x="16863" y="17519"/>
                </a:lnTo>
                <a:lnTo>
                  <a:pt x="16863" y="17106"/>
                </a:lnTo>
                <a:lnTo>
                  <a:pt x="16863" y="16254"/>
                </a:lnTo>
                <a:lnTo>
                  <a:pt x="16838" y="15427"/>
                </a:lnTo>
                <a:lnTo>
                  <a:pt x="16838" y="14429"/>
                </a:lnTo>
                <a:lnTo>
                  <a:pt x="16814" y="13432"/>
                </a:lnTo>
                <a:lnTo>
                  <a:pt x="16765" y="11412"/>
                </a:lnTo>
                <a:lnTo>
                  <a:pt x="16765" y="10414"/>
                </a:lnTo>
                <a:lnTo>
                  <a:pt x="16765" y="9417"/>
                </a:lnTo>
                <a:lnTo>
                  <a:pt x="16814" y="7422"/>
                </a:lnTo>
                <a:lnTo>
                  <a:pt x="16814" y="6473"/>
                </a:lnTo>
                <a:lnTo>
                  <a:pt x="16814" y="5499"/>
                </a:lnTo>
                <a:lnTo>
                  <a:pt x="16814" y="5013"/>
                </a:lnTo>
                <a:lnTo>
                  <a:pt x="16765" y="4550"/>
                </a:lnTo>
                <a:lnTo>
                  <a:pt x="16717" y="4064"/>
                </a:lnTo>
                <a:lnTo>
                  <a:pt x="16619" y="3601"/>
                </a:lnTo>
                <a:lnTo>
                  <a:pt x="16571" y="3553"/>
                </a:lnTo>
                <a:lnTo>
                  <a:pt x="16522" y="3504"/>
                </a:lnTo>
                <a:lnTo>
                  <a:pt x="16425" y="3334"/>
                </a:lnTo>
                <a:lnTo>
                  <a:pt x="16303" y="3188"/>
                </a:lnTo>
                <a:lnTo>
                  <a:pt x="16060" y="2896"/>
                </a:lnTo>
                <a:lnTo>
                  <a:pt x="15792" y="2604"/>
                </a:lnTo>
                <a:lnTo>
                  <a:pt x="15524" y="2336"/>
                </a:lnTo>
                <a:lnTo>
                  <a:pt x="14989" y="1801"/>
                </a:lnTo>
                <a:lnTo>
                  <a:pt x="14502" y="1338"/>
                </a:lnTo>
                <a:lnTo>
                  <a:pt x="14259" y="1119"/>
                </a:lnTo>
                <a:lnTo>
                  <a:pt x="13991" y="901"/>
                </a:lnTo>
                <a:lnTo>
                  <a:pt x="13699" y="633"/>
                </a:lnTo>
                <a:lnTo>
                  <a:pt x="13529" y="487"/>
                </a:lnTo>
                <a:lnTo>
                  <a:pt x="13359" y="390"/>
                </a:lnTo>
                <a:lnTo>
                  <a:pt x="13334" y="317"/>
                </a:lnTo>
                <a:lnTo>
                  <a:pt x="13286" y="292"/>
                </a:lnTo>
                <a:lnTo>
                  <a:pt x="13237" y="268"/>
                </a:lnTo>
                <a:lnTo>
                  <a:pt x="13164" y="244"/>
                </a:lnTo>
                <a:lnTo>
                  <a:pt x="9903" y="73"/>
                </a:lnTo>
                <a:lnTo>
                  <a:pt x="8249" y="25"/>
                </a:lnTo>
                <a:lnTo>
                  <a:pt x="661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5" name="Google Shape;2445;p49"/>
          <p:cNvSpPr/>
          <p:nvPr/>
        </p:nvSpPr>
        <p:spPr>
          <a:xfrm>
            <a:off x="1739583" y="1137072"/>
            <a:ext cx="288526" cy="357223"/>
          </a:xfrm>
          <a:custGeom>
            <a:avLst/>
            <a:gdLst/>
            <a:ahLst/>
            <a:cxnLst/>
            <a:rect l="l" t="t" r="r" b="b"/>
            <a:pathLst>
              <a:path w="16863" h="20878" extrusionOk="0">
                <a:moveTo>
                  <a:pt x="974" y="1801"/>
                </a:moveTo>
                <a:lnTo>
                  <a:pt x="1144" y="1825"/>
                </a:lnTo>
                <a:lnTo>
                  <a:pt x="1314" y="1874"/>
                </a:lnTo>
                <a:lnTo>
                  <a:pt x="1436" y="1874"/>
                </a:lnTo>
                <a:lnTo>
                  <a:pt x="1455" y="2041"/>
                </a:lnTo>
                <a:lnTo>
                  <a:pt x="1455" y="2041"/>
                </a:lnTo>
                <a:lnTo>
                  <a:pt x="1412" y="2020"/>
                </a:lnTo>
                <a:lnTo>
                  <a:pt x="1290" y="1995"/>
                </a:lnTo>
                <a:lnTo>
                  <a:pt x="1168" y="1995"/>
                </a:lnTo>
                <a:lnTo>
                  <a:pt x="998" y="2068"/>
                </a:lnTo>
                <a:lnTo>
                  <a:pt x="828" y="2166"/>
                </a:lnTo>
                <a:lnTo>
                  <a:pt x="657" y="2287"/>
                </a:lnTo>
                <a:lnTo>
                  <a:pt x="511" y="2409"/>
                </a:lnTo>
                <a:lnTo>
                  <a:pt x="487" y="2093"/>
                </a:lnTo>
                <a:lnTo>
                  <a:pt x="438" y="1801"/>
                </a:lnTo>
                <a:lnTo>
                  <a:pt x="609" y="1825"/>
                </a:lnTo>
                <a:lnTo>
                  <a:pt x="974" y="1801"/>
                </a:lnTo>
                <a:close/>
                <a:moveTo>
                  <a:pt x="1460" y="2093"/>
                </a:moveTo>
                <a:lnTo>
                  <a:pt x="1509" y="2774"/>
                </a:lnTo>
                <a:lnTo>
                  <a:pt x="1509" y="2774"/>
                </a:lnTo>
                <a:lnTo>
                  <a:pt x="1387" y="2750"/>
                </a:lnTo>
                <a:lnTo>
                  <a:pt x="1314" y="2774"/>
                </a:lnTo>
                <a:lnTo>
                  <a:pt x="1266" y="2798"/>
                </a:lnTo>
                <a:lnTo>
                  <a:pt x="925" y="3042"/>
                </a:lnTo>
                <a:lnTo>
                  <a:pt x="560" y="3309"/>
                </a:lnTo>
                <a:lnTo>
                  <a:pt x="511" y="3358"/>
                </a:lnTo>
                <a:lnTo>
                  <a:pt x="511" y="2847"/>
                </a:lnTo>
                <a:lnTo>
                  <a:pt x="536" y="2823"/>
                </a:lnTo>
                <a:lnTo>
                  <a:pt x="706" y="2725"/>
                </a:lnTo>
                <a:lnTo>
                  <a:pt x="852" y="2604"/>
                </a:lnTo>
                <a:lnTo>
                  <a:pt x="1193" y="2409"/>
                </a:lnTo>
                <a:lnTo>
                  <a:pt x="1290" y="2360"/>
                </a:lnTo>
                <a:lnTo>
                  <a:pt x="1363" y="2287"/>
                </a:lnTo>
                <a:lnTo>
                  <a:pt x="1460" y="2117"/>
                </a:lnTo>
                <a:lnTo>
                  <a:pt x="1460" y="2093"/>
                </a:lnTo>
                <a:close/>
                <a:moveTo>
                  <a:pt x="13237" y="803"/>
                </a:moveTo>
                <a:lnTo>
                  <a:pt x="13408" y="949"/>
                </a:lnTo>
                <a:lnTo>
                  <a:pt x="13675" y="1192"/>
                </a:lnTo>
                <a:lnTo>
                  <a:pt x="13943" y="1436"/>
                </a:lnTo>
                <a:lnTo>
                  <a:pt x="14211" y="1655"/>
                </a:lnTo>
                <a:lnTo>
                  <a:pt x="14454" y="1922"/>
                </a:lnTo>
                <a:lnTo>
                  <a:pt x="14721" y="2214"/>
                </a:lnTo>
                <a:lnTo>
                  <a:pt x="14989" y="2482"/>
                </a:lnTo>
                <a:lnTo>
                  <a:pt x="15500" y="3017"/>
                </a:lnTo>
                <a:lnTo>
                  <a:pt x="15670" y="3188"/>
                </a:lnTo>
                <a:lnTo>
                  <a:pt x="15816" y="3382"/>
                </a:lnTo>
                <a:lnTo>
                  <a:pt x="15938" y="3577"/>
                </a:lnTo>
                <a:lnTo>
                  <a:pt x="16108" y="3772"/>
                </a:lnTo>
                <a:lnTo>
                  <a:pt x="15743" y="3796"/>
                </a:lnTo>
                <a:lnTo>
                  <a:pt x="15403" y="3820"/>
                </a:lnTo>
                <a:lnTo>
                  <a:pt x="14697" y="3820"/>
                </a:lnTo>
                <a:lnTo>
                  <a:pt x="14016" y="3796"/>
                </a:lnTo>
                <a:lnTo>
                  <a:pt x="13651" y="3772"/>
                </a:lnTo>
                <a:lnTo>
                  <a:pt x="13310" y="3820"/>
                </a:lnTo>
                <a:lnTo>
                  <a:pt x="13262" y="3042"/>
                </a:lnTo>
                <a:lnTo>
                  <a:pt x="13213" y="2239"/>
                </a:lnTo>
                <a:lnTo>
                  <a:pt x="13189" y="1874"/>
                </a:lnTo>
                <a:lnTo>
                  <a:pt x="13189" y="1533"/>
                </a:lnTo>
                <a:lnTo>
                  <a:pt x="13237" y="803"/>
                </a:lnTo>
                <a:close/>
                <a:moveTo>
                  <a:pt x="1533" y="3163"/>
                </a:moveTo>
                <a:lnTo>
                  <a:pt x="1533" y="3455"/>
                </a:lnTo>
                <a:lnTo>
                  <a:pt x="1363" y="3553"/>
                </a:lnTo>
                <a:lnTo>
                  <a:pt x="1217" y="3650"/>
                </a:lnTo>
                <a:lnTo>
                  <a:pt x="901" y="3918"/>
                </a:lnTo>
                <a:lnTo>
                  <a:pt x="706" y="4064"/>
                </a:lnTo>
                <a:lnTo>
                  <a:pt x="511" y="4210"/>
                </a:lnTo>
                <a:lnTo>
                  <a:pt x="511" y="3845"/>
                </a:lnTo>
                <a:lnTo>
                  <a:pt x="511" y="3747"/>
                </a:lnTo>
                <a:lnTo>
                  <a:pt x="657" y="3699"/>
                </a:lnTo>
                <a:lnTo>
                  <a:pt x="803" y="3626"/>
                </a:lnTo>
                <a:lnTo>
                  <a:pt x="1047" y="3455"/>
                </a:lnTo>
                <a:lnTo>
                  <a:pt x="1387" y="3236"/>
                </a:lnTo>
                <a:lnTo>
                  <a:pt x="1533" y="3163"/>
                </a:lnTo>
                <a:close/>
                <a:moveTo>
                  <a:pt x="1558" y="3942"/>
                </a:moveTo>
                <a:lnTo>
                  <a:pt x="1533" y="4404"/>
                </a:lnTo>
                <a:lnTo>
                  <a:pt x="1533" y="4526"/>
                </a:lnTo>
                <a:lnTo>
                  <a:pt x="1193" y="4745"/>
                </a:lnTo>
                <a:lnTo>
                  <a:pt x="852" y="4988"/>
                </a:lnTo>
                <a:lnTo>
                  <a:pt x="657" y="5086"/>
                </a:lnTo>
                <a:lnTo>
                  <a:pt x="511" y="5232"/>
                </a:lnTo>
                <a:lnTo>
                  <a:pt x="511" y="4648"/>
                </a:lnTo>
                <a:lnTo>
                  <a:pt x="657" y="4575"/>
                </a:lnTo>
                <a:lnTo>
                  <a:pt x="828" y="4477"/>
                </a:lnTo>
                <a:lnTo>
                  <a:pt x="1095" y="4258"/>
                </a:lnTo>
                <a:lnTo>
                  <a:pt x="1558" y="3942"/>
                </a:lnTo>
                <a:close/>
                <a:moveTo>
                  <a:pt x="1509" y="4964"/>
                </a:moveTo>
                <a:lnTo>
                  <a:pt x="1485" y="5378"/>
                </a:lnTo>
                <a:lnTo>
                  <a:pt x="1363" y="5451"/>
                </a:lnTo>
                <a:lnTo>
                  <a:pt x="1241" y="5548"/>
                </a:lnTo>
                <a:lnTo>
                  <a:pt x="998" y="5767"/>
                </a:lnTo>
                <a:lnTo>
                  <a:pt x="730" y="5986"/>
                </a:lnTo>
                <a:lnTo>
                  <a:pt x="609" y="6108"/>
                </a:lnTo>
                <a:lnTo>
                  <a:pt x="511" y="6254"/>
                </a:lnTo>
                <a:lnTo>
                  <a:pt x="511" y="5499"/>
                </a:lnTo>
                <a:lnTo>
                  <a:pt x="633" y="5475"/>
                </a:lnTo>
                <a:lnTo>
                  <a:pt x="755" y="5426"/>
                </a:lnTo>
                <a:lnTo>
                  <a:pt x="1022" y="5256"/>
                </a:lnTo>
                <a:lnTo>
                  <a:pt x="1509" y="4964"/>
                </a:lnTo>
                <a:close/>
                <a:moveTo>
                  <a:pt x="1460" y="5889"/>
                </a:moveTo>
                <a:lnTo>
                  <a:pt x="1436" y="6473"/>
                </a:lnTo>
                <a:lnTo>
                  <a:pt x="1363" y="6448"/>
                </a:lnTo>
                <a:lnTo>
                  <a:pt x="1266" y="6448"/>
                </a:lnTo>
                <a:lnTo>
                  <a:pt x="1193" y="6473"/>
                </a:lnTo>
                <a:lnTo>
                  <a:pt x="1022" y="6594"/>
                </a:lnTo>
                <a:lnTo>
                  <a:pt x="852" y="6716"/>
                </a:lnTo>
                <a:lnTo>
                  <a:pt x="730" y="6862"/>
                </a:lnTo>
                <a:lnTo>
                  <a:pt x="511" y="7105"/>
                </a:lnTo>
                <a:lnTo>
                  <a:pt x="511" y="6448"/>
                </a:lnTo>
                <a:lnTo>
                  <a:pt x="682" y="6424"/>
                </a:lnTo>
                <a:lnTo>
                  <a:pt x="828" y="6351"/>
                </a:lnTo>
                <a:lnTo>
                  <a:pt x="974" y="6254"/>
                </a:lnTo>
                <a:lnTo>
                  <a:pt x="1095" y="6156"/>
                </a:lnTo>
                <a:lnTo>
                  <a:pt x="1460" y="5889"/>
                </a:lnTo>
                <a:close/>
                <a:moveTo>
                  <a:pt x="1412" y="6813"/>
                </a:moveTo>
                <a:lnTo>
                  <a:pt x="1387" y="7397"/>
                </a:lnTo>
                <a:lnTo>
                  <a:pt x="1168" y="7616"/>
                </a:lnTo>
                <a:lnTo>
                  <a:pt x="925" y="7835"/>
                </a:lnTo>
                <a:lnTo>
                  <a:pt x="755" y="8006"/>
                </a:lnTo>
                <a:lnTo>
                  <a:pt x="584" y="8176"/>
                </a:lnTo>
                <a:lnTo>
                  <a:pt x="536" y="7543"/>
                </a:lnTo>
                <a:lnTo>
                  <a:pt x="657" y="7446"/>
                </a:lnTo>
                <a:lnTo>
                  <a:pt x="779" y="7349"/>
                </a:lnTo>
                <a:lnTo>
                  <a:pt x="974" y="7154"/>
                </a:lnTo>
                <a:lnTo>
                  <a:pt x="1095" y="7032"/>
                </a:lnTo>
                <a:lnTo>
                  <a:pt x="1241" y="6911"/>
                </a:lnTo>
                <a:lnTo>
                  <a:pt x="1412" y="6813"/>
                </a:lnTo>
                <a:close/>
                <a:moveTo>
                  <a:pt x="1363" y="7981"/>
                </a:moveTo>
                <a:lnTo>
                  <a:pt x="1339" y="8468"/>
                </a:lnTo>
                <a:lnTo>
                  <a:pt x="1241" y="8541"/>
                </a:lnTo>
                <a:lnTo>
                  <a:pt x="1168" y="8614"/>
                </a:lnTo>
                <a:lnTo>
                  <a:pt x="1022" y="8736"/>
                </a:lnTo>
                <a:lnTo>
                  <a:pt x="901" y="8882"/>
                </a:lnTo>
                <a:lnTo>
                  <a:pt x="779" y="9052"/>
                </a:lnTo>
                <a:lnTo>
                  <a:pt x="657" y="9222"/>
                </a:lnTo>
                <a:lnTo>
                  <a:pt x="609" y="8492"/>
                </a:lnTo>
                <a:lnTo>
                  <a:pt x="730" y="8444"/>
                </a:lnTo>
                <a:lnTo>
                  <a:pt x="876" y="8395"/>
                </a:lnTo>
                <a:lnTo>
                  <a:pt x="1095" y="8200"/>
                </a:lnTo>
                <a:lnTo>
                  <a:pt x="1363" y="7981"/>
                </a:lnTo>
                <a:close/>
                <a:moveTo>
                  <a:pt x="1314" y="9003"/>
                </a:moveTo>
                <a:lnTo>
                  <a:pt x="1290" y="9611"/>
                </a:lnTo>
                <a:lnTo>
                  <a:pt x="1168" y="9660"/>
                </a:lnTo>
                <a:lnTo>
                  <a:pt x="1071" y="9733"/>
                </a:lnTo>
                <a:lnTo>
                  <a:pt x="852" y="9903"/>
                </a:lnTo>
                <a:lnTo>
                  <a:pt x="706" y="10049"/>
                </a:lnTo>
                <a:lnTo>
                  <a:pt x="657" y="9368"/>
                </a:lnTo>
                <a:lnTo>
                  <a:pt x="925" y="9271"/>
                </a:lnTo>
                <a:lnTo>
                  <a:pt x="1168" y="9101"/>
                </a:lnTo>
                <a:lnTo>
                  <a:pt x="1314" y="9003"/>
                </a:lnTo>
                <a:close/>
                <a:moveTo>
                  <a:pt x="1266" y="10122"/>
                </a:moveTo>
                <a:lnTo>
                  <a:pt x="1266" y="10877"/>
                </a:lnTo>
                <a:lnTo>
                  <a:pt x="1120" y="10998"/>
                </a:lnTo>
                <a:lnTo>
                  <a:pt x="803" y="11242"/>
                </a:lnTo>
                <a:lnTo>
                  <a:pt x="730" y="10439"/>
                </a:lnTo>
                <a:lnTo>
                  <a:pt x="876" y="10366"/>
                </a:lnTo>
                <a:lnTo>
                  <a:pt x="1022" y="10293"/>
                </a:lnTo>
                <a:lnTo>
                  <a:pt x="1266" y="10122"/>
                </a:lnTo>
                <a:close/>
                <a:moveTo>
                  <a:pt x="1266" y="11363"/>
                </a:moveTo>
                <a:lnTo>
                  <a:pt x="1266" y="11826"/>
                </a:lnTo>
                <a:lnTo>
                  <a:pt x="1120" y="11972"/>
                </a:lnTo>
                <a:lnTo>
                  <a:pt x="974" y="12118"/>
                </a:lnTo>
                <a:lnTo>
                  <a:pt x="901" y="12215"/>
                </a:lnTo>
                <a:lnTo>
                  <a:pt x="828" y="12337"/>
                </a:lnTo>
                <a:lnTo>
                  <a:pt x="803" y="11534"/>
                </a:lnTo>
                <a:lnTo>
                  <a:pt x="803" y="11485"/>
                </a:lnTo>
                <a:lnTo>
                  <a:pt x="925" y="11485"/>
                </a:lnTo>
                <a:lnTo>
                  <a:pt x="1047" y="11461"/>
                </a:lnTo>
                <a:lnTo>
                  <a:pt x="1144" y="11412"/>
                </a:lnTo>
                <a:lnTo>
                  <a:pt x="1266" y="11363"/>
                </a:lnTo>
                <a:close/>
                <a:moveTo>
                  <a:pt x="1266" y="12385"/>
                </a:moveTo>
                <a:lnTo>
                  <a:pt x="1266" y="12872"/>
                </a:lnTo>
                <a:lnTo>
                  <a:pt x="974" y="13140"/>
                </a:lnTo>
                <a:lnTo>
                  <a:pt x="828" y="13286"/>
                </a:lnTo>
                <a:lnTo>
                  <a:pt x="828" y="12653"/>
                </a:lnTo>
                <a:lnTo>
                  <a:pt x="1022" y="12556"/>
                </a:lnTo>
                <a:lnTo>
                  <a:pt x="1217" y="12410"/>
                </a:lnTo>
                <a:lnTo>
                  <a:pt x="1266" y="12385"/>
                </a:lnTo>
                <a:close/>
                <a:moveTo>
                  <a:pt x="1266" y="13407"/>
                </a:moveTo>
                <a:lnTo>
                  <a:pt x="1266" y="14113"/>
                </a:lnTo>
                <a:lnTo>
                  <a:pt x="1168" y="14186"/>
                </a:lnTo>
                <a:lnTo>
                  <a:pt x="1095" y="14235"/>
                </a:lnTo>
                <a:lnTo>
                  <a:pt x="925" y="14381"/>
                </a:lnTo>
                <a:lnTo>
                  <a:pt x="779" y="14527"/>
                </a:lnTo>
                <a:lnTo>
                  <a:pt x="803" y="13748"/>
                </a:lnTo>
                <a:lnTo>
                  <a:pt x="925" y="13675"/>
                </a:lnTo>
                <a:lnTo>
                  <a:pt x="1047" y="13578"/>
                </a:lnTo>
                <a:lnTo>
                  <a:pt x="1266" y="13407"/>
                </a:lnTo>
                <a:close/>
                <a:moveTo>
                  <a:pt x="1266" y="14624"/>
                </a:moveTo>
                <a:lnTo>
                  <a:pt x="1266" y="14940"/>
                </a:lnTo>
                <a:lnTo>
                  <a:pt x="1193" y="14989"/>
                </a:lnTo>
                <a:lnTo>
                  <a:pt x="949" y="15208"/>
                </a:lnTo>
                <a:lnTo>
                  <a:pt x="730" y="15451"/>
                </a:lnTo>
                <a:lnTo>
                  <a:pt x="755" y="15062"/>
                </a:lnTo>
                <a:lnTo>
                  <a:pt x="876" y="14989"/>
                </a:lnTo>
                <a:lnTo>
                  <a:pt x="974" y="14892"/>
                </a:lnTo>
                <a:lnTo>
                  <a:pt x="1193" y="14697"/>
                </a:lnTo>
                <a:lnTo>
                  <a:pt x="1266" y="14624"/>
                </a:lnTo>
                <a:close/>
                <a:moveTo>
                  <a:pt x="1241" y="15451"/>
                </a:moveTo>
                <a:lnTo>
                  <a:pt x="1241" y="15500"/>
                </a:lnTo>
                <a:lnTo>
                  <a:pt x="1217" y="15841"/>
                </a:lnTo>
                <a:lnTo>
                  <a:pt x="1071" y="15962"/>
                </a:lnTo>
                <a:lnTo>
                  <a:pt x="925" y="16108"/>
                </a:lnTo>
                <a:lnTo>
                  <a:pt x="682" y="16400"/>
                </a:lnTo>
                <a:lnTo>
                  <a:pt x="682" y="16400"/>
                </a:lnTo>
                <a:lnTo>
                  <a:pt x="730" y="15695"/>
                </a:lnTo>
                <a:lnTo>
                  <a:pt x="779" y="15719"/>
                </a:lnTo>
                <a:lnTo>
                  <a:pt x="828" y="15743"/>
                </a:lnTo>
                <a:lnTo>
                  <a:pt x="901" y="15743"/>
                </a:lnTo>
                <a:lnTo>
                  <a:pt x="949" y="15695"/>
                </a:lnTo>
                <a:lnTo>
                  <a:pt x="1241" y="15451"/>
                </a:lnTo>
                <a:close/>
                <a:moveTo>
                  <a:pt x="1193" y="16327"/>
                </a:moveTo>
                <a:lnTo>
                  <a:pt x="1120" y="17009"/>
                </a:lnTo>
                <a:lnTo>
                  <a:pt x="998" y="17082"/>
                </a:lnTo>
                <a:lnTo>
                  <a:pt x="876" y="17179"/>
                </a:lnTo>
                <a:lnTo>
                  <a:pt x="682" y="17373"/>
                </a:lnTo>
                <a:lnTo>
                  <a:pt x="584" y="17495"/>
                </a:lnTo>
                <a:lnTo>
                  <a:pt x="584" y="17495"/>
                </a:lnTo>
                <a:lnTo>
                  <a:pt x="657" y="16668"/>
                </a:lnTo>
                <a:lnTo>
                  <a:pt x="803" y="16619"/>
                </a:lnTo>
                <a:lnTo>
                  <a:pt x="949" y="16522"/>
                </a:lnTo>
                <a:lnTo>
                  <a:pt x="1193" y="16327"/>
                </a:lnTo>
                <a:close/>
                <a:moveTo>
                  <a:pt x="6813" y="463"/>
                </a:moveTo>
                <a:lnTo>
                  <a:pt x="8322" y="487"/>
                </a:lnTo>
                <a:lnTo>
                  <a:pt x="9831" y="560"/>
                </a:lnTo>
                <a:lnTo>
                  <a:pt x="12848" y="706"/>
                </a:lnTo>
                <a:lnTo>
                  <a:pt x="12799" y="901"/>
                </a:lnTo>
                <a:lnTo>
                  <a:pt x="12751" y="1071"/>
                </a:lnTo>
                <a:lnTo>
                  <a:pt x="12702" y="1484"/>
                </a:lnTo>
                <a:lnTo>
                  <a:pt x="12678" y="1874"/>
                </a:lnTo>
                <a:lnTo>
                  <a:pt x="12702" y="2312"/>
                </a:lnTo>
                <a:lnTo>
                  <a:pt x="12775" y="3115"/>
                </a:lnTo>
                <a:lnTo>
                  <a:pt x="12824" y="3528"/>
                </a:lnTo>
                <a:lnTo>
                  <a:pt x="12824" y="3893"/>
                </a:lnTo>
                <a:lnTo>
                  <a:pt x="12848" y="3966"/>
                </a:lnTo>
                <a:lnTo>
                  <a:pt x="12872" y="4039"/>
                </a:lnTo>
                <a:lnTo>
                  <a:pt x="12921" y="4064"/>
                </a:lnTo>
                <a:lnTo>
                  <a:pt x="12970" y="4112"/>
                </a:lnTo>
                <a:lnTo>
                  <a:pt x="12994" y="4161"/>
                </a:lnTo>
                <a:lnTo>
                  <a:pt x="13067" y="4210"/>
                </a:lnTo>
                <a:lnTo>
                  <a:pt x="13262" y="4258"/>
                </a:lnTo>
                <a:lnTo>
                  <a:pt x="13456" y="4307"/>
                </a:lnTo>
                <a:lnTo>
                  <a:pt x="13894" y="4331"/>
                </a:lnTo>
                <a:lnTo>
                  <a:pt x="14697" y="4356"/>
                </a:lnTo>
                <a:lnTo>
                  <a:pt x="15500" y="4356"/>
                </a:lnTo>
                <a:lnTo>
                  <a:pt x="15889" y="4331"/>
                </a:lnTo>
                <a:lnTo>
                  <a:pt x="16279" y="4283"/>
                </a:lnTo>
                <a:lnTo>
                  <a:pt x="16254" y="5061"/>
                </a:lnTo>
                <a:lnTo>
                  <a:pt x="16279" y="5864"/>
                </a:lnTo>
                <a:lnTo>
                  <a:pt x="16303" y="6643"/>
                </a:lnTo>
                <a:lnTo>
                  <a:pt x="16303" y="7422"/>
                </a:lnTo>
                <a:lnTo>
                  <a:pt x="16279" y="9319"/>
                </a:lnTo>
                <a:lnTo>
                  <a:pt x="16254" y="10268"/>
                </a:lnTo>
                <a:lnTo>
                  <a:pt x="16254" y="11242"/>
                </a:lnTo>
                <a:lnTo>
                  <a:pt x="16303" y="13140"/>
                </a:lnTo>
                <a:lnTo>
                  <a:pt x="16352" y="15062"/>
                </a:lnTo>
                <a:lnTo>
                  <a:pt x="16327" y="15962"/>
                </a:lnTo>
                <a:lnTo>
                  <a:pt x="16327" y="16887"/>
                </a:lnTo>
                <a:lnTo>
                  <a:pt x="16327" y="17738"/>
                </a:lnTo>
                <a:lnTo>
                  <a:pt x="16303" y="18152"/>
                </a:lnTo>
                <a:lnTo>
                  <a:pt x="16254" y="18590"/>
                </a:lnTo>
                <a:lnTo>
                  <a:pt x="15889" y="18614"/>
                </a:lnTo>
                <a:lnTo>
                  <a:pt x="15549" y="18639"/>
                </a:lnTo>
                <a:lnTo>
                  <a:pt x="11923" y="18639"/>
                </a:lnTo>
                <a:lnTo>
                  <a:pt x="9733" y="18614"/>
                </a:lnTo>
                <a:lnTo>
                  <a:pt x="7641" y="18566"/>
                </a:lnTo>
                <a:lnTo>
                  <a:pt x="5524" y="18517"/>
                </a:lnTo>
                <a:lnTo>
                  <a:pt x="4453" y="18517"/>
                </a:lnTo>
                <a:lnTo>
                  <a:pt x="3383" y="18566"/>
                </a:lnTo>
                <a:lnTo>
                  <a:pt x="2701" y="18566"/>
                </a:lnTo>
                <a:lnTo>
                  <a:pt x="2361" y="18590"/>
                </a:lnTo>
                <a:lnTo>
                  <a:pt x="2020" y="18639"/>
                </a:lnTo>
                <a:lnTo>
                  <a:pt x="1971" y="18590"/>
                </a:lnTo>
                <a:lnTo>
                  <a:pt x="1923" y="18517"/>
                </a:lnTo>
                <a:lnTo>
                  <a:pt x="1850" y="18493"/>
                </a:lnTo>
                <a:lnTo>
                  <a:pt x="1777" y="18493"/>
                </a:lnTo>
                <a:lnTo>
                  <a:pt x="1704" y="18298"/>
                </a:lnTo>
                <a:lnTo>
                  <a:pt x="1679" y="18103"/>
                </a:lnTo>
                <a:lnTo>
                  <a:pt x="1704" y="18030"/>
                </a:lnTo>
                <a:lnTo>
                  <a:pt x="1704" y="17957"/>
                </a:lnTo>
                <a:lnTo>
                  <a:pt x="1679" y="17884"/>
                </a:lnTo>
                <a:lnTo>
                  <a:pt x="1631" y="17811"/>
                </a:lnTo>
                <a:lnTo>
                  <a:pt x="1631" y="17398"/>
                </a:lnTo>
                <a:lnTo>
                  <a:pt x="1631" y="17009"/>
                </a:lnTo>
                <a:lnTo>
                  <a:pt x="1679" y="16133"/>
                </a:lnTo>
                <a:lnTo>
                  <a:pt x="1728" y="15281"/>
                </a:lnTo>
                <a:lnTo>
                  <a:pt x="1728" y="15086"/>
                </a:lnTo>
                <a:lnTo>
                  <a:pt x="1777" y="15038"/>
                </a:lnTo>
                <a:lnTo>
                  <a:pt x="1801" y="14965"/>
                </a:lnTo>
                <a:lnTo>
                  <a:pt x="1777" y="14916"/>
                </a:lnTo>
                <a:lnTo>
                  <a:pt x="1728" y="14843"/>
                </a:lnTo>
                <a:lnTo>
                  <a:pt x="1728" y="13018"/>
                </a:lnTo>
                <a:lnTo>
                  <a:pt x="1801" y="12945"/>
                </a:lnTo>
                <a:lnTo>
                  <a:pt x="1825" y="12848"/>
                </a:lnTo>
                <a:lnTo>
                  <a:pt x="1825" y="12775"/>
                </a:lnTo>
                <a:lnTo>
                  <a:pt x="1801" y="12726"/>
                </a:lnTo>
                <a:lnTo>
                  <a:pt x="1728" y="12677"/>
                </a:lnTo>
                <a:lnTo>
                  <a:pt x="1728" y="11071"/>
                </a:lnTo>
                <a:lnTo>
                  <a:pt x="1752" y="11023"/>
                </a:lnTo>
                <a:lnTo>
                  <a:pt x="1777" y="10974"/>
                </a:lnTo>
                <a:lnTo>
                  <a:pt x="1752" y="10925"/>
                </a:lnTo>
                <a:lnTo>
                  <a:pt x="1728" y="10852"/>
                </a:lnTo>
                <a:lnTo>
                  <a:pt x="1752" y="10049"/>
                </a:lnTo>
                <a:lnTo>
                  <a:pt x="1825" y="7373"/>
                </a:lnTo>
                <a:lnTo>
                  <a:pt x="1874" y="6059"/>
                </a:lnTo>
                <a:lnTo>
                  <a:pt x="1947" y="4721"/>
                </a:lnTo>
                <a:lnTo>
                  <a:pt x="1971" y="4137"/>
                </a:lnTo>
                <a:lnTo>
                  <a:pt x="1971" y="3553"/>
                </a:lnTo>
                <a:lnTo>
                  <a:pt x="1947" y="2969"/>
                </a:lnTo>
                <a:lnTo>
                  <a:pt x="1898" y="2360"/>
                </a:lnTo>
                <a:lnTo>
                  <a:pt x="1874" y="1825"/>
                </a:lnTo>
                <a:lnTo>
                  <a:pt x="1825" y="1290"/>
                </a:lnTo>
                <a:lnTo>
                  <a:pt x="1752" y="925"/>
                </a:lnTo>
                <a:lnTo>
                  <a:pt x="1728" y="755"/>
                </a:lnTo>
                <a:lnTo>
                  <a:pt x="1704" y="560"/>
                </a:lnTo>
                <a:lnTo>
                  <a:pt x="2142" y="609"/>
                </a:lnTo>
                <a:lnTo>
                  <a:pt x="2580" y="609"/>
                </a:lnTo>
                <a:lnTo>
                  <a:pt x="3456" y="584"/>
                </a:lnTo>
                <a:lnTo>
                  <a:pt x="5135" y="511"/>
                </a:lnTo>
                <a:lnTo>
                  <a:pt x="5986" y="487"/>
                </a:lnTo>
                <a:lnTo>
                  <a:pt x="6813" y="463"/>
                </a:lnTo>
                <a:close/>
                <a:moveTo>
                  <a:pt x="1120" y="17544"/>
                </a:moveTo>
                <a:lnTo>
                  <a:pt x="1144" y="17982"/>
                </a:lnTo>
                <a:lnTo>
                  <a:pt x="974" y="18176"/>
                </a:lnTo>
                <a:lnTo>
                  <a:pt x="803" y="18371"/>
                </a:lnTo>
                <a:lnTo>
                  <a:pt x="682" y="18517"/>
                </a:lnTo>
                <a:lnTo>
                  <a:pt x="584" y="18663"/>
                </a:lnTo>
                <a:lnTo>
                  <a:pt x="536" y="18858"/>
                </a:lnTo>
                <a:lnTo>
                  <a:pt x="536" y="19028"/>
                </a:lnTo>
                <a:lnTo>
                  <a:pt x="536" y="19052"/>
                </a:lnTo>
                <a:lnTo>
                  <a:pt x="584" y="19052"/>
                </a:lnTo>
                <a:lnTo>
                  <a:pt x="779" y="18955"/>
                </a:lnTo>
                <a:lnTo>
                  <a:pt x="949" y="18809"/>
                </a:lnTo>
                <a:lnTo>
                  <a:pt x="1266" y="18468"/>
                </a:lnTo>
                <a:lnTo>
                  <a:pt x="1339" y="18663"/>
                </a:lnTo>
                <a:lnTo>
                  <a:pt x="1412" y="18833"/>
                </a:lnTo>
                <a:lnTo>
                  <a:pt x="1168" y="19150"/>
                </a:lnTo>
                <a:lnTo>
                  <a:pt x="901" y="19539"/>
                </a:lnTo>
                <a:lnTo>
                  <a:pt x="657" y="19928"/>
                </a:lnTo>
                <a:lnTo>
                  <a:pt x="584" y="19685"/>
                </a:lnTo>
                <a:lnTo>
                  <a:pt x="560" y="19466"/>
                </a:lnTo>
                <a:lnTo>
                  <a:pt x="511" y="18979"/>
                </a:lnTo>
                <a:lnTo>
                  <a:pt x="511" y="18468"/>
                </a:lnTo>
                <a:lnTo>
                  <a:pt x="536" y="17982"/>
                </a:lnTo>
                <a:lnTo>
                  <a:pt x="657" y="17909"/>
                </a:lnTo>
                <a:lnTo>
                  <a:pt x="779" y="17836"/>
                </a:lnTo>
                <a:lnTo>
                  <a:pt x="974" y="17665"/>
                </a:lnTo>
                <a:lnTo>
                  <a:pt x="1120" y="17544"/>
                </a:lnTo>
                <a:close/>
                <a:moveTo>
                  <a:pt x="15451" y="19101"/>
                </a:moveTo>
                <a:lnTo>
                  <a:pt x="15427" y="19296"/>
                </a:lnTo>
                <a:lnTo>
                  <a:pt x="15427" y="19490"/>
                </a:lnTo>
                <a:lnTo>
                  <a:pt x="15451" y="19904"/>
                </a:lnTo>
                <a:lnTo>
                  <a:pt x="15086" y="19953"/>
                </a:lnTo>
                <a:lnTo>
                  <a:pt x="15086" y="19953"/>
                </a:lnTo>
                <a:lnTo>
                  <a:pt x="15159" y="19734"/>
                </a:lnTo>
                <a:lnTo>
                  <a:pt x="15257" y="19417"/>
                </a:lnTo>
                <a:lnTo>
                  <a:pt x="15281" y="19271"/>
                </a:lnTo>
                <a:lnTo>
                  <a:pt x="15281" y="19101"/>
                </a:lnTo>
                <a:close/>
                <a:moveTo>
                  <a:pt x="15062" y="19101"/>
                </a:moveTo>
                <a:lnTo>
                  <a:pt x="14989" y="19174"/>
                </a:lnTo>
                <a:lnTo>
                  <a:pt x="14940" y="19271"/>
                </a:lnTo>
                <a:lnTo>
                  <a:pt x="14867" y="19442"/>
                </a:lnTo>
                <a:lnTo>
                  <a:pt x="14721" y="19782"/>
                </a:lnTo>
                <a:lnTo>
                  <a:pt x="14600" y="20026"/>
                </a:lnTo>
                <a:lnTo>
                  <a:pt x="14357" y="20050"/>
                </a:lnTo>
                <a:lnTo>
                  <a:pt x="14357" y="20050"/>
                </a:lnTo>
                <a:lnTo>
                  <a:pt x="14454" y="19758"/>
                </a:lnTo>
                <a:lnTo>
                  <a:pt x="14503" y="19563"/>
                </a:lnTo>
                <a:lnTo>
                  <a:pt x="14551" y="19344"/>
                </a:lnTo>
                <a:lnTo>
                  <a:pt x="14575" y="19198"/>
                </a:lnTo>
                <a:lnTo>
                  <a:pt x="14551" y="19125"/>
                </a:lnTo>
                <a:lnTo>
                  <a:pt x="15062" y="19101"/>
                </a:lnTo>
                <a:close/>
                <a:moveTo>
                  <a:pt x="9782" y="19052"/>
                </a:moveTo>
                <a:lnTo>
                  <a:pt x="9660" y="19296"/>
                </a:lnTo>
                <a:lnTo>
                  <a:pt x="9563" y="19563"/>
                </a:lnTo>
                <a:lnTo>
                  <a:pt x="9490" y="19831"/>
                </a:lnTo>
                <a:lnTo>
                  <a:pt x="9441" y="20074"/>
                </a:lnTo>
                <a:lnTo>
                  <a:pt x="9028" y="20074"/>
                </a:lnTo>
                <a:lnTo>
                  <a:pt x="9125" y="19831"/>
                </a:lnTo>
                <a:lnTo>
                  <a:pt x="9174" y="19636"/>
                </a:lnTo>
                <a:lnTo>
                  <a:pt x="9320" y="19344"/>
                </a:lnTo>
                <a:lnTo>
                  <a:pt x="9368" y="19174"/>
                </a:lnTo>
                <a:lnTo>
                  <a:pt x="9393" y="19101"/>
                </a:lnTo>
                <a:lnTo>
                  <a:pt x="9368" y="19052"/>
                </a:lnTo>
                <a:close/>
                <a:moveTo>
                  <a:pt x="10780" y="19077"/>
                </a:moveTo>
                <a:lnTo>
                  <a:pt x="10609" y="19296"/>
                </a:lnTo>
                <a:lnTo>
                  <a:pt x="10439" y="19539"/>
                </a:lnTo>
                <a:lnTo>
                  <a:pt x="10366" y="19685"/>
                </a:lnTo>
                <a:lnTo>
                  <a:pt x="10317" y="19807"/>
                </a:lnTo>
                <a:lnTo>
                  <a:pt x="10269" y="19953"/>
                </a:lnTo>
                <a:lnTo>
                  <a:pt x="10269" y="20074"/>
                </a:lnTo>
                <a:lnTo>
                  <a:pt x="9904" y="20074"/>
                </a:lnTo>
                <a:lnTo>
                  <a:pt x="9904" y="19977"/>
                </a:lnTo>
                <a:lnTo>
                  <a:pt x="9977" y="19734"/>
                </a:lnTo>
                <a:lnTo>
                  <a:pt x="10050" y="19515"/>
                </a:lnTo>
                <a:lnTo>
                  <a:pt x="10147" y="19320"/>
                </a:lnTo>
                <a:lnTo>
                  <a:pt x="10196" y="19198"/>
                </a:lnTo>
                <a:lnTo>
                  <a:pt x="10220" y="19077"/>
                </a:lnTo>
                <a:close/>
                <a:moveTo>
                  <a:pt x="9101" y="19028"/>
                </a:moveTo>
                <a:lnTo>
                  <a:pt x="9003" y="19150"/>
                </a:lnTo>
                <a:lnTo>
                  <a:pt x="8930" y="19271"/>
                </a:lnTo>
                <a:lnTo>
                  <a:pt x="8809" y="19466"/>
                </a:lnTo>
                <a:lnTo>
                  <a:pt x="8736" y="19685"/>
                </a:lnTo>
                <a:lnTo>
                  <a:pt x="8638" y="19880"/>
                </a:lnTo>
                <a:lnTo>
                  <a:pt x="8614" y="19977"/>
                </a:lnTo>
                <a:lnTo>
                  <a:pt x="8565" y="20074"/>
                </a:lnTo>
                <a:lnTo>
                  <a:pt x="8079" y="20099"/>
                </a:lnTo>
                <a:lnTo>
                  <a:pt x="8103" y="19953"/>
                </a:lnTo>
                <a:lnTo>
                  <a:pt x="8176" y="19734"/>
                </a:lnTo>
                <a:lnTo>
                  <a:pt x="8273" y="19490"/>
                </a:lnTo>
                <a:lnTo>
                  <a:pt x="8395" y="19296"/>
                </a:lnTo>
                <a:lnTo>
                  <a:pt x="8468" y="19150"/>
                </a:lnTo>
                <a:lnTo>
                  <a:pt x="8517" y="19028"/>
                </a:lnTo>
                <a:close/>
                <a:moveTo>
                  <a:pt x="10926" y="19077"/>
                </a:moveTo>
                <a:lnTo>
                  <a:pt x="10999" y="19101"/>
                </a:lnTo>
                <a:lnTo>
                  <a:pt x="11631" y="19101"/>
                </a:lnTo>
                <a:lnTo>
                  <a:pt x="11510" y="19247"/>
                </a:lnTo>
                <a:lnTo>
                  <a:pt x="11412" y="19393"/>
                </a:lnTo>
                <a:lnTo>
                  <a:pt x="11266" y="19685"/>
                </a:lnTo>
                <a:lnTo>
                  <a:pt x="11193" y="19880"/>
                </a:lnTo>
                <a:lnTo>
                  <a:pt x="11169" y="20001"/>
                </a:lnTo>
                <a:lnTo>
                  <a:pt x="11145" y="20099"/>
                </a:lnTo>
                <a:lnTo>
                  <a:pt x="11047" y="20099"/>
                </a:lnTo>
                <a:lnTo>
                  <a:pt x="10609" y="20074"/>
                </a:lnTo>
                <a:lnTo>
                  <a:pt x="10658" y="19831"/>
                </a:lnTo>
                <a:lnTo>
                  <a:pt x="10731" y="19588"/>
                </a:lnTo>
                <a:lnTo>
                  <a:pt x="10926" y="19077"/>
                </a:lnTo>
                <a:close/>
                <a:moveTo>
                  <a:pt x="14357" y="19125"/>
                </a:moveTo>
                <a:lnTo>
                  <a:pt x="14308" y="19198"/>
                </a:lnTo>
                <a:lnTo>
                  <a:pt x="14186" y="19393"/>
                </a:lnTo>
                <a:lnTo>
                  <a:pt x="14113" y="19563"/>
                </a:lnTo>
                <a:lnTo>
                  <a:pt x="14016" y="19782"/>
                </a:lnTo>
                <a:lnTo>
                  <a:pt x="13919" y="20001"/>
                </a:lnTo>
                <a:lnTo>
                  <a:pt x="13870" y="20074"/>
                </a:lnTo>
                <a:lnTo>
                  <a:pt x="13335" y="20099"/>
                </a:lnTo>
                <a:lnTo>
                  <a:pt x="13432" y="19880"/>
                </a:lnTo>
                <a:lnTo>
                  <a:pt x="13529" y="19685"/>
                </a:lnTo>
                <a:lnTo>
                  <a:pt x="13651" y="19393"/>
                </a:lnTo>
                <a:lnTo>
                  <a:pt x="13675" y="19344"/>
                </a:lnTo>
                <a:lnTo>
                  <a:pt x="13675" y="19271"/>
                </a:lnTo>
                <a:lnTo>
                  <a:pt x="13675" y="19198"/>
                </a:lnTo>
                <a:lnTo>
                  <a:pt x="13675" y="19150"/>
                </a:lnTo>
                <a:lnTo>
                  <a:pt x="13700" y="19125"/>
                </a:lnTo>
                <a:close/>
                <a:moveTo>
                  <a:pt x="7665" y="18979"/>
                </a:moveTo>
                <a:lnTo>
                  <a:pt x="8200" y="19004"/>
                </a:lnTo>
                <a:lnTo>
                  <a:pt x="8079" y="19125"/>
                </a:lnTo>
                <a:lnTo>
                  <a:pt x="8006" y="19271"/>
                </a:lnTo>
                <a:lnTo>
                  <a:pt x="7884" y="19490"/>
                </a:lnTo>
                <a:lnTo>
                  <a:pt x="7738" y="19782"/>
                </a:lnTo>
                <a:lnTo>
                  <a:pt x="7689" y="19953"/>
                </a:lnTo>
                <a:lnTo>
                  <a:pt x="7689" y="20099"/>
                </a:lnTo>
                <a:lnTo>
                  <a:pt x="6984" y="20123"/>
                </a:lnTo>
                <a:lnTo>
                  <a:pt x="7057" y="19977"/>
                </a:lnTo>
                <a:lnTo>
                  <a:pt x="7130" y="19831"/>
                </a:lnTo>
                <a:lnTo>
                  <a:pt x="7324" y="19563"/>
                </a:lnTo>
                <a:lnTo>
                  <a:pt x="7519" y="19271"/>
                </a:lnTo>
                <a:lnTo>
                  <a:pt x="7592" y="19125"/>
                </a:lnTo>
                <a:lnTo>
                  <a:pt x="7665" y="18979"/>
                </a:lnTo>
                <a:close/>
                <a:moveTo>
                  <a:pt x="11996" y="19101"/>
                </a:moveTo>
                <a:lnTo>
                  <a:pt x="12556" y="19125"/>
                </a:lnTo>
                <a:lnTo>
                  <a:pt x="12483" y="19223"/>
                </a:lnTo>
                <a:lnTo>
                  <a:pt x="12410" y="19320"/>
                </a:lnTo>
                <a:lnTo>
                  <a:pt x="12313" y="19563"/>
                </a:lnTo>
                <a:lnTo>
                  <a:pt x="12240" y="19855"/>
                </a:lnTo>
                <a:lnTo>
                  <a:pt x="12167" y="20123"/>
                </a:lnTo>
                <a:lnTo>
                  <a:pt x="11558" y="20099"/>
                </a:lnTo>
                <a:lnTo>
                  <a:pt x="11583" y="19953"/>
                </a:lnTo>
                <a:lnTo>
                  <a:pt x="11656" y="19807"/>
                </a:lnTo>
                <a:lnTo>
                  <a:pt x="11802" y="19563"/>
                </a:lnTo>
                <a:lnTo>
                  <a:pt x="11899" y="19369"/>
                </a:lnTo>
                <a:lnTo>
                  <a:pt x="11948" y="19247"/>
                </a:lnTo>
                <a:lnTo>
                  <a:pt x="11996" y="19101"/>
                </a:lnTo>
                <a:close/>
                <a:moveTo>
                  <a:pt x="13602" y="19125"/>
                </a:moveTo>
                <a:lnTo>
                  <a:pt x="13505" y="19174"/>
                </a:lnTo>
                <a:lnTo>
                  <a:pt x="13408" y="19247"/>
                </a:lnTo>
                <a:lnTo>
                  <a:pt x="13286" y="19393"/>
                </a:lnTo>
                <a:lnTo>
                  <a:pt x="13164" y="19539"/>
                </a:lnTo>
                <a:lnTo>
                  <a:pt x="13018" y="19831"/>
                </a:lnTo>
                <a:lnTo>
                  <a:pt x="12921" y="20123"/>
                </a:lnTo>
                <a:lnTo>
                  <a:pt x="12580" y="20123"/>
                </a:lnTo>
                <a:lnTo>
                  <a:pt x="12653" y="19807"/>
                </a:lnTo>
                <a:lnTo>
                  <a:pt x="12751" y="19490"/>
                </a:lnTo>
                <a:lnTo>
                  <a:pt x="12848" y="19150"/>
                </a:lnTo>
                <a:lnTo>
                  <a:pt x="12848" y="19125"/>
                </a:lnTo>
                <a:close/>
                <a:moveTo>
                  <a:pt x="6813" y="18955"/>
                </a:moveTo>
                <a:lnTo>
                  <a:pt x="7324" y="18979"/>
                </a:lnTo>
                <a:lnTo>
                  <a:pt x="7203" y="19101"/>
                </a:lnTo>
                <a:lnTo>
                  <a:pt x="7081" y="19223"/>
                </a:lnTo>
                <a:lnTo>
                  <a:pt x="6886" y="19515"/>
                </a:lnTo>
                <a:lnTo>
                  <a:pt x="6716" y="19831"/>
                </a:lnTo>
                <a:lnTo>
                  <a:pt x="6619" y="20147"/>
                </a:lnTo>
                <a:lnTo>
                  <a:pt x="6303" y="20147"/>
                </a:lnTo>
                <a:lnTo>
                  <a:pt x="6351" y="20001"/>
                </a:lnTo>
                <a:lnTo>
                  <a:pt x="6400" y="19855"/>
                </a:lnTo>
                <a:lnTo>
                  <a:pt x="6424" y="19685"/>
                </a:lnTo>
                <a:lnTo>
                  <a:pt x="6497" y="19539"/>
                </a:lnTo>
                <a:lnTo>
                  <a:pt x="6643" y="19247"/>
                </a:lnTo>
                <a:lnTo>
                  <a:pt x="6813" y="18955"/>
                </a:lnTo>
                <a:close/>
                <a:moveTo>
                  <a:pt x="6376" y="18955"/>
                </a:moveTo>
                <a:lnTo>
                  <a:pt x="6230" y="19198"/>
                </a:lnTo>
                <a:lnTo>
                  <a:pt x="6132" y="19417"/>
                </a:lnTo>
                <a:lnTo>
                  <a:pt x="6059" y="19588"/>
                </a:lnTo>
                <a:lnTo>
                  <a:pt x="5962" y="19782"/>
                </a:lnTo>
                <a:lnTo>
                  <a:pt x="5913" y="19977"/>
                </a:lnTo>
                <a:lnTo>
                  <a:pt x="5913" y="20074"/>
                </a:lnTo>
                <a:lnTo>
                  <a:pt x="5938" y="20172"/>
                </a:lnTo>
                <a:lnTo>
                  <a:pt x="5086" y="20220"/>
                </a:lnTo>
                <a:lnTo>
                  <a:pt x="5208" y="19977"/>
                </a:lnTo>
                <a:lnTo>
                  <a:pt x="5329" y="19734"/>
                </a:lnTo>
                <a:lnTo>
                  <a:pt x="5573" y="19320"/>
                </a:lnTo>
                <a:lnTo>
                  <a:pt x="5670" y="19150"/>
                </a:lnTo>
                <a:lnTo>
                  <a:pt x="5743" y="19052"/>
                </a:lnTo>
                <a:lnTo>
                  <a:pt x="5743" y="19004"/>
                </a:lnTo>
                <a:lnTo>
                  <a:pt x="5719" y="18955"/>
                </a:lnTo>
                <a:close/>
                <a:moveTo>
                  <a:pt x="5475" y="18955"/>
                </a:moveTo>
                <a:lnTo>
                  <a:pt x="5305" y="19125"/>
                </a:lnTo>
                <a:lnTo>
                  <a:pt x="5183" y="19296"/>
                </a:lnTo>
                <a:lnTo>
                  <a:pt x="4964" y="19685"/>
                </a:lnTo>
                <a:lnTo>
                  <a:pt x="4818" y="19953"/>
                </a:lnTo>
                <a:lnTo>
                  <a:pt x="4745" y="20099"/>
                </a:lnTo>
                <a:lnTo>
                  <a:pt x="4745" y="20220"/>
                </a:lnTo>
                <a:lnTo>
                  <a:pt x="4210" y="20269"/>
                </a:lnTo>
                <a:lnTo>
                  <a:pt x="4234" y="20196"/>
                </a:lnTo>
                <a:lnTo>
                  <a:pt x="4332" y="19953"/>
                </a:lnTo>
                <a:lnTo>
                  <a:pt x="4429" y="19709"/>
                </a:lnTo>
                <a:lnTo>
                  <a:pt x="4624" y="19369"/>
                </a:lnTo>
                <a:lnTo>
                  <a:pt x="4672" y="19271"/>
                </a:lnTo>
                <a:lnTo>
                  <a:pt x="4697" y="19198"/>
                </a:lnTo>
                <a:lnTo>
                  <a:pt x="4697" y="19101"/>
                </a:lnTo>
                <a:lnTo>
                  <a:pt x="4672" y="19004"/>
                </a:lnTo>
                <a:lnTo>
                  <a:pt x="4551" y="19004"/>
                </a:lnTo>
                <a:lnTo>
                  <a:pt x="4453" y="19077"/>
                </a:lnTo>
                <a:lnTo>
                  <a:pt x="4356" y="19150"/>
                </a:lnTo>
                <a:lnTo>
                  <a:pt x="4259" y="19271"/>
                </a:lnTo>
                <a:lnTo>
                  <a:pt x="4113" y="19490"/>
                </a:lnTo>
                <a:lnTo>
                  <a:pt x="4015" y="19709"/>
                </a:lnTo>
                <a:lnTo>
                  <a:pt x="3869" y="19977"/>
                </a:lnTo>
                <a:lnTo>
                  <a:pt x="3821" y="20123"/>
                </a:lnTo>
                <a:lnTo>
                  <a:pt x="3796" y="20293"/>
                </a:lnTo>
                <a:lnTo>
                  <a:pt x="3358" y="20318"/>
                </a:lnTo>
                <a:lnTo>
                  <a:pt x="3383" y="20172"/>
                </a:lnTo>
                <a:lnTo>
                  <a:pt x="3456" y="19928"/>
                </a:lnTo>
                <a:lnTo>
                  <a:pt x="3553" y="19709"/>
                </a:lnTo>
                <a:lnTo>
                  <a:pt x="3748" y="19320"/>
                </a:lnTo>
                <a:lnTo>
                  <a:pt x="3967" y="18955"/>
                </a:lnTo>
                <a:close/>
                <a:moveTo>
                  <a:pt x="1850" y="19028"/>
                </a:moveTo>
                <a:lnTo>
                  <a:pt x="2166" y="19052"/>
                </a:lnTo>
                <a:lnTo>
                  <a:pt x="2507" y="19052"/>
                </a:lnTo>
                <a:lnTo>
                  <a:pt x="2239" y="19393"/>
                </a:lnTo>
                <a:lnTo>
                  <a:pt x="1971" y="19758"/>
                </a:lnTo>
                <a:lnTo>
                  <a:pt x="1777" y="20099"/>
                </a:lnTo>
                <a:lnTo>
                  <a:pt x="1704" y="20245"/>
                </a:lnTo>
                <a:lnTo>
                  <a:pt x="1655" y="20366"/>
                </a:lnTo>
                <a:lnTo>
                  <a:pt x="1558" y="20366"/>
                </a:lnTo>
                <a:lnTo>
                  <a:pt x="1217" y="20342"/>
                </a:lnTo>
                <a:lnTo>
                  <a:pt x="876" y="20318"/>
                </a:lnTo>
                <a:lnTo>
                  <a:pt x="1144" y="20001"/>
                </a:lnTo>
                <a:lnTo>
                  <a:pt x="1363" y="19685"/>
                </a:lnTo>
                <a:lnTo>
                  <a:pt x="1606" y="19344"/>
                </a:lnTo>
                <a:lnTo>
                  <a:pt x="1850" y="19028"/>
                </a:lnTo>
                <a:close/>
                <a:moveTo>
                  <a:pt x="3675" y="18955"/>
                </a:moveTo>
                <a:lnTo>
                  <a:pt x="3553" y="19077"/>
                </a:lnTo>
                <a:lnTo>
                  <a:pt x="3431" y="19223"/>
                </a:lnTo>
                <a:lnTo>
                  <a:pt x="3261" y="19539"/>
                </a:lnTo>
                <a:lnTo>
                  <a:pt x="3164" y="19709"/>
                </a:lnTo>
                <a:lnTo>
                  <a:pt x="3066" y="19904"/>
                </a:lnTo>
                <a:lnTo>
                  <a:pt x="3018" y="20123"/>
                </a:lnTo>
                <a:lnTo>
                  <a:pt x="2993" y="20220"/>
                </a:lnTo>
                <a:lnTo>
                  <a:pt x="2993" y="20342"/>
                </a:lnTo>
                <a:lnTo>
                  <a:pt x="2044" y="20391"/>
                </a:lnTo>
                <a:lnTo>
                  <a:pt x="2239" y="20123"/>
                </a:lnTo>
                <a:lnTo>
                  <a:pt x="2361" y="19928"/>
                </a:lnTo>
                <a:lnTo>
                  <a:pt x="2677" y="19442"/>
                </a:lnTo>
                <a:lnTo>
                  <a:pt x="2872" y="19198"/>
                </a:lnTo>
                <a:lnTo>
                  <a:pt x="2969" y="19101"/>
                </a:lnTo>
                <a:lnTo>
                  <a:pt x="3066" y="19004"/>
                </a:lnTo>
                <a:lnTo>
                  <a:pt x="3675" y="18955"/>
                </a:lnTo>
                <a:close/>
                <a:moveTo>
                  <a:pt x="6643" y="0"/>
                </a:moveTo>
                <a:lnTo>
                  <a:pt x="5792" y="25"/>
                </a:lnTo>
                <a:lnTo>
                  <a:pt x="4940" y="49"/>
                </a:lnTo>
                <a:lnTo>
                  <a:pt x="3261" y="146"/>
                </a:lnTo>
                <a:lnTo>
                  <a:pt x="2093" y="195"/>
                </a:lnTo>
                <a:lnTo>
                  <a:pt x="1898" y="195"/>
                </a:lnTo>
                <a:lnTo>
                  <a:pt x="1704" y="244"/>
                </a:lnTo>
                <a:lnTo>
                  <a:pt x="1655" y="219"/>
                </a:lnTo>
                <a:lnTo>
                  <a:pt x="1582" y="195"/>
                </a:lnTo>
                <a:lnTo>
                  <a:pt x="1509" y="219"/>
                </a:lnTo>
                <a:lnTo>
                  <a:pt x="1460" y="268"/>
                </a:lnTo>
                <a:lnTo>
                  <a:pt x="1412" y="390"/>
                </a:lnTo>
                <a:lnTo>
                  <a:pt x="1363" y="511"/>
                </a:lnTo>
                <a:lnTo>
                  <a:pt x="1339" y="755"/>
                </a:lnTo>
                <a:lnTo>
                  <a:pt x="1339" y="1047"/>
                </a:lnTo>
                <a:lnTo>
                  <a:pt x="1387" y="1314"/>
                </a:lnTo>
                <a:lnTo>
                  <a:pt x="1217" y="1290"/>
                </a:lnTo>
                <a:lnTo>
                  <a:pt x="1047" y="1290"/>
                </a:lnTo>
                <a:lnTo>
                  <a:pt x="730" y="1314"/>
                </a:lnTo>
                <a:lnTo>
                  <a:pt x="560" y="1314"/>
                </a:lnTo>
                <a:lnTo>
                  <a:pt x="365" y="1338"/>
                </a:lnTo>
                <a:lnTo>
                  <a:pt x="268" y="1363"/>
                </a:lnTo>
                <a:lnTo>
                  <a:pt x="195" y="1411"/>
                </a:lnTo>
                <a:lnTo>
                  <a:pt x="146" y="1460"/>
                </a:lnTo>
                <a:lnTo>
                  <a:pt x="122" y="1557"/>
                </a:lnTo>
                <a:lnTo>
                  <a:pt x="122" y="1630"/>
                </a:lnTo>
                <a:lnTo>
                  <a:pt x="98" y="1874"/>
                </a:lnTo>
                <a:lnTo>
                  <a:pt x="73" y="2117"/>
                </a:lnTo>
                <a:lnTo>
                  <a:pt x="49" y="2652"/>
                </a:lnTo>
                <a:lnTo>
                  <a:pt x="73" y="3674"/>
                </a:lnTo>
                <a:lnTo>
                  <a:pt x="49" y="4891"/>
                </a:lnTo>
                <a:lnTo>
                  <a:pt x="25" y="6083"/>
                </a:lnTo>
                <a:lnTo>
                  <a:pt x="49" y="6765"/>
                </a:lnTo>
                <a:lnTo>
                  <a:pt x="49" y="7446"/>
                </a:lnTo>
                <a:lnTo>
                  <a:pt x="122" y="8809"/>
                </a:lnTo>
                <a:lnTo>
                  <a:pt x="219" y="10171"/>
                </a:lnTo>
                <a:lnTo>
                  <a:pt x="317" y="11534"/>
                </a:lnTo>
                <a:lnTo>
                  <a:pt x="341" y="12166"/>
                </a:lnTo>
                <a:lnTo>
                  <a:pt x="341" y="12799"/>
                </a:lnTo>
                <a:lnTo>
                  <a:pt x="292" y="14064"/>
                </a:lnTo>
                <a:lnTo>
                  <a:pt x="244" y="15330"/>
                </a:lnTo>
                <a:lnTo>
                  <a:pt x="171" y="16595"/>
                </a:lnTo>
                <a:lnTo>
                  <a:pt x="73" y="17519"/>
                </a:lnTo>
                <a:lnTo>
                  <a:pt x="49" y="17982"/>
                </a:lnTo>
                <a:lnTo>
                  <a:pt x="0" y="18444"/>
                </a:lnTo>
                <a:lnTo>
                  <a:pt x="0" y="18931"/>
                </a:lnTo>
                <a:lnTo>
                  <a:pt x="25" y="19393"/>
                </a:lnTo>
                <a:lnTo>
                  <a:pt x="98" y="19831"/>
                </a:lnTo>
                <a:lnTo>
                  <a:pt x="146" y="20050"/>
                </a:lnTo>
                <a:lnTo>
                  <a:pt x="219" y="20269"/>
                </a:lnTo>
                <a:lnTo>
                  <a:pt x="292" y="20366"/>
                </a:lnTo>
                <a:lnTo>
                  <a:pt x="365" y="20415"/>
                </a:lnTo>
                <a:lnTo>
                  <a:pt x="463" y="20439"/>
                </a:lnTo>
                <a:lnTo>
                  <a:pt x="560" y="20415"/>
                </a:lnTo>
                <a:lnTo>
                  <a:pt x="584" y="20512"/>
                </a:lnTo>
                <a:lnTo>
                  <a:pt x="633" y="20610"/>
                </a:lnTo>
                <a:lnTo>
                  <a:pt x="706" y="20658"/>
                </a:lnTo>
                <a:lnTo>
                  <a:pt x="803" y="20731"/>
                </a:lnTo>
                <a:lnTo>
                  <a:pt x="1047" y="20804"/>
                </a:lnTo>
                <a:lnTo>
                  <a:pt x="1339" y="20853"/>
                </a:lnTo>
                <a:lnTo>
                  <a:pt x="1631" y="20877"/>
                </a:lnTo>
                <a:lnTo>
                  <a:pt x="1923" y="20877"/>
                </a:lnTo>
                <a:lnTo>
                  <a:pt x="2312" y="20853"/>
                </a:lnTo>
                <a:lnTo>
                  <a:pt x="3188" y="20829"/>
                </a:lnTo>
                <a:lnTo>
                  <a:pt x="4064" y="20780"/>
                </a:lnTo>
                <a:lnTo>
                  <a:pt x="5792" y="20683"/>
                </a:lnTo>
                <a:lnTo>
                  <a:pt x="7057" y="20634"/>
                </a:lnTo>
                <a:lnTo>
                  <a:pt x="8346" y="20585"/>
                </a:lnTo>
                <a:lnTo>
                  <a:pt x="9612" y="20585"/>
                </a:lnTo>
                <a:lnTo>
                  <a:pt x="10901" y="20610"/>
                </a:lnTo>
                <a:lnTo>
                  <a:pt x="12240" y="20634"/>
                </a:lnTo>
                <a:lnTo>
                  <a:pt x="12337" y="20658"/>
                </a:lnTo>
                <a:lnTo>
                  <a:pt x="12434" y="20658"/>
                </a:lnTo>
                <a:lnTo>
                  <a:pt x="12483" y="20634"/>
                </a:lnTo>
                <a:lnTo>
                  <a:pt x="13262" y="20634"/>
                </a:lnTo>
                <a:lnTo>
                  <a:pt x="14065" y="20585"/>
                </a:lnTo>
                <a:lnTo>
                  <a:pt x="14843" y="20512"/>
                </a:lnTo>
                <a:lnTo>
                  <a:pt x="15622" y="20391"/>
                </a:lnTo>
                <a:lnTo>
                  <a:pt x="15695" y="20366"/>
                </a:lnTo>
                <a:lnTo>
                  <a:pt x="15743" y="20342"/>
                </a:lnTo>
                <a:lnTo>
                  <a:pt x="15865" y="20318"/>
                </a:lnTo>
                <a:lnTo>
                  <a:pt x="15962" y="20269"/>
                </a:lnTo>
                <a:lnTo>
                  <a:pt x="16035" y="20172"/>
                </a:lnTo>
                <a:lnTo>
                  <a:pt x="16035" y="20123"/>
                </a:lnTo>
                <a:lnTo>
                  <a:pt x="16035" y="20050"/>
                </a:lnTo>
                <a:lnTo>
                  <a:pt x="16011" y="19807"/>
                </a:lnTo>
                <a:lnTo>
                  <a:pt x="15987" y="19563"/>
                </a:lnTo>
                <a:lnTo>
                  <a:pt x="15938" y="19320"/>
                </a:lnTo>
                <a:lnTo>
                  <a:pt x="15938" y="19077"/>
                </a:lnTo>
                <a:lnTo>
                  <a:pt x="16425" y="19028"/>
                </a:lnTo>
                <a:lnTo>
                  <a:pt x="16522" y="18979"/>
                </a:lnTo>
                <a:lnTo>
                  <a:pt x="16619" y="18906"/>
                </a:lnTo>
                <a:lnTo>
                  <a:pt x="16668" y="18833"/>
                </a:lnTo>
                <a:lnTo>
                  <a:pt x="16717" y="18760"/>
                </a:lnTo>
                <a:lnTo>
                  <a:pt x="16790" y="18347"/>
                </a:lnTo>
                <a:lnTo>
                  <a:pt x="16838" y="17933"/>
                </a:lnTo>
                <a:lnTo>
                  <a:pt x="16863" y="17519"/>
                </a:lnTo>
                <a:lnTo>
                  <a:pt x="16863" y="17106"/>
                </a:lnTo>
                <a:lnTo>
                  <a:pt x="16863" y="16254"/>
                </a:lnTo>
                <a:lnTo>
                  <a:pt x="16863" y="15427"/>
                </a:lnTo>
                <a:lnTo>
                  <a:pt x="16838" y="14429"/>
                </a:lnTo>
                <a:lnTo>
                  <a:pt x="16838" y="13432"/>
                </a:lnTo>
                <a:lnTo>
                  <a:pt x="16765" y="11412"/>
                </a:lnTo>
                <a:lnTo>
                  <a:pt x="16765" y="10414"/>
                </a:lnTo>
                <a:lnTo>
                  <a:pt x="16765" y="9417"/>
                </a:lnTo>
                <a:lnTo>
                  <a:pt x="16814" y="7422"/>
                </a:lnTo>
                <a:lnTo>
                  <a:pt x="16814" y="6473"/>
                </a:lnTo>
                <a:lnTo>
                  <a:pt x="16838" y="5499"/>
                </a:lnTo>
                <a:lnTo>
                  <a:pt x="16814" y="5013"/>
                </a:lnTo>
                <a:lnTo>
                  <a:pt x="16765" y="4550"/>
                </a:lnTo>
                <a:lnTo>
                  <a:pt x="16717" y="4064"/>
                </a:lnTo>
                <a:lnTo>
                  <a:pt x="16619" y="3601"/>
                </a:lnTo>
                <a:lnTo>
                  <a:pt x="16595" y="3553"/>
                </a:lnTo>
                <a:lnTo>
                  <a:pt x="16522" y="3504"/>
                </a:lnTo>
                <a:lnTo>
                  <a:pt x="16425" y="3334"/>
                </a:lnTo>
                <a:lnTo>
                  <a:pt x="16303" y="3188"/>
                </a:lnTo>
                <a:lnTo>
                  <a:pt x="16060" y="2896"/>
                </a:lnTo>
                <a:lnTo>
                  <a:pt x="15792" y="2604"/>
                </a:lnTo>
                <a:lnTo>
                  <a:pt x="15524" y="2336"/>
                </a:lnTo>
                <a:lnTo>
                  <a:pt x="14989" y="1801"/>
                </a:lnTo>
                <a:lnTo>
                  <a:pt x="14503" y="1338"/>
                </a:lnTo>
                <a:lnTo>
                  <a:pt x="14259" y="1119"/>
                </a:lnTo>
                <a:lnTo>
                  <a:pt x="14016" y="901"/>
                </a:lnTo>
                <a:lnTo>
                  <a:pt x="13700" y="633"/>
                </a:lnTo>
                <a:lnTo>
                  <a:pt x="13554" y="487"/>
                </a:lnTo>
                <a:lnTo>
                  <a:pt x="13383" y="390"/>
                </a:lnTo>
                <a:lnTo>
                  <a:pt x="13335" y="317"/>
                </a:lnTo>
                <a:lnTo>
                  <a:pt x="13310" y="292"/>
                </a:lnTo>
                <a:lnTo>
                  <a:pt x="13237" y="268"/>
                </a:lnTo>
                <a:lnTo>
                  <a:pt x="13164" y="244"/>
                </a:lnTo>
                <a:lnTo>
                  <a:pt x="9904" y="73"/>
                </a:lnTo>
                <a:lnTo>
                  <a:pt x="8273" y="25"/>
                </a:lnTo>
                <a:lnTo>
                  <a:pt x="664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6" name="Google Shape;2446;p49"/>
          <p:cNvSpPr/>
          <p:nvPr/>
        </p:nvSpPr>
        <p:spPr>
          <a:xfrm>
            <a:off x="2191707" y="1190779"/>
            <a:ext cx="297680" cy="256051"/>
          </a:xfrm>
          <a:custGeom>
            <a:avLst/>
            <a:gdLst/>
            <a:ahLst/>
            <a:cxnLst/>
            <a:rect l="l" t="t" r="r" b="b"/>
            <a:pathLst>
              <a:path w="17398" h="14965" extrusionOk="0">
                <a:moveTo>
                  <a:pt x="4258" y="12069"/>
                </a:moveTo>
                <a:lnTo>
                  <a:pt x="4599" y="12093"/>
                </a:lnTo>
                <a:lnTo>
                  <a:pt x="4769" y="12093"/>
                </a:lnTo>
                <a:lnTo>
                  <a:pt x="4721" y="12264"/>
                </a:lnTo>
                <a:lnTo>
                  <a:pt x="4672" y="12458"/>
                </a:lnTo>
                <a:lnTo>
                  <a:pt x="4672" y="12580"/>
                </a:lnTo>
                <a:lnTo>
                  <a:pt x="4477" y="12580"/>
                </a:lnTo>
                <a:lnTo>
                  <a:pt x="4307" y="12215"/>
                </a:lnTo>
                <a:lnTo>
                  <a:pt x="4258" y="12069"/>
                </a:lnTo>
                <a:close/>
                <a:moveTo>
                  <a:pt x="3991" y="12069"/>
                </a:moveTo>
                <a:lnTo>
                  <a:pt x="3991" y="12166"/>
                </a:lnTo>
                <a:lnTo>
                  <a:pt x="3991" y="12239"/>
                </a:lnTo>
                <a:lnTo>
                  <a:pt x="4015" y="12434"/>
                </a:lnTo>
                <a:lnTo>
                  <a:pt x="4064" y="12580"/>
                </a:lnTo>
                <a:lnTo>
                  <a:pt x="3553" y="12629"/>
                </a:lnTo>
                <a:lnTo>
                  <a:pt x="3529" y="12531"/>
                </a:lnTo>
                <a:lnTo>
                  <a:pt x="3504" y="12434"/>
                </a:lnTo>
                <a:lnTo>
                  <a:pt x="3480" y="12361"/>
                </a:lnTo>
                <a:lnTo>
                  <a:pt x="3456" y="12118"/>
                </a:lnTo>
                <a:lnTo>
                  <a:pt x="3456" y="12093"/>
                </a:lnTo>
                <a:lnTo>
                  <a:pt x="3991" y="12069"/>
                </a:lnTo>
                <a:close/>
                <a:moveTo>
                  <a:pt x="4940" y="12093"/>
                </a:moveTo>
                <a:lnTo>
                  <a:pt x="5499" y="12166"/>
                </a:lnTo>
                <a:lnTo>
                  <a:pt x="5475" y="12264"/>
                </a:lnTo>
                <a:lnTo>
                  <a:pt x="5451" y="12361"/>
                </a:lnTo>
                <a:lnTo>
                  <a:pt x="5451" y="12483"/>
                </a:lnTo>
                <a:lnTo>
                  <a:pt x="5475" y="12629"/>
                </a:lnTo>
                <a:lnTo>
                  <a:pt x="5378" y="12604"/>
                </a:lnTo>
                <a:lnTo>
                  <a:pt x="5061" y="12604"/>
                </a:lnTo>
                <a:lnTo>
                  <a:pt x="5061" y="12531"/>
                </a:lnTo>
                <a:lnTo>
                  <a:pt x="4988" y="12312"/>
                </a:lnTo>
                <a:lnTo>
                  <a:pt x="4940" y="12093"/>
                </a:lnTo>
                <a:close/>
                <a:moveTo>
                  <a:pt x="13699" y="12069"/>
                </a:moveTo>
                <a:lnTo>
                  <a:pt x="13651" y="12215"/>
                </a:lnTo>
                <a:lnTo>
                  <a:pt x="13602" y="12361"/>
                </a:lnTo>
                <a:lnTo>
                  <a:pt x="13602" y="12653"/>
                </a:lnTo>
                <a:lnTo>
                  <a:pt x="13188" y="12653"/>
                </a:lnTo>
                <a:lnTo>
                  <a:pt x="13115" y="12385"/>
                </a:lnTo>
                <a:lnTo>
                  <a:pt x="13091" y="12093"/>
                </a:lnTo>
                <a:lnTo>
                  <a:pt x="13699" y="12069"/>
                </a:lnTo>
                <a:close/>
                <a:moveTo>
                  <a:pt x="13845" y="12069"/>
                </a:moveTo>
                <a:lnTo>
                  <a:pt x="14381" y="12093"/>
                </a:lnTo>
                <a:lnTo>
                  <a:pt x="14332" y="12215"/>
                </a:lnTo>
                <a:lnTo>
                  <a:pt x="14283" y="12361"/>
                </a:lnTo>
                <a:lnTo>
                  <a:pt x="14283" y="12507"/>
                </a:lnTo>
                <a:lnTo>
                  <a:pt x="14283" y="12677"/>
                </a:lnTo>
                <a:lnTo>
                  <a:pt x="13943" y="12653"/>
                </a:lnTo>
                <a:lnTo>
                  <a:pt x="13943" y="12361"/>
                </a:lnTo>
                <a:lnTo>
                  <a:pt x="13894" y="12215"/>
                </a:lnTo>
                <a:lnTo>
                  <a:pt x="13845" y="12069"/>
                </a:lnTo>
                <a:close/>
                <a:moveTo>
                  <a:pt x="3188" y="12093"/>
                </a:moveTo>
                <a:lnTo>
                  <a:pt x="3139" y="12215"/>
                </a:lnTo>
                <a:lnTo>
                  <a:pt x="3139" y="12434"/>
                </a:lnTo>
                <a:lnTo>
                  <a:pt x="3139" y="12556"/>
                </a:lnTo>
                <a:lnTo>
                  <a:pt x="3164" y="12653"/>
                </a:lnTo>
                <a:lnTo>
                  <a:pt x="2750" y="12726"/>
                </a:lnTo>
                <a:lnTo>
                  <a:pt x="2677" y="12726"/>
                </a:lnTo>
                <a:lnTo>
                  <a:pt x="2701" y="12677"/>
                </a:lnTo>
                <a:lnTo>
                  <a:pt x="2701" y="12629"/>
                </a:lnTo>
                <a:lnTo>
                  <a:pt x="2701" y="12580"/>
                </a:lnTo>
                <a:lnTo>
                  <a:pt x="2653" y="12531"/>
                </a:lnTo>
                <a:lnTo>
                  <a:pt x="2628" y="12458"/>
                </a:lnTo>
                <a:lnTo>
                  <a:pt x="2604" y="12361"/>
                </a:lnTo>
                <a:lnTo>
                  <a:pt x="2580" y="12166"/>
                </a:lnTo>
                <a:lnTo>
                  <a:pt x="3188" y="12093"/>
                </a:lnTo>
                <a:close/>
                <a:moveTo>
                  <a:pt x="5694" y="12215"/>
                </a:moveTo>
                <a:lnTo>
                  <a:pt x="5986" y="12288"/>
                </a:lnTo>
                <a:lnTo>
                  <a:pt x="6278" y="12361"/>
                </a:lnTo>
                <a:lnTo>
                  <a:pt x="6229" y="12507"/>
                </a:lnTo>
                <a:lnTo>
                  <a:pt x="6229" y="12677"/>
                </a:lnTo>
                <a:lnTo>
                  <a:pt x="6229" y="12726"/>
                </a:lnTo>
                <a:lnTo>
                  <a:pt x="5791" y="12653"/>
                </a:lnTo>
                <a:lnTo>
                  <a:pt x="5767" y="12531"/>
                </a:lnTo>
                <a:lnTo>
                  <a:pt x="5743" y="12410"/>
                </a:lnTo>
                <a:lnTo>
                  <a:pt x="5694" y="12215"/>
                </a:lnTo>
                <a:close/>
                <a:moveTo>
                  <a:pt x="13383" y="487"/>
                </a:moveTo>
                <a:lnTo>
                  <a:pt x="13699" y="511"/>
                </a:lnTo>
                <a:lnTo>
                  <a:pt x="14308" y="584"/>
                </a:lnTo>
                <a:lnTo>
                  <a:pt x="14648" y="657"/>
                </a:lnTo>
                <a:lnTo>
                  <a:pt x="14989" y="730"/>
                </a:lnTo>
                <a:lnTo>
                  <a:pt x="15305" y="827"/>
                </a:lnTo>
                <a:lnTo>
                  <a:pt x="15646" y="949"/>
                </a:lnTo>
                <a:lnTo>
                  <a:pt x="15938" y="1095"/>
                </a:lnTo>
                <a:lnTo>
                  <a:pt x="16230" y="1265"/>
                </a:lnTo>
                <a:lnTo>
                  <a:pt x="16498" y="1484"/>
                </a:lnTo>
                <a:lnTo>
                  <a:pt x="16741" y="1728"/>
                </a:lnTo>
                <a:lnTo>
                  <a:pt x="16741" y="1801"/>
                </a:lnTo>
                <a:lnTo>
                  <a:pt x="16790" y="2020"/>
                </a:lnTo>
                <a:lnTo>
                  <a:pt x="16838" y="2214"/>
                </a:lnTo>
                <a:lnTo>
                  <a:pt x="16887" y="2652"/>
                </a:lnTo>
                <a:lnTo>
                  <a:pt x="16887" y="3066"/>
                </a:lnTo>
                <a:lnTo>
                  <a:pt x="16911" y="3504"/>
                </a:lnTo>
                <a:lnTo>
                  <a:pt x="16887" y="4477"/>
                </a:lnTo>
                <a:lnTo>
                  <a:pt x="16863" y="5475"/>
                </a:lnTo>
                <a:lnTo>
                  <a:pt x="16814" y="6983"/>
                </a:lnTo>
                <a:lnTo>
                  <a:pt x="16790" y="8492"/>
                </a:lnTo>
                <a:lnTo>
                  <a:pt x="16838" y="10244"/>
                </a:lnTo>
                <a:lnTo>
                  <a:pt x="16838" y="11120"/>
                </a:lnTo>
                <a:lnTo>
                  <a:pt x="16790" y="11996"/>
                </a:lnTo>
                <a:lnTo>
                  <a:pt x="16473" y="11947"/>
                </a:lnTo>
                <a:lnTo>
                  <a:pt x="16181" y="11874"/>
                </a:lnTo>
                <a:lnTo>
                  <a:pt x="15622" y="11753"/>
                </a:lnTo>
                <a:lnTo>
                  <a:pt x="15354" y="11680"/>
                </a:lnTo>
                <a:lnTo>
                  <a:pt x="15062" y="11655"/>
                </a:lnTo>
                <a:lnTo>
                  <a:pt x="14405" y="11607"/>
                </a:lnTo>
                <a:lnTo>
                  <a:pt x="13724" y="11582"/>
                </a:lnTo>
                <a:lnTo>
                  <a:pt x="13067" y="11607"/>
                </a:lnTo>
                <a:lnTo>
                  <a:pt x="12385" y="11655"/>
                </a:lnTo>
                <a:lnTo>
                  <a:pt x="11850" y="11704"/>
                </a:lnTo>
                <a:lnTo>
                  <a:pt x="11315" y="11801"/>
                </a:lnTo>
                <a:lnTo>
                  <a:pt x="10780" y="11923"/>
                </a:lnTo>
                <a:lnTo>
                  <a:pt x="10269" y="12118"/>
                </a:lnTo>
                <a:lnTo>
                  <a:pt x="10025" y="12215"/>
                </a:lnTo>
                <a:lnTo>
                  <a:pt x="9733" y="12361"/>
                </a:lnTo>
                <a:lnTo>
                  <a:pt x="9417" y="12531"/>
                </a:lnTo>
                <a:lnTo>
                  <a:pt x="9149" y="12726"/>
                </a:lnTo>
                <a:lnTo>
                  <a:pt x="9101" y="11363"/>
                </a:lnTo>
                <a:lnTo>
                  <a:pt x="9052" y="10001"/>
                </a:lnTo>
                <a:lnTo>
                  <a:pt x="8979" y="8662"/>
                </a:lnTo>
                <a:lnTo>
                  <a:pt x="8955" y="7300"/>
                </a:lnTo>
                <a:lnTo>
                  <a:pt x="8955" y="5913"/>
                </a:lnTo>
                <a:lnTo>
                  <a:pt x="8930" y="4526"/>
                </a:lnTo>
                <a:lnTo>
                  <a:pt x="8930" y="3942"/>
                </a:lnTo>
                <a:lnTo>
                  <a:pt x="8930" y="3358"/>
                </a:lnTo>
                <a:lnTo>
                  <a:pt x="8930" y="2774"/>
                </a:lnTo>
                <a:lnTo>
                  <a:pt x="8930" y="2214"/>
                </a:lnTo>
                <a:lnTo>
                  <a:pt x="8930" y="2166"/>
                </a:lnTo>
                <a:lnTo>
                  <a:pt x="9222" y="2020"/>
                </a:lnTo>
                <a:lnTo>
                  <a:pt x="9490" y="1849"/>
                </a:lnTo>
                <a:lnTo>
                  <a:pt x="9758" y="1679"/>
                </a:lnTo>
                <a:lnTo>
                  <a:pt x="10001" y="1533"/>
                </a:lnTo>
                <a:lnTo>
                  <a:pt x="10877" y="1046"/>
                </a:lnTo>
                <a:lnTo>
                  <a:pt x="11339" y="827"/>
                </a:lnTo>
                <a:lnTo>
                  <a:pt x="11777" y="657"/>
                </a:lnTo>
                <a:lnTo>
                  <a:pt x="12069" y="560"/>
                </a:lnTo>
                <a:lnTo>
                  <a:pt x="12385" y="511"/>
                </a:lnTo>
                <a:lnTo>
                  <a:pt x="12702" y="487"/>
                </a:lnTo>
                <a:close/>
                <a:moveTo>
                  <a:pt x="12872" y="12093"/>
                </a:moveTo>
                <a:lnTo>
                  <a:pt x="12823" y="12166"/>
                </a:lnTo>
                <a:lnTo>
                  <a:pt x="12775" y="12264"/>
                </a:lnTo>
                <a:lnTo>
                  <a:pt x="12750" y="12361"/>
                </a:lnTo>
                <a:lnTo>
                  <a:pt x="12750" y="12458"/>
                </a:lnTo>
                <a:lnTo>
                  <a:pt x="12775" y="12677"/>
                </a:lnTo>
                <a:lnTo>
                  <a:pt x="12215" y="12726"/>
                </a:lnTo>
                <a:lnTo>
                  <a:pt x="12215" y="12702"/>
                </a:lnTo>
                <a:lnTo>
                  <a:pt x="12191" y="12629"/>
                </a:lnTo>
                <a:lnTo>
                  <a:pt x="12166" y="12580"/>
                </a:lnTo>
                <a:lnTo>
                  <a:pt x="12166" y="12434"/>
                </a:lnTo>
                <a:lnTo>
                  <a:pt x="12166" y="12191"/>
                </a:lnTo>
                <a:lnTo>
                  <a:pt x="12166" y="12166"/>
                </a:lnTo>
                <a:lnTo>
                  <a:pt x="12677" y="12118"/>
                </a:lnTo>
                <a:lnTo>
                  <a:pt x="12872" y="12093"/>
                </a:lnTo>
                <a:close/>
                <a:moveTo>
                  <a:pt x="14673" y="12093"/>
                </a:moveTo>
                <a:lnTo>
                  <a:pt x="15232" y="12166"/>
                </a:lnTo>
                <a:lnTo>
                  <a:pt x="15184" y="12239"/>
                </a:lnTo>
                <a:lnTo>
                  <a:pt x="15135" y="12312"/>
                </a:lnTo>
                <a:lnTo>
                  <a:pt x="15111" y="12410"/>
                </a:lnTo>
                <a:lnTo>
                  <a:pt x="15111" y="12483"/>
                </a:lnTo>
                <a:lnTo>
                  <a:pt x="15135" y="12629"/>
                </a:lnTo>
                <a:lnTo>
                  <a:pt x="15159" y="12775"/>
                </a:lnTo>
                <a:lnTo>
                  <a:pt x="15159" y="12775"/>
                </a:lnTo>
                <a:lnTo>
                  <a:pt x="14648" y="12702"/>
                </a:lnTo>
                <a:lnTo>
                  <a:pt x="14673" y="12410"/>
                </a:lnTo>
                <a:lnTo>
                  <a:pt x="14673" y="12239"/>
                </a:lnTo>
                <a:lnTo>
                  <a:pt x="14673" y="12093"/>
                </a:lnTo>
                <a:close/>
                <a:moveTo>
                  <a:pt x="6521" y="12458"/>
                </a:moveTo>
                <a:lnTo>
                  <a:pt x="6838" y="12580"/>
                </a:lnTo>
                <a:lnTo>
                  <a:pt x="6789" y="12702"/>
                </a:lnTo>
                <a:lnTo>
                  <a:pt x="6765" y="12848"/>
                </a:lnTo>
                <a:lnTo>
                  <a:pt x="6667" y="12799"/>
                </a:lnTo>
                <a:lnTo>
                  <a:pt x="6570" y="12629"/>
                </a:lnTo>
                <a:lnTo>
                  <a:pt x="6521" y="12458"/>
                </a:lnTo>
                <a:close/>
                <a:moveTo>
                  <a:pt x="2215" y="12239"/>
                </a:moveTo>
                <a:lnTo>
                  <a:pt x="2190" y="12361"/>
                </a:lnTo>
                <a:lnTo>
                  <a:pt x="2215" y="12507"/>
                </a:lnTo>
                <a:lnTo>
                  <a:pt x="2239" y="12629"/>
                </a:lnTo>
                <a:lnTo>
                  <a:pt x="2312" y="12750"/>
                </a:lnTo>
                <a:lnTo>
                  <a:pt x="2336" y="12775"/>
                </a:lnTo>
                <a:lnTo>
                  <a:pt x="1850" y="12872"/>
                </a:lnTo>
                <a:lnTo>
                  <a:pt x="1850" y="12604"/>
                </a:lnTo>
                <a:lnTo>
                  <a:pt x="1850" y="12312"/>
                </a:lnTo>
                <a:lnTo>
                  <a:pt x="2215" y="12239"/>
                </a:lnTo>
                <a:close/>
                <a:moveTo>
                  <a:pt x="11850" y="12191"/>
                </a:moveTo>
                <a:lnTo>
                  <a:pt x="11826" y="12385"/>
                </a:lnTo>
                <a:lnTo>
                  <a:pt x="11826" y="12580"/>
                </a:lnTo>
                <a:lnTo>
                  <a:pt x="11850" y="12775"/>
                </a:lnTo>
                <a:lnTo>
                  <a:pt x="11315" y="12848"/>
                </a:lnTo>
                <a:lnTo>
                  <a:pt x="11242" y="12872"/>
                </a:lnTo>
                <a:lnTo>
                  <a:pt x="11193" y="12823"/>
                </a:lnTo>
                <a:lnTo>
                  <a:pt x="11193" y="12775"/>
                </a:lnTo>
                <a:lnTo>
                  <a:pt x="11193" y="12580"/>
                </a:lnTo>
                <a:lnTo>
                  <a:pt x="11193" y="12410"/>
                </a:lnTo>
                <a:lnTo>
                  <a:pt x="11169" y="12337"/>
                </a:lnTo>
                <a:lnTo>
                  <a:pt x="11510" y="12239"/>
                </a:lnTo>
                <a:lnTo>
                  <a:pt x="11850" y="12191"/>
                </a:lnTo>
                <a:close/>
                <a:moveTo>
                  <a:pt x="4842" y="511"/>
                </a:moveTo>
                <a:lnTo>
                  <a:pt x="5183" y="535"/>
                </a:lnTo>
                <a:lnTo>
                  <a:pt x="5548" y="584"/>
                </a:lnTo>
                <a:lnTo>
                  <a:pt x="5889" y="657"/>
                </a:lnTo>
                <a:lnTo>
                  <a:pt x="6229" y="754"/>
                </a:lnTo>
                <a:lnTo>
                  <a:pt x="6546" y="876"/>
                </a:lnTo>
                <a:lnTo>
                  <a:pt x="6862" y="1022"/>
                </a:lnTo>
                <a:lnTo>
                  <a:pt x="7178" y="1168"/>
                </a:lnTo>
                <a:lnTo>
                  <a:pt x="7470" y="1363"/>
                </a:lnTo>
                <a:lnTo>
                  <a:pt x="7738" y="1557"/>
                </a:lnTo>
                <a:lnTo>
                  <a:pt x="8006" y="1801"/>
                </a:lnTo>
                <a:lnTo>
                  <a:pt x="8225" y="2044"/>
                </a:lnTo>
                <a:lnTo>
                  <a:pt x="8444" y="2287"/>
                </a:lnTo>
                <a:lnTo>
                  <a:pt x="8492" y="2360"/>
                </a:lnTo>
                <a:lnTo>
                  <a:pt x="8444" y="2847"/>
                </a:lnTo>
                <a:lnTo>
                  <a:pt x="8419" y="3358"/>
                </a:lnTo>
                <a:lnTo>
                  <a:pt x="8444" y="4331"/>
                </a:lnTo>
                <a:lnTo>
                  <a:pt x="8468" y="5718"/>
                </a:lnTo>
                <a:lnTo>
                  <a:pt x="8468" y="7105"/>
                </a:lnTo>
                <a:lnTo>
                  <a:pt x="8468" y="7835"/>
                </a:lnTo>
                <a:lnTo>
                  <a:pt x="8492" y="8565"/>
                </a:lnTo>
                <a:lnTo>
                  <a:pt x="8541" y="10049"/>
                </a:lnTo>
                <a:lnTo>
                  <a:pt x="8614" y="11509"/>
                </a:lnTo>
                <a:lnTo>
                  <a:pt x="8663" y="12969"/>
                </a:lnTo>
                <a:lnTo>
                  <a:pt x="8663" y="12969"/>
                </a:lnTo>
                <a:lnTo>
                  <a:pt x="7860" y="12507"/>
                </a:lnTo>
                <a:lnTo>
                  <a:pt x="7446" y="12288"/>
                </a:lnTo>
                <a:lnTo>
                  <a:pt x="7032" y="12069"/>
                </a:lnTo>
                <a:lnTo>
                  <a:pt x="6765" y="11947"/>
                </a:lnTo>
                <a:lnTo>
                  <a:pt x="6497" y="11850"/>
                </a:lnTo>
                <a:lnTo>
                  <a:pt x="6205" y="11777"/>
                </a:lnTo>
                <a:lnTo>
                  <a:pt x="5937" y="11704"/>
                </a:lnTo>
                <a:lnTo>
                  <a:pt x="5353" y="11607"/>
                </a:lnTo>
                <a:lnTo>
                  <a:pt x="4769" y="11534"/>
                </a:lnTo>
                <a:lnTo>
                  <a:pt x="3650" y="11534"/>
                </a:lnTo>
                <a:lnTo>
                  <a:pt x="3066" y="11558"/>
                </a:lnTo>
                <a:lnTo>
                  <a:pt x="2507" y="11631"/>
                </a:lnTo>
                <a:lnTo>
                  <a:pt x="2044" y="11704"/>
                </a:lnTo>
                <a:lnTo>
                  <a:pt x="1533" y="11801"/>
                </a:lnTo>
                <a:lnTo>
                  <a:pt x="1290" y="11874"/>
                </a:lnTo>
                <a:lnTo>
                  <a:pt x="1047" y="11947"/>
                </a:lnTo>
                <a:lnTo>
                  <a:pt x="828" y="12045"/>
                </a:lnTo>
                <a:lnTo>
                  <a:pt x="609" y="12166"/>
                </a:lnTo>
                <a:lnTo>
                  <a:pt x="609" y="12166"/>
                </a:lnTo>
                <a:lnTo>
                  <a:pt x="633" y="11972"/>
                </a:lnTo>
                <a:lnTo>
                  <a:pt x="657" y="11777"/>
                </a:lnTo>
                <a:lnTo>
                  <a:pt x="657" y="11485"/>
                </a:lnTo>
                <a:lnTo>
                  <a:pt x="584" y="10147"/>
                </a:lnTo>
                <a:lnTo>
                  <a:pt x="536" y="9490"/>
                </a:lnTo>
                <a:lnTo>
                  <a:pt x="536" y="8833"/>
                </a:lnTo>
                <a:lnTo>
                  <a:pt x="560" y="7908"/>
                </a:lnTo>
                <a:lnTo>
                  <a:pt x="609" y="7008"/>
                </a:lnTo>
                <a:lnTo>
                  <a:pt x="657" y="6083"/>
                </a:lnTo>
                <a:lnTo>
                  <a:pt x="657" y="5645"/>
                </a:lnTo>
                <a:lnTo>
                  <a:pt x="657" y="5183"/>
                </a:lnTo>
                <a:lnTo>
                  <a:pt x="609" y="4234"/>
                </a:lnTo>
                <a:lnTo>
                  <a:pt x="584" y="3309"/>
                </a:lnTo>
                <a:lnTo>
                  <a:pt x="584" y="2896"/>
                </a:lnTo>
                <a:lnTo>
                  <a:pt x="609" y="2506"/>
                </a:lnTo>
                <a:lnTo>
                  <a:pt x="657" y="1728"/>
                </a:lnTo>
                <a:lnTo>
                  <a:pt x="949" y="1582"/>
                </a:lnTo>
                <a:lnTo>
                  <a:pt x="1241" y="1460"/>
                </a:lnTo>
                <a:lnTo>
                  <a:pt x="1801" y="1241"/>
                </a:lnTo>
                <a:lnTo>
                  <a:pt x="2653" y="949"/>
                </a:lnTo>
                <a:lnTo>
                  <a:pt x="3504" y="681"/>
                </a:lnTo>
                <a:lnTo>
                  <a:pt x="3821" y="608"/>
                </a:lnTo>
                <a:lnTo>
                  <a:pt x="4161" y="535"/>
                </a:lnTo>
                <a:lnTo>
                  <a:pt x="4502" y="511"/>
                </a:lnTo>
                <a:close/>
                <a:moveTo>
                  <a:pt x="15354" y="12191"/>
                </a:moveTo>
                <a:lnTo>
                  <a:pt x="15646" y="12239"/>
                </a:lnTo>
                <a:lnTo>
                  <a:pt x="15938" y="12337"/>
                </a:lnTo>
                <a:lnTo>
                  <a:pt x="15889" y="12507"/>
                </a:lnTo>
                <a:lnTo>
                  <a:pt x="15889" y="12653"/>
                </a:lnTo>
                <a:lnTo>
                  <a:pt x="15889" y="12994"/>
                </a:lnTo>
                <a:lnTo>
                  <a:pt x="15524" y="12872"/>
                </a:lnTo>
                <a:lnTo>
                  <a:pt x="15500" y="12702"/>
                </a:lnTo>
                <a:lnTo>
                  <a:pt x="15427" y="12507"/>
                </a:lnTo>
                <a:lnTo>
                  <a:pt x="15378" y="12337"/>
                </a:lnTo>
                <a:lnTo>
                  <a:pt x="15330" y="12191"/>
                </a:lnTo>
                <a:close/>
                <a:moveTo>
                  <a:pt x="1509" y="12385"/>
                </a:moveTo>
                <a:lnTo>
                  <a:pt x="1460" y="12677"/>
                </a:lnTo>
                <a:lnTo>
                  <a:pt x="1436" y="12848"/>
                </a:lnTo>
                <a:lnTo>
                  <a:pt x="1460" y="13018"/>
                </a:lnTo>
                <a:lnTo>
                  <a:pt x="1290" y="13091"/>
                </a:lnTo>
                <a:lnTo>
                  <a:pt x="1290" y="12969"/>
                </a:lnTo>
                <a:lnTo>
                  <a:pt x="1290" y="12726"/>
                </a:lnTo>
                <a:lnTo>
                  <a:pt x="1266" y="12580"/>
                </a:lnTo>
                <a:lnTo>
                  <a:pt x="1241" y="12458"/>
                </a:lnTo>
                <a:lnTo>
                  <a:pt x="1509" y="12385"/>
                </a:lnTo>
                <a:close/>
                <a:moveTo>
                  <a:pt x="10926" y="12385"/>
                </a:moveTo>
                <a:lnTo>
                  <a:pt x="10877" y="12531"/>
                </a:lnTo>
                <a:lnTo>
                  <a:pt x="10828" y="12750"/>
                </a:lnTo>
                <a:lnTo>
                  <a:pt x="10804" y="12969"/>
                </a:lnTo>
                <a:lnTo>
                  <a:pt x="10366" y="13091"/>
                </a:lnTo>
                <a:lnTo>
                  <a:pt x="10366" y="12921"/>
                </a:lnTo>
                <a:lnTo>
                  <a:pt x="10366" y="12750"/>
                </a:lnTo>
                <a:lnTo>
                  <a:pt x="10366" y="12677"/>
                </a:lnTo>
                <a:lnTo>
                  <a:pt x="10342" y="12604"/>
                </a:lnTo>
                <a:lnTo>
                  <a:pt x="10536" y="12531"/>
                </a:lnTo>
                <a:lnTo>
                  <a:pt x="10926" y="12385"/>
                </a:lnTo>
                <a:close/>
                <a:moveTo>
                  <a:pt x="7105" y="12726"/>
                </a:moveTo>
                <a:lnTo>
                  <a:pt x="7641" y="13018"/>
                </a:lnTo>
                <a:lnTo>
                  <a:pt x="7616" y="13115"/>
                </a:lnTo>
                <a:lnTo>
                  <a:pt x="7616" y="13140"/>
                </a:lnTo>
                <a:lnTo>
                  <a:pt x="7397" y="13042"/>
                </a:lnTo>
                <a:lnTo>
                  <a:pt x="7178" y="12969"/>
                </a:lnTo>
                <a:lnTo>
                  <a:pt x="7130" y="12823"/>
                </a:lnTo>
                <a:lnTo>
                  <a:pt x="7105" y="12726"/>
                </a:lnTo>
                <a:close/>
                <a:moveTo>
                  <a:pt x="16181" y="12410"/>
                </a:moveTo>
                <a:lnTo>
                  <a:pt x="16303" y="12458"/>
                </a:lnTo>
                <a:lnTo>
                  <a:pt x="16254" y="12604"/>
                </a:lnTo>
                <a:lnTo>
                  <a:pt x="16230" y="12775"/>
                </a:lnTo>
                <a:lnTo>
                  <a:pt x="16206" y="13140"/>
                </a:lnTo>
                <a:lnTo>
                  <a:pt x="16157" y="13115"/>
                </a:lnTo>
                <a:lnTo>
                  <a:pt x="16206" y="13067"/>
                </a:lnTo>
                <a:lnTo>
                  <a:pt x="16206" y="12994"/>
                </a:lnTo>
                <a:lnTo>
                  <a:pt x="16181" y="12702"/>
                </a:lnTo>
                <a:lnTo>
                  <a:pt x="16181" y="12410"/>
                </a:lnTo>
                <a:close/>
                <a:moveTo>
                  <a:pt x="10025" y="12750"/>
                </a:moveTo>
                <a:lnTo>
                  <a:pt x="9977" y="12994"/>
                </a:lnTo>
                <a:lnTo>
                  <a:pt x="9928" y="13213"/>
                </a:lnTo>
                <a:lnTo>
                  <a:pt x="9928" y="13261"/>
                </a:lnTo>
                <a:lnTo>
                  <a:pt x="9563" y="13432"/>
                </a:lnTo>
                <a:lnTo>
                  <a:pt x="9563" y="13286"/>
                </a:lnTo>
                <a:lnTo>
                  <a:pt x="9563" y="13164"/>
                </a:lnTo>
                <a:lnTo>
                  <a:pt x="9539" y="13067"/>
                </a:lnTo>
                <a:lnTo>
                  <a:pt x="9539" y="13042"/>
                </a:lnTo>
                <a:lnTo>
                  <a:pt x="9563" y="13018"/>
                </a:lnTo>
                <a:lnTo>
                  <a:pt x="9782" y="12896"/>
                </a:lnTo>
                <a:lnTo>
                  <a:pt x="10025" y="12750"/>
                </a:lnTo>
                <a:close/>
                <a:moveTo>
                  <a:pt x="8030" y="13261"/>
                </a:moveTo>
                <a:lnTo>
                  <a:pt x="8322" y="13432"/>
                </a:lnTo>
                <a:lnTo>
                  <a:pt x="8614" y="13553"/>
                </a:lnTo>
                <a:lnTo>
                  <a:pt x="8565" y="13675"/>
                </a:lnTo>
                <a:lnTo>
                  <a:pt x="8541" y="13870"/>
                </a:lnTo>
                <a:lnTo>
                  <a:pt x="8419" y="13724"/>
                </a:lnTo>
                <a:lnTo>
                  <a:pt x="8298" y="13602"/>
                </a:lnTo>
                <a:lnTo>
                  <a:pt x="8030" y="13383"/>
                </a:lnTo>
                <a:lnTo>
                  <a:pt x="8030" y="13261"/>
                </a:lnTo>
                <a:close/>
                <a:moveTo>
                  <a:pt x="9247" y="13261"/>
                </a:moveTo>
                <a:lnTo>
                  <a:pt x="9247" y="13383"/>
                </a:lnTo>
                <a:lnTo>
                  <a:pt x="9271" y="13578"/>
                </a:lnTo>
                <a:lnTo>
                  <a:pt x="9052" y="13724"/>
                </a:lnTo>
                <a:lnTo>
                  <a:pt x="8857" y="13894"/>
                </a:lnTo>
                <a:lnTo>
                  <a:pt x="8857" y="13699"/>
                </a:lnTo>
                <a:lnTo>
                  <a:pt x="8857" y="13626"/>
                </a:lnTo>
                <a:lnTo>
                  <a:pt x="8930" y="13602"/>
                </a:lnTo>
                <a:lnTo>
                  <a:pt x="8979" y="13553"/>
                </a:lnTo>
                <a:lnTo>
                  <a:pt x="9052" y="13456"/>
                </a:lnTo>
                <a:lnTo>
                  <a:pt x="9101" y="13407"/>
                </a:lnTo>
                <a:lnTo>
                  <a:pt x="9149" y="13334"/>
                </a:lnTo>
                <a:lnTo>
                  <a:pt x="9247" y="13261"/>
                </a:lnTo>
                <a:close/>
                <a:moveTo>
                  <a:pt x="4550" y="0"/>
                </a:moveTo>
                <a:lnTo>
                  <a:pt x="4185" y="24"/>
                </a:lnTo>
                <a:lnTo>
                  <a:pt x="3845" y="49"/>
                </a:lnTo>
                <a:lnTo>
                  <a:pt x="3504" y="122"/>
                </a:lnTo>
                <a:lnTo>
                  <a:pt x="3042" y="243"/>
                </a:lnTo>
                <a:lnTo>
                  <a:pt x="2580" y="414"/>
                </a:lnTo>
                <a:lnTo>
                  <a:pt x="1679" y="754"/>
                </a:lnTo>
                <a:lnTo>
                  <a:pt x="1290" y="876"/>
                </a:lnTo>
                <a:lnTo>
                  <a:pt x="852" y="1046"/>
                </a:lnTo>
                <a:lnTo>
                  <a:pt x="633" y="1168"/>
                </a:lnTo>
                <a:lnTo>
                  <a:pt x="438" y="1290"/>
                </a:lnTo>
                <a:lnTo>
                  <a:pt x="292" y="1436"/>
                </a:lnTo>
                <a:lnTo>
                  <a:pt x="195" y="1606"/>
                </a:lnTo>
                <a:lnTo>
                  <a:pt x="171" y="1703"/>
                </a:lnTo>
                <a:lnTo>
                  <a:pt x="195" y="1801"/>
                </a:lnTo>
                <a:lnTo>
                  <a:pt x="122" y="2093"/>
                </a:lnTo>
                <a:lnTo>
                  <a:pt x="73" y="2409"/>
                </a:lnTo>
                <a:lnTo>
                  <a:pt x="49" y="2725"/>
                </a:lnTo>
                <a:lnTo>
                  <a:pt x="49" y="3066"/>
                </a:lnTo>
                <a:lnTo>
                  <a:pt x="73" y="3699"/>
                </a:lnTo>
                <a:lnTo>
                  <a:pt x="98" y="4331"/>
                </a:lnTo>
                <a:lnTo>
                  <a:pt x="122" y="5183"/>
                </a:lnTo>
                <a:lnTo>
                  <a:pt x="122" y="6034"/>
                </a:lnTo>
                <a:lnTo>
                  <a:pt x="98" y="6886"/>
                </a:lnTo>
                <a:lnTo>
                  <a:pt x="25" y="7738"/>
                </a:lnTo>
                <a:lnTo>
                  <a:pt x="0" y="8468"/>
                </a:lnTo>
                <a:lnTo>
                  <a:pt x="0" y="9198"/>
                </a:lnTo>
                <a:lnTo>
                  <a:pt x="0" y="9928"/>
                </a:lnTo>
                <a:lnTo>
                  <a:pt x="49" y="10633"/>
                </a:lnTo>
                <a:lnTo>
                  <a:pt x="122" y="11680"/>
                </a:lnTo>
                <a:lnTo>
                  <a:pt x="122" y="12045"/>
                </a:lnTo>
                <a:lnTo>
                  <a:pt x="122" y="12166"/>
                </a:lnTo>
                <a:lnTo>
                  <a:pt x="171" y="12264"/>
                </a:lnTo>
                <a:lnTo>
                  <a:pt x="195" y="12337"/>
                </a:lnTo>
                <a:lnTo>
                  <a:pt x="292" y="12385"/>
                </a:lnTo>
                <a:lnTo>
                  <a:pt x="341" y="12410"/>
                </a:lnTo>
                <a:lnTo>
                  <a:pt x="365" y="12507"/>
                </a:lnTo>
                <a:lnTo>
                  <a:pt x="414" y="12580"/>
                </a:lnTo>
                <a:lnTo>
                  <a:pt x="487" y="12629"/>
                </a:lnTo>
                <a:lnTo>
                  <a:pt x="584" y="12629"/>
                </a:lnTo>
                <a:lnTo>
                  <a:pt x="803" y="12580"/>
                </a:lnTo>
                <a:lnTo>
                  <a:pt x="803" y="12896"/>
                </a:lnTo>
                <a:lnTo>
                  <a:pt x="803" y="13188"/>
                </a:lnTo>
                <a:lnTo>
                  <a:pt x="828" y="13334"/>
                </a:lnTo>
                <a:lnTo>
                  <a:pt x="876" y="13480"/>
                </a:lnTo>
                <a:lnTo>
                  <a:pt x="925" y="13529"/>
                </a:lnTo>
                <a:lnTo>
                  <a:pt x="998" y="13578"/>
                </a:lnTo>
                <a:lnTo>
                  <a:pt x="1144" y="13578"/>
                </a:lnTo>
                <a:lnTo>
                  <a:pt x="1217" y="13553"/>
                </a:lnTo>
                <a:lnTo>
                  <a:pt x="1241" y="13529"/>
                </a:lnTo>
                <a:lnTo>
                  <a:pt x="1363" y="13529"/>
                </a:lnTo>
                <a:lnTo>
                  <a:pt x="1485" y="13505"/>
                </a:lnTo>
                <a:lnTo>
                  <a:pt x="1704" y="13432"/>
                </a:lnTo>
                <a:lnTo>
                  <a:pt x="2142" y="13310"/>
                </a:lnTo>
                <a:lnTo>
                  <a:pt x="2604" y="13213"/>
                </a:lnTo>
                <a:lnTo>
                  <a:pt x="3188" y="13140"/>
                </a:lnTo>
                <a:lnTo>
                  <a:pt x="3772" y="13091"/>
                </a:lnTo>
                <a:lnTo>
                  <a:pt x="4356" y="13067"/>
                </a:lnTo>
                <a:lnTo>
                  <a:pt x="4940" y="13091"/>
                </a:lnTo>
                <a:lnTo>
                  <a:pt x="5402" y="13115"/>
                </a:lnTo>
                <a:lnTo>
                  <a:pt x="5937" y="13164"/>
                </a:lnTo>
                <a:lnTo>
                  <a:pt x="6473" y="13261"/>
                </a:lnTo>
                <a:lnTo>
                  <a:pt x="6740" y="13334"/>
                </a:lnTo>
                <a:lnTo>
                  <a:pt x="7008" y="13407"/>
                </a:lnTo>
                <a:lnTo>
                  <a:pt x="7251" y="13505"/>
                </a:lnTo>
                <a:lnTo>
                  <a:pt x="7495" y="13626"/>
                </a:lnTo>
                <a:lnTo>
                  <a:pt x="7714" y="13772"/>
                </a:lnTo>
                <a:lnTo>
                  <a:pt x="7908" y="13918"/>
                </a:lnTo>
                <a:lnTo>
                  <a:pt x="8079" y="14088"/>
                </a:lnTo>
                <a:lnTo>
                  <a:pt x="8225" y="14307"/>
                </a:lnTo>
                <a:lnTo>
                  <a:pt x="8322" y="14526"/>
                </a:lnTo>
                <a:lnTo>
                  <a:pt x="8371" y="14794"/>
                </a:lnTo>
                <a:lnTo>
                  <a:pt x="8419" y="14891"/>
                </a:lnTo>
                <a:lnTo>
                  <a:pt x="8468" y="14940"/>
                </a:lnTo>
                <a:lnTo>
                  <a:pt x="8565" y="14964"/>
                </a:lnTo>
                <a:lnTo>
                  <a:pt x="8638" y="14964"/>
                </a:lnTo>
                <a:lnTo>
                  <a:pt x="8736" y="14916"/>
                </a:lnTo>
                <a:lnTo>
                  <a:pt x="8809" y="14843"/>
                </a:lnTo>
                <a:lnTo>
                  <a:pt x="8857" y="14770"/>
                </a:lnTo>
                <a:lnTo>
                  <a:pt x="8857" y="14648"/>
                </a:lnTo>
                <a:lnTo>
                  <a:pt x="8833" y="14599"/>
                </a:lnTo>
                <a:lnTo>
                  <a:pt x="9052" y="14332"/>
                </a:lnTo>
                <a:lnTo>
                  <a:pt x="9247" y="14113"/>
                </a:lnTo>
                <a:lnTo>
                  <a:pt x="9514" y="13943"/>
                </a:lnTo>
                <a:lnTo>
                  <a:pt x="9806" y="13772"/>
                </a:lnTo>
                <a:lnTo>
                  <a:pt x="10220" y="13602"/>
                </a:lnTo>
                <a:lnTo>
                  <a:pt x="10658" y="13456"/>
                </a:lnTo>
                <a:lnTo>
                  <a:pt x="11096" y="13334"/>
                </a:lnTo>
                <a:lnTo>
                  <a:pt x="11534" y="13261"/>
                </a:lnTo>
                <a:lnTo>
                  <a:pt x="12045" y="13188"/>
                </a:lnTo>
                <a:lnTo>
                  <a:pt x="12580" y="13140"/>
                </a:lnTo>
                <a:lnTo>
                  <a:pt x="13626" y="13091"/>
                </a:lnTo>
                <a:lnTo>
                  <a:pt x="13967" y="13091"/>
                </a:lnTo>
                <a:lnTo>
                  <a:pt x="14308" y="13115"/>
                </a:lnTo>
                <a:lnTo>
                  <a:pt x="14648" y="13140"/>
                </a:lnTo>
                <a:lnTo>
                  <a:pt x="14965" y="13188"/>
                </a:lnTo>
                <a:lnTo>
                  <a:pt x="15305" y="13261"/>
                </a:lnTo>
                <a:lnTo>
                  <a:pt x="15622" y="13359"/>
                </a:lnTo>
                <a:lnTo>
                  <a:pt x="15938" y="13480"/>
                </a:lnTo>
                <a:lnTo>
                  <a:pt x="16254" y="13651"/>
                </a:lnTo>
                <a:lnTo>
                  <a:pt x="16303" y="13675"/>
                </a:lnTo>
                <a:lnTo>
                  <a:pt x="16376" y="13675"/>
                </a:lnTo>
                <a:lnTo>
                  <a:pt x="16425" y="13651"/>
                </a:lnTo>
                <a:lnTo>
                  <a:pt x="16473" y="13626"/>
                </a:lnTo>
                <a:lnTo>
                  <a:pt x="16522" y="13578"/>
                </a:lnTo>
                <a:lnTo>
                  <a:pt x="16546" y="13529"/>
                </a:lnTo>
                <a:lnTo>
                  <a:pt x="16571" y="13456"/>
                </a:lnTo>
                <a:lnTo>
                  <a:pt x="16571" y="13407"/>
                </a:lnTo>
                <a:lnTo>
                  <a:pt x="16595" y="13310"/>
                </a:lnTo>
                <a:lnTo>
                  <a:pt x="16595" y="12921"/>
                </a:lnTo>
                <a:lnTo>
                  <a:pt x="16571" y="12531"/>
                </a:lnTo>
                <a:lnTo>
                  <a:pt x="16765" y="12556"/>
                </a:lnTo>
                <a:lnTo>
                  <a:pt x="16911" y="12556"/>
                </a:lnTo>
                <a:lnTo>
                  <a:pt x="17082" y="12531"/>
                </a:lnTo>
                <a:lnTo>
                  <a:pt x="17228" y="12483"/>
                </a:lnTo>
                <a:lnTo>
                  <a:pt x="17301" y="12458"/>
                </a:lnTo>
                <a:lnTo>
                  <a:pt x="17325" y="12410"/>
                </a:lnTo>
                <a:lnTo>
                  <a:pt x="17374" y="12361"/>
                </a:lnTo>
                <a:lnTo>
                  <a:pt x="17374" y="12312"/>
                </a:lnTo>
                <a:lnTo>
                  <a:pt x="17398" y="12264"/>
                </a:lnTo>
                <a:lnTo>
                  <a:pt x="17374" y="12191"/>
                </a:lnTo>
                <a:lnTo>
                  <a:pt x="17349" y="12142"/>
                </a:lnTo>
                <a:lnTo>
                  <a:pt x="17301" y="12118"/>
                </a:lnTo>
                <a:lnTo>
                  <a:pt x="17325" y="11972"/>
                </a:lnTo>
                <a:lnTo>
                  <a:pt x="17349" y="11826"/>
                </a:lnTo>
                <a:lnTo>
                  <a:pt x="17349" y="11558"/>
                </a:lnTo>
                <a:lnTo>
                  <a:pt x="17325" y="10998"/>
                </a:lnTo>
                <a:lnTo>
                  <a:pt x="17301" y="8881"/>
                </a:lnTo>
                <a:lnTo>
                  <a:pt x="17301" y="7178"/>
                </a:lnTo>
                <a:lnTo>
                  <a:pt x="17301" y="6326"/>
                </a:lnTo>
                <a:lnTo>
                  <a:pt x="17349" y="5475"/>
                </a:lnTo>
                <a:lnTo>
                  <a:pt x="17374" y="4380"/>
                </a:lnTo>
                <a:lnTo>
                  <a:pt x="17374" y="3820"/>
                </a:lnTo>
                <a:lnTo>
                  <a:pt x="17374" y="3285"/>
                </a:lnTo>
                <a:lnTo>
                  <a:pt x="17349" y="2920"/>
                </a:lnTo>
                <a:lnTo>
                  <a:pt x="17325" y="2531"/>
                </a:lnTo>
                <a:lnTo>
                  <a:pt x="17301" y="2336"/>
                </a:lnTo>
                <a:lnTo>
                  <a:pt x="17276" y="2141"/>
                </a:lnTo>
                <a:lnTo>
                  <a:pt x="17228" y="1971"/>
                </a:lnTo>
                <a:lnTo>
                  <a:pt x="17130" y="1801"/>
                </a:lnTo>
                <a:lnTo>
                  <a:pt x="17179" y="1728"/>
                </a:lnTo>
                <a:lnTo>
                  <a:pt x="17203" y="1630"/>
                </a:lnTo>
                <a:lnTo>
                  <a:pt x="17203" y="1557"/>
                </a:lnTo>
                <a:lnTo>
                  <a:pt x="17155" y="1460"/>
                </a:lnTo>
                <a:lnTo>
                  <a:pt x="16911" y="1217"/>
                </a:lnTo>
                <a:lnTo>
                  <a:pt x="16644" y="998"/>
                </a:lnTo>
                <a:lnTo>
                  <a:pt x="16352" y="803"/>
                </a:lnTo>
                <a:lnTo>
                  <a:pt x="16035" y="633"/>
                </a:lnTo>
                <a:lnTo>
                  <a:pt x="15719" y="487"/>
                </a:lnTo>
                <a:lnTo>
                  <a:pt x="15378" y="365"/>
                </a:lnTo>
                <a:lnTo>
                  <a:pt x="15038" y="268"/>
                </a:lnTo>
                <a:lnTo>
                  <a:pt x="14697" y="195"/>
                </a:lnTo>
                <a:lnTo>
                  <a:pt x="14356" y="146"/>
                </a:lnTo>
                <a:lnTo>
                  <a:pt x="14016" y="97"/>
                </a:lnTo>
                <a:lnTo>
                  <a:pt x="13626" y="49"/>
                </a:lnTo>
                <a:lnTo>
                  <a:pt x="13261" y="24"/>
                </a:lnTo>
                <a:lnTo>
                  <a:pt x="12896" y="24"/>
                </a:lnTo>
                <a:lnTo>
                  <a:pt x="12531" y="49"/>
                </a:lnTo>
                <a:lnTo>
                  <a:pt x="12166" y="97"/>
                </a:lnTo>
                <a:lnTo>
                  <a:pt x="11826" y="170"/>
                </a:lnTo>
                <a:lnTo>
                  <a:pt x="11583" y="243"/>
                </a:lnTo>
                <a:lnTo>
                  <a:pt x="11339" y="316"/>
                </a:lnTo>
                <a:lnTo>
                  <a:pt x="10877" y="560"/>
                </a:lnTo>
                <a:lnTo>
                  <a:pt x="10415" y="803"/>
                </a:lnTo>
                <a:lnTo>
                  <a:pt x="9977" y="1046"/>
                </a:lnTo>
                <a:lnTo>
                  <a:pt x="9441" y="1338"/>
                </a:lnTo>
                <a:lnTo>
                  <a:pt x="9125" y="1509"/>
                </a:lnTo>
                <a:lnTo>
                  <a:pt x="8857" y="1703"/>
                </a:lnTo>
                <a:lnTo>
                  <a:pt x="8809" y="1679"/>
                </a:lnTo>
                <a:lnTo>
                  <a:pt x="8687" y="1679"/>
                </a:lnTo>
                <a:lnTo>
                  <a:pt x="8638" y="1728"/>
                </a:lnTo>
                <a:lnTo>
                  <a:pt x="8419" y="1460"/>
                </a:lnTo>
                <a:lnTo>
                  <a:pt x="8152" y="1217"/>
                </a:lnTo>
                <a:lnTo>
                  <a:pt x="7884" y="1022"/>
                </a:lnTo>
                <a:lnTo>
                  <a:pt x="7592" y="803"/>
                </a:lnTo>
                <a:lnTo>
                  <a:pt x="7276" y="633"/>
                </a:lnTo>
                <a:lnTo>
                  <a:pt x="6959" y="487"/>
                </a:lnTo>
                <a:lnTo>
                  <a:pt x="6643" y="341"/>
                </a:lnTo>
                <a:lnTo>
                  <a:pt x="6302" y="243"/>
                </a:lnTo>
                <a:lnTo>
                  <a:pt x="5962" y="146"/>
                </a:lnTo>
                <a:lnTo>
                  <a:pt x="5597" y="73"/>
                </a:lnTo>
                <a:lnTo>
                  <a:pt x="5256" y="24"/>
                </a:lnTo>
                <a:lnTo>
                  <a:pt x="489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7" name="Google Shape;2447;p49"/>
          <p:cNvSpPr/>
          <p:nvPr/>
        </p:nvSpPr>
        <p:spPr>
          <a:xfrm>
            <a:off x="2651325" y="1164961"/>
            <a:ext cx="297269" cy="301016"/>
          </a:xfrm>
          <a:custGeom>
            <a:avLst/>
            <a:gdLst/>
            <a:ahLst/>
            <a:cxnLst/>
            <a:rect l="l" t="t" r="r" b="b"/>
            <a:pathLst>
              <a:path w="17374" h="17593" extrusionOk="0">
                <a:moveTo>
                  <a:pt x="13894" y="3310"/>
                </a:moveTo>
                <a:lnTo>
                  <a:pt x="14040" y="3334"/>
                </a:lnTo>
                <a:lnTo>
                  <a:pt x="14113" y="3358"/>
                </a:lnTo>
                <a:lnTo>
                  <a:pt x="14186" y="3407"/>
                </a:lnTo>
                <a:lnTo>
                  <a:pt x="14235" y="3456"/>
                </a:lnTo>
                <a:lnTo>
                  <a:pt x="14308" y="3529"/>
                </a:lnTo>
                <a:lnTo>
                  <a:pt x="14381" y="3675"/>
                </a:lnTo>
                <a:lnTo>
                  <a:pt x="14405" y="3821"/>
                </a:lnTo>
                <a:lnTo>
                  <a:pt x="14429" y="3967"/>
                </a:lnTo>
                <a:lnTo>
                  <a:pt x="14429" y="4137"/>
                </a:lnTo>
                <a:lnTo>
                  <a:pt x="14405" y="4283"/>
                </a:lnTo>
                <a:lnTo>
                  <a:pt x="14356" y="4429"/>
                </a:lnTo>
                <a:lnTo>
                  <a:pt x="14283" y="4575"/>
                </a:lnTo>
                <a:lnTo>
                  <a:pt x="14210" y="4697"/>
                </a:lnTo>
                <a:lnTo>
                  <a:pt x="14137" y="4770"/>
                </a:lnTo>
                <a:lnTo>
                  <a:pt x="14064" y="4843"/>
                </a:lnTo>
                <a:lnTo>
                  <a:pt x="13967" y="4891"/>
                </a:lnTo>
                <a:lnTo>
                  <a:pt x="13870" y="4916"/>
                </a:lnTo>
                <a:lnTo>
                  <a:pt x="13651" y="4940"/>
                </a:lnTo>
                <a:lnTo>
                  <a:pt x="13432" y="4916"/>
                </a:lnTo>
                <a:lnTo>
                  <a:pt x="13237" y="4843"/>
                </a:lnTo>
                <a:lnTo>
                  <a:pt x="13042" y="4745"/>
                </a:lnTo>
                <a:lnTo>
                  <a:pt x="12872" y="4599"/>
                </a:lnTo>
                <a:lnTo>
                  <a:pt x="12823" y="4502"/>
                </a:lnTo>
                <a:lnTo>
                  <a:pt x="12775" y="4429"/>
                </a:lnTo>
                <a:lnTo>
                  <a:pt x="12750" y="4307"/>
                </a:lnTo>
                <a:lnTo>
                  <a:pt x="12750" y="4186"/>
                </a:lnTo>
                <a:lnTo>
                  <a:pt x="12750" y="4088"/>
                </a:lnTo>
                <a:lnTo>
                  <a:pt x="12799" y="3967"/>
                </a:lnTo>
                <a:lnTo>
                  <a:pt x="12921" y="3772"/>
                </a:lnTo>
                <a:lnTo>
                  <a:pt x="13067" y="3602"/>
                </a:lnTo>
                <a:lnTo>
                  <a:pt x="13164" y="3504"/>
                </a:lnTo>
                <a:lnTo>
                  <a:pt x="13310" y="3480"/>
                </a:lnTo>
                <a:lnTo>
                  <a:pt x="13456" y="3456"/>
                </a:lnTo>
                <a:lnTo>
                  <a:pt x="13748" y="3358"/>
                </a:lnTo>
                <a:lnTo>
                  <a:pt x="13894" y="3310"/>
                </a:lnTo>
                <a:close/>
                <a:moveTo>
                  <a:pt x="13991" y="2847"/>
                </a:moveTo>
                <a:lnTo>
                  <a:pt x="13748" y="2872"/>
                </a:lnTo>
                <a:lnTo>
                  <a:pt x="13480" y="2896"/>
                </a:lnTo>
                <a:lnTo>
                  <a:pt x="13310" y="2945"/>
                </a:lnTo>
                <a:lnTo>
                  <a:pt x="13140" y="3018"/>
                </a:lnTo>
                <a:lnTo>
                  <a:pt x="12994" y="3115"/>
                </a:lnTo>
                <a:lnTo>
                  <a:pt x="12872" y="3212"/>
                </a:lnTo>
                <a:lnTo>
                  <a:pt x="12750" y="3334"/>
                </a:lnTo>
                <a:lnTo>
                  <a:pt x="12629" y="3456"/>
                </a:lnTo>
                <a:lnTo>
                  <a:pt x="12531" y="3577"/>
                </a:lnTo>
                <a:lnTo>
                  <a:pt x="12458" y="3723"/>
                </a:lnTo>
                <a:lnTo>
                  <a:pt x="12385" y="3869"/>
                </a:lnTo>
                <a:lnTo>
                  <a:pt x="12337" y="4040"/>
                </a:lnTo>
                <a:lnTo>
                  <a:pt x="12312" y="4186"/>
                </a:lnTo>
                <a:lnTo>
                  <a:pt x="12312" y="4356"/>
                </a:lnTo>
                <a:lnTo>
                  <a:pt x="12361" y="4526"/>
                </a:lnTo>
                <a:lnTo>
                  <a:pt x="12410" y="4672"/>
                </a:lnTo>
                <a:lnTo>
                  <a:pt x="12507" y="4794"/>
                </a:lnTo>
                <a:lnTo>
                  <a:pt x="12604" y="4916"/>
                </a:lnTo>
                <a:lnTo>
                  <a:pt x="12726" y="5037"/>
                </a:lnTo>
                <a:lnTo>
                  <a:pt x="12848" y="5135"/>
                </a:lnTo>
                <a:lnTo>
                  <a:pt x="12994" y="5208"/>
                </a:lnTo>
                <a:lnTo>
                  <a:pt x="13140" y="5281"/>
                </a:lnTo>
                <a:lnTo>
                  <a:pt x="13310" y="5329"/>
                </a:lnTo>
                <a:lnTo>
                  <a:pt x="13480" y="5354"/>
                </a:lnTo>
                <a:lnTo>
                  <a:pt x="13626" y="5378"/>
                </a:lnTo>
                <a:lnTo>
                  <a:pt x="13797" y="5378"/>
                </a:lnTo>
                <a:lnTo>
                  <a:pt x="13967" y="5354"/>
                </a:lnTo>
                <a:lnTo>
                  <a:pt x="14113" y="5305"/>
                </a:lnTo>
                <a:lnTo>
                  <a:pt x="14259" y="5256"/>
                </a:lnTo>
                <a:lnTo>
                  <a:pt x="14381" y="5159"/>
                </a:lnTo>
                <a:lnTo>
                  <a:pt x="14551" y="4989"/>
                </a:lnTo>
                <a:lnTo>
                  <a:pt x="14697" y="4794"/>
                </a:lnTo>
                <a:lnTo>
                  <a:pt x="14794" y="4575"/>
                </a:lnTo>
                <a:lnTo>
                  <a:pt x="14867" y="4332"/>
                </a:lnTo>
                <a:lnTo>
                  <a:pt x="14892" y="4088"/>
                </a:lnTo>
                <a:lnTo>
                  <a:pt x="14867" y="3845"/>
                </a:lnTo>
                <a:lnTo>
                  <a:pt x="14819" y="3602"/>
                </a:lnTo>
                <a:lnTo>
                  <a:pt x="14746" y="3383"/>
                </a:lnTo>
                <a:lnTo>
                  <a:pt x="14673" y="3261"/>
                </a:lnTo>
                <a:lnTo>
                  <a:pt x="14600" y="3164"/>
                </a:lnTo>
                <a:lnTo>
                  <a:pt x="14527" y="3091"/>
                </a:lnTo>
                <a:lnTo>
                  <a:pt x="14429" y="3018"/>
                </a:lnTo>
                <a:lnTo>
                  <a:pt x="14332" y="2969"/>
                </a:lnTo>
                <a:lnTo>
                  <a:pt x="14210" y="2920"/>
                </a:lnTo>
                <a:lnTo>
                  <a:pt x="14113" y="2872"/>
                </a:lnTo>
                <a:lnTo>
                  <a:pt x="13991" y="2847"/>
                </a:lnTo>
                <a:close/>
                <a:moveTo>
                  <a:pt x="12288" y="560"/>
                </a:moveTo>
                <a:lnTo>
                  <a:pt x="12775" y="584"/>
                </a:lnTo>
                <a:lnTo>
                  <a:pt x="13529" y="633"/>
                </a:lnTo>
                <a:lnTo>
                  <a:pt x="14283" y="682"/>
                </a:lnTo>
                <a:lnTo>
                  <a:pt x="14721" y="682"/>
                </a:lnTo>
                <a:lnTo>
                  <a:pt x="15159" y="730"/>
                </a:lnTo>
                <a:lnTo>
                  <a:pt x="15573" y="803"/>
                </a:lnTo>
                <a:lnTo>
                  <a:pt x="15792" y="852"/>
                </a:lnTo>
                <a:lnTo>
                  <a:pt x="15987" y="925"/>
                </a:lnTo>
                <a:lnTo>
                  <a:pt x="16133" y="998"/>
                </a:lnTo>
                <a:lnTo>
                  <a:pt x="16279" y="1095"/>
                </a:lnTo>
                <a:lnTo>
                  <a:pt x="16400" y="1193"/>
                </a:lnTo>
                <a:lnTo>
                  <a:pt x="16498" y="1314"/>
                </a:lnTo>
                <a:lnTo>
                  <a:pt x="16571" y="1436"/>
                </a:lnTo>
                <a:lnTo>
                  <a:pt x="16644" y="1582"/>
                </a:lnTo>
                <a:lnTo>
                  <a:pt x="16741" y="1898"/>
                </a:lnTo>
                <a:lnTo>
                  <a:pt x="16668" y="1923"/>
                </a:lnTo>
                <a:lnTo>
                  <a:pt x="16595" y="1996"/>
                </a:lnTo>
                <a:lnTo>
                  <a:pt x="16546" y="2093"/>
                </a:lnTo>
                <a:lnTo>
                  <a:pt x="16546" y="2117"/>
                </a:lnTo>
                <a:lnTo>
                  <a:pt x="16571" y="2166"/>
                </a:lnTo>
                <a:lnTo>
                  <a:pt x="16595" y="2215"/>
                </a:lnTo>
                <a:lnTo>
                  <a:pt x="16644" y="2239"/>
                </a:lnTo>
                <a:lnTo>
                  <a:pt x="16692" y="2263"/>
                </a:lnTo>
                <a:lnTo>
                  <a:pt x="16741" y="2239"/>
                </a:lnTo>
                <a:lnTo>
                  <a:pt x="16814" y="2239"/>
                </a:lnTo>
                <a:lnTo>
                  <a:pt x="16838" y="2507"/>
                </a:lnTo>
                <a:lnTo>
                  <a:pt x="16765" y="2531"/>
                </a:lnTo>
                <a:lnTo>
                  <a:pt x="16692" y="2531"/>
                </a:lnTo>
                <a:lnTo>
                  <a:pt x="16644" y="2580"/>
                </a:lnTo>
                <a:lnTo>
                  <a:pt x="16595" y="2628"/>
                </a:lnTo>
                <a:lnTo>
                  <a:pt x="16595" y="2653"/>
                </a:lnTo>
                <a:lnTo>
                  <a:pt x="16571" y="2701"/>
                </a:lnTo>
                <a:lnTo>
                  <a:pt x="16571" y="2726"/>
                </a:lnTo>
                <a:lnTo>
                  <a:pt x="16571" y="2774"/>
                </a:lnTo>
                <a:lnTo>
                  <a:pt x="16595" y="2823"/>
                </a:lnTo>
                <a:lnTo>
                  <a:pt x="16644" y="2847"/>
                </a:lnTo>
                <a:lnTo>
                  <a:pt x="16692" y="2872"/>
                </a:lnTo>
                <a:lnTo>
                  <a:pt x="16765" y="2896"/>
                </a:lnTo>
                <a:lnTo>
                  <a:pt x="16838" y="2896"/>
                </a:lnTo>
                <a:lnTo>
                  <a:pt x="16814" y="3237"/>
                </a:lnTo>
                <a:lnTo>
                  <a:pt x="16692" y="3261"/>
                </a:lnTo>
                <a:lnTo>
                  <a:pt x="16571" y="3310"/>
                </a:lnTo>
                <a:lnTo>
                  <a:pt x="16522" y="3358"/>
                </a:lnTo>
                <a:lnTo>
                  <a:pt x="16498" y="3431"/>
                </a:lnTo>
                <a:lnTo>
                  <a:pt x="16522" y="3504"/>
                </a:lnTo>
                <a:lnTo>
                  <a:pt x="16571" y="3553"/>
                </a:lnTo>
                <a:lnTo>
                  <a:pt x="16668" y="3602"/>
                </a:lnTo>
                <a:lnTo>
                  <a:pt x="16790" y="3626"/>
                </a:lnTo>
                <a:lnTo>
                  <a:pt x="16765" y="3869"/>
                </a:lnTo>
                <a:lnTo>
                  <a:pt x="16741" y="3869"/>
                </a:lnTo>
                <a:lnTo>
                  <a:pt x="16619" y="3894"/>
                </a:lnTo>
                <a:lnTo>
                  <a:pt x="16522" y="3942"/>
                </a:lnTo>
                <a:lnTo>
                  <a:pt x="16473" y="3967"/>
                </a:lnTo>
                <a:lnTo>
                  <a:pt x="16449" y="4015"/>
                </a:lnTo>
                <a:lnTo>
                  <a:pt x="16449" y="4064"/>
                </a:lnTo>
                <a:lnTo>
                  <a:pt x="16449" y="4113"/>
                </a:lnTo>
                <a:lnTo>
                  <a:pt x="16498" y="4161"/>
                </a:lnTo>
                <a:lnTo>
                  <a:pt x="16571" y="4186"/>
                </a:lnTo>
                <a:lnTo>
                  <a:pt x="16692" y="4210"/>
                </a:lnTo>
                <a:lnTo>
                  <a:pt x="16765" y="4234"/>
                </a:lnTo>
                <a:lnTo>
                  <a:pt x="16765" y="4307"/>
                </a:lnTo>
                <a:lnTo>
                  <a:pt x="16765" y="4575"/>
                </a:lnTo>
                <a:lnTo>
                  <a:pt x="16668" y="4526"/>
                </a:lnTo>
                <a:lnTo>
                  <a:pt x="16498" y="4526"/>
                </a:lnTo>
                <a:lnTo>
                  <a:pt x="16449" y="4575"/>
                </a:lnTo>
                <a:lnTo>
                  <a:pt x="16425" y="4624"/>
                </a:lnTo>
                <a:lnTo>
                  <a:pt x="16425" y="4672"/>
                </a:lnTo>
                <a:lnTo>
                  <a:pt x="16449" y="4745"/>
                </a:lnTo>
                <a:lnTo>
                  <a:pt x="16498" y="4818"/>
                </a:lnTo>
                <a:lnTo>
                  <a:pt x="16619" y="4916"/>
                </a:lnTo>
                <a:lnTo>
                  <a:pt x="16765" y="5013"/>
                </a:lnTo>
                <a:lnTo>
                  <a:pt x="16790" y="5451"/>
                </a:lnTo>
                <a:lnTo>
                  <a:pt x="16692" y="5402"/>
                </a:lnTo>
                <a:lnTo>
                  <a:pt x="16595" y="5378"/>
                </a:lnTo>
                <a:lnTo>
                  <a:pt x="16498" y="5354"/>
                </a:lnTo>
                <a:lnTo>
                  <a:pt x="16400" y="5378"/>
                </a:lnTo>
                <a:lnTo>
                  <a:pt x="16303" y="5402"/>
                </a:lnTo>
                <a:lnTo>
                  <a:pt x="16279" y="5427"/>
                </a:lnTo>
                <a:lnTo>
                  <a:pt x="16254" y="5451"/>
                </a:lnTo>
                <a:lnTo>
                  <a:pt x="16279" y="5524"/>
                </a:lnTo>
                <a:lnTo>
                  <a:pt x="16327" y="5621"/>
                </a:lnTo>
                <a:lnTo>
                  <a:pt x="16376" y="5670"/>
                </a:lnTo>
                <a:lnTo>
                  <a:pt x="16546" y="5792"/>
                </a:lnTo>
                <a:lnTo>
                  <a:pt x="16790" y="5938"/>
                </a:lnTo>
                <a:lnTo>
                  <a:pt x="16790" y="6278"/>
                </a:lnTo>
                <a:lnTo>
                  <a:pt x="16765" y="6619"/>
                </a:lnTo>
                <a:lnTo>
                  <a:pt x="16692" y="6546"/>
                </a:lnTo>
                <a:lnTo>
                  <a:pt x="16473" y="6327"/>
                </a:lnTo>
                <a:lnTo>
                  <a:pt x="16352" y="6254"/>
                </a:lnTo>
                <a:lnTo>
                  <a:pt x="16230" y="6181"/>
                </a:lnTo>
                <a:lnTo>
                  <a:pt x="16181" y="6157"/>
                </a:lnTo>
                <a:lnTo>
                  <a:pt x="16157" y="6181"/>
                </a:lnTo>
                <a:lnTo>
                  <a:pt x="16133" y="6230"/>
                </a:lnTo>
                <a:lnTo>
                  <a:pt x="16133" y="6278"/>
                </a:lnTo>
                <a:lnTo>
                  <a:pt x="16181" y="6449"/>
                </a:lnTo>
                <a:lnTo>
                  <a:pt x="16254" y="6595"/>
                </a:lnTo>
                <a:lnTo>
                  <a:pt x="16352" y="6765"/>
                </a:lnTo>
                <a:lnTo>
                  <a:pt x="16473" y="6887"/>
                </a:lnTo>
                <a:lnTo>
                  <a:pt x="16571" y="6984"/>
                </a:lnTo>
                <a:lnTo>
                  <a:pt x="16717" y="7057"/>
                </a:lnTo>
                <a:lnTo>
                  <a:pt x="16619" y="7471"/>
                </a:lnTo>
                <a:lnTo>
                  <a:pt x="16546" y="7714"/>
                </a:lnTo>
                <a:lnTo>
                  <a:pt x="16449" y="7665"/>
                </a:lnTo>
                <a:lnTo>
                  <a:pt x="16376" y="7616"/>
                </a:lnTo>
                <a:lnTo>
                  <a:pt x="16254" y="7471"/>
                </a:lnTo>
                <a:lnTo>
                  <a:pt x="16133" y="7349"/>
                </a:lnTo>
                <a:lnTo>
                  <a:pt x="16035" y="7227"/>
                </a:lnTo>
                <a:lnTo>
                  <a:pt x="15962" y="7179"/>
                </a:lnTo>
                <a:lnTo>
                  <a:pt x="15889" y="7130"/>
                </a:lnTo>
                <a:lnTo>
                  <a:pt x="15816" y="7130"/>
                </a:lnTo>
                <a:lnTo>
                  <a:pt x="15768" y="7203"/>
                </a:lnTo>
                <a:lnTo>
                  <a:pt x="15768" y="7276"/>
                </a:lnTo>
                <a:lnTo>
                  <a:pt x="15768" y="7349"/>
                </a:lnTo>
                <a:lnTo>
                  <a:pt x="15816" y="7495"/>
                </a:lnTo>
                <a:lnTo>
                  <a:pt x="15889" y="7641"/>
                </a:lnTo>
                <a:lnTo>
                  <a:pt x="15987" y="7762"/>
                </a:lnTo>
                <a:lnTo>
                  <a:pt x="16060" y="7884"/>
                </a:lnTo>
                <a:lnTo>
                  <a:pt x="16157" y="7957"/>
                </a:lnTo>
                <a:lnTo>
                  <a:pt x="16279" y="8054"/>
                </a:lnTo>
                <a:lnTo>
                  <a:pt x="16400" y="8103"/>
                </a:lnTo>
                <a:lnTo>
                  <a:pt x="16279" y="8371"/>
                </a:lnTo>
                <a:lnTo>
                  <a:pt x="16035" y="8225"/>
                </a:lnTo>
                <a:lnTo>
                  <a:pt x="15768" y="8103"/>
                </a:lnTo>
                <a:lnTo>
                  <a:pt x="15573" y="7981"/>
                </a:lnTo>
                <a:lnTo>
                  <a:pt x="15451" y="7933"/>
                </a:lnTo>
                <a:lnTo>
                  <a:pt x="15403" y="7908"/>
                </a:lnTo>
                <a:lnTo>
                  <a:pt x="15354" y="7933"/>
                </a:lnTo>
                <a:lnTo>
                  <a:pt x="15305" y="7957"/>
                </a:lnTo>
                <a:lnTo>
                  <a:pt x="15281" y="8006"/>
                </a:lnTo>
                <a:lnTo>
                  <a:pt x="15257" y="8079"/>
                </a:lnTo>
                <a:lnTo>
                  <a:pt x="15281" y="8127"/>
                </a:lnTo>
                <a:lnTo>
                  <a:pt x="15354" y="8249"/>
                </a:lnTo>
                <a:lnTo>
                  <a:pt x="15451" y="8346"/>
                </a:lnTo>
                <a:lnTo>
                  <a:pt x="15597" y="8468"/>
                </a:lnTo>
                <a:lnTo>
                  <a:pt x="15768" y="8565"/>
                </a:lnTo>
                <a:lnTo>
                  <a:pt x="16084" y="8711"/>
                </a:lnTo>
                <a:lnTo>
                  <a:pt x="15889" y="9003"/>
                </a:lnTo>
                <a:lnTo>
                  <a:pt x="15695" y="8857"/>
                </a:lnTo>
                <a:lnTo>
                  <a:pt x="15524" y="8736"/>
                </a:lnTo>
                <a:lnTo>
                  <a:pt x="15354" y="8638"/>
                </a:lnTo>
                <a:lnTo>
                  <a:pt x="15135" y="8565"/>
                </a:lnTo>
                <a:lnTo>
                  <a:pt x="14940" y="8565"/>
                </a:lnTo>
                <a:lnTo>
                  <a:pt x="14843" y="8590"/>
                </a:lnTo>
                <a:lnTo>
                  <a:pt x="14770" y="8663"/>
                </a:lnTo>
                <a:lnTo>
                  <a:pt x="14746" y="8687"/>
                </a:lnTo>
                <a:lnTo>
                  <a:pt x="14770" y="8711"/>
                </a:lnTo>
                <a:lnTo>
                  <a:pt x="15111" y="8882"/>
                </a:lnTo>
                <a:lnTo>
                  <a:pt x="15257" y="8979"/>
                </a:lnTo>
                <a:lnTo>
                  <a:pt x="15427" y="9076"/>
                </a:lnTo>
                <a:lnTo>
                  <a:pt x="15646" y="9320"/>
                </a:lnTo>
                <a:lnTo>
                  <a:pt x="15378" y="9660"/>
                </a:lnTo>
                <a:lnTo>
                  <a:pt x="15354" y="9685"/>
                </a:lnTo>
                <a:lnTo>
                  <a:pt x="15232" y="9563"/>
                </a:lnTo>
                <a:lnTo>
                  <a:pt x="15111" y="9466"/>
                </a:lnTo>
                <a:lnTo>
                  <a:pt x="14819" y="9271"/>
                </a:lnTo>
                <a:lnTo>
                  <a:pt x="14673" y="9174"/>
                </a:lnTo>
                <a:lnTo>
                  <a:pt x="14502" y="9101"/>
                </a:lnTo>
                <a:lnTo>
                  <a:pt x="14405" y="9076"/>
                </a:lnTo>
                <a:lnTo>
                  <a:pt x="14210" y="9076"/>
                </a:lnTo>
                <a:lnTo>
                  <a:pt x="14137" y="9125"/>
                </a:lnTo>
                <a:lnTo>
                  <a:pt x="14113" y="9149"/>
                </a:lnTo>
                <a:lnTo>
                  <a:pt x="14089" y="9174"/>
                </a:lnTo>
                <a:lnTo>
                  <a:pt x="14113" y="9222"/>
                </a:lnTo>
                <a:lnTo>
                  <a:pt x="14137" y="9247"/>
                </a:lnTo>
                <a:lnTo>
                  <a:pt x="14283" y="9295"/>
                </a:lnTo>
                <a:lnTo>
                  <a:pt x="14454" y="9417"/>
                </a:lnTo>
                <a:lnTo>
                  <a:pt x="14697" y="9636"/>
                </a:lnTo>
                <a:lnTo>
                  <a:pt x="15062" y="9977"/>
                </a:lnTo>
                <a:lnTo>
                  <a:pt x="14892" y="10147"/>
                </a:lnTo>
                <a:lnTo>
                  <a:pt x="14478" y="9977"/>
                </a:lnTo>
                <a:lnTo>
                  <a:pt x="14089" y="9758"/>
                </a:lnTo>
                <a:lnTo>
                  <a:pt x="13894" y="9685"/>
                </a:lnTo>
                <a:lnTo>
                  <a:pt x="13699" y="9612"/>
                </a:lnTo>
                <a:lnTo>
                  <a:pt x="13505" y="9587"/>
                </a:lnTo>
                <a:lnTo>
                  <a:pt x="13310" y="9587"/>
                </a:lnTo>
                <a:lnTo>
                  <a:pt x="13237" y="9636"/>
                </a:lnTo>
                <a:lnTo>
                  <a:pt x="13213" y="9685"/>
                </a:lnTo>
                <a:lnTo>
                  <a:pt x="13237" y="9758"/>
                </a:lnTo>
                <a:lnTo>
                  <a:pt x="13286" y="9806"/>
                </a:lnTo>
                <a:lnTo>
                  <a:pt x="13699" y="10050"/>
                </a:lnTo>
                <a:lnTo>
                  <a:pt x="14137" y="10293"/>
                </a:lnTo>
                <a:lnTo>
                  <a:pt x="14332" y="10390"/>
                </a:lnTo>
                <a:lnTo>
                  <a:pt x="14527" y="10512"/>
                </a:lnTo>
                <a:lnTo>
                  <a:pt x="14186" y="10853"/>
                </a:lnTo>
                <a:lnTo>
                  <a:pt x="13797" y="10658"/>
                </a:lnTo>
                <a:lnTo>
                  <a:pt x="13407" y="10463"/>
                </a:lnTo>
                <a:lnTo>
                  <a:pt x="13237" y="10390"/>
                </a:lnTo>
                <a:lnTo>
                  <a:pt x="13067" y="10317"/>
                </a:lnTo>
                <a:lnTo>
                  <a:pt x="12969" y="10293"/>
                </a:lnTo>
                <a:lnTo>
                  <a:pt x="12872" y="10269"/>
                </a:lnTo>
                <a:lnTo>
                  <a:pt x="12775" y="10293"/>
                </a:lnTo>
                <a:lnTo>
                  <a:pt x="12677" y="10317"/>
                </a:lnTo>
                <a:lnTo>
                  <a:pt x="12677" y="10342"/>
                </a:lnTo>
                <a:lnTo>
                  <a:pt x="12677" y="10366"/>
                </a:lnTo>
                <a:lnTo>
                  <a:pt x="12823" y="10512"/>
                </a:lnTo>
                <a:lnTo>
                  <a:pt x="13018" y="10658"/>
                </a:lnTo>
                <a:lnTo>
                  <a:pt x="13407" y="10877"/>
                </a:lnTo>
                <a:lnTo>
                  <a:pt x="13845" y="11169"/>
                </a:lnTo>
                <a:lnTo>
                  <a:pt x="13480" y="11510"/>
                </a:lnTo>
                <a:lnTo>
                  <a:pt x="13286" y="11412"/>
                </a:lnTo>
                <a:lnTo>
                  <a:pt x="13067" y="11291"/>
                </a:lnTo>
                <a:lnTo>
                  <a:pt x="12629" y="11047"/>
                </a:lnTo>
                <a:lnTo>
                  <a:pt x="12215" y="10780"/>
                </a:lnTo>
                <a:lnTo>
                  <a:pt x="12142" y="10731"/>
                </a:lnTo>
                <a:lnTo>
                  <a:pt x="12093" y="10731"/>
                </a:lnTo>
                <a:lnTo>
                  <a:pt x="12045" y="10755"/>
                </a:lnTo>
                <a:lnTo>
                  <a:pt x="11996" y="10804"/>
                </a:lnTo>
                <a:lnTo>
                  <a:pt x="11947" y="10853"/>
                </a:lnTo>
                <a:lnTo>
                  <a:pt x="11947" y="10901"/>
                </a:lnTo>
                <a:lnTo>
                  <a:pt x="11947" y="10950"/>
                </a:lnTo>
                <a:lnTo>
                  <a:pt x="11972" y="11023"/>
                </a:lnTo>
                <a:lnTo>
                  <a:pt x="12020" y="11120"/>
                </a:lnTo>
                <a:lnTo>
                  <a:pt x="12093" y="11193"/>
                </a:lnTo>
                <a:lnTo>
                  <a:pt x="12288" y="11364"/>
                </a:lnTo>
                <a:lnTo>
                  <a:pt x="12483" y="11485"/>
                </a:lnTo>
                <a:lnTo>
                  <a:pt x="12677" y="11607"/>
                </a:lnTo>
                <a:lnTo>
                  <a:pt x="13115" y="11875"/>
                </a:lnTo>
                <a:lnTo>
                  <a:pt x="12556" y="12410"/>
                </a:lnTo>
                <a:lnTo>
                  <a:pt x="12580" y="12313"/>
                </a:lnTo>
                <a:lnTo>
                  <a:pt x="12580" y="12240"/>
                </a:lnTo>
                <a:lnTo>
                  <a:pt x="12531" y="12167"/>
                </a:lnTo>
                <a:lnTo>
                  <a:pt x="12483" y="12094"/>
                </a:lnTo>
                <a:lnTo>
                  <a:pt x="12191" y="11972"/>
                </a:lnTo>
                <a:lnTo>
                  <a:pt x="11874" y="11826"/>
                </a:lnTo>
                <a:lnTo>
                  <a:pt x="11753" y="11753"/>
                </a:lnTo>
                <a:lnTo>
                  <a:pt x="11607" y="11656"/>
                </a:lnTo>
                <a:lnTo>
                  <a:pt x="11485" y="11583"/>
                </a:lnTo>
                <a:lnTo>
                  <a:pt x="11363" y="11510"/>
                </a:lnTo>
                <a:lnTo>
                  <a:pt x="11290" y="11485"/>
                </a:lnTo>
                <a:lnTo>
                  <a:pt x="11217" y="11510"/>
                </a:lnTo>
                <a:lnTo>
                  <a:pt x="11193" y="11534"/>
                </a:lnTo>
                <a:lnTo>
                  <a:pt x="11169" y="11607"/>
                </a:lnTo>
                <a:lnTo>
                  <a:pt x="11169" y="11704"/>
                </a:lnTo>
                <a:lnTo>
                  <a:pt x="11193" y="11777"/>
                </a:lnTo>
                <a:lnTo>
                  <a:pt x="11290" y="11948"/>
                </a:lnTo>
                <a:lnTo>
                  <a:pt x="11436" y="12069"/>
                </a:lnTo>
                <a:lnTo>
                  <a:pt x="11582" y="12215"/>
                </a:lnTo>
                <a:lnTo>
                  <a:pt x="11777" y="12313"/>
                </a:lnTo>
                <a:lnTo>
                  <a:pt x="11947" y="12410"/>
                </a:lnTo>
                <a:lnTo>
                  <a:pt x="12288" y="12532"/>
                </a:lnTo>
                <a:lnTo>
                  <a:pt x="12361" y="12556"/>
                </a:lnTo>
                <a:lnTo>
                  <a:pt x="12410" y="12556"/>
                </a:lnTo>
                <a:lnTo>
                  <a:pt x="11826" y="13091"/>
                </a:lnTo>
                <a:lnTo>
                  <a:pt x="11801" y="13018"/>
                </a:lnTo>
                <a:lnTo>
                  <a:pt x="11777" y="12921"/>
                </a:lnTo>
                <a:lnTo>
                  <a:pt x="11655" y="12799"/>
                </a:lnTo>
                <a:lnTo>
                  <a:pt x="11509" y="12678"/>
                </a:lnTo>
                <a:lnTo>
                  <a:pt x="11193" y="12459"/>
                </a:lnTo>
                <a:lnTo>
                  <a:pt x="10439" y="12045"/>
                </a:lnTo>
                <a:lnTo>
                  <a:pt x="10414" y="12021"/>
                </a:lnTo>
                <a:lnTo>
                  <a:pt x="10366" y="12045"/>
                </a:lnTo>
                <a:lnTo>
                  <a:pt x="10341" y="12094"/>
                </a:lnTo>
                <a:lnTo>
                  <a:pt x="10366" y="12118"/>
                </a:lnTo>
                <a:lnTo>
                  <a:pt x="10463" y="12288"/>
                </a:lnTo>
                <a:lnTo>
                  <a:pt x="10585" y="12434"/>
                </a:lnTo>
                <a:lnTo>
                  <a:pt x="10706" y="12580"/>
                </a:lnTo>
                <a:lnTo>
                  <a:pt x="10877" y="12702"/>
                </a:lnTo>
                <a:lnTo>
                  <a:pt x="11193" y="12945"/>
                </a:lnTo>
                <a:lnTo>
                  <a:pt x="11363" y="13067"/>
                </a:lnTo>
                <a:lnTo>
                  <a:pt x="11509" y="13189"/>
                </a:lnTo>
                <a:lnTo>
                  <a:pt x="11582" y="13237"/>
                </a:lnTo>
                <a:lnTo>
                  <a:pt x="11631" y="13262"/>
                </a:lnTo>
                <a:lnTo>
                  <a:pt x="11266" y="13602"/>
                </a:lnTo>
                <a:lnTo>
                  <a:pt x="11217" y="13651"/>
                </a:lnTo>
                <a:lnTo>
                  <a:pt x="11169" y="13554"/>
                </a:lnTo>
                <a:lnTo>
                  <a:pt x="11096" y="13505"/>
                </a:lnTo>
                <a:lnTo>
                  <a:pt x="11023" y="13481"/>
                </a:lnTo>
                <a:lnTo>
                  <a:pt x="10877" y="13408"/>
                </a:lnTo>
                <a:lnTo>
                  <a:pt x="10682" y="13286"/>
                </a:lnTo>
                <a:lnTo>
                  <a:pt x="10487" y="13164"/>
                </a:lnTo>
                <a:lnTo>
                  <a:pt x="10366" y="13018"/>
                </a:lnTo>
                <a:lnTo>
                  <a:pt x="10244" y="12872"/>
                </a:lnTo>
                <a:lnTo>
                  <a:pt x="10025" y="12556"/>
                </a:lnTo>
                <a:lnTo>
                  <a:pt x="9976" y="12507"/>
                </a:lnTo>
                <a:lnTo>
                  <a:pt x="9952" y="12532"/>
                </a:lnTo>
                <a:lnTo>
                  <a:pt x="9928" y="12556"/>
                </a:lnTo>
                <a:lnTo>
                  <a:pt x="9879" y="12653"/>
                </a:lnTo>
                <a:lnTo>
                  <a:pt x="9855" y="12775"/>
                </a:lnTo>
                <a:lnTo>
                  <a:pt x="9855" y="12897"/>
                </a:lnTo>
                <a:lnTo>
                  <a:pt x="9903" y="12994"/>
                </a:lnTo>
                <a:lnTo>
                  <a:pt x="9952" y="13116"/>
                </a:lnTo>
                <a:lnTo>
                  <a:pt x="10025" y="13213"/>
                </a:lnTo>
                <a:lnTo>
                  <a:pt x="10171" y="13408"/>
                </a:lnTo>
                <a:lnTo>
                  <a:pt x="10317" y="13554"/>
                </a:lnTo>
                <a:lnTo>
                  <a:pt x="10512" y="13700"/>
                </a:lnTo>
                <a:lnTo>
                  <a:pt x="10731" y="13821"/>
                </a:lnTo>
                <a:lnTo>
                  <a:pt x="10852" y="13846"/>
                </a:lnTo>
                <a:lnTo>
                  <a:pt x="10950" y="13870"/>
                </a:lnTo>
                <a:lnTo>
                  <a:pt x="10512" y="14259"/>
                </a:lnTo>
                <a:lnTo>
                  <a:pt x="10414" y="14138"/>
                </a:lnTo>
                <a:lnTo>
                  <a:pt x="10293" y="14040"/>
                </a:lnTo>
                <a:lnTo>
                  <a:pt x="10025" y="13846"/>
                </a:lnTo>
                <a:lnTo>
                  <a:pt x="9855" y="13748"/>
                </a:lnTo>
                <a:lnTo>
                  <a:pt x="9684" y="13651"/>
                </a:lnTo>
                <a:lnTo>
                  <a:pt x="9514" y="13529"/>
                </a:lnTo>
                <a:lnTo>
                  <a:pt x="9465" y="13481"/>
                </a:lnTo>
                <a:lnTo>
                  <a:pt x="9417" y="13408"/>
                </a:lnTo>
                <a:lnTo>
                  <a:pt x="9392" y="13383"/>
                </a:lnTo>
                <a:lnTo>
                  <a:pt x="9368" y="13408"/>
                </a:lnTo>
                <a:lnTo>
                  <a:pt x="9417" y="13578"/>
                </a:lnTo>
                <a:lnTo>
                  <a:pt x="9465" y="13748"/>
                </a:lnTo>
                <a:lnTo>
                  <a:pt x="9563" y="13894"/>
                </a:lnTo>
                <a:lnTo>
                  <a:pt x="9660" y="14016"/>
                </a:lnTo>
                <a:lnTo>
                  <a:pt x="9806" y="14162"/>
                </a:lnTo>
                <a:lnTo>
                  <a:pt x="9952" y="14284"/>
                </a:lnTo>
                <a:lnTo>
                  <a:pt x="10098" y="14405"/>
                </a:lnTo>
                <a:lnTo>
                  <a:pt x="10244" y="14527"/>
                </a:lnTo>
                <a:lnTo>
                  <a:pt x="9976" y="14746"/>
                </a:lnTo>
                <a:lnTo>
                  <a:pt x="9806" y="14673"/>
                </a:lnTo>
                <a:lnTo>
                  <a:pt x="9636" y="14624"/>
                </a:lnTo>
                <a:lnTo>
                  <a:pt x="9344" y="14527"/>
                </a:lnTo>
                <a:lnTo>
                  <a:pt x="9052" y="14381"/>
                </a:lnTo>
                <a:lnTo>
                  <a:pt x="8882" y="14259"/>
                </a:lnTo>
                <a:lnTo>
                  <a:pt x="8687" y="14138"/>
                </a:lnTo>
                <a:lnTo>
                  <a:pt x="8468" y="14016"/>
                </a:lnTo>
                <a:lnTo>
                  <a:pt x="8371" y="13967"/>
                </a:lnTo>
                <a:lnTo>
                  <a:pt x="8273" y="13967"/>
                </a:lnTo>
                <a:lnTo>
                  <a:pt x="8225" y="13992"/>
                </a:lnTo>
                <a:lnTo>
                  <a:pt x="8200" y="14040"/>
                </a:lnTo>
                <a:lnTo>
                  <a:pt x="8225" y="14162"/>
                </a:lnTo>
                <a:lnTo>
                  <a:pt x="8273" y="14259"/>
                </a:lnTo>
                <a:lnTo>
                  <a:pt x="8346" y="14357"/>
                </a:lnTo>
                <a:lnTo>
                  <a:pt x="8444" y="14454"/>
                </a:lnTo>
                <a:lnTo>
                  <a:pt x="8663" y="14600"/>
                </a:lnTo>
                <a:lnTo>
                  <a:pt x="8857" y="14746"/>
                </a:lnTo>
                <a:lnTo>
                  <a:pt x="9198" y="14941"/>
                </a:lnTo>
                <a:lnTo>
                  <a:pt x="9392" y="15014"/>
                </a:lnTo>
                <a:lnTo>
                  <a:pt x="9611" y="15087"/>
                </a:lnTo>
                <a:lnTo>
                  <a:pt x="9198" y="15476"/>
                </a:lnTo>
                <a:lnTo>
                  <a:pt x="8346" y="14941"/>
                </a:lnTo>
                <a:lnTo>
                  <a:pt x="8176" y="14819"/>
                </a:lnTo>
                <a:lnTo>
                  <a:pt x="7981" y="14697"/>
                </a:lnTo>
                <a:lnTo>
                  <a:pt x="7787" y="14624"/>
                </a:lnTo>
                <a:lnTo>
                  <a:pt x="7689" y="14600"/>
                </a:lnTo>
                <a:lnTo>
                  <a:pt x="7592" y="14600"/>
                </a:lnTo>
                <a:lnTo>
                  <a:pt x="7568" y="14624"/>
                </a:lnTo>
                <a:lnTo>
                  <a:pt x="7568" y="14722"/>
                </a:lnTo>
                <a:lnTo>
                  <a:pt x="7616" y="14819"/>
                </a:lnTo>
                <a:lnTo>
                  <a:pt x="7665" y="14892"/>
                </a:lnTo>
                <a:lnTo>
                  <a:pt x="7738" y="14965"/>
                </a:lnTo>
                <a:lnTo>
                  <a:pt x="7908" y="15111"/>
                </a:lnTo>
                <a:lnTo>
                  <a:pt x="8054" y="15233"/>
                </a:lnTo>
                <a:lnTo>
                  <a:pt x="8444" y="15525"/>
                </a:lnTo>
                <a:lnTo>
                  <a:pt x="8857" y="15768"/>
                </a:lnTo>
                <a:lnTo>
                  <a:pt x="8492" y="16133"/>
                </a:lnTo>
                <a:lnTo>
                  <a:pt x="8371" y="16035"/>
                </a:lnTo>
                <a:lnTo>
                  <a:pt x="8273" y="15938"/>
                </a:lnTo>
                <a:lnTo>
                  <a:pt x="8030" y="15768"/>
                </a:lnTo>
                <a:lnTo>
                  <a:pt x="7543" y="15476"/>
                </a:lnTo>
                <a:lnTo>
                  <a:pt x="7324" y="15330"/>
                </a:lnTo>
                <a:lnTo>
                  <a:pt x="7105" y="15160"/>
                </a:lnTo>
                <a:lnTo>
                  <a:pt x="7057" y="15135"/>
                </a:lnTo>
                <a:lnTo>
                  <a:pt x="7032" y="15160"/>
                </a:lnTo>
                <a:lnTo>
                  <a:pt x="6984" y="15184"/>
                </a:lnTo>
                <a:lnTo>
                  <a:pt x="6984" y="15233"/>
                </a:lnTo>
                <a:lnTo>
                  <a:pt x="7032" y="15330"/>
                </a:lnTo>
                <a:lnTo>
                  <a:pt x="7081" y="15452"/>
                </a:lnTo>
                <a:lnTo>
                  <a:pt x="7203" y="15622"/>
                </a:lnTo>
                <a:lnTo>
                  <a:pt x="7373" y="15792"/>
                </a:lnTo>
                <a:lnTo>
                  <a:pt x="7568" y="15938"/>
                </a:lnTo>
                <a:lnTo>
                  <a:pt x="7762" y="16084"/>
                </a:lnTo>
                <a:lnTo>
                  <a:pt x="7981" y="16230"/>
                </a:lnTo>
                <a:lnTo>
                  <a:pt x="8079" y="16327"/>
                </a:lnTo>
                <a:lnTo>
                  <a:pt x="8176" y="16449"/>
                </a:lnTo>
                <a:lnTo>
                  <a:pt x="7835" y="16765"/>
                </a:lnTo>
                <a:lnTo>
                  <a:pt x="7689" y="16936"/>
                </a:lnTo>
                <a:lnTo>
                  <a:pt x="7543" y="17106"/>
                </a:lnTo>
                <a:lnTo>
                  <a:pt x="7470" y="16936"/>
                </a:lnTo>
                <a:lnTo>
                  <a:pt x="7349" y="16765"/>
                </a:lnTo>
                <a:lnTo>
                  <a:pt x="7227" y="16619"/>
                </a:lnTo>
                <a:lnTo>
                  <a:pt x="7081" y="16473"/>
                </a:lnTo>
                <a:lnTo>
                  <a:pt x="6765" y="16206"/>
                </a:lnTo>
                <a:lnTo>
                  <a:pt x="6521" y="15962"/>
                </a:lnTo>
                <a:lnTo>
                  <a:pt x="5451" y="14965"/>
                </a:lnTo>
                <a:lnTo>
                  <a:pt x="4429" y="13919"/>
                </a:lnTo>
                <a:lnTo>
                  <a:pt x="3893" y="13408"/>
                </a:lnTo>
                <a:lnTo>
                  <a:pt x="3358" y="12897"/>
                </a:lnTo>
                <a:lnTo>
                  <a:pt x="2214" y="11972"/>
                </a:lnTo>
                <a:lnTo>
                  <a:pt x="1922" y="11729"/>
                </a:lnTo>
                <a:lnTo>
                  <a:pt x="1679" y="11461"/>
                </a:lnTo>
                <a:lnTo>
                  <a:pt x="1168" y="10950"/>
                </a:lnTo>
                <a:lnTo>
                  <a:pt x="828" y="10634"/>
                </a:lnTo>
                <a:lnTo>
                  <a:pt x="657" y="10488"/>
                </a:lnTo>
                <a:lnTo>
                  <a:pt x="463" y="10366"/>
                </a:lnTo>
                <a:lnTo>
                  <a:pt x="609" y="10220"/>
                </a:lnTo>
                <a:lnTo>
                  <a:pt x="779" y="10074"/>
                </a:lnTo>
                <a:lnTo>
                  <a:pt x="1046" y="9782"/>
                </a:lnTo>
                <a:lnTo>
                  <a:pt x="2774" y="8030"/>
                </a:lnTo>
                <a:lnTo>
                  <a:pt x="3772" y="7057"/>
                </a:lnTo>
                <a:lnTo>
                  <a:pt x="4769" y="6132"/>
                </a:lnTo>
                <a:lnTo>
                  <a:pt x="5767" y="5183"/>
                </a:lnTo>
                <a:lnTo>
                  <a:pt x="6254" y="4697"/>
                </a:lnTo>
                <a:lnTo>
                  <a:pt x="6740" y="4210"/>
                </a:lnTo>
                <a:lnTo>
                  <a:pt x="7349" y="3504"/>
                </a:lnTo>
                <a:lnTo>
                  <a:pt x="7933" y="2799"/>
                </a:lnTo>
                <a:lnTo>
                  <a:pt x="8541" y="2093"/>
                </a:lnTo>
                <a:lnTo>
                  <a:pt x="8857" y="1752"/>
                </a:lnTo>
                <a:lnTo>
                  <a:pt x="9173" y="1436"/>
                </a:lnTo>
                <a:lnTo>
                  <a:pt x="9368" y="1290"/>
                </a:lnTo>
                <a:lnTo>
                  <a:pt x="9563" y="1144"/>
                </a:lnTo>
                <a:lnTo>
                  <a:pt x="9757" y="1022"/>
                </a:lnTo>
                <a:lnTo>
                  <a:pt x="9976" y="925"/>
                </a:lnTo>
                <a:lnTo>
                  <a:pt x="10195" y="828"/>
                </a:lnTo>
                <a:lnTo>
                  <a:pt x="10414" y="755"/>
                </a:lnTo>
                <a:lnTo>
                  <a:pt x="10877" y="657"/>
                </a:lnTo>
                <a:lnTo>
                  <a:pt x="11339" y="584"/>
                </a:lnTo>
                <a:lnTo>
                  <a:pt x="11801" y="560"/>
                </a:lnTo>
                <a:close/>
                <a:moveTo>
                  <a:pt x="11534" y="0"/>
                </a:moveTo>
                <a:lnTo>
                  <a:pt x="11096" y="49"/>
                </a:lnTo>
                <a:lnTo>
                  <a:pt x="10658" y="122"/>
                </a:lnTo>
                <a:lnTo>
                  <a:pt x="10220" y="219"/>
                </a:lnTo>
                <a:lnTo>
                  <a:pt x="9830" y="365"/>
                </a:lnTo>
                <a:lnTo>
                  <a:pt x="9441" y="560"/>
                </a:lnTo>
                <a:lnTo>
                  <a:pt x="9100" y="803"/>
                </a:lnTo>
                <a:lnTo>
                  <a:pt x="8784" y="1071"/>
                </a:lnTo>
                <a:lnTo>
                  <a:pt x="8468" y="1363"/>
                </a:lnTo>
                <a:lnTo>
                  <a:pt x="8176" y="1704"/>
                </a:lnTo>
                <a:lnTo>
                  <a:pt x="7908" y="2020"/>
                </a:lnTo>
                <a:lnTo>
                  <a:pt x="7373" y="2677"/>
                </a:lnTo>
                <a:lnTo>
                  <a:pt x="6886" y="3261"/>
                </a:lnTo>
                <a:lnTo>
                  <a:pt x="6375" y="3821"/>
                </a:lnTo>
                <a:lnTo>
                  <a:pt x="5864" y="4356"/>
                </a:lnTo>
                <a:lnTo>
                  <a:pt x="5305" y="4891"/>
                </a:lnTo>
                <a:lnTo>
                  <a:pt x="4234" y="5913"/>
                </a:lnTo>
                <a:lnTo>
                  <a:pt x="3674" y="6449"/>
                </a:lnTo>
                <a:lnTo>
                  <a:pt x="3139" y="6984"/>
                </a:lnTo>
                <a:lnTo>
                  <a:pt x="2166" y="8006"/>
                </a:lnTo>
                <a:lnTo>
                  <a:pt x="1192" y="9028"/>
                </a:lnTo>
                <a:lnTo>
                  <a:pt x="414" y="9855"/>
                </a:lnTo>
                <a:lnTo>
                  <a:pt x="219" y="10098"/>
                </a:lnTo>
                <a:lnTo>
                  <a:pt x="73" y="10269"/>
                </a:lnTo>
                <a:lnTo>
                  <a:pt x="49" y="10293"/>
                </a:lnTo>
                <a:lnTo>
                  <a:pt x="25" y="10342"/>
                </a:lnTo>
                <a:lnTo>
                  <a:pt x="25" y="10415"/>
                </a:lnTo>
                <a:lnTo>
                  <a:pt x="0" y="10439"/>
                </a:lnTo>
                <a:lnTo>
                  <a:pt x="25" y="10439"/>
                </a:lnTo>
                <a:lnTo>
                  <a:pt x="0" y="10488"/>
                </a:lnTo>
                <a:lnTo>
                  <a:pt x="0" y="10536"/>
                </a:lnTo>
                <a:lnTo>
                  <a:pt x="49" y="10561"/>
                </a:lnTo>
                <a:lnTo>
                  <a:pt x="73" y="10585"/>
                </a:lnTo>
                <a:lnTo>
                  <a:pt x="244" y="10780"/>
                </a:lnTo>
                <a:lnTo>
                  <a:pt x="414" y="10950"/>
                </a:lnTo>
                <a:lnTo>
                  <a:pt x="633" y="11145"/>
                </a:lnTo>
                <a:lnTo>
                  <a:pt x="803" y="11315"/>
                </a:lnTo>
                <a:lnTo>
                  <a:pt x="1241" y="11777"/>
                </a:lnTo>
                <a:lnTo>
                  <a:pt x="1484" y="12021"/>
                </a:lnTo>
                <a:lnTo>
                  <a:pt x="1703" y="12240"/>
                </a:lnTo>
                <a:lnTo>
                  <a:pt x="2239" y="12678"/>
                </a:lnTo>
                <a:lnTo>
                  <a:pt x="2774" y="13091"/>
                </a:lnTo>
                <a:lnTo>
                  <a:pt x="3309" y="13554"/>
                </a:lnTo>
                <a:lnTo>
                  <a:pt x="3553" y="13773"/>
                </a:lnTo>
                <a:lnTo>
                  <a:pt x="3796" y="14040"/>
                </a:lnTo>
                <a:lnTo>
                  <a:pt x="4307" y="14576"/>
                </a:lnTo>
                <a:lnTo>
                  <a:pt x="4818" y="15087"/>
                </a:lnTo>
                <a:lnTo>
                  <a:pt x="5864" y="16108"/>
                </a:lnTo>
                <a:lnTo>
                  <a:pt x="6570" y="16741"/>
                </a:lnTo>
                <a:lnTo>
                  <a:pt x="6716" y="16911"/>
                </a:lnTo>
                <a:lnTo>
                  <a:pt x="6886" y="17082"/>
                </a:lnTo>
                <a:lnTo>
                  <a:pt x="7008" y="17276"/>
                </a:lnTo>
                <a:lnTo>
                  <a:pt x="7130" y="17471"/>
                </a:lnTo>
                <a:lnTo>
                  <a:pt x="7203" y="17568"/>
                </a:lnTo>
                <a:lnTo>
                  <a:pt x="7276" y="17593"/>
                </a:lnTo>
                <a:lnTo>
                  <a:pt x="7373" y="17593"/>
                </a:lnTo>
                <a:lnTo>
                  <a:pt x="7470" y="17568"/>
                </a:lnTo>
                <a:lnTo>
                  <a:pt x="7519" y="17568"/>
                </a:lnTo>
                <a:lnTo>
                  <a:pt x="7787" y="17447"/>
                </a:lnTo>
                <a:lnTo>
                  <a:pt x="8006" y="17276"/>
                </a:lnTo>
                <a:lnTo>
                  <a:pt x="8200" y="17106"/>
                </a:lnTo>
                <a:lnTo>
                  <a:pt x="8419" y="16911"/>
                </a:lnTo>
                <a:lnTo>
                  <a:pt x="9441" y="15962"/>
                </a:lnTo>
                <a:lnTo>
                  <a:pt x="10487" y="15038"/>
                </a:lnTo>
                <a:lnTo>
                  <a:pt x="11534" y="14113"/>
                </a:lnTo>
                <a:lnTo>
                  <a:pt x="12556" y="13189"/>
                </a:lnTo>
                <a:lnTo>
                  <a:pt x="13578" y="12264"/>
                </a:lnTo>
                <a:lnTo>
                  <a:pt x="14575" y="11315"/>
                </a:lnTo>
                <a:lnTo>
                  <a:pt x="15038" y="10828"/>
                </a:lnTo>
                <a:lnTo>
                  <a:pt x="15524" y="10317"/>
                </a:lnTo>
                <a:lnTo>
                  <a:pt x="15573" y="10293"/>
                </a:lnTo>
                <a:lnTo>
                  <a:pt x="15622" y="10244"/>
                </a:lnTo>
                <a:lnTo>
                  <a:pt x="16157" y="9539"/>
                </a:lnTo>
                <a:lnTo>
                  <a:pt x="16425" y="9174"/>
                </a:lnTo>
                <a:lnTo>
                  <a:pt x="16644" y="8809"/>
                </a:lnTo>
                <a:lnTo>
                  <a:pt x="16838" y="8444"/>
                </a:lnTo>
                <a:lnTo>
                  <a:pt x="17008" y="8030"/>
                </a:lnTo>
                <a:lnTo>
                  <a:pt x="17154" y="7616"/>
                </a:lnTo>
                <a:lnTo>
                  <a:pt x="17252" y="7179"/>
                </a:lnTo>
                <a:lnTo>
                  <a:pt x="17325" y="6692"/>
                </a:lnTo>
                <a:lnTo>
                  <a:pt x="17373" y="6181"/>
                </a:lnTo>
                <a:lnTo>
                  <a:pt x="17373" y="5670"/>
                </a:lnTo>
                <a:lnTo>
                  <a:pt x="17373" y="5159"/>
                </a:lnTo>
                <a:lnTo>
                  <a:pt x="17349" y="4137"/>
                </a:lnTo>
                <a:lnTo>
                  <a:pt x="17325" y="3626"/>
                </a:lnTo>
                <a:lnTo>
                  <a:pt x="17349" y="3115"/>
                </a:lnTo>
                <a:lnTo>
                  <a:pt x="17373" y="2726"/>
                </a:lnTo>
                <a:lnTo>
                  <a:pt x="17349" y="2336"/>
                </a:lnTo>
                <a:lnTo>
                  <a:pt x="17300" y="1947"/>
                </a:lnTo>
                <a:lnTo>
                  <a:pt x="17227" y="1582"/>
                </a:lnTo>
                <a:lnTo>
                  <a:pt x="17154" y="1412"/>
                </a:lnTo>
                <a:lnTo>
                  <a:pt x="17081" y="1241"/>
                </a:lnTo>
                <a:lnTo>
                  <a:pt x="16984" y="1095"/>
                </a:lnTo>
                <a:lnTo>
                  <a:pt x="16887" y="925"/>
                </a:lnTo>
                <a:lnTo>
                  <a:pt x="16765" y="803"/>
                </a:lnTo>
                <a:lnTo>
                  <a:pt x="16619" y="657"/>
                </a:lnTo>
                <a:lnTo>
                  <a:pt x="16449" y="560"/>
                </a:lnTo>
                <a:lnTo>
                  <a:pt x="16254" y="438"/>
                </a:lnTo>
                <a:lnTo>
                  <a:pt x="15914" y="317"/>
                </a:lnTo>
                <a:lnTo>
                  <a:pt x="15573" y="219"/>
                </a:lnTo>
                <a:lnTo>
                  <a:pt x="15208" y="146"/>
                </a:lnTo>
                <a:lnTo>
                  <a:pt x="14819" y="122"/>
                </a:lnTo>
                <a:lnTo>
                  <a:pt x="14064" y="98"/>
                </a:lnTo>
                <a:lnTo>
                  <a:pt x="13310" y="73"/>
                </a:lnTo>
                <a:lnTo>
                  <a:pt x="1243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8" name="Google Shape;2448;p49"/>
          <p:cNvSpPr/>
          <p:nvPr/>
        </p:nvSpPr>
        <p:spPr>
          <a:xfrm>
            <a:off x="3113441" y="1184534"/>
            <a:ext cx="294771" cy="260637"/>
          </a:xfrm>
          <a:custGeom>
            <a:avLst/>
            <a:gdLst/>
            <a:ahLst/>
            <a:cxnLst/>
            <a:rect l="l" t="t" r="r" b="b"/>
            <a:pathLst>
              <a:path w="17228" h="15233" extrusionOk="0">
                <a:moveTo>
                  <a:pt x="3918" y="535"/>
                </a:moveTo>
                <a:lnTo>
                  <a:pt x="4380" y="584"/>
                </a:lnTo>
                <a:lnTo>
                  <a:pt x="4842" y="657"/>
                </a:lnTo>
                <a:lnTo>
                  <a:pt x="5280" y="779"/>
                </a:lnTo>
                <a:lnTo>
                  <a:pt x="5767" y="973"/>
                </a:lnTo>
                <a:lnTo>
                  <a:pt x="6253" y="1192"/>
                </a:lnTo>
                <a:lnTo>
                  <a:pt x="6716" y="1436"/>
                </a:lnTo>
                <a:lnTo>
                  <a:pt x="7154" y="1728"/>
                </a:lnTo>
                <a:lnTo>
                  <a:pt x="7446" y="1898"/>
                </a:lnTo>
                <a:lnTo>
                  <a:pt x="7762" y="2117"/>
                </a:lnTo>
                <a:lnTo>
                  <a:pt x="7908" y="2239"/>
                </a:lnTo>
                <a:lnTo>
                  <a:pt x="8054" y="2385"/>
                </a:lnTo>
                <a:lnTo>
                  <a:pt x="8200" y="2531"/>
                </a:lnTo>
                <a:lnTo>
                  <a:pt x="8297" y="2677"/>
                </a:lnTo>
                <a:lnTo>
                  <a:pt x="8297" y="2774"/>
                </a:lnTo>
                <a:lnTo>
                  <a:pt x="8297" y="2847"/>
                </a:lnTo>
                <a:lnTo>
                  <a:pt x="8346" y="2920"/>
                </a:lnTo>
                <a:lnTo>
                  <a:pt x="8395" y="2993"/>
                </a:lnTo>
                <a:lnTo>
                  <a:pt x="8395" y="3115"/>
                </a:lnTo>
                <a:lnTo>
                  <a:pt x="8419" y="3188"/>
                </a:lnTo>
                <a:lnTo>
                  <a:pt x="8468" y="3212"/>
                </a:lnTo>
                <a:lnTo>
                  <a:pt x="8541" y="3212"/>
                </a:lnTo>
                <a:lnTo>
                  <a:pt x="8589" y="3188"/>
                </a:lnTo>
                <a:lnTo>
                  <a:pt x="8711" y="3066"/>
                </a:lnTo>
                <a:lnTo>
                  <a:pt x="8784" y="2920"/>
                </a:lnTo>
                <a:lnTo>
                  <a:pt x="8833" y="2774"/>
                </a:lnTo>
                <a:lnTo>
                  <a:pt x="8808" y="2628"/>
                </a:lnTo>
                <a:lnTo>
                  <a:pt x="8930" y="2482"/>
                </a:lnTo>
                <a:lnTo>
                  <a:pt x="9076" y="2360"/>
                </a:lnTo>
                <a:lnTo>
                  <a:pt x="9441" y="2093"/>
                </a:lnTo>
                <a:lnTo>
                  <a:pt x="10001" y="1728"/>
                </a:lnTo>
                <a:lnTo>
                  <a:pt x="10439" y="1460"/>
                </a:lnTo>
                <a:lnTo>
                  <a:pt x="10925" y="1192"/>
                </a:lnTo>
                <a:lnTo>
                  <a:pt x="11412" y="949"/>
                </a:lnTo>
                <a:lnTo>
                  <a:pt x="11899" y="754"/>
                </a:lnTo>
                <a:lnTo>
                  <a:pt x="12045" y="681"/>
                </a:lnTo>
                <a:lnTo>
                  <a:pt x="12215" y="657"/>
                </a:lnTo>
                <a:lnTo>
                  <a:pt x="12580" y="608"/>
                </a:lnTo>
                <a:lnTo>
                  <a:pt x="12945" y="633"/>
                </a:lnTo>
                <a:lnTo>
                  <a:pt x="13286" y="633"/>
                </a:lnTo>
                <a:lnTo>
                  <a:pt x="13626" y="657"/>
                </a:lnTo>
                <a:lnTo>
                  <a:pt x="13967" y="730"/>
                </a:lnTo>
                <a:lnTo>
                  <a:pt x="14283" y="803"/>
                </a:lnTo>
                <a:lnTo>
                  <a:pt x="14599" y="925"/>
                </a:lnTo>
                <a:lnTo>
                  <a:pt x="14551" y="998"/>
                </a:lnTo>
                <a:lnTo>
                  <a:pt x="14526" y="1095"/>
                </a:lnTo>
                <a:lnTo>
                  <a:pt x="14551" y="1144"/>
                </a:lnTo>
                <a:lnTo>
                  <a:pt x="14575" y="1192"/>
                </a:lnTo>
                <a:lnTo>
                  <a:pt x="14624" y="1217"/>
                </a:lnTo>
                <a:lnTo>
                  <a:pt x="14672" y="1217"/>
                </a:lnTo>
                <a:lnTo>
                  <a:pt x="14770" y="1168"/>
                </a:lnTo>
                <a:lnTo>
                  <a:pt x="14867" y="1119"/>
                </a:lnTo>
                <a:lnTo>
                  <a:pt x="14964" y="1095"/>
                </a:lnTo>
                <a:lnTo>
                  <a:pt x="15135" y="1192"/>
                </a:lnTo>
                <a:lnTo>
                  <a:pt x="15062" y="1265"/>
                </a:lnTo>
                <a:lnTo>
                  <a:pt x="15013" y="1338"/>
                </a:lnTo>
                <a:lnTo>
                  <a:pt x="15013" y="1436"/>
                </a:lnTo>
                <a:lnTo>
                  <a:pt x="15037" y="1509"/>
                </a:lnTo>
                <a:lnTo>
                  <a:pt x="15110" y="1533"/>
                </a:lnTo>
                <a:lnTo>
                  <a:pt x="15208" y="1533"/>
                </a:lnTo>
                <a:lnTo>
                  <a:pt x="15427" y="1411"/>
                </a:lnTo>
                <a:lnTo>
                  <a:pt x="15573" y="1509"/>
                </a:lnTo>
                <a:lnTo>
                  <a:pt x="15451" y="1679"/>
                </a:lnTo>
                <a:lnTo>
                  <a:pt x="15378" y="1849"/>
                </a:lnTo>
                <a:lnTo>
                  <a:pt x="15378" y="1995"/>
                </a:lnTo>
                <a:lnTo>
                  <a:pt x="15378" y="2044"/>
                </a:lnTo>
                <a:lnTo>
                  <a:pt x="15427" y="2068"/>
                </a:lnTo>
                <a:lnTo>
                  <a:pt x="15524" y="2068"/>
                </a:lnTo>
                <a:lnTo>
                  <a:pt x="15597" y="2020"/>
                </a:lnTo>
                <a:lnTo>
                  <a:pt x="15743" y="1898"/>
                </a:lnTo>
                <a:lnTo>
                  <a:pt x="15840" y="1801"/>
                </a:lnTo>
                <a:lnTo>
                  <a:pt x="15986" y="1971"/>
                </a:lnTo>
                <a:lnTo>
                  <a:pt x="15865" y="2093"/>
                </a:lnTo>
                <a:lnTo>
                  <a:pt x="15767" y="2239"/>
                </a:lnTo>
                <a:lnTo>
                  <a:pt x="15694" y="2385"/>
                </a:lnTo>
                <a:lnTo>
                  <a:pt x="15670" y="2458"/>
                </a:lnTo>
                <a:lnTo>
                  <a:pt x="15670" y="2531"/>
                </a:lnTo>
                <a:lnTo>
                  <a:pt x="15719" y="2506"/>
                </a:lnTo>
                <a:lnTo>
                  <a:pt x="15792" y="2482"/>
                </a:lnTo>
                <a:lnTo>
                  <a:pt x="15889" y="2433"/>
                </a:lnTo>
                <a:lnTo>
                  <a:pt x="15986" y="2360"/>
                </a:lnTo>
                <a:lnTo>
                  <a:pt x="16157" y="2239"/>
                </a:lnTo>
                <a:lnTo>
                  <a:pt x="16327" y="2579"/>
                </a:lnTo>
                <a:lnTo>
                  <a:pt x="16157" y="2701"/>
                </a:lnTo>
                <a:lnTo>
                  <a:pt x="15913" y="2944"/>
                </a:lnTo>
                <a:lnTo>
                  <a:pt x="15792" y="3066"/>
                </a:lnTo>
                <a:lnTo>
                  <a:pt x="15694" y="3212"/>
                </a:lnTo>
                <a:lnTo>
                  <a:pt x="15694" y="3261"/>
                </a:lnTo>
                <a:lnTo>
                  <a:pt x="15694" y="3309"/>
                </a:lnTo>
                <a:lnTo>
                  <a:pt x="15743" y="3334"/>
                </a:lnTo>
                <a:lnTo>
                  <a:pt x="15792" y="3334"/>
                </a:lnTo>
                <a:lnTo>
                  <a:pt x="15938" y="3285"/>
                </a:lnTo>
                <a:lnTo>
                  <a:pt x="16059" y="3212"/>
                </a:lnTo>
                <a:lnTo>
                  <a:pt x="16327" y="3017"/>
                </a:lnTo>
                <a:lnTo>
                  <a:pt x="16449" y="2944"/>
                </a:lnTo>
                <a:lnTo>
                  <a:pt x="16570" y="3431"/>
                </a:lnTo>
                <a:lnTo>
                  <a:pt x="16497" y="3480"/>
                </a:lnTo>
                <a:lnTo>
                  <a:pt x="16400" y="3553"/>
                </a:lnTo>
                <a:lnTo>
                  <a:pt x="16303" y="3650"/>
                </a:lnTo>
                <a:lnTo>
                  <a:pt x="16181" y="3747"/>
                </a:lnTo>
                <a:lnTo>
                  <a:pt x="15962" y="3893"/>
                </a:lnTo>
                <a:lnTo>
                  <a:pt x="15889" y="3991"/>
                </a:lnTo>
                <a:lnTo>
                  <a:pt x="15816" y="4112"/>
                </a:lnTo>
                <a:lnTo>
                  <a:pt x="15792" y="4137"/>
                </a:lnTo>
                <a:lnTo>
                  <a:pt x="15816" y="4185"/>
                </a:lnTo>
                <a:lnTo>
                  <a:pt x="15865" y="4210"/>
                </a:lnTo>
                <a:lnTo>
                  <a:pt x="15889" y="4185"/>
                </a:lnTo>
                <a:lnTo>
                  <a:pt x="16254" y="4064"/>
                </a:lnTo>
                <a:lnTo>
                  <a:pt x="16449" y="3966"/>
                </a:lnTo>
                <a:lnTo>
                  <a:pt x="16643" y="3869"/>
                </a:lnTo>
                <a:lnTo>
                  <a:pt x="16643" y="4039"/>
                </a:lnTo>
                <a:lnTo>
                  <a:pt x="16668" y="4185"/>
                </a:lnTo>
                <a:lnTo>
                  <a:pt x="16546" y="4234"/>
                </a:lnTo>
                <a:lnTo>
                  <a:pt x="16424" y="4283"/>
                </a:lnTo>
                <a:lnTo>
                  <a:pt x="16205" y="4404"/>
                </a:lnTo>
                <a:lnTo>
                  <a:pt x="15962" y="4575"/>
                </a:lnTo>
                <a:lnTo>
                  <a:pt x="15840" y="4672"/>
                </a:lnTo>
                <a:lnTo>
                  <a:pt x="15719" y="4769"/>
                </a:lnTo>
                <a:lnTo>
                  <a:pt x="15719" y="4842"/>
                </a:lnTo>
                <a:lnTo>
                  <a:pt x="15743" y="4867"/>
                </a:lnTo>
                <a:lnTo>
                  <a:pt x="15767" y="4867"/>
                </a:lnTo>
                <a:lnTo>
                  <a:pt x="16059" y="4818"/>
                </a:lnTo>
                <a:lnTo>
                  <a:pt x="16351" y="4721"/>
                </a:lnTo>
                <a:lnTo>
                  <a:pt x="16692" y="4623"/>
                </a:lnTo>
                <a:lnTo>
                  <a:pt x="16668" y="4940"/>
                </a:lnTo>
                <a:lnTo>
                  <a:pt x="16668" y="5256"/>
                </a:lnTo>
                <a:lnTo>
                  <a:pt x="16449" y="5280"/>
                </a:lnTo>
                <a:lnTo>
                  <a:pt x="16230" y="5329"/>
                </a:lnTo>
                <a:lnTo>
                  <a:pt x="16059" y="5378"/>
                </a:lnTo>
                <a:lnTo>
                  <a:pt x="15889" y="5426"/>
                </a:lnTo>
                <a:lnTo>
                  <a:pt x="15548" y="5572"/>
                </a:lnTo>
                <a:lnTo>
                  <a:pt x="15548" y="5597"/>
                </a:lnTo>
                <a:lnTo>
                  <a:pt x="15573" y="5621"/>
                </a:lnTo>
                <a:lnTo>
                  <a:pt x="15816" y="5645"/>
                </a:lnTo>
                <a:lnTo>
                  <a:pt x="16084" y="5670"/>
                </a:lnTo>
                <a:lnTo>
                  <a:pt x="16351" y="5694"/>
                </a:lnTo>
                <a:lnTo>
                  <a:pt x="16619" y="5694"/>
                </a:lnTo>
                <a:lnTo>
                  <a:pt x="16546" y="6010"/>
                </a:lnTo>
                <a:lnTo>
                  <a:pt x="16473" y="6327"/>
                </a:lnTo>
                <a:lnTo>
                  <a:pt x="16351" y="6278"/>
                </a:lnTo>
                <a:lnTo>
                  <a:pt x="16205" y="6229"/>
                </a:lnTo>
                <a:lnTo>
                  <a:pt x="15938" y="6181"/>
                </a:lnTo>
                <a:lnTo>
                  <a:pt x="15670" y="6156"/>
                </a:lnTo>
                <a:lnTo>
                  <a:pt x="15402" y="6156"/>
                </a:lnTo>
                <a:lnTo>
                  <a:pt x="15354" y="6205"/>
                </a:lnTo>
                <a:lnTo>
                  <a:pt x="15354" y="6254"/>
                </a:lnTo>
                <a:lnTo>
                  <a:pt x="15378" y="6327"/>
                </a:lnTo>
                <a:lnTo>
                  <a:pt x="15427" y="6375"/>
                </a:lnTo>
                <a:lnTo>
                  <a:pt x="15500" y="6424"/>
                </a:lnTo>
                <a:lnTo>
                  <a:pt x="15573" y="6472"/>
                </a:lnTo>
                <a:lnTo>
                  <a:pt x="15743" y="6521"/>
                </a:lnTo>
                <a:lnTo>
                  <a:pt x="15889" y="6545"/>
                </a:lnTo>
                <a:lnTo>
                  <a:pt x="16108" y="6618"/>
                </a:lnTo>
                <a:lnTo>
                  <a:pt x="16351" y="6691"/>
                </a:lnTo>
                <a:lnTo>
                  <a:pt x="16376" y="6716"/>
                </a:lnTo>
                <a:lnTo>
                  <a:pt x="16254" y="7032"/>
                </a:lnTo>
                <a:lnTo>
                  <a:pt x="16084" y="7008"/>
                </a:lnTo>
                <a:lnTo>
                  <a:pt x="15889" y="6959"/>
                </a:lnTo>
                <a:lnTo>
                  <a:pt x="15524" y="6862"/>
                </a:lnTo>
                <a:lnTo>
                  <a:pt x="15329" y="6837"/>
                </a:lnTo>
                <a:lnTo>
                  <a:pt x="15159" y="6837"/>
                </a:lnTo>
                <a:lnTo>
                  <a:pt x="14964" y="6862"/>
                </a:lnTo>
                <a:lnTo>
                  <a:pt x="14794" y="6935"/>
                </a:lnTo>
                <a:lnTo>
                  <a:pt x="14770" y="6983"/>
                </a:lnTo>
                <a:lnTo>
                  <a:pt x="14770" y="7008"/>
                </a:lnTo>
                <a:lnTo>
                  <a:pt x="14770" y="7056"/>
                </a:lnTo>
                <a:lnTo>
                  <a:pt x="14818" y="7081"/>
                </a:lnTo>
                <a:lnTo>
                  <a:pt x="15135" y="7178"/>
                </a:lnTo>
                <a:lnTo>
                  <a:pt x="15451" y="7300"/>
                </a:lnTo>
                <a:lnTo>
                  <a:pt x="15767" y="7397"/>
                </a:lnTo>
                <a:lnTo>
                  <a:pt x="16084" y="7470"/>
                </a:lnTo>
                <a:lnTo>
                  <a:pt x="15889" y="7884"/>
                </a:lnTo>
                <a:lnTo>
                  <a:pt x="15719" y="7786"/>
                </a:lnTo>
                <a:lnTo>
                  <a:pt x="15524" y="7738"/>
                </a:lnTo>
                <a:lnTo>
                  <a:pt x="15183" y="7665"/>
                </a:lnTo>
                <a:lnTo>
                  <a:pt x="14940" y="7616"/>
                </a:lnTo>
                <a:lnTo>
                  <a:pt x="14721" y="7567"/>
                </a:lnTo>
                <a:lnTo>
                  <a:pt x="14502" y="7543"/>
                </a:lnTo>
                <a:lnTo>
                  <a:pt x="14259" y="7567"/>
                </a:lnTo>
                <a:lnTo>
                  <a:pt x="14210" y="7592"/>
                </a:lnTo>
                <a:lnTo>
                  <a:pt x="14186" y="7640"/>
                </a:lnTo>
                <a:lnTo>
                  <a:pt x="14186" y="7689"/>
                </a:lnTo>
                <a:lnTo>
                  <a:pt x="14234" y="7713"/>
                </a:lnTo>
                <a:lnTo>
                  <a:pt x="14721" y="7884"/>
                </a:lnTo>
                <a:lnTo>
                  <a:pt x="15183" y="8078"/>
                </a:lnTo>
                <a:lnTo>
                  <a:pt x="15427" y="8151"/>
                </a:lnTo>
                <a:lnTo>
                  <a:pt x="15573" y="8176"/>
                </a:lnTo>
                <a:lnTo>
                  <a:pt x="15694" y="8200"/>
                </a:lnTo>
                <a:lnTo>
                  <a:pt x="15427" y="8638"/>
                </a:lnTo>
                <a:lnTo>
                  <a:pt x="15378" y="8614"/>
                </a:lnTo>
                <a:lnTo>
                  <a:pt x="14818" y="8565"/>
                </a:lnTo>
                <a:lnTo>
                  <a:pt x="14551" y="8516"/>
                </a:lnTo>
                <a:lnTo>
                  <a:pt x="14283" y="8468"/>
                </a:lnTo>
                <a:lnTo>
                  <a:pt x="13821" y="8370"/>
                </a:lnTo>
                <a:lnTo>
                  <a:pt x="13578" y="8322"/>
                </a:lnTo>
                <a:lnTo>
                  <a:pt x="13334" y="8322"/>
                </a:lnTo>
                <a:lnTo>
                  <a:pt x="13310" y="8346"/>
                </a:lnTo>
                <a:lnTo>
                  <a:pt x="13286" y="8370"/>
                </a:lnTo>
                <a:lnTo>
                  <a:pt x="13286" y="8395"/>
                </a:lnTo>
                <a:lnTo>
                  <a:pt x="13310" y="8419"/>
                </a:lnTo>
                <a:lnTo>
                  <a:pt x="13553" y="8541"/>
                </a:lnTo>
                <a:lnTo>
                  <a:pt x="13821" y="8638"/>
                </a:lnTo>
                <a:lnTo>
                  <a:pt x="14332" y="8808"/>
                </a:lnTo>
                <a:lnTo>
                  <a:pt x="14551" y="8857"/>
                </a:lnTo>
                <a:lnTo>
                  <a:pt x="14770" y="8906"/>
                </a:lnTo>
                <a:lnTo>
                  <a:pt x="15013" y="8930"/>
                </a:lnTo>
                <a:lnTo>
                  <a:pt x="15232" y="8930"/>
                </a:lnTo>
                <a:lnTo>
                  <a:pt x="14818" y="9465"/>
                </a:lnTo>
                <a:lnTo>
                  <a:pt x="14648" y="9417"/>
                </a:lnTo>
                <a:lnTo>
                  <a:pt x="14453" y="9368"/>
                </a:lnTo>
                <a:lnTo>
                  <a:pt x="14088" y="9319"/>
                </a:lnTo>
                <a:lnTo>
                  <a:pt x="13797" y="9271"/>
                </a:lnTo>
                <a:lnTo>
                  <a:pt x="13480" y="9198"/>
                </a:lnTo>
                <a:lnTo>
                  <a:pt x="13188" y="9100"/>
                </a:lnTo>
                <a:lnTo>
                  <a:pt x="12921" y="8979"/>
                </a:lnTo>
                <a:lnTo>
                  <a:pt x="12872" y="8979"/>
                </a:lnTo>
                <a:lnTo>
                  <a:pt x="12872" y="9027"/>
                </a:lnTo>
                <a:lnTo>
                  <a:pt x="12945" y="9125"/>
                </a:lnTo>
                <a:lnTo>
                  <a:pt x="13018" y="9222"/>
                </a:lnTo>
                <a:lnTo>
                  <a:pt x="13115" y="9319"/>
                </a:lnTo>
                <a:lnTo>
                  <a:pt x="13213" y="9392"/>
                </a:lnTo>
                <a:lnTo>
                  <a:pt x="13432" y="9490"/>
                </a:lnTo>
                <a:lnTo>
                  <a:pt x="13675" y="9587"/>
                </a:lnTo>
                <a:lnTo>
                  <a:pt x="13991" y="9684"/>
                </a:lnTo>
                <a:lnTo>
                  <a:pt x="14332" y="9733"/>
                </a:lnTo>
                <a:lnTo>
                  <a:pt x="14551" y="9806"/>
                </a:lnTo>
                <a:lnTo>
                  <a:pt x="14186" y="10195"/>
                </a:lnTo>
                <a:lnTo>
                  <a:pt x="14137" y="10098"/>
                </a:lnTo>
                <a:lnTo>
                  <a:pt x="14064" y="10049"/>
                </a:lnTo>
                <a:lnTo>
                  <a:pt x="13651" y="9928"/>
                </a:lnTo>
                <a:lnTo>
                  <a:pt x="13213" y="9782"/>
                </a:lnTo>
                <a:lnTo>
                  <a:pt x="12799" y="9660"/>
                </a:lnTo>
                <a:lnTo>
                  <a:pt x="12580" y="9611"/>
                </a:lnTo>
                <a:lnTo>
                  <a:pt x="12337" y="9611"/>
                </a:lnTo>
                <a:lnTo>
                  <a:pt x="12337" y="9636"/>
                </a:lnTo>
                <a:lnTo>
                  <a:pt x="12337" y="9660"/>
                </a:lnTo>
                <a:lnTo>
                  <a:pt x="12702" y="9903"/>
                </a:lnTo>
                <a:lnTo>
                  <a:pt x="13115" y="10122"/>
                </a:lnTo>
                <a:lnTo>
                  <a:pt x="13529" y="10293"/>
                </a:lnTo>
                <a:lnTo>
                  <a:pt x="13967" y="10439"/>
                </a:lnTo>
                <a:lnTo>
                  <a:pt x="13505" y="10877"/>
                </a:lnTo>
                <a:lnTo>
                  <a:pt x="13286" y="10804"/>
                </a:lnTo>
                <a:lnTo>
                  <a:pt x="13042" y="10731"/>
                </a:lnTo>
                <a:lnTo>
                  <a:pt x="12799" y="10658"/>
                </a:lnTo>
                <a:lnTo>
                  <a:pt x="12580" y="10585"/>
                </a:lnTo>
                <a:lnTo>
                  <a:pt x="12045" y="10341"/>
                </a:lnTo>
                <a:lnTo>
                  <a:pt x="11777" y="10244"/>
                </a:lnTo>
                <a:lnTo>
                  <a:pt x="11631" y="10220"/>
                </a:lnTo>
                <a:lnTo>
                  <a:pt x="11485" y="10195"/>
                </a:lnTo>
                <a:lnTo>
                  <a:pt x="11436" y="10220"/>
                </a:lnTo>
                <a:lnTo>
                  <a:pt x="11436" y="10244"/>
                </a:lnTo>
                <a:lnTo>
                  <a:pt x="11412" y="10268"/>
                </a:lnTo>
                <a:lnTo>
                  <a:pt x="11436" y="10317"/>
                </a:lnTo>
                <a:lnTo>
                  <a:pt x="11680" y="10512"/>
                </a:lnTo>
                <a:lnTo>
                  <a:pt x="11972" y="10706"/>
                </a:lnTo>
                <a:lnTo>
                  <a:pt x="12264" y="10852"/>
                </a:lnTo>
                <a:lnTo>
                  <a:pt x="12556" y="10998"/>
                </a:lnTo>
                <a:lnTo>
                  <a:pt x="12848" y="11120"/>
                </a:lnTo>
                <a:lnTo>
                  <a:pt x="12994" y="11169"/>
                </a:lnTo>
                <a:lnTo>
                  <a:pt x="13164" y="11193"/>
                </a:lnTo>
                <a:lnTo>
                  <a:pt x="12799" y="11509"/>
                </a:lnTo>
                <a:lnTo>
                  <a:pt x="12702" y="11461"/>
                </a:lnTo>
                <a:lnTo>
                  <a:pt x="12580" y="11412"/>
                </a:lnTo>
                <a:lnTo>
                  <a:pt x="12337" y="11363"/>
                </a:lnTo>
                <a:lnTo>
                  <a:pt x="12069" y="11315"/>
                </a:lnTo>
                <a:lnTo>
                  <a:pt x="11826" y="11266"/>
                </a:lnTo>
                <a:lnTo>
                  <a:pt x="11315" y="11071"/>
                </a:lnTo>
                <a:lnTo>
                  <a:pt x="11047" y="10998"/>
                </a:lnTo>
                <a:lnTo>
                  <a:pt x="10901" y="10974"/>
                </a:lnTo>
                <a:lnTo>
                  <a:pt x="10755" y="10974"/>
                </a:lnTo>
                <a:lnTo>
                  <a:pt x="10706" y="10998"/>
                </a:lnTo>
                <a:lnTo>
                  <a:pt x="10682" y="11023"/>
                </a:lnTo>
                <a:lnTo>
                  <a:pt x="10682" y="11071"/>
                </a:lnTo>
                <a:lnTo>
                  <a:pt x="10706" y="11096"/>
                </a:lnTo>
                <a:lnTo>
                  <a:pt x="10828" y="11217"/>
                </a:lnTo>
                <a:lnTo>
                  <a:pt x="10998" y="11339"/>
                </a:lnTo>
                <a:lnTo>
                  <a:pt x="11217" y="11461"/>
                </a:lnTo>
                <a:lnTo>
                  <a:pt x="11436" y="11582"/>
                </a:lnTo>
                <a:lnTo>
                  <a:pt x="11655" y="11704"/>
                </a:lnTo>
                <a:lnTo>
                  <a:pt x="11899" y="11777"/>
                </a:lnTo>
                <a:lnTo>
                  <a:pt x="12142" y="11826"/>
                </a:lnTo>
                <a:lnTo>
                  <a:pt x="12385" y="11874"/>
                </a:lnTo>
                <a:lnTo>
                  <a:pt x="12045" y="12142"/>
                </a:lnTo>
                <a:lnTo>
                  <a:pt x="11874" y="12093"/>
                </a:lnTo>
                <a:lnTo>
                  <a:pt x="11704" y="12045"/>
                </a:lnTo>
                <a:lnTo>
                  <a:pt x="11412" y="11996"/>
                </a:lnTo>
                <a:lnTo>
                  <a:pt x="11242" y="11947"/>
                </a:lnTo>
                <a:lnTo>
                  <a:pt x="11071" y="11850"/>
                </a:lnTo>
                <a:lnTo>
                  <a:pt x="10682" y="11680"/>
                </a:lnTo>
                <a:lnTo>
                  <a:pt x="10487" y="11582"/>
                </a:lnTo>
                <a:lnTo>
                  <a:pt x="10293" y="11534"/>
                </a:lnTo>
                <a:lnTo>
                  <a:pt x="10098" y="11509"/>
                </a:lnTo>
                <a:lnTo>
                  <a:pt x="9903" y="11534"/>
                </a:lnTo>
                <a:lnTo>
                  <a:pt x="9879" y="11534"/>
                </a:lnTo>
                <a:lnTo>
                  <a:pt x="9879" y="11558"/>
                </a:lnTo>
                <a:lnTo>
                  <a:pt x="9879" y="11631"/>
                </a:lnTo>
                <a:lnTo>
                  <a:pt x="9976" y="11728"/>
                </a:lnTo>
                <a:lnTo>
                  <a:pt x="10098" y="11826"/>
                </a:lnTo>
                <a:lnTo>
                  <a:pt x="10366" y="11972"/>
                </a:lnTo>
                <a:lnTo>
                  <a:pt x="10925" y="12215"/>
                </a:lnTo>
                <a:lnTo>
                  <a:pt x="11266" y="12361"/>
                </a:lnTo>
                <a:lnTo>
                  <a:pt x="11607" y="12483"/>
                </a:lnTo>
                <a:lnTo>
                  <a:pt x="11169" y="12799"/>
                </a:lnTo>
                <a:lnTo>
                  <a:pt x="10925" y="12726"/>
                </a:lnTo>
                <a:lnTo>
                  <a:pt x="10585" y="12604"/>
                </a:lnTo>
                <a:lnTo>
                  <a:pt x="10244" y="12458"/>
                </a:lnTo>
                <a:lnTo>
                  <a:pt x="9782" y="12239"/>
                </a:lnTo>
                <a:lnTo>
                  <a:pt x="9538" y="12142"/>
                </a:lnTo>
                <a:lnTo>
                  <a:pt x="9417" y="12118"/>
                </a:lnTo>
                <a:lnTo>
                  <a:pt x="9295" y="12118"/>
                </a:lnTo>
                <a:lnTo>
                  <a:pt x="9271" y="12142"/>
                </a:lnTo>
                <a:lnTo>
                  <a:pt x="9271" y="12191"/>
                </a:lnTo>
                <a:lnTo>
                  <a:pt x="9344" y="12312"/>
                </a:lnTo>
                <a:lnTo>
                  <a:pt x="9441" y="12410"/>
                </a:lnTo>
                <a:lnTo>
                  <a:pt x="9563" y="12507"/>
                </a:lnTo>
                <a:lnTo>
                  <a:pt x="9684" y="12604"/>
                </a:lnTo>
                <a:lnTo>
                  <a:pt x="9976" y="12750"/>
                </a:lnTo>
                <a:lnTo>
                  <a:pt x="10244" y="12896"/>
                </a:lnTo>
                <a:lnTo>
                  <a:pt x="10463" y="12994"/>
                </a:lnTo>
                <a:lnTo>
                  <a:pt x="10731" y="13115"/>
                </a:lnTo>
                <a:lnTo>
                  <a:pt x="10220" y="13456"/>
                </a:lnTo>
                <a:lnTo>
                  <a:pt x="10220" y="13359"/>
                </a:lnTo>
                <a:lnTo>
                  <a:pt x="10195" y="13334"/>
                </a:lnTo>
                <a:lnTo>
                  <a:pt x="10147" y="13286"/>
                </a:lnTo>
                <a:lnTo>
                  <a:pt x="9976" y="13188"/>
                </a:lnTo>
                <a:lnTo>
                  <a:pt x="9782" y="13091"/>
                </a:lnTo>
                <a:lnTo>
                  <a:pt x="9417" y="12921"/>
                </a:lnTo>
                <a:lnTo>
                  <a:pt x="9222" y="12848"/>
                </a:lnTo>
                <a:lnTo>
                  <a:pt x="9052" y="12775"/>
                </a:lnTo>
                <a:lnTo>
                  <a:pt x="8857" y="12726"/>
                </a:lnTo>
                <a:lnTo>
                  <a:pt x="8662" y="12726"/>
                </a:lnTo>
                <a:lnTo>
                  <a:pt x="8638" y="12750"/>
                </a:lnTo>
                <a:lnTo>
                  <a:pt x="8638" y="12775"/>
                </a:lnTo>
                <a:lnTo>
                  <a:pt x="8979" y="13018"/>
                </a:lnTo>
                <a:lnTo>
                  <a:pt x="9319" y="13261"/>
                </a:lnTo>
                <a:lnTo>
                  <a:pt x="9490" y="13383"/>
                </a:lnTo>
                <a:lnTo>
                  <a:pt x="9660" y="13480"/>
                </a:lnTo>
                <a:lnTo>
                  <a:pt x="9855" y="13553"/>
                </a:lnTo>
                <a:lnTo>
                  <a:pt x="10049" y="13602"/>
                </a:lnTo>
                <a:lnTo>
                  <a:pt x="9538" y="13943"/>
                </a:lnTo>
                <a:lnTo>
                  <a:pt x="9538" y="13918"/>
                </a:lnTo>
                <a:lnTo>
                  <a:pt x="9465" y="13870"/>
                </a:lnTo>
                <a:lnTo>
                  <a:pt x="9368" y="13821"/>
                </a:lnTo>
                <a:lnTo>
                  <a:pt x="9222" y="13724"/>
                </a:lnTo>
                <a:lnTo>
                  <a:pt x="8808" y="13407"/>
                </a:lnTo>
                <a:lnTo>
                  <a:pt x="8662" y="13286"/>
                </a:lnTo>
                <a:lnTo>
                  <a:pt x="8492" y="13140"/>
                </a:lnTo>
                <a:lnTo>
                  <a:pt x="8297" y="13042"/>
                </a:lnTo>
                <a:lnTo>
                  <a:pt x="8200" y="12994"/>
                </a:lnTo>
                <a:lnTo>
                  <a:pt x="8054" y="12994"/>
                </a:lnTo>
                <a:lnTo>
                  <a:pt x="8030" y="13018"/>
                </a:lnTo>
                <a:lnTo>
                  <a:pt x="7957" y="13091"/>
                </a:lnTo>
                <a:lnTo>
                  <a:pt x="7957" y="13164"/>
                </a:lnTo>
                <a:lnTo>
                  <a:pt x="7981" y="13213"/>
                </a:lnTo>
                <a:lnTo>
                  <a:pt x="8005" y="13261"/>
                </a:lnTo>
                <a:lnTo>
                  <a:pt x="8297" y="13529"/>
                </a:lnTo>
                <a:lnTo>
                  <a:pt x="8614" y="13772"/>
                </a:lnTo>
                <a:lnTo>
                  <a:pt x="8881" y="13991"/>
                </a:lnTo>
                <a:lnTo>
                  <a:pt x="9027" y="14113"/>
                </a:lnTo>
                <a:lnTo>
                  <a:pt x="9173" y="14210"/>
                </a:lnTo>
                <a:lnTo>
                  <a:pt x="8784" y="14478"/>
                </a:lnTo>
                <a:lnTo>
                  <a:pt x="8711" y="14502"/>
                </a:lnTo>
                <a:lnTo>
                  <a:pt x="8565" y="14381"/>
                </a:lnTo>
                <a:lnTo>
                  <a:pt x="8419" y="14259"/>
                </a:lnTo>
                <a:lnTo>
                  <a:pt x="8103" y="14040"/>
                </a:lnTo>
                <a:lnTo>
                  <a:pt x="7713" y="13797"/>
                </a:lnTo>
                <a:lnTo>
                  <a:pt x="7348" y="13578"/>
                </a:lnTo>
                <a:lnTo>
                  <a:pt x="6570" y="13115"/>
                </a:lnTo>
                <a:lnTo>
                  <a:pt x="6180" y="12872"/>
                </a:lnTo>
                <a:lnTo>
                  <a:pt x="5767" y="12604"/>
                </a:lnTo>
                <a:lnTo>
                  <a:pt x="5402" y="12312"/>
                </a:lnTo>
                <a:lnTo>
                  <a:pt x="5037" y="11996"/>
                </a:lnTo>
                <a:lnTo>
                  <a:pt x="4623" y="11680"/>
                </a:lnTo>
                <a:lnTo>
                  <a:pt x="4210" y="11363"/>
                </a:lnTo>
                <a:lnTo>
                  <a:pt x="3820" y="11023"/>
                </a:lnTo>
                <a:lnTo>
                  <a:pt x="3626" y="10852"/>
                </a:lnTo>
                <a:lnTo>
                  <a:pt x="3455" y="10658"/>
                </a:lnTo>
                <a:lnTo>
                  <a:pt x="2847" y="9952"/>
                </a:lnTo>
                <a:lnTo>
                  <a:pt x="2263" y="9222"/>
                </a:lnTo>
                <a:lnTo>
                  <a:pt x="1971" y="8857"/>
                </a:lnTo>
                <a:lnTo>
                  <a:pt x="1728" y="8468"/>
                </a:lnTo>
                <a:lnTo>
                  <a:pt x="1484" y="8054"/>
                </a:lnTo>
                <a:lnTo>
                  <a:pt x="1265" y="7640"/>
                </a:lnTo>
                <a:lnTo>
                  <a:pt x="1095" y="7227"/>
                </a:lnTo>
                <a:lnTo>
                  <a:pt x="949" y="6789"/>
                </a:lnTo>
                <a:lnTo>
                  <a:pt x="827" y="6351"/>
                </a:lnTo>
                <a:lnTo>
                  <a:pt x="730" y="5889"/>
                </a:lnTo>
                <a:lnTo>
                  <a:pt x="657" y="5451"/>
                </a:lnTo>
                <a:lnTo>
                  <a:pt x="633" y="4988"/>
                </a:lnTo>
                <a:lnTo>
                  <a:pt x="608" y="4526"/>
                </a:lnTo>
                <a:lnTo>
                  <a:pt x="608" y="4064"/>
                </a:lnTo>
                <a:lnTo>
                  <a:pt x="608" y="3674"/>
                </a:lnTo>
                <a:lnTo>
                  <a:pt x="657" y="3261"/>
                </a:lnTo>
                <a:lnTo>
                  <a:pt x="706" y="2871"/>
                </a:lnTo>
                <a:lnTo>
                  <a:pt x="827" y="2482"/>
                </a:lnTo>
                <a:lnTo>
                  <a:pt x="973" y="2117"/>
                </a:lnTo>
                <a:lnTo>
                  <a:pt x="1046" y="1947"/>
                </a:lnTo>
                <a:lnTo>
                  <a:pt x="1168" y="1776"/>
                </a:lnTo>
                <a:lnTo>
                  <a:pt x="1265" y="1630"/>
                </a:lnTo>
                <a:lnTo>
                  <a:pt x="1411" y="1460"/>
                </a:lnTo>
                <a:lnTo>
                  <a:pt x="1557" y="1338"/>
                </a:lnTo>
                <a:lnTo>
                  <a:pt x="1728" y="1192"/>
                </a:lnTo>
                <a:lnTo>
                  <a:pt x="1922" y="1071"/>
                </a:lnTo>
                <a:lnTo>
                  <a:pt x="2117" y="949"/>
                </a:lnTo>
                <a:lnTo>
                  <a:pt x="2336" y="852"/>
                </a:lnTo>
                <a:lnTo>
                  <a:pt x="2531" y="779"/>
                </a:lnTo>
                <a:lnTo>
                  <a:pt x="2774" y="706"/>
                </a:lnTo>
                <a:lnTo>
                  <a:pt x="2993" y="633"/>
                </a:lnTo>
                <a:lnTo>
                  <a:pt x="3455" y="560"/>
                </a:lnTo>
                <a:lnTo>
                  <a:pt x="3918" y="535"/>
                </a:lnTo>
                <a:close/>
                <a:moveTo>
                  <a:pt x="3358" y="0"/>
                </a:moveTo>
                <a:lnTo>
                  <a:pt x="2969" y="73"/>
                </a:lnTo>
                <a:lnTo>
                  <a:pt x="2579" y="146"/>
                </a:lnTo>
                <a:lnTo>
                  <a:pt x="2239" y="268"/>
                </a:lnTo>
                <a:lnTo>
                  <a:pt x="1874" y="414"/>
                </a:lnTo>
                <a:lnTo>
                  <a:pt x="1557" y="608"/>
                </a:lnTo>
                <a:lnTo>
                  <a:pt x="1241" y="827"/>
                </a:lnTo>
                <a:lnTo>
                  <a:pt x="949" y="1095"/>
                </a:lnTo>
                <a:lnTo>
                  <a:pt x="706" y="1387"/>
                </a:lnTo>
                <a:lnTo>
                  <a:pt x="487" y="1728"/>
                </a:lnTo>
                <a:lnTo>
                  <a:pt x="316" y="2093"/>
                </a:lnTo>
                <a:lnTo>
                  <a:pt x="195" y="2482"/>
                </a:lnTo>
                <a:lnTo>
                  <a:pt x="97" y="2896"/>
                </a:lnTo>
                <a:lnTo>
                  <a:pt x="49" y="3309"/>
                </a:lnTo>
                <a:lnTo>
                  <a:pt x="0" y="3747"/>
                </a:lnTo>
                <a:lnTo>
                  <a:pt x="0" y="4161"/>
                </a:lnTo>
                <a:lnTo>
                  <a:pt x="24" y="4988"/>
                </a:lnTo>
                <a:lnTo>
                  <a:pt x="73" y="5451"/>
                </a:lnTo>
                <a:lnTo>
                  <a:pt x="146" y="5913"/>
                </a:lnTo>
                <a:lnTo>
                  <a:pt x="219" y="6351"/>
                </a:lnTo>
                <a:lnTo>
                  <a:pt x="341" y="6789"/>
                </a:lnTo>
                <a:lnTo>
                  <a:pt x="487" y="7227"/>
                </a:lnTo>
                <a:lnTo>
                  <a:pt x="633" y="7665"/>
                </a:lnTo>
                <a:lnTo>
                  <a:pt x="827" y="8078"/>
                </a:lnTo>
                <a:lnTo>
                  <a:pt x="1046" y="8492"/>
                </a:lnTo>
                <a:lnTo>
                  <a:pt x="1265" y="8881"/>
                </a:lnTo>
                <a:lnTo>
                  <a:pt x="1533" y="9246"/>
                </a:lnTo>
                <a:lnTo>
                  <a:pt x="1801" y="9587"/>
                </a:lnTo>
                <a:lnTo>
                  <a:pt x="2093" y="9928"/>
                </a:lnTo>
                <a:lnTo>
                  <a:pt x="2458" y="10341"/>
                </a:lnTo>
                <a:lnTo>
                  <a:pt x="2798" y="10779"/>
                </a:lnTo>
                <a:lnTo>
                  <a:pt x="3139" y="11169"/>
                </a:lnTo>
                <a:lnTo>
                  <a:pt x="3334" y="11363"/>
                </a:lnTo>
                <a:lnTo>
                  <a:pt x="3553" y="11558"/>
                </a:lnTo>
                <a:lnTo>
                  <a:pt x="4331" y="12215"/>
                </a:lnTo>
                <a:lnTo>
                  <a:pt x="5134" y="12823"/>
                </a:lnTo>
                <a:lnTo>
                  <a:pt x="5961" y="13432"/>
                </a:lnTo>
                <a:lnTo>
                  <a:pt x="6399" y="13724"/>
                </a:lnTo>
                <a:lnTo>
                  <a:pt x="6837" y="13991"/>
                </a:lnTo>
                <a:lnTo>
                  <a:pt x="7275" y="14235"/>
                </a:lnTo>
                <a:lnTo>
                  <a:pt x="7689" y="14502"/>
                </a:lnTo>
                <a:lnTo>
                  <a:pt x="7981" y="14672"/>
                </a:lnTo>
                <a:lnTo>
                  <a:pt x="8127" y="14770"/>
                </a:lnTo>
                <a:lnTo>
                  <a:pt x="8249" y="14891"/>
                </a:lnTo>
                <a:lnTo>
                  <a:pt x="8249" y="14964"/>
                </a:lnTo>
                <a:lnTo>
                  <a:pt x="8249" y="15062"/>
                </a:lnTo>
                <a:lnTo>
                  <a:pt x="8297" y="15110"/>
                </a:lnTo>
                <a:lnTo>
                  <a:pt x="8370" y="15183"/>
                </a:lnTo>
                <a:lnTo>
                  <a:pt x="8443" y="15208"/>
                </a:lnTo>
                <a:lnTo>
                  <a:pt x="8516" y="15232"/>
                </a:lnTo>
                <a:lnTo>
                  <a:pt x="8614" y="15232"/>
                </a:lnTo>
                <a:lnTo>
                  <a:pt x="8711" y="15183"/>
                </a:lnTo>
                <a:lnTo>
                  <a:pt x="8735" y="15159"/>
                </a:lnTo>
                <a:lnTo>
                  <a:pt x="8784" y="15110"/>
                </a:lnTo>
                <a:lnTo>
                  <a:pt x="9490" y="14599"/>
                </a:lnTo>
                <a:lnTo>
                  <a:pt x="10220" y="14113"/>
                </a:lnTo>
                <a:lnTo>
                  <a:pt x="10925" y="13602"/>
                </a:lnTo>
                <a:lnTo>
                  <a:pt x="11631" y="13115"/>
                </a:lnTo>
                <a:lnTo>
                  <a:pt x="12312" y="12604"/>
                </a:lnTo>
                <a:lnTo>
                  <a:pt x="12969" y="12069"/>
                </a:lnTo>
                <a:lnTo>
                  <a:pt x="13578" y="11509"/>
                </a:lnTo>
                <a:lnTo>
                  <a:pt x="14186" y="10925"/>
                </a:lnTo>
                <a:lnTo>
                  <a:pt x="14745" y="10341"/>
                </a:lnTo>
                <a:lnTo>
                  <a:pt x="15256" y="9733"/>
                </a:lnTo>
                <a:lnTo>
                  <a:pt x="15743" y="9076"/>
                </a:lnTo>
                <a:lnTo>
                  <a:pt x="15962" y="8735"/>
                </a:lnTo>
                <a:lnTo>
                  <a:pt x="16157" y="8395"/>
                </a:lnTo>
                <a:lnTo>
                  <a:pt x="16351" y="8054"/>
                </a:lnTo>
                <a:lnTo>
                  <a:pt x="16522" y="7689"/>
                </a:lnTo>
                <a:lnTo>
                  <a:pt x="16668" y="7324"/>
                </a:lnTo>
                <a:lnTo>
                  <a:pt x="16814" y="6959"/>
                </a:lnTo>
                <a:lnTo>
                  <a:pt x="16935" y="6570"/>
                </a:lnTo>
                <a:lnTo>
                  <a:pt x="17033" y="6181"/>
                </a:lnTo>
                <a:lnTo>
                  <a:pt x="17106" y="5791"/>
                </a:lnTo>
                <a:lnTo>
                  <a:pt x="17179" y="5378"/>
                </a:lnTo>
                <a:lnTo>
                  <a:pt x="17203" y="5013"/>
                </a:lnTo>
                <a:lnTo>
                  <a:pt x="17227" y="4623"/>
                </a:lnTo>
                <a:lnTo>
                  <a:pt x="17227" y="4210"/>
                </a:lnTo>
                <a:lnTo>
                  <a:pt x="17203" y="3820"/>
                </a:lnTo>
                <a:lnTo>
                  <a:pt x="17130" y="3407"/>
                </a:lnTo>
                <a:lnTo>
                  <a:pt x="17057" y="3017"/>
                </a:lnTo>
                <a:lnTo>
                  <a:pt x="16960" y="2652"/>
                </a:lnTo>
                <a:lnTo>
                  <a:pt x="16814" y="2287"/>
                </a:lnTo>
                <a:lnTo>
                  <a:pt x="16643" y="1947"/>
                </a:lnTo>
                <a:lnTo>
                  <a:pt x="16449" y="1655"/>
                </a:lnTo>
                <a:lnTo>
                  <a:pt x="16205" y="1363"/>
                </a:lnTo>
                <a:lnTo>
                  <a:pt x="15938" y="1119"/>
                </a:lnTo>
                <a:lnTo>
                  <a:pt x="15646" y="876"/>
                </a:lnTo>
                <a:lnTo>
                  <a:pt x="15329" y="681"/>
                </a:lnTo>
                <a:lnTo>
                  <a:pt x="14989" y="511"/>
                </a:lnTo>
                <a:lnTo>
                  <a:pt x="14648" y="365"/>
                </a:lnTo>
                <a:lnTo>
                  <a:pt x="14332" y="243"/>
                </a:lnTo>
                <a:lnTo>
                  <a:pt x="13967" y="170"/>
                </a:lnTo>
                <a:lnTo>
                  <a:pt x="13578" y="97"/>
                </a:lnTo>
                <a:lnTo>
                  <a:pt x="13188" y="73"/>
                </a:lnTo>
                <a:lnTo>
                  <a:pt x="12799" y="49"/>
                </a:lnTo>
                <a:lnTo>
                  <a:pt x="12410" y="73"/>
                </a:lnTo>
                <a:lnTo>
                  <a:pt x="12045" y="146"/>
                </a:lnTo>
                <a:lnTo>
                  <a:pt x="11704" y="243"/>
                </a:lnTo>
                <a:lnTo>
                  <a:pt x="11217" y="462"/>
                </a:lnTo>
                <a:lnTo>
                  <a:pt x="10731" y="706"/>
                </a:lnTo>
                <a:lnTo>
                  <a:pt x="10268" y="949"/>
                </a:lnTo>
                <a:lnTo>
                  <a:pt x="9806" y="1241"/>
                </a:lnTo>
                <a:lnTo>
                  <a:pt x="9611" y="1363"/>
                </a:lnTo>
                <a:lnTo>
                  <a:pt x="9271" y="1582"/>
                </a:lnTo>
                <a:lnTo>
                  <a:pt x="8906" y="1874"/>
                </a:lnTo>
                <a:lnTo>
                  <a:pt x="8735" y="2044"/>
                </a:lnTo>
                <a:lnTo>
                  <a:pt x="8589" y="2190"/>
                </a:lnTo>
                <a:lnTo>
                  <a:pt x="8468" y="2044"/>
                </a:lnTo>
                <a:lnTo>
                  <a:pt x="8322" y="1922"/>
                </a:lnTo>
                <a:lnTo>
                  <a:pt x="7981" y="1630"/>
                </a:lnTo>
                <a:lnTo>
                  <a:pt x="7592" y="1363"/>
                </a:lnTo>
                <a:lnTo>
                  <a:pt x="7202" y="1119"/>
                </a:lnTo>
                <a:lnTo>
                  <a:pt x="6813" y="900"/>
                </a:lnTo>
                <a:lnTo>
                  <a:pt x="6472" y="706"/>
                </a:lnTo>
                <a:lnTo>
                  <a:pt x="5986" y="487"/>
                </a:lnTo>
                <a:lnTo>
                  <a:pt x="5645" y="341"/>
                </a:lnTo>
                <a:lnTo>
                  <a:pt x="5280" y="219"/>
                </a:lnTo>
                <a:lnTo>
                  <a:pt x="4915" y="122"/>
                </a:lnTo>
                <a:lnTo>
                  <a:pt x="4526" y="49"/>
                </a:lnTo>
                <a:lnTo>
                  <a:pt x="413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9" name="Google Shape;2449;p49"/>
          <p:cNvSpPr/>
          <p:nvPr/>
        </p:nvSpPr>
        <p:spPr>
          <a:xfrm>
            <a:off x="3578466" y="1184534"/>
            <a:ext cx="286028" cy="263545"/>
          </a:xfrm>
          <a:custGeom>
            <a:avLst/>
            <a:gdLst/>
            <a:ahLst/>
            <a:cxnLst/>
            <a:rect l="l" t="t" r="r" b="b"/>
            <a:pathLst>
              <a:path w="16717" h="15403" extrusionOk="0">
                <a:moveTo>
                  <a:pt x="9149" y="511"/>
                </a:moveTo>
                <a:lnTo>
                  <a:pt x="9587" y="560"/>
                </a:lnTo>
                <a:lnTo>
                  <a:pt x="10025" y="608"/>
                </a:lnTo>
                <a:lnTo>
                  <a:pt x="10439" y="681"/>
                </a:lnTo>
                <a:lnTo>
                  <a:pt x="10877" y="779"/>
                </a:lnTo>
                <a:lnTo>
                  <a:pt x="11290" y="900"/>
                </a:lnTo>
                <a:lnTo>
                  <a:pt x="11704" y="1046"/>
                </a:lnTo>
                <a:lnTo>
                  <a:pt x="12093" y="1217"/>
                </a:lnTo>
                <a:lnTo>
                  <a:pt x="12483" y="1411"/>
                </a:lnTo>
                <a:lnTo>
                  <a:pt x="12994" y="1703"/>
                </a:lnTo>
                <a:lnTo>
                  <a:pt x="13505" y="2020"/>
                </a:lnTo>
                <a:lnTo>
                  <a:pt x="13967" y="2360"/>
                </a:lnTo>
                <a:lnTo>
                  <a:pt x="14210" y="2555"/>
                </a:lnTo>
                <a:lnTo>
                  <a:pt x="14405" y="2750"/>
                </a:lnTo>
                <a:lnTo>
                  <a:pt x="14332" y="2871"/>
                </a:lnTo>
                <a:lnTo>
                  <a:pt x="14308" y="3017"/>
                </a:lnTo>
                <a:lnTo>
                  <a:pt x="14308" y="3066"/>
                </a:lnTo>
                <a:lnTo>
                  <a:pt x="14332" y="3090"/>
                </a:lnTo>
                <a:lnTo>
                  <a:pt x="14405" y="3139"/>
                </a:lnTo>
                <a:lnTo>
                  <a:pt x="14478" y="3139"/>
                </a:lnTo>
                <a:lnTo>
                  <a:pt x="14551" y="3090"/>
                </a:lnTo>
                <a:lnTo>
                  <a:pt x="14624" y="2993"/>
                </a:lnTo>
                <a:lnTo>
                  <a:pt x="14867" y="3285"/>
                </a:lnTo>
                <a:lnTo>
                  <a:pt x="14770" y="3358"/>
                </a:lnTo>
                <a:lnTo>
                  <a:pt x="14697" y="3431"/>
                </a:lnTo>
                <a:lnTo>
                  <a:pt x="14600" y="3601"/>
                </a:lnTo>
                <a:lnTo>
                  <a:pt x="14575" y="3674"/>
                </a:lnTo>
                <a:lnTo>
                  <a:pt x="14575" y="3723"/>
                </a:lnTo>
                <a:lnTo>
                  <a:pt x="14575" y="3772"/>
                </a:lnTo>
                <a:lnTo>
                  <a:pt x="14600" y="3796"/>
                </a:lnTo>
                <a:lnTo>
                  <a:pt x="14648" y="3796"/>
                </a:lnTo>
                <a:lnTo>
                  <a:pt x="14721" y="3772"/>
                </a:lnTo>
                <a:lnTo>
                  <a:pt x="14867" y="3699"/>
                </a:lnTo>
                <a:lnTo>
                  <a:pt x="15086" y="3601"/>
                </a:lnTo>
                <a:lnTo>
                  <a:pt x="15208" y="3820"/>
                </a:lnTo>
                <a:lnTo>
                  <a:pt x="15305" y="4064"/>
                </a:lnTo>
                <a:lnTo>
                  <a:pt x="15111" y="4137"/>
                </a:lnTo>
                <a:lnTo>
                  <a:pt x="15013" y="4185"/>
                </a:lnTo>
                <a:lnTo>
                  <a:pt x="14916" y="4234"/>
                </a:lnTo>
                <a:lnTo>
                  <a:pt x="14892" y="4307"/>
                </a:lnTo>
                <a:lnTo>
                  <a:pt x="14892" y="4380"/>
                </a:lnTo>
                <a:lnTo>
                  <a:pt x="14940" y="4429"/>
                </a:lnTo>
                <a:lnTo>
                  <a:pt x="15013" y="4453"/>
                </a:lnTo>
                <a:lnTo>
                  <a:pt x="15135" y="4453"/>
                </a:lnTo>
                <a:lnTo>
                  <a:pt x="15232" y="4429"/>
                </a:lnTo>
                <a:lnTo>
                  <a:pt x="15427" y="4380"/>
                </a:lnTo>
                <a:lnTo>
                  <a:pt x="15573" y="4915"/>
                </a:lnTo>
                <a:lnTo>
                  <a:pt x="15403" y="4964"/>
                </a:lnTo>
                <a:lnTo>
                  <a:pt x="15232" y="5061"/>
                </a:lnTo>
                <a:lnTo>
                  <a:pt x="15086" y="5183"/>
                </a:lnTo>
                <a:lnTo>
                  <a:pt x="15038" y="5256"/>
                </a:lnTo>
                <a:lnTo>
                  <a:pt x="15013" y="5329"/>
                </a:lnTo>
                <a:lnTo>
                  <a:pt x="15013" y="5378"/>
                </a:lnTo>
                <a:lnTo>
                  <a:pt x="15038" y="5402"/>
                </a:lnTo>
                <a:lnTo>
                  <a:pt x="15062" y="5426"/>
                </a:lnTo>
                <a:lnTo>
                  <a:pt x="15111" y="5451"/>
                </a:lnTo>
                <a:lnTo>
                  <a:pt x="15208" y="5451"/>
                </a:lnTo>
                <a:lnTo>
                  <a:pt x="15305" y="5426"/>
                </a:lnTo>
                <a:lnTo>
                  <a:pt x="15476" y="5353"/>
                </a:lnTo>
                <a:lnTo>
                  <a:pt x="15695" y="5305"/>
                </a:lnTo>
                <a:lnTo>
                  <a:pt x="15792" y="5743"/>
                </a:lnTo>
                <a:lnTo>
                  <a:pt x="15622" y="5816"/>
                </a:lnTo>
                <a:lnTo>
                  <a:pt x="15451" y="5864"/>
                </a:lnTo>
                <a:lnTo>
                  <a:pt x="15305" y="5937"/>
                </a:lnTo>
                <a:lnTo>
                  <a:pt x="15159" y="6035"/>
                </a:lnTo>
                <a:lnTo>
                  <a:pt x="15013" y="6132"/>
                </a:lnTo>
                <a:lnTo>
                  <a:pt x="15013" y="6181"/>
                </a:lnTo>
                <a:lnTo>
                  <a:pt x="15013" y="6205"/>
                </a:lnTo>
                <a:lnTo>
                  <a:pt x="15038" y="6229"/>
                </a:lnTo>
                <a:lnTo>
                  <a:pt x="15403" y="6229"/>
                </a:lnTo>
                <a:lnTo>
                  <a:pt x="15719" y="6181"/>
                </a:lnTo>
                <a:lnTo>
                  <a:pt x="15914" y="6156"/>
                </a:lnTo>
                <a:lnTo>
                  <a:pt x="16035" y="6594"/>
                </a:lnTo>
                <a:lnTo>
                  <a:pt x="15768" y="6691"/>
                </a:lnTo>
                <a:lnTo>
                  <a:pt x="15549" y="6764"/>
                </a:lnTo>
                <a:lnTo>
                  <a:pt x="15184" y="6910"/>
                </a:lnTo>
                <a:lnTo>
                  <a:pt x="15135" y="6935"/>
                </a:lnTo>
                <a:lnTo>
                  <a:pt x="15062" y="6983"/>
                </a:lnTo>
                <a:lnTo>
                  <a:pt x="15038" y="7032"/>
                </a:lnTo>
                <a:lnTo>
                  <a:pt x="15013" y="7081"/>
                </a:lnTo>
                <a:lnTo>
                  <a:pt x="15038" y="7056"/>
                </a:lnTo>
                <a:lnTo>
                  <a:pt x="15013" y="7105"/>
                </a:lnTo>
                <a:lnTo>
                  <a:pt x="15013" y="7129"/>
                </a:lnTo>
                <a:lnTo>
                  <a:pt x="15038" y="7154"/>
                </a:lnTo>
                <a:lnTo>
                  <a:pt x="15086" y="7202"/>
                </a:lnTo>
                <a:lnTo>
                  <a:pt x="15208" y="7227"/>
                </a:lnTo>
                <a:lnTo>
                  <a:pt x="15403" y="7227"/>
                </a:lnTo>
                <a:lnTo>
                  <a:pt x="15622" y="7178"/>
                </a:lnTo>
                <a:lnTo>
                  <a:pt x="15841" y="7129"/>
                </a:lnTo>
                <a:lnTo>
                  <a:pt x="16108" y="7056"/>
                </a:lnTo>
                <a:lnTo>
                  <a:pt x="16108" y="7397"/>
                </a:lnTo>
                <a:lnTo>
                  <a:pt x="16108" y="7713"/>
                </a:lnTo>
                <a:lnTo>
                  <a:pt x="16035" y="7713"/>
                </a:lnTo>
                <a:lnTo>
                  <a:pt x="15670" y="7762"/>
                </a:lnTo>
                <a:lnTo>
                  <a:pt x="15330" y="7786"/>
                </a:lnTo>
                <a:lnTo>
                  <a:pt x="14965" y="7835"/>
                </a:lnTo>
                <a:lnTo>
                  <a:pt x="14600" y="7932"/>
                </a:lnTo>
                <a:lnTo>
                  <a:pt x="14575" y="7957"/>
                </a:lnTo>
                <a:lnTo>
                  <a:pt x="14575" y="7981"/>
                </a:lnTo>
                <a:lnTo>
                  <a:pt x="14575" y="8005"/>
                </a:lnTo>
                <a:lnTo>
                  <a:pt x="14600" y="8030"/>
                </a:lnTo>
                <a:lnTo>
                  <a:pt x="15330" y="8151"/>
                </a:lnTo>
                <a:lnTo>
                  <a:pt x="15500" y="8176"/>
                </a:lnTo>
                <a:lnTo>
                  <a:pt x="15695" y="8200"/>
                </a:lnTo>
                <a:lnTo>
                  <a:pt x="15865" y="8176"/>
                </a:lnTo>
                <a:lnTo>
                  <a:pt x="16035" y="8127"/>
                </a:lnTo>
                <a:lnTo>
                  <a:pt x="16035" y="8176"/>
                </a:lnTo>
                <a:lnTo>
                  <a:pt x="15938" y="8565"/>
                </a:lnTo>
                <a:lnTo>
                  <a:pt x="15816" y="8930"/>
                </a:lnTo>
                <a:lnTo>
                  <a:pt x="15524" y="8881"/>
                </a:lnTo>
                <a:lnTo>
                  <a:pt x="15232" y="8833"/>
                </a:lnTo>
                <a:lnTo>
                  <a:pt x="15013" y="8784"/>
                </a:lnTo>
                <a:lnTo>
                  <a:pt x="14794" y="8760"/>
                </a:lnTo>
                <a:lnTo>
                  <a:pt x="14332" y="8784"/>
                </a:lnTo>
                <a:lnTo>
                  <a:pt x="14308" y="8784"/>
                </a:lnTo>
                <a:lnTo>
                  <a:pt x="14308" y="8808"/>
                </a:lnTo>
                <a:lnTo>
                  <a:pt x="14308" y="8833"/>
                </a:lnTo>
                <a:lnTo>
                  <a:pt x="14332" y="8833"/>
                </a:lnTo>
                <a:lnTo>
                  <a:pt x="14478" y="8881"/>
                </a:lnTo>
                <a:lnTo>
                  <a:pt x="14624" y="8954"/>
                </a:lnTo>
                <a:lnTo>
                  <a:pt x="14965" y="9125"/>
                </a:lnTo>
                <a:lnTo>
                  <a:pt x="15281" y="9271"/>
                </a:lnTo>
                <a:lnTo>
                  <a:pt x="15451" y="9319"/>
                </a:lnTo>
                <a:lnTo>
                  <a:pt x="15622" y="9368"/>
                </a:lnTo>
                <a:lnTo>
                  <a:pt x="15500" y="9636"/>
                </a:lnTo>
                <a:lnTo>
                  <a:pt x="15354" y="9903"/>
                </a:lnTo>
                <a:lnTo>
                  <a:pt x="15135" y="9782"/>
                </a:lnTo>
                <a:lnTo>
                  <a:pt x="14916" y="9684"/>
                </a:lnTo>
                <a:lnTo>
                  <a:pt x="14429" y="9563"/>
                </a:lnTo>
                <a:lnTo>
                  <a:pt x="14210" y="9490"/>
                </a:lnTo>
                <a:lnTo>
                  <a:pt x="13943" y="9441"/>
                </a:lnTo>
                <a:lnTo>
                  <a:pt x="13699" y="9417"/>
                </a:lnTo>
                <a:lnTo>
                  <a:pt x="13553" y="9417"/>
                </a:lnTo>
                <a:lnTo>
                  <a:pt x="13456" y="9465"/>
                </a:lnTo>
                <a:lnTo>
                  <a:pt x="13432" y="9490"/>
                </a:lnTo>
                <a:lnTo>
                  <a:pt x="13432" y="9514"/>
                </a:lnTo>
                <a:lnTo>
                  <a:pt x="13578" y="9636"/>
                </a:lnTo>
                <a:lnTo>
                  <a:pt x="13772" y="9733"/>
                </a:lnTo>
                <a:lnTo>
                  <a:pt x="14137" y="9855"/>
                </a:lnTo>
                <a:lnTo>
                  <a:pt x="14648" y="10049"/>
                </a:lnTo>
                <a:lnTo>
                  <a:pt x="14892" y="10147"/>
                </a:lnTo>
                <a:lnTo>
                  <a:pt x="15135" y="10244"/>
                </a:lnTo>
                <a:lnTo>
                  <a:pt x="14794" y="10706"/>
                </a:lnTo>
                <a:lnTo>
                  <a:pt x="14721" y="10658"/>
                </a:lnTo>
                <a:lnTo>
                  <a:pt x="14624" y="10633"/>
                </a:lnTo>
                <a:lnTo>
                  <a:pt x="14405" y="10560"/>
                </a:lnTo>
                <a:lnTo>
                  <a:pt x="13991" y="10512"/>
                </a:lnTo>
                <a:lnTo>
                  <a:pt x="13772" y="10439"/>
                </a:lnTo>
                <a:lnTo>
                  <a:pt x="13505" y="10366"/>
                </a:lnTo>
                <a:lnTo>
                  <a:pt x="13359" y="10341"/>
                </a:lnTo>
                <a:lnTo>
                  <a:pt x="13213" y="10317"/>
                </a:lnTo>
                <a:lnTo>
                  <a:pt x="13115" y="10341"/>
                </a:lnTo>
                <a:lnTo>
                  <a:pt x="12994" y="10390"/>
                </a:lnTo>
                <a:lnTo>
                  <a:pt x="12994" y="10414"/>
                </a:lnTo>
                <a:lnTo>
                  <a:pt x="13018" y="10536"/>
                </a:lnTo>
                <a:lnTo>
                  <a:pt x="13091" y="10609"/>
                </a:lnTo>
                <a:lnTo>
                  <a:pt x="13188" y="10682"/>
                </a:lnTo>
                <a:lnTo>
                  <a:pt x="13310" y="10731"/>
                </a:lnTo>
                <a:lnTo>
                  <a:pt x="13553" y="10828"/>
                </a:lnTo>
                <a:lnTo>
                  <a:pt x="13772" y="10877"/>
                </a:lnTo>
                <a:lnTo>
                  <a:pt x="14113" y="10998"/>
                </a:lnTo>
                <a:lnTo>
                  <a:pt x="14308" y="11047"/>
                </a:lnTo>
                <a:lnTo>
                  <a:pt x="14502" y="11071"/>
                </a:lnTo>
                <a:lnTo>
                  <a:pt x="14089" y="11509"/>
                </a:lnTo>
                <a:lnTo>
                  <a:pt x="13943" y="11412"/>
                </a:lnTo>
                <a:lnTo>
                  <a:pt x="13772" y="11339"/>
                </a:lnTo>
                <a:lnTo>
                  <a:pt x="13432" y="11242"/>
                </a:lnTo>
                <a:lnTo>
                  <a:pt x="13067" y="11144"/>
                </a:lnTo>
                <a:lnTo>
                  <a:pt x="12702" y="11071"/>
                </a:lnTo>
                <a:lnTo>
                  <a:pt x="12337" y="11047"/>
                </a:lnTo>
                <a:lnTo>
                  <a:pt x="11972" y="11096"/>
                </a:lnTo>
                <a:lnTo>
                  <a:pt x="11947" y="11096"/>
                </a:lnTo>
                <a:lnTo>
                  <a:pt x="11899" y="11120"/>
                </a:lnTo>
                <a:lnTo>
                  <a:pt x="11874" y="11193"/>
                </a:lnTo>
                <a:lnTo>
                  <a:pt x="11850" y="11266"/>
                </a:lnTo>
                <a:lnTo>
                  <a:pt x="11874" y="11290"/>
                </a:lnTo>
                <a:lnTo>
                  <a:pt x="11899" y="11363"/>
                </a:lnTo>
                <a:lnTo>
                  <a:pt x="11972" y="11412"/>
                </a:lnTo>
                <a:lnTo>
                  <a:pt x="12580" y="11509"/>
                </a:lnTo>
                <a:lnTo>
                  <a:pt x="12872" y="11582"/>
                </a:lnTo>
                <a:lnTo>
                  <a:pt x="13164" y="11655"/>
                </a:lnTo>
                <a:lnTo>
                  <a:pt x="13432" y="11753"/>
                </a:lnTo>
                <a:lnTo>
                  <a:pt x="13675" y="11850"/>
                </a:lnTo>
                <a:lnTo>
                  <a:pt x="13359" y="12118"/>
                </a:lnTo>
                <a:lnTo>
                  <a:pt x="13018" y="12337"/>
                </a:lnTo>
                <a:lnTo>
                  <a:pt x="12994" y="12288"/>
                </a:lnTo>
                <a:lnTo>
                  <a:pt x="12945" y="12239"/>
                </a:lnTo>
                <a:lnTo>
                  <a:pt x="12775" y="12166"/>
                </a:lnTo>
                <a:lnTo>
                  <a:pt x="12604" y="12142"/>
                </a:lnTo>
                <a:lnTo>
                  <a:pt x="12410" y="12118"/>
                </a:lnTo>
                <a:lnTo>
                  <a:pt x="12215" y="12069"/>
                </a:lnTo>
                <a:lnTo>
                  <a:pt x="11850" y="11947"/>
                </a:lnTo>
                <a:lnTo>
                  <a:pt x="11558" y="11826"/>
                </a:lnTo>
                <a:lnTo>
                  <a:pt x="11242" y="11704"/>
                </a:lnTo>
                <a:lnTo>
                  <a:pt x="11096" y="11655"/>
                </a:lnTo>
                <a:lnTo>
                  <a:pt x="10950" y="11607"/>
                </a:lnTo>
                <a:lnTo>
                  <a:pt x="10779" y="11582"/>
                </a:lnTo>
                <a:lnTo>
                  <a:pt x="10633" y="11582"/>
                </a:lnTo>
                <a:lnTo>
                  <a:pt x="10609" y="11607"/>
                </a:lnTo>
                <a:lnTo>
                  <a:pt x="10609" y="11655"/>
                </a:lnTo>
                <a:lnTo>
                  <a:pt x="10682" y="11753"/>
                </a:lnTo>
                <a:lnTo>
                  <a:pt x="10804" y="11874"/>
                </a:lnTo>
                <a:lnTo>
                  <a:pt x="10925" y="11947"/>
                </a:lnTo>
                <a:lnTo>
                  <a:pt x="11047" y="12045"/>
                </a:lnTo>
                <a:lnTo>
                  <a:pt x="11315" y="12166"/>
                </a:lnTo>
                <a:lnTo>
                  <a:pt x="11582" y="12288"/>
                </a:lnTo>
                <a:lnTo>
                  <a:pt x="11826" y="12385"/>
                </a:lnTo>
                <a:lnTo>
                  <a:pt x="12093" y="12483"/>
                </a:lnTo>
                <a:lnTo>
                  <a:pt x="12361" y="12556"/>
                </a:lnTo>
                <a:lnTo>
                  <a:pt x="12507" y="12580"/>
                </a:lnTo>
                <a:lnTo>
                  <a:pt x="12629" y="12580"/>
                </a:lnTo>
                <a:lnTo>
                  <a:pt x="12239" y="12799"/>
                </a:lnTo>
                <a:lnTo>
                  <a:pt x="11850" y="12969"/>
                </a:lnTo>
                <a:lnTo>
                  <a:pt x="11801" y="12921"/>
                </a:lnTo>
                <a:lnTo>
                  <a:pt x="11680" y="12823"/>
                </a:lnTo>
                <a:lnTo>
                  <a:pt x="11558" y="12775"/>
                </a:lnTo>
                <a:lnTo>
                  <a:pt x="11266" y="12677"/>
                </a:lnTo>
                <a:lnTo>
                  <a:pt x="10998" y="12604"/>
                </a:lnTo>
                <a:lnTo>
                  <a:pt x="10731" y="12531"/>
                </a:lnTo>
                <a:lnTo>
                  <a:pt x="10585" y="12458"/>
                </a:lnTo>
                <a:lnTo>
                  <a:pt x="10439" y="12385"/>
                </a:lnTo>
                <a:lnTo>
                  <a:pt x="10171" y="12239"/>
                </a:lnTo>
                <a:lnTo>
                  <a:pt x="10025" y="12166"/>
                </a:lnTo>
                <a:lnTo>
                  <a:pt x="9879" y="12118"/>
                </a:lnTo>
                <a:lnTo>
                  <a:pt x="9733" y="12093"/>
                </a:lnTo>
                <a:lnTo>
                  <a:pt x="9563" y="12093"/>
                </a:lnTo>
                <a:lnTo>
                  <a:pt x="9514" y="12118"/>
                </a:lnTo>
                <a:lnTo>
                  <a:pt x="9490" y="12142"/>
                </a:lnTo>
                <a:lnTo>
                  <a:pt x="9490" y="12191"/>
                </a:lnTo>
                <a:lnTo>
                  <a:pt x="9514" y="12215"/>
                </a:lnTo>
                <a:lnTo>
                  <a:pt x="9733" y="12410"/>
                </a:lnTo>
                <a:lnTo>
                  <a:pt x="9952" y="12580"/>
                </a:lnTo>
                <a:lnTo>
                  <a:pt x="10220" y="12750"/>
                </a:lnTo>
                <a:lnTo>
                  <a:pt x="10463" y="12872"/>
                </a:lnTo>
                <a:lnTo>
                  <a:pt x="10682" y="12969"/>
                </a:lnTo>
                <a:lnTo>
                  <a:pt x="10901" y="13042"/>
                </a:lnTo>
                <a:lnTo>
                  <a:pt x="11363" y="13188"/>
                </a:lnTo>
                <a:lnTo>
                  <a:pt x="10852" y="13359"/>
                </a:lnTo>
                <a:lnTo>
                  <a:pt x="10317" y="13505"/>
                </a:lnTo>
                <a:lnTo>
                  <a:pt x="10317" y="13480"/>
                </a:lnTo>
                <a:lnTo>
                  <a:pt x="10366" y="13359"/>
                </a:lnTo>
                <a:lnTo>
                  <a:pt x="10366" y="13310"/>
                </a:lnTo>
                <a:lnTo>
                  <a:pt x="10342" y="13261"/>
                </a:lnTo>
                <a:lnTo>
                  <a:pt x="10293" y="13213"/>
                </a:lnTo>
                <a:lnTo>
                  <a:pt x="10244" y="13164"/>
                </a:lnTo>
                <a:lnTo>
                  <a:pt x="9198" y="12604"/>
                </a:lnTo>
                <a:lnTo>
                  <a:pt x="9028" y="12507"/>
                </a:lnTo>
                <a:lnTo>
                  <a:pt x="8809" y="12410"/>
                </a:lnTo>
                <a:lnTo>
                  <a:pt x="8711" y="12385"/>
                </a:lnTo>
                <a:lnTo>
                  <a:pt x="8590" y="12361"/>
                </a:lnTo>
                <a:lnTo>
                  <a:pt x="8492" y="12385"/>
                </a:lnTo>
                <a:lnTo>
                  <a:pt x="8419" y="12434"/>
                </a:lnTo>
                <a:lnTo>
                  <a:pt x="8419" y="12458"/>
                </a:lnTo>
                <a:lnTo>
                  <a:pt x="8444" y="12556"/>
                </a:lnTo>
                <a:lnTo>
                  <a:pt x="8517" y="12629"/>
                </a:lnTo>
                <a:lnTo>
                  <a:pt x="8687" y="12799"/>
                </a:lnTo>
                <a:lnTo>
                  <a:pt x="9028" y="13042"/>
                </a:lnTo>
                <a:lnTo>
                  <a:pt x="9490" y="13334"/>
                </a:lnTo>
                <a:lnTo>
                  <a:pt x="9733" y="13456"/>
                </a:lnTo>
                <a:lnTo>
                  <a:pt x="10001" y="13553"/>
                </a:lnTo>
                <a:lnTo>
                  <a:pt x="9539" y="13651"/>
                </a:lnTo>
                <a:lnTo>
                  <a:pt x="9076" y="13699"/>
                </a:lnTo>
                <a:lnTo>
                  <a:pt x="9052" y="13651"/>
                </a:lnTo>
                <a:lnTo>
                  <a:pt x="8857" y="13480"/>
                </a:lnTo>
                <a:lnTo>
                  <a:pt x="8638" y="13334"/>
                </a:lnTo>
                <a:lnTo>
                  <a:pt x="8176" y="13067"/>
                </a:lnTo>
                <a:lnTo>
                  <a:pt x="7762" y="12799"/>
                </a:lnTo>
                <a:lnTo>
                  <a:pt x="7568" y="12677"/>
                </a:lnTo>
                <a:lnTo>
                  <a:pt x="7349" y="12604"/>
                </a:lnTo>
                <a:lnTo>
                  <a:pt x="7300" y="12604"/>
                </a:lnTo>
                <a:lnTo>
                  <a:pt x="7276" y="12653"/>
                </a:lnTo>
                <a:lnTo>
                  <a:pt x="7276" y="12775"/>
                </a:lnTo>
                <a:lnTo>
                  <a:pt x="7300" y="12872"/>
                </a:lnTo>
                <a:lnTo>
                  <a:pt x="7373" y="12969"/>
                </a:lnTo>
                <a:lnTo>
                  <a:pt x="7446" y="13042"/>
                </a:lnTo>
                <a:lnTo>
                  <a:pt x="7616" y="13213"/>
                </a:lnTo>
                <a:lnTo>
                  <a:pt x="7787" y="13334"/>
                </a:lnTo>
                <a:lnTo>
                  <a:pt x="8103" y="13553"/>
                </a:lnTo>
                <a:lnTo>
                  <a:pt x="8444" y="13748"/>
                </a:lnTo>
                <a:lnTo>
                  <a:pt x="8346" y="13748"/>
                </a:lnTo>
                <a:lnTo>
                  <a:pt x="7835" y="13772"/>
                </a:lnTo>
                <a:lnTo>
                  <a:pt x="7349" y="13724"/>
                </a:lnTo>
                <a:lnTo>
                  <a:pt x="7373" y="13699"/>
                </a:lnTo>
                <a:lnTo>
                  <a:pt x="7397" y="13651"/>
                </a:lnTo>
                <a:lnTo>
                  <a:pt x="7422" y="13578"/>
                </a:lnTo>
                <a:lnTo>
                  <a:pt x="7397" y="13529"/>
                </a:lnTo>
                <a:lnTo>
                  <a:pt x="7373" y="13456"/>
                </a:lnTo>
                <a:lnTo>
                  <a:pt x="7324" y="13383"/>
                </a:lnTo>
                <a:lnTo>
                  <a:pt x="7203" y="13286"/>
                </a:lnTo>
                <a:lnTo>
                  <a:pt x="6911" y="13091"/>
                </a:lnTo>
                <a:lnTo>
                  <a:pt x="6643" y="12872"/>
                </a:lnTo>
                <a:lnTo>
                  <a:pt x="6521" y="12799"/>
                </a:lnTo>
                <a:lnTo>
                  <a:pt x="6448" y="12750"/>
                </a:lnTo>
                <a:lnTo>
                  <a:pt x="6424" y="12702"/>
                </a:lnTo>
                <a:lnTo>
                  <a:pt x="6424" y="12677"/>
                </a:lnTo>
                <a:lnTo>
                  <a:pt x="6400" y="12677"/>
                </a:lnTo>
                <a:lnTo>
                  <a:pt x="6375" y="12702"/>
                </a:lnTo>
                <a:lnTo>
                  <a:pt x="6351" y="12775"/>
                </a:lnTo>
                <a:lnTo>
                  <a:pt x="6327" y="12823"/>
                </a:lnTo>
                <a:lnTo>
                  <a:pt x="6351" y="12969"/>
                </a:lnTo>
                <a:lnTo>
                  <a:pt x="6400" y="13042"/>
                </a:lnTo>
                <a:lnTo>
                  <a:pt x="6448" y="13140"/>
                </a:lnTo>
                <a:lnTo>
                  <a:pt x="6570" y="13286"/>
                </a:lnTo>
                <a:lnTo>
                  <a:pt x="6716" y="13432"/>
                </a:lnTo>
                <a:lnTo>
                  <a:pt x="6862" y="13553"/>
                </a:lnTo>
                <a:lnTo>
                  <a:pt x="7032" y="13675"/>
                </a:lnTo>
                <a:lnTo>
                  <a:pt x="7032" y="13675"/>
                </a:lnTo>
                <a:lnTo>
                  <a:pt x="6619" y="13578"/>
                </a:lnTo>
                <a:lnTo>
                  <a:pt x="6229" y="13456"/>
                </a:lnTo>
                <a:lnTo>
                  <a:pt x="5864" y="13334"/>
                </a:lnTo>
                <a:lnTo>
                  <a:pt x="5670" y="13286"/>
                </a:lnTo>
                <a:lnTo>
                  <a:pt x="5475" y="13261"/>
                </a:lnTo>
                <a:lnTo>
                  <a:pt x="5280" y="13237"/>
                </a:lnTo>
                <a:lnTo>
                  <a:pt x="5086" y="13261"/>
                </a:lnTo>
                <a:lnTo>
                  <a:pt x="4988" y="13286"/>
                </a:lnTo>
                <a:lnTo>
                  <a:pt x="4915" y="13334"/>
                </a:lnTo>
                <a:lnTo>
                  <a:pt x="4842" y="13407"/>
                </a:lnTo>
                <a:lnTo>
                  <a:pt x="4818" y="13505"/>
                </a:lnTo>
                <a:lnTo>
                  <a:pt x="4672" y="13651"/>
                </a:lnTo>
                <a:lnTo>
                  <a:pt x="4502" y="13797"/>
                </a:lnTo>
                <a:lnTo>
                  <a:pt x="4331" y="13943"/>
                </a:lnTo>
                <a:lnTo>
                  <a:pt x="4161" y="14064"/>
                </a:lnTo>
                <a:lnTo>
                  <a:pt x="3869" y="14259"/>
                </a:lnTo>
                <a:lnTo>
                  <a:pt x="3553" y="14405"/>
                </a:lnTo>
                <a:lnTo>
                  <a:pt x="3212" y="14551"/>
                </a:lnTo>
                <a:lnTo>
                  <a:pt x="2896" y="14648"/>
                </a:lnTo>
                <a:lnTo>
                  <a:pt x="2555" y="14745"/>
                </a:lnTo>
                <a:lnTo>
                  <a:pt x="2190" y="14818"/>
                </a:lnTo>
                <a:lnTo>
                  <a:pt x="1825" y="14867"/>
                </a:lnTo>
                <a:lnTo>
                  <a:pt x="1485" y="14891"/>
                </a:lnTo>
                <a:lnTo>
                  <a:pt x="1314" y="14891"/>
                </a:lnTo>
                <a:lnTo>
                  <a:pt x="1144" y="14867"/>
                </a:lnTo>
                <a:lnTo>
                  <a:pt x="1436" y="14672"/>
                </a:lnTo>
                <a:lnTo>
                  <a:pt x="1728" y="14453"/>
                </a:lnTo>
                <a:lnTo>
                  <a:pt x="1996" y="14210"/>
                </a:lnTo>
                <a:lnTo>
                  <a:pt x="2239" y="13991"/>
                </a:lnTo>
                <a:lnTo>
                  <a:pt x="2604" y="13626"/>
                </a:lnTo>
                <a:lnTo>
                  <a:pt x="2774" y="13432"/>
                </a:lnTo>
                <a:lnTo>
                  <a:pt x="2944" y="13188"/>
                </a:lnTo>
                <a:lnTo>
                  <a:pt x="3066" y="12945"/>
                </a:lnTo>
                <a:lnTo>
                  <a:pt x="3163" y="12702"/>
                </a:lnTo>
                <a:lnTo>
                  <a:pt x="3212" y="12458"/>
                </a:lnTo>
                <a:lnTo>
                  <a:pt x="3212" y="12337"/>
                </a:lnTo>
                <a:lnTo>
                  <a:pt x="3212" y="12215"/>
                </a:lnTo>
                <a:lnTo>
                  <a:pt x="3236" y="12118"/>
                </a:lnTo>
                <a:lnTo>
                  <a:pt x="3212" y="12045"/>
                </a:lnTo>
                <a:lnTo>
                  <a:pt x="3188" y="11972"/>
                </a:lnTo>
                <a:lnTo>
                  <a:pt x="3115" y="11923"/>
                </a:lnTo>
                <a:lnTo>
                  <a:pt x="2920" y="11826"/>
                </a:lnTo>
                <a:lnTo>
                  <a:pt x="2750" y="11704"/>
                </a:lnTo>
                <a:lnTo>
                  <a:pt x="2409" y="11461"/>
                </a:lnTo>
                <a:lnTo>
                  <a:pt x="2117" y="11169"/>
                </a:lnTo>
                <a:lnTo>
                  <a:pt x="1850" y="10852"/>
                </a:lnTo>
                <a:lnTo>
                  <a:pt x="1631" y="10512"/>
                </a:lnTo>
                <a:lnTo>
                  <a:pt x="1412" y="10147"/>
                </a:lnTo>
                <a:lnTo>
                  <a:pt x="1241" y="9757"/>
                </a:lnTo>
                <a:lnTo>
                  <a:pt x="1095" y="9368"/>
                </a:lnTo>
                <a:lnTo>
                  <a:pt x="949" y="8979"/>
                </a:lnTo>
                <a:lnTo>
                  <a:pt x="828" y="8565"/>
                </a:lnTo>
                <a:lnTo>
                  <a:pt x="755" y="8127"/>
                </a:lnTo>
                <a:lnTo>
                  <a:pt x="682" y="7689"/>
                </a:lnTo>
                <a:lnTo>
                  <a:pt x="657" y="7251"/>
                </a:lnTo>
                <a:lnTo>
                  <a:pt x="657" y="6837"/>
                </a:lnTo>
                <a:lnTo>
                  <a:pt x="706" y="6399"/>
                </a:lnTo>
                <a:lnTo>
                  <a:pt x="803" y="5986"/>
                </a:lnTo>
                <a:lnTo>
                  <a:pt x="925" y="5548"/>
                </a:lnTo>
                <a:lnTo>
                  <a:pt x="1120" y="5110"/>
                </a:lnTo>
                <a:lnTo>
                  <a:pt x="1339" y="4696"/>
                </a:lnTo>
                <a:lnTo>
                  <a:pt x="1606" y="4307"/>
                </a:lnTo>
                <a:lnTo>
                  <a:pt x="1898" y="3869"/>
                </a:lnTo>
                <a:lnTo>
                  <a:pt x="2166" y="3431"/>
                </a:lnTo>
                <a:lnTo>
                  <a:pt x="2434" y="3017"/>
                </a:lnTo>
                <a:lnTo>
                  <a:pt x="2604" y="2823"/>
                </a:lnTo>
                <a:lnTo>
                  <a:pt x="2774" y="2628"/>
                </a:lnTo>
                <a:lnTo>
                  <a:pt x="3115" y="2336"/>
                </a:lnTo>
                <a:lnTo>
                  <a:pt x="3431" y="2068"/>
                </a:lnTo>
                <a:lnTo>
                  <a:pt x="3772" y="1825"/>
                </a:lnTo>
                <a:lnTo>
                  <a:pt x="4137" y="1582"/>
                </a:lnTo>
                <a:lnTo>
                  <a:pt x="4502" y="1387"/>
                </a:lnTo>
                <a:lnTo>
                  <a:pt x="4867" y="1192"/>
                </a:lnTo>
                <a:lnTo>
                  <a:pt x="5256" y="1046"/>
                </a:lnTo>
                <a:lnTo>
                  <a:pt x="5670" y="900"/>
                </a:lnTo>
                <a:lnTo>
                  <a:pt x="6083" y="803"/>
                </a:lnTo>
                <a:lnTo>
                  <a:pt x="6497" y="706"/>
                </a:lnTo>
                <a:lnTo>
                  <a:pt x="6935" y="633"/>
                </a:lnTo>
                <a:lnTo>
                  <a:pt x="7373" y="584"/>
                </a:lnTo>
                <a:lnTo>
                  <a:pt x="7811" y="535"/>
                </a:lnTo>
                <a:lnTo>
                  <a:pt x="8249" y="511"/>
                </a:lnTo>
                <a:close/>
                <a:moveTo>
                  <a:pt x="8444" y="0"/>
                </a:moveTo>
                <a:lnTo>
                  <a:pt x="7641" y="24"/>
                </a:lnTo>
                <a:lnTo>
                  <a:pt x="6838" y="122"/>
                </a:lnTo>
                <a:lnTo>
                  <a:pt x="6351" y="195"/>
                </a:lnTo>
                <a:lnTo>
                  <a:pt x="5889" y="292"/>
                </a:lnTo>
                <a:lnTo>
                  <a:pt x="5426" y="414"/>
                </a:lnTo>
                <a:lnTo>
                  <a:pt x="4964" y="560"/>
                </a:lnTo>
                <a:lnTo>
                  <a:pt x="4502" y="730"/>
                </a:lnTo>
                <a:lnTo>
                  <a:pt x="4088" y="949"/>
                </a:lnTo>
                <a:lnTo>
                  <a:pt x="3674" y="1217"/>
                </a:lnTo>
                <a:lnTo>
                  <a:pt x="3285" y="1509"/>
                </a:lnTo>
                <a:lnTo>
                  <a:pt x="2823" y="1922"/>
                </a:lnTo>
                <a:lnTo>
                  <a:pt x="2385" y="2312"/>
                </a:lnTo>
                <a:lnTo>
                  <a:pt x="2166" y="2531"/>
                </a:lnTo>
                <a:lnTo>
                  <a:pt x="1947" y="2725"/>
                </a:lnTo>
                <a:lnTo>
                  <a:pt x="1752" y="2969"/>
                </a:lnTo>
                <a:lnTo>
                  <a:pt x="1582" y="3212"/>
                </a:lnTo>
                <a:lnTo>
                  <a:pt x="1266" y="3723"/>
                </a:lnTo>
                <a:lnTo>
                  <a:pt x="974" y="4283"/>
                </a:lnTo>
                <a:lnTo>
                  <a:pt x="682" y="4842"/>
                </a:lnTo>
                <a:lnTo>
                  <a:pt x="438" y="5402"/>
                </a:lnTo>
                <a:lnTo>
                  <a:pt x="341" y="5645"/>
                </a:lnTo>
                <a:lnTo>
                  <a:pt x="268" y="5889"/>
                </a:lnTo>
                <a:lnTo>
                  <a:pt x="195" y="6132"/>
                </a:lnTo>
                <a:lnTo>
                  <a:pt x="146" y="6375"/>
                </a:lnTo>
                <a:lnTo>
                  <a:pt x="122" y="6886"/>
                </a:lnTo>
                <a:lnTo>
                  <a:pt x="122" y="7397"/>
                </a:lnTo>
                <a:lnTo>
                  <a:pt x="171" y="7908"/>
                </a:lnTo>
                <a:lnTo>
                  <a:pt x="268" y="8419"/>
                </a:lnTo>
                <a:lnTo>
                  <a:pt x="390" y="8906"/>
                </a:lnTo>
                <a:lnTo>
                  <a:pt x="536" y="9392"/>
                </a:lnTo>
                <a:lnTo>
                  <a:pt x="682" y="9830"/>
                </a:lnTo>
                <a:lnTo>
                  <a:pt x="876" y="10244"/>
                </a:lnTo>
                <a:lnTo>
                  <a:pt x="1095" y="10658"/>
                </a:lnTo>
                <a:lnTo>
                  <a:pt x="1339" y="11047"/>
                </a:lnTo>
                <a:lnTo>
                  <a:pt x="1631" y="11412"/>
                </a:lnTo>
                <a:lnTo>
                  <a:pt x="1947" y="11728"/>
                </a:lnTo>
                <a:lnTo>
                  <a:pt x="2117" y="11874"/>
                </a:lnTo>
                <a:lnTo>
                  <a:pt x="2312" y="12020"/>
                </a:lnTo>
                <a:lnTo>
                  <a:pt x="2507" y="12142"/>
                </a:lnTo>
                <a:lnTo>
                  <a:pt x="2701" y="12239"/>
                </a:lnTo>
                <a:lnTo>
                  <a:pt x="2677" y="12458"/>
                </a:lnTo>
                <a:lnTo>
                  <a:pt x="2604" y="12653"/>
                </a:lnTo>
                <a:lnTo>
                  <a:pt x="2482" y="12848"/>
                </a:lnTo>
                <a:lnTo>
                  <a:pt x="2361" y="13042"/>
                </a:lnTo>
                <a:lnTo>
                  <a:pt x="2215" y="13213"/>
                </a:lnTo>
                <a:lnTo>
                  <a:pt x="2069" y="13359"/>
                </a:lnTo>
                <a:lnTo>
                  <a:pt x="1752" y="13675"/>
                </a:lnTo>
                <a:lnTo>
                  <a:pt x="1412" y="13967"/>
                </a:lnTo>
                <a:lnTo>
                  <a:pt x="1047" y="14259"/>
                </a:lnTo>
                <a:lnTo>
                  <a:pt x="828" y="14381"/>
                </a:lnTo>
                <a:lnTo>
                  <a:pt x="633" y="14478"/>
                </a:lnTo>
                <a:lnTo>
                  <a:pt x="414" y="14575"/>
                </a:lnTo>
                <a:lnTo>
                  <a:pt x="195" y="14648"/>
                </a:lnTo>
                <a:lnTo>
                  <a:pt x="98" y="14697"/>
                </a:lnTo>
                <a:lnTo>
                  <a:pt x="25" y="14794"/>
                </a:lnTo>
                <a:lnTo>
                  <a:pt x="0" y="14891"/>
                </a:lnTo>
                <a:lnTo>
                  <a:pt x="25" y="14989"/>
                </a:lnTo>
                <a:lnTo>
                  <a:pt x="49" y="15086"/>
                </a:lnTo>
                <a:lnTo>
                  <a:pt x="146" y="15159"/>
                </a:lnTo>
                <a:lnTo>
                  <a:pt x="244" y="15208"/>
                </a:lnTo>
                <a:lnTo>
                  <a:pt x="365" y="15208"/>
                </a:lnTo>
                <a:lnTo>
                  <a:pt x="414" y="15183"/>
                </a:lnTo>
                <a:lnTo>
                  <a:pt x="560" y="15256"/>
                </a:lnTo>
                <a:lnTo>
                  <a:pt x="682" y="15305"/>
                </a:lnTo>
                <a:lnTo>
                  <a:pt x="998" y="15378"/>
                </a:lnTo>
                <a:lnTo>
                  <a:pt x="1314" y="15402"/>
                </a:lnTo>
                <a:lnTo>
                  <a:pt x="1679" y="15402"/>
                </a:lnTo>
                <a:lnTo>
                  <a:pt x="2020" y="15354"/>
                </a:lnTo>
                <a:lnTo>
                  <a:pt x="2336" y="15305"/>
                </a:lnTo>
                <a:lnTo>
                  <a:pt x="2896" y="15183"/>
                </a:lnTo>
                <a:lnTo>
                  <a:pt x="3261" y="15062"/>
                </a:lnTo>
                <a:lnTo>
                  <a:pt x="3626" y="14916"/>
                </a:lnTo>
                <a:lnTo>
                  <a:pt x="3991" y="14770"/>
                </a:lnTo>
                <a:lnTo>
                  <a:pt x="4331" y="14575"/>
                </a:lnTo>
                <a:lnTo>
                  <a:pt x="4575" y="14429"/>
                </a:lnTo>
                <a:lnTo>
                  <a:pt x="4818" y="14259"/>
                </a:lnTo>
                <a:lnTo>
                  <a:pt x="5037" y="14040"/>
                </a:lnTo>
                <a:lnTo>
                  <a:pt x="5134" y="13918"/>
                </a:lnTo>
                <a:lnTo>
                  <a:pt x="5207" y="13797"/>
                </a:lnTo>
                <a:lnTo>
                  <a:pt x="5426" y="13821"/>
                </a:lnTo>
                <a:lnTo>
                  <a:pt x="5645" y="13845"/>
                </a:lnTo>
                <a:lnTo>
                  <a:pt x="6059" y="13967"/>
                </a:lnTo>
                <a:lnTo>
                  <a:pt x="6497" y="14113"/>
                </a:lnTo>
                <a:lnTo>
                  <a:pt x="6692" y="14186"/>
                </a:lnTo>
                <a:lnTo>
                  <a:pt x="6911" y="14235"/>
                </a:lnTo>
                <a:lnTo>
                  <a:pt x="7178" y="14283"/>
                </a:lnTo>
                <a:lnTo>
                  <a:pt x="7446" y="14308"/>
                </a:lnTo>
                <a:lnTo>
                  <a:pt x="7981" y="14332"/>
                </a:lnTo>
                <a:lnTo>
                  <a:pt x="8517" y="14308"/>
                </a:lnTo>
                <a:lnTo>
                  <a:pt x="9052" y="14259"/>
                </a:lnTo>
                <a:lnTo>
                  <a:pt x="9490" y="14210"/>
                </a:lnTo>
                <a:lnTo>
                  <a:pt x="9952" y="14137"/>
                </a:lnTo>
                <a:lnTo>
                  <a:pt x="10390" y="14040"/>
                </a:lnTo>
                <a:lnTo>
                  <a:pt x="10828" y="13918"/>
                </a:lnTo>
                <a:lnTo>
                  <a:pt x="11266" y="13797"/>
                </a:lnTo>
                <a:lnTo>
                  <a:pt x="11680" y="13651"/>
                </a:lnTo>
                <a:lnTo>
                  <a:pt x="12093" y="13480"/>
                </a:lnTo>
                <a:lnTo>
                  <a:pt x="12507" y="13286"/>
                </a:lnTo>
                <a:lnTo>
                  <a:pt x="12921" y="13067"/>
                </a:lnTo>
                <a:lnTo>
                  <a:pt x="13310" y="12823"/>
                </a:lnTo>
                <a:lnTo>
                  <a:pt x="13699" y="12556"/>
                </a:lnTo>
                <a:lnTo>
                  <a:pt x="14089" y="12264"/>
                </a:lnTo>
                <a:lnTo>
                  <a:pt x="14429" y="11947"/>
                </a:lnTo>
                <a:lnTo>
                  <a:pt x="14770" y="11607"/>
                </a:lnTo>
                <a:lnTo>
                  <a:pt x="15111" y="11266"/>
                </a:lnTo>
                <a:lnTo>
                  <a:pt x="15403" y="10901"/>
                </a:lnTo>
                <a:lnTo>
                  <a:pt x="15670" y="10512"/>
                </a:lnTo>
                <a:lnTo>
                  <a:pt x="15914" y="10098"/>
                </a:lnTo>
                <a:lnTo>
                  <a:pt x="16133" y="9684"/>
                </a:lnTo>
                <a:lnTo>
                  <a:pt x="16327" y="9246"/>
                </a:lnTo>
                <a:lnTo>
                  <a:pt x="16473" y="8808"/>
                </a:lnTo>
                <a:lnTo>
                  <a:pt x="16595" y="8346"/>
                </a:lnTo>
                <a:lnTo>
                  <a:pt x="16668" y="7884"/>
                </a:lnTo>
                <a:lnTo>
                  <a:pt x="16717" y="7421"/>
                </a:lnTo>
                <a:lnTo>
                  <a:pt x="16717" y="7178"/>
                </a:lnTo>
                <a:lnTo>
                  <a:pt x="16692" y="6959"/>
                </a:lnTo>
                <a:lnTo>
                  <a:pt x="16595" y="6497"/>
                </a:lnTo>
                <a:lnTo>
                  <a:pt x="16473" y="6035"/>
                </a:lnTo>
                <a:lnTo>
                  <a:pt x="16352" y="5597"/>
                </a:lnTo>
                <a:lnTo>
                  <a:pt x="16206" y="5134"/>
                </a:lnTo>
                <a:lnTo>
                  <a:pt x="16084" y="4672"/>
                </a:lnTo>
                <a:lnTo>
                  <a:pt x="15962" y="4210"/>
                </a:lnTo>
                <a:lnTo>
                  <a:pt x="15792" y="3772"/>
                </a:lnTo>
                <a:lnTo>
                  <a:pt x="15597" y="3358"/>
                </a:lnTo>
                <a:lnTo>
                  <a:pt x="15354" y="2993"/>
                </a:lnTo>
                <a:lnTo>
                  <a:pt x="15062" y="2652"/>
                </a:lnTo>
                <a:lnTo>
                  <a:pt x="14770" y="2336"/>
                </a:lnTo>
                <a:lnTo>
                  <a:pt x="14429" y="2044"/>
                </a:lnTo>
                <a:lnTo>
                  <a:pt x="14089" y="1776"/>
                </a:lnTo>
                <a:lnTo>
                  <a:pt x="13724" y="1509"/>
                </a:lnTo>
                <a:lnTo>
                  <a:pt x="13334" y="1265"/>
                </a:lnTo>
                <a:lnTo>
                  <a:pt x="12969" y="1046"/>
                </a:lnTo>
                <a:lnTo>
                  <a:pt x="12580" y="827"/>
                </a:lnTo>
                <a:lnTo>
                  <a:pt x="12166" y="633"/>
                </a:lnTo>
                <a:lnTo>
                  <a:pt x="11777" y="487"/>
                </a:lnTo>
                <a:lnTo>
                  <a:pt x="11363" y="341"/>
                </a:lnTo>
                <a:lnTo>
                  <a:pt x="10950" y="219"/>
                </a:lnTo>
                <a:lnTo>
                  <a:pt x="10512" y="146"/>
                </a:lnTo>
                <a:lnTo>
                  <a:pt x="10074" y="73"/>
                </a:lnTo>
                <a:lnTo>
                  <a:pt x="927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0" name="Google Shape;2450;p49"/>
          <p:cNvSpPr/>
          <p:nvPr/>
        </p:nvSpPr>
        <p:spPr>
          <a:xfrm>
            <a:off x="4045989" y="1187443"/>
            <a:ext cx="265222" cy="257728"/>
          </a:xfrm>
          <a:custGeom>
            <a:avLst/>
            <a:gdLst/>
            <a:ahLst/>
            <a:cxnLst/>
            <a:rect l="l" t="t" r="r" b="b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1" name="Google Shape;2451;p49"/>
          <p:cNvSpPr/>
          <p:nvPr/>
        </p:nvSpPr>
        <p:spPr>
          <a:xfrm>
            <a:off x="4491457" y="1172866"/>
            <a:ext cx="293933" cy="288115"/>
          </a:xfrm>
          <a:custGeom>
            <a:avLst/>
            <a:gdLst/>
            <a:ahLst/>
            <a:cxnLst/>
            <a:rect l="l" t="t" r="r" b="b"/>
            <a:pathLst>
              <a:path w="17179" h="16839" extrusionOk="0">
                <a:moveTo>
                  <a:pt x="4064" y="1461"/>
                </a:moveTo>
                <a:lnTo>
                  <a:pt x="4307" y="1801"/>
                </a:lnTo>
                <a:lnTo>
                  <a:pt x="4550" y="2093"/>
                </a:lnTo>
                <a:lnTo>
                  <a:pt x="4794" y="2385"/>
                </a:lnTo>
                <a:lnTo>
                  <a:pt x="5037" y="2677"/>
                </a:lnTo>
                <a:lnTo>
                  <a:pt x="5231" y="2872"/>
                </a:lnTo>
                <a:lnTo>
                  <a:pt x="5329" y="2969"/>
                </a:lnTo>
                <a:lnTo>
                  <a:pt x="5450" y="3018"/>
                </a:lnTo>
                <a:lnTo>
                  <a:pt x="5548" y="2994"/>
                </a:lnTo>
                <a:lnTo>
                  <a:pt x="5815" y="3042"/>
                </a:lnTo>
                <a:lnTo>
                  <a:pt x="6083" y="3042"/>
                </a:lnTo>
                <a:lnTo>
                  <a:pt x="6594" y="3018"/>
                </a:lnTo>
                <a:lnTo>
                  <a:pt x="7129" y="2994"/>
                </a:lnTo>
                <a:lnTo>
                  <a:pt x="7129" y="2994"/>
                </a:lnTo>
                <a:lnTo>
                  <a:pt x="6935" y="3310"/>
                </a:lnTo>
                <a:lnTo>
                  <a:pt x="6740" y="3651"/>
                </a:lnTo>
                <a:lnTo>
                  <a:pt x="6545" y="3991"/>
                </a:lnTo>
                <a:lnTo>
                  <a:pt x="6375" y="4332"/>
                </a:lnTo>
                <a:lnTo>
                  <a:pt x="6351" y="4381"/>
                </a:lnTo>
                <a:lnTo>
                  <a:pt x="6351" y="4429"/>
                </a:lnTo>
                <a:lnTo>
                  <a:pt x="6375" y="4648"/>
                </a:lnTo>
                <a:lnTo>
                  <a:pt x="6424" y="4892"/>
                </a:lnTo>
                <a:lnTo>
                  <a:pt x="6618" y="5305"/>
                </a:lnTo>
                <a:lnTo>
                  <a:pt x="6935" y="6133"/>
                </a:lnTo>
                <a:lnTo>
                  <a:pt x="6424" y="5962"/>
                </a:lnTo>
                <a:lnTo>
                  <a:pt x="5864" y="5768"/>
                </a:lnTo>
                <a:lnTo>
                  <a:pt x="5572" y="5719"/>
                </a:lnTo>
                <a:lnTo>
                  <a:pt x="5450" y="5695"/>
                </a:lnTo>
                <a:lnTo>
                  <a:pt x="5231" y="5695"/>
                </a:lnTo>
                <a:lnTo>
                  <a:pt x="5183" y="5743"/>
                </a:lnTo>
                <a:lnTo>
                  <a:pt x="5158" y="5768"/>
                </a:lnTo>
                <a:lnTo>
                  <a:pt x="5158" y="5841"/>
                </a:lnTo>
                <a:lnTo>
                  <a:pt x="4794" y="6133"/>
                </a:lnTo>
                <a:lnTo>
                  <a:pt x="4453" y="6473"/>
                </a:lnTo>
                <a:lnTo>
                  <a:pt x="4210" y="6692"/>
                </a:lnTo>
                <a:lnTo>
                  <a:pt x="3966" y="6911"/>
                </a:lnTo>
                <a:lnTo>
                  <a:pt x="3699" y="7081"/>
                </a:lnTo>
                <a:lnTo>
                  <a:pt x="3650" y="6644"/>
                </a:lnTo>
                <a:lnTo>
                  <a:pt x="3650" y="6206"/>
                </a:lnTo>
                <a:lnTo>
                  <a:pt x="3650" y="5841"/>
                </a:lnTo>
                <a:lnTo>
                  <a:pt x="3650" y="5646"/>
                </a:lnTo>
                <a:lnTo>
                  <a:pt x="3626" y="5451"/>
                </a:lnTo>
                <a:lnTo>
                  <a:pt x="3650" y="5403"/>
                </a:lnTo>
                <a:lnTo>
                  <a:pt x="3650" y="5330"/>
                </a:lnTo>
                <a:lnTo>
                  <a:pt x="3650" y="5257"/>
                </a:lnTo>
                <a:lnTo>
                  <a:pt x="3601" y="5208"/>
                </a:lnTo>
                <a:lnTo>
                  <a:pt x="3188" y="4892"/>
                </a:lnTo>
                <a:lnTo>
                  <a:pt x="2774" y="4600"/>
                </a:lnTo>
                <a:lnTo>
                  <a:pt x="2312" y="4332"/>
                </a:lnTo>
                <a:lnTo>
                  <a:pt x="1874" y="4089"/>
                </a:lnTo>
                <a:lnTo>
                  <a:pt x="2214" y="3943"/>
                </a:lnTo>
                <a:lnTo>
                  <a:pt x="2555" y="3797"/>
                </a:lnTo>
                <a:lnTo>
                  <a:pt x="2944" y="3699"/>
                </a:lnTo>
                <a:lnTo>
                  <a:pt x="3139" y="3626"/>
                </a:lnTo>
                <a:lnTo>
                  <a:pt x="3334" y="3553"/>
                </a:lnTo>
                <a:lnTo>
                  <a:pt x="3431" y="3578"/>
                </a:lnTo>
                <a:lnTo>
                  <a:pt x="3528" y="3578"/>
                </a:lnTo>
                <a:lnTo>
                  <a:pt x="3626" y="3529"/>
                </a:lnTo>
                <a:lnTo>
                  <a:pt x="3650" y="3480"/>
                </a:lnTo>
                <a:lnTo>
                  <a:pt x="3674" y="3432"/>
                </a:lnTo>
                <a:lnTo>
                  <a:pt x="3820" y="2945"/>
                </a:lnTo>
                <a:lnTo>
                  <a:pt x="3918" y="2458"/>
                </a:lnTo>
                <a:lnTo>
                  <a:pt x="4064" y="1461"/>
                </a:lnTo>
                <a:close/>
                <a:moveTo>
                  <a:pt x="3991" y="755"/>
                </a:moveTo>
                <a:lnTo>
                  <a:pt x="3918" y="779"/>
                </a:lnTo>
                <a:lnTo>
                  <a:pt x="3869" y="804"/>
                </a:lnTo>
                <a:lnTo>
                  <a:pt x="3820" y="877"/>
                </a:lnTo>
                <a:lnTo>
                  <a:pt x="3723" y="1144"/>
                </a:lnTo>
                <a:lnTo>
                  <a:pt x="3650" y="1436"/>
                </a:lnTo>
                <a:lnTo>
                  <a:pt x="3504" y="1996"/>
                </a:lnTo>
                <a:lnTo>
                  <a:pt x="3407" y="2556"/>
                </a:lnTo>
                <a:lnTo>
                  <a:pt x="3285" y="3115"/>
                </a:lnTo>
                <a:lnTo>
                  <a:pt x="3163" y="3140"/>
                </a:lnTo>
                <a:lnTo>
                  <a:pt x="3017" y="3188"/>
                </a:lnTo>
                <a:lnTo>
                  <a:pt x="2774" y="3261"/>
                </a:lnTo>
                <a:lnTo>
                  <a:pt x="2312" y="3480"/>
                </a:lnTo>
                <a:lnTo>
                  <a:pt x="2020" y="3578"/>
                </a:lnTo>
                <a:lnTo>
                  <a:pt x="1752" y="3699"/>
                </a:lnTo>
                <a:lnTo>
                  <a:pt x="1630" y="3772"/>
                </a:lnTo>
                <a:lnTo>
                  <a:pt x="1509" y="3845"/>
                </a:lnTo>
                <a:lnTo>
                  <a:pt x="1387" y="3943"/>
                </a:lnTo>
                <a:lnTo>
                  <a:pt x="1290" y="4040"/>
                </a:lnTo>
                <a:lnTo>
                  <a:pt x="1265" y="4089"/>
                </a:lnTo>
                <a:lnTo>
                  <a:pt x="1290" y="4137"/>
                </a:lnTo>
                <a:lnTo>
                  <a:pt x="1314" y="4162"/>
                </a:lnTo>
                <a:lnTo>
                  <a:pt x="1363" y="4186"/>
                </a:lnTo>
                <a:lnTo>
                  <a:pt x="1436" y="4162"/>
                </a:lnTo>
                <a:lnTo>
                  <a:pt x="1460" y="4210"/>
                </a:lnTo>
                <a:lnTo>
                  <a:pt x="1509" y="4259"/>
                </a:lnTo>
                <a:lnTo>
                  <a:pt x="3285" y="5476"/>
                </a:lnTo>
                <a:lnTo>
                  <a:pt x="3261" y="5646"/>
                </a:lnTo>
                <a:lnTo>
                  <a:pt x="3261" y="5841"/>
                </a:lnTo>
                <a:lnTo>
                  <a:pt x="3261" y="6206"/>
                </a:lnTo>
                <a:lnTo>
                  <a:pt x="3261" y="6546"/>
                </a:lnTo>
                <a:lnTo>
                  <a:pt x="3261" y="6863"/>
                </a:lnTo>
                <a:lnTo>
                  <a:pt x="3309" y="7179"/>
                </a:lnTo>
                <a:lnTo>
                  <a:pt x="3358" y="7495"/>
                </a:lnTo>
                <a:lnTo>
                  <a:pt x="3382" y="7568"/>
                </a:lnTo>
                <a:lnTo>
                  <a:pt x="3431" y="7617"/>
                </a:lnTo>
                <a:lnTo>
                  <a:pt x="3504" y="7641"/>
                </a:lnTo>
                <a:lnTo>
                  <a:pt x="3577" y="7641"/>
                </a:lnTo>
                <a:lnTo>
                  <a:pt x="3626" y="7617"/>
                </a:lnTo>
                <a:lnTo>
                  <a:pt x="3699" y="7568"/>
                </a:lnTo>
                <a:lnTo>
                  <a:pt x="3723" y="7519"/>
                </a:lnTo>
                <a:lnTo>
                  <a:pt x="3747" y="7446"/>
                </a:lnTo>
                <a:lnTo>
                  <a:pt x="3942" y="7349"/>
                </a:lnTo>
                <a:lnTo>
                  <a:pt x="4137" y="7227"/>
                </a:lnTo>
                <a:lnTo>
                  <a:pt x="4477" y="6960"/>
                </a:lnTo>
                <a:lnTo>
                  <a:pt x="4964" y="6522"/>
                </a:lnTo>
                <a:lnTo>
                  <a:pt x="5183" y="6303"/>
                </a:lnTo>
                <a:lnTo>
                  <a:pt x="5450" y="6108"/>
                </a:lnTo>
                <a:lnTo>
                  <a:pt x="5742" y="6206"/>
                </a:lnTo>
                <a:lnTo>
                  <a:pt x="6059" y="6303"/>
                </a:lnTo>
                <a:lnTo>
                  <a:pt x="6643" y="6473"/>
                </a:lnTo>
                <a:lnTo>
                  <a:pt x="6910" y="6595"/>
                </a:lnTo>
                <a:lnTo>
                  <a:pt x="7202" y="6717"/>
                </a:lnTo>
                <a:lnTo>
                  <a:pt x="7275" y="6741"/>
                </a:lnTo>
                <a:lnTo>
                  <a:pt x="7348" y="6717"/>
                </a:lnTo>
                <a:lnTo>
                  <a:pt x="7421" y="6692"/>
                </a:lnTo>
                <a:lnTo>
                  <a:pt x="7470" y="6644"/>
                </a:lnTo>
                <a:lnTo>
                  <a:pt x="7494" y="6571"/>
                </a:lnTo>
                <a:lnTo>
                  <a:pt x="7519" y="6522"/>
                </a:lnTo>
                <a:lnTo>
                  <a:pt x="7519" y="6449"/>
                </a:lnTo>
                <a:lnTo>
                  <a:pt x="7470" y="6376"/>
                </a:lnTo>
                <a:lnTo>
                  <a:pt x="7470" y="6327"/>
                </a:lnTo>
                <a:lnTo>
                  <a:pt x="7300" y="5841"/>
                </a:lnTo>
                <a:lnTo>
                  <a:pt x="7105" y="5354"/>
                </a:lnTo>
                <a:lnTo>
                  <a:pt x="6910" y="4916"/>
                </a:lnTo>
                <a:lnTo>
                  <a:pt x="6813" y="4697"/>
                </a:lnTo>
                <a:lnTo>
                  <a:pt x="6691" y="4478"/>
                </a:lnTo>
                <a:lnTo>
                  <a:pt x="7227" y="3675"/>
                </a:lnTo>
                <a:lnTo>
                  <a:pt x="7470" y="3261"/>
                </a:lnTo>
                <a:lnTo>
                  <a:pt x="7592" y="3042"/>
                </a:lnTo>
                <a:lnTo>
                  <a:pt x="7665" y="2799"/>
                </a:lnTo>
                <a:lnTo>
                  <a:pt x="7713" y="2726"/>
                </a:lnTo>
                <a:lnTo>
                  <a:pt x="7713" y="2653"/>
                </a:lnTo>
                <a:lnTo>
                  <a:pt x="7738" y="2629"/>
                </a:lnTo>
                <a:lnTo>
                  <a:pt x="7738" y="2556"/>
                </a:lnTo>
                <a:lnTo>
                  <a:pt x="7713" y="2507"/>
                </a:lnTo>
                <a:lnTo>
                  <a:pt x="7689" y="2458"/>
                </a:lnTo>
                <a:lnTo>
                  <a:pt x="7640" y="2410"/>
                </a:lnTo>
                <a:lnTo>
                  <a:pt x="7592" y="2385"/>
                </a:lnTo>
                <a:lnTo>
                  <a:pt x="7519" y="2385"/>
                </a:lnTo>
                <a:lnTo>
                  <a:pt x="7446" y="2410"/>
                </a:lnTo>
                <a:lnTo>
                  <a:pt x="7397" y="2458"/>
                </a:lnTo>
                <a:lnTo>
                  <a:pt x="7202" y="2458"/>
                </a:lnTo>
                <a:lnTo>
                  <a:pt x="6983" y="2483"/>
                </a:lnTo>
                <a:lnTo>
                  <a:pt x="6594" y="2531"/>
                </a:lnTo>
                <a:lnTo>
                  <a:pt x="6326" y="2556"/>
                </a:lnTo>
                <a:lnTo>
                  <a:pt x="5815" y="2556"/>
                </a:lnTo>
                <a:lnTo>
                  <a:pt x="5548" y="2580"/>
                </a:lnTo>
                <a:lnTo>
                  <a:pt x="5426" y="2410"/>
                </a:lnTo>
                <a:lnTo>
                  <a:pt x="5280" y="2264"/>
                </a:lnTo>
                <a:lnTo>
                  <a:pt x="5012" y="1996"/>
                </a:lnTo>
                <a:lnTo>
                  <a:pt x="4769" y="1704"/>
                </a:lnTo>
                <a:lnTo>
                  <a:pt x="4575" y="1412"/>
                </a:lnTo>
                <a:lnTo>
                  <a:pt x="4356" y="1120"/>
                </a:lnTo>
                <a:lnTo>
                  <a:pt x="4161" y="804"/>
                </a:lnTo>
                <a:lnTo>
                  <a:pt x="4112" y="779"/>
                </a:lnTo>
                <a:lnTo>
                  <a:pt x="4039" y="779"/>
                </a:lnTo>
                <a:lnTo>
                  <a:pt x="3991" y="755"/>
                </a:lnTo>
                <a:close/>
                <a:moveTo>
                  <a:pt x="11169" y="536"/>
                </a:moveTo>
                <a:lnTo>
                  <a:pt x="11582" y="633"/>
                </a:lnTo>
                <a:lnTo>
                  <a:pt x="11972" y="779"/>
                </a:lnTo>
                <a:lnTo>
                  <a:pt x="12361" y="950"/>
                </a:lnTo>
                <a:lnTo>
                  <a:pt x="12726" y="1144"/>
                </a:lnTo>
                <a:lnTo>
                  <a:pt x="13066" y="1363"/>
                </a:lnTo>
                <a:lnTo>
                  <a:pt x="13431" y="1582"/>
                </a:lnTo>
                <a:lnTo>
                  <a:pt x="13748" y="1850"/>
                </a:lnTo>
                <a:lnTo>
                  <a:pt x="14064" y="2093"/>
                </a:lnTo>
                <a:lnTo>
                  <a:pt x="14332" y="2312"/>
                </a:lnTo>
                <a:lnTo>
                  <a:pt x="14551" y="2531"/>
                </a:lnTo>
                <a:lnTo>
                  <a:pt x="14770" y="2775"/>
                </a:lnTo>
                <a:lnTo>
                  <a:pt x="14964" y="3018"/>
                </a:lnTo>
                <a:lnTo>
                  <a:pt x="15305" y="3529"/>
                </a:lnTo>
                <a:lnTo>
                  <a:pt x="15621" y="4064"/>
                </a:lnTo>
                <a:lnTo>
                  <a:pt x="15548" y="4162"/>
                </a:lnTo>
                <a:lnTo>
                  <a:pt x="15475" y="4235"/>
                </a:lnTo>
                <a:lnTo>
                  <a:pt x="15475" y="4259"/>
                </a:lnTo>
                <a:lnTo>
                  <a:pt x="15475" y="4308"/>
                </a:lnTo>
                <a:lnTo>
                  <a:pt x="15500" y="4332"/>
                </a:lnTo>
                <a:lnTo>
                  <a:pt x="15646" y="4332"/>
                </a:lnTo>
                <a:lnTo>
                  <a:pt x="15743" y="4283"/>
                </a:lnTo>
                <a:lnTo>
                  <a:pt x="15938" y="4648"/>
                </a:lnTo>
                <a:lnTo>
                  <a:pt x="15865" y="4673"/>
                </a:lnTo>
                <a:lnTo>
                  <a:pt x="15767" y="4746"/>
                </a:lnTo>
                <a:lnTo>
                  <a:pt x="15719" y="4794"/>
                </a:lnTo>
                <a:lnTo>
                  <a:pt x="15694" y="4867"/>
                </a:lnTo>
                <a:lnTo>
                  <a:pt x="15694" y="4916"/>
                </a:lnTo>
                <a:lnTo>
                  <a:pt x="15743" y="4940"/>
                </a:lnTo>
                <a:lnTo>
                  <a:pt x="15816" y="4940"/>
                </a:lnTo>
                <a:lnTo>
                  <a:pt x="15889" y="4916"/>
                </a:lnTo>
                <a:lnTo>
                  <a:pt x="15962" y="4892"/>
                </a:lnTo>
                <a:lnTo>
                  <a:pt x="16035" y="4819"/>
                </a:lnTo>
                <a:lnTo>
                  <a:pt x="16205" y="5159"/>
                </a:lnTo>
                <a:lnTo>
                  <a:pt x="16108" y="5208"/>
                </a:lnTo>
                <a:lnTo>
                  <a:pt x="16011" y="5281"/>
                </a:lnTo>
                <a:lnTo>
                  <a:pt x="15938" y="5378"/>
                </a:lnTo>
                <a:lnTo>
                  <a:pt x="15889" y="5451"/>
                </a:lnTo>
                <a:lnTo>
                  <a:pt x="15865" y="5524"/>
                </a:lnTo>
                <a:lnTo>
                  <a:pt x="15889" y="5573"/>
                </a:lnTo>
                <a:lnTo>
                  <a:pt x="15938" y="5622"/>
                </a:lnTo>
                <a:lnTo>
                  <a:pt x="16011" y="5622"/>
                </a:lnTo>
                <a:lnTo>
                  <a:pt x="16108" y="5573"/>
                </a:lnTo>
                <a:lnTo>
                  <a:pt x="16205" y="5524"/>
                </a:lnTo>
                <a:lnTo>
                  <a:pt x="16327" y="5451"/>
                </a:lnTo>
                <a:lnTo>
                  <a:pt x="16424" y="5792"/>
                </a:lnTo>
                <a:lnTo>
                  <a:pt x="16254" y="5841"/>
                </a:lnTo>
                <a:lnTo>
                  <a:pt x="16108" y="5938"/>
                </a:lnTo>
                <a:lnTo>
                  <a:pt x="15986" y="6060"/>
                </a:lnTo>
                <a:lnTo>
                  <a:pt x="15938" y="6181"/>
                </a:lnTo>
                <a:lnTo>
                  <a:pt x="15938" y="6230"/>
                </a:lnTo>
                <a:lnTo>
                  <a:pt x="15962" y="6279"/>
                </a:lnTo>
                <a:lnTo>
                  <a:pt x="16011" y="6303"/>
                </a:lnTo>
                <a:lnTo>
                  <a:pt x="16059" y="6303"/>
                </a:lnTo>
                <a:lnTo>
                  <a:pt x="16132" y="6279"/>
                </a:lnTo>
                <a:lnTo>
                  <a:pt x="16205" y="6230"/>
                </a:lnTo>
                <a:lnTo>
                  <a:pt x="16376" y="6157"/>
                </a:lnTo>
                <a:lnTo>
                  <a:pt x="16497" y="6108"/>
                </a:lnTo>
                <a:lnTo>
                  <a:pt x="16570" y="6571"/>
                </a:lnTo>
                <a:lnTo>
                  <a:pt x="16522" y="6546"/>
                </a:lnTo>
                <a:lnTo>
                  <a:pt x="16473" y="6546"/>
                </a:lnTo>
                <a:lnTo>
                  <a:pt x="16376" y="6571"/>
                </a:lnTo>
                <a:lnTo>
                  <a:pt x="16254" y="6619"/>
                </a:lnTo>
                <a:lnTo>
                  <a:pt x="16181" y="6692"/>
                </a:lnTo>
                <a:lnTo>
                  <a:pt x="16108" y="6765"/>
                </a:lnTo>
                <a:lnTo>
                  <a:pt x="16084" y="6863"/>
                </a:lnTo>
                <a:lnTo>
                  <a:pt x="16084" y="6911"/>
                </a:lnTo>
                <a:lnTo>
                  <a:pt x="16108" y="6936"/>
                </a:lnTo>
                <a:lnTo>
                  <a:pt x="16108" y="6960"/>
                </a:lnTo>
                <a:lnTo>
                  <a:pt x="16205" y="6960"/>
                </a:lnTo>
                <a:lnTo>
                  <a:pt x="16278" y="6936"/>
                </a:lnTo>
                <a:lnTo>
                  <a:pt x="16449" y="6887"/>
                </a:lnTo>
                <a:lnTo>
                  <a:pt x="16546" y="6863"/>
                </a:lnTo>
                <a:lnTo>
                  <a:pt x="16619" y="6814"/>
                </a:lnTo>
                <a:lnTo>
                  <a:pt x="16668" y="7154"/>
                </a:lnTo>
                <a:lnTo>
                  <a:pt x="16351" y="7325"/>
                </a:lnTo>
                <a:lnTo>
                  <a:pt x="16230" y="7446"/>
                </a:lnTo>
                <a:lnTo>
                  <a:pt x="16108" y="7568"/>
                </a:lnTo>
                <a:lnTo>
                  <a:pt x="16084" y="7592"/>
                </a:lnTo>
                <a:lnTo>
                  <a:pt x="16108" y="7641"/>
                </a:lnTo>
                <a:lnTo>
                  <a:pt x="16132" y="7665"/>
                </a:lnTo>
                <a:lnTo>
                  <a:pt x="16278" y="7665"/>
                </a:lnTo>
                <a:lnTo>
                  <a:pt x="16424" y="7641"/>
                </a:lnTo>
                <a:lnTo>
                  <a:pt x="16570" y="7592"/>
                </a:lnTo>
                <a:lnTo>
                  <a:pt x="16716" y="7519"/>
                </a:lnTo>
                <a:lnTo>
                  <a:pt x="16765" y="7982"/>
                </a:lnTo>
                <a:lnTo>
                  <a:pt x="16570" y="8055"/>
                </a:lnTo>
                <a:lnTo>
                  <a:pt x="16376" y="8152"/>
                </a:lnTo>
                <a:lnTo>
                  <a:pt x="16205" y="8249"/>
                </a:lnTo>
                <a:lnTo>
                  <a:pt x="16108" y="8298"/>
                </a:lnTo>
                <a:lnTo>
                  <a:pt x="16035" y="8371"/>
                </a:lnTo>
                <a:lnTo>
                  <a:pt x="16035" y="8395"/>
                </a:lnTo>
                <a:lnTo>
                  <a:pt x="16132" y="8444"/>
                </a:lnTo>
                <a:lnTo>
                  <a:pt x="16254" y="8468"/>
                </a:lnTo>
                <a:lnTo>
                  <a:pt x="16449" y="8444"/>
                </a:lnTo>
                <a:lnTo>
                  <a:pt x="16619" y="8395"/>
                </a:lnTo>
                <a:lnTo>
                  <a:pt x="16789" y="8347"/>
                </a:lnTo>
                <a:lnTo>
                  <a:pt x="16814" y="8639"/>
                </a:lnTo>
                <a:lnTo>
                  <a:pt x="16814" y="8833"/>
                </a:lnTo>
                <a:lnTo>
                  <a:pt x="16497" y="8882"/>
                </a:lnTo>
                <a:lnTo>
                  <a:pt x="16205" y="8979"/>
                </a:lnTo>
                <a:lnTo>
                  <a:pt x="16084" y="9028"/>
                </a:lnTo>
                <a:lnTo>
                  <a:pt x="15962" y="9101"/>
                </a:lnTo>
                <a:lnTo>
                  <a:pt x="15889" y="9198"/>
                </a:lnTo>
                <a:lnTo>
                  <a:pt x="15840" y="9247"/>
                </a:lnTo>
                <a:lnTo>
                  <a:pt x="15840" y="9320"/>
                </a:lnTo>
                <a:lnTo>
                  <a:pt x="15840" y="9369"/>
                </a:lnTo>
                <a:lnTo>
                  <a:pt x="15889" y="9393"/>
                </a:lnTo>
                <a:lnTo>
                  <a:pt x="16011" y="9417"/>
                </a:lnTo>
                <a:lnTo>
                  <a:pt x="16132" y="9393"/>
                </a:lnTo>
                <a:lnTo>
                  <a:pt x="16351" y="9320"/>
                </a:lnTo>
                <a:lnTo>
                  <a:pt x="16716" y="9247"/>
                </a:lnTo>
                <a:lnTo>
                  <a:pt x="16546" y="9807"/>
                </a:lnTo>
                <a:lnTo>
                  <a:pt x="16522" y="9807"/>
                </a:lnTo>
                <a:lnTo>
                  <a:pt x="16132" y="9831"/>
                </a:lnTo>
                <a:lnTo>
                  <a:pt x="15986" y="9831"/>
                </a:lnTo>
                <a:lnTo>
                  <a:pt x="15865" y="9880"/>
                </a:lnTo>
                <a:lnTo>
                  <a:pt x="15743" y="9928"/>
                </a:lnTo>
                <a:lnTo>
                  <a:pt x="15646" y="10026"/>
                </a:lnTo>
                <a:lnTo>
                  <a:pt x="15646" y="10074"/>
                </a:lnTo>
                <a:lnTo>
                  <a:pt x="15646" y="10123"/>
                </a:lnTo>
                <a:lnTo>
                  <a:pt x="15670" y="10147"/>
                </a:lnTo>
                <a:lnTo>
                  <a:pt x="15719" y="10172"/>
                </a:lnTo>
                <a:lnTo>
                  <a:pt x="15986" y="10196"/>
                </a:lnTo>
                <a:lnTo>
                  <a:pt x="16424" y="10196"/>
                </a:lnTo>
                <a:lnTo>
                  <a:pt x="16376" y="10342"/>
                </a:lnTo>
                <a:lnTo>
                  <a:pt x="16230" y="10731"/>
                </a:lnTo>
                <a:lnTo>
                  <a:pt x="15889" y="10731"/>
                </a:lnTo>
                <a:lnTo>
                  <a:pt x="15573" y="10683"/>
                </a:lnTo>
                <a:lnTo>
                  <a:pt x="15402" y="10683"/>
                </a:lnTo>
                <a:lnTo>
                  <a:pt x="15256" y="10707"/>
                </a:lnTo>
                <a:lnTo>
                  <a:pt x="15232" y="10731"/>
                </a:lnTo>
                <a:lnTo>
                  <a:pt x="15232" y="10780"/>
                </a:lnTo>
                <a:lnTo>
                  <a:pt x="15281" y="10853"/>
                </a:lnTo>
                <a:lnTo>
                  <a:pt x="15329" y="10877"/>
                </a:lnTo>
                <a:lnTo>
                  <a:pt x="15475" y="10950"/>
                </a:lnTo>
                <a:lnTo>
                  <a:pt x="15621" y="10999"/>
                </a:lnTo>
                <a:lnTo>
                  <a:pt x="15767" y="11023"/>
                </a:lnTo>
                <a:lnTo>
                  <a:pt x="16108" y="11072"/>
                </a:lnTo>
                <a:lnTo>
                  <a:pt x="15938" y="11486"/>
                </a:lnTo>
                <a:lnTo>
                  <a:pt x="15646" y="11413"/>
                </a:lnTo>
                <a:lnTo>
                  <a:pt x="15378" y="11364"/>
                </a:lnTo>
                <a:lnTo>
                  <a:pt x="15232" y="11340"/>
                </a:lnTo>
                <a:lnTo>
                  <a:pt x="15086" y="11340"/>
                </a:lnTo>
                <a:lnTo>
                  <a:pt x="14940" y="11364"/>
                </a:lnTo>
                <a:lnTo>
                  <a:pt x="14794" y="11437"/>
                </a:lnTo>
                <a:lnTo>
                  <a:pt x="14770" y="11461"/>
                </a:lnTo>
                <a:lnTo>
                  <a:pt x="14794" y="11486"/>
                </a:lnTo>
                <a:lnTo>
                  <a:pt x="14794" y="11510"/>
                </a:lnTo>
                <a:lnTo>
                  <a:pt x="14964" y="11583"/>
                </a:lnTo>
                <a:lnTo>
                  <a:pt x="15110" y="11656"/>
                </a:lnTo>
                <a:lnTo>
                  <a:pt x="15427" y="11753"/>
                </a:lnTo>
                <a:lnTo>
                  <a:pt x="15597" y="11802"/>
                </a:lnTo>
                <a:lnTo>
                  <a:pt x="15767" y="11826"/>
                </a:lnTo>
                <a:lnTo>
                  <a:pt x="15719" y="11948"/>
                </a:lnTo>
                <a:lnTo>
                  <a:pt x="15475" y="12362"/>
                </a:lnTo>
                <a:lnTo>
                  <a:pt x="15427" y="12362"/>
                </a:lnTo>
                <a:lnTo>
                  <a:pt x="15135" y="12289"/>
                </a:lnTo>
                <a:lnTo>
                  <a:pt x="14867" y="12191"/>
                </a:lnTo>
                <a:lnTo>
                  <a:pt x="14624" y="12094"/>
                </a:lnTo>
                <a:lnTo>
                  <a:pt x="14502" y="12070"/>
                </a:lnTo>
                <a:lnTo>
                  <a:pt x="14380" y="12045"/>
                </a:lnTo>
                <a:lnTo>
                  <a:pt x="14332" y="12045"/>
                </a:lnTo>
                <a:lnTo>
                  <a:pt x="14307" y="12070"/>
                </a:lnTo>
                <a:lnTo>
                  <a:pt x="14307" y="12118"/>
                </a:lnTo>
                <a:lnTo>
                  <a:pt x="14307" y="12167"/>
                </a:lnTo>
                <a:lnTo>
                  <a:pt x="14380" y="12264"/>
                </a:lnTo>
                <a:lnTo>
                  <a:pt x="14478" y="12362"/>
                </a:lnTo>
                <a:lnTo>
                  <a:pt x="14599" y="12459"/>
                </a:lnTo>
                <a:lnTo>
                  <a:pt x="14721" y="12508"/>
                </a:lnTo>
                <a:lnTo>
                  <a:pt x="14989" y="12629"/>
                </a:lnTo>
                <a:lnTo>
                  <a:pt x="15281" y="12702"/>
                </a:lnTo>
                <a:lnTo>
                  <a:pt x="14916" y="13189"/>
                </a:lnTo>
                <a:lnTo>
                  <a:pt x="14599" y="13067"/>
                </a:lnTo>
                <a:lnTo>
                  <a:pt x="14283" y="12946"/>
                </a:lnTo>
                <a:lnTo>
                  <a:pt x="13967" y="12824"/>
                </a:lnTo>
                <a:lnTo>
                  <a:pt x="13796" y="12775"/>
                </a:lnTo>
                <a:lnTo>
                  <a:pt x="13723" y="12775"/>
                </a:lnTo>
                <a:lnTo>
                  <a:pt x="13650" y="12800"/>
                </a:lnTo>
                <a:lnTo>
                  <a:pt x="13626" y="12824"/>
                </a:lnTo>
                <a:lnTo>
                  <a:pt x="13626" y="12848"/>
                </a:lnTo>
                <a:lnTo>
                  <a:pt x="13650" y="12897"/>
                </a:lnTo>
                <a:lnTo>
                  <a:pt x="13675" y="12970"/>
                </a:lnTo>
                <a:lnTo>
                  <a:pt x="13772" y="13067"/>
                </a:lnTo>
                <a:lnTo>
                  <a:pt x="13991" y="13213"/>
                </a:lnTo>
                <a:lnTo>
                  <a:pt x="14307" y="13384"/>
                </a:lnTo>
                <a:lnTo>
                  <a:pt x="14648" y="13530"/>
                </a:lnTo>
                <a:lnTo>
                  <a:pt x="14210" y="13992"/>
                </a:lnTo>
                <a:lnTo>
                  <a:pt x="14186" y="13968"/>
                </a:lnTo>
                <a:lnTo>
                  <a:pt x="13772" y="13700"/>
                </a:lnTo>
                <a:lnTo>
                  <a:pt x="13602" y="13578"/>
                </a:lnTo>
                <a:lnTo>
                  <a:pt x="13431" y="13505"/>
                </a:lnTo>
                <a:lnTo>
                  <a:pt x="13261" y="13457"/>
                </a:lnTo>
                <a:lnTo>
                  <a:pt x="13066" y="13432"/>
                </a:lnTo>
                <a:lnTo>
                  <a:pt x="13042" y="13432"/>
                </a:lnTo>
                <a:lnTo>
                  <a:pt x="13066" y="13457"/>
                </a:lnTo>
                <a:lnTo>
                  <a:pt x="13188" y="13603"/>
                </a:lnTo>
                <a:lnTo>
                  <a:pt x="13334" y="13724"/>
                </a:lnTo>
                <a:lnTo>
                  <a:pt x="13650" y="13968"/>
                </a:lnTo>
                <a:lnTo>
                  <a:pt x="13796" y="14089"/>
                </a:lnTo>
                <a:lnTo>
                  <a:pt x="13967" y="14211"/>
                </a:lnTo>
                <a:lnTo>
                  <a:pt x="13699" y="14454"/>
                </a:lnTo>
                <a:lnTo>
                  <a:pt x="13334" y="14260"/>
                </a:lnTo>
                <a:lnTo>
                  <a:pt x="12969" y="14016"/>
                </a:lnTo>
                <a:lnTo>
                  <a:pt x="12774" y="13919"/>
                </a:lnTo>
                <a:lnTo>
                  <a:pt x="12556" y="13822"/>
                </a:lnTo>
                <a:lnTo>
                  <a:pt x="12531" y="13822"/>
                </a:lnTo>
                <a:lnTo>
                  <a:pt x="12531" y="13846"/>
                </a:lnTo>
                <a:lnTo>
                  <a:pt x="12507" y="13870"/>
                </a:lnTo>
                <a:lnTo>
                  <a:pt x="12531" y="13895"/>
                </a:lnTo>
                <a:lnTo>
                  <a:pt x="12653" y="14065"/>
                </a:lnTo>
                <a:lnTo>
                  <a:pt x="12823" y="14235"/>
                </a:lnTo>
                <a:lnTo>
                  <a:pt x="13018" y="14381"/>
                </a:lnTo>
                <a:lnTo>
                  <a:pt x="13188" y="14503"/>
                </a:lnTo>
                <a:lnTo>
                  <a:pt x="13431" y="14673"/>
                </a:lnTo>
                <a:lnTo>
                  <a:pt x="12872" y="15063"/>
                </a:lnTo>
                <a:lnTo>
                  <a:pt x="12799" y="14990"/>
                </a:lnTo>
                <a:lnTo>
                  <a:pt x="12726" y="14917"/>
                </a:lnTo>
                <a:lnTo>
                  <a:pt x="12531" y="14746"/>
                </a:lnTo>
                <a:lnTo>
                  <a:pt x="12361" y="14576"/>
                </a:lnTo>
                <a:lnTo>
                  <a:pt x="12215" y="14430"/>
                </a:lnTo>
                <a:lnTo>
                  <a:pt x="12045" y="14308"/>
                </a:lnTo>
                <a:lnTo>
                  <a:pt x="11972" y="14260"/>
                </a:lnTo>
                <a:lnTo>
                  <a:pt x="11874" y="14235"/>
                </a:lnTo>
                <a:lnTo>
                  <a:pt x="11777" y="14235"/>
                </a:lnTo>
                <a:lnTo>
                  <a:pt x="11704" y="14260"/>
                </a:lnTo>
                <a:lnTo>
                  <a:pt x="11680" y="14284"/>
                </a:lnTo>
                <a:lnTo>
                  <a:pt x="11680" y="14308"/>
                </a:lnTo>
                <a:lnTo>
                  <a:pt x="11704" y="14381"/>
                </a:lnTo>
                <a:lnTo>
                  <a:pt x="11728" y="14430"/>
                </a:lnTo>
                <a:lnTo>
                  <a:pt x="11850" y="14552"/>
                </a:lnTo>
                <a:lnTo>
                  <a:pt x="12020" y="14746"/>
                </a:lnTo>
                <a:lnTo>
                  <a:pt x="12191" y="14917"/>
                </a:lnTo>
                <a:lnTo>
                  <a:pt x="12337" y="15087"/>
                </a:lnTo>
                <a:lnTo>
                  <a:pt x="12434" y="15184"/>
                </a:lnTo>
                <a:lnTo>
                  <a:pt x="12531" y="15257"/>
                </a:lnTo>
                <a:lnTo>
                  <a:pt x="11947" y="15573"/>
                </a:lnTo>
                <a:lnTo>
                  <a:pt x="11680" y="15306"/>
                </a:lnTo>
                <a:lnTo>
                  <a:pt x="11436" y="15038"/>
                </a:lnTo>
                <a:lnTo>
                  <a:pt x="11193" y="14771"/>
                </a:lnTo>
                <a:lnTo>
                  <a:pt x="11071" y="14673"/>
                </a:lnTo>
                <a:lnTo>
                  <a:pt x="10901" y="14576"/>
                </a:lnTo>
                <a:lnTo>
                  <a:pt x="10877" y="14600"/>
                </a:lnTo>
                <a:lnTo>
                  <a:pt x="10877" y="14625"/>
                </a:lnTo>
                <a:lnTo>
                  <a:pt x="10925" y="14819"/>
                </a:lnTo>
                <a:lnTo>
                  <a:pt x="10998" y="14990"/>
                </a:lnTo>
                <a:lnTo>
                  <a:pt x="11096" y="15135"/>
                </a:lnTo>
                <a:lnTo>
                  <a:pt x="11217" y="15281"/>
                </a:lnTo>
                <a:lnTo>
                  <a:pt x="11388" y="15525"/>
                </a:lnTo>
                <a:lnTo>
                  <a:pt x="11582" y="15744"/>
                </a:lnTo>
                <a:lnTo>
                  <a:pt x="11096" y="15914"/>
                </a:lnTo>
                <a:lnTo>
                  <a:pt x="11071" y="15865"/>
                </a:lnTo>
                <a:lnTo>
                  <a:pt x="11023" y="15841"/>
                </a:lnTo>
                <a:lnTo>
                  <a:pt x="10731" y="15598"/>
                </a:lnTo>
                <a:lnTo>
                  <a:pt x="10439" y="15330"/>
                </a:lnTo>
                <a:lnTo>
                  <a:pt x="10293" y="15233"/>
                </a:lnTo>
                <a:lnTo>
                  <a:pt x="10147" y="15111"/>
                </a:lnTo>
                <a:lnTo>
                  <a:pt x="9976" y="15014"/>
                </a:lnTo>
                <a:lnTo>
                  <a:pt x="9806" y="14965"/>
                </a:lnTo>
                <a:lnTo>
                  <a:pt x="9782" y="14965"/>
                </a:lnTo>
                <a:lnTo>
                  <a:pt x="9782" y="14990"/>
                </a:lnTo>
                <a:lnTo>
                  <a:pt x="9976" y="15281"/>
                </a:lnTo>
                <a:lnTo>
                  <a:pt x="10220" y="15549"/>
                </a:lnTo>
                <a:lnTo>
                  <a:pt x="10463" y="15817"/>
                </a:lnTo>
                <a:lnTo>
                  <a:pt x="10585" y="15938"/>
                </a:lnTo>
                <a:lnTo>
                  <a:pt x="10731" y="16036"/>
                </a:lnTo>
                <a:lnTo>
                  <a:pt x="10122" y="16182"/>
                </a:lnTo>
                <a:lnTo>
                  <a:pt x="10074" y="16133"/>
                </a:lnTo>
                <a:lnTo>
                  <a:pt x="10001" y="16109"/>
                </a:lnTo>
                <a:lnTo>
                  <a:pt x="9903" y="16060"/>
                </a:lnTo>
                <a:lnTo>
                  <a:pt x="9830" y="16011"/>
                </a:lnTo>
                <a:lnTo>
                  <a:pt x="9684" y="15890"/>
                </a:lnTo>
                <a:lnTo>
                  <a:pt x="9587" y="15719"/>
                </a:lnTo>
                <a:lnTo>
                  <a:pt x="9465" y="15549"/>
                </a:lnTo>
                <a:lnTo>
                  <a:pt x="9368" y="15379"/>
                </a:lnTo>
                <a:lnTo>
                  <a:pt x="9246" y="15257"/>
                </a:lnTo>
                <a:lnTo>
                  <a:pt x="9125" y="15160"/>
                </a:lnTo>
                <a:lnTo>
                  <a:pt x="8954" y="15063"/>
                </a:lnTo>
                <a:lnTo>
                  <a:pt x="8930" y="15087"/>
                </a:lnTo>
                <a:lnTo>
                  <a:pt x="8979" y="15160"/>
                </a:lnTo>
                <a:lnTo>
                  <a:pt x="9027" y="15257"/>
                </a:lnTo>
                <a:lnTo>
                  <a:pt x="9076" y="15476"/>
                </a:lnTo>
                <a:lnTo>
                  <a:pt x="9173" y="15695"/>
                </a:lnTo>
                <a:lnTo>
                  <a:pt x="9295" y="15914"/>
                </a:lnTo>
                <a:lnTo>
                  <a:pt x="9417" y="16109"/>
                </a:lnTo>
                <a:lnTo>
                  <a:pt x="9587" y="16279"/>
                </a:lnTo>
                <a:lnTo>
                  <a:pt x="9222" y="16328"/>
                </a:lnTo>
                <a:lnTo>
                  <a:pt x="8857" y="16352"/>
                </a:lnTo>
                <a:lnTo>
                  <a:pt x="8857" y="16328"/>
                </a:lnTo>
                <a:lnTo>
                  <a:pt x="8808" y="16255"/>
                </a:lnTo>
                <a:lnTo>
                  <a:pt x="8760" y="16182"/>
                </a:lnTo>
                <a:lnTo>
                  <a:pt x="8638" y="16060"/>
                </a:lnTo>
                <a:lnTo>
                  <a:pt x="8516" y="15865"/>
                </a:lnTo>
                <a:lnTo>
                  <a:pt x="8419" y="15622"/>
                </a:lnTo>
                <a:lnTo>
                  <a:pt x="8346" y="15452"/>
                </a:lnTo>
                <a:lnTo>
                  <a:pt x="8273" y="15281"/>
                </a:lnTo>
                <a:lnTo>
                  <a:pt x="8224" y="15208"/>
                </a:lnTo>
                <a:lnTo>
                  <a:pt x="8151" y="15135"/>
                </a:lnTo>
                <a:lnTo>
                  <a:pt x="8078" y="15087"/>
                </a:lnTo>
                <a:lnTo>
                  <a:pt x="7981" y="15038"/>
                </a:lnTo>
                <a:lnTo>
                  <a:pt x="7957" y="15063"/>
                </a:lnTo>
                <a:lnTo>
                  <a:pt x="7932" y="15160"/>
                </a:lnTo>
                <a:lnTo>
                  <a:pt x="7957" y="15306"/>
                </a:lnTo>
                <a:lnTo>
                  <a:pt x="7981" y="15476"/>
                </a:lnTo>
                <a:lnTo>
                  <a:pt x="8005" y="15671"/>
                </a:lnTo>
                <a:lnTo>
                  <a:pt x="8078" y="15841"/>
                </a:lnTo>
                <a:lnTo>
                  <a:pt x="8151" y="16036"/>
                </a:lnTo>
                <a:lnTo>
                  <a:pt x="8249" y="16206"/>
                </a:lnTo>
                <a:lnTo>
                  <a:pt x="8346" y="16352"/>
                </a:lnTo>
                <a:lnTo>
                  <a:pt x="7835" y="16328"/>
                </a:lnTo>
                <a:lnTo>
                  <a:pt x="7762" y="16230"/>
                </a:lnTo>
                <a:lnTo>
                  <a:pt x="7689" y="16109"/>
                </a:lnTo>
                <a:lnTo>
                  <a:pt x="7640" y="15987"/>
                </a:lnTo>
                <a:lnTo>
                  <a:pt x="7567" y="15719"/>
                </a:lnTo>
                <a:lnTo>
                  <a:pt x="7446" y="15330"/>
                </a:lnTo>
                <a:lnTo>
                  <a:pt x="7373" y="15135"/>
                </a:lnTo>
                <a:lnTo>
                  <a:pt x="7300" y="15063"/>
                </a:lnTo>
                <a:lnTo>
                  <a:pt x="7227" y="14990"/>
                </a:lnTo>
                <a:lnTo>
                  <a:pt x="7178" y="14990"/>
                </a:lnTo>
                <a:lnTo>
                  <a:pt x="7154" y="15038"/>
                </a:lnTo>
                <a:lnTo>
                  <a:pt x="7129" y="15135"/>
                </a:lnTo>
                <a:lnTo>
                  <a:pt x="7129" y="15233"/>
                </a:lnTo>
                <a:lnTo>
                  <a:pt x="7154" y="15452"/>
                </a:lnTo>
                <a:lnTo>
                  <a:pt x="7202" y="15695"/>
                </a:lnTo>
                <a:lnTo>
                  <a:pt x="7275" y="15890"/>
                </a:lnTo>
                <a:lnTo>
                  <a:pt x="7324" y="16084"/>
                </a:lnTo>
                <a:lnTo>
                  <a:pt x="7397" y="16279"/>
                </a:lnTo>
                <a:lnTo>
                  <a:pt x="6740" y="16157"/>
                </a:lnTo>
                <a:lnTo>
                  <a:pt x="6691" y="15963"/>
                </a:lnTo>
                <a:lnTo>
                  <a:pt x="6618" y="15792"/>
                </a:lnTo>
                <a:lnTo>
                  <a:pt x="6521" y="15598"/>
                </a:lnTo>
                <a:lnTo>
                  <a:pt x="6472" y="15427"/>
                </a:lnTo>
                <a:lnTo>
                  <a:pt x="6399" y="15135"/>
                </a:lnTo>
                <a:lnTo>
                  <a:pt x="6351" y="14990"/>
                </a:lnTo>
                <a:lnTo>
                  <a:pt x="6278" y="14892"/>
                </a:lnTo>
                <a:lnTo>
                  <a:pt x="6253" y="14868"/>
                </a:lnTo>
                <a:lnTo>
                  <a:pt x="6205" y="14917"/>
                </a:lnTo>
                <a:lnTo>
                  <a:pt x="6156" y="14941"/>
                </a:lnTo>
                <a:lnTo>
                  <a:pt x="6107" y="15063"/>
                </a:lnTo>
                <a:lnTo>
                  <a:pt x="6083" y="15208"/>
                </a:lnTo>
                <a:lnTo>
                  <a:pt x="6107" y="15354"/>
                </a:lnTo>
                <a:lnTo>
                  <a:pt x="6156" y="15549"/>
                </a:lnTo>
                <a:lnTo>
                  <a:pt x="6205" y="15719"/>
                </a:lnTo>
                <a:lnTo>
                  <a:pt x="6326" y="16060"/>
                </a:lnTo>
                <a:lnTo>
                  <a:pt x="6326" y="16060"/>
                </a:lnTo>
                <a:lnTo>
                  <a:pt x="5742" y="15865"/>
                </a:lnTo>
                <a:lnTo>
                  <a:pt x="5742" y="15792"/>
                </a:lnTo>
                <a:lnTo>
                  <a:pt x="5694" y="15719"/>
                </a:lnTo>
                <a:lnTo>
                  <a:pt x="5621" y="15622"/>
                </a:lnTo>
                <a:lnTo>
                  <a:pt x="5572" y="15549"/>
                </a:lnTo>
                <a:lnTo>
                  <a:pt x="5523" y="15379"/>
                </a:lnTo>
                <a:lnTo>
                  <a:pt x="5450" y="15014"/>
                </a:lnTo>
                <a:lnTo>
                  <a:pt x="5377" y="14819"/>
                </a:lnTo>
                <a:lnTo>
                  <a:pt x="5329" y="14698"/>
                </a:lnTo>
                <a:lnTo>
                  <a:pt x="5280" y="14673"/>
                </a:lnTo>
                <a:lnTo>
                  <a:pt x="5231" y="14698"/>
                </a:lnTo>
                <a:lnTo>
                  <a:pt x="5183" y="14746"/>
                </a:lnTo>
                <a:lnTo>
                  <a:pt x="5158" y="14795"/>
                </a:lnTo>
                <a:lnTo>
                  <a:pt x="5110" y="14941"/>
                </a:lnTo>
                <a:lnTo>
                  <a:pt x="5110" y="15111"/>
                </a:lnTo>
                <a:lnTo>
                  <a:pt x="5110" y="15257"/>
                </a:lnTo>
                <a:lnTo>
                  <a:pt x="5134" y="15452"/>
                </a:lnTo>
                <a:lnTo>
                  <a:pt x="5207" y="15646"/>
                </a:lnTo>
                <a:lnTo>
                  <a:pt x="5207" y="15646"/>
                </a:lnTo>
                <a:lnTo>
                  <a:pt x="4769" y="15452"/>
                </a:lnTo>
                <a:lnTo>
                  <a:pt x="4721" y="15233"/>
                </a:lnTo>
                <a:lnTo>
                  <a:pt x="4672" y="15014"/>
                </a:lnTo>
                <a:lnTo>
                  <a:pt x="4623" y="14771"/>
                </a:lnTo>
                <a:lnTo>
                  <a:pt x="4599" y="14503"/>
                </a:lnTo>
                <a:lnTo>
                  <a:pt x="4575" y="14479"/>
                </a:lnTo>
                <a:lnTo>
                  <a:pt x="4502" y="14479"/>
                </a:lnTo>
                <a:lnTo>
                  <a:pt x="4453" y="14552"/>
                </a:lnTo>
                <a:lnTo>
                  <a:pt x="4404" y="14649"/>
                </a:lnTo>
                <a:lnTo>
                  <a:pt x="4380" y="14819"/>
                </a:lnTo>
                <a:lnTo>
                  <a:pt x="4356" y="15038"/>
                </a:lnTo>
                <a:lnTo>
                  <a:pt x="4380" y="15257"/>
                </a:lnTo>
                <a:lnTo>
                  <a:pt x="4112" y="15111"/>
                </a:lnTo>
                <a:lnTo>
                  <a:pt x="4112" y="15063"/>
                </a:lnTo>
                <a:lnTo>
                  <a:pt x="4088" y="14990"/>
                </a:lnTo>
                <a:lnTo>
                  <a:pt x="4064" y="14892"/>
                </a:lnTo>
                <a:lnTo>
                  <a:pt x="4039" y="14795"/>
                </a:lnTo>
                <a:lnTo>
                  <a:pt x="4039" y="14552"/>
                </a:lnTo>
                <a:lnTo>
                  <a:pt x="4039" y="14333"/>
                </a:lnTo>
                <a:lnTo>
                  <a:pt x="4015" y="14235"/>
                </a:lnTo>
                <a:lnTo>
                  <a:pt x="3966" y="14138"/>
                </a:lnTo>
                <a:lnTo>
                  <a:pt x="3942" y="14114"/>
                </a:lnTo>
                <a:lnTo>
                  <a:pt x="3893" y="14114"/>
                </a:lnTo>
                <a:lnTo>
                  <a:pt x="3796" y="14235"/>
                </a:lnTo>
                <a:lnTo>
                  <a:pt x="3747" y="14381"/>
                </a:lnTo>
                <a:lnTo>
                  <a:pt x="3723" y="14527"/>
                </a:lnTo>
                <a:lnTo>
                  <a:pt x="3723" y="14649"/>
                </a:lnTo>
                <a:lnTo>
                  <a:pt x="3723" y="14868"/>
                </a:lnTo>
                <a:lnTo>
                  <a:pt x="3382" y="14649"/>
                </a:lnTo>
                <a:lnTo>
                  <a:pt x="3407" y="14600"/>
                </a:lnTo>
                <a:lnTo>
                  <a:pt x="3407" y="14503"/>
                </a:lnTo>
                <a:lnTo>
                  <a:pt x="3407" y="14406"/>
                </a:lnTo>
                <a:lnTo>
                  <a:pt x="3382" y="14211"/>
                </a:lnTo>
                <a:lnTo>
                  <a:pt x="3382" y="14065"/>
                </a:lnTo>
                <a:lnTo>
                  <a:pt x="3358" y="13968"/>
                </a:lnTo>
                <a:lnTo>
                  <a:pt x="3334" y="13919"/>
                </a:lnTo>
                <a:lnTo>
                  <a:pt x="3309" y="13870"/>
                </a:lnTo>
                <a:lnTo>
                  <a:pt x="3261" y="13870"/>
                </a:lnTo>
                <a:lnTo>
                  <a:pt x="3188" y="13919"/>
                </a:lnTo>
                <a:lnTo>
                  <a:pt x="3139" y="13992"/>
                </a:lnTo>
                <a:lnTo>
                  <a:pt x="3115" y="14089"/>
                </a:lnTo>
                <a:lnTo>
                  <a:pt x="3090" y="14187"/>
                </a:lnTo>
                <a:lnTo>
                  <a:pt x="3066" y="14406"/>
                </a:lnTo>
                <a:lnTo>
                  <a:pt x="2725" y="14114"/>
                </a:lnTo>
                <a:lnTo>
                  <a:pt x="2750" y="14041"/>
                </a:lnTo>
                <a:lnTo>
                  <a:pt x="2725" y="13919"/>
                </a:lnTo>
                <a:lnTo>
                  <a:pt x="2701" y="13797"/>
                </a:lnTo>
                <a:lnTo>
                  <a:pt x="2725" y="13627"/>
                </a:lnTo>
                <a:lnTo>
                  <a:pt x="2725" y="13481"/>
                </a:lnTo>
                <a:lnTo>
                  <a:pt x="2701" y="13408"/>
                </a:lnTo>
                <a:lnTo>
                  <a:pt x="2652" y="13384"/>
                </a:lnTo>
                <a:lnTo>
                  <a:pt x="2579" y="13384"/>
                </a:lnTo>
                <a:lnTo>
                  <a:pt x="2506" y="13432"/>
                </a:lnTo>
                <a:lnTo>
                  <a:pt x="2433" y="13578"/>
                </a:lnTo>
                <a:lnTo>
                  <a:pt x="2385" y="13773"/>
                </a:lnTo>
                <a:lnTo>
                  <a:pt x="2117" y="13505"/>
                </a:lnTo>
                <a:lnTo>
                  <a:pt x="2117" y="13481"/>
                </a:lnTo>
                <a:lnTo>
                  <a:pt x="2166" y="13432"/>
                </a:lnTo>
                <a:lnTo>
                  <a:pt x="2190" y="13359"/>
                </a:lnTo>
                <a:lnTo>
                  <a:pt x="2214" y="13213"/>
                </a:lnTo>
                <a:lnTo>
                  <a:pt x="2214" y="13116"/>
                </a:lnTo>
                <a:lnTo>
                  <a:pt x="2190" y="13019"/>
                </a:lnTo>
                <a:lnTo>
                  <a:pt x="2166" y="12970"/>
                </a:lnTo>
                <a:lnTo>
                  <a:pt x="2093" y="12921"/>
                </a:lnTo>
                <a:lnTo>
                  <a:pt x="2020" y="12946"/>
                </a:lnTo>
                <a:lnTo>
                  <a:pt x="1971" y="12994"/>
                </a:lnTo>
                <a:lnTo>
                  <a:pt x="1922" y="13067"/>
                </a:lnTo>
                <a:lnTo>
                  <a:pt x="1898" y="13165"/>
                </a:lnTo>
                <a:lnTo>
                  <a:pt x="1874" y="13213"/>
                </a:lnTo>
                <a:lnTo>
                  <a:pt x="1533" y="12751"/>
                </a:lnTo>
                <a:lnTo>
                  <a:pt x="1217" y="12264"/>
                </a:lnTo>
                <a:lnTo>
                  <a:pt x="925" y="11753"/>
                </a:lnTo>
                <a:lnTo>
                  <a:pt x="657" y="11218"/>
                </a:lnTo>
                <a:lnTo>
                  <a:pt x="827" y="11340"/>
                </a:lnTo>
                <a:lnTo>
                  <a:pt x="998" y="11461"/>
                </a:lnTo>
                <a:lnTo>
                  <a:pt x="1363" y="11680"/>
                </a:lnTo>
                <a:lnTo>
                  <a:pt x="1728" y="11875"/>
                </a:lnTo>
                <a:lnTo>
                  <a:pt x="2044" y="12021"/>
                </a:lnTo>
                <a:lnTo>
                  <a:pt x="2409" y="12167"/>
                </a:lnTo>
                <a:lnTo>
                  <a:pt x="2798" y="12289"/>
                </a:lnTo>
                <a:lnTo>
                  <a:pt x="3188" y="12410"/>
                </a:lnTo>
                <a:lnTo>
                  <a:pt x="3577" y="12483"/>
                </a:lnTo>
                <a:lnTo>
                  <a:pt x="3966" y="12556"/>
                </a:lnTo>
                <a:lnTo>
                  <a:pt x="4380" y="12581"/>
                </a:lnTo>
                <a:lnTo>
                  <a:pt x="4769" y="12605"/>
                </a:lnTo>
                <a:lnTo>
                  <a:pt x="5183" y="12629"/>
                </a:lnTo>
                <a:lnTo>
                  <a:pt x="5572" y="12605"/>
                </a:lnTo>
                <a:lnTo>
                  <a:pt x="5961" y="12581"/>
                </a:lnTo>
                <a:lnTo>
                  <a:pt x="6351" y="12508"/>
                </a:lnTo>
                <a:lnTo>
                  <a:pt x="6716" y="12435"/>
                </a:lnTo>
                <a:lnTo>
                  <a:pt x="7105" y="12337"/>
                </a:lnTo>
                <a:lnTo>
                  <a:pt x="7494" y="12216"/>
                </a:lnTo>
                <a:lnTo>
                  <a:pt x="7859" y="12094"/>
                </a:lnTo>
                <a:lnTo>
                  <a:pt x="8224" y="11924"/>
                </a:lnTo>
                <a:lnTo>
                  <a:pt x="8565" y="11753"/>
                </a:lnTo>
                <a:lnTo>
                  <a:pt x="8930" y="11559"/>
                </a:lnTo>
                <a:lnTo>
                  <a:pt x="9271" y="11364"/>
                </a:lnTo>
                <a:lnTo>
                  <a:pt x="9587" y="11145"/>
                </a:lnTo>
                <a:lnTo>
                  <a:pt x="9903" y="10902"/>
                </a:lnTo>
                <a:lnTo>
                  <a:pt x="10195" y="10658"/>
                </a:lnTo>
                <a:lnTo>
                  <a:pt x="10487" y="10391"/>
                </a:lnTo>
                <a:lnTo>
                  <a:pt x="10755" y="10123"/>
                </a:lnTo>
                <a:lnTo>
                  <a:pt x="11023" y="9831"/>
                </a:lnTo>
                <a:lnTo>
                  <a:pt x="11242" y="9539"/>
                </a:lnTo>
                <a:lnTo>
                  <a:pt x="11461" y="9247"/>
                </a:lnTo>
                <a:lnTo>
                  <a:pt x="11655" y="8931"/>
                </a:lnTo>
                <a:lnTo>
                  <a:pt x="11850" y="8590"/>
                </a:lnTo>
                <a:lnTo>
                  <a:pt x="11996" y="8249"/>
                </a:lnTo>
                <a:lnTo>
                  <a:pt x="12142" y="7884"/>
                </a:lnTo>
                <a:lnTo>
                  <a:pt x="12288" y="7519"/>
                </a:lnTo>
                <a:lnTo>
                  <a:pt x="12385" y="7154"/>
                </a:lnTo>
                <a:lnTo>
                  <a:pt x="12483" y="6790"/>
                </a:lnTo>
                <a:lnTo>
                  <a:pt x="12556" y="6425"/>
                </a:lnTo>
                <a:lnTo>
                  <a:pt x="12629" y="6035"/>
                </a:lnTo>
                <a:lnTo>
                  <a:pt x="12653" y="5670"/>
                </a:lnTo>
                <a:lnTo>
                  <a:pt x="12677" y="5281"/>
                </a:lnTo>
                <a:lnTo>
                  <a:pt x="12677" y="4916"/>
                </a:lnTo>
                <a:lnTo>
                  <a:pt x="12677" y="4551"/>
                </a:lnTo>
                <a:lnTo>
                  <a:pt x="12629" y="4210"/>
                </a:lnTo>
                <a:lnTo>
                  <a:pt x="12580" y="3870"/>
                </a:lnTo>
                <a:lnTo>
                  <a:pt x="12483" y="3529"/>
                </a:lnTo>
                <a:lnTo>
                  <a:pt x="12385" y="3213"/>
                </a:lnTo>
                <a:lnTo>
                  <a:pt x="12142" y="2580"/>
                </a:lnTo>
                <a:lnTo>
                  <a:pt x="11874" y="1947"/>
                </a:lnTo>
                <a:lnTo>
                  <a:pt x="11558" y="1242"/>
                </a:lnTo>
                <a:lnTo>
                  <a:pt x="11388" y="877"/>
                </a:lnTo>
                <a:lnTo>
                  <a:pt x="11169" y="536"/>
                </a:lnTo>
                <a:close/>
                <a:moveTo>
                  <a:pt x="10706" y="1"/>
                </a:moveTo>
                <a:lnTo>
                  <a:pt x="10609" y="25"/>
                </a:lnTo>
                <a:lnTo>
                  <a:pt x="10560" y="49"/>
                </a:lnTo>
                <a:lnTo>
                  <a:pt x="10512" y="98"/>
                </a:lnTo>
                <a:lnTo>
                  <a:pt x="10487" y="171"/>
                </a:lnTo>
                <a:lnTo>
                  <a:pt x="10463" y="195"/>
                </a:lnTo>
                <a:lnTo>
                  <a:pt x="10414" y="268"/>
                </a:lnTo>
                <a:lnTo>
                  <a:pt x="10414" y="317"/>
                </a:lnTo>
                <a:lnTo>
                  <a:pt x="10414" y="390"/>
                </a:lnTo>
                <a:lnTo>
                  <a:pt x="10439" y="439"/>
                </a:lnTo>
                <a:lnTo>
                  <a:pt x="10487" y="487"/>
                </a:lnTo>
                <a:lnTo>
                  <a:pt x="10536" y="512"/>
                </a:lnTo>
                <a:lnTo>
                  <a:pt x="10585" y="536"/>
                </a:lnTo>
                <a:lnTo>
                  <a:pt x="10658" y="536"/>
                </a:lnTo>
                <a:lnTo>
                  <a:pt x="10779" y="682"/>
                </a:lnTo>
                <a:lnTo>
                  <a:pt x="10925" y="852"/>
                </a:lnTo>
                <a:lnTo>
                  <a:pt x="11023" y="1047"/>
                </a:lnTo>
                <a:lnTo>
                  <a:pt x="11144" y="1266"/>
                </a:lnTo>
                <a:lnTo>
                  <a:pt x="11315" y="1680"/>
                </a:lnTo>
                <a:lnTo>
                  <a:pt x="11485" y="2045"/>
                </a:lnTo>
                <a:lnTo>
                  <a:pt x="11728" y="2604"/>
                </a:lnTo>
                <a:lnTo>
                  <a:pt x="11947" y="3188"/>
                </a:lnTo>
                <a:lnTo>
                  <a:pt x="12045" y="3480"/>
                </a:lnTo>
                <a:lnTo>
                  <a:pt x="12142" y="3772"/>
                </a:lnTo>
                <a:lnTo>
                  <a:pt x="12215" y="4064"/>
                </a:lnTo>
                <a:lnTo>
                  <a:pt x="12264" y="4381"/>
                </a:lnTo>
                <a:lnTo>
                  <a:pt x="12288" y="4721"/>
                </a:lnTo>
                <a:lnTo>
                  <a:pt x="12288" y="5062"/>
                </a:lnTo>
                <a:lnTo>
                  <a:pt x="12288" y="5403"/>
                </a:lnTo>
                <a:lnTo>
                  <a:pt x="12264" y="5768"/>
                </a:lnTo>
                <a:lnTo>
                  <a:pt x="12215" y="6108"/>
                </a:lnTo>
                <a:lnTo>
                  <a:pt x="12166" y="6473"/>
                </a:lnTo>
                <a:lnTo>
                  <a:pt x="12069" y="6814"/>
                </a:lnTo>
                <a:lnTo>
                  <a:pt x="11996" y="7154"/>
                </a:lnTo>
                <a:lnTo>
                  <a:pt x="11874" y="7495"/>
                </a:lnTo>
                <a:lnTo>
                  <a:pt x="11753" y="7836"/>
                </a:lnTo>
                <a:lnTo>
                  <a:pt x="11607" y="8152"/>
                </a:lnTo>
                <a:lnTo>
                  <a:pt x="11461" y="8493"/>
                </a:lnTo>
                <a:lnTo>
                  <a:pt x="11290" y="8785"/>
                </a:lnTo>
                <a:lnTo>
                  <a:pt x="11096" y="9077"/>
                </a:lnTo>
                <a:lnTo>
                  <a:pt x="10901" y="9369"/>
                </a:lnTo>
                <a:lnTo>
                  <a:pt x="10682" y="9636"/>
                </a:lnTo>
                <a:lnTo>
                  <a:pt x="10463" y="9880"/>
                </a:lnTo>
                <a:lnTo>
                  <a:pt x="10220" y="10123"/>
                </a:lnTo>
                <a:lnTo>
                  <a:pt x="9952" y="10342"/>
                </a:lnTo>
                <a:lnTo>
                  <a:pt x="9684" y="10537"/>
                </a:lnTo>
                <a:lnTo>
                  <a:pt x="9125" y="10902"/>
                </a:lnTo>
                <a:lnTo>
                  <a:pt x="8516" y="11218"/>
                </a:lnTo>
                <a:lnTo>
                  <a:pt x="7884" y="11534"/>
                </a:lnTo>
                <a:lnTo>
                  <a:pt x="7543" y="11680"/>
                </a:lnTo>
                <a:lnTo>
                  <a:pt x="7202" y="11802"/>
                </a:lnTo>
                <a:lnTo>
                  <a:pt x="6862" y="11899"/>
                </a:lnTo>
                <a:lnTo>
                  <a:pt x="6521" y="11997"/>
                </a:lnTo>
                <a:lnTo>
                  <a:pt x="6156" y="12045"/>
                </a:lnTo>
                <a:lnTo>
                  <a:pt x="5791" y="12118"/>
                </a:lnTo>
                <a:lnTo>
                  <a:pt x="5426" y="12143"/>
                </a:lnTo>
                <a:lnTo>
                  <a:pt x="4696" y="12143"/>
                </a:lnTo>
                <a:lnTo>
                  <a:pt x="4331" y="12094"/>
                </a:lnTo>
                <a:lnTo>
                  <a:pt x="3966" y="12045"/>
                </a:lnTo>
                <a:lnTo>
                  <a:pt x="3601" y="11997"/>
                </a:lnTo>
                <a:lnTo>
                  <a:pt x="2896" y="11826"/>
                </a:lnTo>
                <a:lnTo>
                  <a:pt x="2555" y="11729"/>
                </a:lnTo>
                <a:lnTo>
                  <a:pt x="2239" y="11607"/>
                </a:lnTo>
                <a:lnTo>
                  <a:pt x="1922" y="11461"/>
                </a:lnTo>
                <a:lnTo>
                  <a:pt x="1630" y="11291"/>
                </a:lnTo>
                <a:lnTo>
                  <a:pt x="1338" y="11145"/>
                </a:lnTo>
                <a:lnTo>
                  <a:pt x="998" y="10950"/>
                </a:lnTo>
                <a:lnTo>
                  <a:pt x="852" y="10829"/>
                </a:lnTo>
                <a:lnTo>
                  <a:pt x="730" y="10707"/>
                </a:lnTo>
                <a:lnTo>
                  <a:pt x="633" y="10585"/>
                </a:lnTo>
                <a:lnTo>
                  <a:pt x="584" y="10415"/>
                </a:lnTo>
                <a:lnTo>
                  <a:pt x="560" y="10366"/>
                </a:lnTo>
                <a:lnTo>
                  <a:pt x="535" y="10342"/>
                </a:lnTo>
                <a:lnTo>
                  <a:pt x="462" y="10318"/>
                </a:lnTo>
                <a:lnTo>
                  <a:pt x="365" y="10342"/>
                </a:lnTo>
                <a:lnTo>
                  <a:pt x="316" y="10391"/>
                </a:lnTo>
                <a:lnTo>
                  <a:pt x="243" y="10366"/>
                </a:lnTo>
                <a:lnTo>
                  <a:pt x="146" y="10391"/>
                </a:lnTo>
                <a:lnTo>
                  <a:pt x="73" y="10439"/>
                </a:lnTo>
                <a:lnTo>
                  <a:pt x="0" y="10512"/>
                </a:lnTo>
                <a:lnTo>
                  <a:pt x="0" y="10561"/>
                </a:lnTo>
                <a:lnTo>
                  <a:pt x="0" y="10610"/>
                </a:lnTo>
                <a:lnTo>
                  <a:pt x="146" y="11048"/>
                </a:lnTo>
                <a:lnTo>
                  <a:pt x="316" y="11461"/>
                </a:lnTo>
                <a:lnTo>
                  <a:pt x="487" y="11875"/>
                </a:lnTo>
                <a:lnTo>
                  <a:pt x="681" y="12264"/>
                </a:lnTo>
                <a:lnTo>
                  <a:pt x="900" y="12629"/>
                </a:lnTo>
                <a:lnTo>
                  <a:pt x="1144" y="12994"/>
                </a:lnTo>
                <a:lnTo>
                  <a:pt x="1411" y="13359"/>
                </a:lnTo>
                <a:lnTo>
                  <a:pt x="1679" y="13676"/>
                </a:lnTo>
                <a:lnTo>
                  <a:pt x="1971" y="13992"/>
                </a:lnTo>
                <a:lnTo>
                  <a:pt x="2263" y="14308"/>
                </a:lnTo>
                <a:lnTo>
                  <a:pt x="2604" y="14600"/>
                </a:lnTo>
                <a:lnTo>
                  <a:pt x="2920" y="14868"/>
                </a:lnTo>
                <a:lnTo>
                  <a:pt x="3285" y="15135"/>
                </a:lnTo>
                <a:lnTo>
                  <a:pt x="3650" y="15379"/>
                </a:lnTo>
                <a:lnTo>
                  <a:pt x="4039" y="15598"/>
                </a:lnTo>
                <a:lnTo>
                  <a:pt x="4429" y="15817"/>
                </a:lnTo>
                <a:lnTo>
                  <a:pt x="4866" y="16036"/>
                </a:lnTo>
                <a:lnTo>
                  <a:pt x="5280" y="16230"/>
                </a:lnTo>
                <a:lnTo>
                  <a:pt x="5718" y="16376"/>
                </a:lnTo>
                <a:lnTo>
                  <a:pt x="6156" y="16522"/>
                </a:lnTo>
                <a:lnTo>
                  <a:pt x="6618" y="16644"/>
                </a:lnTo>
                <a:lnTo>
                  <a:pt x="7056" y="16717"/>
                </a:lnTo>
                <a:lnTo>
                  <a:pt x="7494" y="16790"/>
                </a:lnTo>
                <a:lnTo>
                  <a:pt x="7957" y="16839"/>
                </a:lnTo>
                <a:lnTo>
                  <a:pt x="8857" y="16839"/>
                </a:lnTo>
                <a:lnTo>
                  <a:pt x="9319" y="16814"/>
                </a:lnTo>
                <a:lnTo>
                  <a:pt x="9757" y="16741"/>
                </a:lnTo>
                <a:lnTo>
                  <a:pt x="10220" y="16668"/>
                </a:lnTo>
                <a:lnTo>
                  <a:pt x="10658" y="16571"/>
                </a:lnTo>
                <a:lnTo>
                  <a:pt x="11120" y="16425"/>
                </a:lnTo>
                <a:lnTo>
                  <a:pt x="11558" y="16279"/>
                </a:lnTo>
                <a:lnTo>
                  <a:pt x="11923" y="16133"/>
                </a:lnTo>
                <a:lnTo>
                  <a:pt x="12264" y="15987"/>
                </a:lnTo>
                <a:lnTo>
                  <a:pt x="12604" y="15817"/>
                </a:lnTo>
                <a:lnTo>
                  <a:pt x="12920" y="15622"/>
                </a:lnTo>
                <a:lnTo>
                  <a:pt x="13237" y="15427"/>
                </a:lnTo>
                <a:lnTo>
                  <a:pt x="13553" y="15208"/>
                </a:lnTo>
                <a:lnTo>
                  <a:pt x="13845" y="14990"/>
                </a:lnTo>
                <a:lnTo>
                  <a:pt x="14137" y="14746"/>
                </a:lnTo>
                <a:lnTo>
                  <a:pt x="14405" y="14479"/>
                </a:lnTo>
                <a:lnTo>
                  <a:pt x="14672" y="14211"/>
                </a:lnTo>
                <a:lnTo>
                  <a:pt x="14940" y="13943"/>
                </a:lnTo>
                <a:lnTo>
                  <a:pt x="15183" y="13651"/>
                </a:lnTo>
                <a:lnTo>
                  <a:pt x="15402" y="13359"/>
                </a:lnTo>
                <a:lnTo>
                  <a:pt x="15621" y="13043"/>
                </a:lnTo>
                <a:lnTo>
                  <a:pt x="15840" y="12727"/>
                </a:lnTo>
                <a:lnTo>
                  <a:pt x="16035" y="12410"/>
                </a:lnTo>
                <a:lnTo>
                  <a:pt x="16205" y="12070"/>
                </a:lnTo>
                <a:lnTo>
                  <a:pt x="16376" y="11705"/>
                </a:lnTo>
                <a:lnTo>
                  <a:pt x="16546" y="11340"/>
                </a:lnTo>
                <a:lnTo>
                  <a:pt x="16668" y="10975"/>
                </a:lnTo>
                <a:lnTo>
                  <a:pt x="16911" y="10220"/>
                </a:lnTo>
                <a:lnTo>
                  <a:pt x="17106" y="9466"/>
                </a:lnTo>
                <a:lnTo>
                  <a:pt x="17154" y="9101"/>
                </a:lnTo>
                <a:lnTo>
                  <a:pt x="17179" y="8663"/>
                </a:lnTo>
                <a:lnTo>
                  <a:pt x="17179" y="8176"/>
                </a:lnTo>
                <a:lnTo>
                  <a:pt x="17179" y="7665"/>
                </a:lnTo>
                <a:lnTo>
                  <a:pt x="17106" y="6717"/>
                </a:lnTo>
                <a:lnTo>
                  <a:pt x="17057" y="6352"/>
                </a:lnTo>
                <a:lnTo>
                  <a:pt x="17008" y="6108"/>
                </a:lnTo>
                <a:lnTo>
                  <a:pt x="16814" y="5524"/>
                </a:lnTo>
                <a:lnTo>
                  <a:pt x="16619" y="4965"/>
                </a:lnTo>
                <a:lnTo>
                  <a:pt x="16376" y="4429"/>
                </a:lnTo>
                <a:lnTo>
                  <a:pt x="16108" y="3918"/>
                </a:lnTo>
                <a:lnTo>
                  <a:pt x="15816" y="3432"/>
                </a:lnTo>
                <a:lnTo>
                  <a:pt x="15475" y="2969"/>
                </a:lnTo>
                <a:lnTo>
                  <a:pt x="15110" y="2507"/>
                </a:lnTo>
                <a:lnTo>
                  <a:pt x="14697" y="2093"/>
                </a:lnTo>
                <a:lnTo>
                  <a:pt x="14283" y="1704"/>
                </a:lnTo>
                <a:lnTo>
                  <a:pt x="13845" y="1363"/>
                </a:lnTo>
                <a:lnTo>
                  <a:pt x="13358" y="1023"/>
                </a:lnTo>
                <a:lnTo>
                  <a:pt x="12872" y="706"/>
                </a:lnTo>
                <a:lnTo>
                  <a:pt x="12361" y="439"/>
                </a:lnTo>
                <a:lnTo>
                  <a:pt x="12093" y="341"/>
                </a:lnTo>
                <a:lnTo>
                  <a:pt x="11826" y="244"/>
                </a:lnTo>
                <a:lnTo>
                  <a:pt x="11558" y="147"/>
                </a:lnTo>
                <a:lnTo>
                  <a:pt x="11266" y="98"/>
                </a:lnTo>
                <a:lnTo>
                  <a:pt x="10998" y="49"/>
                </a:lnTo>
                <a:lnTo>
                  <a:pt x="1070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2" name="Google Shape;2452;p49"/>
          <p:cNvSpPr/>
          <p:nvPr/>
        </p:nvSpPr>
        <p:spPr>
          <a:xfrm>
            <a:off x="4921510" y="1141230"/>
            <a:ext cx="358882" cy="353475"/>
          </a:xfrm>
          <a:custGeom>
            <a:avLst/>
            <a:gdLst/>
            <a:ahLst/>
            <a:cxnLst/>
            <a:rect l="l" t="t" r="r" b="b"/>
            <a:pathLst>
              <a:path w="20975" h="20659" extrusionOk="0">
                <a:moveTo>
                  <a:pt x="10317" y="1704"/>
                </a:moveTo>
                <a:lnTo>
                  <a:pt x="10269" y="1728"/>
                </a:lnTo>
                <a:lnTo>
                  <a:pt x="10171" y="1825"/>
                </a:lnTo>
                <a:lnTo>
                  <a:pt x="10123" y="1947"/>
                </a:lnTo>
                <a:lnTo>
                  <a:pt x="10098" y="2069"/>
                </a:lnTo>
                <a:lnTo>
                  <a:pt x="10074" y="2190"/>
                </a:lnTo>
                <a:lnTo>
                  <a:pt x="10050" y="2336"/>
                </a:lnTo>
                <a:lnTo>
                  <a:pt x="10050" y="2482"/>
                </a:lnTo>
                <a:lnTo>
                  <a:pt x="10098" y="2653"/>
                </a:lnTo>
                <a:lnTo>
                  <a:pt x="10123" y="2701"/>
                </a:lnTo>
                <a:lnTo>
                  <a:pt x="10147" y="2774"/>
                </a:lnTo>
                <a:lnTo>
                  <a:pt x="10196" y="2799"/>
                </a:lnTo>
                <a:lnTo>
                  <a:pt x="10244" y="2823"/>
                </a:lnTo>
                <a:lnTo>
                  <a:pt x="10342" y="2823"/>
                </a:lnTo>
                <a:lnTo>
                  <a:pt x="10439" y="2774"/>
                </a:lnTo>
                <a:lnTo>
                  <a:pt x="10463" y="2726"/>
                </a:lnTo>
                <a:lnTo>
                  <a:pt x="10488" y="2677"/>
                </a:lnTo>
                <a:lnTo>
                  <a:pt x="10488" y="2580"/>
                </a:lnTo>
                <a:lnTo>
                  <a:pt x="10488" y="2482"/>
                </a:lnTo>
                <a:lnTo>
                  <a:pt x="10463" y="2263"/>
                </a:lnTo>
                <a:lnTo>
                  <a:pt x="10463" y="1850"/>
                </a:lnTo>
                <a:lnTo>
                  <a:pt x="10439" y="1777"/>
                </a:lnTo>
                <a:lnTo>
                  <a:pt x="10390" y="1728"/>
                </a:lnTo>
                <a:lnTo>
                  <a:pt x="10317" y="1704"/>
                </a:lnTo>
                <a:close/>
                <a:moveTo>
                  <a:pt x="8054" y="1"/>
                </a:moveTo>
                <a:lnTo>
                  <a:pt x="7981" y="25"/>
                </a:lnTo>
                <a:lnTo>
                  <a:pt x="7933" y="122"/>
                </a:lnTo>
                <a:lnTo>
                  <a:pt x="7908" y="220"/>
                </a:lnTo>
                <a:lnTo>
                  <a:pt x="7884" y="439"/>
                </a:lnTo>
                <a:lnTo>
                  <a:pt x="7908" y="852"/>
                </a:lnTo>
                <a:lnTo>
                  <a:pt x="7933" y="1071"/>
                </a:lnTo>
                <a:lnTo>
                  <a:pt x="7957" y="1290"/>
                </a:lnTo>
                <a:lnTo>
                  <a:pt x="8054" y="1704"/>
                </a:lnTo>
                <a:lnTo>
                  <a:pt x="8103" y="2044"/>
                </a:lnTo>
                <a:lnTo>
                  <a:pt x="8200" y="2458"/>
                </a:lnTo>
                <a:lnTo>
                  <a:pt x="8273" y="2653"/>
                </a:lnTo>
                <a:lnTo>
                  <a:pt x="8371" y="2823"/>
                </a:lnTo>
                <a:lnTo>
                  <a:pt x="8468" y="2969"/>
                </a:lnTo>
                <a:lnTo>
                  <a:pt x="8541" y="2993"/>
                </a:lnTo>
                <a:lnTo>
                  <a:pt x="8614" y="3042"/>
                </a:lnTo>
                <a:lnTo>
                  <a:pt x="8711" y="3042"/>
                </a:lnTo>
                <a:lnTo>
                  <a:pt x="8784" y="2993"/>
                </a:lnTo>
                <a:lnTo>
                  <a:pt x="8857" y="2920"/>
                </a:lnTo>
                <a:lnTo>
                  <a:pt x="8857" y="2847"/>
                </a:lnTo>
                <a:lnTo>
                  <a:pt x="8857" y="2726"/>
                </a:lnTo>
                <a:lnTo>
                  <a:pt x="8809" y="2604"/>
                </a:lnTo>
                <a:lnTo>
                  <a:pt x="8711" y="2385"/>
                </a:lnTo>
                <a:lnTo>
                  <a:pt x="8614" y="2044"/>
                </a:lnTo>
                <a:lnTo>
                  <a:pt x="8517" y="1704"/>
                </a:lnTo>
                <a:lnTo>
                  <a:pt x="8444" y="1290"/>
                </a:lnTo>
                <a:lnTo>
                  <a:pt x="8395" y="876"/>
                </a:lnTo>
                <a:lnTo>
                  <a:pt x="8322" y="487"/>
                </a:lnTo>
                <a:lnTo>
                  <a:pt x="8273" y="293"/>
                </a:lnTo>
                <a:lnTo>
                  <a:pt x="8225" y="98"/>
                </a:lnTo>
                <a:lnTo>
                  <a:pt x="8176" y="25"/>
                </a:lnTo>
                <a:lnTo>
                  <a:pt x="8103" y="1"/>
                </a:lnTo>
                <a:close/>
                <a:moveTo>
                  <a:pt x="12483" y="1"/>
                </a:moveTo>
                <a:lnTo>
                  <a:pt x="12337" y="122"/>
                </a:lnTo>
                <a:lnTo>
                  <a:pt x="12239" y="244"/>
                </a:lnTo>
                <a:lnTo>
                  <a:pt x="12142" y="414"/>
                </a:lnTo>
                <a:lnTo>
                  <a:pt x="12093" y="585"/>
                </a:lnTo>
                <a:lnTo>
                  <a:pt x="11996" y="949"/>
                </a:lnTo>
                <a:lnTo>
                  <a:pt x="11923" y="1290"/>
                </a:lnTo>
                <a:lnTo>
                  <a:pt x="11753" y="2166"/>
                </a:lnTo>
                <a:lnTo>
                  <a:pt x="11631" y="2531"/>
                </a:lnTo>
                <a:lnTo>
                  <a:pt x="11607" y="2701"/>
                </a:lnTo>
                <a:lnTo>
                  <a:pt x="11607" y="2799"/>
                </a:lnTo>
                <a:lnTo>
                  <a:pt x="11607" y="2872"/>
                </a:lnTo>
                <a:lnTo>
                  <a:pt x="11655" y="2969"/>
                </a:lnTo>
                <a:lnTo>
                  <a:pt x="11753" y="3018"/>
                </a:lnTo>
                <a:lnTo>
                  <a:pt x="11850" y="3042"/>
                </a:lnTo>
                <a:lnTo>
                  <a:pt x="11947" y="3018"/>
                </a:lnTo>
                <a:lnTo>
                  <a:pt x="12069" y="2920"/>
                </a:lnTo>
                <a:lnTo>
                  <a:pt x="12142" y="2774"/>
                </a:lnTo>
                <a:lnTo>
                  <a:pt x="12191" y="2604"/>
                </a:lnTo>
                <a:lnTo>
                  <a:pt x="12239" y="2434"/>
                </a:lnTo>
                <a:lnTo>
                  <a:pt x="12288" y="2069"/>
                </a:lnTo>
                <a:lnTo>
                  <a:pt x="12337" y="1752"/>
                </a:lnTo>
                <a:lnTo>
                  <a:pt x="12458" y="974"/>
                </a:lnTo>
                <a:lnTo>
                  <a:pt x="12556" y="585"/>
                </a:lnTo>
                <a:lnTo>
                  <a:pt x="12604" y="390"/>
                </a:lnTo>
                <a:lnTo>
                  <a:pt x="12677" y="220"/>
                </a:lnTo>
                <a:lnTo>
                  <a:pt x="12702" y="171"/>
                </a:lnTo>
                <a:lnTo>
                  <a:pt x="12702" y="122"/>
                </a:lnTo>
                <a:lnTo>
                  <a:pt x="12653" y="25"/>
                </a:lnTo>
                <a:lnTo>
                  <a:pt x="12629" y="1"/>
                </a:lnTo>
                <a:close/>
                <a:moveTo>
                  <a:pt x="14089" y="2507"/>
                </a:moveTo>
                <a:lnTo>
                  <a:pt x="13991" y="2555"/>
                </a:lnTo>
                <a:lnTo>
                  <a:pt x="13918" y="2628"/>
                </a:lnTo>
                <a:lnTo>
                  <a:pt x="13845" y="2726"/>
                </a:lnTo>
                <a:lnTo>
                  <a:pt x="13797" y="2847"/>
                </a:lnTo>
                <a:lnTo>
                  <a:pt x="13699" y="3066"/>
                </a:lnTo>
                <a:lnTo>
                  <a:pt x="13651" y="3212"/>
                </a:lnTo>
                <a:lnTo>
                  <a:pt x="13651" y="3334"/>
                </a:lnTo>
                <a:lnTo>
                  <a:pt x="13651" y="3383"/>
                </a:lnTo>
                <a:lnTo>
                  <a:pt x="13675" y="3431"/>
                </a:lnTo>
                <a:lnTo>
                  <a:pt x="13724" y="3456"/>
                </a:lnTo>
                <a:lnTo>
                  <a:pt x="13772" y="3480"/>
                </a:lnTo>
                <a:lnTo>
                  <a:pt x="13821" y="3504"/>
                </a:lnTo>
                <a:lnTo>
                  <a:pt x="13894" y="3480"/>
                </a:lnTo>
                <a:lnTo>
                  <a:pt x="13918" y="3456"/>
                </a:lnTo>
                <a:lnTo>
                  <a:pt x="13967" y="3407"/>
                </a:lnTo>
                <a:lnTo>
                  <a:pt x="14040" y="3212"/>
                </a:lnTo>
                <a:lnTo>
                  <a:pt x="14089" y="3018"/>
                </a:lnTo>
                <a:lnTo>
                  <a:pt x="14162" y="2799"/>
                </a:lnTo>
                <a:lnTo>
                  <a:pt x="14210" y="2701"/>
                </a:lnTo>
                <a:lnTo>
                  <a:pt x="14235" y="2604"/>
                </a:lnTo>
                <a:lnTo>
                  <a:pt x="14210" y="2555"/>
                </a:lnTo>
                <a:lnTo>
                  <a:pt x="14186" y="2531"/>
                </a:lnTo>
                <a:lnTo>
                  <a:pt x="14137" y="2507"/>
                </a:lnTo>
                <a:close/>
                <a:moveTo>
                  <a:pt x="6692" y="2385"/>
                </a:moveTo>
                <a:lnTo>
                  <a:pt x="6667" y="2409"/>
                </a:lnTo>
                <a:lnTo>
                  <a:pt x="6594" y="2507"/>
                </a:lnTo>
                <a:lnTo>
                  <a:pt x="6570" y="2628"/>
                </a:lnTo>
                <a:lnTo>
                  <a:pt x="6594" y="2774"/>
                </a:lnTo>
                <a:lnTo>
                  <a:pt x="6619" y="2920"/>
                </a:lnTo>
                <a:lnTo>
                  <a:pt x="6740" y="3188"/>
                </a:lnTo>
                <a:lnTo>
                  <a:pt x="6838" y="3431"/>
                </a:lnTo>
                <a:lnTo>
                  <a:pt x="6886" y="3504"/>
                </a:lnTo>
                <a:lnTo>
                  <a:pt x="6935" y="3553"/>
                </a:lnTo>
                <a:lnTo>
                  <a:pt x="7008" y="3553"/>
                </a:lnTo>
                <a:lnTo>
                  <a:pt x="7081" y="3529"/>
                </a:lnTo>
                <a:lnTo>
                  <a:pt x="7130" y="3504"/>
                </a:lnTo>
                <a:lnTo>
                  <a:pt x="7154" y="3456"/>
                </a:lnTo>
                <a:lnTo>
                  <a:pt x="7178" y="3383"/>
                </a:lnTo>
                <a:lnTo>
                  <a:pt x="7154" y="3310"/>
                </a:lnTo>
                <a:lnTo>
                  <a:pt x="6935" y="2823"/>
                </a:lnTo>
                <a:lnTo>
                  <a:pt x="6862" y="2604"/>
                </a:lnTo>
                <a:lnTo>
                  <a:pt x="6813" y="2507"/>
                </a:lnTo>
                <a:lnTo>
                  <a:pt x="6740" y="2409"/>
                </a:lnTo>
                <a:lnTo>
                  <a:pt x="6692" y="2385"/>
                </a:lnTo>
                <a:close/>
                <a:moveTo>
                  <a:pt x="16668" y="2020"/>
                </a:moveTo>
                <a:lnTo>
                  <a:pt x="16595" y="2044"/>
                </a:lnTo>
                <a:lnTo>
                  <a:pt x="16546" y="2093"/>
                </a:lnTo>
                <a:lnTo>
                  <a:pt x="16303" y="2409"/>
                </a:lnTo>
                <a:lnTo>
                  <a:pt x="16084" y="2726"/>
                </a:lnTo>
                <a:lnTo>
                  <a:pt x="15889" y="3042"/>
                </a:lnTo>
                <a:lnTo>
                  <a:pt x="15719" y="3383"/>
                </a:lnTo>
                <a:lnTo>
                  <a:pt x="15573" y="3626"/>
                </a:lnTo>
                <a:lnTo>
                  <a:pt x="15427" y="3894"/>
                </a:lnTo>
                <a:lnTo>
                  <a:pt x="15281" y="4137"/>
                </a:lnTo>
                <a:lnTo>
                  <a:pt x="15184" y="4380"/>
                </a:lnTo>
                <a:lnTo>
                  <a:pt x="15159" y="4453"/>
                </a:lnTo>
                <a:lnTo>
                  <a:pt x="15184" y="4502"/>
                </a:lnTo>
                <a:lnTo>
                  <a:pt x="15232" y="4575"/>
                </a:lnTo>
                <a:lnTo>
                  <a:pt x="15330" y="4624"/>
                </a:lnTo>
                <a:lnTo>
                  <a:pt x="15427" y="4624"/>
                </a:lnTo>
                <a:lnTo>
                  <a:pt x="15549" y="4575"/>
                </a:lnTo>
                <a:lnTo>
                  <a:pt x="15646" y="4502"/>
                </a:lnTo>
                <a:lnTo>
                  <a:pt x="15743" y="4380"/>
                </a:lnTo>
                <a:lnTo>
                  <a:pt x="15816" y="4259"/>
                </a:lnTo>
                <a:lnTo>
                  <a:pt x="15962" y="3991"/>
                </a:lnTo>
                <a:lnTo>
                  <a:pt x="16060" y="3723"/>
                </a:lnTo>
                <a:lnTo>
                  <a:pt x="16352" y="3091"/>
                </a:lnTo>
                <a:lnTo>
                  <a:pt x="16498" y="2872"/>
                </a:lnTo>
                <a:lnTo>
                  <a:pt x="16619" y="2677"/>
                </a:lnTo>
                <a:lnTo>
                  <a:pt x="16765" y="2458"/>
                </a:lnTo>
                <a:lnTo>
                  <a:pt x="16887" y="2239"/>
                </a:lnTo>
                <a:lnTo>
                  <a:pt x="16911" y="2166"/>
                </a:lnTo>
                <a:lnTo>
                  <a:pt x="16887" y="2117"/>
                </a:lnTo>
                <a:lnTo>
                  <a:pt x="16838" y="2069"/>
                </a:lnTo>
                <a:lnTo>
                  <a:pt x="16790" y="2044"/>
                </a:lnTo>
                <a:lnTo>
                  <a:pt x="16741" y="2020"/>
                </a:lnTo>
                <a:close/>
                <a:moveTo>
                  <a:pt x="3869" y="2020"/>
                </a:moveTo>
                <a:lnTo>
                  <a:pt x="3820" y="2044"/>
                </a:lnTo>
                <a:lnTo>
                  <a:pt x="3796" y="2044"/>
                </a:lnTo>
                <a:lnTo>
                  <a:pt x="3747" y="2093"/>
                </a:lnTo>
                <a:lnTo>
                  <a:pt x="3723" y="2190"/>
                </a:lnTo>
                <a:lnTo>
                  <a:pt x="3747" y="2263"/>
                </a:lnTo>
                <a:lnTo>
                  <a:pt x="3796" y="2312"/>
                </a:lnTo>
                <a:lnTo>
                  <a:pt x="3820" y="2385"/>
                </a:lnTo>
                <a:lnTo>
                  <a:pt x="3869" y="2531"/>
                </a:lnTo>
                <a:lnTo>
                  <a:pt x="3991" y="2799"/>
                </a:lnTo>
                <a:lnTo>
                  <a:pt x="4185" y="3188"/>
                </a:lnTo>
                <a:lnTo>
                  <a:pt x="4404" y="3577"/>
                </a:lnTo>
                <a:lnTo>
                  <a:pt x="4599" y="3869"/>
                </a:lnTo>
                <a:lnTo>
                  <a:pt x="4818" y="4161"/>
                </a:lnTo>
                <a:lnTo>
                  <a:pt x="5086" y="4405"/>
                </a:lnTo>
                <a:lnTo>
                  <a:pt x="5207" y="4526"/>
                </a:lnTo>
                <a:lnTo>
                  <a:pt x="5378" y="4624"/>
                </a:lnTo>
                <a:lnTo>
                  <a:pt x="5475" y="4648"/>
                </a:lnTo>
                <a:lnTo>
                  <a:pt x="5572" y="4648"/>
                </a:lnTo>
                <a:lnTo>
                  <a:pt x="5645" y="4599"/>
                </a:lnTo>
                <a:lnTo>
                  <a:pt x="5694" y="4526"/>
                </a:lnTo>
                <a:lnTo>
                  <a:pt x="5718" y="4453"/>
                </a:lnTo>
                <a:lnTo>
                  <a:pt x="5718" y="4356"/>
                </a:lnTo>
                <a:lnTo>
                  <a:pt x="5694" y="4283"/>
                </a:lnTo>
                <a:lnTo>
                  <a:pt x="5621" y="4210"/>
                </a:lnTo>
                <a:lnTo>
                  <a:pt x="5451" y="4088"/>
                </a:lnTo>
                <a:lnTo>
                  <a:pt x="5329" y="3991"/>
                </a:lnTo>
                <a:lnTo>
                  <a:pt x="5086" y="3723"/>
                </a:lnTo>
                <a:lnTo>
                  <a:pt x="4867" y="3431"/>
                </a:lnTo>
                <a:lnTo>
                  <a:pt x="4672" y="3139"/>
                </a:lnTo>
                <a:lnTo>
                  <a:pt x="4526" y="2847"/>
                </a:lnTo>
                <a:lnTo>
                  <a:pt x="4380" y="2580"/>
                </a:lnTo>
                <a:lnTo>
                  <a:pt x="4210" y="2288"/>
                </a:lnTo>
                <a:lnTo>
                  <a:pt x="4112" y="2166"/>
                </a:lnTo>
                <a:lnTo>
                  <a:pt x="4015" y="2069"/>
                </a:lnTo>
                <a:lnTo>
                  <a:pt x="3966" y="2044"/>
                </a:lnTo>
                <a:lnTo>
                  <a:pt x="3918" y="2020"/>
                </a:lnTo>
                <a:close/>
                <a:moveTo>
                  <a:pt x="3601" y="4843"/>
                </a:moveTo>
                <a:lnTo>
                  <a:pt x="3577" y="4891"/>
                </a:lnTo>
                <a:lnTo>
                  <a:pt x="3577" y="4916"/>
                </a:lnTo>
                <a:lnTo>
                  <a:pt x="3577" y="4964"/>
                </a:lnTo>
                <a:lnTo>
                  <a:pt x="3601" y="5062"/>
                </a:lnTo>
                <a:lnTo>
                  <a:pt x="3674" y="5135"/>
                </a:lnTo>
                <a:lnTo>
                  <a:pt x="3747" y="5183"/>
                </a:lnTo>
                <a:lnTo>
                  <a:pt x="3845" y="5281"/>
                </a:lnTo>
                <a:lnTo>
                  <a:pt x="3966" y="5354"/>
                </a:lnTo>
                <a:lnTo>
                  <a:pt x="4234" y="5500"/>
                </a:lnTo>
                <a:lnTo>
                  <a:pt x="4404" y="5500"/>
                </a:lnTo>
                <a:lnTo>
                  <a:pt x="4477" y="5451"/>
                </a:lnTo>
                <a:lnTo>
                  <a:pt x="4502" y="5402"/>
                </a:lnTo>
                <a:lnTo>
                  <a:pt x="4526" y="5329"/>
                </a:lnTo>
                <a:lnTo>
                  <a:pt x="4502" y="5256"/>
                </a:lnTo>
                <a:lnTo>
                  <a:pt x="4477" y="5183"/>
                </a:lnTo>
                <a:lnTo>
                  <a:pt x="4380" y="5135"/>
                </a:lnTo>
                <a:lnTo>
                  <a:pt x="4137" y="5013"/>
                </a:lnTo>
                <a:lnTo>
                  <a:pt x="3918" y="4891"/>
                </a:lnTo>
                <a:lnTo>
                  <a:pt x="3820" y="4867"/>
                </a:lnTo>
                <a:lnTo>
                  <a:pt x="3747" y="4843"/>
                </a:lnTo>
                <a:close/>
                <a:moveTo>
                  <a:pt x="17106" y="4891"/>
                </a:moveTo>
                <a:lnTo>
                  <a:pt x="16960" y="4940"/>
                </a:lnTo>
                <a:lnTo>
                  <a:pt x="16814" y="5037"/>
                </a:lnTo>
                <a:lnTo>
                  <a:pt x="16668" y="5159"/>
                </a:lnTo>
                <a:lnTo>
                  <a:pt x="16498" y="5305"/>
                </a:lnTo>
                <a:lnTo>
                  <a:pt x="16473" y="5354"/>
                </a:lnTo>
                <a:lnTo>
                  <a:pt x="16473" y="5402"/>
                </a:lnTo>
                <a:lnTo>
                  <a:pt x="16473" y="5451"/>
                </a:lnTo>
                <a:lnTo>
                  <a:pt x="16498" y="5500"/>
                </a:lnTo>
                <a:lnTo>
                  <a:pt x="16546" y="5524"/>
                </a:lnTo>
                <a:lnTo>
                  <a:pt x="16571" y="5548"/>
                </a:lnTo>
                <a:lnTo>
                  <a:pt x="16644" y="5548"/>
                </a:lnTo>
                <a:lnTo>
                  <a:pt x="16692" y="5524"/>
                </a:lnTo>
                <a:lnTo>
                  <a:pt x="16838" y="5402"/>
                </a:lnTo>
                <a:lnTo>
                  <a:pt x="17009" y="5256"/>
                </a:lnTo>
                <a:lnTo>
                  <a:pt x="17106" y="5135"/>
                </a:lnTo>
                <a:lnTo>
                  <a:pt x="17179" y="4964"/>
                </a:lnTo>
                <a:lnTo>
                  <a:pt x="17179" y="4940"/>
                </a:lnTo>
                <a:lnTo>
                  <a:pt x="17155" y="4916"/>
                </a:lnTo>
                <a:lnTo>
                  <a:pt x="17130" y="4891"/>
                </a:lnTo>
                <a:close/>
                <a:moveTo>
                  <a:pt x="19539" y="5500"/>
                </a:moveTo>
                <a:lnTo>
                  <a:pt x="19442" y="5524"/>
                </a:lnTo>
                <a:lnTo>
                  <a:pt x="19320" y="5548"/>
                </a:lnTo>
                <a:lnTo>
                  <a:pt x="19101" y="5646"/>
                </a:lnTo>
                <a:lnTo>
                  <a:pt x="18688" y="5865"/>
                </a:lnTo>
                <a:lnTo>
                  <a:pt x="18006" y="6157"/>
                </a:lnTo>
                <a:lnTo>
                  <a:pt x="17349" y="6497"/>
                </a:lnTo>
                <a:lnTo>
                  <a:pt x="17276" y="6546"/>
                </a:lnTo>
                <a:lnTo>
                  <a:pt x="17252" y="6619"/>
                </a:lnTo>
                <a:lnTo>
                  <a:pt x="17252" y="6692"/>
                </a:lnTo>
                <a:lnTo>
                  <a:pt x="17276" y="6765"/>
                </a:lnTo>
                <a:lnTo>
                  <a:pt x="17301" y="6814"/>
                </a:lnTo>
                <a:lnTo>
                  <a:pt x="17374" y="6862"/>
                </a:lnTo>
                <a:lnTo>
                  <a:pt x="17422" y="6887"/>
                </a:lnTo>
                <a:lnTo>
                  <a:pt x="17520" y="6887"/>
                </a:lnTo>
                <a:lnTo>
                  <a:pt x="18201" y="6595"/>
                </a:lnTo>
                <a:lnTo>
                  <a:pt x="18858" y="6303"/>
                </a:lnTo>
                <a:lnTo>
                  <a:pt x="19345" y="6132"/>
                </a:lnTo>
                <a:lnTo>
                  <a:pt x="19466" y="6084"/>
                </a:lnTo>
                <a:lnTo>
                  <a:pt x="19588" y="6011"/>
                </a:lnTo>
                <a:lnTo>
                  <a:pt x="19685" y="5938"/>
                </a:lnTo>
                <a:lnTo>
                  <a:pt x="19734" y="5865"/>
                </a:lnTo>
                <a:lnTo>
                  <a:pt x="19758" y="5792"/>
                </a:lnTo>
                <a:lnTo>
                  <a:pt x="19782" y="5743"/>
                </a:lnTo>
                <a:lnTo>
                  <a:pt x="19734" y="5621"/>
                </a:lnTo>
                <a:lnTo>
                  <a:pt x="19709" y="5573"/>
                </a:lnTo>
                <a:lnTo>
                  <a:pt x="19661" y="5548"/>
                </a:lnTo>
                <a:lnTo>
                  <a:pt x="19612" y="5524"/>
                </a:lnTo>
                <a:lnTo>
                  <a:pt x="19539" y="5500"/>
                </a:lnTo>
                <a:close/>
                <a:moveTo>
                  <a:pt x="998" y="5694"/>
                </a:moveTo>
                <a:lnTo>
                  <a:pt x="949" y="5719"/>
                </a:lnTo>
                <a:lnTo>
                  <a:pt x="925" y="5767"/>
                </a:lnTo>
                <a:lnTo>
                  <a:pt x="901" y="5865"/>
                </a:lnTo>
                <a:lnTo>
                  <a:pt x="925" y="5938"/>
                </a:lnTo>
                <a:lnTo>
                  <a:pt x="949" y="6011"/>
                </a:lnTo>
                <a:lnTo>
                  <a:pt x="1022" y="6084"/>
                </a:lnTo>
                <a:lnTo>
                  <a:pt x="1193" y="6230"/>
                </a:lnTo>
                <a:lnTo>
                  <a:pt x="1412" y="6327"/>
                </a:lnTo>
                <a:lnTo>
                  <a:pt x="1874" y="6522"/>
                </a:lnTo>
                <a:lnTo>
                  <a:pt x="2093" y="6595"/>
                </a:lnTo>
                <a:lnTo>
                  <a:pt x="2239" y="6643"/>
                </a:lnTo>
                <a:lnTo>
                  <a:pt x="2677" y="6887"/>
                </a:lnTo>
                <a:lnTo>
                  <a:pt x="3139" y="7130"/>
                </a:lnTo>
                <a:lnTo>
                  <a:pt x="3383" y="7276"/>
                </a:lnTo>
                <a:lnTo>
                  <a:pt x="3504" y="7325"/>
                </a:lnTo>
                <a:lnTo>
                  <a:pt x="3577" y="7325"/>
                </a:lnTo>
                <a:lnTo>
                  <a:pt x="3650" y="7300"/>
                </a:lnTo>
                <a:lnTo>
                  <a:pt x="3699" y="7252"/>
                </a:lnTo>
                <a:lnTo>
                  <a:pt x="3723" y="7203"/>
                </a:lnTo>
                <a:lnTo>
                  <a:pt x="3747" y="7130"/>
                </a:lnTo>
                <a:lnTo>
                  <a:pt x="3723" y="7057"/>
                </a:lnTo>
                <a:lnTo>
                  <a:pt x="3650" y="6935"/>
                </a:lnTo>
                <a:lnTo>
                  <a:pt x="3529" y="6814"/>
                </a:lnTo>
                <a:lnTo>
                  <a:pt x="3383" y="6692"/>
                </a:lnTo>
                <a:lnTo>
                  <a:pt x="3212" y="6595"/>
                </a:lnTo>
                <a:lnTo>
                  <a:pt x="2847" y="6424"/>
                </a:lnTo>
                <a:lnTo>
                  <a:pt x="2531" y="6278"/>
                </a:lnTo>
                <a:lnTo>
                  <a:pt x="2166" y="6108"/>
                </a:lnTo>
                <a:lnTo>
                  <a:pt x="1777" y="5962"/>
                </a:lnTo>
                <a:lnTo>
                  <a:pt x="1022" y="5694"/>
                </a:lnTo>
                <a:close/>
                <a:moveTo>
                  <a:pt x="18396" y="8274"/>
                </a:moveTo>
                <a:lnTo>
                  <a:pt x="18128" y="8298"/>
                </a:lnTo>
                <a:lnTo>
                  <a:pt x="17982" y="8322"/>
                </a:lnTo>
                <a:lnTo>
                  <a:pt x="17885" y="8371"/>
                </a:lnTo>
                <a:lnTo>
                  <a:pt x="17812" y="8420"/>
                </a:lnTo>
                <a:lnTo>
                  <a:pt x="17787" y="8468"/>
                </a:lnTo>
                <a:lnTo>
                  <a:pt x="17787" y="8541"/>
                </a:lnTo>
                <a:lnTo>
                  <a:pt x="17787" y="8590"/>
                </a:lnTo>
                <a:lnTo>
                  <a:pt x="17812" y="8663"/>
                </a:lnTo>
                <a:lnTo>
                  <a:pt x="17860" y="8712"/>
                </a:lnTo>
                <a:lnTo>
                  <a:pt x="17909" y="8736"/>
                </a:lnTo>
                <a:lnTo>
                  <a:pt x="17982" y="8736"/>
                </a:lnTo>
                <a:lnTo>
                  <a:pt x="18201" y="8712"/>
                </a:lnTo>
                <a:lnTo>
                  <a:pt x="18517" y="8663"/>
                </a:lnTo>
                <a:lnTo>
                  <a:pt x="18663" y="8590"/>
                </a:lnTo>
                <a:lnTo>
                  <a:pt x="18785" y="8541"/>
                </a:lnTo>
                <a:lnTo>
                  <a:pt x="18858" y="8468"/>
                </a:lnTo>
                <a:lnTo>
                  <a:pt x="18858" y="8420"/>
                </a:lnTo>
                <a:lnTo>
                  <a:pt x="18858" y="8395"/>
                </a:lnTo>
                <a:lnTo>
                  <a:pt x="18809" y="8347"/>
                </a:lnTo>
                <a:lnTo>
                  <a:pt x="18761" y="8322"/>
                </a:lnTo>
                <a:lnTo>
                  <a:pt x="18639" y="8274"/>
                </a:lnTo>
                <a:close/>
                <a:moveTo>
                  <a:pt x="2020" y="8201"/>
                </a:moveTo>
                <a:lnTo>
                  <a:pt x="1947" y="8225"/>
                </a:lnTo>
                <a:lnTo>
                  <a:pt x="1898" y="8249"/>
                </a:lnTo>
                <a:lnTo>
                  <a:pt x="1874" y="8274"/>
                </a:lnTo>
                <a:lnTo>
                  <a:pt x="1850" y="8322"/>
                </a:lnTo>
                <a:lnTo>
                  <a:pt x="1850" y="8395"/>
                </a:lnTo>
                <a:lnTo>
                  <a:pt x="1850" y="8444"/>
                </a:lnTo>
                <a:lnTo>
                  <a:pt x="1874" y="8493"/>
                </a:lnTo>
                <a:lnTo>
                  <a:pt x="1923" y="8517"/>
                </a:lnTo>
                <a:lnTo>
                  <a:pt x="2093" y="8614"/>
                </a:lnTo>
                <a:lnTo>
                  <a:pt x="2288" y="8687"/>
                </a:lnTo>
                <a:lnTo>
                  <a:pt x="2482" y="8736"/>
                </a:lnTo>
                <a:lnTo>
                  <a:pt x="2701" y="8760"/>
                </a:lnTo>
                <a:lnTo>
                  <a:pt x="2774" y="8760"/>
                </a:lnTo>
                <a:lnTo>
                  <a:pt x="2823" y="8712"/>
                </a:lnTo>
                <a:lnTo>
                  <a:pt x="2872" y="8663"/>
                </a:lnTo>
                <a:lnTo>
                  <a:pt x="2896" y="8590"/>
                </a:lnTo>
                <a:lnTo>
                  <a:pt x="2896" y="8517"/>
                </a:lnTo>
                <a:lnTo>
                  <a:pt x="2872" y="8444"/>
                </a:lnTo>
                <a:lnTo>
                  <a:pt x="2823" y="8395"/>
                </a:lnTo>
                <a:lnTo>
                  <a:pt x="2750" y="8347"/>
                </a:lnTo>
                <a:lnTo>
                  <a:pt x="2385" y="8274"/>
                </a:lnTo>
                <a:lnTo>
                  <a:pt x="2190" y="8225"/>
                </a:lnTo>
                <a:lnTo>
                  <a:pt x="2020" y="8201"/>
                </a:lnTo>
                <a:close/>
                <a:moveTo>
                  <a:pt x="18517" y="9904"/>
                </a:moveTo>
                <a:lnTo>
                  <a:pt x="18323" y="9928"/>
                </a:lnTo>
                <a:lnTo>
                  <a:pt x="18177" y="9952"/>
                </a:lnTo>
                <a:lnTo>
                  <a:pt x="18031" y="10050"/>
                </a:lnTo>
                <a:lnTo>
                  <a:pt x="18006" y="10074"/>
                </a:lnTo>
                <a:lnTo>
                  <a:pt x="18006" y="10123"/>
                </a:lnTo>
                <a:lnTo>
                  <a:pt x="18128" y="10220"/>
                </a:lnTo>
                <a:lnTo>
                  <a:pt x="18274" y="10293"/>
                </a:lnTo>
                <a:lnTo>
                  <a:pt x="18420" y="10317"/>
                </a:lnTo>
                <a:lnTo>
                  <a:pt x="18590" y="10342"/>
                </a:lnTo>
                <a:lnTo>
                  <a:pt x="18931" y="10366"/>
                </a:lnTo>
                <a:lnTo>
                  <a:pt x="19247" y="10366"/>
                </a:lnTo>
                <a:lnTo>
                  <a:pt x="19661" y="10390"/>
                </a:lnTo>
                <a:lnTo>
                  <a:pt x="20074" y="10415"/>
                </a:lnTo>
                <a:lnTo>
                  <a:pt x="20293" y="10415"/>
                </a:lnTo>
                <a:lnTo>
                  <a:pt x="20512" y="10390"/>
                </a:lnTo>
                <a:lnTo>
                  <a:pt x="20707" y="10366"/>
                </a:lnTo>
                <a:lnTo>
                  <a:pt x="20902" y="10293"/>
                </a:lnTo>
                <a:lnTo>
                  <a:pt x="20950" y="10269"/>
                </a:lnTo>
                <a:lnTo>
                  <a:pt x="20975" y="10220"/>
                </a:lnTo>
                <a:lnTo>
                  <a:pt x="20975" y="10123"/>
                </a:lnTo>
                <a:lnTo>
                  <a:pt x="20926" y="10050"/>
                </a:lnTo>
                <a:lnTo>
                  <a:pt x="20853" y="10001"/>
                </a:lnTo>
                <a:lnTo>
                  <a:pt x="20707" y="9952"/>
                </a:lnTo>
                <a:lnTo>
                  <a:pt x="20512" y="9904"/>
                </a:lnTo>
                <a:lnTo>
                  <a:pt x="20147" y="9904"/>
                </a:lnTo>
                <a:lnTo>
                  <a:pt x="19782" y="9928"/>
                </a:lnTo>
                <a:lnTo>
                  <a:pt x="19418" y="9952"/>
                </a:lnTo>
                <a:lnTo>
                  <a:pt x="19077" y="9928"/>
                </a:lnTo>
                <a:lnTo>
                  <a:pt x="18688" y="9904"/>
                </a:lnTo>
                <a:close/>
                <a:moveTo>
                  <a:pt x="365" y="10123"/>
                </a:moveTo>
                <a:lnTo>
                  <a:pt x="219" y="10147"/>
                </a:lnTo>
                <a:lnTo>
                  <a:pt x="98" y="10171"/>
                </a:lnTo>
                <a:lnTo>
                  <a:pt x="25" y="10220"/>
                </a:lnTo>
                <a:lnTo>
                  <a:pt x="0" y="10269"/>
                </a:lnTo>
                <a:lnTo>
                  <a:pt x="0" y="10317"/>
                </a:lnTo>
                <a:lnTo>
                  <a:pt x="25" y="10366"/>
                </a:lnTo>
                <a:lnTo>
                  <a:pt x="49" y="10415"/>
                </a:lnTo>
                <a:lnTo>
                  <a:pt x="146" y="10512"/>
                </a:lnTo>
                <a:lnTo>
                  <a:pt x="268" y="10561"/>
                </a:lnTo>
                <a:lnTo>
                  <a:pt x="414" y="10585"/>
                </a:lnTo>
                <a:lnTo>
                  <a:pt x="730" y="10609"/>
                </a:lnTo>
                <a:lnTo>
                  <a:pt x="974" y="10609"/>
                </a:lnTo>
                <a:lnTo>
                  <a:pt x="1923" y="10634"/>
                </a:lnTo>
                <a:lnTo>
                  <a:pt x="2847" y="10634"/>
                </a:lnTo>
                <a:lnTo>
                  <a:pt x="2945" y="10609"/>
                </a:lnTo>
                <a:lnTo>
                  <a:pt x="3018" y="10561"/>
                </a:lnTo>
                <a:lnTo>
                  <a:pt x="3066" y="10488"/>
                </a:lnTo>
                <a:lnTo>
                  <a:pt x="3066" y="10390"/>
                </a:lnTo>
                <a:lnTo>
                  <a:pt x="3066" y="10317"/>
                </a:lnTo>
                <a:lnTo>
                  <a:pt x="3018" y="10244"/>
                </a:lnTo>
                <a:lnTo>
                  <a:pt x="2945" y="10196"/>
                </a:lnTo>
                <a:lnTo>
                  <a:pt x="2847" y="10171"/>
                </a:lnTo>
                <a:lnTo>
                  <a:pt x="1850" y="10171"/>
                </a:lnTo>
                <a:lnTo>
                  <a:pt x="852" y="10147"/>
                </a:lnTo>
                <a:lnTo>
                  <a:pt x="657" y="10123"/>
                </a:lnTo>
                <a:close/>
                <a:moveTo>
                  <a:pt x="2677" y="11777"/>
                </a:moveTo>
                <a:lnTo>
                  <a:pt x="2409" y="11826"/>
                </a:lnTo>
                <a:lnTo>
                  <a:pt x="2288" y="11875"/>
                </a:lnTo>
                <a:lnTo>
                  <a:pt x="2166" y="11923"/>
                </a:lnTo>
                <a:lnTo>
                  <a:pt x="2069" y="11996"/>
                </a:lnTo>
                <a:lnTo>
                  <a:pt x="2020" y="12094"/>
                </a:lnTo>
                <a:lnTo>
                  <a:pt x="2020" y="12167"/>
                </a:lnTo>
                <a:lnTo>
                  <a:pt x="2069" y="12215"/>
                </a:lnTo>
                <a:lnTo>
                  <a:pt x="2190" y="12240"/>
                </a:lnTo>
                <a:lnTo>
                  <a:pt x="2312" y="12240"/>
                </a:lnTo>
                <a:lnTo>
                  <a:pt x="2580" y="12191"/>
                </a:lnTo>
                <a:lnTo>
                  <a:pt x="2872" y="12191"/>
                </a:lnTo>
                <a:lnTo>
                  <a:pt x="2993" y="12167"/>
                </a:lnTo>
                <a:lnTo>
                  <a:pt x="3066" y="12142"/>
                </a:lnTo>
                <a:lnTo>
                  <a:pt x="3115" y="12069"/>
                </a:lnTo>
                <a:lnTo>
                  <a:pt x="3139" y="12045"/>
                </a:lnTo>
                <a:lnTo>
                  <a:pt x="3139" y="11996"/>
                </a:lnTo>
                <a:lnTo>
                  <a:pt x="3115" y="11923"/>
                </a:lnTo>
                <a:lnTo>
                  <a:pt x="3091" y="11875"/>
                </a:lnTo>
                <a:lnTo>
                  <a:pt x="3066" y="11850"/>
                </a:lnTo>
                <a:lnTo>
                  <a:pt x="3018" y="11802"/>
                </a:lnTo>
                <a:lnTo>
                  <a:pt x="2920" y="11777"/>
                </a:lnTo>
                <a:close/>
                <a:moveTo>
                  <a:pt x="18006" y="11923"/>
                </a:moveTo>
                <a:lnTo>
                  <a:pt x="17860" y="11948"/>
                </a:lnTo>
                <a:lnTo>
                  <a:pt x="17812" y="11972"/>
                </a:lnTo>
                <a:lnTo>
                  <a:pt x="17763" y="11996"/>
                </a:lnTo>
                <a:lnTo>
                  <a:pt x="17763" y="12045"/>
                </a:lnTo>
                <a:lnTo>
                  <a:pt x="17763" y="12094"/>
                </a:lnTo>
                <a:lnTo>
                  <a:pt x="17787" y="12118"/>
                </a:lnTo>
                <a:lnTo>
                  <a:pt x="17860" y="12167"/>
                </a:lnTo>
                <a:lnTo>
                  <a:pt x="17933" y="12215"/>
                </a:lnTo>
                <a:lnTo>
                  <a:pt x="18006" y="12240"/>
                </a:lnTo>
                <a:lnTo>
                  <a:pt x="18152" y="12264"/>
                </a:lnTo>
                <a:lnTo>
                  <a:pt x="18444" y="12337"/>
                </a:lnTo>
                <a:lnTo>
                  <a:pt x="18761" y="12386"/>
                </a:lnTo>
                <a:lnTo>
                  <a:pt x="18834" y="12386"/>
                </a:lnTo>
                <a:lnTo>
                  <a:pt x="18882" y="12337"/>
                </a:lnTo>
                <a:lnTo>
                  <a:pt x="18931" y="12288"/>
                </a:lnTo>
                <a:lnTo>
                  <a:pt x="18955" y="12215"/>
                </a:lnTo>
                <a:lnTo>
                  <a:pt x="18931" y="12142"/>
                </a:lnTo>
                <a:lnTo>
                  <a:pt x="18931" y="12069"/>
                </a:lnTo>
                <a:lnTo>
                  <a:pt x="18882" y="12021"/>
                </a:lnTo>
                <a:lnTo>
                  <a:pt x="18809" y="11996"/>
                </a:lnTo>
                <a:lnTo>
                  <a:pt x="18566" y="11948"/>
                </a:lnTo>
                <a:lnTo>
                  <a:pt x="18201" y="11923"/>
                </a:lnTo>
                <a:close/>
                <a:moveTo>
                  <a:pt x="3358" y="13359"/>
                </a:moveTo>
                <a:lnTo>
                  <a:pt x="3261" y="13383"/>
                </a:lnTo>
                <a:lnTo>
                  <a:pt x="2434" y="13870"/>
                </a:lnTo>
                <a:lnTo>
                  <a:pt x="1582" y="14357"/>
                </a:lnTo>
                <a:lnTo>
                  <a:pt x="1241" y="14503"/>
                </a:lnTo>
                <a:lnTo>
                  <a:pt x="1095" y="14576"/>
                </a:lnTo>
                <a:lnTo>
                  <a:pt x="949" y="14697"/>
                </a:lnTo>
                <a:lnTo>
                  <a:pt x="925" y="14770"/>
                </a:lnTo>
                <a:lnTo>
                  <a:pt x="925" y="14843"/>
                </a:lnTo>
                <a:lnTo>
                  <a:pt x="949" y="14892"/>
                </a:lnTo>
                <a:lnTo>
                  <a:pt x="1022" y="14941"/>
                </a:lnTo>
                <a:lnTo>
                  <a:pt x="1120" y="14965"/>
                </a:lnTo>
                <a:lnTo>
                  <a:pt x="1217" y="14965"/>
                </a:lnTo>
                <a:lnTo>
                  <a:pt x="1412" y="14916"/>
                </a:lnTo>
                <a:lnTo>
                  <a:pt x="1606" y="14843"/>
                </a:lnTo>
                <a:lnTo>
                  <a:pt x="1801" y="14746"/>
                </a:lnTo>
                <a:lnTo>
                  <a:pt x="2239" y="14551"/>
                </a:lnTo>
                <a:lnTo>
                  <a:pt x="2677" y="14308"/>
                </a:lnTo>
                <a:lnTo>
                  <a:pt x="3504" y="13797"/>
                </a:lnTo>
                <a:lnTo>
                  <a:pt x="3577" y="13724"/>
                </a:lnTo>
                <a:lnTo>
                  <a:pt x="3626" y="13651"/>
                </a:lnTo>
                <a:lnTo>
                  <a:pt x="3626" y="13554"/>
                </a:lnTo>
                <a:lnTo>
                  <a:pt x="3577" y="13481"/>
                </a:lnTo>
                <a:lnTo>
                  <a:pt x="3529" y="13408"/>
                </a:lnTo>
                <a:lnTo>
                  <a:pt x="3456" y="13359"/>
                </a:lnTo>
                <a:close/>
                <a:moveTo>
                  <a:pt x="17325" y="13383"/>
                </a:moveTo>
                <a:lnTo>
                  <a:pt x="17179" y="13408"/>
                </a:lnTo>
                <a:lnTo>
                  <a:pt x="17130" y="13408"/>
                </a:lnTo>
                <a:lnTo>
                  <a:pt x="17130" y="13432"/>
                </a:lnTo>
                <a:lnTo>
                  <a:pt x="17130" y="13505"/>
                </a:lnTo>
                <a:lnTo>
                  <a:pt x="17252" y="13627"/>
                </a:lnTo>
                <a:lnTo>
                  <a:pt x="17398" y="13748"/>
                </a:lnTo>
                <a:lnTo>
                  <a:pt x="17690" y="13943"/>
                </a:lnTo>
                <a:lnTo>
                  <a:pt x="18006" y="14113"/>
                </a:lnTo>
                <a:lnTo>
                  <a:pt x="18323" y="14284"/>
                </a:lnTo>
                <a:lnTo>
                  <a:pt x="18907" y="14649"/>
                </a:lnTo>
                <a:lnTo>
                  <a:pt x="19199" y="14819"/>
                </a:lnTo>
                <a:lnTo>
                  <a:pt x="19515" y="14941"/>
                </a:lnTo>
                <a:lnTo>
                  <a:pt x="19612" y="14965"/>
                </a:lnTo>
                <a:lnTo>
                  <a:pt x="19709" y="14941"/>
                </a:lnTo>
                <a:lnTo>
                  <a:pt x="19758" y="14868"/>
                </a:lnTo>
                <a:lnTo>
                  <a:pt x="19807" y="14795"/>
                </a:lnTo>
                <a:lnTo>
                  <a:pt x="19807" y="14697"/>
                </a:lnTo>
                <a:lnTo>
                  <a:pt x="19782" y="14600"/>
                </a:lnTo>
                <a:lnTo>
                  <a:pt x="19734" y="14527"/>
                </a:lnTo>
                <a:lnTo>
                  <a:pt x="19636" y="14454"/>
                </a:lnTo>
                <a:lnTo>
                  <a:pt x="19272" y="14308"/>
                </a:lnTo>
                <a:lnTo>
                  <a:pt x="18931" y="14113"/>
                </a:lnTo>
                <a:lnTo>
                  <a:pt x="18590" y="13919"/>
                </a:lnTo>
                <a:lnTo>
                  <a:pt x="18250" y="13724"/>
                </a:lnTo>
                <a:lnTo>
                  <a:pt x="17982" y="13602"/>
                </a:lnTo>
                <a:lnTo>
                  <a:pt x="17739" y="13481"/>
                </a:lnTo>
                <a:lnTo>
                  <a:pt x="17593" y="13432"/>
                </a:lnTo>
                <a:lnTo>
                  <a:pt x="17447" y="13408"/>
                </a:lnTo>
                <a:lnTo>
                  <a:pt x="17325" y="13383"/>
                </a:lnTo>
                <a:close/>
                <a:moveTo>
                  <a:pt x="4234" y="14892"/>
                </a:moveTo>
                <a:lnTo>
                  <a:pt x="4161" y="14916"/>
                </a:lnTo>
                <a:lnTo>
                  <a:pt x="4088" y="14941"/>
                </a:lnTo>
                <a:lnTo>
                  <a:pt x="3942" y="15087"/>
                </a:lnTo>
                <a:lnTo>
                  <a:pt x="3820" y="15257"/>
                </a:lnTo>
                <a:lnTo>
                  <a:pt x="3723" y="15330"/>
                </a:lnTo>
                <a:lnTo>
                  <a:pt x="3650" y="15379"/>
                </a:lnTo>
                <a:lnTo>
                  <a:pt x="3650" y="15403"/>
                </a:lnTo>
                <a:lnTo>
                  <a:pt x="3601" y="15427"/>
                </a:lnTo>
                <a:lnTo>
                  <a:pt x="3577" y="15476"/>
                </a:lnTo>
                <a:lnTo>
                  <a:pt x="3553" y="15525"/>
                </a:lnTo>
                <a:lnTo>
                  <a:pt x="3553" y="15573"/>
                </a:lnTo>
                <a:lnTo>
                  <a:pt x="3577" y="15646"/>
                </a:lnTo>
                <a:lnTo>
                  <a:pt x="3626" y="15695"/>
                </a:lnTo>
                <a:lnTo>
                  <a:pt x="3699" y="15744"/>
                </a:lnTo>
                <a:lnTo>
                  <a:pt x="3772" y="15744"/>
                </a:lnTo>
                <a:lnTo>
                  <a:pt x="3845" y="15719"/>
                </a:lnTo>
                <a:lnTo>
                  <a:pt x="3991" y="15646"/>
                </a:lnTo>
                <a:lnTo>
                  <a:pt x="4088" y="15549"/>
                </a:lnTo>
                <a:lnTo>
                  <a:pt x="4258" y="15403"/>
                </a:lnTo>
                <a:lnTo>
                  <a:pt x="4429" y="15208"/>
                </a:lnTo>
                <a:lnTo>
                  <a:pt x="4453" y="15135"/>
                </a:lnTo>
                <a:lnTo>
                  <a:pt x="4453" y="15087"/>
                </a:lnTo>
                <a:lnTo>
                  <a:pt x="4429" y="15014"/>
                </a:lnTo>
                <a:lnTo>
                  <a:pt x="4380" y="14941"/>
                </a:lnTo>
                <a:lnTo>
                  <a:pt x="4307" y="14892"/>
                </a:lnTo>
                <a:close/>
                <a:moveTo>
                  <a:pt x="16376" y="14843"/>
                </a:moveTo>
                <a:lnTo>
                  <a:pt x="16303" y="14892"/>
                </a:lnTo>
                <a:lnTo>
                  <a:pt x="16279" y="14965"/>
                </a:lnTo>
                <a:lnTo>
                  <a:pt x="16303" y="15038"/>
                </a:lnTo>
                <a:lnTo>
                  <a:pt x="16400" y="15233"/>
                </a:lnTo>
                <a:lnTo>
                  <a:pt x="16522" y="15403"/>
                </a:lnTo>
                <a:lnTo>
                  <a:pt x="16668" y="15598"/>
                </a:lnTo>
                <a:lnTo>
                  <a:pt x="16765" y="15671"/>
                </a:lnTo>
                <a:lnTo>
                  <a:pt x="16863" y="15744"/>
                </a:lnTo>
                <a:lnTo>
                  <a:pt x="16936" y="15768"/>
                </a:lnTo>
                <a:lnTo>
                  <a:pt x="17009" y="15768"/>
                </a:lnTo>
                <a:lnTo>
                  <a:pt x="17082" y="15719"/>
                </a:lnTo>
                <a:lnTo>
                  <a:pt x="17130" y="15671"/>
                </a:lnTo>
                <a:lnTo>
                  <a:pt x="17155" y="15598"/>
                </a:lnTo>
                <a:lnTo>
                  <a:pt x="17155" y="15525"/>
                </a:lnTo>
                <a:lnTo>
                  <a:pt x="17130" y="15476"/>
                </a:lnTo>
                <a:lnTo>
                  <a:pt x="17057" y="15403"/>
                </a:lnTo>
                <a:lnTo>
                  <a:pt x="16911" y="15281"/>
                </a:lnTo>
                <a:lnTo>
                  <a:pt x="16790" y="15135"/>
                </a:lnTo>
                <a:lnTo>
                  <a:pt x="16644" y="14965"/>
                </a:lnTo>
                <a:lnTo>
                  <a:pt x="16546" y="14892"/>
                </a:lnTo>
                <a:lnTo>
                  <a:pt x="16449" y="14843"/>
                </a:lnTo>
                <a:close/>
                <a:moveTo>
                  <a:pt x="11169" y="3577"/>
                </a:moveTo>
                <a:lnTo>
                  <a:pt x="11582" y="3650"/>
                </a:lnTo>
                <a:lnTo>
                  <a:pt x="11996" y="3748"/>
                </a:lnTo>
                <a:lnTo>
                  <a:pt x="12410" y="3894"/>
                </a:lnTo>
                <a:lnTo>
                  <a:pt x="12799" y="4064"/>
                </a:lnTo>
                <a:lnTo>
                  <a:pt x="13188" y="4259"/>
                </a:lnTo>
                <a:lnTo>
                  <a:pt x="13578" y="4453"/>
                </a:lnTo>
                <a:lnTo>
                  <a:pt x="13943" y="4672"/>
                </a:lnTo>
                <a:lnTo>
                  <a:pt x="14235" y="4891"/>
                </a:lnTo>
                <a:lnTo>
                  <a:pt x="14502" y="5110"/>
                </a:lnTo>
                <a:lnTo>
                  <a:pt x="14770" y="5329"/>
                </a:lnTo>
                <a:lnTo>
                  <a:pt x="15038" y="5573"/>
                </a:lnTo>
                <a:lnTo>
                  <a:pt x="14989" y="5621"/>
                </a:lnTo>
                <a:lnTo>
                  <a:pt x="14916" y="5694"/>
                </a:lnTo>
                <a:lnTo>
                  <a:pt x="14916" y="5767"/>
                </a:lnTo>
                <a:lnTo>
                  <a:pt x="14892" y="5792"/>
                </a:lnTo>
                <a:lnTo>
                  <a:pt x="14892" y="5840"/>
                </a:lnTo>
                <a:lnTo>
                  <a:pt x="14940" y="5840"/>
                </a:lnTo>
                <a:lnTo>
                  <a:pt x="14989" y="5865"/>
                </a:lnTo>
                <a:lnTo>
                  <a:pt x="15086" y="5865"/>
                </a:lnTo>
                <a:lnTo>
                  <a:pt x="15159" y="5816"/>
                </a:lnTo>
                <a:lnTo>
                  <a:pt x="15232" y="5767"/>
                </a:lnTo>
                <a:lnTo>
                  <a:pt x="15354" y="5913"/>
                </a:lnTo>
                <a:lnTo>
                  <a:pt x="15257" y="5986"/>
                </a:lnTo>
                <a:lnTo>
                  <a:pt x="15208" y="6059"/>
                </a:lnTo>
                <a:lnTo>
                  <a:pt x="15159" y="6132"/>
                </a:lnTo>
                <a:lnTo>
                  <a:pt x="15184" y="6205"/>
                </a:lnTo>
                <a:lnTo>
                  <a:pt x="15208" y="6254"/>
                </a:lnTo>
                <a:lnTo>
                  <a:pt x="15330" y="6254"/>
                </a:lnTo>
                <a:lnTo>
                  <a:pt x="15427" y="6181"/>
                </a:lnTo>
                <a:lnTo>
                  <a:pt x="15524" y="6132"/>
                </a:lnTo>
                <a:lnTo>
                  <a:pt x="15719" y="6376"/>
                </a:lnTo>
                <a:lnTo>
                  <a:pt x="15695" y="6424"/>
                </a:lnTo>
                <a:lnTo>
                  <a:pt x="15573" y="6546"/>
                </a:lnTo>
                <a:lnTo>
                  <a:pt x="15549" y="6619"/>
                </a:lnTo>
                <a:lnTo>
                  <a:pt x="15524" y="6716"/>
                </a:lnTo>
                <a:lnTo>
                  <a:pt x="15549" y="6765"/>
                </a:lnTo>
                <a:lnTo>
                  <a:pt x="15597" y="6789"/>
                </a:lnTo>
                <a:lnTo>
                  <a:pt x="15768" y="6789"/>
                </a:lnTo>
                <a:lnTo>
                  <a:pt x="15865" y="6741"/>
                </a:lnTo>
                <a:lnTo>
                  <a:pt x="15914" y="6692"/>
                </a:lnTo>
                <a:lnTo>
                  <a:pt x="16060" y="6911"/>
                </a:lnTo>
                <a:lnTo>
                  <a:pt x="15962" y="7008"/>
                </a:lnTo>
                <a:lnTo>
                  <a:pt x="15889" y="7081"/>
                </a:lnTo>
                <a:lnTo>
                  <a:pt x="15841" y="7130"/>
                </a:lnTo>
                <a:lnTo>
                  <a:pt x="15841" y="7203"/>
                </a:lnTo>
                <a:lnTo>
                  <a:pt x="15865" y="7300"/>
                </a:lnTo>
                <a:lnTo>
                  <a:pt x="15914" y="7325"/>
                </a:lnTo>
                <a:lnTo>
                  <a:pt x="15962" y="7349"/>
                </a:lnTo>
                <a:lnTo>
                  <a:pt x="16060" y="7325"/>
                </a:lnTo>
                <a:lnTo>
                  <a:pt x="16157" y="7300"/>
                </a:lnTo>
                <a:lnTo>
                  <a:pt x="16254" y="7227"/>
                </a:lnTo>
                <a:lnTo>
                  <a:pt x="16400" y="7495"/>
                </a:lnTo>
                <a:lnTo>
                  <a:pt x="16327" y="7519"/>
                </a:lnTo>
                <a:lnTo>
                  <a:pt x="16254" y="7544"/>
                </a:lnTo>
                <a:lnTo>
                  <a:pt x="16157" y="7617"/>
                </a:lnTo>
                <a:lnTo>
                  <a:pt x="16060" y="7714"/>
                </a:lnTo>
                <a:lnTo>
                  <a:pt x="15987" y="7811"/>
                </a:lnTo>
                <a:lnTo>
                  <a:pt x="15938" y="7909"/>
                </a:lnTo>
                <a:lnTo>
                  <a:pt x="15938" y="7982"/>
                </a:lnTo>
                <a:lnTo>
                  <a:pt x="15962" y="8030"/>
                </a:lnTo>
                <a:lnTo>
                  <a:pt x="15987" y="8079"/>
                </a:lnTo>
                <a:lnTo>
                  <a:pt x="16060" y="8103"/>
                </a:lnTo>
                <a:lnTo>
                  <a:pt x="16108" y="8079"/>
                </a:lnTo>
                <a:lnTo>
                  <a:pt x="16181" y="8030"/>
                </a:lnTo>
                <a:lnTo>
                  <a:pt x="16303" y="7933"/>
                </a:lnTo>
                <a:lnTo>
                  <a:pt x="16449" y="7836"/>
                </a:lnTo>
                <a:lnTo>
                  <a:pt x="16522" y="7763"/>
                </a:lnTo>
                <a:lnTo>
                  <a:pt x="16692" y="8176"/>
                </a:lnTo>
                <a:lnTo>
                  <a:pt x="16619" y="8201"/>
                </a:lnTo>
                <a:lnTo>
                  <a:pt x="16571" y="8225"/>
                </a:lnTo>
                <a:lnTo>
                  <a:pt x="16473" y="8347"/>
                </a:lnTo>
                <a:lnTo>
                  <a:pt x="16254" y="8541"/>
                </a:lnTo>
                <a:lnTo>
                  <a:pt x="16181" y="8614"/>
                </a:lnTo>
                <a:lnTo>
                  <a:pt x="16108" y="8712"/>
                </a:lnTo>
                <a:lnTo>
                  <a:pt x="16084" y="8760"/>
                </a:lnTo>
                <a:lnTo>
                  <a:pt x="16060" y="8809"/>
                </a:lnTo>
                <a:lnTo>
                  <a:pt x="16060" y="8858"/>
                </a:lnTo>
                <a:lnTo>
                  <a:pt x="16108" y="8906"/>
                </a:lnTo>
                <a:lnTo>
                  <a:pt x="16157" y="8930"/>
                </a:lnTo>
                <a:lnTo>
                  <a:pt x="16206" y="8930"/>
                </a:lnTo>
                <a:lnTo>
                  <a:pt x="16327" y="8882"/>
                </a:lnTo>
                <a:lnTo>
                  <a:pt x="16425" y="8809"/>
                </a:lnTo>
                <a:lnTo>
                  <a:pt x="16522" y="8736"/>
                </a:lnTo>
                <a:lnTo>
                  <a:pt x="16668" y="8614"/>
                </a:lnTo>
                <a:lnTo>
                  <a:pt x="16790" y="8468"/>
                </a:lnTo>
                <a:lnTo>
                  <a:pt x="16887" y="8882"/>
                </a:lnTo>
                <a:lnTo>
                  <a:pt x="16790" y="8930"/>
                </a:lnTo>
                <a:lnTo>
                  <a:pt x="16692" y="8979"/>
                </a:lnTo>
                <a:lnTo>
                  <a:pt x="16498" y="9125"/>
                </a:lnTo>
                <a:lnTo>
                  <a:pt x="16230" y="9271"/>
                </a:lnTo>
                <a:lnTo>
                  <a:pt x="16108" y="9368"/>
                </a:lnTo>
                <a:lnTo>
                  <a:pt x="16011" y="9441"/>
                </a:lnTo>
                <a:lnTo>
                  <a:pt x="16011" y="9490"/>
                </a:lnTo>
                <a:lnTo>
                  <a:pt x="16035" y="9514"/>
                </a:lnTo>
                <a:lnTo>
                  <a:pt x="16181" y="9539"/>
                </a:lnTo>
                <a:lnTo>
                  <a:pt x="16327" y="9514"/>
                </a:lnTo>
                <a:lnTo>
                  <a:pt x="16619" y="9441"/>
                </a:lnTo>
                <a:lnTo>
                  <a:pt x="16790" y="9368"/>
                </a:lnTo>
                <a:lnTo>
                  <a:pt x="16960" y="9271"/>
                </a:lnTo>
                <a:lnTo>
                  <a:pt x="17009" y="9660"/>
                </a:lnTo>
                <a:lnTo>
                  <a:pt x="16522" y="9855"/>
                </a:lnTo>
                <a:lnTo>
                  <a:pt x="16254" y="9977"/>
                </a:lnTo>
                <a:lnTo>
                  <a:pt x="16108" y="10050"/>
                </a:lnTo>
                <a:lnTo>
                  <a:pt x="15987" y="10123"/>
                </a:lnTo>
                <a:lnTo>
                  <a:pt x="15962" y="10171"/>
                </a:lnTo>
                <a:lnTo>
                  <a:pt x="15962" y="10196"/>
                </a:lnTo>
                <a:lnTo>
                  <a:pt x="15987" y="10220"/>
                </a:lnTo>
                <a:lnTo>
                  <a:pt x="16011" y="10244"/>
                </a:lnTo>
                <a:lnTo>
                  <a:pt x="16279" y="10269"/>
                </a:lnTo>
                <a:lnTo>
                  <a:pt x="16522" y="10220"/>
                </a:lnTo>
                <a:lnTo>
                  <a:pt x="16765" y="10147"/>
                </a:lnTo>
                <a:lnTo>
                  <a:pt x="17033" y="10074"/>
                </a:lnTo>
                <a:lnTo>
                  <a:pt x="17009" y="10585"/>
                </a:lnTo>
                <a:lnTo>
                  <a:pt x="16765" y="10585"/>
                </a:lnTo>
                <a:lnTo>
                  <a:pt x="16546" y="10634"/>
                </a:lnTo>
                <a:lnTo>
                  <a:pt x="16108" y="10707"/>
                </a:lnTo>
                <a:lnTo>
                  <a:pt x="15914" y="10780"/>
                </a:lnTo>
                <a:lnTo>
                  <a:pt x="15719" y="10853"/>
                </a:lnTo>
                <a:lnTo>
                  <a:pt x="15695" y="10877"/>
                </a:lnTo>
                <a:lnTo>
                  <a:pt x="15719" y="10901"/>
                </a:lnTo>
                <a:lnTo>
                  <a:pt x="15889" y="10950"/>
                </a:lnTo>
                <a:lnTo>
                  <a:pt x="16060" y="10974"/>
                </a:lnTo>
                <a:lnTo>
                  <a:pt x="16425" y="10950"/>
                </a:lnTo>
                <a:lnTo>
                  <a:pt x="16814" y="10926"/>
                </a:lnTo>
                <a:lnTo>
                  <a:pt x="16984" y="10926"/>
                </a:lnTo>
                <a:lnTo>
                  <a:pt x="16887" y="11412"/>
                </a:lnTo>
                <a:lnTo>
                  <a:pt x="16765" y="11412"/>
                </a:lnTo>
                <a:lnTo>
                  <a:pt x="16619" y="11437"/>
                </a:lnTo>
                <a:lnTo>
                  <a:pt x="16352" y="11485"/>
                </a:lnTo>
                <a:lnTo>
                  <a:pt x="16035" y="11558"/>
                </a:lnTo>
                <a:lnTo>
                  <a:pt x="15889" y="11583"/>
                </a:lnTo>
                <a:lnTo>
                  <a:pt x="15719" y="11607"/>
                </a:lnTo>
                <a:lnTo>
                  <a:pt x="15695" y="11607"/>
                </a:lnTo>
                <a:lnTo>
                  <a:pt x="15670" y="11631"/>
                </a:lnTo>
                <a:lnTo>
                  <a:pt x="15670" y="11656"/>
                </a:lnTo>
                <a:lnTo>
                  <a:pt x="15695" y="11680"/>
                </a:lnTo>
                <a:lnTo>
                  <a:pt x="15962" y="11777"/>
                </a:lnTo>
                <a:lnTo>
                  <a:pt x="16108" y="11826"/>
                </a:lnTo>
                <a:lnTo>
                  <a:pt x="16254" y="11850"/>
                </a:lnTo>
                <a:lnTo>
                  <a:pt x="16522" y="11826"/>
                </a:lnTo>
                <a:lnTo>
                  <a:pt x="16814" y="11802"/>
                </a:lnTo>
                <a:lnTo>
                  <a:pt x="16668" y="12264"/>
                </a:lnTo>
                <a:lnTo>
                  <a:pt x="16498" y="12215"/>
                </a:lnTo>
                <a:lnTo>
                  <a:pt x="16303" y="12191"/>
                </a:lnTo>
                <a:lnTo>
                  <a:pt x="16108" y="12142"/>
                </a:lnTo>
                <a:lnTo>
                  <a:pt x="15914" y="12094"/>
                </a:lnTo>
                <a:lnTo>
                  <a:pt x="15695" y="12094"/>
                </a:lnTo>
                <a:lnTo>
                  <a:pt x="15476" y="12118"/>
                </a:lnTo>
                <a:lnTo>
                  <a:pt x="15451" y="12142"/>
                </a:lnTo>
                <a:lnTo>
                  <a:pt x="15451" y="12167"/>
                </a:lnTo>
                <a:lnTo>
                  <a:pt x="15476" y="12191"/>
                </a:lnTo>
                <a:lnTo>
                  <a:pt x="15646" y="12288"/>
                </a:lnTo>
                <a:lnTo>
                  <a:pt x="15816" y="12386"/>
                </a:lnTo>
                <a:lnTo>
                  <a:pt x="16230" y="12532"/>
                </a:lnTo>
                <a:lnTo>
                  <a:pt x="16546" y="12629"/>
                </a:lnTo>
                <a:lnTo>
                  <a:pt x="16376" y="13018"/>
                </a:lnTo>
                <a:lnTo>
                  <a:pt x="16060" y="12970"/>
                </a:lnTo>
                <a:lnTo>
                  <a:pt x="15743" y="12872"/>
                </a:lnTo>
                <a:lnTo>
                  <a:pt x="15573" y="12824"/>
                </a:lnTo>
                <a:lnTo>
                  <a:pt x="15476" y="12824"/>
                </a:lnTo>
                <a:lnTo>
                  <a:pt x="15451" y="12848"/>
                </a:lnTo>
                <a:lnTo>
                  <a:pt x="15427" y="12897"/>
                </a:lnTo>
                <a:lnTo>
                  <a:pt x="15427" y="12945"/>
                </a:lnTo>
                <a:lnTo>
                  <a:pt x="15451" y="12994"/>
                </a:lnTo>
                <a:lnTo>
                  <a:pt x="15524" y="13091"/>
                </a:lnTo>
                <a:lnTo>
                  <a:pt x="15743" y="13237"/>
                </a:lnTo>
                <a:lnTo>
                  <a:pt x="15938" y="13335"/>
                </a:lnTo>
                <a:lnTo>
                  <a:pt x="16181" y="13408"/>
                </a:lnTo>
                <a:lnTo>
                  <a:pt x="15914" y="13821"/>
                </a:lnTo>
                <a:lnTo>
                  <a:pt x="15865" y="13894"/>
                </a:lnTo>
                <a:lnTo>
                  <a:pt x="15841" y="13870"/>
                </a:lnTo>
                <a:lnTo>
                  <a:pt x="15719" y="13797"/>
                </a:lnTo>
                <a:lnTo>
                  <a:pt x="15597" y="13700"/>
                </a:lnTo>
                <a:lnTo>
                  <a:pt x="15330" y="13578"/>
                </a:lnTo>
                <a:lnTo>
                  <a:pt x="15013" y="13505"/>
                </a:lnTo>
                <a:lnTo>
                  <a:pt x="14721" y="13505"/>
                </a:lnTo>
                <a:lnTo>
                  <a:pt x="14697" y="13529"/>
                </a:lnTo>
                <a:lnTo>
                  <a:pt x="14673" y="13578"/>
                </a:lnTo>
                <a:lnTo>
                  <a:pt x="14697" y="13602"/>
                </a:lnTo>
                <a:lnTo>
                  <a:pt x="14794" y="13651"/>
                </a:lnTo>
                <a:lnTo>
                  <a:pt x="14892" y="13724"/>
                </a:lnTo>
                <a:lnTo>
                  <a:pt x="15111" y="13821"/>
                </a:lnTo>
                <a:lnTo>
                  <a:pt x="15378" y="13967"/>
                </a:lnTo>
                <a:lnTo>
                  <a:pt x="15622" y="14138"/>
                </a:lnTo>
                <a:lnTo>
                  <a:pt x="15670" y="14162"/>
                </a:lnTo>
                <a:lnTo>
                  <a:pt x="15451" y="14405"/>
                </a:lnTo>
                <a:lnTo>
                  <a:pt x="15330" y="14357"/>
                </a:lnTo>
                <a:lnTo>
                  <a:pt x="15208" y="14332"/>
                </a:lnTo>
                <a:lnTo>
                  <a:pt x="15086" y="14332"/>
                </a:lnTo>
                <a:lnTo>
                  <a:pt x="14989" y="14308"/>
                </a:lnTo>
                <a:lnTo>
                  <a:pt x="14794" y="14259"/>
                </a:lnTo>
                <a:lnTo>
                  <a:pt x="14624" y="14186"/>
                </a:lnTo>
                <a:lnTo>
                  <a:pt x="14454" y="14089"/>
                </a:lnTo>
                <a:lnTo>
                  <a:pt x="14308" y="14016"/>
                </a:lnTo>
                <a:lnTo>
                  <a:pt x="14137" y="14016"/>
                </a:lnTo>
                <a:lnTo>
                  <a:pt x="14089" y="14040"/>
                </a:lnTo>
                <a:lnTo>
                  <a:pt x="14064" y="14089"/>
                </a:lnTo>
                <a:lnTo>
                  <a:pt x="14089" y="14162"/>
                </a:lnTo>
                <a:lnTo>
                  <a:pt x="14162" y="14259"/>
                </a:lnTo>
                <a:lnTo>
                  <a:pt x="14308" y="14405"/>
                </a:lnTo>
                <a:lnTo>
                  <a:pt x="14478" y="14527"/>
                </a:lnTo>
                <a:lnTo>
                  <a:pt x="14648" y="14600"/>
                </a:lnTo>
                <a:lnTo>
                  <a:pt x="14843" y="14697"/>
                </a:lnTo>
                <a:lnTo>
                  <a:pt x="14965" y="14746"/>
                </a:lnTo>
                <a:lnTo>
                  <a:pt x="15086" y="14770"/>
                </a:lnTo>
                <a:lnTo>
                  <a:pt x="14819" y="14989"/>
                </a:lnTo>
                <a:lnTo>
                  <a:pt x="14527" y="15208"/>
                </a:lnTo>
                <a:lnTo>
                  <a:pt x="14454" y="15208"/>
                </a:lnTo>
                <a:lnTo>
                  <a:pt x="14332" y="15184"/>
                </a:lnTo>
                <a:lnTo>
                  <a:pt x="14235" y="15111"/>
                </a:lnTo>
                <a:lnTo>
                  <a:pt x="14064" y="14965"/>
                </a:lnTo>
                <a:lnTo>
                  <a:pt x="13918" y="14843"/>
                </a:lnTo>
                <a:lnTo>
                  <a:pt x="13748" y="14722"/>
                </a:lnTo>
                <a:lnTo>
                  <a:pt x="13651" y="14673"/>
                </a:lnTo>
                <a:lnTo>
                  <a:pt x="13578" y="14624"/>
                </a:lnTo>
                <a:lnTo>
                  <a:pt x="13383" y="14624"/>
                </a:lnTo>
                <a:lnTo>
                  <a:pt x="13359" y="14649"/>
                </a:lnTo>
                <a:lnTo>
                  <a:pt x="13359" y="14697"/>
                </a:lnTo>
                <a:lnTo>
                  <a:pt x="13456" y="14868"/>
                </a:lnTo>
                <a:lnTo>
                  <a:pt x="13602" y="15014"/>
                </a:lnTo>
                <a:lnTo>
                  <a:pt x="13894" y="15306"/>
                </a:lnTo>
                <a:lnTo>
                  <a:pt x="13991" y="15403"/>
                </a:lnTo>
                <a:lnTo>
                  <a:pt x="14113" y="15476"/>
                </a:lnTo>
                <a:lnTo>
                  <a:pt x="13748" y="15671"/>
                </a:lnTo>
                <a:lnTo>
                  <a:pt x="13553" y="15598"/>
                </a:lnTo>
                <a:lnTo>
                  <a:pt x="13456" y="15549"/>
                </a:lnTo>
                <a:lnTo>
                  <a:pt x="13359" y="15476"/>
                </a:lnTo>
                <a:lnTo>
                  <a:pt x="13164" y="15306"/>
                </a:lnTo>
                <a:lnTo>
                  <a:pt x="12872" y="15062"/>
                </a:lnTo>
                <a:lnTo>
                  <a:pt x="12726" y="14941"/>
                </a:lnTo>
                <a:lnTo>
                  <a:pt x="12556" y="14843"/>
                </a:lnTo>
                <a:lnTo>
                  <a:pt x="12507" y="14868"/>
                </a:lnTo>
                <a:lnTo>
                  <a:pt x="12483" y="14916"/>
                </a:lnTo>
                <a:lnTo>
                  <a:pt x="12580" y="15135"/>
                </a:lnTo>
                <a:lnTo>
                  <a:pt x="12726" y="15330"/>
                </a:lnTo>
                <a:lnTo>
                  <a:pt x="12896" y="15525"/>
                </a:lnTo>
                <a:lnTo>
                  <a:pt x="13067" y="15695"/>
                </a:lnTo>
                <a:lnTo>
                  <a:pt x="13310" y="15865"/>
                </a:lnTo>
                <a:lnTo>
                  <a:pt x="12702" y="16084"/>
                </a:lnTo>
                <a:lnTo>
                  <a:pt x="12239" y="15719"/>
                </a:lnTo>
                <a:lnTo>
                  <a:pt x="11972" y="15476"/>
                </a:lnTo>
                <a:lnTo>
                  <a:pt x="11826" y="15354"/>
                </a:lnTo>
                <a:lnTo>
                  <a:pt x="11655" y="15257"/>
                </a:lnTo>
                <a:lnTo>
                  <a:pt x="11631" y="15257"/>
                </a:lnTo>
                <a:lnTo>
                  <a:pt x="11607" y="15281"/>
                </a:lnTo>
                <a:lnTo>
                  <a:pt x="11607" y="15354"/>
                </a:lnTo>
                <a:lnTo>
                  <a:pt x="11631" y="15427"/>
                </a:lnTo>
                <a:lnTo>
                  <a:pt x="11704" y="15573"/>
                </a:lnTo>
                <a:lnTo>
                  <a:pt x="11801" y="15719"/>
                </a:lnTo>
                <a:lnTo>
                  <a:pt x="11899" y="15841"/>
                </a:lnTo>
                <a:lnTo>
                  <a:pt x="12093" y="16036"/>
                </a:lnTo>
                <a:lnTo>
                  <a:pt x="12312" y="16206"/>
                </a:lnTo>
                <a:lnTo>
                  <a:pt x="11826" y="16303"/>
                </a:lnTo>
                <a:lnTo>
                  <a:pt x="11801" y="16303"/>
                </a:lnTo>
                <a:lnTo>
                  <a:pt x="11558" y="16036"/>
                </a:lnTo>
                <a:lnTo>
                  <a:pt x="11291" y="15768"/>
                </a:lnTo>
                <a:lnTo>
                  <a:pt x="11169" y="15671"/>
                </a:lnTo>
                <a:lnTo>
                  <a:pt x="11047" y="15573"/>
                </a:lnTo>
                <a:lnTo>
                  <a:pt x="10901" y="15500"/>
                </a:lnTo>
                <a:lnTo>
                  <a:pt x="10828" y="15476"/>
                </a:lnTo>
                <a:lnTo>
                  <a:pt x="10731" y="15476"/>
                </a:lnTo>
                <a:lnTo>
                  <a:pt x="10731" y="15500"/>
                </a:lnTo>
                <a:lnTo>
                  <a:pt x="10780" y="15646"/>
                </a:lnTo>
                <a:lnTo>
                  <a:pt x="10853" y="15768"/>
                </a:lnTo>
                <a:lnTo>
                  <a:pt x="11072" y="15987"/>
                </a:lnTo>
                <a:lnTo>
                  <a:pt x="11437" y="16376"/>
                </a:lnTo>
                <a:lnTo>
                  <a:pt x="11072" y="16425"/>
                </a:lnTo>
                <a:lnTo>
                  <a:pt x="10682" y="16474"/>
                </a:lnTo>
                <a:lnTo>
                  <a:pt x="10682" y="16401"/>
                </a:lnTo>
                <a:lnTo>
                  <a:pt x="10634" y="16328"/>
                </a:lnTo>
                <a:lnTo>
                  <a:pt x="10463" y="16133"/>
                </a:lnTo>
                <a:lnTo>
                  <a:pt x="10269" y="15938"/>
                </a:lnTo>
                <a:lnTo>
                  <a:pt x="10050" y="15768"/>
                </a:lnTo>
                <a:lnTo>
                  <a:pt x="9831" y="15598"/>
                </a:lnTo>
                <a:lnTo>
                  <a:pt x="9806" y="15598"/>
                </a:lnTo>
                <a:lnTo>
                  <a:pt x="9782" y="15622"/>
                </a:lnTo>
                <a:lnTo>
                  <a:pt x="9806" y="15744"/>
                </a:lnTo>
                <a:lnTo>
                  <a:pt x="9855" y="15865"/>
                </a:lnTo>
                <a:lnTo>
                  <a:pt x="9904" y="15987"/>
                </a:lnTo>
                <a:lnTo>
                  <a:pt x="9977" y="16084"/>
                </a:lnTo>
                <a:lnTo>
                  <a:pt x="10123" y="16303"/>
                </a:lnTo>
                <a:lnTo>
                  <a:pt x="10317" y="16474"/>
                </a:lnTo>
                <a:lnTo>
                  <a:pt x="9685" y="16474"/>
                </a:lnTo>
                <a:lnTo>
                  <a:pt x="9612" y="16352"/>
                </a:lnTo>
                <a:lnTo>
                  <a:pt x="9563" y="16255"/>
                </a:lnTo>
                <a:lnTo>
                  <a:pt x="9393" y="16060"/>
                </a:lnTo>
                <a:lnTo>
                  <a:pt x="9222" y="15817"/>
                </a:lnTo>
                <a:lnTo>
                  <a:pt x="9125" y="15695"/>
                </a:lnTo>
                <a:lnTo>
                  <a:pt x="9028" y="15598"/>
                </a:lnTo>
                <a:lnTo>
                  <a:pt x="8979" y="15598"/>
                </a:lnTo>
                <a:lnTo>
                  <a:pt x="8955" y="15622"/>
                </a:lnTo>
                <a:lnTo>
                  <a:pt x="8955" y="15744"/>
                </a:lnTo>
                <a:lnTo>
                  <a:pt x="8979" y="15865"/>
                </a:lnTo>
                <a:lnTo>
                  <a:pt x="9003" y="15987"/>
                </a:lnTo>
                <a:lnTo>
                  <a:pt x="9052" y="16109"/>
                </a:lnTo>
                <a:lnTo>
                  <a:pt x="9247" y="16449"/>
                </a:lnTo>
                <a:lnTo>
                  <a:pt x="9247" y="16449"/>
                </a:lnTo>
                <a:lnTo>
                  <a:pt x="8687" y="16376"/>
                </a:lnTo>
                <a:lnTo>
                  <a:pt x="8614" y="16376"/>
                </a:lnTo>
                <a:lnTo>
                  <a:pt x="8590" y="16328"/>
                </a:lnTo>
                <a:lnTo>
                  <a:pt x="8492" y="16230"/>
                </a:lnTo>
                <a:lnTo>
                  <a:pt x="8419" y="16109"/>
                </a:lnTo>
                <a:lnTo>
                  <a:pt x="8346" y="15841"/>
                </a:lnTo>
                <a:lnTo>
                  <a:pt x="8273" y="15646"/>
                </a:lnTo>
                <a:lnTo>
                  <a:pt x="8200" y="15573"/>
                </a:lnTo>
                <a:lnTo>
                  <a:pt x="8152" y="15549"/>
                </a:lnTo>
                <a:lnTo>
                  <a:pt x="8103" y="15549"/>
                </a:lnTo>
                <a:lnTo>
                  <a:pt x="8079" y="15598"/>
                </a:lnTo>
                <a:lnTo>
                  <a:pt x="8054" y="15646"/>
                </a:lnTo>
                <a:lnTo>
                  <a:pt x="8054" y="15792"/>
                </a:lnTo>
                <a:lnTo>
                  <a:pt x="8079" y="15938"/>
                </a:lnTo>
                <a:lnTo>
                  <a:pt x="8103" y="16060"/>
                </a:lnTo>
                <a:lnTo>
                  <a:pt x="8176" y="16279"/>
                </a:lnTo>
                <a:lnTo>
                  <a:pt x="7762" y="16157"/>
                </a:lnTo>
                <a:lnTo>
                  <a:pt x="7714" y="16084"/>
                </a:lnTo>
                <a:lnTo>
                  <a:pt x="7665" y="15963"/>
                </a:lnTo>
                <a:lnTo>
                  <a:pt x="7592" y="15817"/>
                </a:lnTo>
                <a:lnTo>
                  <a:pt x="7543" y="15695"/>
                </a:lnTo>
                <a:lnTo>
                  <a:pt x="7519" y="15549"/>
                </a:lnTo>
                <a:lnTo>
                  <a:pt x="7495" y="15549"/>
                </a:lnTo>
                <a:lnTo>
                  <a:pt x="7470" y="15671"/>
                </a:lnTo>
                <a:lnTo>
                  <a:pt x="7446" y="15792"/>
                </a:lnTo>
                <a:lnTo>
                  <a:pt x="7446" y="15938"/>
                </a:lnTo>
                <a:lnTo>
                  <a:pt x="7470" y="16060"/>
                </a:lnTo>
                <a:lnTo>
                  <a:pt x="6984" y="15841"/>
                </a:lnTo>
                <a:lnTo>
                  <a:pt x="6984" y="15792"/>
                </a:lnTo>
                <a:lnTo>
                  <a:pt x="6911" y="15646"/>
                </a:lnTo>
                <a:lnTo>
                  <a:pt x="6813" y="15549"/>
                </a:lnTo>
                <a:lnTo>
                  <a:pt x="6789" y="15549"/>
                </a:lnTo>
                <a:lnTo>
                  <a:pt x="6740" y="15622"/>
                </a:lnTo>
                <a:lnTo>
                  <a:pt x="6716" y="15695"/>
                </a:lnTo>
                <a:lnTo>
                  <a:pt x="6375" y="15476"/>
                </a:lnTo>
                <a:lnTo>
                  <a:pt x="6035" y="15233"/>
                </a:lnTo>
                <a:lnTo>
                  <a:pt x="5718" y="14965"/>
                </a:lnTo>
                <a:lnTo>
                  <a:pt x="5451" y="14649"/>
                </a:lnTo>
                <a:lnTo>
                  <a:pt x="5159" y="14284"/>
                </a:lnTo>
                <a:lnTo>
                  <a:pt x="4915" y="13894"/>
                </a:lnTo>
                <a:lnTo>
                  <a:pt x="4696" y="13505"/>
                </a:lnTo>
                <a:lnTo>
                  <a:pt x="4502" y="13091"/>
                </a:lnTo>
                <a:lnTo>
                  <a:pt x="4356" y="12653"/>
                </a:lnTo>
                <a:lnTo>
                  <a:pt x="4234" y="12215"/>
                </a:lnTo>
                <a:lnTo>
                  <a:pt x="4112" y="11777"/>
                </a:lnTo>
                <a:lnTo>
                  <a:pt x="4064" y="11315"/>
                </a:lnTo>
                <a:lnTo>
                  <a:pt x="4015" y="10926"/>
                </a:lnTo>
                <a:lnTo>
                  <a:pt x="3991" y="10561"/>
                </a:lnTo>
                <a:lnTo>
                  <a:pt x="4015" y="10171"/>
                </a:lnTo>
                <a:lnTo>
                  <a:pt x="4039" y="9782"/>
                </a:lnTo>
                <a:lnTo>
                  <a:pt x="4088" y="9393"/>
                </a:lnTo>
                <a:lnTo>
                  <a:pt x="4137" y="9028"/>
                </a:lnTo>
                <a:lnTo>
                  <a:pt x="4234" y="8663"/>
                </a:lnTo>
                <a:lnTo>
                  <a:pt x="4331" y="8274"/>
                </a:lnTo>
                <a:lnTo>
                  <a:pt x="4453" y="7909"/>
                </a:lnTo>
                <a:lnTo>
                  <a:pt x="4599" y="7568"/>
                </a:lnTo>
                <a:lnTo>
                  <a:pt x="4769" y="7227"/>
                </a:lnTo>
                <a:lnTo>
                  <a:pt x="4940" y="6887"/>
                </a:lnTo>
                <a:lnTo>
                  <a:pt x="5134" y="6546"/>
                </a:lnTo>
                <a:lnTo>
                  <a:pt x="5353" y="6230"/>
                </a:lnTo>
                <a:lnTo>
                  <a:pt x="5597" y="5913"/>
                </a:lnTo>
                <a:lnTo>
                  <a:pt x="5840" y="5621"/>
                </a:lnTo>
                <a:lnTo>
                  <a:pt x="6083" y="5354"/>
                </a:lnTo>
                <a:lnTo>
                  <a:pt x="6351" y="5110"/>
                </a:lnTo>
                <a:lnTo>
                  <a:pt x="6643" y="4891"/>
                </a:lnTo>
                <a:lnTo>
                  <a:pt x="6935" y="4721"/>
                </a:lnTo>
                <a:lnTo>
                  <a:pt x="7227" y="4526"/>
                </a:lnTo>
                <a:lnTo>
                  <a:pt x="7543" y="4380"/>
                </a:lnTo>
                <a:lnTo>
                  <a:pt x="8225" y="4088"/>
                </a:lnTo>
                <a:lnTo>
                  <a:pt x="8784" y="3845"/>
                </a:lnTo>
                <a:lnTo>
                  <a:pt x="9368" y="3675"/>
                </a:lnTo>
                <a:lnTo>
                  <a:pt x="9636" y="3602"/>
                </a:lnTo>
                <a:lnTo>
                  <a:pt x="9660" y="3650"/>
                </a:lnTo>
                <a:lnTo>
                  <a:pt x="9685" y="3699"/>
                </a:lnTo>
                <a:lnTo>
                  <a:pt x="9733" y="3723"/>
                </a:lnTo>
                <a:lnTo>
                  <a:pt x="9806" y="3723"/>
                </a:lnTo>
                <a:lnTo>
                  <a:pt x="10171" y="3626"/>
                </a:lnTo>
                <a:lnTo>
                  <a:pt x="10536" y="3577"/>
                </a:lnTo>
                <a:lnTo>
                  <a:pt x="10585" y="3626"/>
                </a:lnTo>
                <a:lnTo>
                  <a:pt x="10634" y="3650"/>
                </a:lnTo>
                <a:lnTo>
                  <a:pt x="10682" y="3626"/>
                </a:lnTo>
                <a:lnTo>
                  <a:pt x="10707" y="3602"/>
                </a:lnTo>
                <a:lnTo>
                  <a:pt x="10731" y="3577"/>
                </a:lnTo>
                <a:close/>
                <a:moveTo>
                  <a:pt x="9977" y="3237"/>
                </a:moveTo>
                <a:lnTo>
                  <a:pt x="9733" y="3261"/>
                </a:lnTo>
                <a:lnTo>
                  <a:pt x="9490" y="3310"/>
                </a:lnTo>
                <a:lnTo>
                  <a:pt x="9028" y="3431"/>
                </a:lnTo>
                <a:lnTo>
                  <a:pt x="8638" y="3577"/>
                </a:lnTo>
                <a:lnTo>
                  <a:pt x="7957" y="3821"/>
                </a:lnTo>
                <a:lnTo>
                  <a:pt x="7324" y="4113"/>
                </a:lnTo>
                <a:lnTo>
                  <a:pt x="7008" y="4283"/>
                </a:lnTo>
                <a:lnTo>
                  <a:pt x="6692" y="4453"/>
                </a:lnTo>
                <a:lnTo>
                  <a:pt x="6400" y="4648"/>
                </a:lnTo>
                <a:lnTo>
                  <a:pt x="6108" y="4867"/>
                </a:lnTo>
                <a:lnTo>
                  <a:pt x="5791" y="5159"/>
                </a:lnTo>
                <a:lnTo>
                  <a:pt x="5499" y="5451"/>
                </a:lnTo>
                <a:lnTo>
                  <a:pt x="5232" y="5767"/>
                </a:lnTo>
                <a:lnTo>
                  <a:pt x="4988" y="6108"/>
                </a:lnTo>
                <a:lnTo>
                  <a:pt x="4745" y="6473"/>
                </a:lnTo>
                <a:lnTo>
                  <a:pt x="4526" y="6838"/>
                </a:lnTo>
                <a:lnTo>
                  <a:pt x="4356" y="7203"/>
                </a:lnTo>
                <a:lnTo>
                  <a:pt x="4185" y="7592"/>
                </a:lnTo>
                <a:lnTo>
                  <a:pt x="4039" y="8006"/>
                </a:lnTo>
                <a:lnTo>
                  <a:pt x="3918" y="8420"/>
                </a:lnTo>
                <a:lnTo>
                  <a:pt x="3796" y="8833"/>
                </a:lnTo>
                <a:lnTo>
                  <a:pt x="3723" y="9247"/>
                </a:lnTo>
                <a:lnTo>
                  <a:pt x="3674" y="9660"/>
                </a:lnTo>
                <a:lnTo>
                  <a:pt x="3626" y="10074"/>
                </a:lnTo>
                <a:lnTo>
                  <a:pt x="3626" y="10488"/>
                </a:lnTo>
                <a:lnTo>
                  <a:pt x="3626" y="10901"/>
                </a:lnTo>
                <a:lnTo>
                  <a:pt x="3650" y="11315"/>
                </a:lnTo>
                <a:lnTo>
                  <a:pt x="3699" y="11704"/>
                </a:lnTo>
                <a:lnTo>
                  <a:pt x="3772" y="12094"/>
                </a:lnTo>
                <a:lnTo>
                  <a:pt x="3869" y="12483"/>
                </a:lnTo>
                <a:lnTo>
                  <a:pt x="3991" y="12872"/>
                </a:lnTo>
                <a:lnTo>
                  <a:pt x="4137" y="13262"/>
                </a:lnTo>
                <a:lnTo>
                  <a:pt x="4307" y="13627"/>
                </a:lnTo>
                <a:lnTo>
                  <a:pt x="4477" y="13967"/>
                </a:lnTo>
                <a:lnTo>
                  <a:pt x="4696" y="14332"/>
                </a:lnTo>
                <a:lnTo>
                  <a:pt x="4915" y="14649"/>
                </a:lnTo>
                <a:lnTo>
                  <a:pt x="5183" y="14965"/>
                </a:lnTo>
                <a:lnTo>
                  <a:pt x="5451" y="15257"/>
                </a:lnTo>
                <a:lnTo>
                  <a:pt x="5743" y="15525"/>
                </a:lnTo>
                <a:lnTo>
                  <a:pt x="6035" y="15768"/>
                </a:lnTo>
                <a:lnTo>
                  <a:pt x="6375" y="15987"/>
                </a:lnTo>
                <a:lnTo>
                  <a:pt x="6716" y="16182"/>
                </a:lnTo>
                <a:lnTo>
                  <a:pt x="6765" y="16230"/>
                </a:lnTo>
                <a:lnTo>
                  <a:pt x="6838" y="16230"/>
                </a:lnTo>
                <a:lnTo>
                  <a:pt x="6862" y="16255"/>
                </a:lnTo>
                <a:lnTo>
                  <a:pt x="7276" y="16425"/>
                </a:lnTo>
                <a:lnTo>
                  <a:pt x="7738" y="16595"/>
                </a:lnTo>
                <a:lnTo>
                  <a:pt x="8176" y="16717"/>
                </a:lnTo>
                <a:lnTo>
                  <a:pt x="8638" y="16814"/>
                </a:lnTo>
                <a:lnTo>
                  <a:pt x="9101" y="16887"/>
                </a:lnTo>
                <a:lnTo>
                  <a:pt x="9563" y="16936"/>
                </a:lnTo>
                <a:lnTo>
                  <a:pt x="10025" y="16960"/>
                </a:lnTo>
                <a:lnTo>
                  <a:pt x="10488" y="16936"/>
                </a:lnTo>
                <a:lnTo>
                  <a:pt x="10974" y="16912"/>
                </a:lnTo>
                <a:lnTo>
                  <a:pt x="11437" y="16839"/>
                </a:lnTo>
                <a:lnTo>
                  <a:pt x="11899" y="16766"/>
                </a:lnTo>
                <a:lnTo>
                  <a:pt x="12337" y="16644"/>
                </a:lnTo>
                <a:lnTo>
                  <a:pt x="12799" y="16522"/>
                </a:lnTo>
                <a:lnTo>
                  <a:pt x="13237" y="16352"/>
                </a:lnTo>
                <a:lnTo>
                  <a:pt x="13675" y="16182"/>
                </a:lnTo>
                <a:lnTo>
                  <a:pt x="14089" y="15963"/>
                </a:lnTo>
                <a:lnTo>
                  <a:pt x="14575" y="15671"/>
                </a:lnTo>
                <a:lnTo>
                  <a:pt x="15038" y="15354"/>
                </a:lnTo>
                <a:lnTo>
                  <a:pt x="15451" y="15014"/>
                </a:lnTo>
                <a:lnTo>
                  <a:pt x="15816" y="14624"/>
                </a:lnTo>
                <a:lnTo>
                  <a:pt x="16157" y="14186"/>
                </a:lnTo>
                <a:lnTo>
                  <a:pt x="16473" y="13748"/>
                </a:lnTo>
                <a:lnTo>
                  <a:pt x="16741" y="13286"/>
                </a:lnTo>
                <a:lnTo>
                  <a:pt x="16960" y="12799"/>
                </a:lnTo>
                <a:lnTo>
                  <a:pt x="17155" y="12288"/>
                </a:lnTo>
                <a:lnTo>
                  <a:pt x="17301" y="11777"/>
                </a:lnTo>
                <a:lnTo>
                  <a:pt x="17398" y="11242"/>
                </a:lnTo>
                <a:lnTo>
                  <a:pt x="17447" y="10707"/>
                </a:lnTo>
                <a:lnTo>
                  <a:pt x="17471" y="10147"/>
                </a:lnTo>
                <a:lnTo>
                  <a:pt x="17447" y="9587"/>
                </a:lnTo>
                <a:lnTo>
                  <a:pt x="17374" y="9052"/>
                </a:lnTo>
                <a:lnTo>
                  <a:pt x="17276" y="8493"/>
                </a:lnTo>
                <a:lnTo>
                  <a:pt x="17106" y="7957"/>
                </a:lnTo>
                <a:lnTo>
                  <a:pt x="16887" y="7422"/>
                </a:lnTo>
                <a:lnTo>
                  <a:pt x="16619" y="6911"/>
                </a:lnTo>
                <a:lnTo>
                  <a:pt x="16327" y="6400"/>
                </a:lnTo>
                <a:lnTo>
                  <a:pt x="15987" y="5938"/>
                </a:lnTo>
                <a:lnTo>
                  <a:pt x="15597" y="5500"/>
                </a:lnTo>
                <a:lnTo>
                  <a:pt x="15184" y="5110"/>
                </a:lnTo>
                <a:lnTo>
                  <a:pt x="14746" y="4745"/>
                </a:lnTo>
                <a:lnTo>
                  <a:pt x="14502" y="4551"/>
                </a:lnTo>
                <a:lnTo>
                  <a:pt x="14235" y="4380"/>
                </a:lnTo>
                <a:lnTo>
                  <a:pt x="13651" y="4088"/>
                </a:lnTo>
                <a:lnTo>
                  <a:pt x="13067" y="3796"/>
                </a:lnTo>
                <a:lnTo>
                  <a:pt x="12483" y="3577"/>
                </a:lnTo>
                <a:lnTo>
                  <a:pt x="11996" y="3431"/>
                </a:lnTo>
                <a:lnTo>
                  <a:pt x="11461" y="3334"/>
                </a:lnTo>
                <a:lnTo>
                  <a:pt x="11218" y="3285"/>
                </a:lnTo>
                <a:lnTo>
                  <a:pt x="10415" y="3285"/>
                </a:lnTo>
                <a:lnTo>
                  <a:pt x="10196" y="3237"/>
                </a:lnTo>
                <a:close/>
                <a:moveTo>
                  <a:pt x="13675" y="16912"/>
                </a:moveTo>
                <a:lnTo>
                  <a:pt x="13626" y="16936"/>
                </a:lnTo>
                <a:lnTo>
                  <a:pt x="13578" y="16984"/>
                </a:lnTo>
                <a:lnTo>
                  <a:pt x="13553" y="17057"/>
                </a:lnTo>
                <a:lnTo>
                  <a:pt x="13553" y="17106"/>
                </a:lnTo>
                <a:lnTo>
                  <a:pt x="13578" y="17252"/>
                </a:lnTo>
                <a:lnTo>
                  <a:pt x="13724" y="17495"/>
                </a:lnTo>
                <a:lnTo>
                  <a:pt x="13772" y="17666"/>
                </a:lnTo>
                <a:lnTo>
                  <a:pt x="13870" y="17812"/>
                </a:lnTo>
                <a:lnTo>
                  <a:pt x="13943" y="17885"/>
                </a:lnTo>
                <a:lnTo>
                  <a:pt x="13991" y="17958"/>
                </a:lnTo>
                <a:lnTo>
                  <a:pt x="14089" y="17982"/>
                </a:lnTo>
                <a:lnTo>
                  <a:pt x="14162" y="18006"/>
                </a:lnTo>
                <a:lnTo>
                  <a:pt x="14210" y="17982"/>
                </a:lnTo>
                <a:lnTo>
                  <a:pt x="14259" y="17958"/>
                </a:lnTo>
                <a:lnTo>
                  <a:pt x="14332" y="17885"/>
                </a:lnTo>
                <a:lnTo>
                  <a:pt x="14356" y="17787"/>
                </a:lnTo>
                <a:lnTo>
                  <a:pt x="14356" y="17739"/>
                </a:lnTo>
                <a:lnTo>
                  <a:pt x="14332" y="17690"/>
                </a:lnTo>
                <a:lnTo>
                  <a:pt x="14259" y="17593"/>
                </a:lnTo>
                <a:lnTo>
                  <a:pt x="14162" y="17495"/>
                </a:lnTo>
                <a:lnTo>
                  <a:pt x="13991" y="17228"/>
                </a:lnTo>
                <a:lnTo>
                  <a:pt x="13918" y="17082"/>
                </a:lnTo>
                <a:lnTo>
                  <a:pt x="13870" y="17033"/>
                </a:lnTo>
                <a:lnTo>
                  <a:pt x="13821" y="16960"/>
                </a:lnTo>
                <a:lnTo>
                  <a:pt x="13748" y="16936"/>
                </a:lnTo>
                <a:lnTo>
                  <a:pt x="13675" y="16912"/>
                </a:lnTo>
                <a:close/>
                <a:moveTo>
                  <a:pt x="7008" y="17009"/>
                </a:moveTo>
                <a:lnTo>
                  <a:pt x="6911" y="17057"/>
                </a:lnTo>
                <a:lnTo>
                  <a:pt x="6813" y="17155"/>
                </a:lnTo>
                <a:lnTo>
                  <a:pt x="6716" y="17374"/>
                </a:lnTo>
                <a:lnTo>
                  <a:pt x="6570" y="17666"/>
                </a:lnTo>
                <a:lnTo>
                  <a:pt x="6521" y="17812"/>
                </a:lnTo>
                <a:lnTo>
                  <a:pt x="6497" y="17885"/>
                </a:lnTo>
                <a:lnTo>
                  <a:pt x="6521" y="17958"/>
                </a:lnTo>
                <a:lnTo>
                  <a:pt x="6546" y="18006"/>
                </a:lnTo>
                <a:lnTo>
                  <a:pt x="6594" y="18055"/>
                </a:lnTo>
                <a:lnTo>
                  <a:pt x="6667" y="18079"/>
                </a:lnTo>
                <a:lnTo>
                  <a:pt x="6740" y="18079"/>
                </a:lnTo>
                <a:lnTo>
                  <a:pt x="6789" y="18055"/>
                </a:lnTo>
                <a:lnTo>
                  <a:pt x="6862" y="18006"/>
                </a:lnTo>
                <a:lnTo>
                  <a:pt x="6935" y="17885"/>
                </a:lnTo>
                <a:lnTo>
                  <a:pt x="7008" y="17739"/>
                </a:lnTo>
                <a:lnTo>
                  <a:pt x="7057" y="17593"/>
                </a:lnTo>
                <a:lnTo>
                  <a:pt x="7154" y="17349"/>
                </a:lnTo>
                <a:lnTo>
                  <a:pt x="7178" y="17228"/>
                </a:lnTo>
                <a:lnTo>
                  <a:pt x="7178" y="17106"/>
                </a:lnTo>
                <a:lnTo>
                  <a:pt x="7154" y="17057"/>
                </a:lnTo>
                <a:lnTo>
                  <a:pt x="7105" y="17033"/>
                </a:lnTo>
                <a:lnTo>
                  <a:pt x="7057" y="17009"/>
                </a:lnTo>
                <a:close/>
                <a:moveTo>
                  <a:pt x="5694" y="16328"/>
                </a:moveTo>
                <a:lnTo>
                  <a:pt x="5597" y="16352"/>
                </a:lnTo>
                <a:lnTo>
                  <a:pt x="5524" y="16425"/>
                </a:lnTo>
                <a:lnTo>
                  <a:pt x="5159" y="16887"/>
                </a:lnTo>
                <a:lnTo>
                  <a:pt x="4745" y="17349"/>
                </a:lnTo>
                <a:lnTo>
                  <a:pt x="4307" y="17787"/>
                </a:lnTo>
                <a:lnTo>
                  <a:pt x="3869" y="18225"/>
                </a:lnTo>
                <a:lnTo>
                  <a:pt x="3820" y="18250"/>
                </a:lnTo>
                <a:lnTo>
                  <a:pt x="3820" y="18298"/>
                </a:lnTo>
                <a:lnTo>
                  <a:pt x="3820" y="18347"/>
                </a:lnTo>
                <a:lnTo>
                  <a:pt x="3845" y="18396"/>
                </a:lnTo>
                <a:lnTo>
                  <a:pt x="3893" y="18444"/>
                </a:lnTo>
                <a:lnTo>
                  <a:pt x="3942" y="18469"/>
                </a:lnTo>
                <a:lnTo>
                  <a:pt x="3991" y="18469"/>
                </a:lnTo>
                <a:lnTo>
                  <a:pt x="4161" y="18420"/>
                </a:lnTo>
                <a:lnTo>
                  <a:pt x="4283" y="18347"/>
                </a:lnTo>
                <a:lnTo>
                  <a:pt x="4429" y="18250"/>
                </a:lnTo>
                <a:lnTo>
                  <a:pt x="4550" y="18152"/>
                </a:lnTo>
                <a:lnTo>
                  <a:pt x="4794" y="17909"/>
                </a:lnTo>
                <a:lnTo>
                  <a:pt x="5013" y="17690"/>
                </a:lnTo>
                <a:lnTo>
                  <a:pt x="5499" y="17203"/>
                </a:lnTo>
                <a:lnTo>
                  <a:pt x="5718" y="16936"/>
                </a:lnTo>
                <a:lnTo>
                  <a:pt x="5937" y="16668"/>
                </a:lnTo>
                <a:lnTo>
                  <a:pt x="5986" y="16571"/>
                </a:lnTo>
                <a:lnTo>
                  <a:pt x="5962" y="16498"/>
                </a:lnTo>
                <a:lnTo>
                  <a:pt x="5937" y="16425"/>
                </a:lnTo>
                <a:lnTo>
                  <a:pt x="5864" y="16376"/>
                </a:lnTo>
                <a:lnTo>
                  <a:pt x="5791" y="16328"/>
                </a:lnTo>
                <a:close/>
                <a:moveTo>
                  <a:pt x="15013" y="15987"/>
                </a:moveTo>
                <a:lnTo>
                  <a:pt x="14965" y="16011"/>
                </a:lnTo>
                <a:lnTo>
                  <a:pt x="14940" y="16084"/>
                </a:lnTo>
                <a:lnTo>
                  <a:pt x="14940" y="16133"/>
                </a:lnTo>
                <a:lnTo>
                  <a:pt x="14989" y="16303"/>
                </a:lnTo>
                <a:lnTo>
                  <a:pt x="15038" y="16449"/>
                </a:lnTo>
                <a:lnTo>
                  <a:pt x="15208" y="16717"/>
                </a:lnTo>
                <a:lnTo>
                  <a:pt x="15427" y="17082"/>
                </a:lnTo>
                <a:lnTo>
                  <a:pt x="15524" y="17252"/>
                </a:lnTo>
                <a:lnTo>
                  <a:pt x="15646" y="17422"/>
                </a:lnTo>
                <a:lnTo>
                  <a:pt x="16108" y="17933"/>
                </a:lnTo>
                <a:lnTo>
                  <a:pt x="16327" y="18225"/>
                </a:lnTo>
                <a:lnTo>
                  <a:pt x="16400" y="18371"/>
                </a:lnTo>
                <a:lnTo>
                  <a:pt x="16473" y="18517"/>
                </a:lnTo>
                <a:lnTo>
                  <a:pt x="16522" y="18590"/>
                </a:lnTo>
                <a:lnTo>
                  <a:pt x="16595" y="18639"/>
                </a:lnTo>
                <a:lnTo>
                  <a:pt x="16668" y="18688"/>
                </a:lnTo>
                <a:lnTo>
                  <a:pt x="16765" y="18688"/>
                </a:lnTo>
                <a:lnTo>
                  <a:pt x="16838" y="18663"/>
                </a:lnTo>
                <a:lnTo>
                  <a:pt x="16887" y="18615"/>
                </a:lnTo>
                <a:lnTo>
                  <a:pt x="16936" y="18566"/>
                </a:lnTo>
                <a:lnTo>
                  <a:pt x="16936" y="18469"/>
                </a:lnTo>
                <a:lnTo>
                  <a:pt x="16911" y="18298"/>
                </a:lnTo>
                <a:lnTo>
                  <a:pt x="16838" y="18128"/>
                </a:lnTo>
                <a:lnTo>
                  <a:pt x="16765" y="17982"/>
                </a:lnTo>
                <a:lnTo>
                  <a:pt x="16668" y="17836"/>
                </a:lnTo>
                <a:lnTo>
                  <a:pt x="16449" y="17568"/>
                </a:lnTo>
                <a:lnTo>
                  <a:pt x="16206" y="17325"/>
                </a:lnTo>
                <a:lnTo>
                  <a:pt x="16060" y="17155"/>
                </a:lnTo>
                <a:lnTo>
                  <a:pt x="15938" y="16984"/>
                </a:lnTo>
                <a:lnTo>
                  <a:pt x="15695" y="16595"/>
                </a:lnTo>
                <a:lnTo>
                  <a:pt x="15573" y="16401"/>
                </a:lnTo>
                <a:lnTo>
                  <a:pt x="15427" y="16230"/>
                </a:lnTo>
                <a:lnTo>
                  <a:pt x="15281" y="16109"/>
                </a:lnTo>
                <a:lnTo>
                  <a:pt x="15086" y="15987"/>
                </a:lnTo>
                <a:close/>
                <a:moveTo>
                  <a:pt x="10439" y="17666"/>
                </a:moveTo>
                <a:lnTo>
                  <a:pt x="10342" y="17787"/>
                </a:lnTo>
                <a:lnTo>
                  <a:pt x="10293" y="17909"/>
                </a:lnTo>
                <a:lnTo>
                  <a:pt x="10244" y="18055"/>
                </a:lnTo>
                <a:lnTo>
                  <a:pt x="10244" y="18201"/>
                </a:lnTo>
                <a:lnTo>
                  <a:pt x="10196" y="18517"/>
                </a:lnTo>
                <a:lnTo>
                  <a:pt x="10196" y="18688"/>
                </a:lnTo>
                <a:lnTo>
                  <a:pt x="10244" y="18834"/>
                </a:lnTo>
                <a:lnTo>
                  <a:pt x="10293" y="18882"/>
                </a:lnTo>
                <a:lnTo>
                  <a:pt x="10342" y="18907"/>
                </a:lnTo>
                <a:lnTo>
                  <a:pt x="10415" y="18882"/>
                </a:lnTo>
                <a:lnTo>
                  <a:pt x="10463" y="18858"/>
                </a:lnTo>
                <a:lnTo>
                  <a:pt x="10512" y="18809"/>
                </a:lnTo>
                <a:lnTo>
                  <a:pt x="10561" y="18736"/>
                </a:lnTo>
                <a:lnTo>
                  <a:pt x="10585" y="18615"/>
                </a:lnTo>
                <a:lnTo>
                  <a:pt x="10585" y="18323"/>
                </a:lnTo>
                <a:lnTo>
                  <a:pt x="10609" y="18031"/>
                </a:lnTo>
                <a:lnTo>
                  <a:pt x="10609" y="17885"/>
                </a:lnTo>
                <a:lnTo>
                  <a:pt x="10585" y="17739"/>
                </a:lnTo>
                <a:lnTo>
                  <a:pt x="10561" y="17690"/>
                </a:lnTo>
                <a:lnTo>
                  <a:pt x="10536" y="17666"/>
                </a:lnTo>
                <a:close/>
                <a:moveTo>
                  <a:pt x="8638" y="17349"/>
                </a:moveTo>
                <a:lnTo>
                  <a:pt x="8492" y="17471"/>
                </a:lnTo>
                <a:lnTo>
                  <a:pt x="8395" y="17593"/>
                </a:lnTo>
                <a:lnTo>
                  <a:pt x="8322" y="17739"/>
                </a:lnTo>
                <a:lnTo>
                  <a:pt x="8249" y="17909"/>
                </a:lnTo>
                <a:lnTo>
                  <a:pt x="8176" y="18250"/>
                </a:lnTo>
                <a:lnTo>
                  <a:pt x="8103" y="18590"/>
                </a:lnTo>
                <a:lnTo>
                  <a:pt x="7908" y="19369"/>
                </a:lnTo>
                <a:lnTo>
                  <a:pt x="7860" y="19758"/>
                </a:lnTo>
                <a:lnTo>
                  <a:pt x="7835" y="19953"/>
                </a:lnTo>
                <a:lnTo>
                  <a:pt x="7835" y="20148"/>
                </a:lnTo>
                <a:lnTo>
                  <a:pt x="7860" y="20221"/>
                </a:lnTo>
                <a:lnTo>
                  <a:pt x="7908" y="20269"/>
                </a:lnTo>
                <a:lnTo>
                  <a:pt x="7933" y="20318"/>
                </a:lnTo>
                <a:lnTo>
                  <a:pt x="8006" y="20342"/>
                </a:lnTo>
                <a:lnTo>
                  <a:pt x="8103" y="20342"/>
                </a:lnTo>
                <a:lnTo>
                  <a:pt x="8176" y="20318"/>
                </a:lnTo>
                <a:lnTo>
                  <a:pt x="8200" y="20245"/>
                </a:lnTo>
                <a:lnTo>
                  <a:pt x="8273" y="20099"/>
                </a:lnTo>
                <a:lnTo>
                  <a:pt x="8346" y="19929"/>
                </a:lnTo>
                <a:lnTo>
                  <a:pt x="8419" y="19588"/>
                </a:lnTo>
                <a:lnTo>
                  <a:pt x="8517" y="18882"/>
                </a:lnTo>
                <a:lnTo>
                  <a:pt x="8614" y="18517"/>
                </a:lnTo>
                <a:lnTo>
                  <a:pt x="8711" y="18152"/>
                </a:lnTo>
                <a:lnTo>
                  <a:pt x="8760" y="17958"/>
                </a:lnTo>
                <a:lnTo>
                  <a:pt x="8784" y="17763"/>
                </a:lnTo>
                <a:lnTo>
                  <a:pt x="8784" y="17593"/>
                </a:lnTo>
                <a:lnTo>
                  <a:pt x="8784" y="17422"/>
                </a:lnTo>
                <a:lnTo>
                  <a:pt x="8760" y="17374"/>
                </a:lnTo>
                <a:lnTo>
                  <a:pt x="8711" y="17349"/>
                </a:lnTo>
                <a:close/>
                <a:moveTo>
                  <a:pt x="12093" y="17374"/>
                </a:moveTo>
                <a:lnTo>
                  <a:pt x="12045" y="17398"/>
                </a:lnTo>
                <a:lnTo>
                  <a:pt x="11996" y="17398"/>
                </a:lnTo>
                <a:lnTo>
                  <a:pt x="11947" y="17447"/>
                </a:lnTo>
                <a:lnTo>
                  <a:pt x="11923" y="17495"/>
                </a:lnTo>
                <a:lnTo>
                  <a:pt x="11923" y="17544"/>
                </a:lnTo>
                <a:lnTo>
                  <a:pt x="11947" y="17836"/>
                </a:lnTo>
                <a:lnTo>
                  <a:pt x="11972" y="18152"/>
                </a:lnTo>
                <a:lnTo>
                  <a:pt x="12093" y="18761"/>
                </a:lnTo>
                <a:lnTo>
                  <a:pt x="12166" y="19199"/>
                </a:lnTo>
                <a:lnTo>
                  <a:pt x="12215" y="19661"/>
                </a:lnTo>
                <a:lnTo>
                  <a:pt x="12239" y="19904"/>
                </a:lnTo>
                <a:lnTo>
                  <a:pt x="12288" y="20123"/>
                </a:lnTo>
                <a:lnTo>
                  <a:pt x="12337" y="20342"/>
                </a:lnTo>
                <a:lnTo>
                  <a:pt x="12434" y="20561"/>
                </a:lnTo>
                <a:lnTo>
                  <a:pt x="12483" y="20610"/>
                </a:lnTo>
                <a:lnTo>
                  <a:pt x="12556" y="20659"/>
                </a:lnTo>
                <a:lnTo>
                  <a:pt x="12629" y="20659"/>
                </a:lnTo>
                <a:lnTo>
                  <a:pt x="12702" y="20634"/>
                </a:lnTo>
                <a:lnTo>
                  <a:pt x="12775" y="20610"/>
                </a:lnTo>
                <a:lnTo>
                  <a:pt x="12823" y="20537"/>
                </a:lnTo>
                <a:lnTo>
                  <a:pt x="12848" y="20464"/>
                </a:lnTo>
                <a:lnTo>
                  <a:pt x="12848" y="20391"/>
                </a:lnTo>
                <a:lnTo>
                  <a:pt x="12750" y="19953"/>
                </a:lnTo>
                <a:lnTo>
                  <a:pt x="12702" y="19491"/>
                </a:lnTo>
                <a:lnTo>
                  <a:pt x="12629" y="19053"/>
                </a:lnTo>
                <a:lnTo>
                  <a:pt x="12556" y="18639"/>
                </a:lnTo>
                <a:lnTo>
                  <a:pt x="12483" y="18323"/>
                </a:lnTo>
                <a:lnTo>
                  <a:pt x="12434" y="18031"/>
                </a:lnTo>
                <a:lnTo>
                  <a:pt x="12361" y="17739"/>
                </a:lnTo>
                <a:lnTo>
                  <a:pt x="12288" y="17593"/>
                </a:lnTo>
                <a:lnTo>
                  <a:pt x="12239" y="17471"/>
                </a:lnTo>
                <a:lnTo>
                  <a:pt x="12191" y="17422"/>
                </a:lnTo>
                <a:lnTo>
                  <a:pt x="12142" y="17398"/>
                </a:lnTo>
                <a:lnTo>
                  <a:pt x="12093" y="1737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3" name="Google Shape;2453;p49"/>
          <p:cNvSpPr/>
          <p:nvPr/>
        </p:nvSpPr>
        <p:spPr>
          <a:xfrm>
            <a:off x="5390281" y="1153720"/>
            <a:ext cx="336400" cy="321428"/>
          </a:xfrm>
          <a:custGeom>
            <a:avLst/>
            <a:gdLst/>
            <a:ahLst/>
            <a:cxnLst/>
            <a:rect l="l" t="t" r="r" b="b"/>
            <a:pathLst>
              <a:path w="19661" h="18786" extrusionOk="0">
                <a:moveTo>
                  <a:pt x="10269" y="1460"/>
                </a:moveTo>
                <a:lnTo>
                  <a:pt x="10755" y="1485"/>
                </a:lnTo>
                <a:lnTo>
                  <a:pt x="11266" y="1533"/>
                </a:lnTo>
                <a:lnTo>
                  <a:pt x="11753" y="1631"/>
                </a:lnTo>
                <a:lnTo>
                  <a:pt x="11680" y="1728"/>
                </a:lnTo>
                <a:lnTo>
                  <a:pt x="11631" y="1850"/>
                </a:lnTo>
                <a:lnTo>
                  <a:pt x="11631" y="1874"/>
                </a:lnTo>
                <a:lnTo>
                  <a:pt x="11656" y="1874"/>
                </a:lnTo>
                <a:lnTo>
                  <a:pt x="11753" y="1850"/>
                </a:lnTo>
                <a:lnTo>
                  <a:pt x="11826" y="1825"/>
                </a:lnTo>
                <a:lnTo>
                  <a:pt x="12021" y="1752"/>
                </a:lnTo>
                <a:lnTo>
                  <a:pt x="12069" y="1728"/>
                </a:lnTo>
                <a:lnTo>
                  <a:pt x="12386" y="1825"/>
                </a:lnTo>
                <a:lnTo>
                  <a:pt x="12361" y="1850"/>
                </a:lnTo>
                <a:lnTo>
                  <a:pt x="12264" y="1923"/>
                </a:lnTo>
                <a:lnTo>
                  <a:pt x="12167" y="2020"/>
                </a:lnTo>
                <a:lnTo>
                  <a:pt x="12021" y="2239"/>
                </a:lnTo>
                <a:lnTo>
                  <a:pt x="12021" y="2263"/>
                </a:lnTo>
                <a:lnTo>
                  <a:pt x="12045" y="2263"/>
                </a:lnTo>
                <a:lnTo>
                  <a:pt x="12264" y="2166"/>
                </a:lnTo>
                <a:lnTo>
                  <a:pt x="12483" y="2069"/>
                </a:lnTo>
                <a:lnTo>
                  <a:pt x="12605" y="2020"/>
                </a:lnTo>
                <a:lnTo>
                  <a:pt x="12751" y="1971"/>
                </a:lnTo>
                <a:lnTo>
                  <a:pt x="13091" y="2142"/>
                </a:lnTo>
                <a:lnTo>
                  <a:pt x="13164" y="2166"/>
                </a:lnTo>
                <a:lnTo>
                  <a:pt x="12970" y="2239"/>
                </a:lnTo>
                <a:lnTo>
                  <a:pt x="12799" y="2336"/>
                </a:lnTo>
                <a:lnTo>
                  <a:pt x="12629" y="2434"/>
                </a:lnTo>
                <a:lnTo>
                  <a:pt x="12483" y="2580"/>
                </a:lnTo>
                <a:lnTo>
                  <a:pt x="12459" y="2628"/>
                </a:lnTo>
                <a:lnTo>
                  <a:pt x="12459" y="2677"/>
                </a:lnTo>
                <a:lnTo>
                  <a:pt x="12507" y="2701"/>
                </a:lnTo>
                <a:lnTo>
                  <a:pt x="12556" y="2701"/>
                </a:lnTo>
                <a:lnTo>
                  <a:pt x="12726" y="2653"/>
                </a:lnTo>
                <a:lnTo>
                  <a:pt x="12897" y="2604"/>
                </a:lnTo>
                <a:lnTo>
                  <a:pt x="13237" y="2458"/>
                </a:lnTo>
                <a:lnTo>
                  <a:pt x="13408" y="2409"/>
                </a:lnTo>
                <a:lnTo>
                  <a:pt x="13578" y="2385"/>
                </a:lnTo>
                <a:lnTo>
                  <a:pt x="14162" y="2701"/>
                </a:lnTo>
                <a:lnTo>
                  <a:pt x="13967" y="2750"/>
                </a:lnTo>
                <a:lnTo>
                  <a:pt x="13578" y="2847"/>
                </a:lnTo>
                <a:lnTo>
                  <a:pt x="13383" y="2945"/>
                </a:lnTo>
                <a:lnTo>
                  <a:pt x="13310" y="2993"/>
                </a:lnTo>
                <a:lnTo>
                  <a:pt x="13262" y="3066"/>
                </a:lnTo>
                <a:lnTo>
                  <a:pt x="13310" y="3115"/>
                </a:lnTo>
                <a:lnTo>
                  <a:pt x="13383" y="3139"/>
                </a:lnTo>
                <a:lnTo>
                  <a:pt x="13554" y="3139"/>
                </a:lnTo>
                <a:lnTo>
                  <a:pt x="13846" y="3042"/>
                </a:lnTo>
                <a:lnTo>
                  <a:pt x="14186" y="2993"/>
                </a:lnTo>
                <a:lnTo>
                  <a:pt x="14551" y="2920"/>
                </a:lnTo>
                <a:lnTo>
                  <a:pt x="14916" y="3139"/>
                </a:lnTo>
                <a:lnTo>
                  <a:pt x="14527" y="3261"/>
                </a:lnTo>
                <a:lnTo>
                  <a:pt x="14162" y="3407"/>
                </a:lnTo>
                <a:lnTo>
                  <a:pt x="13870" y="3553"/>
                </a:lnTo>
                <a:lnTo>
                  <a:pt x="13651" y="3675"/>
                </a:lnTo>
                <a:lnTo>
                  <a:pt x="13627" y="3723"/>
                </a:lnTo>
                <a:lnTo>
                  <a:pt x="13602" y="3772"/>
                </a:lnTo>
                <a:lnTo>
                  <a:pt x="13651" y="3821"/>
                </a:lnTo>
                <a:lnTo>
                  <a:pt x="13700" y="3845"/>
                </a:lnTo>
                <a:lnTo>
                  <a:pt x="13846" y="3845"/>
                </a:lnTo>
                <a:lnTo>
                  <a:pt x="13967" y="3821"/>
                </a:lnTo>
                <a:lnTo>
                  <a:pt x="14235" y="3748"/>
                </a:lnTo>
                <a:lnTo>
                  <a:pt x="14770" y="3553"/>
                </a:lnTo>
                <a:lnTo>
                  <a:pt x="15087" y="3480"/>
                </a:lnTo>
                <a:lnTo>
                  <a:pt x="15379" y="3431"/>
                </a:lnTo>
                <a:lnTo>
                  <a:pt x="15865" y="3772"/>
                </a:lnTo>
                <a:lnTo>
                  <a:pt x="16036" y="3894"/>
                </a:lnTo>
                <a:lnTo>
                  <a:pt x="15792" y="3918"/>
                </a:lnTo>
                <a:lnTo>
                  <a:pt x="15525" y="3942"/>
                </a:lnTo>
                <a:lnTo>
                  <a:pt x="15038" y="4064"/>
                </a:lnTo>
                <a:lnTo>
                  <a:pt x="14551" y="4210"/>
                </a:lnTo>
                <a:lnTo>
                  <a:pt x="14138" y="4356"/>
                </a:lnTo>
                <a:lnTo>
                  <a:pt x="14113" y="4380"/>
                </a:lnTo>
                <a:lnTo>
                  <a:pt x="14138" y="4405"/>
                </a:lnTo>
                <a:lnTo>
                  <a:pt x="14284" y="4405"/>
                </a:lnTo>
                <a:lnTo>
                  <a:pt x="14600" y="4380"/>
                </a:lnTo>
                <a:lnTo>
                  <a:pt x="15257" y="4283"/>
                </a:lnTo>
                <a:lnTo>
                  <a:pt x="15841" y="4210"/>
                </a:lnTo>
                <a:lnTo>
                  <a:pt x="16400" y="4186"/>
                </a:lnTo>
                <a:lnTo>
                  <a:pt x="16644" y="4405"/>
                </a:lnTo>
                <a:lnTo>
                  <a:pt x="16863" y="4648"/>
                </a:lnTo>
                <a:lnTo>
                  <a:pt x="16741" y="4599"/>
                </a:lnTo>
                <a:lnTo>
                  <a:pt x="16619" y="4575"/>
                </a:lnTo>
                <a:lnTo>
                  <a:pt x="16376" y="4575"/>
                </a:lnTo>
                <a:lnTo>
                  <a:pt x="16133" y="4599"/>
                </a:lnTo>
                <a:lnTo>
                  <a:pt x="15914" y="4648"/>
                </a:lnTo>
                <a:lnTo>
                  <a:pt x="15306" y="4770"/>
                </a:lnTo>
                <a:lnTo>
                  <a:pt x="15160" y="4794"/>
                </a:lnTo>
                <a:lnTo>
                  <a:pt x="15014" y="4867"/>
                </a:lnTo>
                <a:lnTo>
                  <a:pt x="14868" y="4916"/>
                </a:lnTo>
                <a:lnTo>
                  <a:pt x="14722" y="4964"/>
                </a:lnTo>
                <a:lnTo>
                  <a:pt x="14941" y="4989"/>
                </a:lnTo>
                <a:lnTo>
                  <a:pt x="15184" y="5037"/>
                </a:lnTo>
                <a:lnTo>
                  <a:pt x="15427" y="5013"/>
                </a:lnTo>
                <a:lnTo>
                  <a:pt x="15671" y="4964"/>
                </a:lnTo>
                <a:lnTo>
                  <a:pt x="15987" y="4916"/>
                </a:lnTo>
                <a:lnTo>
                  <a:pt x="16279" y="4891"/>
                </a:lnTo>
                <a:lnTo>
                  <a:pt x="16595" y="4867"/>
                </a:lnTo>
                <a:lnTo>
                  <a:pt x="16887" y="4794"/>
                </a:lnTo>
                <a:lnTo>
                  <a:pt x="16911" y="4770"/>
                </a:lnTo>
                <a:lnTo>
                  <a:pt x="16936" y="4721"/>
                </a:lnTo>
                <a:lnTo>
                  <a:pt x="17276" y="5135"/>
                </a:lnTo>
                <a:lnTo>
                  <a:pt x="17568" y="5597"/>
                </a:lnTo>
                <a:lnTo>
                  <a:pt x="17447" y="5524"/>
                </a:lnTo>
                <a:lnTo>
                  <a:pt x="17301" y="5475"/>
                </a:lnTo>
                <a:lnTo>
                  <a:pt x="17009" y="5402"/>
                </a:lnTo>
                <a:lnTo>
                  <a:pt x="16717" y="5402"/>
                </a:lnTo>
                <a:lnTo>
                  <a:pt x="16425" y="5427"/>
                </a:lnTo>
                <a:lnTo>
                  <a:pt x="16230" y="5451"/>
                </a:lnTo>
                <a:lnTo>
                  <a:pt x="16036" y="5500"/>
                </a:lnTo>
                <a:lnTo>
                  <a:pt x="15646" y="5621"/>
                </a:lnTo>
                <a:lnTo>
                  <a:pt x="15281" y="5767"/>
                </a:lnTo>
                <a:lnTo>
                  <a:pt x="14916" y="5889"/>
                </a:lnTo>
                <a:lnTo>
                  <a:pt x="14916" y="5889"/>
                </a:lnTo>
                <a:lnTo>
                  <a:pt x="15549" y="5840"/>
                </a:lnTo>
                <a:lnTo>
                  <a:pt x="16181" y="5743"/>
                </a:lnTo>
                <a:lnTo>
                  <a:pt x="16546" y="5719"/>
                </a:lnTo>
                <a:lnTo>
                  <a:pt x="16911" y="5719"/>
                </a:lnTo>
                <a:lnTo>
                  <a:pt x="17252" y="5792"/>
                </a:lnTo>
                <a:lnTo>
                  <a:pt x="17617" y="5913"/>
                </a:lnTo>
                <a:lnTo>
                  <a:pt x="17690" y="5913"/>
                </a:lnTo>
                <a:lnTo>
                  <a:pt x="17739" y="5865"/>
                </a:lnTo>
                <a:lnTo>
                  <a:pt x="17982" y="6376"/>
                </a:lnTo>
                <a:lnTo>
                  <a:pt x="17885" y="6278"/>
                </a:lnTo>
                <a:lnTo>
                  <a:pt x="17763" y="6230"/>
                </a:lnTo>
                <a:lnTo>
                  <a:pt x="17617" y="6181"/>
                </a:lnTo>
                <a:lnTo>
                  <a:pt x="17471" y="6157"/>
                </a:lnTo>
                <a:lnTo>
                  <a:pt x="17130" y="6132"/>
                </a:lnTo>
                <a:lnTo>
                  <a:pt x="16765" y="6157"/>
                </a:lnTo>
                <a:lnTo>
                  <a:pt x="16425" y="6230"/>
                </a:lnTo>
                <a:lnTo>
                  <a:pt x="16084" y="6303"/>
                </a:lnTo>
                <a:lnTo>
                  <a:pt x="15549" y="6449"/>
                </a:lnTo>
                <a:lnTo>
                  <a:pt x="15525" y="6473"/>
                </a:lnTo>
                <a:lnTo>
                  <a:pt x="15549" y="6497"/>
                </a:lnTo>
                <a:lnTo>
                  <a:pt x="15817" y="6522"/>
                </a:lnTo>
                <a:lnTo>
                  <a:pt x="16108" y="6522"/>
                </a:lnTo>
                <a:lnTo>
                  <a:pt x="16400" y="6497"/>
                </a:lnTo>
                <a:lnTo>
                  <a:pt x="16668" y="6473"/>
                </a:lnTo>
                <a:lnTo>
                  <a:pt x="17082" y="6449"/>
                </a:lnTo>
                <a:lnTo>
                  <a:pt x="17301" y="6449"/>
                </a:lnTo>
                <a:lnTo>
                  <a:pt x="17495" y="6473"/>
                </a:lnTo>
                <a:lnTo>
                  <a:pt x="17641" y="6522"/>
                </a:lnTo>
                <a:lnTo>
                  <a:pt x="17763" y="6570"/>
                </a:lnTo>
                <a:lnTo>
                  <a:pt x="17885" y="6619"/>
                </a:lnTo>
                <a:lnTo>
                  <a:pt x="18031" y="6643"/>
                </a:lnTo>
                <a:lnTo>
                  <a:pt x="18055" y="6643"/>
                </a:lnTo>
                <a:lnTo>
                  <a:pt x="18079" y="6619"/>
                </a:lnTo>
                <a:lnTo>
                  <a:pt x="18225" y="6984"/>
                </a:lnTo>
                <a:lnTo>
                  <a:pt x="17958" y="6911"/>
                </a:lnTo>
                <a:lnTo>
                  <a:pt x="17641" y="6862"/>
                </a:lnTo>
                <a:lnTo>
                  <a:pt x="17301" y="6862"/>
                </a:lnTo>
                <a:lnTo>
                  <a:pt x="16984" y="6911"/>
                </a:lnTo>
                <a:lnTo>
                  <a:pt x="16644" y="6984"/>
                </a:lnTo>
                <a:lnTo>
                  <a:pt x="16327" y="7081"/>
                </a:lnTo>
                <a:lnTo>
                  <a:pt x="16036" y="7203"/>
                </a:lnTo>
                <a:lnTo>
                  <a:pt x="15768" y="7325"/>
                </a:lnTo>
                <a:lnTo>
                  <a:pt x="15768" y="7349"/>
                </a:lnTo>
                <a:lnTo>
                  <a:pt x="15792" y="7373"/>
                </a:lnTo>
                <a:lnTo>
                  <a:pt x="16108" y="7349"/>
                </a:lnTo>
                <a:lnTo>
                  <a:pt x="16400" y="7325"/>
                </a:lnTo>
                <a:lnTo>
                  <a:pt x="17009" y="7252"/>
                </a:lnTo>
                <a:lnTo>
                  <a:pt x="17325" y="7227"/>
                </a:lnTo>
                <a:lnTo>
                  <a:pt x="17641" y="7203"/>
                </a:lnTo>
                <a:lnTo>
                  <a:pt x="17933" y="7179"/>
                </a:lnTo>
                <a:lnTo>
                  <a:pt x="18250" y="7130"/>
                </a:lnTo>
                <a:lnTo>
                  <a:pt x="18274" y="7106"/>
                </a:lnTo>
                <a:lnTo>
                  <a:pt x="18542" y="7909"/>
                </a:lnTo>
                <a:lnTo>
                  <a:pt x="18298" y="7860"/>
                </a:lnTo>
                <a:lnTo>
                  <a:pt x="18055" y="7860"/>
                </a:lnTo>
                <a:lnTo>
                  <a:pt x="17568" y="7836"/>
                </a:lnTo>
                <a:lnTo>
                  <a:pt x="17179" y="7811"/>
                </a:lnTo>
                <a:lnTo>
                  <a:pt x="16765" y="7836"/>
                </a:lnTo>
                <a:lnTo>
                  <a:pt x="16571" y="7860"/>
                </a:lnTo>
                <a:lnTo>
                  <a:pt x="16376" y="7909"/>
                </a:lnTo>
                <a:lnTo>
                  <a:pt x="16206" y="7957"/>
                </a:lnTo>
                <a:lnTo>
                  <a:pt x="16011" y="8055"/>
                </a:lnTo>
                <a:lnTo>
                  <a:pt x="15987" y="8055"/>
                </a:lnTo>
                <a:lnTo>
                  <a:pt x="15987" y="8079"/>
                </a:lnTo>
                <a:lnTo>
                  <a:pt x="16011" y="8103"/>
                </a:lnTo>
                <a:lnTo>
                  <a:pt x="16036" y="8128"/>
                </a:lnTo>
                <a:lnTo>
                  <a:pt x="16425" y="8152"/>
                </a:lnTo>
                <a:lnTo>
                  <a:pt x="16790" y="8128"/>
                </a:lnTo>
                <a:lnTo>
                  <a:pt x="17568" y="8128"/>
                </a:lnTo>
                <a:lnTo>
                  <a:pt x="17836" y="8152"/>
                </a:lnTo>
                <a:lnTo>
                  <a:pt x="18104" y="8200"/>
                </a:lnTo>
                <a:lnTo>
                  <a:pt x="18371" y="8225"/>
                </a:lnTo>
                <a:lnTo>
                  <a:pt x="18639" y="8249"/>
                </a:lnTo>
                <a:lnTo>
                  <a:pt x="18858" y="9076"/>
                </a:lnTo>
                <a:lnTo>
                  <a:pt x="18566" y="8882"/>
                </a:lnTo>
                <a:lnTo>
                  <a:pt x="18225" y="8711"/>
                </a:lnTo>
                <a:lnTo>
                  <a:pt x="17885" y="8565"/>
                </a:lnTo>
                <a:lnTo>
                  <a:pt x="17568" y="8444"/>
                </a:lnTo>
                <a:lnTo>
                  <a:pt x="17276" y="8371"/>
                </a:lnTo>
                <a:lnTo>
                  <a:pt x="17082" y="8322"/>
                </a:lnTo>
                <a:lnTo>
                  <a:pt x="16887" y="8298"/>
                </a:lnTo>
                <a:lnTo>
                  <a:pt x="16717" y="8298"/>
                </a:lnTo>
                <a:lnTo>
                  <a:pt x="16546" y="8322"/>
                </a:lnTo>
                <a:lnTo>
                  <a:pt x="16473" y="8346"/>
                </a:lnTo>
                <a:lnTo>
                  <a:pt x="16400" y="8395"/>
                </a:lnTo>
                <a:lnTo>
                  <a:pt x="16352" y="8444"/>
                </a:lnTo>
                <a:lnTo>
                  <a:pt x="16303" y="8517"/>
                </a:lnTo>
                <a:lnTo>
                  <a:pt x="16327" y="8541"/>
                </a:lnTo>
                <a:lnTo>
                  <a:pt x="16449" y="8590"/>
                </a:lnTo>
                <a:lnTo>
                  <a:pt x="16595" y="8614"/>
                </a:lnTo>
                <a:lnTo>
                  <a:pt x="16887" y="8687"/>
                </a:lnTo>
                <a:lnTo>
                  <a:pt x="17179" y="8711"/>
                </a:lnTo>
                <a:lnTo>
                  <a:pt x="17471" y="8784"/>
                </a:lnTo>
                <a:lnTo>
                  <a:pt x="17812" y="8930"/>
                </a:lnTo>
                <a:lnTo>
                  <a:pt x="18128" y="9076"/>
                </a:lnTo>
                <a:lnTo>
                  <a:pt x="18420" y="9271"/>
                </a:lnTo>
                <a:lnTo>
                  <a:pt x="18712" y="9466"/>
                </a:lnTo>
                <a:lnTo>
                  <a:pt x="18420" y="9295"/>
                </a:lnTo>
                <a:lnTo>
                  <a:pt x="18250" y="9198"/>
                </a:lnTo>
                <a:lnTo>
                  <a:pt x="18055" y="9101"/>
                </a:lnTo>
                <a:lnTo>
                  <a:pt x="17690" y="9003"/>
                </a:lnTo>
                <a:lnTo>
                  <a:pt x="17276" y="8930"/>
                </a:lnTo>
                <a:lnTo>
                  <a:pt x="16887" y="8906"/>
                </a:lnTo>
                <a:lnTo>
                  <a:pt x="16473" y="8930"/>
                </a:lnTo>
                <a:lnTo>
                  <a:pt x="16084" y="8979"/>
                </a:lnTo>
                <a:lnTo>
                  <a:pt x="15695" y="9101"/>
                </a:lnTo>
                <a:lnTo>
                  <a:pt x="15330" y="9247"/>
                </a:lnTo>
                <a:lnTo>
                  <a:pt x="15160" y="9344"/>
                </a:lnTo>
                <a:lnTo>
                  <a:pt x="14941" y="9441"/>
                </a:lnTo>
                <a:lnTo>
                  <a:pt x="14746" y="9587"/>
                </a:lnTo>
                <a:lnTo>
                  <a:pt x="14551" y="9758"/>
                </a:lnTo>
                <a:lnTo>
                  <a:pt x="14478" y="9198"/>
                </a:lnTo>
                <a:lnTo>
                  <a:pt x="14381" y="8638"/>
                </a:lnTo>
                <a:lnTo>
                  <a:pt x="14259" y="8103"/>
                </a:lnTo>
                <a:lnTo>
                  <a:pt x="14113" y="7568"/>
                </a:lnTo>
                <a:lnTo>
                  <a:pt x="13943" y="7033"/>
                </a:lnTo>
                <a:lnTo>
                  <a:pt x="13748" y="6497"/>
                </a:lnTo>
                <a:lnTo>
                  <a:pt x="13529" y="5986"/>
                </a:lnTo>
                <a:lnTo>
                  <a:pt x="13286" y="5500"/>
                </a:lnTo>
                <a:lnTo>
                  <a:pt x="12799" y="4526"/>
                </a:lnTo>
                <a:lnTo>
                  <a:pt x="12532" y="4040"/>
                </a:lnTo>
                <a:lnTo>
                  <a:pt x="12264" y="3577"/>
                </a:lnTo>
                <a:lnTo>
                  <a:pt x="12045" y="3237"/>
                </a:lnTo>
                <a:lnTo>
                  <a:pt x="11802" y="2896"/>
                </a:lnTo>
                <a:lnTo>
                  <a:pt x="11656" y="2726"/>
                </a:lnTo>
                <a:lnTo>
                  <a:pt x="11485" y="2580"/>
                </a:lnTo>
                <a:lnTo>
                  <a:pt x="11339" y="2482"/>
                </a:lnTo>
                <a:lnTo>
                  <a:pt x="11145" y="2385"/>
                </a:lnTo>
                <a:lnTo>
                  <a:pt x="11072" y="2385"/>
                </a:lnTo>
                <a:lnTo>
                  <a:pt x="11047" y="2434"/>
                </a:lnTo>
                <a:lnTo>
                  <a:pt x="11023" y="2482"/>
                </a:lnTo>
                <a:lnTo>
                  <a:pt x="11047" y="2555"/>
                </a:lnTo>
                <a:lnTo>
                  <a:pt x="11339" y="2896"/>
                </a:lnTo>
                <a:lnTo>
                  <a:pt x="11631" y="3285"/>
                </a:lnTo>
                <a:lnTo>
                  <a:pt x="11875" y="3650"/>
                </a:lnTo>
                <a:lnTo>
                  <a:pt x="12118" y="4040"/>
                </a:lnTo>
                <a:lnTo>
                  <a:pt x="12556" y="4843"/>
                </a:lnTo>
                <a:lnTo>
                  <a:pt x="12970" y="5670"/>
                </a:lnTo>
                <a:lnTo>
                  <a:pt x="13189" y="6157"/>
                </a:lnTo>
                <a:lnTo>
                  <a:pt x="13383" y="6643"/>
                </a:lnTo>
                <a:lnTo>
                  <a:pt x="13578" y="7154"/>
                </a:lnTo>
                <a:lnTo>
                  <a:pt x="13724" y="7665"/>
                </a:lnTo>
                <a:lnTo>
                  <a:pt x="13870" y="8176"/>
                </a:lnTo>
                <a:lnTo>
                  <a:pt x="13992" y="8687"/>
                </a:lnTo>
                <a:lnTo>
                  <a:pt x="14089" y="9222"/>
                </a:lnTo>
                <a:lnTo>
                  <a:pt x="14138" y="9733"/>
                </a:lnTo>
                <a:lnTo>
                  <a:pt x="13967" y="9563"/>
                </a:lnTo>
                <a:lnTo>
                  <a:pt x="13773" y="9393"/>
                </a:lnTo>
                <a:lnTo>
                  <a:pt x="13578" y="9222"/>
                </a:lnTo>
                <a:lnTo>
                  <a:pt x="13383" y="9101"/>
                </a:lnTo>
                <a:lnTo>
                  <a:pt x="13213" y="9003"/>
                </a:lnTo>
                <a:lnTo>
                  <a:pt x="13043" y="8930"/>
                </a:lnTo>
                <a:lnTo>
                  <a:pt x="12702" y="8833"/>
                </a:lnTo>
                <a:lnTo>
                  <a:pt x="12337" y="8784"/>
                </a:lnTo>
                <a:lnTo>
                  <a:pt x="11972" y="8760"/>
                </a:lnTo>
                <a:lnTo>
                  <a:pt x="11631" y="8760"/>
                </a:lnTo>
                <a:lnTo>
                  <a:pt x="11315" y="8833"/>
                </a:lnTo>
                <a:lnTo>
                  <a:pt x="10999" y="8930"/>
                </a:lnTo>
                <a:lnTo>
                  <a:pt x="10682" y="9052"/>
                </a:lnTo>
                <a:lnTo>
                  <a:pt x="10390" y="9222"/>
                </a:lnTo>
                <a:lnTo>
                  <a:pt x="10220" y="9295"/>
                </a:lnTo>
                <a:lnTo>
                  <a:pt x="10074" y="9417"/>
                </a:lnTo>
                <a:lnTo>
                  <a:pt x="10123" y="9271"/>
                </a:lnTo>
                <a:lnTo>
                  <a:pt x="10171" y="9125"/>
                </a:lnTo>
                <a:lnTo>
                  <a:pt x="10220" y="8833"/>
                </a:lnTo>
                <a:lnTo>
                  <a:pt x="10244" y="8225"/>
                </a:lnTo>
                <a:lnTo>
                  <a:pt x="10269" y="7738"/>
                </a:lnTo>
                <a:lnTo>
                  <a:pt x="10269" y="7227"/>
                </a:lnTo>
                <a:lnTo>
                  <a:pt x="10244" y="6230"/>
                </a:lnTo>
                <a:lnTo>
                  <a:pt x="10171" y="4186"/>
                </a:lnTo>
                <a:lnTo>
                  <a:pt x="10171" y="3772"/>
                </a:lnTo>
                <a:lnTo>
                  <a:pt x="10171" y="3310"/>
                </a:lnTo>
                <a:lnTo>
                  <a:pt x="10147" y="2872"/>
                </a:lnTo>
                <a:lnTo>
                  <a:pt x="10123" y="2653"/>
                </a:lnTo>
                <a:lnTo>
                  <a:pt x="10074" y="2458"/>
                </a:lnTo>
                <a:lnTo>
                  <a:pt x="10050" y="2409"/>
                </a:lnTo>
                <a:lnTo>
                  <a:pt x="10025" y="2385"/>
                </a:lnTo>
                <a:lnTo>
                  <a:pt x="9952" y="2361"/>
                </a:lnTo>
                <a:lnTo>
                  <a:pt x="9879" y="2385"/>
                </a:lnTo>
                <a:lnTo>
                  <a:pt x="9831" y="2458"/>
                </a:lnTo>
                <a:lnTo>
                  <a:pt x="9782" y="2628"/>
                </a:lnTo>
                <a:lnTo>
                  <a:pt x="9733" y="2823"/>
                </a:lnTo>
                <a:lnTo>
                  <a:pt x="9709" y="3042"/>
                </a:lnTo>
                <a:lnTo>
                  <a:pt x="9685" y="3237"/>
                </a:lnTo>
                <a:lnTo>
                  <a:pt x="9685" y="3650"/>
                </a:lnTo>
                <a:lnTo>
                  <a:pt x="9685" y="4040"/>
                </a:lnTo>
                <a:lnTo>
                  <a:pt x="9709" y="4989"/>
                </a:lnTo>
                <a:lnTo>
                  <a:pt x="9758" y="5913"/>
                </a:lnTo>
                <a:lnTo>
                  <a:pt x="9782" y="6862"/>
                </a:lnTo>
                <a:lnTo>
                  <a:pt x="9782" y="7787"/>
                </a:lnTo>
                <a:lnTo>
                  <a:pt x="9733" y="8638"/>
                </a:lnTo>
                <a:lnTo>
                  <a:pt x="9685" y="8930"/>
                </a:lnTo>
                <a:lnTo>
                  <a:pt x="9660" y="9198"/>
                </a:lnTo>
                <a:lnTo>
                  <a:pt x="9441" y="9052"/>
                </a:lnTo>
                <a:lnTo>
                  <a:pt x="9222" y="8930"/>
                </a:lnTo>
                <a:lnTo>
                  <a:pt x="8979" y="8833"/>
                </a:lnTo>
                <a:lnTo>
                  <a:pt x="8711" y="8760"/>
                </a:lnTo>
                <a:lnTo>
                  <a:pt x="8444" y="8711"/>
                </a:lnTo>
                <a:lnTo>
                  <a:pt x="7690" y="8711"/>
                </a:lnTo>
                <a:lnTo>
                  <a:pt x="7325" y="8784"/>
                </a:lnTo>
                <a:lnTo>
                  <a:pt x="6960" y="8882"/>
                </a:lnTo>
                <a:lnTo>
                  <a:pt x="6619" y="8979"/>
                </a:lnTo>
                <a:lnTo>
                  <a:pt x="6278" y="9125"/>
                </a:lnTo>
                <a:lnTo>
                  <a:pt x="5913" y="9295"/>
                </a:lnTo>
                <a:lnTo>
                  <a:pt x="5548" y="9514"/>
                </a:lnTo>
                <a:lnTo>
                  <a:pt x="5548" y="9393"/>
                </a:lnTo>
                <a:lnTo>
                  <a:pt x="5548" y="9295"/>
                </a:lnTo>
                <a:lnTo>
                  <a:pt x="5646" y="8760"/>
                </a:lnTo>
                <a:lnTo>
                  <a:pt x="5792" y="8249"/>
                </a:lnTo>
                <a:lnTo>
                  <a:pt x="5938" y="7763"/>
                </a:lnTo>
                <a:lnTo>
                  <a:pt x="6132" y="7252"/>
                </a:lnTo>
                <a:lnTo>
                  <a:pt x="6400" y="6473"/>
                </a:lnTo>
                <a:lnTo>
                  <a:pt x="6570" y="6084"/>
                </a:lnTo>
                <a:lnTo>
                  <a:pt x="6741" y="5719"/>
                </a:lnTo>
                <a:lnTo>
                  <a:pt x="7227" y="4867"/>
                </a:lnTo>
                <a:lnTo>
                  <a:pt x="7738" y="4015"/>
                </a:lnTo>
                <a:lnTo>
                  <a:pt x="8249" y="3212"/>
                </a:lnTo>
                <a:lnTo>
                  <a:pt x="8492" y="2799"/>
                </a:lnTo>
                <a:lnTo>
                  <a:pt x="8590" y="2580"/>
                </a:lnTo>
                <a:lnTo>
                  <a:pt x="8687" y="2361"/>
                </a:lnTo>
                <a:lnTo>
                  <a:pt x="8663" y="2312"/>
                </a:lnTo>
                <a:lnTo>
                  <a:pt x="8638" y="2263"/>
                </a:lnTo>
                <a:lnTo>
                  <a:pt x="8590" y="2239"/>
                </a:lnTo>
                <a:lnTo>
                  <a:pt x="8517" y="2263"/>
                </a:lnTo>
                <a:lnTo>
                  <a:pt x="8371" y="2434"/>
                </a:lnTo>
                <a:lnTo>
                  <a:pt x="8225" y="2580"/>
                </a:lnTo>
                <a:lnTo>
                  <a:pt x="7933" y="2920"/>
                </a:lnTo>
                <a:lnTo>
                  <a:pt x="7690" y="3285"/>
                </a:lnTo>
                <a:lnTo>
                  <a:pt x="7422" y="3650"/>
                </a:lnTo>
                <a:lnTo>
                  <a:pt x="7154" y="4064"/>
                </a:lnTo>
                <a:lnTo>
                  <a:pt x="6911" y="4478"/>
                </a:lnTo>
                <a:lnTo>
                  <a:pt x="6424" y="5329"/>
                </a:lnTo>
                <a:lnTo>
                  <a:pt x="6230" y="5694"/>
                </a:lnTo>
                <a:lnTo>
                  <a:pt x="6059" y="6084"/>
                </a:lnTo>
                <a:lnTo>
                  <a:pt x="5767" y="6838"/>
                </a:lnTo>
                <a:lnTo>
                  <a:pt x="5621" y="7227"/>
                </a:lnTo>
                <a:lnTo>
                  <a:pt x="5402" y="7933"/>
                </a:lnTo>
                <a:lnTo>
                  <a:pt x="5281" y="8346"/>
                </a:lnTo>
                <a:lnTo>
                  <a:pt x="5159" y="8784"/>
                </a:lnTo>
                <a:lnTo>
                  <a:pt x="5086" y="9174"/>
                </a:lnTo>
                <a:lnTo>
                  <a:pt x="5062" y="9514"/>
                </a:lnTo>
                <a:lnTo>
                  <a:pt x="4916" y="9393"/>
                </a:lnTo>
                <a:lnTo>
                  <a:pt x="4770" y="9295"/>
                </a:lnTo>
                <a:lnTo>
                  <a:pt x="4478" y="9101"/>
                </a:lnTo>
                <a:lnTo>
                  <a:pt x="4283" y="9003"/>
                </a:lnTo>
                <a:lnTo>
                  <a:pt x="4088" y="8930"/>
                </a:lnTo>
                <a:lnTo>
                  <a:pt x="3869" y="8857"/>
                </a:lnTo>
                <a:lnTo>
                  <a:pt x="3650" y="8809"/>
                </a:lnTo>
                <a:lnTo>
                  <a:pt x="3212" y="8760"/>
                </a:lnTo>
                <a:lnTo>
                  <a:pt x="2774" y="8736"/>
                </a:lnTo>
                <a:lnTo>
                  <a:pt x="2507" y="8760"/>
                </a:lnTo>
                <a:lnTo>
                  <a:pt x="2215" y="8784"/>
                </a:lnTo>
                <a:lnTo>
                  <a:pt x="1874" y="8857"/>
                </a:lnTo>
                <a:lnTo>
                  <a:pt x="1558" y="8930"/>
                </a:lnTo>
                <a:lnTo>
                  <a:pt x="1241" y="9052"/>
                </a:lnTo>
                <a:lnTo>
                  <a:pt x="949" y="9198"/>
                </a:lnTo>
                <a:lnTo>
                  <a:pt x="682" y="9393"/>
                </a:lnTo>
                <a:lnTo>
                  <a:pt x="463" y="9612"/>
                </a:lnTo>
                <a:lnTo>
                  <a:pt x="584" y="9198"/>
                </a:lnTo>
                <a:lnTo>
                  <a:pt x="682" y="8809"/>
                </a:lnTo>
                <a:lnTo>
                  <a:pt x="803" y="8322"/>
                </a:lnTo>
                <a:lnTo>
                  <a:pt x="925" y="7836"/>
                </a:lnTo>
                <a:lnTo>
                  <a:pt x="1095" y="7373"/>
                </a:lnTo>
                <a:lnTo>
                  <a:pt x="1266" y="6911"/>
                </a:lnTo>
                <a:lnTo>
                  <a:pt x="1460" y="6497"/>
                </a:lnTo>
                <a:lnTo>
                  <a:pt x="1679" y="6108"/>
                </a:lnTo>
                <a:lnTo>
                  <a:pt x="1923" y="5719"/>
                </a:lnTo>
                <a:lnTo>
                  <a:pt x="2166" y="5329"/>
                </a:lnTo>
                <a:lnTo>
                  <a:pt x="2458" y="4964"/>
                </a:lnTo>
                <a:lnTo>
                  <a:pt x="2726" y="4624"/>
                </a:lnTo>
                <a:lnTo>
                  <a:pt x="3042" y="4283"/>
                </a:lnTo>
                <a:lnTo>
                  <a:pt x="3334" y="3942"/>
                </a:lnTo>
                <a:lnTo>
                  <a:pt x="3675" y="3626"/>
                </a:lnTo>
                <a:lnTo>
                  <a:pt x="4015" y="3358"/>
                </a:lnTo>
                <a:lnTo>
                  <a:pt x="4356" y="3091"/>
                </a:lnTo>
                <a:lnTo>
                  <a:pt x="4721" y="2847"/>
                </a:lnTo>
                <a:lnTo>
                  <a:pt x="5110" y="2604"/>
                </a:lnTo>
                <a:lnTo>
                  <a:pt x="5500" y="2409"/>
                </a:lnTo>
                <a:lnTo>
                  <a:pt x="5889" y="2239"/>
                </a:lnTo>
                <a:lnTo>
                  <a:pt x="6303" y="2069"/>
                </a:lnTo>
                <a:lnTo>
                  <a:pt x="6716" y="1947"/>
                </a:lnTo>
                <a:lnTo>
                  <a:pt x="7130" y="1825"/>
                </a:lnTo>
                <a:lnTo>
                  <a:pt x="7568" y="1704"/>
                </a:lnTo>
                <a:lnTo>
                  <a:pt x="8006" y="1631"/>
                </a:lnTo>
                <a:lnTo>
                  <a:pt x="8444" y="1558"/>
                </a:lnTo>
                <a:lnTo>
                  <a:pt x="8882" y="1509"/>
                </a:lnTo>
                <a:lnTo>
                  <a:pt x="9320" y="1485"/>
                </a:lnTo>
                <a:lnTo>
                  <a:pt x="9782" y="1460"/>
                </a:lnTo>
                <a:close/>
                <a:moveTo>
                  <a:pt x="9855" y="1"/>
                </a:moveTo>
                <a:lnTo>
                  <a:pt x="9782" y="49"/>
                </a:lnTo>
                <a:lnTo>
                  <a:pt x="9709" y="146"/>
                </a:lnTo>
                <a:lnTo>
                  <a:pt x="9660" y="292"/>
                </a:lnTo>
                <a:lnTo>
                  <a:pt x="9612" y="438"/>
                </a:lnTo>
                <a:lnTo>
                  <a:pt x="9612" y="560"/>
                </a:lnTo>
                <a:lnTo>
                  <a:pt x="9587" y="779"/>
                </a:lnTo>
                <a:lnTo>
                  <a:pt x="9612" y="998"/>
                </a:lnTo>
                <a:lnTo>
                  <a:pt x="9174" y="1022"/>
                </a:lnTo>
                <a:lnTo>
                  <a:pt x="8760" y="1047"/>
                </a:lnTo>
                <a:lnTo>
                  <a:pt x="8346" y="1095"/>
                </a:lnTo>
                <a:lnTo>
                  <a:pt x="7933" y="1168"/>
                </a:lnTo>
                <a:lnTo>
                  <a:pt x="7519" y="1241"/>
                </a:lnTo>
                <a:lnTo>
                  <a:pt x="7130" y="1339"/>
                </a:lnTo>
                <a:lnTo>
                  <a:pt x="6716" y="1460"/>
                </a:lnTo>
                <a:lnTo>
                  <a:pt x="6327" y="1582"/>
                </a:lnTo>
                <a:lnTo>
                  <a:pt x="5938" y="1728"/>
                </a:lnTo>
                <a:lnTo>
                  <a:pt x="5548" y="1898"/>
                </a:lnTo>
                <a:lnTo>
                  <a:pt x="5183" y="2069"/>
                </a:lnTo>
                <a:lnTo>
                  <a:pt x="4818" y="2263"/>
                </a:lnTo>
                <a:lnTo>
                  <a:pt x="4453" y="2482"/>
                </a:lnTo>
                <a:lnTo>
                  <a:pt x="4113" y="2726"/>
                </a:lnTo>
                <a:lnTo>
                  <a:pt x="3772" y="2969"/>
                </a:lnTo>
                <a:lnTo>
                  <a:pt x="3456" y="3237"/>
                </a:lnTo>
                <a:lnTo>
                  <a:pt x="3115" y="3553"/>
                </a:lnTo>
                <a:lnTo>
                  <a:pt x="2799" y="3869"/>
                </a:lnTo>
                <a:lnTo>
                  <a:pt x="2507" y="4210"/>
                </a:lnTo>
                <a:lnTo>
                  <a:pt x="2215" y="4551"/>
                </a:lnTo>
                <a:lnTo>
                  <a:pt x="1947" y="4916"/>
                </a:lnTo>
                <a:lnTo>
                  <a:pt x="1704" y="5305"/>
                </a:lnTo>
                <a:lnTo>
                  <a:pt x="1217" y="6084"/>
                </a:lnTo>
                <a:lnTo>
                  <a:pt x="998" y="6497"/>
                </a:lnTo>
                <a:lnTo>
                  <a:pt x="803" y="6960"/>
                </a:lnTo>
                <a:lnTo>
                  <a:pt x="633" y="7398"/>
                </a:lnTo>
                <a:lnTo>
                  <a:pt x="487" y="7860"/>
                </a:lnTo>
                <a:lnTo>
                  <a:pt x="244" y="8857"/>
                </a:lnTo>
                <a:lnTo>
                  <a:pt x="122" y="9344"/>
                </a:lnTo>
                <a:lnTo>
                  <a:pt x="25" y="9831"/>
                </a:lnTo>
                <a:lnTo>
                  <a:pt x="1" y="10001"/>
                </a:lnTo>
                <a:lnTo>
                  <a:pt x="25" y="10171"/>
                </a:lnTo>
                <a:lnTo>
                  <a:pt x="49" y="10317"/>
                </a:lnTo>
                <a:lnTo>
                  <a:pt x="122" y="10463"/>
                </a:lnTo>
                <a:lnTo>
                  <a:pt x="171" y="10512"/>
                </a:lnTo>
                <a:lnTo>
                  <a:pt x="219" y="10536"/>
                </a:lnTo>
                <a:lnTo>
                  <a:pt x="268" y="10512"/>
                </a:lnTo>
                <a:lnTo>
                  <a:pt x="317" y="10463"/>
                </a:lnTo>
                <a:lnTo>
                  <a:pt x="365" y="10463"/>
                </a:lnTo>
                <a:lnTo>
                  <a:pt x="390" y="10439"/>
                </a:lnTo>
                <a:lnTo>
                  <a:pt x="609" y="10196"/>
                </a:lnTo>
                <a:lnTo>
                  <a:pt x="803" y="9952"/>
                </a:lnTo>
                <a:lnTo>
                  <a:pt x="1047" y="9758"/>
                </a:lnTo>
                <a:lnTo>
                  <a:pt x="1168" y="9660"/>
                </a:lnTo>
                <a:lnTo>
                  <a:pt x="1314" y="9587"/>
                </a:lnTo>
                <a:lnTo>
                  <a:pt x="1655" y="9417"/>
                </a:lnTo>
                <a:lnTo>
                  <a:pt x="2020" y="9320"/>
                </a:lnTo>
                <a:lnTo>
                  <a:pt x="2409" y="9271"/>
                </a:lnTo>
                <a:lnTo>
                  <a:pt x="2774" y="9247"/>
                </a:lnTo>
                <a:lnTo>
                  <a:pt x="3139" y="9247"/>
                </a:lnTo>
                <a:lnTo>
                  <a:pt x="3480" y="9295"/>
                </a:lnTo>
                <a:lnTo>
                  <a:pt x="3821" y="9393"/>
                </a:lnTo>
                <a:lnTo>
                  <a:pt x="4137" y="9514"/>
                </a:lnTo>
                <a:lnTo>
                  <a:pt x="4405" y="9660"/>
                </a:lnTo>
                <a:lnTo>
                  <a:pt x="4648" y="9855"/>
                </a:lnTo>
                <a:lnTo>
                  <a:pt x="4745" y="9952"/>
                </a:lnTo>
                <a:lnTo>
                  <a:pt x="4818" y="10074"/>
                </a:lnTo>
                <a:lnTo>
                  <a:pt x="4916" y="10196"/>
                </a:lnTo>
                <a:lnTo>
                  <a:pt x="5037" y="10293"/>
                </a:lnTo>
                <a:lnTo>
                  <a:pt x="5110" y="10317"/>
                </a:lnTo>
                <a:lnTo>
                  <a:pt x="5208" y="10293"/>
                </a:lnTo>
                <a:lnTo>
                  <a:pt x="5281" y="10244"/>
                </a:lnTo>
                <a:lnTo>
                  <a:pt x="5329" y="10171"/>
                </a:lnTo>
                <a:lnTo>
                  <a:pt x="5329" y="10147"/>
                </a:lnTo>
                <a:lnTo>
                  <a:pt x="5548" y="10050"/>
                </a:lnTo>
                <a:lnTo>
                  <a:pt x="5767" y="9904"/>
                </a:lnTo>
                <a:lnTo>
                  <a:pt x="5962" y="9782"/>
                </a:lnTo>
                <a:lnTo>
                  <a:pt x="6181" y="9660"/>
                </a:lnTo>
                <a:lnTo>
                  <a:pt x="6473" y="9514"/>
                </a:lnTo>
                <a:lnTo>
                  <a:pt x="6789" y="9393"/>
                </a:lnTo>
                <a:lnTo>
                  <a:pt x="7106" y="9295"/>
                </a:lnTo>
                <a:lnTo>
                  <a:pt x="7422" y="9222"/>
                </a:lnTo>
                <a:lnTo>
                  <a:pt x="7738" y="9149"/>
                </a:lnTo>
                <a:lnTo>
                  <a:pt x="8371" y="9149"/>
                </a:lnTo>
                <a:lnTo>
                  <a:pt x="8687" y="9222"/>
                </a:lnTo>
                <a:lnTo>
                  <a:pt x="8833" y="9271"/>
                </a:lnTo>
                <a:lnTo>
                  <a:pt x="8979" y="9320"/>
                </a:lnTo>
                <a:lnTo>
                  <a:pt x="9101" y="9393"/>
                </a:lnTo>
                <a:lnTo>
                  <a:pt x="9198" y="9490"/>
                </a:lnTo>
                <a:lnTo>
                  <a:pt x="9417" y="9685"/>
                </a:lnTo>
                <a:lnTo>
                  <a:pt x="9587" y="9904"/>
                </a:lnTo>
                <a:lnTo>
                  <a:pt x="9587" y="10317"/>
                </a:lnTo>
                <a:lnTo>
                  <a:pt x="9612" y="10780"/>
                </a:lnTo>
                <a:lnTo>
                  <a:pt x="9636" y="11218"/>
                </a:lnTo>
                <a:lnTo>
                  <a:pt x="9636" y="11631"/>
                </a:lnTo>
                <a:lnTo>
                  <a:pt x="9612" y="12726"/>
                </a:lnTo>
                <a:lnTo>
                  <a:pt x="9587" y="13797"/>
                </a:lnTo>
                <a:lnTo>
                  <a:pt x="9587" y="14649"/>
                </a:lnTo>
                <a:lnTo>
                  <a:pt x="9587" y="15062"/>
                </a:lnTo>
                <a:lnTo>
                  <a:pt x="9587" y="15500"/>
                </a:lnTo>
                <a:lnTo>
                  <a:pt x="9563" y="16352"/>
                </a:lnTo>
                <a:lnTo>
                  <a:pt x="9563" y="16790"/>
                </a:lnTo>
                <a:lnTo>
                  <a:pt x="9612" y="17203"/>
                </a:lnTo>
                <a:lnTo>
                  <a:pt x="9660" y="17495"/>
                </a:lnTo>
                <a:lnTo>
                  <a:pt x="9758" y="17787"/>
                </a:lnTo>
                <a:lnTo>
                  <a:pt x="9879" y="18031"/>
                </a:lnTo>
                <a:lnTo>
                  <a:pt x="10025" y="18250"/>
                </a:lnTo>
                <a:lnTo>
                  <a:pt x="10220" y="18444"/>
                </a:lnTo>
                <a:lnTo>
                  <a:pt x="10439" y="18590"/>
                </a:lnTo>
                <a:lnTo>
                  <a:pt x="10707" y="18712"/>
                </a:lnTo>
                <a:lnTo>
                  <a:pt x="10853" y="18761"/>
                </a:lnTo>
                <a:lnTo>
                  <a:pt x="10999" y="18785"/>
                </a:lnTo>
                <a:lnTo>
                  <a:pt x="11291" y="18785"/>
                </a:lnTo>
                <a:lnTo>
                  <a:pt x="11412" y="18761"/>
                </a:lnTo>
                <a:lnTo>
                  <a:pt x="11534" y="18712"/>
                </a:lnTo>
                <a:lnTo>
                  <a:pt x="11631" y="18663"/>
                </a:lnTo>
                <a:lnTo>
                  <a:pt x="11753" y="18590"/>
                </a:lnTo>
                <a:lnTo>
                  <a:pt x="11948" y="18420"/>
                </a:lnTo>
                <a:lnTo>
                  <a:pt x="12094" y="18225"/>
                </a:lnTo>
                <a:lnTo>
                  <a:pt x="12215" y="18006"/>
                </a:lnTo>
                <a:lnTo>
                  <a:pt x="12313" y="17763"/>
                </a:lnTo>
                <a:lnTo>
                  <a:pt x="12386" y="17495"/>
                </a:lnTo>
                <a:lnTo>
                  <a:pt x="12386" y="17398"/>
                </a:lnTo>
                <a:lnTo>
                  <a:pt x="12361" y="17301"/>
                </a:lnTo>
                <a:lnTo>
                  <a:pt x="12313" y="17228"/>
                </a:lnTo>
                <a:lnTo>
                  <a:pt x="12215" y="17179"/>
                </a:lnTo>
                <a:lnTo>
                  <a:pt x="12142" y="17155"/>
                </a:lnTo>
                <a:lnTo>
                  <a:pt x="12045" y="17155"/>
                </a:lnTo>
                <a:lnTo>
                  <a:pt x="11972" y="17203"/>
                </a:lnTo>
                <a:lnTo>
                  <a:pt x="11899" y="17301"/>
                </a:lnTo>
                <a:lnTo>
                  <a:pt x="11802" y="17520"/>
                </a:lnTo>
                <a:lnTo>
                  <a:pt x="11729" y="17714"/>
                </a:lnTo>
                <a:lnTo>
                  <a:pt x="11704" y="17836"/>
                </a:lnTo>
                <a:lnTo>
                  <a:pt x="11631" y="17933"/>
                </a:lnTo>
                <a:lnTo>
                  <a:pt x="11558" y="18006"/>
                </a:lnTo>
                <a:lnTo>
                  <a:pt x="11461" y="18104"/>
                </a:lnTo>
                <a:lnTo>
                  <a:pt x="11364" y="18152"/>
                </a:lnTo>
                <a:lnTo>
                  <a:pt x="11266" y="18201"/>
                </a:lnTo>
                <a:lnTo>
                  <a:pt x="11145" y="18225"/>
                </a:lnTo>
                <a:lnTo>
                  <a:pt x="11023" y="18225"/>
                </a:lnTo>
                <a:lnTo>
                  <a:pt x="10926" y="18201"/>
                </a:lnTo>
                <a:lnTo>
                  <a:pt x="10804" y="18177"/>
                </a:lnTo>
                <a:lnTo>
                  <a:pt x="10609" y="18079"/>
                </a:lnTo>
                <a:lnTo>
                  <a:pt x="10488" y="17982"/>
                </a:lnTo>
                <a:lnTo>
                  <a:pt x="10366" y="17860"/>
                </a:lnTo>
                <a:lnTo>
                  <a:pt x="10293" y="17739"/>
                </a:lnTo>
                <a:lnTo>
                  <a:pt x="10220" y="17593"/>
                </a:lnTo>
                <a:lnTo>
                  <a:pt x="10171" y="17447"/>
                </a:lnTo>
                <a:lnTo>
                  <a:pt x="10123" y="17301"/>
                </a:lnTo>
                <a:lnTo>
                  <a:pt x="10074" y="16960"/>
                </a:lnTo>
                <a:lnTo>
                  <a:pt x="10074" y="16595"/>
                </a:lnTo>
                <a:lnTo>
                  <a:pt x="10074" y="16254"/>
                </a:lnTo>
                <a:lnTo>
                  <a:pt x="10098" y="15646"/>
                </a:lnTo>
                <a:lnTo>
                  <a:pt x="10123" y="14916"/>
                </a:lnTo>
                <a:lnTo>
                  <a:pt x="10123" y="14186"/>
                </a:lnTo>
                <a:lnTo>
                  <a:pt x="10098" y="13456"/>
                </a:lnTo>
                <a:lnTo>
                  <a:pt x="10123" y="12726"/>
                </a:lnTo>
                <a:lnTo>
                  <a:pt x="10147" y="12069"/>
                </a:lnTo>
                <a:lnTo>
                  <a:pt x="10171" y="11364"/>
                </a:lnTo>
                <a:lnTo>
                  <a:pt x="10171" y="10999"/>
                </a:lnTo>
                <a:lnTo>
                  <a:pt x="10147" y="10658"/>
                </a:lnTo>
                <a:lnTo>
                  <a:pt x="10098" y="10317"/>
                </a:lnTo>
                <a:lnTo>
                  <a:pt x="10001" y="10001"/>
                </a:lnTo>
                <a:lnTo>
                  <a:pt x="10050" y="9928"/>
                </a:lnTo>
                <a:lnTo>
                  <a:pt x="10244" y="9831"/>
                </a:lnTo>
                <a:lnTo>
                  <a:pt x="10415" y="9709"/>
                </a:lnTo>
                <a:lnTo>
                  <a:pt x="10585" y="9587"/>
                </a:lnTo>
                <a:lnTo>
                  <a:pt x="10780" y="9490"/>
                </a:lnTo>
                <a:lnTo>
                  <a:pt x="11096" y="9368"/>
                </a:lnTo>
                <a:lnTo>
                  <a:pt x="11437" y="9271"/>
                </a:lnTo>
                <a:lnTo>
                  <a:pt x="11777" y="9247"/>
                </a:lnTo>
                <a:lnTo>
                  <a:pt x="12142" y="9222"/>
                </a:lnTo>
                <a:lnTo>
                  <a:pt x="12313" y="9247"/>
                </a:lnTo>
                <a:lnTo>
                  <a:pt x="12507" y="9271"/>
                </a:lnTo>
                <a:lnTo>
                  <a:pt x="12702" y="9320"/>
                </a:lnTo>
                <a:lnTo>
                  <a:pt x="12872" y="9393"/>
                </a:lnTo>
                <a:lnTo>
                  <a:pt x="13043" y="9466"/>
                </a:lnTo>
                <a:lnTo>
                  <a:pt x="13213" y="9563"/>
                </a:lnTo>
                <a:lnTo>
                  <a:pt x="13383" y="9660"/>
                </a:lnTo>
                <a:lnTo>
                  <a:pt x="13529" y="9782"/>
                </a:lnTo>
                <a:lnTo>
                  <a:pt x="13919" y="10147"/>
                </a:lnTo>
                <a:lnTo>
                  <a:pt x="14113" y="10293"/>
                </a:lnTo>
                <a:lnTo>
                  <a:pt x="14235" y="10342"/>
                </a:lnTo>
                <a:lnTo>
                  <a:pt x="14357" y="10390"/>
                </a:lnTo>
                <a:lnTo>
                  <a:pt x="14478" y="10415"/>
                </a:lnTo>
                <a:lnTo>
                  <a:pt x="14576" y="10366"/>
                </a:lnTo>
                <a:lnTo>
                  <a:pt x="14624" y="10293"/>
                </a:lnTo>
                <a:lnTo>
                  <a:pt x="14649" y="10196"/>
                </a:lnTo>
                <a:lnTo>
                  <a:pt x="14892" y="10001"/>
                </a:lnTo>
                <a:lnTo>
                  <a:pt x="15038" y="9904"/>
                </a:lnTo>
                <a:lnTo>
                  <a:pt x="15184" y="9806"/>
                </a:lnTo>
                <a:lnTo>
                  <a:pt x="15500" y="9660"/>
                </a:lnTo>
                <a:lnTo>
                  <a:pt x="15841" y="9539"/>
                </a:lnTo>
                <a:lnTo>
                  <a:pt x="16181" y="9466"/>
                </a:lnTo>
                <a:lnTo>
                  <a:pt x="16522" y="9417"/>
                </a:lnTo>
                <a:lnTo>
                  <a:pt x="16887" y="9393"/>
                </a:lnTo>
                <a:lnTo>
                  <a:pt x="17252" y="9417"/>
                </a:lnTo>
                <a:lnTo>
                  <a:pt x="17617" y="9490"/>
                </a:lnTo>
                <a:lnTo>
                  <a:pt x="17958" y="9612"/>
                </a:lnTo>
                <a:lnTo>
                  <a:pt x="18298" y="9782"/>
                </a:lnTo>
                <a:lnTo>
                  <a:pt x="18493" y="9928"/>
                </a:lnTo>
                <a:lnTo>
                  <a:pt x="18688" y="10098"/>
                </a:lnTo>
                <a:lnTo>
                  <a:pt x="18907" y="10293"/>
                </a:lnTo>
                <a:lnTo>
                  <a:pt x="19004" y="10366"/>
                </a:lnTo>
                <a:lnTo>
                  <a:pt x="19126" y="10415"/>
                </a:lnTo>
                <a:lnTo>
                  <a:pt x="19150" y="10536"/>
                </a:lnTo>
                <a:lnTo>
                  <a:pt x="19174" y="10634"/>
                </a:lnTo>
                <a:lnTo>
                  <a:pt x="19247" y="10682"/>
                </a:lnTo>
                <a:lnTo>
                  <a:pt x="19320" y="10707"/>
                </a:lnTo>
                <a:lnTo>
                  <a:pt x="19418" y="10707"/>
                </a:lnTo>
                <a:lnTo>
                  <a:pt x="19515" y="10682"/>
                </a:lnTo>
                <a:lnTo>
                  <a:pt x="19588" y="10634"/>
                </a:lnTo>
                <a:lnTo>
                  <a:pt x="19637" y="10561"/>
                </a:lnTo>
                <a:lnTo>
                  <a:pt x="19661" y="10463"/>
                </a:lnTo>
                <a:lnTo>
                  <a:pt x="19588" y="9977"/>
                </a:lnTo>
                <a:lnTo>
                  <a:pt x="19515" y="9490"/>
                </a:lnTo>
                <a:lnTo>
                  <a:pt x="19418" y="9028"/>
                </a:lnTo>
                <a:lnTo>
                  <a:pt x="19320" y="8541"/>
                </a:lnTo>
                <a:lnTo>
                  <a:pt x="19199" y="8055"/>
                </a:lnTo>
                <a:lnTo>
                  <a:pt x="19053" y="7592"/>
                </a:lnTo>
                <a:lnTo>
                  <a:pt x="18882" y="7106"/>
                </a:lnTo>
                <a:lnTo>
                  <a:pt x="18712" y="6668"/>
                </a:lnTo>
                <a:lnTo>
                  <a:pt x="18493" y="6205"/>
                </a:lnTo>
                <a:lnTo>
                  <a:pt x="18274" y="5767"/>
                </a:lnTo>
                <a:lnTo>
                  <a:pt x="18031" y="5354"/>
                </a:lnTo>
                <a:lnTo>
                  <a:pt x="17763" y="4940"/>
                </a:lnTo>
                <a:lnTo>
                  <a:pt x="17447" y="4575"/>
                </a:lnTo>
                <a:lnTo>
                  <a:pt x="17130" y="4210"/>
                </a:lnTo>
                <a:lnTo>
                  <a:pt x="16790" y="3869"/>
                </a:lnTo>
                <a:lnTo>
                  <a:pt x="16400" y="3529"/>
                </a:lnTo>
                <a:lnTo>
                  <a:pt x="15987" y="3212"/>
                </a:lnTo>
                <a:lnTo>
                  <a:pt x="15865" y="3139"/>
                </a:lnTo>
                <a:lnTo>
                  <a:pt x="15281" y="2774"/>
                </a:lnTo>
                <a:lnTo>
                  <a:pt x="14673" y="2409"/>
                </a:lnTo>
                <a:lnTo>
                  <a:pt x="14065" y="2093"/>
                </a:lnTo>
                <a:lnTo>
                  <a:pt x="13456" y="1777"/>
                </a:lnTo>
                <a:lnTo>
                  <a:pt x="13043" y="1582"/>
                </a:lnTo>
                <a:lnTo>
                  <a:pt x="12629" y="1436"/>
                </a:lnTo>
                <a:lnTo>
                  <a:pt x="12580" y="1387"/>
                </a:lnTo>
                <a:lnTo>
                  <a:pt x="12532" y="1363"/>
                </a:lnTo>
                <a:lnTo>
                  <a:pt x="12483" y="1363"/>
                </a:lnTo>
                <a:lnTo>
                  <a:pt x="11899" y="1217"/>
                </a:lnTo>
                <a:lnTo>
                  <a:pt x="11315" y="1095"/>
                </a:lnTo>
                <a:lnTo>
                  <a:pt x="10707" y="1022"/>
                </a:lnTo>
                <a:lnTo>
                  <a:pt x="10074" y="998"/>
                </a:lnTo>
                <a:lnTo>
                  <a:pt x="10025" y="657"/>
                </a:lnTo>
                <a:lnTo>
                  <a:pt x="10050" y="438"/>
                </a:lnTo>
                <a:lnTo>
                  <a:pt x="10098" y="219"/>
                </a:lnTo>
                <a:lnTo>
                  <a:pt x="10098" y="146"/>
                </a:lnTo>
                <a:lnTo>
                  <a:pt x="10074" y="98"/>
                </a:lnTo>
                <a:lnTo>
                  <a:pt x="10050" y="49"/>
                </a:lnTo>
                <a:lnTo>
                  <a:pt x="10001" y="25"/>
                </a:lnTo>
                <a:lnTo>
                  <a:pt x="995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4" name="Google Shape;2454;p49"/>
          <p:cNvSpPr/>
          <p:nvPr/>
        </p:nvSpPr>
        <p:spPr>
          <a:xfrm>
            <a:off x="1256644" y="1663710"/>
            <a:ext cx="329761" cy="233996"/>
          </a:xfrm>
          <a:custGeom>
            <a:avLst/>
            <a:gdLst/>
            <a:ahLst/>
            <a:cxnLst/>
            <a:rect l="l" t="t" r="r" b="b"/>
            <a:pathLst>
              <a:path w="19273" h="13676" extrusionOk="0">
                <a:moveTo>
                  <a:pt x="5354" y="536"/>
                </a:moveTo>
                <a:lnTo>
                  <a:pt x="6717" y="560"/>
                </a:lnTo>
                <a:lnTo>
                  <a:pt x="8079" y="633"/>
                </a:lnTo>
                <a:lnTo>
                  <a:pt x="10805" y="779"/>
                </a:lnTo>
                <a:lnTo>
                  <a:pt x="12143" y="804"/>
                </a:lnTo>
                <a:lnTo>
                  <a:pt x="13481" y="804"/>
                </a:lnTo>
                <a:lnTo>
                  <a:pt x="14795" y="779"/>
                </a:lnTo>
                <a:lnTo>
                  <a:pt x="16133" y="706"/>
                </a:lnTo>
                <a:lnTo>
                  <a:pt x="16571" y="706"/>
                </a:lnTo>
                <a:lnTo>
                  <a:pt x="16985" y="731"/>
                </a:lnTo>
                <a:lnTo>
                  <a:pt x="17861" y="804"/>
                </a:lnTo>
                <a:lnTo>
                  <a:pt x="18275" y="828"/>
                </a:lnTo>
                <a:lnTo>
                  <a:pt x="18494" y="852"/>
                </a:lnTo>
                <a:lnTo>
                  <a:pt x="18713" y="828"/>
                </a:lnTo>
                <a:lnTo>
                  <a:pt x="18713" y="828"/>
                </a:lnTo>
                <a:lnTo>
                  <a:pt x="18664" y="1096"/>
                </a:lnTo>
                <a:lnTo>
                  <a:pt x="18640" y="1363"/>
                </a:lnTo>
                <a:lnTo>
                  <a:pt x="18615" y="1534"/>
                </a:lnTo>
                <a:lnTo>
                  <a:pt x="18421" y="1461"/>
                </a:lnTo>
                <a:lnTo>
                  <a:pt x="18226" y="1363"/>
                </a:lnTo>
                <a:lnTo>
                  <a:pt x="17788" y="1144"/>
                </a:lnTo>
                <a:lnTo>
                  <a:pt x="17545" y="1047"/>
                </a:lnTo>
                <a:lnTo>
                  <a:pt x="17447" y="1023"/>
                </a:lnTo>
                <a:lnTo>
                  <a:pt x="17326" y="998"/>
                </a:lnTo>
                <a:lnTo>
                  <a:pt x="17277" y="1023"/>
                </a:lnTo>
                <a:lnTo>
                  <a:pt x="17253" y="1047"/>
                </a:lnTo>
                <a:lnTo>
                  <a:pt x="17228" y="1096"/>
                </a:lnTo>
                <a:lnTo>
                  <a:pt x="17253" y="1144"/>
                </a:lnTo>
                <a:lnTo>
                  <a:pt x="17326" y="1242"/>
                </a:lnTo>
                <a:lnTo>
                  <a:pt x="17399" y="1339"/>
                </a:lnTo>
                <a:lnTo>
                  <a:pt x="17642" y="1509"/>
                </a:lnTo>
                <a:lnTo>
                  <a:pt x="17885" y="1655"/>
                </a:lnTo>
                <a:lnTo>
                  <a:pt x="18104" y="1777"/>
                </a:lnTo>
                <a:lnTo>
                  <a:pt x="18445" y="1947"/>
                </a:lnTo>
                <a:lnTo>
                  <a:pt x="18153" y="2191"/>
                </a:lnTo>
                <a:lnTo>
                  <a:pt x="17788" y="2045"/>
                </a:lnTo>
                <a:lnTo>
                  <a:pt x="17423" y="1874"/>
                </a:lnTo>
                <a:lnTo>
                  <a:pt x="17107" y="1728"/>
                </a:lnTo>
                <a:lnTo>
                  <a:pt x="16912" y="1680"/>
                </a:lnTo>
                <a:lnTo>
                  <a:pt x="16742" y="1655"/>
                </a:lnTo>
                <a:lnTo>
                  <a:pt x="16669" y="1704"/>
                </a:lnTo>
                <a:lnTo>
                  <a:pt x="16620" y="1753"/>
                </a:lnTo>
                <a:lnTo>
                  <a:pt x="16620" y="1826"/>
                </a:lnTo>
                <a:lnTo>
                  <a:pt x="16693" y="1899"/>
                </a:lnTo>
                <a:lnTo>
                  <a:pt x="16985" y="2093"/>
                </a:lnTo>
                <a:lnTo>
                  <a:pt x="17301" y="2264"/>
                </a:lnTo>
                <a:lnTo>
                  <a:pt x="17520" y="2361"/>
                </a:lnTo>
                <a:lnTo>
                  <a:pt x="17739" y="2458"/>
                </a:lnTo>
                <a:lnTo>
                  <a:pt x="17618" y="2531"/>
                </a:lnTo>
                <a:lnTo>
                  <a:pt x="17545" y="2580"/>
                </a:lnTo>
                <a:lnTo>
                  <a:pt x="17253" y="2507"/>
                </a:lnTo>
                <a:lnTo>
                  <a:pt x="16961" y="2434"/>
                </a:lnTo>
                <a:lnTo>
                  <a:pt x="16450" y="2288"/>
                </a:lnTo>
                <a:lnTo>
                  <a:pt x="16182" y="2215"/>
                </a:lnTo>
                <a:lnTo>
                  <a:pt x="15890" y="2215"/>
                </a:lnTo>
                <a:lnTo>
                  <a:pt x="15866" y="2239"/>
                </a:lnTo>
                <a:lnTo>
                  <a:pt x="15866" y="2264"/>
                </a:lnTo>
                <a:lnTo>
                  <a:pt x="15866" y="2312"/>
                </a:lnTo>
                <a:lnTo>
                  <a:pt x="16060" y="2458"/>
                </a:lnTo>
                <a:lnTo>
                  <a:pt x="16279" y="2556"/>
                </a:lnTo>
                <a:lnTo>
                  <a:pt x="16498" y="2653"/>
                </a:lnTo>
                <a:lnTo>
                  <a:pt x="16742" y="2750"/>
                </a:lnTo>
                <a:lnTo>
                  <a:pt x="17034" y="2847"/>
                </a:lnTo>
                <a:lnTo>
                  <a:pt x="16717" y="3042"/>
                </a:lnTo>
                <a:lnTo>
                  <a:pt x="16425" y="3212"/>
                </a:lnTo>
                <a:lnTo>
                  <a:pt x="16109" y="3139"/>
                </a:lnTo>
                <a:lnTo>
                  <a:pt x="15793" y="3042"/>
                </a:lnTo>
                <a:lnTo>
                  <a:pt x="15647" y="2969"/>
                </a:lnTo>
                <a:lnTo>
                  <a:pt x="15501" y="2896"/>
                </a:lnTo>
                <a:lnTo>
                  <a:pt x="15330" y="2823"/>
                </a:lnTo>
                <a:lnTo>
                  <a:pt x="15184" y="2799"/>
                </a:lnTo>
                <a:lnTo>
                  <a:pt x="15136" y="2823"/>
                </a:lnTo>
                <a:lnTo>
                  <a:pt x="15136" y="2872"/>
                </a:lnTo>
                <a:lnTo>
                  <a:pt x="15160" y="2945"/>
                </a:lnTo>
                <a:lnTo>
                  <a:pt x="15209" y="2993"/>
                </a:lnTo>
                <a:lnTo>
                  <a:pt x="15306" y="3115"/>
                </a:lnTo>
                <a:lnTo>
                  <a:pt x="15452" y="3212"/>
                </a:lnTo>
                <a:lnTo>
                  <a:pt x="15598" y="3310"/>
                </a:lnTo>
                <a:lnTo>
                  <a:pt x="15793" y="3407"/>
                </a:lnTo>
                <a:lnTo>
                  <a:pt x="16012" y="3480"/>
                </a:lnTo>
                <a:lnTo>
                  <a:pt x="15720" y="3699"/>
                </a:lnTo>
                <a:lnTo>
                  <a:pt x="15379" y="3504"/>
                </a:lnTo>
                <a:lnTo>
                  <a:pt x="15014" y="3334"/>
                </a:lnTo>
                <a:lnTo>
                  <a:pt x="14819" y="3237"/>
                </a:lnTo>
                <a:lnTo>
                  <a:pt x="14625" y="3188"/>
                </a:lnTo>
                <a:lnTo>
                  <a:pt x="14552" y="3188"/>
                </a:lnTo>
                <a:lnTo>
                  <a:pt x="14479" y="3212"/>
                </a:lnTo>
                <a:lnTo>
                  <a:pt x="14357" y="3261"/>
                </a:lnTo>
                <a:lnTo>
                  <a:pt x="14333" y="3285"/>
                </a:lnTo>
                <a:lnTo>
                  <a:pt x="14333" y="3310"/>
                </a:lnTo>
                <a:lnTo>
                  <a:pt x="14454" y="3383"/>
                </a:lnTo>
                <a:lnTo>
                  <a:pt x="14552" y="3456"/>
                </a:lnTo>
                <a:lnTo>
                  <a:pt x="14990" y="3723"/>
                </a:lnTo>
                <a:lnTo>
                  <a:pt x="15379" y="3942"/>
                </a:lnTo>
                <a:lnTo>
                  <a:pt x="15038" y="4234"/>
                </a:lnTo>
                <a:lnTo>
                  <a:pt x="14698" y="4137"/>
                </a:lnTo>
                <a:lnTo>
                  <a:pt x="14357" y="3991"/>
                </a:lnTo>
                <a:lnTo>
                  <a:pt x="14138" y="3894"/>
                </a:lnTo>
                <a:lnTo>
                  <a:pt x="13943" y="3748"/>
                </a:lnTo>
                <a:lnTo>
                  <a:pt x="13554" y="3456"/>
                </a:lnTo>
                <a:lnTo>
                  <a:pt x="13530" y="3456"/>
                </a:lnTo>
                <a:lnTo>
                  <a:pt x="13505" y="3480"/>
                </a:lnTo>
                <a:lnTo>
                  <a:pt x="13530" y="3602"/>
                </a:lnTo>
                <a:lnTo>
                  <a:pt x="13554" y="3723"/>
                </a:lnTo>
                <a:lnTo>
                  <a:pt x="13627" y="3821"/>
                </a:lnTo>
                <a:lnTo>
                  <a:pt x="13724" y="3918"/>
                </a:lnTo>
                <a:lnTo>
                  <a:pt x="13919" y="4088"/>
                </a:lnTo>
                <a:lnTo>
                  <a:pt x="14114" y="4210"/>
                </a:lnTo>
                <a:lnTo>
                  <a:pt x="14381" y="4356"/>
                </a:lnTo>
                <a:lnTo>
                  <a:pt x="14698" y="4502"/>
                </a:lnTo>
                <a:lnTo>
                  <a:pt x="14479" y="4672"/>
                </a:lnTo>
                <a:lnTo>
                  <a:pt x="14357" y="4624"/>
                </a:lnTo>
                <a:lnTo>
                  <a:pt x="14041" y="4526"/>
                </a:lnTo>
                <a:lnTo>
                  <a:pt x="13749" y="4380"/>
                </a:lnTo>
                <a:lnTo>
                  <a:pt x="13505" y="4259"/>
                </a:lnTo>
                <a:lnTo>
                  <a:pt x="13262" y="4161"/>
                </a:lnTo>
                <a:lnTo>
                  <a:pt x="13019" y="4088"/>
                </a:lnTo>
                <a:lnTo>
                  <a:pt x="12897" y="4064"/>
                </a:lnTo>
                <a:lnTo>
                  <a:pt x="12751" y="4064"/>
                </a:lnTo>
                <a:lnTo>
                  <a:pt x="12727" y="4088"/>
                </a:lnTo>
                <a:lnTo>
                  <a:pt x="12702" y="4113"/>
                </a:lnTo>
                <a:lnTo>
                  <a:pt x="12702" y="4137"/>
                </a:lnTo>
                <a:lnTo>
                  <a:pt x="12727" y="4161"/>
                </a:lnTo>
                <a:lnTo>
                  <a:pt x="13213" y="4478"/>
                </a:lnTo>
                <a:lnTo>
                  <a:pt x="13724" y="4794"/>
                </a:lnTo>
                <a:lnTo>
                  <a:pt x="13919" y="4891"/>
                </a:lnTo>
                <a:lnTo>
                  <a:pt x="14138" y="4964"/>
                </a:lnTo>
                <a:lnTo>
                  <a:pt x="13797" y="5256"/>
                </a:lnTo>
                <a:lnTo>
                  <a:pt x="13554" y="5451"/>
                </a:lnTo>
                <a:lnTo>
                  <a:pt x="13530" y="5402"/>
                </a:lnTo>
                <a:lnTo>
                  <a:pt x="13481" y="5354"/>
                </a:lnTo>
                <a:lnTo>
                  <a:pt x="13067" y="5135"/>
                </a:lnTo>
                <a:lnTo>
                  <a:pt x="12678" y="4891"/>
                </a:lnTo>
                <a:lnTo>
                  <a:pt x="12508" y="4794"/>
                </a:lnTo>
                <a:lnTo>
                  <a:pt x="12337" y="4697"/>
                </a:lnTo>
                <a:lnTo>
                  <a:pt x="12167" y="4624"/>
                </a:lnTo>
                <a:lnTo>
                  <a:pt x="11972" y="4575"/>
                </a:lnTo>
                <a:lnTo>
                  <a:pt x="11948" y="4599"/>
                </a:lnTo>
                <a:lnTo>
                  <a:pt x="11924" y="4624"/>
                </a:lnTo>
                <a:lnTo>
                  <a:pt x="11899" y="4648"/>
                </a:lnTo>
                <a:lnTo>
                  <a:pt x="11924" y="4672"/>
                </a:lnTo>
                <a:lnTo>
                  <a:pt x="12045" y="4843"/>
                </a:lnTo>
                <a:lnTo>
                  <a:pt x="12191" y="4989"/>
                </a:lnTo>
                <a:lnTo>
                  <a:pt x="12532" y="5256"/>
                </a:lnTo>
                <a:lnTo>
                  <a:pt x="12897" y="5500"/>
                </a:lnTo>
                <a:lnTo>
                  <a:pt x="13262" y="5670"/>
                </a:lnTo>
                <a:lnTo>
                  <a:pt x="12921" y="5962"/>
                </a:lnTo>
                <a:lnTo>
                  <a:pt x="12824" y="5840"/>
                </a:lnTo>
                <a:lnTo>
                  <a:pt x="12678" y="5743"/>
                </a:lnTo>
                <a:lnTo>
                  <a:pt x="12362" y="5573"/>
                </a:lnTo>
                <a:lnTo>
                  <a:pt x="11948" y="5329"/>
                </a:lnTo>
                <a:lnTo>
                  <a:pt x="11705" y="5232"/>
                </a:lnTo>
                <a:lnTo>
                  <a:pt x="11486" y="5135"/>
                </a:lnTo>
                <a:lnTo>
                  <a:pt x="11388" y="5135"/>
                </a:lnTo>
                <a:lnTo>
                  <a:pt x="11340" y="5183"/>
                </a:lnTo>
                <a:lnTo>
                  <a:pt x="11291" y="5281"/>
                </a:lnTo>
                <a:lnTo>
                  <a:pt x="11291" y="5305"/>
                </a:lnTo>
                <a:lnTo>
                  <a:pt x="11315" y="5354"/>
                </a:lnTo>
                <a:lnTo>
                  <a:pt x="11388" y="5451"/>
                </a:lnTo>
                <a:lnTo>
                  <a:pt x="11461" y="5524"/>
                </a:lnTo>
                <a:lnTo>
                  <a:pt x="11632" y="5646"/>
                </a:lnTo>
                <a:lnTo>
                  <a:pt x="11997" y="5865"/>
                </a:lnTo>
                <a:lnTo>
                  <a:pt x="12459" y="6132"/>
                </a:lnTo>
                <a:lnTo>
                  <a:pt x="12605" y="6230"/>
                </a:lnTo>
                <a:lnTo>
                  <a:pt x="12313" y="6473"/>
                </a:lnTo>
                <a:lnTo>
                  <a:pt x="12289" y="6400"/>
                </a:lnTo>
                <a:lnTo>
                  <a:pt x="12264" y="6351"/>
                </a:lnTo>
                <a:lnTo>
                  <a:pt x="12216" y="6327"/>
                </a:lnTo>
                <a:lnTo>
                  <a:pt x="11997" y="6230"/>
                </a:lnTo>
                <a:lnTo>
                  <a:pt x="11802" y="6157"/>
                </a:lnTo>
                <a:lnTo>
                  <a:pt x="11364" y="6011"/>
                </a:lnTo>
                <a:lnTo>
                  <a:pt x="10853" y="5840"/>
                </a:lnTo>
                <a:lnTo>
                  <a:pt x="10659" y="5792"/>
                </a:lnTo>
                <a:lnTo>
                  <a:pt x="10561" y="5767"/>
                </a:lnTo>
                <a:lnTo>
                  <a:pt x="10488" y="5743"/>
                </a:lnTo>
                <a:lnTo>
                  <a:pt x="10440" y="5743"/>
                </a:lnTo>
                <a:lnTo>
                  <a:pt x="10440" y="5767"/>
                </a:lnTo>
                <a:lnTo>
                  <a:pt x="10440" y="5792"/>
                </a:lnTo>
                <a:lnTo>
                  <a:pt x="10537" y="5962"/>
                </a:lnTo>
                <a:lnTo>
                  <a:pt x="10659" y="6084"/>
                </a:lnTo>
                <a:lnTo>
                  <a:pt x="10805" y="6205"/>
                </a:lnTo>
                <a:lnTo>
                  <a:pt x="10999" y="6278"/>
                </a:lnTo>
                <a:lnTo>
                  <a:pt x="11510" y="6473"/>
                </a:lnTo>
                <a:lnTo>
                  <a:pt x="12021" y="6668"/>
                </a:lnTo>
                <a:lnTo>
                  <a:pt x="12070" y="6692"/>
                </a:lnTo>
                <a:lnTo>
                  <a:pt x="11510" y="7130"/>
                </a:lnTo>
                <a:lnTo>
                  <a:pt x="11461" y="7106"/>
                </a:lnTo>
                <a:lnTo>
                  <a:pt x="11291" y="6984"/>
                </a:lnTo>
                <a:lnTo>
                  <a:pt x="11072" y="6911"/>
                </a:lnTo>
                <a:lnTo>
                  <a:pt x="10853" y="6814"/>
                </a:lnTo>
                <a:lnTo>
                  <a:pt x="10659" y="6741"/>
                </a:lnTo>
                <a:lnTo>
                  <a:pt x="10221" y="6497"/>
                </a:lnTo>
                <a:lnTo>
                  <a:pt x="10002" y="6376"/>
                </a:lnTo>
                <a:lnTo>
                  <a:pt x="9783" y="6278"/>
                </a:lnTo>
                <a:lnTo>
                  <a:pt x="9710" y="6278"/>
                </a:lnTo>
                <a:lnTo>
                  <a:pt x="9637" y="6327"/>
                </a:lnTo>
                <a:lnTo>
                  <a:pt x="9612" y="6400"/>
                </a:lnTo>
                <a:lnTo>
                  <a:pt x="9637" y="6473"/>
                </a:lnTo>
                <a:lnTo>
                  <a:pt x="9710" y="6570"/>
                </a:lnTo>
                <a:lnTo>
                  <a:pt x="9783" y="6668"/>
                </a:lnTo>
                <a:lnTo>
                  <a:pt x="9977" y="6838"/>
                </a:lnTo>
                <a:lnTo>
                  <a:pt x="10221" y="6984"/>
                </a:lnTo>
                <a:lnTo>
                  <a:pt x="10440" y="7106"/>
                </a:lnTo>
                <a:lnTo>
                  <a:pt x="10756" y="7276"/>
                </a:lnTo>
                <a:lnTo>
                  <a:pt x="10950" y="7373"/>
                </a:lnTo>
                <a:lnTo>
                  <a:pt x="11121" y="7422"/>
                </a:lnTo>
                <a:lnTo>
                  <a:pt x="10780" y="7665"/>
                </a:lnTo>
                <a:lnTo>
                  <a:pt x="10561" y="7544"/>
                </a:lnTo>
                <a:lnTo>
                  <a:pt x="10342" y="7422"/>
                </a:lnTo>
                <a:lnTo>
                  <a:pt x="10099" y="7325"/>
                </a:lnTo>
                <a:lnTo>
                  <a:pt x="9880" y="7227"/>
                </a:lnTo>
                <a:lnTo>
                  <a:pt x="9369" y="6911"/>
                </a:lnTo>
                <a:lnTo>
                  <a:pt x="9296" y="6887"/>
                </a:lnTo>
                <a:lnTo>
                  <a:pt x="9199" y="6862"/>
                </a:lnTo>
                <a:lnTo>
                  <a:pt x="9077" y="6814"/>
                </a:lnTo>
                <a:lnTo>
                  <a:pt x="9028" y="6814"/>
                </a:lnTo>
                <a:lnTo>
                  <a:pt x="9028" y="6838"/>
                </a:lnTo>
                <a:lnTo>
                  <a:pt x="9028" y="6960"/>
                </a:lnTo>
                <a:lnTo>
                  <a:pt x="9053" y="7057"/>
                </a:lnTo>
                <a:lnTo>
                  <a:pt x="9101" y="7154"/>
                </a:lnTo>
                <a:lnTo>
                  <a:pt x="9174" y="7227"/>
                </a:lnTo>
                <a:lnTo>
                  <a:pt x="9345" y="7373"/>
                </a:lnTo>
                <a:lnTo>
                  <a:pt x="9539" y="7495"/>
                </a:lnTo>
                <a:lnTo>
                  <a:pt x="9904" y="7714"/>
                </a:lnTo>
                <a:lnTo>
                  <a:pt x="10123" y="7836"/>
                </a:lnTo>
                <a:lnTo>
                  <a:pt x="10342" y="7933"/>
                </a:lnTo>
                <a:lnTo>
                  <a:pt x="10050" y="8103"/>
                </a:lnTo>
                <a:lnTo>
                  <a:pt x="10002" y="8030"/>
                </a:lnTo>
                <a:lnTo>
                  <a:pt x="9904" y="7982"/>
                </a:lnTo>
                <a:lnTo>
                  <a:pt x="9564" y="7884"/>
                </a:lnTo>
                <a:lnTo>
                  <a:pt x="9223" y="7763"/>
                </a:lnTo>
                <a:lnTo>
                  <a:pt x="8882" y="7617"/>
                </a:lnTo>
                <a:lnTo>
                  <a:pt x="8566" y="7471"/>
                </a:lnTo>
                <a:lnTo>
                  <a:pt x="8250" y="7300"/>
                </a:lnTo>
                <a:lnTo>
                  <a:pt x="7933" y="7130"/>
                </a:lnTo>
                <a:lnTo>
                  <a:pt x="7349" y="6716"/>
                </a:lnTo>
                <a:lnTo>
                  <a:pt x="6765" y="6303"/>
                </a:lnTo>
                <a:lnTo>
                  <a:pt x="6206" y="5865"/>
                </a:lnTo>
                <a:lnTo>
                  <a:pt x="5086" y="4940"/>
                </a:lnTo>
                <a:lnTo>
                  <a:pt x="4527" y="4502"/>
                </a:lnTo>
                <a:lnTo>
                  <a:pt x="3943" y="4064"/>
                </a:lnTo>
                <a:lnTo>
                  <a:pt x="3359" y="3650"/>
                </a:lnTo>
                <a:lnTo>
                  <a:pt x="2751" y="3237"/>
                </a:lnTo>
                <a:lnTo>
                  <a:pt x="1510" y="2458"/>
                </a:lnTo>
                <a:lnTo>
                  <a:pt x="1072" y="2142"/>
                </a:lnTo>
                <a:lnTo>
                  <a:pt x="853" y="1996"/>
                </a:lnTo>
                <a:lnTo>
                  <a:pt x="609" y="1850"/>
                </a:lnTo>
                <a:lnTo>
                  <a:pt x="609" y="1412"/>
                </a:lnTo>
                <a:lnTo>
                  <a:pt x="585" y="998"/>
                </a:lnTo>
                <a:lnTo>
                  <a:pt x="561" y="779"/>
                </a:lnTo>
                <a:lnTo>
                  <a:pt x="585" y="585"/>
                </a:lnTo>
                <a:lnTo>
                  <a:pt x="780" y="560"/>
                </a:lnTo>
                <a:lnTo>
                  <a:pt x="974" y="536"/>
                </a:lnTo>
                <a:lnTo>
                  <a:pt x="1364" y="560"/>
                </a:lnTo>
                <a:lnTo>
                  <a:pt x="2580" y="560"/>
                </a:lnTo>
                <a:lnTo>
                  <a:pt x="3967" y="536"/>
                </a:lnTo>
                <a:close/>
                <a:moveTo>
                  <a:pt x="609" y="2312"/>
                </a:moveTo>
                <a:lnTo>
                  <a:pt x="804" y="2507"/>
                </a:lnTo>
                <a:lnTo>
                  <a:pt x="1023" y="2677"/>
                </a:lnTo>
                <a:lnTo>
                  <a:pt x="1461" y="2993"/>
                </a:lnTo>
                <a:lnTo>
                  <a:pt x="2361" y="3577"/>
                </a:lnTo>
                <a:lnTo>
                  <a:pt x="3042" y="4040"/>
                </a:lnTo>
                <a:lnTo>
                  <a:pt x="3699" y="4526"/>
                </a:lnTo>
                <a:lnTo>
                  <a:pt x="4332" y="5013"/>
                </a:lnTo>
                <a:lnTo>
                  <a:pt x="4965" y="5524"/>
                </a:lnTo>
                <a:lnTo>
                  <a:pt x="6011" y="6376"/>
                </a:lnTo>
                <a:lnTo>
                  <a:pt x="6546" y="6814"/>
                </a:lnTo>
                <a:lnTo>
                  <a:pt x="7106" y="7203"/>
                </a:lnTo>
                <a:lnTo>
                  <a:pt x="7690" y="7592"/>
                </a:lnTo>
                <a:lnTo>
                  <a:pt x="8274" y="7933"/>
                </a:lnTo>
                <a:lnTo>
                  <a:pt x="8590" y="8079"/>
                </a:lnTo>
                <a:lnTo>
                  <a:pt x="8907" y="8225"/>
                </a:lnTo>
                <a:lnTo>
                  <a:pt x="9223" y="8347"/>
                </a:lnTo>
                <a:lnTo>
                  <a:pt x="9539" y="8444"/>
                </a:lnTo>
                <a:lnTo>
                  <a:pt x="9515" y="8493"/>
                </a:lnTo>
                <a:lnTo>
                  <a:pt x="9491" y="8541"/>
                </a:lnTo>
                <a:lnTo>
                  <a:pt x="9515" y="8639"/>
                </a:lnTo>
                <a:lnTo>
                  <a:pt x="9539" y="8663"/>
                </a:lnTo>
                <a:lnTo>
                  <a:pt x="9564" y="8687"/>
                </a:lnTo>
                <a:lnTo>
                  <a:pt x="9612" y="8712"/>
                </a:lnTo>
                <a:lnTo>
                  <a:pt x="9661" y="8712"/>
                </a:lnTo>
                <a:lnTo>
                  <a:pt x="9880" y="8639"/>
                </a:lnTo>
                <a:lnTo>
                  <a:pt x="10099" y="8541"/>
                </a:lnTo>
                <a:lnTo>
                  <a:pt x="10537" y="8322"/>
                </a:lnTo>
                <a:lnTo>
                  <a:pt x="10950" y="8079"/>
                </a:lnTo>
                <a:lnTo>
                  <a:pt x="11340" y="7836"/>
                </a:lnTo>
                <a:lnTo>
                  <a:pt x="11656" y="7617"/>
                </a:lnTo>
                <a:lnTo>
                  <a:pt x="11972" y="7373"/>
                </a:lnTo>
                <a:lnTo>
                  <a:pt x="12605" y="6862"/>
                </a:lnTo>
                <a:lnTo>
                  <a:pt x="13213" y="6327"/>
                </a:lnTo>
                <a:lnTo>
                  <a:pt x="13846" y="5816"/>
                </a:lnTo>
                <a:lnTo>
                  <a:pt x="15257" y="4672"/>
                </a:lnTo>
                <a:lnTo>
                  <a:pt x="15987" y="4113"/>
                </a:lnTo>
                <a:lnTo>
                  <a:pt x="16352" y="3845"/>
                </a:lnTo>
                <a:lnTo>
                  <a:pt x="16742" y="3602"/>
                </a:lnTo>
                <a:lnTo>
                  <a:pt x="17180" y="3358"/>
                </a:lnTo>
                <a:lnTo>
                  <a:pt x="17666" y="3115"/>
                </a:lnTo>
                <a:lnTo>
                  <a:pt x="18153" y="2847"/>
                </a:lnTo>
                <a:lnTo>
                  <a:pt x="18372" y="2701"/>
                </a:lnTo>
                <a:lnTo>
                  <a:pt x="18591" y="2556"/>
                </a:lnTo>
                <a:lnTo>
                  <a:pt x="18591" y="3018"/>
                </a:lnTo>
                <a:lnTo>
                  <a:pt x="18664" y="4721"/>
                </a:lnTo>
                <a:lnTo>
                  <a:pt x="18688" y="5573"/>
                </a:lnTo>
                <a:lnTo>
                  <a:pt x="18713" y="6424"/>
                </a:lnTo>
                <a:lnTo>
                  <a:pt x="18688" y="8347"/>
                </a:lnTo>
                <a:lnTo>
                  <a:pt x="18640" y="10269"/>
                </a:lnTo>
                <a:lnTo>
                  <a:pt x="18591" y="12191"/>
                </a:lnTo>
                <a:lnTo>
                  <a:pt x="18567" y="12532"/>
                </a:lnTo>
                <a:lnTo>
                  <a:pt x="18469" y="12386"/>
                </a:lnTo>
                <a:lnTo>
                  <a:pt x="18348" y="12240"/>
                </a:lnTo>
                <a:lnTo>
                  <a:pt x="18104" y="11996"/>
                </a:lnTo>
                <a:lnTo>
                  <a:pt x="17812" y="11704"/>
                </a:lnTo>
                <a:lnTo>
                  <a:pt x="17496" y="11412"/>
                </a:lnTo>
                <a:lnTo>
                  <a:pt x="16863" y="10853"/>
                </a:lnTo>
                <a:lnTo>
                  <a:pt x="16206" y="10366"/>
                </a:lnTo>
                <a:lnTo>
                  <a:pt x="15549" y="9904"/>
                </a:lnTo>
                <a:lnTo>
                  <a:pt x="15136" y="9612"/>
                </a:lnTo>
                <a:lnTo>
                  <a:pt x="14722" y="9320"/>
                </a:lnTo>
                <a:lnTo>
                  <a:pt x="14503" y="9198"/>
                </a:lnTo>
                <a:lnTo>
                  <a:pt x="14260" y="9077"/>
                </a:lnTo>
                <a:lnTo>
                  <a:pt x="14041" y="8955"/>
                </a:lnTo>
                <a:lnTo>
                  <a:pt x="13797" y="8882"/>
                </a:lnTo>
                <a:lnTo>
                  <a:pt x="13724" y="8882"/>
                </a:lnTo>
                <a:lnTo>
                  <a:pt x="13676" y="8931"/>
                </a:lnTo>
                <a:lnTo>
                  <a:pt x="13676" y="8979"/>
                </a:lnTo>
                <a:lnTo>
                  <a:pt x="13700" y="9052"/>
                </a:lnTo>
                <a:lnTo>
                  <a:pt x="13846" y="9223"/>
                </a:lnTo>
                <a:lnTo>
                  <a:pt x="13992" y="9369"/>
                </a:lnTo>
                <a:lnTo>
                  <a:pt x="14333" y="9612"/>
                </a:lnTo>
                <a:lnTo>
                  <a:pt x="15038" y="10099"/>
                </a:lnTo>
                <a:lnTo>
                  <a:pt x="15720" y="10610"/>
                </a:lnTo>
                <a:lnTo>
                  <a:pt x="16401" y="11120"/>
                </a:lnTo>
                <a:lnTo>
                  <a:pt x="16985" y="11631"/>
                </a:lnTo>
                <a:lnTo>
                  <a:pt x="17545" y="12167"/>
                </a:lnTo>
                <a:lnTo>
                  <a:pt x="17837" y="12459"/>
                </a:lnTo>
                <a:lnTo>
                  <a:pt x="18104" y="12775"/>
                </a:lnTo>
                <a:lnTo>
                  <a:pt x="18202" y="12945"/>
                </a:lnTo>
                <a:lnTo>
                  <a:pt x="17934" y="12970"/>
                </a:lnTo>
                <a:lnTo>
                  <a:pt x="17642" y="12994"/>
                </a:lnTo>
                <a:lnTo>
                  <a:pt x="17082" y="12970"/>
                </a:lnTo>
                <a:lnTo>
                  <a:pt x="16182" y="12945"/>
                </a:lnTo>
                <a:lnTo>
                  <a:pt x="15282" y="12945"/>
                </a:lnTo>
                <a:lnTo>
                  <a:pt x="13968" y="12970"/>
                </a:lnTo>
                <a:lnTo>
                  <a:pt x="12654" y="13018"/>
                </a:lnTo>
                <a:lnTo>
                  <a:pt x="10026" y="13116"/>
                </a:lnTo>
                <a:lnTo>
                  <a:pt x="8761" y="13140"/>
                </a:lnTo>
                <a:lnTo>
                  <a:pt x="7520" y="13116"/>
                </a:lnTo>
                <a:lnTo>
                  <a:pt x="6254" y="13091"/>
                </a:lnTo>
                <a:lnTo>
                  <a:pt x="5013" y="13018"/>
                </a:lnTo>
                <a:lnTo>
                  <a:pt x="3772" y="12970"/>
                </a:lnTo>
                <a:lnTo>
                  <a:pt x="2556" y="12945"/>
                </a:lnTo>
                <a:lnTo>
                  <a:pt x="2118" y="12945"/>
                </a:lnTo>
                <a:lnTo>
                  <a:pt x="1680" y="12970"/>
                </a:lnTo>
                <a:lnTo>
                  <a:pt x="1242" y="13018"/>
                </a:lnTo>
                <a:lnTo>
                  <a:pt x="1023" y="13043"/>
                </a:lnTo>
                <a:lnTo>
                  <a:pt x="804" y="13091"/>
                </a:lnTo>
                <a:lnTo>
                  <a:pt x="804" y="13067"/>
                </a:lnTo>
                <a:lnTo>
                  <a:pt x="999" y="12921"/>
                </a:lnTo>
                <a:lnTo>
                  <a:pt x="1193" y="12775"/>
                </a:lnTo>
                <a:lnTo>
                  <a:pt x="1558" y="12410"/>
                </a:lnTo>
                <a:lnTo>
                  <a:pt x="2167" y="11826"/>
                </a:lnTo>
                <a:lnTo>
                  <a:pt x="2799" y="11291"/>
                </a:lnTo>
                <a:lnTo>
                  <a:pt x="3432" y="10755"/>
                </a:lnTo>
                <a:lnTo>
                  <a:pt x="4064" y="10245"/>
                </a:lnTo>
                <a:lnTo>
                  <a:pt x="4721" y="9734"/>
                </a:lnTo>
                <a:lnTo>
                  <a:pt x="5354" y="9223"/>
                </a:lnTo>
                <a:lnTo>
                  <a:pt x="5403" y="9125"/>
                </a:lnTo>
                <a:lnTo>
                  <a:pt x="5427" y="9028"/>
                </a:lnTo>
                <a:lnTo>
                  <a:pt x="5403" y="8955"/>
                </a:lnTo>
                <a:lnTo>
                  <a:pt x="5354" y="8858"/>
                </a:lnTo>
                <a:lnTo>
                  <a:pt x="5281" y="8809"/>
                </a:lnTo>
                <a:lnTo>
                  <a:pt x="5184" y="8785"/>
                </a:lnTo>
                <a:lnTo>
                  <a:pt x="5086" y="8785"/>
                </a:lnTo>
                <a:lnTo>
                  <a:pt x="4965" y="8833"/>
                </a:lnTo>
                <a:lnTo>
                  <a:pt x="3772" y="9807"/>
                </a:lnTo>
                <a:lnTo>
                  <a:pt x="2580" y="10804"/>
                </a:lnTo>
                <a:lnTo>
                  <a:pt x="1948" y="11388"/>
                </a:lnTo>
                <a:lnTo>
                  <a:pt x="1339" y="11972"/>
                </a:lnTo>
                <a:lnTo>
                  <a:pt x="1047" y="12264"/>
                </a:lnTo>
                <a:lnTo>
                  <a:pt x="901" y="12434"/>
                </a:lnTo>
                <a:lnTo>
                  <a:pt x="780" y="12580"/>
                </a:lnTo>
                <a:lnTo>
                  <a:pt x="780" y="12045"/>
                </a:lnTo>
                <a:lnTo>
                  <a:pt x="804" y="11510"/>
                </a:lnTo>
                <a:lnTo>
                  <a:pt x="804" y="11072"/>
                </a:lnTo>
                <a:lnTo>
                  <a:pt x="780" y="10634"/>
                </a:lnTo>
                <a:lnTo>
                  <a:pt x="731" y="9782"/>
                </a:lnTo>
                <a:lnTo>
                  <a:pt x="634" y="7933"/>
                </a:lnTo>
                <a:lnTo>
                  <a:pt x="536" y="6108"/>
                </a:lnTo>
                <a:lnTo>
                  <a:pt x="512" y="5232"/>
                </a:lnTo>
                <a:lnTo>
                  <a:pt x="512" y="4332"/>
                </a:lnTo>
                <a:lnTo>
                  <a:pt x="561" y="3456"/>
                </a:lnTo>
                <a:lnTo>
                  <a:pt x="585" y="2580"/>
                </a:lnTo>
                <a:lnTo>
                  <a:pt x="609" y="2312"/>
                </a:lnTo>
                <a:close/>
                <a:moveTo>
                  <a:pt x="3042" y="1"/>
                </a:moveTo>
                <a:lnTo>
                  <a:pt x="1656" y="49"/>
                </a:lnTo>
                <a:lnTo>
                  <a:pt x="1364" y="49"/>
                </a:lnTo>
                <a:lnTo>
                  <a:pt x="1047" y="74"/>
                </a:lnTo>
                <a:lnTo>
                  <a:pt x="877" y="74"/>
                </a:lnTo>
                <a:lnTo>
                  <a:pt x="731" y="122"/>
                </a:lnTo>
                <a:lnTo>
                  <a:pt x="585" y="171"/>
                </a:lnTo>
                <a:lnTo>
                  <a:pt x="463" y="220"/>
                </a:lnTo>
                <a:lnTo>
                  <a:pt x="390" y="244"/>
                </a:lnTo>
                <a:lnTo>
                  <a:pt x="317" y="293"/>
                </a:lnTo>
                <a:lnTo>
                  <a:pt x="244" y="366"/>
                </a:lnTo>
                <a:lnTo>
                  <a:pt x="196" y="463"/>
                </a:lnTo>
                <a:lnTo>
                  <a:pt x="147" y="658"/>
                </a:lnTo>
                <a:lnTo>
                  <a:pt x="123" y="901"/>
                </a:lnTo>
                <a:lnTo>
                  <a:pt x="123" y="1144"/>
                </a:lnTo>
                <a:lnTo>
                  <a:pt x="147" y="1631"/>
                </a:lnTo>
                <a:lnTo>
                  <a:pt x="147" y="1850"/>
                </a:lnTo>
                <a:lnTo>
                  <a:pt x="147" y="2045"/>
                </a:lnTo>
                <a:lnTo>
                  <a:pt x="25" y="3894"/>
                </a:lnTo>
                <a:lnTo>
                  <a:pt x="1" y="4794"/>
                </a:lnTo>
                <a:lnTo>
                  <a:pt x="1" y="5719"/>
                </a:lnTo>
                <a:lnTo>
                  <a:pt x="25" y="6668"/>
                </a:lnTo>
                <a:lnTo>
                  <a:pt x="74" y="7641"/>
                </a:lnTo>
                <a:lnTo>
                  <a:pt x="171" y="9588"/>
                </a:lnTo>
                <a:lnTo>
                  <a:pt x="220" y="10537"/>
                </a:lnTo>
                <a:lnTo>
                  <a:pt x="269" y="11510"/>
                </a:lnTo>
                <a:lnTo>
                  <a:pt x="244" y="11948"/>
                </a:lnTo>
                <a:lnTo>
                  <a:pt x="244" y="12361"/>
                </a:lnTo>
                <a:lnTo>
                  <a:pt x="220" y="12775"/>
                </a:lnTo>
                <a:lnTo>
                  <a:pt x="269" y="13213"/>
                </a:lnTo>
                <a:lnTo>
                  <a:pt x="269" y="13310"/>
                </a:lnTo>
                <a:lnTo>
                  <a:pt x="317" y="13359"/>
                </a:lnTo>
                <a:lnTo>
                  <a:pt x="366" y="13432"/>
                </a:lnTo>
                <a:lnTo>
                  <a:pt x="415" y="13456"/>
                </a:lnTo>
                <a:lnTo>
                  <a:pt x="463" y="13505"/>
                </a:lnTo>
                <a:lnTo>
                  <a:pt x="536" y="13529"/>
                </a:lnTo>
                <a:lnTo>
                  <a:pt x="828" y="13554"/>
                </a:lnTo>
                <a:lnTo>
                  <a:pt x="1120" y="13554"/>
                </a:lnTo>
                <a:lnTo>
                  <a:pt x="1704" y="13529"/>
                </a:lnTo>
                <a:lnTo>
                  <a:pt x="2313" y="13481"/>
                </a:lnTo>
                <a:lnTo>
                  <a:pt x="2897" y="13481"/>
                </a:lnTo>
                <a:lnTo>
                  <a:pt x="4137" y="13505"/>
                </a:lnTo>
                <a:lnTo>
                  <a:pt x="5354" y="13578"/>
                </a:lnTo>
                <a:lnTo>
                  <a:pt x="6619" y="13651"/>
                </a:lnTo>
                <a:lnTo>
                  <a:pt x="7885" y="13675"/>
                </a:lnTo>
                <a:lnTo>
                  <a:pt x="9150" y="13675"/>
                </a:lnTo>
                <a:lnTo>
                  <a:pt x="10391" y="13651"/>
                </a:lnTo>
                <a:lnTo>
                  <a:pt x="15574" y="13481"/>
                </a:lnTo>
                <a:lnTo>
                  <a:pt x="15963" y="13481"/>
                </a:lnTo>
                <a:lnTo>
                  <a:pt x="16352" y="13505"/>
                </a:lnTo>
                <a:lnTo>
                  <a:pt x="17155" y="13578"/>
                </a:lnTo>
                <a:lnTo>
                  <a:pt x="17569" y="13578"/>
                </a:lnTo>
                <a:lnTo>
                  <a:pt x="17958" y="13554"/>
                </a:lnTo>
                <a:lnTo>
                  <a:pt x="18348" y="13505"/>
                </a:lnTo>
                <a:lnTo>
                  <a:pt x="18542" y="13456"/>
                </a:lnTo>
                <a:lnTo>
                  <a:pt x="18713" y="13383"/>
                </a:lnTo>
                <a:lnTo>
                  <a:pt x="18786" y="13408"/>
                </a:lnTo>
                <a:lnTo>
                  <a:pt x="18883" y="13408"/>
                </a:lnTo>
                <a:lnTo>
                  <a:pt x="18956" y="13359"/>
                </a:lnTo>
                <a:lnTo>
                  <a:pt x="19029" y="13262"/>
                </a:lnTo>
                <a:lnTo>
                  <a:pt x="19102" y="13164"/>
                </a:lnTo>
                <a:lnTo>
                  <a:pt x="19126" y="13043"/>
                </a:lnTo>
                <a:lnTo>
                  <a:pt x="19175" y="12872"/>
                </a:lnTo>
                <a:lnTo>
                  <a:pt x="19199" y="12532"/>
                </a:lnTo>
                <a:lnTo>
                  <a:pt x="19223" y="12191"/>
                </a:lnTo>
                <a:lnTo>
                  <a:pt x="19199" y="11850"/>
                </a:lnTo>
                <a:lnTo>
                  <a:pt x="19199" y="11412"/>
                </a:lnTo>
                <a:lnTo>
                  <a:pt x="19248" y="9417"/>
                </a:lnTo>
                <a:lnTo>
                  <a:pt x="19272" y="7398"/>
                </a:lnTo>
                <a:lnTo>
                  <a:pt x="19272" y="5548"/>
                </a:lnTo>
                <a:lnTo>
                  <a:pt x="19199" y="3699"/>
                </a:lnTo>
                <a:lnTo>
                  <a:pt x="19150" y="2872"/>
                </a:lnTo>
                <a:lnTo>
                  <a:pt x="19150" y="2020"/>
                </a:lnTo>
                <a:lnTo>
                  <a:pt x="19199" y="1972"/>
                </a:lnTo>
                <a:lnTo>
                  <a:pt x="19223" y="1874"/>
                </a:lnTo>
                <a:lnTo>
                  <a:pt x="19223" y="1777"/>
                </a:lnTo>
                <a:lnTo>
                  <a:pt x="19199" y="1753"/>
                </a:lnTo>
                <a:lnTo>
                  <a:pt x="19150" y="1728"/>
                </a:lnTo>
                <a:lnTo>
                  <a:pt x="19199" y="1193"/>
                </a:lnTo>
                <a:lnTo>
                  <a:pt x="19199" y="925"/>
                </a:lnTo>
                <a:lnTo>
                  <a:pt x="19199" y="658"/>
                </a:lnTo>
                <a:lnTo>
                  <a:pt x="19248" y="560"/>
                </a:lnTo>
                <a:lnTo>
                  <a:pt x="19272" y="487"/>
                </a:lnTo>
                <a:lnTo>
                  <a:pt x="19248" y="390"/>
                </a:lnTo>
                <a:lnTo>
                  <a:pt x="19199" y="317"/>
                </a:lnTo>
                <a:lnTo>
                  <a:pt x="19126" y="244"/>
                </a:lnTo>
                <a:lnTo>
                  <a:pt x="19053" y="195"/>
                </a:lnTo>
                <a:lnTo>
                  <a:pt x="18956" y="195"/>
                </a:lnTo>
                <a:lnTo>
                  <a:pt x="18834" y="220"/>
                </a:lnTo>
                <a:lnTo>
                  <a:pt x="18688" y="268"/>
                </a:lnTo>
                <a:lnTo>
                  <a:pt x="18542" y="293"/>
                </a:lnTo>
                <a:lnTo>
                  <a:pt x="18348" y="293"/>
                </a:lnTo>
                <a:lnTo>
                  <a:pt x="18177" y="268"/>
                </a:lnTo>
                <a:lnTo>
                  <a:pt x="17496" y="195"/>
                </a:lnTo>
                <a:lnTo>
                  <a:pt x="17009" y="171"/>
                </a:lnTo>
                <a:lnTo>
                  <a:pt x="16547" y="147"/>
                </a:lnTo>
                <a:lnTo>
                  <a:pt x="16085" y="171"/>
                </a:lnTo>
                <a:lnTo>
                  <a:pt x="15598" y="171"/>
                </a:lnTo>
                <a:lnTo>
                  <a:pt x="14211" y="244"/>
                </a:lnTo>
                <a:lnTo>
                  <a:pt x="12824" y="268"/>
                </a:lnTo>
                <a:lnTo>
                  <a:pt x="11437" y="244"/>
                </a:lnTo>
                <a:lnTo>
                  <a:pt x="10050" y="171"/>
                </a:lnTo>
                <a:lnTo>
                  <a:pt x="7252" y="49"/>
                </a:lnTo>
                <a:lnTo>
                  <a:pt x="584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5" name="Google Shape;2455;p49"/>
          <p:cNvSpPr/>
          <p:nvPr/>
        </p:nvSpPr>
        <p:spPr>
          <a:xfrm>
            <a:off x="1718350" y="1619584"/>
            <a:ext cx="327246" cy="316843"/>
          </a:xfrm>
          <a:custGeom>
            <a:avLst/>
            <a:gdLst/>
            <a:ahLst/>
            <a:cxnLst/>
            <a:rect l="l" t="t" r="r" b="b"/>
            <a:pathLst>
              <a:path w="19126" h="18518" extrusionOk="0">
                <a:moveTo>
                  <a:pt x="10098" y="2409"/>
                </a:moveTo>
                <a:lnTo>
                  <a:pt x="10512" y="2701"/>
                </a:lnTo>
                <a:lnTo>
                  <a:pt x="10074" y="2969"/>
                </a:lnTo>
                <a:lnTo>
                  <a:pt x="9636" y="3285"/>
                </a:lnTo>
                <a:lnTo>
                  <a:pt x="9198" y="3602"/>
                </a:lnTo>
                <a:lnTo>
                  <a:pt x="8760" y="3918"/>
                </a:lnTo>
                <a:lnTo>
                  <a:pt x="8517" y="4040"/>
                </a:lnTo>
                <a:lnTo>
                  <a:pt x="8249" y="4234"/>
                </a:lnTo>
                <a:lnTo>
                  <a:pt x="7981" y="4429"/>
                </a:lnTo>
                <a:lnTo>
                  <a:pt x="7884" y="4551"/>
                </a:lnTo>
                <a:lnTo>
                  <a:pt x="7811" y="4672"/>
                </a:lnTo>
                <a:lnTo>
                  <a:pt x="7349" y="4672"/>
                </a:lnTo>
                <a:lnTo>
                  <a:pt x="6814" y="4697"/>
                </a:lnTo>
                <a:lnTo>
                  <a:pt x="7081" y="4526"/>
                </a:lnTo>
                <a:lnTo>
                  <a:pt x="7641" y="4161"/>
                </a:lnTo>
                <a:lnTo>
                  <a:pt x="8200" y="3796"/>
                </a:lnTo>
                <a:lnTo>
                  <a:pt x="8784" y="3480"/>
                </a:lnTo>
                <a:lnTo>
                  <a:pt x="9320" y="3115"/>
                </a:lnTo>
                <a:lnTo>
                  <a:pt x="9539" y="2969"/>
                </a:lnTo>
                <a:lnTo>
                  <a:pt x="9758" y="2823"/>
                </a:lnTo>
                <a:lnTo>
                  <a:pt x="9952" y="2628"/>
                </a:lnTo>
                <a:lnTo>
                  <a:pt x="10025" y="2531"/>
                </a:lnTo>
                <a:lnTo>
                  <a:pt x="10074" y="2409"/>
                </a:lnTo>
                <a:close/>
                <a:moveTo>
                  <a:pt x="10804" y="2847"/>
                </a:moveTo>
                <a:lnTo>
                  <a:pt x="11193" y="3115"/>
                </a:lnTo>
                <a:lnTo>
                  <a:pt x="10974" y="3237"/>
                </a:lnTo>
                <a:lnTo>
                  <a:pt x="10755" y="3407"/>
                </a:lnTo>
                <a:lnTo>
                  <a:pt x="10561" y="3577"/>
                </a:lnTo>
                <a:lnTo>
                  <a:pt x="10366" y="3723"/>
                </a:lnTo>
                <a:lnTo>
                  <a:pt x="9709" y="4161"/>
                </a:lnTo>
                <a:lnTo>
                  <a:pt x="9368" y="4429"/>
                </a:lnTo>
                <a:lnTo>
                  <a:pt x="9222" y="4551"/>
                </a:lnTo>
                <a:lnTo>
                  <a:pt x="9101" y="4721"/>
                </a:lnTo>
                <a:lnTo>
                  <a:pt x="8176" y="4672"/>
                </a:lnTo>
                <a:lnTo>
                  <a:pt x="8322" y="4551"/>
                </a:lnTo>
                <a:lnTo>
                  <a:pt x="8663" y="4332"/>
                </a:lnTo>
                <a:lnTo>
                  <a:pt x="9028" y="4113"/>
                </a:lnTo>
                <a:lnTo>
                  <a:pt x="9466" y="3821"/>
                </a:lnTo>
                <a:lnTo>
                  <a:pt x="9879" y="3529"/>
                </a:lnTo>
                <a:lnTo>
                  <a:pt x="10317" y="3212"/>
                </a:lnTo>
                <a:lnTo>
                  <a:pt x="10731" y="2920"/>
                </a:lnTo>
                <a:lnTo>
                  <a:pt x="10804" y="2847"/>
                </a:lnTo>
                <a:close/>
                <a:moveTo>
                  <a:pt x="9490" y="1850"/>
                </a:moveTo>
                <a:lnTo>
                  <a:pt x="9685" y="2069"/>
                </a:lnTo>
                <a:lnTo>
                  <a:pt x="9904" y="2263"/>
                </a:lnTo>
                <a:lnTo>
                  <a:pt x="9709" y="2385"/>
                </a:lnTo>
                <a:lnTo>
                  <a:pt x="9514" y="2507"/>
                </a:lnTo>
                <a:lnTo>
                  <a:pt x="9149" y="2799"/>
                </a:lnTo>
                <a:lnTo>
                  <a:pt x="8590" y="3164"/>
                </a:lnTo>
                <a:lnTo>
                  <a:pt x="8006" y="3480"/>
                </a:lnTo>
                <a:lnTo>
                  <a:pt x="7519" y="3796"/>
                </a:lnTo>
                <a:lnTo>
                  <a:pt x="7033" y="4113"/>
                </a:lnTo>
                <a:lnTo>
                  <a:pt x="6595" y="4405"/>
                </a:lnTo>
                <a:lnTo>
                  <a:pt x="6400" y="4551"/>
                </a:lnTo>
                <a:lnTo>
                  <a:pt x="6205" y="4745"/>
                </a:lnTo>
                <a:lnTo>
                  <a:pt x="5792" y="4770"/>
                </a:lnTo>
                <a:lnTo>
                  <a:pt x="6059" y="4551"/>
                </a:lnTo>
                <a:lnTo>
                  <a:pt x="6327" y="4307"/>
                </a:lnTo>
                <a:lnTo>
                  <a:pt x="6838" y="3845"/>
                </a:lnTo>
                <a:lnTo>
                  <a:pt x="7495" y="3334"/>
                </a:lnTo>
                <a:lnTo>
                  <a:pt x="7811" y="3091"/>
                </a:lnTo>
                <a:lnTo>
                  <a:pt x="8152" y="2847"/>
                </a:lnTo>
                <a:lnTo>
                  <a:pt x="8492" y="2604"/>
                </a:lnTo>
                <a:lnTo>
                  <a:pt x="8809" y="2336"/>
                </a:lnTo>
                <a:lnTo>
                  <a:pt x="9149" y="2069"/>
                </a:lnTo>
                <a:lnTo>
                  <a:pt x="9490" y="1850"/>
                </a:lnTo>
                <a:close/>
                <a:moveTo>
                  <a:pt x="12775" y="4307"/>
                </a:moveTo>
                <a:lnTo>
                  <a:pt x="13359" y="4697"/>
                </a:lnTo>
                <a:lnTo>
                  <a:pt x="13116" y="4697"/>
                </a:lnTo>
                <a:lnTo>
                  <a:pt x="12045" y="4794"/>
                </a:lnTo>
                <a:lnTo>
                  <a:pt x="12410" y="4551"/>
                </a:lnTo>
                <a:lnTo>
                  <a:pt x="12580" y="4429"/>
                </a:lnTo>
                <a:lnTo>
                  <a:pt x="12775" y="4307"/>
                </a:lnTo>
                <a:close/>
                <a:moveTo>
                  <a:pt x="11510" y="3358"/>
                </a:moveTo>
                <a:lnTo>
                  <a:pt x="11923" y="3699"/>
                </a:lnTo>
                <a:lnTo>
                  <a:pt x="11826" y="3699"/>
                </a:lnTo>
                <a:lnTo>
                  <a:pt x="11729" y="3723"/>
                </a:lnTo>
                <a:lnTo>
                  <a:pt x="11558" y="3845"/>
                </a:lnTo>
                <a:lnTo>
                  <a:pt x="11388" y="3967"/>
                </a:lnTo>
                <a:lnTo>
                  <a:pt x="11242" y="4113"/>
                </a:lnTo>
                <a:lnTo>
                  <a:pt x="10877" y="4453"/>
                </a:lnTo>
                <a:lnTo>
                  <a:pt x="10682" y="4624"/>
                </a:lnTo>
                <a:lnTo>
                  <a:pt x="10536" y="4818"/>
                </a:lnTo>
                <a:lnTo>
                  <a:pt x="9587" y="4745"/>
                </a:lnTo>
                <a:lnTo>
                  <a:pt x="9831" y="4575"/>
                </a:lnTo>
                <a:lnTo>
                  <a:pt x="10074" y="4380"/>
                </a:lnTo>
                <a:lnTo>
                  <a:pt x="10317" y="4210"/>
                </a:lnTo>
                <a:lnTo>
                  <a:pt x="10561" y="4040"/>
                </a:lnTo>
                <a:lnTo>
                  <a:pt x="11047" y="3723"/>
                </a:lnTo>
                <a:lnTo>
                  <a:pt x="11510" y="3358"/>
                </a:lnTo>
                <a:close/>
                <a:moveTo>
                  <a:pt x="12021" y="3772"/>
                </a:moveTo>
                <a:lnTo>
                  <a:pt x="12532" y="4137"/>
                </a:lnTo>
                <a:lnTo>
                  <a:pt x="12313" y="4307"/>
                </a:lnTo>
                <a:lnTo>
                  <a:pt x="12021" y="4551"/>
                </a:lnTo>
                <a:lnTo>
                  <a:pt x="11899" y="4672"/>
                </a:lnTo>
                <a:lnTo>
                  <a:pt x="11777" y="4818"/>
                </a:lnTo>
                <a:lnTo>
                  <a:pt x="11412" y="4843"/>
                </a:lnTo>
                <a:lnTo>
                  <a:pt x="11072" y="4843"/>
                </a:lnTo>
                <a:lnTo>
                  <a:pt x="10828" y="4818"/>
                </a:lnTo>
                <a:lnTo>
                  <a:pt x="11072" y="4648"/>
                </a:lnTo>
                <a:lnTo>
                  <a:pt x="11315" y="4453"/>
                </a:lnTo>
                <a:lnTo>
                  <a:pt x="11534" y="4259"/>
                </a:lnTo>
                <a:lnTo>
                  <a:pt x="11777" y="4064"/>
                </a:lnTo>
                <a:lnTo>
                  <a:pt x="11923" y="3967"/>
                </a:lnTo>
                <a:lnTo>
                  <a:pt x="11996" y="3894"/>
                </a:lnTo>
                <a:lnTo>
                  <a:pt x="12021" y="3821"/>
                </a:lnTo>
                <a:lnTo>
                  <a:pt x="12021" y="3772"/>
                </a:lnTo>
                <a:close/>
                <a:moveTo>
                  <a:pt x="15038" y="6156"/>
                </a:moveTo>
                <a:lnTo>
                  <a:pt x="15281" y="6327"/>
                </a:lnTo>
                <a:lnTo>
                  <a:pt x="15525" y="6473"/>
                </a:lnTo>
                <a:lnTo>
                  <a:pt x="15354" y="6594"/>
                </a:lnTo>
                <a:lnTo>
                  <a:pt x="15184" y="6740"/>
                </a:lnTo>
                <a:lnTo>
                  <a:pt x="15062" y="6862"/>
                </a:lnTo>
                <a:lnTo>
                  <a:pt x="15038" y="6156"/>
                </a:lnTo>
                <a:close/>
                <a:moveTo>
                  <a:pt x="9782" y="511"/>
                </a:moveTo>
                <a:lnTo>
                  <a:pt x="10244" y="925"/>
                </a:lnTo>
                <a:lnTo>
                  <a:pt x="10512" y="1144"/>
                </a:lnTo>
                <a:lnTo>
                  <a:pt x="10804" y="1363"/>
                </a:lnTo>
                <a:lnTo>
                  <a:pt x="11364" y="1777"/>
                </a:lnTo>
                <a:lnTo>
                  <a:pt x="12021" y="2239"/>
                </a:lnTo>
                <a:lnTo>
                  <a:pt x="12629" y="2726"/>
                </a:lnTo>
                <a:lnTo>
                  <a:pt x="13237" y="3237"/>
                </a:lnTo>
                <a:lnTo>
                  <a:pt x="13846" y="3723"/>
                </a:lnTo>
                <a:lnTo>
                  <a:pt x="15111" y="4672"/>
                </a:lnTo>
                <a:lnTo>
                  <a:pt x="15744" y="5135"/>
                </a:lnTo>
                <a:lnTo>
                  <a:pt x="16352" y="5621"/>
                </a:lnTo>
                <a:lnTo>
                  <a:pt x="16838" y="5986"/>
                </a:lnTo>
                <a:lnTo>
                  <a:pt x="17325" y="6302"/>
                </a:lnTo>
                <a:lnTo>
                  <a:pt x="17836" y="6619"/>
                </a:lnTo>
                <a:lnTo>
                  <a:pt x="18347" y="6886"/>
                </a:lnTo>
                <a:lnTo>
                  <a:pt x="18274" y="6959"/>
                </a:lnTo>
                <a:lnTo>
                  <a:pt x="18104" y="7105"/>
                </a:lnTo>
                <a:lnTo>
                  <a:pt x="17909" y="7203"/>
                </a:lnTo>
                <a:lnTo>
                  <a:pt x="17617" y="7373"/>
                </a:lnTo>
                <a:lnTo>
                  <a:pt x="17568" y="7300"/>
                </a:lnTo>
                <a:lnTo>
                  <a:pt x="17520" y="7276"/>
                </a:lnTo>
                <a:lnTo>
                  <a:pt x="17471" y="7251"/>
                </a:lnTo>
                <a:lnTo>
                  <a:pt x="17276" y="7178"/>
                </a:lnTo>
                <a:lnTo>
                  <a:pt x="17106" y="7081"/>
                </a:lnTo>
                <a:lnTo>
                  <a:pt x="16936" y="6959"/>
                </a:lnTo>
                <a:lnTo>
                  <a:pt x="16790" y="6838"/>
                </a:lnTo>
                <a:lnTo>
                  <a:pt x="16473" y="6570"/>
                </a:lnTo>
                <a:lnTo>
                  <a:pt x="16303" y="6473"/>
                </a:lnTo>
                <a:lnTo>
                  <a:pt x="16133" y="6375"/>
                </a:lnTo>
                <a:lnTo>
                  <a:pt x="15865" y="6229"/>
                </a:lnTo>
                <a:lnTo>
                  <a:pt x="15598" y="6059"/>
                </a:lnTo>
                <a:lnTo>
                  <a:pt x="15306" y="5889"/>
                </a:lnTo>
                <a:lnTo>
                  <a:pt x="15160" y="5816"/>
                </a:lnTo>
                <a:lnTo>
                  <a:pt x="15038" y="5767"/>
                </a:lnTo>
                <a:lnTo>
                  <a:pt x="15014" y="5426"/>
                </a:lnTo>
                <a:lnTo>
                  <a:pt x="14989" y="5256"/>
                </a:lnTo>
                <a:lnTo>
                  <a:pt x="14916" y="5110"/>
                </a:lnTo>
                <a:lnTo>
                  <a:pt x="14916" y="5037"/>
                </a:lnTo>
                <a:lnTo>
                  <a:pt x="14892" y="4964"/>
                </a:lnTo>
                <a:lnTo>
                  <a:pt x="14868" y="4916"/>
                </a:lnTo>
                <a:lnTo>
                  <a:pt x="14795" y="4867"/>
                </a:lnTo>
                <a:lnTo>
                  <a:pt x="14624" y="4770"/>
                </a:lnTo>
                <a:lnTo>
                  <a:pt x="14430" y="4721"/>
                </a:lnTo>
                <a:lnTo>
                  <a:pt x="14235" y="4697"/>
                </a:lnTo>
                <a:lnTo>
                  <a:pt x="14040" y="4672"/>
                </a:lnTo>
                <a:lnTo>
                  <a:pt x="12751" y="3796"/>
                </a:lnTo>
                <a:lnTo>
                  <a:pt x="12118" y="3334"/>
                </a:lnTo>
                <a:lnTo>
                  <a:pt x="11485" y="2872"/>
                </a:lnTo>
                <a:lnTo>
                  <a:pt x="11242" y="2701"/>
                </a:lnTo>
                <a:lnTo>
                  <a:pt x="10974" y="2531"/>
                </a:lnTo>
                <a:lnTo>
                  <a:pt x="10463" y="2239"/>
                </a:lnTo>
                <a:lnTo>
                  <a:pt x="10269" y="2093"/>
                </a:lnTo>
                <a:lnTo>
                  <a:pt x="10098" y="1947"/>
                </a:lnTo>
                <a:lnTo>
                  <a:pt x="9928" y="1801"/>
                </a:lnTo>
                <a:lnTo>
                  <a:pt x="9758" y="1655"/>
                </a:lnTo>
                <a:lnTo>
                  <a:pt x="9733" y="1558"/>
                </a:lnTo>
                <a:lnTo>
                  <a:pt x="9685" y="1485"/>
                </a:lnTo>
                <a:lnTo>
                  <a:pt x="9587" y="1436"/>
                </a:lnTo>
                <a:lnTo>
                  <a:pt x="9539" y="1436"/>
                </a:lnTo>
                <a:lnTo>
                  <a:pt x="9466" y="1460"/>
                </a:lnTo>
                <a:lnTo>
                  <a:pt x="9271" y="1558"/>
                </a:lnTo>
                <a:lnTo>
                  <a:pt x="9101" y="1655"/>
                </a:lnTo>
                <a:lnTo>
                  <a:pt x="8784" y="1923"/>
                </a:lnTo>
                <a:lnTo>
                  <a:pt x="8444" y="2190"/>
                </a:lnTo>
                <a:lnTo>
                  <a:pt x="8127" y="2434"/>
                </a:lnTo>
                <a:lnTo>
                  <a:pt x="7738" y="2677"/>
                </a:lnTo>
                <a:lnTo>
                  <a:pt x="7373" y="2969"/>
                </a:lnTo>
                <a:lnTo>
                  <a:pt x="6668" y="3529"/>
                </a:lnTo>
                <a:lnTo>
                  <a:pt x="5913" y="4137"/>
                </a:lnTo>
                <a:lnTo>
                  <a:pt x="5524" y="4453"/>
                </a:lnTo>
                <a:lnTo>
                  <a:pt x="5183" y="4794"/>
                </a:lnTo>
                <a:lnTo>
                  <a:pt x="5183" y="4818"/>
                </a:lnTo>
                <a:lnTo>
                  <a:pt x="4624" y="4867"/>
                </a:lnTo>
                <a:lnTo>
                  <a:pt x="4234" y="4891"/>
                </a:lnTo>
                <a:lnTo>
                  <a:pt x="4015" y="4940"/>
                </a:lnTo>
                <a:lnTo>
                  <a:pt x="3942" y="4989"/>
                </a:lnTo>
                <a:lnTo>
                  <a:pt x="3869" y="5062"/>
                </a:lnTo>
                <a:lnTo>
                  <a:pt x="3796" y="5037"/>
                </a:lnTo>
                <a:lnTo>
                  <a:pt x="3723" y="5062"/>
                </a:lnTo>
                <a:lnTo>
                  <a:pt x="3675" y="5110"/>
                </a:lnTo>
                <a:lnTo>
                  <a:pt x="3650" y="5183"/>
                </a:lnTo>
                <a:lnTo>
                  <a:pt x="3602" y="5402"/>
                </a:lnTo>
                <a:lnTo>
                  <a:pt x="3602" y="5621"/>
                </a:lnTo>
                <a:lnTo>
                  <a:pt x="3480" y="5645"/>
                </a:lnTo>
                <a:lnTo>
                  <a:pt x="3358" y="5694"/>
                </a:lnTo>
                <a:lnTo>
                  <a:pt x="3237" y="5767"/>
                </a:lnTo>
                <a:lnTo>
                  <a:pt x="3115" y="5864"/>
                </a:lnTo>
                <a:lnTo>
                  <a:pt x="2920" y="6035"/>
                </a:lnTo>
                <a:lnTo>
                  <a:pt x="2726" y="6229"/>
                </a:lnTo>
                <a:lnTo>
                  <a:pt x="2166" y="6765"/>
                </a:lnTo>
                <a:lnTo>
                  <a:pt x="1874" y="7008"/>
                </a:lnTo>
                <a:lnTo>
                  <a:pt x="1582" y="7227"/>
                </a:lnTo>
                <a:lnTo>
                  <a:pt x="1509" y="7300"/>
                </a:lnTo>
                <a:lnTo>
                  <a:pt x="1241" y="7203"/>
                </a:lnTo>
                <a:lnTo>
                  <a:pt x="998" y="7130"/>
                </a:lnTo>
                <a:lnTo>
                  <a:pt x="779" y="7008"/>
                </a:lnTo>
                <a:lnTo>
                  <a:pt x="584" y="6838"/>
                </a:lnTo>
                <a:lnTo>
                  <a:pt x="901" y="6667"/>
                </a:lnTo>
                <a:lnTo>
                  <a:pt x="1217" y="6473"/>
                </a:lnTo>
                <a:lnTo>
                  <a:pt x="1825" y="6035"/>
                </a:lnTo>
                <a:lnTo>
                  <a:pt x="3018" y="5135"/>
                </a:lnTo>
                <a:lnTo>
                  <a:pt x="4307" y="4161"/>
                </a:lnTo>
                <a:lnTo>
                  <a:pt x="5646" y="3164"/>
                </a:lnTo>
                <a:lnTo>
                  <a:pt x="6814" y="2361"/>
                </a:lnTo>
                <a:lnTo>
                  <a:pt x="7981" y="1558"/>
                </a:lnTo>
                <a:lnTo>
                  <a:pt x="8395" y="1266"/>
                </a:lnTo>
                <a:lnTo>
                  <a:pt x="8833" y="949"/>
                </a:lnTo>
                <a:lnTo>
                  <a:pt x="9076" y="828"/>
                </a:lnTo>
                <a:lnTo>
                  <a:pt x="9295" y="706"/>
                </a:lnTo>
                <a:lnTo>
                  <a:pt x="9539" y="584"/>
                </a:lnTo>
                <a:lnTo>
                  <a:pt x="9782" y="511"/>
                </a:lnTo>
                <a:close/>
                <a:moveTo>
                  <a:pt x="3577" y="6132"/>
                </a:moveTo>
                <a:lnTo>
                  <a:pt x="3577" y="6497"/>
                </a:lnTo>
                <a:lnTo>
                  <a:pt x="3383" y="6643"/>
                </a:lnTo>
                <a:lnTo>
                  <a:pt x="3188" y="6813"/>
                </a:lnTo>
                <a:lnTo>
                  <a:pt x="2847" y="7130"/>
                </a:lnTo>
                <a:lnTo>
                  <a:pt x="2531" y="7397"/>
                </a:lnTo>
                <a:lnTo>
                  <a:pt x="2385" y="7543"/>
                </a:lnTo>
                <a:lnTo>
                  <a:pt x="2263" y="7714"/>
                </a:lnTo>
                <a:lnTo>
                  <a:pt x="1971" y="7519"/>
                </a:lnTo>
                <a:lnTo>
                  <a:pt x="2190" y="7373"/>
                </a:lnTo>
                <a:lnTo>
                  <a:pt x="2409" y="7178"/>
                </a:lnTo>
                <a:lnTo>
                  <a:pt x="2823" y="6813"/>
                </a:lnTo>
                <a:lnTo>
                  <a:pt x="3334" y="6327"/>
                </a:lnTo>
                <a:lnTo>
                  <a:pt x="3456" y="6229"/>
                </a:lnTo>
                <a:lnTo>
                  <a:pt x="3577" y="6132"/>
                </a:lnTo>
                <a:close/>
                <a:moveTo>
                  <a:pt x="7738" y="7008"/>
                </a:moveTo>
                <a:lnTo>
                  <a:pt x="7690" y="7032"/>
                </a:lnTo>
                <a:lnTo>
                  <a:pt x="7641" y="7057"/>
                </a:lnTo>
                <a:lnTo>
                  <a:pt x="7422" y="7251"/>
                </a:lnTo>
                <a:lnTo>
                  <a:pt x="7203" y="7397"/>
                </a:lnTo>
                <a:lnTo>
                  <a:pt x="7081" y="7446"/>
                </a:lnTo>
                <a:lnTo>
                  <a:pt x="6935" y="7495"/>
                </a:lnTo>
                <a:lnTo>
                  <a:pt x="6814" y="7519"/>
                </a:lnTo>
                <a:lnTo>
                  <a:pt x="6668" y="7519"/>
                </a:lnTo>
                <a:lnTo>
                  <a:pt x="6765" y="7130"/>
                </a:lnTo>
                <a:lnTo>
                  <a:pt x="6765" y="7105"/>
                </a:lnTo>
                <a:lnTo>
                  <a:pt x="6716" y="7105"/>
                </a:lnTo>
                <a:lnTo>
                  <a:pt x="6595" y="7178"/>
                </a:lnTo>
                <a:lnTo>
                  <a:pt x="6522" y="7300"/>
                </a:lnTo>
                <a:lnTo>
                  <a:pt x="6449" y="7422"/>
                </a:lnTo>
                <a:lnTo>
                  <a:pt x="6376" y="7543"/>
                </a:lnTo>
                <a:lnTo>
                  <a:pt x="6351" y="7616"/>
                </a:lnTo>
                <a:lnTo>
                  <a:pt x="6376" y="7665"/>
                </a:lnTo>
                <a:lnTo>
                  <a:pt x="6400" y="7714"/>
                </a:lnTo>
                <a:lnTo>
                  <a:pt x="6449" y="7738"/>
                </a:lnTo>
                <a:lnTo>
                  <a:pt x="6619" y="7787"/>
                </a:lnTo>
                <a:lnTo>
                  <a:pt x="6765" y="7811"/>
                </a:lnTo>
                <a:lnTo>
                  <a:pt x="6935" y="7811"/>
                </a:lnTo>
                <a:lnTo>
                  <a:pt x="7081" y="7762"/>
                </a:lnTo>
                <a:lnTo>
                  <a:pt x="7227" y="7714"/>
                </a:lnTo>
                <a:lnTo>
                  <a:pt x="7373" y="7641"/>
                </a:lnTo>
                <a:lnTo>
                  <a:pt x="7641" y="7495"/>
                </a:lnTo>
                <a:lnTo>
                  <a:pt x="7690" y="7568"/>
                </a:lnTo>
                <a:lnTo>
                  <a:pt x="7738" y="7641"/>
                </a:lnTo>
                <a:lnTo>
                  <a:pt x="7811" y="7714"/>
                </a:lnTo>
                <a:lnTo>
                  <a:pt x="7908" y="7738"/>
                </a:lnTo>
                <a:lnTo>
                  <a:pt x="8006" y="7787"/>
                </a:lnTo>
                <a:lnTo>
                  <a:pt x="8371" y="7787"/>
                </a:lnTo>
                <a:lnTo>
                  <a:pt x="8517" y="7762"/>
                </a:lnTo>
                <a:lnTo>
                  <a:pt x="8687" y="7714"/>
                </a:lnTo>
                <a:lnTo>
                  <a:pt x="8760" y="7689"/>
                </a:lnTo>
                <a:lnTo>
                  <a:pt x="8809" y="7689"/>
                </a:lnTo>
                <a:lnTo>
                  <a:pt x="8979" y="7714"/>
                </a:lnTo>
                <a:lnTo>
                  <a:pt x="9125" y="7714"/>
                </a:lnTo>
                <a:lnTo>
                  <a:pt x="9247" y="7665"/>
                </a:lnTo>
                <a:lnTo>
                  <a:pt x="9393" y="7592"/>
                </a:lnTo>
                <a:lnTo>
                  <a:pt x="9514" y="7495"/>
                </a:lnTo>
                <a:lnTo>
                  <a:pt x="9563" y="7568"/>
                </a:lnTo>
                <a:lnTo>
                  <a:pt x="9612" y="7616"/>
                </a:lnTo>
                <a:lnTo>
                  <a:pt x="9709" y="7665"/>
                </a:lnTo>
                <a:lnTo>
                  <a:pt x="9782" y="7689"/>
                </a:lnTo>
                <a:lnTo>
                  <a:pt x="9879" y="7689"/>
                </a:lnTo>
                <a:lnTo>
                  <a:pt x="9977" y="7665"/>
                </a:lnTo>
                <a:lnTo>
                  <a:pt x="10171" y="7592"/>
                </a:lnTo>
                <a:lnTo>
                  <a:pt x="10317" y="7592"/>
                </a:lnTo>
                <a:lnTo>
                  <a:pt x="10512" y="7665"/>
                </a:lnTo>
                <a:lnTo>
                  <a:pt x="10755" y="7714"/>
                </a:lnTo>
                <a:lnTo>
                  <a:pt x="11023" y="7738"/>
                </a:lnTo>
                <a:lnTo>
                  <a:pt x="11315" y="7762"/>
                </a:lnTo>
                <a:lnTo>
                  <a:pt x="11875" y="7762"/>
                </a:lnTo>
                <a:lnTo>
                  <a:pt x="12167" y="7714"/>
                </a:lnTo>
                <a:lnTo>
                  <a:pt x="12434" y="7665"/>
                </a:lnTo>
                <a:lnTo>
                  <a:pt x="12678" y="7592"/>
                </a:lnTo>
                <a:lnTo>
                  <a:pt x="12751" y="7543"/>
                </a:lnTo>
                <a:lnTo>
                  <a:pt x="12775" y="7495"/>
                </a:lnTo>
                <a:lnTo>
                  <a:pt x="12799" y="7446"/>
                </a:lnTo>
                <a:lnTo>
                  <a:pt x="12799" y="7373"/>
                </a:lnTo>
                <a:lnTo>
                  <a:pt x="12751" y="7324"/>
                </a:lnTo>
                <a:lnTo>
                  <a:pt x="12726" y="7276"/>
                </a:lnTo>
                <a:lnTo>
                  <a:pt x="12653" y="7251"/>
                </a:lnTo>
                <a:lnTo>
                  <a:pt x="12580" y="7251"/>
                </a:lnTo>
                <a:lnTo>
                  <a:pt x="12021" y="7373"/>
                </a:lnTo>
                <a:lnTo>
                  <a:pt x="11729" y="7397"/>
                </a:lnTo>
                <a:lnTo>
                  <a:pt x="11412" y="7446"/>
                </a:lnTo>
                <a:lnTo>
                  <a:pt x="11120" y="7446"/>
                </a:lnTo>
                <a:lnTo>
                  <a:pt x="10828" y="7422"/>
                </a:lnTo>
                <a:lnTo>
                  <a:pt x="10536" y="7349"/>
                </a:lnTo>
                <a:lnTo>
                  <a:pt x="10415" y="7300"/>
                </a:lnTo>
                <a:lnTo>
                  <a:pt x="10269" y="7227"/>
                </a:lnTo>
                <a:lnTo>
                  <a:pt x="10196" y="7203"/>
                </a:lnTo>
                <a:lnTo>
                  <a:pt x="10123" y="7227"/>
                </a:lnTo>
                <a:lnTo>
                  <a:pt x="10025" y="7300"/>
                </a:lnTo>
                <a:lnTo>
                  <a:pt x="9977" y="7324"/>
                </a:lnTo>
                <a:lnTo>
                  <a:pt x="9928" y="7300"/>
                </a:lnTo>
                <a:lnTo>
                  <a:pt x="9831" y="7251"/>
                </a:lnTo>
                <a:lnTo>
                  <a:pt x="9733" y="7130"/>
                </a:lnTo>
                <a:lnTo>
                  <a:pt x="9685" y="7057"/>
                </a:lnTo>
                <a:lnTo>
                  <a:pt x="9612" y="7008"/>
                </a:lnTo>
                <a:lnTo>
                  <a:pt x="9514" y="7008"/>
                </a:lnTo>
                <a:lnTo>
                  <a:pt x="9490" y="7032"/>
                </a:lnTo>
                <a:lnTo>
                  <a:pt x="9441" y="7057"/>
                </a:lnTo>
                <a:lnTo>
                  <a:pt x="9344" y="7203"/>
                </a:lnTo>
                <a:lnTo>
                  <a:pt x="9198" y="7324"/>
                </a:lnTo>
                <a:lnTo>
                  <a:pt x="9125" y="7349"/>
                </a:lnTo>
                <a:lnTo>
                  <a:pt x="9052" y="7373"/>
                </a:lnTo>
                <a:lnTo>
                  <a:pt x="8955" y="7373"/>
                </a:lnTo>
                <a:lnTo>
                  <a:pt x="8857" y="7324"/>
                </a:lnTo>
                <a:lnTo>
                  <a:pt x="8784" y="7300"/>
                </a:lnTo>
                <a:lnTo>
                  <a:pt x="8711" y="7324"/>
                </a:lnTo>
                <a:lnTo>
                  <a:pt x="8517" y="7422"/>
                </a:lnTo>
                <a:lnTo>
                  <a:pt x="8371" y="7446"/>
                </a:lnTo>
                <a:lnTo>
                  <a:pt x="8225" y="7470"/>
                </a:lnTo>
                <a:lnTo>
                  <a:pt x="8103" y="7470"/>
                </a:lnTo>
                <a:lnTo>
                  <a:pt x="8006" y="7446"/>
                </a:lnTo>
                <a:lnTo>
                  <a:pt x="7957" y="7397"/>
                </a:lnTo>
                <a:lnTo>
                  <a:pt x="7933" y="7349"/>
                </a:lnTo>
                <a:lnTo>
                  <a:pt x="7908" y="7300"/>
                </a:lnTo>
                <a:lnTo>
                  <a:pt x="7908" y="7227"/>
                </a:lnTo>
                <a:lnTo>
                  <a:pt x="7933" y="7154"/>
                </a:lnTo>
                <a:lnTo>
                  <a:pt x="7908" y="7105"/>
                </a:lnTo>
                <a:lnTo>
                  <a:pt x="7884" y="7081"/>
                </a:lnTo>
                <a:lnTo>
                  <a:pt x="7835" y="7032"/>
                </a:lnTo>
                <a:lnTo>
                  <a:pt x="7787" y="7032"/>
                </a:lnTo>
                <a:lnTo>
                  <a:pt x="7738" y="7008"/>
                </a:lnTo>
                <a:close/>
                <a:moveTo>
                  <a:pt x="15841" y="6667"/>
                </a:moveTo>
                <a:lnTo>
                  <a:pt x="16108" y="6765"/>
                </a:lnTo>
                <a:lnTo>
                  <a:pt x="16206" y="6813"/>
                </a:lnTo>
                <a:lnTo>
                  <a:pt x="16279" y="6886"/>
                </a:lnTo>
                <a:lnTo>
                  <a:pt x="15914" y="7178"/>
                </a:lnTo>
                <a:lnTo>
                  <a:pt x="15549" y="7495"/>
                </a:lnTo>
                <a:lnTo>
                  <a:pt x="15306" y="7714"/>
                </a:lnTo>
                <a:lnTo>
                  <a:pt x="15184" y="7860"/>
                </a:lnTo>
                <a:lnTo>
                  <a:pt x="15087" y="8006"/>
                </a:lnTo>
                <a:lnTo>
                  <a:pt x="15087" y="7227"/>
                </a:lnTo>
                <a:lnTo>
                  <a:pt x="15208" y="7154"/>
                </a:lnTo>
                <a:lnTo>
                  <a:pt x="15306" y="7057"/>
                </a:lnTo>
                <a:lnTo>
                  <a:pt x="15525" y="6862"/>
                </a:lnTo>
                <a:lnTo>
                  <a:pt x="15646" y="6789"/>
                </a:lnTo>
                <a:lnTo>
                  <a:pt x="15792" y="6716"/>
                </a:lnTo>
                <a:lnTo>
                  <a:pt x="15841" y="6667"/>
                </a:lnTo>
                <a:close/>
                <a:moveTo>
                  <a:pt x="3577" y="6959"/>
                </a:moveTo>
                <a:lnTo>
                  <a:pt x="3577" y="7349"/>
                </a:lnTo>
                <a:lnTo>
                  <a:pt x="3456" y="7397"/>
                </a:lnTo>
                <a:lnTo>
                  <a:pt x="3358" y="7495"/>
                </a:lnTo>
                <a:lnTo>
                  <a:pt x="3188" y="7689"/>
                </a:lnTo>
                <a:lnTo>
                  <a:pt x="2993" y="7908"/>
                </a:lnTo>
                <a:lnTo>
                  <a:pt x="2799" y="8127"/>
                </a:lnTo>
                <a:lnTo>
                  <a:pt x="2507" y="7884"/>
                </a:lnTo>
                <a:lnTo>
                  <a:pt x="2458" y="7860"/>
                </a:lnTo>
                <a:lnTo>
                  <a:pt x="2726" y="7641"/>
                </a:lnTo>
                <a:lnTo>
                  <a:pt x="2969" y="7446"/>
                </a:lnTo>
                <a:lnTo>
                  <a:pt x="3577" y="6959"/>
                </a:lnTo>
                <a:close/>
                <a:moveTo>
                  <a:pt x="3577" y="7762"/>
                </a:moveTo>
                <a:lnTo>
                  <a:pt x="3577" y="8176"/>
                </a:lnTo>
                <a:lnTo>
                  <a:pt x="3626" y="8590"/>
                </a:lnTo>
                <a:lnTo>
                  <a:pt x="3650" y="8930"/>
                </a:lnTo>
                <a:lnTo>
                  <a:pt x="2969" y="8273"/>
                </a:lnTo>
                <a:lnTo>
                  <a:pt x="3164" y="8127"/>
                </a:lnTo>
                <a:lnTo>
                  <a:pt x="3358" y="7957"/>
                </a:lnTo>
                <a:lnTo>
                  <a:pt x="3577" y="7762"/>
                </a:lnTo>
                <a:close/>
                <a:moveTo>
                  <a:pt x="16522" y="7154"/>
                </a:moveTo>
                <a:lnTo>
                  <a:pt x="16595" y="7203"/>
                </a:lnTo>
                <a:lnTo>
                  <a:pt x="16717" y="7324"/>
                </a:lnTo>
                <a:lnTo>
                  <a:pt x="16863" y="7446"/>
                </a:lnTo>
                <a:lnTo>
                  <a:pt x="17033" y="7543"/>
                </a:lnTo>
                <a:lnTo>
                  <a:pt x="17203" y="7616"/>
                </a:lnTo>
                <a:lnTo>
                  <a:pt x="17057" y="7689"/>
                </a:lnTo>
                <a:lnTo>
                  <a:pt x="16546" y="8030"/>
                </a:lnTo>
                <a:lnTo>
                  <a:pt x="16035" y="8395"/>
                </a:lnTo>
                <a:lnTo>
                  <a:pt x="15573" y="8784"/>
                </a:lnTo>
                <a:lnTo>
                  <a:pt x="15111" y="9198"/>
                </a:lnTo>
                <a:lnTo>
                  <a:pt x="15087" y="8127"/>
                </a:lnTo>
                <a:lnTo>
                  <a:pt x="15257" y="8079"/>
                </a:lnTo>
                <a:lnTo>
                  <a:pt x="15427" y="8006"/>
                </a:lnTo>
                <a:lnTo>
                  <a:pt x="15573" y="7908"/>
                </a:lnTo>
                <a:lnTo>
                  <a:pt x="15719" y="7787"/>
                </a:lnTo>
                <a:lnTo>
                  <a:pt x="16522" y="7154"/>
                </a:lnTo>
                <a:close/>
                <a:moveTo>
                  <a:pt x="6862" y="8395"/>
                </a:moveTo>
                <a:lnTo>
                  <a:pt x="6765" y="8492"/>
                </a:lnTo>
                <a:lnTo>
                  <a:pt x="6668" y="8590"/>
                </a:lnTo>
                <a:lnTo>
                  <a:pt x="6619" y="8736"/>
                </a:lnTo>
                <a:lnTo>
                  <a:pt x="6595" y="8857"/>
                </a:lnTo>
                <a:lnTo>
                  <a:pt x="6595" y="9003"/>
                </a:lnTo>
                <a:lnTo>
                  <a:pt x="6643" y="9125"/>
                </a:lnTo>
                <a:lnTo>
                  <a:pt x="6741" y="9222"/>
                </a:lnTo>
                <a:lnTo>
                  <a:pt x="6862" y="9295"/>
                </a:lnTo>
                <a:lnTo>
                  <a:pt x="7008" y="9320"/>
                </a:lnTo>
                <a:lnTo>
                  <a:pt x="7154" y="9344"/>
                </a:lnTo>
                <a:lnTo>
                  <a:pt x="7300" y="9295"/>
                </a:lnTo>
                <a:lnTo>
                  <a:pt x="7446" y="9247"/>
                </a:lnTo>
                <a:lnTo>
                  <a:pt x="7568" y="9174"/>
                </a:lnTo>
                <a:lnTo>
                  <a:pt x="7714" y="9101"/>
                </a:lnTo>
                <a:lnTo>
                  <a:pt x="7957" y="8906"/>
                </a:lnTo>
                <a:lnTo>
                  <a:pt x="8103" y="9028"/>
                </a:lnTo>
                <a:lnTo>
                  <a:pt x="8273" y="9101"/>
                </a:lnTo>
                <a:lnTo>
                  <a:pt x="8468" y="9149"/>
                </a:lnTo>
                <a:lnTo>
                  <a:pt x="8687" y="9174"/>
                </a:lnTo>
                <a:lnTo>
                  <a:pt x="8906" y="9174"/>
                </a:lnTo>
                <a:lnTo>
                  <a:pt x="9125" y="9125"/>
                </a:lnTo>
                <a:lnTo>
                  <a:pt x="9344" y="9076"/>
                </a:lnTo>
                <a:lnTo>
                  <a:pt x="9539" y="9003"/>
                </a:lnTo>
                <a:lnTo>
                  <a:pt x="9539" y="9076"/>
                </a:lnTo>
                <a:lnTo>
                  <a:pt x="9587" y="9149"/>
                </a:lnTo>
                <a:lnTo>
                  <a:pt x="9636" y="9198"/>
                </a:lnTo>
                <a:lnTo>
                  <a:pt x="9709" y="9198"/>
                </a:lnTo>
                <a:lnTo>
                  <a:pt x="9879" y="9174"/>
                </a:lnTo>
                <a:lnTo>
                  <a:pt x="10050" y="9125"/>
                </a:lnTo>
                <a:lnTo>
                  <a:pt x="10196" y="9052"/>
                </a:lnTo>
                <a:lnTo>
                  <a:pt x="10342" y="8979"/>
                </a:lnTo>
                <a:lnTo>
                  <a:pt x="10415" y="9052"/>
                </a:lnTo>
                <a:lnTo>
                  <a:pt x="10488" y="9125"/>
                </a:lnTo>
                <a:lnTo>
                  <a:pt x="10585" y="9174"/>
                </a:lnTo>
                <a:lnTo>
                  <a:pt x="10780" y="9174"/>
                </a:lnTo>
                <a:lnTo>
                  <a:pt x="10877" y="9149"/>
                </a:lnTo>
                <a:lnTo>
                  <a:pt x="10999" y="9125"/>
                </a:lnTo>
                <a:lnTo>
                  <a:pt x="11096" y="9052"/>
                </a:lnTo>
                <a:lnTo>
                  <a:pt x="11120" y="9125"/>
                </a:lnTo>
                <a:lnTo>
                  <a:pt x="11193" y="9174"/>
                </a:lnTo>
                <a:lnTo>
                  <a:pt x="11266" y="9198"/>
                </a:lnTo>
                <a:lnTo>
                  <a:pt x="11364" y="9174"/>
                </a:lnTo>
                <a:lnTo>
                  <a:pt x="11534" y="9101"/>
                </a:lnTo>
                <a:lnTo>
                  <a:pt x="11704" y="9076"/>
                </a:lnTo>
                <a:lnTo>
                  <a:pt x="11899" y="9076"/>
                </a:lnTo>
                <a:lnTo>
                  <a:pt x="12069" y="9101"/>
                </a:lnTo>
                <a:lnTo>
                  <a:pt x="12459" y="9101"/>
                </a:lnTo>
                <a:lnTo>
                  <a:pt x="12629" y="9052"/>
                </a:lnTo>
                <a:lnTo>
                  <a:pt x="12824" y="8979"/>
                </a:lnTo>
                <a:lnTo>
                  <a:pt x="12872" y="8930"/>
                </a:lnTo>
                <a:lnTo>
                  <a:pt x="12897" y="8882"/>
                </a:lnTo>
                <a:lnTo>
                  <a:pt x="12897" y="8809"/>
                </a:lnTo>
                <a:lnTo>
                  <a:pt x="12872" y="8760"/>
                </a:lnTo>
                <a:lnTo>
                  <a:pt x="12824" y="8711"/>
                </a:lnTo>
                <a:lnTo>
                  <a:pt x="12775" y="8687"/>
                </a:lnTo>
                <a:lnTo>
                  <a:pt x="12702" y="8663"/>
                </a:lnTo>
                <a:lnTo>
                  <a:pt x="12629" y="8687"/>
                </a:lnTo>
                <a:lnTo>
                  <a:pt x="12483" y="8736"/>
                </a:lnTo>
                <a:lnTo>
                  <a:pt x="12337" y="8760"/>
                </a:lnTo>
                <a:lnTo>
                  <a:pt x="11583" y="8760"/>
                </a:lnTo>
                <a:lnTo>
                  <a:pt x="11437" y="8784"/>
                </a:lnTo>
                <a:lnTo>
                  <a:pt x="11437" y="8687"/>
                </a:lnTo>
                <a:lnTo>
                  <a:pt x="11437" y="8638"/>
                </a:lnTo>
                <a:lnTo>
                  <a:pt x="11412" y="8590"/>
                </a:lnTo>
                <a:lnTo>
                  <a:pt x="11339" y="8517"/>
                </a:lnTo>
                <a:lnTo>
                  <a:pt x="11242" y="8517"/>
                </a:lnTo>
                <a:lnTo>
                  <a:pt x="11193" y="8541"/>
                </a:lnTo>
                <a:lnTo>
                  <a:pt x="11145" y="8565"/>
                </a:lnTo>
                <a:lnTo>
                  <a:pt x="11023" y="8711"/>
                </a:lnTo>
                <a:lnTo>
                  <a:pt x="10926" y="8784"/>
                </a:lnTo>
                <a:lnTo>
                  <a:pt x="10853" y="8833"/>
                </a:lnTo>
                <a:lnTo>
                  <a:pt x="10755" y="8857"/>
                </a:lnTo>
                <a:lnTo>
                  <a:pt x="10682" y="8857"/>
                </a:lnTo>
                <a:lnTo>
                  <a:pt x="10609" y="8784"/>
                </a:lnTo>
                <a:lnTo>
                  <a:pt x="10561" y="8638"/>
                </a:lnTo>
                <a:lnTo>
                  <a:pt x="10512" y="8565"/>
                </a:lnTo>
                <a:lnTo>
                  <a:pt x="10439" y="8517"/>
                </a:lnTo>
                <a:lnTo>
                  <a:pt x="10342" y="8517"/>
                </a:lnTo>
                <a:lnTo>
                  <a:pt x="10317" y="8541"/>
                </a:lnTo>
                <a:lnTo>
                  <a:pt x="10269" y="8565"/>
                </a:lnTo>
                <a:lnTo>
                  <a:pt x="10123" y="8711"/>
                </a:lnTo>
                <a:lnTo>
                  <a:pt x="10025" y="8760"/>
                </a:lnTo>
                <a:lnTo>
                  <a:pt x="9928" y="8809"/>
                </a:lnTo>
                <a:lnTo>
                  <a:pt x="9977" y="8638"/>
                </a:lnTo>
                <a:lnTo>
                  <a:pt x="9977" y="8565"/>
                </a:lnTo>
                <a:lnTo>
                  <a:pt x="9952" y="8517"/>
                </a:lnTo>
                <a:lnTo>
                  <a:pt x="9928" y="8468"/>
                </a:lnTo>
                <a:lnTo>
                  <a:pt x="9879" y="8444"/>
                </a:lnTo>
                <a:lnTo>
                  <a:pt x="9806" y="8419"/>
                </a:lnTo>
                <a:lnTo>
                  <a:pt x="9758" y="8419"/>
                </a:lnTo>
                <a:lnTo>
                  <a:pt x="9709" y="8444"/>
                </a:lnTo>
                <a:lnTo>
                  <a:pt x="9660" y="8492"/>
                </a:lnTo>
                <a:lnTo>
                  <a:pt x="9612" y="8565"/>
                </a:lnTo>
                <a:lnTo>
                  <a:pt x="9563" y="8614"/>
                </a:lnTo>
                <a:lnTo>
                  <a:pt x="9368" y="8687"/>
                </a:lnTo>
                <a:lnTo>
                  <a:pt x="9149" y="8760"/>
                </a:lnTo>
                <a:lnTo>
                  <a:pt x="8906" y="8809"/>
                </a:lnTo>
                <a:lnTo>
                  <a:pt x="8638" y="8809"/>
                </a:lnTo>
                <a:lnTo>
                  <a:pt x="8419" y="8784"/>
                </a:lnTo>
                <a:lnTo>
                  <a:pt x="8346" y="8760"/>
                </a:lnTo>
                <a:lnTo>
                  <a:pt x="8273" y="8711"/>
                </a:lnTo>
                <a:lnTo>
                  <a:pt x="8200" y="8663"/>
                </a:lnTo>
                <a:lnTo>
                  <a:pt x="8176" y="8590"/>
                </a:lnTo>
                <a:lnTo>
                  <a:pt x="8152" y="8541"/>
                </a:lnTo>
                <a:lnTo>
                  <a:pt x="8127" y="8517"/>
                </a:lnTo>
                <a:lnTo>
                  <a:pt x="8054" y="8468"/>
                </a:lnTo>
                <a:lnTo>
                  <a:pt x="7957" y="8468"/>
                </a:lnTo>
                <a:lnTo>
                  <a:pt x="7884" y="8517"/>
                </a:lnTo>
                <a:lnTo>
                  <a:pt x="7665" y="8687"/>
                </a:lnTo>
                <a:lnTo>
                  <a:pt x="7446" y="8833"/>
                </a:lnTo>
                <a:lnTo>
                  <a:pt x="7203" y="8955"/>
                </a:lnTo>
                <a:lnTo>
                  <a:pt x="7106" y="8979"/>
                </a:lnTo>
                <a:lnTo>
                  <a:pt x="7033" y="8955"/>
                </a:lnTo>
                <a:lnTo>
                  <a:pt x="6984" y="8906"/>
                </a:lnTo>
                <a:lnTo>
                  <a:pt x="6935" y="8833"/>
                </a:lnTo>
                <a:lnTo>
                  <a:pt x="6911" y="8736"/>
                </a:lnTo>
                <a:lnTo>
                  <a:pt x="6911" y="8638"/>
                </a:lnTo>
                <a:lnTo>
                  <a:pt x="6911" y="8541"/>
                </a:lnTo>
                <a:lnTo>
                  <a:pt x="6935" y="8444"/>
                </a:lnTo>
                <a:lnTo>
                  <a:pt x="6935" y="8419"/>
                </a:lnTo>
                <a:lnTo>
                  <a:pt x="6911" y="8419"/>
                </a:lnTo>
                <a:lnTo>
                  <a:pt x="6887" y="8395"/>
                </a:lnTo>
                <a:close/>
                <a:moveTo>
                  <a:pt x="7811" y="9709"/>
                </a:moveTo>
                <a:lnTo>
                  <a:pt x="7763" y="9733"/>
                </a:lnTo>
                <a:lnTo>
                  <a:pt x="7690" y="9758"/>
                </a:lnTo>
                <a:lnTo>
                  <a:pt x="7641" y="9806"/>
                </a:lnTo>
                <a:lnTo>
                  <a:pt x="7592" y="9904"/>
                </a:lnTo>
                <a:lnTo>
                  <a:pt x="7495" y="9977"/>
                </a:lnTo>
                <a:lnTo>
                  <a:pt x="7398" y="10074"/>
                </a:lnTo>
                <a:lnTo>
                  <a:pt x="7276" y="10171"/>
                </a:lnTo>
                <a:lnTo>
                  <a:pt x="7154" y="10220"/>
                </a:lnTo>
                <a:lnTo>
                  <a:pt x="7057" y="10220"/>
                </a:lnTo>
                <a:lnTo>
                  <a:pt x="7008" y="10196"/>
                </a:lnTo>
                <a:lnTo>
                  <a:pt x="6984" y="10171"/>
                </a:lnTo>
                <a:lnTo>
                  <a:pt x="6960" y="10098"/>
                </a:lnTo>
                <a:lnTo>
                  <a:pt x="6960" y="10025"/>
                </a:lnTo>
                <a:lnTo>
                  <a:pt x="6935" y="9952"/>
                </a:lnTo>
                <a:lnTo>
                  <a:pt x="6887" y="9928"/>
                </a:lnTo>
                <a:lnTo>
                  <a:pt x="6814" y="9904"/>
                </a:lnTo>
                <a:lnTo>
                  <a:pt x="6741" y="9952"/>
                </a:lnTo>
                <a:lnTo>
                  <a:pt x="6668" y="10025"/>
                </a:lnTo>
                <a:lnTo>
                  <a:pt x="6619" y="10098"/>
                </a:lnTo>
                <a:lnTo>
                  <a:pt x="6619" y="10196"/>
                </a:lnTo>
                <a:lnTo>
                  <a:pt x="6643" y="10269"/>
                </a:lnTo>
                <a:lnTo>
                  <a:pt x="6668" y="10366"/>
                </a:lnTo>
                <a:lnTo>
                  <a:pt x="6741" y="10439"/>
                </a:lnTo>
                <a:lnTo>
                  <a:pt x="6814" y="10488"/>
                </a:lnTo>
                <a:lnTo>
                  <a:pt x="6911" y="10536"/>
                </a:lnTo>
                <a:lnTo>
                  <a:pt x="7008" y="10561"/>
                </a:lnTo>
                <a:lnTo>
                  <a:pt x="7227" y="10561"/>
                </a:lnTo>
                <a:lnTo>
                  <a:pt x="7325" y="10536"/>
                </a:lnTo>
                <a:lnTo>
                  <a:pt x="7519" y="10439"/>
                </a:lnTo>
                <a:lnTo>
                  <a:pt x="7714" y="10317"/>
                </a:lnTo>
                <a:lnTo>
                  <a:pt x="7787" y="10390"/>
                </a:lnTo>
                <a:lnTo>
                  <a:pt x="7908" y="10439"/>
                </a:lnTo>
                <a:lnTo>
                  <a:pt x="8030" y="10463"/>
                </a:lnTo>
                <a:lnTo>
                  <a:pt x="8152" y="10463"/>
                </a:lnTo>
                <a:lnTo>
                  <a:pt x="8298" y="10439"/>
                </a:lnTo>
                <a:lnTo>
                  <a:pt x="8444" y="10390"/>
                </a:lnTo>
                <a:lnTo>
                  <a:pt x="8565" y="10342"/>
                </a:lnTo>
                <a:lnTo>
                  <a:pt x="8711" y="10269"/>
                </a:lnTo>
                <a:lnTo>
                  <a:pt x="8809" y="10390"/>
                </a:lnTo>
                <a:lnTo>
                  <a:pt x="8906" y="10463"/>
                </a:lnTo>
                <a:lnTo>
                  <a:pt x="9003" y="10512"/>
                </a:lnTo>
                <a:lnTo>
                  <a:pt x="9125" y="10536"/>
                </a:lnTo>
                <a:lnTo>
                  <a:pt x="9247" y="10536"/>
                </a:lnTo>
                <a:lnTo>
                  <a:pt x="9368" y="10488"/>
                </a:lnTo>
                <a:lnTo>
                  <a:pt x="9490" y="10439"/>
                </a:lnTo>
                <a:lnTo>
                  <a:pt x="9612" y="10366"/>
                </a:lnTo>
                <a:lnTo>
                  <a:pt x="9733" y="10439"/>
                </a:lnTo>
                <a:lnTo>
                  <a:pt x="9855" y="10488"/>
                </a:lnTo>
                <a:lnTo>
                  <a:pt x="9977" y="10512"/>
                </a:lnTo>
                <a:lnTo>
                  <a:pt x="10123" y="10536"/>
                </a:lnTo>
                <a:lnTo>
                  <a:pt x="10390" y="10512"/>
                </a:lnTo>
                <a:lnTo>
                  <a:pt x="10682" y="10463"/>
                </a:lnTo>
                <a:lnTo>
                  <a:pt x="10755" y="10439"/>
                </a:lnTo>
                <a:lnTo>
                  <a:pt x="10804" y="10390"/>
                </a:lnTo>
                <a:lnTo>
                  <a:pt x="10804" y="10317"/>
                </a:lnTo>
                <a:lnTo>
                  <a:pt x="10804" y="10244"/>
                </a:lnTo>
                <a:lnTo>
                  <a:pt x="10780" y="10196"/>
                </a:lnTo>
                <a:lnTo>
                  <a:pt x="10731" y="10147"/>
                </a:lnTo>
                <a:lnTo>
                  <a:pt x="10658" y="10123"/>
                </a:lnTo>
                <a:lnTo>
                  <a:pt x="10585" y="10123"/>
                </a:lnTo>
                <a:lnTo>
                  <a:pt x="10366" y="10171"/>
                </a:lnTo>
                <a:lnTo>
                  <a:pt x="10147" y="10196"/>
                </a:lnTo>
                <a:lnTo>
                  <a:pt x="10050" y="10171"/>
                </a:lnTo>
                <a:lnTo>
                  <a:pt x="9952" y="10147"/>
                </a:lnTo>
                <a:lnTo>
                  <a:pt x="9855" y="10098"/>
                </a:lnTo>
                <a:lnTo>
                  <a:pt x="9758" y="10001"/>
                </a:lnTo>
                <a:lnTo>
                  <a:pt x="9685" y="9952"/>
                </a:lnTo>
                <a:lnTo>
                  <a:pt x="9612" y="9928"/>
                </a:lnTo>
                <a:lnTo>
                  <a:pt x="9539" y="9952"/>
                </a:lnTo>
                <a:lnTo>
                  <a:pt x="9466" y="10001"/>
                </a:lnTo>
                <a:lnTo>
                  <a:pt x="9393" y="10098"/>
                </a:lnTo>
                <a:lnTo>
                  <a:pt x="9320" y="10147"/>
                </a:lnTo>
                <a:lnTo>
                  <a:pt x="9271" y="10171"/>
                </a:lnTo>
                <a:lnTo>
                  <a:pt x="9198" y="10196"/>
                </a:lnTo>
                <a:lnTo>
                  <a:pt x="9149" y="10171"/>
                </a:lnTo>
                <a:lnTo>
                  <a:pt x="9076" y="10123"/>
                </a:lnTo>
                <a:lnTo>
                  <a:pt x="9028" y="10050"/>
                </a:lnTo>
                <a:lnTo>
                  <a:pt x="8955" y="9952"/>
                </a:lnTo>
                <a:lnTo>
                  <a:pt x="8906" y="9879"/>
                </a:lnTo>
                <a:lnTo>
                  <a:pt x="8833" y="9831"/>
                </a:lnTo>
                <a:lnTo>
                  <a:pt x="8736" y="9831"/>
                </a:lnTo>
                <a:lnTo>
                  <a:pt x="8663" y="9879"/>
                </a:lnTo>
                <a:lnTo>
                  <a:pt x="8517" y="9977"/>
                </a:lnTo>
                <a:lnTo>
                  <a:pt x="8273" y="10074"/>
                </a:lnTo>
                <a:lnTo>
                  <a:pt x="8152" y="10098"/>
                </a:lnTo>
                <a:lnTo>
                  <a:pt x="8030" y="10098"/>
                </a:lnTo>
                <a:lnTo>
                  <a:pt x="8006" y="10050"/>
                </a:lnTo>
                <a:lnTo>
                  <a:pt x="7981" y="10025"/>
                </a:lnTo>
                <a:lnTo>
                  <a:pt x="7981" y="9952"/>
                </a:lnTo>
                <a:lnTo>
                  <a:pt x="7981" y="9879"/>
                </a:lnTo>
                <a:lnTo>
                  <a:pt x="7957" y="9831"/>
                </a:lnTo>
                <a:lnTo>
                  <a:pt x="7933" y="9782"/>
                </a:lnTo>
                <a:lnTo>
                  <a:pt x="7884" y="9733"/>
                </a:lnTo>
                <a:lnTo>
                  <a:pt x="7811" y="9709"/>
                </a:lnTo>
                <a:close/>
                <a:moveTo>
                  <a:pt x="13967" y="5135"/>
                </a:moveTo>
                <a:lnTo>
                  <a:pt x="14186" y="5159"/>
                </a:lnTo>
                <a:lnTo>
                  <a:pt x="14381" y="5207"/>
                </a:lnTo>
                <a:lnTo>
                  <a:pt x="14430" y="5256"/>
                </a:lnTo>
                <a:lnTo>
                  <a:pt x="14527" y="5305"/>
                </a:lnTo>
                <a:lnTo>
                  <a:pt x="14576" y="5305"/>
                </a:lnTo>
                <a:lnTo>
                  <a:pt x="14576" y="5548"/>
                </a:lnTo>
                <a:lnTo>
                  <a:pt x="14600" y="5791"/>
                </a:lnTo>
                <a:lnTo>
                  <a:pt x="14624" y="7081"/>
                </a:lnTo>
                <a:lnTo>
                  <a:pt x="14624" y="9587"/>
                </a:lnTo>
                <a:lnTo>
                  <a:pt x="13481" y="10561"/>
                </a:lnTo>
                <a:lnTo>
                  <a:pt x="12288" y="11510"/>
                </a:lnTo>
                <a:lnTo>
                  <a:pt x="10926" y="12507"/>
                </a:lnTo>
                <a:lnTo>
                  <a:pt x="10269" y="12945"/>
                </a:lnTo>
                <a:lnTo>
                  <a:pt x="9952" y="13164"/>
                </a:lnTo>
                <a:lnTo>
                  <a:pt x="9660" y="13432"/>
                </a:lnTo>
                <a:lnTo>
                  <a:pt x="9636" y="13407"/>
                </a:lnTo>
                <a:lnTo>
                  <a:pt x="9320" y="13261"/>
                </a:lnTo>
                <a:lnTo>
                  <a:pt x="9028" y="13091"/>
                </a:lnTo>
                <a:lnTo>
                  <a:pt x="8760" y="12897"/>
                </a:lnTo>
                <a:lnTo>
                  <a:pt x="8492" y="12702"/>
                </a:lnTo>
                <a:lnTo>
                  <a:pt x="7957" y="12264"/>
                </a:lnTo>
                <a:lnTo>
                  <a:pt x="7422" y="11826"/>
                </a:lnTo>
                <a:lnTo>
                  <a:pt x="6108" y="10853"/>
                </a:lnTo>
                <a:lnTo>
                  <a:pt x="4770" y="9879"/>
                </a:lnTo>
                <a:lnTo>
                  <a:pt x="4405" y="9587"/>
                </a:lnTo>
                <a:lnTo>
                  <a:pt x="4040" y="9295"/>
                </a:lnTo>
                <a:lnTo>
                  <a:pt x="4137" y="9222"/>
                </a:lnTo>
                <a:lnTo>
                  <a:pt x="4161" y="9198"/>
                </a:lnTo>
                <a:lnTo>
                  <a:pt x="4186" y="9125"/>
                </a:lnTo>
                <a:lnTo>
                  <a:pt x="4186" y="8979"/>
                </a:lnTo>
                <a:lnTo>
                  <a:pt x="4161" y="8784"/>
                </a:lnTo>
                <a:lnTo>
                  <a:pt x="4137" y="8614"/>
                </a:lnTo>
                <a:lnTo>
                  <a:pt x="4088" y="8444"/>
                </a:lnTo>
                <a:lnTo>
                  <a:pt x="4064" y="7835"/>
                </a:lnTo>
                <a:lnTo>
                  <a:pt x="4040" y="7251"/>
                </a:lnTo>
                <a:lnTo>
                  <a:pt x="4040" y="6010"/>
                </a:lnTo>
                <a:lnTo>
                  <a:pt x="4040" y="5524"/>
                </a:lnTo>
                <a:lnTo>
                  <a:pt x="4015" y="5329"/>
                </a:lnTo>
                <a:lnTo>
                  <a:pt x="4015" y="5280"/>
                </a:lnTo>
                <a:lnTo>
                  <a:pt x="4137" y="5305"/>
                </a:lnTo>
                <a:lnTo>
                  <a:pt x="4599" y="5305"/>
                </a:lnTo>
                <a:lnTo>
                  <a:pt x="5086" y="5256"/>
                </a:lnTo>
                <a:lnTo>
                  <a:pt x="6278" y="5207"/>
                </a:lnTo>
                <a:lnTo>
                  <a:pt x="7495" y="5135"/>
                </a:lnTo>
                <a:lnTo>
                  <a:pt x="8346" y="5135"/>
                </a:lnTo>
                <a:lnTo>
                  <a:pt x="9198" y="5183"/>
                </a:lnTo>
                <a:lnTo>
                  <a:pt x="10901" y="5305"/>
                </a:lnTo>
                <a:lnTo>
                  <a:pt x="11339" y="5329"/>
                </a:lnTo>
                <a:lnTo>
                  <a:pt x="11777" y="5305"/>
                </a:lnTo>
                <a:lnTo>
                  <a:pt x="12653" y="5232"/>
                </a:lnTo>
                <a:lnTo>
                  <a:pt x="13067" y="5183"/>
                </a:lnTo>
                <a:lnTo>
                  <a:pt x="13505" y="5135"/>
                </a:lnTo>
                <a:close/>
                <a:moveTo>
                  <a:pt x="365" y="7227"/>
                </a:moveTo>
                <a:lnTo>
                  <a:pt x="511" y="7373"/>
                </a:lnTo>
                <a:lnTo>
                  <a:pt x="682" y="7495"/>
                </a:lnTo>
                <a:lnTo>
                  <a:pt x="876" y="7592"/>
                </a:lnTo>
                <a:lnTo>
                  <a:pt x="1095" y="7689"/>
                </a:lnTo>
                <a:lnTo>
                  <a:pt x="1509" y="7835"/>
                </a:lnTo>
                <a:lnTo>
                  <a:pt x="1679" y="7933"/>
                </a:lnTo>
                <a:lnTo>
                  <a:pt x="1850" y="8006"/>
                </a:lnTo>
                <a:lnTo>
                  <a:pt x="2166" y="8225"/>
                </a:lnTo>
                <a:lnTo>
                  <a:pt x="2482" y="8492"/>
                </a:lnTo>
                <a:lnTo>
                  <a:pt x="2774" y="8760"/>
                </a:lnTo>
                <a:lnTo>
                  <a:pt x="3042" y="9052"/>
                </a:lnTo>
                <a:lnTo>
                  <a:pt x="3626" y="9612"/>
                </a:lnTo>
                <a:lnTo>
                  <a:pt x="3918" y="9879"/>
                </a:lnTo>
                <a:lnTo>
                  <a:pt x="4234" y="10123"/>
                </a:lnTo>
                <a:lnTo>
                  <a:pt x="4940" y="10634"/>
                </a:lnTo>
                <a:lnTo>
                  <a:pt x="5646" y="11169"/>
                </a:lnTo>
                <a:lnTo>
                  <a:pt x="6351" y="11680"/>
                </a:lnTo>
                <a:lnTo>
                  <a:pt x="7057" y="12191"/>
                </a:lnTo>
                <a:lnTo>
                  <a:pt x="7373" y="12410"/>
                </a:lnTo>
                <a:lnTo>
                  <a:pt x="7665" y="12629"/>
                </a:lnTo>
                <a:lnTo>
                  <a:pt x="8249" y="13116"/>
                </a:lnTo>
                <a:lnTo>
                  <a:pt x="8541" y="13334"/>
                </a:lnTo>
                <a:lnTo>
                  <a:pt x="8833" y="13553"/>
                </a:lnTo>
                <a:lnTo>
                  <a:pt x="9149" y="13724"/>
                </a:lnTo>
                <a:lnTo>
                  <a:pt x="9490" y="13894"/>
                </a:lnTo>
                <a:lnTo>
                  <a:pt x="9563" y="13918"/>
                </a:lnTo>
                <a:lnTo>
                  <a:pt x="9612" y="13918"/>
                </a:lnTo>
                <a:lnTo>
                  <a:pt x="9709" y="13870"/>
                </a:lnTo>
                <a:lnTo>
                  <a:pt x="9758" y="13797"/>
                </a:lnTo>
                <a:lnTo>
                  <a:pt x="9806" y="13675"/>
                </a:lnTo>
                <a:lnTo>
                  <a:pt x="9977" y="13626"/>
                </a:lnTo>
                <a:lnTo>
                  <a:pt x="10171" y="13529"/>
                </a:lnTo>
                <a:lnTo>
                  <a:pt x="10512" y="13334"/>
                </a:lnTo>
                <a:lnTo>
                  <a:pt x="11169" y="12897"/>
                </a:lnTo>
                <a:lnTo>
                  <a:pt x="11923" y="12361"/>
                </a:lnTo>
                <a:lnTo>
                  <a:pt x="12678" y="11802"/>
                </a:lnTo>
                <a:lnTo>
                  <a:pt x="13408" y="11218"/>
                </a:lnTo>
                <a:lnTo>
                  <a:pt x="14138" y="10634"/>
                </a:lnTo>
                <a:lnTo>
                  <a:pt x="14843" y="10050"/>
                </a:lnTo>
                <a:lnTo>
                  <a:pt x="15549" y="9441"/>
                </a:lnTo>
                <a:lnTo>
                  <a:pt x="16060" y="9003"/>
                </a:lnTo>
                <a:lnTo>
                  <a:pt x="16571" y="8614"/>
                </a:lnTo>
                <a:lnTo>
                  <a:pt x="17106" y="8249"/>
                </a:lnTo>
                <a:lnTo>
                  <a:pt x="17690" y="7908"/>
                </a:lnTo>
                <a:lnTo>
                  <a:pt x="18152" y="7665"/>
                </a:lnTo>
                <a:lnTo>
                  <a:pt x="18420" y="7495"/>
                </a:lnTo>
                <a:lnTo>
                  <a:pt x="18542" y="7397"/>
                </a:lnTo>
                <a:lnTo>
                  <a:pt x="18663" y="7300"/>
                </a:lnTo>
                <a:lnTo>
                  <a:pt x="18639" y="7592"/>
                </a:lnTo>
                <a:lnTo>
                  <a:pt x="18639" y="7860"/>
                </a:lnTo>
                <a:lnTo>
                  <a:pt x="18639" y="8371"/>
                </a:lnTo>
                <a:lnTo>
                  <a:pt x="18615" y="9222"/>
                </a:lnTo>
                <a:lnTo>
                  <a:pt x="18566" y="10074"/>
                </a:lnTo>
                <a:lnTo>
                  <a:pt x="18542" y="10926"/>
                </a:lnTo>
                <a:lnTo>
                  <a:pt x="18542" y="11339"/>
                </a:lnTo>
                <a:lnTo>
                  <a:pt x="18542" y="11777"/>
                </a:lnTo>
                <a:lnTo>
                  <a:pt x="18590" y="12629"/>
                </a:lnTo>
                <a:lnTo>
                  <a:pt x="18615" y="13505"/>
                </a:lnTo>
                <a:lnTo>
                  <a:pt x="18615" y="14356"/>
                </a:lnTo>
                <a:lnTo>
                  <a:pt x="18590" y="15232"/>
                </a:lnTo>
                <a:lnTo>
                  <a:pt x="18517" y="16157"/>
                </a:lnTo>
                <a:lnTo>
                  <a:pt x="18444" y="17082"/>
                </a:lnTo>
                <a:lnTo>
                  <a:pt x="18420" y="17276"/>
                </a:lnTo>
                <a:lnTo>
                  <a:pt x="18104" y="17082"/>
                </a:lnTo>
                <a:lnTo>
                  <a:pt x="17812" y="16887"/>
                </a:lnTo>
                <a:lnTo>
                  <a:pt x="17203" y="16376"/>
                </a:lnTo>
                <a:lnTo>
                  <a:pt x="16595" y="15816"/>
                </a:lnTo>
                <a:lnTo>
                  <a:pt x="16279" y="15524"/>
                </a:lnTo>
                <a:lnTo>
                  <a:pt x="15962" y="15232"/>
                </a:lnTo>
                <a:lnTo>
                  <a:pt x="15622" y="14965"/>
                </a:lnTo>
                <a:lnTo>
                  <a:pt x="15257" y="14721"/>
                </a:lnTo>
                <a:lnTo>
                  <a:pt x="14843" y="14502"/>
                </a:lnTo>
                <a:lnTo>
                  <a:pt x="14430" y="14308"/>
                </a:lnTo>
                <a:lnTo>
                  <a:pt x="14040" y="14113"/>
                </a:lnTo>
                <a:lnTo>
                  <a:pt x="13846" y="14040"/>
                </a:lnTo>
                <a:lnTo>
                  <a:pt x="13602" y="14040"/>
                </a:lnTo>
                <a:lnTo>
                  <a:pt x="13578" y="14064"/>
                </a:lnTo>
                <a:lnTo>
                  <a:pt x="13554" y="14113"/>
                </a:lnTo>
                <a:lnTo>
                  <a:pt x="13554" y="14162"/>
                </a:lnTo>
                <a:lnTo>
                  <a:pt x="13627" y="14332"/>
                </a:lnTo>
                <a:lnTo>
                  <a:pt x="13748" y="14454"/>
                </a:lnTo>
                <a:lnTo>
                  <a:pt x="13894" y="14575"/>
                </a:lnTo>
                <a:lnTo>
                  <a:pt x="14040" y="14673"/>
                </a:lnTo>
                <a:lnTo>
                  <a:pt x="14405" y="14867"/>
                </a:lnTo>
                <a:lnTo>
                  <a:pt x="14722" y="15038"/>
                </a:lnTo>
                <a:lnTo>
                  <a:pt x="15160" y="15305"/>
                </a:lnTo>
                <a:lnTo>
                  <a:pt x="15573" y="15622"/>
                </a:lnTo>
                <a:lnTo>
                  <a:pt x="15962" y="15962"/>
                </a:lnTo>
                <a:lnTo>
                  <a:pt x="16327" y="16303"/>
                </a:lnTo>
                <a:lnTo>
                  <a:pt x="16644" y="16595"/>
                </a:lnTo>
                <a:lnTo>
                  <a:pt x="16984" y="16887"/>
                </a:lnTo>
                <a:lnTo>
                  <a:pt x="17641" y="17422"/>
                </a:lnTo>
                <a:lnTo>
                  <a:pt x="17933" y="17666"/>
                </a:lnTo>
                <a:lnTo>
                  <a:pt x="17933" y="17666"/>
                </a:lnTo>
                <a:lnTo>
                  <a:pt x="17155" y="17641"/>
                </a:lnTo>
                <a:lnTo>
                  <a:pt x="16376" y="17690"/>
                </a:lnTo>
                <a:lnTo>
                  <a:pt x="14795" y="17787"/>
                </a:lnTo>
                <a:lnTo>
                  <a:pt x="14211" y="17812"/>
                </a:lnTo>
                <a:lnTo>
                  <a:pt x="13602" y="17836"/>
                </a:lnTo>
                <a:lnTo>
                  <a:pt x="12410" y="17836"/>
                </a:lnTo>
                <a:lnTo>
                  <a:pt x="10001" y="17787"/>
                </a:lnTo>
                <a:lnTo>
                  <a:pt x="9393" y="17787"/>
                </a:lnTo>
                <a:lnTo>
                  <a:pt x="8760" y="17812"/>
                </a:lnTo>
                <a:lnTo>
                  <a:pt x="7495" y="17885"/>
                </a:lnTo>
                <a:lnTo>
                  <a:pt x="6254" y="17933"/>
                </a:lnTo>
                <a:lnTo>
                  <a:pt x="5621" y="17958"/>
                </a:lnTo>
                <a:lnTo>
                  <a:pt x="3796" y="17958"/>
                </a:lnTo>
                <a:lnTo>
                  <a:pt x="2604" y="17933"/>
                </a:lnTo>
                <a:lnTo>
                  <a:pt x="1947" y="17958"/>
                </a:lnTo>
                <a:lnTo>
                  <a:pt x="1314" y="18006"/>
                </a:lnTo>
                <a:lnTo>
                  <a:pt x="779" y="18104"/>
                </a:lnTo>
                <a:lnTo>
                  <a:pt x="974" y="17982"/>
                </a:lnTo>
                <a:lnTo>
                  <a:pt x="1144" y="17860"/>
                </a:lnTo>
                <a:lnTo>
                  <a:pt x="1436" y="17593"/>
                </a:lnTo>
                <a:lnTo>
                  <a:pt x="2263" y="16960"/>
                </a:lnTo>
                <a:lnTo>
                  <a:pt x="3042" y="16327"/>
                </a:lnTo>
                <a:lnTo>
                  <a:pt x="4648" y="14989"/>
                </a:lnTo>
                <a:lnTo>
                  <a:pt x="5208" y="14551"/>
                </a:lnTo>
                <a:lnTo>
                  <a:pt x="5378" y="14429"/>
                </a:lnTo>
                <a:lnTo>
                  <a:pt x="5475" y="14332"/>
                </a:lnTo>
                <a:lnTo>
                  <a:pt x="5524" y="14259"/>
                </a:lnTo>
                <a:lnTo>
                  <a:pt x="5524" y="14186"/>
                </a:lnTo>
                <a:lnTo>
                  <a:pt x="5524" y="14113"/>
                </a:lnTo>
                <a:lnTo>
                  <a:pt x="5475" y="14040"/>
                </a:lnTo>
                <a:lnTo>
                  <a:pt x="5427" y="13991"/>
                </a:lnTo>
                <a:lnTo>
                  <a:pt x="5378" y="13967"/>
                </a:lnTo>
                <a:lnTo>
                  <a:pt x="5256" y="13967"/>
                </a:lnTo>
                <a:lnTo>
                  <a:pt x="5159" y="13991"/>
                </a:lnTo>
                <a:lnTo>
                  <a:pt x="5037" y="14064"/>
                </a:lnTo>
                <a:lnTo>
                  <a:pt x="4818" y="14235"/>
                </a:lnTo>
                <a:lnTo>
                  <a:pt x="4648" y="14381"/>
                </a:lnTo>
                <a:lnTo>
                  <a:pt x="3869" y="15013"/>
                </a:lnTo>
                <a:lnTo>
                  <a:pt x="3115" y="15646"/>
                </a:lnTo>
                <a:lnTo>
                  <a:pt x="1387" y="17106"/>
                </a:lnTo>
                <a:lnTo>
                  <a:pt x="1168" y="17276"/>
                </a:lnTo>
                <a:lnTo>
                  <a:pt x="925" y="17471"/>
                </a:lnTo>
                <a:lnTo>
                  <a:pt x="706" y="17641"/>
                </a:lnTo>
                <a:lnTo>
                  <a:pt x="487" y="17860"/>
                </a:lnTo>
                <a:lnTo>
                  <a:pt x="463" y="17252"/>
                </a:lnTo>
                <a:lnTo>
                  <a:pt x="438" y="16668"/>
                </a:lnTo>
                <a:lnTo>
                  <a:pt x="487" y="15476"/>
                </a:lnTo>
                <a:lnTo>
                  <a:pt x="487" y="14673"/>
                </a:lnTo>
                <a:lnTo>
                  <a:pt x="463" y="13894"/>
                </a:lnTo>
                <a:lnTo>
                  <a:pt x="463" y="13116"/>
                </a:lnTo>
                <a:lnTo>
                  <a:pt x="463" y="12337"/>
                </a:lnTo>
                <a:lnTo>
                  <a:pt x="487" y="10755"/>
                </a:lnTo>
                <a:lnTo>
                  <a:pt x="487" y="9977"/>
                </a:lnTo>
                <a:lnTo>
                  <a:pt x="463" y="9198"/>
                </a:lnTo>
                <a:lnTo>
                  <a:pt x="438" y="8711"/>
                </a:lnTo>
                <a:lnTo>
                  <a:pt x="390" y="8225"/>
                </a:lnTo>
                <a:lnTo>
                  <a:pt x="341" y="7714"/>
                </a:lnTo>
                <a:lnTo>
                  <a:pt x="341" y="7470"/>
                </a:lnTo>
                <a:lnTo>
                  <a:pt x="365" y="7227"/>
                </a:lnTo>
                <a:close/>
                <a:moveTo>
                  <a:pt x="9587" y="0"/>
                </a:moveTo>
                <a:lnTo>
                  <a:pt x="9490" y="25"/>
                </a:lnTo>
                <a:lnTo>
                  <a:pt x="9393" y="98"/>
                </a:lnTo>
                <a:lnTo>
                  <a:pt x="9393" y="146"/>
                </a:lnTo>
                <a:lnTo>
                  <a:pt x="9198" y="219"/>
                </a:lnTo>
                <a:lnTo>
                  <a:pt x="9028" y="292"/>
                </a:lnTo>
                <a:lnTo>
                  <a:pt x="8687" y="511"/>
                </a:lnTo>
                <a:lnTo>
                  <a:pt x="8054" y="974"/>
                </a:lnTo>
                <a:lnTo>
                  <a:pt x="6887" y="1777"/>
                </a:lnTo>
                <a:lnTo>
                  <a:pt x="5719" y="2580"/>
                </a:lnTo>
                <a:lnTo>
                  <a:pt x="5013" y="3091"/>
                </a:lnTo>
                <a:lnTo>
                  <a:pt x="4332" y="3626"/>
                </a:lnTo>
                <a:lnTo>
                  <a:pt x="2945" y="4697"/>
                </a:lnTo>
                <a:lnTo>
                  <a:pt x="2239" y="5207"/>
                </a:lnTo>
                <a:lnTo>
                  <a:pt x="1509" y="5718"/>
                </a:lnTo>
                <a:lnTo>
                  <a:pt x="803" y="6229"/>
                </a:lnTo>
                <a:lnTo>
                  <a:pt x="463" y="6521"/>
                </a:lnTo>
                <a:lnTo>
                  <a:pt x="122" y="6789"/>
                </a:lnTo>
                <a:lnTo>
                  <a:pt x="98" y="6838"/>
                </a:lnTo>
                <a:lnTo>
                  <a:pt x="98" y="6886"/>
                </a:lnTo>
                <a:lnTo>
                  <a:pt x="98" y="6935"/>
                </a:lnTo>
                <a:lnTo>
                  <a:pt x="122" y="6959"/>
                </a:lnTo>
                <a:lnTo>
                  <a:pt x="49" y="7178"/>
                </a:lnTo>
                <a:lnTo>
                  <a:pt x="25" y="7397"/>
                </a:lnTo>
                <a:lnTo>
                  <a:pt x="0" y="7641"/>
                </a:lnTo>
                <a:lnTo>
                  <a:pt x="25" y="7884"/>
                </a:lnTo>
                <a:lnTo>
                  <a:pt x="49" y="8371"/>
                </a:lnTo>
                <a:lnTo>
                  <a:pt x="98" y="8833"/>
                </a:lnTo>
                <a:lnTo>
                  <a:pt x="98" y="10488"/>
                </a:lnTo>
                <a:lnTo>
                  <a:pt x="73" y="11315"/>
                </a:lnTo>
                <a:lnTo>
                  <a:pt x="49" y="12142"/>
                </a:lnTo>
                <a:lnTo>
                  <a:pt x="25" y="12970"/>
                </a:lnTo>
                <a:lnTo>
                  <a:pt x="49" y="13797"/>
                </a:lnTo>
                <a:lnTo>
                  <a:pt x="49" y="14624"/>
                </a:lnTo>
                <a:lnTo>
                  <a:pt x="49" y="15476"/>
                </a:lnTo>
                <a:lnTo>
                  <a:pt x="0" y="16911"/>
                </a:lnTo>
                <a:lnTo>
                  <a:pt x="0" y="17617"/>
                </a:lnTo>
                <a:lnTo>
                  <a:pt x="49" y="17982"/>
                </a:lnTo>
                <a:lnTo>
                  <a:pt x="98" y="18347"/>
                </a:lnTo>
                <a:lnTo>
                  <a:pt x="98" y="18396"/>
                </a:lnTo>
                <a:lnTo>
                  <a:pt x="146" y="18444"/>
                </a:lnTo>
                <a:lnTo>
                  <a:pt x="219" y="18493"/>
                </a:lnTo>
                <a:lnTo>
                  <a:pt x="341" y="18517"/>
                </a:lnTo>
                <a:lnTo>
                  <a:pt x="438" y="18469"/>
                </a:lnTo>
                <a:lnTo>
                  <a:pt x="1022" y="18469"/>
                </a:lnTo>
                <a:lnTo>
                  <a:pt x="1606" y="18420"/>
                </a:lnTo>
                <a:lnTo>
                  <a:pt x="2190" y="18396"/>
                </a:lnTo>
                <a:lnTo>
                  <a:pt x="3967" y="18396"/>
                </a:lnTo>
                <a:lnTo>
                  <a:pt x="5183" y="18420"/>
                </a:lnTo>
                <a:lnTo>
                  <a:pt x="6376" y="18396"/>
                </a:lnTo>
                <a:lnTo>
                  <a:pt x="7592" y="18347"/>
                </a:lnTo>
                <a:lnTo>
                  <a:pt x="8809" y="18274"/>
                </a:lnTo>
                <a:lnTo>
                  <a:pt x="10001" y="18274"/>
                </a:lnTo>
                <a:lnTo>
                  <a:pt x="12337" y="18298"/>
                </a:lnTo>
                <a:lnTo>
                  <a:pt x="13481" y="18298"/>
                </a:lnTo>
                <a:lnTo>
                  <a:pt x="14649" y="18274"/>
                </a:lnTo>
                <a:lnTo>
                  <a:pt x="15646" y="18201"/>
                </a:lnTo>
                <a:lnTo>
                  <a:pt x="16668" y="18128"/>
                </a:lnTo>
                <a:lnTo>
                  <a:pt x="17690" y="18128"/>
                </a:lnTo>
                <a:lnTo>
                  <a:pt x="18201" y="18152"/>
                </a:lnTo>
                <a:lnTo>
                  <a:pt x="18688" y="18201"/>
                </a:lnTo>
                <a:lnTo>
                  <a:pt x="18785" y="18201"/>
                </a:lnTo>
                <a:lnTo>
                  <a:pt x="18882" y="18177"/>
                </a:lnTo>
                <a:lnTo>
                  <a:pt x="18931" y="18128"/>
                </a:lnTo>
                <a:lnTo>
                  <a:pt x="18980" y="18055"/>
                </a:lnTo>
                <a:lnTo>
                  <a:pt x="19004" y="17958"/>
                </a:lnTo>
                <a:lnTo>
                  <a:pt x="18980" y="17885"/>
                </a:lnTo>
                <a:lnTo>
                  <a:pt x="18955" y="17812"/>
                </a:lnTo>
                <a:lnTo>
                  <a:pt x="18882" y="17763"/>
                </a:lnTo>
                <a:lnTo>
                  <a:pt x="18907" y="17690"/>
                </a:lnTo>
                <a:lnTo>
                  <a:pt x="19028" y="16327"/>
                </a:lnTo>
                <a:lnTo>
                  <a:pt x="19077" y="15427"/>
                </a:lnTo>
                <a:lnTo>
                  <a:pt x="19101" y="14502"/>
                </a:lnTo>
                <a:lnTo>
                  <a:pt x="19101" y="13602"/>
                </a:lnTo>
                <a:lnTo>
                  <a:pt x="19077" y="12678"/>
                </a:lnTo>
                <a:lnTo>
                  <a:pt x="19028" y="10999"/>
                </a:lnTo>
                <a:lnTo>
                  <a:pt x="19028" y="10147"/>
                </a:lnTo>
                <a:lnTo>
                  <a:pt x="19053" y="9295"/>
                </a:lnTo>
                <a:lnTo>
                  <a:pt x="19077" y="8541"/>
                </a:lnTo>
                <a:lnTo>
                  <a:pt x="19077" y="7787"/>
                </a:lnTo>
                <a:lnTo>
                  <a:pt x="19053" y="7251"/>
                </a:lnTo>
                <a:lnTo>
                  <a:pt x="19077" y="6984"/>
                </a:lnTo>
                <a:lnTo>
                  <a:pt x="19126" y="6716"/>
                </a:lnTo>
                <a:lnTo>
                  <a:pt x="19126" y="6692"/>
                </a:lnTo>
                <a:lnTo>
                  <a:pt x="19126" y="6643"/>
                </a:lnTo>
                <a:lnTo>
                  <a:pt x="19077" y="6594"/>
                </a:lnTo>
                <a:lnTo>
                  <a:pt x="19004" y="6570"/>
                </a:lnTo>
                <a:lnTo>
                  <a:pt x="18955" y="6570"/>
                </a:lnTo>
                <a:lnTo>
                  <a:pt x="18931" y="6594"/>
                </a:lnTo>
                <a:lnTo>
                  <a:pt x="18882" y="6570"/>
                </a:lnTo>
                <a:lnTo>
                  <a:pt x="18250" y="6254"/>
                </a:lnTo>
                <a:lnTo>
                  <a:pt x="17617" y="5889"/>
                </a:lnTo>
                <a:lnTo>
                  <a:pt x="17033" y="5499"/>
                </a:lnTo>
                <a:lnTo>
                  <a:pt x="16473" y="5062"/>
                </a:lnTo>
                <a:lnTo>
                  <a:pt x="15816" y="4575"/>
                </a:lnTo>
                <a:lnTo>
                  <a:pt x="15160" y="4088"/>
                </a:lnTo>
                <a:lnTo>
                  <a:pt x="14503" y="3602"/>
                </a:lnTo>
                <a:lnTo>
                  <a:pt x="13870" y="3115"/>
                </a:lnTo>
                <a:lnTo>
                  <a:pt x="12605" y="2117"/>
                </a:lnTo>
                <a:lnTo>
                  <a:pt x="11972" y="1631"/>
                </a:lnTo>
                <a:lnTo>
                  <a:pt x="11339" y="1168"/>
                </a:lnTo>
                <a:lnTo>
                  <a:pt x="10682" y="706"/>
                </a:lnTo>
                <a:lnTo>
                  <a:pt x="10050" y="219"/>
                </a:lnTo>
                <a:lnTo>
                  <a:pt x="10001" y="171"/>
                </a:lnTo>
                <a:lnTo>
                  <a:pt x="9928" y="73"/>
                </a:lnTo>
                <a:lnTo>
                  <a:pt x="9879" y="49"/>
                </a:lnTo>
                <a:lnTo>
                  <a:pt x="9806" y="49"/>
                </a:lnTo>
                <a:lnTo>
                  <a:pt x="9709" y="25"/>
                </a:lnTo>
                <a:lnTo>
                  <a:pt x="958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6" name="Google Shape;2456;p49"/>
          <p:cNvSpPr/>
          <p:nvPr/>
        </p:nvSpPr>
        <p:spPr>
          <a:xfrm>
            <a:off x="2190458" y="1633734"/>
            <a:ext cx="294771" cy="297697"/>
          </a:xfrm>
          <a:custGeom>
            <a:avLst/>
            <a:gdLst/>
            <a:ahLst/>
            <a:cxnLst/>
            <a:rect l="l" t="t" r="r" b="b"/>
            <a:pathLst>
              <a:path w="17228" h="17399" extrusionOk="0">
                <a:moveTo>
                  <a:pt x="14162" y="439"/>
                </a:moveTo>
                <a:lnTo>
                  <a:pt x="14478" y="512"/>
                </a:lnTo>
                <a:lnTo>
                  <a:pt x="14794" y="609"/>
                </a:lnTo>
                <a:lnTo>
                  <a:pt x="15111" y="755"/>
                </a:lnTo>
                <a:lnTo>
                  <a:pt x="15403" y="925"/>
                </a:lnTo>
                <a:lnTo>
                  <a:pt x="15670" y="1120"/>
                </a:lnTo>
                <a:lnTo>
                  <a:pt x="15914" y="1315"/>
                </a:lnTo>
                <a:lnTo>
                  <a:pt x="16108" y="1534"/>
                </a:lnTo>
                <a:lnTo>
                  <a:pt x="15987" y="1558"/>
                </a:lnTo>
                <a:lnTo>
                  <a:pt x="15889" y="1607"/>
                </a:lnTo>
                <a:lnTo>
                  <a:pt x="15816" y="1655"/>
                </a:lnTo>
                <a:lnTo>
                  <a:pt x="15792" y="1680"/>
                </a:lnTo>
                <a:lnTo>
                  <a:pt x="15768" y="1728"/>
                </a:lnTo>
                <a:lnTo>
                  <a:pt x="15768" y="1777"/>
                </a:lnTo>
                <a:lnTo>
                  <a:pt x="15792" y="1826"/>
                </a:lnTo>
                <a:lnTo>
                  <a:pt x="15865" y="1850"/>
                </a:lnTo>
                <a:lnTo>
                  <a:pt x="15938" y="1874"/>
                </a:lnTo>
                <a:lnTo>
                  <a:pt x="16230" y="1874"/>
                </a:lnTo>
                <a:lnTo>
                  <a:pt x="16352" y="1850"/>
                </a:lnTo>
                <a:lnTo>
                  <a:pt x="16546" y="2166"/>
                </a:lnTo>
                <a:lnTo>
                  <a:pt x="16254" y="2142"/>
                </a:lnTo>
                <a:lnTo>
                  <a:pt x="16011" y="2142"/>
                </a:lnTo>
                <a:lnTo>
                  <a:pt x="15987" y="2166"/>
                </a:lnTo>
                <a:lnTo>
                  <a:pt x="15987" y="2191"/>
                </a:lnTo>
                <a:lnTo>
                  <a:pt x="16133" y="2312"/>
                </a:lnTo>
                <a:lnTo>
                  <a:pt x="16303" y="2410"/>
                </a:lnTo>
                <a:lnTo>
                  <a:pt x="16473" y="2458"/>
                </a:lnTo>
                <a:lnTo>
                  <a:pt x="16668" y="2507"/>
                </a:lnTo>
                <a:lnTo>
                  <a:pt x="16717" y="2750"/>
                </a:lnTo>
                <a:lnTo>
                  <a:pt x="16741" y="2994"/>
                </a:lnTo>
                <a:lnTo>
                  <a:pt x="16522" y="2872"/>
                </a:lnTo>
                <a:lnTo>
                  <a:pt x="16352" y="2799"/>
                </a:lnTo>
                <a:lnTo>
                  <a:pt x="16181" y="2702"/>
                </a:lnTo>
                <a:lnTo>
                  <a:pt x="16011" y="2653"/>
                </a:lnTo>
                <a:lnTo>
                  <a:pt x="15792" y="2653"/>
                </a:lnTo>
                <a:lnTo>
                  <a:pt x="15768" y="2677"/>
                </a:lnTo>
                <a:lnTo>
                  <a:pt x="15768" y="2702"/>
                </a:lnTo>
                <a:lnTo>
                  <a:pt x="15768" y="2726"/>
                </a:lnTo>
                <a:lnTo>
                  <a:pt x="15889" y="2872"/>
                </a:lnTo>
                <a:lnTo>
                  <a:pt x="16035" y="2994"/>
                </a:lnTo>
                <a:lnTo>
                  <a:pt x="16327" y="3213"/>
                </a:lnTo>
                <a:lnTo>
                  <a:pt x="16522" y="3334"/>
                </a:lnTo>
                <a:lnTo>
                  <a:pt x="16619" y="3407"/>
                </a:lnTo>
                <a:lnTo>
                  <a:pt x="16717" y="3456"/>
                </a:lnTo>
                <a:lnTo>
                  <a:pt x="16692" y="3651"/>
                </a:lnTo>
                <a:lnTo>
                  <a:pt x="16619" y="3845"/>
                </a:lnTo>
                <a:lnTo>
                  <a:pt x="16400" y="3602"/>
                </a:lnTo>
                <a:lnTo>
                  <a:pt x="16133" y="3407"/>
                </a:lnTo>
                <a:lnTo>
                  <a:pt x="15987" y="3310"/>
                </a:lnTo>
                <a:lnTo>
                  <a:pt x="15841" y="3237"/>
                </a:lnTo>
                <a:lnTo>
                  <a:pt x="15695" y="3188"/>
                </a:lnTo>
                <a:lnTo>
                  <a:pt x="15524" y="3164"/>
                </a:lnTo>
                <a:lnTo>
                  <a:pt x="15476" y="3188"/>
                </a:lnTo>
                <a:lnTo>
                  <a:pt x="15476" y="3213"/>
                </a:lnTo>
                <a:lnTo>
                  <a:pt x="15476" y="3237"/>
                </a:lnTo>
                <a:lnTo>
                  <a:pt x="15500" y="3261"/>
                </a:lnTo>
                <a:lnTo>
                  <a:pt x="15597" y="3359"/>
                </a:lnTo>
                <a:lnTo>
                  <a:pt x="15695" y="3432"/>
                </a:lnTo>
                <a:lnTo>
                  <a:pt x="15987" y="3699"/>
                </a:lnTo>
                <a:lnTo>
                  <a:pt x="16230" y="3918"/>
                </a:lnTo>
                <a:lnTo>
                  <a:pt x="16449" y="4162"/>
                </a:lnTo>
                <a:lnTo>
                  <a:pt x="16473" y="4186"/>
                </a:lnTo>
                <a:lnTo>
                  <a:pt x="16254" y="4526"/>
                </a:lnTo>
                <a:lnTo>
                  <a:pt x="16206" y="4453"/>
                </a:lnTo>
                <a:lnTo>
                  <a:pt x="16133" y="4380"/>
                </a:lnTo>
                <a:lnTo>
                  <a:pt x="15962" y="4259"/>
                </a:lnTo>
                <a:lnTo>
                  <a:pt x="15646" y="4040"/>
                </a:lnTo>
                <a:lnTo>
                  <a:pt x="15403" y="3821"/>
                </a:lnTo>
                <a:lnTo>
                  <a:pt x="15159" y="3626"/>
                </a:lnTo>
                <a:lnTo>
                  <a:pt x="15111" y="3626"/>
                </a:lnTo>
                <a:lnTo>
                  <a:pt x="15062" y="3651"/>
                </a:lnTo>
                <a:lnTo>
                  <a:pt x="15013" y="3724"/>
                </a:lnTo>
                <a:lnTo>
                  <a:pt x="15013" y="3821"/>
                </a:lnTo>
                <a:lnTo>
                  <a:pt x="15013" y="3894"/>
                </a:lnTo>
                <a:lnTo>
                  <a:pt x="15038" y="3991"/>
                </a:lnTo>
                <a:lnTo>
                  <a:pt x="15135" y="4137"/>
                </a:lnTo>
                <a:lnTo>
                  <a:pt x="15257" y="4283"/>
                </a:lnTo>
                <a:lnTo>
                  <a:pt x="15427" y="4453"/>
                </a:lnTo>
                <a:lnTo>
                  <a:pt x="15622" y="4599"/>
                </a:lnTo>
                <a:lnTo>
                  <a:pt x="15816" y="4745"/>
                </a:lnTo>
                <a:lnTo>
                  <a:pt x="15914" y="4818"/>
                </a:lnTo>
                <a:lnTo>
                  <a:pt x="16011" y="4843"/>
                </a:lnTo>
                <a:lnTo>
                  <a:pt x="15792" y="5135"/>
                </a:lnTo>
                <a:lnTo>
                  <a:pt x="14867" y="4162"/>
                </a:lnTo>
                <a:lnTo>
                  <a:pt x="13967" y="3213"/>
                </a:lnTo>
                <a:lnTo>
                  <a:pt x="13505" y="2750"/>
                </a:lnTo>
                <a:lnTo>
                  <a:pt x="13018" y="2288"/>
                </a:lnTo>
                <a:lnTo>
                  <a:pt x="12531" y="1850"/>
                </a:lnTo>
                <a:lnTo>
                  <a:pt x="12021" y="1461"/>
                </a:lnTo>
                <a:lnTo>
                  <a:pt x="12021" y="1388"/>
                </a:lnTo>
                <a:lnTo>
                  <a:pt x="12118" y="1315"/>
                </a:lnTo>
                <a:lnTo>
                  <a:pt x="12215" y="1242"/>
                </a:lnTo>
                <a:lnTo>
                  <a:pt x="12385" y="1047"/>
                </a:lnTo>
                <a:lnTo>
                  <a:pt x="12629" y="852"/>
                </a:lnTo>
                <a:lnTo>
                  <a:pt x="12921" y="682"/>
                </a:lnTo>
                <a:lnTo>
                  <a:pt x="13213" y="560"/>
                </a:lnTo>
                <a:lnTo>
                  <a:pt x="13505" y="463"/>
                </a:lnTo>
                <a:lnTo>
                  <a:pt x="13675" y="439"/>
                </a:lnTo>
                <a:close/>
                <a:moveTo>
                  <a:pt x="11753" y="1704"/>
                </a:moveTo>
                <a:lnTo>
                  <a:pt x="11826" y="1850"/>
                </a:lnTo>
                <a:lnTo>
                  <a:pt x="11948" y="1972"/>
                </a:lnTo>
                <a:lnTo>
                  <a:pt x="12093" y="2069"/>
                </a:lnTo>
                <a:lnTo>
                  <a:pt x="12385" y="2288"/>
                </a:lnTo>
                <a:lnTo>
                  <a:pt x="12677" y="2531"/>
                </a:lnTo>
                <a:lnTo>
                  <a:pt x="12945" y="2823"/>
                </a:lnTo>
                <a:lnTo>
                  <a:pt x="13480" y="3383"/>
                </a:lnTo>
                <a:lnTo>
                  <a:pt x="14478" y="4453"/>
                </a:lnTo>
                <a:lnTo>
                  <a:pt x="15500" y="5500"/>
                </a:lnTo>
                <a:lnTo>
                  <a:pt x="15111" y="5962"/>
                </a:lnTo>
                <a:lnTo>
                  <a:pt x="14600" y="5500"/>
                </a:lnTo>
                <a:lnTo>
                  <a:pt x="14113" y="5013"/>
                </a:lnTo>
                <a:lnTo>
                  <a:pt x="13213" y="4016"/>
                </a:lnTo>
                <a:lnTo>
                  <a:pt x="12750" y="3529"/>
                </a:lnTo>
                <a:lnTo>
                  <a:pt x="12264" y="3018"/>
                </a:lnTo>
                <a:lnTo>
                  <a:pt x="11777" y="2556"/>
                </a:lnTo>
                <a:lnTo>
                  <a:pt x="11266" y="2093"/>
                </a:lnTo>
                <a:lnTo>
                  <a:pt x="11753" y="1704"/>
                </a:lnTo>
                <a:close/>
                <a:moveTo>
                  <a:pt x="13724" y="5232"/>
                </a:moveTo>
                <a:lnTo>
                  <a:pt x="14235" y="5767"/>
                </a:lnTo>
                <a:lnTo>
                  <a:pt x="14794" y="6278"/>
                </a:lnTo>
                <a:lnTo>
                  <a:pt x="14575" y="6497"/>
                </a:lnTo>
                <a:lnTo>
                  <a:pt x="14259" y="6278"/>
                </a:lnTo>
                <a:lnTo>
                  <a:pt x="13967" y="6035"/>
                </a:lnTo>
                <a:lnTo>
                  <a:pt x="13699" y="5792"/>
                </a:lnTo>
                <a:lnTo>
                  <a:pt x="13432" y="5573"/>
                </a:lnTo>
                <a:lnTo>
                  <a:pt x="13724" y="5232"/>
                </a:lnTo>
                <a:close/>
                <a:moveTo>
                  <a:pt x="13261" y="5767"/>
                </a:moveTo>
                <a:lnTo>
                  <a:pt x="13359" y="5913"/>
                </a:lnTo>
                <a:lnTo>
                  <a:pt x="13456" y="6059"/>
                </a:lnTo>
                <a:lnTo>
                  <a:pt x="13724" y="6303"/>
                </a:lnTo>
                <a:lnTo>
                  <a:pt x="13991" y="6546"/>
                </a:lnTo>
                <a:lnTo>
                  <a:pt x="14137" y="6668"/>
                </a:lnTo>
                <a:lnTo>
                  <a:pt x="14308" y="6765"/>
                </a:lnTo>
                <a:lnTo>
                  <a:pt x="14235" y="6814"/>
                </a:lnTo>
                <a:lnTo>
                  <a:pt x="14137" y="6692"/>
                </a:lnTo>
                <a:lnTo>
                  <a:pt x="13991" y="6595"/>
                </a:lnTo>
                <a:lnTo>
                  <a:pt x="13699" y="6400"/>
                </a:lnTo>
                <a:lnTo>
                  <a:pt x="13359" y="6230"/>
                </a:lnTo>
                <a:lnTo>
                  <a:pt x="13188" y="6132"/>
                </a:lnTo>
                <a:lnTo>
                  <a:pt x="13042" y="6011"/>
                </a:lnTo>
                <a:lnTo>
                  <a:pt x="13261" y="5767"/>
                </a:lnTo>
                <a:close/>
                <a:moveTo>
                  <a:pt x="13018" y="6059"/>
                </a:moveTo>
                <a:lnTo>
                  <a:pt x="13188" y="6303"/>
                </a:lnTo>
                <a:lnTo>
                  <a:pt x="13286" y="6424"/>
                </a:lnTo>
                <a:lnTo>
                  <a:pt x="13407" y="6522"/>
                </a:lnTo>
                <a:lnTo>
                  <a:pt x="14040" y="7008"/>
                </a:lnTo>
                <a:lnTo>
                  <a:pt x="13699" y="7349"/>
                </a:lnTo>
                <a:lnTo>
                  <a:pt x="13675" y="7325"/>
                </a:lnTo>
                <a:lnTo>
                  <a:pt x="13505" y="7227"/>
                </a:lnTo>
                <a:lnTo>
                  <a:pt x="13334" y="7106"/>
                </a:lnTo>
                <a:lnTo>
                  <a:pt x="13018" y="6838"/>
                </a:lnTo>
                <a:lnTo>
                  <a:pt x="12799" y="6668"/>
                </a:lnTo>
                <a:lnTo>
                  <a:pt x="12702" y="6595"/>
                </a:lnTo>
                <a:lnTo>
                  <a:pt x="12580" y="6546"/>
                </a:lnTo>
                <a:lnTo>
                  <a:pt x="12799" y="6303"/>
                </a:lnTo>
                <a:lnTo>
                  <a:pt x="13018" y="6059"/>
                </a:lnTo>
                <a:close/>
                <a:moveTo>
                  <a:pt x="12385" y="6716"/>
                </a:moveTo>
                <a:lnTo>
                  <a:pt x="12483" y="6838"/>
                </a:lnTo>
                <a:lnTo>
                  <a:pt x="12580" y="6935"/>
                </a:lnTo>
                <a:lnTo>
                  <a:pt x="12799" y="7130"/>
                </a:lnTo>
                <a:lnTo>
                  <a:pt x="13091" y="7398"/>
                </a:lnTo>
                <a:lnTo>
                  <a:pt x="13407" y="7617"/>
                </a:lnTo>
                <a:lnTo>
                  <a:pt x="13018" y="8006"/>
                </a:lnTo>
                <a:lnTo>
                  <a:pt x="12921" y="8079"/>
                </a:lnTo>
                <a:lnTo>
                  <a:pt x="12823" y="7909"/>
                </a:lnTo>
                <a:lnTo>
                  <a:pt x="12653" y="7763"/>
                </a:lnTo>
                <a:lnTo>
                  <a:pt x="12312" y="7495"/>
                </a:lnTo>
                <a:lnTo>
                  <a:pt x="12093" y="7325"/>
                </a:lnTo>
                <a:lnTo>
                  <a:pt x="11972" y="7252"/>
                </a:lnTo>
                <a:lnTo>
                  <a:pt x="11850" y="7179"/>
                </a:lnTo>
                <a:lnTo>
                  <a:pt x="12385" y="6716"/>
                </a:lnTo>
                <a:close/>
                <a:moveTo>
                  <a:pt x="11631" y="7373"/>
                </a:moveTo>
                <a:lnTo>
                  <a:pt x="11729" y="7471"/>
                </a:lnTo>
                <a:lnTo>
                  <a:pt x="11850" y="7568"/>
                </a:lnTo>
                <a:lnTo>
                  <a:pt x="12093" y="7738"/>
                </a:lnTo>
                <a:lnTo>
                  <a:pt x="12434" y="8055"/>
                </a:lnTo>
                <a:lnTo>
                  <a:pt x="12556" y="8201"/>
                </a:lnTo>
                <a:lnTo>
                  <a:pt x="12702" y="8322"/>
                </a:lnTo>
                <a:lnTo>
                  <a:pt x="11948" y="9150"/>
                </a:lnTo>
                <a:lnTo>
                  <a:pt x="11680" y="8906"/>
                </a:lnTo>
                <a:lnTo>
                  <a:pt x="11364" y="8687"/>
                </a:lnTo>
                <a:lnTo>
                  <a:pt x="11072" y="8444"/>
                </a:lnTo>
                <a:lnTo>
                  <a:pt x="10780" y="8201"/>
                </a:lnTo>
                <a:lnTo>
                  <a:pt x="11096" y="7860"/>
                </a:lnTo>
                <a:lnTo>
                  <a:pt x="11193" y="7957"/>
                </a:lnTo>
                <a:lnTo>
                  <a:pt x="11291" y="8030"/>
                </a:lnTo>
                <a:lnTo>
                  <a:pt x="11461" y="8176"/>
                </a:lnTo>
                <a:lnTo>
                  <a:pt x="11777" y="8493"/>
                </a:lnTo>
                <a:lnTo>
                  <a:pt x="11972" y="8614"/>
                </a:lnTo>
                <a:lnTo>
                  <a:pt x="12166" y="8736"/>
                </a:lnTo>
                <a:lnTo>
                  <a:pt x="12288" y="8736"/>
                </a:lnTo>
                <a:lnTo>
                  <a:pt x="12337" y="8712"/>
                </a:lnTo>
                <a:lnTo>
                  <a:pt x="12361" y="8639"/>
                </a:lnTo>
                <a:lnTo>
                  <a:pt x="12361" y="8566"/>
                </a:lnTo>
                <a:lnTo>
                  <a:pt x="12337" y="8493"/>
                </a:lnTo>
                <a:lnTo>
                  <a:pt x="12118" y="8322"/>
                </a:lnTo>
                <a:lnTo>
                  <a:pt x="11899" y="8152"/>
                </a:lnTo>
                <a:lnTo>
                  <a:pt x="11461" y="7811"/>
                </a:lnTo>
                <a:lnTo>
                  <a:pt x="11291" y="7690"/>
                </a:lnTo>
                <a:lnTo>
                  <a:pt x="11631" y="7373"/>
                </a:lnTo>
                <a:close/>
                <a:moveTo>
                  <a:pt x="10634" y="8371"/>
                </a:moveTo>
                <a:lnTo>
                  <a:pt x="10731" y="8541"/>
                </a:lnTo>
                <a:lnTo>
                  <a:pt x="10853" y="8687"/>
                </a:lnTo>
                <a:lnTo>
                  <a:pt x="10974" y="8809"/>
                </a:lnTo>
                <a:lnTo>
                  <a:pt x="11145" y="8931"/>
                </a:lnTo>
                <a:lnTo>
                  <a:pt x="11461" y="9150"/>
                </a:lnTo>
                <a:lnTo>
                  <a:pt x="11753" y="9369"/>
                </a:lnTo>
                <a:lnTo>
                  <a:pt x="11461" y="9685"/>
                </a:lnTo>
                <a:lnTo>
                  <a:pt x="11145" y="9442"/>
                </a:lnTo>
                <a:lnTo>
                  <a:pt x="10828" y="9198"/>
                </a:lnTo>
                <a:lnTo>
                  <a:pt x="10585" y="8955"/>
                </a:lnTo>
                <a:lnTo>
                  <a:pt x="10463" y="8833"/>
                </a:lnTo>
                <a:lnTo>
                  <a:pt x="10317" y="8736"/>
                </a:lnTo>
                <a:lnTo>
                  <a:pt x="10634" y="8371"/>
                </a:lnTo>
                <a:close/>
                <a:moveTo>
                  <a:pt x="10196" y="8931"/>
                </a:moveTo>
                <a:lnTo>
                  <a:pt x="10269" y="9052"/>
                </a:lnTo>
                <a:lnTo>
                  <a:pt x="10366" y="9198"/>
                </a:lnTo>
                <a:lnTo>
                  <a:pt x="10609" y="9417"/>
                </a:lnTo>
                <a:lnTo>
                  <a:pt x="10901" y="9709"/>
                </a:lnTo>
                <a:lnTo>
                  <a:pt x="11072" y="9831"/>
                </a:lnTo>
                <a:lnTo>
                  <a:pt x="11242" y="9953"/>
                </a:lnTo>
                <a:lnTo>
                  <a:pt x="10415" y="10853"/>
                </a:lnTo>
                <a:lnTo>
                  <a:pt x="10317" y="10707"/>
                </a:lnTo>
                <a:lnTo>
                  <a:pt x="10196" y="10585"/>
                </a:lnTo>
                <a:lnTo>
                  <a:pt x="9904" y="10366"/>
                </a:lnTo>
                <a:lnTo>
                  <a:pt x="9636" y="10172"/>
                </a:lnTo>
                <a:lnTo>
                  <a:pt x="9466" y="10074"/>
                </a:lnTo>
                <a:lnTo>
                  <a:pt x="9320" y="10001"/>
                </a:lnTo>
                <a:lnTo>
                  <a:pt x="9563" y="9709"/>
                </a:lnTo>
                <a:lnTo>
                  <a:pt x="9782" y="9880"/>
                </a:lnTo>
                <a:lnTo>
                  <a:pt x="10001" y="10026"/>
                </a:lnTo>
                <a:lnTo>
                  <a:pt x="10244" y="10245"/>
                </a:lnTo>
                <a:lnTo>
                  <a:pt x="10390" y="10366"/>
                </a:lnTo>
                <a:lnTo>
                  <a:pt x="10536" y="10464"/>
                </a:lnTo>
                <a:lnTo>
                  <a:pt x="10609" y="10488"/>
                </a:lnTo>
                <a:lnTo>
                  <a:pt x="10658" y="10464"/>
                </a:lnTo>
                <a:lnTo>
                  <a:pt x="10731" y="10439"/>
                </a:lnTo>
                <a:lnTo>
                  <a:pt x="10780" y="10391"/>
                </a:lnTo>
                <a:lnTo>
                  <a:pt x="10804" y="10342"/>
                </a:lnTo>
                <a:lnTo>
                  <a:pt x="10828" y="10269"/>
                </a:lnTo>
                <a:lnTo>
                  <a:pt x="10804" y="10220"/>
                </a:lnTo>
                <a:lnTo>
                  <a:pt x="10755" y="10147"/>
                </a:lnTo>
                <a:lnTo>
                  <a:pt x="10220" y="9734"/>
                </a:lnTo>
                <a:lnTo>
                  <a:pt x="10001" y="9563"/>
                </a:lnTo>
                <a:lnTo>
                  <a:pt x="9904" y="9490"/>
                </a:lnTo>
                <a:lnTo>
                  <a:pt x="9782" y="9442"/>
                </a:lnTo>
                <a:lnTo>
                  <a:pt x="10196" y="8931"/>
                </a:lnTo>
                <a:close/>
                <a:moveTo>
                  <a:pt x="9125" y="10245"/>
                </a:moveTo>
                <a:lnTo>
                  <a:pt x="9247" y="10342"/>
                </a:lnTo>
                <a:lnTo>
                  <a:pt x="9368" y="10415"/>
                </a:lnTo>
                <a:lnTo>
                  <a:pt x="9612" y="10585"/>
                </a:lnTo>
                <a:lnTo>
                  <a:pt x="9904" y="10829"/>
                </a:lnTo>
                <a:lnTo>
                  <a:pt x="10050" y="10950"/>
                </a:lnTo>
                <a:lnTo>
                  <a:pt x="10220" y="11048"/>
                </a:lnTo>
                <a:lnTo>
                  <a:pt x="9685" y="11583"/>
                </a:lnTo>
                <a:lnTo>
                  <a:pt x="9685" y="11534"/>
                </a:lnTo>
                <a:lnTo>
                  <a:pt x="9660" y="11437"/>
                </a:lnTo>
                <a:lnTo>
                  <a:pt x="9587" y="11364"/>
                </a:lnTo>
                <a:lnTo>
                  <a:pt x="9417" y="11218"/>
                </a:lnTo>
                <a:lnTo>
                  <a:pt x="9222" y="11023"/>
                </a:lnTo>
                <a:lnTo>
                  <a:pt x="9028" y="10853"/>
                </a:lnTo>
                <a:lnTo>
                  <a:pt x="8906" y="10756"/>
                </a:lnTo>
                <a:lnTo>
                  <a:pt x="8736" y="10683"/>
                </a:lnTo>
                <a:lnTo>
                  <a:pt x="8833" y="10585"/>
                </a:lnTo>
                <a:lnTo>
                  <a:pt x="9125" y="10245"/>
                </a:lnTo>
                <a:close/>
                <a:moveTo>
                  <a:pt x="8468" y="10926"/>
                </a:moveTo>
                <a:lnTo>
                  <a:pt x="8687" y="11096"/>
                </a:lnTo>
                <a:lnTo>
                  <a:pt x="8930" y="11291"/>
                </a:lnTo>
                <a:lnTo>
                  <a:pt x="9052" y="11437"/>
                </a:lnTo>
                <a:lnTo>
                  <a:pt x="9198" y="11583"/>
                </a:lnTo>
                <a:lnTo>
                  <a:pt x="9271" y="11656"/>
                </a:lnTo>
                <a:lnTo>
                  <a:pt x="9344" y="11705"/>
                </a:lnTo>
                <a:lnTo>
                  <a:pt x="9441" y="11753"/>
                </a:lnTo>
                <a:lnTo>
                  <a:pt x="9539" y="11753"/>
                </a:lnTo>
                <a:lnTo>
                  <a:pt x="8468" y="12824"/>
                </a:lnTo>
                <a:lnTo>
                  <a:pt x="8152" y="12532"/>
                </a:lnTo>
                <a:lnTo>
                  <a:pt x="7811" y="12240"/>
                </a:lnTo>
                <a:lnTo>
                  <a:pt x="7470" y="11899"/>
                </a:lnTo>
                <a:lnTo>
                  <a:pt x="7349" y="11826"/>
                </a:lnTo>
                <a:lnTo>
                  <a:pt x="7738" y="11534"/>
                </a:lnTo>
                <a:lnTo>
                  <a:pt x="7860" y="11705"/>
                </a:lnTo>
                <a:lnTo>
                  <a:pt x="8006" y="11875"/>
                </a:lnTo>
                <a:lnTo>
                  <a:pt x="8371" y="12264"/>
                </a:lnTo>
                <a:lnTo>
                  <a:pt x="8517" y="12434"/>
                </a:lnTo>
                <a:lnTo>
                  <a:pt x="8590" y="12483"/>
                </a:lnTo>
                <a:lnTo>
                  <a:pt x="8687" y="12507"/>
                </a:lnTo>
                <a:lnTo>
                  <a:pt x="8736" y="12507"/>
                </a:lnTo>
                <a:lnTo>
                  <a:pt x="8809" y="12483"/>
                </a:lnTo>
                <a:lnTo>
                  <a:pt x="8833" y="12434"/>
                </a:lnTo>
                <a:lnTo>
                  <a:pt x="8857" y="12386"/>
                </a:lnTo>
                <a:lnTo>
                  <a:pt x="8857" y="12289"/>
                </a:lnTo>
                <a:lnTo>
                  <a:pt x="8809" y="12191"/>
                </a:lnTo>
                <a:lnTo>
                  <a:pt x="8760" y="12094"/>
                </a:lnTo>
                <a:lnTo>
                  <a:pt x="8663" y="11997"/>
                </a:lnTo>
                <a:lnTo>
                  <a:pt x="8492" y="11826"/>
                </a:lnTo>
                <a:lnTo>
                  <a:pt x="8322" y="11680"/>
                </a:lnTo>
                <a:lnTo>
                  <a:pt x="8152" y="11510"/>
                </a:lnTo>
                <a:lnTo>
                  <a:pt x="7957" y="11364"/>
                </a:lnTo>
                <a:lnTo>
                  <a:pt x="8468" y="10926"/>
                </a:lnTo>
                <a:close/>
                <a:moveTo>
                  <a:pt x="11047" y="2312"/>
                </a:moveTo>
                <a:lnTo>
                  <a:pt x="11120" y="2434"/>
                </a:lnTo>
                <a:lnTo>
                  <a:pt x="11218" y="2531"/>
                </a:lnTo>
                <a:lnTo>
                  <a:pt x="11437" y="2750"/>
                </a:lnTo>
                <a:lnTo>
                  <a:pt x="11850" y="3213"/>
                </a:lnTo>
                <a:lnTo>
                  <a:pt x="11826" y="3213"/>
                </a:lnTo>
                <a:lnTo>
                  <a:pt x="11193" y="3748"/>
                </a:lnTo>
                <a:lnTo>
                  <a:pt x="10609" y="4283"/>
                </a:lnTo>
                <a:lnTo>
                  <a:pt x="10025" y="4867"/>
                </a:lnTo>
                <a:lnTo>
                  <a:pt x="9490" y="5500"/>
                </a:lnTo>
                <a:lnTo>
                  <a:pt x="9174" y="5865"/>
                </a:lnTo>
                <a:lnTo>
                  <a:pt x="8857" y="6254"/>
                </a:lnTo>
                <a:lnTo>
                  <a:pt x="8517" y="6595"/>
                </a:lnTo>
                <a:lnTo>
                  <a:pt x="8176" y="6935"/>
                </a:lnTo>
                <a:lnTo>
                  <a:pt x="7373" y="7617"/>
                </a:lnTo>
                <a:lnTo>
                  <a:pt x="6984" y="7933"/>
                </a:lnTo>
                <a:lnTo>
                  <a:pt x="6594" y="8274"/>
                </a:lnTo>
                <a:lnTo>
                  <a:pt x="6229" y="8639"/>
                </a:lnTo>
                <a:lnTo>
                  <a:pt x="5864" y="9004"/>
                </a:lnTo>
                <a:lnTo>
                  <a:pt x="5183" y="9782"/>
                </a:lnTo>
                <a:lnTo>
                  <a:pt x="4502" y="10537"/>
                </a:lnTo>
                <a:lnTo>
                  <a:pt x="4137" y="10902"/>
                </a:lnTo>
                <a:lnTo>
                  <a:pt x="3772" y="11242"/>
                </a:lnTo>
                <a:lnTo>
                  <a:pt x="3115" y="11802"/>
                </a:lnTo>
                <a:lnTo>
                  <a:pt x="2799" y="12118"/>
                </a:lnTo>
                <a:lnTo>
                  <a:pt x="2507" y="12434"/>
                </a:lnTo>
                <a:lnTo>
                  <a:pt x="2263" y="12702"/>
                </a:lnTo>
                <a:lnTo>
                  <a:pt x="2166" y="12848"/>
                </a:lnTo>
                <a:lnTo>
                  <a:pt x="2069" y="13018"/>
                </a:lnTo>
                <a:lnTo>
                  <a:pt x="1850" y="12824"/>
                </a:lnTo>
                <a:lnTo>
                  <a:pt x="1460" y="12459"/>
                </a:lnTo>
                <a:lnTo>
                  <a:pt x="1266" y="12264"/>
                </a:lnTo>
                <a:lnTo>
                  <a:pt x="1047" y="12118"/>
                </a:lnTo>
                <a:lnTo>
                  <a:pt x="1047" y="12070"/>
                </a:lnTo>
                <a:lnTo>
                  <a:pt x="1193" y="11997"/>
                </a:lnTo>
                <a:lnTo>
                  <a:pt x="1339" y="11924"/>
                </a:lnTo>
                <a:lnTo>
                  <a:pt x="1460" y="11826"/>
                </a:lnTo>
                <a:lnTo>
                  <a:pt x="1582" y="11705"/>
                </a:lnTo>
                <a:lnTo>
                  <a:pt x="2020" y="11218"/>
                </a:lnTo>
                <a:lnTo>
                  <a:pt x="2385" y="10853"/>
                </a:lnTo>
                <a:lnTo>
                  <a:pt x="2774" y="10537"/>
                </a:lnTo>
                <a:lnTo>
                  <a:pt x="3577" y="9880"/>
                </a:lnTo>
                <a:lnTo>
                  <a:pt x="3942" y="9539"/>
                </a:lnTo>
                <a:lnTo>
                  <a:pt x="4307" y="9198"/>
                </a:lnTo>
                <a:lnTo>
                  <a:pt x="5037" y="8468"/>
                </a:lnTo>
                <a:lnTo>
                  <a:pt x="5718" y="7738"/>
                </a:lnTo>
                <a:lnTo>
                  <a:pt x="6400" y="7008"/>
                </a:lnTo>
                <a:lnTo>
                  <a:pt x="7081" y="6303"/>
                </a:lnTo>
                <a:lnTo>
                  <a:pt x="7787" y="5621"/>
                </a:lnTo>
                <a:lnTo>
                  <a:pt x="8468" y="4940"/>
                </a:lnTo>
                <a:lnTo>
                  <a:pt x="9149" y="4259"/>
                </a:lnTo>
                <a:lnTo>
                  <a:pt x="10074" y="3261"/>
                </a:lnTo>
                <a:lnTo>
                  <a:pt x="10561" y="2775"/>
                </a:lnTo>
                <a:lnTo>
                  <a:pt x="11047" y="2312"/>
                </a:lnTo>
                <a:close/>
                <a:moveTo>
                  <a:pt x="7154" y="11997"/>
                </a:moveTo>
                <a:lnTo>
                  <a:pt x="7203" y="12094"/>
                </a:lnTo>
                <a:lnTo>
                  <a:pt x="7251" y="12167"/>
                </a:lnTo>
                <a:lnTo>
                  <a:pt x="7422" y="12386"/>
                </a:lnTo>
                <a:lnTo>
                  <a:pt x="7592" y="12580"/>
                </a:lnTo>
                <a:lnTo>
                  <a:pt x="7884" y="12872"/>
                </a:lnTo>
                <a:lnTo>
                  <a:pt x="8030" y="12994"/>
                </a:lnTo>
                <a:lnTo>
                  <a:pt x="8200" y="13091"/>
                </a:lnTo>
                <a:lnTo>
                  <a:pt x="7835" y="13481"/>
                </a:lnTo>
                <a:lnTo>
                  <a:pt x="7811" y="13432"/>
                </a:lnTo>
                <a:lnTo>
                  <a:pt x="7787" y="13408"/>
                </a:lnTo>
                <a:lnTo>
                  <a:pt x="7616" y="13262"/>
                </a:lnTo>
                <a:lnTo>
                  <a:pt x="7446" y="13140"/>
                </a:lnTo>
                <a:lnTo>
                  <a:pt x="7251" y="13018"/>
                </a:lnTo>
                <a:lnTo>
                  <a:pt x="7057" y="12872"/>
                </a:lnTo>
                <a:lnTo>
                  <a:pt x="6716" y="12580"/>
                </a:lnTo>
                <a:lnTo>
                  <a:pt x="6643" y="12532"/>
                </a:lnTo>
                <a:lnTo>
                  <a:pt x="6594" y="12507"/>
                </a:lnTo>
                <a:lnTo>
                  <a:pt x="6862" y="12240"/>
                </a:lnTo>
                <a:lnTo>
                  <a:pt x="7154" y="11997"/>
                </a:lnTo>
                <a:close/>
                <a:moveTo>
                  <a:pt x="6424" y="12702"/>
                </a:moveTo>
                <a:lnTo>
                  <a:pt x="6448" y="12775"/>
                </a:lnTo>
                <a:lnTo>
                  <a:pt x="6473" y="12848"/>
                </a:lnTo>
                <a:lnTo>
                  <a:pt x="6667" y="13043"/>
                </a:lnTo>
                <a:lnTo>
                  <a:pt x="6862" y="13213"/>
                </a:lnTo>
                <a:lnTo>
                  <a:pt x="7032" y="13359"/>
                </a:lnTo>
                <a:lnTo>
                  <a:pt x="7227" y="13481"/>
                </a:lnTo>
                <a:lnTo>
                  <a:pt x="7446" y="13602"/>
                </a:lnTo>
                <a:lnTo>
                  <a:pt x="7568" y="13627"/>
                </a:lnTo>
                <a:lnTo>
                  <a:pt x="7689" y="13627"/>
                </a:lnTo>
                <a:lnTo>
                  <a:pt x="7470" y="13846"/>
                </a:lnTo>
                <a:lnTo>
                  <a:pt x="7300" y="14040"/>
                </a:lnTo>
                <a:lnTo>
                  <a:pt x="7276" y="14016"/>
                </a:lnTo>
                <a:lnTo>
                  <a:pt x="6911" y="13797"/>
                </a:lnTo>
                <a:lnTo>
                  <a:pt x="6570" y="13554"/>
                </a:lnTo>
                <a:lnTo>
                  <a:pt x="6302" y="13335"/>
                </a:lnTo>
                <a:lnTo>
                  <a:pt x="6035" y="13164"/>
                </a:lnTo>
                <a:lnTo>
                  <a:pt x="6108" y="13043"/>
                </a:lnTo>
                <a:lnTo>
                  <a:pt x="6424" y="12702"/>
                </a:lnTo>
                <a:close/>
                <a:moveTo>
                  <a:pt x="5889" y="13335"/>
                </a:moveTo>
                <a:lnTo>
                  <a:pt x="5962" y="13456"/>
                </a:lnTo>
                <a:lnTo>
                  <a:pt x="6059" y="13578"/>
                </a:lnTo>
                <a:lnTo>
                  <a:pt x="6278" y="13797"/>
                </a:lnTo>
                <a:lnTo>
                  <a:pt x="6643" y="14089"/>
                </a:lnTo>
                <a:lnTo>
                  <a:pt x="6813" y="14211"/>
                </a:lnTo>
                <a:lnTo>
                  <a:pt x="7032" y="14308"/>
                </a:lnTo>
                <a:lnTo>
                  <a:pt x="6692" y="14673"/>
                </a:lnTo>
                <a:lnTo>
                  <a:pt x="6619" y="14624"/>
                </a:lnTo>
                <a:lnTo>
                  <a:pt x="6497" y="14600"/>
                </a:lnTo>
                <a:lnTo>
                  <a:pt x="6375" y="14527"/>
                </a:lnTo>
                <a:lnTo>
                  <a:pt x="6254" y="14454"/>
                </a:lnTo>
                <a:lnTo>
                  <a:pt x="6132" y="14381"/>
                </a:lnTo>
                <a:lnTo>
                  <a:pt x="5913" y="14186"/>
                </a:lnTo>
                <a:lnTo>
                  <a:pt x="5718" y="14016"/>
                </a:lnTo>
                <a:lnTo>
                  <a:pt x="5597" y="13943"/>
                </a:lnTo>
                <a:lnTo>
                  <a:pt x="5451" y="13846"/>
                </a:lnTo>
                <a:lnTo>
                  <a:pt x="5889" y="13335"/>
                </a:lnTo>
                <a:close/>
                <a:moveTo>
                  <a:pt x="12191" y="3553"/>
                </a:moveTo>
                <a:lnTo>
                  <a:pt x="12653" y="4040"/>
                </a:lnTo>
                <a:lnTo>
                  <a:pt x="13432" y="4916"/>
                </a:lnTo>
                <a:lnTo>
                  <a:pt x="13164" y="5208"/>
                </a:lnTo>
                <a:lnTo>
                  <a:pt x="12896" y="5500"/>
                </a:lnTo>
                <a:lnTo>
                  <a:pt x="12361" y="6108"/>
                </a:lnTo>
                <a:lnTo>
                  <a:pt x="12045" y="6424"/>
                </a:lnTo>
                <a:lnTo>
                  <a:pt x="11729" y="6716"/>
                </a:lnTo>
                <a:lnTo>
                  <a:pt x="11388" y="7008"/>
                </a:lnTo>
                <a:lnTo>
                  <a:pt x="11047" y="7300"/>
                </a:lnTo>
                <a:lnTo>
                  <a:pt x="10731" y="7617"/>
                </a:lnTo>
                <a:lnTo>
                  <a:pt x="10415" y="7957"/>
                </a:lnTo>
                <a:lnTo>
                  <a:pt x="9806" y="8687"/>
                </a:lnTo>
                <a:lnTo>
                  <a:pt x="9247" y="9417"/>
                </a:lnTo>
                <a:lnTo>
                  <a:pt x="8638" y="10147"/>
                </a:lnTo>
                <a:lnTo>
                  <a:pt x="8346" y="10464"/>
                </a:lnTo>
                <a:lnTo>
                  <a:pt x="8006" y="10756"/>
                </a:lnTo>
                <a:lnTo>
                  <a:pt x="7324" y="11340"/>
                </a:lnTo>
                <a:lnTo>
                  <a:pt x="6643" y="11899"/>
                </a:lnTo>
                <a:lnTo>
                  <a:pt x="6302" y="12191"/>
                </a:lnTo>
                <a:lnTo>
                  <a:pt x="6010" y="12532"/>
                </a:lnTo>
                <a:lnTo>
                  <a:pt x="5475" y="13164"/>
                </a:lnTo>
                <a:lnTo>
                  <a:pt x="4940" y="13773"/>
                </a:lnTo>
                <a:lnTo>
                  <a:pt x="4672" y="14016"/>
                </a:lnTo>
                <a:lnTo>
                  <a:pt x="4404" y="14235"/>
                </a:lnTo>
                <a:lnTo>
                  <a:pt x="4137" y="14454"/>
                </a:lnTo>
                <a:lnTo>
                  <a:pt x="4015" y="14600"/>
                </a:lnTo>
                <a:lnTo>
                  <a:pt x="3918" y="14722"/>
                </a:lnTo>
                <a:lnTo>
                  <a:pt x="3480" y="14284"/>
                </a:lnTo>
                <a:lnTo>
                  <a:pt x="3042" y="13846"/>
                </a:lnTo>
                <a:lnTo>
                  <a:pt x="2361" y="13262"/>
                </a:lnTo>
                <a:lnTo>
                  <a:pt x="2482" y="13164"/>
                </a:lnTo>
                <a:lnTo>
                  <a:pt x="2604" y="13043"/>
                </a:lnTo>
                <a:lnTo>
                  <a:pt x="2774" y="12799"/>
                </a:lnTo>
                <a:lnTo>
                  <a:pt x="3066" y="12507"/>
                </a:lnTo>
                <a:lnTo>
                  <a:pt x="3358" y="12216"/>
                </a:lnTo>
                <a:lnTo>
                  <a:pt x="3967" y="11680"/>
                </a:lnTo>
                <a:lnTo>
                  <a:pt x="4380" y="11315"/>
                </a:lnTo>
                <a:lnTo>
                  <a:pt x="4745" y="10950"/>
                </a:lnTo>
                <a:lnTo>
                  <a:pt x="5475" y="10172"/>
                </a:lnTo>
                <a:lnTo>
                  <a:pt x="6181" y="9393"/>
                </a:lnTo>
                <a:lnTo>
                  <a:pt x="6546" y="9004"/>
                </a:lnTo>
                <a:lnTo>
                  <a:pt x="6935" y="8614"/>
                </a:lnTo>
                <a:lnTo>
                  <a:pt x="7324" y="8274"/>
                </a:lnTo>
                <a:lnTo>
                  <a:pt x="7714" y="7933"/>
                </a:lnTo>
                <a:lnTo>
                  <a:pt x="8517" y="7276"/>
                </a:lnTo>
                <a:lnTo>
                  <a:pt x="8857" y="6935"/>
                </a:lnTo>
                <a:lnTo>
                  <a:pt x="9198" y="6595"/>
                </a:lnTo>
                <a:lnTo>
                  <a:pt x="9514" y="6205"/>
                </a:lnTo>
                <a:lnTo>
                  <a:pt x="9831" y="5840"/>
                </a:lnTo>
                <a:lnTo>
                  <a:pt x="10171" y="5427"/>
                </a:lnTo>
                <a:lnTo>
                  <a:pt x="10488" y="5062"/>
                </a:lnTo>
                <a:lnTo>
                  <a:pt x="10853" y="4697"/>
                </a:lnTo>
                <a:lnTo>
                  <a:pt x="11242" y="4356"/>
                </a:lnTo>
                <a:lnTo>
                  <a:pt x="11729" y="3967"/>
                </a:lnTo>
                <a:lnTo>
                  <a:pt x="11972" y="3772"/>
                </a:lnTo>
                <a:lnTo>
                  <a:pt x="12191" y="3553"/>
                </a:lnTo>
                <a:close/>
                <a:moveTo>
                  <a:pt x="5232" y="14065"/>
                </a:moveTo>
                <a:lnTo>
                  <a:pt x="5353" y="14186"/>
                </a:lnTo>
                <a:lnTo>
                  <a:pt x="5451" y="14308"/>
                </a:lnTo>
                <a:lnTo>
                  <a:pt x="5645" y="14454"/>
                </a:lnTo>
                <a:lnTo>
                  <a:pt x="5816" y="14624"/>
                </a:lnTo>
                <a:lnTo>
                  <a:pt x="5986" y="14770"/>
                </a:lnTo>
                <a:lnTo>
                  <a:pt x="6181" y="14892"/>
                </a:lnTo>
                <a:lnTo>
                  <a:pt x="6375" y="14989"/>
                </a:lnTo>
                <a:lnTo>
                  <a:pt x="6108" y="15281"/>
                </a:lnTo>
                <a:lnTo>
                  <a:pt x="5937" y="15452"/>
                </a:lnTo>
                <a:lnTo>
                  <a:pt x="5937" y="15403"/>
                </a:lnTo>
                <a:lnTo>
                  <a:pt x="5889" y="15354"/>
                </a:lnTo>
                <a:lnTo>
                  <a:pt x="5597" y="15038"/>
                </a:lnTo>
                <a:lnTo>
                  <a:pt x="5280" y="14746"/>
                </a:lnTo>
                <a:lnTo>
                  <a:pt x="5086" y="14576"/>
                </a:lnTo>
                <a:lnTo>
                  <a:pt x="4964" y="14503"/>
                </a:lnTo>
                <a:lnTo>
                  <a:pt x="4867" y="14430"/>
                </a:lnTo>
                <a:lnTo>
                  <a:pt x="5037" y="14284"/>
                </a:lnTo>
                <a:lnTo>
                  <a:pt x="5232" y="14065"/>
                </a:lnTo>
                <a:close/>
                <a:moveTo>
                  <a:pt x="852" y="15476"/>
                </a:moveTo>
                <a:lnTo>
                  <a:pt x="974" y="15598"/>
                </a:lnTo>
                <a:lnTo>
                  <a:pt x="1412" y="16036"/>
                </a:lnTo>
                <a:lnTo>
                  <a:pt x="1363" y="16011"/>
                </a:lnTo>
                <a:lnTo>
                  <a:pt x="1290" y="15987"/>
                </a:lnTo>
                <a:lnTo>
                  <a:pt x="852" y="15476"/>
                </a:lnTo>
                <a:close/>
                <a:moveTo>
                  <a:pt x="4575" y="14673"/>
                </a:moveTo>
                <a:lnTo>
                  <a:pt x="4696" y="14795"/>
                </a:lnTo>
                <a:lnTo>
                  <a:pt x="4818" y="14892"/>
                </a:lnTo>
                <a:lnTo>
                  <a:pt x="5037" y="15087"/>
                </a:lnTo>
                <a:lnTo>
                  <a:pt x="5329" y="15354"/>
                </a:lnTo>
                <a:lnTo>
                  <a:pt x="5597" y="15622"/>
                </a:lnTo>
                <a:lnTo>
                  <a:pt x="5670" y="15671"/>
                </a:lnTo>
                <a:lnTo>
                  <a:pt x="5718" y="15671"/>
                </a:lnTo>
                <a:lnTo>
                  <a:pt x="5378" y="15987"/>
                </a:lnTo>
                <a:lnTo>
                  <a:pt x="5232" y="16109"/>
                </a:lnTo>
                <a:lnTo>
                  <a:pt x="5183" y="16060"/>
                </a:lnTo>
                <a:lnTo>
                  <a:pt x="5110" y="16036"/>
                </a:lnTo>
                <a:lnTo>
                  <a:pt x="4088" y="14916"/>
                </a:lnTo>
                <a:lnTo>
                  <a:pt x="4210" y="14868"/>
                </a:lnTo>
                <a:lnTo>
                  <a:pt x="4331" y="14819"/>
                </a:lnTo>
                <a:lnTo>
                  <a:pt x="4453" y="14746"/>
                </a:lnTo>
                <a:lnTo>
                  <a:pt x="4575" y="14673"/>
                </a:lnTo>
                <a:close/>
                <a:moveTo>
                  <a:pt x="755" y="16230"/>
                </a:moveTo>
                <a:lnTo>
                  <a:pt x="1071" y="16498"/>
                </a:lnTo>
                <a:lnTo>
                  <a:pt x="1071" y="16522"/>
                </a:lnTo>
                <a:lnTo>
                  <a:pt x="998" y="16474"/>
                </a:lnTo>
                <a:lnTo>
                  <a:pt x="925" y="16449"/>
                </a:lnTo>
                <a:lnTo>
                  <a:pt x="852" y="16376"/>
                </a:lnTo>
                <a:lnTo>
                  <a:pt x="755" y="16230"/>
                </a:lnTo>
                <a:close/>
                <a:moveTo>
                  <a:pt x="1047" y="12532"/>
                </a:moveTo>
                <a:lnTo>
                  <a:pt x="1168" y="12678"/>
                </a:lnTo>
                <a:lnTo>
                  <a:pt x="1314" y="12824"/>
                </a:lnTo>
                <a:lnTo>
                  <a:pt x="1582" y="13067"/>
                </a:lnTo>
                <a:lnTo>
                  <a:pt x="2166" y="13602"/>
                </a:lnTo>
                <a:lnTo>
                  <a:pt x="2750" y="14113"/>
                </a:lnTo>
                <a:lnTo>
                  <a:pt x="3018" y="14357"/>
                </a:lnTo>
                <a:lnTo>
                  <a:pt x="3261" y="14600"/>
                </a:lnTo>
                <a:lnTo>
                  <a:pt x="3723" y="15135"/>
                </a:lnTo>
                <a:lnTo>
                  <a:pt x="4185" y="15646"/>
                </a:lnTo>
                <a:lnTo>
                  <a:pt x="4672" y="16157"/>
                </a:lnTo>
                <a:lnTo>
                  <a:pt x="4404" y="16230"/>
                </a:lnTo>
                <a:lnTo>
                  <a:pt x="4112" y="16303"/>
                </a:lnTo>
                <a:lnTo>
                  <a:pt x="3553" y="16376"/>
                </a:lnTo>
                <a:lnTo>
                  <a:pt x="2969" y="16425"/>
                </a:lnTo>
                <a:lnTo>
                  <a:pt x="2409" y="16498"/>
                </a:lnTo>
                <a:lnTo>
                  <a:pt x="2288" y="16522"/>
                </a:lnTo>
                <a:lnTo>
                  <a:pt x="2263" y="16474"/>
                </a:lnTo>
                <a:lnTo>
                  <a:pt x="2142" y="16230"/>
                </a:lnTo>
                <a:lnTo>
                  <a:pt x="1996" y="16011"/>
                </a:lnTo>
                <a:lnTo>
                  <a:pt x="1801" y="15792"/>
                </a:lnTo>
                <a:lnTo>
                  <a:pt x="1606" y="15598"/>
                </a:lnTo>
                <a:lnTo>
                  <a:pt x="1168" y="15233"/>
                </a:lnTo>
                <a:lnTo>
                  <a:pt x="730" y="14892"/>
                </a:lnTo>
                <a:lnTo>
                  <a:pt x="779" y="14600"/>
                </a:lnTo>
                <a:lnTo>
                  <a:pt x="925" y="13262"/>
                </a:lnTo>
                <a:lnTo>
                  <a:pt x="1047" y="12532"/>
                </a:lnTo>
                <a:close/>
                <a:moveTo>
                  <a:pt x="1436" y="16644"/>
                </a:moveTo>
                <a:lnTo>
                  <a:pt x="1533" y="16717"/>
                </a:lnTo>
                <a:lnTo>
                  <a:pt x="1387" y="16741"/>
                </a:lnTo>
                <a:lnTo>
                  <a:pt x="1436" y="16644"/>
                </a:lnTo>
                <a:close/>
                <a:moveTo>
                  <a:pt x="536" y="16741"/>
                </a:moveTo>
                <a:lnTo>
                  <a:pt x="584" y="16766"/>
                </a:lnTo>
                <a:lnTo>
                  <a:pt x="609" y="16766"/>
                </a:lnTo>
                <a:lnTo>
                  <a:pt x="682" y="16814"/>
                </a:lnTo>
                <a:lnTo>
                  <a:pt x="779" y="16839"/>
                </a:lnTo>
                <a:lnTo>
                  <a:pt x="876" y="16839"/>
                </a:lnTo>
                <a:lnTo>
                  <a:pt x="974" y="16814"/>
                </a:lnTo>
                <a:lnTo>
                  <a:pt x="974" y="16839"/>
                </a:lnTo>
                <a:lnTo>
                  <a:pt x="755" y="16887"/>
                </a:lnTo>
                <a:lnTo>
                  <a:pt x="511" y="16936"/>
                </a:lnTo>
                <a:lnTo>
                  <a:pt x="536" y="16741"/>
                </a:lnTo>
                <a:close/>
                <a:moveTo>
                  <a:pt x="13967" y="1"/>
                </a:moveTo>
                <a:lnTo>
                  <a:pt x="13602" y="25"/>
                </a:lnTo>
                <a:lnTo>
                  <a:pt x="13261" y="74"/>
                </a:lnTo>
                <a:lnTo>
                  <a:pt x="12945" y="195"/>
                </a:lnTo>
                <a:lnTo>
                  <a:pt x="12629" y="341"/>
                </a:lnTo>
                <a:lnTo>
                  <a:pt x="12337" y="560"/>
                </a:lnTo>
                <a:lnTo>
                  <a:pt x="12021" y="828"/>
                </a:lnTo>
                <a:lnTo>
                  <a:pt x="11875" y="974"/>
                </a:lnTo>
                <a:lnTo>
                  <a:pt x="11826" y="1071"/>
                </a:lnTo>
                <a:lnTo>
                  <a:pt x="11777" y="1169"/>
                </a:lnTo>
                <a:lnTo>
                  <a:pt x="11704" y="1193"/>
                </a:lnTo>
                <a:lnTo>
                  <a:pt x="11339" y="1485"/>
                </a:lnTo>
                <a:lnTo>
                  <a:pt x="10999" y="1777"/>
                </a:lnTo>
                <a:lnTo>
                  <a:pt x="10317" y="2385"/>
                </a:lnTo>
                <a:lnTo>
                  <a:pt x="9685" y="3042"/>
                </a:lnTo>
                <a:lnTo>
                  <a:pt x="9052" y="3699"/>
                </a:lnTo>
                <a:lnTo>
                  <a:pt x="8395" y="4405"/>
                </a:lnTo>
                <a:lnTo>
                  <a:pt x="7714" y="5086"/>
                </a:lnTo>
                <a:lnTo>
                  <a:pt x="7032" y="5743"/>
                </a:lnTo>
                <a:lnTo>
                  <a:pt x="6351" y="6449"/>
                </a:lnTo>
                <a:lnTo>
                  <a:pt x="4964" y="7933"/>
                </a:lnTo>
                <a:lnTo>
                  <a:pt x="4258" y="8663"/>
                </a:lnTo>
                <a:lnTo>
                  <a:pt x="3894" y="9004"/>
                </a:lnTo>
                <a:lnTo>
                  <a:pt x="3529" y="9344"/>
                </a:lnTo>
                <a:lnTo>
                  <a:pt x="2190" y="10537"/>
                </a:lnTo>
                <a:lnTo>
                  <a:pt x="1558" y="11145"/>
                </a:lnTo>
                <a:lnTo>
                  <a:pt x="925" y="11778"/>
                </a:lnTo>
                <a:lnTo>
                  <a:pt x="876" y="11753"/>
                </a:lnTo>
                <a:lnTo>
                  <a:pt x="803" y="11778"/>
                </a:lnTo>
                <a:lnTo>
                  <a:pt x="755" y="11802"/>
                </a:lnTo>
                <a:lnTo>
                  <a:pt x="706" y="11851"/>
                </a:lnTo>
                <a:lnTo>
                  <a:pt x="609" y="12118"/>
                </a:lnTo>
                <a:lnTo>
                  <a:pt x="511" y="12386"/>
                </a:lnTo>
                <a:lnTo>
                  <a:pt x="463" y="12702"/>
                </a:lnTo>
                <a:lnTo>
                  <a:pt x="414" y="12994"/>
                </a:lnTo>
                <a:lnTo>
                  <a:pt x="365" y="13627"/>
                </a:lnTo>
                <a:lnTo>
                  <a:pt x="292" y="14211"/>
                </a:lnTo>
                <a:lnTo>
                  <a:pt x="98" y="15646"/>
                </a:lnTo>
                <a:lnTo>
                  <a:pt x="25" y="16376"/>
                </a:lnTo>
                <a:lnTo>
                  <a:pt x="0" y="16717"/>
                </a:lnTo>
                <a:lnTo>
                  <a:pt x="0" y="17082"/>
                </a:lnTo>
                <a:lnTo>
                  <a:pt x="0" y="17155"/>
                </a:lnTo>
                <a:lnTo>
                  <a:pt x="25" y="17204"/>
                </a:lnTo>
                <a:lnTo>
                  <a:pt x="122" y="17277"/>
                </a:lnTo>
                <a:lnTo>
                  <a:pt x="219" y="17325"/>
                </a:lnTo>
                <a:lnTo>
                  <a:pt x="341" y="17325"/>
                </a:lnTo>
                <a:lnTo>
                  <a:pt x="438" y="17350"/>
                </a:lnTo>
                <a:lnTo>
                  <a:pt x="560" y="17374"/>
                </a:lnTo>
                <a:lnTo>
                  <a:pt x="803" y="17398"/>
                </a:lnTo>
                <a:lnTo>
                  <a:pt x="1047" y="17350"/>
                </a:lnTo>
                <a:lnTo>
                  <a:pt x="1339" y="17301"/>
                </a:lnTo>
                <a:lnTo>
                  <a:pt x="1874" y="17131"/>
                </a:lnTo>
                <a:lnTo>
                  <a:pt x="2312" y="17009"/>
                </a:lnTo>
                <a:lnTo>
                  <a:pt x="2677" y="16936"/>
                </a:lnTo>
                <a:lnTo>
                  <a:pt x="3018" y="16887"/>
                </a:lnTo>
                <a:lnTo>
                  <a:pt x="3723" y="16839"/>
                </a:lnTo>
                <a:lnTo>
                  <a:pt x="4088" y="16790"/>
                </a:lnTo>
                <a:lnTo>
                  <a:pt x="4429" y="16741"/>
                </a:lnTo>
                <a:lnTo>
                  <a:pt x="4769" y="16644"/>
                </a:lnTo>
                <a:lnTo>
                  <a:pt x="5110" y="16522"/>
                </a:lnTo>
                <a:lnTo>
                  <a:pt x="5159" y="16498"/>
                </a:lnTo>
                <a:lnTo>
                  <a:pt x="5207" y="16449"/>
                </a:lnTo>
                <a:lnTo>
                  <a:pt x="5353" y="16401"/>
                </a:lnTo>
                <a:lnTo>
                  <a:pt x="5499" y="16328"/>
                </a:lnTo>
                <a:lnTo>
                  <a:pt x="5645" y="16255"/>
                </a:lnTo>
                <a:lnTo>
                  <a:pt x="5791" y="16133"/>
                </a:lnTo>
                <a:lnTo>
                  <a:pt x="6035" y="15890"/>
                </a:lnTo>
                <a:lnTo>
                  <a:pt x="6254" y="15671"/>
                </a:lnTo>
                <a:lnTo>
                  <a:pt x="6959" y="14965"/>
                </a:lnTo>
                <a:lnTo>
                  <a:pt x="7641" y="14284"/>
                </a:lnTo>
                <a:lnTo>
                  <a:pt x="9101" y="12824"/>
                </a:lnTo>
                <a:lnTo>
                  <a:pt x="10536" y="11364"/>
                </a:lnTo>
                <a:lnTo>
                  <a:pt x="11218" y="10658"/>
                </a:lnTo>
                <a:lnTo>
                  <a:pt x="11875" y="9904"/>
                </a:lnTo>
                <a:lnTo>
                  <a:pt x="12531" y="9174"/>
                </a:lnTo>
                <a:lnTo>
                  <a:pt x="13213" y="8444"/>
                </a:lnTo>
                <a:lnTo>
                  <a:pt x="13870" y="7811"/>
                </a:lnTo>
                <a:lnTo>
                  <a:pt x="14527" y="7179"/>
                </a:lnTo>
                <a:lnTo>
                  <a:pt x="15184" y="6522"/>
                </a:lnTo>
                <a:lnTo>
                  <a:pt x="15500" y="6205"/>
                </a:lnTo>
                <a:lnTo>
                  <a:pt x="15816" y="5840"/>
                </a:lnTo>
                <a:lnTo>
                  <a:pt x="15889" y="5792"/>
                </a:lnTo>
                <a:lnTo>
                  <a:pt x="15987" y="5767"/>
                </a:lnTo>
                <a:lnTo>
                  <a:pt x="16060" y="5694"/>
                </a:lnTo>
                <a:lnTo>
                  <a:pt x="16108" y="5621"/>
                </a:lnTo>
                <a:lnTo>
                  <a:pt x="16133" y="5524"/>
                </a:lnTo>
                <a:lnTo>
                  <a:pt x="16376" y="5208"/>
                </a:lnTo>
                <a:lnTo>
                  <a:pt x="16595" y="4891"/>
                </a:lnTo>
                <a:lnTo>
                  <a:pt x="16814" y="4551"/>
                </a:lnTo>
                <a:lnTo>
                  <a:pt x="16984" y="4210"/>
                </a:lnTo>
                <a:lnTo>
                  <a:pt x="17106" y="3845"/>
                </a:lnTo>
                <a:lnTo>
                  <a:pt x="17203" y="3480"/>
                </a:lnTo>
                <a:lnTo>
                  <a:pt x="17228" y="3140"/>
                </a:lnTo>
                <a:lnTo>
                  <a:pt x="17203" y="2799"/>
                </a:lnTo>
                <a:lnTo>
                  <a:pt x="17130" y="2458"/>
                </a:lnTo>
                <a:lnTo>
                  <a:pt x="17009" y="2142"/>
                </a:lnTo>
                <a:lnTo>
                  <a:pt x="16863" y="1826"/>
                </a:lnTo>
                <a:lnTo>
                  <a:pt x="16668" y="1534"/>
                </a:lnTo>
                <a:lnTo>
                  <a:pt x="16449" y="1266"/>
                </a:lnTo>
                <a:lnTo>
                  <a:pt x="16230" y="998"/>
                </a:lnTo>
                <a:lnTo>
                  <a:pt x="15962" y="779"/>
                </a:lnTo>
                <a:lnTo>
                  <a:pt x="15670" y="560"/>
                </a:lnTo>
                <a:lnTo>
                  <a:pt x="15354" y="390"/>
                </a:lnTo>
                <a:lnTo>
                  <a:pt x="15013" y="244"/>
                </a:lnTo>
                <a:lnTo>
                  <a:pt x="14673" y="122"/>
                </a:lnTo>
                <a:lnTo>
                  <a:pt x="14332" y="49"/>
                </a:lnTo>
                <a:lnTo>
                  <a:pt x="1396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7" name="Google Shape;2457;p49"/>
          <p:cNvSpPr/>
          <p:nvPr/>
        </p:nvSpPr>
        <p:spPr>
          <a:xfrm>
            <a:off x="2647578" y="1624580"/>
            <a:ext cx="307261" cy="306423"/>
          </a:xfrm>
          <a:custGeom>
            <a:avLst/>
            <a:gdLst/>
            <a:ahLst/>
            <a:cxnLst/>
            <a:rect l="l" t="t" r="r" b="b"/>
            <a:pathLst>
              <a:path w="17958" h="17909" extrusionOk="0">
                <a:moveTo>
                  <a:pt x="11972" y="390"/>
                </a:moveTo>
                <a:lnTo>
                  <a:pt x="12069" y="414"/>
                </a:lnTo>
                <a:lnTo>
                  <a:pt x="12166" y="463"/>
                </a:lnTo>
                <a:lnTo>
                  <a:pt x="12288" y="511"/>
                </a:lnTo>
                <a:lnTo>
                  <a:pt x="12483" y="682"/>
                </a:lnTo>
                <a:lnTo>
                  <a:pt x="12653" y="852"/>
                </a:lnTo>
                <a:lnTo>
                  <a:pt x="12823" y="1047"/>
                </a:lnTo>
                <a:lnTo>
                  <a:pt x="13091" y="1387"/>
                </a:lnTo>
                <a:lnTo>
                  <a:pt x="13456" y="1801"/>
                </a:lnTo>
                <a:lnTo>
                  <a:pt x="13821" y="2166"/>
                </a:lnTo>
                <a:lnTo>
                  <a:pt x="14235" y="2507"/>
                </a:lnTo>
                <a:lnTo>
                  <a:pt x="14648" y="2847"/>
                </a:lnTo>
                <a:lnTo>
                  <a:pt x="14843" y="3042"/>
                </a:lnTo>
                <a:lnTo>
                  <a:pt x="15038" y="3237"/>
                </a:lnTo>
                <a:lnTo>
                  <a:pt x="15403" y="3626"/>
                </a:lnTo>
                <a:lnTo>
                  <a:pt x="15743" y="4040"/>
                </a:lnTo>
                <a:lnTo>
                  <a:pt x="16108" y="4453"/>
                </a:lnTo>
                <a:lnTo>
                  <a:pt x="16449" y="4818"/>
                </a:lnTo>
                <a:lnTo>
                  <a:pt x="16619" y="4988"/>
                </a:lnTo>
                <a:lnTo>
                  <a:pt x="16814" y="5159"/>
                </a:lnTo>
                <a:lnTo>
                  <a:pt x="17130" y="5426"/>
                </a:lnTo>
                <a:lnTo>
                  <a:pt x="17276" y="5572"/>
                </a:lnTo>
                <a:lnTo>
                  <a:pt x="17398" y="5743"/>
                </a:lnTo>
                <a:lnTo>
                  <a:pt x="17422" y="5791"/>
                </a:lnTo>
                <a:lnTo>
                  <a:pt x="17422" y="5791"/>
                </a:lnTo>
                <a:lnTo>
                  <a:pt x="16887" y="5499"/>
                </a:lnTo>
                <a:lnTo>
                  <a:pt x="16449" y="5280"/>
                </a:lnTo>
                <a:lnTo>
                  <a:pt x="16230" y="5159"/>
                </a:lnTo>
                <a:lnTo>
                  <a:pt x="15987" y="5061"/>
                </a:lnTo>
                <a:lnTo>
                  <a:pt x="15962" y="5086"/>
                </a:lnTo>
                <a:lnTo>
                  <a:pt x="15962" y="5110"/>
                </a:lnTo>
                <a:lnTo>
                  <a:pt x="15987" y="5232"/>
                </a:lnTo>
                <a:lnTo>
                  <a:pt x="16035" y="5329"/>
                </a:lnTo>
                <a:lnTo>
                  <a:pt x="16181" y="5499"/>
                </a:lnTo>
                <a:lnTo>
                  <a:pt x="16352" y="5645"/>
                </a:lnTo>
                <a:lnTo>
                  <a:pt x="16571" y="5791"/>
                </a:lnTo>
                <a:lnTo>
                  <a:pt x="17033" y="6010"/>
                </a:lnTo>
                <a:lnTo>
                  <a:pt x="17252" y="6132"/>
                </a:lnTo>
                <a:lnTo>
                  <a:pt x="17446" y="6229"/>
                </a:lnTo>
                <a:lnTo>
                  <a:pt x="17349" y="6351"/>
                </a:lnTo>
                <a:lnTo>
                  <a:pt x="17227" y="6448"/>
                </a:lnTo>
                <a:lnTo>
                  <a:pt x="17154" y="6375"/>
                </a:lnTo>
                <a:lnTo>
                  <a:pt x="17082" y="6302"/>
                </a:lnTo>
                <a:lnTo>
                  <a:pt x="16887" y="6205"/>
                </a:lnTo>
                <a:lnTo>
                  <a:pt x="16498" y="6010"/>
                </a:lnTo>
                <a:lnTo>
                  <a:pt x="16400" y="5937"/>
                </a:lnTo>
                <a:lnTo>
                  <a:pt x="16303" y="5840"/>
                </a:lnTo>
                <a:lnTo>
                  <a:pt x="16108" y="5645"/>
                </a:lnTo>
                <a:lnTo>
                  <a:pt x="16011" y="5548"/>
                </a:lnTo>
                <a:lnTo>
                  <a:pt x="15914" y="5451"/>
                </a:lnTo>
                <a:lnTo>
                  <a:pt x="15816" y="5402"/>
                </a:lnTo>
                <a:lnTo>
                  <a:pt x="15695" y="5353"/>
                </a:lnTo>
                <a:lnTo>
                  <a:pt x="15670" y="5353"/>
                </a:lnTo>
                <a:lnTo>
                  <a:pt x="15646" y="5378"/>
                </a:lnTo>
                <a:lnTo>
                  <a:pt x="15622" y="5426"/>
                </a:lnTo>
                <a:lnTo>
                  <a:pt x="15622" y="5548"/>
                </a:lnTo>
                <a:lnTo>
                  <a:pt x="15670" y="5645"/>
                </a:lnTo>
                <a:lnTo>
                  <a:pt x="15792" y="5864"/>
                </a:lnTo>
                <a:lnTo>
                  <a:pt x="15962" y="6083"/>
                </a:lnTo>
                <a:lnTo>
                  <a:pt x="16133" y="6229"/>
                </a:lnTo>
                <a:lnTo>
                  <a:pt x="16303" y="6351"/>
                </a:lnTo>
                <a:lnTo>
                  <a:pt x="16473" y="6448"/>
                </a:lnTo>
                <a:lnTo>
                  <a:pt x="16668" y="6521"/>
                </a:lnTo>
                <a:lnTo>
                  <a:pt x="16838" y="6643"/>
                </a:lnTo>
                <a:lnTo>
                  <a:pt x="16619" y="6692"/>
                </a:lnTo>
                <a:lnTo>
                  <a:pt x="16400" y="6716"/>
                </a:lnTo>
                <a:lnTo>
                  <a:pt x="16376" y="6692"/>
                </a:lnTo>
                <a:lnTo>
                  <a:pt x="16327" y="6643"/>
                </a:lnTo>
                <a:lnTo>
                  <a:pt x="16181" y="6570"/>
                </a:lnTo>
                <a:lnTo>
                  <a:pt x="16108" y="6546"/>
                </a:lnTo>
                <a:lnTo>
                  <a:pt x="16035" y="6497"/>
                </a:lnTo>
                <a:lnTo>
                  <a:pt x="15889" y="6375"/>
                </a:lnTo>
                <a:lnTo>
                  <a:pt x="15768" y="6229"/>
                </a:lnTo>
                <a:lnTo>
                  <a:pt x="15670" y="6108"/>
                </a:lnTo>
                <a:lnTo>
                  <a:pt x="15549" y="6010"/>
                </a:lnTo>
                <a:lnTo>
                  <a:pt x="15403" y="5962"/>
                </a:lnTo>
                <a:lnTo>
                  <a:pt x="15330" y="5937"/>
                </a:lnTo>
                <a:lnTo>
                  <a:pt x="15257" y="5962"/>
                </a:lnTo>
                <a:lnTo>
                  <a:pt x="15232" y="5962"/>
                </a:lnTo>
                <a:lnTo>
                  <a:pt x="15232" y="6010"/>
                </a:lnTo>
                <a:lnTo>
                  <a:pt x="15281" y="6181"/>
                </a:lnTo>
                <a:lnTo>
                  <a:pt x="15354" y="6327"/>
                </a:lnTo>
                <a:lnTo>
                  <a:pt x="15573" y="6619"/>
                </a:lnTo>
                <a:lnTo>
                  <a:pt x="15622" y="6692"/>
                </a:lnTo>
                <a:lnTo>
                  <a:pt x="15354" y="6643"/>
                </a:lnTo>
                <a:lnTo>
                  <a:pt x="15086" y="6570"/>
                </a:lnTo>
                <a:lnTo>
                  <a:pt x="15086" y="6546"/>
                </a:lnTo>
                <a:lnTo>
                  <a:pt x="14843" y="6205"/>
                </a:lnTo>
                <a:lnTo>
                  <a:pt x="14575" y="5889"/>
                </a:lnTo>
                <a:lnTo>
                  <a:pt x="14283" y="5572"/>
                </a:lnTo>
                <a:lnTo>
                  <a:pt x="13991" y="5256"/>
                </a:lnTo>
                <a:lnTo>
                  <a:pt x="13359" y="4672"/>
                </a:lnTo>
                <a:lnTo>
                  <a:pt x="12726" y="4137"/>
                </a:lnTo>
                <a:lnTo>
                  <a:pt x="11996" y="3456"/>
                </a:lnTo>
                <a:lnTo>
                  <a:pt x="11607" y="3139"/>
                </a:lnTo>
                <a:lnTo>
                  <a:pt x="11217" y="2823"/>
                </a:lnTo>
                <a:lnTo>
                  <a:pt x="11169" y="2823"/>
                </a:lnTo>
                <a:lnTo>
                  <a:pt x="11144" y="2750"/>
                </a:lnTo>
                <a:lnTo>
                  <a:pt x="11071" y="2628"/>
                </a:lnTo>
                <a:lnTo>
                  <a:pt x="11023" y="2482"/>
                </a:lnTo>
                <a:lnTo>
                  <a:pt x="10974" y="2336"/>
                </a:lnTo>
                <a:lnTo>
                  <a:pt x="10950" y="2166"/>
                </a:lnTo>
                <a:lnTo>
                  <a:pt x="10925" y="1850"/>
                </a:lnTo>
                <a:lnTo>
                  <a:pt x="10974" y="1509"/>
                </a:lnTo>
                <a:lnTo>
                  <a:pt x="11071" y="1193"/>
                </a:lnTo>
                <a:lnTo>
                  <a:pt x="11144" y="1022"/>
                </a:lnTo>
                <a:lnTo>
                  <a:pt x="11217" y="901"/>
                </a:lnTo>
                <a:lnTo>
                  <a:pt x="11315" y="755"/>
                </a:lnTo>
                <a:lnTo>
                  <a:pt x="11412" y="633"/>
                </a:lnTo>
                <a:lnTo>
                  <a:pt x="11534" y="536"/>
                </a:lnTo>
                <a:lnTo>
                  <a:pt x="11655" y="463"/>
                </a:lnTo>
                <a:lnTo>
                  <a:pt x="11753" y="414"/>
                </a:lnTo>
                <a:lnTo>
                  <a:pt x="11850" y="390"/>
                </a:lnTo>
                <a:close/>
                <a:moveTo>
                  <a:pt x="10098" y="4745"/>
                </a:moveTo>
                <a:lnTo>
                  <a:pt x="9976" y="4794"/>
                </a:lnTo>
                <a:lnTo>
                  <a:pt x="9879" y="4867"/>
                </a:lnTo>
                <a:lnTo>
                  <a:pt x="9684" y="5037"/>
                </a:lnTo>
                <a:lnTo>
                  <a:pt x="9149" y="5572"/>
                </a:lnTo>
                <a:lnTo>
                  <a:pt x="8687" y="6035"/>
                </a:lnTo>
                <a:lnTo>
                  <a:pt x="8468" y="6302"/>
                </a:lnTo>
                <a:lnTo>
                  <a:pt x="8273" y="6570"/>
                </a:lnTo>
                <a:lnTo>
                  <a:pt x="8249" y="6643"/>
                </a:lnTo>
                <a:lnTo>
                  <a:pt x="8273" y="6716"/>
                </a:lnTo>
                <a:lnTo>
                  <a:pt x="8346" y="6789"/>
                </a:lnTo>
                <a:lnTo>
                  <a:pt x="8419" y="6789"/>
                </a:lnTo>
                <a:lnTo>
                  <a:pt x="8565" y="6765"/>
                </a:lnTo>
                <a:lnTo>
                  <a:pt x="8687" y="6716"/>
                </a:lnTo>
                <a:lnTo>
                  <a:pt x="8833" y="6619"/>
                </a:lnTo>
                <a:lnTo>
                  <a:pt x="8979" y="6521"/>
                </a:lnTo>
                <a:lnTo>
                  <a:pt x="9222" y="6278"/>
                </a:lnTo>
                <a:lnTo>
                  <a:pt x="9417" y="6059"/>
                </a:lnTo>
                <a:lnTo>
                  <a:pt x="9976" y="5524"/>
                </a:lnTo>
                <a:lnTo>
                  <a:pt x="10171" y="5353"/>
                </a:lnTo>
                <a:lnTo>
                  <a:pt x="10268" y="5280"/>
                </a:lnTo>
                <a:lnTo>
                  <a:pt x="10341" y="5207"/>
                </a:lnTo>
                <a:lnTo>
                  <a:pt x="10414" y="5110"/>
                </a:lnTo>
                <a:lnTo>
                  <a:pt x="10414" y="5037"/>
                </a:lnTo>
                <a:lnTo>
                  <a:pt x="10414" y="4964"/>
                </a:lnTo>
                <a:lnTo>
                  <a:pt x="10390" y="4891"/>
                </a:lnTo>
                <a:lnTo>
                  <a:pt x="10341" y="4818"/>
                </a:lnTo>
                <a:lnTo>
                  <a:pt x="10268" y="4770"/>
                </a:lnTo>
                <a:lnTo>
                  <a:pt x="10195" y="4745"/>
                </a:lnTo>
                <a:close/>
                <a:moveTo>
                  <a:pt x="11047" y="3018"/>
                </a:moveTo>
                <a:lnTo>
                  <a:pt x="11193" y="3188"/>
                </a:lnTo>
                <a:lnTo>
                  <a:pt x="11339" y="3358"/>
                </a:lnTo>
                <a:lnTo>
                  <a:pt x="11680" y="3699"/>
                </a:lnTo>
                <a:lnTo>
                  <a:pt x="12385" y="4307"/>
                </a:lnTo>
                <a:lnTo>
                  <a:pt x="12994" y="4867"/>
                </a:lnTo>
                <a:lnTo>
                  <a:pt x="13602" y="5451"/>
                </a:lnTo>
                <a:lnTo>
                  <a:pt x="14162" y="6059"/>
                </a:lnTo>
                <a:lnTo>
                  <a:pt x="14429" y="6375"/>
                </a:lnTo>
                <a:lnTo>
                  <a:pt x="14697" y="6716"/>
                </a:lnTo>
                <a:lnTo>
                  <a:pt x="14624" y="6789"/>
                </a:lnTo>
                <a:lnTo>
                  <a:pt x="14308" y="6619"/>
                </a:lnTo>
                <a:lnTo>
                  <a:pt x="14137" y="6521"/>
                </a:lnTo>
                <a:lnTo>
                  <a:pt x="13943" y="6424"/>
                </a:lnTo>
                <a:lnTo>
                  <a:pt x="13821" y="6400"/>
                </a:lnTo>
                <a:lnTo>
                  <a:pt x="13748" y="6375"/>
                </a:lnTo>
                <a:lnTo>
                  <a:pt x="13699" y="6327"/>
                </a:lnTo>
                <a:lnTo>
                  <a:pt x="13675" y="6327"/>
                </a:lnTo>
                <a:lnTo>
                  <a:pt x="13651" y="6351"/>
                </a:lnTo>
                <a:lnTo>
                  <a:pt x="13651" y="6375"/>
                </a:lnTo>
                <a:lnTo>
                  <a:pt x="13724" y="6497"/>
                </a:lnTo>
                <a:lnTo>
                  <a:pt x="13772" y="6594"/>
                </a:lnTo>
                <a:lnTo>
                  <a:pt x="13918" y="6765"/>
                </a:lnTo>
                <a:lnTo>
                  <a:pt x="14089" y="6911"/>
                </a:lnTo>
                <a:lnTo>
                  <a:pt x="14405" y="7105"/>
                </a:lnTo>
                <a:lnTo>
                  <a:pt x="14332" y="7203"/>
                </a:lnTo>
                <a:lnTo>
                  <a:pt x="14283" y="7251"/>
                </a:lnTo>
                <a:lnTo>
                  <a:pt x="14235" y="7227"/>
                </a:lnTo>
                <a:lnTo>
                  <a:pt x="13967" y="7105"/>
                </a:lnTo>
                <a:lnTo>
                  <a:pt x="13699" y="6984"/>
                </a:lnTo>
                <a:lnTo>
                  <a:pt x="13602" y="6911"/>
                </a:lnTo>
                <a:lnTo>
                  <a:pt x="13480" y="6862"/>
                </a:lnTo>
                <a:lnTo>
                  <a:pt x="13359" y="6838"/>
                </a:lnTo>
                <a:lnTo>
                  <a:pt x="13237" y="6862"/>
                </a:lnTo>
                <a:lnTo>
                  <a:pt x="13188" y="6886"/>
                </a:lnTo>
                <a:lnTo>
                  <a:pt x="13188" y="6911"/>
                </a:lnTo>
                <a:lnTo>
                  <a:pt x="13164" y="6959"/>
                </a:lnTo>
                <a:lnTo>
                  <a:pt x="13188" y="6984"/>
                </a:lnTo>
                <a:lnTo>
                  <a:pt x="13261" y="7105"/>
                </a:lnTo>
                <a:lnTo>
                  <a:pt x="13383" y="7178"/>
                </a:lnTo>
                <a:lnTo>
                  <a:pt x="13626" y="7349"/>
                </a:lnTo>
                <a:lnTo>
                  <a:pt x="13821" y="7446"/>
                </a:lnTo>
                <a:lnTo>
                  <a:pt x="14016" y="7543"/>
                </a:lnTo>
                <a:lnTo>
                  <a:pt x="13699" y="7835"/>
                </a:lnTo>
                <a:lnTo>
                  <a:pt x="13480" y="7738"/>
                </a:lnTo>
                <a:lnTo>
                  <a:pt x="13237" y="7616"/>
                </a:lnTo>
                <a:lnTo>
                  <a:pt x="13018" y="7568"/>
                </a:lnTo>
                <a:lnTo>
                  <a:pt x="12896" y="7543"/>
                </a:lnTo>
                <a:lnTo>
                  <a:pt x="12775" y="7543"/>
                </a:lnTo>
                <a:lnTo>
                  <a:pt x="12702" y="7568"/>
                </a:lnTo>
                <a:lnTo>
                  <a:pt x="12653" y="7641"/>
                </a:lnTo>
                <a:lnTo>
                  <a:pt x="12653" y="7714"/>
                </a:lnTo>
                <a:lnTo>
                  <a:pt x="12653" y="7762"/>
                </a:lnTo>
                <a:lnTo>
                  <a:pt x="12702" y="7787"/>
                </a:lnTo>
                <a:lnTo>
                  <a:pt x="13042" y="7981"/>
                </a:lnTo>
                <a:lnTo>
                  <a:pt x="13383" y="8176"/>
                </a:lnTo>
                <a:lnTo>
                  <a:pt x="13164" y="8419"/>
                </a:lnTo>
                <a:lnTo>
                  <a:pt x="12969" y="8346"/>
                </a:lnTo>
                <a:lnTo>
                  <a:pt x="12775" y="8273"/>
                </a:lnTo>
                <a:lnTo>
                  <a:pt x="12580" y="8152"/>
                </a:lnTo>
                <a:lnTo>
                  <a:pt x="12483" y="8103"/>
                </a:lnTo>
                <a:lnTo>
                  <a:pt x="12385" y="8054"/>
                </a:lnTo>
                <a:lnTo>
                  <a:pt x="12337" y="8054"/>
                </a:lnTo>
                <a:lnTo>
                  <a:pt x="12288" y="8079"/>
                </a:lnTo>
                <a:lnTo>
                  <a:pt x="12264" y="8127"/>
                </a:lnTo>
                <a:lnTo>
                  <a:pt x="12264" y="8176"/>
                </a:lnTo>
                <a:lnTo>
                  <a:pt x="12312" y="8273"/>
                </a:lnTo>
                <a:lnTo>
                  <a:pt x="12410" y="8371"/>
                </a:lnTo>
                <a:lnTo>
                  <a:pt x="12507" y="8468"/>
                </a:lnTo>
                <a:lnTo>
                  <a:pt x="12604" y="8541"/>
                </a:lnTo>
                <a:lnTo>
                  <a:pt x="12750" y="8614"/>
                </a:lnTo>
                <a:lnTo>
                  <a:pt x="12921" y="8687"/>
                </a:lnTo>
                <a:lnTo>
                  <a:pt x="12726" y="8930"/>
                </a:lnTo>
                <a:lnTo>
                  <a:pt x="12531" y="8833"/>
                </a:lnTo>
                <a:lnTo>
                  <a:pt x="12361" y="8784"/>
                </a:lnTo>
                <a:lnTo>
                  <a:pt x="12142" y="8638"/>
                </a:lnTo>
                <a:lnTo>
                  <a:pt x="11923" y="8517"/>
                </a:lnTo>
                <a:lnTo>
                  <a:pt x="11899" y="8517"/>
                </a:lnTo>
                <a:lnTo>
                  <a:pt x="11850" y="8565"/>
                </a:lnTo>
                <a:lnTo>
                  <a:pt x="11826" y="8590"/>
                </a:lnTo>
                <a:lnTo>
                  <a:pt x="11826" y="8687"/>
                </a:lnTo>
                <a:lnTo>
                  <a:pt x="11850" y="8809"/>
                </a:lnTo>
                <a:lnTo>
                  <a:pt x="11947" y="8906"/>
                </a:lnTo>
                <a:lnTo>
                  <a:pt x="12045" y="9003"/>
                </a:lnTo>
                <a:lnTo>
                  <a:pt x="12166" y="9101"/>
                </a:lnTo>
                <a:lnTo>
                  <a:pt x="12458" y="9247"/>
                </a:lnTo>
                <a:lnTo>
                  <a:pt x="12166" y="9539"/>
                </a:lnTo>
                <a:lnTo>
                  <a:pt x="11947" y="9441"/>
                </a:lnTo>
                <a:lnTo>
                  <a:pt x="11753" y="9320"/>
                </a:lnTo>
                <a:lnTo>
                  <a:pt x="11582" y="9198"/>
                </a:lnTo>
                <a:lnTo>
                  <a:pt x="11461" y="9174"/>
                </a:lnTo>
                <a:lnTo>
                  <a:pt x="11339" y="9174"/>
                </a:lnTo>
                <a:lnTo>
                  <a:pt x="11315" y="9198"/>
                </a:lnTo>
                <a:lnTo>
                  <a:pt x="11315" y="9271"/>
                </a:lnTo>
                <a:lnTo>
                  <a:pt x="11363" y="9368"/>
                </a:lnTo>
                <a:lnTo>
                  <a:pt x="11436" y="9466"/>
                </a:lnTo>
                <a:lnTo>
                  <a:pt x="11582" y="9612"/>
                </a:lnTo>
                <a:lnTo>
                  <a:pt x="11728" y="9709"/>
                </a:lnTo>
                <a:lnTo>
                  <a:pt x="11850" y="9806"/>
                </a:lnTo>
                <a:lnTo>
                  <a:pt x="11777" y="9879"/>
                </a:lnTo>
                <a:lnTo>
                  <a:pt x="11728" y="9928"/>
                </a:lnTo>
                <a:lnTo>
                  <a:pt x="11704" y="9977"/>
                </a:lnTo>
                <a:lnTo>
                  <a:pt x="11680" y="10050"/>
                </a:lnTo>
                <a:lnTo>
                  <a:pt x="11680" y="10098"/>
                </a:lnTo>
                <a:lnTo>
                  <a:pt x="11655" y="10196"/>
                </a:lnTo>
                <a:lnTo>
                  <a:pt x="11680" y="10244"/>
                </a:lnTo>
                <a:lnTo>
                  <a:pt x="11704" y="10317"/>
                </a:lnTo>
                <a:lnTo>
                  <a:pt x="11777" y="10488"/>
                </a:lnTo>
                <a:lnTo>
                  <a:pt x="11874" y="10682"/>
                </a:lnTo>
                <a:lnTo>
                  <a:pt x="11680" y="10561"/>
                </a:lnTo>
                <a:lnTo>
                  <a:pt x="11509" y="10463"/>
                </a:lnTo>
                <a:lnTo>
                  <a:pt x="11412" y="10439"/>
                </a:lnTo>
                <a:lnTo>
                  <a:pt x="11217" y="10439"/>
                </a:lnTo>
                <a:lnTo>
                  <a:pt x="11144" y="10463"/>
                </a:lnTo>
                <a:lnTo>
                  <a:pt x="11096" y="10488"/>
                </a:lnTo>
                <a:lnTo>
                  <a:pt x="11096" y="10512"/>
                </a:lnTo>
                <a:lnTo>
                  <a:pt x="11096" y="10561"/>
                </a:lnTo>
                <a:lnTo>
                  <a:pt x="11096" y="10585"/>
                </a:lnTo>
                <a:lnTo>
                  <a:pt x="11193" y="10658"/>
                </a:lnTo>
                <a:lnTo>
                  <a:pt x="11315" y="10731"/>
                </a:lnTo>
                <a:lnTo>
                  <a:pt x="11509" y="10877"/>
                </a:lnTo>
                <a:lnTo>
                  <a:pt x="11753" y="11072"/>
                </a:lnTo>
                <a:lnTo>
                  <a:pt x="11996" y="11266"/>
                </a:lnTo>
                <a:lnTo>
                  <a:pt x="12020" y="11266"/>
                </a:lnTo>
                <a:lnTo>
                  <a:pt x="12093" y="11631"/>
                </a:lnTo>
                <a:lnTo>
                  <a:pt x="12118" y="11972"/>
                </a:lnTo>
                <a:lnTo>
                  <a:pt x="11777" y="11704"/>
                </a:lnTo>
                <a:lnTo>
                  <a:pt x="11461" y="11437"/>
                </a:lnTo>
                <a:lnTo>
                  <a:pt x="11315" y="11339"/>
                </a:lnTo>
                <a:lnTo>
                  <a:pt x="11144" y="11242"/>
                </a:lnTo>
                <a:lnTo>
                  <a:pt x="10974" y="11193"/>
                </a:lnTo>
                <a:lnTo>
                  <a:pt x="10877" y="11169"/>
                </a:lnTo>
                <a:lnTo>
                  <a:pt x="10779" y="11193"/>
                </a:lnTo>
                <a:lnTo>
                  <a:pt x="10755" y="11218"/>
                </a:lnTo>
                <a:lnTo>
                  <a:pt x="10779" y="11242"/>
                </a:lnTo>
                <a:lnTo>
                  <a:pt x="11363" y="11826"/>
                </a:lnTo>
                <a:lnTo>
                  <a:pt x="11509" y="11972"/>
                </a:lnTo>
                <a:lnTo>
                  <a:pt x="11680" y="12142"/>
                </a:lnTo>
                <a:lnTo>
                  <a:pt x="11850" y="12264"/>
                </a:lnTo>
                <a:lnTo>
                  <a:pt x="12069" y="12361"/>
                </a:lnTo>
                <a:lnTo>
                  <a:pt x="12118" y="12361"/>
                </a:lnTo>
                <a:lnTo>
                  <a:pt x="12118" y="12921"/>
                </a:lnTo>
                <a:lnTo>
                  <a:pt x="12093" y="13091"/>
                </a:lnTo>
                <a:lnTo>
                  <a:pt x="11972" y="12969"/>
                </a:lnTo>
                <a:lnTo>
                  <a:pt x="11850" y="12824"/>
                </a:lnTo>
                <a:lnTo>
                  <a:pt x="11655" y="12653"/>
                </a:lnTo>
                <a:lnTo>
                  <a:pt x="11120" y="12167"/>
                </a:lnTo>
                <a:lnTo>
                  <a:pt x="10877" y="11948"/>
                </a:lnTo>
                <a:lnTo>
                  <a:pt x="10731" y="11875"/>
                </a:lnTo>
                <a:lnTo>
                  <a:pt x="10585" y="11826"/>
                </a:lnTo>
                <a:lnTo>
                  <a:pt x="10536" y="11850"/>
                </a:lnTo>
                <a:lnTo>
                  <a:pt x="10512" y="11875"/>
                </a:lnTo>
                <a:lnTo>
                  <a:pt x="10536" y="12021"/>
                </a:lnTo>
                <a:lnTo>
                  <a:pt x="10609" y="12142"/>
                </a:lnTo>
                <a:lnTo>
                  <a:pt x="10682" y="12264"/>
                </a:lnTo>
                <a:lnTo>
                  <a:pt x="10779" y="12386"/>
                </a:lnTo>
                <a:lnTo>
                  <a:pt x="11023" y="12605"/>
                </a:lnTo>
                <a:lnTo>
                  <a:pt x="11217" y="12799"/>
                </a:lnTo>
                <a:lnTo>
                  <a:pt x="11728" y="13286"/>
                </a:lnTo>
                <a:lnTo>
                  <a:pt x="11801" y="13359"/>
                </a:lnTo>
                <a:lnTo>
                  <a:pt x="11874" y="13407"/>
                </a:lnTo>
                <a:lnTo>
                  <a:pt x="12045" y="13407"/>
                </a:lnTo>
                <a:lnTo>
                  <a:pt x="11947" y="13699"/>
                </a:lnTo>
                <a:lnTo>
                  <a:pt x="11899" y="13845"/>
                </a:lnTo>
                <a:lnTo>
                  <a:pt x="11826" y="13991"/>
                </a:lnTo>
                <a:lnTo>
                  <a:pt x="11631" y="13748"/>
                </a:lnTo>
                <a:lnTo>
                  <a:pt x="11412" y="13529"/>
                </a:lnTo>
                <a:lnTo>
                  <a:pt x="11169" y="13334"/>
                </a:lnTo>
                <a:lnTo>
                  <a:pt x="10950" y="13115"/>
                </a:lnTo>
                <a:lnTo>
                  <a:pt x="10536" y="12702"/>
                </a:lnTo>
                <a:lnTo>
                  <a:pt x="10439" y="12629"/>
                </a:lnTo>
                <a:lnTo>
                  <a:pt x="10293" y="12532"/>
                </a:lnTo>
                <a:lnTo>
                  <a:pt x="10171" y="12459"/>
                </a:lnTo>
                <a:lnTo>
                  <a:pt x="10098" y="12361"/>
                </a:lnTo>
                <a:lnTo>
                  <a:pt x="10074" y="12361"/>
                </a:lnTo>
                <a:lnTo>
                  <a:pt x="10049" y="12386"/>
                </a:lnTo>
                <a:lnTo>
                  <a:pt x="10098" y="12532"/>
                </a:lnTo>
                <a:lnTo>
                  <a:pt x="10147" y="12653"/>
                </a:lnTo>
                <a:lnTo>
                  <a:pt x="10293" y="12921"/>
                </a:lnTo>
                <a:lnTo>
                  <a:pt x="10487" y="13140"/>
                </a:lnTo>
                <a:lnTo>
                  <a:pt x="10706" y="13359"/>
                </a:lnTo>
                <a:lnTo>
                  <a:pt x="11169" y="13797"/>
                </a:lnTo>
                <a:lnTo>
                  <a:pt x="11388" y="14016"/>
                </a:lnTo>
                <a:lnTo>
                  <a:pt x="11558" y="14235"/>
                </a:lnTo>
                <a:lnTo>
                  <a:pt x="11412" y="14283"/>
                </a:lnTo>
                <a:lnTo>
                  <a:pt x="11266" y="14283"/>
                </a:lnTo>
                <a:lnTo>
                  <a:pt x="11096" y="14259"/>
                </a:lnTo>
                <a:lnTo>
                  <a:pt x="10925" y="14210"/>
                </a:lnTo>
                <a:lnTo>
                  <a:pt x="10877" y="14162"/>
                </a:lnTo>
                <a:lnTo>
                  <a:pt x="10414" y="13651"/>
                </a:lnTo>
                <a:lnTo>
                  <a:pt x="9903" y="13164"/>
                </a:lnTo>
                <a:lnTo>
                  <a:pt x="9392" y="12678"/>
                </a:lnTo>
                <a:lnTo>
                  <a:pt x="8857" y="12240"/>
                </a:lnTo>
                <a:lnTo>
                  <a:pt x="7811" y="11315"/>
                </a:lnTo>
                <a:lnTo>
                  <a:pt x="7300" y="10828"/>
                </a:lnTo>
                <a:lnTo>
                  <a:pt x="6813" y="10342"/>
                </a:lnTo>
                <a:lnTo>
                  <a:pt x="5913" y="9344"/>
                </a:lnTo>
                <a:lnTo>
                  <a:pt x="5426" y="8857"/>
                </a:lnTo>
                <a:lnTo>
                  <a:pt x="4940" y="8419"/>
                </a:lnTo>
                <a:lnTo>
                  <a:pt x="4429" y="7981"/>
                </a:lnTo>
                <a:lnTo>
                  <a:pt x="3918" y="7568"/>
                </a:lnTo>
                <a:lnTo>
                  <a:pt x="3747" y="7397"/>
                </a:lnTo>
                <a:lnTo>
                  <a:pt x="3577" y="7203"/>
                </a:lnTo>
                <a:lnTo>
                  <a:pt x="3504" y="7130"/>
                </a:lnTo>
                <a:lnTo>
                  <a:pt x="3407" y="7057"/>
                </a:lnTo>
                <a:lnTo>
                  <a:pt x="3309" y="7008"/>
                </a:lnTo>
                <a:lnTo>
                  <a:pt x="3212" y="6984"/>
                </a:lnTo>
                <a:lnTo>
                  <a:pt x="3163" y="6911"/>
                </a:lnTo>
                <a:lnTo>
                  <a:pt x="3139" y="6838"/>
                </a:lnTo>
                <a:lnTo>
                  <a:pt x="3163" y="6740"/>
                </a:lnTo>
                <a:lnTo>
                  <a:pt x="3163" y="6667"/>
                </a:lnTo>
                <a:lnTo>
                  <a:pt x="3236" y="6521"/>
                </a:lnTo>
                <a:lnTo>
                  <a:pt x="3358" y="6375"/>
                </a:lnTo>
                <a:lnTo>
                  <a:pt x="3504" y="6254"/>
                </a:lnTo>
                <a:lnTo>
                  <a:pt x="3650" y="6156"/>
                </a:lnTo>
                <a:lnTo>
                  <a:pt x="3942" y="6010"/>
                </a:lnTo>
                <a:lnTo>
                  <a:pt x="4234" y="5913"/>
                </a:lnTo>
                <a:lnTo>
                  <a:pt x="4526" y="5840"/>
                </a:lnTo>
                <a:lnTo>
                  <a:pt x="4842" y="5767"/>
                </a:lnTo>
                <a:lnTo>
                  <a:pt x="5134" y="5743"/>
                </a:lnTo>
                <a:lnTo>
                  <a:pt x="5499" y="5743"/>
                </a:lnTo>
                <a:lnTo>
                  <a:pt x="5864" y="5767"/>
                </a:lnTo>
                <a:lnTo>
                  <a:pt x="6229" y="5816"/>
                </a:lnTo>
                <a:lnTo>
                  <a:pt x="6594" y="5913"/>
                </a:lnTo>
                <a:lnTo>
                  <a:pt x="6862" y="6010"/>
                </a:lnTo>
                <a:lnTo>
                  <a:pt x="7154" y="6108"/>
                </a:lnTo>
                <a:lnTo>
                  <a:pt x="7446" y="6205"/>
                </a:lnTo>
                <a:lnTo>
                  <a:pt x="7592" y="6254"/>
                </a:lnTo>
                <a:lnTo>
                  <a:pt x="7738" y="6254"/>
                </a:lnTo>
                <a:lnTo>
                  <a:pt x="7787" y="6229"/>
                </a:lnTo>
                <a:lnTo>
                  <a:pt x="7860" y="6181"/>
                </a:lnTo>
                <a:lnTo>
                  <a:pt x="7884" y="6132"/>
                </a:lnTo>
                <a:lnTo>
                  <a:pt x="7884" y="6083"/>
                </a:lnTo>
                <a:lnTo>
                  <a:pt x="8006" y="5962"/>
                </a:lnTo>
                <a:lnTo>
                  <a:pt x="8079" y="5864"/>
                </a:lnTo>
                <a:lnTo>
                  <a:pt x="8346" y="5621"/>
                </a:lnTo>
                <a:lnTo>
                  <a:pt x="8614" y="5402"/>
                </a:lnTo>
                <a:lnTo>
                  <a:pt x="9198" y="4964"/>
                </a:lnTo>
                <a:lnTo>
                  <a:pt x="9490" y="4721"/>
                </a:lnTo>
                <a:lnTo>
                  <a:pt x="9757" y="4453"/>
                </a:lnTo>
                <a:lnTo>
                  <a:pt x="10293" y="3894"/>
                </a:lnTo>
                <a:lnTo>
                  <a:pt x="10706" y="3480"/>
                </a:lnTo>
                <a:lnTo>
                  <a:pt x="10901" y="3261"/>
                </a:lnTo>
                <a:lnTo>
                  <a:pt x="10974" y="3139"/>
                </a:lnTo>
                <a:lnTo>
                  <a:pt x="11047" y="3018"/>
                </a:lnTo>
                <a:close/>
                <a:moveTo>
                  <a:pt x="6327" y="10463"/>
                </a:moveTo>
                <a:lnTo>
                  <a:pt x="6594" y="10780"/>
                </a:lnTo>
                <a:lnTo>
                  <a:pt x="7057" y="11266"/>
                </a:lnTo>
                <a:lnTo>
                  <a:pt x="7543" y="11729"/>
                </a:lnTo>
                <a:lnTo>
                  <a:pt x="6643" y="12580"/>
                </a:lnTo>
                <a:lnTo>
                  <a:pt x="5718" y="13407"/>
                </a:lnTo>
                <a:lnTo>
                  <a:pt x="4794" y="14210"/>
                </a:lnTo>
                <a:lnTo>
                  <a:pt x="3820" y="14989"/>
                </a:lnTo>
                <a:lnTo>
                  <a:pt x="3042" y="15597"/>
                </a:lnTo>
                <a:lnTo>
                  <a:pt x="2263" y="16157"/>
                </a:lnTo>
                <a:lnTo>
                  <a:pt x="1460" y="16717"/>
                </a:lnTo>
                <a:lnTo>
                  <a:pt x="682" y="17301"/>
                </a:lnTo>
                <a:lnTo>
                  <a:pt x="1120" y="16765"/>
                </a:lnTo>
                <a:lnTo>
                  <a:pt x="1533" y="16230"/>
                </a:lnTo>
                <a:lnTo>
                  <a:pt x="1971" y="15646"/>
                </a:lnTo>
                <a:lnTo>
                  <a:pt x="2458" y="15111"/>
                </a:lnTo>
                <a:lnTo>
                  <a:pt x="3431" y="14064"/>
                </a:lnTo>
                <a:lnTo>
                  <a:pt x="4307" y="13018"/>
                </a:lnTo>
                <a:lnTo>
                  <a:pt x="5159" y="11972"/>
                </a:lnTo>
                <a:lnTo>
                  <a:pt x="5524" y="11485"/>
                </a:lnTo>
                <a:lnTo>
                  <a:pt x="5913" y="11023"/>
                </a:lnTo>
                <a:lnTo>
                  <a:pt x="6132" y="10755"/>
                </a:lnTo>
                <a:lnTo>
                  <a:pt x="6229" y="10609"/>
                </a:lnTo>
                <a:lnTo>
                  <a:pt x="6327" y="10463"/>
                </a:lnTo>
                <a:close/>
                <a:moveTo>
                  <a:pt x="11753" y="0"/>
                </a:moveTo>
                <a:lnTo>
                  <a:pt x="11558" y="49"/>
                </a:lnTo>
                <a:lnTo>
                  <a:pt x="11363" y="122"/>
                </a:lnTo>
                <a:lnTo>
                  <a:pt x="11217" y="219"/>
                </a:lnTo>
                <a:lnTo>
                  <a:pt x="11096" y="341"/>
                </a:lnTo>
                <a:lnTo>
                  <a:pt x="10974" y="463"/>
                </a:lnTo>
                <a:lnTo>
                  <a:pt x="10877" y="609"/>
                </a:lnTo>
                <a:lnTo>
                  <a:pt x="10779" y="779"/>
                </a:lnTo>
                <a:lnTo>
                  <a:pt x="10706" y="949"/>
                </a:lnTo>
                <a:lnTo>
                  <a:pt x="10633" y="1120"/>
                </a:lnTo>
                <a:lnTo>
                  <a:pt x="10585" y="1314"/>
                </a:lnTo>
                <a:lnTo>
                  <a:pt x="10536" y="1509"/>
                </a:lnTo>
                <a:lnTo>
                  <a:pt x="10512" y="1704"/>
                </a:lnTo>
                <a:lnTo>
                  <a:pt x="10512" y="1898"/>
                </a:lnTo>
                <a:lnTo>
                  <a:pt x="10512" y="2093"/>
                </a:lnTo>
                <a:lnTo>
                  <a:pt x="10536" y="2263"/>
                </a:lnTo>
                <a:lnTo>
                  <a:pt x="10585" y="2458"/>
                </a:lnTo>
                <a:lnTo>
                  <a:pt x="10633" y="2604"/>
                </a:lnTo>
                <a:lnTo>
                  <a:pt x="10731" y="2774"/>
                </a:lnTo>
                <a:lnTo>
                  <a:pt x="10609" y="2823"/>
                </a:lnTo>
                <a:lnTo>
                  <a:pt x="10487" y="2920"/>
                </a:lnTo>
                <a:lnTo>
                  <a:pt x="10293" y="3115"/>
                </a:lnTo>
                <a:lnTo>
                  <a:pt x="9928" y="3553"/>
                </a:lnTo>
                <a:lnTo>
                  <a:pt x="9417" y="4113"/>
                </a:lnTo>
                <a:lnTo>
                  <a:pt x="9149" y="4356"/>
                </a:lnTo>
                <a:lnTo>
                  <a:pt x="8857" y="4624"/>
                </a:lnTo>
                <a:lnTo>
                  <a:pt x="8298" y="5061"/>
                </a:lnTo>
                <a:lnTo>
                  <a:pt x="8030" y="5305"/>
                </a:lnTo>
                <a:lnTo>
                  <a:pt x="7787" y="5572"/>
                </a:lnTo>
                <a:lnTo>
                  <a:pt x="7714" y="5670"/>
                </a:lnTo>
                <a:lnTo>
                  <a:pt x="7616" y="5791"/>
                </a:lnTo>
                <a:lnTo>
                  <a:pt x="7470" y="5718"/>
                </a:lnTo>
                <a:lnTo>
                  <a:pt x="7300" y="5645"/>
                </a:lnTo>
                <a:lnTo>
                  <a:pt x="6935" y="5524"/>
                </a:lnTo>
                <a:lnTo>
                  <a:pt x="6570" y="5451"/>
                </a:lnTo>
                <a:lnTo>
                  <a:pt x="6254" y="5402"/>
                </a:lnTo>
                <a:lnTo>
                  <a:pt x="5767" y="5329"/>
                </a:lnTo>
                <a:lnTo>
                  <a:pt x="5280" y="5305"/>
                </a:lnTo>
                <a:lnTo>
                  <a:pt x="4794" y="5353"/>
                </a:lnTo>
                <a:lnTo>
                  <a:pt x="4307" y="5451"/>
                </a:lnTo>
                <a:lnTo>
                  <a:pt x="3942" y="5548"/>
                </a:lnTo>
                <a:lnTo>
                  <a:pt x="3601" y="5718"/>
                </a:lnTo>
                <a:lnTo>
                  <a:pt x="3431" y="5791"/>
                </a:lnTo>
                <a:lnTo>
                  <a:pt x="3261" y="5913"/>
                </a:lnTo>
                <a:lnTo>
                  <a:pt x="3139" y="6035"/>
                </a:lnTo>
                <a:lnTo>
                  <a:pt x="3017" y="6181"/>
                </a:lnTo>
                <a:lnTo>
                  <a:pt x="2871" y="6448"/>
                </a:lnTo>
                <a:lnTo>
                  <a:pt x="2823" y="6570"/>
                </a:lnTo>
                <a:lnTo>
                  <a:pt x="2798" y="6716"/>
                </a:lnTo>
                <a:lnTo>
                  <a:pt x="2798" y="6862"/>
                </a:lnTo>
                <a:lnTo>
                  <a:pt x="2823" y="7008"/>
                </a:lnTo>
                <a:lnTo>
                  <a:pt x="2871" y="7130"/>
                </a:lnTo>
                <a:lnTo>
                  <a:pt x="2969" y="7227"/>
                </a:lnTo>
                <a:lnTo>
                  <a:pt x="3042" y="7251"/>
                </a:lnTo>
                <a:lnTo>
                  <a:pt x="3115" y="7251"/>
                </a:lnTo>
                <a:lnTo>
                  <a:pt x="3285" y="7470"/>
                </a:lnTo>
                <a:lnTo>
                  <a:pt x="3455" y="7689"/>
                </a:lnTo>
                <a:lnTo>
                  <a:pt x="3650" y="7908"/>
                </a:lnTo>
                <a:lnTo>
                  <a:pt x="3869" y="8103"/>
                </a:lnTo>
                <a:lnTo>
                  <a:pt x="4307" y="8468"/>
                </a:lnTo>
                <a:lnTo>
                  <a:pt x="4769" y="8833"/>
                </a:lnTo>
                <a:lnTo>
                  <a:pt x="5086" y="9125"/>
                </a:lnTo>
                <a:lnTo>
                  <a:pt x="5402" y="9466"/>
                </a:lnTo>
                <a:lnTo>
                  <a:pt x="6010" y="10123"/>
                </a:lnTo>
                <a:lnTo>
                  <a:pt x="5962" y="10196"/>
                </a:lnTo>
                <a:lnTo>
                  <a:pt x="5864" y="10342"/>
                </a:lnTo>
                <a:lnTo>
                  <a:pt x="5767" y="10488"/>
                </a:lnTo>
                <a:lnTo>
                  <a:pt x="5499" y="10780"/>
                </a:lnTo>
                <a:lnTo>
                  <a:pt x="5110" y="11291"/>
                </a:lnTo>
                <a:lnTo>
                  <a:pt x="4721" y="11777"/>
                </a:lnTo>
                <a:lnTo>
                  <a:pt x="3820" y="12921"/>
                </a:lnTo>
                <a:lnTo>
                  <a:pt x="2871" y="14016"/>
                </a:lnTo>
                <a:lnTo>
                  <a:pt x="1995" y="14989"/>
                </a:lnTo>
                <a:lnTo>
                  <a:pt x="1582" y="15500"/>
                </a:lnTo>
                <a:lnTo>
                  <a:pt x="1168" y="16011"/>
                </a:lnTo>
                <a:lnTo>
                  <a:pt x="779" y="16571"/>
                </a:lnTo>
                <a:lnTo>
                  <a:pt x="584" y="16838"/>
                </a:lnTo>
                <a:lnTo>
                  <a:pt x="365" y="17106"/>
                </a:lnTo>
                <a:lnTo>
                  <a:pt x="244" y="17276"/>
                </a:lnTo>
                <a:lnTo>
                  <a:pt x="122" y="17422"/>
                </a:lnTo>
                <a:lnTo>
                  <a:pt x="49" y="17593"/>
                </a:lnTo>
                <a:lnTo>
                  <a:pt x="0" y="17787"/>
                </a:lnTo>
                <a:lnTo>
                  <a:pt x="0" y="17860"/>
                </a:lnTo>
                <a:lnTo>
                  <a:pt x="73" y="17909"/>
                </a:lnTo>
                <a:lnTo>
                  <a:pt x="122" y="17909"/>
                </a:lnTo>
                <a:lnTo>
                  <a:pt x="195" y="17885"/>
                </a:lnTo>
                <a:lnTo>
                  <a:pt x="219" y="17836"/>
                </a:lnTo>
                <a:lnTo>
                  <a:pt x="463" y="17763"/>
                </a:lnTo>
                <a:lnTo>
                  <a:pt x="682" y="17666"/>
                </a:lnTo>
                <a:lnTo>
                  <a:pt x="901" y="17544"/>
                </a:lnTo>
                <a:lnTo>
                  <a:pt x="1120" y="17398"/>
                </a:lnTo>
                <a:lnTo>
                  <a:pt x="1533" y="17106"/>
                </a:lnTo>
                <a:lnTo>
                  <a:pt x="1947" y="16838"/>
                </a:lnTo>
                <a:lnTo>
                  <a:pt x="2433" y="16522"/>
                </a:lnTo>
                <a:lnTo>
                  <a:pt x="2896" y="16206"/>
                </a:lnTo>
                <a:lnTo>
                  <a:pt x="3358" y="15865"/>
                </a:lnTo>
                <a:lnTo>
                  <a:pt x="3820" y="15524"/>
                </a:lnTo>
                <a:lnTo>
                  <a:pt x="4867" y="14697"/>
                </a:lnTo>
                <a:lnTo>
                  <a:pt x="5889" y="13845"/>
                </a:lnTo>
                <a:lnTo>
                  <a:pt x="6886" y="12945"/>
                </a:lnTo>
                <a:lnTo>
                  <a:pt x="7860" y="12045"/>
                </a:lnTo>
                <a:lnTo>
                  <a:pt x="7860" y="12021"/>
                </a:lnTo>
                <a:lnTo>
                  <a:pt x="9222" y="13261"/>
                </a:lnTo>
                <a:lnTo>
                  <a:pt x="9879" y="13870"/>
                </a:lnTo>
                <a:lnTo>
                  <a:pt x="10195" y="14210"/>
                </a:lnTo>
                <a:lnTo>
                  <a:pt x="10512" y="14527"/>
                </a:lnTo>
                <a:lnTo>
                  <a:pt x="10585" y="14600"/>
                </a:lnTo>
                <a:lnTo>
                  <a:pt x="10658" y="14624"/>
                </a:lnTo>
                <a:lnTo>
                  <a:pt x="10731" y="14624"/>
                </a:lnTo>
                <a:lnTo>
                  <a:pt x="10804" y="14600"/>
                </a:lnTo>
                <a:lnTo>
                  <a:pt x="10925" y="14648"/>
                </a:lnTo>
                <a:lnTo>
                  <a:pt x="11047" y="14673"/>
                </a:lnTo>
                <a:lnTo>
                  <a:pt x="11290" y="14721"/>
                </a:lnTo>
                <a:lnTo>
                  <a:pt x="11534" y="14697"/>
                </a:lnTo>
                <a:lnTo>
                  <a:pt x="11655" y="14673"/>
                </a:lnTo>
                <a:lnTo>
                  <a:pt x="11777" y="14624"/>
                </a:lnTo>
                <a:lnTo>
                  <a:pt x="11923" y="14527"/>
                </a:lnTo>
                <a:lnTo>
                  <a:pt x="12045" y="14429"/>
                </a:lnTo>
                <a:lnTo>
                  <a:pt x="12142" y="14283"/>
                </a:lnTo>
                <a:lnTo>
                  <a:pt x="12239" y="14137"/>
                </a:lnTo>
                <a:lnTo>
                  <a:pt x="12312" y="13967"/>
                </a:lnTo>
                <a:lnTo>
                  <a:pt x="12385" y="13797"/>
                </a:lnTo>
                <a:lnTo>
                  <a:pt x="12458" y="13480"/>
                </a:lnTo>
                <a:lnTo>
                  <a:pt x="12531" y="13091"/>
                </a:lnTo>
                <a:lnTo>
                  <a:pt x="12580" y="12653"/>
                </a:lnTo>
                <a:lnTo>
                  <a:pt x="12580" y="12240"/>
                </a:lnTo>
                <a:lnTo>
                  <a:pt x="12556" y="11802"/>
                </a:lnTo>
                <a:lnTo>
                  <a:pt x="12483" y="11364"/>
                </a:lnTo>
                <a:lnTo>
                  <a:pt x="12385" y="10950"/>
                </a:lnTo>
                <a:lnTo>
                  <a:pt x="12264" y="10536"/>
                </a:lnTo>
                <a:lnTo>
                  <a:pt x="12093" y="10171"/>
                </a:lnTo>
                <a:lnTo>
                  <a:pt x="12337" y="9977"/>
                </a:lnTo>
                <a:lnTo>
                  <a:pt x="12580" y="9758"/>
                </a:lnTo>
                <a:lnTo>
                  <a:pt x="12994" y="9295"/>
                </a:lnTo>
                <a:lnTo>
                  <a:pt x="13407" y="8833"/>
                </a:lnTo>
                <a:lnTo>
                  <a:pt x="13845" y="8371"/>
                </a:lnTo>
                <a:lnTo>
                  <a:pt x="13918" y="8322"/>
                </a:lnTo>
                <a:lnTo>
                  <a:pt x="13967" y="8273"/>
                </a:lnTo>
                <a:lnTo>
                  <a:pt x="14259" y="8006"/>
                </a:lnTo>
                <a:lnTo>
                  <a:pt x="14575" y="7714"/>
                </a:lnTo>
                <a:lnTo>
                  <a:pt x="14721" y="7543"/>
                </a:lnTo>
                <a:lnTo>
                  <a:pt x="14867" y="7373"/>
                </a:lnTo>
                <a:lnTo>
                  <a:pt x="14965" y="7203"/>
                </a:lnTo>
                <a:lnTo>
                  <a:pt x="15062" y="7057"/>
                </a:lnTo>
                <a:lnTo>
                  <a:pt x="15427" y="7154"/>
                </a:lnTo>
                <a:lnTo>
                  <a:pt x="15865" y="7203"/>
                </a:lnTo>
                <a:lnTo>
                  <a:pt x="16279" y="7227"/>
                </a:lnTo>
                <a:lnTo>
                  <a:pt x="16498" y="7203"/>
                </a:lnTo>
                <a:lnTo>
                  <a:pt x="16717" y="7178"/>
                </a:lnTo>
                <a:lnTo>
                  <a:pt x="16911" y="7130"/>
                </a:lnTo>
                <a:lnTo>
                  <a:pt x="17106" y="7057"/>
                </a:lnTo>
                <a:lnTo>
                  <a:pt x="17300" y="6959"/>
                </a:lnTo>
                <a:lnTo>
                  <a:pt x="17446" y="6862"/>
                </a:lnTo>
                <a:lnTo>
                  <a:pt x="17617" y="6740"/>
                </a:lnTo>
                <a:lnTo>
                  <a:pt x="17738" y="6594"/>
                </a:lnTo>
                <a:lnTo>
                  <a:pt x="17836" y="6424"/>
                </a:lnTo>
                <a:lnTo>
                  <a:pt x="17909" y="6229"/>
                </a:lnTo>
                <a:lnTo>
                  <a:pt x="17957" y="6108"/>
                </a:lnTo>
                <a:lnTo>
                  <a:pt x="17957" y="5986"/>
                </a:lnTo>
                <a:lnTo>
                  <a:pt x="17933" y="5864"/>
                </a:lnTo>
                <a:lnTo>
                  <a:pt x="17909" y="5743"/>
                </a:lnTo>
                <a:lnTo>
                  <a:pt x="17811" y="5548"/>
                </a:lnTo>
                <a:lnTo>
                  <a:pt x="17690" y="5353"/>
                </a:lnTo>
                <a:lnTo>
                  <a:pt x="17495" y="5183"/>
                </a:lnTo>
                <a:lnTo>
                  <a:pt x="17325" y="5013"/>
                </a:lnTo>
                <a:lnTo>
                  <a:pt x="16960" y="4721"/>
                </a:lnTo>
                <a:lnTo>
                  <a:pt x="16692" y="4453"/>
                </a:lnTo>
                <a:lnTo>
                  <a:pt x="16425" y="4161"/>
                </a:lnTo>
                <a:lnTo>
                  <a:pt x="15914" y="3577"/>
                </a:lnTo>
                <a:lnTo>
                  <a:pt x="15403" y="2993"/>
                </a:lnTo>
                <a:lnTo>
                  <a:pt x="15135" y="2701"/>
                </a:lnTo>
                <a:lnTo>
                  <a:pt x="14843" y="2434"/>
                </a:lnTo>
                <a:lnTo>
                  <a:pt x="14283" y="1996"/>
                </a:lnTo>
                <a:lnTo>
                  <a:pt x="14016" y="1777"/>
                </a:lnTo>
                <a:lnTo>
                  <a:pt x="13772" y="1533"/>
                </a:lnTo>
                <a:lnTo>
                  <a:pt x="13529" y="1266"/>
                </a:lnTo>
                <a:lnTo>
                  <a:pt x="13310" y="998"/>
                </a:lnTo>
                <a:lnTo>
                  <a:pt x="13091" y="706"/>
                </a:lnTo>
                <a:lnTo>
                  <a:pt x="12848" y="438"/>
                </a:lnTo>
                <a:lnTo>
                  <a:pt x="12677" y="292"/>
                </a:lnTo>
                <a:lnTo>
                  <a:pt x="12507" y="171"/>
                </a:lnTo>
                <a:lnTo>
                  <a:pt x="12337" y="98"/>
                </a:lnTo>
                <a:lnTo>
                  <a:pt x="12142" y="25"/>
                </a:lnTo>
                <a:lnTo>
                  <a:pt x="1194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8" name="Google Shape;2458;p49"/>
          <p:cNvSpPr/>
          <p:nvPr/>
        </p:nvSpPr>
        <p:spPr>
          <a:xfrm>
            <a:off x="3117599" y="1634162"/>
            <a:ext cx="286028" cy="287277"/>
          </a:xfrm>
          <a:custGeom>
            <a:avLst/>
            <a:gdLst/>
            <a:ahLst/>
            <a:cxnLst/>
            <a:rect l="l" t="t" r="r" b="b"/>
            <a:pathLst>
              <a:path w="16717" h="16790" extrusionOk="0">
                <a:moveTo>
                  <a:pt x="8687" y="511"/>
                </a:moveTo>
                <a:lnTo>
                  <a:pt x="9174" y="1046"/>
                </a:lnTo>
                <a:lnTo>
                  <a:pt x="9660" y="1606"/>
                </a:lnTo>
                <a:lnTo>
                  <a:pt x="10025" y="2068"/>
                </a:lnTo>
                <a:lnTo>
                  <a:pt x="10196" y="2312"/>
                </a:lnTo>
                <a:lnTo>
                  <a:pt x="10390" y="2531"/>
                </a:lnTo>
                <a:lnTo>
                  <a:pt x="10585" y="2701"/>
                </a:lnTo>
                <a:lnTo>
                  <a:pt x="10780" y="2871"/>
                </a:lnTo>
                <a:lnTo>
                  <a:pt x="11023" y="2969"/>
                </a:lnTo>
                <a:lnTo>
                  <a:pt x="11242" y="3042"/>
                </a:lnTo>
                <a:lnTo>
                  <a:pt x="11485" y="3066"/>
                </a:lnTo>
                <a:lnTo>
                  <a:pt x="11729" y="3042"/>
                </a:lnTo>
                <a:lnTo>
                  <a:pt x="11972" y="2969"/>
                </a:lnTo>
                <a:lnTo>
                  <a:pt x="12215" y="2847"/>
                </a:lnTo>
                <a:lnTo>
                  <a:pt x="12337" y="2750"/>
                </a:lnTo>
                <a:lnTo>
                  <a:pt x="12434" y="2652"/>
                </a:lnTo>
                <a:lnTo>
                  <a:pt x="12605" y="2433"/>
                </a:lnTo>
                <a:lnTo>
                  <a:pt x="12726" y="2190"/>
                </a:lnTo>
                <a:lnTo>
                  <a:pt x="12824" y="1922"/>
                </a:lnTo>
                <a:lnTo>
                  <a:pt x="12921" y="1679"/>
                </a:lnTo>
                <a:lnTo>
                  <a:pt x="13043" y="1411"/>
                </a:lnTo>
                <a:lnTo>
                  <a:pt x="13164" y="1168"/>
                </a:lnTo>
                <a:lnTo>
                  <a:pt x="13335" y="973"/>
                </a:lnTo>
                <a:lnTo>
                  <a:pt x="13456" y="852"/>
                </a:lnTo>
                <a:lnTo>
                  <a:pt x="13602" y="779"/>
                </a:lnTo>
                <a:lnTo>
                  <a:pt x="13724" y="706"/>
                </a:lnTo>
                <a:lnTo>
                  <a:pt x="13870" y="657"/>
                </a:lnTo>
                <a:lnTo>
                  <a:pt x="13991" y="608"/>
                </a:lnTo>
                <a:lnTo>
                  <a:pt x="14137" y="584"/>
                </a:lnTo>
                <a:lnTo>
                  <a:pt x="14283" y="584"/>
                </a:lnTo>
                <a:lnTo>
                  <a:pt x="14429" y="608"/>
                </a:lnTo>
                <a:lnTo>
                  <a:pt x="14721" y="681"/>
                </a:lnTo>
                <a:lnTo>
                  <a:pt x="14989" y="779"/>
                </a:lnTo>
                <a:lnTo>
                  <a:pt x="15232" y="949"/>
                </a:lnTo>
                <a:lnTo>
                  <a:pt x="15451" y="1119"/>
                </a:lnTo>
                <a:lnTo>
                  <a:pt x="15403" y="1168"/>
                </a:lnTo>
                <a:lnTo>
                  <a:pt x="15354" y="1217"/>
                </a:lnTo>
                <a:lnTo>
                  <a:pt x="15354" y="1265"/>
                </a:lnTo>
                <a:lnTo>
                  <a:pt x="15354" y="1314"/>
                </a:lnTo>
                <a:lnTo>
                  <a:pt x="15403" y="1363"/>
                </a:lnTo>
                <a:lnTo>
                  <a:pt x="15646" y="1363"/>
                </a:lnTo>
                <a:lnTo>
                  <a:pt x="15670" y="1387"/>
                </a:lnTo>
                <a:lnTo>
                  <a:pt x="15768" y="1533"/>
                </a:lnTo>
                <a:lnTo>
                  <a:pt x="15646" y="1557"/>
                </a:lnTo>
                <a:lnTo>
                  <a:pt x="15500" y="1606"/>
                </a:lnTo>
                <a:lnTo>
                  <a:pt x="15427" y="1630"/>
                </a:lnTo>
                <a:lnTo>
                  <a:pt x="15378" y="1703"/>
                </a:lnTo>
                <a:lnTo>
                  <a:pt x="15354" y="1752"/>
                </a:lnTo>
                <a:lnTo>
                  <a:pt x="15378" y="1801"/>
                </a:lnTo>
                <a:lnTo>
                  <a:pt x="15451" y="1825"/>
                </a:lnTo>
                <a:lnTo>
                  <a:pt x="15500" y="1849"/>
                </a:lnTo>
                <a:lnTo>
                  <a:pt x="15646" y="1874"/>
                </a:lnTo>
                <a:lnTo>
                  <a:pt x="15914" y="1874"/>
                </a:lnTo>
                <a:lnTo>
                  <a:pt x="16011" y="2068"/>
                </a:lnTo>
                <a:lnTo>
                  <a:pt x="15841" y="2044"/>
                </a:lnTo>
                <a:lnTo>
                  <a:pt x="15695" y="2044"/>
                </a:lnTo>
                <a:lnTo>
                  <a:pt x="15573" y="2068"/>
                </a:lnTo>
                <a:lnTo>
                  <a:pt x="15451" y="2141"/>
                </a:lnTo>
                <a:lnTo>
                  <a:pt x="15427" y="2141"/>
                </a:lnTo>
                <a:lnTo>
                  <a:pt x="15451" y="2166"/>
                </a:lnTo>
                <a:lnTo>
                  <a:pt x="15500" y="2239"/>
                </a:lnTo>
                <a:lnTo>
                  <a:pt x="15573" y="2287"/>
                </a:lnTo>
                <a:lnTo>
                  <a:pt x="15743" y="2360"/>
                </a:lnTo>
                <a:lnTo>
                  <a:pt x="16084" y="2458"/>
                </a:lnTo>
                <a:lnTo>
                  <a:pt x="16084" y="2652"/>
                </a:lnTo>
                <a:lnTo>
                  <a:pt x="16060" y="2823"/>
                </a:lnTo>
                <a:lnTo>
                  <a:pt x="15646" y="2725"/>
                </a:lnTo>
                <a:lnTo>
                  <a:pt x="15427" y="2652"/>
                </a:lnTo>
                <a:lnTo>
                  <a:pt x="15330" y="2628"/>
                </a:lnTo>
                <a:lnTo>
                  <a:pt x="15184" y="2628"/>
                </a:lnTo>
                <a:lnTo>
                  <a:pt x="15184" y="2652"/>
                </a:lnTo>
                <a:lnTo>
                  <a:pt x="15281" y="2750"/>
                </a:lnTo>
                <a:lnTo>
                  <a:pt x="15378" y="2847"/>
                </a:lnTo>
                <a:lnTo>
                  <a:pt x="15622" y="2993"/>
                </a:lnTo>
                <a:lnTo>
                  <a:pt x="15768" y="3090"/>
                </a:lnTo>
                <a:lnTo>
                  <a:pt x="15962" y="3139"/>
                </a:lnTo>
                <a:lnTo>
                  <a:pt x="15841" y="3309"/>
                </a:lnTo>
                <a:lnTo>
                  <a:pt x="15768" y="3407"/>
                </a:lnTo>
                <a:lnTo>
                  <a:pt x="15670" y="3334"/>
                </a:lnTo>
                <a:lnTo>
                  <a:pt x="15573" y="3285"/>
                </a:lnTo>
                <a:lnTo>
                  <a:pt x="15378" y="3212"/>
                </a:lnTo>
                <a:lnTo>
                  <a:pt x="14989" y="3017"/>
                </a:lnTo>
                <a:lnTo>
                  <a:pt x="14794" y="2944"/>
                </a:lnTo>
                <a:lnTo>
                  <a:pt x="14600" y="2896"/>
                </a:lnTo>
                <a:lnTo>
                  <a:pt x="14575" y="2896"/>
                </a:lnTo>
                <a:lnTo>
                  <a:pt x="14575" y="2920"/>
                </a:lnTo>
                <a:lnTo>
                  <a:pt x="14673" y="3090"/>
                </a:lnTo>
                <a:lnTo>
                  <a:pt x="14819" y="3236"/>
                </a:lnTo>
                <a:lnTo>
                  <a:pt x="14965" y="3358"/>
                </a:lnTo>
                <a:lnTo>
                  <a:pt x="15135" y="3455"/>
                </a:lnTo>
                <a:lnTo>
                  <a:pt x="15427" y="3626"/>
                </a:lnTo>
                <a:lnTo>
                  <a:pt x="15086" y="3747"/>
                </a:lnTo>
                <a:lnTo>
                  <a:pt x="14989" y="3674"/>
                </a:lnTo>
                <a:lnTo>
                  <a:pt x="14867" y="3650"/>
                </a:lnTo>
                <a:lnTo>
                  <a:pt x="14770" y="3601"/>
                </a:lnTo>
                <a:lnTo>
                  <a:pt x="14673" y="3528"/>
                </a:lnTo>
                <a:lnTo>
                  <a:pt x="14527" y="3407"/>
                </a:lnTo>
                <a:lnTo>
                  <a:pt x="14429" y="3358"/>
                </a:lnTo>
                <a:lnTo>
                  <a:pt x="14332" y="3334"/>
                </a:lnTo>
                <a:lnTo>
                  <a:pt x="14308" y="3334"/>
                </a:lnTo>
                <a:lnTo>
                  <a:pt x="14259" y="3358"/>
                </a:lnTo>
                <a:lnTo>
                  <a:pt x="14235" y="3431"/>
                </a:lnTo>
                <a:lnTo>
                  <a:pt x="14259" y="3528"/>
                </a:lnTo>
                <a:lnTo>
                  <a:pt x="14308" y="3650"/>
                </a:lnTo>
                <a:lnTo>
                  <a:pt x="14478" y="3845"/>
                </a:lnTo>
                <a:lnTo>
                  <a:pt x="14551" y="3918"/>
                </a:lnTo>
                <a:lnTo>
                  <a:pt x="14308" y="4015"/>
                </a:lnTo>
                <a:lnTo>
                  <a:pt x="14186" y="3942"/>
                </a:lnTo>
                <a:lnTo>
                  <a:pt x="14064" y="3893"/>
                </a:lnTo>
                <a:lnTo>
                  <a:pt x="14016" y="3869"/>
                </a:lnTo>
                <a:lnTo>
                  <a:pt x="13943" y="3845"/>
                </a:lnTo>
                <a:lnTo>
                  <a:pt x="13918" y="3869"/>
                </a:lnTo>
                <a:lnTo>
                  <a:pt x="13894" y="3893"/>
                </a:lnTo>
                <a:lnTo>
                  <a:pt x="13894" y="3966"/>
                </a:lnTo>
                <a:lnTo>
                  <a:pt x="13918" y="4039"/>
                </a:lnTo>
                <a:lnTo>
                  <a:pt x="13991" y="4161"/>
                </a:lnTo>
                <a:lnTo>
                  <a:pt x="14040" y="4210"/>
                </a:lnTo>
                <a:lnTo>
                  <a:pt x="13967" y="4283"/>
                </a:lnTo>
                <a:lnTo>
                  <a:pt x="13870" y="4404"/>
                </a:lnTo>
                <a:lnTo>
                  <a:pt x="13845" y="4331"/>
                </a:lnTo>
                <a:lnTo>
                  <a:pt x="13797" y="4234"/>
                </a:lnTo>
                <a:lnTo>
                  <a:pt x="13724" y="4161"/>
                </a:lnTo>
                <a:lnTo>
                  <a:pt x="13651" y="4161"/>
                </a:lnTo>
                <a:lnTo>
                  <a:pt x="13626" y="4234"/>
                </a:lnTo>
                <a:lnTo>
                  <a:pt x="13602" y="4283"/>
                </a:lnTo>
                <a:lnTo>
                  <a:pt x="13602" y="4380"/>
                </a:lnTo>
                <a:lnTo>
                  <a:pt x="13602" y="4428"/>
                </a:lnTo>
                <a:lnTo>
                  <a:pt x="13675" y="4550"/>
                </a:lnTo>
                <a:lnTo>
                  <a:pt x="13748" y="4647"/>
                </a:lnTo>
                <a:lnTo>
                  <a:pt x="13699" y="4842"/>
                </a:lnTo>
                <a:lnTo>
                  <a:pt x="13675" y="5037"/>
                </a:lnTo>
                <a:lnTo>
                  <a:pt x="13699" y="5231"/>
                </a:lnTo>
                <a:lnTo>
                  <a:pt x="13724" y="5426"/>
                </a:lnTo>
                <a:lnTo>
                  <a:pt x="13797" y="5621"/>
                </a:lnTo>
                <a:lnTo>
                  <a:pt x="13870" y="5815"/>
                </a:lnTo>
                <a:lnTo>
                  <a:pt x="13967" y="5986"/>
                </a:lnTo>
                <a:lnTo>
                  <a:pt x="14089" y="6132"/>
                </a:lnTo>
                <a:lnTo>
                  <a:pt x="14308" y="6351"/>
                </a:lnTo>
                <a:lnTo>
                  <a:pt x="14527" y="6570"/>
                </a:lnTo>
                <a:lnTo>
                  <a:pt x="14746" y="6764"/>
                </a:lnTo>
                <a:lnTo>
                  <a:pt x="14965" y="6983"/>
                </a:lnTo>
                <a:lnTo>
                  <a:pt x="15597" y="7640"/>
                </a:lnTo>
                <a:lnTo>
                  <a:pt x="15914" y="7981"/>
                </a:lnTo>
                <a:lnTo>
                  <a:pt x="16254" y="8273"/>
                </a:lnTo>
                <a:lnTo>
                  <a:pt x="16279" y="8297"/>
                </a:lnTo>
                <a:lnTo>
                  <a:pt x="16230" y="8443"/>
                </a:lnTo>
                <a:lnTo>
                  <a:pt x="16133" y="8346"/>
                </a:lnTo>
                <a:lnTo>
                  <a:pt x="16035" y="8249"/>
                </a:lnTo>
                <a:lnTo>
                  <a:pt x="15768" y="8078"/>
                </a:lnTo>
                <a:lnTo>
                  <a:pt x="15573" y="7981"/>
                </a:lnTo>
                <a:lnTo>
                  <a:pt x="15378" y="7884"/>
                </a:lnTo>
                <a:lnTo>
                  <a:pt x="15159" y="7811"/>
                </a:lnTo>
                <a:lnTo>
                  <a:pt x="14940" y="7738"/>
                </a:lnTo>
                <a:lnTo>
                  <a:pt x="14892" y="7762"/>
                </a:lnTo>
                <a:lnTo>
                  <a:pt x="14892" y="7786"/>
                </a:lnTo>
                <a:lnTo>
                  <a:pt x="15013" y="7932"/>
                </a:lnTo>
                <a:lnTo>
                  <a:pt x="15159" y="8078"/>
                </a:lnTo>
                <a:lnTo>
                  <a:pt x="15476" y="8297"/>
                </a:lnTo>
                <a:lnTo>
                  <a:pt x="15695" y="8468"/>
                </a:lnTo>
                <a:lnTo>
                  <a:pt x="15889" y="8614"/>
                </a:lnTo>
                <a:lnTo>
                  <a:pt x="15987" y="8687"/>
                </a:lnTo>
                <a:lnTo>
                  <a:pt x="16060" y="8711"/>
                </a:lnTo>
                <a:lnTo>
                  <a:pt x="15865" y="9003"/>
                </a:lnTo>
                <a:lnTo>
                  <a:pt x="15816" y="9076"/>
                </a:lnTo>
                <a:lnTo>
                  <a:pt x="15816" y="9052"/>
                </a:lnTo>
                <a:lnTo>
                  <a:pt x="15768" y="8954"/>
                </a:lnTo>
                <a:lnTo>
                  <a:pt x="15695" y="8881"/>
                </a:lnTo>
                <a:lnTo>
                  <a:pt x="15597" y="8833"/>
                </a:lnTo>
                <a:lnTo>
                  <a:pt x="15524" y="8784"/>
                </a:lnTo>
                <a:lnTo>
                  <a:pt x="15135" y="8614"/>
                </a:lnTo>
                <a:lnTo>
                  <a:pt x="14916" y="8516"/>
                </a:lnTo>
                <a:lnTo>
                  <a:pt x="14721" y="8395"/>
                </a:lnTo>
                <a:lnTo>
                  <a:pt x="14527" y="8273"/>
                </a:lnTo>
                <a:lnTo>
                  <a:pt x="14332" y="8176"/>
                </a:lnTo>
                <a:lnTo>
                  <a:pt x="14283" y="8176"/>
                </a:lnTo>
                <a:lnTo>
                  <a:pt x="14283" y="8200"/>
                </a:lnTo>
                <a:lnTo>
                  <a:pt x="14259" y="8249"/>
                </a:lnTo>
                <a:lnTo>
                  <a:pt x="14308" y="8346"/>
                </a:lnTo>
                <a:lnTo>
                  <a:pt x="14356" y="8419"/>
                </a:lnTo>
                <a:lnTo>
                  <a:pt x="14527" y="8589"/>
                </a:lnTo>
                <a:lnTo>
                  <a:pt x="14721" y="8735"/>
                </a:lnTo>
                <a:lnTo>
                  <a:pt x="14892" y="8833"/>
                </a:lnTo>
                <a:lnTo>
                  <a:pt x="15086" y="8954"/>
                </a:lnTo>
                <a:lnTo>
                  <a:pt x="15305" y="9076"/>
                </a:lnTo>
                <a:lnTo>
                  <a:pt x="15427" y="9100"/>
                </a:lnTo>
                <a:lnTo>
                  <a:pt x="15549" y="9149"/>
                </a:lnTo>
                <a:lnTo>
                  <a:pt x="15743" y="9149"/>
                </a:lnTo>
                <a:lnTo>
                  <a:pt x="15768" y="9125"/>
                </a:lnTo>
                <a:lnTo>
                  <a:pt x="15451" y="9587"/>
                </a:lnTo>
                <a:lnTo>
                  <a:pt x="15330" y="9490"/>
                </a:lnTo>
                <a:lnTo>
                  <a:pt x="15208" y="9417"/>
                </a:lnTo>
                <a:lnTo>
                  <a:pt x="14965" y="9246"/>
                </a:lnTo>
                <a:lnTo>
                  <a:pt x="14746" y="9100"/>
                </a:lnTo>
                <a:lnTo>
                  <a:pt x="14502" y="8954"/>
                </a:lnTo>
                <a:lnTo>
                  <a:pt x="14381" y="8881"/>
                </a:lnTo>
                <a:lnTo>
                  <a:pt x="14235" y="8833"/>
                </a:lnTo>
                <a:lnTo>
                  <a:pt x="14113" y="8808"/>
                </a:lnTo>
                <a:lnTo>
                  <a:pt x="13991" y="8808"/>
                </a:lnTo>
                <a:lnTo>
                  <a:pt x="13943" y="8833"/>
                </a:lnTo>
                <a:lnTo>
                  <a:pt x="13943" y="8857"/>
                </a:lnTo>
                <a:lnTo>
                  <a:pt x="14016" y="8954"/>
                </a:lnTo>
                <a:lnTo>
                  <a:pt x="14089" y="9052"/>
                </a:lnTo>
                <a:lnTo>
                  <a:pt x="14283" y="9222"/>
                </a:lnTo>
                <a:lnTo>
                  <a:pt x="14673" y="9514"/>
                </a:lnTo>
                <a:lnTo>
                  <a:pt x="14916" y="9709"/>
                </a:lnTo>
                <a:lnTo>
                  <a:pt x="15062" y="9806"/>
                </a:lnTo>
                <a:lnTo>
                  <a:pt x="15208" y="9903"/>
                </a:lnTo>
                <a:lnTo>
                  <a:pt x="15086" y="10049"/>
                </a:lnTo>
                <a:lnTo>
                  <a:pt x="15013" y="10122"/>
                </a:lnTo>
                <a:lnTo>
                  <a:pt x="14843" y="10001"/>
                </a:lnTo>
                <a:lnTo>
                  <a:pt x="14721" y="9928"/>
                </a:lnTo>
                <a:lnTo>
                  <a:pt x="14405" y="9782"/>
                </a:lnTo>
                <a:lnTo>
                  <a:pt x="14089" y="9636"/>
                </a:lnTo>
                <a:lnTo>
                  <a:pt x="13943" y="9538"/>
                </a:lnTo>
                <a:lnTo>
                  <a:pt x="13797" y="9441"/>
                </a:lnTo>
                <a:lnTo>
                  <a:pt x="13699" y="9319"/>
                </a:lnTo>
                <a:lnTo>
                  <a:pt x="13626" y="9149"/>
                </a:lnTo>
                <a:lnTo>
                  <a:pt x="13578" y="9149"/>
                </a:lnTo>
                <a:lnTo>
                  <a:pt x="13554" y="9295"/>
                </a:lnTo>
                <a:lnTo>
                  <a:pt x="13578" y="9392"/>
                </a:lnTo>
                <a:lnTo>
                  <a:pt x="13602" y="9514"/>
                </a:lnTo>
                <a:lnTo>
                  <a:pt x="13651" y="9611"/>
                </a:lnTo>
                <a:lnTo>
                  <a:pt x="13724" y="9709"/>
                </a:lnTo>
                <a:lnTo>
                  <a:pt x="13797" y="9782"/>
                </a:lnTo>
                <a:lnTo>
                  <a:pt x="13991" y="9952"/>
                </a:lnTo>
                <a:lnTo>
                  <a:pt x="14283" y="10122"/>
                </a:lnTo>
                <a:lnTo>
                  <a:pt x="14600" y="10268"/>
                </a:lnTo>
                <a:lnTo>
                  <a:pt x="14746" y="10390"/>
                </a:lnTo>
                <a:lnTo>
                  <a:pt x="14551" y="10512"/>
                </a:lnTo>
                <a:lnTo>
                  <a:pt x="14356" y="10633"/>
                </a:lnTo>
                <a:lnTo>
                  <a:pt x="14259" y="10512"/>
                </a:lnTo>
                <a:lnTo>
                  <a:pt x="14137" y="10414"/>
                </a:lnTo>
                <a:lnTo>
                  <a:pt x="13894" y="10244"/>
                </a:lnTo>
                <a:lnTo>
                  <a:pt x="13724" y="10122"/>
                </a:lnTo>
                <a:lnTo>
                  <a:pt x="13578" y="9976"/>
                </a:lnTo>
                <a:lnTo>
                  <a:pt x="13456" y="9855"/>
                </a:lnTo>
                <a:lnTo>
                  <a:pt x="13408" y="9782"/>
                </a:lnTo>
                <a:lnTo>
                  <a:pt x="13359" y="9733"/>
                </a:lnTo>
                <a:lnTo>
                  <a:pt x="13310" y="9733"/>
                </a:lnTo>
                <a:lnTo>
                  <a:pt x="13286" y="9757"/>
                </a:lnTo>
                <a:lnTo>
                  <a:pt x="13262" y="9830"/>
                </a:lnTo>
                <a:lnTo>
                  <a:pt x="13262" y="9928"/>
                </a:lnTo>
                <a:lnTo>
                  <a:pt x="13262" y="10001"/>
                </a:lnTo>
                <a:lnTo>
                  <a:pt x="13310" y="10098"/>
                </a:lnTo>
                <a:lnTo>
                  <a:pt x="13408" y="10244"/>
                </a:lnTo>
                <a:lnTo>
                  <a:pt x="13529" y="10390"/>
                </a:lnTo>
                <a:lnTo>
                  <a:pt x="13699" y="10536"/>
                </a:lnTo>
                <a:lnTo>
                  <a:pt x="13894" y="10682"/>
                </a:lnTo>
                <a:lnTo>
                  <a:pt x="13991" y="10779"/>
                </a:lnTo>
                <a:lnTo>
                  <a:pt x="13894" y="10828"/>
                </a:lnTo>
                <a:lnTo>
                  <a:pt x="13578" y="10828"/>
                </a:lnTo>
                <a:lnTo>
                  <a:pt x="13505" y="10804"/>
                </a:lnTo>
                <a:lnTo>
                  <a:pt x="13335" y="10706"/>
                </a:lnTo>
                <a:lnTo>
                  <a:pt x="13213" y="10560"/>
                </a:lnTo>
                <a:lnTo>
                  <a:pt x="13116" y="10414"/>
                </a:lnTo>
                <a:lnTo>
                  <a:pt x="13018" y="10244"/>
                </a:lnTo>
                <a:lnTo>
                  <a:pt x="12872" y="9879"/>
                </a:lnTo>
                <a:lnTo>
                  <a:pt x="12775" y="9636"/>
                </a:lnTo>
                <a:lnTo>
                  <a:pt x="12653" y="9392"/>
                </a:lnTo>
                <a:lnTo>
                  <a:pt x="12532" y="9173"/>
                </a:lnTo>
                <a:lnTo>
                  <a:pt x="12386" y="8979"/>
                </a:lnTo>
                <a:lnTo>
                  <a:pt x="12215" y="8808"/>
                </a:lnTo>
                <a:lnTo>
                  <a:pt x="12021" y="8662"/>
                </a:lnTo>
                <a:lnTo>
                  <a:pt x="11777" y="8565"/>
                </a:lnTo>
                <a:lnTo>
                  <a:pt x="11510" y="8468"/>
                </a:lnTo>
                <a:lnTo>
                  <a:pt x="11218" y="8443"/>
                </a:lnTo>
                <a:lnTo>
                  <a:pt x="10926" y="8443"/>
                </a:lnTo>
                <a:lnTo>
                  <a:pt x="10634" y="8492"/>
                </a:lnTo>
                <a:lnTo>
                  <a:pt x="10366" y="8589"/>
                </a:lnTo>
                <a:lnTo>
                  <a:pt x="10098" y="8687"/>
                </a:lnTo>
                <a:lnTo>
                  <a:pt x="9855" y="8833"/>
                </a:lnTo>
                <a:lnTo>
                  <a:pt x="9612" y="9027"/>
                </a:lnTo>
                <a:lnTo>
                  <a:pt x="9393" y="9198"/>
                </a:lnTo>
                <a:lnTo>
                  <a:pt x="9198" y="9392"/>
                </a:lnTo>
                <a:lnTo>
                  <a:pt x="9028" y="9611"/>
                </a:lnTo>
                <a:lnTo>
                  <a:pt x="8906" y="9855"/>
                </a:lnTo>
                <a:lnTo>
                  <a:pt x="8784" y="10122"/>
                </a:lnTo>
                <a:lnTo>
                  <a:pt x="8711" y="10366"/>
                </a:lnTo>
                <a:lnTo>
                  <a:pt x="8663" y="10633"/>
                </a:lnTo>
                <a:lnTo>
                  <a:pt x="8638" y="10925"/>
                </a:lnTo>
                <a:lnTo>
                  <a:pt x="8663" y="11193"/>
                </a:lnTo>
                <a:lnTo>
                  <a:pt x="8736" y="11461"/>
                </a:lnTo>
                <a:lnTo>
                  <a:pt x="8833" y="11680"/>
                </a:lnTo>
                <a:lnTo>
                  <a:pt x="8955" y="11874"/>
                </a:lnTo>
                <a:lnTo>
                  <a:pt x="9101" y="12045"/>
                </a:lnTo>
                <a:lnTo>
                  <a:pt x="9295" y="12191"/>
                </a:lnTo>
                <a:lnTo>
                  <a:pt x="9514" y="12312"/>
                </a:lnTo>
                <a:lnTo>
                  <a:pt x="9733" y="12409"/>
                </a:lnTo>
                <a:lnTo>
                  <a:pt x="10001" y="12507"/>
                </a:lnTo>
                <a:lnTo>
                  <a:pt x="10220" y="12580"/>
                </a:lnTo>
                <a:lnTo>
                  <a:pt x="10463" y="12677"/>
                </a:lnTo>
                <a:lnTo>
                  <a:pt x="10658" y="12799"/>
                </a:lnTo>
                <a:lnTo>
                  <a:pt x="10731" y="12872"/>
                </a:lnTo>
                <a:lnTo>
                  <a:pt x="10804" y="12969"/>
                </a:lnTo>
                <a:lnTo>
                  <a:pt x="10780" y="12969"/>
                </a:lnTo>
                <a:lnTo>
                  <a:pt x="10536" y="12920"/>
                </a:lnTo>
                <a:lnTo>
                  <a:pt x="10317" y="12872"/>
                </a:lnTo>
                <a:lnTo>
                  <a:pt x="10098" y="12847"/>
                </a:lnTo>
                <a:lnTo>
                  <a:pt x="9855" y="12847"/>
                </a:lnTo>
                <a:lnTo>
                  <a:pt x="9831" y="12872"/>
                </a:lnTo>
                <a:lnTo>
                  <a:pt x="9831" y="12896"/>
                </a:lnTo>
                <a:lnTo>
                  <a:pt x="9831" y="12920"/>
                </a:lnTo>
                <a:lnTo>
                  <a:pt x="9831" y="12945"/>
                </a:lnTo>
                <a:lnTo>
                  <a:pt x="10293" y="13139"/>
                </a:lnTo>
                <a:lnTo>
                  <a:pt x="10609" y="13285"/>
                </a:lnTo>
                <a:lnTo>
                  <a:pt x="10780" y="13334"/>
                </a:lnTo>
                <a:lnTo>
                  <a:pt x="10926" y="13358"/>
                </a:lnTo>
                <a:lnTo>
                  <a:pt x="10901" y="13504"/>
                </a:lnTo>
                <a:lnTo>
                  <a:pt x="10877" y="13650"/>
                </a:lnTo>
                <a:lnTo>
                  <a:pt x="10634" y="13602"/>
                </a:lnTo>
                <a:lnTo>
                  <a:pt x="10366" y="13577"/>
                </a:lnTo>
                <a:lnTo>
                  <a:pt x="10098" y="13504"/>
                </a:lnTo>
                <a:lnTo>
                  <a:pt x="9879" y="13383"/>
                </a:lnTo>
                <a:lnTo>
                  <a:pt x="9855" y="13407"/>
                </a:lnTo>
                <a:lnTo>
                  <a:pt x="9831" y="13431"/>
                </a:lnTo>
                <a:lnTo>
                  <a:pt x="10025" y="13650"/>
                </a:lnTo>
                <a:lnTo>
                  <a:pt x="10123" y="13748"/>
                </a:lnTo>
                <a:lnTo>
                  <a:pt x="10269" y="13821"/>
                </a:lnTo>
                <a:lnTo>
                  <a:pt x="10512" y="13918"/>
                </a:lnTo>
                <a:lnTo>
                  <a:pt x="10780" y="13991"/>
                </a:lnTo>
                <a:lnTo>
                  <a:pt x="10609" y="14283"/>
                </a:lnTo>
                <a:lnTo>
                  <a:pt x="9952" y="14113"/>
                </a:lnTo>
                <a:lnTo>
                  <a:pt x="9490" y="13967"/>
                </a:lnTo>
                <a:lnTo>
                  <a:pt x="9271" y="13894"/>
                </a:lnTo>
                <a:lnTo>
                  <a:pt x="9028" y="13845"/>
                </a:lnTo>
                <a:lnTo>
                  <a:pt x="9003" y="13869"/>
                </a:lnTo>
                <a:lnTo>
                  <a:pt x="8979" y="13869"/>
                </a:lnTo>
                <a:lnTo>
                  <a:pt x="8955" y="13918"/>
                </a:lnTo>
                <a:lnTo>
                  <a:pt x="8979" y="13942"/>
                </a:lnTo>
                <a:lnTo>
                  <a:pt x="9271" y="14137"/>
                </a:lnTo>
                <a:lnTo>
                  <a:pt x="9587" y="14356"/>
                </a:lnTo>
                <a:lnTo>
                  <a:pt x="9952" y="14526"/>
                </a:lnTo>
                <a:lnTo>
                  <a:pt x="10147" y="14599"/>
                </a:lnTo>
                <a:lnTo>
                  <a:pt x="10317" y="14648"/>
                </a:lnTo>
                <a:lnTo>
                  <a:pt x="10074" y="14916"/>
                </a:lnTo>
                <a:lnTo>
                  <a:pt x="9855" y="14867"/>
                </a:lnTo>
                <a:lnTo>
                  <a:pt x="9685" y="14867"/>
                </a:lnTo>
                <a:lnTo>
                  <a:pt x="9393" y="14818"/>
                </a:lnTo>
                <a:lnTo>
                  <a:pt x="9101" y="14721"/>
                </a:lnTo>
                <a:lnTo>
                  <a:pt x="8809" y="14599"/>
                </a:lnTo>
                <a:lnTo>
                  <a:pt x="8541" y="14429"/>
                </a:lnTo>
                <a:lnTo>
                  <a:pt x="8517" y="14429"/>
                </a:lnTo>
                <a:lnTo>
                  <a:pt x="8517" y="14453"/>
                </a:lnTo>
                <a:lnTo>
                  <a:pt x="8565" y="14624"/>
                </a:lnTo>
                <a:lnTo>
                  <a:pt x="8687" y="14770"/>
                </a:lnTo>
                <a:lnTo>
                  <a:pt x="8809" y="14891"/>
                </a:lnTo>
                <a:lnTo>
                  <a:pt x="8955" y="14989"/>
                </a:lnTo>
                <a:lnTo>
                  <a:pt x="9125" y="15086"/>
                </a:lnTo>
                <a:lnTo>
                  <a:pt x="9295" y="15159"/>
                </a:lnTo>
                <a:lnTo>
                  <a:pt x="9490" y="15208"/>
                </a:lnTo>
                <a:lnTo>
                  <a:pt x="9660" y="15232"/>
                </a:lnTo>
                <a:lnTo>
                  <a:pt x="9320" y="15500"/>
                </a:lnTo>
                <a:lnTo>
                  <a:pt x="9271" y="15451"/>
                </a:lnTo>
                <a:lnTo>
                  <a:pt x="9125" y="15354"/>
                </a:lnTo>
                <a:lnTo>
                  <a:pt x="8955" y="15281"/>
                </a:lnTo>
                <a:lnTo>
                  <a:pt x="8590" y="15135"/>
                </a:lnTo>
                <a:lnTo>
                  <a:pt x="8298" y="14989"/>
                </a:lnTo>
                <a:lnTo>
                  <a:pt x="8152" y="14940"/>
                </a:lnTo>
                <a:lnTo>
                  <a:pt x="8030" y="14867"/>
                </a:lnTo>
                <a:lnTo>
                  <a:pt x="8006" y="14867"/>
                </a:lnTo>
                <a:lnTo>
                  <a:pt x="7981" y="14891"/>
                </a:lnTo>
                <a:lnTo>
                  <a:pt x="7957" y="14989"/>
                </a:lnTo>
                <a:lnTo>
                  <a:pt x="7981" y="15062"/>
                </a:lnTo>
                <a:lnTo>
                  <a:pt x="8006" y="15135"/>
                </a:lnTo>
                <a:lnTo>
                  <a:pt x="8054" y="15208"/>
                </a:lnTo>
                <a:lnTo>
                  <a:pt x="8152" y="15329"/>
                </a:lnTo>
                <a:lnTo>
                  <a:pt x="8298" y="15427"/>
                </a:lnTo>
                <a:lnTo>
                  <a:pt x="8590" y="15597"/>
                </a:lnTo>
                <a:lnTo>
                  <a:pt x="8930" y="15767"/>
                </a:lnTo>
                <a:lnTo>
                  <a:pt x="8614" y="15986"/>
                </a:lnTo>
                <a:lnTo>
                  <a:pt x="8322" y="15792"/>
                </a:lnTo>
                <a:lnTo>
                  <a:pt x="8054" y="15597"/>
                </a:lnTo>
                <a:lnTo>
                  <a:pt x="7762" y="15402"/>
                </a:lnTo>
                <a:lnTo>
                  <a:pt x="7470" y="15183"/>
                </a:lnTo>
                <a:lnTo>
                  <a:pt x="7203" y="14916"/>
                </a:lnTo>
                <a:lnTo>
                  <a:pt x="6935" y="14599"/>
                </a:lnTo>
                <a:lnTo>
                  <a:pt x="6667" y="14307"/>
                </a:lnTo>
                <a:lnTo>
                  <a:pt x="6375" y="14040"/>
                </a:lnTo>
                <a:lnTo>
                  <a:pt x="6229" y="13942"/>
                </a:lnTo>
                <a:lnTo>
                  <a:pt x="6083" y="13845"/>
                </a:lnTo>
                <a:lnTo>
                  <a:pt x="5937" y="13772"/>
                </a:lnTo>
                <a:lnTo>
                  <a:pt x="5767" y="13699"/>
                </a:lnTo>
                <a:lnTo>
                  <a:pt x="5597" y="13650"/>
                </a:lnTo>
                <a:lnTo>
                  <a:pt x="5427" y="13626"/>
                </a:lnTo>
                <a:lnTo>
                  <a:pt x="5256" y="13626"/>
                </a:lnTo>
                <a:lnTo>
                  <a:pt x="5086" y="13650"/>
                </a:lnTo>
                <a:lnTo>
                  <a:pt x="4916" y="13529"/>
                </a:lnTo>
                <a:lnTo>
                  <a:pt x="4843" y="13456"/>
                </a:lnTo>
                <a:lnTo>
                  <a:pt x="4745" y="13383"/>
                </a:lnTo>
                <a:lnTo>
                  <a:pt x="4697" y="13407"/>
                </a:lnTo>
                <a:lnTo>
                  <a:pt x="4672" y="13456"/>
                </a:lnTo>
                <a:lnTo>
                  <a:pt x="4697" y="13529"/>
                </a:lnTo>
                <a:lnTo>
                  <a:pt x="4721" y="13602"/>
                </a:lnTo>
                <a:lnTo>
                  <a:pt x="4843" y="13772"/>
                </a:lnTo>
                <a:lnTo>
                  <a:pt x="4818" y="13772"/>
                </a:lnTo>
                <a:lnTo>
                  <a:pt x="4697" y="13869"/>
                </a:lnTo>
                <a:lnTo>
                  <a:pt x="4502" y="13748"/>
                </a:lnTo>
                <a:lnTo>
                  <a:pt x="4380" y="13723"/>
                </a:lnTo>
                <a:lnTo>
                  <a:pt x="4283" y="13699"/>
                </a:lnTo>
                <a:lnTo>
                  <a:pt x="4259" y="13723"/>
                </a:lnTo>
                <a:lnTo>
                  <a:pt x="4259" y="13748"/>
                </a:lnTo>
                <a:lnTo>
                  <a:pt x="4356" y="13918"/>
                </a:lnTo>
                <a:lnTo>
                  <a:pt x="4478" y="14088"/>
                </a:lnTo>
                <a:lnTo>
                  <a:pt x="4356" y="14234"/>
                </a:lnTo>
                <a:lnTo>
                  <a:pt x="4259" y="14405"/>
                </a:lnTo>
                <a:lnTo>
                  <a:pt x="4161" y="14307"/>
                </a:lnTo>
                <a:lnTo>
                  <a:pt x="4064" y="14186"/>
                </a:lnTo>
                <a:lnTo>
                  <a:pt x="3918" y="13942"/>
                </a:lnTo>
                <a:lnTo>
                  <a:pt x="3894" y="13942"/>
                </a:lnTo>
                <a:lnTo>
                  <a:pt x="3869" y="13967"/>
                </a:lnTo>
                <a:lnTo>
                  <a:pt x="3869" y="14186"/>
                </a:lnTo>
                <a:lnTo>
                  <a:pt x="3894" y="14380"/>
                </a:lnTo>
                <a:lnTo>
                  <a:pt x="3967" y="14575"/>
                </a:lnTo>
                <a:lnTo>
                  <a:pt x="4015" y="14648"/>
                </a:lnTo>
                <a:lnTo>
                  <a:pt x="4088" y="14721"/>
                </a:lnTo>
                <a:lnTo>
                  <a:pt x="3821" y="15329"/>
                </a:lnTo>
                <a:lnTo>
                  <a:pt x="3772" y="15281"/>
                </a:lnTo>
                <a:lnTo>
                  <a:pt x="3699" y="15110"/>
                </a:lnTo>
                <a:lnTo>
                  <a:pt x="3650" y="14916"/>
                </a:lnTo>
                <a:lnTo>
                  <a:pt x="3602" y="14794"/>
                </a:lnTo>
                <a:lnTo>
                  <a:pt x="3553" y="14672"/>
                </a:lnTo>
                <a:lnTo>
                  <a:pt x="3456" y="14551"/>
                </a:lnTo>
                <a:lnTo>
                  <a:pt x="3407" y="14526"/>
                </a:lnTo>
                <a:lnTo>
                  <a:pt x="3358" y="14478"/>
                </a:lnTo>
                <a:lnTo>
                  <a:pt x="3334" y="14502"/>
                </a:lnTo>
                <a:lnTo>
                  <a:pt x="3310" y="14526"/>
                </a:lnTo>
                <a:lnTo>
                  <a:pt x="3285" y="14794"/>
                </a:lnTo>
                <a:lnTo>
                  <a:pt x="3310" y="15013"/>
                </a:lnTo>
                <a:lnTo>
                  <a:pt x="3334" y="15208"/>
                </a:lnTo>
                <a:lnTo>
                  <a:pt x="3358" y="15354"/>
                </a:lnTo>
                <a:lnTo>
                  <a:pt x="3431" y="15475"/>
                </a:lnTo>
                <a:lnTo>
                  <a:pt x="3504" y="15597"/>
                </a:lnTo>
                <a:lnTo>
                  <a:pt x="3626" y="15694"/>
                </a:lnTo>
                <a:lnTo>
                  <a:pt x="3480" y="15865"/>
                </a:lnTo>
                <a:lnTo>
                  <a:pt x="3334" y="16035"/>
                </a:lnTo>
                <a:lnTo>
                  <a:pt x="3358" y="15986"/>
                </a:lnTo>
                <a:lnTo>
                  <a:pt x="3358" y="15913"/>
                </a:lnTo>
                <a:lnTo>
                  <a:pt x="3358" y="15865"/>
                </a:lnTo>
                <a:lnTo>
                  <a:pt x="3334" y="15816"/>
                </a:lnTo>
                <a:lnTo>
                  <a:pt x="3188" y="15621"/>
                </a:lnTo>
                <a:lnTo>
                  <a:pt x="3091" y="15402"/>
                </a:lnTo>
                <a:lnTo>
                  <a:pt x="2920" y="14940"/>
                </a:lnTo>
                <a:lnTo>
                  <a:pt x="2896" y="14916"/>
                </a:lnTo>
                <a:lnTo>
                  <a:pt x="2872" y="14916"/>
                </a:lnTo>
                <a:lnTo>
                  <a:pt x="2847" y="14940"/>
                </a:lnTo>
                <a:lnTo>
                  <a:pt x="2823" y="15232"/>
                </a:lnTo>
                <a:lnTo>
                  <a:pt x="2823" y="15378"/>
                </a:lnTo>
                <a:lnTo>
                  <a:pt x="2823" y="15524"/>
                </a:lnTo>
                <a:lnTo>
                  <a:pt x="2872" y="15670"/>
                </a:lnTo>
                <a:lnTo>
                  <a:pt x="2896" y="15792"/>
                </a:lnTo>
                <a:lnTo>
                  <a:pt x="2969" y="15938"/>
                </a:lnTo>
                <a:lnTo>
                  <a:pt x="3066" y="16059"/>
                </a:lnTo>
                <a:lnTo>
                  <a:pt x="3164" y="16108"/>
                </a:lnTo>
                <a:lnTo>
                  <a:pt x="3237" y="16108"/>
                </a:lnTo>
                <a:lnTo>
                  <a:pt x="3115" y="16181"/>
                </a:lnTo>
                <a:lnTo>
                  <a:pt x="2993" y="16230"/>
                </a:lnTo>
                <a:lnTo>
                  <a:pt x="2872" y="16254"/>
                </a:lnTo>
                <a:lnTo>
                  <a:pt x="2726" y="16278"/>
                </a:lnTo>
                <a:lnTo>
                  <a:pt x="2774" y="16181"/>
                </a:lnTo>
                <a:lnTo>
                  <a:pt x="2750" y="16132"/>
                </a:lnTo>
                <a:lnTo>
                  <a:pt x="2750" y="16084"/>
                </a:lnTo>
                <a:lnTo>
                  <a:pt x="2555" y="15646"/>
                </a:lnTo>
                <a:lnTo>
                  <a:pt x="2458" y="15427"/>
                </a:lnTo>
                <a:lnTo>
                  <a:pt x="2336" y="15232"/>
                </a:lnTo>
                <a:lnTo>
                  <a:pt x="2312" y="15208"/>
                </a:lnTo>
                <a:lnTo>
                  <a:pt x="2263" y="15232"/>
                </a:lnTo>
                <a:lnTo>
                  <a:pt x="2190" y="15354"/>
                </a:lnTo>
                <a:lnTo>
                  <a:pt x="2166" y="15500"/>
                </a:lnTo>
                <a:lnTo>
                  <a:pt x="2166" y="15621"/>
                </a:lnTo>
                <a:lnTo>
                  <a:pt x="2190" y="15767"/>
                </a:lnTo>
                <a:lnTo>
                  <a:pt x="2263" y="16035"/>
                </a:lnTo>
                <a:lnTo>
                  <a:pt x="2385" y="16278"/>
                </a:lnTo>
                <a:lnTo>
                  <a:pt x="2166" y="16230"/>
                </a:lnTo>
                <a:lnTo>
                  <a:pt x="1971" y="16132"/>
                </a:lnTo>
                <a:lnTo>
                  <a:pt x="1971" y="16059"/>
                </a:lnTo>
                <a:lnTo>
                  <a:pt x="1874" y="15573"/>
                </a:lnTo>
                <a:lnTo>
                  <a:pt x="1850" y="15475"/>
                </a:lnTo>
                <a:lnTo>
                  <a:pt x="1777" y="15402"/>
                </a:lnTo>
                <a:lnTo>
                  <a:pt x="1704" y="15329"/>
                </a:lnTo>
                <a:lnTo>
                  <a:pt x="1606" y="15305"/>
                </a:lnTo>
                <a:lnTo>
                  <a:pt x="1558" y="15305"/>
                </a:lnTo>
                <a:lnTo>
                  <a:pt x="1533" y="15354"/>
                </a:lnTo>
                <a:lnTo>
                  <a:pt x="1509" y="15451"/>
                </a:lnTo>
                <a:lnTo>
                  <a:pt x="1485" y="15548"/>
                </a:lnTo>
                <a:lnTo>
                  <a:pt x="1509" y="15767"/>
                </a:lnTo>
                <a:lnTo>
                  <a:pt x="1509" y="15792"/>
                </a:lnTo>
                <a:lnTo>
                  <a:pt x="1387" y="15646"/>
                </a:lnTo>
                <a:lnTo>
                  <a:pt x="1266" y="15500"/>
                </a:lnTo>
                <a:lnTo>
                  <a:pt x="1144" y="15329"/>
                </a:lnTo>
                <a:lnTo>
                  <a:pt x="1047" y="15135"/>
                </a:lnTo>
                <a:lnTo>
                  <a:pt x="876" y="14770"/>
                </a:lnTo>
                <a:lnTo>
                  <a:pt x="779" y="14405"/>
                </a:lnTo>
                <a:lnTo>
                  <a:pt x="730" y="14234"/>
                </a:lnTo>
                <a:lnTo>
                  <a:pt x="706" y="14040"/>
                </a:lnTo>
                <a:lnTo>
                  <a:pt x="706" y="13869"/>
                </a:lnTo>
                <a:lnTo>
                  <a:pt x="730" y="13699"/>
                </a:lnTo>
                <a:lnTo>
                  <a:pt x="779" y="13529"/>
                </a:lnTo>
                <a:lnTo>
                  <a:pt x="828" y="13358"/>
                </a:lnTo>
                <a:lnTo>
                  <a:pt x="925" y="13212"/>
                </a:lnTo>
                <a:lnTo>
                  <a:pt x="1047" y="13066"/>
                </a:lnTo>
                <a:lnTo>
                  <a:pt x="1168" y="12969"/>
                </a:lnTo>
                <a:lnTo>
                  <a:pt x="1314" y="12872"/>
                </a:lnTo>
                <a:lnTo>
                  <a:pt x="1606" y="12726"/>
                </a:lnTo>
                <a:lnTo>
                  <a:pt x="1923" y="12580"/>
                </a:lnTo>
                <a:lnTo>
                  <a:pt x="2239" y="12458"/>
                </a:lnTo>
                <a:lnTo>
                  <a:pt x="2507" y="12288"/>
                </a:lnTo>
                <a:lnTo>
                  <a:pt x="2726" y="12118"/>
                </a:lnTo>
                <a:lnTo>
                  <a:pt x="2896" y="11899"/>
                </a:lnTo>
                <a:lnTo>
                  <a:pt x="2945" y="11777"/>
                </a:lnTo>
                <a:lnTo>
                  <a:pt x="2993" y="11680"/>
                </a:lnTo>
                <a:lnTo>
                  <a:pt x="3018" y="11558"/>
                </a:lnTo>
                <a:lnTo>
                  <a:pt x="3042" y="11436"/>
                </a:lnTo>
                <a:lnTo>
                  <a:pt x="3042" y="11315"/>
                </a:lnTo>
                <a:lnTo>
                  <a:pt x="3018" y="11193"/>
                </a:lnTo>
                <a:lnTo>
                  <a:pt x="2969" y="11047"/>
                </a:lnTo>
                <a:lnTo>
                  <a:pt x="2896" y="10925"/>
                </a:lnTo>
                <a:lnTo>
                  <a:pt x="2823" y="10804"/>
                </a:lnTo>
                <a:lnTo>
                  <a:pt x="2701" y="10682"/>
                </a:lnTo>
                <a:lnTo>
                  <a:pt x="2361" y="10341"/>
                </a:lnTo>
                <a:lnTo>
                  <a:pt x="1996" y="10025"/>
                </a:lnTo>
                <a:lnTo>
                  <a:pt x="1655" y="9709"/>
                </a:lnTo>
                <a:lnTo>
                  <a:pt x="1290" y="9392"/>
                </a:lnTo>
                <a:lnTo>
                  <a:pt x="1095" y="9149"/>
                </a:lnTo>
                <a:lnTo>
                  <a:pt x="901" y="8906"/>
                </a:lnTo>
                <a:lnTo>
                  <a:pt x="706" y="8662"/>
                </a:lnTo>
                <a:lnTo>
                  <a:pt x="487" y="8443"/>
                </a:lnTo>
                <a:lnTo>
                  <a:pt x="925" y="7932"/>
                </a:lnTo>
                <a:lnTo>
                  <a:pt x="1363" y="7397"/>
                </a:lnTo>
                <a:lnTo>
                  <a:pt x="1777" y="6886"/>
                </a:lnTo>
                <a:lnTo>
                  <a:pt x="2239" y="6375"/>
                </a:lnTo>
                <a:lnTo>
                  <a:pt x="2458" y="6156"/>
                </a:lnTo>
                <a:lnTo>
                  <a:pt x="2604" y="6059"/>
                </a:lnTo>
                <a:lnTo>
                  <a:pt x="2750" y="5961"/>
                </a:lnTo>
                <a:lnTo>
                  <a:pt x="2896" y="5888"/>
                </a:lnTo>
                <a:lnTo>
                  <a:pt x="3042" y="5840"/>
                </a:lnTo>
                <a:lnTo>
                  <a:pt x="3212" y="5815"/>
                </a:lnTo>
                <a:lnTo>
                  <a:pt x="3358" y="5815"/>
                </a:lnTo>
                <a:lnTo>
                  <a:pt x="3456" y="5864"/>
                </a:lnTo>
                <a:lnTo>
                  <a:pt x="3529" y="5888"/>
                </a:lnTo>
                <a:lnTo>
                  <a:pt x="3675" y="6010"/>
                </a:lnTo>
                <a:lnTo>
                  <a:pt x="3796" y="6156"/>
                </a:lnTo>
                <a:lnTo>
                  <a:pt x="3894" y="6326"/>
                </a:lnTo>
                <a:lnTo>
                  <a:pt x="4113" y="6667"/>
                </a:lnTo>
                <a:lnTo>
                  <a:pt x="4307" y="7032"/>
                </a:lnTo>
                <a:lnTo>
                  <a:pt x="4502" y="7373"/>
                </a:lnTo>
                <a:lnTo>
                  <a:pt x="4624" y="7543"/>
                </a:lnTo>
                <a:lnTo>
                  <a:pt x="4745" y="7713"/>
                </a:lnTo>
                <a:lnTo>
                  <a:pt x="4916" y="7859"/>
                </a:lnTo>
                <a:lnTo>
                  <a:pt x="5110" y="7981"/>
                </a:lnTo>
                <a:lnTo>
                  <a:pt x="5305" y="8054"/>
                </a:lnTo>
                <a:lnTo>
                  <a:pt x="5500" y="8103"/>
                </a:lnTo>
                <a:lnTo>
                  <a:pt x="5913" y="8103"/>
                </a:lnTo>
                <a:lnTo>
                  <a:pt x="6132" y="8054"/>
                </a:lnTo>
                <a:lnTo>
                  <a:pt x="6351" y="7981"/>
                </a:lnTo>
                <a:lnTo>
                  <a:pt x="6643" y="7859"/>
                </a:lnTo>
                <a:lnTo>
                  <a:pt x="6935" y="7713"/>
                </a:lnTo>
                <a:lnTo>
                  <a:pt x="7227" y="7519"/>
                </a:lnTo>
                <a:lnTo>
                  <a:pt x="7470" y="7324"/>
                </a:lnTo>
                <a:lnTo>
                  <a:pt x="7689" y="7105"/>
                </a:lnTo>
                <a:lnTo>
                  <a:pt x="7884" y="6837"/>
                </a:lnTo>
                <a:lnTo>
                  <a:pt x="8054" y="6570"/>
                </a:lnTo>
                <a:lnTo>
                  <a:pt x="8176" y="6253"/>
                </a:lnTo>
                <a:lnTo>
                  <a:pt x="8249" y="5937"/>
                </a:lnTo>
                <a:lnTo>
                  <a:pt x="8273" y="5645"/>
                </a:lnTo>
                <a:lnTo>
                  <a:pt x="8225" y="5353"/>
                </a:lnTo>
                <a:lnTo>
                  <a:pt x="8127" y="5110"/>
                </a:lnTo>
                <a:lnTo>
                  <a:pt x="7981" y="4866"/>
                </a:lnTo>
                <a:lnTo>
                  <a:pt x="7787" y="4672"/>
                </a:lnTo>
                <a:lnTo>
                  <a:pt x="7568" y="4501"/>
                </a:lnTo>
                <a:lnTo>
                  <a:pt x="7276" y="4355"/>
                </a:lnTo>
                <a:lnTo>
                  <a:pt x="7008" y="4234"/>
                </a:lnTo>
                <a:lnTo>
                  <a:pt x="6716" y="4137"/>
                </a:lnTo>
                <a:lnTo>
                  <a:pt x="6424" y="4039"/>
                </a:lnTo>
                <a:lnTo>
                  <a:pt x="6156" y="3918"/>
                </a:lnTo>
                <a:lnTo>
                  <a:pt x="6059" y="3845"/>
                </a:lnTo>
                <a:lnTo>
                  <a:pt x="5986" y="3772"/>
                </a:lnTo>
                <a:lnTo>
                  <a:pt x="5913" y="3699"/>
                </a:lnTo>
                <a:lnTo>
                  <a:pt x="5864" y="3626"/>
                </a:lnTo>
                <a:lnTo>
                  <a:pt x="5816" y="3455"/>
                </a:lnTo>
                <a:lnTo>
                  <a:pt x="5791" y="3261"/>
                </a:lnTo>
                <a:lnTo>
                  <a:pt x="5816" y="3066"/>
                </a:lnTo>
                <a:lnTo>
                  <a:pt x="5864" y="2896"/>
                </a:lnTo>
                <a:lnTo>
                  <a:pt x="5962" y="2701"/>
                </a:lnTo>
                <a:lnTo>
                  <a:pt x="6059" y="2531"/>
                </a:lnTo>
                <a:lnTo>
                  <a:pt x="6302" y="2214"/>
                </a:lnTo>
                <a:lnTo>
                  <a:pt x="6594" y="1898"/>
                </a:lnTo>
                <a:lnTo>
                  <a:pt x="6911" y="1630"/>
                </a:lnTo>
                <a:lnTo>
                  <a:pt x="7227" y="1363"/>
                </a:lnTo>
                <a:lnTo>
                  <a:pt x="7592" y="1119"/>
                </a:lnTo>
                <a:lnTo>
                  <a:pt x="7957" y="900"/>
                </a:lnTo>
                <a:lnTo>
                  <a:pt x="8322" y="706"/>
                </a:lnTo>
                <a:lnTo>
                  <a:pt x="8687" y="511"/>
                </a:lnTo>
                <a:close/>
                <a:moveTo>
                  <a:pt x="8590" y="0"/>
                </a:moveTo>
                <a:lnTo>
                  <a:pt x="8541" y="24"/>
                </a:lnTo>
                <a:lnTo>
                  <a:pt x="8176" y="219"/>
                </a:lnTo>
                <a:lnTo>
                  <a:pt x="7811" y="414"/>
                </a:lnTo>
                <a:lnTo>
                  <a:pt x="7470" y="608"/>
                </a:lnTo>
                <a:lnTo>
                  <a:pt x="7130" y="827"/>
                </a:lnTo>
                <a:lnTo>
                  <a:pt x="6813" y="1071"/>
                </a:lnTo>
                <a:lnTo>
                  <a:pt x="6497" y="1314"/>
                </a:lnTo>
                <a:lnTo>
                  <a:pt x="6205" y="1606"/>
                </a:lnTo>
                <a:lnTo>
                  <a:pt x="5913" y="1874"/>
                </a:lnTo>
                <a:lnTo>
                  <a:pt x="5694" y="2117"/>
                </a:lnTo>
                <a:lnTo>
                  <a:pt x="5524" y="2360"/>
                </a:lnTo>
                <a:lnTo>
                  <a:pt x="5378" y="2628"/>
                </a:lnTo>
                <a:lnTo>
                  <a:pt x="5281" y="2920"/>
                </a:lnTo>
                <a:lnTo>
                  <a:pt x="5256" y="3066"/>
                </a:lnTo>
                <a:lnTo>
                  <a:pt x="5232" y="3212"/>
                </a:lnTo>
                <a:lnTo>
                  <a:pt x="5232" y="3382"/>
                </a:lnTo>
                <a:lnTo>
                  <a:pt x="5256" y="3528"/>
                </a:lnTo>
                <a:lnTo>
                  <a:pt x="5281" y="3650"/>
                </a:lnTo>
                <a:lnTo>
                  <a:pt x="5354" y="3796"/>
                </a:lnTo>
                <a:lnTo>
                  <a:pt x="5427" y="3942"/>
                </a:lnTo>
                <a:lnTo>
                  <a:pt x="5524" y="4064"/>
                </a:lnTo>
                <a:lnTo>
                  <a:pt x="5645" y="4185"/>
                </a:lnTo>
                <a:lnTo>
                  <a:pt x="5767" y="4283"/>
                </a:lnTo>
                <a:lnTo>
                  <a:pt x="6035" y="4428"/>
                </a:lnTo>
                <a:lnTo>
                  <a:pt x="6327" y="4550"/>
                </a:lnTo>
                <a:lnTo>
                  <a:pt x="6643" y="4647"/>
                </a:lnTo>
                <a:lnTo>
                  <a:pt x="6935" y="4745"/>
                </a:lnTo>
                <a:lnTo>
                  <a:pt x="7203" y="4891"/>
                </a:lnTo>
                <a:lnTo>
                  <a:pt x="7349" y="4964"/>
                </a:lnTo>
                <a:lnTo>
                  <a:pt x="7446" y="5061"/>
                </a:lnTo>
                <a:lnTo>
                  <a:pt x="7543" y="5158"/>
                </a:lnTo>
                <a:lnTo>
                  <a:pt x="7641" y="5280"/>
                </a:lnTo>
                <a:lnTo>
                  <a:pt x="7689" y="5377"/>
                </a:lnTo>
                <a:lnTo>
                  <a:pt x="7714" y="5475"/>
                </a:lnTo>
                <a:lnTo>
                  <a:pt x="7738" y="5669"/>
                </a:lnTo>
                <a:lnTo>
                  <a:pt x="7714" y="5864"/>
                </a:lnTo>
                <a:lnTo>
                  <a:pt x="7665" y="6083"/>
                </a:lnTo>
                <a:lnTo>
                  <a:pt x="7592" y="6278"/>
                </a:lnTo>
                <a:lnTo>
                  <a:pt x="7495" y="6472"/>
                </a:lnTo>
                <a:lnTo>
                  <a:pt x="7373" y="6643"/>
                </a:lnTo>
                <a:lnTo>
                  <a:pt x="7251" y="6789"/>
                </a:lnTo>
                <a:lnTo>
                  <a:pt x="7105" y="6910"/>
                </a:lnTo>
                <a:lnTo>
                  <a:pt x="6959" y="7056"/>
                </a:lnTo>
                <a:lnTo>
                  <a:pt x="6789" y="7154"/>
                </a:lnTo>
                <a:lnTo>
                  <a:pt x="6619" y="7275"/>
                </a:lnTo>
                <a:lnTo>
                  <a:pt x="6254" y="7446"/>
                </a:lnTo>
                <a:lnTo>
                  <a:pt x="5864" y="7567"/>
                </a:lnTo>
                <a:lnTo>
                  <a:pt x="5767" y="7592"/>
                </a:lnTo>
                <a:lnTo>
                  <a:pt x="5645" y="7592"/>
                </a:lnTo>
                <a:lnTo>
                  <a:pt x="5548" y="7567"/>
                </a:lnTo>
                <a:lnTo>
                  <a:pt x="5451" y="7543"/>
                </a:lnTo>
                <a:lnTo>
                  <a:pt x="5281" y="7446"/>
                </a:lnTo>
                <a:lnTo>
                  <a:pt x="5135" y="7300"/>
                </a:lnTo>
                <a:lnTo>
                  <a:pt x="4989" y="7154"/>
                </a:lnTo>
                <a:lnTo>
                  <a:pt x="4891" y="6959"/>
                </a:lnTo>
                <a:lnTo>
                  <a:pt x="4672" y="6594"/>
                </a:lnTo>
                <a:lnTo>
                  <a:pt x="4502" y="6253"/>
                </a:lnTo>
                <a:lnTo>
                  <a:pt x="4283" y="5888"/>
                </a:lnTo>
                <a:lnTo>
                  <a:pt x="4161" y="5742"/>
                </a:lnTo>
                <a:lnTo>
                  <a:pt x="4040" y="5596"/>
                </a:lnTo>
                <a:lnTo>
                  <a:pt x="3869" y="5475"/>
                </a:lnTo>
                <a:lnTo>
                  <a:pt x="3699" y="5377"/>
                </a:lnTo>
                <a:lnTo>
                  <a:pt x="3577" y="5304"/>
                </a:lnTo>
                <a:lnTo>
                  <a:pt x="3456" y="5280"/>
                </a:lnTo>
                <a:lnTo>
                  <a:pt x="3334" y="5256"/>
                </a:lnTo>
                <a:lnTo>
                  <a:pt x="3188" y="5256"/>
                </a:lnTo>
                <a:lnTo>
                  <a:pt x="2945" y="5304"/>
                </a:lnTo>
                <a:lnTo>
                  <a:pt x="2701" y="5377"/>
                </a:lnTo>
                <a:lnTo>
                  <a:pt x="2458" y="5499"/>
                </a:lnTo>
                <a:lnTo>
                  <a:pt x="2239" y="5645"/>
                </a:lnTo>
                <a:lnTo>
                  <a:pt x="2044" y="5815"/>
                </a:lnTo>
                <a:lnTo>
                  <a:pt x="1850" y="5986"/>
                </a:lnTo>
                <a:lnTo>
                  <a:pt x="1606" y="6229"/>
                </a:lnTo>
                <a:lnTo>
                  <a:pt x="1387" y="6521"/>
                </a:lnTo>
                <a:lnTo>
                  <a:pt x="998" y="7081"/>
                </a:lnTo>
                <a:lnTo>
                  <a:pt x="730" y="7397"/>
                </a:lnTo>
                <a:lnTo>
                  <a:pt x="487" y="7713"/>
                </a:lnTo>
                <a:lnTo>
                  <a:pt x="244" y="8030"/>
                </a:lnTo>
                <a:lnTo>
                  <a:pt x="25" y="8395"/>
                </a:lnTo>
                <a:lnTo>
                  <a:pt x="0" y="8492"/>
                </a:lnTo>
                <a:lnTo>
                  <a:pt x="25" y="8565"/>
                </a:lnTo>
                <a:lnTo>
                  <a:pt x="98" y="8638"/>
                </a:lnTo>
                <a:lnTo>
                  <a:pt x="171" y="8662"/>
                </a:lnTo>
                <a:lnTo>
                  <a:pt x="341" y="8906"/>
                </a:lnTo>
                <a:lnTo>
                  <a:pt x="487" y="9149"/>
                </a:lnTo>
                <a:lnTo>
                  <a:pt x="730" y="9441"/>
                </a:lnTo>
                <a:lnTo>
                  <a:pt x="974" y="9709"/>
                </a:lnTo>
                <a:lnTo>
                  <a:pt x="1290" y="10049"/>
                </a:lnTo>
                <a:lnTo>
                  <a:pt x="1655" y="10390"/>
                </a:lnTo>
                <a:lnTo>
                  <a:pt x="2361" y="10998"/>
                </a:lnTo>
                <a:lnTo>
                  <a:pt x="2458" y="11120"/>
                </a:lnTo>
                <a:lnTo>
                  <a:pt x="2531" y="11217"/>
                </a:lnTo>
                <a:lnTo>
                  <a:pt x="2580" y="11290"/>
                </a:lnTo>
                <a:lnTo>
                  <a:pt x="2580" y="11388"/>
                </a:lnTo>
                <a:lnTo>
                  <a:pt x="2580" y="11485"/>
                </a:lnTo>
                <a:lnTo>
                  <a:pt x="2531" y="11582"/>
                </a:lnTo>
                <a:lnTo>
                  <a:pt x="2482" y="11655"/>
                </a:lnTo>
                <a:lnTo>
                  <a:pt x="2409" y="11728"/>
                </a:lnTo>
                <a:lnTo>
                  <a:pt x="2239" y="11874"/>
                </a:lnTo>
                <a:lnTo>
                  <a:pt x="2044" y="11996"/>
                </a:lnTo>
                <a:lnTo>
                  <a:pt x="1655" y="12191"/>
                </a:lnTo>
                <a:lnTo>
                  <a:pt x="1387" y="12312"/>
                </a:lnTo>
                <a:lnTo>
                  <a:pt x="1095" y="12458"/>
                </a:lnTo>
                <a:lnTo>
                  <a:pt x="852" y="12604"/>
                </a:lnTo>
                <a:lnTo>
                  <a:pt x="609" y="12799"/>
                </a:lnTo>
                <a:lnTo>
                  <a:pt x="511" y="12920"/>
                </a:lnTo>
                <a:lnTo>
                  <a:pt x="438" y="13042"/>
                </a:lnTo>
                <a:lnTo>
                  <a:pt x="365" y="13164"/>
                </a:lnTo>
                <a:lnTo>
                  <a:pt x="317" y="13285"/>
                </a:lnTo>
                <a:lnTo>
                  <a:pt x="244" y="13577"/>
                </a:lnTo>
                <a:lnTo>
                  <a:pt x="219" y="13869"/>
                </a:lnTo>
                <a:lnTo>
                  <a:pt x="244" y="14161"/>
                </a:lnTo>
                <a:lnTo>
                  <a:pt x="268" y="14453"/>
                </a:lnTo>
                <a:lnTo>
                  <a:pt x="341" y="14745"/>
                </a:lnTo>
                <a:lnTo>
                  <a:pt x="438" y="15013"/>
                </a:lnTo>
                <a:lnTo>
                  <a:pt x="536" y="15281"/>
                </a:lnTo>
                <a:lnTo>
                  <a:pt x="682" y="15524"/>
                </a:lnTo>
                <a:lnTo>
                  <a:pt x="852" y="15767"/>
                </a:lnTo>
                <a:lnTo>
                  <a:pt x="1022" y="16011"/>
                </a:lnTo>
                <a:lnTo>
                  <a:pt x="1241" y="16205"/>
                </a:lnTo>
                <a:lnTo>
                  <a:pt x="1460" y="16400"/>
                </a:lnTo>
                <a:lnTo>
                  <a:pt x="1704" y="16546"/>
                </a:lnTo>
                <a:lnTo>
                  <a:pt x="1971" y="16668"/>
                </a:lnTo>
                <a:lnTo>
                  <a:pt x="2190" y="16741"/>
                </a:lnTo>
                <a:lnTo>
                  <a:pt x="2434" y="16765"/>
                </a:lnTo>
                <a:lnTo>
                  <a:pt x="2653" y="16789"/>
                </a:lnTo>
                <a:lnTo>
                  <a:pt x="2896" y="16765"/>
                </a:lnTo>
                <a:lnTo>
                  <a:pt x="3115" y="16716"/>
                </a:lnTo>
                <a:lnTo>
                  <a:pt x="3334" y="16643"/>
                </a:lnTo>
                <a:lnTo>
                  <a:pt x="3529" y="16522"/>
                </a:lnTo>
                <a:lnTo>
                  <a:pt x="3723" y="16351"/>
                </a:lnTo>
                <a:lnTo>
                  <a:pt x="3869" y="16205"/>
                </a:lnTo>
                <a:lnTo>
                  <a:pt x="3991" y="16035"/>
                </a:lnTo>
                <a:lnTo>
                  <a:pt x="4113" y="15840"/>
                </a:lnTo>
                <a:lnTo>
                  <a:pt x="4210" y="15646"/>
                </a:lnTo>
                <a:lnTo>
                  <a:pt x="4405" y="15256"/>
                </a:lnTo>
                <a:lnTo>
                  <a:pt x="4575" y="14867"/>
                </a:lnTo>
                <a:lnTo>
                  <a:pt x="4697" y="14648"/>
                </a:lnTo>
                <a:lnTo>
                  <a:pt x="4818" y="14478"/>
                </a:lnTo>
                <a:lnTo>
                  <a:pt x="4940" y="14332"/>
                </a:lnTo>
                <a:lnTo>
                  <a:pt x="5086" y="14234"/>
                </a:lnTo>
                <a:lnTo>
                  <a:pt x="5232" y="14161"/>
                </a:lnTo>
                <a:lnTo>
                  <a:pt x="5402" y="14137"/>
                </a:lnTo>
                <a:lnTo>
                  <a:pt x="5621" y="14186"/>
                </a:lnTo>
                <a:lnTo>
                  <a:pt x="5840" y="14259"/>
                </a:lnTo>
                <a:lnTo>
                  <a:pt x="6010" y="14380"/>
                </a:lnTo>
                <a:lnTo>
                  <a:pt x="6181" y="14502"/>
                </a:lnTo>
                <a:lnTo>
                  <a:pt x="6327" y="14648"/>
                </a:lnTo>
                <a:lnTo>
                  <a:pt x="6473" y="14818"/>
                </a:lnTo>
                <a:lnTo>
                  <a:pt x="6740" y="15135"/>
                </a:lnTo>
                <a:lnTo>
                  <a:pt x="7032" y="15451"/>
                </a:lnTo>
                <a:lnTo>
                  <a:pt x="7154" y="15597"/>
                </a:lnTo>
                <a:lnTo>
                  <a:pt x="7324" y="15719"/>
                </a:lnTo>
                <a:lnTo>
                  <a:pt x="7641" y="15938"/>
                </a:lnTo>
                <a:lnTo>
                  <a:pt x="7957" y="16157"/>
                </a:lnTo>
                <a:lnTo>
                  <a:pt x="8273" y="16400"/>
                </a:lnTo>
                <a:lnTo>
                  <a:pt x="8298" y="16473"/>
                </a:lnTo>
                <a:lnTo>
                  <a:pt x="8346" y="16522"/>
                </a:lnTo>
                <a:lnTo>
                  <a:pt x="8395" y="16546"/>
                </a:lnTo>
                <a:lnTo>
                  <a:pt x="8468" y="16546"/>
                </a:lnTo>
                <a:lnTo>
                  <a:pt x="8784" y="16424"/>
                </a:lnTo>
                <a:lnTo>
                  <a:pt x="9052" y="16254"/>
                </a:lnTo>
                <a:lnTo>
                  <a:pt x="9587" y="15889"/>
                </a:lnTo>
                <a:lnTo>
                  <a:pt x="9879" y="15670"/>
                </a:lnTo>
                <a:lnTo>
                  <a:pt x="10147" y="15475"/>
                </a:lnTo>
                <a:lnTo>
                  <a:pt x="10390" y="15256"/>
                </a:lnTo>
                <a:lnTo>
                  <a:pt x="10634" y="15013"/>
                </a:lnTo>
                <a:lnTo>
                  <a:pt x="10828" y="14794"/>
                </a:lnTo>
                <a:lnTo>
                  <a:pt x="10999" y="14575"/>
                </a:lnTo>
                <a:lnTo>
                  <a:pt x="11145" y="14332"/>
                </a:lnTo>
                <a:lnTo>
                  <a:pt x="11242" y="14088"/>
                </a:lnTo>
                <a:lnTo>
                  <a:pt x="11339" y="13821"/>
                </a:lnTo>
                <a:lnTo>
                  <a:pt x="11388" y="13553"/>
                </a:lnTo>
                <a:lnTo>
                  <a:pt x="11388" y="13261"/>
                </a:lnTo>
                <a:lnTo>
                  <a:pt x="11339" y="12993"/>
                </a:lnTo>
                <a:lnTo>
                  <a:pt x="11315" y="12847"/>
                </a:lnTo>
                <a:lnTo>
                  <a:pt x="11242" y="12726"/>
                </a:lnTo>
                <a:lnTo>
                  <a:pt x="11169" y="12628"/>
                </a:lnTo>
                <a:lnTo>
                  <a:pt x="11096" y="12531"/>
                </a:lnTo>
                <a:lnTo>
                  <a:pt x="10877" y="12361"/>
                </a:lnTo>
                <a:lnTo>
                  <a:pt x="10658" y="12239"/>
                </a:lnTo>
                <a:lnTo>
                  <a:pt x="10390" y="12118"/>
                </a:lnTo>
                <a:lnTo>
                  <a:pt x="10147" y="12045"/>
                </a:lnTo>
                <a:lnTo>
                  <a:pt x="9879" y="11947"/>
                </a:lnTo>
                <a:lnTo>
                  <a:pt x="9636" y="11850"/>
                </a:lnTo>
                <a:lnTo>
                  <a:pt x="9466" y="11753"/>
                </a:lnTo>
                <a:lnTo>
                  <a:pt x="9320" y="11631"/>
                </a:lnTo>
                <a:lnTo>
                  <a:pt x="9222" y="11485"/>
                </a:lnTo>
                <a:lnTo>
                  <a:pt x="9149" y="11315"/>
                </a:lnTo>
                <a:lnTo>
                  <a:pt x="9125" y="11169"/>
                </a:lnTo>
                <a:lnTo>
                  <a:pt x="9101" y="10974"/>
                </a:lnTo>
                <a:lnTo>
                  <a:pt x="9125" y="10804"/>
                </a:lnTo>
                <a:lnTo>
                  <a:pt x="9149" y="10633"/>
                </a:lnTo>
                <a:lnTo>
                  <a:pt x="9198" y="10439"/>
                </a:lnTo>
                <a:lnTo>
                  <a:pt x="9271" y="10268"/>
                </a:lnTo>
                <a:lnTo>
                  <a:pt x="9466" y="9903"/>
                </a:lnTo>
                <a:lnTo>
                  <a:pt x="9685" y="9611"/>
                </a:lnTo>
                <a:lnTo>
                  <a:pt x="9928" y="9368"/>
                </a:lnTo>
                <a:lnTo>
                  <a:pt x="10074" y="9246"/>
                </a:lnTo>
                <a:lnTo>
                  <a:pt x="10244" y="9149"/>
                </a:lnTo>
                <a:lnTo>
                  <a:pt x="10415" y="9076"/>
                </a:lnTo>
                <a:lnTo>
                  <a:pt x="10609" y="9003"/>
                </a:lnTo>
                <a:lnTo>
                  <a:pt x="10804" y="8954"/>
                </a:lnTo>
                <a:lnTo>
                  <a:pt x="10999" y="8930"/>
                </a:lnTo>
                <a:lnTo>
                  <a:pt x="11193" y="8930"/>
                </a:lnTo>
                <a:lnTo>
                  <a:pt x="11388" y="8954"/>
                </a:lnTo>
                <a:lnTo>
                  <a:pt x="11583" y="8979"/>
                </a:lnTo>
                <a:lnTo>
                  <a:pt x="11729" y="9052"/>
                </a:lnTo>
                <a:lnTo>
                  <a:pt x="11875" y="9149"/>
                </a:lnTo>
                <a:lnTo>
                  <a:pt x="11996" y="9271"/>
                </a:lnTo>
                <a:lnTo>
                  <a:pt x="12118" y="9417"/>
                </a:lnTo>
                <a:lnTo>
                  <a:pt x="12215" y="9563"/>
                </a:lnTo>
                <a:lnTo>
                  <a:pt x="12361" y="9903"/>
                </a:lnTo>
                <a:lnTo>
                  <a:pt x="12580" y="10390"/>
                </a:lnTo>
                <a:lnTo>
                  <a:pt x="12702" y="10633"/>
                </a:lnTo>
                <a:lnTo>
                  <a:pt x="12824" y="10828"/>
                </a:lnTo>
                <a:lnTo>
                  <a:pt x="12994" y="11023"/>
                </a:lnTo>
                <a:lnTo>
                  <a:pt x="13189" y="11169"/>
                </a:lnTo>
                <a:lnTo>
                  <a:pt x="13310" y="11217"/>
                </a:lnTo>
                <a:lnTo>
                  <a:pt x="13432" y="11266"/>
                </a:lnTo>
                <a:lnTo>
                  <a:pt x="13554" y="11290"/>
                </a:lnTo>
                <a:lnTo>
                  <a:pt x="13724" y="11315"/>
                </a:lnTo>
                <a:lnTo>
                  <a:pt x="13870" y="11315"/>
                </a:lnTo>
                <a:lnTo>
                  <a:pt x="14016" y="11290"/>
                </a:lnTo>
                <a:lnTo>
                  <a:pt x="14186" y="11266"/>
                </a:lnTo>
                <a:lnTo>
                  <a:pt x="14332" y="11217"/>
                </a:lnTo>
                <a:lnTo>
                  <a:pt x="14600" y="11071"/>
                </a:lnTo>
                <a:lnTo>
                  <a:pt x="14867" y="10877"/>
                </a:lnTo>
                <a:lnTo>
                  <a:pt x="15111" y="10682"/>
                </a:lnTo>
                <a:lnTo>
                  <a:pt x="15330" y="10439"/>
                </a:lnTo>
                <a:lnTo>
                  <a:pt x="15549" y="10195"/>
                </a:lnTo>
                <a:lnTo>
                  <a:pt x="15719" y="9952"/>
                </a:lnTo>
                <a:lnTo>
                  <a:pt x="16352" y="9027"/>
                </a:lnTo>
                <a:lnTo>
                  <a:pt x="16473" y="8833"/>
                </a:lnTo>
                <a:lnTo>
                  <a:pt x="16619" y="8614"/>
                </a:lnTo>
                <a:lnTo>
                  <a:pt x="16692" y="8395"/>
                </a:lnTo>
                <a:lnTo>
                  <a:pt x="16717" y="8273"/>
                </a:lnTo>
                <a:lnTo>
                  <a:pt x="16717" y="8151"/>
                </a:lnTo>
                <a:lnTo>
                  <a:pt x="16717" y="8127"/>
                </a:lnTo>
                <a:lnTo>
                  <a:pt x="16717" y="8078"/>
                </a:lnTo>
                <a:lnTo>
                  <a:pt x="16717" y="8005"/>
                </a:lnTo>
                <a:lnTo>
                  <a:pt x="16692" y="7957"/>
                </a:lnTo>
                <a:lnTo>
                  <a:pt x="16644" y="7908"/>
                </a:lnTo>
                <a:lnTo>
                  <a:pt x="16327" y="7640"/>
                </a:lnTo>
                <a:lnTo>
                  <a:pt x="16011" y="7348"/>
                </a:lnTo>
                <a:lnTo>
                  <a:pt x="15451" y="6740"/>
                </a:lnTo>
                <a:lnTo>
                  <a:pt x="15232" y="6521"/>
                </a:lnTo>
                <a:lnTo>
                  <a:pt x="14989" y="6302"/>
                </a:lnTo>
                <a:lnTo>
                  <a:pt x="14527" y="5888"/>
                </a:lnTo>
                <a:lnTo>
                  <a:pt x="14381" y="5742"/>
                </a:lnTo>
                <a:lnTo>
                  <a:pt x="14283" y="5572"/>
                </a:lnTo>
                <a:lnTo>
                  <a:pt x="14210" y="5402"/>
                </a:lnTo>
                <a:lnTo>
                  <a:pt x="14162" y="5231"/>
                </a:lnTo>
                <a:lnTo>
                  <a:pt x="14162" y="5061"/>
                </a:lnTo>
                <a:lnTo>
                  <a:pt x="14186" y="4866"/>
                </a:lnTo>
                <a:lnTo>
                  <a:pt x="14259" y="4696"/>
                </a:lnTo>
                <a:lnTo>
                  <a:pt x="14381" y="4526"/>
                </a:lnTo>
                <a:lnTo>
                  <a:pt x="14478" y="4428"/>
                </a:lnTo>
                <a:lnTo>
                  <a:pt x="14600" y="4355"/>
                </a:lnTo>
                <a:lnTo>
                  <a:pt x="14746" y="4283"/>
                </a:lnTo>
                <a:lnTo>
                  <a:pt x="14892" y="4234"/>
                </a:lnTo>
                <a:lnTo>
                  <a:pt x="15476" y="4039"/>
                </a:lnTo>
                <a:lnTo>
                  <a:pt x="15719" y="3942"/>
                </a:lnTo>
                <a:lnTo>
                  <a:pt x="15938" y="3820"/>
                </a:lnTo>
                <a:lnTo>
                  <a:pt x="16108" y="3674"/>
                </a:lnTo>
                <a:lnTo>
                  <a:pt x="16230" y="3504"/>
                </a:lnTo>
                <a:lnTo>
                  <a:pt x="16352" y="3334"/>
                </a:lnTo>
                <a:lnTo>
                  <a:pt x="16425" y="3139"/>
                </a:lnTo>
                <a:lnTo>
                  <a:pt x="16473" y="2920"/>
                </a:lnTo>
                <a:lnTo>
                  <a:pt x="16498" y="2701"/>
                </a:lnTo>
                <a:lnTo>
                  <a:pt x="16522" y="2482"/>
                </a:lnTo>
                <a:lnTo>
                  <a:pt x="16498" y="2263"/>
                </a:lnTo>
                <a:lnTo>
                  <a:pt x="16449" y="2044"/>
                </a:lnTo>
                <a:lnTo>
                  <a:pt x="16376" y="1825"/>
                </a:lnTo>
                <a:lnTo>
                  <a:pt x="16303" y="1606"/>
                </a:lnTo>
                <a:lnTo>
                  <a:pt x="16206" y="1387"/>
                </a:lnTo>
                <a:lnTo>
                  <a:pt x="16084" y="1192"/>
                </a:lnTo>
                <a:lnTo>
                  <a:pt x="15938" y="998"/>
                </a:lnTo>
                <a:lnTo>
                  <a:pt x="15768" y="779"/>
                </a:lnTo>
                <a:lnTo>
                  <a:pt x="15573" y="608"/>
                </a:lnTo>
                <a:lnTo>
                  <a:pt x="15354" y="462"/>
                </a:lnTo>
                <a:lnTo>
                  <a:pt x="15111" y="341"/>
                </a:lnTo>
                <a:lnTo>
                  <a:pt x="14892" y="268"/>
                </a:lnTo>
                <a:lnTo>
                  <a:pt x="14648" y="195"/>
                </a:lnTo>
                <a:lnTo>
                  <a:pt x="14137" y="195"/>
                </a:lnTo>
                <a:lnTo>
                  <a:pt x="13894" y="219"/>
                </a:lnTo>
                <a:lnTo>
                  <a:pt x="13675" y="292"/>
                </a:lnTo>
                <a:lnTo>
                  <a:pt x="13432" y="389"/>
                </a:lnTo>
                <a:lnTo>
                  <a:pt x="13213" y="535"/>
                </a:lnTo>
                <a:lnTo>
                  <a:pt x="13018" y="681"/>
                </a:lnTo>
                <a:lnTo>
                  <a:pt x="12848" y="876"/>
                </a:lnTo>
                <a:lnTo>
                  <a:pt x="12702" y="1095"/>
                </a:lnTo>
                <a:lnTo>
                  <a:pt x="12580" y="1338"/>
                </a:lnTo>
                <a:lnTo>
                  <a:pt x="12459" y="1630"/>
                </a:lnTo>
                <a:lnTo>
                  <a:pt x="12337" y="1898"/>
                </a:lnTo>
                <a:lnTo>
                  <a:pt x="12191" y="2166"/>
                </a:lnTo>
                <a:lnTo>
                  <a:pt x="12118" y="2287"/>
                </a:lnTo>
                <a:lnTo>
                  <a:pt x="12021" y="2385"/>
                </a:lnTo>
                <a:lnTo>
                  <a:pt x="11850" y="2531"/>
                </a:lnTo>
                <a:lnTo>
                  <a:pt x="11680" y="2579"/>
                </a:lnTo>
                <a:lnTo>
                  <a:pt x="11510" y="2604"/>
                </a:lnTo>
                <a:lnTo>
                  <a:pt x="11339" y="2579"/>
                </a:lnTo>
                <a:lnTo>
                  <a:pt x="11169" y="2506"/>
                </a:lnTo>
                <a:lnTo>
                  <a:pt x="10999" y="2433"/>
                </a:lnTo>
                <a:lnTo>
                  <a:pt x="10853" y="2312"/>
                </a:lnTo>
                <a:lnTo>
                  <a:pt x="10707" y="2190"/>
                </a:lnTo>
                <a:lnTo>
                  <a:pt x="10488" y="1947"/>
                </a:lnTo>
                <a:lnTo>
                  <a:pt x="10269" y="1679"/>
                </a:lnTo>
                <a:lnTo>
                  <a:pt x="9855" y="1168"/>
                </a:lnTo>
                <a:lnTo>
                  <a:pt x="9636" y="900"/>
                </a:lnTo>
                <a:lnTo>
                  <a:pt x="9417" y="657"/>
                </a:lnTo>
                <a:lnTo>
                  <a:pt x="9174" y="414"/>
                </a:lnTo>
                <a:lnTo>
                  <a:pt x="8906" y="219"/>
                </a:lnTo>
                <a:lnTo>
                  <a:pt x="8857" y="122"/>
                </a:lnTo>
                <a:lnTo>
                  <a:pt x="8784" y="24"/>
                </a:lnTo>
                <a:lnTo>
                  <a:pt x="866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9" name="Google Shape;2459;p49"/>
          <p:cNvSpPr/>
          <p:nvPr/>
        </p:nvSpPr>
        <p:spPr>
          <a:xfrm>
            <a:off x="3590528" y="1600438"/>
            <a:ext cx="260637" cy="354297"/>
          </a:xfrm>
          <a:custGeom>
            <a:avLst/>
            <a:gdLst/>
            <a:ahLst/>
            <a:cxnLst/>
            <a:rect l="l" t="t" r="r" b="b"/>
            <a:pathLst>
              <a:path w="15233" h="20707" extrusionOk="0">
                <a:moveTo>
                  <a:pt x="5330" y="122"/>
                </a:moveTo>
                <a:lnTo>
                  <a:pt x="4916" y="170"/>
                </a:lnTo>
                <a:lnTo>
                  <a:pt x="4551" y="219"/>
                </a:lnTo>
                <a:lnTo>
                  <a:pt x="4162" y="292"/>
                </a:lnTo>
                <a:lnTo>
                  <a:pt x="3797" y="389"/>
                </a:lnTo>
                <a:lnTo>
                  <a:pt x="3432" y="511"/>
                </a:lnTo>
                <a:lnTo>
                  <a:pt x="3042" y="657"/>
                </a:lnTo>
                <a:lnTo>
                  <a:pt x="2872" y="754"/>
                </a:lnTo>
                <a:lnTo>
                  <a:pt x="2775" y="827"/>
                </a:lnTo>
                <a:lnTo>
                  <a:pt x="2726" y="900"/>
                </a:lnTo>
                <a:lnTo>
                  <a:pt x="2702" y="925"/>
                </a:lnTo>
                <a:lnTo>
                  <a:pt x="2702" y="973"/>
                </a:lnTo>
                <a:lnTo>
                  <a:pt x="2726" y="1022"/>
                </a:lnTo>
                <a:lnTo>
                  <a:pt x="2750" y="1046"/>
                </a:lnTo>
                <a:lnTo>
                  <a:pt x="2848" y="1071"/>
                </a:lnTo>
                <a:lnTo>
                  <a:pt x="3018" y="1071"/>
                </a:lnTo>
                <a:lnTo>
                  <a:pt x="3115" y="1046"/>
                </a:lnTo>
                <a:lnTo>
                  <a:pt x="3432" y="900"/>
                </a:lnTo>
                <a:lnTo>
                  <a:pt x="3845" y="754"/>
                </a:lnTo>
                <a:lnTo>
                  <a:pt x="4283" y="633"/>
                </a:lnTo>
                <a:lnTo>
                  <a:pt x="4721" y="584"/>
                </a:lnTo>
                <a:lnTo>
                  <a:pt x="5159" y="511"/>
                </a:lnTo>
                <a:lnTo>
                  <a:pt x="6084" y="511"/>
                </a:lnTo>
                <a:lnTo>
                  <a:pt x="6546" y="584"/>
                </a:lnTo>
                <a:lnTo>
                  <a:pt x="6984" y="681"/>
                </a:lnTo>
                <a:lnTo>
                  <a:pt x="7447" y="803"/>
                </a:lnTo>
                <a:lnTo>
                  <a:pt x="7885" y="949"/>
                </a:lnTo>
                <a:lnTo>
                  <a:pt x="8761" y="1265"/>
                </a:lnTo>
                <a:lnTo>
                  <a:pt x="9539" y="1533"/>
                </a:lnTo>
                <a:lnTo>
                  <a:pt x="10318" y="1776"/>
                </a:lnTo>
                <a:lnTo>
                  <a:pt x="10731" y="1874"/>
                </a:lnTo>
                <a:lnTo>
                  <a:pt x="11121" y="1947"/>
                </a:lnTo>
                <a:lnTo>
                  <a:pt x="11534" y="2020"/>
                </a:lnTo>
                <a:lnTo>
                  <a:pt x="11948" y="2044"/>
                </a:lnTo>
                <a:lnTo>
                  <a:pt x="12337" y="2044"/>
                </a:lnTo>
                <a:lnTo>
                  <a:pt x="12727" y="2020"/>
                </a:lnTo>
                <a:lnTo>
                  <a:pt x="13116" y="1971"/>
                </a:lnTo>
                <a:lnTo>
                  <a:pt x="13481" y="1898"/>
                </a:lnTo>
                <a:lnTo>
                  <a:pt x="13749" y="1825"/>
                </a:lnTo>
                <a:lnTo>
                  <a:pt x="13992" y="1703"/>
                </a:lnTo>
                <a:lnTo>
                  <a:pt x="14454" y="1460"/>
                </a:lnTo>
                <a:lnTo>
                  <a:pt x="14357" y="1703"/>
                </a:lnTo>
                <a:lnTo>
                  <a:pt x="14065" y="2214"/>
                </a:lnTo>
                <a:lnTo>
                  <a:pt x="13943" y="2458"/>
                </a:lnTo>
                <a:lnTo>
                  <a:pt x="13797" y="2725"/>
                </a:lnTo>
                <a:lnTo>
                  <a:pt x="13238" y="4112"/>
                </a:lnTo>
                <a:lnTo>
                  <a:pt x="12921" y="4794"/>
                </a:lnTo>
                <a:lnTo>
                  <a:pt x="12605" y="5451"/>
                </a:lnTo>
                <a:lnTo>
                  <a:pt x="12581" y="5548"/>
                </a:lnTo>
                <a:lnTo>
                  <a:pt x="12581" y="5621"/>
                </a:lnTo>
                <a:lnTo>
                  <a:pt x="12605" y="5670"/>
                </a:lnTo>
                <a:lnTo>
                  <a:pt x="12654" y="5718"/>
                </a:lnTo>
                <a:lnTo>
                  <a:pt x="12629" y="5816"/>
                </a:lnTo>
                <a:lnTo>
                  <a:pt x="12654" y="5913"/>
                </a:lnTo>
                <a:lnTo>
                  <a:pt x="12946" y="6326"/>
                </a:lnTo>
                <a:lnTo>
                  <a:pt x="13238" y="6764"/>
                </a:lnTo>
                <a:lnTo>
                  <a:pt x="13554" y="7178"/>
                </a:lnTo>
                <a:lnTo>
                  <a:pt x="13895" y="7543"/>
                </a:lnTo>
                <a:lnTo>
                  <a:pt x="14527" y="8176"/>
                </a:lnTo>
                <a:lnTo>
                  <a:pt x="14625" y="8297"/>
                </a:lnTo>
                <a:lnTo>
                  <a:pt x="14260" y="8516"/>
                </a:lnTo>
                <a:lnTo>
                  <a:pt x="13870" y="8687"/>
                </a:lnTo>
                <a:lnTo>
                  <a:pt x="13505" y="8833"/>
                </a:lnTo>
                <a:lnTo>
                  <a:pt x="13116" y="8930"/>
                </a:lnTo>
                <a:lnTo>
                  <a:pt x="12727" y="9003"/>
                </a:lnTo>
                <a:lnTo>
                  <a:pt x="12313" y="9027"/>
                </a:lnTo>
                <a:lnTo>
                  <a:pt x="11875" y="9052"/>
                </a:lnTo>
                <a:lnTo>
                  <a:pt x="11461" y="9027"/>
                </a:lnTo>
                <a:lnTo>
                  <a:pt x="11023" y="9003"/>
                </a:lnTo>
                <a:lnTo>
                  <a:pt x="10610" y="8954"/>
                </a:lnTo>
                <a:lnTo>
                  <a:pt x="10196" y="8881"/>
                </a:lnTo>
                <a:lnTo>
                  <a:pt x="9783" y="8784"/>
                </a:lnTo>
                <a:lnTo>
                  <a:pt x="8955" y="8565"/>
                </a:lnTo>
                <a:lnTo>
                  <a:pt x="8177" y="8297"/>
                </a:lnTo>
                <a:lnTo>
                  <a:pt x="7544" y="8103"/>
                </a:lnTo>
                <a:lnTo>
                  <a:pt x="6838" y="7884"/>
                </a:lnTo>
                <a:lnTo>
                  <a:pt x="6449" y="7786"/>
                </a:lnTo>
                <a:lnTo>
                  <a:pt x="6084" y="7713"/>
                </a:lnTo>
                <a:lnTo>
                  <a:pt x="5695" y="7640"/>
                </a:lnTo>
                <a:lnTo>
                  <a:pt x="5305" y="7592"/>
                </a:lnTo>
                <a:lnTo>
                  <a:pt x="4940" y="7567"/>
                </a:lnTo>
                <a:lnTo>
                  <a:pt x="4575" y="7567"/>
                </a:lnTo>
                <a:lnTo>
                  <a:pt x="4210" y="7616"/>
                </a:lnTo>
                <a:lnTo>
                  <a:pt x="3845" y="7689"/>
                </a:lnTo>
                <a:lnTo>
                  <a:pt x="3529" y="7811"/>
                </a:lnTo>
                <a:lnTo>
                  <a:pt x="3213" y="7957"/>
                </a:lnTo>
                <a:lnTo>
                  <a:pt x="2921" y="8176"/>
                </a:lnTo>
                <a:lnTo>
                  <a:pt x="2799" y="8297"/>
                </a:lnTo>
                <a:lnTo>
                  <a:pt x="2677" y="8443"/>
                </a:lnTo>
                <a:lnTo>
                  <a:pt x="2653" y="8492"/>
                </a:lnTo>
                <a:lnTo>
                  <a:pt x="2629" y="8541"/>
                </a:lnTo>
                <a:lnTo>
                  <a:pt x="2653" y="8589"/>
                </a:lnTo>
                <a:lnTo>
                  <a:pt x="2677" y="8638"/>
                </a:lnTo>
                <a:lnTo>
                  <a:pt x="2702" y="8662"/>
                </a:lnTo>
                <a:lnTo>
                  <a:pt x="2750" y="8687"/>
                </a:lnTo>
                <a:lnTo>
                  <a:pt x="2799" y="8687"/>
                </a:lnTo>
                <a:lnTo>
                  <a:pt x="2848" y="8662"/>
                </a:lnTo>
                <a:lnTo>
                  <a:pt x="3213" y="8443"/>
                </a:lnTo>
                <a:lnTo>
                  <a:pt x="3553" y="8273"/>
                </a:lnTo>
                <a:lnTo>
                  <a:pt x="3918" y="8176"/>
                </a:lnTo>
                <a:lnTo>
                  <a:pt x="4283" y="8078"/>
                </a:lnTo>
                <a:lnTo>
                  <a:pt x="4648" y="8054"/>
                </a:lnTo>
                <a:lnTo>
                  <a:pt x="5038" y="8054"/>
                </a:lnTo>
                <a:lnTo>
                  <a:pt x="5403" y="8078"/>
                </a:lnTo>
                <a:lnTo>
                  <a:pt x="5768" y="8127"/>
                </a:lnTo>
                <a:lnTo>
                  <a:pt x="6157" y="8200"/>
                </a:lnTo>
                <a:lnTo>
                  <a:pt x="6522" y="8297"/>
                </a:lnTo>
                <a:lnTo>
                  <a:pt x="7276" y="8516"/>
                </a:lnTo>
                <a:lnTo>
                  <a:pt x="8031" y="8760"/>
                </a:lnTo>
                <a:lnTo>
                  <a:pt x="8761" y="8979"/>
                </a:lnTo>
                <a:lnTo>
                  <a:pt x="9564" y="9198"/>
                </a:lnTo>
                <a:lnTo>
                  <a:pt x="10391" y="9368"/>
                </a:lnTo>
                <a:lnTo>
                  <a:pt x="10804" y="9441"/>
                </a:lnTo>
                <a:lnTo>
                  <a:pt x="11218" y="9490"/>
                </a:lnTo>
                <a:lnTo>
                  <a:pt x="11632" y="9514"/>
                </a:lnTo>
                <a:lnTo>
                  <a:pt x="12459" y="9514"/>
                </a:lnTo>
                <a:lnTo>
                  <a:pt x="12848" y="9465"/>
                </a:lnTo>
                <a:lnTo>
                  <a:pt x="13238" y="9392"/>
                </a:lnTo>
                <a:lnTo>
                  <a:pt x="13603" y="9295"/>
                </a:lnTo>
                <a:lnTo>
                  <a:pt x="13968" y="9173"/>
                </a:lnTo>
                <a:lnTo>
                  <a:pt x="14308" y="9003"/>
                </a:lnTo>
                <a:lnTo>
                  <a:pt x="14649" y="8833"/>
                </a:lnTo>
                <a:lnTo>
                  <a:pt x="14990" y="8614"/>
                </a:lnTo>
                <a:lnTo>
                  <a:pt x="15063" y="8614"/>
                </a:lnTo>
                <a:lnTo>
                  <a:pt x="15111" y="8589"/>
                </a:lnTo>
                <a:lnTo>
                  <a:pt x="15160" y="8565"/>
                </a:lnTo>
                <a:lnTo>
                  <a:pt x="15209" y="8516"/>
                </a:lnTo>
                <a:lnTo>
                  <a:pt x="15233" y="8443"/>
                </a:lnTo>
                <a:lnTo>
                  <a:pt x="15233" y="8370"/>
                </a:lnTo>
                <a:lnTo>
                  <a:pt x="15209" y="8273"/>
                </a:lnTo>
                <a:lnTo>
                  <a:pt x="15184" y="8200"/>
                </a:lnTo>
                <a:lnTo>
                  <a:pt x="15087" y="8054"/>
                </a:lnTo>
                <a:lnTo>
                  <a:pt x="14941" y="7884"/>
                </a:lnTo>
                <a:lnTo>
                  <a:pt x="14625" y="7592"/>
                </a:lnTo>
                <a:lnTo>
                  <a:pt x="14381" y="7373"/>
                </a:lnTo>
                <a:lnTo>
                  <a:pt x="14187" y="7178"/>
                </a:lnTo>
                <a:lnTo>
                  <a:pt x="14016" y="6959"/>
                </a:lnTo>
                <a:lnTo>
                  <a:pt x="13700" y="6545"/>
                </a:lnTo>
                <a:lnTo>
                  <a:pt x="13359" y="6108"/>
                </a:lnTo>
                <a:lnTo>
                  <a:pt x="13165" y="5913"/>
                </a:lnTo>
                <a:lnTo>
                  <a:pt x="12970" y="5743"/>
                </a:lnTo>
                <a:lnTo>
                  <a:pt x="12970" y="5718"/>
                </a:lnTo>
                <a:lnTo>
                  <a:pt x="12994" y="5694"/>
                </a:lnTo>
                <a:lnTo>
                  <a:pt x="13359" y="4940"/>
                </a:lnTo>
                <a:lnTo>
                  <a:pt x="13676" y="4161"/>
                </a:lnTo>
                <a:lnTo>
                  <a:pt x="14333" y="2628"/>
                </a:lnTo>
                <a:lnTo>
                  <a:pt x="14479" y="2336"/>
                </a:lnTo>
                <a:lnTo>
                  <a:pt x="14698" y="1971"/>
                </a:lnTo>
                <a:lnTo>
                  <a:pt x="14795" y="1776"/>
                </a:lnTo>
                <a:lnTo>
                  <a:pt x="14868" y="1557"/>
                </a:lnTo>
                <a:lnTo>
                  <a:pt x="14917" y="1363"/>
                </a:lnTo>
                <a:lnTo>
                  <a:pt x="14917" y="1192"/>
                </a:lnTo>
                <a:lnTo>
                  <a:pt x="14965" y="1144"/>
                </a:lnTo>
                <a:lnTo>
                  <a:pt x="14965" y="1071"/>
                </a:lnTo>
                <a:lnTo>
                  <a:pt x="14965" y="998"/>
                </a:lnTo>
                <a:lnTo>
                  <a:pt x="14917" y="925"/>
                </a:lnTo>
                <a:lnTo>
                  <a:pt x="14868" y="876"/>
                </a:lnTo>
                <a:lnTo>
                  <a:pt x="14795" y="827"/>
                </a:lnTo>
                <a:lnTo>
                  <a:pt x="14722" y="827"/>
                </a:lnTo>
                <a:lnTo>
                  <a:pt x="14625" y="852"/>
                </a:lnTo>
                <a:lnTo>
                  <a:pt x="14284" y="1022"/>
                </a:lnTo>
                <a:lnTo>
                  <a:pt x="13943" y="1217"/>
                </a:lnTo>
                <a:lnTo>
                  <a:pt x="13578" y="1387"/>
                </a:lnTo>
                <a:lnTo>
                  <a:pt x="13408" y="1460"/>
                </a:lnTo>
                <a:lnTo>
                  <a:pt x="13213" y="1509"/>
                </a:lnTo>
                <a:lnTo>
                  <a:pt x="12751" y="1582"/>
                </a:lnTo>
                <a:lnTo>
                  <a:pt x="12289" y="1606"/>
                </a:lnTo>
                <a:lnTo>
                  <a:pt x="11826" y="1582"/>
                </a:lnTo>
                <a:lnTo>
                  <a:pt x="11364" y="1557"/>
                </a:lnTo>
                <a:lnTo>
                  <a:pt x="10926" y="1484"/>
                </a:lnTo>
                <a:lnTo>
                  <a:pt x="10512" y="1387"/>
                </a:lnTo>
                <a:lnTo>
                  <a:pt x="10123" y="1265"/>
                </a:lnTo>
                <a:lnTo>
                  <a:pt x="9710" y="1144"/>
                </a:lnTo>
                <a:lnTo>
                  <a:pt x="8907" y="876"/>
                </a:lnTo>
                <a:lnTo>
                  <a:pt x="8104" y="584"/>
                </a:lnTo>
                <a:lnTo>
                  <a:pt x="7714" y="462"/>
                </a:lnTo>
                <a:lnTo>
                  <a:pt x="7325" y="341"/>
                </a:lnTo>
                <a:lnTo>
                  <a:pt x="6936" y="268"/>
                </a:lnTo>
                <a:lnTo>
                  <a:pt x="6522" y="195"/>
                </a:lnTo>
                <a:lnTo>
                  <a:pt x="6133" y="146"/>
                </a:lnTo>
                <a:lnTo>
                  <a:pt x="5743" y="122"/>
                </a:lnTo>
                <a:close/>
                <a:moveTo>
                  <a:pt x="1388" y="438"/>
                </a:moveTo>
                <a:lnTo>
                  <a:pt x="1461" y="487"/>
                </a:lnTo>
                <a:lnTo>
                  <a:pt x="1558" y="535"/>
                </a:lnTo>
                <a:lnTo>
                  <a:pt x="1704" y="657"/>
                </a:lnTo>
                <a:lnTo>
                  <a:pt x="1510" y="803"/>
                </a:lnTo>
                <a:lnTo>
                  <a:pt x="1218" y="1022"/>
                </a:lnTo>
                <a:lnTo>
                  <a:pt x="1120" y="1095"/>
                </a:lnTo>
                <a:lnTo>
                  <a:pt x="1072" y="1119"/>
                </a:lnTo>
                <a:lnTo>
                  <a:pt x="1047" y="1144"/>
                </a:lnTo>
                <a:lnTo>
                  <a:pt x="1023" y="1168"/>
                </a:lnTo>
                <a:lnTo>
                  <a:pt x="1047" y="1217"/>
                </a:lnTo>
                <a:lnTo>
                  <a:pt x="1072" y="1290"/>
                </a:lnTo>
                <a:lnTo>
                  <a:pt x="1120" y="1338"/>
                </a:lnTo>
                <a:lnTo>
                  <a:pt x="1266" y="1338"/>
                </a:lnTo>
                <a:lnTo>
                  <a:pt x="1364" y="1314"/>
                </a:lnTo>
                <a:lnTo>
                  <a:pt x="1437" y="1265"/>
                </a:lnTo>
                <a:lnTo>
                  <a:pt x="1656" y="1144"/>
                </a:lnTo>
                <a:lnTo>
                  <a:pt x="1826" y="998"/>
                </a:lnTo>
                <a:lnTo>
                  <a:pt x="1899" y="973"/>
                </a:lnTo>
                <a:lnTo>
                  <a:pt x="1923" y="1046"/>
                </a:lnTo>
                <a:lnTo>
                  <a:pt x="1972" y="1217"/>
                </a:lnTo>
                <a:lnTo>
                  <a:pt x="1826" y="1265"/>
                </a:lnTo>
                <a:lnTo>
                  <a:pt x="1680" y="1387"/>
                </a:lnTo>
                <a:lnTo>
                  <a:pt x="1388" y="1630"/>
                </a:lnTo>
                <a:lnTo>
                  <a:pt x="1145" y="1898"/>
                </a:lnTo>
                <a:lnTo>
                  <a:pt x="1023" y="2093"/>
                </a:lnTo>
                <a:lnTo>
                  <a:pt x="1023" y="2117"/>
                </a:lnTo>
                <a:lnTo>
                  <a:pt x="1023" y="2141"/>
                </a:lnTo>
                <a:lnTo>
                  <a:pt x="1047" y="2166"/>
                </a:lnTo>
                <a:lnTo>
                  <a:pt x="1096" y="2166"/>
                </a:lnTo>
                <a:lnTo>
                  <a:pt x="1193" y="2141"/>
                </a:lnTo>
                <a:lnTo>
                  <a:pt x="1291" y="2093"/>
                </a:lnTo>
                <a:lnTo>
                  <a:pt x="1461" y="1995"/>
                </a:lnTo>
                <a:lnTo>
                  <a:pt x="1826" y="1728"/>
                </a:lnTo>
                <a:lnTo>
                  <a:pt x="1996" y="1630"/>
                </a:lnTo>
                <a:lnTo>
                  <a:pt x="1996" y="1655"/>
                </a:lnTo>
                <a:lnTo>
                  <a:pt x="1923" y="2044"/>
                </a:lnTo>
                <a:lnTo>
                  <a:pt x="1777" y="2117"/>
                </a:lnTo>
                <a:lnTo>
                  <a:pt x="1656" y="2214"/>
                </a:lnTo>
                <a:lnTo>
                  <a:pt x="1315" y="2458"/>
                </a:lnTo>
                <a:lnTo>
                  <a:pt x="1193" y="2579"/>
                </a:lnTo>
                <a:lnTo>
                  <a:pt x="1120" y="2652"/>
                </a:lnTo>
                <a:lnTo>
                  <a:pt x="1096" y="2725"/>
                </a:lnTo>
                <a:lnTo>
                  <a:pt x="1096" y="2774"/>
                </a:lnTo>
                <a:lnTo>
                  <a:pt x="1120" y="2823"/>
                </a:lnTo>
                <a:lnTo>
                  <a:pt x="1193" y="2847"/>
                </a:lnTo>
                <a:lnTo>
                  <a:pt x="1291" y="2847"/>
                </a:lnTo>
                <a:lnTo>
                  <a:pt x="1461" y="2774"/>
                </a:lnTo>
                <a:lnTo>
                  <a:pt x="1631" y="2677"/>
                </a:lnTo>
                <a:lnTo>
                  <a:pt x="1777" y="2604"/>
                </a:lnTo>
                <a:lnTo>
                  <a:pt x="1874" y="2531"/>
                </a:lnTo>
                <a:lnTo>
                  <a:pt x="1874" y="2823"/>
                </a:lnTo>
                <a:lnTo>
                  <a:pt x="1874" y="2920"/>
                </a:lnTo>
                <a:lnTo>
                  <a:pt x="1364" y="3285"/>
                </a:lnTo>
                <a:lnTo>
                  <a:pt x="1169" y="3455"/>
                </a:lnTo>
                <a:lnTo>
                  <a:pt x="1072" y="3553"/>
                </a:lnTo>
                <a:lnTo>
                  <a:pt x="1023" y="3650"/>
                </a:lnTo>
                <a:lnTo>
                  <a:pt x="999" y="3699"/>
                </a:lnTo>
                <a:lnTo>
                  <a:pt x="1023" y="3723"/>
                </a:lnTo>
                <a:lnTo>
                  <a:pt x="1072" y="3747"/>
                </a:lnTo>
                <a:lnTo>
                  <a:pt x="1193" y="3723"/>
                </a:lnTo>
                <a:lnTo>
                  <a:pt x="1339" y="3674"/>
                </a:lnTo>
                <a:lnTo>
                  <a:pt x="1583" y="3528"/>
                </a:lnTo>
                <a:lnTo>
                  <a:pt x="1874" y="3334"/>
                </a:lnTo>
                <a:lnTo>
                  <a:pt x="1874" y="3772"/>
                </a:lnTo>
                <a:lnTo>
                  <a:pt x="1704" y="3869"/>
                </a:lnTo>
                <a:lnTo>
                  <a:pt x="1534" y="3966"/>
                </a:lnTo>
                <a:lnTo>
                  <a:pt x="1266" y="4137"/>
                </a:lnTo>
                <a:lnTo>
                  <a:pt x="1145" y="4258"/>
                </a:lnTo>
                <a:lnTo>
                  <a:pt x="1096" y="4307"/>
                </a:lnTo>
                <a:lnTo>
                  <a:pt x="1047" y="4380"/>
                </a:lnTo>
                <a:lnTo>
                  <a:pt x="1047" y="4429"/>
                </a:lnTo>
                <a:lnTo>
                  <a:pt x="1096" y="4477"/>
                </a:lnTo>
                <a:lnTo>
                  <a:pt x="1242" y="4477"/>
                </a:lnTo>
                <a:lnTo>
                  <a:pt x="1388" y="4453"/>
                </a:lnTo>
                <a:lnTo>
                  <a:pt x="1680" y="4331"/>
                </a:lnTo>
                <a:lnTo>
                  <a:pt x="1874" y="4258"/>
                </a:lnTo>
                <a:lnTo>
                  <a:pt x="1874" y="4623"/>
                </a:lnTo>
                <a:lnTo>
                  <a:pt x="1680" y="4721"/>
                </a:lnTo>
                <a:lnTo>
                  <a:pt x="1485" y="4818"/>
                </a:lnTo>
                <a:lnTo>
                  <a:pt x="1218" y="4988"/>
                </a:lnTo>
                <a:lnTo>
                  <a:pt x="1096" y="5086"/>
                </a:lnTo>
                <a:lnTo>
                  <a:pt x="999" y="5183"/>
                </a:lnTo>
                <a:lnTo>
                  <a:pt x="999" y="5232"/>
                </a:lnTo>
                <a:lnTo>
                  <a:pt x="974" y="5256"/>
                </a:lnTo>
                <a:lnTo>
                  <a:pt x="1023" y="5329"/>
                </a:lnTo>
                <a:lnTo>
                  <a:pt x="1072" y="5378"/>
                </a:lnTo>
                <a:lnTo>
                  <a:pt x="1145" y="5378"/>
                </a:lnTo>
                <a:lnTo>
                  <a:pt x="1388" y="5280"/>
                </a:lnTo>
                <a:lnTo>
                  <a:pt x="1607" y="5159"/>
                </a:lnTo>
                <a:lnTo>
                  <a:pt x="1874" y="5037"/>
                </a:lnTo>
                <a:lnTo>
                  <a:pt x="1874" y="5451"/>
                </a:lnTo>
                <a:lnTo>
                  <a:pt x="1656" y="5524"/>
                </a:lnTo>
                <a:lnTo>
                  <a:pt x="1510" y="5597"/>
                </a:lnTo>
                <a:lnTo>
                  <a:pt x="1339" y="5694"/>
                </a:lnTo>
                <a:lnTo>
                  <a:pt x="1193" y="5791"/>
                </a:lnTo>
                <a:lnTo>
                  <a:pt x="1145" y="5864"/>
                </a:lnTo>
                <a:lnTo>
                  <a:pt x="1120" y="5937"/>
                </a:lnTo>
                <a:lnTo>
                  <a:pt x="1120" y="5986"/>
                </a:lnTo>
                <a:lnTo>
                  <a:pt x="1145" y="6035"/>
                </a:lnTo>
                <a:lnTo>
                  <a:pt x="1169" y="6059"/>
                </a:lnTo>
                <a:lnTo>
                  <a:pt x="1218" y="6059"/>
                </a:lnTo>
                <a:lnTo>
                  <a:pt x="1388" y="6035"/>
                </a:lnTo>
                <a:lnTo>
                  <a:pt x="1558" y="5962"/>
                </a:lnTo>
                <a:lnTo>
                  <a:pt x="1704" y="5889"/>
                </a:lnTo>
                <a:lnTo>
                  <a:pt x="1874" y="5816"/>
                </a:lnTo>
                <a:lnTo>
                  <a:pt x="1874" y="6059"/>
                </a:lnTo>
                <a:lnTo>
                  <a:pt x="1680" y="6156"/>
                </a:lnTo>
                <a:lnTo>
                  <a:pt x="1485" y="6254"/>
                </a:lnTo>
                <a:lnTo>
                  <a:pt x="1291" y="6375"/>
                </a:lnTo>
                <a:lnTo>
                  <a:pt x="1096" y="6521"/>
                </a:lnTo>
                <a:lnTo>
                  <a:pt x="1072" y="6545"/>
                </a:lnTo>
                <a:lnTo>
                  <a:pt x="1072" y="6570"/>
                </a:lnTo>
                <a:lnTo>
                  <a:pt x="1096" y="6594"/>
                </a:lnTo>
                <a:lnTo>
                  <a:pt x="1242" y="6594"/>
                </a:lnTo>
                <a:lnTo>
                  <a:pt x="1364" y="6570"/>
                </a:lnTo>
                <a:lnTo>
                  <a:pt x="1583" y="6497"/>
                </a:lnTo>
                <a:lnTo>
                  <a:pt x="1874" y="6375"/>
                </a:lnTo>
                <a:lnTo>
                  <a:pt x="1874" y="6764"/>
                </a:lnTo>
                <a:lnTo>
                  <a:pt x="1704" y="6886"/>
                </a:lnTo>
                <a:lnTo>
                  <a:pt x="1534" y="7008"/>
                </a:lnTo>
                <a:lnTo>
                  <a:pt x="1364" y="7129"/>
                </a:lnTo>
                <a:lnTo>
                  <a:pt x="1218" y="7275"/>
                </a:lnTo>
                <a:lnTo>
                  <a:pt x="1096" y="7470"/>
                </a:lnTo>
                <a:lnTo>
                  <a:pt x="1096" y="7494"/>
                </a:lnTo>
                <a:lnTo>
                  <a:pt x="1120" y="7494"/>
                </a:lnTo>
                <a:lnTo>
                  <a:pt x="1315" y="7446"/>
                </a:lnTo>
                <a:lnTo>
                  <a:pt x="1461" y="7373"/>
                </a:lnTo>
                <a:lnTo>
                  <a:pt x="1802" y="7202"/>
                </a:lnTo>
                <a:lnTo>
                  <a:pt x="1899" y="7154"/>
                </a:lnTo>
                <a:lnTo>
                  <a:pt x="1899" y="7446"/>
                </a:lnTo>
                <a:lnTo>
                  <a:pt x="1656" y="7567"/>
                </a:lnTo>
                <a:lnTo>
                  <a:pt x="1437" y="7738"/>
                </a:lnTo>
                <a:lnTo>
                  <a:pt x="1339" y="7811"/>
                </a:lnTo>
                <a:lnTo>
                  <a:pt x="1266" y="7908"/>
                </a:lnTo>
                <a:lnTo>
                  <a:pt x="1145" y="8078"/>
                </a:lnTo>
                <a:lnTo>
                  <a:pt x="1145" y="8127"/>
                </a:lnTo>
                <a:lnTo>
                  <a:pt x="1169" y="8127"/>
                </a:lnTo>
                <a:lnTo>
                  <a:pt x="1291" y="8103"/>
                </a:lnTo>
                <a:lnTo>
                  <a:pt x="1388" y="8078"/>
                </a:lnTo>
                <a:lnTo>
                  <a:pt x="1485" y="8054"/>
                </a:lnTo>
                <a:lnTo>
                  <a:pt x="1583" y="8005"/>
                </a:lnTo>
                <a:lnTo>
                  <a:pt x="1899" y="7835"/>
                </a:lnTo>
                <a:lnTo>
                  <a:pt x="1923" y="8346"/>
                </a:lnTo>
                <a:lnTo>
                  <a:pt x="1899" y="8370"/>
                </a:lnTo>
                <a:lnTo>
                  <a:pt x="1461" y="8638"/>
                </a:lnTo>
                <a:lnTo>
                  <a:pt x="1242" y="8760"/>
                </a:lnTo>
                <a:lnTo>
                  <a:pt x="1145" y="8857"/>
                </a:lnTo>
                <a:lnTo>
                  <a:pt x="1047" y="8930"/>
                </a:lnTo>
                <a:lnTo>
                  <a:pt x="1047" y="9003"/>
                </a:lnTo>
                <a:lnTo>
                  <a:pt x="1072" y="9052"/>
                </a:lnTo>
                <a:lnTo>
                  <a:pt x="1169" y="9076"/>
                </a:lnTo>
                <a:lnTo>
                  <a:pt x="1388" y="9076"/>
                </a:lnTo>
                <a:lnTo>
                  <a:pt x="1510" y="9027"/>
                </a:lnTo>
                <a:lnTo>
                  <a:pt x="1729" y="8930"/>
                </a:lnTo>
                <a:lnTo>
                  <a:pt x="1923" y="8784"/>
                </a:lnTo>
                <a:lnTo>
                  <a:pt x="1947" y="9149"/>
                </a:lnTo>
                <a:lnTo>
                  <a:pt x="1874" y="9173"/>
                </a:lnTo>
                <a:lnTo>
                  <a:pt x="1656" y="9344"/>
                </a:lnTo>
                <a:lnTo>
                  <a:pt x="1461" y="9514"/>
                </a:lnTo>
                <a:lnTo>
                  <a:pt x="1096" y="9879"/>
                </a:lnTo>
                <a:lnTo>
                  <a:pt x="1096" y="9928"/>
                </a:lnTo>
                <a:lnTo>
                  <a:pt x="1120" y="9928"/>
                </a:lnTo>
                <a:lnTo>
                  <a:pt x="1339" y="9830"/>
                </a:lnTo>
                <a:lnTo>
                  <a:pt x="1558" y="9733"/>
                </a:lnTo>
                <a:lnTo>
                  <a:pt x="1947" y="9465"/>
                </a:lnTo>
                <a:lnTo>
                  <a:pt x="1972" y="10049"/>
                </a:lnTo>
                <a:lnTo>
                  <a:pt x="1874" y="10098"/>
                </a:lnTo>
                <a:lnTo>
                  <a:pt x="1680" y="10171"/>
                </a:lnTo>
                <a:lnTo>
                  <a:pt x="1510" y="10293"/>
                </a:lnTo>
                <a:lnTo>
                  <a:pt x="1364" y="10366"/>
                </a:lnTo>
                <a:lnTo>
                  <a:pt x="1242" y="10512"/>
                </a:lnTo>
                <a:lnTo>
                  <a:pt x="1193" y="10560"/>
                </a:lnTo>
                <a:lnTo>
                  <a:pt x="1169" y="10658"/>
                </a:lnTo>
                <a:lnTo>
                  <a:pt x="1169" y="10731"/>
                </a:lnTo>
                <a:lnTo>
                  <a:pt x="1169" y="10804"/>
                </a:lnTo>
                <a:lnTo>
                  <a:pt x="1218" y="10852"/>
                </a:lnTo>
                <a:lnTo>
                  <a:pt x="1242" y="10877"/>
                </a:lnTo>
                <a:lnTo>
                  <a:pt x="1291" y="10877"/>
                </a:lnTo>
                <a:lnTo>
                  <a:pt x="1412" y="10804"/>
                </a:lnTo>
                <a:lnTo>
                  <a:pt x="1510" y="10731"/>
                </a:lnTo>
                <a:lnTo>
                  <a:pt x="1607" y="10633"/>
                </a:lnTo>
                <a:lnTo>
                  <a:pt x="1729" y="10560"/>
                </a:lnTo>
                <a:lnTo>
                  <a:pt x="1850" y="10487"/>
                </a:lnTo>
                <a:lnTo>
                  <a:pt x="1996" y="10439"/>
                </a:lnTo>
                <a:lnTo>
                  <a:pt x="1996" y="10682"/>
                </a:lnTo>
                <a:lnTo>
                  <a:pt x="1850" y="10755"/>
                </a:lnTo>
                <a:lnTo>
                  <a:pt x="1729" y="10828"/>
                </a:lnTo>
                <a:lnTo>
                  <a:pt x="1485" y="11023"/>
                </a:lnTo>
                <a:lnTo>
                  <a:pt x="1266" y="11217"/>
                </a:lnTo>
                <a:lnTo>
                  <a:pt x="1072" y="11436"/>
                </a:lnTo>
                <a:lnTo>
                  <a:pt x="1072" y="11461"/>
                </a:lnTo>
                <a:lnTo>
                  <a:pt x="1096" y="11485"/>
                </a:lnTo>
                <a:lnTo>
                  <a:pt x="1120" y="11509"/>
                </a:lnTo>
                <a:lnTo>
                  <a:pt x="1388" y="11436"/>
                </a:lnTo>
                <a:lnTo>
                  <a:pt x="1656" y="11315"/>
                </a:lnTo>
                <a:lnTo>
                  <a:pt x="2020" y="11096"/>
                </a:lnTo>
                <a:lnTo>
                  <a:pt x="2020" y="11680"/>
                </a:lnTo>
                <a:lnTo>
                  <a:pt x="1802" y="11801"/>
                </a:lnTo>
                <a:lnTo>
                  <a:pt x="1607" y="11947"/>
                </a:lnTo>
                <a:lnTo>
                  <a:pt x="1364" y="12166"/>
                </a:lnTo>
                <a:lnTo>
                  <a:pt x="1242" y="12264"/>
                </a:lnTo>
                <a:lnTo>
                  <a:pt x="1096" y="12361"/>
                </a:lnTo>
                <a:lnTo>
                  <a:pt x="1096" y="12385"/>
                </a:lnTo>
                <a:lnTo>
                  <a:pt x="1096" y="12410"/>
                </a:lnTo>
                <a:lnTo>
                  <a:pt x="1120" y="12410"/>
                </a:lnTo>
                <a:lnTo>
                  <a:pt x="1388" y="12385"/>
                </a:lnTo>
                <a:lnTo>
                  <a:pt x="1534" y="12337"/>
                </a:lnTo>
                <a:lnTo>
                  <a:pt x="1656" y="12288"/>
                </a:lnTo>
                <a:lnTo>
                  <a:pt x="2045" y="12069"/>
                </a:lnTo>
                <a:lnTo>
                  <a:pt x="2045" y="12483"/>
                </a:lnTo>
                <a:lnTo>
                  <a:pt x="1874" y="12556"/>
                </a:lnTo>
                <a:lnTo>
                  <a:pt x="1729" y="12629"/>
                </a:lnTo>
                <a:lnTo>
                  <a:pt x="1558" y="12702"/>
                </a:lnTo>
                <a:lnTo>
                  <a:pt x="1388" y="12799"/>
                </a:lnTo>
                <a:lnTo>
                  <a:pt x="1242" y="12921"/>
                </a:lnTo>
                <a:lnTo>
                  <a:pt x="1169" y="12994"/>
                </a:lnTo>
                <a:lnTo>
                  <a:pt x="1120" y="13067"/>
                </a:lnTo>
                <a:lnTo>
                  <a:pt x="1120" y="13115"/>
                </a:lnTo>
                <a:lnTo>
                  <a:pt x="1120" y="13164"/>
                </a:lnTo>
                <a:lnTo>
                  <a:pt x="1169" y="13213"/>
                </a:lnTo>
                <a:lnTo>
                  <a:pt x="1218" y="13213"/>
                </a:lnTo>
                <a:lnTo>
                  <a:pt x="1388" y="13188"/>
                </a:lnTo>
                <a:lnTo>
                  <a:pt x="1558" y="13140"/>
                </a:lnTo>
                <a:lnTo>
                  <a:pt x="1874" y="12994"/>
                </a:lnTo>
                <a:lnTo>
                  <a:pt x="2069" y="12921"/>
                </a:lnTo>
                <a:lnTo>
                  <a:pt x="2069" y="13067"/>
                </a:lnTo>
                <a:lnTo>
                  <a:pt x="1923" y="13091"/>
                </a:lnTo>
                <a:lnTo>
                  <a:pt x="1777" y="13140"/>
                </a:lnTo>
                <a:lnTo>
                  <a:pt x="1631" y="13213"/>
                </a:lnTo>
                <a:lnTo>
                  <a:pt x="1485" y="13286"/>
                </a:lnTo>
                <a:lnTo>
                  <a:pt x="1339" y="13407"/>
                </a:lnTo>
                <a:lnTo>
                  <a:pt x="1242" y="13505"/>
                </a:lnTo>
                <a:lnTo>
                  <a:pt x="1145" y="13626"/>
                </a:lnTo>
                <a:lnTo>
                  <a:pt x="1072" y="13772"/>
                </a:lnTo>
                <a:lnTo>
                  <a:pt x="1047" y="13797"/>
                </a:lnTo>
                <a:lnTo>
                  <a:pt x="1072" y="13821"/>
                </a:lnTo>
                <a:lnTo>
                  <a:pt x="1096" y="13845"/>
                </a:lnTo>
                <a:lnTo>
                  <a:pt x="1120" y="13870"/>
                </a:lnTo>
                <a:lnTo>
                  <a:pt x="1242" y="13845"/>
                </a:lnTo>
                <a:lnTo>
                  <a:pt x="1364" y="13821"/>
                </a:lnTo>
                <a:lnTo>
                  <a:pt x="1583" y="13699"/>
                </a:lnTo>
                <a:lnTo>
                  <a:pt x="1826" y="13578"/>
                </a:lnTo>
                <a:lnTo>
                  <a:pt x="2069" y="13432"/>
                </a:lnTo>
                <a:lnTo>
                  <a:pt x="2069" y="13772"/>
                </a:lnTo>
                <a:lnTo>
                  <a:pt x="1972" y="13797"/>
                </a:lnTo>
                <a:lnTo>
                  <a:pt x="1850" y="13870"/>
                </a:lnTo>
                <a:lnTo>
                  <a:pt x="1680" y="13967"/>
                </a:lnTo>
                <a:lnTo>
                  <a:pt x="1461" y="14113"/>
                </a:lnTo>
                <a:lnTo>
                  <a:pt x="1242" y="14283"/>
                </a:lnTo>
                <a:lnTo>
                  <a:pt x="1145" y="14380"/>
                </a:lnTo>
                <a:lnTo>
                  <a:pt x="1072" y="14478"/>
                </a:lnTo>
                <a:lnTo>
                  <a:pt x="1047" y="14551"/>
                </a:lnTo>
                <a:lnTo>
                  <a:pt x="1023" y="14648"/>
                </a:lnTo>
                <a:lnTo>
                  <a:pt x="999" y="14672"/>
                </a:lnTo>
                <a:lnTo>
                  <a:pt x="1023" y="14721"/>
                </a:lnTo>
                <a:lnTo>
                  <a:pt x="1047" y="14745"/>
                </a:lnTo>
                <a:lnTo>
                  <a:pt x="1096" y="14745"/>
                </a:lnTo>
                <a:lnTo>
                  <a:pt x="1218" y="14721"/>
                </a:lnTo>
                <a:lnTo>
                  <a:pt x="1266" y="14697"/>
                </a:lnTo>
                <a:lnTo>
                  <a:pt x="1339" y="14672"/>
                </a:lnTo>
                <a:lnTo>
                  <a:pt x="1753" y="14429"/>
                </a:lnTo>
                <a:lnTo>
                  <a:pt x="2069" y="14259"/>
                </a:lnTo>
                <a:lnTo>
                  <a:pt x="2069" y="14770"/>
                </a:lnTo>
                <a:lnTo>
                  <a:pt x="1947" y="14794"/>
                </a:lnTo>
                <a:lnTo>
                  <a:pt x="1826" y="14867"/>
                </a:lnTo>
                <a:lnTo>
                  <a:pt x="1607" y="14989"/>
                </a:lnTo>
                <a:lnTo>
                  <a:pt x="1461" y="15110"/>
                </a:lnTo>
                <a:lnTo>
                  <a:pt x="1315" y="15232"/>
                </a:lnTo>
                <a:lnTo>
                  <a:pt x="1193" y="15378"/>
                </a:lnTo>
                <a:lnTo>
                  <a:pt x="1145" y="15475"/>
                </a:lnTo>
                <a:lnTo>
                  <a:pt x="1145" y="15548"/>
                </a:lnTo>
                <a:lnTo>
                  <a:pt x="1169" y="15597"/>
                </a:lnTo>
                <a:lnTo>
                  <a:pt x="1218" y="15621"/>
                </a:lnTo>
                <a:lnTo>
                  <a:pt x="1291" y="15621"/>
                </a:lnTo>
                <a:lnTo>
                  <a:pt x="1388" y="15597"/>
                </a:lnTo>
                <a:lnTo>
                  <a:pt x="1510" y="15500"/>
                </a:lnTo>
                <a:lnTo>
                  <a:pt x="1899" y="15256"/>
                </a:lnTo>
                <a:lnTo>
                  <a:pt x="2069" y="15159"/>
                </a:lnTo>
                <a:lnTo>
                  <a:pt x="2069" y="15402"/>
                </a:lnTo>
                <a:lnTo>
                  <a:pt x="1947" y="15451"/>
                </a:lnTo>
                <a:lnTo>
                  <a:pt x="1802" y="15524"/>
                </a:lnTo>
                <a:lnTo>
                  <a:pt x="1583" y="15743"/>
                </a:lnTo>
                <a:lnTo>
                  <a:pt x="1339" y="15913"/>
                </a:lnTo>
                <a:lnTo>
                  <a:pt x="1218" y="16035"/>
                </a:lnTo>
                <a:lnTo>
                  <a:pt x="1145" y="16157"/>
                </a:lnTo>
                <a:lnTo>
                  <a:pt x="1145" y="16230"/>
                </a:lnTo>
                <a:lnTo>
                  <a:pt x="1193" y="16254"/>
                </a:lnTo>
                <a:lnTo>
                  <a:pt x="1339" y="16254"/>
                </a:lnTo>
                <a:lnTo>
                  <a:pt x="1485" y="16205"/>
                </a:lnTo>
                <a:lnTo>
                  <a:pt x="1631" y="16132"/>
                </a:lnTo>
                <a:lnTo>
                  <a:pt x="1753" y="16035"/>
                </a:lnTo>
                <a:lnTo>
                  <a:pt x="2069" y="15840"/>
                </a:lnTo>
                <a:lnTo>
                  <a:pt x="2069" y="16205"/>
                </a:lnTo>
                <a:lnTo>
                  <a:pt x="1826" y="16278"/>
                </a:lnTo>
                <a:lnTo>
                  <a:pt x="1534" y="16400"/>
                </a:lnTo>
                <a:lnTo>
                  <a:pt x="1412" y="16473"/>
                </a:lnTo>
                <a:lnTo>
                  <a:pt x="1315" y="16570"/>
                </a:lnTo>
                <a:lnTo>
                  <a:pt x="1242" y="16668"/>
                </a:lnTo>
                <a:lnTo>
                  <a:pt x="1193" y="16789"/>
                </a:lnTo>
                <a:lnTo>
                  <a:pt x="1193" y="16838"/>
                </a:lnTo>
                <a:lnTo>
                  <a:pt x="1193" y="16862"/>
                </a:lnTo>
                <a:lnTo>
                  <a:pt x="1218" y="16887"/>
                </a:lnTo>
                <a:lnTo>
                  <a:pt x="1412" y="16887"/>
                </a:lnTo>
                <a:lnTo>
                  <a:pt x="1558" y="16814"/>
                </a:lnTo>
                <a:lnTo>
                  <a:pt x="1996" y="16643"/>
                </a:lnTo>
                <a:lnTo>
                  <a:pt x="2045" y="16643"/>
                </a:lnTo>
                <a:lnTo>
                  <a:pt x="2020" y="17154"/>
                </a:lnTo>
                <a:lnTo>
                  <a:pt x="1826" y="17276"/>
                </a:lnTo>
                <a:lnTo>
                  <a:pt x="1631" y="17398"/>
                </a:lnTo>
                <a:lnTo>
                  <a:pt x="1534" y="17471"/>
                </a:lnTo>
                <a:lnTo>
                  <a:pt x="1437" y="17544"/>
                </a:lnTo>
                <a:lnTo>
                  <a:pt x="1364" y="17665"/>
                </a:lnTo>
                <a:lnTo>
                  <a:pt x="1339" y="17787"/>
                </a:lnTo>
                <a:lnTo>
                  <a:pt x="1339" y="17811"/>
                </a:lnTo>
                <a:lnTo>
                  <a:pt x="1485" y="17811"/>
                </a:lnTo>
                <a:lnTo>
                  <a:pt x="1607" y="17787"/>
                </a:lnTo>
                <a:lnTo>
                  <a:pt x="1826" y="17714"/>
                </a:lnTo>
                <a:lnTo>
                  <a:pt x="1996" y="17617"/>
                </a:lnTo>
                <a:lnTo>
                  <a:pt x="1996" y="17811"/>
                </a:lnTo>
                <a:lnTo>
                  <a:pt x="1947" y="17811"/>
                </a:lnTo>
                <a:lnTo>
                  <a:pt x="1729" y="17909"/>
                </a:lnTo>
                <a:lnTo>
                  <a:pt x="1485" y="18030"/>
                </a:lnTo>
                <a:lnTo>
                  <a:pt x="1388" y="18103"/>
                </a:lnTo>
                <a:lnTo>
                  <a:pt x="1291" y="18176"/>
                </a:lnTo>
                <a:lnTo>
                  <a:pt x="1193" y="18274"/>
                </a:lnTo>
                <a:lnTo>
                  <a:pt x="1145" y="18371"/>
                </a:lnTo>
                <a:lnTo>
                  <a:pt x="1120" y="18420"/>
                </a:lnTo>
                <a:lnTo>
                  <a:pt x="1145" y="18468"/>
                </a:lnTo>
                <a:lnTo>
                  <a:pt x="1193" y="18493"/>
                </a:lnTo>
                <a:lnTo>
                  <a:pt x="1242" y="18517"/>
                </a:lnTo>
                <a:lnTo>
                  <a:pt x="1437" y="18468"/>
                </a:lnTo>
                <a:lnTo>
                  <a:pt x="1631" y="18395"/>
                </a:lnTo>
                <a:lnTo>
                  <a:pt x="1996" y="18225"/>
                </a:lnTo>
                <a:lnTo>
                  <a:pt x="1972" y="18687"/>
                </a:lnTo>
                <a:lnTo>
                  <a:pt x="1753" y="18809"/>
                </a:lnTo>
                <a:lnTo>
                  <a:pt x="1558" y="18931"/>
                </a:lnTo>
                <a:lnTo>
                  <a:pt x="1315" y="19101"/>
                </a:lnTo>
                <a:lnTo>
                  <a:pt x="1242" y="19198"/>
                </a:lnTo>
                <a:lnTo>
                  <a:pt x="1169" y="19296"/>
                </a:lnTo>
                <a:lnTo>
                  <a:pt x="1169" y="19344"/>
                </a:lnTo>
                <a:lnTo>
                  <a:pt x="1169" y="19369"/>
                </a:lnTo>
                <a:lnTo>
                  <a:pt x="1193" y="19393"/>
                </a:lnTo>
                <a:lnTo>
                  <a:pt x="1242" y="19393"/>
                </a:lnTo>
                <a:lnTo>
                  <a:pt x="1339" y="19369"/>
                </a:lnTo>
                <a:lnTo>
                  <a:pt x="1437" y="19344"/>
                </a:lnTo>
                <a:lnTo>
                  <a:pt x="1729" y="19223"/>
                </a:lnTo>
                <a:lnTo>
                  <a:pt x="1996" y="19101"/>
                </a:lnTo>
                <a:lnTo>
                  <a:pt x="1996" y="19393"/>
                </a:lnTo>
                <a:lnTo>
                  <a:pt x="1899" y="19417"/>
                </a:lnTo>
                <a:lnTo>
                  <a:pt x="1802" y="19466"/>
                </a:lnTo>
                <a:lnTo>
                  <a:pt x="1631" y="19588"/>
                </a:lnTo>
                <a:lnTo>
                  <a:pt x="1412" y="19758"/>
                </a:lnTo>
                <a:lnTo>
                  <a:pt x="1193" y="19928"/>
                </a:lnTo>
                <a:lnTo>
                  <a:pt x="1169" y="20001"/>
                </a:lnTo>
                <a:lnTo>
                  <a:pt x="1169" y="20050"/>
                </a:lnTo>
                <a:lnTo>
                  <a:pt x="1169" y="20123"/>
                </a:lnTo>
                <a:lnTo>
                  <a:pt x="1218" y="20172"/>
                </a:lnTo>
                <a:lnTo>
                  <a:pt x="901" y="20172"/>
                </a:lnTo>
                <a:lnTo>
                  <a:pt x="561" y="20196"/>
                </a:lnTo>
                <a:lnTo>
                  <a:pt x="512" y="19052"/>
                </a:lnTo>
                <a:lnTo>
                  <a:pt x="488" y="17909"/>
                </a:lnTo>
                <a:lnTo>
                  <a:pt x="488" y="16765"/>
                </a:lnTo>
                <a:lnTo>
                  <a:pt x="488" y="15646"/>
                </a:lnTo>
                <a:lnTo>
                  <a:pt x="536" y="13359"/>
                </a:lnTo>
                <a:lnTo>
                  <a:pt x="561" y="11096"/>
                </a:lnTo>
                <a:lnTo>
                  <a:pt x="585" y="8735"/>
                </a:lnTo>
                <a:lnTo>
                  <a:pt x="609" y="6375"/>
                </a:lnTo>
                <a:lnTo>
                  <a:pt x="634" y="4039"/>
                </a:lnTo>
                <a:lnTo>
                  <a:pt x="609" y="1679"/>
                </a:lnTo>
                <a:lnTo>
                  <a:pt x="658" y="1606"/>
                </a:lnTo>
                <a:lnTo>
                  <a:pt x="682" y="1533"/>
                </a:lnTo>
                <a:lnTo>
                  <a:pt x="707" y="1265"/>
                </a:lnTo>
                <a:lnTo>
                  <a:pt x="780" y="1022"/>
                </a:lnTo>
                <a:lnTo>
                  <a:pt x="877" y="803"/>
                </a:lnTo>
                <a:lnTo>
                  <a:pt x="1023" y="584"/>
                </a:lnTo>
                <a:lnTo>
                  <a:pt x="1120" y="511"/>
                </a:lnTo>
                <a:lnTo>
                  <a:pt x="1193" y="462"/>
                </a:lnTo>
                <a:lnTo>
                  <a:pt x="1291" y="438"/>
                </a:lnTo>
                <a:close/>
                <a:moveTo>
                  <a:pt x="2045" y="19855"/>
                </a:moveTo>
                <a:lnTo>
                  <a:pt x="2069" y="20196"/>
                </a:lnTo>
                <a:lnTo>
                  <a:pt x="1461" y="20172"/>
                </a:lnTo>
                <a:lnTo>
                  <a:pt x="1631" y="20099"/>
                </a:lnTo>
                <a:lnTo>
                  <a:pt x="1802" y="20001"/>
                </a:lnTo>
                <a:lnTo>
                  <a:pt x="2045" y="19855"/>
                </a:lnTo>
                <a:close/>
                <a:moveTo>
                  <a:pt x="1291" y="0"/>
                </a:moveTo>
                <a:lnTo>
                  <a:pt x="1145" y="24"/>
                </a:lnTo>
                <a:lnTo>
                  <a:pt x="1023" y="73"/>
                </a:lnTo>
                <a:lnTo>
                  <a:pt x="901" y="122"/>
                </a:lnTo>
                <a:lnTo>
                  <a:pt x="780" y="219"/>
                </a:lnTo>
                <a:lnTo>
                  <a:pt x="682" y="316"/>
                </a:lnTo>
                <a:lnTo>
                  <a:pt x="585" y="438"/>
                </a:lnTo>
                <a:lnTo>
                  <a:pt x="488" y="560"/>
                </a:lnTo>
                <a:lnTo>
                  <a:pt x="415" y="706"/>
                </a:lnTo>
                <a:lnTo>
                  <a:pt x="366" y="852"/>
                </a:lnTo>
                <a:lnTo>
                  <a:pt x="317" y="1022"/>
                </a:lnTo>
                <a:lnTo>
                  <a:pt x="293" y="1168"/>
                </a:lnTo>
                <a:lnTo>
                  <a:pt x="293" y="1338"/>
                </a:lnTo>
                <a:lnTo>
                  <a:pt x="269" y="1387"/>
                </a:lnTo>
                <a:lnTo>
                  <a:pt x="171" y="6156"/>
                </a:lnTo>
                <a:lnTo>
                  <a:pt x="123" y="10901"/>
                </a:lnTo>
                <a:lnTo>
                  <a:pt x="74" y="13286"/>
                </a:lnTo>
                <a:lnTo>
                  <a:pt x="1" y="15694"/>
                </a:lnTo>
                <a:lnTo>
                  <a:pt x="1" y="16887"/>
                </a:lnTo>
                <a:lnTo>
                  <a:pt x="1" y="18079"/>
                </a:lnTo>
                <a:lnTo>
                  <a:pt x="25" y="19271"/>
                </a:lnTo>
                <a:lnTo>
                  <a:pt x="98" y="20464"/>
                </a:lnTo>
                <a:lnTo>
                  <a:pt x="123" y="20561"/>
                </a:lnTo>
                <a:lnTo>
                  <a:pt x="171" y="20634"/>
                </a:lnTo>
                <a:lnTo>
                  <a:pt x="244" y="20658"/>
                </a:lnTo>
                <a:lnTo>
                  <a:pt x="317" y="20683"/>
                </a:lnTo>
                <a:lnTo>
                  <a:pt x="390" y="20707"/>
                </a:lnTo>
                <a:lnTo>
                  <a:pt x="463" y="20683"/>
                </a:lnTo>
                <a:lnTo>
                  <a:pt x="536" y="20634"/>
                </a:lnTo>
                <a:lnTo>
                  <a:pt x="561" y="20585"/>
                </a:lnTo>
                <a:lnTo>
                  <a:pt x="926" y="20634"/>
                </a:lnTo>
                <a:lnTo>
                  <a:pt x="1315" y="20658"/>
                </a:lnTo>
                <a:lnTo>
                  <a:pt x="2069" y="20634"/>
                </a:lnTo>
                <a:lnTo>
                  <a:pt x="2118" y="20634"/>
                </a:lnTo>
                <a:lnTo>
                  <a:pt x="2166" y="20610"/>
                </a:lnTo>
                <a:lnTo>
                  <a:pt x="2215" y="20658"/>
                </a:lnTo>
                <a:lnTo>
                  <a:pt x="2288" y="20683"/>
                </a:lnTo>
                <a:lnTo>
                  <a:pt x="2361" y="20683"/>
                </a:lnTo>
                <a:lnTo>
                  <a:pt x="2410" y="20658"/>
                </a:lnTo>
                <a:lnTo>
                  <a:pt x="2483" y="20610"/>
                </a:lnTo>
                <a:lnTo>
                  <a:pt x="2507" y="20561"/>
                </a:lnTo>
                <a:lnTo>
                  <a:pt x="2556" y="20488"/>
                </a:lnTo>
                <a:lnTo>
                  <a:pt x="2556" y="20415"/>
                </a:lnTo>
                <a:lnTo>
                  <a:pt x="2458" y="19807"/>
                </a:lnTo>
                <a:lnTo>
                  <a:pt x="2434" y="19223"/>
                </a:lnTo>
                <a:lnTo>
                  <a:pt x="2410" y="18614"/>
                </a:lnTo>
                <a:lnTo>
                  <a:pt x="2410" y="18006"/>
                </a:lnTo>
                <a:lnTo>
                  <a:pt x="2483" y="16814"/>
                </a:lnTo>
                <a:lnTo>
                  <a:pt x="2531" y="15621"/>
                </a:lnTo>
                <a:lnTo>
                  <a:pt x="2531" y="14308"/>
                </a:lnTo>
                <a:lnTo>
                  <a:pt x="2507" y="13018"/>
                </a:lnTo>
                <a:lnTo>
                  <a:pt x="2434" y="10390"/>
                </a:lnTo>
                <a:lnTo>
                  <a:pt x="2361" y="8638"/>
                </a:lnTo>
                <a:lnTo>
                  <a:pt x="2312" y="6886"/>
                </a:lnTo>
                <a:lnTo>
                  <a:pt x="2361" y="6837"/>
                </a:lnTo>
                <a:lnTo>
                  <a:pt x="2385" y="6764"/>
                </a:lnTo>
                <a:lnTo>
                  <a:pt x="2385" y="6691"/>
                </a:lnTo>
                <a:lnTo>
                  <a:pt x="2361" y="6667"/>
                </a:lnTo>
                <a:lnTo>
                  <a:pt x="2337" y="6643"/>
                </a:lnTo>
                <a:lnTo>
                  <a:pt x="2312" y="6643"/>
                </a:lnTo>
                <a:lnTo>
                  <a:pt x="2312" y="5280"/>
                </a:lnTo>
                <a:lnTo>
                  <a:pt x="2312" y="4283"/>
                </a:lnTo>
                <a:lnTo>
                  <a:pt x="2288" y="3285"/>
                </a:lnTo>
                <a:lnTo>
                  <a:pt x="2312" y="2823"/>
                </a:lnTo>
                <a:lnTo>
                  <a:pt x="2361" y="2701"/>
                </a:lnTo>
                <a:lnTo>
                  <a:pt x="2385" y="2531"/>
                </a:lnTo>
                <a:lnTo>
                  <a:pt x="2434" y="2214"/>
                </a:lnTo>
                <a:lnTo>
                  <a:pt x="2458" y="1582"/>
                </a:lnTo>
                <a:lnTo>
                  <a:pt x="2458" y="1387"/>
                </a:lnTo>
                <a:lnTo>
                  <a:pt x="2434" y="1192"/>
                </a:lnTo>
                <a:lnTo>
                  <a:pt x="2410" y="998"/>
                </a:lnTo>
                <a:lnTo>
                  <a:pt x="2337" y="827"/>
                </a:lnTo>
                <a:lnTo>
                  <a:pt x="2264" y="657"/>
                </a:lnTo>
                <a:lnTo>
                  <a:pt x="2166" y="487"/>
                </a:lnTo>
                <a:lnTo>
                  <a:pt x="2045" y="341"/>
                </a:lnTo>
                <a:lnTo>
                  <a:pt x="1899" y="219"/>
                </a:lnTo>
                <a:lnTo>
                  <a:pt x="1753" y="122"/>
                </a:lnTo>
                <a:lnTo>
                  <a:pt x="1583" y="49"/>
                </a:lnTo>
                <a:lnTo>
                  <a:pt x="143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0" name="Google Shape;2460;p49"/>
          <p:cNvSpPr/>
          <p:nvPr/>
        </p:nvSpPr>
        <p:spPr>
          <a:xfrm>
            <a:off x="4016013" y="1670794"/>
            <a:ext cx="327246" cy="211086"/>
          </a:xfrm>
          <a:custGeom>
            <a:avLst/>
            <a:gdLst/>
            <a:ahLst/>
            <a:cxnLst/>
            <a:rect l="l" t="t" r="r" b="b"/>
            <a:pathLst>
              <a:path w="19126" h="12337" extrusionOk="0">
                <a:moveTo>
                  <a:pt x="9733" y="463"/>
                </a:moveTo>
                <a:lnTo>
                  <a:pt x="9831" y="511"/>
                </a:lnTo>
                <a:lnTo>
                  <a:pt x="9904" y="560"/>
                </a:lnTo>
                <a:lnTo>
                  <a:pt x="9758" y="584"/>
                </a:lnTo>
                <a:lnTo>
                  <a:pt x="9709" y="633"/>
                </a:lnTo>
                <a:lnTo>
                  <a:pt x="9660" y="682"/>
                </a:lnTo>
                <a:lnTo>
                  <a:pt x="9612" y="755"/>
                </a:lnTo>
                <a:lnTo>
                  <a:pt x="9612" y="828"/>
                </a:lnTo>
                <a:lnTo>
                  <a:pt x="9636" y="852"/>
                </a:lnTo>
                <a:lnTo>
                  <a:pt x="9685" y="925"/>
                </a:lnTo>
                <a:lnTo>
                  <a:pt x="9782" y="974"/>
                </a:lnTo>
                <a:lnTo>
                  <a:pt x="9977" y="1022"/>
                </a:lnTo>
                <a:lnTo>
                  <a:pt x="10147" y="1071"/>
                </a:lnTo>
                <a:lnTo>
                  <a:pt x="10147" y="1193"/>
                </a:lnTo>
                <a:lnTo>
                  <a:pt x="9879" y="1120"/>
                </a:lnTo>
                <a:lnTo>
                  <a:pt x="9612" y="1095"/>
                </a:lnTo>
                <a:lnTo>
                  <a:pt x="9563" y="1095"/>
                </a:lnTo>
                <a:lnTo>
                  <a:pt x="9563" y="1144"/>
                </a:lnTo>
                <a:lnTo>
                  <a:pt x="9587" y="1266"/>
                </a:lnTo>
                <a:lnTo>
                  <a:pt x="9660" y="1363"/>
                </a:lnTo>
                <a:lnTo>
                  <a:pt x="9758" y="1436"/>
                </a:lnTo>
                <a:lnTo>
                  <a:pt x="9879" y="1485"/>
                </a:lnTo>
                <a:lnTo>
                  <a:pt x="10001" y="1509"/>
                </a:lnTo>
                <a:lnTo>
                  <a:pt x="10098" y="1558"/>
                </a:lnTo>
                <a:lnTo>
                  <a:pt x="10123" y="1558"/>
                </a:lnTo>
                <a:lnTo>
                  <a:pt x="10098" y="1655"/>
                </a:lnTo>
                <a:lnTo>
                  <a:pt x="10074" y="1704"/>
                </a:lnTo>
                <a:lnTo>
                  <a:pt x="9952" y="1631"/>
                </a:lnTo>
                <a:lnTo>
                  <a:pt x="9831" y="1606"/>
                </a:lnTo>
                <a:lnTo>
                  <a:pt x="9636" y="1533"/>
                </a:lnTo>
                <a:lnTo>
                  <a:pt x="9563" y="1460"/>
                </a:lnTo>
                <a:lnTo>
                  <a:pt x="9539" y="1436"/>
                </a:lnTo>
                <a:lnTo>
                  <a:pt x="9490" y="1412"/>
                </a:lnTo>
                <a:lnTo>
                  <a:pt x="9417" y="1412"/>
                </a:lnTo>
                <a:lnTo>
                  <a:pt x="9368" y="1460"/>
                </a:lnTo>
                <a:lnTo>
                  <a:pt x="9368" y="1509"/>
                </a:lnTo>
                <a:lnTo>
                  <a:pt x="9368" y="1582"/>
                </a:lnTo>
                <a:lnTo>
                  <a:pt x="9368" y="1631"/>
                </a:lnTo>
                <a:lnTo>
                  <a:pt x="9441" y="1728"/>
                </a:lnTo>
                <a:lnTo>
                  <a:pt x="9514" y="1801"/>
                </a:lnTo>
                <a:lnTo>
                  <a:pt x="9320" y="1704"/>
                </a:lnTo>
                <a:lnTo>
                  <a:pt x="9222" y="1631"/>
                </a:lnTo>
                <a:lnTo>
                  <a:pt x="9174" y="1558"/>
                </a:lnTo>
                <a:lnTo>
                  <a:pt x="9125" y="1460"/>
                </a:lnTo>
                <a:lnTo>
                  <a:pt x="9101" y="1363"/>
                </a:lnTo>
                <a:lnTo>
                  <a:pt x="9101" y="1120"/>
                </a:lnTo>
                <a:lnTo>
                  <a:pt x="9125" y="925"/>
                </a:lnTo>
                <a:lnTo>
                  <a:pt x="9174" y="755"/>
                </a:lnTo>
                <a:lnTo>
                  <a:pt x="9222" y="682"/>
                </a:lnTo>
                <a:lnTo>
                  <a:pt x="9295" y="609"/>
                </a:lnTo>
                <a:lnTo>
                  <a:pt x="9368" y="584"/>
                </a:lnTo>
                <a:lnTo>
                  <a:pt x="9393" y="560"/>
                </a:lnTo>
                <a:lnTo>
                  <a:pt x="9490" y="560"/>
                </a:lnTo>
                <a:lnTo>
                  <a:pt x="9587" y="511"/>
                </a:lnTo>
                <a:lnTo>
                  <a:pt x="9636" y="487"/>
                </a:lnTo>
                <a:lnTo>
                  <a:pt x="9733" y="463"/>
                </a:lnTo>
                <a:close/>
                <a:moveTo>
                  <a:pt x="1022" y="2823"/>
                </a:moveTo>
                <a:lnTo>
                  <a:pt x="1168" y="2871"/>
                </a:lnTo>
                <a:lnTo>
                  <a:pt x="1314" y="2944"/>
                </a:lnTo>
                <a:lnTo>
                  <a:pt x="1071" y="2969"/>
                </a:lnTo>
                <a:lnTo>
                  <a:pt x="998" y="3017"/>
                </a:lnTo>
                <a:lnTo>
                  <a:pt x="974" y="3066"/>
                </a:lnTo>
                <a:lnTo>
                  <a:pt x="998" y="3139"/>
                </a:lnTo>
                <a:lnTo>
                  <a:pt x="1022" y="3188"/>
                </a:lnTo>
                <a:lnTo>
                  <a:pt x="1193" y="3236"/>
                </a:lnTo>
                <a:lnTo>
                  <a:pt x="1363" y="3285"/>
                </a:lnTo>
                <a:lnTo>
                  <a:pt x="1631" y="3334"/>
                </a:lnTo>
                <a:lnTo>
                  <a:pt x="1655" y="3455"/>
                </a:lnTo>
                <a:lnTo>
                  <a:pt x="1655" y="3577"/>
                </a:lnTo>
                <a:lnTo>
                  <a:pt x="1339" y="3504"/>
                </a:lnTo>
                <a:lnTo>
                  <a:pt x="1120" y="3455"/>
                </a:lnTo>
                <a:lnTo>
                  <a:pt x="998" y="3431"/>
                </a:lnTo>
                <a:lnTo>
                  <a:pt x="876" y="3455"/>
                </a:lnTo>
                <a:lnTo>
                  <a:pt x="828" y="3480"/>
                </a:lnTo>
                <a:lnTo>
                  <a:pt x="828" y="3528"/>
                </a:lnTo>
                <a:lnTo>
                  <a:pt x="852" y="3601"/>
                </a:lnTo>
                <a:lnTo>
                  <a:pt x="876" y="3650"/>
                </a:lnTo>
                <a:lnTo>
                  <a:pt x="998" y="3747"/>
                </a:lnTo>
                <a:lnTo>
                  <a:pt x="1144" y="3820"/>
                </a:lnTo>
                <a:lnTo>
                  <a:pt x="1290" y="3869"/>
                </a:lnTo>
                <a:lnTo>
                  <a:pt x="1071" y="3869"/>
                </a:lnTo>
                <a:lnTo>
                  <a:pt x="974" y="3845"/>
                </a:lnTo>
                <a:lnTo>
                  <a:pt x="876" y="3820"/>
                </a:lnTo>
                <a:lnTo>
                  <a:pt x="779" y="3772"/>
                </a:lnTo>
                <a:lnTo>
                  <a:pt x="682" y="3699"/>
                </a:lnTo>
                <a:lnTo>
                  <a:pt x="609" y="3626"/>
                </a:lnTo>
                <a:lnTo>
                  <a:pt x="536" y="3553"/>
                </a:lnTo>
                <a:lnTo>
                  <a:pt x="487" y="3455"/>
                </a:lnTo>
                <a:lnTo>
                  <a:pt x="439" y="3334"/>
                </a:lnTo>
                <a:lnTo>
                  <a:pt x="414" y="3212"/>
                </a:lnTo>
                <a:lnTo>
                  <a:pt x="414" y="3090"/>
                </a:lnTo>
                <a:lnTo>
                  <a:pt x="414" y="3017"/>
                </a:lnTo>
                <a:lnTo>
                  <a:pt x="463" y="2969"/>
                </a:lnTo>
                <a:lnTo>
                  <a:pt x="560" y="2871"/>
                </a:lnTo>
                <a:lnTo>
                  <a:pt x="779" y="2871"/>
                </a:lnTo>
                <a:lnTo>
                  <a:pt x="901" y="2847"/>
                </a:lnTo>
                <a:lnTo>
                  <a:pt x="1022" y="2823"/>
                </a:lnTo>
                <a:close/>
                <a:moveTo>
                  <a:pt x="18250" y="2677"/>
                </a:moveTo>
                <a:lnTo>
                  <a:pt x="18323" y="2701"/>
                </a:lnTo>
                <a:lnTo>
                  <a:pt x="18371" y="2725"/>
                </a:lnTo>
                <a:lnTo>
                  <a:pt x="18225" y="2774"/>
                </a:lnTo>
                <a:lnTo>
                  <a:pt x="18201" y="2798"/>
                </a:lnTo>
                <a:lnTo>
                  <a:pt x="18201" y="2823"/>
                </a:lnTo>
                <a:lnTo>
                  <a:pt x="18201" y="2847"/>
                </a:lnTo>
                <a:lnTo>
                  <a:pt x="18225" y="2871"/>
                </a:lnTo>
                <a:lnTo>
                  <a:pt x="18323" y="2944"/>
                </a:lnTo>
                <a:lnTo>
                  <a:pt x="18396" y="2969"/>
                </a:lnTo>
                <a:lnTo>
                  <a:pt x="18493" y="2993"/>
                </a:lnTo>
                <a:lnTo>
                  <a:pt x="18590" y="3017"/>
                </a:lnTo>
                <a:lnTo>
                  <a:pt x="18639" y="3139"/>
                </a:lnTo>
                <a:lnTo>
                  <a:pt x="18663" y="3261"/>
                </a:lnTo>
                <a:lnTo>
                  <a:pt x="18444" y="3236"/>
                </a:lnTo>
                <a:lnTo>
                  <a:pt x="18250" y="3139"/>
                </a:lnTo>
                <a:lnTo>
                  <a:pt x="18152" y="3115"/>
                </a:lnTo>
                <a:lnTo>
                  <a:pt x="18031" y="3115"/>
                </a:lnTo>
                <a:lnTo>
                  <a:pt x="18006" y="3139"/>
                </a:lnTo>
                <a:lnTo>
                  <a:pt x="17982" y="3188"/>
                </a:lnTo>
                <a:lnTo>
                  <a:pt x="17982" y="3261"/>
                </a:lnTo>
                <a:lnTo>
                  <a:pt x="18006" y="3309"/>
                </a:lnTo>
                <a:lnTo>
                  <a:pt x="18104" y="3407"/>
                </a:lnTo>
                <a:lnTo>
                  <a:pt x="18201" y="3480"/>
                </a:lnTo>
                <a:lnTo>
                  <a:pt x="18323" y="3528"/>
                </a:lnTo>
                <a:lnTo>
                  <a:pt x="18493" y="3601"/>
                </a:lnTo>
                <a:lnTo>
                  <a:pt x="18663" y="3626"/>
                </a:lnTo>
                <a:lnTo>
                  <a:pt x="18615" y="3796"/>
                </a:lnTo>
                <a:lnTo>
                  <a:pt x="18590" y="3820"/>
                </a:lnTo>
                <a:lnTo>
                  <a:pt x="18420" y="3747"/>
                </a:lnTo>
                <a:lnTo>
                  <a:pt x="18250" y="3674"/>
                </a:lnTo>
                <a:lnTo>
                  <a:pt x="18055" y="3601"/>
                </a:lnTo>
                <a:lnTo>
                  <a:pt x="17860" y="3528"/>
                </a:lnTo>
                <a:lnTo>
                  <a:pt x="17812" y="3528"/>
                </a:lnTo>
                <a:lnTo>
                  <a:pt x="17763" y="3577"/>
                </a:lnTo>
                <a:lnTo>
                  <a:pt x="17739" y="3626"/>
                </a:lnTo>
                <a:lnTo>
                  <a:pt x="17763" y="3674"/>
                </a:lnTo>
                <a:lnTo>
                  <a:pt x="17860" y="3796"/>
                </a:lnTo>
                <a:lnTo>
                  <a:pt x="17982" y="3918"/>
                </a:lnTo>
                <a:lnTo>
                  <a:pt x="18128" y="3991"/>
                </a:lnTo>
                <a:lnTo>
                  <a:pt x="18274" y="4064"/>
                </a:lnTo>
                <a:lnTo>
                  <a:pt x="18055" y="4064"/>
                </a:lnTo>
                <a:lnTo>
                  <a:pt x="17836" y="3991"/>
                </a:lnTo>
                <a:lnTo>
                  <a:pt x="17739" y="3942"/>
                </a:lnTo>
                <a:lnTo>
                  <a:pt x="17666" y="3893"/>
                </a:lnTo>
                <a:lnTo>
                  <a:pt x="17593" y="3820"/>
                </a:lnTo>
                <a:lnTo>
                  <a:pt x="17520" y="3747"/>
                </a:lnTo>
                <a:lnTo>
                  <a:pt x="17495" y="3674"/>
                </a:lnTo>
                <a:lnTo>
                  <a:pt x="17471" y="3577"/>
                </a:lnTo>
                <a:lnTo>
                  <a:pt x="17447" y="3407"/>
                </a:lnTo>
                <a:lnTo>
                  <a:pt x="17471" y="3236"/>
                </a:lnTo>
                <a:lnTo>
                  <a:pt x="17544" y="3066"/>
                </a:lnTo>
                <a:lnTo>
                  <a:pt x="17666" y="2896"/>
                </a:lnTo>
                <a:lnTo>
                  <a:pt x="17812" y="2774"/>
                </a:lnTo>
                <a:lnTo>
                  <a:pt x="17958" y="2701"/>
                </a:lnTo>
                <a:lnTo>
                  <a:pt x="18104" y="2677"/>
                </a:lnTo>
                <a:close/>
                <a:moveTo>
                  <a:pt x="9660" y="2604"/>
                </a:moveTo>
                <a:lnTo>
                  <a:pt x="9928" y="2847"/>
                </a:lnTo>
                <a:lnTo>
                  <a:pt x="10196" y="3090"/>
                </a:lnTo>
                <a:lnTo>
                  <a:pt x="10390" y="3334"/>
                </a:lnTo>
                <a:lnTo>
                  <a:pt x="10561" y="3601"/>
                </a:lnTo>
                <a:lnTo>
                  <a:pt x="10926" y="4112"/>
                </a:lnTo>
                <a:lnTo>
                  <a:pt x="11291" y="4623"/>
                </a:lnTo>
                <a:lnTo>
                  <a:pt x="11680" y="5110"/>
                </a:lnTo>
                <a:lnTo>
                  <a:pt x="12094" y="5694"/>
                </a:lnTo>
                <a:lnTo>
                  <a:pt x="12313" y="5962"/>
                </a:lnTo>
                <a:lnTo>
                  <a:pt x="12556" y="6229"/>
                </a:lnTo>
                <a:lnTo>
                  <a:pt x="12605" y="6254"/>
                </a:lnTo>
                <a:lnTo>
                  <a:pt x="12678" y="6278"/>
                </a:lnTo>
                <a:lnTo>
                  <a:pt x="12726" y="6278"/>
                </a:lnTo>
                <a:lnTo>
                  <a:pt x="12775" y="6254"/>
                </a:lnTo>
                <a:lnTo>
                  <a:pt x="12824" y="6229"/>
                </a:lnTo>
                <a:lnTo>
                  <a:pt x="12872" y="6181"/>
                </a:lnTo>
                <a:lnTo>
                  <a:pt x="12897" y="6132"/>
                </a:lnTo>
                <a:lnTo>
                  <a:pt x="12897" y="6083"/>
                </a:lnTo>
                <a:lnTo>
                  <a:pt x="13091" y="6059"/>
                </a:lnTo>
                <a:lnTo>
                  <a:pt x="13286" y="6035"/>
                </a:lnTo>
                <a:lnTo>
                  <a:pt x="13651" y="5889"/>
                </a:lnTo>
                <a:lnTo>
                  <a:pt x="14016" y="5718"/>
                </a:lnTo>
                <a:lnTo>
                  <a:pt x="14381" y="5572"/>
                </a:lnTo>
                <a:lnTo>
                  <a:pt x="15087" y="5353"/>
                </a:lnTo>
                <a:lnTo>
                  <a:pt x="15817" y="5134"/>
                </a:lnTo>
                <a:lnTo>
                  <a:pt x="16547" y="4915"/>
                </a:lnTo>
                <a:lnTo>
                  <a:pt x="16911" y="4794"/>
                </a:lnTo>
                <a:lnTo>
                  <a:pt x="17276" y="4648"/>
                </a:lnTo>
                <a:lnTo>
                  <a:pt x="17106" y="5037"/>
                </a:lnTo>
                <a:lnTo>
                  <a:pt x="16814" y="5207"/>
                </a:lnTo>
                <a:lnTo>
                  <a:pt x="16474" y="5329"/>
                </a:lnTo>
                <a:lnTo>
                  <a:pt x="15817" y="5597"/>
                </a:lnTo>
                <a:lnTo>
                  <a:pt x="15476" y="5743"/>
                </a:lnTo>
                <a:lnTo>
                  <a:pt x="15184" y="5889"/>
                </a:lnTo>
                <a:lnTo>
                  <a:pt x="14892" y="6083"/>
                </a:lnTo>
                <a:lnTo>
                  <a:pt x="14770" y="6205"/>
                </a:lnTo>
                <a:lnTo>
                  <a:pt x="14649" y="6327"/>
                </a:lnTo>
                <a:lnTo>
                  <a:pt x="14624" y="6327"/>
                </a:lnTo>
                <a:lnTo>
                  <a:pt x="14649" y="6351"/>
                </a:lnTo>
                <a:lnTo>
                  <a:pt x="15135" y="6205"/>
                </a:lnTo>
                <a:lnTo>
                  <a:pt x="15598" y="6059"/>
                </a:lnTo>
                <a:lnTo>
                  <a:pt x="16036" y="5864"/>
                </a:lnTo>
                <a:lnTo>
                  <a:pt x="16498" y="5694"/>
                </a:lnTo>
                <a:lnTo>
                  <a:pt x="16960" y="5524"/>
                </a:lnTo>
                <a:lnTo>
                  <a:pt x="16936" y="5645"/>
                </a:lnTo>
                <a:lnTo>
                  <a:pt x="16863" y="5962"/>
                </a:lnTo>
                <a:lnTo>
                  <a:pt x="16790" y="5962"/>
                </a:lnTo>
                <a:lnTo>
                  <a:pt x="16279" y="6108"/>
                </a:lnTo>
                <a:lnTo>
                  <a:pt x="15744" y="6302"/>
                </a:lnTo>
                <a:lnTo>
                  <a:pt x="15500" y="6424"/>
                </a:lnTo>
                <a:lnTo>
                  <a:pt x="15257" y="6546"/>
                </a:lnTo>
                <a:lnTo>
                  <a:pt x="15038" y="6692"/>
                </a:lnTo>
                <a:lnTo>
                  <a:pt x="14843" y="6862"/>
                </a:lnTo>
                <a:lnTo>
                  <a:pt x="14843" y="6911"/>
                </a:lnTo>
                <a:lnTo>
                  <a:pt x="14843" y="6935"/>
                </a:lnTo>
                <a:lnTo>
                  <a:pt x="14868" y="6959"/>
                </a:lnTo>
                <a:lnTo>
                  <a:pt x="14892" y="6959"/>
                </a:lnTo>
                <a:lnTo>
                  <a:pt x="15160" y="6935"/>
                </a:lnTo>
                <a:lnTo>
                  <a:pt x="15403" y="6886"/>
                </a:lnTo>
                <a:lnTo>
                  <a:pt x="15890" y="6692"/>
                </a:lnTo>
                <a:lnTo>
                  <a:pt x="16303" y="6546"/>
                </a:lnTo>
                <a:lnTo>
                  <a:pt x="16741" y="6400"/>
                </a:lnTo>
                <a:lnTo>
                  <a:pt x="16741" y="6400"/>
                </a:lnTo>
                <a:lnTo>
                  <a:pt x="16620" y="7032"/>
                </a:lnTo>
                <a:lnTo>
                  <a:pt x="16376" y="7081"/>
                </a:lnTo>
                <a:lnTo>
                  <a:pt x="16133" y="7178"/>
                </a:lnTo>
                <a:lnTo>
                  <a:pt x="15646" y="7349"/>
                </a:lnTo>
                <a:lnTo>
                  <a:pt x="15160" y="7495"/>
                </a:lnTo>
                <a:lnTo>
                  <a:pt x="14916" y="7616"/>
                </a:lnTo>
                <a:lnTo>
                  <a:pt x="14819" y="7665"/>
                </a:lnTo>
                <a:lnTo>
                  <a:pt x="14722" y="7762"/>
                </a:lnTo>
                <a:lnTo>
                  <a:pt x="14697" y="7787"/>
                </a:lnTo>
                <a:lnTo>
                  <a:pt x="14746" y="7835"/>
                </a:lnTo>
                <a:lnTo>
                  <a:pt x="14868" y="7860"/>
                </a:lnTo>
                <a:lnTo>
                  <a:pt x="14989" y="7860"/>
                </a:lnTo>
                <a:lnTo>
                  <a:pt x="15233" y="7835"/>
                </a:lnTo>
                <a:lnTo>
                  <a:pt x="15500" y="7787"/>
                </a:lnTo>
                <a:lnTo>
                  <a:pt x="15744" y="7714"/>
                </a:lnTo>
                <a:lnTo>
                  <a:pt x="16133" y="7592"/>
                </a:lnTo>
                <a:lnTo>
                  <a:pt x="16522" y="7470"/>
                </a:lnTo>
                <a:lnTo>
                  <a:pt x="16449" y="7738"/>
                </a:lnTo>
                <a:lnTo>
                  <a:pt x="16401" y="7860"/>
                </a:lnTo>
                <a:lnTo>
                  <a:pt x="15963" y="8030"/>
                </a:lnTo>
                <a:lnTo>
                  <a:pt x="15525" y="8176"/>
                </a:lnTo>
                <a:lnTo>
                  <a:pt x="15257" y="8249"/>
                </a:lnTo>
                <a:lnTo>
                  <a:pt x="15014" y="8346"/>
                </a:lnTo>
                <a:lnTo>
                  <a:pt x="14770" y="8444"/>
                </a:lnTo>
                <a:lnTo>
                  <a:pt x="14649" y="8517"/>
                </a:lnTo>
                <a:lnTo>
                  <a:pt x="14551" y="8614"/>
                </a:lnTo>
                <a:lnTo>
                  <a:pt x="14551" y="8663"/>
                </a:lnTo>
                <a:lnTo>
                  <a:pt x="14551" y="8687"/>
                </a:lnTo>
                <a:lnTo>
                  <a:pt x="14576" y="8711"/>
                </a:lnTo>
                <a:lnTo>
                  <a:pt x="14600" y="8736"/>
                </a:lnTo>
                <a:lnTo>
                  <a:pt x="14868" y="8736"/>
                </a:lnTo>
                <a:lnTo>
                  <a:pt x="15111" y="8687"/>
                </a:lnTo>
                <a:lnTo>
                  <a:pt x="15622" y="8565"/>
                </a:lnTo>
                <a:lnTo>
                  <a:pt x="15938" y="8492"/>
                </a:lnTo>
                <a:lnTo>
                  <a:pt x="16255" y="8395"/>
                </a:lnTo>
                <a:lnTo>
                  <a:pt x="16157" y="8711"/>
                </a:lnTo>
                <a:lnTo>
                  <a:pt x="15987" y="8736"/>
                </a:lnTo>
                <a:lnTo>
                  <a:pt x="15841" y="8784"/>
                </a:lnTo>
                <a:lnTo>
                  <a:pt x="15549" y="8882"/>
                </a:lnTo>
                <a:lnTo>
                  <a:pt x="15257" y="9003"/>
                </a:lnTo>
                <a:lnTo>
                  <a:pt x="14989" y="9125"/>
                </a:lnTo>
                <a:lnTo>
                  <a:pt x="14722" y="9271"/>
                </a:lnTo>
                <a:lnTo>
                  <a:pt x="14478" y="9441"/>
                </a:lnTo>
                <a:lnTo>
                  <a:pt x="14454" y="9466"/>
                </a:lnTo>
                <a:lnTo>
                  <a:pt x="14454" y="9514"/>
                </a:lnTo>
                <a:lnTo>
                  <a:pt x="14454" y="9539"/>
                </a:lnTo>
                <a:lnTo>
                  <a:pt x="14503" y="9539"/>
                </a:lnTo>
                <a:lnTo>
                  <a:pt x="14770" y="9514"/>
                </a:lnTo>
                <a:lnTo>
                  <a:pt x="15014" y="9466"/>
                </a:lnTo>
                <a:lnTo>
                  <a:pt x="15281" y="9417"/>
                </a:lnTo>
                <a:lnTo>
                  <a:pt x="15525" y="9320"/>
                </a:lnTo>
                <a:lnTo>
                  <a:pt x="16011" y="9198"/>
                </a:lnTo>
                <a:lnTo>
                  <a:pt x="15890" y="9563"/>
                </a:lnTo>
                <a:lnTo>
                  <a:pt x="15671" y="9685"/>
                </a:lnTo>
                <a:lnTo>
                  <a:pt x="15452" y="9806"/>
                </a:lnTo>
                <a:lnTo>
                  <a:pt x="12483" y="9904"/>
                </a:lnTo>
                <a:lnTo>
                  <a:pt x="9539" y="9952"/>
                </a:lnTo>
                <a:lnTo>
                  <a:pt x="7884" y="9977"/>
                </a:lnTo>
                <a:lnTo>
                  <a:pt x="6254" y="9952"/>
                </a:lnTo>
                <a:lnTo>
                  <a:pt x="4697" y="9952"/>
                </a:lnTo>
                <a:lnTo>
                  <a:pt x="3991" y="9904"/>
                </a:lnTo>
                <a:lnTo>
                  <a:pt x="3626" y="9904"/>
                </a:lnTo>
                <a:lnTo>
                  <a:pt x="3431" y="9928"/>
                </a:lnTo>
                <a:lnTo>
                  <a:pt x="3261" y="9977"/>
                </a:lnTo>
                <a:lnTo>
                  <a:pt x="2847" y="8468"/>
                </a:lnTo>
                <a:lnTo>
                  <a:pt x="2701" y="7981"/>
                </a:lnTo>
                <a:lnTo>
                  <a:pt x="2580" y="7470"/>
                </a:lnTo>
                <a:lnTo>
                  <a:pt x="2361" y="6473"/>
                </a:lnTo>
                <a:lnTo>
                  <a:pt x="2263" y="6010"/>
                </a:lnTo>
                <a:lnTo>
                  <a:pt x="2142" y="5524"/>
                </a:lnTo>
                <a:lnTo>
                  <a:pt x="1996" y="5061"/>
                </a:lnTo>
                <a:lnTo>
                  <a:pt x="1898" y="4842"/>
                </a:lnTo>
                <a:lnTo>
                  <a:pt x="1801" y="4623"/>
                </a:lnTo>
                <a:lnTo>
                  <a:pt x="1971" y="4696"/>
                </a:lnTo>
                <a:lnTo>
                  <a:pt x="2142" y="4769"/>
                </a:lnTo>
                <a:lnTo>
                  <a:pt x="2507" y="4867"/>
                </a:lnTo>
                <a:lnTo>
                  <a:pt x="3821" y="5353"/>
                </a:lnTo>
                <a:lnTo>
                  <a:pt x="4429" y="5621"/>
                </a:lnTo>
                <a:lnTo>
                  <a:pt x="5037" y="5864"/>
                </a:lnTo>
                <a:lnTo>
                  <a:pt x="5354" y="5986"/>
                </a:lnTo>
                <a:lnTo>
                  <a:pt x="5670" y="6083"/>
                </a:lnTo>
                <a:lnTo>
                  <a:pt x="6011" y="6132"/>
                </a:lnTo>
                <a:lnTo>
                  <a:pt x="6327" y="6156"/>
                </a:lnTo>
                <a:lnTo>
                  <a:pt x="6400" y="6156"/>
                </a:lnTo>
                <a:lnTo>
                  <a:pt x="6449" y="6132"/>
                </a:lnTo>
                <a:lnTo>
                  <a:pt x="6497" y="6132"/>
                </a:lnTo>
                <a:lnTo>
                  <a:pt x="6619" y="6059"/>
                </a:lnTo>
                <a:lnTo>
                  <a:pt x="6716" y="5986"/>
                </a:lnTo>
                <a:lnTo>
                  <a:pt x="6911" y="5791"/>
                </a:lnTo>
                <a:lnTo>
                  <a:pt x="7081" y="5572"/>
                </a:lnTo>
                <a:lnTo>
                  <a:pt x="7276" y="5378"/>
                </a:lnTo>
                <a:lnTo>
                  <a:pt x="7690" y="4940"/>
                </a:lnTo>
                <a:lnTo>
                  <a:pt x="8055" y="4477"/>
                </a:lnTo>
                <a:lnTo>
                  <a:pt x="8468" y="3918"/>
                </a:lnTo>
                <a:lnTo>
                  <a:pt x="8906" y="3358"/>
                </a:lnTo>
                <a:lnTo>
                  <a:pt x="9101" y="3163"/>
                </a:lnTo>
                <a:lnTo>
                  <a:pt x="9295" y="2993"/>
                </a:lnTo>
                <a:lnTo>
                  <a:pt x="9490" y="2798"/>
                </a:lnTo>
                <a:lnTo>
                  <a:pt x="9660" y="2604"/>
                </a:lnTo>
                <a:close/>
                <a:moveTo>
                  <a:pt x="15695" y="10268"/>
                </a:moveTo>
                <a:lnTo>
                  <a:pt x="15598" y="10658"/>
                </a:lnTo>
                <a:lnTo>
                  <a:pt x="15038" y="10950"/>
                </a:lnTo>
                <a:lnTo>
                  <a:pt x="14795" y="11071"/>
                </a:lnTo>
                <a:lnTo>
                  <a:pt x="14600" y="11193"/>
                </a:lnTo>
                <a:lnTo>
                  <a:pt x="14430" y="11339"/>
                </a:lnTo>
                <a:lnTo>
                  <a:pt x="14235" y="11509"/>
                </a:lnTo>
                <a:lnTo>
                  <a:pt x="14235" y="11534"/>
                </a:lnTo>
                <a:lnTo>
                  <a:pt x="14259" y="11558"/>
                </a:lnTo>
                <a:lnTo>
                  <a:pt x="14697" y="11461"/>
                </a:lnTo>
                <a:lnTo>
                  <a:pt x="14892" y="11388"/>
                </a:lnTo>
                <a:lnTo>
                  <a:pt x="15111" y="11315"/>
                </a:lnTo>
                <a:lnTo>
                  <a:pt x="15427" y="11193"/>
                </a:lnTo>
                <a:lnTo>
                  <a:pt x="15427" y="11193"/>
                </a:lnTo>
                <a:lnTo>
                  <a:pt x="15233" y="11826"/>
                </a:lnTo>
                <a:lnTo>
                  <a:pt x="14965" y="11728"/>
                </a:lnTo>
                <a:lnTo>
                  <a:pt x="14697" y="11655"/>
                </a:lnTo>
                <a:lnTo>
                  <a:pt x="14162" y="11558"/>
                </a:lnTo>
                <a:lnTo>
                  <a:pt x="13043" y="11436"/>
                </a:lnTo>
                <a:lnTo>
                  <a:pt x="12215" y="11339"/>
                </a:lnTo>
                <a:lnTo>
                  <a:pt x="11388" y="11242"/>
                </a:lnTo>
                <a:lnTo>
                  <a:pt x="10561" y="11193"/>
                </a:lnTo>
                <a:lnTo>
                  <a:pt x="9709" y="11169"/>
                </a:lnTo>
                <a:lnTo>
                  <a:pt x="8955" y="11144"/>
                </a:lnTo>
                <a:lnTo>
                  <a:pt x="8176" y="11169"/>
                </a:lnTo>
                <a:lnTo>
                  <a:pt x="7398" y="11193"/>
                </a:lnTo>
                <a:lnTo>
                  <a:pt x="6619" y="11242"/>
                </a:lnTo>
                <a:lnTo>
                  <a:pt x="5865" y="11339"/>
                </a:lnTo>
                <a:lnTo>
                  <a:pt x="5086" y="11461"/>
                </a:lnTo>
                <a:lnTo>
                  <a:pt x="4332" y="11607"/>
                </a:lnTo>
                <a:lnTo>
                  <a:pt x="3602" y="11777"/>
                </a:lnTo>
                <a:lnTo>
                  <a:pt x="3602" y="11607"/>
                </a:lnTo>
                <a:lnTo>
                  <a:pt x="3602" y="11436"/>
                </a:lnTo>
                <a:lnTo>
                  <a:pt x="3553" y="11071"/>
                </a:lnTo>
                <a:lnTo>
                  <a:pt x="3383" y="10390"/>
                </a:lnTo>
                <a:lnTo>
                  <a:pt x="3358" y="10317"/>
                </a:lnTo>
                <a:lnTo>
                  <a:pt x="3602" y="10366"/>
                </a:lnTo>
                <a:lnTo>
                  <a:pt x="4332" y="10366"/>
                </a:lnTo>
                <a:lnTo>
                  <a:pt x="5183" y="10414"/>
                </a:lnTo>
                <a:lnTo>
                  <a:pt x="9344" y="10414"/>
                </a:lnTo>
                <a:lnTo>
                  <a:pt x="11972" y="10366"/>
                </a:lnTo>
                <a:lnTo>
                  <a:pt x="14624" y="10293"/>
                </a:lnTo>
                <a:lnTo>
                  <a:pt x="14332" y="10463"/>
                </a:lnTo>
                <a:lnTo>
                  <a:pt x="14065" y="10658"/>
                </a:lnTo>
                <a:lnTo>
                  <a:pt x="14040" y="10682"/>
                </a:lnTo>
                <a:lnTo>
                  <a:pt x="14040" y="10731"/>
                </a:lnTo>
                <a:lnTo>
                  <a:pt x="14065" y="10755"/>
                </a:lnTo>
                <a:lnTo>
                  <a:pt x="14089" y="10779"/>
                </a:lnTo>
                <a:lnTo>
                  <a:pt x="14284" y="10779"/>
                </a:lnTo>
                <a:lnTo>
                  <a:pt x="14454" y="10755"/>
                </a:lnTo>
                <a:lnTo>
                  <a:pt x="14649" y="10706"/>
                </a:lnTo>
                <a:lnTo>
                  <a:pt x="14819" y="10658"/>
                </a:lnTo>
                <a:lnTo>
                  <a:pt x="15160" y="10487"/>
                </a:lnTo>
                <a:lnTo>
                  <a:pt x="15525" y="10268"/>
                </a:lnTo>
                <a:close/>
                <a:moveTo>
                  <a:pt x="9539" y="0"/>
                </a:moveTo>
                <a:lnTo>
                  <a:pt x="9417" y="49"/>
                </a:lnTo>
                <a:lnTo>
                  <a:pt x="9295" y="73"/>
                </a:lnTo>
                <a:lnTo>
                  <a:pt x="9198" y="146"/>
                </a:lnTo>
                <a:lnTo>
                  <a:pt x="9125" y="219"/>
                </a:lnTo>
                <a:lnTo>
                  <a:pt x="9076" y="317"/>
                </a:lnTo>
                <a:lnTo>
                  <a:pt x="8955" y="390"/>
                </a:lnTo>
                <a:lnTo>
                  <a:pt x="8882" y="487"/>
                </a:lnTo>
                <a:lnTo>
                  <a:pt x="8809" y="609"/>
                </a:lnTo>
                <a:lnTo>
                  <a:pt x="8736" y="755"/>
                </a:lnTo>
                <a:lnTo>
                  <a:pt x="8687" y="901"/>
                </a:lnTo>
                <a:lnTo>
                  <a:pt x="8663" y="1047"/>
                </a:lnTo>
                <a:lnTo>
                  <a:pt x="8663" y="1193"/>
                </a:lnTo>
                <a:lnTo>
                  <a:pt x="8663" y="1339"/>
                </a:lnTo>
                <a:lnTo>
                  <a:pt x="8687" y="1485"/>
                </a:lnTo>
                <a:lnTo>
                  <a:pt x="8736" y="1631"/>
                </a:lnTo>
                <a:lnTo>
                  <a:pt x="8784" y="1728"/>
                </a:lnTo>
                <a:lnTo>
                  <a:pt x="8833" y="1825"/>
                </a:lnTo>
                <a:lnTo>
                  <a:pt x="8979" y="1996"/>
                </a:lnTo>
                <a:lnTo>
                  <a:pt x="9174" y="2142"/>
                </a:lnTo>
                <a:lnTo>
                  <a:pt x="9393" y="2263"/>
                </a:lnTo>
                <a:lnTo>
                  <a:pt x="9271" y="2287"/>
                </a:lnTo>
                <a:lnTo>
                  <a:pt x="9174" y="2360"/>
                </a:lnTo>
                <a:lnTo>
                  <a:pt x="8979" y="2506"/>
                </a:lnTo>
                <a:lnTo>
                  <a:pt x="8784" y="2701"/>
                </a:lnTo>
                <a:lnTo>
                  <a:pt x="8639" y="2871"/>
                </a:lnTo>
                <a:lnTo>
                  <a:pt x="8395" y="3139"/>
                </a:lnTo>
                <a:lnTo>
                  <a:pt x="8176" y="3407"/>
                </a:lnTo>
                <a:lnTo>
                  <a:pt x="7787" y="3966"/>
                </a:lnTo>
                <a:lnTo>
                  <a:pt x="7544" y="4283"/>
                </a:lnTo>
                <a:lnTo>
                  <a:pt x="7300" y="4575"/>
                </a:lnTo>
                <a:lnTo>
                  <a:pt x="6814" y="5134"/>
                </a:lnTo>
                <a:lnTo>
                  <a:pt x="6570" y="5402"/>
                </a:lnTo>
                <a:lnTo>
                  <a:pt x="6473" y="5548"/>
                </a:lnTo>
                <a:lnTo>
                  <a:pt x="6400" y="5718"/>
                </a:lnTo>
                <a:lnTo>
                  <a:pt x="6376" y="5718"/>
                </a:lnTo>
                <a:lnTo>
                  <a:pt x="5767" y="5548"/>
                </a:lnTo>
                <a:lnTo>
                  <a:pt x="5159" y="5329"/>
                </a:lnTo>
                <a:lnTo>
                  <a:pt x="3942" y="4867"/>
                </a:lnTo>
                <a:lnTo>
                  <a:pt x="3285" y="4623"/>
                </a:lnTo>
                <a:lnTo>
                  <a:pt x="2628" y="4404"/>
                </a:lnTo>
                <a:lnTo>
                  <a:pt x="2215" y="4234"/>
                </a:lnTo>
                <a:lnTo>
                  <a:pt x="1996" y="4185"/>
                </a:lnTo>
                <a:lnTo>
                  <a:pt x="1752" y="4137"/>
                </a:lnTo>
                <a:lnTo>
                  <a:pt x="1923" y="4015"/>
                </a:lnTo>
                <a:lnTo>
                  <a:pt x="2044" y="3869"/>
                </a:lnTo>
                <a:lnTo>
                  <a:pt x="2117" y="3699"/>
                </a:lnTo>
                <a:lnTo>
                  <a:pt x="2142" y="3528"/>
                </a:lnTo>
                <a:lnTo>
                  <a:pt x="2117" y="3334"/>
                </a:lnTo>
                <a:lnTo>
                  <a:pt x="2069" y="3139"/>
                </a:lnTo>
                <a:lnTo>
                  <a:pt x="1971" y="2969"/>
                </a:lnTo>
                <a:lnTo>
                  <a:pt x="1874" y="2798"/>
                </a:lnTo>
                <a:lnTo>
                  <a:pt x="1728" y="2652"/>
                </a:lnTo>
                <a:lnTo>
                  <a:pt x="1558" y="2531"/>
                </a:lnTo>
                <a:lnTo>
                  <a:pt x="1363" y="2433"/>
                </a:lnTo>
                <a:lnTo>
                  <a:pt x="1168" y="2385"/>
                </a:lnTo>
                <a:lnTo>
                  <a:pt x="974" y="2360"/>
                </a:lnTo>
                <a:lnTo>
                  <a:pt x="755" y="2360"/>
                </a:lnTo>
                <a:lnTo>
                  <a:pt x="658" y="2385"/>
                </a:lnTo>
                <a:lnTo>
                  <a:pt x="560" y="2433"/>
                </a:lnTo>
                <a:lnTo>
                  <a:pt x="463" y="2506"/>
                </a:lnTo>
                <a:lnTo>
                  <a:pt x="414" y="2579"/>
                </a:lnTo>
                <a:lnTo>
                  <a:pt x="317" y="2604"/>
                </a:lnTo>
                <a:lnTo>
                  <a:pt x="195" y="2677"/>
                </a:lnTo>
                <a:lnTo>
                  <a:pt x="122" y="2750"/>
                </a:lnTo>
                <a:lnTo>
                  <a:pt x="49" y="2871"/>
                </a:lnTo>
                <a:lnTo>
                  <a:pt x="25" y="2944"/>
                </a:lnTo>
                <a:lnTo>
                  <a:pt x="1" y="3042"/>
                </a:lnTo>
                <a:lnTo>
                  <a:pt x="1" y="3261"/>
                </a:lnTo>
                <a:lnTo>
                  <a:pt x="25" y="3455"/>
                </a:lnTo>
                <a:lnTo>
                  <a:pt x="98" y="3626"/>
                </a:lnTo>
                <a:lnTo>
                  <a:pt x="195" y="3820"/>
                </a:lnTo>
                <a:lnTo>
                  <a:pt x="341" y="3991"/>
                </a:lnTo>
                <a:lnTo>
                  <a:pt x="487" y="4112"/>
                </a:lnTo>
                <a:lnTo>
                  <a:pt x="658" y="4210"/>
                </a:lnTo>
                <a:lnTo>
                  <a:pt x="828" y="4283"/>
                </a:lnTo>
                <a:lnTo>
                  <a:pt x="1022" y="4307"/>
                </a:lnTo>
                <a:lnTo>
                  <a:pt x="1217" y="4307"/>
                </a:lnTo>
                <a:lnTo>
                  <a:pt x="1436" y="4258"/>
                </a:lnTo>
                <a:lnTo>
                  <a:pt x="1436" y="4331"/>
                </a:lnTo>
                <a:lnTo>
                  <a:pt x="1387" y="4356"/>
                </a:lnTo>
                <a:lnTo>
                  <a:pt x="1363" y="4404"/>
                </a:lnTo>
                <a:lnTo>
                  <a:pt x="1339" y="4453"/>
                </a:lnTo>
                <a:lnTo>
                  <a:pt x="1339" y="4526"/>
                </a:lnTo>
                <a:lnTo>
                  <a:pt x="1436" y="5013"/>
                </a:lnTo>
                <a:lnTo>
                  <a:pt x="1582" y="5475"/>
                </a:lnTo>
                <a:lnTo>
                  <a:pt x="1728" y="5962"/>
                </a:lnTo>
                <a:lnTo>
                  <a:pt x="1850" y="6448"/>
                </a:lnTo>
                <a:lnTo>
                  <a:pt x="2069" y="7446"/>
                </a:lnTo>
                <a:lnTo>
                  <a:pt x="2190" y="7957"/>
                </a:lnTo>
                <a:lnTo>
                  <a:pt x="2312" y="8468"/>
                </a:lnTo>
                <a:lnTo>
                  <a:pt x="2799" y="10244"/>
                </a:lnTo>
                <a:lnTo>
                  <a:pt x="2896" y="10633"/>
                </a:lnTo>
                <a:lnTo>
                  <a:pt x="2969" y="11071"/>
                </a:lnTo>
                <a:lnTo>
                  <a:pt x="3042" y="11485"/>
                </a:lnTo>
                <a:lnTo>
                  <a:pt x="3139" y="11899"/>
                </a:lnTo>
                <a:lnTo>
                  <a:pt x="3164" y="11947"/>
                </a:lnTo>
                <a:lnTo>
                  <a:pt x="3188" y="11972"/>
                </a:lnTo>
                <a:lnTo>
                  <a:pt x="3285" y="12045"/>
                </a:lnTo>
                <a:lnTo>
                  <a:pt x="3334" y="12069"/>
                </a:lnTo>
                <a:lnTo>
                  <a:pt x="3383" y="12093"/>
                </a:lnTo>
                <a:lnTo>
                  <a:pt x="3650" y="12118"/>
                </a:lnTo>
                <a:lnTo>
                  <a:pt x="3894" y="12118"/>
                </a:lnTo>
                <a:lnTo>
                  <a:pt x="4161" y="12069"/>
                </a:lnTo>
                <a:lnTo>
                  <a:pt x="4429" y="12020"/>
                </a:lnTo>
                <a:lnTo>
                  <a:pt x="4818" y="11923"/>
                </a:lnTo>
                <a:lnTo>
                  <a:pt x="5208" y="11874"/>
                </a:lnTo>
                <a:lnTo>
                  <a:pt x="5986" y="11777"/>
                </a:lnTo>
                <a:lnTo>
                  <a:pt x="6765" y="11704"/>
                </a:lnTo>
                <a:lnTo>
                  <a:pt x="7568" y="11655"/>
                </a:lnTo>
                <a:lnTo>
                  <a:pt x="8347" y="11631"/>
                </a:lnTo>
                <a:lnTo>
                  <a:pt x="9149" y="11607"/>
                </a:lnTo>
                <a:lnTo>
                  <a:pt x="9952" y="11631"/>
                </a:lnTo>
                <a:lnTo>
                  <a:pt x="10731" y="11655"/>
                </a:lnTo>
                <a:lnTo>
                  <a:pt x="11534" y="11728"/>
                </a:lnTo>
                <a:lnTo>
                  <a:pt x="12313" y="11801"/>
                </a:lnTo>
                <a:lnTo>
                  <a:pt x="13116" y="11899"/>
                </a:lnTo>
                <a:lnTo>
                  <a:pt x="13919" y="12020"/>
                </a:lnTo>
                <a:lnTo>
                  <a:pt x="14600" y="12118"/>
                </a:lnTo>
                <a:lnTo>
                  <a:pt x="14941" y="12215"/>
                </a:lnTo>
                <a:lnTo>
                  <a:pt x="15257" y="12312"/>
                </a:lnTo>
                <a:lnTo>
                  <a:pt x="15354" y="12337"/>
                </a:lnTo>
                <a:lnTo>
                  <a:pt x="15452" y="12312"/>
                </a:lnTo>
                <a:lnTo>
                  <a:pt x="15525" y="12264"/>
                </a:lnTo>
                <a:lnTo>
                  <a:pt x="15598" y="12191"/>
                </a:lnTo>
                <a:lnTo>
                  <a:pt x="15622" y="12142"/>
                </a:lnTo>
                <a:lnTo>
                  <a:pt x="15671" y="12093"/>
                </a:lnTo>
                <a:lnTo>
                  <a:pt x="16011" y="10950"/>
                </a:lnTo>
                <a:lnTo>
                  <a:pt x="16352" y="9806"/>
                </a:lnTo>
                <a:lnTo>
                  <a:pt x="16401" y="9758"/>
                </a:lnTo>
                <a:lnTo>
                  <a:pt x="16425" y="9685"/>
                </a:lnTo>
                <a:lnTo>
                  <a:pt x="16449" y="9612"/>
                </a:lnTo>
                <a:lnTo>
                  <a:pt x="16425" y="9539"/>
                </a:lnTo>
                <a:lnTo>
                  <a:pt x="16863" y="8006"/>
                </a:lnTo>
                <a:lnTo>
                  <a:pt x="17009" y="7519"/>
                </a:lnTo>
                <a:lnTo>
                  <a:pt x="17106" y="7032"/>
                </a:lnTo>
                <a:lnTo>
                  <a:pt x="17325" y="6059"/>
                </a:lnTo>
                <a:lnTo>
                  <a:pt x="17422" y="5645"/>
                </a:lnTo>
                <a:lnTo>
                  <a:pt x="17544" y="5256"/>
                </a:lnTo>
                <a:lnTo>
                  <a:pt x="17836" y="4477"/>
                </a:lnTo>
                <a:lnTo>
                  <a:pt x="17982" y="4526"/>
                </a:lnTo>
                <a:lnTo>
                  <a:pt x="18274" y="4526"/>
                </a:lnTo>
                <a:lnTo>
                  <a:pt x="18420" y="4502"/>
                </a:lnTo>
                <a:lnTo>
                  <a:pt x="18566" y="4453"/>
                </a:lnTo>
                <a:lnTo>
                  <a:pt x="18688" y="4380"/>
                </a:lnTo>
                <a:lnTo>
                  <a:pt x="18809" y="4307"/>
                </a:lnTo>
                <a:lnTo>
                  <a:pt x="18907" y="4185"/>
                </a:lnTo>
                <a:lnTo>
                  <a:pt x="19004" y="4015"/>
                </a:lnTo>
                <a:lnTo>
                  <a:pt x="19077" y="3845"/>
                </a:lnTo>
                <a:lnTo>
                  <a:pt x="19101" y="3650"/>
                </a:lnTo>
                <a:lnTo>
                  <a:pt x="19126" y="3455"/>
                </a:lnTo>
                <a:lnTo>
                  <a:pt x="19101" y="3261"/>
                </a:lnTo>
                <a:lnTo>
                  <a:pt x="19077" y="3066"/>
                </a:lnTo>
                <a:lnTo>
                  <a:pt x="19004" y="2871"/>
                </a:lnTo>
                <a:lnTo>
                  <a:pt x="18931" y="2701"/>
                </a:lnTo>
                <a:lnTo>
                  <a:pt x="18809" y="2531"/>
                </a:lnTo>
                <a:lnTo>
                  <a:pt x="18639" y="2385"/>
                </a:lnTo>
                <a:lnTo>
                  <a:pt x="18444" y="2287"/>
                </a:lnTo>
                <a:lnTo>
                  <a:pt x="18250" y="2239"/>
                </a:lnTo>
                <a:lnTo>
                  <a:pt x="18055" y="2214"/>
                </a:lnTo>
                <a:lnTo>
                  <a:pt x="17836" y="2263"/>
                </a:lnTo>
                <a:lnTo>
                  <a:pt x="17739" y="2287"/>
                </a:lnTo>
                <a:lnTo>
                  <a:pt x="17641" y="2360"/>
                </a:lnTo>
                <a:lnTo>
                  <a:pt x="17568" y="2409"/>
                </a:lnTo>
                <a:lnTo>
                  <a:pt x="17495" y="2506"/>
                </a:lnTo>
                <a:lnTo>
                  <a:pt x="17447" y="2579"/>
                </a:lnTo>
                <a:lnTo>
                  <a:pt x="17447" y="2652"/>
                </a:lnTo>
                <a:lnTo>
                  <a:pt x="17301" y="2774"/>
                </a:lnTo>
                <a:lnTo>
                  <a:pt x="17179" y="2944"/>
                </a:lnTo>
                <a:lnTo>
                  <a:pt x="17106" y="3115"/>
                </a:lnTo>
                <a:lnTo>
                  <a:pt x="17057" y="3309"/>
                </a:lnTo>
                <a:lnTo>
                  <a:pt x="17033" y="3528"/>
                </a:lnTo>
                <a:lnTo>
                  <a:pt x="17057" y="3723"/>
                </a:lnTo>
                <a:lnTo>
                  <a:pt x="17106" y="3918"/>
                </a:lnTo>
                <a:lnTo>
                  <a:pt x="17203" y="4088"/>
                </a:lnTo>
                <a:lnTo>
                  <a:pt x="17252" y="4137"/>
                </a:lnTo>
                <a:lnTo>
                  <a:pt x="16522" y="4404"/>
                </a:lnTo>
                <a:lnTo>
                  <a:pt x="15768" y="4672"/>
                </a:lnTo>
                <a:lnTo>
                  <a:pt x="14235" y="5134"/>
                </a:lnTo>
                <a:lnTo>
                  <a:pt x="13870" y="5256"/>
                </a:lnTo>
                <a:lnTo>
                  <a:pt x="13481" y="5426"/>
                </a:lnTo>
                <a:lnTo>
                  <a:pt x="13116" y="5572"/>
                </a:lnTo>
                <a:lnTo>
                  <a:pt x="12726" y="5718"/>
                </a:lnTo>
                <a:lnTo>
                  <a:pt x="12532" y="5426"/>
                </a:lnTo>
                <a:lnTo>
                  <a:pt x="12337" y="5159"/>
                </a:lnTo>
                <a:lnTo>
                  <a:pt x="11923" y="4648"/>
                </a:lnTo>
                <a:lnTo>
                  <a:pt x="11485" y="4112"/>
                </a:lnTo>
                <a:lnTo>
                  <a:pt x="11072" y="3601"/>
                </a:lnTo>
                <a:lnTo>
                  <a:pt x="10853" y="3261"/>
                </a:lnTo>
                <a:lnTo>
                  <a:pt x="10585" y="2896"/>
                </a:lnTo>
                <a:lnTo>
                  <a:pt x="10415" y="2725"/>
                </a:lnTo>
                <a:lnTo>
                  <a:pt x="10269" y="2555"/>
                </a:lnTo>
                <a:lnTo>
                  <a:pt x="10098" y="2409"/>
                </a:lnTo>
                <a:lnTo>
                  <a:pt x="9904" y="2312"/>
                </a:lnTo>
                <a:lnTo>
                  <a:pt x="10025" y="2287"/>
                </a:lnTo>
                <a:lnTo>
                  <a:pt x="10147" y="2239"/>
                </a:lnTo>
                <a:lnTo>
                  <a:pt x="10269" y="2166"/>
                </a:lnTo>
                <a:lnTo>
                  <a:pt x="10366" y="2069"/>
                </a:lnTo>
                <a:lnTo>
                  <a:pt x="10488" y="1898"/>
                </a:lnTo>
                <a:lnTo>
                  <a:pt x="10561" y="1704"/>
                </a:lnTo>
                <a:lnTo>
                  <a:pt x="10609" y="1509"/>
                </a:lnTo>
                <a:lnTo>
                  <a:pt x="10634" y="1290"/>
                </a:lnTo>
                <a:lnTo>
                  <a:pt x="10609" y="1095"/>
                </a:lnTo>
                <a:lnTo>
                  <a:pt x="10585" y="876"/>
                </a:lnTo>
                <a:lnTo>
                  <a:pt x="10512" y="682"/>
                </a:lnTo>
                <a:lnTo>
                  <a:pt x="10439" y="511"/>
                </a:lnTo>
                <a:lnTo>
                  <a:pt x="10342" y="341"/>
                </a:lnTo>
                <a:lnTo>
                  <a:pt x="10196" y="195"/>
                </a:lnTo>
                <a:lnTo>
                  <a:pt x="10050" y="98"/>
                </a:lnTo>
                <a:lnTo>
                  <a:pt x="9855" y="25"/>
                </a:lnTo>
                <a:lnTo>
                  <a:pt x="975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1" name="Google Shape;2461;p49"/>
          <p:cNvSpPr/>
          <p:nvPr/>
        </p:nvSpPr>
        <p:spPr>
          <a:xfrm>
            <a:off x="4489780" y="1625829"/>
            <a:ext cx="301444" cy="304763"/>
          </a:xfrm>
          <a:custGeom>
            <a:avLst/>
            <a:gdLst/>
            <a:ahLst/>
            <a:cxnLst/>
            <a:rect l="l" t="t" r="r" b="b"/>
            <a:pathLst>
              <a:path w="17618" h="17812" extrusionOk="0">
                <a:moveTo>
                  <a:pt x="8785" y="3553"/>
                </a:moveTo>
                <a:lnTo>
                  <a:pt x="8931" y="3845"/>
                </a:lnTo>
                <a:lnTo>
                  <a:pt x="9052" y="4137"/>
                </a:lnTo>
                <a:lnTo>
                  <a:pt x="9223" y="4453"/>
                </a:lnTo>
                <a:lnTo>
                  <a:pt x="9198" y="4502"/>
                </a:lnTo>
                <a:lnTo>
                  <a:pt x="9198" y="4551"/>
                </a:lnTo>
                <a:lnTo>
                  <a:pt x="9223" y="4599"/>
                </a:lnTo>
                <a:lnTo>
                  <a:pt x="9247" y="4624"/>
                </a:lnTo>
                <a:lnTo>
                  <a:pt x="9393" y="4721"/>
                </a:lnTo>
                <a:lnTo>
                  <a:pt x="9539" y="4794"/>
                </a:lnTo>
                <a:lnTo>
                  <a:pt x="9685" y="4842"/>
                </a:lnTo>
                <a:lnTo>
                  <a:pt x="9855" y="4891"/>
                </a:lnTo>
                <a:lnTo>
                  <a:pt x="10220" y="4940"/>
                </a:lnTo>
                <a:lnTo>
                  <a:pt x="10561" y="4988"/>
                </a:lnTo>
                <a:lnTo>
                  <a:pt x="10366" y="5110"/>
                </a:lnTo>
                <a:lnTo>
                  <a:pt x="10172" y="5256"/>
                </a:lnTo>
                <a:lnTo>
                  <a:pt x="10001" y="5378"/>
                </a:lnTo>
                <a:lnTo>
                  <a:pt x="9831" y="5524"/>
                </a:lnTo>
                <a:lnTo>
                  <a:pt x="9734" y="5548"/>
                </a:lnTo>
                <a:lnTo>
                  <a:pt x="9661" y="5572"/>
                </a:lnTo>
                <a:lnTo>
                  <a:pt x="9612" y="5645"/>
                </a:lnTo>
                <a:lnTo>
                  <a:pt x="9588" y="5743"/>
                </a:lnTo>
                <a:lnTo>
                  <a:pt x="9588" y="5962"/>
                </a:lnTo>
                <a:lnTo>
                  <a:pt x="9636" y="6156"/>
                </a:lnTo>
                <a:lnTo>
                  <a:pt x="9758" y="6570"/>
                </a:lnTo>
                <a:lnTo>
                  <a:pt x="9831" y="6911"/>
                </a:lnTo>
                <a:lnTo>
                  <a:pt x="9831" y="6911"/>
                </a:lnTo>
                <a:lnTo>
                  <a:pt x="9466" y="6740"/>
                </a:lnTo>
                <a:lnTo>
                  <a:pt x="9125" y="6546"/>
                </a:lnTo>
                <a:lnTo>
                  <a:pt x="8979" y="6473"/>
                </a:lnTo>
                <a:lnTo>
                  <a:pt x="8785" y="6400"/>
                </a:lnTo>
                <a:lnTo>
                  <a:pt x="8687" y="6400"/>
                </a:lnTo>
                <a:lnTo>
                  <a:pt x="8614" y="6473"/>
                </a:lnTo>
                <a:lnTo>
                  <a:pt x="8444" y="6497"/>
                </a:lnTo>
                <a:lnTo>
                  <a:pt x="8274" y="6570"/>
                </a:lnTo>
                <a:lnTo>
                  <a:pt x="7957" y="6765"/>
                </a:lnTo>
                <a:lnTo>
                  <a:pt x="7592" y="6984"/>
                </a:lnTo>
                <a:lnTo>
                  <a:pt x="7714" y="6351"/>
                </a:lnTo>
                <a:lnTo>
                  <a:pt x="7787" y="6083"/>
                </a:lnTo>
                <a:lnTo>
                  <a:pt x="7836" y="6083"/>
                </a:lnTo>
                <a:lnTo>
                  <a:pt x="7909" y="6059"/>
                </a:lnTo>
                <a:lnTo>
                  <a:pt x="7957" y="6035"/>
                </a:lnTo>
                <a:lnTo>
                  <a:pt x="8006" y="5986"/>
                </a:lnTo>
                <a:lnTo>
                  <a:pt x="8030" y="5937"/>
                </a:lnTo>
                <a:lnTo>
                  <a:pt x="8030" y="5889"/>
                </a:lnTo>
                <a:lnTo>
                  <a:pt x="8030" y="5816"/>
                </a:lnTo>
                <a:lnTo>
                  <a:pt x="8006" y="5767"/>
                </a:lnTo>
                <a:lnTo>
                  <a:pt x="7860" y="5572"/>
                </a:lnTo>
                <a:lnTo>
                  <a:pt x="7690" y="5426"/>
                </a:lnTo>
                <a:lnTo>
                  <a:pt x="7300" y="5159"/>
                </a:lnTo>
                <a:lnTo>
                  <a:pt x="6960" y="4915"/>
                </a:lnTo>
                <a:lnTo>
                  <a:pt x="7057" y="4915"/>
                </a:lnTo>
                <a:lnTo>
                  <a:pt x="7325" y="4867"/>
                </a:lnTo>
                <a:lnTo>
                  <a:pt x="7592" y="4818"/>
                </a:lnTo>
                <a:lnTo>
                  <a:pt x="7884" y="4745"/>
                </a:lnTo>
                <a:lnTo>
                  <a:pt x="8006" y="4721"/>
                </a:lnTo>
                <a:lnTo>
                  <a:pt x="8128" y="4648"/>
                </a:lnTo>
                <a:lnTo>
                  <a:pt x="8201" y="4599"/>
                </a:lnTo>
                <a:lnTo>
                  <a:pt x="8225" y="4526"/>
                </a:lnTo>
                <a:lnTo>
                  <a:pt x="8298" y="4453"/>
                </a:lnTo>
                <a:lnTo>
                  <a:pt x="8371" y="4380"/>
                </a:lnTo>
                <a:lnTo>
                  <a:pt x="8493" y="4186"/>
                </a:lnTo>
                <a:lnTo>
                  <a:pt x="8663" y="3821"/>
                </a:lnTo>
                <a:lnTo>
                  <a:pt x="8785" y="3553"/>
                </a:lnTo>
                <a:close/>
                <a:moveTo>
                  <a:pt x="8712" y="3042"/>
                </a:moveTo>
                <a:lnTo>
                  <a:pt x="8614" y="3091"/>
                </a:lnTo>
                <a:lnTo>
                  <a:pt x="8541" y="3139"/>
                </a:lnTo>
                <a:lnTo>
                  <a:pt x="8468" y="3237"/>
                </a:lnTo>
                <a:lnTo>
                  <a:pt x="8347" y="3431"/>
                </a:lnTo>
                <a:lnTo>
                  <a:pt x="8274" y="3602"/>
                </a:lnTo>
                <a:lnTo>
                  <a:pt x="8152" y="3821"/>
                </a:lnTo>
                <a:lnTo>
                  <a:pt x="8006" y="4040"/>
                </a:lnTo>
                <a:lnTo>
                  <a:pt x="7909" y="4161"/>
                </a:lnTo>
                <a:lnTo>
                  <a:pt x="7860" y="4234"/>
                </a:lnTo>
                <a:lnTo>
                  <a:pt x="7811" y="4307"/>
                </a:lnTo>
                <a:lnTo>
                  <a:pt x="7617" y="4356"/>
                </a:lnTo>
                <a:lnTo>
                  <a:pt x="7398" y="4405"/>
                </a:lnTo>
                <a:lnTo>
                  <a:pt x="7008" y="4526"/>
                </a:lnTo>
                <a:lnTo>
                  <a:pt x="6643" y="4575"/>
                </a:lnTo>
                <a:lnTo>
                  <a:pt x="6546" y="4599"/>
                </a:lnTo>
                <a:lnTo>
                  <a:pt x="6449" y="4648"/>
                </a:lnTo>
                <a:lnTo>
                  <a:pt x="6400" y="4697"/>
                </a:lnTo>
                <a:lnTo>
                  <a:pt x="6376" y="4745"/>
                </a:lnTo>
                <a:lnTo>
                  <a:pt x="6400" y="4818"/>
                </a:lnTo>
                <a:lnTo>
                  <a:pt x="6449" y="4867"/>
                </a:lnTo>
                <a:lnTo>
                  <a:pt x="6449" y="4940"/>
                </a:lnTo>
                <a:lnTo>
                  <a:pt x="6497" y="5013"/>
                </a:lnTo>
                <a:lnTo>
                  <a:pt x="6619" y="5159"/>
                </a:lnTo>
                <a:lnTo>
                  <a:pt x="6741" y="5280"/>
                </a:lnTo>
                <a:lnTo>
                  <a:pt x="6887" y="5378"/>
                </a:lnTo>
                <a:lnTo>
                  <a:pt x="7495" y="5889"/>
                </a:lnTo>
                <a:lnTo>
                  <a:pt x="7446" y="5962"/>
                </a:lnTo>
                <a:lnTo>
                  <a:pt x="7398" y="6059"/>
                </a:lnTo>
                <a:lnTo>
                  <a:pt x="7325" y="6229"/>
                </a:lnTo>
                <a:lnTo>
                  <a:pt x="7179" y="6765"/>
                </a:lnTo>
                <a:lnTo>
                  <a:pt x="7057" y="7300"/>
                </a:lnTo>
                <a:lnTo>
                  <a:pt x="7057" y="7397"/>
                </a:lnTo>
                <a:lnTo>
                  <a:pt x="7106" y="7470"/>
                </a:lnTo>
                <a:lnTo>
                  <a:pt x="7154" y="7519"/>
                </a:lnTo>
                <a:lnTo>
                  <a:pt x="7203" y="7543"/>
                </a:lnTo>
                <a:lnTo>
                  <a:pt x="7276" y="7568"/>
                </a:lnTo>
                <a:lnTo>
                  <a:pt x="7349" y="7543"/>
                </a:lnTo>
                <a:lnTo>
                  <a:pt x="7422" y="7519"/>
                </a:lnTo>
                <a:lnTo>
                  <a:pt x="7471" y="7446"/>
                </a:lnTo>
                <a:lnTo>
                  <a:pt x="7617" y="7397"/>
                </a:lnTo>
                <a:lnTo>
                  <a:pt x="7763" y="7324"/>
                </a:lnTo>
                <a:lnTo>
                  <a:pt x="8030" y="7178"/>
                </a:lnTo>
                <a:lnTo>
                  <a:pt x="8371" y="7032"/>
                </a:lnTo>
                <a:lnTo>
                  <a:pt x="8541" y="6935"/>
                </a:lnTo>
                <a:lnTo>
                  <a:pt x="8712" y="6838"/>
                </a:lnTo>
                <a:lnTo>
                  <a:pt x="8736" y="6838"/>
                </a:lnTo>
                <a:lnTo>
                  <a:pt x="8833" y="6935"/>
                </a:lnTo>
                <a:lnTo>
                  <a:pt x="8955" y="7008"/>
                </a:lnTo>
                <a:lnTo>
                  <a:pt x="9174" y="7130"/>
                </a:lnTo>
                <a:lnTo>
                  <a:pt x="9369" y="7251"/>
                </a:lnTo>
                <a:lnTo>
                  <a:pt x="9612" y="7373"/>
                </a:lnTo>
                <a:lnTo>
                  <a:pt x="9855" y="7446"/>
                </a:lnTo>
                <a:lnTo>
                  <a:pt x="10074" y="7519"/>
                </a:lnTo>
                <a:lnTo>
                  <a:pt x="10147" y="7495"/>
                </a:lnTo>
                <a:lnTo>
                  <a:pt x="10220" y="7470"/>
                </a:lnTo>
                <a:lnTo>
                  <a:pt x="10269" y="7446"/>
                </a:lnTo>
                <a:lnTo>
                  <a:pt x="10293" y="7373"/>
                </a:lnTo>
                <a:lnTo>
                  <a:pt x="10293" y="7324"/>
                </a:lnTo>
                <a:lnTo>
                  <a:pt x="10293" y="7251"/>
                </a:lnTo>
                <a:lnTo>
                  <a:pt x="10293" y="7178"/>
                </a:lnTo>
                <a:lnTo>
                  <a:pt x="10245" y="7130"/>
                </a:lnTo>
                <a:lnTo>
                  <a:pt x="10269" y="7032"/>
                </a:lnTo>
                <a:lnTo>
                  <a:pt x="10269" y="6935"/>
                </a:lnTo>
                <a:lnTo>
                  <a:pt x="10245" y="6716"/>
                </a:lnTo>
                <a:lnTo>
                  <a:pt x="10196" y="6497"/>
                </a:lnTo>
                <a:lnTo>
                  <a:pt x="10123" y="6278"/>
                </a:lnTo>
                <a:lnTo>
                  <a:pt x="10074" y="6059"/>
                </a:lnTo>
                <a:lnTo>
                  <a:pt x="10050" y="5840"/>
                </a:lnTo>
                <a:lnTo>
                  <a:pt x="10293" y="5694"/>
                </a:lnTo>
                <a:lnTo>
                  <a:pt x="10537" y="5524"/>
                </a:lnTo>
                <a:lnTo>
                  <a:pt x="10683" y="5426"/>
                </a:lnTo>
                <a:lnTo>
                  <a:pt x="10829" y="5305"/>
                </a:lnTo>
                <a:lnTo>
                  <a:pt x="10975" y="5183"/>
                </a:lnTo>
                <a:lnTo>
                  <a:pt x="11096" y="5037"/>
                </a:lnTo>
                <a:lnTo>
                  <a:pt x="11121" y="4940"/>
                </a:lnTo>
                <a:lnTo>
                  <a:pt x="11096" y="4842"/>
                </a:lnTo>
                <a:lnTo>
                  <a:pt x="11121" y="4745"/>
                </a:lnTo>
                <a:lnTo>
                  <a:pt x="11072" y="4648"/>
                </a:lnTo>
                <a:lnTo>
                  <a:pt x="10999" y="4551"/>
                </a:lnTo>
                <a:lnTo>
                  <a:pt x="10950" y="4526"/>
                </a:lnTo>
                <a:lnTo>
                  <a:pt x="10877" y="4526"/>
                </a:lnTo>
                <a:lnTo>
                  <a:pt x="10610" y="4502"/>
                </a:lnTo>
                <a:lnTo>
                  <a:pt x="10318" y="4453"/>
                </a:lnTo>
                <a:lnTo>
                  <a:pt x="10026" y="4429"/>
                </a:lnTo>
                <a:lnTo>
                  <a:pt x="9734" y="4380"/>
                </a:lnTo>
                <a:lnTo>
                  <a:pt x="9709" y="4283"/>
                </a:lnTo>
                <a:lnTo>
                  <a:pt x="9490" y="3942"/>
                </a:lnTo>
                <a:lnTo>
                  <a:pt x="9296" y="3602"/>
                </a:lnTo>
                <a:lnTo>
                  <a:pt x="9150" y="3334"/>
                </a:lnTo>
                <a:lnTo>
                  <a:pt x="9052" y="3212"/>
                </a:lnTo>
                <a:lnTo>
                  <a:pt x="8979" y="3164"/>
                </a:lnTo>
                <a:lnTo>
                  <a:pt x="8906" y="3139"/>
                </a:lnTo>
                <a:lnTo>
                  <a:pt x="8882" y="3139"/>
                </a:lnTo>
                <a:lnTo>
                  <a:pt x="8858" y="3091"/>
                </a:lnTo>
                <a:lnTo>
                  <a:pt x="8785" y="3066"/>
                </a:lnTo>
                <a:lnTo>
                  <a:pt x="8712" y="3042"/>
                </a:lnTo>
                <a:close/>
                <a:moveTo>
                  <a:pt x="14430" y="2507"/>
                </a:moveTo>
                <a:lnTo>
                  <a:pt x="14576" y="2531"/>
                </a:lnTo>
                <a:lnTo>
                  <a:pt x="14868" y="2531"/>
                </a:lnTo>
                <a:lnTo>
                  <a:pt x="15403" y="2580"/>
                </a:lnTo>
                <a:lnTo>
                  <a:pt x="15695" y="2604"/>
                </a:lnTo>
                <a:lnTo>
                  <a:pt x="15987" y="2604"/>
                </a:lnTo>
                <a:lnTo>
                  <a:pt x="15890" y="2945"/>
                </a:lnTo>
                <a:lnTo>
                  <a:pt x="15865" y="3310"/>
                </a:lnTo>
                <a:lnTo>
                  <a:pt x="15817" y="3675"/>
                </a:lnTo>
                <a:lnTo>
                  <a:pt x="15768" y="4015"/>
                </a:lnTo>
                <a:lnTo>
                  <a:pt x="15671" y="4599"/>
                </a:lnTo>
                <a:lnTo>
                  <a:pt x="15500" y="5159"/>
                </a:lnTo>
                <a:lnTo>
                  <a:pt x="15306" y="5718"/>
                </a:lnTo>
                <a:lnTo>
                  <a:pt x="15184" y="5986"/>
                </a:lnTo>
                <a:lnTo>
                  <a:pt x="15062" y="6254"/>
                </a:lnTo>
                <a:lnTo>
                  <a:pt x="14843" y="6594"/>
                </a:lnTo>
                <a:lnTo>
                  <a:pt x="14576" y="6935"/>
                </a:lnTo>
                <a:lnTo>
                  <a:pt x="14308" y="7227"/>
                </a:lnTo>
                <a:lnTo>
                  <a:pt x="14040" y="7543"/>
                </a:lnTo>
                <a:lnTo>
                  <a:pt x="13700" y="7860"/>
                </a:lnTo>
                <a:lnTo>
                  <a:pt x="13335" y="8127"/>
                </a:lnTo>
                <a:lnTo>
                  <a:pt x="13286" y="8152"/>
                </a:lnTo>
                <a:lnTo>
                  <a:pt x="13408" y="7641"/>
                </a:lnTo>
                <a:lnTo>
                  <a:pt x="13529" y="7251"/>
                </a:lnTo>
                <a:lnTo>
                  <a:pt x="13602" y="6862"/>
                </a:lnTo>
                <a:lnTo>
                  <a:pt x="13724" y="6059"/>
                </a:lnTo>
                <a:lnTo>
                  <a:pt x="13748" y="5937"/>
                </a:lnTo>
                <a:lnTo>
                  <a:pt x="13992" y="4624"/>
                </a:lnTo>
                <a:lnTo>
                  <a:pt x="14089" y="4088"/>
                </a:lnTo>
                <a:lnTo>
                  <a:pt x="14186" y="3553"/>
                </a:lnTo>
                <a:lnTo>
                  <a:pt x="14259" y="3018"/>
                </a:lnTo>
                <a:lnTo>
                  <a:pt x="14284" y="2507"/>
                </a:lnTo>
                <a:close/>
                <a:moveTo>
                  <a:pt x="2118" y="2482"/>
                </a:moveTo>
                <a:lnTo>
                  <a:pt x="2677" y="2507"/>
                </a:lnTo>
                <a:lnTo>
                  <a:pt x="3261" y="2555"/>
                </a:lnTo>
                <a:lnTo>
                  <a:pt x="3213" y="2750"/>
                </a:lnTo>
                <a:lnTo>
                  <a:pt x="3213" y="2945"/>
                </a:lnTo>
                <a:lnTo>
                  <a:pt x="3237" y="3310"/>
                </a:lnTo>
                <a:lnTo>
                  <a:pt x="3286" y="3699"/>
                </a:lnTo>
                <a:lnTo>
                  <a:pt x="3334" y="4064"/>
                </a:lnTo>
                <a:lnTo>
                  <a:pt x="3456" y="4842"/>
                </a:lnTo>
                <a:lnTo>
                  <a:pt x="3529" y="5305"/>
                </a:lnTo>
                <a:lnTo>
                  <a:pt x="3602" y="5791"/>
                </a:lnTo>
                <a:lnTo>
                  <a:pt x="3699" y="6254"/>
                </a:lnTo>
                <a:lnTo>
                  <a:pt x="3845" y="6716"/>
                </a:lnTo>
                <a:lnTo>
                  <a:pt x="3991" y="7154"/>
                </a:lnTo>
                <a:lnTo>
                  <a:pt x="4162" y="7592"/>
                </a:lnTo>
                <a:lnTo>
                  <a:pt x="4381" y="8030"/>
                </a:lnTo>
                <a:lnTo>
                  <a:pt x="4600" y="8444"/>
                </a:lnTo>
                <a:lnTo>
                  <a:pt x="4381" y="8346"/>
                </a:lnTo>
                <a:lnTo>
                  <a:pt x="4162" y="8225"/>
                </a:lnTo>
                <a:lnTo>
                  <a:pt x="3967" y="8103"/>
                </a:lnTo>
                <a:lnTo>
                  <a:pt x="3772" y="7933"/>
                </a:lnTo>
                <a:lnTo>
                  <a:pt x="3602" y="7762"/>
                </a:lnTo>
                <a:lnTo>
                  <a:pt x="3407" y="7568"/>
                </a:lnTo>
                <a:lnTo>
                  <a:pt x="3091" y="7130"/>
                </a:lnTo>
                <a:lnTo>
                  <a:pt x="2823" y="6692"/>
                </a:lnTo>
                <a:lnTo>
                  <a:pt x="2580" y="6229"/>
                </a:lnTo>
                <a:lnTo>
                  <a:pt x="2385" y="5767"/>
                </a:lnTo>
                <a:lnTo>
                  <a:pt x="2191" y="5305"/>
                </a:lnTo>
                <a:lnTo>
                  <a:pt x="1947" y="4624"/>
                </a:lnTo>
                <a:lnTo>
                  <a:pt x="1728" y="3918"/>
                </a:lnTo>
                <a:lnTo>
                  <a:pt x="1607" y="3480"/>
                </a:lnTo>
                <a:lnTo>
                  <a:pt x="1534" y="3042"/>
                </a:lnTo>
                <a:lnTo>
                  <a:pt x="1534" y="2920"/>
                </a:lnTo>
                <a:lnTo>
                  <a:pt x="1534" y="2799"/>
                </a:lnTo>
                <a:lnTo>
                  <a:pt x="1558" y="2677"/>
                </a:lnTo>
                <a:lnTo>
                  <a:pt x="1534" y="2555"/>
                </a:lnTo>
                <a:lnTo>
                  <a:pt x="1850" y="2507"/>
                </a:lnTo>
                <a:lnTo>
                  <a:pt x="2118" y="2482"/>
                </a:lnTo>
                <a:close/>
                <a:moveTo>
                  <a:pt x="1850" y="1996"/>
                </a:moveTo>
                <a:lnTo>
                  <a:pt x="1558" y="2044"/>
                </a:lnTo>
                <a:lnTo>
                  <a:pt x="1412" y="2069"/>
                </a:lnTo>
                <a:lnTo>
                  <a:pt x="1290" y="2142"/>
                </a:lnTo>
                <a:lnTo>
                  <a:pt x="1193" y="2215"/>
                </a:lnTo>
                <a:lnTo>
                  <a:pt x="1120" y="2336"/>
                </a:lnTo>
                <a:lnTo>
                  <a:pt x="1120" y="2409"/>
                </a:lnTo>
                <a:lnTo>
                  <a:pt x="1169" y="2482"/>
                </a:lnTo>
                <a:lnTo>
                  <a:pt x="1096" y="2604"/>
                </a:lnTo>
                <a:lnTo>
                  <a:pt x="1047" y="2750"/>
                </a:lnTo>
                <a:lnTo>
                  <a:pt x="1023" y="2945"/>
                </a:lnTo>
                <a:lnTo>
                  <a:pt x="1023" y="3139"/>
                </a:lnTo>
                <a:lnTo>
                  <a:pt x="1047" y="3358"/>
                </a:lnTo>
                <a:lnTo>
                  <a:pt x="1071" y="3577"/>
                </a:lnTo>
                <a:lnTo>
                  <a:pt x="1193" y="4064"/>
                </a:lnTo>
                <a:lnTo>
                  <a:pt x="1363" y="4551"/>
                </a:lnTo>
                <a:lnTo>
                  <a:pt x="1509" y="4988"/>
                </a:lnTo>
                <a:lnTo>
                  <a:pt x="1753" y="5597"/>
                </a:lnTo>
                <a:lnTo>
                  <a:pt x="1972" y="6132"/>
                </a:lnTo>
                <a:lnTo>
                  <a:pt x="2215" y="6692"/>
                </a:lnTo>
                <a:lnTo>
                  <a:pt x="2531" y="7227"/>
                </a:lnTo>
                <a:lnTo>
                  <a:pt x="2726" y="7495"/>
                </a:lnTo>
                <a:lnTo>
                  <a:pt x="2896" y="7762"/>
                </a:lnTo>
                <a:lnTo>
                  <a:pt x="3115" y="7981"/>
                </a:lnTo>
                <a:lnTo>
                  <a:pt x="3334" y="8200"/>
                </a:lnTo>
                <a:lnTo>
                  <a:pt x="3553" y="8395"/>
                </a:lnTo>
                <a:lnTo>
                  <a:pt x="3797" y="8565"/>
                </a:lnTo>
                <a:lnTo>
                  <a:pt x="4064" y="8711"/>
                </a:lnTo>
                <a:lnTo>
                  <a:pt x="4332" y="8833"/>
                </a:lnTo>
                <a:lnTo>
                  <a:pt x="4624" y="8882"/>
                </a:lnTo>
                <a:lnTo>
                  <a:pt x="4916" y="8930"/>
                </a:lnTo>
                <a:lnTo>
                  <a:pt x="4964" y="8906"/>
                </a:lnTo>
                <a:lnTo>
                  <a:pt x="5013" y="8906"/>
                </a:lnTo>
                <a:lnTo>
                  <a:pt x="5062" y="8833"/>
                </a:lnTo>
                <a:lnTo>
                  <a:pt x="5110" y="8736"/>
                </a:lnTo>
                <a:lnTo>
                  <a:pt x="5086" y="8663"/>
                </a:lnTo>
                <a:lnTo>
                  <a:pt x="5110" y="8590"/>
                </a:lnTo>
                <a:lnTo>
                  <a:pt x="5135" y="8492"/>
                </a:lnTo>
                <a:lnTo>
                  <a:pt x="5110" y="8322"/>
                </a:lnTo>
                <a:lnTo>
                  <a:pt x="5037" y="8152"/>
                </a:lnTo>
                <a:lnTo>
                  <a:pt x="4940" y="7957"/>
                </a:lnTo>
                <a:lnTo>
                  <a:pt x="4721" y="7568"/>
                </a:lnTo>
                <a:lnTo>
                  <a:pt x="4527" y="7276"/>
                </a:lnTo>
                <a:lnTo>
                  <a:pt x="4405" y="7032"/>
                </a:lnTo>
                <a:lnTo>
                  <a:pt x="4283" y="6740"/>
                </a:lnTo>
                <a:lnTo>
                  <a:pt x="4186" y="6448"/>
                </a:lnTo>
                <a:lnTo>
                  <a:pt x="4113" y="6156"/>
                </a:lnTo>
                <a:lnTo>
                  <a:pt x="4040" y="5864"/>
                </a:lnTo>
                <a:lnTo>
                  <a:pt x="3991" y="5572"/>
                </a:lnTo>
                <a:lnTo>
                  <a:pt x="3918" y="4964"/>
                </a:lnTo>
                <a:lnTo>
                  <a:pt x="3894" y="4672"/>
                </a:lnTo>
                <a:lnTo>
                  <a:pt x="3845" y="4380"/>
                </a:lnTo>
                <a:lnTo>
                  <a:pt x="3724" y="3796"/>
                </a:lnTo>
                <a:lnTo>
                  <a:pt x="3651" y="3480"/>
                </a:lnTo>
                <a:lnTo>
                  <a:pt x="3626" y="3188"/>
                </a:lnTo>
                <a:lnTo>
                  <a:pt x="3602" y="2896"/>
                </a:lnTo>
                <a:lnTo>
                  <a:pt x="3602" y="2580"/>
                </a:lnTo>
                <a:lnTo>
                  <a:pt x="3699" y="2555"/>
                </a:lnTo>
                <a:lnTo>
                  <a:pt x="3748" y="2507"/>
                </a:lnTo>
                <a:lnTo>
                  <a:pt x="3797" y="2409"/>
                </a:lnTo>
                <a:lnTo>
                  <a:pt x="3821" y="2336"/>
                </a:lnTo>
                <a:lnTo>
                  <a:pt x="3821" y="2263"/>
                </a:lnTo>
                <a:lnTo>
                  <a:pt x="3797" y="2190"/>
                </a:lnTo>
                <a:lnTo>
                  <a:pt x="3724" y="2117"/>
                </a:lnTo>
                <a:lnTo>
                  <a:pt x="3651" y="2093"/>
                </a:lnTo>
                <a:lnTo>
                  <a:pt x="2872" y="2020"/>
                </a:lnTo>
                <a:lnTo>
                  <a:pt x="2507" y="1996"/>
                </a:lnTo>
                <a:close/>
                <a:moveTo>
                  <a:pt x="16425" y="1558"/>
                </a:moveTo>
                <a:lnTo>
                  <a:pt x="16522" y="1582"/>
                </a:lnTo>
                <a:lnTo>
                  <a:pt x="16717" y="1679"/>
                </a:lnTo>
                <a:lnTo>
                  <a:pt x="16839" y="1801"/>
                </a:lnTo>
                <a:lnTo>
                  <a:pt x="16960" y="1971"/>
                </a:lnTo>
                <a:lnTo>
                  <a:pt x="17033" y="2166"/>
                </a:lnTo>
                <a:lnTo>
                  <a:pt x="17106" y="2385"/>
                </a:lnTo>
                <a:lnTo>
                  <a:pt x="17131" y="2628"/>
                </a:lnTo>
                <a:lnTo>
                  <a:pt x="17155" y="2872"/>
                </a:lnTo>
                <a:lnTo>
                  <a:pt x="17131" y="3407"/>
                </a:lnTo>
                <a:lnTo>
                  <a:pt x="17058" y="3918"/>
                </a:lnTo>
                <a:lnTo>
                  <a:pt x="16985" y="4356"/>
                </a:lnTo>
                <a:lnTo>
                  <a:pt x="16936" y="4672"/>
                </a:lnTo>
                <a:lnTo>
                  <a:pt x="16814" y="5134"/>
                </a:lnTo>
                <a:lnTo>
                  <a:pt x="16668" y="5572"/>
                </a:lnTo>
                <a:lnTo>
                  <a:pt x="16498" y="6010"/>
                </a:lnTo>
                <a:lnTo>
                  <a:pt x="16279" y="6424"/>
                </a:lnTo>
                <a:lnTo>
                  <a:pt x="16060" y="6838"/>
                </a:lnTo>
                <a:lnTo>
                  <a:pt x="15792" y="7227"/>
                </a:lnTo>
                <a:lnTo>
                  <a:pt x="15525" y="7592"/>
                </a:lnTo>
                <a:lnTo>
                  <a:pt x="15233" y="7957"/>
                </a:lnTo>
                <a:lnTo>
                  <a:pt x="15062" y="8127"/>
                </a:lnTo>
                <a:lnTo>
                  <a:pt x="14892" y="8298"/>
                </a:lnTo>
                <a:lnTo>
                  <a:pt x="14503" y="8614"/>
                </a:lnTo>
                <a:lnTo>
                  <a:pt x="14089" y="8906"/>
                </a:lnTo>
                <a:lnTo>
                  <a:pt x="13675" y="9149"/>
                </a:lnTo>
                <a:lnTo>
                  <a:pt x="13456" y="9247"/>
                </a:lnTo>
                <a:lnTo>
                  <a:pt x="13262" y="9320"/>
                </a:lnTo>
                <a:lnTo>
                  <a:pt x="12824" y="9441"/>
                </a:lnTo>
                <a:lnTo>
                  <a:pt x="12970" y="9076"/>
                </a:lnTo>
                <a:lnTo>
                  <a:pt x="13091" y="8760"/>
                </a:lnTo>
                <a:lnTo>
                  <a:pt x="13237" y="8711"/>
                </a:lnTo>
                <a:lnTo>
                  <a:pt x="13359" y="8663"/>
                </a:lnTo>
                <a:lnTo>
                  <a:pt x="13627" y="8492"/>
                </a:lnTo>
                <a:lnTo>
                  <a:pt x="13870" y="8298"/>
                </a:lnTo>
                <a:lnTo>
                  <a:pt x="14089" y="8127"/>
                </a:lnTo>
                <a:lnTo>
                  <a:pt x="14430" y="7787"/>
                </a:lnTo>
                <a:lnTo>
                  <a:pt x="14746" y="7446"/>
                </a:lnTo>
                <a:lnTo>
                  <a:pt x="15062" y="7057"/>
                </a:lnTo>
                <a:lnTo>
                  <a:pt x="15330" y="6667"/>
                </a:lnTo>
                <a:lnTo>
                  <a:pt x="15500" y="6424"/>
                </a:lnTo>
                <a:lnTo>
                  <a:pt x="15622" y="6156"/>
                </a:lnTo>
                <a:lnTo>
                  <a:pt x="15744" y="5889"/>
                </a:lnTo>
                <a:lnTo>
                  <a:pt x="15841" y="5597"/>
                </a:lnTo>
                <a:lnTo>
                  <a:pt x="16011" y="5013"/>
                </a:lnTo>
                <a:lnTo>
                  <a:pt x="16133" y="4429"/>
                </a:lnTo>
                <a:lnTo>
                  <a:pt x="16255" y="3894"/>
                </a:lnTo>
                <a:lnTo>
                  <a:pt x="16328" y="3334"/>
                </a:lnTo>
                <a:lnTo>
                  <a:pt x="16401" y="2896"/>
                </a:lnTo>
                <a:lnTo>
                  <a:pt x="16425" y="2677"/>
                </a:lnTo>
                <a:lnTo>
                  <a:pt x="16425" y="2580"/>
                </a:lnTo>
                <a:lnTo>
                  <a:pt x="16425" y="2482"/>
                </a:lnTo>
                <a:lnTo>
                  <a:pt x="16449" y="2409"/>
                </a:lnTo>
                <a:lnTo>
                  <a:pt x="16449" y="2336"/>
                </a:lnTo>
                <a:lnTo>
                  <a:pt x="16425" y="2288"/>
                </a:lnTo>
                <a:lnTo>
                  <a:pt x="16376" y="2215"/>
                </a:lnTo>
                <a:lnTo>
                  <a:pt x="16230" y="2166"/>
                </a:lnTo>
                <a:lnTo>
                  <a:pt x="16060" y="2117"/>
                </a:lnTo>
                <a:lnTo>
                  <a:pt x="15890" y="2093"/>
                </a:lnTo>
                <a:lnTo>
                  <a:pt x="15719" y="2069"/>
                </a:lnTo>
                <a:lnTo>
                  <a:pt x="14624" y="2069"/>
                </a:lnTo>
                <a:lnTo>
                  <a:pt x="14430" y="2093"/>
                </a:lnTo>
                <a:lnTo>
                  <a:pt x="14259" y="2142"/>
                </a:lnTo>
                <a:lnTo>
                  <a:pt x="14235" y="1606"/>
                </a:lnTo>
                <a:lnTo>
                  <a:pt x="14478" y="1679"/>
                </a:lnTo>
                <a:lnTo>
                  <a:pt x="14746" y="1704"/>
                </a:lnTo>
                <a:lnTo>
                  <a:pt x="15014" y="1679"/>
                </a:lnTo>
                <a:lnTo>
                  <a:pt x="15281" y="1655"/>
                </a:lnTo>
                <a:lnTo>
                  <a:pt x="15817" y="1582"/>
                </a:lnTo>
                <a:lnTo>
                  <a:pt x="16060" y="1558"/>
                </a:lnTo>
                <a:close/>
                <a:moveTo>
                  <a:pt x="12556" y="463"/>
                </a:moveTo>
                <a:lnTo>
                  <a:pt x="12337" y="536"/>
                </a:lnTo>
                <a:lnTo>
                  <a:pt x="12118" y="633"/>
                </a:lnTo>
                <a:lnTo>
                  <a:pt x="11948" y="755"/>
                </a:lnTo>
                <a:lnTo>
                  <a:pt x="11875" y="828"/>
                </a:lnTo>
                <a:lnTo>
                  <a:pt x="11826" y="925"/>
                </a:lnTo>
                <a:lnTo>
                  <a:pt x="11826" y="949"/>
                </a:lnTo>
                <a:lnTo>
                  <a:pt x="11851" y="974"/>
                </a:lnTo>
                <a:lnTo>
                  <a:pt x="12921" y="682"/>
                </a:lnTo>
                <a:lnTo>
                  <a:pt x="13505" y="560"/>
                </a:lnTo>
                <a:lnTo>
                  <a:pt x="13700" y="536"/>
                </a:lnTo>
                <a:lnTo>
                  <a:pt x="13797" y="536"/>
                </a:lnTo>
                <a:lnTo>
                  <a:pt x="13894" y="511"/>
                </a:lnTo>
                <a:lnTo>
                  <a:pt x="13894" y="511"/>
                </a:lnTo>
                <a:lnTo>
                  <a:pt x="13870" y="682"/>
                </a:lnTo>
                <a:lnTo>
                  <a:pt x="13748" y="730"/>
                </a:lnTo>
                <a:lnTo>
                  <a:pt x="13627" y="779"/>
                </a:lnTo>
                <a:lnTo>
                  <a:pt x="13383" y="876"/>
                </a:lnTo>
                <a:lnTo>
                  <a:pt x="13018" y="1022"/>
                </a:lnTo>
                <a:lnTo>
                  <a:pt x="12654" y="1144"/>
                </a:lnTo>
                <a:lnTo>
                  <a:pt x="12289" y="1266"/>
                </a:lnTo>
                <a:lnTo>
                  <a:pt x="11948" y="1412"/>
                </a:lnTo>
                <a:lnTo>
                  <a:pt x="11924" y="1436"/>
                </a:lnTo>
                <a:lnTo>
                  <a:pt x="11924" y="1460"/>
                </a:lnTo>
                <a:lnTo>
                  <a:pt x="11924" y="1485"/>
                </a:lnTo>
                <a:lnTo>
                  <a:pt x="12337" y="1485"/>
                </a:lnTo>
                <a:lnTo>
                  <a:pt x="12751" y="1412"/>
                </a:lnTo>
                <a:lnTo>
                  <a:pt x="13140" y="1314"/>
                </a:lnTo>
                <a:lnTo>
                  <a:pt x="13505" y="1193"/>
                </a:lnTo>
                <a:lnTo>
                  <a:pt x="13651" y="1120"/>
                </a:lnTo>
                <a:lnTo>
                  <a:pt x="13870" y="1047"/>
                </a:lnTo>
                <a:lnTo>
                  <a:pt x="13870" y="1047"/>
                </a:lnTo>
                <a:lnTo>
                  <a:pt x="13821" y="1290"/>
                </a:lnTo>
                <a:lnTo>
                  <a:pt x="13821" y="1339"/>
                </a:lnTo>
                <a:lnTo>
                  <a:pt x="13529" y="1387"/>
                </a:lnTo>
                <a:lnTo>
                  <a:pt x="13262" y="1460"/>
                </a:lnTo>
                <a:lnTo>
                  <a:pt x="12970" y="1558"/>
                </a:lnTo>
                <a:lnTo>
                  <a:pt x="12702" y="1631"/>
                </a:lnTo>
                <a:lnTo>
                  <a:pt x="12508" y="1679"/>
                </a:lnTo>
                <a:lnTo>
                  <a:pt x="12264" y="1728"/>
                </a:lnTo>
                <a:lnTo>
                  <a:pt x="12143" y="1777"/>
                </a:lnTo>
                <a:lnTo>
                  <a:pt x="12045" y="1825"/>
                </a:lnTo>
                <a:lnTo>
                  <a:pt x="11972" y="1898"/>
                </a:lnTo>
                <a:lnTo>
                  <a:pt x="11924" y="1971"/>
                </a:lnTo>
                <a:lnTo>
                  <a:pt x="11948" y="1996"/>
                </a:lnTo>
                <a:lnTo>
                  <a:pt x="12021" y="2069"/>
                </a:lnTo>
                <a:lnTo>
                  <a:pt x="12118" y="2093"/>
                </a:lnTo>
                <a:lnTo>
                  <a:pt x="12240" y="2093"/>
                </a:lnTo>
                <a:lnTo>
                  <a:pt x="12362" y="2069"/>
                </a:lnTo>
                <a:lnTo>
                  <a:pt x="12605" y="2020"/>
                </a:lnTo>
                <a:lnTo>
                  <a:pt x="12800" y="1971"/>
                </a:lnTo>
                <a:lnTo>
                  <a:pt x="13335" y="1874"/>
                </a:lnTo>
                <a:lnTo>
                  <a:pt x="13602" y="1801"/>
                </a:lnTo>
                <a:lnTo>
                  <a:pt x="13870" y="1704"/>
                </a:lnTo>
                <a:lnTo>
                  <a:pt x="13821" y="2020"/>
                </a:lnTo>
                <a:lnTo>
                  <a:pt x="13773" y="1996"/>
                </a:lnTo>
                <a:lnTo>
                  <a:pt x="13748" y="1971"/>
                </a:lnTo>
                <a:lnTo>
                  <a:pt x="13529" y="1971"/>
                </a:lnTo>
                <a:lnTo>
                  <a:pt x="13310" y="2069"/>
                </a:lnTo>
                <a:lnTo>
                  <a:pt x="12921" y="2263"/>
                </a:lnTo>
                <a:lnTo>
                  <a:pt x="12508" y="2458"/>
                </a:lnTo>
                <a:lnTo>
                  <a:pt x="12313" y="2604"/>
                </a:lnTo>
                <a:lnTo>
                  <a:pt x="12216" y="2677"/>
                </a:lnTo>
                <a:lnTo>
                  <a:pt x="12143" y="2750"/>
                </a:lnTo>
                <a:lnTo>
                  <a:pt x="12143" y="2774"/>
                </a:lnTo>
                <a:lnTo>
                  <a:pt x="12362" y="2774"/>
                </a:lnTo>
                <a:lnTo>
                  <a:pt x="12581" y="2701"/>
                </a:lnTo>
                <a:lnTo>
                  <a:pt x="12970" y="2555"/>
                </a:lnTo>
                <a:lnTo>
                  <a:pt x="13408" y="2409"/>
                </a:lnTo>
                <a:lnTo>
                  <a:pt x="13627" y="2312"/>
                </a:lnTo>
                <a:lnTo>
                  <a:pt x="13797" y="2215"/>
                </a:lnTo>
                <a:lnTo>
                  <a:pt x="13797" y="2458"/>
                </a:lnTo>
                <a:lnTo>
                  <a:pt x="13602" y="2531"/>
                </a:lnTo>
                <a:lnTo>
                  <a:pt x="13432" y="2604"/>
                </a:lnTo>
                <a:lnTo>
                  <a:pt x="13091" y="2774"/>
                </a:lnTo>
                <a:lnTo>
                  <a:pt x="12581" y="3018"/>
                </a:lnTo>
                <a:lnTo>
                  <a:pt x="12313" y="3164"/>
                </a:lnTo>
                <a:lnTo>
                  <a:pt x="12094" y="3358"/>
                </a:lnTo>
                <a:lnTo>
                  <a:pt x="12118" y="3383"/>
                </a:lnTo>
                <a:lnTo>
                  <a:pt x="12240" y="3383"/>
                </a:lnTo>
                <a:lnTo>
                  <a:pt x="12386" y="3358"/>
                </a:lnTo>
                <a:lnTo>
                  <a:pt x="12678" y="3261"/>
                </a:lnTo>
                <a:lnTo>
                  <a:pt x="13213" y="3042"/>
                </a:lnTo>
                <a:lnTo>
                  <a:pt x="13481" y="2945"/>
                </a:lnTo>
                <a:lnTo>
                  <a:pt x="13627" y="2896"/>
                </a:lnTo>
                <a:lnTo>
                  <a:pt x="13773" y="2823"/>
                </a:lnTo>
                <a:lnTo>
                  <a:pt x="13773" y="3164"/>
                </a:lnTo>
                <a:lnTo>
                  <a:pt x="13748" y="3285"/>
                </a:lnTo>
                <a:lnTo>
                  <a:pt x="13602" y="3285"/>
                </a:lnTo>
                <a:lnTo>
                  <a:pt x="13432" y="3358"/>
                </a:lnTo>
                <a:lnTo>
                  <a:pt x="13140" y="3529"/>
                </a:lnTo>
                <a:lnTo>
                  <a:pt x="12727" y="3748"/>
                </a:lnTo>
                <a:lnTo>
                  <a:pt x="12508" y="3894"/>
                </a:lnTo>
                <a:lnTo>
                  <a:pt x="12337" y="4040"/>
                </a:lnTo>
                <a:lnTo>
                  <a:pt x="12313" y="4064"/>
                </a:lnTo>
                <a:lnTo>
                  <a:pt x="12362" y="4064"/>
                </a:lnTo>
                <a:lnTo>
                  <a:pt x="12556" y="4015"/>
                </a:lnTo>
                <a:lnTo>
                  <a:pt x="12775" y="3942"/>
                </a:lnTo>
                <a:lnTo>
                  <a:pt x="13164" y="3748"/>
                </a:lnTo>
                <a:lnTo>
                  <a:pt x="13456" y="3650"/>
                </a:lnTo>
                <a:lnTo>
                  <a:pt x="13602" y="3577"/>
                </a:lnTo>
                <a:lnTo>
                  <a:pt x="13748" y="3480"/>
                </a:lnTo>
                <a:lnTo>
                  <a:pt x="13700" y="3796"/>
                </a:lnTo>
                <a:lnTo>
                  <a:pt x="13627" y="3772"/>
                </a:lnTo>
                <a:lnTo>
                  <a:pt x="13554" y="3796"/>
                </a:lnTo>
                <a:lnTo>
                  <a:pt x="13189" y="3967"/>
                </a:lnTo>
                <a:lnTo>
                  <a:pt x="12824" y="4137"/>
                </a:lnTo>
                <a:lnTo>
                  <a:pt x="12459" y="4332"/>
                </a:lnTo>
                <a:lnTo>
                  <a:pt x="12289" y="4453"/>
                </a:lnTo>
                <a:lnTo>
                  <a:pt x="12143" y="4575"/>
                </a:lnTo>
                <a:lnTo>
                  <a:pt x="12118" y="4624"/>
                </a:lnTo>
                <a:lnTo>
                  <a:pt x="12143" y="4648"/>
                </a:lnTo>
                <a:lnTo>
                  <a:pt x="12337" y="4672"/>
                </a:lnTo>
                <a:lnTo>
                  <a:pt x="12532" y="4648"/>
                </a:lnTo>
                <a:lnTo>
                  <a:pt x="12727" y="4599"/>
                </a:lnTo>
                <a:lnTo>
                  <a:pt x="12921" y="4502"/>
                </a:lnTo>
                <a:lnTo>
                  <a:pt x="13310" y="4307"/>
                </a:lnTo>
                <a:lnTo>
                  <a:pt x="13481" y="4210"/>
                </a:lnTo>
                <a:lnTo>
                  <a:pt x="13651" y="4137"/>
                </a:lnTo>
                <a:lnTo>
                  <a:pt x="13578" y="4502"/>
                </a:lnTo>
                <a:lnTo>
                  <a:pt x="13456" y="4526"/>
                </a:lnTo>
                <a:lnTo>
                  <a:pt x="13310" y="4551"/>
                </a:lnTo>
                <a:lnTo>
                  <a:pt x="13067" y="4672"/>
                </a:lnTo>
                <a:lnTo>
                  <a:pt x="12605" y="4915"/>
                </a:lnTo>
                <a:lnTo>
                  <a:pt x="12337" y="5013"/>
                </a:lnTo>
                <a:lnTo>
                  <a:pt x="12216" y="5086"/>
                </a:lnTo>
                <a:lnTo>
                  <a:pt x="12118" y="5159"/>
                </a:lnTo>
                <a:lnTo>
                  <a:pt x="12094" y="5207"/>
                </a:lnTo>
                <a:lnTo>
                  <a:pt x="12118" y="5256"/>
                </a:lnTo>
                <a:lnTo>
                  <a:pt x="12216" y="5305"/>
                </a:lnTo>
                <a:lnTo>
                  <a:pt x="12313" y="5353"/>
                </a:lnTo>
                <a:lnTo>
                  <a:pt x="12508" y="5353"/>
                </a:lnTo>
                <a:lnTo>
                  <a:pt x="12727" y="5280"/>
                </a:lnTo>
                <a:lnTo>
                  <a:pt x="12921" y="5207"/>
                </a:lnTo>
                <a:lnTo>
                  <a:pt x="13383" y="5013"/>
                </a:lnTo>
                <a:lnTo>
                  <a:pt x="13481" y="4964"/>
                </a:lnTo>
                <a:lnTo>
                  <a:pt x="13432" y="5280"/>
                </a:lnTo>
                <a:lnTo>
                  <a:pt x="13286" y="5305"/>
                </a:lnTo>
                <a:lnTo>
                  <a:pt x="13140" y="5353"/>
                </a:lnTo>
                <a:lnTo>
                  <a:pt x="12872" y="5499"/>
                </a:lnTo>
                <a:lnTo>
                  <a:pt x="12435" y="5645"/>
                </a:lnTo>
                <a:lnTo>
                  <a:pt x="12240" y="5743"/>
                </a:lnTo>
                <a:lnTo>
                  <a:pt x="12021" y="5840"/>
                </a:lnTo>
                <a:lnTo>
                  <a:pt x="12021" y="5864"/>
                </a:lnTo>
                <a:lnTo>
                  <a:pt x="12045" y="5889"/>
                </a:lnTo>
                <a:lnTo>
                  <a:pt x="12216" y="5913"/>
                </a:lnTo>
                <a:lnTo>
                  <a:pt x="12410" y="5889"/>
                </a:lnTo>
                <a:lnTo>
                  <a:pt x="12605" y="5840"/>
                </a:lnTo>
                <a:lnTo>
                  <a:pt x="12775" y="5791"/>
                </a:lnTo>
                <a:lnTo>
                  <a:pt x="13067" y="5694"/>
                </a:lnTo>
                <a:lnTo>
                  <a:pt x="13359" y="5572"/>
                </a:lnTo>
                <a:lnTo>
                  <a:pt x="13335" y="5694"/>
                </a:lnTo>
                <a:lnTo>
                  <a:pt x="13310" y="5913"/>
                </a:lnTo>
                <a:lnTo>
                  <a:pt x="13116" y="5937"/>
                </a:lnTo>
                <a:lnTo>
                  <a:pt x="12945" y="5986"/>
                </a:lnTo>
                <a:lnTo>
                  <a:pt x="12605" y="6108"/>
                </a:lnTo>
                <a:lnTo>
                  <a:pt x="12191" y="6254"/>
                </a:lnTo>
                <a:lnTo>
                  <a:pt x="11997" y="6351"/>
                </a:lnTo>
                <a:lnTo>
                  <a:pt x="11826" y="6473"/>
                </a:lnTo>
                <a:lnTo>
                  <a:pt x="11826" y="6497"/>
                </a:lnTo>
                <a:lnTo>
                  <a:pt x="11826" y="6521"/>
                </a:lnTo>
                <a:lnTo>
                  <a:pt x="12021" y="6497"/>
                </a:lnTo>
                <a:lnTo>
                  <a:pt x="12216" y="6448"/>
                </a:lnTo>
                <a:lnTo>
                  <a:pt x="12581" y="6327"/>
                </a:lnTo>
                <a:lnTo>
                  <a:pt x="12921" y="6229"/>
                </a:lnTo>
                <a:lnTo>
                  <a:pt x="13262" y="6132"/>
                </a:lnTo>
                <a:lnTo>
                  <a:pt x="13262" y="6132"/>
                </a:lnTo>
                <a:lnTo>
                  <a:pt x="13213" y="6327"/>
                </a:lnTo>
                <a:lnTo>
                  <a:pt x="13140" y="6351"/>
                </a:lnTo>
                <a:lnTo>
                  <a:pt x="12800" y="6546"/>
                </a:lnTo>
                <a:lnTo>
                  <a:pt x="12459" y="6740"/>
                </a:lnTo>
                <a:lnTo>
                  <a:pt x="12118" y="6935"/>
                </a:lnTo>
                <a:lnTo>
                  <a:pt x="11948" y="7057"/>
                </a:lnTo>
                <a:lnTo>
                  <a:pt x="11802" y="7178"/>
                </a:lnTo>
                <a:lnTo>
                  <a:pt x="11802" y="7227"/>
                </a:lnTo>
                <a:lnTo>
                  <a:pt x="11802" y="7251"/>
                </a:lnTo>
                <a:lnTo>
                  <a:pt x="11826" y="7251"/>
                </a:lnTo>
                <a:lnTo>
                  <a:pt x="12167" y="7203"/>
                </a:lnTo>
                <a:lnTo>
                  <a:pt x="12508" y="7081"/>
                </a:lnTo>
                <a:lnTo>
                  <a:pt x="12824" y="6935"/>
                </a:lnTo>
                <a:lnTo>
                  <a:pt x="13140" y="6789"/>
                </a:lnTo>
                <a:lnTo>
                  <a:pt x="13140" y="6789"/>
                </a:lnTo>
                <a:lnTo>
                  <a:pt x="13091" y="6984"/>
                </a:lnTo>
                <a:lnTo>
                  <a:pt x="12945" y="7081"/>
                </a:lnTo>
                <a:lnTo>
                  <a:pt x="12848" y="7130"/>
                </a:lnTo>
                <a:lnTo>
                  <a:pt x="12362" y="7495"/>
                </a:lnTo>
                <a:lnTo>
                  <a:pt x="11851" y="7860"/>
                </a:lnTo>
                <a:lnTo>
                  <a:pt x="11875" y="7884"/>
                </a:lnTo>
                <a:lnTo>
                  <a:pt x="11997" y="7908"/>
                </a:lnTo>
                <a:lnTo>
                  <a:pt x="12216" y="7908"/>
                </a:lnTo>
                <a:lnTo>
                  <a:pt x="12337" y="7860"/>
                </a:lnTo>
                <a:lnTo>
                  <a:pt x="12556" y="7762"/>
                </a:lnTo>
                <a:lnTo>
                  <a:pt x="12775" y="7616"/>
                </a:lnTo>
                <a:lnTo>
                  <a:pt x="12994" y="7470"/>
                </a:lnTo>
                <a:lnTo>
                  <a:pt x="12994" y="7470"/>
                </a:lnTo>
                <a:lnTo>
                  <a:pt x="12921" y="7762"/>
                </a:lnTo>
                <a:lnTo>
                  <a:pt x="12872" y="7762"/>
                </a:lnTo>
                <a:lnTo>
                  <a:pt x="12556" y="7957"/>
                </a:lnTo>
                <a:lnTo>
                  <a:pt x="12216" y="8103"/>
                </a:lnTo>
                <a:lnTo>
                  <a:pt x="12070" y="8176"/>
                </a:lnTo>
                <a:lnTo>
                  <a:pt x="11924" y="8273"/>
                </a:lnTo>
                <a:lnTo>
                  <a:pt x="11802" y="8371"/>
                </a:lnTo>
                <a:lnTo>
                  <a:pt x="11680" y="8492"/>
                </a:lnTo>
                <a:lnTo>
                  <a:pt x="11680" y="8541"/>
                </a:lnTo>
                <a:lnTo>
                  <a:pt x="11729" y="8565"/>
                </a:lnTo>
                <a:lnTo>
                  <a:pt x="11972" y="8517"/>
                </a:lnTo>
                <a:lnTo>
                  <a:pt x="12240" y="8468"/>
                </a:lnTo>
                <a:lnTo>
                  <a:pt x="12508" y="8371"/>
                </a:lnTo>
                <a:lnTo>
                  <a:pt x="12775" y="8273"/>
                </a:lnTo>
                <a:lnTo>
                  <a:pt x="12702" y="8419"/>
                </a:lnTo>
                <a:lnTo>
                  <a:pt x="12629" y="8590"/>
                </a:lnTo>
                <a:lnTo>
                  <a:pt x="12483" y="8614"/>
                </a:lnTo>
                <a:lnTo>
                  <a:pt x="12337" y="8687"/>
                </a:lnTo>
                <a:lnTo>
                  <a:pt x="12070" y="8784"/>
                </a:lnTo>
                <a:lnTo>
                  <a:pt x="11899" y="8857"/>
                </a:lnTo>
                <a:lnTo>
                  <a:pt x="11729" y="8955"/>
                </a:lnTo>
                <a:lnTo>
                  <a:pt x="11583" y="9052"/>
                </a:lnTo>
                <a:lnTo>
                  <a:pt x="11461" y="9198"/>
                </a:lnTo>
                <a:lnTo>
                  <a:pt x="11461" y="9222"/>
                </a:lnTo>
                <a:lnTo>
                  <a:pt x="11486" y="9222"/>
                </a:lnTo>
                <a:lnTo>
                  <a:pt x="11851" y="9174"/>
                </a:lnTo>
                <a:lnTo>
                  <a:pt x="12240" y="9101"/>
                </a:lnTo>
                <a:lnTo>
                  <a:pt x="12459" y="9028"/>
                </a:lnTo>
                <a:lnTo>
                  <a:pt x="12386" y="9174"/>
                </a:lnTo>
                <a:lnTo>
                  <a:pt x="12143" y="9271"/>
                </a:lnTo>
                <a:lnTo>
                  <a:pt x="11899" y="9344"/>
                </a:lnTo>
                <a:lnTo>
                  <a:pt x="11534" y="9466"/>
                </a:lnTo>
                <a:lnTo>
                  <a:pt x="11340" y="9563"/>
                </a:lnTo>
                <a:lnTo>
                  <a:pt x="11194" y="9660"/>
                </a:lnTo>
                <a:lnTo>
                  <a:pt x="11169" y="9685"/>
                </a:lnTo>
                <a:lnTo>
                  <a:pt x="11169" y="9733"/>
                </a:lnTo>
                <a:lnTo>
                  <a:pt x="11194" y="9758"/>
                </a:lnTo>
                <a:lnTo>
                  <a:pt x="11218" y="9782"/>
                </a:lnTo>
                <a:lnTo>
                  <a:pt x="11413" y="9831"/>
                </a:lnTo>
                <a:lnTo>
                  <a:pt x="11583" y="9806"/>
                </a:lnTo>
                <a:lnTo>
                  <a:pt x="11778" y="9758"/>
                </a:lnTo>
                <a:lnTo>
                  <a:pt x="11948" y="9709"/>
                </a:lnTo>
                <a:lnTo>
                  <a:pt x="11875" y="9782"/>
                </a:lnTo>
                <a:lnTo>
                  <a:pt x="11875" y="9879"/>
                </a:lnTo>
                <a:lnTo>
                  <a:pt x="11851" y="9879"/>
                </a:lnTo>
                <a:lnTo>
                  <a:pt x="11656" y="9928"/>
                </a:lnTo>
                <a:lnTo>
                  <a:pt x="11437" y="10001"/>
                </a:lnTo>
                <a:lnTo>
                  <a:pt x="11072" y="10147"/>
                </a:lnTo>
                <a:lnTo>
                  <a:pt x="10683" y="10293"/>
                </a:lnTo>
                <a:lnTo>
                  <a:pt x="10683" y="10317"/>
                </a:lnTo>
                <a:lnTo>
                  <a:pt x="10707" y="10342"/>
                </a:lnTo>
                <a:lnTo>
                  <a:pt x="10877" y="10317"/>
                </a:lnTo>
                <a:lnTo>
                  <a:pt x="11048" y="10317"/>
                </a:lnTo>
                <a:lnTo>
                  <a:pt x="11413" y="10220"/>
                </a:lnTo>
                <a:lnTo>
                  <a:pt x="11583" y="10171"/>
                </a:lnTo>
                <a:lnTo>
                  <a:pt x="11583" y="10171"/>
                </a:lnTo>
                <a:lnTo>
                  <a:pt x="11291" y="10463"/>
                </a:lnTo>
                <a:lnTo>
                  <a:pt x="11023" y="10536"/>
                </a:lnTo>
                <a:lnTo>
                  <a:pt x="10658" y="10585"/>
                </a:lnTo>
                <a:lnTo>
                  <a:pt x="10464" y="10634"/>
                </a:lnTo>
                <a:lnTo>
                  <a:pt x="10391" y="10682"/>
                </a:lnTo>
                <a:lnTo>
                  <a:pt x="10318" y="10731"/>
                </a:lnTo>
                <a:lnTo>
                  <a:pt x="10293" y="10755"/>
                </a:lnTo>
                <a:lnTo>
                  <a:pt x="10318" y="10804"/>
                </a:lnTo>
                <a:lnTo>
                  <a:pt x="10439" y="10853"/>
                </a:lnTo>
                <a:lnTo>
                  <a:pt x="10585" y="10877"/>
                </a:lnTo>
                <a:lnTo>
                  <a:pt x="10731" y="10877"/>
                </a:lnTo>
                <a:lnTo>
                  <a:pt x="10877" y="10853"/>
                </a:lnTo>
                <a:lnTo>
                  <a:pt x="10756" y="10926"/>
                </a:lnTo>
                <a:lnTo>
                  <a:pt x="10512" y="10999"/>
                </a:lnTo>
                <a:lnTo>
                  <a:pt x="10172" y="11047"/>
                </a:lnTo>
                <a:lnTo>
                  <a:pt x="10001" y="11096"/>
                </a:lnTo>
                <a:lnTo>
                  <a:pt x="9831" y="11169"/>
                </a:lnTo>
                <a:lnTo>
                  <a:pt x="9807" y="11218"/>
                </a:lnTo>
                <a:lnTo>
                  <a:pt x="9831" y="11242"/>
                </a:lnTo>
                <a:lnTo>
                  <a:pt x="9953" y="11315"/>
                </a:lnTo>
                <a:lnTo>
                  <a:pt x="10074" y="11339"/>
                </a:lnTo>
                <a:lnTo>
                  <a:pt x="9782" y="11461"/>
                </a:lnTo>
                <a:lnTo>
                  <a:pt x="9490" y="11534"/>
                </a:lnTo>
                <a:lnTo>
                  <a:pt x="9198" y="11607"/>
                </a:lnTo>
                <a:lnTo>
                  <a:pt x="8906" y="11656"/>
                </a:lnTo>
                <a:lnTo>
                  <a:pt x="8639" y="11680"/>
                </a:lnTo>
                <a:lnTo>
                  <a:pt x="8347" y="11680"/>
                </a:lnTo>
                <a:lnTo>
                  <a:pt x="8079" y="11656"/>
                </a:lnTo>
                <a:lnTo>
                  <a:pt x="7836" y="11607"/>
                </a:lnTo>
                <a:lnTo>
                  <a:pt x="7568" y="11534"/>
                </a:lnTo>
                <a:lnTo>
                  <a:pt x="7325" y="11437"/>
                </a:lnTo>
                <a:lnTo>
                  <a:pt x="7081" y="11315"/>
                </a:lnTo>
                <a:lnTo>
                  <a:pt x="6838" y="11193"/>
                </a:lnTo>
                <a:lnTo>
                  <a:pt x="6595" y="11047"/>
                </a:lnTo>
                <a:lnTo>
                  <a:pt x="6376" y="10901"/>
                </a:lnTo>
                <a:lnTo>
                  <a:pt x="6157" y="10731"/>
                </a:lnTo>
                <a:lnTo>
                  <a:pt x="5962" y="10536"/>
                </a:lnTo>
                <a:lnTo>
                  <a:pt x="5840" y="10390"/>
                </a:lnTo>
                <a:lnTo>
                  <a:pt x="5719" y="10220"/>
                </a:lnTo>
                <a:lnTo>
                  <a:pt x="5524" y="9904"/>
                </a:lnTo>
                <a:lnTo>
                  <a:pt x="5548" y="9782"/>
                </a:lnTo>
                <a:lnTo>
                  <a:pt x="5500" y="9660"/>
                </a:lnTo>
                <a:lnTo>
                  <a:pt x="5475" y="9612"/>
                </a:lnTo>
                <a:lnTo>
                  <a:pt x="5427" y="9563"/>
                </a:lnTo>
                <a:lnTo>
                  <a:pt x="5378" y="9539"/>
                </a:lnTo>
                <a:lnTo>
                  <a:pt x="5305" y="9539"/>
                </a:lnTo>
                <a:lnTo>
                  <a:pt x="4867" y="9441"/>
                </a:lnTo>
                <a:lnTo>
                  <a:pt x="4429" y="9320"/>
                </a:lnTo>
                <a:lnTo>
                  <a:pt x="4040" y="9174"/>
                </a:lnTo>
                <a:lnTo>
                  <a:pt x="3651" y="8955"/>
                </a:lnTo>
                <a:lnTo>
                  <a:pt x="3310" y="8711"/>
                </a:lnTo>
                <a:lnTo>
                  <a:pt x="2994" y="8444"/>
                </a:lnTo>
                <a:lnTo>
                  <a:pt x="2677" y="8152"/>
                </a:lnTo>
                <a:lnTo>
                  <a:pt x="2410" y="7811"/>
                </a:lnTo>
                <a:lnTo>
                  <a:pt x="2142" y="7470"/>
                </a:lnTo>
                <a:lnTo>
                  <a:pt x="1923" y="7081"/>
                </a:lnTo>
                <a:lnTo>
                  <a:pt x="1704" y="6716"/>
                </a:lnTo>
                <a:lnTo>
                  <a:pt x="1509" y="6302"/>
                </a:lnTo>
                <a:lnTo>
                  <a:pt x="1339" y="5913"/>
                </a:lnTo>
                <a:lnTo>
                  <a:pt x="1169" y="5499"/>
                </a:lnTo>
                <a:lnTo>
                  <a:pt x="1047" y="5086"/>
                </a:lnTo>
                <a:lnTo>
                  <a:pt x="925" y="4672"/>
                </a:lnTo>
                <a:lnTo>
                  <a:pt x="731" y="4040"/>
                </a:lnTo>
                <a:lnTo>
                  <a:pt x="560" y="3358"/>
                </a:lnTo>
                <a:lnTo>
                  <a:pt x="487" y="3018"/>
                </a:lnTo>
                <a:lnTo>
                  <a:pt x="463" y="2701"/>
                </a:lnTo>
                <a:lnTo>
                  <a:pt x="463" y="2361"/>
                </a:lnTo>
                <a:lnTo>
                  <a:pt x="512" y="2020"/>
                </a:lnTo>
                <a:lnTo>
                  <a:pt x="560" y="1923"/>
                </a:lnTo>
                <a:lnTo>
                  <a:pt x="609" y="1850"/>
                </a:lnTo>
                <a:lnTo>
                  <a:pt x="731" y="1679"/>
                </a:lnTo>
                <a:lnTo>
                  <a:pt x="877" y="1582"/>
                </a:lnTo>
                <a:lnTo>
                  <a:pt x="1071" y="1485"/>
                </a:lnTo>
                <a:lnTo>
                  <a:pt x="1266" y="1436"/>
                </a:lnTo>
                <a:lnTo>
                  <a:pt x="1485" y="1387"/>
                </a:lnTo>
                <a:lnTo>
                  <a:pt x="1874" y="1339"/>
                </a:lnTo>
                <a:lnTo>
                  <a:pt x="2215" y="1314"/>
                </a:lnTo>
                <a:lnTo>
                  <a:pt x="2580" y="1339"/>
                </a:lnTo>
                <a:lnTo>
                  <a:pt x="3115" y="1339"/>
                </a:lnTo>
                <a:lnTo>
                  <a:pt x="3286" y="1314"/>
                </a:lnTo>
                <a:lnTo>
                  <a:pt x="3383" y="1339"/>
                </a:lnTo>
                <a:lnTo>
                  <a:pt x="3456" y="1339"/>
                </a:lnTo>
                <a:lnTo>
                  <a:pt x="3553" y="1290"/>
                </a:lnTo>
                <a:lnTo>
                  <a:pt x="3578" y="1241"/>
                </a:lnTo>
                <a:lnTo>
                  <a:pt x="3578" y="1193"/>
                </a:lnTo>
                <a:lnTo>
                  <a:pt x="3602" y="1047"/>
                </a:lnTo>
                <a:lnTo>
                  <a:pt x="3602" y="876"/>
                </a:lnTo>
                <a:lnTo>
                  <a:pt x="3578" y="584"/>
                </a:lnTo>
                <a:lnTo>
                  <a:pt x="3894" y="536"/>
                </a:lnTo>
                <a:lnTo>
                  <a:pt x="4210" y="511"/>
                </a:lnTo>
                <a:lnTo>
                  <a:pt x="4867" y="511"/>
                </a:lnTo>
                <a:lnTo>
                  <a:pt x="5500" y="536"/>
                </a:lnTo>
                <a:lnTo>
                  <a:pt x="6132" y="536"/>
                </a:lnTo>
                <a:lnTo>
                  <a:pt x="7422" y="511"/>
                </a:lnTo>
                <a:lnTo>
                  <a:pt x="11315" y="511"/>
                </a:lnTo>
                <a:lnTo>
                  <a:pt x="11948" y="487"/>
                </a:lnTo>
                <a:lnTo>
                  <a:pt x="12556" y="463"/>
                </a:lnTo>
                <a:close/>
                <a:moveTo>
                  <a:pt x="9636" y="12069"/>
                </a:moveTo>
                <a:lnTo>
                  <a:pt x="9612" y="12118"/>
                </a:lnTo>
                <a:lnTo>
                  <a:pt x="9466" y="12167"/>
                </a:lnTo>
                <a:lnTo>
                  <a:pt x="9320" y="12240"/>
                </a:lnTo>
                <a:lnTo>
                  <a:pt x="9052" y="12386"/>
                </a:lnTo>
                <a:lnTo>
                  <a:pt x="8906" y="12483"/>
                </a:lnTo>
                <a:lnTo>
                  <a:pt x="8809" y="12580"/>
                </a:lnTo>
                <a:lnTo>
                  <a:pt x="8785" y="12629"/>
                </a:lnTo>
                <a:lnTo>
                  <a:pt x="8809" y="12702"/>
                </a:lnTo>
                <a:lnTo>
                  <a:pt x="8858" y="12751"/>
                </a:lnTo>
                <a:lnTo>
                  <a:pt x="9052" y="12751"/>
                </a:lnTo>
                <a:lnTo>
                  <a:pt x="9198" y="12702"/>
                </a:lnTo>
                <a:lnTo>
                  <a:pt x="9466" y="12580"/>
                </a:lnTo>
                <a:lnTo>
                  <a:pt x="9563" y="12556"/>
                </a:lnTo>
                <a:lnTo>
                  <a:pt x="9563" y="12678"/>
                </a:lnTo>
                <a:lnTo>
                  <a:pt x="9198" y="12872"/>
                </a:lnTo>
                <a:lnTo>
                  <a:pt x="8955" y="13018"/>
                </a:lnTo>
                <a:lnTo>
                  <a:pt x="8833" y="13115"/>
                </a:lnTo>
                <a:lnTo>
                  <a:pt x="8760" y="13237"/>
                </a:lnTo>
                <a:lnTo>
                  <a:pt x="8736" y="13261"/>
                </a:lnTo>
                <a:lnTo>
                  <a:pt x="8760" y="13310"/>
                </a:lnTo>
                <a:lnTo>
                  <a:pt x="8785" y="13334"/>
                </a:lnTo>
                <a:lnTo>
                  <a:pt x="8955" y="13334"/>
                </a:lnTo>
                <a:lnTo>
                  <a:pt x="9077" y="13286"/>
                </a:lnTo>
                <a:lnTo>
                  <a:pt x="9320" y="13188"/>
                </a:lnTo>
                <a:lnTo>
                  <a:pt x="9588" y="13042"/>
                </a:lnTo>
                <a:lnTo>
                  <a:pt x="9588" y="13213"/>
                </a:lnTo>
                <a:lnTo>
                  <a:pt x="9223" y="13383"/>
                </a:lnTo>
                <a:lnTo>
                  <a:pt x="9077" y="13480"/>
                </a:lnTo>
                <a:lnTo>
                  <a:pt x="8931" y="13578"/>
                </a:lnTo>
                <a:lnTo>
                  <a:pt x="8906" y="13626"/>
                </a:lnTo>
                <a:lnTo>
                  <a:pt x="8882" y="13675"/>
                </a:lnTo>
                <a:lnTo>
                  <a:pt x="8882" y="13797"/>
                </a:lnTo>
                <a:lnTo>
                  <a:pt x="8882" y="13821"/>
                </a:lnTo>
                <a:lnTo>
                  <a:pt x="8906" y="13845"/>
                </a:lnTo>
                <a:lnTo>
                  <a:pt x="9004" y="13845"/>
                </a:lnTo>
                <a:lnTo>
                  <a:pt x="9077" y="13821"/>
                </a:lnTo>
                <a:lnTo>
                  <a:pt x="9247" y="13748"/>
                </a:lnTo>
                <a:lnTo>
                  <a:pt x="9393" y="13675"/>
                </a:lnTo>
                <a:lnTo>
                  <a:pt x="9612" y="13578"/>
                </a:lnTo>
                <a:lnTo>
                  <a:pt x="9588" y="13602"/>
                </a:lnTo>
                <a:lnTo>
                  <a:pt x="9417" y="13699"/>
                </a:lnTo>
                <a:lnTo>
                  <a:pt x="9223" y="13845"/>
                </a:lnTo>
                <a:lnTo>
                  <a:pt x="9077" y="13991"/>
                </a:lnTo>
                <a:lnTo>
                  <a:pt x="8931" y="14162"/>
                </a:lnTo>
                <a:lnTo>
                  <a:pt x="8931" y="14186"/>
                </a:lnTo>
                <a:lnTo>
                  <a:pt x="8931" y="14210"/>
                </a:lnTo>
                <a:lnTo>
                  <a:pt x="8955" y="14235"/>
                </a:lnTo>
                <a:lnTo>
                  <a:pt x="8979" y="14235"/>
                </a:lnTo>
                <a:lnTo>
                  <a:pt x="9271" y="14137"/>
                </a:lnTo>
                <a:lnTo>
                  <a:pt x="9563" y="14016"/>
                </a:lnTo>
                <a:lnTo>
                  <a:pt x="9563" y="14259"/>
                </a:lnTo>
                <a:lnTo>
                  <a:pt x="9320" y="14405"/>
                </a:lnTo>
                <a:lnTo>
                  <a:pt x="9198" y="14454"/>
                </a:lnTo>
                <a:lnTo>
                  <a:pt x="9052" y="14551"/>
                </a:lnTo>
                <a:lnTo>
                  <a:pt x="8955" y="14648"/>
                </a:lnTo>
                <a:lnTo>
                  <a:pt x="8906" y="14697"/>
                </a:lnTo>
                <a:lnTo>
                  <a:pt x="8882" y="14770"/>
                </a:lnTo>
                <a:lnTo>
                  <a:pt x="8882" y="14819"/>
                </a:lnTo>
                <a:lnTo>
                  <a:pt x="8931" y="14843"/>
                </a:lnTo>
                <a:lnTo>
                  <a:pt x="9004" y="14867"/>
                </a:lnTo>
                <a:lnTo>
                  <a:pt x="9077" y="14843"/>
                </a:lnTo>
                <a:lnTo>
                  <a:pt x="9223" y="14819"/>
                </a:lnTo>
                <a:lnTo>
                  <a:pt x="9490" y="14673"/>
                </a:lnTo>
                <a:lnTo>
                  <a:pt x="9539" y="14648"/>
                </a:lnTo>
                <a:lnTo>
                  <a:pt x="9563" y="14940"/>
                </a:lnTo>
                <a:lnTo>
                  <a:pt x="9442" y="14965"/>
                </a:lnTo>
                <a:lnTo>
                  <a:pt x="9320" y="15038"/>
                </a:lnTo>
                <a:lnTo>
                  <a:pt x="9174" y="15159"/>
                </a:lnTo>
                <a:lnTo>
                  <a:pt x="9101" y="15232"/>
                </a:lnTo>
                <a:lnTo>
                  <a:pt x="9052" y="15281"/>
                </a:lnTo>
                <a:lnTo>
                  <a:pt x="9028" y="15305"/>
                </a:lnTo>
                <a:lnTo>
                  <a:pt x="9028" y="15354"/>
                </a:lnTo>
                <a:lnTo>
                  <a:pt x="9174" y="15354"/>
                </a:lnTo>
                <a:lnTo>
                  <a:pt x="9271" y="15330"/>
                </a:lnTo>
                <a:lnTo>
                  <a:pt x="9442" y="15257"/>
                </a:lnTo>
                <a:lnTo>
                  <a:pt x="9539" y="15208"/>
                </a:lnTo>
                <a:lnTo>
                  <a:pt x="9612" y="15159"/>
                </a:lnTo>
                <a:lnTo>
                  <a:pt x="9661" y="15208"/>
                </a:lnTo>
                <a:lnTo>
                  <a:pt x="9539" y="15281"/>
                </a:lnTo>
                <a:lnTo>
                  <a:pt x="9393" y="15378"/>
                </a:lnTo>
                <a:lnTo>
                  <a:pt x="9296" y="15500"/>
                </a:lnTo>
                <a:lnTo>
                  <a:pt x="9223" y="15622"/>
                </a:lnTo>
                <a:lnTo>
                  <a:pt x="9223" y="15646"/>
                </a:lnTo>
                <a:lnTo>
                  <a:pt x="9223" y="15695"/>
                </a:lnTo>
                <a:lnTo>
                  <a:pt x="9271" y="15743"/>
                </a:lnTo>
                <a:lnTo>
                  <a:pt x="9344" y="15768"/>
                </a:lnTo>
                <a:lnTo>
                  <a:pt x="9417" y="15768"/>
                </a:lnTo>
                <a:lnTo>
                  <a:pt x="9636" y="15670"/>
                </a:lnTo>
                <a:lnTo>
                  <a:pt x="9855" y="15573"/>
                </a:lnTo>
                <a:lnTo>
                  <a:pt x="10123" y="15500"/>
                </a:lnTo>
                <a:lnTo>
                  <a:pt x="10196" y="15524"/>
                </a:lnTo>
                <a:lnTo>
                  <a:pt x="10074" y="15573"/>
                </a:lnTo>
                <a:lnTo>
                  <a:pt x="9953" y="15670"/>
                </a:lnTo>
                <a:lnTo>
                  <a:pt x="9855" y="15768"/>
                </a:lnTo>
                <a:lnTo>
                  <a:pt x="9807" y="15865"/>
                </a:lnTo>
                <a:lnTo>
                  <a:pt x="9807" y="15938"/>
                </a:lnTo>
                <a:lnTo>
                  <a:pt x="9831" y="15987"/>
                </a:lnTo>
                <a:lnTo>
                  <a:pt x="9880" y="16035"/>
                </a:lnTo>
                <a:lnTo>
                  <a:pt x="9928" y="16035"/>
                </a:lnTo>
                <a:lnTo>
                  <a:pt x="10099" y="16011"/>
                </a:lnTo>
                <a:lnTo>
                  <a:pt x="10245" y="15962"/>
                </a:lnTo>
                <a:lnTo>
                  <a:pt x="10537" y="15841"/>
                </a:lnTo>
                <a:lnTo>
                  <a:pt x="10829" y="15768"/>
                </a:lnTo>
                <a:lnTo>
                  <a:pt x="10950" y="15743"/>
                </a:lnTo>
                <a:lnTo>
                  <a:pt x="11096" y="15670"/>
                </a:lnTo>
                <a:lnTo>
                  <a:pt x="11267" y="15719"/>
                </a:lnTo>
                <a:lnTo>
                  <a:pt x="11169" y="15743"/>
                </a:lnTo>
                <a:lnTo>
                  <a:pt x="11072" y="15768"/>
                </a:lnTo>
                <a:lnTo>
                  <a:pt x="10877" y="15865"/>
                </a:lnTo>
                <a:lnTo>
                  <a:pt x="10610" y="15987"/>
                </a:lnTo>
                <a:lnTo>
                  <a:pt x="10488" y="16060"/>
                </a:lnTo>
                <a:lnTo>
                  <a:pt x="10366" y="16157"/>
                </a:lnTo>
                <a:lnTo>
                  <a:pt x="10342" y="16230"/>
                </a:lnTo>
                <a:lnTo>
                  <a:pt x="10366" y="16303"/>
                </a:lnTo>
                <a:lnTo>
                  <a:pt x="10415" y="16352"/>
                </a:lnTo>
                <a:lnTo>
                  <a:pt x="10634" y="16352"/>
                </a:lnTo>
                <a:lnTo>
                  <a:pt x="10780" y="16303"/>
                </a:lnTo>
                <a:lnTo>
                  <a:pt x="11048" y="16181"/>
                </a:lnTo>
                <a:lnTo>
                  <a:pt x="11315" y="16084"/>
                </a:lnTo>
                <a:lnTo>
                  <a:pt x="11437" y="16011"/>
                </a:lnTo>
                <a:lnTo>
                  <a:pt x="11486" y="15962"/>
                </a:lnTo>
                <a:lnTo>
                  <a:pt x="11510" y="15889"/>
                </a:lnTo>
                <a:lnTo>
                  <a:pt x="11510" y="15841"/>
                </a:lnTo>
                <a:lnTo>
                  <a:pt x="11510" y="15816"/>
                </a:lnTo>
                <a:lnTo>
                  <a:pt x="11826" y="15962"/>
                </a:lnTo>
                <a:lnTo>
                  <a:pt x="11583" y="16035"/>
                </a:lnTo>
                <a:lnTo>
                  <a:pt x="11340" y="16108"/>
                </a:lnTo>
                <a:lnTo>
                  <a:pt x="11121" y="16230"/>
                </a:lnTo>
                <a:lnTo>
                  <a:pt x="11048" y="16303"/>
                </a:lnTo>
                <a:lnTo>
                  <a:pt x="10975" y="16376"/>
                </a:lnTo>
                <a:lnTo>
                  <a:pt x="10950" y="16449"/>
                </a:lnTo>
                <a:lnTo>
                  <a:pt x="10950" y="16522"/>
                </a:lnTo>
                <a:lnTo>
                  <a:pt x="10999" y="16571"/>
                </a:lnTo>
                <a:lnTo>
                  <a:pt x="11072" y="16571"/>
                </a:lnTo>
                <a:lnTo>
                  <a:pt x="11291" y="16473"/>
                </a:lnTo>
                <a:lnTo>
                  <a:pt x="11510" y="16376"/>
                </a:lnTo>
                <a:lnTo>
                  <a:pt x="11802" y="16279"/>
                </a:lnTo>
                <a:lnTo>
                  <a:pt x="12094" y="16206"/>
                </a:lnTo>
                <a:lnTo>
                  <a:pt x="12143" y="16181"/>
                </a:lnTo>
                <a:lnTo>
                  <a:pt x="12313" y="16303"/>
                </a:lnTo>
                <a:lnTo>
                  <a:pt x="12021" y="16352"/>
                </a:lnTo>
                <a:lnTo>
                  <a:pt x="11851" y="16376"/>
                </a:lnTo>
                <a:lnTo>
                  <a:pt x="11705" y="16425"/>
                </a:lnTo>
                <a:lnTo>
                  <a:pt x="11559" y="16498"/>
                </a:lnTo>
                <a:lnTo>
                  <a:pt x="11413" y="16571"/>
                </a:lnTo>
                <a:lnTo>
                  <a:pt x="11364" y="16619"/>
                </a:lnTo>
                <a:lnTo>
                  <a:pt x="11340" y="16668"/>
                </a:lnTo>
                <a:lnTo>
                  <a:pt x="11340" y="16717"/>
                </a:lnTo>
                <a:lnTo>
                  <a:pt x="11340" y="16765"/>
                </a:lnTo>
                <a:lnTo>
                  <a:pt x="11364" y="16814"/>
                </a:lnTo>
                <a:lnTo>
                  <a:pt x="11413" y="16863"/>
                </a:lnTo>
                <a:lnTo>
                  <a:pt x="11534" y="16863"/>
                </a:lnTo>
                <a:lnTo>
                  <a:pt x="11778" y="16790"/>
                </a:lnTo>
                <a:lnTo>
                  <a:pt x="12045" y="16717"/>
                </a:lnTo>
                <a:lnTo>
                  <a:pt x="12337" y="16692"/>
                </a:lnTo>
                <a:lnTo>
                  <a:pt x="12629" y="16644"/>
                </a:lnTo>
                <a:lnTo>
                  <a:pt x="12702" y="16741"/>
                </a:lnTo>
                <a:lnTo>
                  <a:pt x="12532" y="16814"/>
                </a:lnTo>
                <a:lnTo>
                  <a:pt x="12362" y="16887"/>
                </a:lnTo>
                <a:lnTo>
                  <a:pt x="11997" y="16984"/>
                </a:lnTo>
                <a:lnTo>
                  <a:pt x="11242" y="17106"/>
                </a:lnTo>
                <a:lnTo>
                  <a:pt x="10658" y="17203"/>
                </a:lnTo>
                <a:lnTo>
                  <a:pt x="10074" y="17252"/>
                </a:lnTo>
                <a:lnTo>
                  <a:pt x="9466" y="17276"/>
                </a:lnTo>
                <a:lnTo>
                  <a:pt x="7860" y="17276"/>
                </a:lnTo>
                <a:lnTo>
                  <a:pt x="7373" y="17228"/>
                </a:lnTo>
                <a:lnTo>
                  <a:pt x="6862" y="17179"/>
                </a:lnTo>
                <a:lnTo>
                  <a:pt x="5865" y="17057"/>
                </a:lnTo>
                <a:lnTo>
                  <a:pt x="4892" y="16863"/>
                </a:lnTo>
                <a:lnTo>
                  <a:pt x="4989" y="16668"/>
                </a:lnTo>
                <a:lnTo>
                  <a:pt x="5110" y="16522"/>
                </a:lnTo>
                <a:lnTo>
                  <a:pt x="5256" y="16376"/>
                </a:lnTo>
                <a:lnTo>
                  <a:pt x="5427" y="16254"/>
                </a:lnTo>
                <a:lnTo>
                  <a:pt x="5597" y="16157"/>
                </a:lnTo>
                <a:lnTo>
                  <a:pt x="5792" y="16060"/>
                </a:lnTo>
                <a:lnTo>
                  <a:pt x="6181" y="15914"/>
                </a:lnTo>
                <a:lnTo>
                  <a:pt x="6546" y="15768"/>
                </a:lnTo>
                <a:lnTo>
                  <a:pt x="6911" y="15622"/>
                </a:lnTo>
                <a:lnTo>
                  <a:pt x="7276" y="15476"/>
                </a:lnTo>
                <a:lnTo>
                  <a:pt x="7641" y="15354"/>
                </a:lnTo>
                <a:lnTo>
                  <a:pt x="7714" y="15330"/>
                </a:lnTo>
                <a:lnTo>
                  <a:pt x="7763" y="15281"/>
                </a:lnTo>
                <a:lnTo>
                  <a:pt x="7787" y="15257"/>
                </a:lnTo>
                <a:lnTo>
                  <a:pt x="7860" y="15159"/>
                </a:lnTo>
                <a:lnTo>
                  <a:pt x="7909" y="15086"/>
                </a:lnTo>
                <a:lnTo>
                  <a:pt x="7957" y="14892"/>
                </a:lnTo>
                <a:lnTo>
                  <a:pt x="7982" y="14697"/>
                </a:lnTo>
                <a:lnTo>
                  <a:pt x="8006" y="14478"/>
                </a:lnTo>
                <a:lnTo>
                  <a:pt x="8055" y="13894"/>
                </a:lnTo>
                <a:lnTo>
                  <a:pt x="8055" y="13286"/>
                </a:lnTo>
                <a:lnTo>
                  <a:pt x="8055" y="12726"/>
                </a:lnTo>
                <a:lnTo>
                  <a:pt x="8030" y="12434"/>
                </a:lnTo>
                <a:lnTo>
                  <a:pt x="7982" y="12167"/>
                </a:lnTo>
                <a:lnTo>
                  <a:pt x="8371" y="12191"/>
                </a:lnTo>
                <a:lnTo>
                  <a:pt x="8760" y="12191"/>
                </a:lnTo>
                <a:lnTo>
                  <a:pt x="9198" y="12167"/>
                </a:lnTo>
                <a:lnTo>
                  <a:pt x="9636" y="12069"/>
                </a:lnTo>
                <a:close/>
                <a:moveTo>
                  <a:pt x="12945" y="0"/>
                </a:moveTo>
                <a:lnTo>
                  <a:pt x="11705" y="49"/>
                </a:lnTo>
                <a:lnTo>
                  <a:pt x="7519" y="49"/>
                </a:lnTo>
                <a:lnTo>
                  <a:pt x="6132" y="73"/>
                </a:lnTo>
                <a:lnTo>
                  <a:pt x="5427" y="49"/>
                </a:lnTo>
                <a:lnTo>
                  <a:pt x="4697" y="49"/>
                </a:lnTo>
                <a:lnTo>
                  <a:pt x="3967" y="73"/>
                </a:lnTo>
                <a:lnTo>
                  <a:pt x="3626" y="98"/>
                </a:lnTo>
                <a:lnTo>
                  <a:pt x="3261" y="146"/>
                </a:lnTo>
                <a:lnTo>
                  <a:pt x="3213" y="171"/>
                </a:lnTo>
                <a:lnTo>
                  <a:pt x="3140" y="244"/>
                </a:lnTo>
                <a:lnTo>
                  <a:pt x="3115" y="292"/>
                </a:lnTo>
                <a:lnTo>
                  <a:pt x="3091" y="365"/>
                </a:lnTo>
                <a:lnTo>
                  <a:pt x="3164" y="1071"/>
                </a:lnTo>
                <a:lnTo>
                  <a:pt x="2994" y="998"/>
                </a:lnTo>
                <a:lnTo>
                  <a:pt x="2823" y="974"/>
                </a:lnTo>
                <a:lnTo>
                  <a:pt x="2434" y="949"/>
                </a:lnTo>
                <a:lnTo>
                  <a:pt x="2045" y="949"/>
                </a:lnTo>
                <a:lnTo>
                  <a:pt x="1728" y="974"/>
                </a:lnTo>
                <a:lnTo>
                  <a:pt x="1339" y="1022"/>
                </a:lnTo>
                <a:lnTo>
                  <a:pt x="1144" y="1047"/>
                </a:lnTo>
                <a:lnTo>
                  <a:pt x="974" y="1095"/>
                </a:lnTo>
                <a:lnTo>
                  <a:pt x="779" y="1168"/>
                </a:lnTo>
                <a:lnTo>
                  <a:pt x="609" y="1266"/>
                </a:lnTo>
                <a:lnTo>
                  <a:pt x="463" y="1387"/>
                </a:lnTo>
                <a:lnTo>
                  <a:pt x="317" y="1509"/>
                </a:lnTo>
                <a:lnTo>
                  <a:pt x="220" y="1679"/>
                </a:lnTo>
                <a:lnTo>
                  <a:pt x="122" y="1825"/>
                </a:lnTo>
                <a:lnTo>
                  <a:pt x="74" y="2020"/>
                </a:lnTo>
                <a:lnTo>
                  <a:pt x="25" y="2190"/>
                </a:lnTo>
                <a:lnTo>
                  <a:pt x="25" y="2385"/>
                </a:lnTo>
                <a:lnTo>
                  <a:pt x="1" y="2604"/>
                </a:lnTo>
                <a:lnTo>
                  <a:pt x="49" y="2993"/>
                </a:lnTo>
                <a:lnTo>
                  <a:pt x="98" y="3431"/>
                </a:lnTo>
                <a:lnTo>
                  <a:pt x="195" y="3821"/>
                </a:lnTo>
                <a:lnTo>
                  <a:pt x="414" y="4551"/>
                </a:lnTo>
                <a:lnTo>
                  <a:pt x="536" y="4988"/>
                </a:lnTo>
                <a:lnTo>
                  <a:pt x="682" y="5451"/>
                </a:lnTo>
                <a:lnTo>
                  <a:pt x="852" y="5913"/>
                </a:lnTo>
                <a:lnTo>
                  <a:pt x="1047" y="6351"/>
                </a:lnTo>
                <a:lnTo>
                  <a:pt x="1242" y="6789"/>
                </a:lnTo>
                <a:lnTo>
                  <a:pt x="1461" y="7203"/>
                </a:lnTo>
                <a:lnTo>
                  <a:pt x="1704" y="7616"/>
                </a:lnTo>
                <a:lnTo>
                  <a:pt x="1972" y="8006"/>
                </a:lnTo>
                <a:lnTo>
                  <a:pt x="2264" y="8371"/>
                </a:lnTo>
                <a:lnTo>
                  <a:pt x="2580" y="8687"/>
                </a:lnTo>
                <a:lnTo>
                  <a:pt x="2896" y="9003"/>
                </a:lnTo>
                <a:lnTo>
                  <a:pt x="3286" y="9271"/>
                </a:lnTo>
                <a:lnTo>
                  <a:pt x="3675" y="9514"/>
                </a:lnTo>
                <a:lnTo>
                  <a:pt x="4089" y="9709"/>
                </a:lnTo>
                <a:lnTo>
                  <a:pt x="4551" y="9879"/>
                </a:lnTo>
                <a:lnTo>
                  <a:pt x="5037" y="9977"/>
                </a:lnTo>
                <a:lnTo>
                  <a:pt x="5037" y="10098"/>
                </a:lnTo>
                <a:lnTo>
                  <a:pt x="5062" y="10196"/>
                </a:lnTo>
                <a:lnTo>
                  <a:pt x="5183" y="10415"/>
                </a:lnTo>
                <a:lnTo>
                  <a:pt x="5329" y="10634"/>
                </a:lnTo>
                <a:lnTo>
                  <a:pt x="5500" y="10828"/>
                </a:lnTo>
                <a:lnTo>
                  <a:pt x="5694" y="11023"/>
                </a:lnTo>
                <a:lnTo>
                  <a:pt x="5889" y="11169"/>
                </a:lnTo>
                <a:lnTo>
                  <a:pt x="6254" y="11437"/>
                </a:lnTo>
                <a:lnTo>
                  <a:pt x="6546" y="11631"/>
                </a:lnTo>
                <a:lnTo>
                  <a:pt x="6862" y="11802"/>
                </a:lnTo>
                <a:lnTo>
                  <a:pt x="7179" y="11948"/>
                </a:lnTo>
                <a:lnTo>
                  <a:pt x="7519" y="12045"/>
                </a:lnTo>
                <a:lnTo>
                  <a:pt x="7471" y="12313"/>
                </a:lnTo>
                <a:lnTo>
                  <a:pt x="7471" y="12580"/>
                </a:lnTo>
                <a:lnTo>
                  <a:pt x="7471" y="12872"/>
                </a:lnTo>
                <a:lnTo>
                  <a:pt x="7519" y="13115"/>
                </a:lnTo>
                <a:lnTo>
                  <a:pt x="7519" y="13407"/>
                </a:lnTo>
                <a:lnTo>
                  <a:pt x="7519" y="13724"/>
                </a:lnTo>
                <a:lnTo>
                  <a:pt x="7471" y="14308"/>
                </a:lnTo>
                <a:lnTo>
                  <a:pt x="7422" y="14624"/>
                </a:lnTo>
                <a:lnTo>
                  <a:pt x="7422" y="14770"/>
                </a:lnTo>
                <a:lnTo>
                  <a:pt x="7422" y="14916"/>
                </a:lnTo>
                <a:lnTo>
                  <a:pt x="7203" y="14965"/>
                </a:lnTo>
                <a:lnTo>
                  <a:pt x="6984" y="15013"/>
                </a:lnTo>
                <a:lnTo>
                  <a:pt x="6741" y="15086"/>
                </a:lnTo>
                <a:lnTo>
                  <a:pt x="6522" y="15184"/>
                </a:lnTo>
                <a:lnTo>
                  <a:pt x="6084" y="15378"/>
                </a:lnTo>
                <a:lnTo>
                  <a:pt x="5670" y="15549"/>
                </a:lnTo>
                <a:lnTo>
                  <a:pt x="5451" y="15646"/>
                </a:lnTo>
                <a:lnTo>
                  <a:pt x="5232" y="15743"/>
                </a:lnTo>
                <a:lnTo>
                  <a:pt x="5037" y="15889"/>
                </a:lnTo>
                <a:lnTo>
                  <a:pt x="4867" y="16011"/>
                </a:lnTo>
                <a:lnTo>
                  <a:pt x="4697" y="16181"/>
                </a:lnTo>
                <a:lnTo>
                  <a:pt x="4551" y="16376"/>
                </a:lnTo>
                <a:lnTo>
                  <a:pt x="4429" y="16571"/>
                </a:lnTo>
                <a:lnTo>
                  <a:pt x="4332" y="16814"/>
                </a:lnTo>
                <a:lnTo>
                  <a:pt x="4308" y="16887"/>
                </a:lnTo>
                <a:lnTo>
                  <a:pt x="4308" y="16936"/>
                </a:lnTo>
                <a:lnTo>
                  <a:pt x="4332" y="16984"/>
                </a:lnTo>
                <a:lnTo>
                  <a:pt x="4356" y="17033"/>
                </a:lnTo>
                <a:lnTo>
                  <a:pt x="4454" y="17106"/>
                </a:lnTo>
                <a:lnTo>
                  <a:pt x="4575" y="17130"/>
                </a:lnTo>
                <a:lnTo>
                  <a:pt x="4746" y="17252"/>
                </a:lnTo>
                <a:lnTo>
                  <a:pt x="4940" y="17374"/>
                </a:lnTo>
                <a:lnTo>
                  <a:pt x="5159" y="17447"/>
                </a:lnTo>
                <a:lnTo>
                  <a:pt x="5402" y="17495"/>
                </a:lnTo>
                <a:lnTo>
                  <a:pt x="5865" y="17568"/>
                </a:lnTo>
                <a:lnTo>
                  <a:pt x="6303" y="17617"/>
                </a:lnTo>
                <a:lnTo>
                  <a:pt x="6984" y="17714"/>
                </a:lnTo>
                <a:lnTo>
                  <a:pt x="7665" y="17763"/>
                </a:lnTo>
                <a:lnTo>
                  <a:pt x="8371" y="17787"/>
                </a:lnTo>
                <a:lnTo>
                  <a:pt x="9052" y="17812"/>
                </a:lnTo>
                <a:lnTo>
                  <a:pt x="9685" y="17787"/>
                </a:lnTo>
                <a:lnTo>
                  <a:pt x="10318" y="17739"/>
                </a:lnTo>
                <a:lnTo>
                  <a:pt x="10950" y="17690"/>
                </a:lnTo>
                <a:lnTo>
                  <a:pt x="11559" y="17593"/>
                </a:lnTo>
                <a:lnTo>
                  <a:pt x="11948" y="17520"/>
                </a:lnTo>
                <a:lnTo>
                  <a:pt x="12410" y="17447"/>
                </a:lnTo>
                <a:lnTo>
                  <a:pt x="12654" y="17398"/>
                </a:lnTo>
                <a:lnTo>
                  <a:pt x="12848" y="17301"/>
                </a:lnTo>
                <a:lnTo>
                  <a:pt x="13018" y="17203"/>
                </a:lnTo>
                <a:lnTo>
                  <a:pt x="13091" y="17130"/>
                </a:lnTo>
                <a:lnTo>
                  <a:pt x="13164" y="17057"/>
                </a:lnTo>
                <a:lnTo>
                  <a:pt x="13237" y="16984"/>
                </a:lnTo>
                <a:lnTo>
                  <a:pt x="13286" y="16911"/>
                </a:lnTo>
                <a:lnTo>
                  <a:pt x="13310" y="16814"/>
                </a:lnTo>
                <a:lnTo>
                  <a:pt x="13286" y="16692"/>
                </a:lnTo>
                <a:lnTo>
                  <a:pt x="13140" y="16400"/>
                </a:lnTo>
                <a:lnTo>
                  <a:pt x="12921" y="16157"/>
                </a:lnTo>
                <a:lnTo>
                  <a:pt x="12702" y="15914"/>
                </a:lnTo>
                <a:lnTo>
                  <a:pt x="12435" y="15719"/>
                </a:lnTo>
                <a:lnTo>
                  <a:pt x="12167" y="15549"/>
                </a:lnTo>
                <a:lnTo>
                  <a:pt x="11851" y="15403"/>
                </a:lnTo>
                <a:lnTo>
                  <a:pt x="11559" y="15281"/>
                </a:lnTo>
                <a:lnTo>
                  <a:pt x="11242" y="15184"/>
                </a:lnTo>
                <a:lnTo>
                  <a:pt x="10780" y="15062"/>
                </a:lnTo>
                <a:lnTo>
                  <a:pt x="10439" y="15013"/>
                </a:lnTo>
                <a:lnTo>
                  <a:pt x="10123" y="14965"/>
                </a:lnTo>
                <a:lnTo>
                  <a:pt x="10147" y="14746"/>
                </a:lnTo>
                <a:lnTo>
                  <a:pt x="10123" y="14502"/>
                </a:lnTo>
                <a:lnTo>
                  <a:pt x="10123" y="14259"/>
                </a:lnTo>
                <a:lnTo>
                  <a:pt x="10099" y="14089"/>
                </a:lnTo>
                <a:lnTo>
                  <a:pt x="10123" y="13529"/>
                </a:lnTo>
                <a:lnTo>
                  <a:pt x="10099" y="12945"/>
                </a:lnTo>
                <a:lnTo>
                  <a:pt x="10099" y="12434"/>
                </a:lnTo>
                <a:lnTo>
                  <a:pt x="10074" y="12191"/>
                </a:lnTo>
                <a:lnTo>
                  <a:pt x="10050" y="12069"/>
                </a:lnTo>
                <a:lnTo>
                  <a:pt x="10001" y="11948"/>
                </a:lnTo>
                <a:lnTo>
                  <a:pt x="10391" y="11777"/>
                </a:lnTo>
                <a:lnTo>
                  <a:pt x="10756" y="11583"/>
                </a:lnTo>
                <a:lnTo>
                  <a:pt x="11096" y="11364"/>
                </a:lnTo>
                <a:lnTo>
                  <a:pt x="11413" y="11096"/>
                </a:lnTo>
                <a:lnTo>
                  <a:pt x="11851" y="10707"/>
                </a:lnTo>
                <a:lnTo>
                  <a:pt x="12118" y="10463"/>
                </a:lnTo>
                <a:lnTo>
                  <a:pt x="12240" y="10317"/>
                </a:lnTo>
                <a:lnTo>
                  <a:pt x="12337" y="10196"/>
                </a:lnTo>
                <a:lnTo>
                  <a:pt x="12508" y="10001"/>
                </a:lnTo>
                <a:lnTo>
                  <a:pt x="12897" y="9879"/>
                </a:lnTo>
                <a:lnTo>
                  <a:pt x="13286" y="9782"/>
                </a:lnTo>
                <a:lnTo>
                  <a:pt x="13675" y="9660"/>
                </a:lnTo>
                <a:lnTo>
                  <a:pt x="13870" y="9587"/>
                </a:lnTo>
                <a:lnTo>
                  <a:pt x="14040" y="9490"/>
                </a:lnTo>
                <a:lnTo>
                  <a:pt x="14478" y="9222"/>
                </a:lnTo>
                <a:lnTo>
                  <a:pt x="14916" y="8906"/>
                </a:lnTo>
                <a:lnTo>
                  <a:pt x="15306" y="8565"/>
                </a:lnTo>
                <a:lnTo>
                  <a:pt x="15646" y="8176"/>
                </a:lnTo>
                <a:lnTo>
                  <a:pt x="15963" y="7787"/>
                </a:lnTo>
                <a:lnTo>
                  <a:pt x="16255" y="7397"/>
                </a:lnTo>
                <a:lnTo>
                  <a:pt x="16522" y="6959"/>
                </a:lnTo>
                <a:lnTo>
                  <a:pt x="16766" y="6521"/>
                </a:lnTo>
                <a:lnTo>
                  <a:pt x="16960" y="6083"/>
                </a:lnTo>
                <a:lnTo>
                  <a:pt x="17155" y="5621"/>
                </a:lnTo>
                <a:lnTo>
                  <a:pt x="17301" y="5134"/>
                </a:lnTo>
                <a:lnTo>
                  <a:pt x="17398" y="4648"/>
                </a:lnTo>
                <a:lnTo>
                  <a:pt x="17544" y="3869"/>
                </a:lnTo>
                <a:lnTo>
                  <a:pt x="17593" y="3431"/>
                </a:lnTo>
                <a:lnTo>
                  <a:pt x="17617" y="2993"/>
                </a:lnTo>
                <a:lnTo>
                  <a:pt x="17593" y="2555"/>
                </a:lnTo>
                <a:lnTo>
                  <a:pt x="17569" y="2361"/>
                </a:lnTo>
                <a:lnTo>
                  <a:pt x="17520" y="2142"/>
                </a:lnTo>
                <a:lnTo>
                  <a:pt x="17447" y="1947"/>
                </a:lnTo>
                <a:lnTo>
                  <a:pt x="17374" y="1777"/>
                </a:lnTo>
                <a:lnTo>
                  <a:pt x="17277" y="1606"/>
                </a:lnTo>
                <a:lnTo>
                  <a:pt x="17131" y="1460"/>
                </a:lnTo>
                <a:lnTo>
                  <a:pt x="17009" y="1339"/>
                </a:lnTo>
                <a:lnTo>
                  <a:pt x="16863" y="1241"/>
                </a:lnTo>
                <a:lnTo>
                  <a:pt x="16693" y="1168"/>
                </a:lnTo>
                <a:lnTo>
                  <a:pt x="16547" y="1120"/>
                </a:lnTo>
                <a:lnTo>
                  <a:pt x="16376" y="1095"/>
                </a:lnTo>
                <a:lnTo>
                  <a:pt x="16206" y="1095"/>
                </a:lnTo>
                <a:lnTo>
                  <a:pt x="15841" y="1120"/>
                </a:lnTo>
                <a:lnTo>
                  <a:pt x="15476" y="1168"/>
                </a:lnTo>
                <a:lnTo>
                  <a:pt x="15087" y="1241"/>
                </a:lnTo>
                <a:lnTo>
                  <a:pt x="14868" y="1266"/>
                </a:lnTo>
                <a:lnTo>
                  <a:pt x="14478" y="1266"/>
                </a:lnTo>
                <a:lnTo>
                  <a:pt x="14308" y="1217"/>
                </a:lnTo>
                <a:lnTo>
                  <a:pt x="14332" y="755"/>
                </a:lnTo>
                <a:lnTo>
                  <a:pt x="14357" y="292"/>
                </a:lnTo>
                <a:lnTo>
                  <a:pt x="14357" y="219"/>
                </a:lnTo>
                <a:lnTo>
                  <a:pt x="14332" y="146"/>
                </a:lnTo>
                <a:lnTo>
                  <a:pt x="14259" y="98"/>
                </a:lnTo>
                <a:lnTo>
                  <a:pt x="14186" y="73"/>
                </a:lnTo>
                <a:lnTo>
                  <a:pt x="13894" y="25"/>
                </a:lnTo>
                <a:lnTo>
                  <a:pt x="1357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2" name="Google Shape;2462;p49"/>
          <p:cNvSpPr/>
          <p:nvPr/>
        </p:nvSpPr>
        <p:spPr>
          <a:xfrm>
            <a:off x="4948988" y="1614178"/>
            <a:ext cx="303104" cy="315166"/>
          </a:xfrm>
          <a:custGeom>
            <a:avLst/>
            <a:gdLst/>
            <a:ahLst/>
            <a:cxnLst/>
            <a:rect l="l" t="t" r="r" b="b"/>
            <a:pathLst>
              <a:path w="17715" h="18420" extrusionOk="0">
                <a:moveTo>
                  <a:pt x="14673" y="803"/>
                </a:moveTo>
                <a:lnTo>
                  <a:pt x="14746" y="1022"/>
                </a:lnTo>
                <a:lnTo>
                  <a:pt x="14794" y="1217"/>
                </a:lnTo>
                <a:lnTo>
                  <a:pt x="14843" y="1655"/>
                </a:lnTo>
                <a:lnTo>
                  <a:pt x="14892" y="2141"/>
                </a:lnTo>
                <a:lnTo>
                  <a:pt x="14916" y="2385"/>
                </a:lnTo>
                <a:lnTo>
                  <a:pt x="14940" y="2482"/>
                </a:lnTo>
                <a:lnTo>
                  <a:pt x="15013" y="2604"/>
                </a:lnTo>
                <a:lnTo>
                  <a:pt x="14770" y="2847"/>
                </a:lnTo>
                <a:lnTo>
                  <a:pt x="14697" y="2920"/>
                </a:lnTo>
                <a:lnTo>
                  <a:pt x="14648" y="2628"/>
                </a:lnTo>
                <a:lnTo>
                  <a:pt x="14600" y="2360"/>
                </a:lnTo>
                <a:lnTo>
                  <a:pt x="14527" y="2044"/>
                </a:lnTo>
                <a:lnTo>
                  <a:pt x="14405" y="1776"/>
                </a:lnTo>
                <a:lnTo>
                  <a:pt x="14308" y="1484"/>
                </a:lnTo>
                <a:lnTo>
                  <a:pt x="14210" y="1192"/>
                </a:lnTo>
                <a:lnTo>
                  <a:pt x="14673" y="803"/>
                </a:lnTo>
                <a:close/>
                <a:moveTo>
                  <a:pt x="15695" y="2847"/>
                </a:moveTo>
                <a:lnTo>
                  <a:pt x="16400" y="2871"/>
                </a:lnTo>
                <a:lnTo>
                  <a:pt x="17106" y="2969"/>
                </a:lnTo>
                <a:lnTo>
                  <a:pt x="16984" y="3115"/>
                </a:lnTo>
                <a:lnTo>
                  <a:pt x="16960" y="3090"/>
                </a:lnTo>
                <a:lnTo>
                  <a:pt x="16887" y="3042"/>
                </a:lnTo>
                <a:lnTo>
                  <a:pt x="16790" y="2993"/>
                </a:lnTo>
                <a:lnTo>
                  <a:pt x="16595" y="2969"/>
                </a:lnTo>
                <a:lnTo>
                  <a:pt x="16400" y="2944"/>
                </a:lnTo>
                <a:lnTo>
                  <a:pt x="15914" y="2944"/>
                </a:lnTo>
                <a:lnTo>
                  <a:pt x="15622" y="2920"/>
                </a:lnTo>
                <a:lnTo>
                  <a:pt x="15695" y="2847"/>
                </a:lnTo>
                <a:close/>
                <a:moveTo>
                  <a:pt x="14040" y="1314"/>
                </a:moveTo>
                <a:lnTo>
                  <a:pt x="14040" y="1484"/>
                </a:lnTo>
                <a:lnTo>
                  <a:pt x="14064" y="1655"/>
                </a:lnTo>
                <a:lnTo>
                  <a:pt x="14137" y="2020"/>
                </a:lnTo>
                <a:lnTo>
                  <a:pt x="14283" y="2871"/>
                </a:lnTo>
                <a:lnTo>
                  <a:pt x="14308" y="3066"/>
                </a:lnTo>
                <a:lnTo>
                  <a:pt x="14332" y="3236"/>
                </a:lnTo>
                <a:lnTo>
                  <a:pt x="14162" y="3382"/>
                </a:lnTo>
                <a:lnTo>
                  <a:pt x="14137" y="3139"/>
                </a:lnTo>
                <a:lnTo>
                  <a:pt x="14040" y="2871"/>
                </a:lnTo>
                <a:lnTo>
                  <a:pt x="13870" y="2433"/>
                </a:lnTo>
                <a:lnTo>
                  <a:pt x="13748" y="2068"/>
                </a:lnTo>
                <a:lnTo>
                  <a:pt x="13675" y="1703"/>
                </a:lnTo>
                <a:lnTo>
                  <a:pt x="13651" y="1630"/>
                </a:lnTo>
                <a:lnTo>
                  <a:pt x="13699" y="1582"/>
                </a:lnTo>
                <a:lnTo>
                  <a:pt x="14040" y="1314"/>
                </a:lnTo>
                <a:close/>
                <a:moveTo>
                  <a:pt x="13359" y="1898"/>
                </a:moveTo>
                <a:lnTo>
                  <a:pt x="13432" y="2239"/>
                </a:lnTo>
                <a:lnTo>
                  <a:pt x="13553" y="2677"/>
                </a:lnTo>
                <a:lnTo>
                  <a:pt x="13699" y="3090"/>
                </a:lnTo>
                <a:lnTo>
                  <a:pt x="13772" y="3358"/>
                </a:lnTo>
                <a:lnTo>
                  <a:pt x="13821" y="3480"/>
                </a:lnTo>
                <a:lnTo>
                  <a:pt x="13894" y="3601"/>
                </a:lnTo>
                <a:lnTo>
                  <a:pt x="13724" y="3723"/>
                </a:lnTo>
                <a:lnTo>
                  <a:pt x="13699" y="3577"/>
                </a:lnTo>
                <a:lnTo>
                  <a:pt x="13675" y="3407"/>
                </a:lnTo>
                <a:lnTo>
                  <a:pt x="13578" y="3090"/>
                </a:lnTo>
                <a:lnTo>
                  <a:pt x="13529" y="2798"/>
                </a:lnTo>
                <a:lnTo>
                  <a:pt x="13456" y="2531"/>
                </a:lnTo>
                <a:lnTo>
                  <a:pt x="13383" y="2239"/>
                </a:lnTo>
                <a:lnTo>
                  <a:pt x="13237" y="1995"/>
                </a:lnTo>
                <a:lnTo>
                  <a:pt x="13359" y="1898"/>
                </a:lnTo>
                <a:close/>
                <a:moveTo>
                  <a:pt x="15378" y="3188"/>
                </a:moveTo>
                <a:lnTo>
                  <a:pt x="15500" y="3236"/>
                </a:lnTo>
                <a:lnTo>
                  <a:pt x="15646" y="3261"/>
                </a:lnTo>
                <a:lnTo>
                  <a:pt x="15914" y="3285"/>
                </a:lnTo>
                <a:lnTo>
                  <a:pt x="16790" y="3358"/>
                </a:lnTo>
                <a:lnTo>
                  <a:pt x="16473" y="3723"/>
                </a:lnTo>
                <a:lnTo>
                  <a:pt x="16449" y="3650"/>
                </a:lnTo>
                <a:lnTo>
                  <a:pt x="16425" y="3601"/>
                </a:lnTo>
                <a:lnTo>
                  <a:pt x="16376" y="3553"/>
                </a:lnTo>
                <a:lnTo>
                  <a:pt x="16303" y="3528"/>
                </a:lnTo>
                <a:lnTo>
                  <a:pt x="16084" y="3455"/>
                </a:lnTo>
                <a:lnTo>
                  <a:pt x="15816" y="3431"/>
                </a:lnTo>
                <a:lnTo>
                  <a:pt x="15573" y="3431"/>
                </a:lnTo>
                <a:lnTo>
                  <a:pt x="15330" y="3455"/>
                </a:lnTo>
                <a:lnTo>
                  <a:pt x="15086" y="3455"/>
                </a:lnTo>
                <a:lnTo>
                  <a:pt x="15135" y="3431"/>
                </a:lnTo>
                <a:lnTo>
                  <a:pt x="15378" y="3188"/>
                </a:lnTo>
                <a:close/>
                <a:moveTo>
                  <a:pt x="13067" y="2166"/>
                </a:moveTo>
                <a:lnTo>
                  <a:pt x="13115" y="2628"/>
                </a:lnTo>
                <a:lnTo>
                  <a:pt x="13164" y="3042"/>
                </a:lnTo>
                <a:lnTo>
                  <a:pt x="13188" y="3285"/>
                </a:lnTo>
                <a:lnTo>
                  <a:pt x="13213" y="3553"/>
                </a:lnTo>
                <a:lnTo>
                  <a:pt x="13261" y="3699"/>
                </a:lnTo>
                <a:lnTo>
                  <a:pt x="13286" y="3820"/>
                </a:lnTo>
                <a:lnTo>
                  <a:pt x="13359" y="3942"/>
                </a:lnTo>
                <a:lnTo>
                  <a:pt x="13432" y="4015"/>
                </a:lnTo>
                <a:lnTo>
                  <a:pt x="13213" y="4234"/>
                </a:lnTo>
                <a:lnTo>
                  <a:pt x="13140" y="3845"/>
                </a:lnTo>
                <a:lnTo>
                  <a:pt x="13042" y="3480"/>
                </a:lnTo>
                <a:lnTo>
                  <a:pt x="12994" y="3236"/>
                </a:lnTo>
                <a:lnTo>
                  <a:pt x="12921" y="2969"/>
                </a:lnTo>
                <a:lnTo>
                  <a:pt x="12823" y="2701"/>
                </a:lnTo>
                <a:lnTo>
                  <a:pt x="12702" y="2482"/>
                </a:lnTo>
                <a:lnTo>
                  <a:pt x="12872" y="2336"/>
                </a:lnTo>
                <a:lnTo>
                  <a:pt x="13067" y="2166"/>
                </a:lnTo>
                <a:close/>
                <a:moveTo>
                  <a:pt x="14648" y="3796"/>
                </a:moveTo>
                <a:lnTo>
                  <a:pt x="14819" y="3869"/>
                </a:lnTo>
                <a:lnTo>
                  <a:pt x="15013" y="3893"/>
                </a:lnTo>
                <a:lnTo>
                  <a:pt x="15232" y="3918"/>
                </a:lnTo>
                <a:lnTo>
                  <a:pt x="16035" y="3918"/>
                </a:lnTo>
                <a:lnTo>
                  <a:pt x="16181" y="3966"/>
                </a:lnTo>
                <a:lnTo>
                  <a:pt x="16230" y="3966"/>
                </a:lnTo>
                <a:lnTo>
                  <a:pt x="16011" y="4185"/>
                </a:lnTo>
                <a:lnTo>
                  <a:pt x="15938" y="4258"/>
                </a:lnTo>
                <a:lnTo>
                  <a:pt x="15816" y="4210"/>
                </a:lnTo>
                <a:lnTo>
                  <a:pt x="15695" y="4161"/>
                </a:lnTo>
                <a:lnTo>
                  <a:pt x="15403" y="4137"/>
                </a:lnTo>
                <a:lnTo>
                  <a:pt x="14916" y="4137"/>
                </a:lnTo>
                <a:lnTo>
                  <a:pt x="14600" y="4112"/>
                </a:lnTo>
                <a:lnTo>
                  <a:pt x="14259" y="4112"/>
                </a:lnTo>
                <a:lnTo>
                  <a:pt x="14648" y="3796"/>
                </a:lnTo>
                <a:close/>
                <a:moveTo>
                  <a:pt x="13943" y="4404"/>
                </a:moveTo>
                <a:lnTo>
                  <a:pt x="14283" y="4453"/>
                </a:lnTo>
                <a:lnTo>
                  <a:pt x="14648" y="4502"/>
                </a:lnTo>
                <a:lnTo>
                  <a:pt x="15354" y="4550"/>
                </a:lnTo>
                <a:lnTo>
                  <a:pt x="15524" y="4575"/>
                </a:lnTo>
                <a:lnTo>
                  <a:pt x="15330" y="4745"/>
                </a:lnTo>
                <a:lnTo>
                  <a:pt x="15184" y="4915"/>
                </a:lnTo>
                <a:lnTo>
                  <a:pt x="14697" y="4818"/>
                </a:lnTo>
                <a:lnTo>
                  <a:pt x="14186" y="4745"/>
                </a:lnTo>
                <a:lnTo>
                  <a:pt x="13699" y="4672"/>
                </a:lnTo>
                <a:lnTo>
                  <a:pt x="13797" y="4550"/>
                </a:lnTo>
                <a:lnTo>
                  <a:pt x="13943" y="4404"/>
                </a:lnTo>
                <a:close/>
                <a:moveTo>
                  <a:pt x="14721" y="0"/>
                </a:moveTo>
                <a:lnTo>
                  <a:pt x="14673" y="24"/>
                </a:lnTo>
                <a:lnTo>
                  <a:pt x="14600" y="49"/>
                </a:lnTo>
                <a:lnTo>
                  <a:pt x="14551" y="97"/>
                </a:lnTo>
                <a:lnTo>
                  <a:pt x="14235" y="389"/>
                </a:lnTo>
                <a:lnTo>
                  <a:pt x="13894" y="681"/>
                </a:lnTo>
                <a:lnTo>
                  <a:pt x="13213" y="1217"/>
                </a:lnTo>
                <a:lnTo>
                  <a:pt x="12921" y="1460"/>
                </a:lnTo>
                <a:lnTo>
                  <a:pt x="12775" y="1606"/>
                </a:lnTo>
                <a:lnTo>
                  <a:pt x="12629" y="1752"/>
                </a:lnTo>
                <a:lnTo>
                  <a:pt x="12507" y="1922"/>
                </a:lnTo>
                <a:lnTo>
                  <a:pt x="12385" y="2093"/>
                </a:lnTo>
                <a:lnTo>
                  <a:pt x="12337" y="2263"/>
                </a:lnTo>
                <a:lnTo>
                  <a:pt x="12312" y="2458"/>
                </a:lnTo>
                <a:lnTo>
                  <a:pt x="12337" y="2506"/>
                </a:lnTo>
                <a:lnTo>
                  <a:pt x="12312" y="2531"/>
                </a:lnTo>
                <a:lnTo>
                  <a:pt x="12337" y="2774"/>
                </a:lnTo>
                <a:lnTo>
                  <a:pt x="12385" y="3017"/>
                </a:lnTo>
                <a:lnTo>
                  <a:pt x="12507" y="3504"/>
                </a:lnTo>
                <a:lnTo>
                  <a:pt x="12531" y="3796"/>
                </a:lnTo>
                <a:lnTo>
                  <a:pt x="12580" y="4137"/>
                </a:lnTo>
                <a:lnTo>
                  <a:pt x="12629" y="4453"/>
                </a:lnTo>
                <a:lnTo>
                  <a:pt x="12677" y="4599"/>
                </a:lnTo>
                <a:lnTo>
                  <a:pt x="12750" y="4745"/>
                </a:lnTo>
                <a:lnTo>
                  <a:pt x="12288" y="5256"/>
                </a:lnTo>
                <a:lnTo>
                  <a:pt x="11972" y="5621"/>
                </a:lnTo>
                <a:lnTo>
                  <a:pt x="11631" y="5961"/>
                </a:lnTo>
                <a:lnTo>
                  <a:pt x="10925" y="6643"/>
                </a:lnTo>
                <a:lnTo>
                  <a:pt x="10220" y="7300"/>
                </a:lnTo>
                <a:lnTo>
                  <a:pt x="9490" y="7981"/>
                </a:lnTo>
                <a:lnTo>
                  <a:pt x="9125" y="8370"/>
                </a:lnTo>
                <a:lnTo>
                  <a:pt x="8760" y="8760"/>
                </a:lnTo>
                <a:lnTo>
                  <a:pt x="8371" y="9149"/>
                </a:lnTo>
                <a:lnTo>
                  <a:pt x="8006" y="9538"/>
                </a:lnTo>
                <a:lnTo>
                  <a:pt x="7884" y="9490"/>
                </a:lnTo>
                <a:lnTo>
                  <a:pt x="7665" y="9490"/>
                </a:lnTo>
                <a:lnTo>
                  <a:pt x="7568" y="9514"/>
                </a:lnTo>
                <a:lnTo>
                  <a:pt x="7422" y="9538"/>
                </a:lnTo>
                <a:lnTo>
                  <a:pt x="7276" y="9587"/>
                </a:lnTo>
                <a:lnTo>
                  <a:pt x="7154" y="9684"/>
                </a:lnTo>
                <a:lnTo>
                  <a:pt x="7057" y="9830"/>
                </a:lnTo>
                <a:lnTo>
                  <a:pt x="6984" y="9976"/>
                </a:lnTo>
                <a:lnTo>
                  <a:pt x="6935" y="10147"/>
                </a:lnTo>
                <a:lnTo>
                  <a:pt x="6959" y="10317"/>
                </a:lnTo>
                <a:lnTo>
                  <a:pt x="7008" y="10487"/>
                </a:lnTo>
                <a:lnTo>
                  <a:pt x="7105" y="10633"/>
                </a:lnTo>
                <a:lnTo>
                  <a:pt x="7251" y="10755"/>
                </a:lnTo>
                <a:lnTo>
                  <a:pt x="7397" y="10828"/>
                </a:lnTo>
                <a:lnTo>
                  <a:pt x="7568" y="10877"/>
                </a:lnTo>
                <a:lnTo>
                  <a:pt x="7738" y="10901"/>
                </a:lnTo>
                <a:lnTo>
                  <a:pt x="7884" y="10877"/>
                </a:lnTo>
                <a:lnTo>
                  <a:pt x="8006" y="10804"/>
                </a:lnTo>
                <a:lnTo>
                  <a:pt x="8127" y="10731"/>
                </a:lnTo>
                <a:lnTo>
                  <a:pt x="8225" y="10633"/>
                </a:lnTo>
                <a:lnTo>
                  <a:pt x="8298" y="10512"/>
                </a:lnTo>
                <a:lnTo>
                  <a:pt x="8346" y="10390"/>
                </a:lnTo>
                <a:lnTo>
                  <a:pt x="8371" y="10244"/>
                </a:lnTo>
                <a:lnTo>
                  <a:pt x="8371" y="10098"/>
                </a:lnTo>
                <a:lnTo>
                  <a:pt x="8371" y="10049"/>
                </a:lnTo>
                <a:lnTo>
                  <a:pt x="8711" y="9733"/>
                </a:lnTo>
                <a:lnTo>
                  <a:pt x="9003" y="9392"/>
                </a:lnTo>
                <a:lnTo>
                  <a:pt x="9295" y="9052"/>
                </a:lnTo>
                <a:lnTo>
                  <a:pt x="9587" y="8760"/>
                </a:lnTo>
                <a:lnTo>
                  <a:pt x="10317" y="8054"/>
                </a:lnTo>
                <a:lnTo>
                  <a:pt x="11047" y="7373"/>
                </a:lnTo>
                <a:lnTo>
                  <a:pt x="11777" y="6691"/>
                </a:lnTo>
                <a:lnTo>
                  <a:pt x="12507" y="5986"/>
                </a:lnTo>
                <a:lnTo>
                  <a:pt x="12896" y="5548"/>
                </a:lnTo>
                <a:lnTo>
                  <a:pt x="13310" y="5086"/>
                </a:lnTo>
                <a:lnTo>
                  <a:pt x="13529" y="5159"/>
                </a:lnTo>
                <a:lnTo>
                  <a:pt x="13748" y="5207"/>
                </a:lnTo>
                <a:lnTo>
                  <a:pt x="14186" y="5280"/>
                </a:lnTo>
                <a:lnTo>
                  <a:pt x="14648" y="5353"/>
                </a:lnTo>
                <a:lnTo>
                  <a:pt x="15086" y="5426"/>
                </a:lnTo>
                <a:lnTo>
                  <a:pt x="15184" y="5426"/>
                </a:lnTo>
                <a:lnTo>
                  <a:pt x="15281" y="5402"/>
                </a:lnTo>
                <a:lnTo>
                  <a:pt x="15354" y="5353"/>
                </a:lnTo>
                <a:lnTo>
                  <a:pt x="15403" y="5280"/>
                </a:lnTo>
                <a:lnTo>
                  <a:pt x="15524" y="5207"/>
                </a:lnTo>
                <a:lnTo>
                  <a:pt x="15670" y="5134"/>
                </a:lnTo>
                <a:lnTo>
                  <a:pt x="15938" y="4940"/>
                </a:lnTo>
                <a:lnTo>
                  <a:pt x="16352" y="4526"/>
                </a:lnTo>
                <a:lnTo>
                  <a:pt x="16692" y="4210"/>
                </a:lnTo>
                <a:lnTo>
                  <a:pt x="17009" y="3869"/>
                </a:lnTo>
                <a:lnTo>
                  <a:pt x="17325" y="3504"/>
                </a:lnTo>
                <a:lnTo>
                  <a:pt x="17617" y="3115"/>
                </a:lnTo>
                <a:lnTo>
                  <a:pt x="17641" y="3066"/>
                </a:lnTo>
                <a:lnTo>
                  <a:pt x="17666" y="3017"/>
                </a:lnTo>
                <a:lnTo>
                  <a:pt x="17641" y="2896"/>
                </a:lnTo>
                <a:lnTo>
                  <a:pt x="17690" y="2774"/>
                </a:lnTo>
                <a:lnTo>
                  <a:pt x="17714" y="2701"/>
                </a:lnTo>
                <a:lnTo>
                  <a:pt x="17690" y="2652"/>
                </a:lnTo>
                <a:lnTo>
                  <a:pt x="17690" y="2579"/>
                </a:lnTo>
                <a:lnTo>
                  <a:pt x="17641" y="2531"/>
                </a:lnTo>
                <a:lnTo>
                  <a:pt x="17593" y="2506"/>
                </a:lnTo>
                <a:lnTo>
                  <a:pt x="17495" y="2482"/>
                </a:lnTo>
                <a:lnTo>
                  <a:pt x="16838" y="2360"/>
                </a:lnTo>
                <a:lnTo>
                  <a:pt x="16473" y="2312"/>
                </a:lnTo>
                <a:lnTo>
                  <a:pt x="16108" y="2287"/>
                </a:lnTo>
                <a:lnTo>
                  <a:pt x="16303" y="2068"/>
                </a:lnTo>
                <a:lnTo>
                  <a:pt x="16522" y="1801"/>
                </a:lnTo>
                <a:lnTo>
                  <a:pt x="16790" y="1582"/>
                </a:lnTo>
                <a:lnTo>
                  <a:pt x="17033" y="1338"/>
                </a:lnTo>
                <a:lnTo>
                  <a:pt x="17276" y="1095"/>
                </a:lnTo>
                <a:lnTo>
                  <a:pt x="17325" y="1022"/>
                </a:lnTo>
                <a:lnTo>
                  <a:pt x="17374" y="949"/>
                </a:lnTo>
                <a:lnTo>
                  <a:pt x="17374" y="876"/>
                </a:lnTo>
                <a:lnTo>
                  <a:pt x="17374" y="803"/>
                </a:lnTo>
                <a:lnTo>
                  <a:pt x="17325" y="681"/>
                </a:lnTo>
                <a:lnTo>
                  <a:pt x="17252" y="560"/>
                </a:lnTo>
                <a:lnTo>
                  <a:pt x="17155" y="487"/>
                </a:lnTo>
                <a:lnTo>
                  <a:pt x="17009" y="438"/>
                </a:lnTo>
                <a:lnTo>
                  <a:pt x="16960" y="462"/>
                </a:lnTo>
                <a:lnTo>
                  <a:pt x="16887" y="462"/>
                </a:lnTo>
                <a:lnTo>
                  <a:pt x="16838" y="511"/>
                </a:lnTo>
                <a:lnTo>
                  <a:pt x="16765" y="560"/>
                </a:lnTo>
                <a:lnTo>
                  <a:pt x="16571" y="803"/>
                </a:lnTo>
                <a:lnTo>
                  <a:pt x="16352" y="1022"/>
                </a:lnTo>
                <a:lnTo>
                  <a:pt x="16133" y="1241"/>
                </a:lnTo>
                <a:lnTo>
                  <a:pt x="15914" y="1460"/>
                </a:lnTo>
                <a:lnTo>
                  <a:pt x="15500" y="1971"/>
                </a:lnTo>
                <a:lnTo>
                  <a:pt x="15427" y="1436"/>
                </a:lnTo>
                <a:lnTo>
                  <a:pt x="15354" y="1095"/>
                </a:lnTo>
                <a:lnTo>
                  <a:pt x="15281" y="779"/>
                </a:lnTo>
                <a:lnTo>
                  <a:pt x="15184" y="462"/>
                </a:lnTo>
                <a:lnTo>
                  <a:pt x="15111" y="292"/>
                </a:lnTo>
                <a:lnTo>
                  <a:pt x="15013" y="146"/>
                </a:lnTo>
                <a:lnTo>
                  <a:pt x="14965" y="97"/>
                </a:lnTo>
                <a:lnTo>
                  <a:pt x="14916" y="49"/>
                </a:lnTo>
                <a:lnTo>
                  <a:pt x="14794" y="24"/>
                </a:lnTo>
                <a:lnTo>
                  <a:pt x="14721" y="0"/>
                </a:lnTo>
                <a:close/>
                <a:moveTo>
                  <a:pt x="7543" y="6691"/>
                </a:moveTo>
                <a:lnTo>
                  <a:pt x="7203" y="6716"/>
                </a:lnTo>
                <a:lnTo>
                  <a:pt x="6886" y="6789"/>
                </a:lnTo>
                <a:lnTo>
                  <a:pt x="6570" y="6862"/>
                </a:lnTo>
                <a:lnTo>
                  <a:pt x="6254" y="6983"/>
                </a:lnTo>
                <a:lnTo>
                  <a:pt x="5962" y="7105"/>
                </a:lnTo>
                <a:lnTo>
                  <a:pt x="5670" y="7275"/>
                </a:lnTo>
                <a:lnTo>
                  <a:pt x="5402" y="7470"/>
                </a:lnTo>
                <a:lnTo>
                  <a:pt x="5159" y="7713"/>
                </a:lnTo>
                <a:lnTo>
                  <a:pt x="4940" y="7957"/>
                </a:lnTo>
                <a:lnTo>
                  <a:pt x="4745" y="8249"/>
                </a:lnTo>
                <a:lnTo>
                  <a:pt x="4599" y="8565"/>
                </a:lnTo>
                <a:lnTo>
                  <a:pt x="4477" y="8857"/>
                </a:lnTo>
                <a:lnTo>
                  <a:pt x="4380" y="9149"/>
                </a:lnTo>
                <a:lnTo>
                  <a:pt x="4307" y="9441"/>
                </a:lnTo>
                <a:lnTo>
                  <a:pt x="4258" y="9733"/>
                </a:lnTo>
                <a:lnTo>
                  <a:pt x="4234" y="10025"/>
                </a:lnTo>
                <a:lnTo>
                  <a:pt x="4234" y="10317"/>
                </a:lnTo>
                <a:lnTo>
                  <a:pt x="4258" y="10609"/>
                </a:lnTo>
                <a:lnTo>
                  <a:pt x="4307" y="10901"/>
                </a:lnTo>
                <a:lnTo>
                  <a:pt x="4356" y="11193"/>
                </a:lnTo>
                <a:lnTo>
                  <a:pt x="4453" y="11461"/>
                </a:lnTo>
                <a:lnTo>
                  <a:pt x="4550" y="11728"/>
                </a:lnTo>
                <a:lnTo>
                  <a:pt x="4696" y="11996"/>
                </a:lnTo>
                <a:lnTo>
                  <a:pt x="4842" y="12239"/>
                </a:lnTo>
                <a:lnTo>
                  <a:pt x="5013" y="12458"/>
                </a:lnTo>
                <a:lnTo>
                  <a:pt x="5207" y="12677"/>
                </a:lnTo>
                <a:lnTo>
                  <a:pt x="5426" y="12872"/>
                </a:lnTo>
                <a:lnTo>
                  <a:pt x="5670" y="13067"/>
                </a:lnTo>
                <a:lnTo>
                  <a:pt x="5913" y="13213"/>
                </a:lnTo>
                <a:lnTo>
                  <a:pt x="6181" y="13334"/>
                </a:lnTo>
                <a:lnTo>
                  <a:pt x="6473" y="13456"/>
                </a:lnTo>
                <a:lnTo>
                  <a:pt x="6740" y="13529"/>
                </a:lnTo>
                <a:lnTo>
                  <a:pt x="7032" y="13602"/>
                </a:lnTo>
                <a:lnTo>
                  <a:pt x="7324" y="13650"/>
                </a:lnTo>
                <a:lnTo>
                  <a:pt x="7933" y="13650"/>
                </a:lnTo>
                <a:lnTo>
                  <a:pt x="8225" y="13626"/>
                </a:lnTo>
                <a:lnTo>
                  <a:pt x="8541" y="13577"/>
                </a:lnTo>
                <a:lnTo>
                  <a:pt x="8833" y="13505"/>
                </a:lnTo>
                <a:lnTo>
                  <a:pt x="9125" y="13407"/>
                </a:lnTo>
                <a:lnTo>
                  <a:pt x="9393" y="13310"/>
                </a:lnTo>
                <a:lnTo>
                  <a:pt x="9660" y="13164"/>
                </a:lnTo>
                <a:lnTo>
                  <a:pt x="9903" y="12994"/>
                </a:lnTo>
                <a:lnTo>
                  <a:pt x="10147" y="12823"/>
                </a:lnTo>
                <a:lnTo>
                  <a:pt x="10390" y="12604"/>
                </a:lnTo>
                <a:lnTo>
                  <a:pt x="10585" y="12361"/>
                </a:lnTo>
                <a:lnTo>
                  <a:pt x="10779" y="12118"/>
                </a:lnTo>
                <a:lnTo>
                  <a:pt x="10925" y="11826"/>
                </a:lnTo>
                <a:lnTo>
                  <a:pt x="11071" y="11558"/>
                </a:lnTo>
                <a:lnTo>
                  <a:pt x="11193" y="11242"/>
                </a:lnTo>
                <a:lnTo>
                  <a:pt x="11266" y="10950"/>
                </a:lnTo>
                <a:lnTo>
                  <a:pt x="11339" y="10633"/>
                </a:lnTo>
                <a:lnTo>
                  <a:pt x="11388" y="10317"/>
                </a:lnTo>
                <a:lnTo>
                  <a:pt x="11388" y="9976"/>
                </a:lnTo>
                <a:lnTo>
                  <a:pt x="11363" y="9660"/>
                </a:lnTo>
                <a:lnTo>
                  <a:pt x="11315" y="9368"/>
                </a:lnTo>
                <a:lnTo>
                  <a:pt x="11242" y="9052"/>
                </a:lnTo>
                <a:lnTo>
                  <a:pt x="11120" y="8760"/>
                </a:lnTo>
                <a:lnTo>
                  <a:pt x="10974" y="8492"/>
                </a:lnTo>
                <a:lnTo>
                  <a:pt x="10147" y="9295"/>
                </a:lnTo>
                <a:lnTo>
                  <a:pt x="9733" y="9733"/>
                </a:lnTo>
                <a:lnTo>
                  <a:pt x="9636" y="9855"/>
                </a:lnTo>
                <a:lnTo>
                  <a:pt x="9636" y="9879"/>
                </a:lnTo>
                <a:lnTo>
                  <a:pt x="9636" y="10244"/>
                </a:lnTo>
                <a:lnTo>
                  <a:pt x="9587" y="10609"/>
                </a:lnTo>
                <a:lnTo>
                  <a:pt x="9539" y="10779"/>
                </a:lnTo>
                <a:lnTo>
                  <a:pt x="9466" y="10950"/>
                </a:lnTo>
                <a:lnTo>
                  <a:pt x="9393" y="11096"/>
                </a:lnTo>
                <a:lnTo>
                  <a:pt x="9295" y="11242"/>
                </a:lnTo>
                <a:lnTo>
                  <a:pt x="9149" y="11363"/>
                </a:lnTo>
                <a:lnTo>
                  <a:pt x="9003" y="11485"/>
                </a:lnTo>
                <a:lnTo>
                  <a:pt x="8882" y="11582"/>
                </a:lnTo>
                <a:lnTo>
                  <a:pt x="8736" y="11655"/>
                </a:lnTo>
                <a:lnTo>
                  <a:pt x="8590" y="11704"/>
                </a:lnTo>
                <a:lnTo>
                  <a:pt x="8444" y="11728"/>
                </a:lnTo>
                <a:lnTo>
                  <a:pt x="8127" y="11777"/>
                </a:lnTo>
                <a:lnTo>
                  <a:pt x="7811" y="11777"/>
                </a:lnTo>
                <a:lnTo>
                  <a:pt x="7470" y="11728"/>
                </a:lnTo>
                <a:lnTo>
                  <a:pt x="7178" y="11631"/>
                </a:lnTo>
                <a:lnTo>
                  <a:pt x="6886" y="11509"/>
                </a:lnTo>
                <a:lnTo>
                  <a:pt x="6643" y="11339"/>
                </a:lnTo>
                <a:lnTo>
                  <a:pt x="6521" y="11217"/>
                </a:lnTo>
                <a:lnTo>
                  <a:pt x="6400" y="11096"/>
                </a:lnTo>
                <a:lnTo>
                  <a:pt x="6327" y="10974"/>
                </a:lnTo>
                <a:lnTo>
                  <a:pt x="6254" y="10852"/>
                </a:lnTo>
                <a:lnTo>
                  <a:pt x="6132" y="10560"/>
                </a:lnTo>
                <a:lnTo>
                  <a:pt x="6059" y="10244"/>
                </a:lnTo>
                <a:lnTo>
                  <a:pt x="6059" y="9928"/>
                </a:lnTo>
                <a:lnTo>
                  <a:pt x="6083" y="9636"/>
                </a:lnTo>
                <a:lnTo>
                  <a:pt x="6181" y="9319"/>
                </a:lnTo>
                <a:lnTo>
                  <a:pt x="6302" y="9052"/>
                </a:lnTo>
                <a:lnTo>
                  <a:pt x="6400" y="8906"/>
                </a:lnTo>
                <a:lnTo>
                  <a:pt x="6497" y="8808"/>
                </a:lnTo>
                <a:lnTo>
                  <a:pt x="6594" y="8687"/>
                </a:lnTo>
                <a:lnTo>
                  <a:pt x="6716" y="8614"/>
                </a:lnTo>
                <a:lnTo>
                  <a:pt x="6984" y="8468"/>
                </a:lnTo>
                <a:lnTo>
                  <a:pt x="7276" y="8370"/>
                </a:lnTo>
                <a:lnTo>
                  <a:pt x="7495" y="8322"/>
                </a:lnTo>
                <a:lnTo>
                  <a:pt x="7689" y="8322"/>
                </a:lnTo>
                <a:lnTo>
                  <a:pt x="8054" y="8370"/>
                </a:lnTo>
                <a:lnTo>
                  <a:pt x="8200" y="8200"/>
                </a:lnTo>
                <a:lnTo>
                  <a:pt x="8565" y="7811"/>
                </a:lnTo>
                <a:lnTo>
                  <a:pt x="8955" y="7421"/>
                </a:lnTo>
                <a:lnTo>
                  <a:pt x="9344" y="7032"/>
                </a:lnTo>
                <a:lnTo>
                  <a:pt x="9295" y="6983"/>
                </a:lnTo>
                <a:lnTo>
                  <a:pt x="9247" y="6959"/>
                </a:lnTo>
                <a:lnTo>
                  <a:pt x="8906" y="6862"/>
                </a:lnTo>
                <a:lnTo>
                  <a:pt x="8565" y="6764"/>
                </a:lnTo>
                <a:lnTo>
                  <a:pt x="8225" y="6716"/>
                </a:lnTo>
                <a:lnTo>
                  <a:pt x="7884" y="6691"/>
                </a:lnTo>
                <a:close/>
                <a:moveTo>
                  <a:pt x="13407" y="15621"/>
                </a:moveTo>
                <a:lnTo>
                  <a:pt x="13505" y="15694"/>
                </a:lnTo>
                <a:lnTo>
                  <a:pt x="13310" y="15865"/>
                </a:lnTo>
                <a:lnTo>
                  <a:pt x="13213" y="15962"/>
                </a:lnTo>
                <a:lnTo>
                  <a:pt x="13115" y="16059"/>
                </a:lnTo>
                <a:lnTo>
                  <a:pt x="12969" y="16278"/>
                </a:lnTo>
                <a:lnTo>
                  <a:pt x="12969" y="16303"/>
                </a:lnTo>
                <a:lnTo>
                  <a:pt x="12969" y="16351"/>
                </a:lnTo>
                <a:lnTo>
                  <a:pt x="12994" y="16400"/>
                </a:lnTo>
                <a:lnTo>
                  <a:pt x="13067" y="16424"/>
                </a:lnTo>
                <a:lnTo>
                  <a:pt x="13115" y="16424"/>
                </a:lnTo>
                <a:lnTo>
                  <a:pt x="13140" y="16400"/>
                </a:lnTo>
                <a:lnTo>
                  <a:pt x="13237" y="16327"/>
                </a:lnTo>
                <a:lnTo>
                  <a:pt x="13334" y="16254"/>
                </a:lnTo>
                <a:lnTo>
                  <a:pt x="13553" y="16132"/>
                </a:lnTo>
                <a:lnTo>
                  <a:pt x="13699" y="16035"/>
                </a:lnTo>
                <a:lnTo>
                  <a:pt x="13845" y="15938"/>
                </a:lnTo>
                <a:lnTo>
                  <a:pt x="13918" y="15986"/>
                </a:lnTo>
                <a:lnTo>
                  <a:pt x="13772" y="16132"/>
                </a:lnTo>
                <a:lnTo>
                  <a:pt x="13651" y="16254"/>
                </a:lnTo>
                <a:lnTo>
                  <a:pt x="13553" y="16351"/>
                </a:lnTo>
                <a:lnTo>
                  <a:pt x="13456" y="16497"/>
                </a:lnTo>
                <a:lnTo>
                  <a:pt x="13407" y="16570"/>
                </a:lnTo>
                <a:lnTo>
                  <a:pt x="13383" y="16643"/>
                </a:lnTo>
                <a:lnTo>
                  <a:pt x="13383" y="16692"/>
                </a:lnTo>
                <a:lnTo>
                  <a:pt x="13432" y="16741"/>
                </a:lnTo>
                <a:lnTo>
                  <a:pt x="13553" y="16741"/>
                </a:lnTo>
                <a:lnTo>
                  <a:pt x="13675" y="16668"/>
                </a:lnTo>
                <a:lnTo>
                  <a:pt x="13870" y="16497"/>
                </a:lnTo>
                <a:lnTo>
                  <a:pt x="14137" y="16278"/>
                </a:lnTo>
                <a:lnTo>
                  <a:pt x="14186" y="16230"/>
                </a:lnTo>
                <a:lnTo>
                  <a:pt x="14283" y="16351"/>
                </a:lnTo>
                <a:lnTo>
                  <a:pt x="13967" y="16643"/>
                </a:lnTo>
                <a:lnTo>
                  <a:pt x="13821" y="16862"/>
                </a:lnTo>
                <a:lnTo>
                  <a:pt x="13675" y="17057"/>
                </a:lnTo>
                <a:lnTo>
                  <a:pt x="13675" y="17106"/>
                </a:lnTo>
                <a:lnTo>
                  <a:pt x="13724" y="17106"/>
                </a:lnTo>
                <a:lnTo>
                  <a:pt x="13967" y="16984"/>
                </a:lnTo>
                <a:lnTo>
                  <a:pt x="14210" y="16887"/>
                </a:lnTo>
                <a:lnTo>
                  <a:pt x="14381" y="16789"/>
                </a:lnTo>
                <a:lnTo>
                  <a:pt x="14527" y="16668"/>
                </a:lnTo>
                <a:lnTo>
                  <a:pt x="14600" y="16765"/>
                </a:lnTo>
                <a:lnTo>
                  <a:pt x="14575" y="16789"/>
                </a:lnTo>
                <a:lnTo>
                  <a:pt x="14259" y="17033"/>
                </a:lnTo>
                <a:lnTo>
                  <a:pt x="14113" y="17154"/>
                </a:lnTo>
                <a:lnTo>
                  <a:pt x="13991" y="17300"/>
                </a:lnTo>
                <a:lnTo>
                  <a:pt x="13991" y="17349"/>
                </a:lnTo>
                <a:lnTo>
                  <a:pt x="14016" y="17349"/>
                </a:lnTo>
                <a:lnTo>
                  <a:pt x="14210" y="17300"/>
                </a:lnTo>
                <a:lnTo>
                  <a:pt x="14356" y="17252"/>
                </a:lnTo>
                <a:lnTo>
                  <a:pt x="14551" y="17154"/>
                </a:lnTo>
                <a:lnTo>
                  <a:pt x="14721" y="17057"/>
                </a:lnTo>
                <a:lnTo>
                  <a:pt x="14746" y="17203"/>
                </a:lnTo>
                <a:lnTo>
                  <a:pt x="14624" y="17252"/>
                </a:lnTo>
                <a:lnTo>
                  <a:pt x="14478" y="17300"/>
                </a:lnTo>
                <a:lnTo>
                  <a:pt x="14332" y="17373"/>
                </a:lnTo>
                <a:lnTo>
                  <a:pt x="14259" y="17422"/>
                </a:lnTo>
                <a:lnTo>
                  <a:pt x="14186" y="17471"/>
                </a:lnTo>
                <a:lnTo>
                  <a:pt x="14137" y="17544"/>
                </a:lnTo>
                <a:lnTo>
                  <a:pt x="14162" y="17641"/>
                </a:lnTo>
                <a:lnTo>
                  <a:pt x="14210" y="17690"/>
                </a:lnTo>
                <a:lnTo>
                  <a:pt x="14283" y="17714"/>
                </a:lnTo>
                <a:lnTo>
                  <a:pt x="14429" y="17714"/>
                </a:lnTo>
                <a:lnTo>
                  <a:pt x="14575" y="17665"/>
                </a:lnTo>
                <a:lnTo>
                  <a:pt x="14697" y="17617"/>
                </a:lnTo>
                <a:lnTo>
                  <a:pt x="14697" y="17641"/>
                </a:lnTo>
                <a:lnTo>
                  <a:pt x="14600" y="17738"/>
                </a:lnTo>
                <a:lnTo>
                  <a:pt x="14502" y="17811"/>
                </a:lnTo>
                <a:lnTo>
                  <a:pt x="14405" y="17860"/>
                </a:lnTo>
                <a:lnTo>
                  <a:pt x="14283" y="17884"/>
                </a:lnTo>
                <a:lnTo>
                  <a:pt x="14162" y="17909"/>
                </a:lnTo>
                <a:lnTo>
                  <a:pt x="14040" y="17884"/>
                </a:lnTo>
                <a:lnTo>
                  <a:pt x="13772" y="17836"/>
                </a:lnTo>
                <a:lnTo>
                  <a:pt x="13529" y="17738"/>
                </a:lnTo>
                <a:lnTo>
                  <a:pt x="13261" y="17592"/>
                </a:lnTo>
                <a:lnTo>
                  <a:pt x="13067" y="17471"/>
                </a:lnTo>
                <a:lnTo>
                  <a:pt x="12896" y="17349"/>
                </a:lnTo>
                <a:lnTo>
                  <a:pt x="12726" y="17179"/>
                </a:lnTo>
                <a:lnTo>
                  <a:pt x="12556" y="16984"/>
                </a:lnTo>
                <a:lnTo>
                  <a:pt x="12337" y="16765"/>
                </a:lnTo>
                <a:lnTo>
                  <a:pt x="12239" y="16692"/>
                </a:lnTo>
                <a:lnTo>
                  <a:pt x="12118" y="16668"/>
                </a:lnTo>
                <a:lnTo>
                  <a:pt x="12458" y="16424"/>
                </a:lnTo>
                <a:lnTo>
                  <a:pt x="12799" y="16181"/>
                </a:lnTo>
                <a:lnTo>
                  <a:pt x="13115" y="15913"/>
                </a:lnTo>
                <a:lnTo>
                  <a:pt x="13407" y="15621"/>
                </a:lnTo>
                <a:close/>
                <a:moveTo>
                  <a:pt x="2287" y="15548"/>
                </a:moveTo>
                <a:lnTo>
                  <a:pt x="2579" y="15840"/>
                </a:lnTo>
                <a:lnTo>
                  <a:pt x="2871" y="16084"/>
                </a:lnTo>
                <a:lnTo>
                  <a:pt x="3188" y="16351"/>
                </a:lnTo>
                <a:lnTo>
                  <a:pt x="3504" y="16570"/>
                </a:lnTo>
                <a:lnTo>
                  <a:pt x="3382" y="16765"/>
                </a:lnTo>
                <a:lnTo>
                  <a:pt x="3358" y="16741"/>
                </a:lnTo>
                <a:lnTo>
                  <a:pt x="3309" y="16668"/>
                </a:lnTo>
                <a:lnTo>
                  <a:pt x="3261" y="16619"/>
                </a:lnTo>
                <a:lnTo>
                  <a:pt x="3115" y="16522"/>
                </a:lnTo>
                <a:lnTo>
                  <a:pt x="2944" y="16449"/>
                </a:lnTo>
                <a:lnTo>
                  <a:pt x="2823" y="16351"/>
                </a:lnTo>
                <a:lnTo>
                  <a:pt x="2774" y="16351"/>
                </a:lnTo>
                <a:lnTo>
                  <a:pt x="2774" y="16376"/>
                </a:lnTo>
                <a:lnTo>
                  <a:pt x="2823" y="16522"/>
                </a:lnTo>
                <a:lnTo>
                  <a:pt x="2944" y="16668"/>
                </a:lnTo>
                <a:lnTo>
                  <a:pt x="2969" y="16692"/>
                </a:lnTo>
                <a:lnTo>
                  <a:pt x="2725" y="16546"/>
                </a:lnTo>
                <a:lnTo>
                  <a:pt x="2604" y="16497"/>
                </a:lnTo>
                <a:lnTo>
                  <a:pt x="2458" y="16473"/>
                </a:lnTo>
                <a:lnTo>
                  <a:pt x="2433" y="16473"/>
                </a:lnTo>
                <a:lnTo>
                  <a:pt x="2433" y="16522"/>
                </a:lnTo>
                <a:lnTo>
                  <a:pt x="2482" y="16619"/>
                </a:lnTo>
                <a:lnTo>
                  <a:pt x="2555" y="16692"/>
                </a:lnTo>
                <a:lnTo>
                  <a:pt x="2725" y="16862"/>
                </a:lnTo>
                <a:lnTo>
                  <a:pt x="2896" y="17008"/>
                </a:lnTo>
                <a:lnTo>
                  <a:pt x="3090" y="17130"/>
                </a:lnTo>
                <a:lnTo>
                  <a:pt x="2920" y="17300"/>
                </a:lnTo>
                <a:lnTo>
                  <a:pt x="2871" y="17276"/>
                </a:lnTo>
                <a:lnTo>
                  <a:pt x="2774" y="17203"/>
                </a:lnTo>
                <a:lnTo>
                  <a:pt x="2701" y="17106"/>
                </a:lnTo>
                <a:lnTo>
                  <a:pt x="2604" y="17008"/>
                </a:lnTo>
                <a:lnTo>
                  <a:pt x="2506" y="16935"/>
                </a:lnTo>
                <a:lnTo>
                  <a:pt x="2385" y="16887"/>
                </a:lnTo>
                <a:lnTo>
                  <a:pt x="2336" y="16862"/>
                </a:lnTo>
                <a:lnTo>
                  <a:pt x="2263" y="16887"/>
                </a:lnTo>
                <a:lnTo>
                  <a:pt x="2239" y="16911"/>
                </a:lnTo>
                <a:lnTo>
                  <a:pt x="2239" y="16960"/>
                </a:lnTo>
                <a:lnTo>
                  <a:pt x="2287" y="17057"/>
                </a:lnTo>
                <a:lnTo>
                  <a:pt x="2336" y="17179"/>
                </a:lnTo>
                <a:lnTo>
                  <a:pt x="2433" y="17300"/>
                </a:lnTo>
                <a:lnTo>
                  <a:pt x="2506" y="17422"/>
                </a:lnTo>
                <a:lnTo>
                  <a:pt x="2652" y="17544"/>
                </a:lnTo>
                <a:lnTo>
                  <a:pt x="2531" y="17617"/>
                </a:lnTo>
                <a:lnTo>
                  <a:pt x="2336" y="17519"/>
                </a:lnTo>
                <a:lnTo>
                  <a:pt x="2166" y="17398"/>
                </a:lnTo>
                <a:lnTo>
                  <a:pt x="2068" y="17325"/>
                </a:lnTo>
                <a:lnTo>
                  <a:pt x="1995" y="17300"/>
                </a:lnTo>
                <a:lnTo>
                  <a:pt x="1898" y="17252"/>
                </a:lnTo>
                <a:lnTo>
                  <a:pt x="1777" y="17227"/>
                </a:lnTo>
                <a:lnTo>
                  <a:pt x="1752" y="17252"/>
                </a:lnTo>
                <a:lnTo>
                  <a:pt x="1728" y="17276"/>
                </a:lnTo>
                <a:lnTo>
                  <a:pt x="1777" y="17398"/>
                </a:lnTo>
                <a:lnTo>
                  <a:pt x="1825" y="17519"/>
                </a:lnTo>
                <a:lnTo>
                  <a:pt x="1898" y="17641"/>
                </a:lnTo>
                <a:lnTo>
                  <a:pt x="1995" y="17738"/>
                </a:lnTo>
                <a:lnTo>
                  <a:pt x="2117" y="17860"/>
                </a:lnTo>
                <a:lnTo>
                  <a:pt x="1874" y="17763"/>
                </a:lnTo>
                <a:lnTo>
                  <a:pt x="1679" y="17665"/>
                </a:lnTo>
                <a:lnTo>
                  <a:pt x="1582" y="17617"/>
                </a:lnTo>
                <a:lnTo>
                  <a:pt x="1485" y="17592"/>
                </a:lnTo>
                <a:lnTo>
                  <a:pt x="1436" y="17592"/>
                </a:lnTo>
                <a:lnTo>
                  <a:pt x="1363" y="17641"/>
                </a:lnTo>
                <a:lnTo>
                  <a:pt x="1339" y="17690"/>
                </a:lnTo>
                <a:lnTo>
                  <a:pt x="1339" y="17738"/>
                </a:lnTo>
                <a:lnTo>
                  <a:pt x="1412" y="17860"/>
                </a:lnTo>
                <a:lnTo>
                  <a:pt x="1509" y="17957"/>
                </a:lnTo>
                <a:lnTo>
                  <a:pt x="1363" y="17909"/>
                </a:lnTo>
                <a:lnTo>
                  <a:pt x="1266" y="17836"/>
                </a:lnTo>
                <a:lnTo>
                  <a:pt x="1168" y="17738"/>
                </a:lnTo>
                <a:lnTo>
                  <a:pt x="1095" y="17592"/>
                </a:lnTo>
                <a:lnTo>
                  <a:pt x="1071" y="17422"/>
                </a:lnTo>
                <a:lnTo>
                  <a:pt x="1095" y="17227"/>
                </a:lnTo>
                <a:lnTo>
                  <a:pt x="1144" y="17057"/>
                </a:lnTo>
                <a:lnTo>
                  <a:pt x="1217" y="16887"/>
                </a:lnTo>
                <a:lnTo>
                  <a:pt x="1436" y="16522"/>
                </a:lnTo>
                <a:lnTo>
                  <a:pt x="1631" y="16254"/>
                </a:lnTo>
                <a:lnTo>
                  <a:pt x="1777" y="16059"/>
                </a:lnTo>
                <a:lnTo>
                  <a:pt x="1947" y="15889"/>
                </a:lnTo>
                <a:lnTo>
                  <a:pt x="2117" y="15719"/>
                </a:lnTo>
                <a:lnTo>
                  <a:pt x="2287" y="15548"/>
                </a:lnTo>
                <a:close/>
                <a:moveTo>
                  <a:pt x="7689" y="2336"/>
                </a:moveTo>
                <a:lnTo>
                  <a:pt x="7203" y="2360"/>
                </a:lnTo>
                <a:lnTo>
                  <a:pt x="6716" y="2409"/>
                </a:lnTo>
                <a:lnTo>
                  <a:pt x="6205" y="2482"/>
                </a:lnTo>
                <a:lnTo>
                  <a:pt x="5718" y="2604"/>
                </a:lnTo>
                <a:lnTo>
                  <a:pt x="5256" y="2725"/>
                </a:lnTo>
                <a:lnTo>
                  <a:pt x="4794" y="2896"/>
                </a:lnTo>
                <a:lnTo>
                  <a:pt x="4404" y="3066"/>
                </a:lnTo>
                <a:lnTo>
                  <a:pt x="4015" y="3261"/>
                </a:lnTo>
                <a:lnTo>
                  <a:pt x="3626" y="3480"/>
                </a:lnTo>
                <a:lnTo>
                  <a:pt x="3261" y="3723"/>
                </a:lnTo>
                <a:lnTo>
                  <a:pt x="2896" y="3966"/>
                </a:lnTo>
                <a:lnTo>
                  <a:pt x="2555" y="4258"/>
                </a:lnTo>
                <a:lnTo>
                  <a:pt x="2214" y="4526"/>
                </a:lnTo>
                <a:lnTo>
                  <a:pt x="1923" y="4842"/>
                </a:lnTo>
                <a:lnTo>
                  <a:pt x="1655" y="5134"/>
                </a:lnTo>
                <a:lnTo>
                  <a:pt x="1412" y="5451"/>
                </a:lnTo>
                <a:lnTo>
                  <a:pt x="1217" y="5791"/>
                </a:lnTo>
                <a:lnTo>
                  <a:pt x="1071" y="6156"/>
                </a:lnTo>
                <a:lnTo>
                  <a:pt x="657" y="7105"/>
                </a:lnTo>
                <a:lnTo>
                  <a:pt x="463" y="7592"/>
                </a:lnTo>
                <a:lnTo>
                  <a:pt x="292" y="8078"/>
                </a:lnTo>
                <a:lnTo>
                  <a:pt x="171" y="8565"/>
                </a:lnTo>
                <a:lnTo>
                  <a:pt x="73" y="9052"/>
                </a:lnTo>
                <a:lnTo>
                  <a:pt x="25" y="9563"/>
                </a:lnTo>
                <a:lnTo>
                  <a:pt x="0" y="10074"/>
                </a:lnTo>
                <a:lnTo>
                  <a:pt x="25" y="10585"/>
                </a:lnTo>
                <a:lnTo>
                  <a:pt x="49" y="11096"/>
                </a:lnTo>
                <a:lnTo>
                  <a:pt x="122" y="11607"/>
                </a:lnTo>
                <a:lnTo>
                  <a:pt x="195" y="12093"/>
                </a:lnTo>
                <a:lnTo>
                  <a:pt x="268" y="12531"/>
                </a:lnTo>
                <a:lnTo>
                  <a:pt x="414" y="12945"/>
                </a:lnTo>
                <a:lnTo>
                  <a:pt x="584" y="13359"/>
                </a:lnTo>
                <a:lnTo>
                  <a:pt x="779" y="13723"/>
                </a:lnTo>
                <a:lnTo>
                  <a:pt x="1022" y="14088"/>
                </a:lnTo>
                <a:lnTo>
                  <a:pt x="1290" y="14453"/>
                </a:lnTo>
                <a:lnTo>
                  <a:pt x="1558" y="14794"/>
                </a:lnTo>
                <a:lnTo>
                  <a:pt x="1850" y="15135"/>
                </a:lnTo>
                <a:lnTo>
                  <a:pt x="1995" y="15281"/>
                </a:lnTo>
                <a:lnTo>
                  <a:pt x="1850" y="15378"/>
                </a:lnTo>
                <a:lnTo>
                  <a:pt x="1704" y="15500"/>
                </a:lnTo>
                <a:lnTo>
                  <a:pt x="1582" y="15621"/>
                </a:lnTo>
                <a:lnTo>
                  <a:pt x="1460" y="15767"/>
                </a:lnTo>
                <a:lnTo>
                  <a:pt x="1217" y="16084"/>
                </a:lnTo>
                <a:lnTo>
                  <a:pt x="1047" y="16351"/>
                </a:lnTo>
                <a:lnTo>
                  <a:pt x="925" y="16546"/>
                </a:lnTo>
                <a:lnTo>
                  <a:pt x="828" y="16741"/>
                </a:lnTo>
                <a:lnTo>
                  <a:pt x="730" y="16960"/>
                </a:lnTo>
                <a:lnTo>
                  <a:pt x="682" y="17179"/>
                </a:lnTo>
                <a:lnTo>
                  <a:pt x="633" y="17398"/>
                </a:lnTo>
                <a:lnTo>
                  <a:pt x="657" y="17617"/>
                </a:lnTo>
                <a:lnTo>
                  <a:pt x="706" y="17836"/>
                </a:lnTo>
                <a:lnTo>
                  <a:pt x="828" y="18055"/>
                </a:lnTo>
                <a:lnTo>
                  <a:pt x="901" y="18152"/>
                </a:lnTo>
                <a:lnTo>
                  <a:pt x="974" y="18225"/>
                </a:lnTo>
                <a:lnTo>
                  <a:pt x="1144" y="18322"/>
                </a:lnTo>
                <a:lnTo>
                  <a:pt x="1339" y="18395"/>
                </a:lnTo>
                <a:lnTo>
                  <a:pt x="1558" y="18420"/>
                </a:lnTo>
                <a:lnTo>
                  <a:pt x="1777" y="18420"/>
                </a:lnTo>
                <a:lnTo>
                  <a:pt x="1995" y="18371"/>
                </a:lnTo>
                <a:lnTo>
                  <a:pt x="2190" y="18322"/>
                </a:lnTo>
                <a:lnTo>
                  <a:pt x="2385" y="18249"/>
                </a:lnTo>
                <a:lnTo>
                  <a:pt x="2604" y="18128"/>
                </a:lnTo>
                <a:lnTo>
                  <a:pt x="2823" y="18006"/>
                </a:lnTo>
                <a:lnTo>
                  <a:pt x="3042" y="17836"/>
                </a:lnTo>
                <a:lnTo>
                  <a:pt x="3236" y="17665"/>
                </a:lnTo>
                <a:lnTo>
                  <a:pt x="3431" y="17471"/>
                </a:lnTo>
                <a:lnTo>
                  <a:pt x="3601" y="17276"/>
                </a:lnTo>
                <a:lnTo>
                  <a:pt x="3893" y="16838"/>
                </a:lnTo>
                <a:lnTo>
                  <a:pt x="4258" y="17081"/>
                </a:lnTo>
                <a:lnTo>
                  <a:pt x="4648" y="17276"/>
                </a:lnTo>
                <a:lnTo>
                  <a:pt x="4867" y="17398"/>
                </a:lnTo>
                <a:lnTo>
                  <a:pt x="5110" y="17495"/>
                </a:lnTo>
                <a:lnTo>
                  <a:pt x="5353" y="17568"/>
                </a:lnTo>
                <a:lnTo>
                  <a:pt x="5597" y="17641"/>
                </a:lnTo>
                <a:lnTo>
                  <a:pt x="6083" y="17738"/>
                </a:lnTo>
                <a:lnTo>
                  <a:pt x="6594" y="17811"/>
                </a:lnTo>
                <a:lnTo>
                  <a:pt x="7057" y="17884"/>
                </a:lnTo>
                <a:lnTo>
                  <a:pt x="7519" y="17909"/>
                </a:lnTo>
                <a:lnTo>
                  <a:pt x="8006" y="17909"/>
                </a:lnTo>
                <a:lnTo>
                  <a:pt x="8492" y="17860"/>
                </a:lnTo>
                <a:lnTo>
                  <a:pt x="8541" y="17884"/>
                </a:lnTo>
                <a:lnTo>
                  <a:pt x="8590" y="17860"/>
                </a:lnTo>
                <a:lnTo>
                  <a:pt x="8736" y="17811"/>
                </a:lnTo>
                <a:lnTo>
                  <a:pt x="8906" y="17787"/>
                </a:lnTo>
                <a:lnTo>
                  <a:pt x="9222" y="17738"/>
                </a:lnTo>
                <a:lnTo>
                  <a:pt x="9514" y="17690"/>
                </a:lnTo>
                <a:lnTo>
                  <a:pt x="9782" y="17592"/>
                </a:lnTo>
                <a:lnTo>
                  <a:pt x="10317" y="17398"/>
                </a:lnTo>
                <a:lnTo>
                  <a:pt x="11120" y="17130"/>
                </a:lnTo>
                <a:lnTo>
                  <a:pt x="11509" y="16984"/>
                </a:lnTo>
                <a:lnTo>
                  <a:pt x="11899" y="16789"/>
                </a:lnTo>
                <a:lnTo>
                  <a:pt x="11899" y="16814"/>
                </a:lnTo>
                <a:lnTo>
                  <a:pt x="11996" y="17033"/>
                </a:lnTo>
                <a:lnTo>
                  <a:pt x="12118" y="17227"/>
                </a:lnTo>
                <a:lnTo>
                  <a:pt x="12288" y="17446"/>
                </a:lnTo>
                <a:lnTo>
                  <a:pt x="12483" y="17641"/>
                </a:lnTo>
                <a:lnTo>
                  <a:pt x="12702" y="17811"/>
                </a:lnTo>
                <a:lnTo>
                  <a:pt x="12921" y="17957"/>
                </a:lnTo>
                <a:lnTo>
                  <a:pt x="13115" y="18079"/>
                </a:lnTo>
                <a:lnTo>
                  <a:pt x="13334" y="18176"/>
                </a:lnTo>
                <a:lnTo>
                  <a:pt x="13529" y="18249"/>
                </a:lnTo>
                <a:lnTo>
                  <a:pt x="13748" y="18298"/>
                </a:lnTo>
                <a:lnTo>
                  <a:pt x="13991" y="18347"/>
                </a:lnTo>
                <a:lnTo>
                  <a:pt x="14259" y="18347"/>
                </a:lnTo>
                <a:lnTo>
                  <a:pt x="14478" y="18322"/>
                </a:lnTo>
                <a:lnTo>
                  <a:pt x="14721" y="18249"/>
                </a:lnTo>
                <a:lnTo>
                  <a:pt x="14819" y="18176"/>
                </a:lnTo>
                <a:lnTo>
                  <a:pt x="14892" y="18103"/>
                </a:lnTo>
                <a:lnTo>
                  <a:pt x="14989" y="18030"/>
                </a:lnTo>
                <a:lnTo>
                  <a:pt x="15038" y="17933"/>
                </a:lnTo>
                <a:lnTo>
                  <a:pt x="15135" y="17763"/>
                </a:lnTo>
                <a:lnTo>
                  <a:pt x="15159" y="17568"/>
                </a:lnTo>
                <a:lnTo>
                  <a:pt x="15184" y="17373"/>
                </a:lnTo>
                <a:lnTo>
                  <a:pt x="15159" y="17203"/>
                </a:lnTo>
                <a:lnTo>
                  <a:pt x="15111" y="17008"/>
                </a:lnTo>
                <a:lnTo>
                  <a:pt x="15062" y="16838"/>
                </a:lnTo>
                <a:lnTo>
                  <a:pt x="14965" y="16643"/>
                </a:lnTo>
                <a:lnTo>
                  <a:pt x="14867" y="16473"/>
                </a:lnTo>
                <a:lnTo>
                  <a:pt x="14600" y="16132"/>
                </a:lnTo>
                <a:lnTo>
                  <a:pt x="14308" y="15792"/>
                </a:lnTo>
                <a:lnTo>
                  <a:pt x="13991" y="15524"/>
                </a:lnTo>
                <a:lnTo>
                  <a:pt x="13675" y="15281"/>
                </a:lnTo>
                <a:lnTo>
                  <a:pt x="13967" y="14916"/>
                </a:lnTo>
                <a:lnTo>
                  <a:pt x="14235" y="14551"/>
                </a:lnTo>
                <a:lnTo>
                  <a:pt x="14478" y="14137"/>
                </a:lnTo>
                <a:lnTo>
                  <a:pt x="14673" y="13748"/>
                </a:lnTo>
                <a:lnTo>
                  <a:pt x="14916" y="13237"/>
                </a:lnTo>
                <a:lnTo>
                  <a:pt x="15111" y="12677"/>
                </a:lnTo>
                <a:lnTo>
                  <a:pt x="15257" y="12118"/>
                </a:lnTo>
                <a:lnTo>
                  <a:pt x="15378" y="11534"/>
                </a:lnTo>
                <a:lnTo>
                  <a:pt x="15476" y="10950"/>
                </a:lnTo>
                <a:lnTo>
                  <a:pt x="15524" y="10366"/>
                </a:lnTo>
                <a:lnTo>
                  <a:pt x="15549" y="9782"/>
                </a:lnTo>
                <a:lnTo>
                  <a:pt x="15549" y="9222"/>
                </a:lnTo>
                <a:lnTo>
                  <a:pt x="15524" y="8979"/>
                </a:lnTo>
                <a:lnTo>
                  <a:pt x="15476" y="8735"/>
                </a:lnTo>
                <a:lnTo>
                  <a:pt x="15354" y="8249"/>
                </a:lnTo>
                <a:lnTo>
                  <a:pt x="15208" y="7786"/>
                </a:lnTo>
                <a:lnTo>
                  <a:pt x="15038" y="7348"/>
                </a:lnTo>
                <a:lnTo>
                  <a:pt x="14867" y="6910"/>
                </a:lnTo>
                <a:lnTo>
                  <a:pt x="14794" y="6691"/>
                </a:lnTo>
                <a:lnTo>
                  <a:pt x="14697" y="6472"/>
                </a:lnTo>
                <a:lnTo>
                  <a:pt x="14575" y="6278"/>
                </a:lnTo>
                <a:lnTo>
                  <a:pt x="14429" y="6107"/>
                </a:lnTo>
                <a:lnTo>
                  <a:pt x="14381" y="6107"/>
                </a:lnTo>
                <a:lnTo>
                  <a:pt x="13991" y="6034"/>
                </a:lnTo>
                <a:lnTo>
                  <a:pt x="13578" y="5961"/>
                </a:lnTo>
                <a:lnTo>
                  <a:pt x="13042" y="6521"/>
                </a:lnTo>
                <a:lnTo>
                  <a:pt x="12458" y="7105"/>
                </a:lnTo>
                <a:lnTo>
                  <a:pt x="12580" y="7202"/>
                </a:lnTo>
                <a:lnTo>
                  <a:pt x="12702" y="7324"/>
                </a:lnTo>
                <a:lnTo>
                  <a:pt x="12799" y="7470"/>
                </a:lnTo>
                <a:lnTo>
                  <a:pt x="12872" y="7616"/>
                </a:lnTo>
                <a:lnTo>
                  <a:pt x="13018" y="7957"/>
                </a:lnTo>
                <a:lnTo>
                  <a:pt x="13140" y="8249"/>
                </a:lnTo>
                <a:lnTo>
                  <a:pt x="13213" y="8468"/>
                </a:lnTo>
                <a:lnTo>
                  <a:pt x="13286" y="8687"/>
                </a:lnTo>
                <a:lnTo>
                  <a:pt x="13383" y="9173"/>
                </a:lnTo>
                <a:lnTo>
                  <a:pt x="13407" y="9684"/>
                </a:lnTo>
                <a:lnTo>
                  <a:pt x="13407" y="10147"/>
                </a:lnTo>
                <a:lnTo>
                  <a:pt x="13383" y="10585"/>
                </a:lnTo>
                <a:lnTo>
                  <a:pt x="13310" y="11023"/>
                </a:lnTo>
                <a:lnTo>
                  <a:pt x="13188" y="11436"/>
                </a:lnTo>
                <a:lnTo>
                  <a:pt x="13042" y="11850"/>
                </a:lnTo>
                <a:lnTo>
                  <a:pt x="12872" y="12264"/>
                </a:lnTo>
                <a:lnTo>
                  <a:pt x="12677" y="12653"/>
                </a:lnTo>
                <a:lnTo>
                  <a:pt x="12458" y="13018"/>
                </a:lnTo>
                <a:lnTo>
                  <a:pt x="12239" y="13383"/>
                </a:lnTo>
                <a:lnTo>
                  <a:pt x="11923" y="13748"/>
                </a:lnTo>
                <a:lnTo>
                  <a:pt x="11582" y="14088"/>
                </a:lnTo>
                <a:lnTo>
                  <a:pt x="11217" y="14380"/>
                </a:lnTo>
                <a:lnTo>
                  <a:pt x="10828" y="14648"/>
                </a:lnTo>
                <a:lnTo>
                  <a:pt x="10414" y="14867"/>
                </a:lnTo>
                <a:lnTo>
                  <a:pt x="9976" y="15062"/>
                </a:lnTo>
                <a:lnTo>
                  <a:pt x="9539" y="15256"/>
                </a:lnTo>
                <a:lnTo>
                  <a:pt x="9101" y="15427"/>
                </a:lnTo>
                <a:lnTo>
                  <a:pt x="8809" y="15524"/>
                </a:lnTo>
                <a:lnTo>
                  <a:pt x="8517" y="15597"/>
                </a:lnTo>
                <a:lnTo>
                  <a:pt x="8225" y="15646"/>
                </a:lnTo>
                <a:lnTo>
                  <a:pt x="7957" y="15670"/>
                </a:lnTo>
                <a:lnTo>
                  <a:pt x="7397" y="15670"/>
                </a:lnTo>
                <a:lnTo>
                  <a:pt x="7130" y="15646"/>
                </a:lnTo>
                <a:lnTo>
                  <a:pt x="6862" y="15597"/>
                </a:lnTo>
                <a:lnTo>
                  <a:pt x="6594" y="15548"/>
                </a:lnTo>
                <a:lnTo>
                  <a:pt x="6327" y="15475"/>
                </a:lnTo>
                <a:lnTo>
                  <a:pt x="5816" y="15281"/>
                </a:lnTo>
                <a:lnTo>
                  <a:pt x="5280" y="15062"/>
                </a:lnTo>
                <a:lnTo>
                  <a:pt x="4769" y="14770"/>
                </a:lnTo>
                <a:lnTo>
                  <a:pt x="4015" y="14307"/>
                </a:lnTo>
                <a:lnTo>
                  <a:pt x="3918" y="14259"/>
                </a:lnTo>
                <a:lnTo>
                  <a:pt x="3820" y="14161"/>
                </a:lnTo>
                <a:lnTo>
                  <a:pt x="3674" y="13991"/>
                </a:lnTo>
                <a:lnTo>
                  <a:pt x="3382" y="13602"/>
                </a:lnTo>
                <a:lnTo>
                  <a:pt x="3066" y="13164"/>
                </a:lnTo>
                <a:lnTo>
                  <a:pt x="2774" y="12726"/>
                </a:lnTo>
                <a:lnTo>
                  <a:pt x="2652" y="12483"/>
                </a:lnTo>
                <a:lnTo>
                  <a:pt x="2555" y="12239"/>
                </a:lnTo>
                <a:lnTo>
                  <a:pt x="2458" y="11972"/>
                </a:lnTo>
                <a:lnTo>
                  <a:pt x="2360" y="11728"/>
                </a:lnTo>
                <a:lnTo>
                  <a:pt x="2263" y="11242"/>
                </a:lnTo>
                <a:lnTo>
                  <a:pt x="2214" y="10731"/>
                </a:lnTo>
                <a:lnTo>
                  <a:pt x="2214" y="10220"/>
                </a:lnTo>
                <a:lnTo>
                  <a:pt x="2239" y="9684"/>
                </a:lnTo>
                <a:lnTo>
                  <a:pt x="2336" y="9149"/>
                </a:lnTo>
                <a:lnTo>
                  <a:pt x="2433" y="8662"/>
                </a:lnTo>
                <a:lnTo>
                  <a:pt x="2604" y="8151"/>
                </a:lnTo>
                <a:lnTo>
                  <a:pt x="2774" y="7713"/>
                </a:lnTo>
                <a:lnTo>
                  <a:pt x="2969" y="7324"/>
                </a:lnTo>
                <a:lnTo>
                  <a:pt x="3188" y="6959"/>
                </a:lnTo>
                <a:lnTo>
                  <a:pt x="3431" y="6618"/>
                </a:lnTo>
                <a:lnTo>
                  <a:pt x="3699" y="6302"/>
                </a:lnTo>
                <a:lnTo>
                  <a:pt x="4015" y="6010"/>
                </a:lnTo>
                <a:lnTo>
                  <a:pt x="4331" y="5742"/>
                </a:lnTo>
                <a:lnTo>
                  <a:pt x="4648" y="5499"/>
                </a:lnTo>
                <a:lnTo>
                  <a:pt x="5013" y="5280"/>
                </a:lnTo>
                <a:lnTo>
                  <a:pt x="5378" y="5086"/>
                </a:lnTo>
                <a:lnTo>
                  <a:pt x="5767" y="4915"/>
                </a:lnTo>
                <a:lnTo>
                  <a:pt x="6156" y="4794"/>
                </a:lnTo>
                <a:lnTo>
                  <a:pt x="6570" y="4672"/>
                </a:lnTo>
                <a:lnTo>
                  <a:pt x="6984" y="4599"/>
                </a:lnTo>
                <a:lnTo>
                  <a:pt x="7397" y="4550"/>
                </a:lnTo>
                <a:lnTo>
                  <a:pt x="7811" y="4526"/>
                </a:lnTo>
                <a:lnTo>
                  <a:pt x="8225" y="4526"/>
                </a:lnTo>
                <a:lnTo>
                  <a:pt x="8614" y="4575"/>
                </a:lnTo>
                <a:lnTo>
                  <a:pt x="8979" y="4623"/>
                </a:lnTo>
                <a:lnTo>
                  <a:pt x="9344" y="4696"/>
                </a:lnTo>
                <a:lnTo>
                  <a:pt x="9685" y="4794"/>
                </a:lnTo>
                <a:lnTo>
                  <a:pt x="10049" y="4940"/>
                </a:lnTo>
                <a:lnTo>
                  <a:pt x="10390" y="5086"/>
                </a:lnTo>
                <a:lnTo>
                  <a:pt x="10706" y="5280"/>
                </a:lnTo>
                <a:lnTo>
                  <a:pt x="10998" y="5499"/>
                </a:lnTo>
                <a:lnTo>
                  <a:pt x="11363" y="5134"/>
                </a:lnTo>
                <a:lnTo>
                  <a:pt x="11704" y="4745"/>
                </a:lnTo>
                <a:lnTo>
                  <a:pt x="11874" y="4575"/>
                </a:lnTo>
                <a:lnTo>
                  <a:pt x="11801" y="4258"/>
                </a:lnTo>
                <a:lnTo>
                  <a:pt x="11777" y="3942"/>
                </a:lnTo>
                <a:lnTo>
                  <a:pt x="11728" y="3650"/>
                </a:lnTo>
                <a:lnTo>
                  <a:pt x="11680" y="3382"/>
                </a:lnTo>
                <a:lnTo>
                  <a:pt x="11169" y="3042"/>
                </a:lnTo>
                <a:lnTo>
                  <a:pt x="10925" y="2871"/>
                </a:lnTo>
                <a:lnTo>
                  <a:pt x="10633" y="2750"/>
                </a:lnTo>
                <a:lnTo>
                  <a:pt x="10147" y="2579"/>
                </a:lnTo>
                <a:lnTo>
                  <a:pt x="9685" y="2458"/>
                </a:lnTo>
                <a:lnTo>
                  <a:pt x="9174" y="2385"/>
                </a:lnTo>
                <a:lnTo>
                  <a:pt x="8687" y="233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3" name="Google Shape;2463;p49"/>
          <p:cNvSpPr/>
          <p:nvPr/>
        </p:nvSpPr>
        <p:spPr>
          <a:xfrm>
            <a:off x="5394867" y="1623331"/>
            <a:ext cx="324337" cy="303925"/>
          </a:xfrm>
          <a:custGeom>
            <a:avLst/>
            <a:gdLst/>
            <a:ahLst/>
            <a:cxnLst/>
            <a:rect l="l" t="t" r="r" b="b"/>
            <a:pathLst>
              <a:path w="18956" h="17763" extrusionOk="0">
                <a:moveTo>
                  <a:pt x="17592" y="6229"/>
                </a:moveTo>
                <a:lnTo>
                  <a:pt x="17836" y="6375"/>
                </a:lnTo>
                <a:lnTo>
                  <a:pt x="17957" y="6473"/>
                </a:lnTo>
                <a:lnTo>
                  <a:pt x="18079" y="6570"/>
                </a:lnTo>
                <a:lnTo>
                  <a:pt x="17933" y="6619"/>
                </a:lnTo>
                <a:lnTo>
                  <a:pt x="17811" y="6667"/>
                </a:lnTo>
                <a:lnTo>
                  <a:pt x="17617" y="6789"/>
                </a:lnTo>
                <a:lnTo>
                  <a:pt x="17592" y="6229"/>
                </a:lnTo>
                <a:close/>
                <a:moveTo>
                  <a:pt x="18225" y="6765"/>
                </a:moveTo>
                <a:lnTo>
                  <a:pt x="18298" y="6911"/>
                </a:lnTo>
                <a:lnTo>
                  <a:pt x="18128" y="6935"/>
                </a:lnTo>
                <a:lnTo>
                  <a:pt x="17957" y="7008"/>
                </a:lnTo>
                <a:lnTo>
                  <a:pt x="17787" y="7081"/>
                </a:lnTo>
                <a:lnTo>
                  <a:pt x="17617" y="7203"/>
                </a:lnTo>
                <a:lnTo>
                  <a:pt x="17617" y="6984"/>
                </a:lnTo>
                <a:lnTo>
                  <a:pt x="17909" y="6862"/>
                </a:lnTo>
                <a:lnTo>
                  <a:pt x="18079" y="6813"/>
                </a:lnTo>
                <a:lnTo>
                  <a:pt x="18225" y="6765"/>
                </a:lnTo>
                <a:close/>
                <a:moveTo>
                  <a:pt x="18371" y="7203"/>
                </a:moveTo>
                <a:lnTo>
                  <a:pt x="18395" y="7397"/>
                </a:lnTo>
                <a:lnTo>
                  <a:pt x="18225" y="7470"/>
                </a:lnTo>
                <a:lnTo>
                  <a:pt x="18079" y="7543"/>
                </a:lnTo>
                <a:lnTo>
                  <a:pt x="17860" y="7689"/>
                </a:lnTo>
                <a:lnTo>
                  <a:pt x="17641" y="7835"/>
                </a:lnTo>
                <a:lnTo>
                  <a:pt x="17641" y="7738"/>
                </a:lnTo>
                <a:lnTo>
                  <a:pt x="17617" y="7470"/>
                </a:lnTo>
                <a:lnTo>
                  <a:pt x="17787" y="7397"/>
                </a:lnTo>
                <a:lnTo>
                  <a:pt x="18347" y="7227"/>
                </a:lnTo>
                <a:lnTo>
                  <a:pt x="18371" y="7203"/>
                </a:lnTo>
                <a:close/>
                <a:moveTo>
                  <a:pt x="18420" y="7689"/>
                </a:moveTo>
                <a:lnTo>
                  <a:pt x="18420" y="7835"/>
                </a:lnTo>
                <a:lnTo>
                  <a:pt x="18420" y="7908"/>
                </a:lnTo>
                <a:lnTo>
                  <a:pt x="18225" y="7981"/>
                </a:lnTo>
                <a:lnTo>
                  <a:pt x="18006" y="8103"/>
                </a:lnTo>
                <a:lnTo>
                  <a:pt x="17811" y="8249"/>
                </a:lnTo>
                <a:lnTo>
                  <a:pt x="17641" y="8395"/>
                </a:lnTo>
                <a:lnTo>
                  <a:pt x="17641" y="8006"/>
                </a:lnTo>
                <a:lnTo>
                  <a:pt x="17860" y="7933"/>
                </a:lnTo>
                <a:lnTo>
                  <a:pt x="18079" y="7835"/>
                </a:lnTo>
                <a:lnTo>
                  <a:pt x="18420" y="7689"/>
                </a:lnTo>
                <a:close/>
                <a:moveTo>
                  <a:pt x="18420" y="8200"/>
                </a:moveTo>
                <a:lnTo>
                  <a:pt x="18395" y="8468"/>
                </a:lnTo>
                <a:lnTo>
                  <a:pt x="18322" y="8492"/>
                </a:lnTo>
                <a:lnTo>
                  <a:pt x="18249" y="8517"/>
                </a:lnTo>
                <a:lnTo>
                  <a:pt x="18103" y="8614"/>
                </a:lnTo>
                <a:lnTo>
                  <a:pt x="17884" y="8736"/>
                </a:lnTo>
                <a:lnTo>
                  <a:pt x="17665" y="8833"/>
                </a:lnTo>
                <a:lnTo>
                  <a:pt x="17665" y="8565"/>
                </a:lnTo>
                <a:lnTo>
                  <a:pt x="17860" y="8517"/>
                </a:lnTo>
                <a:lnTo>
                  <a:pt x="18055" y="8419"/>
                </a:lnTo>
                <a:lnTo>
                  <a:pt x="18225" y="8298"/>
                </a:lnTo>
                <a:lnTo>
                  <a:pt x="18420" y="8200"/>
                </a:lnTo>
                <a:close/>
                <a:moveTo>
                  <a:pt x="18298" y="8784"/>
                </a:moveTo>
                <a:lnTo>
                  <a:pt x="18201" y="8979"/>
                </a:lnTo>
                <a:lnTo>
                  <a:pt x="18079" y="9174"/>
                </a:lnTo>
                <a:lnTo>
                  <a:pt x="17884" y="9344"/>
                </a:lnTo>
                <a:lnTo>
                  <a:pt x="17690" y="9514"/>
                </a:lnTo>
                <a:lnTo>
                  <a:pt x="17665" y="8955"/>
                </a:lnTo>
                <a:lnTo>
                  <a:pt x="17860" y="8930"/>
                </a:lnTo>
                <a:lnTo>
                  <a:pt x="18079" y="8857"/>
                </a:lnTo>
                <a:lnTo>
                  <a:pt x="18298" y="8784"/>
                </a:lnTo>
                <a:close/>
                <a:moveTo>
                  <a:pt x="2969" y="5061"/>
                </a:moveTo>
                <a:lnTo>
                  <a:pt x="3674" y="5086"/>
                </a:lnTo>
                <a:lnTo>
                  <a:pt x="4380" y="5086"/>
                </a:lnTo>
                <a:lnTo>
                  <a:pt x="4331" y="5305"/>
                </a:lnTo>
                <a:lnTo>
                  <a:pt x="4307" y="5572"/>
                </a:lnTo>
                <a:lnTo>
                  <a:pt x="4283" y="6083"/>
                </a:lnTo>
                <a:lnTo>
                  <a:pt x="4258" y="7543"/>
                </a:lnTo>
                <a:lnTo>
                  <a:pt x="4258" y="9003"/>
                </a:lnTo>
                <a:lnTo>
                  <a:pt x="4283" y="10488"/>
                </a:lnTo>
                <a:lnTo>
                  <a:pt x="3869" y="10536"/>
                </a:lnTo>
                <a:lnTo>
                  <a:pt x="3869" y="10512"/>
                </a:lnTo>
                <a:lnTo>
                  <a:pt x="3991" y="10317"/>
                </a:lnTo>
                <a:lnTo>
                  <a:pt x="4088" y="10123"/>
                </a:lnTo>
                <a:lnTo>
                  <a:pt x="4161" y="9904"/>
                </a:lnTo>
                <a:lnTo>
                  <a:pt x="4185" y="9782"/>
                </a:lnTo>
                <a:lnTo>
                  <a:pt x="4185" y="9660"/>
                </a:lnTo>
                <a:lnTo>
                  <a:pt x="4161" y="9612"/>
                </a:lnTo>
                <a:lnTo>
                  <a:pt x="4112" y="9587"/>
                </a:lnTo>
                <a:lnTo>
                  <a:pt x="4064" y="9587"/>
                </a:lnTo>
                <a:lnTo>
                  <a:pt x="4015" y="9612"/>
                </a:lnTo>
                <a:lnTo>
                  <a:pt x="3796" y="9977"/>
                </a:lnTo>
                <a:lnTo>
                  <a:pt x="3601" y="10342"/>
                </a:lnTo>
                <a:lnTo>
                  <a:pt x="3431" y="10561"/>
                </a:lnTo>
                <a:lnTo>
                  <a:pt x="3115" y="10585"/>
                </a:lnTo>
                <a:lnTo>
                  <a:pt x="3115" y="10585"/>
                </a:lnTo>
                <a:lnTo>
                  <a:pt x="3188" y="10390"/>
                </a:lnTo>
                <a:lnTo>
                  <a:pt x="3261" y="10220"/>
                </a:lnTo>
                <a:lnTo>
                  <a:pt x="3334" y="10001"/>
                </a:lnTo>
                <a:lnTo>
                  <a:pt x="3431" y="9806"/>
                </a:lnTo>
                <a:lnTo>
                  <a:pt x="3553" y="9612"/>
                </a:lnTo>
                <a:lnTo>
                  <a:pt x="3626" y="9539"/>
                </a:lnTo>
                <a:lnTo>
                  <a:pt x="3723" y="9490"/>
                </a:lnTo>
                <a:lnTo>
                  <a:pt x="3747" y="9466"/>
                </a:lnTo>
                <a:lnTo>
                  <a:pt x="3747" y="9441"/>
                </a:lnTo>
                <a:lnTo>
                  <a:pt x="3723" y="9417"/>
                </a:lnTo>
                <a:lnTo>
                  <a:pt x="3699" y="9417"/>
                </a:lnTo>
                <a:lnTo>
                  <a:pt x="3601" y="9441"/>
                </a:lnTo>
                <a:lnTo>
                  <a:pt x="3504" y="9466"/>
                </a:lnTo>
                <a:lnTo>
                  <a:pt x="3358" y="9587"/>
                </a:lnTo>
                <a:lnTo>
                  <a:pt x="3212" y="9733"/>
                </a:lnTo>
                <a:lnTo>
                  <a:pt x="3115" y="9904"/>
                </a:lnTo>
                <a:lnTo>
                  <a:pt x="2993" y="10098"/>
                </a:lnTo>
                <a:lnTo>
                  <a:pt x="2896" y="10317"/>
                </a:lnTo>
                <a:lnTo>
                  <a:pt x="2847" y="10463"/>
                </a:lnTo>
                <a:lnTo>
                  <a:pt x="2798" y="10585"/>
                </a:lnTo>
                <a:lnTo>
                  <a:pt x="2409" y="10561"/>
                </a:lnTo>
                <a:lnTo>
                  <a:pt x="2506" y="10244"/>
                </a:lnTo>
                <a:lnTo>
                  <a:pt x="2652" y="9928"/>
                </a:lnTo>
                <a:lnTo>
                  <a:pt x="2823" y="9660"/>
                </a:lnTo>
                <a:lnTo>
                  <a:pt x="3017" y="9393"/>
                </a:lnTo>
                <a:lnTo>
                  <a:pt x="3017" y="9368"/>
                </a:lnTo>
                <a:lnTo>
                  <a:pt x="2993" y="9368"/>
                </a:lnTo>
                <a:lnTo>
                  <a:pt x="2847" y="9441"/>
                </a:lnTo>
                <a:lnTo>
                  <a:pt x="2701" y="9563"/>
                </a:lnTo>
                <a:lnTo>
                  <a:pt x="2579" y="9685"/>
                </a:lnTo>
                <a:lnTo>
                  <a:pt x="2458" y="9831"/>
                </a:lnTo>
                <a:lnTo>
                  <a:pt x="2360" y="10001"/>
                </a:lnTo>
                <a:lnTo>
                  <a:pt x="2287" y="10171"/>
                </a:lnTo>
                <a:lnTo>
                  <a:pt x="2166" y="10512"/>
                </a:lnTo>
                <a:lnTo>
                  <a:pt x="2068" y="10512"/>
                </a:lnTo>
                <a:lnTo>
                  <a:pt x="1776" y="10439"/>
                </a:lnTo>
                <a:lnTo>
                  <a:pt x="1849" y="10366"/>
                </a:lnTo>
                <a:lnTo>
                  <a:pt x="1898" y="10269"/>
                </a:lnTo>
                <a:lnTo>
                  <a:pt x="1995" y="10025"/>
                </a:lnTo>
                <a:lnTo>
                  <a:pt x="2117" y="9806"/>
                </a:lnTo>
                <a:lnTo>
                  <a:pt x="2287" y="9490"/>
                </a:lnTo>
                <a:lnTo>
                  <a:pt x="2385" y="9320"/>
                </a:lnTo>
                <a:lnTo>
                  <a:pt x="2409" y="9149"/>
                </a:lnTo>
                <a:lnTo>
                  <a:pt x="2409" y="9125"/>
                </a:lnTo>
                <a:lnTo>
                  <a:pt x="2360" y="9125"/>
                </a:lnTo>
                <a:lnTo>
                  <a:pt x="2287" y="9174"/>
                </a:lnTo>
                <a:lnTo>
                  <a:pt x="2190" y="9222"/>
                </a:lnTo>
                <a:lnTo>
                  <a:pt x="2044" y="9393"/>
                </a:lnTo>
                <a:lnTo>
                  <a:pt x="1922" y="9563"/>
                </a:lnTo>
                <a:lnTo>
                  <a:pt x="1825" y="9733"/>
                </a:lnTo>
                <a:lnTo>
                  <a:pt x="1752" y="9879"/>
                </a:lnTo>
                <a:lnTo>
                  <a:pt x="1655" y="10050"/>
                </a:lnTo>
                <a:lnTo>
                  <a:pt x="1630" y="10220"/>
                </a:lnTo>
                <a:lnTo>
                  <a:pt x="1630" y="10317"/>
                </a:lnTo>
                <a:lnTo>
                  <a:pt x="1655" y="10390"/>
                </a:lnTo>
                <a:lnTo>
                  <a:pt x="1436" y="10293"/>
                </a:lnTo>
                <a:lnTo>
                  <a:pt x="1217" y="10171"/>
                </a:lnTo>
                <a:lnTo>
                  <a:pt x="1265" y="10098"/>
                </a:lnTo>
                <a:lnTo>
                  <a:pt x="1387" y="9782"/>
                </a:lnTo>
                <a:lnTo>
                  <a:pt x="1557" y="9490"/>
                </a:lnTo>
                <a:lnTo>
                  <a:pt x="1752" y="9174"/>
                </a:lnTo>
                <a:lnTo>
                  <a:pt x="1874" y="9028"/>
                </a:lnTo>
                <a:lnTo>
                  <a:pt x="1971" y="8906"/>
                </a:lnTo>
                <a:lnTo>
                  <a:pt x="1995" y="8857"/>
                </a:lnTo>
                <a:lnTo>
                  <a:pt x="1995" y="8833"/>
                </a:lnTo>
                <a:lnTo>
                  <a:pt x="1922" y="8833"/>
                </a:lnTo>
                <a:lnTo>
                  <a:pt x="1606" y="9052"/>
                </a:lnTo>
                <a:lnTo>
                  <a:pt x="1460" y="9198"/>
                </a:lnTo>
                <a:lnTo>
                  <a:pt x="1314" y="9344"/>
                </a:lnTo>
                <a:lnTo>
                  <a:pt x="1119" y="9636"/>
                </a:lnTo>
                <a:lnTo>
                  <a:pt x="1022" y="9806"/>
                </a:lnTo>
                <a:lnTo>
                  <a:pt x="973" y="9952"/>
                </a:lnTo>
                <a:lnTo>
                  <a:pt x="852" y="9831"/>
                </a:lnTo>
                <a:lnTo>
                  <a:pt x="754" y="9709"/>
                </a:lnTo>
                <a:lnTo>
                  <a:pt x="779" y="9660"/>
                </a:lnTo>
                <a:lnTo>
                  <a:pt x="852" y="9490"/>
                </a:lnTo>
                <a:lnTo>
                  <a:pt x="925" y="9320"/>
                </a:lnTo>
                <a:lnTo>
                  <a:pt x="1144" y="9003"/>
                </a:lnTo>
                <a:lnTo>
                  <a:pt x="1387" y="8736"/>
                </a:lnTo>
                <a:lnTo>
                  <a:pt x="1484" y="8565"/>
                </a:lnTo>
                <a:lnTo>
                  <a:pt x="1582" y="8419"/>
                </a:lnTo>
                <a:lnTo>
                  <a:pt x="1582" y="8371"/>
                </a:lnTo>
                <a:lnTo>
                  <a:pt x="1533" y="8346"/>
                </a:lnTo>
                <a:lnTo>
                  <a:pt x="1436" y="8371"/>
                </a:lnTo>
                <a:lnTo>
                  <a:pt x="1338" y="8419"/>
                </a:lnTo>
                <a:lnTo>
                  <a:pt x="1217" y="8468"/>
                </a:lnTo>
                <a:lnTo>
                  <a:pt x="1119" y="8565"/>
                </a:lnTo>
                <a:lnTo>
                  <a:pt x="949" y="8736"/>
                </a:lnTo>
                <a:lnTo>
                  <a:pt x="827" y="8906"/>
                </a:lnTo>
                <a:lnTo>
                  <a:pt x="681" y="9052"/>
                </a:lnTo>
                <a:lnTo>
                  <a:pt x="560" y="9247"/>
                </a:lnTo>
                <a:lnTo>
                  <a:pt x="511" y="9003"/>
                </a:lnTo>
                <a:lnTo>
                  <a:pt x="535" y="8930"/>
                </a:lnTo>
                <a:lnTo>
                  <a:pt x="633" y="8760"/>
                </a:lnTo>
                <a:lnTo>
                  <a:pt x="730" y="8565"/>
                </a:lnTo>
                <a:lnTo>
                  <a:pt x="998" y="8200"/>
                </a:lnTo>
                <a:lnTo>
                  <a:pt x="1265" y="7835"/>
                </a:lnTo>
                <a:lnTo>
                  <a:pt x="1265" y="7787"/>
                </a:lnTo>
                <a:lnTo>
                  <a:pt x="1241" y="7787"/>
                </a:lnTo>
                <a:lnTo>
                  <a:pt x="1022" y="7908"/>
                </a:lnTo>
                <a:lnTo>
                  <a:pt x="852" y="8054"/>
                </a:lnTo>
                <a:lnTo>
                  <a:pt x="681" y="8200"/>
                </a:lnTo>
                <a:lnTo>
                  <a:pt x="511" y="8395"/>
                </a:lnTo>
                <a:lnTo>
                  <a:pt x="462" y="8444"/>
                </a:lnTo>
                <a:lnTo>
                  <a:pt x="487" y="8030"/>
                </a:lnTo>
                <a:lnTo>
                  <a:pt x="487" y="7981"/>
                </a:lnTo>
                <a:lnTo>
                  <a:pt x="608" y="7835"/>
                </a:lnTo>
                <a:lnTo>
                  <a:pt x="730" y="7689"/>
                </a:lnTo>
                <a:lnTo>
                  <a:pt x="852" y="7543"/>
                </a:lnTo>
                <a:lnTo>
                  <a:pt x="949" y="7373"/>
                </a:lnTo>
                <a:lnTo>
                  <a:pt x="949" y="7349"/>
                </a:lnTo>
                <a:lnTo>
                  <a:pt x="949" y="7324"/>
                </a:lnTo>
                <a:lnTo>
                  <a:pt x="900" y="7324"/>
                </a:lnTo>
                <a:lnTo>
                  <a:pt x="730" y="7446"/>
                </a:lnTo>
                <a:lnTo>
                  <a:pt x="511" y="7592"/>
                </a:lnTo>
                <a:lnTo>
                  <a:pt x="560" y="7276"/>
                </a:lnTo>
                <a:lnTo>
                  <a:pt x="608" y="6959"/>
                </a:lnTo>
                <a:lnTo>
                  <a:pt x="681" y="6643"/>
                </a:lnTo>
                <a:lnTo>
                  <a:pt x="779" y="6351"/>
                </a:lnTo>
                <a:lnTo>
                  <a:pt x="925" y="6083"/>
                </a:lnTo>
                <a:lnTo>
                  <a:pt x="1119" y="5840"/>
                </a:lnTo>
                <a:lnTo>
                  <a:pt x="1338" y="5597"/>
                </a:lnTo>
                <a:lnTo>
                  <a:pt x="1630" y="5402"/>
                </a:lnTo>
                <a:lnTo>
                  <a:pt x="1776" y="5305"/>
                </a:lnTo>
                <a:lnTo>
                  <a:pt x="1922" y="5232"/>
                </a:lnTo>
                <a:lnTo>
                  <a:pt x="2263" y="5134"/>
                </a:lnTo>
                <a:lnTo>
                  <a:pt x="2604" y="5086"/>
                </a:lnTo>
                <a:lnTo>
                  <a:pt x="2969" y="5061"/>
                </a:lnTo>
                <a:close/>
                <a:moveTo>
                  <a:pt x="15622" y="1631"/>
                </a:moveTo>
                <a:lnTo>
                  <a:pt x="15622" y="2044"/>
                </a:lnTo>
                <a:lnTo>
                  <a:pt x="15597" y="2896"/>
                </a:lnTo>
                <a:lnTo>
                  <a:pt x="15597" y="3310"/>
                </a:lnTo>
                <a:lnTo>
                  <a:pt x="15622" y="3748"/>
                </a:lnTo>
                <a:lnTo>
                  <a:pt x="15622" y="4186"/>
                </a:lnTo>
                <a:lnTo>
                  <a:pt x="15622" y="4648"/>
                </a:lnTo>
                <a:lnTo>
                  <a:pt x="15549" y="5524"/>
                </a:lnTo>
                <a:lnTo>
                  <a:pt x="15524" y="6035"/>
                </a:lnTo>
                <a:lnTo>
                  <a:pt x="15524" y="6521"/>
                </a:lnTo>
                <a:lnTo>
                  <a:pt x="15524" y="7519"/>
                </a:lnTo>
                <a:lnTo>
                  <a:pt x="15524" y="9441"/>
                </a:lnTo>
                <a:lnTo>
                  <a:pt x="15500" y="11364"/>
                </a:lnTo>
                <a:lnTo>
                  <a:pt x="15524" y="12142"/>
                </a:lnTo>
                <a:lnTo>
                  <a:pt x="15403" y="12264"/>
                </a:lnTo>
                <a:lnTo>
                  <a:pt x="15281" y="12386"/>
                </a:lnTo>
                <a:lnTo>
                  <a:pt x="15184" y="12532"/>
                </a:lnTo>
                <a:lnTo>
                  <a:pt x="15111" y="12702"/>
                </a:lnTo>
                <a:lnTo>
                  <a:pt x="14940" y="13018"/>
                </a:lnTo>
                <a:lnTo>
                  <a:pt x="14819" y="13334"/>
                </a:lnTo>
                <a:lnTo>
                  <a:pt x="14624" y="13213"/>
                </a:lnTo>
                <a:lnTo>
                  <a:pt x="14746" y="13018"/>
                </a:lnTo>
                <a:lnTo>
                  <a:pt x="14867" y="12775"/>
                </a:lnTo>
                <a:lnTo>
                  <a:pt x="15013" y="12337"/>
                </a:lnTo>
                <a:lnTo>
                  <a:pt x="15184" y="11948"/>
                </a:lnTo>
                <a:lnTo>
                  <a:pt x="15232" y="11729"/>
                </a:lnTo>
                <a:lnTo>
                  <a:pt x="15281" y="11534"/>
                </a:lnTo>
                <a:lnTo>
                  <a:pt x="15281" y="11485"/>
                </a:lnTo>
                <a:lnTo>
                  <a:pt x="15257" y="11485"/>
                </a:lnTo>
                <a:lnTo>
                  <a:pt x="15184" y="11510"/>
                </a:lnTo>
                <a:lnTo>
                  <a:pt x="15111" y="11558"/>
                </a:lnTo>
                <a:lnTo>
                  <a:pt x="15038" y="11607"/>
                </a:lnTo>
                <a:lnTo>
                  <a:pt x="14989" y="11680"/>
                </a:lnTo>
                <a:lnTo>
                  <a:pt x="14916" y="11850"/>
                </a:lnTo>
                <a:lnTo>
                  <a:pt x="14843" y="11996"/>
                </a:lnTo>
                <a:lnTo>
                  <a:pt x="14527" y="12629"/>
                </a:lnTo>
                <a:lnTo>
                  <a:pt x="14405" y="12824"/>
                </a:lnTo>
                <a:lnTo>
                  <a:pt x="14332" y="13042"/>
                </a:lnTo>
                <a:lnTo>
                  <a:pt x="14016" y="12872"/>
                </a:lnTo>
                <a:lnTo>
                  <a:pt x="14089" y="12799"/>
                </a:lnTo>
                <a:lnTo>
                  <a:pt x="14162" y="12726"/>
                </a:lnTo>
                <a:lnTo>
                  <a:pt x="14259" y="12532"/>
                </a:lnTo>
                <a:lnTo>
                  <a:pt x="14405" y="12118"/>
                </a:lnTo>
                <a:lnTo>
                  <a:pt x="14673" y="11558"/>
                </a:lnTo>
                <a:lnTo>
                  <a:pt x="14965" y="10999"/>
                </a:lnTo>
                <a:lnTo>
                  <a:pt x="14965" y="10974"/>
                </a:lnTo>
                <a:lnTo>
                  <a:pt x="14940" y="10950"/>
                </a:lnTo>
                <a:lnTo>
                  <a:pt x="14794" y="11047"/>
                </a:lnTo>
                <a:lnTo>
                  <a:pt x="14697" y="11145"/>
                </a:lnTo>
                <a:lnTo>
                  <a:pt x="14502" y="11364"/>
                </a:lnTo>
                <a:lnTo>
                  <a:pt x="14332" y="11607"/>
                </a:lnTo>
                <a:lnTo>
                  <a:pt x="14210" y="11875"/>
                </a:lnTo>
                <a:lnTo>
                  <a:pt x="13967" y="12288"/>
                </a:lnTo>
                <a:lnTo>
                  <a:pt x="13870" y="12532"/>
                </a:lnTo>
                <a:lnTo>
                  <a:pt x="13821" y="12653"/>
                </a:lnTo>
                <a:lnTo>
                  <a:pt x="13821" y="12775"/>
                </a:lnTo>
                <a:lnTo>
                  <a:pt x="13626" y="12678"/>
                </a:lnTo>
                <a:lnTo>
                  <a:pt x="13651" y="12605"/>
                </a:lnTo>
                <a:lnTo>
                  <a:pt x="13675" y="12507"/>
                </a:lnTo>
                <a:lnTo>
                  <a:pt x="13724" y="12337"/>
                </a:lnTo>
                <a:lnTo>
                  <a:pt x="13797" y="12167"/>
                </a:lnTo>
                <a:lnTo>
                  <a:pt x="13943" y="11875"/>
                </a:lnTo>
                <a:lnTo>
                  <a:pt x="14064" y="11558"/>
                </a:lnTo>
                <a:lnTo>
                  <a:pt x="14162" y="11218"/>
                </a:lnTo>
                <a:lnTo>
                  <a:pt x="14259" y="10901"/>
                </a:lnTo>
                <a:lnTo>
                  <a:pt x="14405" y="10585"/>
                </a:lnTo>
                <a:lnTo>
                  <a:pt x="14405" y="10561"/>
                </a:lnTo>
                <a:lnTo>
                  <a:pt x="14356" y="10561"/>
                </a:lnTo>
                <a:lnTo>
                  <a:pt x="14259" y="10634"/>
                </a:lnTo>
                <a:lnTo>
                  <a:pt x="14162" y="10731"/>
                </a:lnTo>
                <a:lnTo>
                  <a:pt x="13991" y="10950"/>
                </a:lnTo>
                <a:lnTo>
                  <a:pt x="13870" y="11218"/>
                </a:lnTo>
                <a:lnTo>
                  <a:pt x="13772" y="11461"/>
                </a:lnTo>
                <a:lnTo>
                  <a:pt x="13651" y="11729"/>
                </a:lnTo>
                <a:lnTo>
                  <a:pt x="13505" y="11996"/>
                </a:lnTo>
                <a:lnTo>
                  <a:pt x="13383" y="12264"/>
                </a:lnTo>
                <a:lnTo>
                  <a:pt x="13359" y="12410"/>
                </a:lnTo>
                <a:lnTo>
                  <a:pt x="13334" y="12556"/>
                </a:lnTo>
                <a:lnTo>
                  <a:pt x="12872" y="12337"/>
                </a:lnTo>
                <a:lnTo>
                  <a:pt x="12994" y="12191"/>
                </a:lnTo>
                <a:lnTo>
                  <a:pt x="13115" y="12021"/>
                </a:lnTo>
                <a:lnTo>
                  <a:pt x="13310" y="11607"/>
                </a:lnTo>
                <a:lnTo>
                  <a:pt x="13772" y="10609"/>
                </a:lnTo>
                <a:lnTo>
                  <a:pt x="13772" y="10585"/>
                </a:lnTo>
                <a:lnTo>
                  <a:pt x="13772" y="10561"/>
                </a:lnTo>
                <a:lnTo>
                  <a:pt x="13748" y="10561"/>
                </a:lnTo>
                <a:lnTo>
                  <a:pt x="13724" y="10585"/>
                </a:lnTo>
                <a:lnTo>
                  <a:pt x="13456" y="10999"/>
                </a:lnTo>
                <a:lnTo>
                  <a:pt x="13188" y="11412"/>
                </a:lnTo>
                <a:lnTo>
                  <a:pt x="12945" y="11850"/>
                </a:lnTo>
                <a:lnTo>
                  <a:pt x="12823" y="12069"/>
                </a:lnTo>
                <a:lnTo>
                  <a:pt x="12750" y="12313"/>
                </a:lnTo>
                <a:lnTo>
                  <a:pt x="12361" y="12118"/>
                </a:lnTo>
                <a:lnTo>
                  <a:pt x="12288" y="12094"/>
                </a:lnTo>
                <a:lnTo>
                  <a:pt x="12337" y="11923"/>
                </a:lnTo>
                <a:lnTo>
                  <a:pt x="12458" y="11631"/>
                </a:lnTo>
                <a:lnTo>
                  <a:pt x="12604" y="11339"/>
                </a:lnTo>
                <a:lnTo>
                  <a:pt x="12823" y="10828"/>
                </a:lnTo>
                <a:lnTo>
                  <a:pt x="12945" y="10585"/>
                </a:lnTo>
                <a:lnTo>
                  <a:pt x="13091" y="10342"/>
                </a:lnTo>
                <a:lnTo>
                  <a:pt x="13091" y="10293"/>
                </a:lnTo>
                <a:lnTo>
                  <a:pt x="13067" y="10244"/>
                </a:lnTo>
                <a:lnTo>
                  <a:pt x="12969" y="10244"/>
                </a:lnTo>
                <a:lnTo>
                  <a:pt x="12775" y="10463"/>
                </a:lnTo>
                <a:lnTo>
                  <a:pt x="12604" y="10682"/>
                </a:lnTo>
                <a:lnTo>
                  <a:pt x="12458" y="10926"/>
                </a:lnTo>
                <a:lnTo>
                  <a:pt x="12312" y="11193"/>
                </a:lnTo>
                <a:lnTo>
                  <a:pt x="12118" y="11510"/>
                </a:lnTo>
                <a:lnTo>
                  <a:pt x="12020" y="11729"/>
                </a:lnTo>
                <a:lnTo>
                  <a:pt x="11947" y="11923"/>
                </a:lnTo>
                <a:lnTo>
                  <a:pt x="11655" y="11802"/>
                </a:lnTo>
                <a:lnTo>
                  <a:pt x="11728" y="11631"/>
                </a:lnTo>
                <a:lnTo>
                  <a:pt x="11777" y="11461"/>
                </a:lnTo>
                <a:lnTo>
                  <a:pt x="11874" y="11145"/>
                </a:lnTo>
                <a:lnTo>
                  <a:pt x="12118" y="10658"/>
                </a:lnTo>
                <a:lnTo>
                  <a:pt x="12239" y="10415"/>
                </a:lnTo>
                <a:lnTo>
                  <a:pt x="12385" y="10196"/>
                </a:lnTo>
                <a:lnTo>
                  <a:pt x="12410" y="10171"/>
                </a:lnTo>
                <a:lnTo>
                  <a:pt x="12385" y="10147"/>
                </a:lnTo>
                <a:lnTo>
                  <a:pt x="12361" y="10123"/>
                </a:lnTo>
                <a:lnTo>
                  <a:pt x="12312" y="10147"/>
                </a:lnTo>
                <a:lnTo>
                  <a:pt x="12142" y="10342"/>
                </a:lnTo>
                <a:lnTo>
                  <a:pt x="11972" y="10561"/>
                </a:lnTo>
                <a:lnTo>
                  <a:pt x="11826" y="10780"/>
                </a:lnTo>
                <a:lnTo>
                  <a:pt x="11704" y="11023"/>
                </a:lnTo>
                <a:lnTo>
                  <a:pt x="11534" y="11339"/>
                </a:lnTo>
                <a:lnTo>
                  <a:pt x="11461" y="11510"/>
                </a:lnTo>
                <a:lnTo>
                  <a:pt x="11436" y="11704"/>
                </a:lnTo>
                <a:lnTo>
                  <a:pt x="10974" y="11510"/>
                </a:lnTo>
                <a:lnTo>
                  <a:pt x="11120" y="11120"/>
                </a:lnTo>
                <a:lnTo>
                  <a:pt x="11315" y="10755"/>
                </a:lnTo>
                <a:lnTo>
                  <a:pt x="11534" y="10317"/>
                </a:lnTo>
                <a:lnTo>
                  <a:pt x="11655" y="10123"/>
                </a:lnTo>
                <a:lnTo>
                  <a:pt x="11801" y="9928"/>
                </a:lnTo>
                <a:lnTo>
                  <a:pt x="11801" y="9904"/>
                </a:lnTo>
                <a:lnTo>
                  <a:pt x="11680" y="9952"/>
                </a:lnTo>
                <a:lnTo>
                  <a:pt x="11582" y="10001"/>
                </a:lnTo>
                <a:lnTo>
                  <a:pt x="11485" y="10074"/>
                </a:lnTo>
                <a:lnTo>
                  <a:pt x="11412" y="10171"/>
                </a:lnTo>
                <a:lnTo>
                  <a:pt x="11266" y="10366"/>
                </a:lnTo>
                <a:lnTo>
                  <a:pt x="11144" y="10561"/>
                </a:lnTo>
                <a:lnTo>
                  <a:pt x="10877" y="10974"/>
                </a:lnTo>
                <a:lnTo>
                  <a:pt x="10755" y="11193"/>
                </a:lnTo>
                <a:lnTo>
                  <a:pt x="10706" y="11315"/>
                </a:lnTo>
                <a:lnTo>
                  <a:pt x="10682" y="11437"/>
                </a:lnTo>
                <a:lnTo>
                  <a:pt x="10633" y="11412"/>
                </a:lnTo>
                <a:lnTo>
                  <a:pt x="10244" y="11315"/>
                </a:lnTo>
                <a:lnTo>
                  <a:pt x="10366" y="11023"/>
                </a:lnTo>
                <a:lnTo>
                  <a:pt x="10487" y="10731"/>
                </a:lnTo>
                <a:lnTo>
                  <a:pt x="10731" y="10244"/>
                </a:lnTo>
                <a:lnTo>
                  <a:pt x="10974" y="9782"/>
                </a:lnTo>
                <a:lnTo>
                  <a:pt x="10974" y="9758"/>
                </a:lnTo>
                <a:lnTo>
                  <a:pt x="10950" y="9758"/>
                </a:lnTo>
                <a:lnTo>
                  <a:pt x="10779" y="9928"/>
                </a:lnTo>
                <a:lnTo>
                  <a:pt x="10609" y="10123"/>
                </a:lnTo>
                <a:lnTo>
                  <a:pt x="10487" y="10317"/>
                </a:lnTo>
                <a:lnTo>
                  <a:pt x="10341" y="10536"/>
                </a:lnTo>
                <a:lnTo>
                  <a:pt x="10147" y="10877"/>
                </a:lnTo>
                <a:lnTo>
                  <a:pt x="10049" y="11072"/>
                </a:lnTo>
                <a:lnTo>
                  <a:pt x="9976" y="11266"/>
                </a:lnTo>
                <a:lnTo>
                  <a:pt x="9441" y="11169"/>
                </a:lnTo>
                <a:lnTo>
                  <a:pt x="9611" y="10828"/>
                </a:lnTo>
                <a:lnTo>
                  <a:pt x="9806" y="10463"/>
                </a:lnTo>
                <a:lnTo>
                  <a:pt x="9903" y="10269"/>
                </a:lnTo>
                <a:lnTo>
                  <a:pt x="9903" y="10171"/>
                </a:lnTo>
                <a:lnTo>
                  <a:pt x="9903" y="10074"/>
                </a:lnTo>
                <a:lnTo>
                  <a:pt x="9903" y="10050"/>
                </a:lnTo>
                <a:lnTo>
                  <a:pt x="9879" y="10050"/>
                </a:lnTo>
                <a:lnTo>
                  <a:pt x="9782" y="10098"/>
                </a:lnTo>
                <a:lnTo>
                  <a:pt x="9709" y="10147"/>
                </a:lnTo>
                <a:lnTo>
                  <a:pt x="9563" y="10317"/>
                </a:lnTo>
                <a:lnTo>
                  <a:pt x="9441" y="10488"/>
                </a:lnTo>
                <a:lnTo>
                  <a:pt x="9344" y="10658"/>
                </a:lnTo>
                <a:lnTo>
                  <a:pt x="9198" y="10877"/>
                </a:lnTo>
                <a:lnTo>
                  <a:pt x="9149" y="10999"/>
                </a:lnTo>
                <a:lnTo>
                  <a:pt x="9076" y="11120"/>
                </a:lnTo>
                <a:lnTo>
                  <a:pt x="8930" y="11072"/>
                </a:lnTo>
                <a:lnTo>
                  <a:pt x="8492" y="10974"/>
                </a:lnTo>
                <a:lnTo>
                  <a:pt x="8638" y="10731"/>
                </a:lnTo>
                <a:lnTo>
                  <a:pt x="8930" y="10244"/>
                </a:lnTo>
                <a:lnTo>
                  <a:pt x="9100" y="10025"/>
                </a:lnTo>
                <a:lnTo>
                  <a:pt x="9246" y="9782"/>
                </a:lnTo>
                <a:lnTo>
                  <a:pt x="9271" y="9758"/>
                </a:lnTo>
                <a:lnTo>
                  <a:pt x="9271" y="9733"/>
                </a:lnTo>
                <a:lnTo>
                  <a:pt x="9222" y="9733"/>
                </a:lnTo>
                <a:lnTo>
                  <a:pt x="9027" y="9879"/>
                </a:lnTo>
                <a:lnTo>
                  <a:pt x="8857" y="10025"/>
                </a:lnTo>
                <a:lnTo>
                  <a:pt x="8687" y="10196"/>
                </a:lnTo>
                <a:lnTo>
                  <a:pt x="8565" y="10390"/>
                </a:lnTo>
                <a:lnTo>
                  <a:pt x="8370" y="10634"/>
                </a:lnTo>
                <a:lnTo>
                  <a:pt x="8273" y="10780"/>
                </a:lnTo>
                <a:lnTo>
                  <a:pt x="8200" y="10926"/>
                </a:lnTo>
                <a:lnTo>
                  <a:pt x="7932" y="10853"/>
                </a:lnTo>
                <a:lnTo>
                  <a:pt x="8078" y="10536"/>
                </a:lnTo>
                <a:lnTo>
                  <a:pt x="8273" y="10220"/>
                </a:lnTo>
                <a:lnTo>
                  <a:pt x="8370" y="10074"/>
                </a:lnTo>
                <a:lnTo>
                  <a:pt x="8492" y="9952"/>
                </a:lnTo>
                <a:lnTo>
                  <a:pt x="8492" y="9928"/>
                </a:lnTo>
                <a:lnTo>
                  <a:pt x="8492" y="9904"/>
                </a:lnTo>
                <a:lnTo>
                  <a:pt x="8468" y="9879"/>
                </a:lnTo>
                <a:lnTo>
                  <a:pt x="8443" y="9904"/>
                </a:lnTo>
                <a:lnTo>
                  <a:pt x="8273" y="9977"/>
                </a:lnTo>
                <a:lnTo>
                  <a:pt x="8127" y="10074"/>
                </a:lnTo>
                <a:lnTo>
                  <a:pt x="8005" y="10196"/>
                </a:lnTo>
                <a:lnTo>
                  <a:pt x="7884" y="10342"/>
                </a:lnTo>
                <a:lnTo>
                  <a:pt x="7738" y="10561"/>
                </a:lnTo>
                <a:lnTo>
                  <a:pt x="7616" y="10804"/>
                </a:lnTo>
                <a:lnTo>
                  <a:pt x="7300" y="10731"/>
                </a:lnTo>
                <a:lnTo>
                  <a:pt x="7397" y="10561"/>
                </a:lnTo>
                <a:lnTo>
                  <a:pt x="7495" y="10390"/>
                </a:lnTo>
                <a:lnTo>
                  <a:pt x="7641" y="10123"/>
                </a:lnTo>
                <a:lnTo>
                  <a:pt x="7714" y="9977"/>
                </a:lnTo>
                <a:lnTo>
                  <a:pt x="7714" y="9831"/>
                </a:lnTo>
                <a:lnTo>
                  <a:pt x="7689" y="9831"/>
                </a:lnTo>
                <a:lnTo>
                  <a:pt x="7592" y="9904"/>
                </a:lnTo>
                <a:lnTo>
                  <a:pt x="7470" y="10025"/>
                </a:lnTo>
                <a:lnTo>
                  <a:pt x="7324" y="10293"/>
                </a:lnTo>
                <a:lnTo>
                  <a:pt x="7178" y="10488"/>
                </a:lnTo>
                <a:lnTo>
                  <a:pt x="7105" y="10585"/>
                </a:lnTo>
                <a:lnTo>
                  <a:pt x="7057" y="10682"/>
                </a:lnTo>
                <a:lnTo>
                  <a:pt x="6643" y="10585"/>
                </a:lnTo>
                <a:lnTo>
                  <a:pt x="6692" y="10488"/>
                </a:lnTo>
                <a:lnTo>
                  <a:pt x="6789" y="10293"/>
                </a:lnTo>
                <a:lnTo>
                  <a:pt x="6886" y="10074"/>
                </a:lnTo>
                <a:lnTo>
                  <a:pt x="7057" y="9636"/>
                </a:lnTo>
                <a:lnTo>
                  <a:pt x="7057" y="9612"/>
                </a:lnTo>
                <a:lnTo>
                  <a:pt x="7032" y="9587"/>
                </a:lnTo>
                <a:lnTo>
                  <a:pt x="7008" y="9612"/>
                </a:lnTo>
                <a:lnTo>
                  <a:pt x="6765" y="9904"/>
                </a:lnTo>
                <a:lnTo>
                  <a:pt x="6521" y="10196"/>
                </a:lnTo>
                <a:lnTo>
                  <a:pt x="6400" y="10342"/>
                </a:lnTo>
                <a:lnTo>
                  <a:pt x="6254" y="10512"/>
                </a:lnTo>
                <a:lnTo>
                  <a:pt x="5816" y="10463"/>
                </a:lnTo>
                <a:lnTo>
                  <a:pt x="5889" y="10244"/>
                </a:lnTo>
                <a:lnTo>
                  <a:pt x="6010" y="10050"/>
                </a:lnTo>
                <a:lnTo>
                  <a:pt x="6205" y="9806"/>
                </a:lnTo>
                <a:lnTo>
                  <a:pt x="6278" y="9685"/>
                </a:lnTo>
                <a:lnTo>
                  <a:pt x="6302" y="9612"/>
                </a:lnTo>
                <a:lnTo>
                  <a:pt x="6327" y="9539"/>
                </a:lnTo>
                <a:lnTo>
                  <a:pt x="6302" y="9514"/>
                </a:lnTo>
                <a:lnTo>
                  <a:pt x="6205" y="9514"/>
                </a:lnTo>
                <a:lnTo>
                  <a:pt x="6132" y="9539"/>
                </a:lnTo>
                <a:lnTo>
                  <a:pt x="5986" y="9660"/>
                </a:lnTo>
                <a:lnTo>
                  <a:pt x="5864" y="9782"/>
                </a:lnTo>
                <a:lnTo>
                  <a:pt x="5767" y="9928"/>
                </a:lnTo>
                <a:lnTo>
                  <a:pt x="5597" y="10171"/>
                </a:lnTo>
                <a:lnTo>
                  <a:pt x="5524" y="10293"/>
                </a:lnTo>
                <a:lnTo>
                  <a:pt x="5475" y="10439"/>
                </a:lnTo>
                <a:lnTo>
                  <a:pt x="5256" y="10463"/>
                </a:lnTo>
                <a:lnTo>
                  <a:pt x="5061" y="10488"/>
                </a:lnTo>
                <a:lnTo>
                  <a:pt x="5183" y="10220"/>
                </a:lnTo>
                <a:lnTo>
                  <a:pt x="5378" y="9855"/>
                </a:lnTo>
                <a:lnTo>
                  <a:pt x="5475" y="9660"/>
                </a:lnTo>
                <a:lnTo>
                  <a:pt x="5597" y="9490"/>
                </a:lnTo>
                <a:lnTo>
                  <a:pt x="5378" y="9636"/>
                </a:lnTo>
                <a:lnTo>
                  <a:pt x="5183" y="9806"/>
                </a:lnTo>
                <a:lnTo>
                  <a:pt x="4988" y="10025"/>
                </a:lnTo>
                <a:lnTo>
                  <a:pt x="4818" y="10244"/>
                </a:lnTo>
                <a:lnTo>
                  <a:pt x="4818" y="8979"/>
                </a:lnTo>
                <a:lnTo>
                  <a:pt x="4794" y="7714"/>
                </a:lnTo>
                <a:lnTo>
                  <a:pt x="4794" y="6254"/>
                </a:lnTo>
                <a:lnTo>
                  <a:pt x="4794" y="5718"/>
                </a:lnTo>
                <a:lnTo>
                  <a:pt x="4794" y="5426"/>
                </a:lnTo>
                <a:lnTo>
                  <a:pt x="4769" y="5159"/>
                </a:lnTo>
                <a:lnTo>
                  <a:pt x="5086" y="5159"/>
                </a:lnTo>
                <a:lnTo>
                  <a:pt x="5986" y="5134"/>
                </a:lnTo>
                <a:lnTo>
                  <a:pt x="6886" y="5086"/>
                </a:lnTo>
                <a:lnTo>
                  <a:pt x="7349" y="5037"/>
                </a:lnTo>
                <a:lnTo>
                  <a:pt x="7835" y="4988"/>
                </a:lnTo>
                <a:lnTo>
                  <a:pt x="8297" y="4916"/>
                </a:lnTo>
                <a:lnTo>
                  <a:pt x="8784" y="4843"/>
                </a:lnTo>
                <a:lnTo>
                  <a:pt x="9709" y="4624"/>
                </a:lnTo>
                <a:lnTo>
                  <a:pt x="10633" y="4356"/>
                </a:lnTo>
                <a:lnTo>
                  <a:pt x="11071" y="4210"/>
                </a:lnTo>
                <a:lnTo>
                  <a:pt x="11509" y="4040"/>
                </a:lnTo>
                <a:lnTo>
                  <a:pt x="11923" y="3869"/>
                </a:lnTo>
                <a:lnTo>
                  <a:pt x="12361" y="3675"/>
                </a:lnTo>
                <a:lnTo>
                  <a:pt x="13188" y="3261"/>
                </a:lnTo>
                <a:lnTo>
                  <a:pt x="14016" y="2823"/>
                </a:lnTo>
                <a:lnTo>
                  <a:pt x="14308" y="2653"/>
                </a:lnTo>
                <a:lnTo>
                  <a:pt x="14575" y="2458"/>
                </a:lnTo>
                <a:lnTo>
                  <a:pt x="15111" y="2044"/>
                </a:lnTo>
                <a:lnTo>
                  <a:pt x="15354" y="1850"/>
                </a:lnTo>
                <a:lnTo>
                  <a:pt x="15500" y="1752"/>
                </a:lnTo>
                <a:lnTo>
                  <a:pt x="15622" y="1631"/>
                </a:lnTo>
                <a:close/>
                <a:moveTo>
                  <a:pt x="15524" y="12605"/>
                </a:moveTo>
                <a:lnTo>
                  <a:pt x="15549" y="13164"/>
                </a:lnTo>
                <a:lnTo>
                  <a:pt x="15476" y="13164"/>
                </a:lnTo>
                <a:lnTo>
                  <a:pt x="15427" y="13213"/>
                </a:lnTo>
                <a:lnTo>
                  <a:pt x="15305" y="13286"/>
                </a:lnTo>
                <a:lnTo>
                  <a:pt x="15232" y="13432"/>
                </a:lnTo>
                <a:lnTo>
                  <a:pt x="15135" y="13578"/>
                </a:lnTo>
                <a:lnTo>
                  <a:pt x="15111" y="13529"/>
                </a:lnTo>
                <a:lnTo>
                  <a:pt x="15257" y="13213"/>
                </a:lnTo>
                <a:lnTo>
                  <a:pt x="15403" y="12872"/>
                </a:lnTo>
                <a:lnTo>
                  <a:pt x="15524" y="12605"/>
                </a:lnTo>
                <a:close/>
                <a:moveTo>
                  <a:pt x="15549" y="13359"/>
                </a:moveTo>
                <a:lnTo>
                  <a:pt x="15573" y="13943"/>
                </a:lnTo>
                <a:lnTo>
                  <a:pt x="15354" y="13748"/>
                </a:lnTo>
                <a:lnTo>
                  <a:pt x="15451" y="13553"/>
                </a:lnTo>
                <a:lnTo>
                  <a:pt x="15549" y="13359"/>
                </a:lnTo>
                <a:close/>
                <a:moveTo>
                  <a:pt x="16692" y="463"/>
                </a:moveTo>
                <a:lnTo>
                  <a:pt x="16789" y="487"/>
                </a:lnTo>
                <a:lnTo>
                  <a:pt x="16862" y="536"/>
                </a:lnTo>
                <a:lnTo>
                  <a:pt x="16935" y="633"/>
                </a:lnTo>
                <a:lnTo>
                  <a:pt x="16984" y="730"/>
                </a:lnTo>
                <a:lnTo>
                  <a:pt x="17033" y="852"/>
                </a:lnTo>
                <a:lnTo>
                  <a:pt x="17081" y="1047"/>
                </a:lnTo>
                <a:lnTo>
                  <a:pt x="17130" y="1314"/>
                </a:lnTo>
                <a:lnTo>
                  <a:pt x="17154" y="1582"/>
                </a:lnTo>
                <a:lnTo>
                  <a:pt x="17179" y="2142"/>
                </a:lnTo>
                <a:lnTo>
                  <a:pt x="17106" y="3237"/>
                </a:lnTo>
                <a:lnTo>
                  <a:pt x="17081" y="4380"/>
                </a:lnTo>
                <a:lnTo>
                  <a:pt x="17081" y="5499"/>
                </a:lnTo>
                <a:lnTo>
                  <a:pt x="17154" y="7738"/>
                </a:lnTo>
                <a:lnTo>
                  <a:pt x="17203" y="9928"/>
                </a:lnTo>
                <a:lnTo>
                  <a:pt x="17203" y="12094"/>
                </a:lnTo>
                <a:lnTo>
                  <a:pt x="17179" y="13213"/>
                </a:lnTo>
                <a:lnTo>
                  <a:pt x="17130" y="13748"/>
                </a:lnTo>
                <a:lnTo>
                  <a:pt x="17081" y="14283"/>
                </a:lnTo>
                <a:lnTo>
                  <a:pt x="17033" y="14502"/>
                </a:lnTo>
                <a:lnTo>
                  <a:pt x="16984" y="14746"/>
                </a:lnTo>
                <a:lnTo>
                  <a:pt x="16935" y="14867"/>
                </a:lnTo>
                <a:lnTo>
                  <a:pt x="16887" y="14965"/>
                </a:lnTo>
                <a:lnTo>
                  <a:pt x="16814" y="15038"/>
                </a:lnTo>
                <a:lnTo>
                  <a:pt x="16716" y="15111"/>
                </a:lnTo>
                <a:lnTo>
                  <a:pt x="16643" y="15111"/>
                </a:lnTo>
                <a:lnTo>
                  <a:pt x="16570" y="15086"/>
                </a:lnTo>
                <a:lnTo>
                  <a:pt x="16449" y="15038"/>
                </a:lnTo>
                <a:lnTo>
                  <a:pt x="16327" y="14916"/>
                </a:lnTo>
                <a:lnTo>
                  <a:pt x="16205" y="14794"/>
                </a:lnTo>
                <a:lnTo>
                  <a:pt x="16205" y="13991"/>
                </a:lnTo>
                <a:lnTo>
                  <a:pt x="16181" y="13188"/>
                </a:lnTo>
                <a:lnTo>
                  <a:pt x="16132" y="12361"/>
                </a:lnTo>
                <a:lnTo>
                  <a:pt x="16132" y="11558"/>
                </a:lnTo>
                <a:lnTo>
                  <a:pt x="16132" y="9636"/>
                </a:lnTo>
                <a:lnTo>
                  <a:pt x="16132" y="7714"/>
                </a:lnTo>
                <a:lnTo>
                  <a:pt x="16132" y="6789"/>
                </a:lnTo>
                <a:lnTo>
                  <a:pt x="16132" y="6327"/>
                </a:lnTo>
                <a:lnTo>
                  <a:pt x="16132" y="5864"/>
                </a:lnTo>
                <a:lnTo>
                  <a:pt x="16205" y="4988"/>
                </a:lnTo>
                <a:lnTo>
                  <a:pt x="16230" y="4551"/>
                </a:lnTo>
                <a:lnTo>
                  <a:pt x="16205" y="4113"/>
                </a:lnTo>
                <a:lnTo>
                  <a:pt x="16181" y="3237"/>
                </a:lnTo>
                <a:lnTo>
                  <a:pt x="16157" y="2799"/>
                </a:lnTo>
                <a:lnTo>
                  <a:pt x="16181" y="2361"/>
                </a:lnTo>
                <a:lnTo>
                  <a:pt x="16205" y="1558"/>
                </a:lnTo>
                <a:lnTo>
                  <a:pt x="16181" y="1144"/>
                </a:lnTo>
                <a:lnTo>
                  <a:pt x="16181" y="755"/>
                </a:lnTo>
                <a:lnTo>
                  <a:pt x="16254" y="657"/>
                </a:lnTo>
                <a:lnTo>
                  <a:pt x="16351" y="584"/>
                </a:lnTo>
                <a:lnTo>
                  <a:pt x="16570" y="487"/>
                </a:lnTo>
                <a:lnTo>
                  <a:pt x="16692" y="463"/>
                </a:lnTo>
                <a:close/>
                <a:moveTo>
                  <a:pt x="5597" y="10950"/>
                </a:moveTo>
                <a:lnTo>
                  <a:pt x="5597" y="11023"/>
                </a:lnTo>
                <a:lnTo>
                  <a:pt x="5621" y="11096"/>
                </a:lnTo>
                <a:lnTo>
                  <a:pt x="5694" y="11218"/>
                </a:lnTo>
                <a:lnTo>
                  <a:pt x="5743" y="11364"/>
                </a:lnTo>
                <a:lnTo>
                  <a:pt x="5767" y="11704"/>
                </a:lnTo>
                <a:lnTo>
                  <a:pt x="5791" y="12045"/>
                </a:lnTo>
                <a:lnTo>
                  <a:pt x="5816" y="12215"/>
                </a:lnTo>
                <a:lnTo>
                  <a:pt x="5840" y="12361"/>
                </a:lnTo>
                <a:lnTo>
                  <a:pt x="5864" y="12483"/>
                </a:lnTo>
                <a:lnTo>
                  <a:pt x="5548" y="12459"/>
                </a:lnTo>
                <a:lnTo>
                  <a:pt x="5207" y="12483"/>
                </a:lnTo>
                <a:lnTo>
                  <a:pt x="4988" y="12507"/>
                </a:lnTo>
                <a:lnTo>
                  <a:pt x="4745" y="12532"/>
                </a:lnTo>
                <a:lnTo>
                  <a:pt x="4502" y="12605"/>
                </a:lnTo>
                <a:lnTo>
                  <a:pt x="4404" y="12653"/>
                </a:lnTo>
                <a:lnTo>
                  <a:pt x="4307" y="12702"/>
                </a:lnTo>
                <a:lnTo>
                  <a:pt x="4258" y="12775"/>
                </a:lnTo>
                <a:lnTo>
                  <a:pt x="4210" y="12848"/>
                </a:lnTo>
                <a:lnTo>
                  <a:pt x="4210" y="12945"/>
                </a:lnTo>
                <a:lnTo>
                  <a:pt x="4258" y="13018"/>
                </a:lnTo>
                <a:lnTo>
                  <a:pt x="4356" y="13067"/>
                </a:lnTo>
                <a:lnTo>
                  <a:pt x="4453" y="13115"/>
                </a:lnTo>
                <a:lnTo>
                  <a:pt x="4623" y="13164"/>
                </a:lnTo>
                <a:lnTo>
                  <a:pt x="4842" y="13188"/>
                </a:lnTo>
                <a:lnTo>
                  <a:pt x="5037" y="13188"/>
                </a:lnTo>
                <a:lnTo>
                  <a:pt x="5475" y="13140"/>
                </a:lnTo>
                <a:lnTo>
                  <a:pt x="5670" y="13140"/>
                </a:lnTo>
                <a:lnTo>
                  <a:pt x="5864" y="13188"/>
                </a:lnTo>
                <a:lnTo>
                  <a:pt x="6035" y="13188"/>
                </a:lnTo>
                <a:lnTo>
                  <a:pt x="6205" y="13967"/>
                </a:lnTo>
                <a:lnTo>
                  <a:pt x="5572" y="13991"/>
                </a:lnTo>
                <a:lnTo>
                  <a:pt x="5183" y="13991"/>
                </a:lnTo>
                <a:lnTo>
                  <a:pt x="4988" y="14040"/>
                </a:lnTo>
                <a:lnTo>
                  <a:pt x="4891" y="14064"/>
                </a:lnTo>
                <a:lnTo>
                  <a:pt x="4794" y="14113"/>
                </a:lnTo>
                <a:lnTo>
                  <a:pt x="4745" y="14186"/>
                </a:lnTo>
                <a:lnTo>
                  <a:pt x="4696" y="14283"/>
                </a:lnTo>
                <a:lnTo>
                  <a:pt x="4696" y="14381"/>
                </a:lnTo>
                <a:lnTo>
                  <a:pt x="4721" y="14429"/>
                </a:lnTo>
                <a:lnTo>
                  <a:pt x="4769" y="14454"/>
                </a:lnTo>
                <a:lnTo>
                  <a:pt x="4915" y="14575"/>
                </a:lnTo>
                <a:lnTo>
                  <a:pt x="5110" y="14624"/>
                </a:lnTo>
                <a:lnTo>
                  <a:pt x="5305" y="14673"/>
                </a:lnTo>
                <a:lnTo>
                  <a:pt x="5499" y="14697"/>
                </a:lnTo>
                <a:lnTo>
                  <a:pt x="6327" y="14697"/>
                </a:lnTo>
                <a:lnTo>
                  <a:pt x="6473" y="15378"/>
                </a:lnTo>
                <a:lnTo>
                  <a:pt x="6010" y="15403"/>
                </a:lnTo>
                <a:lnTo>
                  <a:pt x="5645" y="15403"/>
                </a:lnTo>
                <a:lnTo>
                  <a:pt x="5475" y="15427"/>
                </a:lnTo>
                <a:lnTo>
                  <a:pt x="5305" y="15500"/>
                </a:lnTo>
                <a:lnTo>
                  <a:pt x="5256" y="15549"/>
                </a:lnTo>
                <a:lnTo>
                  <a:pt x="5207" y="15597"/>
                </a:lnTo>
                <a:lnTo>
                  <a:pt x="5183" y="15670"/>
                </a:lnTo>
                <a:lnTo>
                  <a:pt x="5183" y="15743"/>
                </a:lnTo>
                <a:lnTo>
                  <a:pt x="5183" y="15816"/>
                </a:lnTo>
                <a:lnTo>
                  <a:pt x="5207" y="15889"/>
                </a:lnTo>
                <a:lnTo>
                  <a:pt x="5256" y="15938"/>
                </a:lnTo>
                <a:lnTo>
                  <a:pt x="5305" y="15987"/>
                </a:lnTo>
                <a:lnTo>
                  <a:pt x="5475" y="16035"/>
                </a:lnTo>
                <a:lnTo>
                  <a:pt x="5645" y="16060"/>
                </a:lnTo>
                <a:lnTo>
                  <a:pt x="6010" y="16084"/>
                </a:lnTo>
                <a:lnTo>
                  <a:pt x="6278" y="16108"/>
                </a:lnTo>
                <a:lnTo>
                  <a:pt x="6448" y="16108"/>
                </a:lnTo>
                <a:lnTo>
                  <a:pt x="6570" y="16084"/>
                </a:lnTo>
                <a:lnTo>
                  <a:pt x="6619" y="16400"/>
                </a:lnTo>
                <a:lnTo>
                  <a:pt x="6643" y="16692"/>
                </a:lnTo>
                <a:lnTo>
                  <a:pt x="6619" y="16838"/>
                </a:lnTo>
                <a:lnTo>
                  <a:pt x="6594" y="16960"/>
                </a:lnTo>
                <a:lnTo>
                  <a:pt x="6521" y="17057"/>
                </a:lnTo>
                <a:lnTo>
                  <a:pt x="6424" y="17130"/>
                </a:lnTo>
                <a:lnTo>
                  <a:pt x="6327" y="17179"/>
                </a:lnTo>
                <a:lnTo>
                  <a:pt x="6205" y="17228"/>
                </a:lnTo>
                <a:lnTo>
                  <a:pt x="5913" y="17252"/>
                </a:lnTo>
                <a:lnTo>
                  <a:pt x="5597" y="17228"/>
                </a:lnTo>
                <a:lnTo>
                  <a:pt x="5305" y="17203"/>
                </a:lnTo>
                <a:lnTo>
                  <a:pt x="4794" y="17130"/>
                </a:lnTo>
                <a:lnTo>
                  <a:pt x="4575" y="17155"/>
                </a:lnTo>
                <a:lnTo>
                  <a:pt x="4307" y="17179"/>
                </a:lnTo>
                <a:lnTo>
                  <a:pt x="4064" y="17203"/>
                </a:lnTo>
                <a:lnTo>
                  <a:pt x="3796" y="17228"/>
                </a:lnTo>
                <a:lnTo>
                  <a:pt x="3553" y="17228"/>
                </a:lnTo>
                <a:lnTo>
                  <a:pt x="3455" y="17203"/>
                </a:lnTo>
                <a:lnTo>
                  <a:pt x="3358" y="17155"/>
                </a:lnTo>
                <a:lnTo>
                  <a:pt x="3261" y="17106"/>
                </a:lnTo>
                <a:lnTo>
                  <a:pt x="3163" y="17033"/>
                </a:lnTo>
                <a:lnTo>
                  <a:pt x="3115" y="16936"/>
                </a:lnTo>
                <a:lnTo>
                  <a:pt x="3042" y="16790"/>
                </a:lnTo>
                <a:lnTo>
                  <a:pt x="2969" y="16571"/>
                </a:lnTo>
                <a:lnTo>
                  <a:pt x="2920" y="16327"/>
                </a:lnTo>
                <a:lnTo>
                  <a:pt x="2847" y="15816"/>
                </a:lnTo>
                <a:lnTo>
                  <a:pt x="2750" y="14819"/>
                </a:lnTo>
                <a:lnTo>
                  <a:pt x="2725" y="14308"/>
                </a:lnTo>
                <a:lnTo>
                  <a:pt x="2677" y="13797"/>
                </a:lnTo>
                <a:lnTo>
                  <a:pt x="2652" y="13286"/>
                </a:lnTo>
                <a:lnTo>
                  <a:pt x="2628" y="12775"/>
                </a:lnTo>
                <a:lnTo>
                  <a:pt x="2506" y="11923"/>
                </a:lnTo>
                <a:lnTo>
                  <a:pt x="2385" y="11047"/>
                </a:lnTo>
                <a:lnTo>
                  <a:pt x="2385" y="11047"/>
                </a:lnTo>
                <a:lnTo>
                  <a:pt x="2823" y="11072"/>
                </a:lnTo>
                <a:lnTo>
                  <a:pt x="3090" y="11072"/>
                </a:lnTo>
                <a:lnTo>
                  <a:pt x="3358" y="11047"/>
                </a:lnTo>
                <a:lnTo>
                  <a:pt x="3407" y="11047"/>
                </a:lnTo>
                <a:lnTo>
                  <a:pt x="3504" y="11023"/>
                </a:lnTo>
                <a:lnTo>
                  <a:pt x="4064" y="10974"/>
                </a:lnTo>
                <a:lnTo>
                  <a:pt x="4331" y="10974"/>
                </a:lnTo>
                <a:lnTo>
                  <a:pt x="4599" y="10999"/>
                </a:lnTo>
                <a:lnTo>
                  <a:pt x="4623" y="11023"/>
                </a:lnTo>
                <a:lnTo>
                  <a:pt x="4672" y="11072"/>
                </a:lnTo>
                <a:lnTo>
                  <a:pt x="4745" y="11096"/>
                </a:lnTo>
                <a:lnTo>
                  <a:pt x="4818" y="11072"/>
                </a:lnTo>
                <a:lnTo>
                  <a:pt x="4867" y="11023"/>
                </a:lnTo>
                <a:lnTo>
                  <a:pt x="4891" y="10974"/>
                </a:lnTo>
                <a:lnTo>
                  <a:pt x="5597" y="10950"/>
                </a:lnTo>
                <a:close/>
                <a:moveTo>
                  <a:pt x="16546" y="0"/>
                </a:moveTo>
                <a:lnTo>
                  <a:pt x="16400" y="49"/>
                </a:lnTo>
                <a:lnTo>
                  <a:pt x="16278" y="122"/>
                </a:lnTo>
                <a:lnTo>
                  <a:pt x="16157" y="195"/>
                </a:lnTo>
                <a:lnTo>
                  <a:pt x="16035" y="292"/>
                </a:lnTo>
                <a:lnTo>
                  <a:pt x="15962" y="414"/>
                </a:lnTo>
                <a:lnTo>
                  <a:pt x="15889" y="414"/>
                </a:lnTo>
                <a:lnTo>
                  <a:pt x="15840" y="438"/>
                </a:lnTo>
                <a:lnTo>
                  <a:pt x="15792" y="487"/>
                </a:lnTo>
                <a:lnTo>
                  <a:pt x="15768" y="560"/>
                </a:lnTo>
                <a:lnTo>
                  <a:pt x="15695" y="803"/>
                </a:lnTo>
                <a:lnTo>
                  <a:pt x="15670" y="1071"/>
                </a:lnTo>
                <a:lnTo>
                  <a:pt x="15597" y="1047"/>
                </a:lnTo>
                <a:lnTo>
                  <a:pt x="15524" y="1071"/>
                </a:lnTo>
                <a:lnTo>
                  <a:pt x="15451" y="1095"/>
                </a:lnTo>
                <a:lnTo>
                  <a:pt x="15403" y="1168"/>
                </a:lnTo>
                <a:lnTo>
                  <a:pt x="15354" y="1266"/>
                </a:lnTo>
                <a:lnTo>
                  <a:pt x="15281" y="1339"/>
                </a:lnTo>
                <a:lnTo>
                  <a:pt x="15111" y="1485"/>
                </a:lnTo>
                <a:lnTo>
                  <a:pt x="14770" y="1728"/>
                </a:lnTo>
                <a:lnTo>
                  <a:pt x="14283" y="2093"/>
                </a:lnTo>
                <a:lnTo>
                  <a:pt x="14040" y="2288"/>
                </a:lnTo>
                <a:lnTo>
                  <a:pt x="13772" y="2434"/>
                </a:lnTo>
                <a:lnTo>
                  <a:pt x="13018" y="2847"/>
                </a:lnTo>
                <a:lnTo>
                  <a:pt x="12264" y="3237"/>
                </a:lnTo>
                <a:lnTo>
                  <a:pt x="11485" y="3577"/>
                </a:lnTo>
                <a:lnTo>
                  <a:pt x="11071" y="3723"/>
                </a:lnTo>
                <a:lnTo>
                  <a:pt x="10682" y="3869"/>
                </a:lnTo>
                <a:lnTo>
                  <a:pt x="9830" y="4137"/>
                </a:lnTo>
                <a:lnTo>
                  <a:pt x="8979" y="4356"/>
                </a:lnTo>
                <a:lnTo>
                  <a:pt x="8103" y="4526"/>
                </a:lnTo>
                <a:lnTo>
                  <a:pt x="7665" y="4575"/>
                </a:lnTo>
                <a:lnTo>
                  <a:pt x="7227" y="4624"/>
                </a:lnTo>
                <a:lnTo>
                  <a:pt x="6570" y="4672"/>
                </a:lnTo>
                <a:lnTo>
                  <a:pt x="5913" y="4697"/>
                </a:lnTo>
                <a:lnTo>
                  <a:pt x="5256" y="4721"/>
                </a:lnTo>
                <a:lnTo>
                  <a:pt x="4623" y="4745"/>
                </a:lnTo>
                <a:lnTo>
                  <a:pt x="4429" y="4697"/>
                </a:lnTo>
                <a:lnTo>
                  <a:pt x="4234" y="4672"/>
                </a:lnTo>
                <a:lnTo>
                  <a:pt x="3869" y="4624"/>
                </a:lnTo>
                <a:lnTo>
                  <a:pt x="3480" y="4648"/>
                </a:lnTo>
                <a:lnTo>
                  <a:pt x="3090" y="4648"/>
                </a:lnTo>
                <a:lnTo>
                  <a:pt x="2652" y="4672"/>
                </a:lnTo>
                <a:lnTo>
                  <a:pt x="2214" y="4721"/>
                </a:lnTo>
                <a:lnTo>
                  <a:pt x="1995" y="4770"/>
                </a:lnTo>
                <a:lnTo>
                  <a:pt x="1801" y="4818"/>
                </a:lnTo>
                <a:lnTo>
                  <a:pt x="1582" y="4916"/>
                </a:lnTo>
                <a:lnTo>
                  <a:pt x="1387" y="5013"/>
                </a:lnTo>
                <a:lnTo>
                  <a:pt x="1192" y="5110"/>
                </a:lnTo>
                <a:lnTo>
                  <a:pt x="1046" y="5232"/>
                </a:lnTo>
                <a:lnTo>
                  <a:pt x="876" y="5378"/>
                </a:lnTo>
                <a:lnTo>
                  <a:pt x="754" y="5524"/>
                </a:lnTo>
                <a:lnTo>
                  <a:pt x="633" y="5670"/>
                </a:lnTo>
                <a:lnTo>
                  <a:pt x="535" y="5840"/>
                </a:lnTo>
                <a:lnTo>
                  <a:pt x="365" y="6205"/>
                </a:lnTo>
                <a:lnTo>
                  <a:pt x="243" y="6570"/>
                </a:lnTo>
                <a:lnTo>
                  <a:pt x="146" y="6959"/>
                </a:lnTo>
                <a:lnTo>
                  <a:pt x="73" y="7373"/>
                </a:lnTo>
                <a:lnTo>
                  <a:pt x="49" y="7762"/>
                </a:lnTo>
                <a:lnTo>
                  <a:pt x="0" y="8200"/>
                </a:lnTo>
                <a:lnTo>
                  <a:pt x="0" y="8614"/>
                </a:lnTo>
                <a:lnTo>
                  <a:pt x="49" y="9028"/>
                </a:lnTo>
                <a:lnTo>
                  <a:pt x="146" y="9417"/>
                </a:lnTo>
                <a:lnTo>
                  <a:pt x="195" y="9612"/>
                </a:lnTo>
                <a:lnTo>
                  <a:pt x="292" y="9806"/>
                </a:lnTo>
                <a:lnTo>
                  <a:pt x="389" y="9977"/>
                </a:lnTo>
                <a:lnTo>
                  <a:pt x="487" y="10147"/>
                </a:lnTo>
                <a:lnTo>
                  <a:pt x="633" y="10293"/>
                </a:lnTo>
                <a:lnTo>
                  <a:pt x="779" y="10439"/>
                </a:lnTo>
                <a:lnTo>
                  <a:pt x="949" y="10585"/>
                </a:lnTo>
                <a:lnTo>
                  <a:pt x="1144" y="10707"/>
                </a:lnTo>
                <a:lnTo>
                  <a:pt x="1363" y="10804"/>
                </a:lnTo>
                <a:lnTo>
                  <a:pt x="1582" y="10901"/>
                </a:lnTo>
                <a:lnTo>
                  <a:pt x="1825" y="10950"/>
                </a:lnTo>
                <a:lnTo>
                  <a:pt x="2068" y="10999"/>
                </a:lnTo>
                <a:lnTo>
                  <a:pt x="2044" y="11242"/>
                </a:lnTo>
                <a:lnTo>
                  <a:pt x="2020" y="11510"/>
                </a:lnTo>
                <a:lnTo>
                  <a:pt x="2044" y="11777"/>
                </a:lnTo>
                <a:lnTo>
                  <a:pt x="2068" y="12021"/>
                </a:lnTo>
                <a:lnTo>
                  <a:pt x="2166" y="12556"/>
                </a:lnTo>
                <a:lnTo>
                  <a:pt x="2190" y="12824"/>
                </a:lnTo>
                <a:lnTo>
                  <a:pt x="2214" y="13067"/>
                </a:lnTo>
                <a:lnTo>
                  <a:pt x="2287" y="14478"/>
                </a:lnTo>
                <a:lnTo>
                  <a:pt x="2336" y="15184"/>
                </a:lnTo>
                <a:lnTo>
                  <a:pt x="2409" y="15914"/>
                </a:lnTo>
                <a:lnTo>
                  <a:pt x="2458" y="16327"/>
                </a:lnTo>
                <a:lnTo>
                  <a:pt x="2506" y="16741"/>
                </a:lnTo>
                <a:lnTo>
                  <a:pt x="2555" y="16960"/>
                </a:lnTo>
                <a:lnTo>
                  <a:pt x="2628" y="17155"/>
                </a:lnTo>
                <a:lnTo>
                  <a:pt x="2725" y="17325"/>
                </a:lnTo>
                <a:lnTo>
                  <a:pt x="2871" y="17495"/>
                </a:lnTo>
                <a:lnTo>
                  <a:pt x="2993" y="17593"/>
                </a:lnTo>
                <a:lnTo>
                  <a:pt x="3090" y="17641"/>
                </a:lnTo>
                <a:lnTo>
                  <a:pt x="3212" y="17714"/>
                </a:lnTo>
                <a:lnTo>
                  <a:pt x="3334" y="17739"/>
                </a:lnTo>
                <a:lnTo>
                  <a:pt x="3601" y="17763"/>
                </a:lnTo>
                <a:lnTo>
                  <a:pt x="3893" y="17763"/>
                </a:lnTo>
                <a:lnTo>
                  <a:pt x="4429" y="17690"/>
                </a:lnTo>
                <a:lnTo>
                  <a:pt x="4696" y="17666"/>
                </a:lnTo>
                <a:lnTo>
                  <a:pt x="4964" y="17666"/>
                </a:lnTo>
                <a:lnTo>
                  <a:pt x="5475" y="17714"/>
                </a:lnTo>
                <a:lnTo>
                  <a:pt x="5743" y="17739"/>
                </a:lnTo>
                <a:lnTo>
                  <a:pt x="6010" y="17763"/>
                </a:lnTo>
                <a:lnTo>
                  <a:pt x="6278" y="17739"/>
                </a:lnTo>
                <a:lnTo>
                  <a:pt x="6521" y="17690"/>
                </a:lnTo>
                <a:lnTo>
                  <a:pt x="6619" y="17641"/>
                </a:lnTo>
                <a:lnTo>
                  <a:pt x="6740" y="17568"/>
                </a:lnTo>
                <a:lnTo>
                  <a:pt x="6838" y="17495"/>
                </a:lnTo>
                <a:lnTo>
                  <a:pt x="6935" y="17398"/>
                </a:lnTo>
                <a:lnTo>
                  <a:pt x="7008" y="17301"/>
                </a:lnTo>
                <a:lnTo>
                  <a:pt x="7057" y="17179"/>
                </a:lnTo>
                <a:lnTo>
                  <a:pt x="7130" y="16960"/>
                </a:lnTo>
                <a:lnTo>
                  <a:pt x="7154" y="16717"/>
                </a:lnTo>
                <a:lnTo>
                  <a:pt x="7154" y="16449"/>
                </a:lnTo>
                <a:lnTo>
                  <a:pt x="7130" y="16181"/>
                </a:lnTo>
                <a:lnTo>
                  <a:pt x="7081" y="15938"/>
                </a:lnTo>
                <a:lnTo>
                  <a:pt x="6984" y="15451"/>
                </a:lnTo>
                <a:lnTo>
                  <a:pt x="6886" y="14770"/>
                </a:lnTo>
                <a:lnTo>
                  <a:pt x="6765" y="14089"/>
                </a:lnTo>
                <a:lnTo>
                  <a:pt x="6497" y="12726"/>
                </a:lnTo>
                <a:lnTo>
                  <a:pt x="6351" y="12167"/>
                </a:lnTo>
                <a:lnTo>
                  <a:pt x="6302" y="11875"/>
                </a:lnTo>
                <a:lnTo>
                  <a:pt x="6254" y="11583"/>
                </a:lnTo>
                <a:lnTo>
                  <a:pt x="6229" y="11291"/>
                </a:lnTo>
                <a:lnTo>
                  <a:pt x="6205" y="11120"/>
                </a:lnTo>
                <a:lnTo>
                  <a:pt x="6181" y="10974"/>
                </a:lnTo>
                <a:lnTo>
                  <a:pt x="6789" y="11096"/>
                </a:lnTo>
                <a:lnTo>
                  <a:pt x="7397" y="11218"/>
                </a:lnTo>
                <a:lnTo>
                  <a:pt x="10341" y="11826"/>
                </a:lnTo>
                <a:lnTo>
                  <a:pt x="10560" y="11875"/>
                </a:lnTo>
                <a:lnTo>
                  <a:pt x="10755" y="11923"/>
                </a:lnTo>
                <a:lnTo>
                  <a:pt x="11169" y="12094"/>
                </a:lnTo>
                <a:lnTo>
                  <a:pt x="11972" y="12459"/>
                </a:lnTo>
                <a:lnTo>
                  <a:pt x="13456" y="13115"/>
                </a:lnTo>
                <a:lnTo>
                  <a:pt x="14040" y="13407"/>
                </a:lnTo>
                <a:lnTo>
                  <a:pt x="14332" y="13553"/>
                </a:lnTo>
                <a:lnTo>
                  <a:pt x="14624" y="13748"/>
                </a:lnTo>
                <a:lnTo>
                  <a:pt x="14892" y="13943"/>
                </a:lnTo>
                <a:lnTo>
                  <a:pt x="15135" y="14162"/>
                </a:lnTo>
                <a:lnTo>
                  <a:pt x="15354" y="14381"/>
                </a:lnTo>
                <a:lnTo>
                  <a:pt x="15549" y="14648"/>
                </a:lnTo>
                <a:lnTo>
                  <a:pt x="15622" y="14721"/>
                </a:lnTo>
                <a:lnTo>
                  <a:pt x="15622" y="14940"/>
                </a:lnTo>
                <a:lnTo>
                  <a:pt x="15646" y="15062"/>
                </a:lnTo>
                <a:lnTo>
                  <a:pt x="15695" y="15159"/>
                </a:lnTo>
                <a:lnTo>
                  <a:pt x="15792" y="15208"/>
                </a:lnTo>
                <a:lnTo>
                  <a:pt x="15889" y="15232"/>
                </a:lnTo>
                <a:lnTo>
                  <a:pt x="16084" y="15427"/>
                </a:lnTo>
                <a:lnTo>
                  <a:pt x="16205" y="15500"/>
                </a:lnTo>
                <a:lnTo>
                  <a:pt x="16303" y="15573"/>
                </a:lnTo>
                <a:lnTo>
                  <a:pt x="16449" y="15622"/>
                </a:lnTo>
                <a:lnTo>
                  <a:pt x="16570" y="15646"/>
                </a:lnTo>
                <a:lnTo>
                  <a:pt x="16716" y="15670"/>
                </a:lnTo>
                <a:lnTo>
                  <a:pt x="16862" y="15646"/>
                </a:lnTo>
                <a:lnTo>
                  <a:pt x="16984" y="15622"/>
                </a:lnTo>
                <a:lnTo>
                  <a:pt x="17081" y="15573"/>
                </a:lnTo>
                <a:lnTo>
                  <a:pt x="17179" y="15500"/>
                </a:lnTo>
                <a:lnTo>
                  <a:pt x="17276" y="15427"/>
                </a:lnTo>
                <a:lnTo>
                  <a:pt x="17349" y="15330"/>
                </a:lnTo>
                <a:lnTo>
                  <a:pt x="17398" y="15232"/>
                </a:lnTo>
                <a:lnTo>
                  <a:pt x="17495" y="14989"/>
                </a:lnTo>
                <a:lnTo>
                  <a:pt x="17568" y="14721"/>
                </a:lnTo>
                <a:lnTo>
                  <a:pt x="17617" y="14478"/>
                </a:lnTo>
                <a:lnTo>
                  <a:pt x="17690" y="14016"/>
                </a:lnTo>
                <a:lnTo>
                  <a:pt x="17714" y="13651"/>
                </a:lnTo>
                <a:lnTo>
                  <a:pt x="17738" y="13261"/>
                </a:lnTo>
                <a:lnTo>
                  <a:pt x="17763" y="12507"/>
                </a:lnTo>
                <a:lnTo>
                  <a:pt x="17714" y="10974"/>
                </a:lnTo>
                <a:lnTo>
                  <a:pt x="17714" y="10123"/>
                </a:lnTo>
                <a:lnTo>
                  <a:pt x="17860" y="10098"/>
                </a:lnTo>
                <a:lnTo>
                  <a:pt x="17982" y="10001"/>
                </a:lnTo>
                <a:lnTo>
                  <a:pt x="18128" y="9904"/>
                </a:lnTo>
                <a:lnTo>
                  <a:pt x="18249" y="9782"/>
                </a:lnTo>
                <a:lnTo>
                  <a:pt x="18493" y="9514"/>
                </a:lnTo>
                <a:lnTo>
                  <a:pt x="18687" y="9271"/>
                </a:lnTo>
                <a:lnTo>
                  <a:pt x="18785" y="9101"/>
                </a:lnTo>
                <a:lnTo>
                  <a:pt x="18858" y="8906"/>
                </a:lnTo>
                <a:lnTo>
                  <a:pt x="18906" y="8711"/>
                </a:lnTo>
                <a:lnTo>
                  <a:pt x="18931" y="8517"/>
                </a:lnTo>
                <a:lnTo>
                  <a:pt x="18955" y="8103"/>
                </a:lnTo>
                <a:lnTo>
                  <a:pt x="18955" y="7714"/>
                </a:lnTo>
                <a:lnTo>
                  <a:pt x="18931" y="7373"/>
                </a:lnTo>
                <a:lnTo>
                  <a:pt x="18858" y="7057"/>
                </a:lnTo>
                <a:lnTo>
                  <a:pt x="18760" y="6740"/>
                </a:lnTo>
                <a:lnTo>
                  <a:pt x="18614" y="6448"/>
                </a:lnTo>
                <a:lnTo>
                  <a:pt x="18541" y="6327"/>
                </a:lnTo>
                <a:lnTo>
                  <a:pt x="18420" y="6205"/>
                </a:lnTo>
                <a:lnTo>
                  <a:pt x="18322" y="6083"/>
                </a:lnTo>
                <a:lnTo>
                  <a:pt x="18201" y="5986"/>
                </a:lnTo>
                <a:lnTo>
                  <a:pt x="18055" y="5889"/>
                </a:lnTo>
                <a:lnTo>
                  <a:pt x="17909" y="5840"/>
                </a:lnTo>
                <a:lnTo>
                  <a:pt x="17763" y="5767"/>
                </a:lnTo>
                <a:lnTo>
                  <a:pt x="17592" y="5743"/>
                </a:lnTo>
                <a:lnTo>
                  <a:pt x="17568" y="4697"/>
                </a:lnTo>
                <a:lnTo>
                  <a:pt x="17592" y="3942"/>
                </a:lnTo>
                <a:lnTo>
                  <a:pt x="17617" y="3164"/>
                </a:lnTo>
                <a:lnTo>
                  <a:pt x="17641" y="2409"/>
                </a:lnTo>
                <a:lnTo>
                  <a:pt x="17641" y="1631"/>
                </a:lnTo>
                <a:lnTo>
                  <a:pt x="17617" y="1193"/>
                </a:lnTo>
                <a:lnTo>
                  <a:pt x="17592" y="949"/>
                </a:lnTo>
                <a:lnTo>
                  <a:pt x="17519" y="730"/>
                </a:lnTo>
                <a:lnTo>
                  <a:pt x="17446" y="511"/>
                </a:lnTo>
                <a:lnTo>
                  <a:pt x="17325" y="317"/>
                </a:lnTo>
                <a:lnTo>
                  <a:pt x="17252" y="219"/>
                </a:lnTo>
                <a:lnTo>
                  <a:pt x="17179" y="146"/>
                </a:lnTo>
                <a:lnTo>
                  <a:pt x="17081" y="98"/>
                </a:lnTo>
                <a:lnTo>
                  <a:pt x="16984" y="49"/>
                </a:lnTo>
                <a:lnTo>
                  <a:pt x="1683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4" name="Google Shape;2464;p49"/>
          <p:cNvSpPr/>
          <p:nvPr/>
        </p:nvSpPr>
        <p:spPr>
          <a:xfrm>
            <a:off x="1294953" y="2097511"/>
            <a:ext cx="253981" cy="277302"/>
          </a:xfrm>
          <a:custGeom>
            <a:avLst/>
            <a:gdLst/>
            <a:ahLst/>
            <a:cxnLst/>
            <a:rect l="l" t="t" r="r" b="b"/>
            <a:pathLst>
              <a:path w="14844" h="16207" extrusionOk="0">
                <a:moveTo>
                  <a:pt x="7836" y="2337"/>
                </a:moveTo>
                <a:lnTo>
                  <a:pt x="7519" y="2385"/>
                </a:lnTo>
                <a:lnTo>
                  <a:pt x="7081" y="2410"/>
                </a:lnTo>
                <a:lnTo>
                  <a:pt x="6619" y="2434"/>
                </a:lnTo>
                <a:lnTo>
                  <a:pt x="6327" y="2434"/>
                </a:lnTo>
                <a:lnTo>
                  <a:pt x="6181" y="2458"/>
                </a:lnTo>
                <a:lnTo>
                  <a:pt x="6035" y="2507"/>
                </a:lnTo>
                <a:lnTo>
                  <a:pt x="5986" y="2556"/>
                </a:lnTo>
                <a:lnTo>
                  <a:pt x="5962" y="2604"/>
                </a:lnTo>
                <a:lnTo>
                  <a:pt x="5962" y="2653"/>
                </a:lnTo>
                <a:lnTo>
                  <a:pt x="5962" y="2726"/>
                </a:lnTo>
                <a:lnTo>
                  <a:pt x="6059" y="2848"/>
                </a:lnTo>
                <a:lnTo>
                  <a:pt x="6181" y="2921"/>
                </a:lnTo>
                <a:lnTo>
                  <a:pt x="6303" y="2969"/>
                </a:lnTo>
                <a:lnTo>
                  <a:pt x="6449" y="3018"/>
                </a:lnTo>
                <a:lnTo>
                  <a:pt x="7057" y="3018"/>
                </a:lnTo>
                <a:lnTo>
                  <a:pt x="7519" y="2994"/>
                </a:lnTo>
                <a:lnTo>
                  <a:pt x="7957" y="2945"/>
                </a:lnTo>
                <a:lnTo>
                  <a:pt x="8152" y="2945"/>
                </a:lnTo>
                <a:lnTo>
                  <a:pt x="8347" y="2969"/>
                </a:lnTo>
                <a:lnTo>
                  <a:pt x="8833" y="2969"/>
                </a:lnTo>
                <a:lnTo>
                  <a:pt x="8906" y="2921"/>
                </a:lnTo>
                <a:lnTo>
                  <a:pt x="8955" y="2848"/>
                </a:lnTo>
                <a:lnTo>
                  <a:pt x="8979" y="2775"/>
                </a:lnTo>
                <a:lnTo>
                  <a:pt x="9003" y="2702"/>
                </a:lnTo>
                <a:lnTo>
                  <a:pt x="8979" y="2629"/>
                </a:lnTo>
                <a:lnTo>
                  <a:pt x="8930" y="2556"/>
                </a:lnTo>
                <a:lnTo>
                  <a:pt x="8857" y="2483"/>
                </a:lnTo>
                <a:lnTo>
                  <a:pt x="8711" y="2410"/>
                </a:lnTo>
                <a:lnTo>
                  <a:pt x="8566" y="2361"/>
                </a:lnTo>
                <a:lnTo>
                  <a:pt x="8395" y="2337"/>
                </a:lnTo>
                <a:close/>
                <a:moveTo>
                  <a:pt x="7130" y="5768"/>
                </a:moveTo>
                <a:lnTo>
                  <a:pt x="7154" y="5792"/>
                </a:lnTo>
                <a:lnTo>
                  <a:pt x="7179" y="5816"/>
                </a:lnTo>
                <a:lnTo>
                  <a:pt x="7203" y="5841"/>
                </a:lnTo>
                <a:lnTo>
                  <a:pt x="7227" y="5889"/>
                </a:lnTo>
                <a:lnTo>
                  <a:pt x="7227" y="5987"/>
                </a:lnTo>
                <a:lnTo>
                  <a:pt x="7203" y="6084"/>
                </a:lnTo>
                <a:lnTo>
                  <a:pt x="7179" y="6157"/>
                </a:lnTo>
                <a:lnTo>
                  <a:pt x="7106" y="6206"/>
                </a:lnTo>
                <a:lnTo>
                  <a:pt x="6960" y="6254"/>
                </a:lnTo>
                <a:lnTo>
                  <a:pt x="6814" y="6230"/>
                </a:lnTo>
                <a:lnTo>
                  <a:pt x="6741" y="6206"/>
                </a:lnTo>
                <a:lnTo>
                  <a:pt x="6692" y="6157"/>
                </a:lnTo>
                <a:lnTo>
                  <a:pt x="6668" y="6084"/>
                </a:lnTo>
                <a:lnTo>
                  <a:pt x="6643" y="6011"/>
                </a:lnTo>
                <a:lnTo>
                  <a:pt x="6668" y="5938"/>
                </a:lnTo>
                <a:lnTo>
                  <a:pt x="6692" y="5865"/>
                </a:lnTo>
                <a:lnTo>
                  <a:pt x="6741" y="5816"/>
                </a:lnTo>
                <a:lnTo>
                  <a:pt x="6789" y="5768"/>
                </a:lnTo>
                <a:lnTo>
                  <a:pt x="6838" y="5816"/>
                </a:lnTo>
                <a:lnTo>
                  <a:pt x="6911" y="5841"/>
                </a:lnTo>
                <a:lnTo>
                  <a:pt x="7008" y="5816"/>
                </a:lnTo>
                <a:lnTo>
                  <a:pt x="7081" y="5816"/>
                </a:lnTo>
                <a:lnTo>
                  <a:pt x="7130" y="5768"/>
                </a:lnTo>
                <a:close/>
                <a:moveTo>
                  <a:pt x="6911" y="5232"/>
                </a:moveTo>
                <a:lnTo>
                  <a:pt x="6741" y="5257"/>
                </a:lnTo>
                <a:lnTo>
                  <a:pt x="6595" y="5305"/>
                </a:lnTo>
                <a:lnTo>
                  <a:pt x="6473" y="5427"/>
                </a:lnTo>
                <a:lnTo>
                  <a:pt x="6351" y="5549"/>
                </a:lnTo>
                <a:lnTo>
                  <a:pt x="6254" y="5695"/>
                </a:lnTo>
                <a:lnTo>
                  <a:pt x="6181" y="5865"/>
                </a:lnTo>
                <a:lnTo>
                  <a:pt x="6157" y="6011"/>
                </a:lnTo>
                <a:lnTo>
                  <a:pt x="6157" y="6108"/>
                </a:lnTo>
                <a:lnTo>
                  <a:pt x="6157" y="6206"/>
                </a:lnTo>
                <a:lnTo>
                  <a:pt x="6181" y="6303"/>
                </a:lnTo>
                <a:lnTo>
                  <a:pt x="6230" y="6376"/>
                </a:lnTo>
                <a:lnTo>
                  <a:pt x="6351" y="6522"/>
                </a:lnTo>
                <a:lnTo>
                  <a:pt x="6497" y="6644"/>
                </a:lnTo>
                <a:lnTo>
                  <a:pt x="6668" y="6717"/>
                </a:lnTo>
                <a:lnTo>
                  <a:pt x="6862" y="6741"/>
                </a:lnTo>
                <a:lnTo>
                  <a:pt x="7057" y="6741"/>
                </a:lnTo>
                <a:lnTo>
                  <a:pt x="7252" y="6692"/>
                </a:lnTo>
                <a:lnTo>
                  <a:pt x="7373" y="6644"/>
                </a:lnTo>
                <a:lnTo>
                  <a:pt x="7495" y="6546"/>
                </a:lnTo>
                <a:lnTo>
                  <a:pt x="7592" y="6449"/>
                </a:lnTo>
                <a:lnTo>
                  <a:pt x="7665" y="6327"/>
                </a:lnTo>
                <a:lnTo>
                  <a:pt x="7714" y="6181"/>
                </a:lnTo>
                <a:lnTo>
                  <a:pt x="7738" y="6035"/>
                </a:lnTo>
                <a:lnTo>
                  <a:pt x="7738" y="5889"/>
                </a:lnTo>
                <a:lnTo>
                  <a:pt x="7714" y="5743"/>
                </a:lnTo>
                <a:lnTo>
                  <a:pt x="7665" y="5622"/>
                </a:lnTo>
                <a:lnTo>
                  <a:pt x="7617" y="5524"/>
                </a:lnTo>
                <a:lnTo>
                  <a:pt x="7544" y="5451"/>
                </a:lnTo>
                <a:lnTo>
                  <a:pt x="7471" y="5378"/>
                </a:lnTo>
                <a:lnTo>
                  <a:pt x="7373" y="5330"/>
                </a:lnTo>
                <a:lnTo>
                  <a:pt x="7276" y="5281"/>
                </a:lnTo>
                <a:lnTo>
                  <a:pt x="7081" y="5281"/>
                </a:lnTo>
                <a:lnTo>
                  <a:pt x="6984" y="5257"/>
                </a:lnTo>
                <a:lnTo>
                  <a:pt x="6911" y="5232"/>
                </a:lnTo>
                <a:close/>
                <a:moveTo>
                  <a:pt x="7982" y="7276"/>
                </a:moveTo>
                <a:lnTo>
                  <a:pt x="7884" y="7301"/>
                </a:lnTo>
                <a:lnTo>
                  <a:pt x="7787" y="7325"/>
                </a:lnTo>
                <a:lnTo>
                  <a:pt x="7738" y="7374"/>
                </a:lnTo>
                <a:lnTo>
                  <a:pt x="7617" y="7495"/>
                </a:lnTo>
                <a:lnTo>
                  <a:pt x="7568" y="7617"/>
                </a:lnTo>
                <a:lnTo>
                  <a:pt x="7544" y="7739"/>
                </a:lnTo>
                <a:lnTo>
                  <a:pt x="7568" y="7885"/>
                </a:lnTo>
                <a:lnTo>
                  <a:pt x="7617" y="8006"/>
                </a:lnTo>
                <a:lnTo>
                  <a:pt x="7665" y="8104"/>
                </a:lnTo>
                <a:lnTo>
                  <a:pt x="7714" y="8177"/>
                </a:lnTo>
                <a:lnTo>
                  <a:pt x="7860" y="8250"/>
                </a:lnTo>
                <a:lnTo>
                  <a:pt x="8030" y="8298"/>
                </a:lnTo>
                <a:lnTo>
                  <a:pt x="8103" y="8298"/>
                </a:lnTo>
                <a:lnTo>
                  <a:pt x="8176" y="8274"/>
                </a:lnTo>
                <a:lnTo>
                  <a:pt x="8298" y="8225"/>
                </a:lnTo>
                <a:lnTo>
                  <a:pt x="8444" y="8104"/>
                </a:lnTo>
                <a:lnTo>
                  <a:pt x="8566" y="7958"/>
                </a:lnTo>
                <a:lnTo>
                  <a:pt x="8590" y="7885"/>
                </a:lnTo>
                <a:lnTo>
                  <a:pt x="8590" y="7812"/>
                </a:lnTo>
                <a:lnTo>
                  <a:pt x="8590" y="7739"/>
                </a:lnTo>
                <a:lnTo>
                  <a:pt x="8566" y="7666"/>
                </a:lnTo>
                <a:lnTo>
                  <a:pt x="8468" y="7520"/>
                </a:lnTo>
                <a:lnTo>
                  <a:pt x="8347" y="7422"/>
                </a:lnTo>
                <a:lnTo>
                  <a:pt x="8225" y="7398"/>
                </a:lnTo>
                <a:lnTo>
                  <a:pt x="8152" y="7325"/>
                </a:lnTo>
                <a:lnTo>
                  <a:pt x="8079" y="7301"/>
                </a:lnTo>
                <a:lnTo>
                  <a:pt x="7982" y="7276"/>
                </a:lnTo>
                <a:close/>
                <a:moveTo>
                  <a:pt x="5889" y="488"/>
                </a:moveTo>
                <a:lnTo>
                  <a:pt x="6205" y="512"/>
                </a:lnTo>
                <a:lnTo>
                  <a:pt x="6716" y="561"/>
                </a:lnTo>
                <a:lnTo>
                  <a:pt x="7373" y="609"/>
                </a:lnTo>
                <a:lnTo>
                  <a:pt x="8055" y="634"/>
                </a:lnTo>
                <a:lnTo>
                  <a:pt x="8736" y="634"/>
                </a:lnTo>
                <a:lnTo>
                  <a:pt x="9393" y="682"/>
                </a:lnTo>
                <a:lnTo>
                  <a:pt x="9587" y="707"/>
                </a:lnTo>
                <a:lnTo>
                  <a:pt x="9782" y="731"/>
                </a:lnTo>
                <a:lnTo>
                  <a:pt x="10001" y="804"/>
                </a:lnTo>
                <a:lnTo>
                  <a:pt x="10196" y="877"/>
                </a:lnTo>
                <a:lnTo>
                  <a:pt x="10366" y="974"/>
                </a:lnTo>
                <a:lnTo>
                  <a:pt x="10439" y="1047"/>
                </a:lnTo>
                <a:lnTo>
                  <a:pt x="10512" y="1120"/>
                </a:lnTo>
                <a:lnTo>
                  <a:pt x="10536" y="1193"/>
                </a:lnTo>
                <a:lnTo>
                  <a:pt x="10585" y="1291"/>
                </a:lnTo>
                <a:lnTo>
                  <a:pt x="10585" y="1388"/>
                </a:lnTo>
                <a:lnTo>
                  <a:pt x="10585" y="1485"/>
                </a:lnTo>
                <a:lnTo>
                  <a:pt x="10536" y="1631"/>
                </a:lnTo>
                <a:lnTo>
                  <a:pt x="10439" y="1777"/>
                </a:lnTo>
                <a:lnTo>
                  <a:pt x="10317" y="1923"/>
                </a:lnTo>
                <a:lnTo>
                  <a:pt x="10196" y="2045"/>
                </a:lnTo>
                <a:lnTo>
                  <a:pt x="9904" y="2288"/>
                </a:lnTo>
                <a:lnTo>
                  <a:pt x="9660" y="2507"/>
                </a:lnTo>
                <a:lnTo>
                  <a:pt x="9587" y="2604"/>
                </a:lnTo>
                <a:lnTo>
                  <a:pt x="9587" y="2677"/>
                </a:lnTo>
                <a:lnTo>
                  <a:pt x="9587" y="2775"/>
                </a:lnTo>
                <a:lnTo>
                  <a:pt x="9636" y="2848"/>
                </a:lnTo>
                <a:lnTo>
                  <a:pt x="9587" y="3091"/>
                </a:lnTo>
                <a:lnTo>
                  <a:pt x="9563" y="3334"/>
                </a:lnTo>
                <a:lnTo>
                  <a:pt x="9563" y="3845"/>
                </a:lnTo>
                <a:lnTo>
                  <a:pt x="9587" y="4381"/>
                </a:lnTo>
                <a:lnTo>
                  <a:pt x="9612" y="4867"/>
                </a:lnTo>
                <a:lnTo>
                  <a:pt x="9612" y="5816"/>
                </a:lnTo>
                <a:lnTo>
                  <a:pt x="9612" y="6060"/>
                </a:lnTo>
                <a:lnTo>
                  <a:pt x="9563" y="6303"/>
                </a:lnTo>
                <a:lnTo>
                  <a:pt x="9563" y="6546"/>
                </a:lnTo>
                <a:lnTo>
                  <a:pt x="9587" y="6765"/>
                </a:lnTo>
                <a:lnTo>
                  <a:pt x="9612" y="6838"/>
                </a:lnTo>
                <a:lnTo>
                  <a:pt x="9660" y="6887"/>
                </a:lnTo>
                <a:lnTo>
                  <a:pt x="9660" y="6936"/>
                </a:lnTo>
                <a:lnTo>
                  <a:pt x="9685" y="6984"/>
                </a:lnTo>
                <a:lnTo>
                  <a:pt x="10269" y="7787"/>
                </a:lnTo>
                <a:lnTo>
                  <a:pt x="10828" y="8639"/>
                </a:lnTo>
                <a:lnTo>
                  <a:pt x="10512" y="8615"/>
                </a:lnTo>
                <a:lnTo>
                  <a:pt x="10171" y="8639"/>
                </a:lnTo>
                <a:lnTo>
                  <a:pt x="9514" y="8663"/>
                </a:lnTo>
                <a:lnTo>
                  <a:pt x="8395" y="8688"/>
                </a:lnTo>
                <a:lnTo>
                  <a:pt x="7300" y="8712"/>
                </a:lnTo>
                <a:lnTo>
                  <a:pt x="6765" y="8736"/>
                </a:lnTo>
                <a:lnTo>
                  <a:pt x="6254" y="8736"/>
                </a:lnTo>
                <a:lnTo>
                  <a:pt x="5208" y="8712"/>
                </a:lnTo>
                <a:lnTo>
                  <a:pt x="4599" y="8712"/>
                </a:lnTo>
                <a:lnTo>
                  <a:pt x="4283" y="8736"/>
                </a:lnTo>
                <a:lnTo>
                  <a:pt x="4137" y="8761"/>
                </a:lnTo>
                <a:lnTo>
                  <a:pt x="3991" y="8809"/>
                </a:lnTo>
                <a:lnTo>
                  <a:pt x="4599" y="8006"/>
                </a:lnTo>
                <a:lnTo>
                  <a:pt x="4940" y="7520"/>
                </a:lnTo>
                <a:lnTo>
                  <a:pt x="5135" y="7276"/>
                </a:lnTo>
                <a:lnTo>
                  <a:pt x="5305" y="7082"/>
                </a:lnTo>
                <a:lnTo>
                  <a:pt x="5354" y="7009"/>
                </a:lnTo>
                <a:lnTo>
                  <a:pt x="5378" y="6911"/>
                </a:lnTo>
                <a:lnTo>
                  <a:pt x="5354" y="6838"/>
                </a:lnTo>
                <a:lnTo>
                  <a:pt x="5329" y="6741"/>
                </a:lnTo>
                <a:lnTo>
                  <a:pt x="5329" y="6717"/>
                </a:lnTo>
                <a:lnTo>
                  <a:pt x="5354" y="6084"/>
                </a:lnTo>
                <a:lnTo>
                  <a:pt x="5354" y="5451"/>
                </a:lnTo>
                <a:lnTo>
                  <a:pt x="5354" y="4794"/>
                </a:lnTo>
                <a:lnTo>
                  <a:pt x="5378" y="4162"/>
                </a:lnTo>
                <a:lnTo>
                  <a:pt x="5402" y="3821"/>
                </a:lnTo>
                <a:lnTo>
                  <a:pt x="5427" y="3432"/>
                </a:lnTo>
                <a:lnTo>
                  <a:pt x="5402" y="3237"/>
                </a:lnTo>
                <a:lnTo>
                  <a:pt x="5378" y="3042"/>
                </a:lnTo>
                <a:lnTo>
                  <a:pt x="5329" y="2872"/>
                </a:lnTo>
                <a:lnTo>
                  <a:pt x="5256" y="2726"/>
                </a:lnTo>
                <a:lnTo>
                  <a:pt x="5256" y="2653"/>
                </a:lnTo>
                <a:lnTo>
                  <a:pt x="5256" y="2604"/>
                </a:lnTo>
                <a:lnTo>
                  <a:pt x="5232" y="2556"/>
                </a:lnTo>
                <a:lnTo>
                  <a:pt x="5183" y="2507"/>
                </a:lnTo>
                <a:lnTo>
                  <a:pt x="4989" y="2385"/>
                </a:lnTo>
                <a:lnTo>
                  <a:pt x="4794" y="2215"/>
                </a:lnTo>
                <a:lnTo>
                  <a:pt x="4648" y="1996"/>
                </a:lnTo>
                <a:lnTo>
                  <a:pt x="4502" y="1777"/>
                </a:lnTo>
                <a:lnTo>
                  <a:pt x="4405" y="1534"/>
                </a:lnTo>
                <a:lnTo>
                  <a:pt x="4380" y="1412"/>
                </a:lnTo>
                <a:lnTo>
                  <a:pt x="4380" y="1291"/>
                </a:lnTo>
                <a:lnTo>
                  <a:pt x="4380" y="1169"/>
                </a:lnTo>
                <a:lnTo>
                  <a:pt x="4429" y="1047"/>
                </a:lnTo>
                <a:lnTo>
                  <a:pt x="4478" y="926"/>
                </a:lnTo>
                <a:lnTo>
                  <a:pt x="4551" y="828"/>
                </a:lnTo>
                <a:lnTo>
                  <a:pt x="4624" y="755"/>
                </a:lnTo>
                <a:lnTo>
                  <a:pt x="4721" y="682"/>
                </a:lnTo>
                <a:lnTo>
                  <a:pt x="4843" y="609"/>
                </a:lnTo>
                <a:lnTo>
                  <a:pt x="4989" y="561"/>
                </a:lnTo>
                <a:lnTo>
                  <a:pt x="5256" y="512"/>
                </a:lnTo>
                <a:lnTo>
                  <a:pt x="5573" y="488"/>
                </a:lnTo>
                <a:close/>
                <a:moveTo>
                  <a:pt x="7446" y="9199"/>
                </a:moveTo>
                <a:lnTo>
                  <a:pt x="7106" y="9612"/>
                </a:lnTo>
                <a:lnTo>
                  <a:pt x="7033" y="9588"/>
                </a:lnTo>
                <a:lnTo>
                  <a:pt x="6960" y="9563"/>
                </a:lnTo>
                <a:lnTo>
                  <a:pt x="6789" y="9563"/>
                </a:lnTo>
                <a:lnTo>
                  <a:pt x="6595" y="9588"/>
                </a:lnTo>
                <a:lnTo>
                  <a:pt x="6424" y="9636"/>
                </a:lnTo>
                <a:lnTo>
                  <a:pt x="6595" y="9466"/>
                </a:lnTo>
                <a:lnTo>
                  <a:pt x="6643" y="9369"/>
                </a:lnTo>
                <a:lnTo>
                  <a:pt x="6692" y="9272"/>
                </a:lnTo>
                <a:lnTo>
                  <a:pt x="6692" y="9223"/>
                </a:lnTo>
                <a:lnTo>
                  <a:pt x="7300" y="9199"/>
                </a:lnTo>
                <a:close/>
                <a:moveTo>
                  <a:pt x="8566" y="9174"/>
                </a:moveTo>
                <a:lnTo>
                  <a:pt x="8347" y="9418"/>
                </a:lnTo>
                <a:lnTo>
                  <a:pt x="8176" y="9661"/>
                </a:lnTo>
                <a:lnTo>
                  <a:pt x="7860" y="10196"/>
                </a:lnTo>
                <a:lnTo>
                  <a:pt x="7836" y="10147"/>
                </a:lnTo>
                <a:lnTo>
                  <a:pt x="7787" y="10050"/>
                </a:lnTo>
                <a:lnTo>
                  <a:pt x="7714" y="9953"/>
                </a:lnTo>
                <a:lnTo>
                  <a:pt x="7617" y="9855"/>
                </a:lnTo>
                <a:lnTo>
                  <a:pt x="7519" y="9782"/>
                </a:lnTo>
                <a:lnTo>
                  <a:pt x="7982" y="9223"/>
                </a:lnTo>
                <a:lnTo>
                  <a:pt x="8030" y="9174"/>
                </a:lnTo>
                <a:close/>
                <a:moveTo>
                  <a:pt x="6765" y="10099"/>
                </a:moveTo>
                <a:lnTo>
                  <a:pt x="6935" y="10172"/>
                </a:lnTo>
                <a:lnTo>
                  <a:pt x="7081" y="10220"/>
                </a:lnTo>
                <a:lnTo>
                  <a:pt x="7227" y="10293"/>
                </a:lnTo>
                <a:lnTo>
                  <a:pt x="7276" y="10366"/>
                </a:lnTo>
                <a:lnTo>
                  <a:pt x="7325" y="10439"/>
                </a:lnTo>
                <a:lnTo>
                  <a:pt x="7373" y="10610"/>
                </a:lnTo>
                <a:lnTo>
                  <a:pt x="7398" y="10780"/>
                </a:lnTo>
                <a:lnTo>
                  <a:pt x="7373" y="10950"/>
                </a:lnTo>
                <a:lnTo>
                  <a:pt x="7325" y="11121"/>
                </a:lnTo>
                <a:lnTo>
                  <a:pt x="7300" y="11242"/>
                </a:lnTo>
                <a:lnTo>
                  <a:pt x="7227" y="11340"/>
                </a:lnTo>
                <a:lnTo>
                  <a:pt x="7154" y="11413"/>
                </a:lnTo>
                <a:lnTo>
                  <a:pt x="7081" y="11510"/>
                </a:lnTo>
                <a:lnTo>
                  <a:pt x="6984" y="11559"/>
                </a:lnTo>
                <a:lnTo>
                  <a:pt x="6887" y="11607"/>
                </a:lnTo>
                <a:lnTo>
                  <a:pt x="6692" y="11680"/>
                </a:lnTo>
                <a:lnTo>
                  <a:pt x="6351" y="11680"/>
                </a:lnTo>
                <a:lnTo>
                  <a:pt x="6254" y="11632"/>
                </a:lnTo>
                <a:lnTo>
                  <a:pt x="6157" y="11607"/>
                </a:lnTo>
                <a:lnTo>
                  <a:pt x="6059" y="11534"/>
                </a:lnTo>
                <a:lnTo>
                  <a:pt x="5986" y="11461"/>
                </a:lnTo>
                <a:lnTo>
                  <a:pt x="5913" y="11364"/>
                </a:lnTo>
                <a:lnTo>
                  <a:pt x="5840" y="11218"/>
                </a:lnTo>
                <a:lnTo>
                  <a:pt x="5816" y="11096"/>
                </a:lnTo>
                <a:lnTo>
                  <a:pt x="5816" y="10950"/>
                </a:lnTo>
                <a:lnTo>
                  <a:pt x="5840" y="10829"/>
                </a:lnTo>
                <a:lnTo>
                  <a:pt x="5889" y="10683"/>
                </a:lnTo>
                <a:lnTo>
                  <a:pt x="5986" y="10585"/>
                </a:lnTo>
                <a:lnTo>
                  <a:pt x="6084" y="10464"/>
                </a:lnTo>
                <a:lnTo>
                  <a:pt x="6181" y="10366"/>
                </a:lnTo>
                <a:lnTo>
                  <a:pt x="6424" y="10220"/>
                </a:lnTo>
                <a:lnTo>
                  <a:pt x="6668" y="10123"/>
                </a:lnTo>
                <a:lnTo>
                  <a:pt x="6741" y="10099"/>
                </a:lnTo>
                <a:close/>
                <a:moveTo>
                  <a:pt x="10926" y="9174"/>
                </a:moveTo>
                <a:lnTo>
                  <a:pt x="10707" y="9539"/>
                </a:lnTo>
                <a:lnTo>
                  <a:pt x="10536" y="9855"/>
                </a:lnTo>
                <a:lnTo>
                  <a:pt x="10244" y="10366"/>
                </a:lnTo>
                <a:lnTo>
                  <a:pt x="9977" y="10877"/>
                </a:lnTo>
                <a:lnTo>
                  <a:pt x="9685" y="11388"/>
                </a:lnTo>
                <a:lnTo>
                  <a:pt x="9393" y="11899"/>
                </a:lnTo>
                <a:lnTo>
                  <a:pt x="9271" y="12118"/>
                </a:lnTo>
                <a:lnTo>
                  <a:pt x="9174" y="12021"/>
                </a:lnTo>
                <a:lnTo>
                  <a:pt x="9101" y="11948"/>
                </a:lnTo>
                <a:lnTo>
                  <a:pt x="8979" y="11899"/>
                </a:lnTo>
                <a:lnTo>
                  <a:pt x="8882" y="11875"/>
                </a:lnTo>
                <a:lnTo>
                  <a:pt x="8760" y="11851"/>
                </a:lnTo>
                <a:lnTo>
                  <a:pt x="8639" y="11851"/>
                </a:lnTo>
                <a:lnTo>
                  <a:pt x="8517" y="11875"/>
                </a:lnTo>
                <a:lnTo>
                  <a:pt x="8420" y="11924"/>
                </a:lnTo>
                <a:lnTo>
                  <a:pt x="8420" y="11924"/>
                </a:lnTo>
                <a:lnTo>
                  <a:pt x="8857" y="11218"/>
                </a:lnTo>
                <a:lnTo>
                  <a:pt x="9320" y="10512"/>
                </a:lnTo>
                <a:lnTo>
                  <a:pt x="9806" y="9831"/>
                </a:lnTo>
                <a:lnTo>
                  <a:pt x="10050" y="9515"/>
                </a:lnTo>
                <a:lnTo>
                  <a:pt x="10317" y="9199"/>
                </a:lnTo>
                <a:lnTo>
                  <a:pt x="10634" y="9199"/>
                </a:lnTo>
                <a:lnTo>
                  <a:pt x="10926" y="9174"/>
                </a:lnTo>
                <a:close/>
                <a:moveTo>
                  <a:pt x="8809" y="12386"/>
                </a:moveTo>
                <a:lnTo>
                  <a:pt x="8833" y="12410"/>
                </a:lnTo>
                <a:lnTo>
                  <a:pt x="8857" y="12459"/>
                </a:lnTo>
                <a:lnTo>
                  <a:pt x="8882" y="12508"/>
                </a:lnTo>
                <a:lnTo>
                  <a:pt x="8882" y="12581"/>
                </a:lnTo>
                <a:lnTo>
                  <a:pt x="8906" y="12654"/>
                </a:lnTo>
                <a:lnTo>
                  <a:pt x="8906" y="12751"/>
                </a:lnTo>
                <a:lnTo>
                  <a:pt x="8882" y="12800"/>
                </a:lnTo>
                <a:lnTo>
                  <a:pt x="8857" y="12897"/>
                </a:lnTo>
                <a:lnTo>
                  <a:pt x="8857" y="12970"/>
                </a:lnTo>
                <a:lnTo>
                  <a:pt x="8809" y="13043"/>
                </a:lnTo>
                <a:lnTo>
                  <a:pt x="8784" y="13092"/>
                </a:lnTo>
                <a:lnTo>
                  <a:pt x="8736" y="13116"/>
                </a:lnTo>
                <a:lnTo>
                  <a:pt x="8711" y="13140"/>
                </a:lnTo>
                <a:lnTo>
                  <a:pt x="8687" y="13140"/>
                </a:lnTo>
                <a:lnTo>
                  <a:pt x="8614" y="13116"/>
                </a:lnTo>
                <a:lnTo>
                  <a:pt x="8517" y="13067"/>
                </a:lnTo>
                <a:lnTo>
                  <a:pt x="8444" y="12970"/>
                </a:lnTo>
                <a:lnTo>
                  <a:pt x="8395" y="12873"/>
                </a:lnTo>
                <a:lnTo>
                  <a:pt x="8395" y="12751"/>
                </a:lnTo>
                <a:lnTo>
                  <a:pt x="8420" y="12629"/>
                </a:lnTo>
                <a:lnTo>
                  <a:pt x="8444" y="12508"/>
                </a:lnTo>
                <a:lnTo>
                  <a:pt x="8614" y="12410"/>
                </a:lnTo>
                <a:lnTo>
                  <a:pt x="8760" y="12386"/>
                </a:lnTo>
                <a:close/>
                <a:moveTo>
                  <a:pt x="7884" y="12702"/>
                </a:moveTo>
                <a:lnTo>
                  <a:pt x="7884" y="12897"/>
                </a:lnTo>
                <a:lnTo>
                  <a:pt x="7909" y="13067"/>
                </a:lnTo>
                <a:lnTo>
                  <a:pt x="7957" y="13189"/>
                </a:lnTo>
                <a:lnTo>
                  <a:pt x="8030" y="13311"/>
                </a:lnTo>
                <a:lnTo>
                  <a:pt x="8128" y="13408"/>
                </a:lnTo>
                <a:lnTo>
                  <a:pt x="8225" y="13481"/>
                </a:lnTo>
                <a:lnTo>
                  <a:pt x="7811" y="13968"/>
                </a:lnTo>
                <a:lnTo>
                  <a:pt x="7568" y="14260"/>
                </a:lnTo>
                <a:lnTo>
                  <a:pt x="7568" y="14065"/>
                </a:lnTo>
                <a:lnTo>
                  <a:pt x="7568" y="13895"/>
                </a:lnTo>
                <a:lnTo>
                  <a:pt x="7544" y="13773"/>
                </a:lnTo>
                <a:lnTo>
                  <a:pt x="7495" y="13676"/>
                </a:lnTo>
                <a:lnTo>
                  <a:pt x="7422" y="13578"/>
                </a:lnTo>
                <a:lnTo>
                  <a:pt x="7349" y="13481"/>
                </a:lnTo>
                <a:lnTo>
                  <a:pt x="7763" y="12873"/>
                </a:lnTo>
                <a:lnTo>
                  <a:pt x="7884" y="12702"/>
                </a:lnTo>
                <a:close/>
                <a:moveTo>
                  <a:pt x="3699" y="9174"/>
                </a:moveTo>
                <a:lnTo>
                  <a:pt x="3869" y="9199"/>
                </a:lnTo>
                <a:lnTo>
                  <a:pt x="4015" y="9223"/>
                </a:lnTo>
                <a:lnTo>
                  <a:pt x="4307" y="9199"/>
                </a:lnTo>
                <a:lnTo>
                  <a:pt x="3310" y="10683"/>
                </a:lnTo>
                <a:lnTo>
                  <a:pt x="2774" y="11437"/>
                </a:lnTo>
                <a:lnTo>
                  <a:pt x="2239" y="12143"/>
                </a:lnTo>
                <a:lnTo>
                  <a:pt x="1996" y="12459"/>
                </a:lnTo>
                <a:lnTo>
                  <a:pt x="1752" y="12775"/>
                </a:lnTo>
                <a:lnTo>
                  <a:pt x="1241" y="13384"/>
                </a:lnTo>
                <a:lnTo>
                  <a:pt x="1071" y="13627"/>
                </a:lnTo>
                <a:lnTo>
                  <a:pt x="876" y="13870"/>
                </a:lnTo>
                <a:lnTo>
                  <a:pt x="731" y="14138"/>
                </a:lnTo>
                <a:lnTo>
                  <a:pt x="682" y="14284"/>
                </a:lnTo>
                <a:lnTo>
                  <a:pt x="633" y="14406"/>
                </a:lnTo>
                <a:lnTo>
                  <a:pt x="585" y="14284"/>
                </a:lnTo>
                <a:lnTo>
                  <a:pt x="536" y="14065"/>
                </a:lnTo>
                <a:lnTo>
                  <a:pt x="512" y="13870"/>
                </a:lnTo>
                <a:lnTo>
                  <a:pt x="560" y="13676"/>
                </a:lnTo>
                <a:lnTo>
                  <a:pt x="633" y="13481"/>
                </a:lnTo>
                <a:lnTo>
                  <a:pt x="706" y="13311"/>
                </a:lnTo>
                <a:lnTo>
                  <a:pt x="779" y="13165"/>
                </a:lnTo>
                <a:lnTo>
                  <a:pt x="779" y="13116"/>
                </a:lnTo>
                <a:lnTo>
                  <a:pt x="949" y="12994"/>
                </a:lnTo>
                <a:lnTo>
                  <a:pt x="1120" y="12848"/>
                </a:lnTo>
                <a:lnTo>
                  <a:pt x="1266" y="12678"/>
                </a:lnTo>
                <a:lnTo>
                  <a:pt x="1412" y="12508"/>
                </a:lnTo>
                <a:lnTo>
                  <a:pt x="1679" y="12118"/>
                </a:lnTo>
                <a:lnTo>
                  <a:pt x="1923" y="11778"/>
                </a:lnTo>
                <a:lnTo>
                  <a:pt x="2288" y="11291"/>
                </a:lnTo>
                <a:lnTo>
                  <a:pt x="2604" y="10780"/>
                </a:lnTo>
                <a:lnTo>
                  <a:pt x="3285" y="9758"/>
                </a:lnTo>
                <a:lnTo>
                  <a:pt x="3699" y="9174"/>
                </a:lnTo>
                <a:close/>
                <a:moveTo>
                  <a:pt x="6984" y="13797"/>
                </a:moveTo>
                <a:lnTo>
                  <a:pt x="7057" y="13846"/>
                </a:lnTo>
                <a:lnTo>
                  <a:pt x="7106" y="13968"/>
                </a:lnTo>
                <a:lnTo>
                  <a:pt x="7130" y="14089"/>
                </a:lnTo>
                <a:lnTo>
                  <a:pt x="7106" y="14211"/>
                </a:lnTo>
                <a:lnTo>
                  <a:pt x="7057" y="14308"/>
                </a:lnTo>
                <a:lnTo>
                  <a:pt x="6984" y="14406"/>
                </a:lnTo>
                <a:lnTo>
                  <a:pt x="6935" y="14430"/>
                </a:lnTo>
                <a:lnTo>
                  <a:pt x="6862" y="14430"/>
                </a:lnTo>
                <a:lnTo>
                  <a:pt x="6692" y="14406"/>
                </a:lnTo>
                <a:lnTo>
                  <a:pt x="6619" y="14381"/>
                </a:lnTo>
                <a:lnTo>
                  <a:pt x="6570" y="14333"/>
                </a:lnTo>
                <a:lnTo>
                  <a:pt x="6546" y="14284"/>
                </a:lnTo>
                <a:lnTo>
                  <a:pt x="6522" y="14211"/>
                </a:lnTo>
                <a:lnTo>
                  <a:pt x="6546" y="14138"/>
                </a:lnTo>
                <a:lnTo>
                  <a:pt x="6595" y="14065"/>
                </a:lnTo>
                <a:lnTo>
                  <a:pt x="6692" y="13919"/>
                </a:lnTo>
                <a:lnTo>
                  <a:pt x="6741" y="13895"/>
                </a:lnTo>
                <a:lnTo>
                  <a:pt x="6814" y="13870"/>
                </a:lnTo>
                <a:lnTo>
                  <a:pt x="6935" y="13846"/>
                </a:lnTo>
                <a:lnTo>
                  <a:pt x="6984" y="13797"/>
                </a:lnTo>
                <a:close/>
                <a:moveTo>
                  <a:pt x="4770" y="9174"/>
                </a:moveTo>
                <a:lnTo>
                  <a:pt x="5281" y="9199"/>
                </a:lnTo>
                <a:lnTo>
                  <a:pt x="5110" y="9393"/>
                </a:lnTo>
                <a:lnTo>
                  <a:pt x="4989" y="9636"/>
                </a:lnTo>
                <a:lnTo>
                  <a:pt x="4745" y="10099"/>
                </a:lnTo>
                <a:lnTo>
                  <a:pt x="4478" y="10561"/>
                </a:lnTo>
                <a:lnTo>
                  <a:pt x="4186" y="11023"/>
                </a:lnTo>
                <a:lnTo>
                  <a:pt x="3869" y="11437"/>
                </a:lnTo>
                <a:lnTo>
                  <a:pt x="3529" y="11851"/>
                </a:lnTo>
                <a:lnTo>
                  <a:pt x="2823" y="12678"/>
                </a:lnTo>
                <a:lnTo>
                  <a:pt x="2117" y="13505"/>
                </a:lnTo>
                <a:lnTo>
                  <a:pt x="1777" y="13846"/>
                </a:lnTo>
                <a:lnTo>
                  <a:pt x="1460" y="14235"/>
                </a:lnTo>
                <a:lnTo>
                  <a:pt x="1144" y="14600"/>
                </a:lnTo>
                <a:lnTo>
                  <a:pt x="998" y="14795"/>
                </a:lnTo>
                <a:lnTo>
                  <a:pt x="876" y="15014"/>
                </a:lnTo>
                <a:lnTo>
                  <a:pt x="779" y="14819"/>
                </a:lnTo>
                <a:lnTo>
                  <a:pt x="706" y="14600"/>
                </a:lnTo>
                <a:lnTo>
                  <a:pt x="925" y="14333"/>
                </a:lnTo>
                <a:lnTo>
                  <a:pt x="1144" y="14041"/>
                </a:lnTo>
                <a:lnTo>
                  <a:pt x="1363" y="13749"/>
                </a:lnTo>
                <a:lnTo>
                  <a:pt x="1582" y="13457"/>
                </a:lnTo>
                <a:lnTo>
                  <a:pt x="2069" y="12897"/>
                </a:lnTo>
                <a:lnTo>
                  <a:pt x="2555" y="12337"/>
                </a:lnTo>
                <a:lnTo>
                  <a:pt x="3091" y="11607"/>
                </a:lnTo>
                <a:lnTo>
                  <a:pt x="3626" y="10853"/>
                </a:lnTo>
                <a:lnTo>
                  <a:pt x="4648" y="9345"/>
                </a:lnTo>
                <a:lnTo>
                  <a:pt x="4697" y="9296"/>
                </a:lnTo>
                <a:lnTo>
                  <a:pt x="4697" y="9272"/>
                </a:lnTo>
                <a:lnTo>
                  <a:pt x="4745" y="9199"/>
                </a:lnTo>
                <a:lnTo>
                  <a:pt x="4770" y="9174"/>
                </a:lnTo>
                <a:close/>
                <a:moveTo>
                  <a:pt x="12094" y="10634"/>
                </a:moveTo>
                <a:lnTo>
                  <a:pt x="12386" y="11072"/>
                </a:lnTo>
                <a:lnTo>
                  <a:pt x="11923" y="11632"/>
                </a:lnTo>
                <a:lnTo>
                  <a:pt x="11461" y="12216"/>
                </a:lnTo>
                <a:lnTo>
                  <a:pt x="10585" y="13359"/>
                </a:lnTo>
                <a:lnTo>
                  <a:pt x="9685" y="14503"/>
                </a:lnTo>
                <a:lnTo>
                  <a:pt x="9295" y="14990"/>
                </a:lnTo>
                <a:lnTo>
                  <a:pt x="9125" y="15257"/>
                </a:lnTo>
                <a:lnTo>
                  <a:pt x="8979" y="15525"/>
                </a:lnTo>
                <a:lnTo>
                  <a:pt x="8152" y="15525"/>
                </a:lnTo>
                <a:lnTo>
                  <a:pt x="8322" y="15379"/>
                </a:lnTo>
                <a:lnTo>
                  <a:pt x="8468" y="15184"/>
                </a:lnTo>
                <a:lnTo>
                  <a:pt x="8736" y="14819"/>
                </a:lnTo>
                <a:lnTo>
                  <a:pt x="9295" y="14065"/>
                </a:lnTo>
                <a:lnTo>
                  <a:pt x="9855" y="13311"/>
                </a:lnTo>
                <a:lnTo>
                  <a:pt x="10098" y="12946"/>
                </a:lnTo>
                <a:lnTo>
                  <a:pt x="10366" y="12605"/>
                </a:lnTo>
                <a:lnTo>
                  <a:pt x="10926" y="11924"/>
                </a:lnTo>
                <a:lnTo>
                  <a:pt x="12094" y="10634"/>
                </a:lnTo>
                <a:close/>
                <a:moveTo>
                  <a:pt x="11364" y="9466"/>
                </a:moveTo>
                <a:lnTo>
                  <a:pt x="11850" y="10220"/>
                </a:lnTo>
                <a:lnTo>
                  <a:pt x="10707" y="11486"/>
                </a:lnTo>
                <a:lnTo>
                  <a:pt x="10171" y="12118"/>
                </a:lnTo>
                <a:lnTo>
                  <a:pt x="9660" y="12800"/>
                </a:lnTo>
                <a:lnTo>
                  <a:pt x="9174" y="13505"/>
                </a:lnTo>
                <a:lnTo>
                  <a:pt x="8711" y="14211"/>
                </a:lnTo>
                <a:lnTo>
                  <a:pt x="8468" y="14503"/>
                </a:lnTo>
                <a:lnTo>
                  <a:pt x="8201" y="14844"/>
                </a:lnTo>
                <a:lnTo>
                  <a:pt x="8079" y="15014"/>
                </a:lnTo>
                <a:lnTo>
                  <a:pt x="7957" y="15184"/>
                </a:lnTo>
                <a:lnTo>
                  <a:pt x="7860" y="15355"/>
                </a:lnTo>
                <a:lnTo>
                  <a:pt x="7811" y="15525"/>
                </a:lnTo>
                <a:lnTo>
                  <a:pt x="6838" y="15549"/>
                </a:lnTo>
                <a:lnTo>
                  <a:pt x="7130" y="15306"/>
                </a:lnTo>
                <a:lnTo>
                  <a:pt x="7422" y="15038"/>
                </a:lnTo>
                <a:lnTo>
                  <a:pt x="7884" y="14503"/>
                </a:lnTo>
                <a:lnTo>
                  <a:pt x="8274" y="14089"/>
                </a:lnTo>
                <a:lnTo>
                  <a:pt x="8639" y="13651"/>
                </a:lnTo>
                <a:lnTo>
                  <a:pt x="8784" y="13651"/>
                </a:lnTo>
                <a:lnTo>
                  <a:pt x="8906" y="13603"/>
                </a:lnTo>
                <a:lnTo>
                  <a:pt x="9028" y="13554"/>
                </a:lnTo>
                <a:lnTo>
                  <a:pt x="9149" y="13457"/>
                </a:lnTo>
                <a:lnTo>
                  <a:pt x="9271" y="13286"/>
                </a:lnTo>
                <a:lnTo>
                  <a:pt x="9368" y="13092"/>
                </a:lnTo>
                <a:lnTo>
                  <a:pt x="9417" y="12873"/>
                </a:lnTo>
                <a:lnTo>
                  <a:pt x="9441" y="12654"/>
                </a:lnTo>
                <a:lnTo>
                  <a:pt x="9514" y="12556"/>
                </a:lnTo>
                <a:lnTo>
                  <a:pt x="9709" y="12289"/>
                </a:lnTo>
                <a:lnTo>
                  <a:pt x="9855" y="12045"/>
                </a:lnTo>
                <a:lnTo>
                  <a:pt x="10171" y="11510"/>
                </a:lnTo>
                <a:lnTo>
                  <a:pt x="10439" y="10975"/>
                </a:lnTo>
                <a:lnTo>
                  <a:pt x="10731" y="10439"/>
                </a:lnTo>
                <a:lnTo>
                  <a:pt x="11047" y="9953"/>
                </a:lnTo>
                <a:lnTo>
                  <a:pt x="11364" y="9466"/>
                </a:lnTo>
                <a:close/>
                <a:moveTo>
                  <a:pt x="12605" y="11437"/>
                </a:moveTo>
                <a:lnTo>
                  <a:pt x="12945" y="11972"/>
                </a:lnTo>
                <a:lnTo>
                  <a:pt x="12678" y="12386"/>
                </a:lnTo>
                <a:lnTo>
                  <a:pt x="12361" y="12800"/>
                </a:lnTo>
                <a:lnTo>
                  <a:pt x="11753" y="13603"/>
                </a:lnTo>
                <a:lnTo>
                  <a:pt x="11583" y="13822"/>
                </a:lnTo>
                <a:lnTo>
                  <a:pt x="11388" y="14065"/>
                </a:lnTo>
                <a:lnTo>
                  <a:pt x="10950" y="14527"/>
                </a:lnTo>
                <a:lnTo>
                  <a:pt x="10755" y="14795"/>
                </a:lnTo>
                <a:lnTo>
                  <a:pt x="10585" y="15038"/>
                </a:lnTo>
                <a:lnTo>
                  <a:pt x="10439" y="15306"/>
                </a:lnTo>
                <a:lnTo>
                  <a:pt x="10317" y="15574"/>
                </a:lnTo>
                <a:lnTo>
                  <a:pt x="9368" y="15549"/>
                </a:lnTo>
                <a:lnTo>
                  <a:pt x="9539" y="15379"/>
                </a:lnTo>
                <a:lnTo>
                  <a:pt x="9685" y="15184"/>
                </a:lnTo>
                <a:lnTo>
                  <a:pt x="9977" y="14795"/>
                </a:lnTo>
                <a:lnTo>
                  <a:pt x="10999" y="13505"/>
                </a:lnTo>
                <a:lnTo>
                  <a:pt x="11802" y="12483"/>
                </a:lnTo>
                <a:lnTo>
                  <a:pt x="12605" y="11437"/>
                </a:lnTo>
                <a:close/>
                <a:moveTo>
                  <a:pt x="5865" y="9199"/>
                </a:moveTo>
                <a:lnTo>
                  <a:pt x="6230" y="9223"/>
                </a:lnTo>
                <a:lnTo>
                  <a:pt x="6084" y="9369"/>
                </a:lnTo>
                <a:lnTo>
                  <a:pt x="5962" y="9539"/>
                </a:lnTo>
                <a:lnTo>
                  <a:pt x="5767" y="9855"/>
                </a:lnTo>
                <a:lnTo>
                  <a:pt x="5548" y="10196"/>
                </a:lnTo>
                <a:lnTo>
                  <a:pt x="5451" y="10318"/>
                </a:lnTo>
                <a:lnTo>
                  <a:pt x="5378" y="10464"/>
                </a:lnTo>
                <a:lnTo>
                  <a:pt x="4891" y="11194"/>
                </a:lnTo>
                <a:lnTo>
                  <a:pt x="4380" y="11924"/>
                </a:lnTo>
                <a:lnTo>
                  <a:pt x="3991" y="12435"/>
                </a:lnTo>
                <a:lnTo>
                  <a:pt x="3577" y="12921"/>
                </a:lnTo>
                <a:lnTo>
                  <a:pt x="2750" y="13895"/>
                </a:lnTo>
                <a:lnTo>
                  <a:pt x="2409" y="14235"/>
                </a:lnTo>
                <a:lnTo>
                  <a:pt x="2069" y="14673"/>
                </a:lnTo>
                <a:lnTo>
                  <a:pt x="1898" y="14917"/>
                </a:lnTo>
                <a:lnTo>
                  <a:pt x="1752" y="15136"/>
                </a:lnTo>
                <a:lnTo>
                  <a:pt x="1655" y="15379"/>
                </a:lnTo>
                <a:lnTo>
                  <a:pt x="1631" y="15476"/>
                </a:lnTo>
                <a:lnTo>
                  <a:pt x="1631" y="15598"/>
                </a:lnTo>
                <a:lnTo>
                  <a:pt x="1363" y="15501"/>
                </a:lnTo>
                <a:lnTo>
                  <a:pt x="1266" y="15452"/>
                </a:lnTo>
                <a:lnTo>
                  <a:pt x="1193" y="15403"/>
                </a:lnTo>
                <a:lnTo>
                  <a:pt x="1047" y="15233"/>
                </a:lnTo>
                <a:lnTo>
                  <a:pt x="1217" y="15111"/>
                </a:lnTo>
                <a:lnTo>
                  <a:pt x="1387" y="14965"/>
                </a:lnTo>
                <a:lnTo>
                  <a:pt x="1704" y="14625"/>
                </a:lnTo>
                <a:lnTo>
                  <a:pt x="2263" y="13943"/>
                </a:lnTo>
                <a:lnTo>
                  <a:pt x="2993" y="13092"/>
                </a:lnTo>
                <a:lnTo>
                  <a:pt x="3723" y="12264"/>
                </a:lnTo>
                <a:lnTo>
                  <a:pt x="4040" y="11924"/>
                </a:lnTo>
                <a:lnTo>
                  <a:pt x="4332" y="11559"/>
                </a:lnTo>
                <a:lnTo>
                  <a:pt x="4599" y="11169"/>
                </a:lnTo>
                <a:lnTo>
                  <a:pt x="4867" y="10756"/>
                </a:lnTo>
                <a:lnTo>
                  <a:pt x="5086" y="10366"/>
                </a:lnTo>
                <a:lnTo>
                  <a:pt x="5281" y="9953"/>
                </a:lnTo>
                <a:lnTo>
                  <a:pt x="5402" y="9734"/>
                </a:lnTo>
                <a:lnTo>
                  <a:pt x="5524" y="9563"/>
                </a:lnTo>
                <a:lnTo>
                  <a:pt x="5670" y="9369"/>
                </a:lnTo>
                <a:lnTo>
                  <a:pt x="5840" y="9223"/>
                </a:lnTo>
                <a:lnTo>
                  <a:pt x="5865" y="9199"/>
                </a:lnTo>
                <a:close/>
                <a:moveTo>
                  <a:pt x="6351" y="14746"/>
                </a:moveTo>
                <a:lnTo>
                  <a:pt x="6497" y="14819"/>
                </a:lnTo>
                <a:lnTo>
                  <a:pt x="6643" y="14868"/>
                </a:lnTo>
                <a:lnTo>
                  <a:pt x="6814" y="14892"/>
                </a:lnTo>
                <a:lnTo>
                  <a:pt x="6984" y="14868"/>
                </a:lnTo>
                <a:lnTo>
                  <a:pt x="6911" y="14941"/>
                </a:lnTo>
                <a:lnTo>
                  <a:pt x="6619" y="15233"/>
                </a:lnTo>
                <a:lnTo>
                  <a:pt x="6497" y="15379"/>
                </a:lnTo>
                <a:lnTo>
                  <a:pt x="6376" y="15549"/>
                </a:lnTo>
                <a:lnTo>
                  <a:pt x="5475" y="15598"/>
                </a:lnTo>
                <a:lnTo>
                  <a:pt x="5719" y="15403"/>
                </a:lnTo>
                <a:lnTo>
                  <a:pt x="5938" y="15184"/>
                </a:lnTo>
                <a:lnTo>
                  <a:pt x="6351" y="14746"/>
                </a:lnTo>
                <a:close/>
                <a:moveTo>
                  <a:pt x="13164" y="12264"/>
                </a:moveTo>
                <a:lnTo>
                  <a:pt x="13432" y="12605"/>
                </a:lnTo>
                <a:lnTo>
                  <a:pt x="13189" y="12873"/>
                </a:lnTo>
                <a:lnTo>
                  <a:pt x="12994" y="13189"/>
                </a:lnTo>
                <a:lnTo>
                  <a:pt x="12629" y="13797"/>
                </a:lnTo>
                <a:lnTo>
                  <a:pt x="12361" y="14235"/>
                </a:lnTo>
                <a:lnTo>
                  <a:pt x="12069" y="14673"/>
                </a:lnTo>
                <a:lnTo>
                  <a:pt x="11777" y="15136"/>
                </a:lnTo>
                <a:lnTo>
                  <a:pt x="11656" y="15355"/>
                </a:lnTo>
                <a:lnTo>
                  <a:pt x="11534" y="15598"/>
                </a:lnTo>
                <a:lnTo>
                  <a:pt x="10828" y="15598"/>
                </a:lnTo>
                <a:lnTo>
                  <a:pt x="10609" y="15574"/>
                </a:lnTo>
                <a:lnTo>
                  <a:pt x="10901" y="15209"/>
                </a:lnTo>
                <a:lnTo>
                  <a:pt x="11169" y="14844"/>
                </a:lnTo>
                <a:lnTo>
                  <a:pt x="11558" y="14357"/>
                </a:lnTo>
                <a:lnTo>
                  <a:pt x="11923" y="13895"/>
                </a:lnTo>
                <a:lnTo>
                  <a:pt x="12556" y="13092"/>
                </a:lnTo>
                <a:lnTo>
                  <a:pt x="12872" y="12702"/>
                </a:lnTo>
                <a:lnTo>
                  <a:pt x="13164" y="12264"/>
                </a:lnTo>
                <a:close/>
                <a:moveTo>
                  <a:pt x="9344" y="9150"/>
                </a:moveTo>
                <a:lnTo>
                  <a:pt x="9782" y="9174"/>
                </a:lnTo>
                <a:lnTo>
                  <a:pt x="9490" y="9539"/>
                </a:lnTo>
                <a:lnTo>
                  <a:pt x="9222" y="9928"/>
                </a:lnTo>
                <a:lnTo>
                  <a:pt x="8711" y="10707"/>
                </a:lnTo>
                <a:lnTo>
                  <a:pt x="8201" y="11510"/>
                </a:lnTo>
                <a:lnTo>
                  <a:pt x="7957" y="11899"/>
                </a:lnTo>
                <a:lnTo>
                  <a:pt x="7690" y="12289"/>
                </a:lnTo>
                <a:lnTo>
                  <a:pt x="6935" y="13311"/>
                </a:lnTo>
                <a:lnTo>
                  <a:pt x="6789" y="13335"/>
                </a:lnTo>
                <a:lnTo>
                  <a:pt x="6668" y="13384"/>
                </a:lnTo>
                <a:lnTo>
                  <a:pt x="6595" y="13432"/>
                </a:lnTo>
                <a:lnTo>
                  <a:pt x="6570" y="13505"/>
                </a:lnTo>
                <a:lnTo>
                  <a:pt x="6473" y="13554"/>
                </a:lnTo>
                <a:lnTo>
                  <a:pt x="6351" y="13651"/>
                </a:lnTo>
                <a:lnTo>
                  <a:pt x="6230" y="13773"/>
                </a:lnTo>
                <a:lnTo>
                  <a:pt x="6157" y="13943"/>
                </a:lnTo>
                <a:lnTo>
                  <a:pt x="6108" y="14089"/>
                </a:lnTo>
                <a:lnTo>
                  <a:pt x="6084" y="14260"/>
                </a:lnTo>
                <a:lnTo>
                  <a:pt x="6108" y="14406"/>
                </a:lnTo>
                <a:lnTo>
                  <a:pt x="5548" y="14990"/>
                </a:lnTo>
                <a:lnTo>
                  <a:pt x="5281" y="15306"/>
                </a:lnTo>
                <a:lnTo>
                  <a:pt x="5037" y="15598"/>
                </a:lnTo>
                <a:lnTo>
                  <a:pt x="4697" y="15622"/>
                </a:lnTo>
                <a:lnTo>
                  <a:pt x="4113" y="15647"/>
                </a:lnTo>
                <a:lnTo>
                  <a:pt x="4356" y="15452"/>
                </a:lnTo>
                <a:lnTo>
                  <a:pt x="4575" y="15233"/>
                </a:lnTo>
                <a:lnTo>
                  <a:pt x="4770" y="15014"/>
                </a:lnTo>
                <a:lnTo>
                  <a:pt x="4940" y="14795"/>
                </a:lnTo>
                <a:lnTo>
                  <a:pt x="5256" y="14333"/>
                </a:lnTo>
                <a:lnTo>
                  <a:pt x="5548" y="13870"/>
                </a:lnTo>
                <a:lnTo>
                  <a:pt x="5840" y="13408"/>
                </a:lnTo>
                <a:lnTo>
                  <a:pt x="6132" y="12946"/>
                </a:lnTo>
                <a:lnTo>
                  <a:pt x="6400" y="12605"/>
                </a:lnTo>
                <a:lnTo>
                  <a:pt x="6692" y="12264"/>
                </a:lnTo>
                <a:lnTo>
                  <a:pt x="6887" y="12216"/>
                </a:lnTo>
                <a:lnTo>
                  <a:pt x="7057" y="12167"/>
                </a:lnTo>
                <a:lnTo>
                  <a:pt x="7227" y="12070"/>
                </a:lnTo>
                <a:lnTo>
                  <a:pt x="7398" y="11972"/>
                </a:lnTo>
                <a:lnTo>
                  <a:pt x="7544" y="11851"/>
                </a:lnTo>
                <a:lnTo>
                  <a:pt x="7665" y="11705"/>
                </a:lnTo>
                <a:lnTo>
                  <a:pt x="7787" y="11534"/>
                </a:lnTo>
                <a:lnTo>
                  <a:pt x="7884" y="11340"/>
                </a:lnTo>
                <a:lnTo>
                  <a:pt x="7933" y="11145"/>
                </a:lnTo>
                <a:lnTo>
                  <a:pt x="7982" y="10902"/>
                </a:lnTo>
                <a:lnTo>
                  <a:pt x="8249" y="10488"/>
                </a:lnTo>
                <a:lnTo>
                  <a:pt x="8493" y="10074"/>
                </a:lnTo>
                <a:lnTo>
                  <a:pt x="8760" y="9661"/>
                </a:lnTo>
                <a:lnTo>
                  <a:pt x="9052" y="9247"/>
                </a:lnTo>
                <a:lnTo>
                  <a:pt x="9101" y="9150"/>
                </a:lnTo>
                <a:close/>
                <a:moveTo>
                  <a:pt x="13700" y="12946"/>
                </a:moveTo>
                <a:lnTo>
                  <a:pt x="13797" y="13067"/>
                </a:lnTo>
                <a:lnTo>
                  <a:pt x="14065" y="13384"/>
                </a:lnTo>
                <a:lnTo>
                  <a:pt x="13967" y="13481"/>
                </a:lnTo>
                <a:lnTo>
                  <a:pt x="13870" y="13603"/>
                </a:lnTo>
                <a:lnTo>
                  <a:pt x="13724" y="13895"/>
                </a:lnTo>
                <a:lnTo>
                  <a:pt x="13578" y="14187"/>
                </a:lnTo>
                <a:lnTo>
                  <a:pt x="13432" y="14430"/>
                </a:lnTo>
                <a:lnTo>
                  <a:pt x="13213" y="14771"/>
                </a:lnTo>
                <a:lnTo>
                  <a:pt x="12970" y="15063"/>
                </a:lnTo>
                <a:lnTo>
                  <a:pt x="12483" y="15647"/>
                </a:lnTo>
                <a:lnTo>
                  <a:pt x="12240" y="15622"/>
                </a:lnTo>
                <a:lnTo>
                  <a:pt x="12021" y="15647"/>
                </a:lnTo>
                <a:lnTo>
                  <a:pt x="11923" y="15622"/>
                </a:lnTo>
                <a:lnTo>
                  <a:pt x="12045" y="15476"/>
                </a:lnTo>
                <a:lnTo>
                  <a:pt x="12191" y="15330"/>
                </a:lnTo>
                <a:lnTo>
                  <a:pt x="12410" y="14990"/>
                </a:lnTo>
                <a:lnTo>
                  <a:pt x="12824" y="14284"/>
                </a:lnTo>
                <a:lnTo>
                  <a:pt x="13335" y="13457"/>
                </a:lnTo>
                <a:lnTo>
                  <a:pt x="13700" y="12946"/>
                </a:lnTo>
                <a:close/>
                <a:moveTo>
                  <a:pt x="14284" y="13870"/>
                </a:moveTo>
                <a:lnTo>
                  <a:pt x="14284" y="14016"/>
                </a:lnTo>
                <a:lnTo>
                  <a:pt x="14284" y="14162"/>
                </a:lnTo>
                <a:lnTo>
                  <a:pt x="14259" y="14333"/>
                </a:lnTo>
                <a:lnTo>
                  <a:pt x="14186" y="14527"/>
                </a:lnTo>
                <a:lnTo>
                  <a:pt x="14065" y="14771"/>
                </a:lnTo>
                <a:lnTo>
                  <a:pt x="13919" y="15063"/>
                </a:lnTo>
                <a:lnTo>
                  <a:pt x="13724" y="15306"/>
                </a:lnTo>
                <a:lnTo>
                  <a:pt x="13627" y="15428"/>
                </a:lnTo>
                <a:lnTo>
                  <a:pt x="13529" y="15501"/>
                </a:lnTo>
                <a:lnTo>
                  <a:pt x="13408" y="15574"/>
                </a:lnTo>
                <a:lnTo>
                  <a:pt x="13286" y="15622"/>
                </a:lnTo>
                <a:lnTo>
                  <a:pt x="13164" y="15647"/>
                </a:lnTo>
                <a:lnTo>
                  <a:pt x="13018" y="15647"/>
                </a:lnTo>
                <a:lnTo>
                  <a:pt x="13189" y="15476"/>
                </a:lnTo>
                <a:lnTo>
                  <a:pt x="13359" y="15257"/>
                </a:lnTo>
                <a:lnTo>
                  <a:pt x="13651" y="14868"/>
                </a:lnTo>
                <a:lnTo>
                  <a:pt x="13967" y="14381"/>
                </a:lnTo>
                <a:lnTo>
                  <a:pt x="14138" y="14138"/>
                </a:lnTo>
                <a:lnTo>
                  <a:pt x="14284" y="13870"/>
                </a:lnTo>
                <a:close/>
                <a:moveTo>
                  <a:pt x="5865" y="12094"/>
                </a:moveTo>
                <a:lnTo>
                  <a:pt x="5986" y="12167"/>
                </a:lnTo>
                <a:lnTo>
                  <a:pt x="6108" y="12216"/>
                </a:lnTo>
                <a:lnTo>
                  <a:pt x="5962" y="12386"/>
                </a:lnTo>
                <a:lnTo>
                  <a:pt x="5670" y="12800"/>
                </a:lnTo>
                <a:lnTo>
                  <a:pt x="5402" y="13238"/>
                </a:lnTo>
                <a:lnTo>
                  <a:pt x="4867" y="14114"/>
                </a:lnTo>
                <a:lnTo>
                  <a:pt x="4526" y="14600"/>
                </a:lnTo>
                <a:lnTo>
                  <a:pt x="4356" y="14819"/>
                </a:lnTo>
                <a:lnTo>
                  <a:pt x="4161" y="15038"/>
                </a:lnTo>
                <a:lnTo>
                  <a:pt x="4015" y="15209"/>
                </a:lnTo>
                <a:lnTo>
                  <a:pt x="3845" y="15355"/>
                </a:lnTo>
                <a:lnTo>
                  <a:pt x="3675" y="15525"/>
                </a:lnTo>
                <a:lnTo>
                  <a:pt x="3529" y="15671"/>
                </a:lnTo>
                <a:lnTo>
                  <a:pt x="2847" y="15695"/>
                </a:lnTo>
                <a:lnTo>
                  <a:pt x="2847" y="15695"/>
                </a:lnTo>
                <a:lnTo>
                  <a:pt x="3018" y="15501"/>
                </a:lnTo>
                <a:lnTo>
                  <a:pt x="3796" y="14625"/>
                </a:lnTo>
                <a:lnTo>
                  <a:pt x="4575" y="13797"/>
                </a:lnTo>
                <a:lnTo>
                  <a:pt x="4940" y="13359"/>
                </a:lnTo>
                <a:lnTo>
                  <a:pt x="5281" y="12921"/>
                </a:lnTo>
                <a:lnTo>
                  <a:pt x="5865" y="12094"/>
                </a:lnTo>
                <a:close/>
                <a:moveTo>
                  <a:pt x="5281" y="11364"/>
                </a:moveTo>
                <a:lnTo>
                  <a:pt x="5378" y="11607"/>
                </a:lnTo>
                <a:lnTo>
                  <a:pt x="5451" y="11729"/>
                </a:lnTo>
                <a:lnTo>
                  <a:pt x="5548" y="11851"/>
                </a:lnTo>
                <a:lnTo>
                  <a:pt x="5232" y="12289"/>
                </a:lnTo>
                <a:lnTo>
                  <a:pt x="4867" y="12800"/>
                </a:lnTo>
                <a:lnTo>
                  <a:pt x="4478" y="13286"/>
                </a:lnTo>
                <a:lnTo>
                  <a:pt x="3650" y="14211"/>
                </a:lnTo>
                <a:lnTo>
                  <a:pt x="3334" y="14576"/>
                </a:lnTo>
                <a:lnTo>
                  <a:pt x="2993" y="14941"/>
                </a:lnTo>
                <a:lnTo>
                  <a:pt x="2750" y="15330"/>
                </a:lnTo>
                <a:lnTo>
                  <a:pt x="2507" y="15720"/>
                </a:lnTo>
                <a:lnTo>
                  <a:pt x="2166" y="15695"/>
                </a:lnTo>
                <a:lnTo>
                  <a:pt x="1825" y="15647"/>
                </a:lnTo>
                <a:lnTo>
                  <a:pt x="1947" y="15525"/>
                </a:lnTo>
                <a:lnTo>
                  <a:pt x="2044" y="15403"/>
                </a:lnTo>
                <a:lnTo>
                  <a:pt x="2239" y="15111"/>
                </a:lnTo>
                <a:lnTo>
                  <a:pt x="2604" y="14625"/>
                </a:lnTo>
                <a:lnTo>
                  <a:pt x="3018" y="14162"/>
                </a:lnTo>
                <a:lnTo>
                  <a:pt x="3748" y="13311"/>
                </a:lnTo>
                <a:lnTo>
                  <a:pt x="4113" y="12897"/>
                </a:lnTo>
                <a:lnTo>
                  <a:pt x="4478" y="12459"/>
                </a:lnTo>
                <a:lnTo>
                  <a:pt x="4867" y="11924"/>
                </a:lnTo>
                <a:lnTo>
                  <a:pt x="5281" y="11364"/>
                </a:lnTo>
                <a:close/>
                <a:moveTo>
                  <a:pt x="5500" y="1"/>
                </a:moveTo>
                <a:lnTo>
                  <a:pt x="5086" y="50"/>
                </a:lnTo>
                <a:lnTo>
                  <a:pt x="4916" y="98"/>
                </a:lnTo>
                <a:lnTo>
                  <a:pt x="4721" y="147"/>
                </a:lnTo>
                <a:lnTo>
                  <a:pt x="4551" y="220"/>
                </a:lnTo>
                <a:lnTo>
                  <a:pt x="4405" y="293"/>
                </a:lnTo>
                <a:lnTo>
                  <a:pt x="4259" y="415"/>
                </a:lnTo>
                <a:lnTo>
                  <a:pt x="4137" y="512"/>
                </a:lnTo>
                <a:lnTo>
                  <a:pt x="4040" y="658"/>
                </a:lnTo>
                <a:lnTo>
                  <a:pt x="3991" y="828"/>
                </a:lnTo>
                <a:lnTo>
                  <a:pt x="3942" y="1072"/>
                </a:lnTo>
                <a:lnTo>
                  <a:pt x="3942" y="1388"/>
                </a:lnTo>
                <a:lnTo>
                  <a:pt x="3967" y="1704"/>
                </a:lnTo>
                <a:lnTo>
                  <a:pt x="4064" y="2020"/>
                </a:lnTo>
                <a:lnTo>
                  <a:pt x="4210" y="2288"/>
                </a:lnTo>
                <a:lnTo>
                  <a:pt x="4283" y="2434"/>
                </a:lnTo>
                <a:lnTo>
                  <a:pt x="4380" y="2556"/>
                </a:lnTo>
                <a:lnTo>
                  <a:pt x="4502" y="2653"/>
                </a:lnTo>
                <a:lnTo>
                  <a:pt x="4599" y="2726"/>
                </a:lnTo>
                <a:lnTo>
                  <a:pt x="4745" y="2799"/>
                </a:lnTo>
                <a:lnTo>
                  <a:pt x="4867" y="2823"/>
                </a:lnTo>
                <a:lnTo>
                  <a:pt x="4891" y="3213"/>
                </a:lnTo>
                <a:lnTo>
                  <a:pt x="4891" y="3578"/>
                </a:lnTo>
                <a:lnTo>
                  <a:pt x="4843" y="4332"/>
                </a:lnTo>
                <a:lnTo>
                  <a:pt x="4843" y="4965"/>
                </a:lnTo>
                <a:lnTo>
                  <a:pt x="4843" y="5622"/>
                </a:lnTo>
                <a:lnTo>
                  <a:pt x="4843" y="5914"/>
                </a:lnTo>
                <a:lnTo>
                  <a:pt x="4818" y="6206"/>
                </a:lnTo>
                <a:lnTo>
                  <a:pt x="4794" y="6473"/>
                </a:lnTo>
                <a:lnTo>
                  <a:pt x="4818" y="6619"/>
                </a:lnTo>
                <a:lnTo>
                  <a:pt x="4843" y="6765"/>
                </a:lnTo>
                <a:lnTo>
                  <a:pt x="4697" y="6911"/>
                </a:lnTo>
                <a:lnTo>
                  <a:pt x="4551" y="7082"/>
                </a:lnTo>
                <a:lnTo>
                  <a:pt x="4332" y="7447"/>
                </a:lnTo>
                <a:lnTo>
                  <a:pt x="3723" y="8250"/>
                </a:lnTo>
                <a:lnTo>
                  <a:pt x="3115" y="9077"/>
                </a:lnTo>
                <a:lnTo>
                  <a:pt x="2434" y="10074"/>
                </a:lnTo>
                <a:lnTo>
                  <a:pt x="1728" y="11072"/>
                </a:lnTo>
                <a:lnTo>
                  <a:pt x="1047" y="12045"/>
                </a:lnTo>
                <a:lnTo>
                  <a:pt x="706" y="12483"/>
                </a:lnTo>
                <a:lnTo>
                  <a:pt x="560" y="12702"/>
                </a:lnTo>
                <a:lnTo>
                  <a:pt x="487" y="12824"/>
                </a:lnTo>
                <a:lnTo>
                  <a:pt x="463" y="12946"/>
                </a:lnTo>
                <a:lnTo>
                  <a:pt x="366" y="13043"/>
                </a:lnTo>
                <a:lnTo>
                  <a:pt x="293" y="13116"/>
                </a:lnTo>
                <a:lnTo>
                  <a:pt x="147" y="13335"/>
                </a:lnTo>
                <a:lnTo>
                  <a:pt x="74" y="13578"/>
                </a:lnTo>
                <a:lnTo>
                  <a:pt x="1" y="13773"/>
                </a:lnTo>
                <a:lnTo>
                  <a:pt x="1" y="13968"/>
                </a:lnTo>
                <a:lnTo>
                  <a:pt x="25" y="14138"/>
                </a:lnTo>
                <a:lnTo>
                  <a:pt x="49" y="14333"/>
                </a:lnTo>
                <a:lnTo>
                  <a:pt x="122" y="14503"/>
                </a:lnTo>
                <a:lnTo>
                  <a:pt x="268" y="14868"/>
                </a:lnTo>
                <a:lnTo>
                  <a:pt x="414" y="15184"/>
                </a:lnTo>
                <a:lnTo>
                  <a:pt x="512" y="15355"/>
                </a:lnTo>
                <a:lnTo>
                  <a:pt x="633" y="15501"/>
                </a:lnTo>
                <a:lnTo>
                  <a:pt x="755" y="15647"/>
                </a:lnTo>
                <a:lnTo>
                  <a:pt x="876" y="15744"/>
                </a:lnTo>
                <a:lnTo>
                  <a:pt x="998" y="15841"/>
                </a:lnTo>
                <a:lnTo>
                  <a:pt x="1144" y="15939"/>
                </a:lnTo>
                <a:lnTo>
                  <a:pt x="1290" y="15987"/>
                </a:lnTo>
                <a:lnTo>
                  <a:pt x="1460" y="16060"/>
                </a:lnTo>
                <a:lnTo>
                  <a:pt x="1777" y="16133"/>
                </a:lnTo>
                <a:lnTo>
                  <a:pt x="2117" y="16182"/>
                </a:lnTo>
                <a:lnTo>
                  <a:pt x="2482" y="16182"/>
                </a:lnTo>
                <a:lnTo>
                  <a:pt x="2847" y="16158"/>
                </a:lnTo>
                <a:lnTo>
                  <a:pt x="5208" y="16060"/>
                </a:lnTo>
                <a:lnTo>
                  <a:pt x="6400" y="16012"/>
                </a:lnTo>
                <a:lnTo>
                  <a:pt x="7568" y="15987"/>
                </a:lnTo>
                <a:lnTo>
                  <a:pt x="8711" y="15987"/>
                </a:lnTo>
                <a:lnTo>
                  <a:pt x="9879" y="16036"/>
                </a:lnTo>
                <a:lnTo>
                  <a:pt x="10828" y="16036"/>
                </a:lnTo>
                <a:lnTo>
                  <a:pt x="11339" y="16060"/>
                </a:lnTo>
                <a:lnTo>
                  <a:pt x="11826" y="16109"/>
                </a:lnTo>
                <a:lnTo>
                  <a:pt x="11850" y="16158"/>
                </a:lnTo>
                <a:lnTo>
                  <a:pt x="11899" y="16182"/>
                </a:lnTo>
                <a:lnTo>
                  <a:pt x="11972" y="16206"/>
                </a:lnTo>
                <a:lnTo>
                  <a:pt x="12045" y="16206"/>
                </a:lnTo>
                <a:lnTo>
                  <a:pt x="12459" y="16182"/>
                </a:lnTo>
                <a:lnTo>
                  <a:pt x="13067" y="16182"/>
                </a:lnTo>
                <a:lnTo>
                  <a:pt x="13262" y="16158"/>
                </a:lnTo>
                <a:lnTo>
                  <a:pt x="13456" y="16109"/>
                </a:lnTo>
                <a:lnTo>
                  <a:pt x="13651" y="16060"/>
                </a:lnTo>
                <a:lnTo>
                  <a:pt x="13773" y="15987"/>
                </a:lnTo>
                <a:lnTo>
                  <a:pt x="13870" y="15914"/>
                </a:lnTo>
                <a:lnTo>
                  <a:pt x="14065" y="15744"/>
                </a:lnTo>
                <a:lnTo>
                  <a:pt x="14211" y="15549"/>
                </a:lnTo>
                <a:lnTo>
                  <a:pt x="14357" y="15330"/>
                </a:lnTo>
                <a:lnTo>
                  <a:pt x="14527" y="14990"/>
                </a:lnTo>
                <a:lnTo>
                  <a:pt x="14697" y="14673"/>
                </a:lnTo>
                <a:lnTo>
                  <a:pt x="14770" y="14503"/>
                </a:lnTo>
                <a:lnTo>
                  <a:pt x="14795" y="14308"/>
                </a:lnTo>
                <a:lnTo>
                  <a:pt x="14843" y="14138"/>
                </a:lnTo>
                <a:lnTo>
                  <a:pt x="14843" y="13943"/>
                </a:lnTo>
                <a:lnTo>
                  <a:pt x="14819" y="13749"/>
                </a:lnTo>
                <a:lnTo>
                  <a:pt x="14770" y="13578"/>
                </a:lnTo>
                <a:lnTo>
                  <a:pt x="14697" y="13408"/>
                </a:lnTo>
                <a:lnTo>
                  <a:pt x="14624" y="13262"/>
                </a:lnTo>
                <a:lnTo>
                  <a:pt x="14405" y="12970"/>
                </a:lnTo>
                <a:lnTo>
                  <a:pt x="14162" y="12702"/>
                </a:lnTo>
                <a:lnTo>
                  <a:pt x="13773" y="12240"/>
                </a:lnTo>
                <a:lnTo>
                  <a:pt x="13408" y="11753"/>
                </a:lnTo>
                <a:lnTo>
                  <a:pt x="13408" y="11705"/>
                </a:lnTo>
                <a:lnTo>
                  <a:pt x="13359" y="11680"/>
                </a:lnTo>
                <a:lnTo>
                  <a:pt x="13018" y="11145"/>
                </a:lnTo>
                <a:lnTo>
                  <a:pt x="12702" y="10610"/>
                </a:lnTo>
                <a:lnTo>
                  <a:pt x="12410" y="10074"/>
                </a:lnTo>
                <a:lnTo>
                  <a:pt x="12094" y="9563"/>
                </a:lnTo>
                <a:lnTo>
                  <a:pt x="11534" y="8736"/>
                </a:lnTo>
                <a:lnTo>
                  <a:pt x="10974" y="7909"/>
                </a:lnTo>
                <a:lnTo>
                  <a:pt x="10755" y="7593"/>
                </a:lnTo>
                <a:lnTo>
                  <a:pt x="10536" y="7276"/>
                </a:lnTo>
                <a:lnTo>
                  <a:pt x="10415" y="7130"/>
                </a:lnTo>
                <a:lnTo>
                  <a:pt x="10293" y="6984"/>
                </a:lnTo>
                <a:lnTo>
                  <a:pt x="10147" y="6863"/>
                </a:lnTo>
                <a:lnTo>
                  <a:pt x="10001" y="6765"/>
                </a:lnTo>
                <a:lnTo>
                  <a:pt x="10074" y="6595"/>
                </a:lnTo>
                <a:lnTo>
                  <a:pt x="10123" y="6400"/>
                </a:lnTo>
                <a:lnTo>
                  <a:pt x="10147" y="6206"/>
                </a:lnTo>
                <a:lnTo>
                  <a:pt x="10171" y="5987"/>
                </a:lnTo>
                <a:lnTo>
                  <a:pt x="10171" y="5573"/>
                </a:lnTo>
                <a:lnTo>
                  <a:pt x="10147" y="5184"/>
                </a:lnTo>
                <a:lnTo>
                  <a:pt x="10147" y="4016"/>
                </a:lnTo>
                <a:lnTo>
                  <a:pt x="10147" y="3724"/>
                </a:lnTo>
                <a:lnTo>
                  <a:pt x="10123" y="3432"/>
                </a:lnTo>
                <a:lnTo>
                  <a:pt x="10074" y="3140"/>
                </a:lnTo>
                <a:lnTo>
                  <a:pt x="10025" y="2848"/>
                </a:lnTo>
                <a:lnTo>
                  <a:pt x="10317" y="2580"/>
                </a:lnTo>
                <a:lnTo>
                  <a:pt x="10609" y="2288"/>
                </a:lnTo>
                <a:lnTo>
                  <a:pt x="10755" y="2142"/>
                </a:lnTo>
                <a:lnTo>
                  <a:pt x="10877" y="1996"/>
                </a:lnTo>
                <a:lnTo>
                  <a:pt x="10974" y="1826"/>
                </a:lnTo>
                <a:lnTo>
                  <a:pt x="11072" y="1631"/>
                </a:lnTo>
                <a:lnTo>
                  <a:pt x="11096" y="1436"/>
                </a:lnTo>
                <a:lnTo>
                  <a:pt x="11096" y="1266"/>
                </a:lnTo>
                <a:lnTo>
                  <a:pt x="11047" y="1096"/>
                </a:lnTo>
                <a:lnTo>
                  <a:pt x="10974" y="950"/>
                </a:lnTo>
                <a:lnTo>
                  <a:pt x="10877" y="804"/>
                </a:lnTo>
                <a:lnTo>
                  <a:pt x="10755" y="682"/>
                </a:lnTo>
                <a:lnTo>
                  <a:pt x="10609" y="561"/>
                </a:lnTo>
                <a:lnTo>
                  <a:pt x="10463" y="463"/>
                </a:lnTo>
                <a:lnTo>
                  <a:pt x="10269" y="366"/>
                </a:lnTo>
                <a:lnTo>
                  <a:pt x="10074" y="293"/>
                </a:lnTo>
                <a:lnTo>
                  <a:pt x="9855" y="244"/>
                </a:lnTo>
                <a:lnTo>
                  <a:pt x="9636" y="196"/>
                </a:lnTo>
                <a:lnTo>
                  <a:pt x="9198" y="171"/>
                </a:lnTo>
                <a:lnTo>
                  <a:pt x="8784" y="147"/>
                </a:lnTo>
                <a:lnTo>
                  <a:pt x="7665" y="123"/>
                </a:lnTo>
                <a:lnTo>
                  <a:pt x="7106" y="98"/>
                </a:lnTo>
                <a:lnTo>
                  <a:pt x="6546" y="50"/>
                </a:lnTo>
                <a:lnTo>
                  <a:pt x="623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5" name="Google Shape;2465;p49"/>
          <p:cNvSpPr/>
          <p:nvPr/>
        </p:nvSpPr>
        <p:spPr>
          <a:xfrm>
            <a:off x="1743740" y="2097939"/>
            <a:ext cx="271057" cy="272699"/>
          </a:xfrm>
          <a:custGeom>
            <a:avLst/>
            <a:gdLst/>
            <a:ahLst/>
            <a:cxnLst/>
            <a:rect l="l" t="t" r="r" b="b"/>
            <a:pathLst>
              <a:path w="15842" h="15938" extrusionOk="0">
                <a:moveTo>
                  <a:pt x="4794" y="7470"/>
                </a:moveTo>
                <a:lnTo>
                  <a:pt x="4867" y="7495"/>
                </a:lnTo>
                <a:lnTo>
                  <a:pt x="4940" y="7543"/>
                </a:lnTo>
                <a:lnTo>
                  <a:pt x="4989" y="7616"/>
                </a:lnTo>
                <a:lnTo>
                  <a:pt x="5013" y="7714"/>
                </a:lnTo>
                <a:lnTo>
                  <a:pt x="5013" y="7787"/>
                </a:lnTo>
                <a:lnTo>
                  <a:pt x="4989" y="7908"/>
                </a:lnTo>
                <a:lnTo>
                  <a:pt x="4916" y="7981"/>
                </a:lnTo>
                <a:lnTo>
                  <a:pt x="4843" y="8054"/>
                </a:lnTo>
                <a:lnTo>
                  <a:pt x="4721" y="8079"/>
                </a:lnTo>
                <a:lnTo>
                  <a:pt x="4600" y="8054"/>
                </a:lnTo>
                <a:lnTo>
                  <a:pt x="4527" y="7981"/>
                </a:lnTo>
                <a:lnTo>
                  <a:pt x="4454" y="7908"/>
                </a:lnTo>
                <a:lnTo>
                  <a:pt x="4429" y="7787"/>
                </a:lnTo>
                <a:lnTo>
                  <a:pt x="4454" y="7665"/>
                </a:lnTo>
                <a:lnTo>
                  <a:pt x="4527" y="7543"/>
                </a:lnTo>
                <a:lnTo>
                  <a:pt x="4600" y="7495"/>
                </a:lnTo>
                <a:lnTo>
                  <a:pt x="4697" y="7470"/>
                </a:lnTo>
                <a:close/>
                <a:moveTo>
                  <a:pt x="11169" y="7470"/>
                </a:moveTo>
                <a:lnTo>
                  <a:pt x="11242" y="7495"/>
                </a:lnTo>
                <a:lnTo>
                  <a:pt x="11315" y="7543"/>
                </a:lnTo>
                <a:lnTo>
                  <a:pt x="11364" y="7616"/>
                </a:lnTo>
                <a:lnTo>
                  <a:pt x="11388" y="7714"/>
                </a:lnTo>
                <a:lnTo>
                  <a:pt x="11388" y="7787"/>
                </a:lnTo>
                <a:lnTo>
                  <a:pt x="11364" y="7908"/>
                </a:lnTo>
                <a:lnTo>
                  <a:pt x="11291" y="7981"/>
                </a:lnTo>
                <a:lnTo>
                  <a:pt x="11218" y="8054"/>
                </a:lnTo>
                <a:lnTo>
                  <a:pt x="11096" y="8079"/>
                </a:lnTo>
                <a:lnTo>
                  <a:pt x="10975" y="8054"/>
                </a:lnTo>
                <a:lnTo>
                  <a:pt x="10902" y="7981"/>
                </a:lnTo>
                <a:lnTo>
                  <a:pt x="10829" y="7908"/>
                </a:lnTo>
                <a:lnTo>
                  <a:pt x="10804" y="7787"/>
                </a:lnTo>
                <a:lnTo>
                  <a:pt x="10829" y="7665"/>
                </a:lnTo>
                <a:lnTo>
                  <a:pt x="10902" y="7543"/>
                </a:lnTo>
                <a:lnTo>
                  <a:pt x="10975" y="7495"/>
                </a:lnTo>
                <a:lnTo>
                  <a:pt x="11072" y="7470"/>
                </a:lnTo>
                <a:close/>
                <a:moveTo>
                  <a:pt x="4770" y="7081"/>
                </a:moveTo>
                <a:lnTo>
                  <a:pt x="4600" y="7105"/>
                </a:lnTo>
                <a:lnTo>
                  <a:pt x="4429" y="7178"/>
                </a:lnTo>
                <a:lnTo>
                  <a:pt x="4308" y="7300"/>
                </a:lnTo>
                <a:lnTo>
                  <a:pt x="4186" y="7446"/>
                </a:lnTo>
                <a:lnTo>
                  <a:pt x="4113" y="7568"/>
                </a:lnTo>
                <a:lnTo>
                  <a:pt x="4064" y="7714"/>
                </a:lnTo>
                <a:lnTo>
                  <a:pt x="4016" y="7835"/>
                </a:lnTo>
                <a:lnTo>
                  <a:pt x="4016" y="7981"/>
                </a:lnTo>
                <a:lnTo>
                  <a:pt x="3967" y="8225"/>
                </a:lnTo>
                <a:lnTo>
                  <a:pt x="3967" y="8395"/>
                </a:lnTo>
                <a:lnTo>
                  <a:pt x="4016" y="8565"/>
                </a:lnTo>
                <a:lnTo>
                  <a:pt x="4064" y="8711"/>
                </a:lnTo>
                <a:lnTo>
                  <a:pt x="4162" y="8833"/>
                </a:lnTo>
                <a:lnTo>
                  <a:pt x="4259" y="8955"/>
                </a:lnTo>
                <a:lnTo>
                  <a:pt x="4381" y="9028"/>
                </a:lnTo>
                <a:lnTo>
                  <a:pt x="4527" y="9101"/>
                </a:lnTo>
                <a:lnTo>
                  <a:pt x="4697" y="9149"/>
                </a:lnTo>
                <a:lnTo>
                  <a:pt x="4892" y="9174"/>
                </a:lnTo>
                <a:lnTo>
                  <a:pt x="5062" y="9149"/>
                </a:lnTo>
                <a:lnTo>
                  <a:pt x="5232" y="9101"/>
                </a:lnTo>
                <a:lnTo>
                  <a:pt x="5378" y="9028"/>
                </a:lnTo>
                <a:lnTo>
                  <a:pt x="5500" y="8930"/>
                </a:lnTo>
                <a:lnTo>
                  <a:pt x="5622" y="8809"/>
                </a:lnTo>
                <a:lnTo>
                  <a:pt x="5719" y="8663"/>
                </a:lnTo>
                <a:lnTo>
                  <a:pt x="5792" y="8517"/>
                </a:lnTo>
                <a:lnTo>
                  <a:pt x="5841" y="8346"/>
                </a:lnTo>
                <a:lnTo>
                  <a:pt x="5865" y="8176"/>
                </a:lnTo>
                <a:lnTo>
                  <a:pt x="5841" y="8006"/>
                </a:lnTo>
                <a:lnTo>
                  <a:pt x="5816" y="7835"/>
                </a:lnTo>
                <a:lnTo>
                  <a:pt x="5768" y="7689"/>
                </a:lnTo>
                <a:lnTo>
                  <a:pt x="5695" y="7519"/>
                </a:lnTo>
                <a:lnTo>
                  <a:pt x="5573" y="7397"/>
                </a:lnTo>
                <a:lnTo>
                  <a:pt x="5427" y="7251"/>
                </a:lnTo>
                <a:lnTo>
                  <a:pt x="5281" y="7154"/>
                </a:lnTo>
                <a:lnTo>
                  <a:pt x="5111" y="7105"/>
                </a:lnTo>
                <a:lnTo>
                  <a:pt x="4940" y="7081"/>
                </a:lnTo>
                <a:close/>
                <a:moveTo>
                  <a:pt x="11145" y="7081"/>
                </a:moveTo>
                <a:lnTo>
                  <a:pt x="10975" y="7105"/>
                </a:lnTo>
                <a:lnTo>
                  <a:pt x="10804" y="7178"/>
                </a:lnTo>
                <a:lnTo>
                  <a:pt x="10683" y="7300"/>
                </a:lnTo>
                <a:lnTo>
                  <a:pt x="10561" y="7446"/>
                </a:lnTo>
                <a:lnTo>
                  <a:pt x="10488" y="7568"/>
                </a:lnTo>
                <a:lnTo>
                  <a:pt x="10439" y="7714"/>
                </a:lnTo>
                <a:lnTo>
                  <a:pt x="10391" y="7835"/>
                </a:lnTo>
                <a:lnTo>
                  <a:pt x="10391" y="7981"/>
                </a:lnTo>
                <a:lnTo>
                  <a:pt x="10342" y="8225"/>
                </a:lnTo>
                <a:lnTo>
                  <a:pt x="10342" y="8395"/>
                </a:lnTo>
                <a:lnTo>
                  <a:pt x="10391" y="8565"/>
                </a:lnTo>
                <a:lnTo>
                  <a:pt x="10439" y="8711"/>
                </a:lnTo>
                <a:lnTo>
                  <a:pt x="10537" y="8833"/>
                </a:lnTo>
                <a:lnTo>
                  <a:pt x="10634" y="8955"/>
                </a:lnTo>
                <a:lnTo>
                  <a:pt x="10756" y="9028"/>
                </a:lnTo>
                <a:lnTo>
                  <a:pt x="10902" y="9101"/>
                </a:lnTo>
                <a:lnTo>
                  <a:pt x="11072" y="9149"/>
                </a:lnTo>
                <a:lnTo>
                  <a:pt x="11267" y="9174"/>
                </a:lnTo>
                <a:lnTo>
                  <a:pt x="11437" y="9149"/>
                </a:lnTo>
                <a:lnTo>
                  <a:pt x="11607" y="9101"/>
                </a:lnTo>
                <a:lnTo>
                  <a:pt x="11753" y="9028"/>
                </a:lnTo>
                <a:lnTo>
                  <a:pt x="11875" y="8930"/>
                </a:lnTo>
                <a:lnTo>
                  <a:pt x="11997" y="8809"/>
                </a:lnTo>
                <a:lnTo>
                  <a:pt x="12094" y="8663"/>
                </a:lnTo>
                <a:lnTo>
                  <a:pt x="12167" y="8517"/>
                </a:lnTo>
                <a:lnTo>
                  <a:pt x="12216" y="8346"/>
                </a:lnTo>
                <a:lnTo>
                  <a:pt x="12240" y="8176"/>
                </a:lnTo>
                <a:lnTo>
                  <a:pt x="12216" y="8006"/>
                </a:lnTo>
                <a:lnTo>
                  <a:pt x="12191" y="7835"/>
                </a:lnTo>
                <a:lnTo>
                  <a:pt x="12143" y="7689"/>
                </a:lnTo>
                <a:lnTo>
                  <a:pt x="12070" y="7519"/>
                </a:lnTo>
                <a:lnTo>
                  <a:pt x="11948" y="7397"/>
                </a:lnTo>
                <a:lnTo>
                  <a:pt x="11802" y="7251"/>
                </a:lnTo>
                <a:lnTo>
                  <a:pt x="11656" y="7154"/>
                </a:lnTo>
                <a:lnTo>
                  <a:pt x="11486" y="7105"/>
                </a:lnTo>
                <a:lnTo>
                  <a:pt x="11315" y="7081"/>
                </a:lnTo>
                <a:close/>
                <a:moveTo>
                  <a:pt x="11972" y="10925"/>
                </a:moveTo>
                <a:lnTo>
                  <a:pt x="11875" y="10974"/>
                </a:lnTo>
                <a:lnTo>
                  <a:pt x="11778" y="11047"/>
                </a:lnTo>
                <a:lnTo>
                  <a:pt x="11607" y="11290"/>
                </a:lnTo>
                <a:lnTo>
                  <a:pt x="11413" y="11485"/>
                </a:lnTo>
                <a:lnTo>
                  <a:pt x="11194" y="11680"/>
                </a:lnTo>
                <a:lnTo>
                  <a:pt x="10950" y="11850"/>
                </a:lnTo>
                <a:lnTo>
                  <a:pt x="10707" y="11996"/>
                </a:lnTo>
                <a:lnTo>
                  <a:pt x="10439" y="12118"/>
                </a:lnTo>
                <a:lnTo>
                  <a:pt x="10172" y="12215"/>
                </a:lnTo>
                <a:lnTo>
                  <a:pt x="9880" y="12312"/>
                </a:lnTo>
                <a:lnTo>
                  <a:pt x="9588" y="12385"/>
                </a:lnTo>
                <a:lnTo>
                  <a:pt x="9296" y="12434"/>
                </a:lnTo>
                <a:lnTo>
                  <a:pt x="8712" y="12507"/>
                </a:lnTo>
                <a:lnTo>
                  <a:pt x="8128" y="12531"/>
                </a:lnTo>
                <a:lnTo>
                  <a:pt x="7568" y="12507"/>
                </a:lnTo>
                <a:lnTo>
                  <a:pt x="7325" y="12483"/>
                </a:lnTo>
                <a:lnTo>
                  <a:pt x="7106" y="12434"/>
                </a:lnTo>
                <a:lnTo>
                  <a:pt x="6668" y="12312"/>
                </a:lnTo>
                <a:lnTo>
                  <a:pt x="6230" y="12166"/>
                </a:lnTo>
                <a:lnTo>
                  <a:pt x="5816" y="11996"/>
                </a:lnTo>
                <a:lnTo>
                  <a:pt x="5427" y="11826"/>
                </a:lnTo>
                <a:lnTo>
                  <a:pt x="5013" y="11631"/>
                </a:lnTo>
                <a:lnTo>
                  <a:pt x="4794" y="11509"/>
                </a:lnTo>
                <a:lnTo>
                  <a:pt x="4600" y="11388"/>
                </a:lnTo>
                <a:lnTo>
                  <a:pt x="4454" y="11242"/>
                </a:lnTo>
                <a:lnTo>
                  <a:pt x="4308" y="11096"/>
                </a:lnTo>
                <a:lnTo>
                  <a:pt x="4259" y="11047"/>
                </a:lnTo>
                <a:lnTo>
                  <a:pt x="4210" y="11023"/>
                </a:lnTo>
                <a:lnTo>
                  <a:pt x="4089" y="11023"/>
                </a:lnTo>
                <a:lnTo>
                  <a:pt x="4040" y="11071"/>
                </a:lnTo>
                <a:lnTo>
                  <a:pt x="3991" y="11096"/>
                </a:lnTo>
                <a:lnTo>
                  <a:pt x="3991" y="11169"/>
                </a:lnTo>
                <a:lnTo>
                  <a:pt x="3991" y="11242"/>
                </a:lnTo>
                <a:lnTo>
                  <a:pt x="4016" y="11339"/>
                </a:lnTo>
                <a:lnTo>
                  <a:pt x="4064" y="11436"/>
                </a:lnTo>
                <a:lnTo>
                  <a:pt x="4210" y="11631"/>
                </a:lnTo>
                <a:lnTo>
                  <a:pt x="4381" y="11801"/>
                </a:lnTo>
                <a:lnTo>
                  <a:pt x="4575" y="11947"/>
                </a:lnTo>
                <a:lnTo>
                  <a:pt x="4794" y="12069"/>
                </a:lnTo>
                <a:lnTo>
                  <a:pt x="5038" y="12191"/>
                </a:lnTo>
                <a:lnTo>
                  <a:pt x="5451" y="12385"/>
                </a:lnTo>
                <a:lnTo>
                  <a:pt x="5938" y="12604"/>
                </a:lnTo>
                <a:lnTo>
                  <a:pt x="6424" y="12799"/>
                </a:lnTo>
                <a:lnTo>
                  <a:pt x="6935" y="12945"/>
                </a:lnTo>
                <a:lnTo>
                  <a:pt x="7446" y="13042"/>
                </a:lnTo>
                <a:lnTo>
                  <a:pt x="7763" y="13067"/>
                </a:lnTo>
                <a:lnTo>
                  <a:pt x="8079" y="13091"/>
                </a:lnTo>
                <a:lnTo>
                  <a:pt x="8420" y="13091"/>
                </a:lnTo>
                <a:lnTo>
                  <a:pt x="8760" y="13067"/>
                </a:lnTo>
                <a:lnTo>
                  <a:pt x="9101" y="13042"/>
                </a:lnTo>
                <a:lnTo>
                  <a:pt x="9442" y="12969"/>
                </a:lnTo>
                <a:lnTo>
                  <a:pt x="9758" y="12896"/>
                </a:lnTo>
                <a:lnTo>
                  <a:pt x="10099" y="12799"/>
                </a:lnTo>
                <a:lnTo>
                  <a:pt x="10415" y="12702"/>
                </a:lnTo>
                <a:lnTo>
                  <a:pt x="10731" y="12556"/>
                </a:lnTo>
                <a:lnTo>
                  <a:pt x="11023" y="12410"/>
                </a:lnTo>
                <a:lnTo>
                  <a:pt x="11315" y="12239"/>
                </a:lnTo>
                <a:lnTo>
                  <a:pt x="11583" y="12045"/>
                </a:lnTo>
                <a:lnTo>
                  <a:pt x="11826" y="11826"/>
                </a:lnTo>
                <a:lnTo>
                  <a:pt x="12045" y="11582"/>
                </a:lnTo>
                <a:lnTo>
                  <a:pt x="12264" y="11339"/>
                </a:lnTo>
                <a:lnTo>
                  <a:pt x="12313" y="11217"/>
                </a:lnTo>
                <a:lnTo>
                  <a:pt x="12289" y="11120"/>
                </a:lnTo>
                <a:lnTo>
                  <a:pt x="12240" y="11047"/>
                </a:lnTo>
                <a:lnTo>
                  <a:pt x="12167" y="10974"/>
                </a:lnTo>
                <a:lnTo>
                  <a:pt x="12070" y="10950"/>
                </a:lnTo>
                <a:lnTo>
                  <a:pt x="11972" y="10925"/>
                </a:lnTo>
                <a:close/>
                <a:moveTo>
                  <a:pt x="8493" y="682"/>
                </a:moveTo>
                <a:lnTo>
                  <a:pt x="8663" y="706"/>
                </a:lnTo>
                <a:lnTo>
                  <a:pt x="9101" y="755"/>
                </a:lnTo>
                <a:lnTo>
                  <a:pt x="9539" y="803"/>
                </a:lnTo>
                <a:lnTo>
                  <a:pt x="10001" y="901"/>
                </a:lnTo>
                <a:lnTo>
                  <a:pt x="10439" y="1022"/>
                </a:lnTo>
                <a:lnTo>
                  <a:pt x="10780" y="1120"/>
                </a:lnTo>
                <a:lnTo>
                  <a:pt x="11121" y="1241"/>
                </a:lnTo>
                <a:lnTo>
                  <a:pt x="11437" y="1411"/>
                </a:lnTo>
                <a:lnTo>
                  <a:pt x="11753" y="1557"/>
                </a:lnTo>
                <a:lnTo>
                  <a:pt x="11753" y="1582"/>
                </a:lnTo>
                <a:lnTo>
                  <a:pt x="11729" y="1655"/>
                </a:lnTo>
                <a:lnTo>
                  <a:pt x="11729" y="1752"/>
                </a:lnTo>
                <a:lnTo>
                  <a:pt x="11753" y="1801"/>
                </a:lnTo>
                <a:lnTo>
                  <a:pt x="11826" y="1825"/>
                </a:lnTo>
                <a:lnTo>
                  <a:pt x="11899" y="1825"/>
                </a:lnTo>
                <a:lnTo>
                  <a:pt x="11948" y="1776"/>
                </a:lnTo>
                <a:lnTo>
                  <a:pt x="11972" y="1752"/>
                </a:lnTo>
                <a:lnTo>
                  <a:pt x="11997" y="1752"/>
                </a:lnTo>
                <a:lnTo>
                  <a:pt x="11997" y="1728"/>
                </a:lnTo>
                <a:lnTo>
                  <a:pt x="12021" y="1728"/>
                </a:lnTo>
                <a:lnTo>
                  <a:pt x="12143" y="1801"/>
                </a:lnTo>
                <a:lnTo>
                  <a:pt x="12094" y="1874"/>
                </a:lnTo>
                <a:lnTo>
                  <a:pt x="12094" y="1947"/>
                </a:lnTo>
                <a:lnTo>
                  <a:pt x="12094" y="1995"/>
                </a:lnTo>
                <a:lnTo>
                  <a:pt x="12143" y="2020"/>
                </a:lnTo>
                <a:lnTo>
                  <a:pt x="12167" y="2044"/>
                </a:lnTo>
                <a:lnTo>
                  <a:pt x="12216" y="2020"/>
                </a:lnTo>
                <a:lnTo>
                  <a:pt x="12240" y="1995"/>
                </a:lnTo>
                <a:lnTo>
                  <a:pt x="12313" y="1922"/>
                </a:lnTo>
                <a:lnTo>
                  <a:pt x="12337" y="1922"/>
                </a:lnTo>
                <a:lnTo>
                  <a:pt x="12532" y="2068"/>
                </a:lnTo>
                <a:lnTo>
                  <a:pt x="12483" y="2190"/>
                </a:lnTo>
                <a:lnTo>
                  <a:pt x="12483" y="2239"/>
                </a:lnTo>
                <a:lnTo>
                  <a:pt x="12508" y="2336"/>
                </a:lnTo>
                <a:lnTo>
                  <a:pt x="12532" y="2385"/>
                </a:lnTo>
                <a:lnTo>
                  <a:pt x="12556" y="2409"/>
                </a:lnTo>
                <a:lnTo>
                  <a:pt x="12581" y="2409"/>
                </a:lnTo>
                <a:lnTo>
                  <a:pt x="12629" y="2385"/>
                </a:lnTo>
                <a:lnTo>
                  <a:pt x="12678" y="2360"/>
                </a:lnTo>
                <a:lnTo>
                  <a:pt x="12751" y="2287"/>
                </a:lnTo>
                <a:lnTo>
                  <a:pt x="12775" y="2239"/>
                </a:lnTo>
                <a:lnTo>
                  <a:pt x="12970" y="2409"/>
                </a:lnTo>
                <a:lnTo>
                  <a:pt x="12873" y="2531"/>
                </a:lnTo>
                <a:lnTo>
                  <a:pt x="12848" y="2604"/>
                </a:lnTo>
                <a:lnTo>
                  <a:pt x="12824" y="2677"/>
                </a:lnTo>
                <a:lnTo>
                  <a:pt x="12824" y="2725"/>
                </a:lnTo>
                <a:lnTo>
                  <a:pt x="12873" y="2750"/>
                </a:lnTo>
                <a:lnTo>
                  <a:pt x="12921" y="2774"/>
                </a:lnTo>
                <a:lnTo>
                  <a:pt x="12946" y="2774"/>
                </a:lnTo>
                <a:lnTo>
                  <a:pt x="13067" y="2701"/>
                </a:lnTo>
                <a:lnTo>
                  <a:pt x="13189" y="2604"/>
                </a:lnTo>
                <a:lnTo>
                  <a:pt x="13311" y="2725"/>
                </a:lnTo>
                <a:lnTo>
                  <a:pt x="13384" y="2823"/>
                </a:lnTo>
                <a:lnTo>
                  <a:pt x="13262" y="3017"/>
                </a:lnTo>
                <a:lnTo>
                  <a:pt x="13213" y="3066"/>
                </a:lnTo>
                <a:lnTo>
                  <a:pt x="13189" y="3163"/>
                </a:lnTo>
                <a:lnTo>
                  <a:pt x="13165" y="3236"/>
                </a:lnTo>
                <a:lnTo>
                  <a:pt x="13189" y="3285"/>
                </a:lnTo>
                <a:lnTo>
                  <a:pt x="13238" y="3309"/>
                </a:lnTo>
                <a:lnTo>
                  <a:pt x="13335" y="3285"/>
                </a:lnTo>
                <a:lnTo>
                  <a:pt x="13408" y="3236"/>
                </a:lnTo>
                <a:lnTo>
                  <a:pt x="13554" y="3115"/>
                </a:lnTo>
                <a:lnTo>
                  <a:pt x="13578" y="3042"/>
                </a:lnTo>
                <a:lnTo>
                  <a:pt x="13773" y="3309"/>
                </a:lnTo>
                <a:lnTo>
                  <a:pt x="13676" y="3407"/>
                </a:lnTo>
                <a:lnTo>
                  <a:pt x="13554" y="3504"/>
                </a:lnTo>
                <a:lnTo>
                  <a:pt x="13505" y="3577"/>
                </a:lnTo>
                <a:lnTo>
                  <a:pt x="13481" y="3650"/>
                </a:lnTo>
                <a:lnTo>
                  <a:pt x="13481" y="3699"/>
                </a:lnTo>
                <a:lnTo>
                  <a:pt x="13505" y="3723"/>
                </a:lnTo>
                <a:lnTo>
                  <a:pt x="13603" y="3747"/>
                </a:lnTo>
                <a:lnTo>
                  <a:pt x="13700" y="3723"/>
                </a:lnTo>
                <a:lnTo>
                  <a:pt x="13773" y="3674"/>
                </a:lnTo>
                <a:lnTo>
                  <a:pt x="13870" y="3626"/>
                </a:lnTo>
                <a:lnTo>
                  <a:pt x="13968" y="3577"/>
                </a:lnTo>
                <a:lnTo>
                  <a:pt x="14162" y="3918"/>
                </a:lnTo>
                <a:lnTo>
                  <a:pt x="14065" y="3991"/>
                </a:lnTo>
                <a:lnTo>
                  <a:pt x="13870" y="4161"/>
                </a:lnTo>
                <a:lnTo>
                  <a:pt x="13773" y="4234"/>
                </a:lnTo>
                <a:lnTo>
                  <a:pt x="13700" y="4331"/>
                </a:lnTo>
                <a:lnTo>
                  <a:pt x="13700" y="4356"/>
                </a:lnTo>
                <a:lnTo>
                  <a:pt x="13724" y="4380"/>
                </a:lnTo>
                <a:lnTo>
                  <a:pt x="13846" y="4380"/>
                </a:lnTo>
                <a:lnTo>
                  <a:pt x="13943" y="4356"/>
                </a:lnTo>
                <a:lnTo>
                  <a:pt x="14065" y="4307"/>
                </a:lnTo>
                <a:lnTo>
                  <a:pt x="14162" y="4234"/>
                </a:lnTo>
                <a:lnTo>
                  <a:pt x="14284" y="4161"/>
                </a:lnTo>
                <a:lnTo>
                  <a:pt x="14503" y="4696"/>
                </a:lnTo>
                <a:lnTo>
                  <a:pt x="14332" y="4769"/>
                </a:lnTo>
                <a:lnTo>
                  <a:pt x="14211" y="4842"/>
                </a:lnTo>
                <a:lnTo>
                  <a:pt x="14065" y="4940"/>
                </a:lnTo>
                <a:lnTo>
                  <a:pt x="13968" y="5061"/>
                </a:lnTo>
                <a:lnTo>
                  <a:pt x="13919" y="5134"/>
                </a:lnTo>
                <a:lnTo>
                  <a:pt x="13895" y="5207"/>
                </a:lnTo>
                <a:lnTo>
                  <a:pt x="13895" y="5256"/>
                </a:lnTo>
                <a:lnTo>
                  <a:pt x="13919" y="5280"/>
                </a:lnTo>
                <a:lnTo>
                  <a:pt x="13968" y="5305"/>
                </a:lnTo>
                <a:lnTo>
                  <a:pt x="14016" y="5305"/>
                </a:lnTo>
                <a:lnTo>
                  <a:pt x="14114" y="5256"/>
                </a:lnTo>
                <a:lnTo>
                  <a:pt x="14235" y="5183"/>
                </a:lnTo>
                <a:lnTo>
                  <a:pt x="14551" y="5037"/>
                </a:lnTo>
                <a:lnTo>
                  <a:pt x="14600" y="5013"/>
                </a:lnTo>
                <a:lnTo>
                  <a:pt x="14770" y="5524"/>
                </a:lnTo>
                <a:lnTo>
                  <a:pt x="14430" y="5670"/>
                </a:lnTo>
                <a:lnTo>
                  <a:pt x="14162" y="5791"/>
                </a:lnTo>
                <a:lnTo>
                  <a:pt x="13919" y="5937"/>
                </a:lnTo>
                <a:lnTo>
                  <a:pt x="13919" y="5986"/>
                </a:lnTo>
                <a:lnTo>
                  <a:pt x="13943" y="6010"/>
                </a:lnTo>
                <a:lnTo>
                  <a:pt x="14089" y="6035"/>
                </a:lnTo>
                <a:lnTo>
                  <a:pt x="14235" y="6059"/>
                </a:lnTo>
                <a:lnTo>
                  <a:pt x="14381" y="6035"/>
                </a:lnTo>
                <a:lnTo>
                  <a:pt x="14527" y="6010"/>
                </a:lnTo>
                <a:lnTo>
                  <a:pt x="14843" y="5889"/>
                </a:lnTo>
                <a:lnTo>
                  <a:pt x="14965" y="6424"/>
                </a:lnTo>
                <a:lnTo>
                  <a:pt x="14795" y="6497"/>
                </a:lnTo>
                <a:lnTo>
                  <a:pt x="14405" y="6619"/>
                </a:lnTo>
                <a:lnTo>
                  <a:pt x="14041" y="6740"/>
                </a:lnTo>
                <a:lnTo>
                  <a:pt x="13992" y="6789"/>
                </a:lnTo>
                <a:lnTo>
                  <a:pt x="13992" y="6813"/>
                </a:lnTo>
                <a:lnTo>
                  <a:pt x="13992" y="6862"/>
                </a:lnTo>
                <a:lnTo>
                  <a:pt x="14041" y="6886"/>
                </a:lnTo>
                <a:lnTo>
                  <a:pt x="14235" y="6886"/>
                </a:lnTo>
                <a:lnTo>
                  <a:pt x="14430" y="6862"/>
                </a:lnTo>
                <a:lnTo>
                  <a:pt x="14795" y="6813"/>
                </a:lnTo>
                <a:lnTo>
                  <a:pt x="15038" y="6740"/>
                </a:lnTo>
                <a:lnTo>
                  <a:pt x="15111" y="7178"/>
                </a:lnTo>
                <a:lnTo>
                  <a:pt x="14843" y="7227"/>
                </a:lnTo>
                <a:lnTo>
                  <a:pt x="14430" y="7349"/>
                </a:lnTo>
                <a:lnTo>
                  <a:pt x="14235" y="7422"/>
                </a:lnTo>
                <a:lnTo>
                  <a:pt x="14065" y="7543"/>
                </a:lnTo>
                <a:lnTo>
                  <a:pt x="14041" y="7592"/>
                </a:lnTo>
                <a:lnTo>
                  <a:pt x="14041" y="7665"/>
                </a:lnTo>
                <a:lnTo>
                  <a:pt x="14089" y="7714"/>
                </a:lnTo>
                <a:lnTo>
                  <a:pt x="14138" y="7738"/>
                </a:lnTo>
                <a:lnTo>
                  <a:pt x="14357" y="7714"/>
                </a:lnTo>
                <a:lnTo>
                  <a:pt x="14551" y="7665"/>
                </a:lnTo>
                <a:lnTo>
                  <a:pt x="14941" y="7568"/>
                </a:lnTo>
                <a:lnTo>
                  <a:pt x="15135" y="7519"/>
                </a:lnTo>
                <a:lnTo>
                  <a:pt x="15184" y="7981"/>
                </a:lnTo>
                <a:lnTo>
                  <a:pt x="14868" y="8030"/>
                </a:lnTo>
                <a:lnTo>
                  <a:pt x="14624" y="8054"/>
                </a:lnTo>
                <a:lnTo>
                  <a:pt x="14381" y="8079"/>
                </a:lnTo>
                <a:lnTo>
                  <a:pt x="14235" y="8103"/>
                </a:lnTo>
                <a:lnTo>
                  <a:pt x="14138" y="8152"/>
                </a:lnTo>
                <a:lnTo>
                  <a:pt x="14016" y="8200"/>
                </a:lnTo>
                <a:lnTo>
                  <a:pt x="13943" y="8298"/>
                </a:lnTo>
                <a:lnTo>
                  <a:pt x="13919" y="8322"/>
                </a:lnTo>
                <a:lnTo>
                  <a:pt x="13919" y="8346"/>
                </a:lnTo>
                <a:lnTo>
                  <a:pt x="13943" y="8395"/>
                </a:lnTo>
                <a:lnTo>
                  <a:pt x="13968" y="8395"/>
                </a:lnTo>
                <a:lnTo>
                  <a:pt x="14089" y="8419"/>
                </a:lnTo>
                <a:lnTo>
                  <a:pt x="14211" y="8444"/>
                </a:lnTo>
                <a:lnTo>
                  <a:pt x="14478" y="8444"/>
                </a:lnTo>
                <a:lnTo>
                  <a:pt x="14989" y="8395"/>
                </a:lnTo>
                <a:lnTo>
                  <a:pt x="15208" y="8395"/>
                </a:lnTo>
                <a:lnTo>
                  <a:pt x="15208" y="8857"/>
                </a:lnTo>
                <a:lnTo>
                  <a:pt x="14722" y="8882"/>
                </a:lnTo>
                <a:lnTo>
                  <a:pt x="14503" y="8882"/>
                </a:lnTo>
                <a:lnTo>
                  <a:pt x="14284" y="8906"/>
                </a:lnTo>
                <a:lnTo>
                  <a:pt x="14065" y="8955"/>
                </a:lnTo>
                <a:lnTo>
                  <a:pt x="13968" y="8979"/>
                </a:lnTo>
                <a:lnTo>
                  <a:pt x="13870" y="9028"/>
                </a:lnTo>
                <a:lnTo>
                  <a:pt x="13870" y="9052"/>
                </a:lnTo>
                <a:lnTo>
                  <a:pt x="13870" y="9076"/>
                </a:lnTo>
                <a:lnTo>
                  <a:pt x="13968" y="9125"/>
                </a:lnTo>
                <a:lnTo>
                  <a:pt x="14065" y="9174"/>
                </a:lnTo>
                <a:lnTo>
                  <a:pt x="14284" y="9222"/>
                </a:lnTo>
                <a:lnTo>
                  <a:pt x="14722" y="9222"/>
                </a:lnTo>
                <a:lnTo>
                  <a:pt x="14941" y="9247"/>
                </a:lnTo>
                <a:lnTo>
                  <a:pt x="15184" y="9247"/>
                </a:lnTo>
                <a:lnTo>
                  <a:pt x="15160" y="9465"/>
                </a:lnTo>
                <a:lnTo>
                  <a:pt x="14965" y="9514"/>
                </a:lnTo>
                <a:lnTo>
                  <a:pt x="14722" y="9563"/>
                </a:lnTo>
                <a:lnTo>
                  <a:pt x="14503" y="9660"/>
                </a:lnTo>
                <a:lnTo>
                  <a:pt x="14260" y="9757"/>
                </a:lnTo>
                <a:lnTo>
                  <a:pt x="14041" y="9879"/>
                </a:lnTo>
                <a:lnTo>
                  <a:pt x="14016" y="9903"/>
                </a:lnTo>
                <a:lnTo>
                  <a:pt x="14016" y="9952"/>
                </a:lnTo>
                <a:lnTo>
                  <a:pt x="14041" y="9976"/>
                </a:lnTo>
                <a:lnTo>
                  <a:pt x="14089" y="9976"/>
                </a:lnTo>
                <a:lnTo>
                  <a:pt x="14308" y="10001"/>
                </a:lnTo>
                <a:lnTo>
                  <a:pt x="14527" y="9976"/>
                </a:lnTo>
                <a:lnTo>
                  <a:pt x="14965" y="9903"/>
                </a:lnTo>
                <a:lnTo>
                  <a:pt x="15087" y="9879"/>
                </a:lnTo>
                <a:lnTo>
                  <a:pt x="14989" y="10390"/>
                </a:lnTo>
                <a:lnTo>
                  <a:pt x="14527" y="10463"/>
                </a:lnTo>
                <a:lnTo>
                  <a:pt x="14357" y="10487"/>
                </a:lnTo>
                <a:lnTo>
                  <a:pt x="14162" y="10512"/>
                </a:lnTo>
                <a:lnTo>
                  <a:pt x="13992" y="10560"/>
                </a:lnTo>
                <a:lnTo>
                  <a:pt x="13919" y="10609"/>
                </a:lnTo>
                <a:lnTo>
                  <a:pt x="13870" y="10682"/>
                </a:lnTo>
                <a:lnTo>
                  <a:pt x="13846" y="10731"/>
                </a:lnTo>
                <a:lnTo>
                  <a:pt x="13846" y="10804"/>
                </a:lnTo>
                <a:lnTo>
                  <a:pt x="13870" y="10852"/>
                </a:lnTo>
                <a:lnTo>
                  <a:pt x="13919" y="10901"/>
                </a:lnTo>
                <a:lnTo>
                  <a:pt x="13992" y="10925"/>
                </a:lnTo>
                <a:lnTo>
                  <a:pt x="14065" y="10950"/>
                </a:lnTo>
                <a:lnTo>
                  <a:pt x="14235" y="10950"/>
                </a:lnTo>
                <a:lnTo>
                  <a:pt x="14600" y="10901"/>
                </a:lnTo>
                <a:lnTo>
                  <a:pt x="14819" y="10877"/>
                </a:lnTo>
                <a:lnTo>
                  <a:pt x="14819" y="10877"/>
                </a:lnTo>
                <a:lnTo>
                  <a:pt x="14624" y="11339"/>
                </a:lnTo>
                <a:lnTo>
                  <a:pt x="14478" y="11339"/>
                </a:lnTo>
                <a:lnTo>
                  <a:pt x="14308" y="11315"/>
                </a:lnTo>
                <a:lnTo>
                  <a:pt x="14114" y="11339"/>
                </a:lnTo>
                <a:lnTo>
                  <a:pt x="13919" y="11363"/>
                </a:lnTo>
                <a:lnTo>
                  <a:pt x="13749" y="11436"/>
                </a:lnTo>
                <a:lnTo>
                  <a:pt x="13724" y="11461"/>
                </a:lnTo>
                <a:lnTo>
                  <a:pt x="13749" y="11485"/>
                </a:lnTo>
                <a:lnTo>
                  <a:pt x="13919" y="11558"/>
                </a:lnTo>
                <a:lnTo>
                  <a:pt x="14089" y="11607"/>
                </a:lnTo>
                <a:lnTo>
                  <a:pt x="14430" y="11655"/>
                </a:lnTo>
                <a:lnTo>
                  <a:pt x="14454" y="11655"/>
                </a:lnTo>
                <a:lnTo>
                  <a:pt x="14211" y="12069"/>
                </a:lnTo>
                <a:lnTo>
                  <a:pt x="13968" y="12069"/>
                </a:lnTo>
                <a:lnTo>
                  <a:pt x="13724" y="12093"/>
                </a:lnTo>
                <a:lnTo>
                  <a:pt x="13603" y="12069"/>
                </a:lnTo>
                <a:lnTo>
                  <a:pt x="13481" y="12045"/>
                </a:lnTo>
                <a:lnTo>
                  <a:pt x="13335" y="12020"/>
                </a:lnTo>
                <a:lnTo>
                  <a:pt x="13213" y="12020"/>
                </a:lnTo>
                <a:lnTo>
                  <a:pt x="13189" y="12045"/>
                </a:lnTo>
                <a:lnTo>
                  <a:pt x="13189" y="12069"/>
                </a:lnTo>
                <a:lnTo>
                  <a:pt x="13189" y="12166"/>
                </a:lnTo>
                <a:lnTo>
                  <a:pt x="13238" y="12239"/>
                </a:lnTo>
                <a:lnTo>
                  <a:pt x="13311" y="12312"/>
                </a:lnTo>
                <a:lnTo>
                  <a:pt x="13408" y="12361"/>
                </a:lnTo>
                <a:lnTo>
                  <a:pt x="13530" y="12385"/>
                </a:lnTo>
                <a:lnTo>
                  <a:pt x="13651" y="12410"/>
                </a:lnTo>
                <a:lnTo>
                  <a:pt x="13943" y="12434"/>
                </a:lnTo>
                <a:lnTo>
                  <a:pt x="13603" y="12823"/>
                </a:lnTo>
                <a:lnTo>
                  <a:pt x="13067" y="12726"/>
                </a:lnTo>
                <a:lnTo>
                  <a:pt x="12848" y="12677"/>
                </a:lnTo>
                <a:lnTo>
                  <a:pt x="12727" y="12677"/>
                </a:lnTo>
                <a:lnTo>
                  <a:pt x="12629" y="12702"/>
                </a:lnTo>
                <a:lnTo>
                  <a:pt x="12605" y="12726"/>
                </a:lnTo>
                <a:lnTo>
                  <a:pt x="12605" y="12775"/>
                </a:lnTo>
                <a:lnTo>
                  <a:pt x="12629" y="12848"/>
                </a:lnTo>
                <a:lnTo>
                  <a:pt x="12678" y="12921"/>
                </a:lnTo>
                <a:lnTo>
                  <a:pt x="12751" y="12969"/>
                </a:lnTo>
                <a:lnTo>
                  <a:pt x="12824" y="13018"/>
                </a:lnTo>
                <a:lnTo>
                  <a:pt x="13043" y="13115"/>
                </a:lnTo>
                <a:lnTo>
                  <a:pt x="13262" y="13164"/>
                </a:lnTo>
                <a:lnTo>
                  <a:pt x="13116" y="13286"/>
                </a:lnTo>
                <a:lnTo>
                  <a:pt x="13067" y="13286"/>
                </a:lnTo>
                <a:lnTo>
                  <a:pt x="12605" y="13261"/>
                </a:lnTo>
                <a:lnTo>
                  <a:pt x="12362" y="13213"/>
                </a:lnTo>
                <a:lnTo>
                  <a:pt x="12240" y="13188"/>
                </a:lnTo>
                <a:lnTo>
                  <a:pt x="12094" y="13188"/>
                </a:lnTo>
                <a:lnTo>
                  <a:pt x="12021" y="13213"/>
                </a:lnTo>
                <a:lnTo>
                  <a:pt x="11997" y="13261"/>
                </a:lnTo>
                <a:lnTo>
                  <a:pt x="11972" y="13334"/>
                </a:lnTo>
                <a:lnTo>
                  <a:pt x="12021" y="13383"/>
                </a:lnTo>
                <a:lnTo>
                  <a:pt x="12143" y="13505"/>
                </a:lnTo>
                <a:lnTo>
                  <a:pt x="12289" y="13578"/>
                </a:lnTo>
                <a:lnTo>
                  <a:pt x="12483" y="13626"/>
                </a:lnTo>
                <a:lnTo>
                  <a:pt x="12654" y="13651"/>
                </a:lnTo>
                <a:lnTo>
                  <a:pt x="12240" y="13943"/>
                </a:lnTo>
                <a:lnTo>
                  <a:pt x="12143" y="13918"/>
                </a:lnTo>
                <a:lnTo>
                  <a:pt x="11680" y="13821"/>
                </a:lnTo>
                <a:lnTo>
                  <a:pt x="11461" y="13772"/>
                </a:lnTo>
                <a:lnTo>
                  <a:pt x="11267" y="13724"/>
                </a:lnTo>
                <a:lnTo>
                  <a:pt x="11218" y="13748"/>
                </a:lnTo>
                <a:lnTo>
                  <a:pt x="11218" y="13821"/>
                </a:lnTo>
                <a:lnTo>
                  <a:pt x="11242" y="13894"/>
                </a:lnTo>
                <a:lnTo>
                  <a:pt x="11315" y="13967"/>
                </a:lnTo>
                <a:lnTo>
                  <a:pt x="11437" y="14064"/>
                </a:lnTo>
                <a:lnTo>
                  <a:pt x="11607" y="14137"/>
                </a:lnTo>
                <a:lnTo>
                  <a:pt x="11802" y="14210"/>
                </a:lnTo>
                <a:lnTo>
                  <a:pt x="11437" y="14381"/>
                </a:lnTo>
                <a:lnTo>
                  <a:pt x="11388" y="14332"/>
                </a:lnTo>
                <a:lnTo>
                  <a:pt x="11315" y="14308"/>
                </a:lnTo>
                <a:lnTo>
                  <a:pt x="11194" y="14259"/>
                </a:lnTo>
                <a:lnTo>
                  <a:pt x="10902" y="14235"/>
                </a:lnTo>
                <a:lnTo>
                  <a:pt x="10634" y="14210"/>
                </a:lnTo>
                <a:lnTo>
                  <a:pt x="10512" y="14210"/>
                </a:lnTo>
                <a:lnTo>
                  <a:pt x="10391" y="14235"/>
                </a:lnTo>
                <a:lnTo>
                  <a:pt x="10366" y="14235"/>
                </a:lnTo>
                <a:lnTo>
                  <a:pt x="10366" y="14283"/>
                </a:lnTo>
                <a:lnTo>
                  <a:pt x="10366" y="14332"/>
                </a:lnTo>
                <a:lnTo>
                  <a:pt x="10391" y="14381"/>
                </a:lnTo>
                <a:lnTo>
                  <a:pt x="10488" y="14478"/>
                </a:lnTo>
                <a:lnTo>
                  <a:pt x="10610" y="14551"/>
                </a:lnTo>
                <a:lnTo>
                  <a:pt x="10731" y="14575"/>
                </a:lnTo>
                <a:lnTo>
                  <a:pt x="10877" y="14624"/>
                </a:lnTo>
                <a:lnTo>
                  <a:pt x="10512" y="14746"/>
                </a:lnTo>
                <a:lnTo>
                  <a:pt x="10318" y="14673"/>
                </a:lnTo>
                <a:lnTo>
                  <a:pt x="10123" y="14624"/>
                </a:lnTo>
                <a:lnTo>
                  <a:pt x="9904" y="14600"/>
                </a:lnTo>
                <a:lnTo>
                  <a:pt x="9807" y="14600"/>
                </a:lnTo>
                <a:lnTo>
                  <a:pt x="9709" y="14648"/>
                </a:lnTo>
                <a:lnTo>
                  <a:pt x="9661" y="14673"/>
                </a:lnTo>
                <a:lnTo>
                  <a:pt x="9685" y="14721"/>
                </a:lnTo>
                <a:lnTo>
                  <a:pt x="9734" y="14794"/>
                </a:lnTo>
                <a:lnTo>
                  <a:pt x="9807" y="14843"/>
                </a:lnTo>
                <a:lnTo>
                  <a:pt x="9928" y="14916"/>
                </a:lnTo>
                <a:lnTo>
                  <a:pt x="9612" y="14989"/>
                </a:lnTo>
                <a:lnTo>
                  <a:pt x="9588" y="14940"/>
                </a:lnTo>
                <a:lnTo>
                  <a:pt x="9539" y="14916"/>
                </a:lnTo>
                <a:lnTo>
                  <a:pt x="9417" y="14867"/>
                </a:lnTo>
                <a:lnTo>
                  <a:pt x="9223" y="14843"/>
                </a:lnTo>
                <a:lnTo>
                  <a:pt x="9150" y="14843"/>
                </a:lnTo>
                <a:lnTo>
                  <a:pt x="9052" y="14867"/>
                </a:lnTo>
                <a:lnTo>
                  <a:pt x="9004" y="14916"/>
                </a:lnTo>
                <a:lnTo>
                  <a:pt x="8979" y="14965"/>
                </a:lnTo>
                <a:lnTo>
                  <a:pt x="8979" y="15013"/>
                </a:lnTo>
                <a:lnTo>
                  <a:pt x="9004" y="15062"/>
                </a:lnTo>
                <a:lnTo>
                  <a:pt x="9004" y="15086"/>
                </a:lnTo>
                <a:lnTo>
                  <a:pt x="8663" y="15135"/>
                </a:lnTo>
                <a:lnTo>
                  <a:pt x="8298" y="15159"/>
                </a:lnTo>
                <a:lnTo>
                  <a:pt x="7227" y="15159"/>
                </a:lnTo>
                <a:lnTo>
                  <a:pt x="6862" y="15111"/>
                </a:lnTo>
                <a:lnTo>
                  <a:pt x="6497" y="15062"/>
                </a:lnTo>
                <a:lnTo>
                  <a:pt x="6157" y="14989"/>
                </a:lnTo>
                <a:lnTo>
                  <a:pt x="5816" y="14916"/>
                </a:lnTo>
                <a:lnTo>
                  <a:pt x="5451" y="14819"/>
                </a:lnTo>
                <a:lnTo>
                  <a:pt x="5135" y="14697"/>
                </a:lnTo>
                <a:lnTo>
                  <a:pt x="4794" y="14575"/>
                </a:lnTo>
                <a:lnTo>
                  <a:pt x="4478" y="14405"/>
                </a:lnTo>
                <a:lnTo>
                  <a:pt x="4162" y="14259"/>
                </a:lnTo>
                <a:lnTo>
                  <a:pt x="3845" y="14064"/>
                </a:lnTo>
                <a:lnTo>
                  <a:pt x="3553" y="13870"/>
                </a:lnTo>
                <a:lnTo>
                  <a:pt x="3286" y="13675"/>
                </a:lnTo>
                <a:lnTo>
                  <a:pt x="3018" y="13456"/>
                </a:lnTo>
                <a:lnTo>
                  <a:pt x="2775" y="13237"/>
                </a:lnTo>
                <a:lnTo>
                  <a:pt x="2531" y="12994"/>
                </a:lnTo>
                <a:lnTo>
                  <a:pt x="2312" y="12775"/>
                </a:lnTo>
                <a:lnTo>
                  <a:pt x="2118" y="12507"/>
                </a:lnTo>
                <a:lnTo>
                  <a:pt x="1899" y="12239"/>
                </a:lnTo>
                <a:lnTo>
                  <a:pt x="1728" y="11972"/>
                </a:lnTo>
                <a:lnTo>
                  <a:pt x="1558" y="11704"/>
                </a:lnTo>
                <a:lnTo>
                  <a:pt x="1412" y="11412"/>
                </a:lnTo>
                <a:lnTo>
                  <a:pt x="1266" y="11120"/>
                </a:lnTo>
                <a:lnTo>
                  <a:pt x="1144" y="10828"/>
                </a:lnTo>
                <a:lnTo>
                  <a:pt x="1047" y="10512"/>
                </a:lnTo>
                <a:lnTo>
                  <a:pt x="950" y="10195"/>
                </a:lnTo>
                <a:lnTo>
                  <a:pt x="877" y="9879"/>
                </a:lnTo>
                <a:lnTo>
                  <a:pt x="828" y="9538"/>
                </a:lnTo>
                <a:lnTo>
                  <a:pt x="779" y="9003"/>
                </a:lnTo>
                <a:lnTo>
                  <a:pt x="755" y="8468"/>
                </a:lnTo>
                <a:lnTo>
                  <a:pt x="755" y="7933"/>
                </a:lnTo>
                <a:lnTo>
                  <a:pt x="779" y="7397"/>
                </a:lnTo>
                <a:lnTo>
                  <a:pt x="852" y="6862"/>
                </a:lnTo>
                <a:lnTo>
                  <a:pt x="950" y="6351"/>
                </a:lnTo>
                <a:lnTo>
                  <a:pt x="1096" y="5840"/>
                </a:lnTo>
                <a:lnTo>
                  <a:pt x="1266" y="5353"/>
                </a:lnTo>
                <a:lnTo>
                  <a:pt x="1388" y="5061"/>
                </a:lnTo>
                <a:lnTo>
                  <a:pt x="1558" y="4745"/>
                </a:lnTo>
                <a:lnTo>
                  <a:pt x="1753" y="4404"/>
                </a:lnTo>
                <a:lnTo>
                  <a:pt x="1996" y="4064"/>
                </a:lnTo>
                <a:lnTo>
                  <a:pt x="2264" y="3699"/>
                </a:lnTo>
                <a:lnTo>
                  <a:pt x="2556" y="3334"/>
                </a:lnTo>
                <a:lnTo>
                  <a:pt x="2896" y="2944"/>
                </a:lnTo>
                <a:lnTo>
                  <a:pt x="3261" y="2604"/>
                </a:lnTo>
                <a:lnTo>
                  <a:pt x="3651" y="2263"/>
                </a:lnTo>
                <a:lnTo>
                  <a:pt x="4089" y="1922"/>
                </a:lnTo>
                <a:lnTo>
                  <a:pt x="4527" y="1630"/>
                </a:lnTo>
                <a:lnTo>
                  <a:pt x="5013" y="1363"/>
                </a:lnTo>
                <a:lnTo>
                  <a:pt x="5524" y="1144"/>
                </a:lnTo>
                <a:lnTo>
                  <a:pt x="6035" y="974"/>
                </a:lnTo>
                <a:lnTo>
                  <a:pt x="6327" y="925"/>
                </a:lnTo>
                <a:lnTo>
                  <a:pt x="6595" y="876"/>
                </a:lnTo>
                <a:lnTo>
                  <a:pt x="6887" y="828"/>
                </a:lnTo>
                <a:lnTo>
                  <a:pt x="7179" y="803"/>
                </a:lnTo>
                <a:lnTo>
                  <a:pt x="7544" y="779"/>
                </a:lnTo>
                <a:lnTo>
                  <a:pt x="7933" y="730"/>
                </a:lnTo>
                <a:lnTo>
                  <a:pt x="8322" y="682"/>
                </a:lnTo>
                <a:close/>
                <a:moveTo>
                  <a:pt x="8152" y="0"/>
                </a:moveTo>
                <a:lnTo>
                  <a:pt x="7763" y="25"/>
                </a:lnTo>
                <a:lnTo>
                  <a:pt x="7373" y="73"/>
                </a:lnTo>
                <a:lnTo>
                  <a:pt x="7081" y="49"/>
                </a:lnTo>
                <a:lnTo>
                  <a:pt x="6789" y="49"/>
                </a:lnTo>
                <a:lnTo>
                  <a:pt x="6473" y="73"/>
                </a:lnTo>
                <a:lnTo>
                  <a:pt x="6157" y="146"/>
                </a:lnTo>
                <a:lnTo>
                  <a:pt x="5841" y="219"/>
                </a:lnTo>
                <a:lnTo>
                  <a:pt x="5549" y="317"/>
                </a:lnTo>
                <a:lnTo>
                  <a:pt x="5232" y="438"/>
                </a:lnTo>
                <a:lnTo>
                  <a:pt x="4916" y="560"/>
                </a:lnTo>
                <a:lnTo>
                  <a:pt x="4332" y="876"/>
                </a:lnTo>
                <a:lnTo>
                  <a:pt x="3748" y="1217"/>
                </a:lnTo>
                <a:lnTo>
                  <a:pt x="3237" y="1606"/>
                </a:lnTo>
                <a:lnTo>
                  <a:pt x="2775" y="1995"/>
                </a:lnTo>
                <a:lnTo>
                  <a:pt x="2507" y="2239"/>
                </a:lnTo>
                <a:lnTo>
                  <a:pt x="2264" y="2482"/>
                </a:lnTo>
                <a:lnTo>
                  <a:pt x="2045" y="2725"/>
                </a:lnTo>
                <a:lnTo>
                  <a:pt x="1826" y="2993"/>
                </a:lnTo>
                <a:lnTo>
                  <a:pt x="1631" y="3261"/>
                </a:lnTo>
                <a:lnTo>
                  <a:pt x="1461" y="3528"/>
                </a:lnTo>
                <a:lnTo>
                  <a:pt x="1120" y="4088"/>
                </a:lnTo>
                <a:lnTo>
                  <a:pt x="852" y="4696"/>
                </a:lnTo>
                <a:lnTo>
                  <a:pt x="609" y="5305"/>
                </a:lnTo>
                <a:lnTo>
                  <a:pt x="414" y="5962"/>
                </a:lnTo>
                <a:lnTo>
                  <a:pt x="220" y="6643"/>
                </a:lnTo>
                <a:lnTo>
                  <a:pt x="122" y="7008"/>
                </a:lnTo>
                <a:lnTo>
                  <a:pt x="74" y="7373"/>
                </a:lnTo>
                <a:lnTo>
                  <a:pt x="25" y="7738"/>
                </a:lnTo>
                <a:lnTo>
                  <a:pt x="1" y="8103"/>
                </a:lnTo>
                <a:lnTo>
                  <a:pt x="1" y="8468"/>
                </a:lnTo>
                <a:lnTo>
                  <a:pt x="25" y="8809"/>
                </a:lnTo>
                <a:lnTo>
                  <a:pt x="49" y="9174"/>
                </a:lnTo>
                <a:lnTo>
                  <a:pt x="98" y="9514"/>
                </a:lnTo>
                <a:lnTo>
                  <a:pt x="195" y="9879"/>
                </a:lnTo>
                <a:lnTo>
                  <a:pt x="268" y="10220"/>
                </a:lnTo>
                <a:lnTo>
                  <a:pt x="390" y="10560"/>
                </a:lnTo>
                <a:lnTo>
                  <a:pt x="512" y="10901"/>
                </a:lnTo>
                <a:lnTo>
                  <a:pt x="658" y="11242"/>
                </a:lnTo>
                <a:lnTo>
                  <a:pt x="804" y="11582"/>
                </a:lnTo>
                <a:lnTo>
                  <a:pt x="1169" y="12264"/>
                </a:lnTo>
                <a:lnTo>
                  <a:pt x="1388" y="12629"/>
                </a:lnTo>
                <a:lnTo>
                  <a:pt x="1631" y="12994"/>
                </a:lnTo>
                <a:lnTo>
                  <a:pt x="1899" y="13334"/>
                </a:lnTo>
                <a:lnTo>
                  <a:pt x="2166" y="13651"/>
                </a:lnTo>
                <a:lnTo>
                  <a:pt x="2434" y="13943"/>
                </a:lnTo>
                <a:lnTo>
                  <a:pt x="2750" y="14235"/>
                </a:lnTo>
                <a:lnTo>
                  <a:pt x="3042" y="14502"/>
                </a:lnTo>
                <a:lnTo>
                  <a:pt x="3383" y="14746"/>
                </a:lnTo>
                <a:lnTo>
                  <a:pt x="3699" y="14965"/>
                </a:lnTo>
                <a:lnTo>
                  <a:pt x="4064" y="15159"/>
                </a:lnTo>
                <a:lnTo>
                  <a:pt x="4429" y="15354"/>
                </a:lnTo>
                <a:lnTo>
                  <a:pt x="4794" y="15500"/>
                </a:lnTo>
                <a:lnTo>
                  <a:pt x="5184" y="15622"/>
                </a:lnTo>
                <a:lnTo>
                  <a:pt x="5597" y="15743"/>
                </a:lnTo>
                <a:lnTo>
                  <a:pt x="6011" y="15816"/>
                </a:lnTo>
                <a:lnTo>
                  <a:pt x="6424" y="15889"/>
                </a:lnTo>
                <a:lnTo>
                  <a:pt x="6862" y="15914"/>
                </a:lnTo>
                <a:lnTo>
                  <a:pt x="7300" y="15938"/>
                </a:lnTo>
                <a:lnTo>
                  <a:pt x="7738" y="15938"/>
                </a:lnTo>
                <a:lnTo>
                  <a:pt x="8152" y="15914"/>
                </a:lnTo>
                <a:lnTo>
                  <a:pt x="8590" y="15889"/>
                </a:lnTo>
                <a:lnTo>
                  <a:pt x="9004" y="15841"/>
                </a:lnTo>
                <a:lnTo>
                  <a:pt x="9442" y="15768"/>
                </a:lnTo>
                <a:lnTo>
                  <a:pt x="9855" y="15670"/>
                </a:lnTo>
                <a:lnTo>
                  <a:pt x="10245" y="15573"/>
                </a:lnTo>
                <a:lnTo>
                  <a:pt x="10658" y="15451"/>
                </a:lnTo>
                <a:lnTo>
                  <a:pt x="11048" y="15305"/>
                </a:lnTo>
                <a:lnTo>
                  <a:pt x="11461" y="15135"/>
                </a:lnTo>
                <a:lnTo>
                  <a:pt x="11826" y="14940"/>
                </a:lnTo>
                <a:lnTo>
                  <a:pt x="12216" y="14721"/>
                </a:lnTo>
                <a:lnTo>
                  <a:pt x="12581" y="14478"/>
                </a:lnTo>
                <a:lnTo>
                  <a:pt x="12921" y="14235"/>
                </a:lnTo>
                <a:lnTo>
                  <a:pt x="13286" y="13943"/>
                </a:lnTo>
                <a:lnTo>
                  <a:pt x="13603" y="13651"/>
                </a:lnTo>
                <a:lnTo>
                  <a:pt x="13895" y="13334"/>
                </a:lnTo>
                <a:lnTo>
                  <a:pt x="14187" y="13018"/>
                </a:lnTo>
                <a:lnTo>
                  <a:pt x="14454" y="12702"/>
                </a:lnTo>
                <a:lnTo>
                  <a:pt x="14697" y="12361"/>
                </a:lnTo>
                <a:lnTo>
                  <a:pt x="14916" y="11996"/>
                </a:lnTo>
                <a:lnTo>
                  <a:pt x="15111" y="11631"/>
                </a:lnTo>
                <a:lnTo>
                  <a:pt x="15135" y="11631"/>
                </a:lnTo>
                <a:lnTo>
                  <a:pt x="15160" y="11582"/>
                </a:lnTo>
                <a:lnTo>
                  <a:pt x="15160" y="11534"/>
                </a:lnTo>
                <a:lnTo>
                  <a:pt x="15330" y="11096"/>
                </a:lnTo>
                <a:lnTo>
                  <a:pt x="15500" y="10658"/>
                </a:lnTo>
                <a:lnTo>
                  <a:pt x="15622" y="10195"/>
                </a:lnTo>
                <a:lnTo>
                  <a:pt x="15719" y="9733"/>
                </a:lnTo>
                <a:lnTo>
                  <a:pt x="15744" y="9709"/>
                </a:lnTo>
                <a:lnTo>
                  <a:pt x="15768" y="9684"/>
                </a:lnTo>
                <a:lnTo>
                  <a:pt x="15792" y="9636"/>
                </a:lnTo>
                <a:lnTo>
                  <a:pt x="15768" y="9611"/>
                </a:lnTo>
                <a:lnTo>
                  <a:pt x="15744" y="9563"/>
                </a:lnTo>
                <a:lnTo>
                  <a:pt x="15792" y="9174"/>
                </a:lnTo>
                <a:lnTo>
                  <a:pt x="15841" y="8760"/>
                </a:lnTo>
                <a:lnTo>
                  <a:pt x="15841" y="8371"/>
                </a:lnTo>
                <a:lnTo>
                  <a:pt x="15817" y="7957"/>
                </a:lnTo>
                <a:lnTo>
                  <a:pt x="15744" y="7105"/>
                </a:lnTo>
                <a:lnTo>
                  <a:pt x="15671" y="6667"/>
                </a:lnTo>
                <a:lnTo>
                  <a:pt x="15598" y="6254"/>
                </a:lnTo>
                <a:lnTo>
                  <a:pt x="15525" y="5840"/>
                </a:lnTo>
                <a:lnTo>
                  <a:pt x="15403" y="5426"/>
                </a:lnTo>
                <a:lnTo>
                  <a:pt x="15281" y="5013"/>
                </a:lnTo>
                <a:lnTo>
                  <a:pt x="15160" y="4623"/>
                </a:lnTo>
                <a:lnTo>
                  <a:pt x="14989" y="4234"/>
                </a:lnTo>
                <a:lnTo>
                  <a:pt x="14819" y="3845"/>
                </a:lnTo>
                <a:lnTo>
                  <a:pt x="14624" y="3480"/>
                </a:lnTo>
                <a:lnTo>
                  <a:pt x="14405" y="3115"/>
                </a:lnTo>
                <a:lnTo>
                  <a:pt x="14162" y="2774"/>
                </a:lnTo>
                <a:lnTo>
                  <a:pt x="13895" y="2458"/>
                </a:lnTo>
                <a:lnTo>
                  <a:pt x="13603" y="2141"/>
                </a:lnTo>
                <a:lnTo>
                  <a:pt x="13286" y="1849"/>
                </a:lnTo>
                <a:lnTo>
                  <a:pt x="12970" y="1582"/>
                </a:lnTo>
                <a:lnTo>
                  <a:pt x="12654" y="1363"/>
                </a:lnTo>
                <a:lnTo>
                  <a:pt x="12313" y="1144"/>
                </a:lnTo>
                <a:lnTo>
                  <a:pt x="11948" y="949"/>
                </a:lnTo>
                <a:lnTo>
                  <a:pt x="11607" y="779"/>
                </a:lnTo>
                <a:lnTo>
                  <a:pt x="11218" y="609"/>
                </a:lnTo>
                <a:lnTo>
                  <a:pt x="10853" y="487"/>
                </a:lnTo>
                <a:lnTo>
                  <a:pt x="10464" y="365"/>
                </a:lnTo>
                <a:lnTo>
                  <a:pt x="10099" y="268"/>
                </a:lnTo>
                <a:lnTo>
                  <a:pt x="9709" y="171"/>
                </a:lnTo>
                <a:lnTo>
                  <a:pt x="9320" y="98"/>
                </a:lnTo>
                <a:lnTo>
                  <a:pt x="8931" y="49"/>
                </a:lnTo>
                <a:lnTo>
                  <a:pt x="8541" y="25"/>
                </a:lnTo>
                <a:lnTo>
                  <a:pt x="815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6" name="Google Shape;2466;p49"/>
          <p:cNvSpPr/>
          <p:nvPr/>
        </p:nvSpPr>
        <p:spPr>
          <a:xfrm>
            <a:off x="2209193" y="2097939"/>
            <a:ext cx="271040" cy="272699"/>
          </a:xfrm>
          <a:custGeom>
            <a:avLst/>
            <a:gdLst/>
            <a:ahLst/>
            <a:cxnLst/>
            <a:rect l="l" t="t" r="r" b="b"/>
            <a:pathLst>
              <a:path w="15841" h="15938" extrusionOk="0">
                <a:moveTo>
                  <a:pt x="4502" y="7470"/>
                </a:moveTo>
                <a:lnTo>
                  <a:pt x="4575" y="7495"/>
                </a:lnTo>
                <a:lnTo>
                  <a:pt x="4648" y="7543"/>
                </a:lnTo>
                <a:lnTo>
                  <a:pt x="4696" y="7616"/>
                </a:lnTo>
                <a:lnTo>
                  <a:pt x="4721" y="7714"/>
                </a:lnTo>
                <a:lnTo>
                  <a:pt x="4721" y="7787"/>
                </a:lnTo>
                <a:lnTo>
                  <a:pt x="4696" y="7908"/>
                </a:lnTo>
                <a:lnTo>
                  <a:pt x="4623" y="7981"/>
                </a:lnTo>
                <a:lnTo>
                  <a:pt x="4550" y="8054"/>
                </a:lnTo>
                <a:lnTo>
                  <a:pt x="4429" y="8079"/>
                </a:lnTo>
                <a:lnTo>
                  <a:pt x="4307" y="8054"/>
                </a:lnTo>
                <a:lnTo>
                  <a:pt x="4234" y="7981"/>
                </a:lnTo>
                <a:lnTo>
                  <a:pt x="4161" y="7908"/>
                </a:lnTo>
                <a:lnTo>
                  <a:pt x="4137" y="7787"/>
                </a:lnTo>
                <a:lnTo>
                  <a:pt x="4161" y="7665"/>
                </a:lnTo>
                <a:lnTo>
                  <a:pt x="4234" y="7543"/>
                </a:lnTo>
                <a:lnTo>
                  <a:pt x="4307" y="7495"/>
                </a:lnTo>
                <a:lnTo>
                  <a:pt x="4404" y="7470"/>
                </a:lnTo>
                <a:close/>
                <a:moveTo>
                  <a:pt x="10877" y="7470"/>
                </a:moveTo>
                <a:lnTo>
                  <a:pt x="10950" y="7495"/>
                </a:lnTo>
                <a:lnTo>
                  <a:pt x="11023" y="7543"/>
                </a:lnTo>
                <a:lnTo>
                  <a:pt x="11071" y="7616"/>
                </a:lnTo>
                <a:lnTo>
                  <a:pt x="11096" y="7714"/>
                </a:lnTo>
                <a:lnTo>
                  <a:pt x="11096" y="7787"/>
                </a:lnTo>
                <a:lnTo>
                  <a:pt x="11071" y="7908"/>
                </a:lnTo>
                <a:lnTo>
                  <a:pt x="10998" y="7981"/>
                </a:lnTo>
                <a:lnTo>
                  <a:pt x="10926" y="8054"/>
                </a:lnTo>
                <a:lnTo>
                  <a:pt x="10804" y="8079"/>
                </a:lnTo>
                <a:lnTo>
                  <a:pt x="10682" y="8054"/>
                </a:lnTo>
                <a:lnTo>
                  <a:pt x="10609" y="7981"/>
                </a:lnTo>
                <a:lnTo>
                  <a:pt x="10536" y="7908"/>
                </a:lnTo>
                <a:lnTo>
                  <a:pt x="10512" y="7787"/>
                </a:lnTo>
                <a:lnTo>
                  <a:pt x="10536" y="7665"/>
                </a:lnTo>
                <a:lnTo>
                  <a:pt x="10609" y="7543"/>
                </a:lnTo>
                <a:lnTo>
                  <a:pt x="10682" y="7495"/>
                </a:lnTo>
                <a:lnTo>
                  <a:pt x="10780" y="7470"/>
                </a:lnTo>
                <a:close/>
                <a:moveTo>
                  <a:pt x="4477" y="7081"/>
                </a:moveTo>
                <a:lnTo>
                  <a:pt x="4307" y="7105"/>
                </a:lnTo>
                <a:lnTo>
                  <a:pt x="4137" y="7178"/>
                </a:lnTo>
                <a:lnTo>
                  <a:pt x="4015" y="7300"/>
                </a:lnTo>
                <a:lnTo>
                  <a:pt x="3893" y="7446"/>
                </a:lnTo>
                <a:lnTo>
                  <a:pt x="3820" y="7568"/>
                </a:lnTo>
                <a:lnTo>
                  <a:pt x="3772" y="7714"/>
                </a:lnTo>
                <a:lnTo>
                  <a:pt x="3723" y="7835"/>
                </a:lnTo>
                <a:lnTo>
                  <a:pt x="3723" y="7981"/>
                </a:lnTo>
                <a:lnTo>
                  <a:pt x="3674" y="8225"/>
                </a:lnTo>
                <a:lnTo>
                  <a:pt x="3674" y="8395"/>
                </a:lnTo>
                <a:lnTo>
                  <a:pt x="3723" y="8565"/>
                </a:lnTo>
                <a:lnTo>
                  <a:pt x="3772" y="8711"/>
                </a:lnTo>
                <a:lnTo>
                  <a:pt x="3869" y="8833"/>
                </a:lnTo>
                <a:lnTo>
                  <a:pt x="3966" y="8955"/>
                </a:lnTo>
                <a:lnTo>
                  <a:pt x="4088" y="9028"/>
                </a:lnTo>
                <a:lnTo>
                  <a:pt x="4234" y="9101"/>
                </a:lnTo>
                <a:lnTo>
                  <a:pt x="4404" y="9149"/>
                </a:lnTo>
                <a:lnTo>
                  <a:pt x="4599" y="9174"/>
                </a:lnTo>
                <a:lnTo>
                  <a:pt x="4769" y="9149"/>
                </a:lnTo>
                <a:lnTo>
                  <a:pt x="4940" y="9101"/>
                </a:lnTo>
                <a:lnTo>
                  <a:pt x="5086" y="9028"/>
                </a:lnTo>
                <a:lnTo>
                  <a:pt x="5207" y="8930"/>
                </a:lnTo>
                <a:lnTo>
                  <a:pt x="5329" y="8809"/>
                </a:lnTo>
                <a:lnTo>
                  <a:pt x="5426" y="8663"/>
                </a:lnTo>
                <a:lnTo>
                  <a:pt x="5499" y="8517"/>
                </a:lnTo>
                <a:lnTo>
                  <a:pt x="5548" y="8346"/>
                </a:lnTo>
                <a:lnTo>
                  <a:pt x="5572" y="8176"/>
                </a:lnTo>
                <a:lnTo>
                  <a:pt x="5548" y="8006"/>
                </a:lnTo>
                <a:lnTo>
                  <a:pt x="5524" y="7835"/>
                </a:lnTo>
                <a:lnTo>
                  <a:pt x="5475" y="7689"/>
                </a:lnTo>
                <a:lnTo>
                  <a:pt x="5402" y="7519"/>
                </a:lnTo>
                <a:lnTo>
                  <a:pt x="5280" y="7397"/>
                </a:lnTo>
                <a:lnTo>
                  <a:pt x="5134" y="7251"/>
                </a:lnTo>
                <a:lnTo>
                  <a:pt x="4988" y="7154"/>
                </a:lnTo>
                <a:lnTo>
                  <a:pt x="4818" y="7105"/>
                </a:lnTo>
                <a:lnTo>
                  <a:pt x="4648" y="7081"/>
                </a:lnTo>
                <a:close/>
                <a:moveTo>
                  <a:pt x="10853" y="7081"/>
                </a:moveTo>
                <a:lnTo>
                  <a:pt x="10682" y="7105"/>
                </a:lnTo>
                <a:lnTo>
                  <a:pt x="10512" y="7178"/>
                </a:lnTo>
                <a:lnTo>
                  <a:pt x="10390" y="7300"/>
                </a:lnTo>
                <a:lnTo>
                  <a:pt x="10269" y="7446"/>
                </a:lnTo>
                <a:lnTo>
                  <a:pt x="10196" y="7568"/>
                </a:lnTo>
                <a:lnTo>
                  <a:pt x="10147" y="7714"/>
                </a:lnTo>
                <a:lnTo>
                  <a:pt x="10098" y="7835"/>
                </a:lnTo>
                <a:lnTo>
                  <a:pt x="10098" y="7981"/>
                </a:lnTo>
                <a:lnTo>
                  <a:pt x="10050" y="8225"/>
                </a:lnTo>
                <a:lnTo>
                  <a:pt x="10050" y="8395"/>
                </a:lnTo>
                <a:lnTo>
                  <a:pt x="10098" y="8565"/>
                </a:lnTo>
                <a:lnTo>
                  <a:pt x="10147" y="8711"/>
                </a:lnTo>
                <a:lnTo>
                  <a:pt x="10244" y="8833"/>
                </a:lnTo>
                <a:lnTo>
                  <a:pt x="10342" y="8955"/>
                </a:lnTo>
                <a:lnTo>
                  <a:pt x="10463" y="9028"/>
                </a:lnTo>
                <a:lnTo>
                  <a:pt x="10609" y="9101"/>
                </a:lnTo>
                <a:lnTo>
                  <a:pt x="10780" y="9149"/>
                </a:lnTo>
                <a:lnTo>
                  <a:pt x="10974" y="9174"/>
                </a:lnTo>
                <a:lnTo>
                  <a:pt x="11144" y="9149"/>
                </a:lnTo>
                <a:lnTo>
                  <a:pt x="11315" y="9101"/>
                </a:lnTo>
                <a:lnTo>
                  <a:pt x="11461" y="9028"/>
                </a:lnTo>
                <a:lnTo>
                  <a:pt x="11582" y="8930"/>
                </a:lnTo>
                <a:lnTo>
                  <a:pt x="11704" y="8809"/>
                </a:lnTo>
                <a:lnTo>
                  <a:pt x="11801" y="8663"/>
                </a:lnTo>
                <a:lnTo>
                  <a:pt x="11874" y="8517"/>
                </a:lnTo>
                <a:lnTo>
                  <a:pt x="11923" y="8346"/>
                </a:lnTo>
                <a:lnTo>
                  <a:pt x="11947" y="8176"/>
                </a:lnTo>
                <a:lnTo>
                  <a:pt x="11923" y="8006"/>
                </a:lnTo>
                <a:lnTo>
                  <a:pt x="11899" y="7835"/>
                </a:lnTo>
                <a:lnTo>
                  <a:pt x="11850" y="7689"/>
                </a:lnTo>
                <a:lnTo>
                  <a:pt x="11777" y="7519"/>
                </a:lnTo>
                <a:lnTo>
                  <a:pt x="11655" y="7397"/>
                </a:lnTo>
                <a:lnTo>
                  <a:pt x="11509" y="7251"/>
                </a:lnTo>
                <a:lnTo>
                  <a:pt x="11363" y="7154"/>
                </a:lnTo>
                <a:lnTo>
                  <a:pt x="11193" y="7105"/>
                </a:lnTo>
                <a:lnTo>
                  <a:pt x="11023" y="7081"/>
                </a:lnTo>
                <a:close/>
                <a:moveTo>
                  <a:pt x="7787" y="10244"/>
                </a:moveTo>
                <a:lnTo>
                  <a:pt x="7470" y="10268"/>
                </a:lnTo>
                <a:lnTo>
                  <a:pt x="7154" y="10293"/>
                </a:lnTo>
                <a:lnTo>
                  <a:pt x="6643" y="10390"/>
                </a:lnTo>
                <a:lnTo>
                  <a:pt x="6132" y="10536"/>
                </a:lnTo>
                <a:lnTo>
                  <a:pt x="5645" y="10731"/>
                </a:lnTo>
                <a:lnTo>
                  <a:pt x="5159" y="10950"/>
                </a:lnTo>
                <a:lnTo>
                  <a:pt x="4745" y="11144"/>
                </a:lnTo>
                <a:lnTo>
                  <a:pt x="4502" y="11266"/>
                </a:lnTo>
                <a:lnTo>
                  <a:pt x="4283" y="11388"/>
                </a:lnTo>
                <a:lnTo>
                  <a:pt x="4088" y="11534"/>
                </a:lnTo>
                <a:lnTo>
                  <a:pt x="3918" y="11704"/>
                </a:lnTo>
                <a:lnTo>
                  <a:pt x="3772" y="11899"/>
                </a:lnTo>
                <a:lnTo>
                  <a:pt x="3723" y="11996"/>
                </a:lnTo>
                <a:lnTo>
                  <a:pt x="3699" y="12118"/>
                </a:lnTo>
                <a:lnTo>
                  <a:pt x="3699" y="12166"/>
                </a:lnTo>
                <a:lnTo>
                  <a:pt x="3699" y="12239"/>
                </a:lnTo>
                <a:lnTo>
                  <a:pt x="3747" y="12288"/>
                </a:lnTo>
                <a:lnTo>
                  <a:pt x="3796" y="12312"/>
                </a:lnTo>
                <a:lnTo>
                  <a:pt x="3918" y="12312"/>
                </a:lnTo>
                <a:lnTo>
                  <a:pt x="3966" y="12288"/>
                </a:lnTo>
                <a:lnTo>
                  <a:pt x="4015" y="12239"/>
                </a:lnTo>
                <a:lnTo>
                  <a:pt x="4161" y="12093"/>
                </a:lnTo>
                <a:lnTo>
                  <a:pt x="4307" y="11947"/>
                </a:lnTo>
                <a:lnTo>
                  <a:pt x="4502" y="11826"/>
                </a:lnTo>
                <a:lnTo>
                  <a:pt x="4721" y="11704"/>
                </a:lnTo>
                <a:lnTo>
                  <a:pt x="5134" y="11509"/>
                </a:lnTo>
                <a:lnTo>
                  <a:pt x="5524" y="11339"/>
                </a:lnTo>
                <a:lnTo>
                  <a:pt x="5937" y="11169"/>
                </a:lnTo>
                <a:lnTo>
                  <a:pt x="6375" y="11023"/>
                </a:lnTo>
                <a:lnTo>
                  <a:pt x="6813" y="10901"/>
                </a:lnTo>
                <a:lnTo>
                  <a:pt x="7032" y="10852"/>
                </a:lnTo>
                <a:lnTo>
                  <a:pt x="7276" y="10828"/>
                </a:lnTo>
                <a:lnTo>
                  <a:pt x="7835" y="10804"/>
                </a:lnTo>
                <a:lnTo>
                  <a:pt x="8419" y="10828"/>
                </a:lnTo>
                <a:lnTo>
                  <a:pt x="9003" y="10901"/>
                </a:lnTo>
                <a:lnTo>
                  <a:pt x="9295" y="10950"/>
                </a:lnTo>
                <a:lnTo>
                  <a:pt x="9587" y="11023"/>
                </a:lnTo>
                <a:lnTo>
                  <a:pt x="9879" y="11120"/>
                </a:lnTo>
                <a:lnTo>
                  <a:pt x="10147" y="11242"/>
                </a:lnTo>
                <a:lnTo>
                  <a:pt x="10415" y="11363"/>
                </a:lnTo>
                <a:lnTo>
                  <a:pt x="10658" y="11509"/>
                </a:lnTo>
                <a:lnTo>
                  <a:pt x="10901" y="11655"/>
                </a:lnTo>
                <a:lnTo>
                  <a:pt x="11120" y="11850"/>
                </a:lnTo>
                <a:lnTo>
                  <a:pt x="11315" y="12045"/>
                </a:lnTo>
                <a:lnTo>
                  <a:pt x="11485" y="12288"/>
                </a:lnTo>
                <a:lnTo>
                  <a:pt x="11582" y="12361"/>
                </a:lnTo>
                <a:lnTo>
                  <a:pt x="11680" y="12410"/>
                </a:lnTo>
                <a:lnTo>
                  <a:pt x="11777" y="12410"/>
                </a:lnTo>
                <a:lnTo>
                  <a:pt x="11874" y="12361"/>
                </a:lnTo>
                <a:lnTo>
                  <a:pt x="11947" y="12288"/>
                </a:lnTo>
                <a:lnTo>
                  <a:pt x="11996" y="12215"/>
                </a:lnTo>
                <a:lnTo>
                  <a:pt x="12020" y="12118"/>
                </a:lnTo>
                <a:lnTo>
                  <a:pt x="11972" y="12020"/>
                </a:lnTo>
                <a:lnTo>
                  <a:pt x="11753" y="11753"/>
                </a:lnTo>
                <a:lnTo>
                  <a:pt x="11534" y="11509"/>
                </a:lnTo>
                <a:lnTo>
                  <a:pt x="11290" y="11290"/>
                </a:lnTo>
                <a:lnTo>
                  <a:pt x="11023" y="11096"/>
                </a:lnTo>
                <a:lnTo>
                  <a:pt x="10731" y="10925"/>
                </a:lnTo>
                <a:lnTo>
                  <a:pt x="10439" y="10779"/>
                </a:lnTo>
                <a:lnTo>
                  <a:pt x="10123" y="10633"/>
                </a:lnTo>
                <a:lnTo>
                  <a:pt x="9806" y="10536"/>
                </a:lnTo>
                <a:lnTo>
                  <a:pt x="9466" y="10439"/>
                </a:lnTo>
                <a:lnTo>
                  <a:pt x="9149" y="10366"/>
                </a:lnTo>
                <a:lnTo>
                  <a:pt x="8809" y="10317"/>
                </a:lnTo>
                <a:lnTo>
                  <a:pt x="8468" y="10268"/>
                </a:lnTo>
                <a:lnTo>
                  <a:pt x="8127" y="10244"/>
                </a:lnTo>
                <a:close/>
                <a:moveTo>
                  <a:pt x="8517" y="682"/>
                </a:moveTo>
                <a:lnTo>
                  <a:pt x="8663" y="706"/>
                </a:lnTo>
                <a:lnTo>
                  <a:pt x="9125" y="755"/>
                </a:lnTo>
                <a:lnTo>
                  <a:pt x="9563" y="803"/>
                </a:lnTo>
                <a:lnTo>
                  <a:pt x="10001" y="901"/>
                </a:lnTo>
                <a:lnTo>
                  <a:pt x="10439" y="1022"/>
                </a:lnTo>
                <a:lnTo>
                  <a:pt x="10780" y="1120"/>
                </a:lnTo>
                <a:lnTo>
                  <a:pt x="11120" y="1241"/>
                </a:lnTo>
                <a:lnTo>
                  <a:pt x="11461" y="1411"/>
                </a:lnTo>
                <a:lnTo>
                  <a:pt x="11777" y="1557"/>
                </a:lnTo>
                <a:lnTo>
                  <a:pt x="11777" y="1582"/>
                </a:lnTo>
                <a:lnTo>
                  <a:pt x="11728" y="1655"/>
                </a:lnTo>
                <a:lnTo>
                  <a:pt x="11753" y="1752"/>
                </a:lnTo>
                <a:lnTo>
                  <a:pt x="11777" y="1801"/>
                </a:lnTo>
                <a:lnTo>
                  <a:pt x="11826" y="1825"/>
                </a:lnTo>
                <a:lnTo>
                  <a:pt x="11899" y="1825"/>
                </a:lnTo>
                <a:lnTo>
                  <a:pt x="11972" y="1776"/>
                </a:lnTo>
                <a:lnTo>
                  <a:pt x="11996" y="1752"/>
                </a:lnTo>
                <a:lnTo>
                  <a:pt x="12020" y="1728"/>
                </a:lnTo>
                <a:lnTo>
                  <a:pt x="12045" y="1728"/>
                </a:lnTo>
                <a:lnTo>
                  <a:pt x="12142" y="1801"/>
                </a:lnTo>
                <a:lnTo>
                  <a:pt x="12118" y="1874"/>
                </a:lnTo>
                <a:lnTo>
                  <a:pt x="12093" y="1947"/>
                </a:lnTo>
                <a:lnTo>
                  <a:pt x="12118" y="1995"/>
                </a:lnTo>
                <a:lnTo>
                  <a:pt x="12142" y="2020"/>
                </a:lnTo>
                <a:lnTo>
                  <a:pt x="12191" y="2044"/>
                </a:lnTo>
                <a:lnTo>
                  <a:pt x="12215" y="2020"/>
                </a:lnTo>
                <a:lnTo>
                  <a:pt x="12264" y="1995"/>
                </a:lnTo>
                <a:lnTo>
                  <a:pt x="12337" y="1922"/>
                </a:lnTo>
                <a:lnTo>
                  <a:pt x="12556" y="2068"/>
                </a:lnTo>
                <a:lnTo>
                  <a:pt x="12507" y="2190"/>
                </a:lnTo>
                <a:lnTo>
                  <a:pt x="12507" y="2239"/>
                </a:lnTo>
                <a:lnTo>
                  <a:pt x="12507" y="2336"/>
                </a:lnTo>
                <a:lnTo>
                  <a:pt x="12531" y="2385"/>
                </a:lnTo>
                <a:lnTo>
                  <a:pt x="12556" y="2409"/>
                </a:lnTo>
                <a:lnTo>
                  <a:pt x="12604" y="2409"/>
                </a:lnTo>
                <a:lnTo>
                  <a:pt x="12653" y="2385"/>
                </a:lnTo>
                <a:lnTo>
                  <a:pt x="12702" y="2360"/>
                </a:lnTo>
                <a:lnTo>
                  <a:pt x="12750" y="2287"/>
                </a:lnTo>
                <a:lnTo>
                  <a:pt x="12775" y="2239"/>
                </a:lnTo>
                <a:lnTo>
                  <a:pt x="12969" y="2409"/>
                </a:lnTo>
                <a:lnTo>
                  <a:pt x="12896" y="2531"/>
                </a:lnTo>
                <a:lnTo>
                  <a:pt x="12848" y="2604"/>
                </a:lnTo>
                <a:lnTo>
                  <a:pt x="12848" y="2677"/>
                </a:lnTo>
                <a:lnTo>
                  <a:pt x="12848" y="2725"/>
                </a:lnTo>
                <a:lnTo>
                  <a:pt x="12872" y="2750"/>
                </a:lnTo>
                <a:lnTo>
                  <a:pt x="12921" y="2774"/>
                </a:lnTo>
                <a:lnTo>
                  <a:pt x="12969" y="2774"/>
                </a:lnTo>
                <a:lnTo>
                  <a:pt x="13091" y="2701"/>
                </a:lnTo>
                <a:lnTo>
                  <a:pt x="13188" y="2604"/>
                </a:lnTo>
                <a:lnTo>
                  <a:pt x="13310" y="2725"/>
                </a:lnTo>
                <a:lnTo>
                  <a:pt x="13407" y="2823"/>
                </a:lnTo>
                <a:lnTo>
                  <a:pt x="13261" y="3017"/>
                </a:lnTo>
                <a:lnTo>
                  <a:pt x="13237" y="3066"/>
                </a:lnTo>
                <a:lnTo>
                  <a:pt x="13188" y="3163"/>
                </a:lnTo>
                <a:lnTo>
                  <a:pt x="13188" y="3236"/>
                </a:lnTo>
                <a:lnTo>
                  <a:pt x="13213" y="3285"/>
                </a:lnTo>
                <a:lnTo>
                  <a:pt x="13237" y="3309"/>
                </a:lnTo>
                <a:lnTo>
                  <a:pt x="13334" y="3285"/>
                </a:lnTo>
                <a:lnTo>
                  <a:pt x="13407" y="3236"/>
                </a:lnTo>
                <a:lnTo>
                  <a:pt x="13553" y="3115"/>
                </a:lnTo>
                <a:lnTo>
                  <a:pt x="13602" y="3042"/>
                </a:lnTo>
                <a:lnTo>
                  <a:pt x="13797" y="3309"/>
                </a:lnTo>
                <a:lnTo>
                  <a:pt x="13699" y="3407"/>
                </a:lnTo>
                <a:lnTo>
                  <a:pt x="13553" y="3504"/>
                </a:lnTo>
                <a:lnTo>
                  <a:pt x="13505" y="3577"/>
                </a:lnTo>
                <a:lnTo>
                  <a:pt x="13480" y="3650"/>
                </a:lnTo>
                <a:lnTo>
                  <a:pt x="13480" y="3699"/>
                </a:lnTo>
                <a:lnTo>
                  <a:pt x="13529" y="3723"/>
                </a:lnTo>
                <a:lnTo>
                  <a:pt x="13626" y="3747"/>
                </a:lnTo>
                <a:lnTo>
                  <a:pt x="13699" y="3723"/>
                </a:lnTo>
                <a:lnTo>
                  <a:pt x="13797" y="3674"/>
                </a:lnTo>
                <a:lnTo>
                  <a:pt x="13870" y="3626"/>
                </a:lnTo>
                <a:lnTo>
                  <a:pt x="13967" y="3577"/>
                </a:lnTo>
                <a:lnTo>
                  <a:pt x="14162" y="3918"/>
                </a:lnTo>
                <a:lnTo>
                  <a:pt x="14064" y="3991"/>
                </a:lnTo>
                <a:lnTo>
                  <a:pt x="13870" y="4161"/>
                </a:lnTo>
                <a:lnTo>
                  <a:pt x="13772" y="4234"/>
                </a:lnTo>
                <a:lnTo>
                  <a:pt x="13724" y="4331"/>
                </a:lnTo>
                <a:lnTo>
                  <a:pt x="13724" y="4356"/>
                </a:lnTo>
                <a:lnTo>
                  <a:pt x="13724" y="4380"/>
                </a:lnTo>
                <a:lnTo>
                  <a:pt x="13845" y="4380"/>
                </a:lnTo>
                <a:lnTo>
                  <a:pt x="13967" y="4356"/>
                </a:lnTo>
                <a:lnTo>
                  <a:pt x="14089" y="4307"/>
                </a:lnTo>
                <a:lnTo>
                  <a:pt x="14186" y="4234"/>
                </a:lnTo>
                <a:lnTo>
                  <a:pt x="14308" y="4161"/>
                </a:lnTo>
                <a:lnTo>
                  <a:pt x="14527" y="4696"/>
                </a:lnTo>
                <a:lnTo>
                  <a:pt x="14356" y="4769"/>
                </a:lnTo>
                <a:lnTo>
                  <a:pt x="14210" y="4842"/>
                </a:lnTo>
                <a:lnTo>
                  <a:pt x="14089" y="4940"/>
                </a:lnTo>
                <a:lnTo>
                  <a:pt x="13967" y="5061"/>
                </a:lnTo>
                <a:lnTo>
                  <a:pt x="13943" y="5134"/>
                </a:lnTo>
                <a:lnTo>
                  <a:pt x="13918" y="5207"/>
                </a:lnTo>
                <a:lnTo>
                  <a:pt x="13918" y="5256"/>
                </a:lnTo>
                <a:lnTo>
                  <a:pt x="13943" y="5280"/>
                </a:lnTo>
                <a:lnTo>
                  <a:pt x="13967" y="5305"/>
                </a:lnTo>
                <a:lnTo>
                  <a:pt x="14016" y="5305"/>
                </a:lnTo>
                <a:lnTo>
                  <a:pt x="14137" y="5256"/>
                </a:lnTo>
                <a:lnTo>
                  <a:pt x="14259" y="5183"/>
                </a:lnTo>
                <a:lnTo>
                  <a:pt x="14551" y="5037"/>
                </a:lnTo>
                <a:lnTo>
                  <a:pt x="14624" y="5013"/>
                </a:lnTo>
                <a:lnTo>
                  <a:pt x="14770" y="5524"/>
                </a:lnTo>
                <a:lnTo>
                  <a:pt x="14454" y="5670"/>
                </a:lnTo>
                <a:lnTo>
                  <a:pt x="14186" y="5791"/>
                </a:lnTo>
                <a:lnTo>
                  <a:pt x="13943" y="5937"/>
                </a:lnTo>
                <a:lnTo>
                  <a:pt x="13943" y="5986"/>
                </a:lnTo>
                <a:lnTo>
                  <a:pt x="13943" y="6010"/>
                </a:lnTo>
                <a:lnTo>
                  <a:pt x="14113" y="6035"/>
                </a:lnTo>
                <a:lnTo>
                  <a:pt x="14235" y="6059"/>
                </a:lnTo>
                <a:lnTo>
                  <a:pt x="14381" y="6035"/>
                </a:lnTo>
                <a:lnTo>
                  <a:pt x="14551" y="6010"/>
                </a:lnTo>
                <a:lnTo>
                  <a:pt x="14867" y="5889"/>
                </a:lnTo>
                <a:lnTo>
                  <a:pt x="14989" y="6424"/>
                </a:lnTo>
                <a:lnTo>
                  <a:pt x="14819" y="6497"/>
                </a:lnTo>
                <a:lnTo>
                  <a:pt x="14429" y="6619"/>
                </a:lnTo>
                <a:lnTo>
                  <a:pt x="14040" y="6740"/>
                </a:lnTo>
                <a:lnTo>
                  <a:pt x="13991" y="6789"/>
                </a:lnTo>
                <a:lnTo>
                  <a:pt x="13991" y="6813"/>
                </a:lnTo>
                <a:lnTo>
                  <a:pt x="14016" y="6862"/>
                </a:lnTo>
                <a:lnTo>
                  <a:pt x="14064" y="6886"/>
                </a:lnTo>
                <a:lnTo>
                  <a:pt x="14235" y="6886"/>
                </a:lnTo>
                <a:lnTo>
                  <a:pt x="14429" y="6862"/>
                </a:lnTo>
                <a:lnTo>
                  <a:pt x="14794" y="6813"/>
                </a:lnTo>
                <a:lnTo>
                  <a:pt x="15038" y="6740"/>
                </a:lnTo>
                <a:lnTo>
                  <a:pt x="15111" y="7178"/>
                </a:lnTo>
                <a:lnTo>
                  <a:pt x="14867" y="7227"/>
                </a:lnTo>
                <a:lnTo>
                  <a:pt x="14454" y="7349"/>
                </a:lnTo>
                <a:lnTo>
                  <a:pt x="14259" y="7422"/>
                </a:lnTo>
                <a:lnTo>
                  <a:pt x="14064" y="7543"/>
                </a:lnTo>
                <a:lnTo>
                  <a:pt x="14040" y="7592"/>
                </a:lnTo>
                <a:lnTo>
                  <a:pt x="14040" y="7665"/>
                </a:lnTo>
                <a:lnTo>
                  <a:pt x="14089" y="7714"/>
                </a:lnTo>
                <a:lnTo>
                  <a:pt x="14162" y="7738"/>
                </a:lnTo>
                <a:lnTo>
                  <a:pt x="14356" y="7714"/>
                </a:lnTo>
                <a:lnTo>
                  <a:pt x="14551" y="7665"/>
                </a:lnTo>
                <a:lnTo>
                  <a:pt x="14940" y="7568"/>
                </a:lnTo>
                <a:lnTo>
                  <a:pt x="15159" y="7519"/>
                </a:lnTo>
                <a:lnTo>
                  <a:pt x="15208" y="7981"/>
                </a:lnTo>
                <a:lnTo>
                  <a:pt x="14892" y="8030"/>
                </a:lnTo>
                <a:lnTo>
                  <a:pt x="14648" y="8054"/>
                </a:lnTo>
                <a:lnTo>
                  <a:pt x="14381" y="8079"/>
                </a:lnTo>
                <a:lnTo>
                  <a:pt x="14259" y="8103"/>
                </a:lnTo>
                <a:lnTo>
                  <a:pt x="14137" y="8152"/>
                </a:lnTo>
                <a:lnTo>
                  <a:pt x="14040" y="8200"/>
                </a:lnTo>
                <a:lnTo>
                  <a:pt x="13943" y="8298"/>
                </a:lnTo>
                <a:lnTo>
                  <a:pt x="13918" y="8322"/>
                </a:lnTo>
                <a:lnTo>
                  <a:pt x="13918" y="8346"/>
                </a:lnTo>
                <a:lnTo>
                  <a:pt x="13943" y="8395"/>
                </a:lnTo>
                <a:lnTo>
                  <a:pt x="13967" y="8395"/>
                </a:lnTo>
                <a:lnTo>
                  <a:pt x="14089" y="8419"/>
                </a:lnTo>
                <a:lnTo>
                  <a:pt x="14210" y="8444"/>
                </a:lnTo>
                <a:lnTo>
                  <a:pt x="14478" y="8444"/>
                </a:lnTo>
                <a:lnTo>
                  <a:pt x="14989" y="8395"/>
                </a:lnTo>
                <a:lnTo>
                  <a:pt x="15232" y="8395"/>
                </a:lnTo>
                <a:lnTo>
                  <a:pt x="15232" y="8857"/>
                </a:lnTo>
                <a:lnTo>
                  <a:pt x="14746" y="8882"/>
                </a:lnTo>
                <a:lnTo>
                  <a:pt x="14527" y="8882"/>
                </a:lnTo>
                <a:lnTo>
                  <a:pt x="14308" y="8906"/>
                </a:lnTo>
                <a:lnTo>
                  <a:pt x="14089" y="8955"/>
                </a:lnTo>
                <a:lnTo>
                  <a:pt x="13991" y="8979"/>
                </a:lnTo>
                <a:lnTo>
                  <a:pt x="13894" y="9028"/>
                </a:lnTo>
                <a:lnTo>
                  <a:pt x="13870" y="9052"/>
                </a:lnTo>
                <a:lnTo>
                  <a:pt x="13894" y="9076"/>
                </a:lnTo>
                <a:lnTo>
                  <a:pt x="13967" y="9125"/>
                </a:lnTo>
                <a:lnTo>
                  <a:pt x="14089" y="9174"/>
                </a:lnTo>
                <a:lnTo>
                  <a:pt x="14308" y="9222"/>
                </a:lnTo>
                <a:lnTo>
                  <a:pt x="14746" y="9222"/>
                </a:lnTo>
                <a:lnTo>
                  <a:pt x="14965" y="9247"/>
                </a:lnTo>
                <a:lnTo>
                  <a:pt x="15208" y="9247"/>
                </a:lnTo>
                <a:lnTo>
                  <a:pt x="15184" y="9465"/>
                </a:lnTo>
                <a:lnTo>
                  <a:pt x="14989" y="9514"/>
                </a:lnTo>
                <a:lnTo>
                  <a:pt x="14746" y="9563"/>
                </a:lnTo>
                <a:lnTo>
                  <a:pt x="14502" y="9660"/>
                </a:lnTo>
                <a:lnTo>
                  <a:pt x="14283" y="9757"/>
                </a:lnTo>
                <a:lnTo>
                  <a:pt x="14064" y="9879"/>
                </a:lnTo>
                <a:lnTo>
                  <a:pt x="14040" y="9903"/>
                </a:lnTo>
                <a:lnTo>
                  <a:pt x="14040" y="9952"/>
                </a:lnTo>
                <a:lnTo>
                  <a:pt x="14064" y="9976"/>
                </a:lnTo>
                <a:lnTo>
                  <a:pt x="14089" y="9976"/>
                </a:lnTo>
                <a:lnTo>
                  <a:pt x="14308" y="10001"/>
                </a:lnTo>
                <a:lnTo>
                  <a:pt x="14527" y="9976"/>
                </a:lnTo>
                <a:lnTo>
                  <a:pt x="14965" y="9903"/>
                </a:lnTo>
                <a:lnTo>
                  <a:pt x="15111" y="9879"/>
                </a:lnTo>
                <a:lnTo>
                  <a:pt x="14989" y="10390"/>
                </a:lnTo>
                <a:lnTo>
                  <a:pt x="14551" y="10463"/>
                </a:lnTo>
                <a:lnTo>
                  <a:pt x="14356" y="10487"/>
                </a:lnTo>
                <a:lnTo>
                  <a:pt x="14186" y="10512"/>
                </a:lnTo>
                <a:lnTo>
                  <a:pt x="14016" y="10560"/>
                </a:lnTo>
                <a:lnTo>
                  <a:pt x="13943" y="10609"/>
                </a:lnTo>
                <a:lnTo>
                  <a:pt x="13870" y="10682"/>
                </a:lnTo>
                <a:lnTo>
                  <a:pt x="13845" y="10731"/>
                </a:lnTo>
                <a:lnTo>
                  <a:pt x="13845" y="10804"/>
                </a:lnTo>
                <a:lnTo>
                  <a:pt x="13894" y="10852"/>
                </a:lnTo>
                <a:lnTo>
                  <a:pt x="13918" y="10901"/>
                </a:lnTo>
                <a:lnTo>
                  <a:pt x="13991" y="10925"/>
                </a:lnTo>
                <a:lnTo>
                  <a:pt x="14089" y="10950"/>
                </a:lnTo>
                <a:lnTo>
                  <a:pt x="14259" y="10950"/>
                </a:lnTo>
                <a:lnTo>
                  <a:pt x="14600" y="10901"/>
                </a:lnTo>
                <a:lnTo>
                  <a:pt x="14819" y="10877"/>
                </a:lnTo>
                <a:lnTo>
                  <a:pt x="14819" y="10877"/>
                </a:lnTo>
                <a:lnTo>
                  <a:pt x="14624" y="11339"/>
                </a:lnTo>
                <a:lnTo>
                  <a:pt x="14502" y="11339"/>
                </a:lnTo>
                <a:lnTo>
                  <a:pt x="14308" y="11315"/>
                </a:lnTo>
                <a:lnTo>
                  <a:pt x="14113" y="11339"/>
                </a:lnTo>
                <a:lnTo>
                  <a:pt x="13918" y="11363"/>
                </a:lnTo>
                <a:lnTo>
                  <a:pt x="13748" y="11436"/>
                </a:lnTo>
                <a:lnTo>
                  <a:pt x="13748" y="11461"/>
                </a:lnTo>
                <a:lnTo>
                  <a:pt x="13748" y="11485"/>
                </a:lnTo>
                <a:lnTo>
                  <a:pt x="13918" y="11558"/>
                </a:lnTo>
                <a:lnTo>
                  <a:pt x="14089" y="11607"/>
                </a:lnTo>
                <a:lnTo>
                  <a:pt x="14454" y="11655"/>
                </a:lnTo>
                <a:lnTo>
                  <a:pt x="14210" y="12069"/>
                </a:lnTo>
                <a:lnTo>
                  <a:pt x="13991" y="12069"/>
                </a:lnTo>
                <a:lnTo>
                  <a:pt x="13748" y="12093"/>
                </a:lnTo>
                <a:lnTo>
                  <a:pt x="13626" y="12069"/>
                </a:lnTo>
                <a:lnTo>
                  <a:pt x="13480" y="12045"/>
                </a:lnTo>
                <a:lnTo>
                  <a:pt x="13359" y="12020"/>
                </a:lnTo>
                <a:lnTo>
                  <a:pt x="13237" y="12020"/>
                </a:lnTo>
                <a:lnTo>
                  <a:pt x="13213" y="12045"/>
                </a:lnTo>
                <a:lnTo>
                  <a:pt x="13188" y="12069"/>
                </a:lnTo>
                <a:lnTo>
                  <a:pt x="13213" y="12166"/>
                </a:lnTo>
                <a:lnTo>
                  <a:pt x="13261" y="12239"/>
                </a:lnTo>
                <a:lnTo>
                  <a:pt x="13334" y="12312"/>
                </a:lnTo>
                <a:lnTo>
                  <a:pt x="13432" y="12361"/>
                </a:lnTo>
                <a:lnTo>
                  <a:pt x="13553" y="12385"/>
                </a:lnTo>
                <a:lnTo>
                  <a:pt x="13675" y="12410"/>
                </a:lnTo>
                <a:lnTo>
                  <a:pt x="13943" y="12434"/>
                </a:lnTo>
                <a:lnTo>
                  <a:pt x="13602" y="12823"/>
                </a:lnTo>
                <a:lnTo>
                  <a:pt x="13091" y="12726"/>
                </a:lnTo>
                <a:lnTo>
                  <a:pt x="12872" y="12677"/>
                </a:lnTo>
                <a:lnTo>
                  <a:pt x="12750" y="12677"/>
                </a:lnTo>
                <a:lnTo>
                  <a:pt x="12629" y="12702"/>
                </a:lnTo>
                <a:lnTo>
                  <a:pt x="12604" y="12726"/>
                </a:lnTo>
                <a:lnTo>
                  <a:pt x="12604" y="12775"/>
                </a:lnTo>
                <a:lnTo>
                  <a:pt x="12629" y="12848"/>
                </a:lnTo>
                <a:lnTo>
                  <a:pt x="12677" y="12921"/>
                </a:lnTo>
                <a:lnTo>
                  <a:pt x="12750" y="12969"/>
                </a:lnTo>
                <a:lnTo>
                  <a:pt x="12848" y="13018"/>
                </a:lnTo>
                <a:lnTo>
                  <a:pt x="13042" y="13115"/>
                </a:lnTo>
                <a:lnTo>
                  <a:pt x="13261" y="13164"/>
                </a:lnTo>
                <a:lnTo>
                  <a:pt x="13115" y="13286"/>
                </a:lnTo>
                <a:lnTo>
                  <a:pt x="13067" y="13286"/>
                </a:lnTo>
                <a:lnTo>
                  <a:pt x="12604" y="13261"/>
                </a:lnTo>
                <a:lnTo>
                  <a:pt x="12361" y="13213"/>
                </a:lnTo>
                <a:lnTo>
                  <a:pt x="12239" y="13188"/>
                </a:lnTo>
                <a:lnTo>
                  <a:pt x="12118" y="13188"/>
                </a:lnTo>
                <a:lnTo>
                  <a:pt x="12045" y="13213"/>
                </a:lnTo>
                <a:lnTo>
                  <a:pt x="11996" y="13261"/>
                </a:lnTo>
                <a:lnTo>
                  <a:pt x="11996" y="13334"/>
                </a:lnTo>
                <a:lnTo>
                  <a:pt x="12020" y="13383"/>
                </a:lnTo>
                <a:lnTo>
                  <a:pt x="12142" y="13505"/>
                </a:lnTo>
                <a:lnTo>
                  <a:pt x="12312" y="13578"/>
                </a:lnTo>
                <a:lnTo>
                  <a:pt x="12483" y="13626"/>
                </a:lnTo>
                <a:lnTo>
                  <a:pt x="12677" y="13651"/>
                </a:lnTo>
                <a:lnTo>
                  <a:pt x="12239" y="13943"/>
                </a:lnTo>
                <a:lnTo>
                  <a:pt x="12166" y="13918"/>
                </a:lnTo>
                <a:lnTo>
                  <a:pt x="11704" y="13821"/>
                </a:lnTo>
                <a:lnTo>
                  <a:pt x="11485" y="13772"/>
                </a:lnTo>
                <a:lnTo>
                  <a:pt x="11266" y="13724"/>
                </a:lnTo>
                <a:lnTo>
                  <a:pt x="11242" y="13748"/>
                </a:lnTo>
                <a:lnTo>
                  <a:pt x="11217" y="13748"/>
                </a:lnTo>
                <a:lnTo>
                  <a:pt x="11217" y="13821"/>
                </a:lnTo>
                <a:lnTo>
                  <a:pt x="11266" y="13894"/>
                </a:lnTo>
                <a:lnTo>
                  <a:pt x="11315" y="13967"/>
                </a:lnTo>
                <a:lnTo>
                  <a:pt x="11461" y="14064"/>
                </a:lnTo>
                <a:lnTo>
                  <a:pt x="11631" y="14137"/>
                </a:lnTo>
                <a:lnTo>
                  <a:pt x="11801" y="14210"/>
                </a:lnTo>
                <a:lnTo>
                  <a:pt x="11461" y="14381"/>
                </a:lnTo>
                <a:lnTo>
                  <a:pt x="11388" y="14332"/>
                </a:lnTo>
                <a:lnTo>
                  <a:pt x="11339" y="14308"/>
                </a:lnTo>
                <a:lnTo>
                  <a:pt x="11193" y="14259"/>
                </a:lnTo>
                <a:lnTo>
                  <a:pt x="10901" y="14235"/>
                </a:lnTo>
                <a:lnTo>
                  <a:pt x="10658" y="14210"/>
                </a:lnTo>
                <a:lnTo>
                  <a:pt x="10512" y="14210"/>
                </a:lnTo>
                <a:lnTo>
                  <a:pt x="10390" y="14235"/>
                </a:lnTo>
                <a:lnTo>
                  <a:pt x="10366" y="14235"/>
                </a:lnTo>
                <a:lnTo>
                  <a:pt x="10366" y="14283"/>
                </a:lnTo>
                <a:lnTo>
                  <a:pt x="10366" y="14332"/>
                </a:lnTo>
                <a:lnTo>
                  <a:pt x="10415" y="14381"/>
                </a:lnTo>
                <a:lnTo>
                  <a:pt x="10488" y="14478"/>
                </a:lnTo>
                <a:lnTo>
                  <a:pt x="10634" y="14551"/>
                </a:lnTo>
                <a:lnTo>
                  <a:pt x="10731" y="14575"/>
                </a:lnTo>
                <a:lnTo>
                  <a:pt x="10901" y="14624"/>
                </a:lnTo>
                <a:lnTo>
                  <a:pt x="10512" y="14746"/>
                </a:lnTo>
                <a:lnTo>
                  <a:pt x="10317" y="14673"/>
                </a:lnTo>
                <a:lnTo>
                  <a:pt x="10123" y="14624"/>
                </a:lnTo>
                <a:lnTo>
                  <a:pt x="9904" y="14600"/>
                </a:lnTo>
                <a:lnTo>
                  <a:pt x="9806" y="14600"/>
                </a:lnTo>
                <a:lnTo>
                  <a:pt x="9709" y="14648"/>
                </a:lnTo>
                <a:lnTo>
                  <a:pt x="9685" y="14673"/>
                </a:lnTo>
                <a:lnTo>
                  <a:pt x="9685" y="14721"/>
                </a:lnTo>
                <a:lnTo>
                  <a:pt x="9733" y="14794"/>
                </a:lnTo>
                <a:lnTo>
                  <a:pt x="9806" y="14843"/>
                </a:lnTo>
                <a:lnTo>
                  <a:pt x="9952" y="14916"/>
                </a:lnTo>
                <a:lnTo>
                  <a:pt x="9636" y="14989"/>
                </a:lnTo>
                <a:lnTo>
                  <a:pt x="9587" y="14940"/>
                </a:lnTo>
                <a:lnTo>
                  <a:pt x="9539" y="14916"/>
                </a:lnTo>
                <a:lnTo>
                  <a:pt x="9441" y="14867"/>
                </a:lnTo>
                <a:lnTo>
                  <a:pt x="9247" y="14843"/>
                </a:lnTo>
                <a:lnTo>
                  <a:pt x="9149" y="14843"/>
                </a:lnTo>
                <a:lnTo>
                  <a:pt x="9052" y="14867"/>
                </a:lnTo>
                <a:lnTo>
                  <a:pt x="9028" y="14916"/>
                </a:lnTo>
                <a:lnTo>
                  <a:pt x="8979" y="14965"/>
                </a:lnTo>
                <a:lnTo>
                  <a:pt x="8979" y="15013"/>
                </a:lnTo>
                <a:lnTo>
                  <a:pt x="9003" y="15062"/>
                </a:lnTo>
                <a:lnTo>
                  <a:pt x="9028" y="15086"/>
                </a:lnTo>
                <a:lnTo>
                  <a:pt x="8663" y="15135"/>
                </a:lnTo>
                <a:lnTo>
                  <a:pt x="8298" y="15159"/>
                </a:lnTo>
                <a:lnTo>
                  <a:pt x="7227" y="15159"/>
                </a:lnTo>
                <a:lnTo>
                  <a:pt x="6862" y="15111"/>
                </a:lnTo>
                <a:lnTo>
                  <a:pt x="6521" y="15062"/>
                </a:lnTo>
                <a:lnTo>
                  <a:pt x="6156" y="14989"/>
                </a:lnTo>
                <a:lnTo>
                  <a:pt x="5816" y="14916"/>
                </a:lnTo>
                <a:lnTo>
                  <a:pt x="5475" y="14819"/>
                </a:lnTo>
                <a:lnTo>
                  <a:pt x="5134" y="14697"/>
                </a:lnTo>
                <a:lnTo>
                  <a:pt x="4818" y="14575"/>
                </a:lnTo>
                <a:lnTo>
                  <a:pt x="4477" y="14405"/>
                </a:lnTo>
                <a:lnTo>
                  <a:pt x="4161" y="14259"/>
                </a:lnTo>
                <a:lnTo>
                  <a:pt x="3869" y="14064"/>
                </a:lnTo>
                <a:lnTo>
                  <a:pt x="3553" y="13870"/>
                </a:lnTo>
                <a:lnTo>
                  <a:pt x="3285" y="13675"/>
                </a:lnTo>
                <a:lnTo>
                  <a:pt x="3042" y="13456"/>
                </a:lnTo>
                <a:lnTo>
                  <a:pt x="2799" y="13237"/>
                </a:lnTo>
                <a:lnTo>
                  <a:pt x="2555" y="12994"/>
                </a:lnTo>
                <a:lnTo>
                  <a:pt x="2336" y="12775"/>
                </a:lnTo>
                <a:lnTo>
                  <a:pt x="2117" y="12507"/>
                </a:lnTo>
                <a:lnTo>
                  <a:pt x="1923" y="12239"/>
                </a:lnTo>
                <a:lnTo>
                  <a:pt x="1728" y="11972"/>
                </a:lnTo>
                <a:lnTo>
                  <a:pt x="1558" y="11704"/>
                </a:lnTo>
                <a:lnTo>
                  <a:pt x="1412" y="11412"/>
                </a:lnTo>
                <a:lnTo>
                  <a:pt x="1266" y="11120"/>
                </a:lnTo>
                <a:lnTo>
                  <a:pt x="1144" y="10828"/>
                </a:lnTo>
                <a:lnTo>
                  <a:pt x="1047" y="10512"/>
                </a:lnTo>
                <a:lnTo>
                  <a:pt x="949" y="10195"/>
                </a:lnTo>
                <a:lnTo>
                  <a:pt x="901" y="9879"/>
                </a:lnTo>
                <a:lnTo>
                  <a:pt x="828" y="9538"/>
                </a:lnTo>
                <a:lnTo>
                  <a:pt x="779" y="9003"/>
                </a:lnTo>
                <a:lnTo>
                  <a:pt x="755" y="8468"/>
                </a:lnTo>
                <a:lnTo>
                  <a:pt x="755" y="7933"/>
                </a:lnTo>
                <a:lnTo>
                  <a:pt x="803" y="7397"/>
                </a:lnTo>
                <a:lnTo>
                  <a:pt x="852" y="6862"/>
                </a:lnTo>
                <a:lnTo>
                  <a:pt x="974" y="6351"/>
                </a:lnTo>
                <a:lnTo>
                  <a:pt x="1095" y="5840"/>
                </a:lnTo>
                <a:lnTo>
                  <a:pt x="1290" y="5353"/>
                </a:lnTo>
                <a:lnTo>
                  <a:pt x="1412" y="5061"/>
                </a:lnTo>
                <a:lnTo>
                  <a:pt x="1582" y="4745"/>
                </a:lnTo>
                <a:lnTo>
                  <a:pt x="1777" y="4404"/>
                </a:lnTo>
                <a:lnTo>
                  <a:pt x="2020" y="4064"/>
                </a:lnTo>
                <a:lnTo>
                  <a:pt x="2288" y="3699"/>
                </a:lnTo>
                <a:lnTo>
                  <a:pt x="2580" y="3334"/>
                </a:lnTo>
                <a:lnTo>
                  <a:pt x="2920" y="2944"/>
                </a:lnTo>
                <a:lnTo>
                  <a:pt x="3285" y="2604"/>
                </a:lnTo>
                <a:lnTo>
                  <a:pt x="3674" y="2263"/>
                </a:lnTo>
                <a:lnTo>
                  <a:pt x="4088" y="1922"/>
                </a:lnTo>
                <a:lnTo>
                  <a:pt x="4550" y="1630"/>
                </a:lnTo>
                <a:lnTo>
                  <a:pt x="5013" y="1363"/>
                </a:lnTo>
                <a:lnTo>
                  <a:pt x="5524" y="1144"/>
                </a:lnTo>
                <a:lnTo>
                  <a:pt x="6059" y="974"/>
                </a:lnTo>
                <a:lnTo>
                  <a:pt x="6327" y="925"/>
                </a:lnTo>
                <a:lnTo>
                  <a:pt x="6594" y="876"/>
                </a:lnTo>
                <a:lnTo>
                  <a:pt x="6886" y="828"/>
                </a:lnTo>
                <a:lnTo>
                  <a:pt x="7178" y="803"/>
                </a:lnTo>
                <a:lnTo>
                  <a:pt x="7543" y="779"/>
                </a:lnTo>
                <a:lnTo>
                  <a:pt x="7933" y="730"/>
                </a:lnTo>
                <a:lnTo>
                  <a:pt x="8322" y="682"/>
                </a:lnTo>
                <a:close/>
                <a:moveTo>
                  <a:pt x="8152" y="0"/>
                </a:moveTo>
                <a:lnTo>
                  <a:pt x="7762" y="25"/>
                </a:lnTo>
                <a:lnTo>
                  <a:pt x="7397" y="73"/>
                </a:lnTo>
                <a:lnTo>
                  <a:pt x="7081" y="49"/>
                </a:lnTo>
                <a:lnTo>
                  <a:pt x="6789" y="49"/>
                </a:lnTo>
                <a:lnTo>
                  <a:pt x="6473" y="73"/>
                </a:lnTo>
                <a:lnTo>
                  <a:pt x="6181" y="146"/>
                </a:lnTo>
                <a:lnTo>
                  <a:pt x="5864" y="219"/>
                </a:lnTo>
                <a:lnTo>
                  <a:pt x="5548" y="317"/>
                </a:lnTo>
                <a:lnTo>
                  <a:pt x="5232" y="438"/>
                </a:lnTo>
                <a:lnTo>
                  <a:pt x="4940" y="560"/>
                </a:lnTo>
                <a:lnTo>
                  <a:pt x="4331" y="876"/>
                </a:lnTo>
                <a:lnTo>
                  <a:pt x="3772" y="1217"/>
                </a:lnTo>
                <a:lnTo>
                  <a:pt x="3236" y="1606"/>
                </a:lnTo>
                <a:lnTo>
                  <a:pt x="2774" y="1995"/>
                </a:lnTo>
                <a:lnTo>
                  <a:pt x="2507" y="2239"/>
                </a:lnTo>
                <a:lnTo>
                  <a:pt x="2263" y="2482"/>
                </a:lnTo>
                <a:lnTo>
                  <a:pt x="2044" y="2725"/>
                </a:lnTo>
                <a:lnTo>
                  <a:pt x="1825" y="2993"/>
                </a:lnTo>
                <a:lnTo>
                  <a:pt x="1655" y="3261"/>
                </a:lnTo>
                <a:lnTo>
                  <a:pt x="1460" y="3528"/>
                </a:lnTo>
                <a:lnTo>
                  <a:pt x="1144" y="4088"/>
                </a:lnTo>
                <a:lnTo>
                  <a:pt x="876" y="4696"/>
                </a:lnTo>
                <a:lnTo>
                  <a:pt x="633" y="5305"/>
                </a:lnTo>
                <a:lnTo>
                  <a:pt x="414" y="5962"/>
                </a:lnTo>
                <a:lnTo>
                  <a:pt x="219" y="6643"/>
                </a:lnTo>
                <a:lnTo>
                  <a:pt x="146" y="7008"/>
                </a:lnTo>
                <a:lnTo>
                  <a:pt x="73" y="7373"/>
                </a:lnTo>
                <a:lnTo>
                  <a:pt x="25" y="7738"/>
                </a:lnTo>
                <a:lnTo>
                  <a:pt x="25" y="8103"/>
                </a:lnTo>
                <a:lnTo>
                  <a:pt x="0" y="8468"/>
                </a:lnTo>
                <a:lnTo>
                  <a:pt x="25" y="8809"/>
                </a:lnTo>
                <a:lnTo>
                  <a:pt x="73" y="9174"/>
                </a:lnTo>
                <a:lnTo>
                  <a:pt x="122" y="9514"/>
                </a:lnTo>
                <a:lnTo>
                  <a:pt x="195" y="9879"/>
                </a:lnTo>
                <a:lnTo>
                  <a:pt x="292" y="10220"/>
                </a:lnTo>
                <a:lnTo>
                  <a:pt x="390" y="10560"/>
                </a:lnTo>
                <a:lnTo>
                  <a:pt x="511" y="10901"/>
                </a:lnTo>
                <a:lnTo>
                  <a:pt x="657" y="11242"/>
                </a:lnTo>
                <a:lnTo>
                  <a:pt x="828" y="11582"/>
                </a:lnTo>
                <a:lnTo>
                  <a:pt x="1168" y="12264"/>
                </a:lnTo>
                <a:lnTo>
                  <a:pt x="1412" y="12629"/>
                </a:lnTo>
                <a:lnTo>
                  <a:pt x="1655" y="12994"/>
                </a:lnTo>
                <a:lnTo>
                  <a:pt x="1898" y="13334"/>
                </a:lnTo>
                <a:lnTo>
                  <a:pt x="2166" y="13651"/>
                </a:lnTo>
                <a:lnTo>
                  <a:pt x="2458" y="13943"/>
                </a:lnTo>
                <a:lnTo>
                  <a:pt x="2750" y="14235"/>
                </a:lnTo>
                <a:lnTo>
                  <a:pt x="3066" y="14502"/>
                </a:lnTo>
                <a:lnTo>
                  <a:pt x="3382" y="14746"/>
                </a:lnTo>
                <a:lnTo>
                  <a:pt x="3723" y="14965"/>
                </a:lnTo>
                <a:lnTo>
                  <a:pt x="4064" y="15159"/>
                </a:lnTo>
                <a:lnTo>
                  <a:pt x="4429" y="15354"/>
                </a:lnTo>
                <a:lnTo>
                  <a:pt x="4818" y="15500"/>
                </a:lnTo>
                <a:lnTo>
                  <a:pt x="5207" y="15622"/>
                </a:lnTo>
                <a:lnTo>
                  <a:pt x="5597" y="15743"/>
                </a:lnTo>
                <a:lnTo>
                  <a:pt x="6010" y="15816"/>
                </a:lnTo>
                <a:lnTo>
                  <a:pt x="6448" y="15889"/>
                </a:lnTo>
                <a:lnTo>
                  <a:pt x="6862" y="15914"/>
                </a:lnTo>
                <a:lnTo>
                  <a:pt x="7300" y="15938"/>
                </a:lnTo>
                <a:lnTo>
                  <a:pt x="7738" y="15938"/>
                </a:lnTo>
                <a:lnTo>
                  <a:pt x="8176" y="15914"/>
                </a:lnTo>
                <a:lnTo>
                  <a:pt x="8590" y="15889"/>
                </a:lnTo>
                <a:lnTo>
                  <a:pt x="9028" y="15841"/>
                </a:lnTo>
                <a:lnTo>
                  <a:pt x="9441" y="15768"/>
                </a:lnTo>
                <a:lnTo>
                  <a:pt x="9855" y="15670"/>
                </a:lnTo>
                <a:lnTo>
                  <a:pt x="10269" y="15573"/>
                </a:lnTo>
                <a:lnTo>
                  <a:pt x="10682" y="15451"/>
                </a:lnTo>
                <a:lnTo>
                  <a:pt x="11071" y="15305"/>
                </a:lnTo>
                <a:lnTo>
                  <a:pt x="11461" y="15135"/>
                </a:lnTo>
                <a:lnTo>
                  <a:pt x="11850" y="14940"/>
                </a:lnTo>
                <a:lnTo>
                  <a:pt x="12215" y="14721"/>
                </a:lnTo>
                <a:lnTo>
                  <a:pt x="12580" y="14478"/>
                </a:lnTo>
                <a:lnTo>
                  <a:pt x="12945" y="14235"/>
                </a:lnTo>
                <a:lnTo>
                  <a:pt x="13286" y="13943"/>
                </a:lnTo>
                <a:lnTo>
                  <a:pt x="13602" y="13651"/>
                </a:lnTo>
                <a:lnTo>
                  <a:pt x="13918" y="13334"/>
                </a:lnTo>
                <a:lnTo>
                  <a:pt x="14186" y="13018"/>
                </a:lnTo>
                <a:lnTo>
                  <a:pt x="14454" y="12702"/>
                </a:lnTo>
                <a:lnTo>
                  <a:pt x="14697" y="12361"/>
                </a:lnTo>
                <a:lnTo>
                  <a:pt x="14916" y="11996"/>
                </a:lnTo>
                <a:lnTo>
                  <a:pt x="15111" y="11631"/>
                </a:lnTo>
                <a:lnTo>
                  <a:pt x="15135" y="11631"/>
                </a:lnTo>
                <a:lnTo>
                  <a:pt x="15159" y="11582"/>
                </a:lnTo>
                <a:lnTo>
                  <a:pt x="15159" y="11534"/>
                </a:lnTo>
                <a:lnTo>
                  <a:pt x="15354" y="11096"/>
                </a:lnTo>
                <a:lnTo>
                  <a:pt x="15524" y="10658"/>
                </a:lnTo>
                <a:lnTo>
                  <a:pt x="15646" y="10195"/>
                </a:lnTo>
                <a:lnTo>
                  <a:pt x="15743" y="9733"/>
                </a:lnTo>
                <a:lnTo>
                  <a:pt x="15768" y="9709"/>
                </a:lnTo>
                <a:lnTo>
                  <a:pt x="15792" y="9684"/>
                </a:lnTo>
                <a:lnTo>
                  <a:pt x="15792" y="9636"/>
                </a:lnTo>
                <a:lnTo>
                  <a:pt x="15792" y="9611"/>
                </a:lnTo>
                <a:lnTo>
                  <a:pt x="15768" y="9563"/>
                </a:lnTo>
                <a:lnTo>
                  <a:pt x="15816" y="9174"/>
                </a:lnTo>
                <a:lnTo>
                  <a:pt x="15841" y="8760"/>
                </a:lnTo>
                <a:lnTo>
                  <a:pt x="15841" y="8371"/>
                </a:lnTo>
                <a:lnTo>
                  <a:pt x="15841" y="7957"/>
                </a:lnTo>
                <a:lnTo>
                  <a:pt x="15743" y="7105"/>
                </a:lnTo>
                <a:lnTo>
                  <a:pt x="15695" y="6667"/>
                </a:lnTo>
                <a:lnTo>
                  <a:pt x="15622" y="6254"/>
                </a:lnTo>
                <a:lnTo>
                  <a:pt x="15524" y="5840"/>
                </a:lnTo>
                <a:lnTo>
                  <a:pt x="15427" y="5426"/>
                </a:lnTo>
                <a:lnTo>
                  <a:pt x="15305" y="5013"/>
                </a:lnTo>
                <a:lnTo>
                  <a:pt x="15159" y="4623"/>
                </a:lnTo>
                <a:lnTo>
                  <a:pt x="15013" y="4234"/>
                </a:lnTo>
                <a:lnTo>
                  <a:pt x="14819" y="3845"/>
                </a:lnTo>
                <a:lnTo>
                  <a:pt x="14624" y="3480"/>
                </a:lnTo>
                <a:lnTo>
                  <a:pt x="14405" y="3115"/>
                </a:lnTo>
                <a:lnTo>
                  <a:pt x="14162" y="2774"/>
                </a:lnTo>
                <a:lnTo>
                  <a:pt x="13894" y="2458"/>
                </a:lnTo>
                <a:lnTo>
                  <a:pt x="13602" y="2141"/>
                </a:lnTo>
                <a:lnTo>
                  <a:pt x="13286" y="1849"/>
                </a:lnTo>
                <a:lnTo>
                  <a:pt x="12994" y="1582"/>
                </a:lnTo>
                <a:lnTo>
                  <a:pt x="12653" y="1363"/>
                </a:lnTo>
                <a:lnTo>
                  <a:pt x="12312" y="1144"/>
                </a:lnTo>
                <a:lnTo>
                  <a:pt x="11972" y="949"/>
                </a:lnTo>
                <a:lnTo>
                  <a:pt x="11607" y="779"/>
                </a:lnTo>
                <a:lnTo>
                  <a:pt x="11242" y="609"/>
                </a:lnTo>
                <a:lnTo>
                  <a:pt x="10853" y="487"/>
                </a:lnTo>
                <a:lnTo>
                  <a:pt x="10488" y="365"/>
                </a:lnTo>
                <a:lnTo>
                  <a:pt x="10123" y="268"/>
                </a:lnTo>
                <a:lnTo>
                  <a:pt x="9733" y="171"/>
                </a:lnTo>
                <a:lnTo>
                  <a:pt x="9344" y="98"/>
                </a:lnTo>
                <a:lnTo>
                  <a:pt x="8955" y="49"/>
                </a:lnTo>
                <a:lnTo>
                  <a:pt x="8541" y="25"/>
                </a:lnTo>
                <a:lnTo>
                  <a:pt x="815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7" name="Google Shape;2467;p49"/>
          <p:cNvSpPr/>
          <p:nvPr/>
        </p:nvSpPr>
        <p:spPr>
          <a:xfrm>
            <a:off x="2665475" y="2097939"/>
            <a:ext cx="270629" cy="272699"/>
          </a:xfrm>
          <a:custGeom>
            <a:avLst/>
            <a:gdLst/>
            <a:ahLst/>
            <a:cxnLst/>
            <a:rect l="l" t="t" r="r" b="b"/>
            <a:pathLst>
              <a:path w="15817" h="15938" extrusionOk="0">
                <a:moveTo>
                  <a:pt x="4745" y="7470"/>
                </a:moveTo>
                <a:lnTo>
                  <a:pt x="4818" y="7495"/>
                </a:lnTo>
                <a:lnTo>
                  <a:pt x="4891" y="7543"/>
                </a:lnTo>
                <a:lnTo>
                  <a:pt x="4940" y="7616"/>
                </a:lnTo>
                <a:lnTo>
                  <a:pt x="4964" y="7714"/>
                </a:lnTo>
                <a:lnTo>
                  <a:pt x="4964" y="7787"/>
                </a:lnTo>
                <a:lnTo>
                  <a:pt x="4940" y="7908"/>
                </a:lnTo>
                <a:lnTo>
                  <a:pt x="4867" y="7981"/>
                </a:lnTo>
                <a:lnTo>
                  <a:pt x="4794" y="8054"/>
                </a:lnTo>
                <a:lnTo>
                  <a:pt x="4672" y="8079"/>
                </a:lnTo>
                <a:lnTo>
                  <a:pt x="4551" y="8054"/>
                </a:lnTo>
                <a:lnTo>
                  <a:pt x="4478" y="7981"/>
                </a:lnTo>
                <a:lnTo>
                  <a:pt x="4405" y="7908"/>
                </a:lnTo>
                <a:lnTo>
                  <a:pt x="4380" y="7787"/>
                </a:lnTo>
                <a:lnTo>
                  <a:pt x="4405" y="7665"/>
                </a:lnTo>
                <a:lnTo>
                  <a:pt x="4478" y="7543"/>
                </a:lnTo>
                <a:lnTo>
                  <a:pt x="4551" y="7495"/>
                </a:lnTo>
                <a:lnTo>
                  <a:pt x="4648" y="7470"/>
                </a:lnTo>
                <a:close/>
                <a:moveTo>
                  <a:pt x="11120" y="7470"/>
                </a:moveTo>
                <a:lnTo>
                  <a:pt x="11193" y="7495"/>
                </a:lnTo>
                <a:lnTo>
                  <a:pt x="11266" y="7543"/>
                </a:lnTo>
                <a:lnTo>
                  <a:pt x="11315" y="7616"/>
                </a:lnTo>
                <a:lnTo>
                  <a:pt x="11339" y="7714"/>
                </a:lnTo>
                <a:lnTo>
                  <a:pt x="11339" y="7787"/>
                </a:lnTo>
                <a:lnTo>
                  <a:pt x="11315" y="7908"/>
                </a:lnTo>
                <a:lnTo>
                  <a:pt x="11242" y="7981"/>
                </a:lnTo>
                <a:lnTo>
                  <a:pt x="11169" y="8054"/>
                </a:lnTo>
                <a:lnTo>
                  <a:pt x="11047" y="8079"/>
                </a:lnTo>
                <a:lnTo>
                  <a:pt x="10926" y="8054"/>
                </a:lnTo>
                <a:lnTo>
                  <a:pt x="10853" y="7981"/>
                </a:lnTo>
                <a:lnTo>
                  <a:pt x="10780" y="7908"/>
                </a:lnTo>
                <a:lnTo>
                  <a:pt x="10755" y="7787"/>
                </a:lnTo>
                <a:lnTo>
                  <a:pt x="10780" y="7665"/>
                </a:lnTo>
                <a:lnTo>
                  <a:pt x="10853" y="7543"/>
                </a:lnTo>
                <a:lnTo>
                  <a:pt x="10926" y="7495"/>
                </a:lnTo>
                <a:lnTo>
                  <a:pt x="11023" y="7470"/>
                </a:lnTo>
                <a:close/>
                <a:moveTo>
                  <a:pt x="4721" y="7081"/>
                </a:moveTo>
                <a:lnTo>
                  <a:pt x="4551" y="7105"/>
                </a:lnTo>
                <a:lnTo>
                  <a:pt x="4380" y="7178"/>
                </a:lnTo>
                <a:lnTo>
                  <a:pt x="4259" y="7300"/>
                </a:lnTo>
                <a:lnTo>
                  <a:pt x="4137" y="7446"/>
                </a:lnTo>
                <a:lnTo>
                  <a:pt x="4064" y="7568"/>
                </a:lnTo>
                <a:lnTo>
                  <a:pt x="4015" y="7714"/>
                </a:lnTo>
                <a:lnTo>
                  <a:pt x="3967" y="7835"/>
                </a:lnTo>
                <a:lnTo>
                  <a:pt x="3967" y="7981"/>
                </a:lnTo>
                <a:lnTo>
                  <a:pt x="3918" y="8225"/>
                </a:lnTo>
                <a:lnTo>
                  <a:pt x="3918" y="8395"/>
                </a:lnTo>
                <a:lnTo>
                  <a:pt x="3967" y="8565"/>
                </a:lnTo>
                <a:lnTo>
                  <a:pt x="4015" y="8711"/>
                </a:lnTo>
                <a:lnTo>
                  <a:pt x="4113" y="8833"/>
                </a:lnTo>
                <a:lnTo>
                  <a:pt x="4210" y="8955"/>
                </a:lnTo>
                <a:lnTo>
                  <a:pt x="4332" y="9028"/>
                </a:lnTo>
                <a:lnTo>
                  <a:pt x="4478" y="9101"/>
                </a:lnTo>
                <a:lnTo>
                  <a:pt x="4648" y="9149"/>
                </a:lnTo>
                <a:lnTo>
                  <a:pt x="4843" y="9174"/>
                </a:lnTo>
                <a:lnTo>
                  <a:pt x="5013" y="9149"/>
                </a:lnTo>
                <a:lnTo>
                  <a:pt x="5183" y="9101"/>
                </a:lnTo>
                <a:lnTo>
                  <a:pt x="5329" y="9028"/>
                </a:lnTo>
                <a:lnTo>
                  <a:pt x="5451" y="8930"/>
                </a:lnTo>
                <a:lnTo>
                  <a:pt x="5573" y="8809"/>
                </a:lnTo>
                <a:lnTo>
                  <a:pt x="5670" y="8663"/>
                </a:lnTo>
                <a:lnTo>
                  <a:pt x="5743" y="8517"/>
                </a:lnTo>
                <a:lnTo>
                  <a:pt x="5792" y="8346"/>
                </a:lnTo>
                <a:lnTo>
                  <a:pt x="5816" y="8176"/>
                </a:lnTo>
                <a:lnTo>
                  <a:pt x="5792" y="8006"/>
                </a:lnTo>
                <a:lnTo>
                  <a:pt x="5767" y="7835"/>
                </a:lnTo>
                <a:lnTo>
                  <a:pt x="5719" y="7689"/>
                </a:lnTo>
                <a:lnTo>
                  <a:pt x="5646" y="7519"/>
                </a:lnTo>
                <a:lnTo>
                  <a:pt x="5524" y="7397"/>
                </a:lnTo>
                <a:lnTo>
                  <a:pt x="5378" y="7251"/>
                </a:lnTo>
                <a:lnTo>
                  <a:pt x="5232" y="7154"/>
                </a:lnTo>
                <a:lnTo>
                  <a:pt x="5062" y="7105"/>
                </a:lnTo>
                <a:lnTo>
                  <a:pt x="4891" y="7081"/>
                </a:lnTo>
                <a:close/>
                <a:moveTo>
                  <a:pt x="11096" y="7081"/>
                </a:moveTo>
                <a:lnTo>
                  <a:pt x="10926" y="7105"/>
                </a:lnTo>
                <a:lnTo>
                  <a:pt x="10755" y="7178"/>
                </a:lnTo>
                <a:lnTo>
                  <a:pt x="10634" y="7300"/>
                </a:lnTo>
                <a:lnTo>
                  <a:pt x="10512" y="7446"/>
                </a:lnTo>
                <a:lnTo>
                  <a:pt x="10439" y="7568"/>
                </a:lnTo>
                <a:lnTo>
                  <a:pt x="10390" y="7714"/>
                </a:lnTo>
                <a:lnTo>
                  <a:pt x="10342" y="7835"/>
                </a:lnTo>
                <a:lnTo>
                  <a:pt x="10342" y="7981"/>
                </a:lnTo>
                <a:lnTo>
                  <a:pt x="10293" y="8225"/>
                </a:lnTo>
                <a:lnTo>
                  <a:pt x="10293" y="8395"/>
                </a:lnTo>
                <a:lnTo>
                  <a:pt x="10342" y="8565"/>
                </a:lnTo>
                <a:lnTo>
                  <a:pt x="10390" y="8711"/>
                </a:lnTo>
                <a:lnTo>
                  <a:pt x="10488" y="8833"/>
                </a:lnTo>
                <a:lnTo>
                  <a:pt x="10585" y="8955"/>
                </a:lnTo>
                <a:lnTo>
                  <a:pt x="10707" y="9028"/>
                </a:lnTo>
                <a:lnTo>
                  <a:pt x="10853" y="9101"/>
                </a:lnTo>
                <a:lnTo>
                  <a:pt x="11023" y="9149"/>
                </a:lnTo>
                <a:lnTo>
                  <a:pt x="11218" y="9174"/>
                </a:lnTo>
                <a:lnTo>
                  <a:pt x="11388" y="9149"/>
                </a:lnTo>
                <a:lnTo>
                  <a:pt x="11558" y="9101"/>
                </a:lnTo>
                <a:lnTo>
                  <a:pt x="11704" y="9028"/>
                </a:lnTo>
                <a:lnTo>
                  <a:pt x="11826" y="8930"/>
                </a:lnTo>
                <a:lnTo>
                  <a:pt x="11948" y="8809"/>
                </a:lnTo>
                <a:lnTo>
                  <a:pt x="12045" y="8663"/>
                </a:lnTo>
                <a:lnTo>
                  <a:pt x="12118" y="8517"/>
                </a:lnTo>
                <a:lnTo>
                  <a:pt x="12167" y="8346"/>
                </a:lnTo>
                <a:lnTo>
                  <a:pt x="12191" y="8176"/>
                </a:lnTo>
                <a:lnTo>
                  <a:pt x="12167" y="8006"/>
                </a:lnTo>
                <a:lnTo>
                  <a:pt x="12142" y="7835"/>
                </a:lnTo>
                <a:lnTo>
                  <a:pt x="12094" y="7689"/>
                </a:lnTo>
                <a:lnTo>
                  <a:pt x="12021" y="7519"/>
                </a:lnTo>
                <a:lnTo>
                  <a:pt x="11899" y="7397"/>
                </a:lnTo>
                <a:lnTo>
                  <a:pt x="11753" y="7251"/>
                </a:lnTo>
                <a:lnTo>
                  <a:pt x="11607" y="7154"/>
                </a:lnTo>
                <a:lnTo>
                  <a:pt x="11437" y="7105"/>
                </a:lnTo>
                <a:lnTo>
                  <a:pt x="11266" y="7081"/>
                </a:lnTo>
                <a:close/>
                <a:moveTo>
                  <a:pt x="11607" y="10731"/>
                </a:moveTo>
                <a:lnTo>
                  <a:pt x="11120" y="10877"/>
                </a:lnTo>
                <a:lnTo>
                  <a:pt x="10658" y="11047"/>
                </a:lnTo>
                <a:lnTo>
                  <a:pt x="9733" y="11412"/>
                </a:lnTo>
                <a:lnTo>
                  <a:pt x="9247" y="11558"/>
                </a:lnTo>
                <a:lnTo>
                  <a:pt x="8784" y="11704"/>
                </a:lnTo>
                <a:lnTo>
                  <a:pt x="7811" y="11972"/>
                </a:lnTo>
                <a:lnTo>
                  <a:pt x="7738" y="11996"/>
                </a:lnTo>
                <a:lnTo>
                  <a:pt x="7690" y="12045"/>
                </a:lnTo>
                <a:lnTo>
                  <a:pt x="7665" y="12118"/>
                </a:lnTo>
                <a:lnTo>
                  <a:pt x="7641" y="12166"/>
                </a:lnTo>
                <a:lnTo>
                  <a:pt x="7665" y="12239"/>
                </a:lnTo>
                <a:lnTo>
                  <a:pt x="7690" y="12312"/>
                </a:lnTo>
                <a:lnTo>
                  <a:pt x="7738" y="12361"/>
                </a:lnTo>
                <a:lnTo>
                  <a:pt x="7811" y="12410"/>
                </a:lnTo>
                <a:lnTo>
                  <a:pt x="7909" y="12434"/>
                </a:lnTo>
                <a:lnTo>
                  <a:pt x="8030" y="12458"/>
                </a:lnTo>
                <a:lnTo>
                  <a:pt x="8249" y="12458"/>
                </a:lnTo>
                <a:lnTo>
                  <a:pt x="8492" y="12434"/>
                </a:lnTo>
                <a:lnTo>
                  <a:pt x="8760" y="12361"/>
                </a:lnTo>
                <a:lnTo>
                  <a:pt x="9247" y="12191"/>
                </a:lnTo>
                <a:lnTo>
                  <a:pt x="9660" y="12045"/>
                </a:lnTo>
                <a:lnTo>
                  <a:pt x="10731" y="11680"/>
                </a:lnTo>
                <a:lnTo>
                  <a:pt x="11753" y="11290"/>
                </a:lnTo>
                <a:lnTo>
                  <a:pt x="11875" y="11217"/>
                </a:lnTo>
                <a:lnTo>
                  <a:pt x="11923" y="11144"/>
                </a:lnTo>
                <a:lnTo>
                  <a:pt x="11948" y="11023"/>
                </a:lnTo>
                <a:lnTo>
                  <a:pt x="11948" y="10925"/>
                </a:lnTo>
                <a:lnTo>
                  <a:pt x="11899" y="10828"/>
                </a:lnTo>
                <a:lnTo>
                  <a:pt x="11826" y="10755"/>
                </a:lnTo>
                <a:lnTo>
                  <a:pt x="11729" y="10731"/>
                </a:lnTo>
                <a:close/>
                <a:moveTo>
                  <a:pt x="8492" y="682"/>
                </a:moveTo>
                <a:lnTo>
                  <a:pt x="8638" y="706"/>
                </a:lnTo>
                <a:lnTo>
                  <a:pt x="9101" y="755"/>
                </a:lnTo>
                <a:lnTo>
                  <a:pt x="9539" y="803"/>
                </a:lnTo>
                <a:lnTo>
                  <a:pt x="9977" y="901"/>
                </a:lnTo>
                <a:lnTo>
                  <a:pt x="10415" y="1022"/>
                </a:lnTo>
                <a:lnTo>
                  <a:pt x="10755" y="1120"/>
                </a:lnTo>
                <a:lnTo>
                  <a:pt x="11096" y="1241"/>
                </a:lnTo>
                <a:lnTo>
                  <a:pt x="11437" y="1411"/>
                </a:lnTo>
                <a:lnTo>
                  <a:pt x="11753" y="1557"/>
                </a:lnTo>
                <a:lnTo>
                  <a:pt x="11753" y="1582"/>
                </a:lnTo>
                <a:lnTo>
                  <a:pt x="11729" y="1655"/>
                </a:lnTo>
                <a:lnTo>
                  <a:pt x="11729" y="1752"/>
                </a:lnTo>
                <a:lnTo>
                  <a:pt x="11753" y="1801"/>
                </a:lnTo>
                <a:lnTo>
                  <a:pt x="11802" y="1825"/>
                </a:lnTo>
                <a:lnTo>
                  <a:pt x="11875" y="1825"/>
                </a:lnTo>
                <a:lnTo>
                  <a:pt x="11948" y="1776"/>
                </a:lnTo>
                <a:lnTo>
                  <a:pt x="11972" y="1752"/>
                </a:lnTo>
                <a:lnTo>
                  <a:pt x="11996" y="1752"/>
                </a:lnTo>
                <a:lnTo>
                  <a:pt x="11996" y="1728"/>
                </a:lnTo>
                <a:lnTo>
                  <a:pt x="12021" y="1728"/>
                </a:lnTo>
                <a:lnTo>
                  <a:pt x="12118" y="1801"/>
                </a:lnTo>
                <a:lnTo>
                  <a:pt x="12094" y="1874"/>
                </a:lnTo>
                <a:lnTo>
                  <a:pt x="12069" y="1947"/>
                </a:lnTo>
                <a:lnTo>
                  <a:pt x="12094" y="1995"/>
                </a:lnTo>
                <a:lnTo>
                  <a:pt x="12118" y="2020"/>
                </a:lnTo>
                <a:lnTo>
                  <a:pt x="12167" y="2044"/>
                </a:lnTo>
                <a:lnTo>
                  <a:pt x="12215" y="2020"/>
                </a:lnTo>
                <a:lnTo>
                  <a:pt x="12240" y="1995"/>
                </a:lnTo>
                <a:lnTo>
                  <a:pt x="12313" y="1922"/>
                </a:lnTo>
                <a:lnTo>
                  <a:pt x="12532" y="2068"/>
                </a:lnTo>
                <a:lnTo>
                  <a:pt x="12483" y="2190"/>
                </a:lnTo>
                <a:lnTo>
                  <a:pt x="12483" y="2239"/>
                </a:lnTo>
                <a:lnTo>
                  <a:pt x="12483" y="2336"/>
                </a:lnTo>
                <a:lnTo>
                  <a:pt x="12507" y="2385"/>
                </a:lnTo>
                <a:lnTo>
                  <a:pt x="12532" y="2409"/>
                </a:lnTo>
                <a:lnTo>
                  <a:pt x="12580" y="2409"/>
                </a:lnTo>
                <a:lnTo>
                  <a:pt x="12629" y="2385"/>
                </a:lnTo>
                <a:lnTo>
                  <a:pt x="12678" y="2360"/>
                </a:lnTo>
                <a:lnTo>
                  <a:pt x="12726" y="2287"/>
                </a:lnTo>
                <a:lnTo>
                  <a:pt x="12775" y="2239"/>
                </a:lnTo>
                <a:lnTo>
                  <a:pt x="12945" y="2409"/>
                </a:lnTo>
                <a:lnTo>
                  <a:pt x="12872" y="2531"/>
                </a:lnTo>
                <a:lnTo>
                  <a:pt x="12824" y="2604"/>
                </a:lnTo>
                <a:lnTo>
                  <a:pt x="12824" y="2677"/>
                </a:lnTo>
                <a:lnTo>
                  <a:pt x="12824" y="2725"/>
                </a:lnTo>
                <a:lnTo>
                  <a:pt x="12848" y="2750"/>
                </a:lnTo>
                <a:lnTo>
                  <a:pt x="12897" y="2774"/>
                </a:lnTo>
                <a:lnTo>
                  <a:pt x="12945" y="2774"/>
                </a:lnTo>
                <a:lnTo>
                  <a:pt x="13067" y="2701"/>
                </a:lnTo>
                <a:lnTo>
                  <a:pt x="13164" y="2604"/>
                </a:lnTo>
                <a:lnTo>
                  <a:pt x="13286" y="2725"/>
                </a:lnTo>
                <a:lnTo>
                  <a:pt x="13383" y="2823"/>
                </a:lnTo>
                <a:lnTo>
                  <a:pt x="13262" y="3017"/>
                </a:lnTo>
                <a:lnTo>
                  <a:pt x="13213" y="3066"/>
                </a:lnTo>
                <a:lnTo>
                  <a:pt x="13164" y="3163"/>
                </a:lnTo>
                <a:lnTo>
                  <a:pt x="13164" y="3236"/>
                </a:lnTo>
                <a:lnTo>
                  <a:pt x="13189" y="3285"/>
                </a:lnTo>
                <a:lnTo>
                  <a:pt x="13213" y="3309"/>
                </a:lnTo>
                <a:lnTo>
                  <a:pt x="13310" y="3285"/>
                </a:lnTo>
                <a:lnTo>
                  <a:pt x="13408" y="3236"/>
                </a:lnTo>
                <a:lnTo>
                  <a:pt x="13529" y="3115"/>
                </a:lnTo>
                <a:lnTo>
                  <a:pt x="13578" y="3042"/>
                </a:lnTo>
                <a:lnTo>
                  <a:pt x="13773" y="3309"/>
                </a:lnTo>
                <a:lnTo>
                  <a:pt x="13675" y="3407"/>
                </a:lnTo>
                <a:lnTo>
                  <a:pt x="13554" y="3504"/>
                </a:lnTo>
                <a:lnTo>
                  <a:pt x="13481" y="3577"/>
                </a:lnTo>
                <a:lnTo>
                  <a:pt x="13456" y="3650"/>
                </a:lnTo>
                <a:lnTo>
                  <a:pt x="13456" y="3699"/>
                </a:lnTo>
                <a:lnTo>
                  <a:pt x="13505" y="3723"/>
                </a:lnTo>
                <a:lnTo>
                  <a:pt x="13602" y="3747"/>
                </a:lnTo>
                <a:lnTo>
                  <a:pt x="13675" y="3723"/>
                </a:lnTo>
                <a:lnTo>
                  <a:pt x="13773" y="3674"/>
                </a:lnTo>
                <a:lnTo>
                  <a:pt x="13846" y="3626"/>
                </a:lnTo>
                <a:lnTo>
                  <a:pt x="13943" y="3577"/>
                </a:lnTo>
                <a:lnTo>
                  <a:pt x="14138" y="3918"/>
                </a:lnTo>
                <a:lnTo>
                  <a:pt x="14040" y="3991"/>
                </a:lnTo>
                <a:lnTo>
                  <a:pt x="13846" y="4161"/>
                </a:lnTo>
                <a:lnTo>
                  <a:pt x="13773" y="4234"/>
                </a:lnTo>
                <a:lnTo>
                  <a:pt x="13700" y="4331"/>
                </a:lnTo>
                <a:lnTo>
                  <a:pt x="13700" y="4356"/>
                </a:lnTo>
                <a:lnTo>
                  <a:pt x="13700" y="4380"/>
                </a:lnTo>
                <a:lnTo>
                  <a:pt x="13821" y="4380"/>
                </a:lnTo>
                <a:lnTo>
                  <a:pt x="13943" y="4356"/>
                </a:lnTo>
                <a:lnTo>
                  <a:pt x="14065" y="4307"/>
                </a:lnTo>
                <a:lnTo>
                  <a:pt x="14162" y="4234"/>
                </a:lnTo>
                <a:lnTo>
                  <a:pt x="14284" y="4161"/>
                </a:lnTo>
                <a:lnTo>
                  <a:pt x="14503" y="4696"/>
                </a:lnTo>
                <a:lnTo>
                  <a:pt x="14332" y="4769"/>
                </a:lnTo>
                <a:lnTo>
                  <a:pt x="14186" y="4842"/>
                </a:lnTo>
                <a:lnTo>
                  <a:pt x="14065" y="4940"/>
                </a:lnTo>
                <a:lnTo>
                  <a:pt x="13943" y="5061"/>
                </a:lnTo>
                <a:lnTo>
                  <a:pt x="13919" y="5134"/>
                </a:lnTo>
                <a:lnTo>
                  <a:pt x="13894" y="5207"/>
                </a:lnTo>
                <a:lnTo>
                  <a:pt x="13894" y="5256"/>
                </a:lnTo>
                <a:lnTo>
                  <a:pt x="13919" y="5280"/>
                </a:lnTo>
                <a:lnTo>
                  <a:pt x="13943" y="5305"/>
                </a:lnTo>
                <a:lnTo>
                  <a:pt x="13992" y="5305"/>
                </a:lnTo>
                <a:lnTo>
                  <a:pt x="14113" y="5256"/>
                </a:lnTo>
                <a:lnTo>
                  <a:pt x="14235" y="5183"/>
                </a:lnTo>
                <a:lnTo>
                  <a:pt x="14527" y="5037"/>
                </a:lnTo>
                <a:lnTo>
                  <a:pt x="14600" y="5013"/>
                </a:lnTo>
                <a:lnTo>
                  <a:pt x="14746" y="5524"/>
                </a:lnTo>
                <a:lnTo>
                  <a:pt x="14430" y="5670"/>
                </a:lnTo>
                <a:lnTo>
                  <a:pt x="14162" y="5791"/>
                </a:lnTo>
                <a:lnTo>
                  <a:pt x="13919" y="5937"/>
                </a:lnTo>
                <a:lnTo>
                  <a:pt x="13919" y="5986"/>
                </a:lnTo>
                <a:lnTo>
                  <a:pt x="13943" y="6010"/>
                </a:lnTo>
                <a:lnTo>
                  <a:pt x="14089" y="6035"/>
                </a:lnTo>
                <a:lnTo>
                  <a:pt x="14235" y="6059"/>
                </a:lnTo>
                <a:lnTo>
                  <a:pt x="14357" y="6035"/>
                </a:lnTo>
                <a:lnTo>
                  <a:pt x="14527" y="6010"/>
                </a:lnTo>
                <a:lnTo>
                  <a:pt x="14843" y="5889"/>
                </a:lnTo>
                <a:lnTo>
                  <a:pt x="14965" y="6424"/>
                </a:lnTo>
                <a:lnTo>
                  <a:pt x="14795" y="6497"/>
                </a:lnTo>
                <a:lnTo>
                  <a:pt x="14405" y="6619"/>
                </a:lnTo>
                <a:lnTo>
                  <a:pt x="14016" y="6740"/>
                </a:lnTo>
                <a:lnTo>
                  <a:pt x="13992" y="6789"/>
                </a:lnTo>
                <a:lnTo>
                  <a:pt x="13967" y="6813"/>
                </a:lnTo>
                <a:lnTo>
                  <a:pt x="13992" y="6862"/>
                </a:lnTo>
                <a:lnTo>
                  <a:pt x="14040" y="6886"/>
                </a:lnTo>
                <a:lnTo>
                  <a:pt x="14235" y="6886"/>
                </a:lnTo>
                <a:lnTo>
                  <a:pt x="14405" y="6862"/>
                </a:lnTo>
                <a:lnTo>
                  <a:pt x="14770" y="6813"/>
                </a:lnTo>
                <a:lnTo>
                  <a:pt x="15014" y="6740"/>
                </a:lnTo>
                <a:lnTo>
                  <a:pt x="15087" y="7178"/>
                </a:lnTo>
                <a:lnTo>
                  <a:pt x="14843" y="7227"/>
                </a:lnTo>
                <a:lnTo>
                  <a:pt x="14430" y="7349"/>
                </a:lnTo>
                <a:lnTo>
                  <a:pt x="14235" y="7422"/>
                </a:lnTo>
                <a:lnTo>
                  <a:pt x="14065" y="7543"/>
                </a:lnTo>
                <a:lnTo>
                  <a:pt x="14016" y="7592"/>
                </a:lnTo>
                <a:lnTo>
                  <a:pt x="14040" y="7665"/>
                </a:lnTo>
                <a:lnTo>
                  <a:pt x="14065" y="7714"/>
                </a:lnTo>
                <a:lnTo>
                  <a:pt x="14138" y="7738"/>
                </a:lnTo>
                <a:lnTo>
                  <a:pt x="14332" y="7714"/>
                </a:lnTo>
                <a:lnTo>
                  <a:pt x="14527" y="7665"/>
                </a:lnTo>
                <a:lnTo>
                  <a:pt x="14916" y="7568"/>
                </a:lnTo>
                <a:lnTo>
                  <a:pt x="15135" y="7519"/>
                </a:lnTo>
                <a:lnTo>
                  <a:pt x="15184" y="7981"/>
                </a:lnTo>
                <a:lnTo>
                  <a:pt x="14868" y="8030"/>
                </a:lnTo>
                <a:lnTo>
                  <a:pt x="14624" y="8054"/>
                </a:lnTo>
                <a:lnTo>
                  <a:pt x="14357" y="8079"/>
                </a:lnTo>
                <a:lnTo>
                  <a:pt x="14235" y="8103"/>
                </a:lnTo>
                <a:lnTo>
                  <a:pt x="14113" y="8152"/>
                </a:lnTo>
                <a:lnTo>
                  <a:pt x="14016" y="8200"/>
                </a:lnTo>
                <a:lnTo>
                  <a:pt x="13919" y="8298"/>
                </a:lnTo>
                <a:lnTo>
                  <a:pt x="13919" y="8322"/>
                </a:lnTo>
                <a:lnTo>
                  <a:pt x="13919" y="8346"/>
                </a:lnTo>
                <a:lnTo>
                  <a:pt x="13919" y="8395"/>
                </a:lnTo>
                <a:lnTo>
                  <a:pt x="13943" y="8395"/>
                </a:lnTo>
                <a:lnTo>
                  <a:pt x="14065" y="8419"/>
                </a:lnTo>
                <a:lnTo>
                  <a:pt x="14211" y="8444"/>
                </a:lnTo>
                <a:lnTo>
                  <a:pt x="14454" y="8444"/>
                </a:lnTo>
                <a:lnTo>
                  <a:pt x="14989" y="8395"/>
                </a:lnTo>
                <a:lnTo>
                  <a:pt x="15208" y="8395"/>
                </a:lnTo>
                <a:lnTo>
                  <a:pt x="15208" y="8857"/>
                </a:lnTo>
                <a:lnTo>
                  <a:pt x="14722" y="8882"/>
                </a:lnTo>
                <a:lnTo>
                  <a:pt x="14503" y="8882"/>
                </a:lnTo>
                <a:lnTo>
                  <a:pt x="14284" y="8906"/>
                </a:lnTo>
                <a:lnTo>
                  <a:pt x="14065" y="8955"/>
                </a:lnTo>
                <a:lnTo>
                  <a:pt x="13967" y="8979"/>
                </a:lnTo>
                <a:lnTo>
                  <a:pt x="13870" y="9028"/>
                </a:lnTo>
                <a:lnTo>
                  <a:pt x="13846" y="9052"/>
                </a:lnTo>
                <a:lnTo>
                  <a:pt x="13870" y="9076"/>
                </a:lnTo>
                <a:lnTo>
                  <a:pt x="13967" y="9125"/>
                </a:lnTo>
                <a:lnTo>
                  <a:pt x="14065" y="9174"/>
                </a:lnTo>
                <a:lnTo>
                  <a:pt x="14284" y="9222"/>
                </a:lnTo>
                <a:lnTo>
                  <a:pt x="14722" y="9222"/>
                </a:lnTo>
                <a:lnTo>
                  <a:pt x="14941" y="9247"/>
                </a:lnTo>
                <a:lnTo>
                  <a:pt x="15184" y="9247"/>
                </a:lnTo>
                <a:lnTo>
                  <a:pt x="15160" y="9465"/>
                </a:lnTo>
                <a:lnTo>
                  <a:pt x="14965" y="9514"/>
                </a:lnTo>
                <a:lnTo>
                  <a:pt x="14722" y="9563"/>
                </a:lnTo>
                <a:lnTo>
                  <a:pt x="14478" y="9660"/>
                </a:lnTo>
                <a:lnTo>
                  <a:pt x="14259" y="9757"/>
                </a:lnTo>
                <a:lnTo>
                  <a:pt x="14040" y="9879"/>
                </a:lnTo>
                <a:lnTo>
                  <a:pt x="14016" y="9903"/>
                </a:lnTo>
                <a:lnTo>
                  <a:pt x="14016" y="9952"/>
                </a:lnTo>
                <a:lnTo>
                  <a:pt x="14040" y="9976"/>
                </a:lnTo>
                <a:lnTo>
                  <a:pt x="14065" y="9976"/>
                </a:lnTo>
                <a:lnTo>
                  <a:pt x="14284" y="10001"/>
                </a:lnTo>
                <a:lnTo>
                  <a:pt x="14503" y="9976"/>
                </a:lnTo>
                <a:lnTo>
                  <a:pt x="14965" y="9903"/>
                </a:lnTo>
                <a:lnTo>
                  <a:pt x="15087" y="9879"/>
                </a:lnTo>
                <a:lnTo>
                  <a:pt x="14965" y="10390"/>
                </a:lnTo>
                <a:lnTo>
                  <a:pt x="14527" y="10463"/>
                </a:lnTo>
                <a:lnTo>
                  <a:pt x="14332" y="10487"/>
                </a:lnTo>
                <a:lnTo>
                  <a:pt x="14162" y="10512"/>
                </a:lnTo>
                <a:lnTo>
                  <a:pt x="13992" y="10560"/>
                </a:lnTo>
                <a:lnTo>
                  <a:pt x="13919" y="10609"/>
                </a:lnTo>
                <a:lnTo>
                  <a:pt x="13846" y="10682"/>
                </a:lnTo>
                <a:lnTo>
                  <a:pt x="13821" y="10731"/>
                </a:lnTo>
                <a:lnTo>
                  <a:pt x="13846" y="10804"/>
                </a:lnTo>
                <a:lnTo>
                  <a:pt x="13870" y="10852"/>
                </a:lnTo>
                <a:lnTo>
                  <a:pt x="13894" y="10901"/>
                </a:lnTo>
                <a:lnTo>
                  <a:pt x="13967" y="10925"/>
                </a:lnTo>
                <a:lnTo>
                  <a:pt x="14065" y="10950"/>
                </a:lnTo>
                <a:lnTo>
                  <a:pt x="14235" y="10950"/>
                </a:lnTo>
                <a:lnTo>
                  <a:pt x="14576" y="10901"/>
                </a:lnTo>
                <a:lnTo>
                  <a:pt x="14795" y="10877"/>
                </a:lnTo>
                <a:lnTo>
                  <a:pt x="14795" y="10877"/>
                </a:lnTo>
                <a:lnTo>
                  <a:pt x="14600" y="11339"/>
                </a:lnTo>
                <a:lnTo>
                  <a:pt x="14478" y="11339"/>
                </a:lnTo>
                <a:lnTo>
                  <a:pt x="14284" y="11315"/>
                </a:lnTo>
                <a:lnTo>
                  <a:pt x="14089" y="11339"/>
                </a:lnTo>
                <a:lnTo>
                  <a:pt x="13919" y="11363"/>
                </a:lnTo>
                <a:lnTo>
                  <a:pt x="13724" y="11436"/>
                </a:lnTo>
                <a:lnTo>
                  <a:pt x="13724" y="11461"/>
                </a:lnTo>
                <a:lnTo>
                  <a:pt x="13724" y="11485"/>
                </a:lnTo>
                <a:lnTo>
                  <a:pt x="13894" y="11558"/>
                </a:lnTo>
                <a:lnTo>
                  <a:pt x="14065" y="11607"/>
                </a:lnTo>
                <a:lnTo>
                  <a:pt x="14430" y="11655"/>
                </a:lnTo>
                <a:lnTo>
                  <a:pt x="14186" y="12069"/>
                </a:lnTo>
                <a:lnTo>
                  <a:pt x="13967" y="12069"/>
                </a:lnTo>
                <a:lnTo>
                  <a:pt x="13724" y="12093"/>
                </a:lnTo>
                <a:lnTo>
                  <a:pt x="13602" y="12069"/>
                </a:lnTo>
                <a:lnTo>
                  <a:pt x="13456" y="12045"/>
                </a:lnTo>
                <a:lnTo>
                  <a:pt x="13335" y="12020"/>
                </a:lnTo>
                <a:lnTo>
                  <a:pt x="13213" y="12020"/>
                </a:lnTo>
                <a:lnTo>
                  <a:pt x="13189" y="12045"/>
                </a:lnTo>
                <a:lnTo>
                  <a:pt x="13164" y="12069"/>
                </a:lnTo>
                <a:lnTo>
                  <a:pt x="13189" y="12166"/>
                </a:lnTo>
                <a:lnTo>
                  <a:pt x="13237" y="12239"/>
                </a:lnTo>
                <a:lnTo>
                  <a:pt x="13310" y="12312"/>
                </a:lnTo>
                <a:lnTo>
                  <a:pt x="13408" y="12361"/>
                </a:lnTo>
                <a:lnTo>
                  <a:pt x="13529" y="12385"/>
                </a:lnTo>
                <a:lnTo>
                  <a:pt x="13651" y="12410"/>
                </a:lnTo>
                <a:lnTo>
                  <a:pt x="13919" y="12434"/>
                </a:lnTo>
                <a:lnTo>
                  <a:pt x="13578" y="12823"/>
                </a:lnTo>
                <a:lnTo>
                  <a:pt x="13067" y="12726"/>
                </a:lnTo>
                <a:lnTo>
                  <a:pt x="12848" y="12677"/>
                </a:lnTo>
                <a:lnTo>
                  <a:pt x="12726" y="12677"/>
                </a:lnTo>
                <a:lnTo>
                  <a:pt x="12605" y="12702"/>
                </a:lnTo>
                <a:lnTo>
                  <a:pt x="12605" y="12726"/>
                </a:lnTo>
                <a:lnTo>
                  <a:pt x="12580" y="12775"/>
                </a:lnTo>
                <a:lnTo>
                  <a:pt x="12629" y="12848"/>
                </a:lnTo>
                <a:lnTo>
                  <a:pt x="12678" y="12921"/>
                </a:lnTo>
                <a:lnTo>
                  <a:pt x="12726" y="12969"/>
                </a:lnTo>
                <a:lnTo>
                  <a:pt x="12824" y="13018"/>
                </a:lnTo>
                <a:lnTo>
                  <a:pt x="13018" y="13115"/>
                </a:lnTo>
                <a:lnTo>
                  <a:pt x="13237" y="13164"/>
                </a:lnTo>
                <a:lnTo>
                  <a:pt x="13091" y="13286"/>
                </a:lnTo>
                <a:lnTo>
                  <a:pt x="13043" y="13286"/>
                </a:lnTo>
                <a:lnTo>
                  <a:pt x="12580" y="13261"/>
                </a:lnTo>
                <a:lnTo>
                  <a:pt x="12337" y="13213"/>
                </a:lnTo>
                <a:lnTo>
                  <a:pt x="12215" y="13188"/>
                </a:lnTo>
                <a:lnTo>
                  <a:pt x="12094" y="13188"/>
                </a:lnTo>
                <a:lnTo>
                  <a:pt x="12021" y="13213"/>
                </a:lnTo>
                <a:lnTo>
                  <a:pt x="11972" y="13261"/>
                </a:lnTo>
                <a:lnTo>
                  <a:pt x="11972" y="13334"/>
                </a:lnTo>
                <a:lnTo>
                  <a:pt x="11996" y="13383"/>
                </a:lnTo>
                <a:lnTo>
                  <a:pt x="12142" y="13505"/>
                </a:lnTo>
                <a:lnTo>
                  <a:pt x="12288" y="13578"/>
                </a:lnTo>
                <a:lnTo>
                  <a:pt x="12459" y="13626"/>
                </a:lnTo>
                <a:lnTo>
                  <a:pt x="12653" y="13651"/>
                </a:lnTo>
                <a:lnTo>
                  <a:pt x="12215" y="13943"/>
                </a:lnTo>
                <a:lnTo>
                  <a:pt x="12142" y="13918"/>
                </a:lnTo>
                <a:lnTo>
                  <a:pt x="11680" y="13821"/>
                </a:lnTo>
                <a:lnTo>
                  <a:pt x="11461" y="13772"/>
                </a:lnTo>
                <a:lnTo>
                  <a:pt x="11242" y="13724"/>
                </a:lnTo>
                <a:lnTo>
                  <a:pt x="11218" y="13748"/>
                </a:lnTo>
                <a:lnTo>
                  <a:pt x="11193" y="13748"/>
                </a:lnTo>
                <a:lnTo>
                  <a:pt x="11193" y="13821"/>
                </a:lnTo>
                <a:lnTo>
                  <a:pt x="11242" y="13894"/>
                </a:lnTo>
                <a:lnTo>
                  <a:pt x="11291" y="13967"/>
                </a:lnTo>
                <a:lnTo>
                  <a:pt x="11437" y="14064"/>
                </a:lnTo>
                <a:lnTo>
                  <a:pt x="11607" y="14137"/>
                </a:lnTo>
                <a:lnTo>
                  <a:pt x="11777" y="14210"/>
                </a:lnTo>
                <a:lnTo>
                  <a:pt x="11437" y="14381"/>
                </a:lnTo>
                <a:lnTo>
                  <a:pt x="11364" y="14332"/>
                </a:lnTo>
                <a:lnTo>
                  <a:pt x="11315" y="14308"/>
                </a:lnTo>
                <a:lnTo>
                  <a:pt x="11169" y="14259"/>
                </a:lnTo>
                <a:lnTo>
                  <a:pt x="10877" y="14235"/>
                </a:lnTo>
                <a:lnTo>
                  <a:pt x="10634" y="14210"/>
                </a:lnTo>
                <a:lnTo>
                  <a:pt x="10488" y="14210"/>
                </a:lnTo>
                <a:lnTo>
                  <a:pt x="10366" y="14235"/>
                </a:lnTo>
                <a:lnTo>
                  <a:pt x="10342" y="14283"/>
                </a:lnTo>
                <a:lnTo>
                  <a:pt x="10366" y="14332"/>
                </a:lnTo>
                <a:lnTo>
                  <a:pt x="10390" y="14381"/>
                </a:lnTo>
                <a:lnTo>
                  <a:pt x="10488" y="14478"/>
                </a:lnTo>
                <a:lnTo>
                  <a:pt x="10609" y="14551"/>
                </a:lnTo>
                <a:lnTo>
                  <a:pt x="10707" y="14575"/>
                </a:lnTo>
                <a:lnTo>
                  <a:pt x="10877" y="14624"/>
                </a:lnTo>
                <a:lnTo>
                  <a:pt x="10488" y="14746"/>
                </a:lnTo>
                <a:lnTo>
                  <a:pt x="10293" y="14673"/>
                </a:lnTo>
                <a:lnTo>
                  <a:pt x="10098" y="14624"/>
                </a:lnTo>
                <a:lnTo>
                  <a:pt x="9904" y="14600"/>
                </a:lnTo>
                <a:lnTo>
                  <a:pt x="9782" y="14600"/>
                </a:lnTo>
                <a:lnTo>
                  <a:pt x="9685" y="14648"/>
                </a:lnTo>
                <a:lnTo>
                  <a:pt x="9660" y="14673"/>
                </a:lnTo>
                <a:lnTo>
                  <a:pt x="9660" y="14721"/>
                </a:lnTo>
                <a:lnTo>
                  <a:pt x="9709" y="14794"/>
                </a:lnTo>
                <a:lnTo>
                  <a:pt x="9782" y="14843"/>
                </a:lnTo>
                <a:lnTo>
                  <a:pt x="9928" y="14916"/>
                </a:lnTo>
                <a:lnTo>
                  <a:pt x="9612" y="14989"/>
                </a:lnTo>
                <a:lnTo>
                  <a:pt x="9563" y="14940"/>
                </a:lnTo>
                <a:lnTo>
                  <a:pt x="9514" y="14916"/>
                </a:lnTo>
                <a:lnTo>
                  <a:pt x="9417" y="14867"/>
                </a:lnTo>
                <a:lnTo>
                  <a:pt x="9222" y="14843"/>
                </a:lnTo>
                <a:lnTo>
                  <a:pt x="9125" y="14843"/>
                </a:lnTo>
                <a:lnTo>
                  <a:pt x="9028" y="14867"/>
                </a:lnTo>
                <a:lnTo>
                  <a:pt x="9003" y="14916"/>
                </a:lnTo>
                <a:lnTo>
                  <a:pt x="8979" y="14965"/>
                </a:lnTo>
                <a:lnTo>
                  <a:pt x="8955" y="15013"/>
                </a:lnTo>
                <a:lnTo>
                  <a:pt x="8979" y="15062"/>
                </a:lnTo>
                <a:lnTo>
                  <a:pt x="9003" y="15086"/>
                </a:lnTo>
                <a:lnTo>
                  <a:pt x="8638" y="15135"/>
                </a:lnTo>
                <a:lnTo>
                  <a:pt x="8298" y="15159"/>
                </a:lnTo>
                <a:lnTo>
                  <a:pt x="7203" y="15159"/>
                </a:lnTo>
                <a:lnTo>
                  <a:pt x="6838" y="15111"/>
                </a:lnTo>
                <a:lnTo>
                  <a:pt x="6497" y="15062"/>
                </a:lnTo>
                <a:lnTo>
                  <a:pt x="6132" y="14989"/>
                </a:lnTo>
                <a:lnTo>
                  <a:pt x="5792" y="14916"/>
                </a:lnTo>
                <a:lnTo>
                  <a:pt x="5451" y="14819"/>
                </a:lnTo>
                <a:lnTo>
                  <a:pt x="5110" y="14697"/>
                </a:lnTo>
                <a:lnTo>
                  <a:pt x="4794" y="14575"/>
                </a:lnTo>
                <a:lnTo>
                  <a:pt x="4453" y="14405"/>
                </a:lnTo>
                <a:lnTo>
                  <a:pt x="4137" y="14259"/>
                </a:lnTo>
                <a:lnTo>
                  <a:pt x="3845" y="14064"/>
                </a:lnTo>
                <a:lnTo>
                  <a:pt x="3553" y="13870"/>
                </a:lnTo>
                <a:lnTo>
                  <a:pt x="3285" y="13675"/>
                </a:lnTo>
                <a:lnTo>
                  <a:pt x="3018" y="13456"/>
                </a:lnTo>
                <a:lnTo>
                  <a:pt x="2774" y="13237"/>
                </a:lnTo>
                <a:lnTo>
                  <a:pt x="2531" y="12994"/>
                </a:lnTo>
                <a:lnTo>
                  <a:pt x="2312" y="12775"/>
                </a:lnTo>
                <a:lnTo>
                  <a:pt x="2093" y="12507"/>
                </a:lnTo>
                <a:lnTo>
                  <a:pt x="1898" y="12239"/>
                </a:lnTo>
                <a:lnTo>
                  <a:pt x="1728" y="11972"/>
                </a:lnTo>
                <a:lnTo>
                  <a:pt x="1558" y="11704"/>
                </a:lnTo>
                <a:lnTo>
                  <a:pt x="1387" y="11412"/>
                </a:lnTo>
                <a:lnTo>
                  <a:pt x="1266" y="11120"/>
                </a:lnTo>
                <a:lnTo>
                  <a:pt x="1144" y="10828"/>
                </a:lnTo>
                <a:lnTo>
                  <a:pt x="1022" y="10512"/>
                </a:lnTo>
                <a:lnTo>
                  <a:pt x="949" y="10195"/>
                </a:lnTo>
                <a:lnTo>
                  <a:pt x="876" y="9879"/>
                </a:lnTo>
                <a:lnTo>
                  <a:pt x="828" y="9538"/>
                </a:lnTo>
                <a:lnTo>
                  <a:pt x="755" y="9003"/>
                </a:lnTo>
                <a:lnTo>
                  <a:pt x="730" y="8468"/>
                </a:lnTo>
                <a:lnTo>
                  <a:pt x="730" y="7933"/>
                </a:lnTo>
                <a:lnTo>
                  <a:pt x="779" y="7397"/>
                </a:lnTo>
                <a:lnTo>
                  <a:pt x="828" y="6862"/>
                </a:lnTo>
                <a:lnTo>
                  <a:pt x="949" y="6351"/>
                </a:lnTo>
                <a:lnTo>
                  <a:pt x="1071" y="5840"/>
                </a:lnTo>
                <a:lnTo>
                  <a:pt x="1266" y="5353"/>
                </a:lnTo>
                <a:lnTo>
                  <a:pt x="1387" y="5061"/>
                </a:lnTo>
                <a:lnTo>
                  <a:pt x="1558" y="4745"/>
                </a:lnTo>
                <a:lnTo>
                  <a:pt x="1752" y="4404"/>
                </a:lnTo>
                <a:lnTo>
                  <a:pt x="1996" y="4064"/>
                </a:lnTo>
                <a:lnTo>
                  <a:pt x="2263" y="3699"/>
                </a:lnTo>
                <a:lnTo>
                  <a:pt x="2555" y="3334"/>
                </a:lnTo>
                <a:lnTo>
                  <a:pt x="2896" y="2944"/>
                </a:lnTo>
                <a:lnTo>
                  <a:pt x="3261" y="2604"/>
                </a:lnTo>
                <a:lnTo>
                  <a:pt x="3650" y="2263"/>
                </a:lnTo>
                <a:lnTo>
                  <a:pt x="4064" y="1922"/>
                </a:lnTo>
                <a:lnTo>
                  <a:pt x="4526" y="1630"/>
                </a:lnTo>
                <a:lnTo>
                  <a:pt x="5013" y="1363"/>
                </a:lnTo>
                <a:lnTo>
                  <a:pt x="5500" y="1144"/>
                </a:lnTo>
                <a:lnTo>
                  <a:pt x="6035" y="974"/>
                </a:lnTo>
                <a:lnTo>
                  <a:pt x="6303" y="925"/>
                </a:lnTo>
                <a:lnTo>
                  <a:pt x="6595" y="876"/>
                </a:lnTo>
                <a:lnTo>
                  <a:pt x="6862" y="828"/>
                </a:lnTo>
                <a:lnTo>
                  <a:pt x="7154" y="803"/>
                </a:lnTo>
                <a:lnTo>
                  <a:pt x="7519" y="779"/>
                </a:lnTo>
                <a:lnTo>
                  <a:pt x="7909" y="730"/>
                </a:lnTo>
                <a:lnTo>
                  <a:pt x="8298" y="682"/>
                </a:lnTo>
                <a:close/>
                <a:moveTo>
                  <a:pt x="8128" y="0"/>
                </a:moveTo>
                <a:lnTo>
                  <a:pt x="7738" y="25"/>
                </a:lnTo>
                <a:lnTo>
                  <a:pt x="7373" y="73"/>
                </a:lnTo>
                <a:lnTo>
                  <a:pt x="7081" y="49"/>
                </a:lnTo>
                <a:lnTo>
                  <a:pt x="6765" y="49"/>
                </a:lnTo>
                <a:lnTo>
                  <a:pt x="6473" y="73"/>
                </a:lnTo>
                <a:lnTo>
                  <a:pt x="6157" y="146"/>
                </a:lnTo>
                <a:lnTo>
                  <a:pt x="5840" y="219"/>
                </a:lnTo>
                <a:lnTo>
                  <a:pt x="5524" y="317"/>
                </a:lnTo>
                <a:lnTo>
                  <a:pt x="5208" y="438"/>
                </a:lnTo>
                <a:lnTo>
                  <a:pt x="4916" y="560"/>
                </a:lnTo>
                <a:lnTo>
                  <a:pt x="4307" y="876"/>
                </a:lnTo>
                <a:lnTo>
                  <a:pt x="3748" y="1217"/>
                </a:lnTo>
                <a:lnTo>
                  <a:pt x="3212" y="1606"/>
                </a:lnTo>
                <a:lnTo>
                  <a:pt x="2750" y="1995"/>
                </a:lnTo>
                <a:lnTo>
                  <a:pt x="2482" y="2239"/>
                </a:lnTo>
                <a:lnTo>
                  <a:pt x="2239" y="2482"/>
                </a:lnTo>
                <a:lnTo>
                  <a:pt x="2020" y="2725"/>
                </a:lnTo>
                <a:lnTo>
                  <a:pt x="1825" y="2993"/>
                </a:lnTo>
                <a:lnTo>
                  <a:pt x="1631" y="3261"/>
                </a:lnTo>
                <a:lnTo>
                  <a:pt x="1436" y="3528"/>
                </a:lnTo>
                <a:lnTo>
                  <a:pt x="1120" y="4088"/>
                </a:lnTo>
                <a:lnTo>
                  <a:pt x="852" y="4696"/>
                </a:lnTo>
                <a:lnTo>
                  <a:pt x="609" y="5305"/>
                </a:lnTo>
                <a:lnTo>
                  <a:pt x="390" y="5962"/>
                </a:lnTo>
                <a:lnTo>
                  <a:pt x="195" y="6643"/>
                </a:lnTo>
                <a:lnTo>
                  <a:pt x="122" y="7008"/>
                </a:lnTo>
                <a:lnTo>
                  <a:pt x="49" y="7373"/>
                </a:lnTo>
                <a:lnTo>
                  <a:pt x="25" y="7738"/>
                </a:lnTo>
                <a:lnTo>
                  <a:pt x="1" y="8103"/>
                </a:lnTo>
                <a:lnTo>
                  <a:pt x="1" y="8468"/>
                </a:lnTo>
                <a:lnTo>
                  <a:pt x="1" y="8809"/>
                </a:lnTo>
                <a:lnTo>
                  <a:pt x="49" y="9174"/>
                </a:lnTo>
                <a:lnTo>
                  <a:pt x="98" y="9514"/>
                </a:lnTo>
                <a:lnTo>
                  <a:pt x="171" y="9879"/>
                </a:lnTo>
                <a:lnTo>
                  <a:pt x="268" y="10220"/>
                </a:lnTo>
                <a:lnTo>
                  <a:pt x="365" y="10560"/>
                </a:lnTo>
                <a:lnTo>
                  <a:pt x="487" y="10901"/>
                </a:lnTo>
                <a:lnTo>
                  <a:pt x="633" y="11242"/>
                </a:lnTo>
                <a:lnTo>
                  <a:pt x="803" y="11582"/>
                </a:lnTo>
                <a:lnTo>
                  <a:pt x="1168" y="12264"/>
                </a:lnTo>
                <a:lnTo>
                  <a:pt x="1387" y="12629"/>
                </a:lnTo>
                <a:lnTo>
                  <a:pt x="1631" y="12994"/>
                </a:lnTo>
                <a:lnTo>
                  <a:pt x="1874" y="13334"/>
                </a:lnTo>
                <a:lnTo>
                  <a:pt x="2142" y="13651"/>
                </a:lnTo>
                <a:lnTo>
                  <a:pt x="2434" y="13943"/>
                </a:lnTo>
                <a:lnTo>
                  <a:pt x="2726" y="14235"/>
                </a:lnTo>
                <a:lnTo>
                  <a:pt x="3042" y="14502"/>
                </a:lnTo>
                <a:lnTo>
                  <a:pt x="3358" y="14746"/>
                </a:lnTo>
                <a:lnTo>
                  <a:pt x="3699" y="14965"/>
                </a:lnTo>
                <a:lnTo>
                  <a:pt x="4040" y="15159"/>
                </a:lnTo>
                <a:lnTo>
                  <a:pt x="4405" y="15354"/>
                </a:lnTo>
                <a:lnTo>
                  <a:pt x="4794" y="15500"/>
                </a:lnTo>
                <a:lnTo>
                  <a:pt x="5183" y="15622"/>
                </a:lnTo>
                <a:lnTo>
                  <a:pt x="5573" y="15743"/>
                </a:lnTo>
                <a:lnTo>
                  <a:pt x="5986" y="15816"/>
                </a:lnTo>
                <a:lnTo>
                  <a:pt x="6424" y="15889"/>
                </a:lnTo>
                <a:lnTo>
                  <a:pt x="6838" y="15914"/>
                </a:lnTo>
                <a:lnTo>
                  <a:pt x="7276" y="15938"/>
                </a:lnTo>
                <a:lnTo>
                  <a:pt x="7714" y="15938"/>
                </a:lnTo>
                <a:lnTo>
                  <a:pt x="8152" y="15914"/>
                </a:lnTo>
                <a:lnTo>
                  <a:pt x="8565" y="15889"/>
                </a:lnTo>
                <a:lnTo>
                  <a:pt x="9003" y="15841"/>
                </a:lnTo>
                <a:lnTo>
                  <a:pt x="9417" y="15768"/>
                </a:lnTo>
                <a:lnTo>
                  <a:pt x="9831" y="15670"/>
                </a:lnTo>
                <a:lnTo>
                  <a:pt x="10244" y="15573"/>
                </a:lnTo>
                <a:lnTo>
                  <a:pt x="10658" y="15451"/>
                </a:lnTo>
                <a:lnTo>
                  <a:pt x="11047" y="15305"/>
                </a:lnTo>
                <a:lnTo>
                  <a:pt x="11437" y="15135"/>
                </a:lnTo>
                <a:lnTo>
                  <a:pt x="11826" y="14940"/>
                </a:lnTo>
                <a:lnTo>
                  <a:pt x="12191" y="14721"/>
                </a:lnTo>
                <a:lnTo>
                  <a:pt x="12556" y="14478"/>
                </a:lnTo>
                <a:lnTo>
                  <a:pt x="12921" y="14235"/>
                </a:lnTo>
                <a:lnTo>
                  <a:pt x="13262" y="13943"/>
                </a:lnTo>
                <a:lnTo>
                  <a:pt x="13578" y="13651"/>
                </a:lnTo>
                <a:lnTo>
                  <a:pt x="13894" y="13334"/>
                </a:lnTo>
                <a:lnTo>
                  <a:pt x="14186" y="13018"/>
                </a:lnTo>
                <a:lnTo>
                  <a:pt x="14430" y="12702"/>
                </a:lnTo>
                <a:lnTo>
                  <a:pt x="14673" y="12361"/>
                </a:lnTo>
                <a:lnTo>
                  <a:pt x="14892" y="11996"/>
                </a:lnTo>
                <a:lnTo>
                  <a:pt x="15087" y="11631"/>
                </a:lnTo>
                <a:lnTo>
                  <a:pt x="15111" y="11631"/>
                </a:lnTo>
                <a:lnTo>
                  <a:pt x="15135" y="11582"/>
                </a:lnTo>
                <a:lnTo>
                  <a:pt x="15135" y="11534"/>
                </a:lnTo>
                <a:lnTo>
                  <a:pt x="15330" y="11096"/>
                </a:lnTo>
                <a:lnTo>
                  <a:pt x="15500" y="10658"/>
                </a:lnTo>
                <a:lnTo>
                  <a:pt x="15622" y="10195"/>
                </a:lnTo>
                <a:lnTo>
                  <a:pt x="15719" y="9733"/>
                </a:lnTo>
                <a:lnTo>
                  <a:pt x="15744" y="9709"/>
                </a:lnTo>
                <a:lnTo>
                  <a:pt x="15768" y="9684"/>
                </a:lnTo>
                <a:lnTo>
                  <a:pt x="15768" y="9636"/>
                </a:lnTo>
                <a:lnTo>
                  <a:pt x="15768" y="9611"/>
                </a:lnTo>
                <a:lnTo>
                  <a:pt x="15744" y="9563"/>
                </a:lnTo>
                <a:lnTo>
                  <a:pt x="15792" y="9174"/>
                </a:lnTo>
                <a:lnTo>
                  <a:pt x="15817" y="8760"/>
                </a:lnTo>
                <a:lnTo>
                  <a:pt x="15817" y="8371"/>
                </a:lnTo>
                <a:lnTo>
                  <a:pt x="15817" y="7957"/>
                </a:lnTo>
                <a:lnTo>
                  <a:pt x="15719" y="7105"/>
                </a:lnTo>
                <a:lnTo>
                  <a:pt x="15671" y="6667"/>
                </a:lnTo>
                <a:lnTo>
                  <a:pt x="15598" y="6254"/>
                </a:lnTo>
                <a:lnTo>
                  <a:pt x="15500" y="5840"/>
                </a:lnTo>
                <a:lnTo>
                  <a:pt x="15403" y="5426"/>
                </a:lnTo>
                <a:lnTo>
                  <a:pt x="15281" y="5013"/>
                </a:lnTo>
                <a:lnTo>
                  <a:pt x="15135" y="4623"/>
                </a:lnTo>
                <a:lnTo>
                  <a:pt x="14989" y="4234"/>
                </a:lnTo>
                <a:lnTo>
                  <a:pt x="14819" y="3845"/>
                </a:lnTo>
                <a:lnTo>
                  <a:pt x="14600" y="3480"/>
                </a:lnTo>
                <a:lnTo>
                  <a:pt x="14381" y="3115"/>
                </a:lnTo>
                <a:lnTo>
                  <a:pt x="14138" y="2774"/>
                </a:lnTo>
                <a:lnTo>
                  <a:pt x="13870" y="2458"/>
                </a:lnTo>
                <a:lnTo>
                  <a:pt x="13578" y="2141"/>
                </a:lnTo>
                <a:lnTo>
                  <a:pt x="13262" y="1849"/>
                </a:lnTo>
                <a:lnTo>
                  <a:pt x="12970" y="1582"/>
                </a:lnTo>
                <a:lnTo>
                  <a:pt x="12629" y="1363"/>
                </a:lnTo>
                <a:lnTo>
                  <a:pt x="12288" y="1144"/>
                </a:lnTo>
                <a:lnTo>
                  <a:pt x="11948" y="949"/>
                </a:lnTo>
                <a:lnTo>
                  <a:pt x="11583" y="779"/>
                </a:lnTo>
                <a:lnTo>
                  <a:pt x="11218" y="609"/>
                </a:lnTo>
                <a:lnTo>
                  <a:pt x="10828" y="487"/>
                </a:lnTo>
                <a:lnTo>
                  <a:pt x="10463" y="365"/>
                </a:lnTo>
                <a:lnTo>
                  <a:pt x="10098" y="268"/>
                </a:lnTo>
                <a:lnTo>
                  <a:pt x="9709" y="171"/>
                </a:lnTo>
                <a:lnTo>
                  <a:pt x="9320" y="98"/>
                </a:lnTo>
                <a:lnTo>
                  <a:pt x="8930" y="49"/>
                </a:lnTo>
                <a:lnTo>
                  <a:pt x="8517" y="25"/>
                </a:lnTo>
                <a:lnTo>
                  <a:pt x="812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8" name="Google Shape;2468;p49"/>
          <p:cNvSpPr/>
          <p:nvPr/>
        </p:nvSpPr>
        <p:spPr>
          <a:xfrm>
            <a:off x="3188364" y="2055473"/>
            <a:ext cx="146154" cy="360559"/>
          </a:xfrm>
          <a:custGeom>
            <a:avLst/>
            <a:gdLst/>
            <a:ahLst/>
            <a:cxnLst/>
            <a:rect l="l" t="t" r="r" b="b"/>
            <a:pathLst>
              <a:path w="8542" h="21073" extrusionOk="0">
                <a:moveTo>
                  <a:pt x="4478" y="487"/>
                </a:moveTo>
                <a:lnTo>
                  <a:pt x="4673" y="536"/>
                </a:lnTo>
                <a:lnTo>
                  <a:pt x="4600" y="584"/>
                </a:lnTo>
                <a:lnTo>
                  <a:pt x="4527" y="657"/>
                </a:lnTo>
                <a:lnTo>
                  <a:pt x="4527" y="730"/>
                </a:lnTo>
                <a:lnTo>
                  <a:pt x="4527" y="755"/>
                </a:lnTo>
                <a:lnTo>
                  <a:pt x="4697" y="755"/>
                </a:lnTo>
                <a:lnTo>
                  <a:pt x="4819" y="730"/>
                </a:lnTo>
                <a:lnTo>
                  <a:pt x="4892" y="682"/>
                </a:lnTo>
                <a:lnTo>
                  <a:pt x="4965" y="633"/>
                </a:lnTo>
                <a:lnTo>
                  <a:pt x="5038" y="682"/>
                </a:lnTo>
                <a:lnTo>
                  <a:pt x="4965" y="730"/>
                </a:lnTo>
                <a:lnTo>
                  <a:pt x="4916" y="779"/>
                </a:lnTo>
                <a:lnTo>
                  <a:pt x="4819" y="925"/>
                </a:lnTo>
                <a:lnTo>
                  <a:pt x="4819" y="949"/>
                </a:lnTo>
                <a:lnTo>
                  <a:pt x="4843" y="974"/>
                </a:lnTo>
                <a:lnTo>
                  <a:pt x="4867" y="998"/>
                </a:lnTo>
                <a:lnTo>
                  <a:pt x="4892" y="974"/>
                </a:lnTo>
                <a:lnTo>
                  <a:pt x="5038" y="876"/>
                </a:lnTo>
                <a:lnTo>
                  <a:pt x="5111" y="828"/>
                </a:lnTo>
                <a:lnTo>
                  <a:pt x="5208" y="803"/>
                </a:lnTo>
                <a:lnTo>
                  <a:pt x="5330" y="901"/>
                </a:lnTo>
                <a:lnTo>
                  <a:pt x="5451" y="1022"/>
                </a:lnTo>
                <a:lnTo>
                  <a:pt x="5281" y="1120"/>
                </a:lnTo>
                <a:lnTo>
                  <a:pt x="5208" y="1193"/>
                </a:lnTo>
                <a:lnTo>
                  <a:pt x="5111" y="1266"/>
                </a:lnTo>
                <a:lnTo>
                  <a:pt x="4965" y="1436"/>
                </a:lnTo>
                <a:lnTo>
                  <a:pt x="4965" y="1460"/>
                </a:lnTo>
                <a:lnTo>
                  <a:pt x="4965" y="1485"/>
                </a:lnTo>
                <a:lnTo>
                  <a:pt x="5013" y="1485"/>
                </a:lnTo>
                <a:lnTo>
                  <a:pt x="5111" y="1436"/>
                </a:lnTo>
                <a:lnTo>
                  <a:pt x="5208" y="1387"/>
                </a:lnTo>
                <a:lnTo>
                  <a:pt x="5403" y="1314"/>
                </a:lnTo>
                <a:lnTo>
                  <a:pt x="5573" y="1217"/>
                </a:lnTo>
                <a:lnTo>
                  <a:pt x="5695" y="1412"/>
                </a:lnTo>
                <a:lnTo>
                  <a:pt x="5768" y="1631"/>
                </a:lnTo>
                <a:lnTo>
                  <a:pt x="5719" y="1631"/>
                </a:lnTo>
                <a:lnTo>
                  <a:pt x="5597" y="1679"/>
                </a:lnTo>
                <a:lnTo>
                  <a:pt x="5451" y="1728"/>
                </a:lnTo>
                <a:lnTo>
                  <a:pt x="5184" y="1874"/>
                </a:lnTo>
                <a:lnTo>
                  <a:pt x="4989" y="1996"/>
                </a:lnTo>
                <a:lnTo>
                  <a:pt x="4892" y="2069"/>
                </a:lnTo>
                <a:lnTo>
                  <a:pt x="4819" y="2166"/>
                </a:lnTo>
                <a:lnTo>
                  <a:pt x="4819" y="2190"/>
                </a:lnTo>
                <a:lnTo>
                  <a:pt x="4843" y="2215"/>
                </a:lnTo>
                <a:lnTo>
                  <a:pt x="4940" y="2239"/>
                </a:lnTo>
                <a:lnTo>
                  <a:pt x="5038" y="2239"/>
                </a:lnTo>
                <a:lnTo>
                  <a:pt x="5232" y="2166"/>
                </a:lnTo>
                <a:lnTo>
                  <a:pt x="5524" y="2069"/>
                </a:lnTo>
                <a:lnTo>
                  <a:pt x="5816" y="1947"/>
                </a:lnTo>
                <a:lnTo>
                  <a:pt x="5841" y="1947"/>
                </a:lnTo>
                <a:lnTo>
                  <a:pt x="5841" y="1971"/>
                </a:lnTo>
                <a:lnTo>
                  <a:pt x="5841" y="2142"/>
                </a:lnTo>
                <a:lnTo>
                  <a:pt x="5816" y="2312"/>
                </a:lnTo>
                <a:lnTo>
                  <a:pt x="5743" y="2312"/>
                </a:lnTo>
                <a:lnTo>
                  <a:pt x="5622" y="2361"/>
                </a:lnTo>
                <a:lnTo>
                  <a:pt x="5476" y="2385"/>
                </a:lnTo>
                <a:lnTo>
                  <a:pt x="5208" y="2434"/>
                </a:lnTo>
                <a:lnTo>
                  <a:pt x="4916" y="2507"/>
                </a:lnTo>
                <a:lnTo>
                  <a:pt x="4794" y="2555"/>
                </a:lnTo>
                <a:lnTo>
                  <a:pt x="4648" y="2604"/>
                </a:lnTo>
                <a:lnTo>
                  <a:pt x="4648" y="2653"/>
                </a:lnTo>
                <a:lnTo>
                  <a:pt x="4673" y="2653"/>
                </a:lnTo>
                <a:lnTo>
                  <a:pt x="5208" y="2701"/>
                </a:lnTo>
                <a:lnTo>
                  <a:pt x="5476" y="2701"/>
                </a:lnTo>
                <a:lnTo>
                  <a:pt x="5719" y="2653"/>
                </a:lnTo>
                <a:lnTo>
                  <a:pt x="5646" y="2847"/>
                </a:lnTo>
                <a:lnTo>
                  <a:pt x="5524" y="3042"/>
                </a:lnTo>
                <a:lnTo>
                  <a:pt x="4697" y="3042"/>
                </a:lnTo>
                <a:lnTo>
                  <a:pt x="4624" y="3018"/>
                </a:lnTo>
                <a:lnTo>
                  <a:pt x="4575" y="2993"/>
                </a:lnTo>
                <a:lnTo>
                  <a:pt x="4551" y="2993"/>
                </a:lnTo>
                <a:lnTo>
                  <a:pt x="4551" y="3018"/>
                </a:lnTo>
                <a:lnTo>
                  <a:pt x="4600" y="3091"/>
                </a:lnTo>
                <a:lnTo>
                  <a:pt x="4673" y="3164"/>
                </a:lnTo>
                <a:lnTo>
                  <a:pt x="4746" y="3212"/>
                </a:lnTo>
                <a:lnTo>
                  <a:pt x="4843" y="3261"/>
                </a:lnTo>
                <a:lnTo>
                  <a:pt x="5086" y="3310"/>
                </a:lnTo>
                <a:lnTo>
                  <a:pt x="5330" y="3310"/>
                </a:lnTo>
                <a:lnTo>
                  <a:pt x="5159" y="3456"/>
                </a:lnTo>
                <a:lnTo>
                  <a:pt x="4989" y="3577"/>
                </a:lnTo>
                <a:lnTo>
                  <a:pt x="4892" y="3529"/>
                </a:lnTo>
                <a:lnTo>
                  <a:pt x="4746" y="3504"/>
                </a:lnTo>
                <a:lnTo>
                  <a:pt x="4259" y="3504"/>
                </a:lnTo>
                <a:lnTo>
                  <a:pt x="4235" y="3529"/>
                </a:lnTo>
                <a:lnTo>
                  <a:pt x="4210" y="3577"/>
                </a:lnTo>
                <a:lnTo>
                  <a:pt x="4210" y="3626"/>
                </a:lnTo>
                <a:lnTo>
                  <a:pt x="4235" y="3699"/>
                </a:lnTo>
                <a:lnTo>
                  <a:pt x="4283" y="3748"/>
                </a:lnTo>
                <a:lnTo>
                  <a:pt x="4429" y="3796"/>
                </a:lnTo>
                <a:lnTo>
                  <a:pt x="4283" y="3821"/>
                </a:lnTo>
                <a:lnTo>
                  <a:pt x="3967" y="3821"/>
                </a:lnTo>
                <a:lnTo>
                  <a:pt x="3821" y="3772"/>
                </a:lnTo>
                <a:lnTo>
                  <a:pt x="3675" y="3723"/>
                </a:lnTo>
                <a:lnTo>
                  <a:pt x="3529" y="3650"/>
                </a:lnTo>
                <a:lnTo>
                  <a:pt x="3407" y="3577"/>
                </a:lnTo>
                <a:lnTo>
                  <a:pt x="3310" y="3456"/>
                </a:lnTo>
                <a:lnTo>
                  <a:pt x="3213" y="3358"/>
                </a:lnTo>
                <a:lnTo>
                  <a:pt x="3115" y="3237"/>
                </a:lnTo>
                <a:lnTo>
                  <a:pt x="2969" y="2945"/>
                </a:lnTo>
                <a:lnTo>
                  <a:pt x="2848" y="2653"/>
                </a:lnTo>
                <a:lnTo>
                  <a:pt x="2775" y="2361"/>
                </a:lnTo>
                <a:lnTo>
                  <a:pt x="2750" y="2069"/>
                </a:lnTo>
                <a:lnTo>
                  <a:pt x="2750" y="1898"/>
                </a:lnTo>
                <a:lnTo>
                  <a:pt x="2775" y="1728"/>
                </a:lnTo>
                <a:lnTo>
                  <a:pt x="2823" y="1558"/>
                </a:lnTo>
                <a:lnTo>
                  <a:pt x="2896" y="1412"/>
                </a:lnTo>
                <a:lnTo>
                  <a:pt x="3067" y="1120"/>
                </a:lnTo>
                <a:lnTo>
                  <a:pt x="3261" y="852"/>
                </a:lnTo>
                <a:lnTo>
                  <a:pt x="3359" y="755"/>
                </a:lnTo>
                <a:lnTo>
                  <a:pt x="3480" y="682"/>
                </a:lnTo>
                <a:lnTo>
                  <a:pt x="3699" y="560"/>
                </a:lnTo>
                <a:lnTo>
                  <a:pt x="3772" y="584"/>
                </a:lnTo>
                <a:lnTo>
                  <a:pt x="3845" y="560"/>
                </a:lnTo>
                <a:lnTo>
                  <a:pt x="4064" y="511"/>
                </a:lnTo>
                <a:lnTo>
                  <a:pt x="4259" y="487"/>
                </a:lnTo>
                <a:close/>
                <a:moveTo>
                  <a:pt x="4600" y="4818"/>
                </a:moveTo>
                <a:lnTo>
                  <a:pt x="4940" y="4842"/>
                </a:lnTo>
                <a:lnTo>
                  <a:pt x="4746" y="4915"/>
                </a:lnTo>
                <a:lnTo>
                  <a:pt x="4600" y="5037"/>
                </a:lnTo>
                <a:lnTo>
                  <a:pt x="4600" y="5061"/>
                </a:lnTo>
                <a:lnTo>
                  <a:pt x="4600" y="5086"/>
                </a:lnTo>
                <a:lnTo>
                  <a:pt x="4624" y="5110"/>
                </a:lnTo>
                <a:lnTo>
                  <a:pt x="4648" y="5134"/>
                </a:lnTo>
                <a:lnTo>
                  <a:pt x="4770" y="5110"/>
                </a:lnTo>
                <a:lnTo>
                  <a:pt x="4867" y="5086"/>
                </a:lnTo>
                <a:lnTo>
                  <a:pt x="5086" y="5013"/>
                </a:lnTo>
                <a:lnTo>
                  <a:pt x="5305" y="4964"/>
                </a:lnTo>
                <a:lnTo>
                  <a:pt x="5403" y="4940"/>
                </a:lnTo>
                <a:lnTo>
                  <a:pt x="5500" y="4915"/>
                </a:lnTo>
                <a:lnTo>
                  <a:pt x="5573" y="4940"/>
                </a:lnTo>
                <a:lnTo>
                  <a:pt x="5719" y="4964"/>
                </a:lnTo>
                <a:lnTo>
                  <a:pt x="5695" y="4988"/>
                </a:lnTo>
                <a:lnTo>
                  <a:pt x="5427" y="5086"/>
                </a:lnTo>
                <a:lnTo>
                  <a:pt x="5281" y="5159"/>
                </a:lnTo>
                <a:lnTo>
                  <a:pt x="5232" y="5207"/>
                </a:lnTo>
                <a:lnTo>
                  <a:pt x="5184" y="5256"/>
                </a:lnTo>
                <a:lnTo>
                  <a:pt x="5208" y="5280"/>
                </a:lnTo>
                <a:lnTo>
                  <a:pt x="5281" y="5329"/>
                </a:lnTo>
                <a:lnTo>
                  <a:pt x="5403" y="5353"/>
                </a:lnTo>
                <a:lnTo>
                  <a:pt x="5524" y="5353"/>
                </a:lnTo>
                <a:lnTo>
                  <a:pt x="5622" y="5329"/>
                </a:lnTo>
                <a:lnTo>
                  <a:pt x="5938" y="5256"/>
                </a:lnTo>
                <a:lnTo>
                  <a:pt x="6254" y="5183"/>
                </a:lnTo>
                <a:lnTo>
                  <a:pt x="6425" y="5305"/>
                </a:lnTo>
                <a:lnTo>
                  <a:pt x="6254" y="5329"/>
                </a:lnTo>
                <a:lnTo>
                  <a:pt x="6035" y="5378"/>
                </a:lnTo>
                <a:lnTo>
                  <a:pt x="5841" y="5451"/>
                </a:lnTo>
                <a:lnTo>
                  <a:pt x="5743" y="5475"/>
                </a:lnTo>
                <a:lnTo>
                  <a:pt x="5670" y="5548"/>
                </a:lnTo>
                <a:lnTo>
                  <a:pt x="5573" y="5597"/>
                </a:lnTo>
                <a:lnTo>
                  <a:pt x="5500" y="5645"/>
                </a:lnTo>
                <a:lnTo>
                  <a:pt x="5476" y="5670"/>
                </a:lnTo>
                <a:lnTo>
                  <a:pt x="5500" y="5694"/>
                </a:lnTo>
                <a:lnTo>
                  <a:pt x="5573" y="5694"/>
                </a:lnTo>
                <a:lnTo>
                  <a:pt x="5622" y="5718"/>
                </a:lnTo>
                <a:lnTo>
                  <a:pt x="5670" y="5718"/>
                </a:lnTo>
                <a:lnTo>
                  <a:pt x="5743" y="5743"/>
                </a:lnTo>
                <a:lnTo>
                  <a:pt x="5889" y="5718"/>
                </a:lnTo>
                <a:lnTo>
                  <a:pt x="6035" y="5694"/>
                </a:lnTo>
                <a:lnTo>
                  <a:pt x="6230" y="5645"/>
                </a:lnTo>
                <a:lnTo>
                  <a:pt x="6400" y="5621"/>
                </a:lnTo>
                <a:lnTo>
                  <a:pt x="6571" y="5621"/>
                </a:lnTo>
                <a:lnTo>
                  <a:pt x="6668" y="5645"/>
                </a:lnTo>
                <a:lnTo>
                  <a:pt x="6741" y="5670"/>
                </a:lnTo>
                <a:lnTo>
                  <a:pt x="6668" y="5694"/>
                </a:lnTo>
                <a:lnTo>
                  <a:pt x="6498" y="5718"/>
                </a:lnTo>
                <a:lnTo>
                  <a:pt x="6352" y="5767"/>
                </a:lnTo>
                <a:lnTo>
                  <a:pt x="6206" y="5840"/>
                </a:lnTo>
                <a:lnTo>
                  <a:pt x="6133" y="5913"/>
                </a:lnTo>
                <a:lnTo>
                  <a:pt x="6108" y="5962"/>
                </a:lnTo>
                <a:lnTo>
                  <a:pt x="6084" y="6010"/>
                </a:lnTo>
                <a:lnTo>
                  <a:pt x="6108" y="6059"/>
                </a:lnTo>
                <a:lnTo>
                  <a:pt x="6133" y="6083"/>
                </a:lnTo>
                <a:lnTo>
                  <a:pt x="6181" y="6108"/>
                </a:lnTo>
                <a:lnTo>
                  <a:pt x="6279" y="6108"/>
                </a:lnTo>
                <a:lnTo>
                  <a:pt x="6400" y="6083"/>
                </a:lnTo>
                <a:lnTo>
                  <a:pt x="6619" y="6010"/>
                </a:lnTo>
                <a:lnTo>
                  <a:pt x="7130" y="6010"/>
                </a:lnTo>
                <a:lnTo>
                  <a:pt x="7203" y="6108"/>
                </a:lnTo>
                <a:lnTo>
                  <a:pt x="7276" y="6229"/>
                </a:lnTo>
                <a:lnTo>
                  <a:pt x="7106" y="6278"/>
                </a:lnTo>
                <a:lnTo>
                  <a:pt x="6936" y="6351"/>
                </a:lnTo>
                <a:lnTo>
                  <a:pt x="6790" y="6473"/>
                </a:lnTo>
                <a:lnTo>
                  <a:pt x="6668" y="6594"/>
                </a:lnTo>
                <a:lnTo>
                  <a:pt x="6668" y="6619"/>
                </a:lnTo>
                <a:lnTo>
                  <a:pt x="6887" y="6619"/>
                </a:lnTo>
                <a:lnTo>
                  <a:pt x="7082" y="6594"/>
                </a:lnTo>
                <a:lnTo>
                  <a:pt x="7471" y="6570"/>
                </a:lnTo>
                <a:lnTo>
                  <a:pt x="7544" y="6765"/>
                </a:lnTo>
                <a:lnTo>
                  <a:pt x="7130" y="6862"/>
                </a:lnTo>
                <a:lnTo>
                  <a:pt x="6984" y="6935"/>
                </a:lnTo>
                <a:lnTo>
                  <a:pt x="6936" y="6959"/>
                </a:lnTo>
                <a:lnTo>
                  <a:pt x="6911" y="6984"/>
                </a:lnTo>
                <a:lnTo>
                  <a:pt x="6960" y="7057"/>
                </a:lnTo>
                <a:lnTo>
                  <a:pt x="7033" y="7081"/>
                </a:lnTo>
                <a:lnTo>
                  <a:pt x="7106" y="7105"/>
                </a:lnTo>
                <a:lnTo>
                  <a:pt x="7203" y="7105"/>
                </a:lnTo>
                <a:lnTo>
                  <a:pt x="7422" y="7081"/>
                </a:lnTo>
                <a:lnTo>
                  <a:pt x="7641" y="7032"/>
                </a:lnTo>
                <a:lnTo>
                  <a:pt x="7714" y="7227"/>
                </a:lnTo>
                <a:lnTo>
                  <a:pt x="7544" y="7276"/>
                </a:lnTo>
                <a:lnTo>
                  <a:pt x="7349" y="7349"/>
                </a:lnTo>
                <a:lnTo>
                  <a:pt x="7203" y="7422"/>
                </a:lnTo>
                <a:lnTo>
                  <a:pt x="7155" y="7470"/>
                </a:lnTo>
                <a:lnTo>
                  <a:pt x="7106" y="7543"/>
                </a:lnTo>
                <a:lnTo>
                  <a:pt x="7106" y="7568"/>
                </a:lnTo>
                <a:lnTo>
                  <a:pt x="7106" y="7592"/>
                </a:lnTo>
                <a:lnTo>
                  <a:pt x="7130" y="7616"/>
                </a:lnTo>
                <a:lnTo>
                  <a:pt x="7155" y="7616"/>
                </a:lnTo>
                <a:lnTo>
                  <a:pt x="7228" y="7568"/>
                </a:lnTo>
                <a:lnTo>
                  <a:pt x="7325" y="7543"/>
                </a:lnTo>
                <a:lnTo>
                  <a:pt x="7495" y="7519"/>
                </a:lnTo>
                <a:lnTo>
                  <a:pt x="7763" y="7470"/>
                </a:lnTo>
                <a:lnTo>
                  <a:pt x="7836" y="7762"/>
                </a:lnTo>
                <a:lnTo>
                  <a:pt x="7812" y="7787"/>
                </a:lnTo>
                <a:lnTo>
                  <a:pt x="7568" y="7811"/>
                </a:lnTo>
                <a:lnTo>
                  <a:pt x="7349" y="7884"/>
                </a:lnTo>
                <a:lnTo>
                  <a:pt x="7301" y="7933"/>
                </a:lnTo>
                <a:lnTo>
                  <a:pt x="7301" y="7981"/>
                </a:lnTo>
                <a:lnTo>
                  <a:pt x="7301" y="8030"/>
                </a:lnTo>
                <a:lnTo>
                  <a:pt x="7349" y="8054"/>
                </a:lnTo>
                <a:lnTo>
                  <a:pt x="7447" y="8079"/>
                </a:lnTo>
                <a:lnTo>
                  <a:pt x="7568" y="8079"/>
                </a:lnTo>
                <a:lnTo>
                  <a:pt x="7763" y="8054"/>
                </a:lnTo>
                <a:lnTo>
                  <a:pt x="7885" y="8030"/>
                </a:lnTo>
                <a:lnTo>
                  <a:pt x="7933" y="8273"/>
                </a:lnTo>
                <a:lnTo>
                  <a:pt x="7690" y="8346"/>
                </a:lnTo>
                <a:lnTo>
                  <a:pt x="7593" y="8395"/>
                </a:lnTo>
                <a:lnTo>
                  <a:pt x="7495" y="8468"/>
                </a:lnTo>
                <a:lnTo>
                  <a:pt x="7495" y="8492"/>
                </a:lnTo>
                <a:lnTo>
                  <a:pt x="7739" y="8541"/>
                </a:lnTo>
                <a:lnTo>
                  <a:pt x="7958" y="8541"/>
                </a:lnTo>
                <a:lnTo>
                  <a:pt x="7982" y="8809"/>
                </a:lnTo>
                <a:lnTo>
                  <a:pt x="7860" y="8833"/>
                </a:lnTo>
                <a:lnTo>
                  <a:pt x="7739" y="8857"/>
                </a:lnTo>
                <a:lnTo>
                  <a:pt x="7641" y="8930"/>
                </a:lnTo>
                <a:lnTo>
                  <a:pt x="7568" y="9003"/>
                </a:lnTo>
                <a:lnTo>
                  <a:pt x="7544" y="9052"/>
                </a:lnTo>
                <a:lnTo>
                  <a:pt x="7568" y="9101"/>
                </a:lnTo>
                <a:lnTo>
                  <a:pt x="7690" y="9125"/>
                </a:lnTo>
                <a:lnTo>
                  <a:pt x="7787" y="9125"/>
                </a:lnTo>
                <a:lnTo>
                  <a:pt x="8006" y="9101"/>
                </a:lnTo>
                <a:lnTo>
                  <a:pt x="8006" y="9320"/>
                </a:lnTo>
                <a:lnTo>
                  <a:pt x="7933" y="9344"/>
                </a:lnTo>
                <a:lnTo>
                  <a:pt x="7860" y="9368"/>
                </a:lnTo>
                <a:lnTo>
                  <a:pt x="7787" y="9417"/>
                </a:lnTo>
                <a:lnTo>
                  <a:pt x="7666" y="9490"/>
                </a:lnTo>
                <a:lnTo>
                  <a:pt x="7641" y="9539"/>
                </a:lnTo>
                <a:lnTo>
                  <a:pt x="7666" y="9563"/>
                </a:lnTo>
                <a:lnTo>
                  <a:pt x="7787" y="9587"/>
                </a:lnTo>
                <a:lnTo>
                  <a:pt x="7933" y="9612"/>
                </a:lnTo>
                <a:lnTo>
                  <a:pt x="8031" y="9612"/>
                </a:lnTo>
                <a:lnTo>
                  <a:pt x="8031" y="9855"/>
                </a:lnTo>
                <a:lnTo>
                  <a:pt x="7909" y="9879"/>
                </a:lnTo>
                <a:lnTo>
                  <a:pt x="7787" y="9928"/>
                </a:lnTo>
                <a:lnTo>
                  <a:pt x="7690" y="10001"/>
                </a:lnTo>
                <a:lnTo>
                  <a:pt x="7666" y="10025"/>
                </a:lnTo>
                <a:lnTo>
                  <a:pt x="7666" y="10050"/>
                </a:lnTo>
                <a:lnTo>
                  <a:pt x="7714" y="10098"/>
                </a:lnTo>
                <a:lnTo>
                  <a:pt x="8031" y="10098"/>
                </a:lnTo>
                <a:lnTo>
                  <a:pt x="8006" y="10415"/>
                </a:lnTo>
                <a:lnTo>
                  <a:pt x="7885" y="10439"/>
                </a:lnTo>
                <a:lnTo>
                  <a:pt x="7739" y="10488"/>
                </a:lnTo>
                <a:lnTo>
                  <a:pt x="7714" y="10512"/>
                </a:lnTo>
                <a:lnTo>
                  <a:pt x="7714" y="10536"/>
                </a:lnTo>
                <a:lnTo>
                  <a:pt x="7739" y="10585"/>
                </a:lnTo>
                <a:lnTo>
                  <a:pt x="7763" y="10609"/>
                </a:lnTo>
                <a:lnTo>
                  <a:pt x="7885" y="10634"/>
                </a:lnTo>
                <a:lnTo>
                  <a:pt x="7982" y="10634"/>
                </a:lnTo>
                <a:lnTo>
                  <a:pt x="7958" y="10901"/>
                </a:lnTo>
                <a:lnTo>
                  <a:pt x="7909" y="10926"/>
                </a:lnTo>
                <a:lnTo>
                  <a:pt x="7860" y="10926"/>
                </a:lnTo>
                <a:lnTo>
                  <a:pt x="7812" y="10950"/>
                </a:lnTo>
                <a:lnTo>
                  <a:pt x="7787" y="10950"/>
                </a:lnTo>
                <a:lnTo>
                  <a:pt x="7787" y="10999"/>
                </a:lnTo>
                <a:lnTo>
                  <a:pt x="7860" y="11047"/>
                </a:lnTo>
                <a:lnTo>
                  <a:pt x="7933" y="11072"/>
                </a:lnTo>
                <a:lnTo>
                  <a:pt x="7958" y="11145"/>
                </a:lnTo>
                <a:lnTo>
                  <a:pt x="7982" y="11193"/>
                </a:lnTo>
                <a:lnTo>
                  <a:pt x="8079" y="11266"/>
                </a:lnTo>
                <a:lnTo>
                  <a:pt x="8055" y="11437"/>
                </a:lnTo>
                <a:lnTo>
                  <a:pt x="8006" y="11583"/>
                </a:lnTo>
                <a:lnTo>
                  <a:pt x="7933" y="11729"/>
                </a:lnTo>
                <a:lnTo>
                  <a:pt x="7812" y="11826"/>
                </a:lnTo>
                <a:lnTo>
                  <a:pt x="7690" y="11899"/>
                </a:lnTo>
                <a:lnTo>
                  <a:pt x="7520" y="11899"/>
                </a:lnTo>
                <a:lnTo>
                  <a:pt x="7447" y="11850"/>
                </a:lnTo>
                <a:lnTo>
                  <a:pt x="7398" y="11802"/>
                </a:lnTo>
                <a:lnTo>
                  <a:pt x="7325" y="11729"/>
                </a:lnTo>
                <a:lnTo>
                  <a:pt x="7301" y="11656"/>
                </a:lnTo>
                <a:lnTo>
                  <a:pt x="7276" y="11583"/>
                </a:lnTo>
                <a:lnTo>
                  <a:pt x="7276" y="11388"/>
                </a:lnTo>
                <a:lnTo>
                  <a:pt x="7301" y="11242"/>
                </a:lnTo>
                <a:lnTo>
                  <a:pt x="7398" y="11096"/>
                </a:lnTo>
                <a:lnTo>
                  <a:pt x="7422" y="11023"/>
                </a:lnTo>
                <a:lnTo>
                  <a:pt x="7447" y="10974"/>
                </a:lnTo>
                <a:lnTo>
                  <a:pt x="7447" y="10828"/>
                </a:lnTo>
                <a:lnTo>
                  <a:pt x="7374" y="10561"/>
                </a:lnTo>
                <a:lnTo>
                  <a:pt x="7301" y="10074"/>
                </a:lnTo>
                <a:lnTo>
                  <a:pt x="7252" y="9612"/>
                </a:lnTo>
                <a:lnTo>
                  <a:pt x="7179" y="9125"/>
                </a:lnTo>
                <a:lnTo>
                  <a:pt x="7106" y="8906"/>
                </a:lnTo>
                <a:lnTo>
                  <a:pt x="7033" y="8663"/>
                </a:lnTo>
                <a:lnTo>
                  <a:pt x="6765" y="7957"/>
                </a:lnTo>
                <a:lnTo>
                  <a:pt x="6449" y="7276"/>
                </a:lnTo>
                <a:lnTo>
                  <a:pt x="6400" y="7203"/>
                </a:lnTo>
                <a:lnTo>
                  <a:pt x="6352" y="7105"/>
                </a:lnTo>
                <a:lnTo>
                  <a:pt x="6327" y="7057"/>
                </a:lnTo>
                <a:lnTo>
                  <a:pt x="6206" y="7057"/>
                </a:lnTo>
                <a:lnTo>
                  <a:pt x="6157" y="7081"/>
                </a:lnTo>
                <a:lnTo>
                  <a:pt x="6133" y="7105"/>
                </a:lnTo>
                <a:lnTo>
                  <a:pt x="6133" y="7154"/>
                </a:lnTo>
                <a:lnTo>
                  <a:pt x="6133" y="7227"/>
                </a:lnTo>
                <a:lnTo>
                  <a:pt x="5987" y="7227"/>
                </a:lnTo>
                <a:lnTo>
                  <a:pt x="5816" y="7251"/>
                </a:lnTo>
                <a:lnTo>
                  <a:pt x="5743" y="7276"/>
                </a:lnTo>
                <a:lnTo>
                  <a:pt x="5670" y="7300"/>
                </a:lnTo>
                <a:lnTo>
                  <a:pt x="5646" y="7349"/>
                </a:lnTo>
                <a:lnTo>
                  <a:pt x="5646" y="7397"/>
                </a:lnTo>
                <a:lnTo>
                  <a:pt x="5670" y="7422"/>
                </a:lnTo>
                <a:lnTo>
                  <a:pt x="5695" y="7470"/>
                </a:lnTo>
                <a:lnTo>
                  <a:pt x="5743" y="7495"/>
                </a:lnTo>
                <a:lnTo>
                  <a:pt x="5816" y="7519"/>
                </a:lnTo>
                <a:lnTo>
                  <a:pt x="6133" y="7519"/>
                </a:lnTo>
                <a:lnTo>
                  <a:pt x="6133" y="7714"/>
                </a:lnTo>
                <a:lnTo>
                  <a:pt x="6084" y="7714"/>
                </a:lnTo>
                <a:lnTo>
                  <a:pt x="5768" y="7738"/>
                </a:lnTo>
                <a:lnTo>
                  <a:pt x="5597" y="7787"/>
                </a:lnTo>
                <a:lnTo>
                  <a:pt x="5451" y="7860"/>
                </a:lnTo>
                <a:lnTo>
                  <a:pt x="5427" y="7884"/>
                </a:lnTo>
                <a:lnTo>
                  <a:pt x="5451" y="7933"/>
                </a:lnTo>
                <a:lnTo>
                  <a:pt x="5573" y="7981"/>
                </a:lnTo>
                <a:lnTo>
                  <a:pt x="5719" y="8006"/>
                </a:lnTo>
                <a:lnTo>
                  <a:pt x="6157" y="8006"/>
                </a:lnTo>
                <a:lnTo>
                  <a:pt x="6157" y="8298"/>
                </a:lnTo>
                <a:lnTo>
                  <a:pt x="5962" y="8298"/>
                </a:lnTo>
                <a:lnTo>
                  <a:pt x="5792" y="8322"/>
                </a:lnTo>
                <a:lnTo>
                  <a:pt x="5646" y="8322"/>
                </a:lnTo>
                <a:lnTo>
                  <a:pt x="5500" y="8371"/>
                </a:lnTo>
                <a:lnTo>
                  <a:pt x="5354" y="8444"/>
                </a:lnTo>
                <a:lnTo>
                  <a:pt x="5232" y="8541"/>
                </a:lnTo>
                <a:lnTo>
                  <a:pt x="5232" y="8565"/>
                </a:lnTo>
                <a:lnTo>
                  <a:pt x="5232" y="8590"/>
                </a:lnTo>
                <a:lnTo>
                  <a:pt x="5378" y="8638"/>
                </a:lnTo>
                <a:lnTo>
                  <a:pt x="5524" y="8663"/>
                </a:lnTo>
                <a:lnTo>
                  <a:pt x="5987" y="8663"/>
                </a:lnTo>
                <a:lnTo>
                  <a:pt x="6157" y="8638"/>
                </a:lnTo>
                <a:lnTo>
                  <a:pt x="6157" y="8784"/>
                </a:lnTo>
                <a:lnTo>
                  <a:pt x="6084" y="8760"/>
                </a:lnTo>
                <a:lnTo>
                  <a:pt x="5987" y="8784"/>
                </a:lnTo>
                <a:lnTo>
                  <a:pt x="5816" y="8809"/>
                </a:lnTo>
                <a:lnTo>
                  <a:pt x="5549" y="8833"/>
                </a:lnTo>
                <a:lnTo>
                  <a:pt x="5403" y="8857"/>
                </a:lnTo>
                <a:lnTo>
                  <a:pt x="5281" y="8906"/>
                </a:lnTo>
                <a:lnTo>
                  <a:pt x="5257" y="8930"/>
                </a:lnTo>
                <a:lnTo>
                  <a:pt x="5281" y="8955"/>
                </a:lnTo>
                <a:lnTo>
                  <a:pt x="5403" y="9028"/>
                </a:lnTo>
                <a:lnTo>
                  <a:pt x="5549" y="9052"/>
                </a:lnTo>
                <a:lnTo>
                  <a:pt x="5670" y="9076"/>
                </a:lnTo>
                <a:lnTo>
                  <a:pt x="5816" y="9101"/>
                </a:lnTo>
                <a:lnTo>
                  <a:pt x="5987" y="9101"/>
                </a:lnTo>
                <a:lnTo>
                  <a:pt x="6084" y="9076"/>
                </a:lnTo>
                <a:lnTo>
                  <a:pt x="6181" y="9076"/>
                </a:lnTo>
                <a:lnTo>
                  <a:pt x="6181" y="9320"/>
                </a:lnTo>
                <a:lnTo>
                  <a:pt x="5962" y="9295"/>
                </a:lnTo>
                <a:lnTo>
                  <a:pt x="5743" y="9320"/>
                </a:lnTo>
                <a:lnTo>
                  <a:pt x="5500" y="9344"/>
                </a:lnTo>
                <a:lnTo>
                  <a:pt x="5378" y="9393"/>
                </a:lnTo>
                <a:lnTo>
                  <a:pt x="5281" y="9441"/>
                </a:lnTo>
                <a:lnTo>
                  <a:pt x="5257" y="9466"/>
                </a:lnTo>
                <a:lnTo>
                  <a:pt x="5257" y="9514"/>
                </a:lnTo>
                <a:lnTo>
                  <a:pt x="5305" y="9563"/>
                </a:lnTo>
                <a:lnTo>
                  <a:pt x="5378" y="9587"/>
                </a:lnTo>
                <a:lnTo>
                  <a:pt x="5476" y="9612"/>
                </a:lnTo>
                <a:lnTo>
                  <a:pt x="5914" y="9612"/>
                </a:lnTo>
                <a:lnTo>
                  <a:pt x="6181" y="9636"/>
                </a:lnTo>
                <a:lnTo>
                  <a:pt x="6157" y="9855"/>
                </a:lnTo>
                <a:lnTo>
                  <a:pt x="6060" y="9855"/>
                </a:lnTo>
                <a:lnTo>
                  <a:pt x="5670" y="9928"/>
                </a:lnTo>
                <a:lnTo>
                  <a:pt x="5500" y="9952"/>
                </a:lnTo>
                <a:lnTo>
                  <a:pt x="5427" y="10001"/>
                </a:lnTo>
                <a:lnTo>
                  <a:pt x="5403" y="10001"/>
                </a:lnTo>
                <a:lnTo>
                  <a:pt x="5378" y="10025"/>
                </a:lnTo>
                <a:lnTo>
                  <a:pt x="5378" y="10098"/>
                </a:lnTo>
                <a:lnTo>
                  <a:pt x="5403" y="10147"/>
                </a:lnTo>
                <a:lnTo>
                  <a:pt x="5451" y="10171"/>
                </a:lnTo>
                <a:lnTo>
                  <a:pt x="5500" y="10196"/>
                </a:lnTo>
                <a:lnTo>
                  <a:pt x="5622" y="10220"/>
                </a:lnTo>
                <a:lnTo>
                  <a:pt x="5743" y="10220"/>
                </a:lnTo>
                <a:lnTo>
                  <a:pt x="5938" y="10196"/>
                </a:lnTo>
                <a:lnTo>
                  <a:pt x="6133" y="10171"/>
                </a:lnTo>
                <a:lnTo>
                  <a:pt x="6157" y="10147"/>
                </a:lnTo>
                <a:lnTo>
                  <a:pt x="6157" y="10366"/>
                </a:lnTo>
                <a:lnTo>
                  <a:pt x="6011" y="10390"/>
                </a:lnTo>
                <a:lnTo>
                  <a:pt x="5889" y="10415"/>
                </a:lnTo>
                <a:lnTo>
                  <a:pt x="5573" y="10512"/>
                </a:lnTo>
                <a:lnTo>
                  <a:pt x="5403" y="10585"/>
                </a:lnTo>
                <a:lnTo>
                  <a:pt x="5354" y="10634"/>
                </a:lnTo>
                <a:lnTo>
                  <a:pt x="5354" y="10658"/>
                </a:lnTo>
                <a:lnTo>
                  <a:pt x="5403" y="10707"/>
                </a:lnTo>
                <a:lnTo>
                  <a:pt x="5451" y="10731"/>
                </a:lnTo>
                <a:lnTo>
                  <a:pt x="5573" y="10755"/>
                </a:lnTo>
                <a:lnTo>
                  <a:pt x="5841" y="10731"/>
                </a:lnTo>
                <a:lnTo>
                  <a:pt x="6157" y="10682"/>
                </a:lnTo>
                <a:lnTo>
                  <a:pt x="6157" y="10999"/>
                </a:lnTo>
                <a:lnTo>
                  <a:pt x="6133" y="10999"/>
                </a:lnTo>
                <a:lnTo>
                  <a:pt x="5938" y="11023"/>
                </a:lnTo>
                <a:lnTo>
                  <a:pt x="5743" y="11047"/>
                </a:lnTo>
                <a:lnTo>
                  <a:pt x="5549" y="11120"/>
                </a:lnTo>
                <a:lnTo>
                  <a:pt x="5378" y="11193"/>
                </a:lnTo>
                <a:lnTo>
                  <a:pt x="5354" y="11218"/>
                </a:lnTo>
                <a:lnTo>
                  <a:pt x="5354" y="11242"/>
                </a:lnTo>
                <a:lnTo>
                  <a:pt x="5354" y="11266"/>
                </a:lnTo>
                <a:lnTo>
                  <a:pt x="5378" y="11291"/>
                </a:lnTo>
                <a:lnTo>
                  <a:pt x="5573" y="11315"/>
                </a:lnTo>
                <a:lnTo>
                  <a:pt x="5768" y="11315"/>
                </a:lnTo>
                <a:lnTo>
                  <a:pt x="6133" y="11291"/>
                </a:lnTo>
                <a:lnTo>
                  <a:pt x="6157" y="11266"/>
                </a:lnTo>
                <a:lnTo>
                  <a:pt x="6157" y="11558"/>
                </a:lnTo>
                <a:lnTo>
                  <a:pt x="6011" y="11558"/>
                </a:lnTo>
                <a:lnTo>
                  <a:pt x="5841" y="11607"/>
                </a:lnTo>
                <a:lnTo>
                  <a:pt x="5573" y="11656"/>
                </a:lnTo>
                <a:lnTo>
                  <a:pt x="5330" y="11753"/>
                </a:lnTo>
                <a:lnTo>
                  <a:pt x="5305" y="11777"/>
                </a:lnTo>
                <a:lnTo>
                  <a:pt x="5305" y="11826"/>
                </a:lnTo>
                <a:lnTo>
                  <a:pt x="5330" y="11850"/>
                </a:lnTo>
                <a:lnTo>
                  <a:pt x="5378" y="11850"/>
                </a:lnTo>
                <a:lnTo>
                  <a:pt x="5622" y="11875"/>
                </a:lnTo>
                <a:lnTo>
                  <a:pt x="5865" y="11850"/>
                </a:lnTo>
                <a:lnTo>
                  <a:pt x="6011" y="11850"/>
                </a:lnTo>
                <a:lnTo>
                  <a:pt x="6084" y="11826"/>
                </a:lnTo>
                <a:lnTo>
                  <a:pt x="6157" y="11802"/>
                </a:lnTo>
                <a:lnTo>
                  <a:pt x="6157" y="12020"/>
                </a:lnTo>
                <a:lnTo>
                  <a:pt x="5962" y="12020"/>
                </a:lnTo>
                <a:lnTo>
                  <a:pt x="5743" y="12045"/>
                </a:lnTo>
                <a:lnTo>
                  <a:pt x="5549" y="12118"/>
                </a:lnTo>
                <a:lnTo>
                  <a:pt x="5476" y="12142"/>
                </a:lnTo>
                <a:lnTo>
                  <a:pt x="5378" y="12191"/>
                </a:lnTo>
                <a:lnTo>
                  <a:pt x="5378" y="12239"/>
                </a:lnTo>
                <a:lnTo>
                  <a:pt x="5378" y="12264"/>
                </a:lnTo>
                <a:lnTo>
                  <a:pt x="5476" y="12312"/>
                </a:lnTo>
                <a:lnTo>
                  <a:pt x="5549" y="12337"/>
                </a:lnTo>
                <a:lnTo>
                  <a:pt x="5743" y="12385"/>
                </a:lnTo>
                <a:lnTo>
                  <a:pt x="5962" y="12361"/>
                </a:lnTo>
                <a:lnTo>
                  <a:pt x="6157" y="12361"/>
                </a:lnTo>
                <a:lnTo>
                  <a:pt x="6157" y="12458"/>
                </a:lnTo>
                <a:lnTo>
                  <a:pt x="6157" y="12483"/>
                </a:lnTo>
                <a:lnTo>
                  <a:pt x="6011" y="12531"/>
                </a:lnTo>
                <a:lnTo>
                  <a:pt x="5889" y="12580"/>
                </a:lnTo>
                <a:lnTo>
                  <a:pt x="5622" y="12653"/>
                </a:lnTo>
                <a:lnTo>
                  <a:pt x="5500" y="12702"/>
                </a:lnTo>
                <a:lnTo>
                  <a:pt x="5403" y="12750"/>
                </a:lnTo>
                <a:lnTo>
                  <a:pt x="5378" y="12799"/>
                </a:lnTo>
                <a:lnTo>
                  <a:pt x="5378" y="12823"/>
                </a:lnTo>
                <a:lnTo>
                  <a:pt x="5403" y="12848"/>
                </a:lnTo>
                <a:lnTo>
                  <a:pt x="5500" y="12872"/>
                </a:lnTo>
                <a:lnTo>
                  <a:pt x="5622" y="12896"/>
                </a:lnTo>
                <a:lnTo>
                  <a:pt x="5743" y="12921"/>
                </a:lnTo>
                <a:lnTo>
                  <a:pt x="5865" y="12896"/>
                </a:lnTo>
                <a:lnTo>
                  <a:pt x="6011" y="12872"/>
                </a:lnTo>
                <a:lnTo>
                  <a:pt x="6181" y="12848"/>
                </a:lnTo>
                <a:lnTo>
                  <a:pt x="6181" y="13042"/>
                </a:lnTo>
                <a:lnTo>
                  <a:pt x="6108" y="13018"/>
                </a:lnTo>
                <a:lnTo>
                  <a:pt x="5962" y="13042"/>
                </a:lnTo>
                <a:lnTo>
                  <a:pt x="5841" y="13091"/>
                </a:lnTo>
                <a:lnTo>
                  <a:pt x="5719" y="13164"/>
                </a:lnTo>
                <a:lnTo>
                  <a:pt x="5573" y="13237"/>
                </a:lnTo>
                <a:lnTo>
                  <a:pt x="5549" y="13261"/>
                </a:lnTo>
                <a:lnTo>
                  <a:pt x="5573" y="13286"/>
                </a:lnTo>
                <a:lnTo>
                  <a:pt x="5597" y="13334"/>
                </a:lnTo>
                <a:lnTo>
                  <a:pt x="5622" y="13334"/>
                </a:lnTo>
                <a:lnTo>
                  <a:pt x="5743" y="13310"/>
                </a:lnTo>
                <a:lnTo>
                  <a:pt x="6157" y="13310"/>
                </a:lnTo>
                <a:lnTo>
                  <a:pt x="6206" y="13286"/>
                </a:lnTo>
                <a:lnTo>
                  <a:pt x="6206" y="13529"/>
                </a:lnTo>
                <a:lnTo>
                  <a:pt x="6035" y="13553"/>
                </a:lnTo>
                <a:lnTo>
                  <a:pt x="5865" y="13553"/>
                </a:lnTo>
                <a:lnTo>
                  <a:pt x="5719" y="13602"/>
                </a:lnTo>
                <a:lnTo>
                  <a:pt x="5573" y="13675"/>
                </a:lnTo>
                <a:lnTo>
                  <a:pt x="5524" y="13724"/>
                </a:lnTo>
                <a:lnTo>
                  <a:pt x="5476" y="13797"/>
                </a:lnTo>
                <a:lnTo>
                  <a:pt x="5476" y="13870"/>
                </a:lnTo>
                <a:lnTo>
                  <a:pt x="5476" y="13894"/>
                </a:lnTo>
                <a:lnTo>
                  <a:pt x="5500" y="13918"/>
                </a:lnTo>
                <a:lnTo>
                  <a:pt x="5646" y="13967"/>
                </a:lnTo>
                <a:lnTo>
                  <a:pt x="5792" y="13967"/>
                </a:lnTo>
                <a:lnTo>
                  <a:pt x="6108" y="13943"/>
                </a:lnTo>
                <a:lnTo>
                  <a:pt x="6254" y="13943"/>
                </a:lnTo>
                <a:lnTo>
                  <a:pt x="6279" y="14235"/>
                </a:lnTo>
                <a:lnTo>
                  <a:pt x="6011" y="14308"/>
                </a:lnTo>
                <a:lnTo>
                  <a:pt x="5841" y="14332"/>
                </a:lnTo>
                <a:lnTo>
                  <a:pt x="5670" y="14381"/>
                </a:lnTo>
                <a:lnTo>
                  <a:pt x="5622" y="14429"/>
                </a:lnTo>
                <a:lnTo>
                  <a:pt x="5597" y="14478"/>
                </a:lnTo>
                <a:lnTo>
                  <a:pt x="5622" y="14551"/>
                </a:lnTo>
                <a:lnTo>
                  <a:pt x="5670" y="14600"/>
                </a:lnTo>
                <a:lnTo>
                  <a:pt x="5719" y="14624"/>
                </a:lnTo>
                <a:lnTo>
                  <a:pt x="5792" y="14648"/>
                </a:lnTo>
                <a:lnTo>
                  <a:pt x="5962" y="14673"/>
                </a:lnTo>
                <a:lnTo>
                  <a:pt x="6133" y="14648"/>
                </a:lnTo>
                <a:lnTo>
                  <a:pt x="6303" y="14600"/>
                </a:lnTo>
                <a:lnTo>
                  <a:pt x="6303" y="14770"/>
                </a:lnTo>
                <a:lnTo>
                  <a:pt x="6133" y="14794"/>
                </a:lnTo>
                <a:lnTo>
                  <a:pt x="5962" y="14867"/>
                </a:lnTo>
                <a:lnTo>
                  <a:pt x="5841" y="14916"/>
                </a:lnTo>
                <a:lnTo>
                  <a:pt x="5719" y="14965"/>
                </a:lnTo>
                <a:lnTo>
                  <a:pt x="5646" y="15062"/>
                </a:lnTo>
                <a:lnTo>
                  <a:pt x="5597" y="15111"/>
                </a:lnTo>
                <a:lnTo>
                  <a:pt x="5573" y="15159"/>
                </a:lnTo>
                <a:lnTo>
                  <a:pt x="5573" y="15184"/>
                </a:lnTo>
                <a:lnTo>
                  <a:pt x="5597" y="15208"/>
                </a:lnTo>
                <a:lnTo>
                  <a:pt x="5670" y="15257"/>
                </a:lnTo>
                <a:lnTo>
                  <a:pt x="5768" y="15281"/>
                </a:lnTo>
                <a:lnTo>
                  <a:pt x="5962" y="15257"/>
                </a:lnTo>
                <a:lnTo>
                  <a:pt x="6352" y="15184"/>
                </a:lnTo>
                <a:lnTo>
                  <a:pt x="6376" y="15451"/>
                </a:lnTo>
                <a:lnTo>
                  <a:pt x="6133" y="15476"/>
                </a:lnTo>
                <a:lnTo>
                  <a:pt x="5865" y="15524"/>
                </a:lnTo>
                <a:lnTo>
                  <a:pt x="5743" y="15573"/>
                </a:lnTo>
                <a:lnTo>
                  <a:pt x="5646" y="15646"/>
                </a:lnTo>
                <a:lnTo>
                  <a:pt x="5622" y="15646"/>
                </a:lnTo>
                <a:lnTo>
                  <a:pt x="5622" y="15670"/>
                </a:lnTo>
                <a:lnTo>
                  <a:pt x="5695" y="15768"/>
                </a:lnTo>
                <a:lnTo>
                  <a:pt x="5792" y="15816"/>
                </a:lnTo>
                <a:lnTo>
                  <a:pt x="5889" y="15841"/>
                </a:lnTo>
                <a:lnTo>
                  <a:pt x="5987" y="15841"/>
                </a:lnTo>
                <a:lnTo>
                  <a:pt x="6206" y="15865"/>
                </a:lnTo>
                <a:lnTo>
                  <a:pt x="6400" y="15865"/>
                </a:lnTo>
                <a:lnTo>
                  <a:pt x="6400" y="15962"/>
                </a:lnTo>
                <a:lnTo>
                  <a:pt x="6133" y="16035"/>
                </a:lnTo>
                <a:lnTo>
                  <a:pt x="5938" y="16084"/>
                </a:lnTo>
                <a:lnTo>
                  <a:pt x="5792" y="16181"/>
                </a:lnTo>
                <a:lnTo>
                  <a:pt x="5768" y="16230"/>
                </a:lnTo>
                <a:lnTo>
                  <a:pt x="5768" y="16254"/>
                </a:lnTo>
                <a:lnTo>
                  <a:pt x="5816" y="16327"/>
                </a:lnTo>
                <a:lnTo>
                  <a:pt x="5889" y="16376"/>
                </a:lnTo>
                <a:lnTo>
                  <a:pt x="5987" y="16400"/>
                </a:lnTo>
                <a:lnTo>
                  <a:pt x="6181" y="16400"/>
                </a:lnTo>
                <a:lnTo>
                  <a:pt x="6425" y="16352"/>
                </a:lnTo>
                <a:lnTo>
                  <a:pt x="6449" y="16644"/>
                </a:lnTo>
                <a:lnTo>
                  <a:pt x="6230" y="16668"/>
                </a:lnTo>
                <a:lnTo>
                  <a:pt x="6035" y="16717"/>
                </a:lnTo>
                <a:lnTo>
                  <a:pt x="5962" y="16765"/>
                </a:lnTo>
                <a:lnTo>
                  <a:pt x="5865" y="16790"/>
                </a:lnTo>
                <a:lnTo>
                  <a:pt x="5841" y="16838"/>
                </a:lnTo>
                <a:lnTo>
                  <a:pt x="5841" y="16887"/>
                </a:lnTo>
                <a:lnTo>
                  <a:pt x="5841" y="16911"/>
                </a:lnTo>
                <a:lnTo>
                  <a:pt x="5889" y="16936"/>
                </a:lnTo>
                <a:lnTo>
                  <a:pt x="6084" y="16960"/>
                </a:lnTo>
                <a:lnTo>
                  <a:pt x="6279" y="16984"/>
                </a:lnTo>
                <a:lnTo>
                  <a:pt x="6449" y="16984"/>
                </a:lnTo>
                <a:lnTo>
                  <a:pt x="6449" y="17276"/>
                </a:lnTo>
                <a:lnTo>
                  <a:pt x="6206" y="17325"/>
                </a:lnTo>
                <a:lnTo>
                  <a:pt x="6011" y="17349"/>
                </a:lnTo>
                <a:lnTo>
                  <a:pt x="5938" y="17398"/>
                </a:lnTo>
                <a:lnTo>
                  <a:pt x="5865" y="17447"/>
                </a:lnTo>
                <a:lnTo>
                  <a:pt x="5841" y="17471"/>
                </a:lnTo>
                <a:lnTo>
                  <a:pt x="5841" y="17520"/>
                </a:lnTo>
                <a:lnTo>
                  <a:pt x="5841" y="17544"/>
                </a:lnTo>
                <a:lnTo>
                  <a:pt x="5865" y="17568"/>
                </a:lnTo>
                <a:lnTo>
                  <a:pt x="5987" y="17641"/>
                </a:lnTo>
                <a:lnTo>
                  <a:pt x="6133" y="17690"/>
                </a:lnTo>
                <a:lnTo>
                  <a:pt x="6303" y="17690"/>
                </a:lnTo>
                <a:lnTo>
                  <a:pt x="6449" y="17666"/>
                </a:lnTo>
                <a:lnTo>
                  <a:pt x="6449" y="17958"/>
                </a:lnTo>
                <a:lnTo>
                  <a:pt x="6303" y="17982"/>
                </a:lnTo>
                <a:lnTo>
                  <a:pt x="6181" y="18031"/>
                </a:lnTo>
                <a:lnTo>
                  <a:pt x="6011" y="18055"/>
                </a:lnTo>
                <a:lnTo>
                  <a:pt x="5914" y="18104"/>
                </a:lnTo>
                <a:lnTo>
                  <a:pt x="5841" y="18152"/>
                </a:lnTo>
                <a:lnTo>
                  <a:pt x="5816" y="18177"/>
                </a:lnTo>
                <a:lnTo>
                  <a:pt x="5816" y="18225"/>
                </a:lnTo>
                <a:lnTo>
                  <a:pt x="5841" y="18250"/>
                </a:lnTo>
                <a:lnTo>
                  <a:pt x="5865" y="18274"/>
                </a:lnTo>
                <a:lnTo>
                  <a:pt x="5987" y="18323"/>
                </a:lnTo>
                <a:lnTo>
                  <a:pt x="6157" y="18371"/>
                </a:lnTo>
                <a:lnTo>
                  <a:pt x="6303" y="18371"/>
                </a:lnTo>
                <a:lnTo>
                  <a:pt x="6449" y="18347"/>
                </a:lnTo>
                <a:lnTo>
                  <a:pt x="6473" y="18444"/>
                </a:lnTo>
                <a:lnTo>
                  <a:pt x="6303" y="18469"/>
                </a:lnTo>
                <a:lnTo>
                  <a:pt x="6157" y="18542"/>
                </a:lnTo>
                <a:lnTo>
                  <a:pt x="6035" y="18615"/>
                </a:lnTo>
                <a:lnTo>
                  <a:pt x="5914" y="18688"/>
                </a:lnTo>
                <a:lnTo>
                  <a:pt x="5889" y="18736"/>
                </a:lnTo>
                <a:lnTo>
                  <a:pt x="5889" y="18761"/>
                </a:lnTo>
                <a:lnTo>
                  <a:pt x="5914" y="18785"/>
                </a:lnTo>
                <a:lnTo>
                  <a:pt x="5962" y="18809"/>
                </a:lnTo>
                <a:lnTo>
                  <a:pt x="6108" y="18809"/>
                </a:lnTo>
                <a:lnTo>
                  <a:pt x="6279" y="18785"/>
                </a:lnTo>
                <a:lnTo>
                  <a:pt x="6498" y="18761"/>
                </a:lnTo>
                <a:lnTo>
                  <a:pt x="6522" y="18980"/>
                </a:lnTo>
                <a:lnTo>
                  <a:pt x="6376" y="19028"/>
                </a:lnTo>
                <a:lnTo>
                  <a:pt x="6254" y="19101"/>
                </a:lnTo>
                <a:lnTo>
                  <a:pt x="5987" y="19223"/>
                </a:lnTo>
                <a:lnTo>
                  <a:pt x="5962" y="19272"/>
                </a:lnTo>
                <a:lnTo>
                  <a:pt x="5962" y="19320"/>
                </a:lnTo>
                <a:lnTo>
                  <a:pt x="5987" y="19369"/>
                </a:lnTo>
                <a:lnTo>
                  <a:pt x="6011" y="19393"/>
                </a:lnTo>
                <a:lnTo>
                  <a:pt x="6425" y="19393"/>
                </a:lnTo>
                <a:lnTo>
                  <a:pt x="6595" y="19345"/>
                </a:lnTo>
                <a:lnTo>
                  <a:pt x="6619" y="19393"/>
                </a:lnTo>
                <a:lnTo>
                  <a:pt x="6571" y="19442"/>
                </a:lnTo>
                <a:lnTo>
                  <a:pt x="6522" y="19515"/>
                </a:lnTo>
                <a:lnTo>
                  <a:pt x="6254" y="19637"/>
                </a:lnTo>
                <a:lnTo>
                  <a:pt x="6230" y="19661"/>
                </a:lnTo>
                <a:lnTo>
                  <a:pt x="6206" y="19734"/>
                </a:lnTo>
                <a:lnTo>
                  <a:pt x="6230" y="19758"/>
                </a:lnTo>
                <a:lnTo>
                  <a:pt x="6279" y="19783"/>
                </a:lnTo>
                <a:lnTo>
                  <a:pt x="6595" y="19758"/>
                </a:lnTo>
                <a:lnTo>
                  <a:pt x="6668" y="19783"/>
                </a:lnTo>
                <a:lnTo>
                  <a:pt x="6887" y="19856"/>
                </a:lnTo>
                <a:lnTo>
                  <a:pt x="7106" y="19904"/>
                </a:lnTo>
                <a:lnTo>
                  <a:pt x="7203" y="19953"/>
                </a:lnTo>
                <a:lnTo>
                  <a:pt x="7252" y="20001"/>
                </a:lnTo>
                <a:lnTo>
                  <a:pt x="7276" y="20050"/>
                </a:lnTo>
                <a:lnTo>
                  <a:pt x="7276" y="20123"/>
                </a:lnTo>
                <a:lnTo>
                  <a:pt x="7252" y="20172"/>
                </a:lnTo>
                <a:lnTo>
                  <a:pt x="7203" y="20245"/>
                </a:lnTo>
                <a:lnTo>
                  <a:pt x="7057" y="20342"/>
                </a:lnTo>
                <a:lnTo>
                  <a:pt x="6936" y="20391"/>
                </a:lnTo>
                <a:lnTo>
                  <a:pt x="6814" y="20439"/>
                </a:lnTo>
                <a:lnTo>
                  <a:pt x="6692" y="20464"/>
                </a:lnTo>
                <a:lnTo>
                  <a:pt x="6571" y="20464"/>
                </a:lnTo>
                <a:lnTo>
                  <a:pt x="6303" y="20439"/>
                </a:lnTo>
                <a:lnTo>
                  <a:pt x="5889" y="20439"/>
                </a:lnTo>
                <a:lnTo>
                  <a:pt x="5768" y="20391"/>
                </a:lnTo>
                <a:lnTo>
                  <a:pt x="5670" y="20318"/>
                </a:lnTo>
                <a:lnTo>
                  <a:pt x="5597" y="20220"/>
                </a:lnTo>
                <a:lnTo>
                  <a:pt x="5524" y="20099"/>
                </a:lnTo>
                <a:lnTo>
                  <a:pt x="5476" y="19929"/>
                </a:lnTo>
                <a:lnTo>
                  <a:pt x="5403" y="19612"/>
                </a:lnTo>
                <a:lnTo>
                  <a:pt x="5354" y="19247"/>
                </a:lnTo>
                <a:lnTo>
                  <a:pt x="5330" y="18882"/>
                </a:lnTo>
                <a:lnTo>
                  <a:pt x="5305" y="18371"/>
                </a:lnTo>
                <a:lnTo>
                  <a:pt x="5184" y="16960"/>
                </a:lnTo>
                <a:lnTo>
                  <a:pt x="5111" y="16254"/>
                </a:lnTo>
                <a:lnTo>
                  <a:pt x="5038" y="15549"/>
                </a:lnTo>
                <a:lnTo>
                  <a:pt x="4965" y="15086"/>
                </a:lnTo>
                <a:lnTo>
                  <a:pt x="4867" y="14600"/>
                </a:lnTo>
                <a:lnTo>
                  <a:pt x="4624" y="13675"/>
                </a:lnTo>
                <a:lnTo>
                  <a:pt x="4527" y="13310"/>
                </a:lnTo>
                <a:lnTo>
                  <a:pt x="4454" y="13018"/>
                </a:lnTo>
                <a:lnTo>
                  <a:pt x="4405" y="12896"/>
                </a:lnTo>
                <a:lnTo>
                  <a:pt x="4356" y="12823"/>
                </a:lnTo>
                <a:lnTo>
                  <a:pt x="4356" y="12799"/>
                </a:lnTo>
                <a:lnTo>
                  <a:pt x="4332" y="12750"/>
                </a:lnTo>
                <a:lnTo>
                  <a:pt x="4283" y="12702"/>
                </a:lnTo>
                <a:lnTo>
                  <a:pt x="4235" y="12677"/>
                </a:lnTo>
                <a:lnTo>
                  <a:pt x="4186" y="12653"/>
                </a:lnTo>
                <a:lnTo>
                  <a:pt x="4113" y="12677"/>
                </a:lnTo>
                <a:lnTo>
                  <a:pt x="4040" y="12750"/>
                </a:lnTo>
                <a:lnTo>
                  <a:pt x="3991" y="12848"/>
                </a:lnTo>
                <a:lnTo>
                  <a:pt x="3918" y="13091"/>
                </a:lnTo>
                <a:lnTo>
                  <a:pt x="3870" y="13286"/>
                </a:lnTo>
                <a:lnTo>
                  <a:pt x="3772" y="13237"/>
                </a:lnTo>
                <a:lnTo>
                  <a:pt x="3675" y="13213"/>
                </a:lnTo>
                <a:lnTo>
                  <a:pt x="3626" y="13237"/>
                </a:lnTo>
                <a:lnTo>
                  <a:pt x="3602" y="13310"/>
                </a:lnTo>
                <a:lnTo>
                  <a:pt x="3626" y="13383"/>
                </a:lnTo>
                <a:lnTo>
                  <a:pt x="3675" y="13456"/>
                </a:lnTo>
                <a:lnTo>
                  <a:pt x="3748" y="13529"/>
                </a:lnTo>
                <a:lnTo>
                  <a:pt x="3821" y="13578"/>
                </a:lnTo>
                <a:lnTo>
                  <a:pt x="3797" y="13772"/>
                </a:lnTo>
                <a:lnTo>
                  <a:pt x="3651" y="13772"/>
                </a:lnTo>
                <a:lnTo>
                  <a:pt x="3505" y="13821"/>
                </a:lnTo>
                <a:lnTo>
                  <a:pt x="3480" y="13845"/>
                </a:lnTo>
                <a:lnTo>
                  <a:pt x="3505" y="13870"/>
                </a:lnTo>
                <a:lnTo>
                  <a:pt x="3651" y="13943"/>
                </a:lnTo>
                <a:lnTo>
                  <a:pt x="3772" y="14016"/>
                </a:lnTo>
                <a:lnTo>
                  <a:pt x="3724" y="14405"/>
                </a:lnTo>
                <a:lnTo>
                  <a:pt x="3505" y="14381"/>
                </a:lnTo>
                <a:lnTo>
                  <a:pt x="3407" y="14381"/>
                </a:lnTo>
                <a:lnTo>
                  <a:pt x="3310" y="14405"/>
                </a:lnTo>
                <a:lnTo>
                  <a:pt x="3286" y="14454"/>
                </a:lnTo>
                <a:lnTo>
                  <a:pt x="3286" y="14478"/>
                </a:lnTo>
                <a:lnTo>
                  <a:pt x="3286" y="14502"/>
                </a:lnTo>
                <a:lnTo>
                  <a:pt x="3383" y="14551"/>
                </a:lnTo>
                <a:lnTo>
                  <a:pt x="3480" y="14624"/>
                </a:lnTo>
                <a:lnTo>
                  <a:pt x="3675" y="14721"/>
                </a:lnTo>
                <a:lnTo>
                  <a:pt x="3675" y="14892"/>
                </a:lnTo>
                <a:lnTo>
                  <a:pt x="3480" y="14892"/>
                </a:lnTo>
                <a:lnTo>
                  <a:pt x="3286" y="14916"/>
                </a:lnTo>
                <a:lnTo>
                  <a:pt x="3213" y="14940"/>
                </a:lnTo>
                <a:lnTo>
                  <a:pt x="3140" y="14965"/>
                </a:lnTo>
                <a:lnTo>
                  <a:pt x="3115" y="15013"/>
                </a:lnTo>
                <a:lnTo>
                  <a:pt x="3115" y="15038"/>
                </a:lnTo>
                <a:lnTo>
                  <a:pt x="3140" y="15086"/>
                </a:lnTo>
                <a:lnTo>
                  <a:pt x="3188" y="15135"/>
                </a:lnTo>
                <a:lnTo>
                  <a:pt x="3310" y="15208"/>
                </a:lnTo>
                <a:lnTo>
                  <a:pt x="3456" y="15232"/>
                </a:lnTo>
                <a:lnTo>
                  <a:pt x="3626" y="15257"/>
                </a:lnTo>
                <a:lnTo>
                  <a:pt x="3578" y="15573"/>
                </a:lnTo>
                <a:lnTo>
                  <a:pt x="3334" y="15549"/>
                </a:lnTo>
                <a:lnTo>
                  <a:pt x="3018" y="15549"/>
                </a:lnTo>
                <a:lnTo>
                  <a:pt x="2921" y="15573"/>
                </a:lnTo>
                <a:lnTo>
                  <a:pt x="2896" y="15597"/>
                </a:lnTo>
                <a:lnTo>
                  <a:pt x="2896" y="15622"/>
                </a:lnTo>
                <a:lnTo>
                  <a:pt x="2945" y="15695"/>
                </a:lnTo>
                <a:lnTo>
                  <a:pt x="3018" y="15743"/>
                </a:lnTo>
                <a:lnTo>
                  <a:pt x="3164" y="15816"/>
                </a:lnTo>
                <a:lnTo>
                  <a:pt x="3359" y="15889"/>
                </a:lnTo>
                <a:lnTo>
                  <a:pt x="3553" y="15914"/>
                </a:lnTo>
                <a:lnTo>
                  <a:pt x="3529" y="16011"/>
                </a:lnTo>
                <a:lnTo>
                  <a:pt x="3261" y="16035"/>
                </a:lnTo>
                <a:lnTo>
                  <a:pt x="3115" y="16060"/>
                </a:lnTo>
                <a:lnTo>
                  <a:pt x="2994" y="16108"/>
                </a:lnTo>
                <a:lnTo>
                  <a:pt x="2969" y="16133"/>
                </a:lnTo>
                <a:lnTo>
                  <a:pt x="2969" y="16181"/>
                </a:lnTo>
                <a:lnTo>
                  <a:pt x="2969" y="16206"/>
                </a:lnTo>
                <a:lnTo>
                  <a:pt x="2994" y="16230"/>
                </a:lnTo>
                <a:lnTo>
                  <a:pt x="3115" y="16279"/>
                </a:lnTo>
                <a:lnTo>
                  <a:pt x="3237" y="16303"/>
                </a:lnTo>
                <a:lnTo>
                  <a:pt x="3480" y="16327"/>
                </a:lnTo>
                <a:lnTo>
                  <a:pt x="3432" y="16790"/>
                </a:lnTo>
                <a:lnTo>
                  <a:pt x="3261" y="16790"/>
                </a:lnTo>
                <a:lnTo>
                  <a:pt x="3115" y="16814"/>
                </a:lnTo>
                <a:lnTo>
                  <a:pt x="2872" y="16838"/>
                </a:lnTo>
                <a:lnTo>
                  <a:pt x="2775" y="16887"/>
                </a:lnTo>
                <a:lnTo>
                  <a:pt x="2677" y="16960"/>
                </a:lnTo>
                <a:lnTo>
                  <a:pt x="2653" y="17033"/>
                </a:lnTo>
                <a:lnTo>
                  <a:pt x="2677" y="17082"/>
                </a:lnTo>
                <a:lnTo>
                  <a:pt x="2702" y="17106"/>
                </a:lnTo>
                <a:lnTo>
                  <a:pt x="2799" y="17155"/>
                </a:lnTo>
                <a:lnTo>
                  <a:pt x="2896" y="17155"/>
                </a:lnTo>
                <a:lnTo>
                  <a:pt x="3091" y="17179"/>
                </a:lnTo>
                <a:lnTo>
                  <a:pt x="3383" y="17203"/>
                </a:lnTo>
                <a:lnTo>
                  <a:pt x="3359" y="17398"/>
                </a:lnTo>
                <a:lnTo>
                  <a:pt x="3188" y="17398"/>
                </a:lnTo>
                <a:lnTo>
                  <a:pt x="3042" y="17422"/>
                </a:lnTo>
                <a:lnTo>
                  <a:pt x="2750" y="17520"/>
                </a:lnTo>
                <a:lnTo>
                  <a:pt x="2702" y="17544"/>
                </a:lnTo>
                <a:lnTo>
                  <a:pt x="2677" y="17593"/>
                </a:lnTo>
                <a:lnTo>
                  <a:pt x="2702" y="17641"/>
                </a:lnTo>
                <a:lnTo>
                  <a:pt x="2750" y="17666"/>
                </a:lnTo>
                <a:lnTo>
                  <a:pt x="2896" y="17714"/>
                </a:lnTo>
                <a:lnTo>
                  <a:pt x="3018" y="17739"/>
                </a:lnTo>
                <a:lnTo>
                  <a:pt x="3310" y="17739"/>
                </a:lnTo>
                <a:lnTo>
                  <a:pt x="3310" y="17763"/>
                </a:lnTo>
                <a:lnTo>
                  <a:pt x="3286" y="17933"/>
                </a:lnTo>
                <a:lnTo>
                  <a:pt x="3018" y="17958"/>
                </a:lnTo>
                <a:lnTo>
                  <a:pt x="2799" y="17982"/>
                </a:lnTo>
                <a:lnTo>
                  <a:pt x="2702" y="18031"/>
                </a:lnTo>
                <a:lnTo>
                  <a:pt x="2629" y="18079"/>
                </a:lnTo>
                <a:lnTo>
                  <a:pt x="2604" y="18128"/>
                </a:lnTo>
                <a:lnTo>
                  <a:pt x="2604" y="18177"/>
                </a:lnTo>
                <a:lnTo>
                  <a:pt x="2653" y="18250"/>
                </a:lnTo>
                <a:lnTo>
                  <a:pt x="2702" y="18274"/>
                </a:lnTo>
                <a:lnTo>
                  <a:pt x="2775" y="18298"/>
                </a:lnTo>
                <a:lnTo>
                  <a:pt x="2848" y="18323"/>
                </a:lnTo>
                <a:lnTo>
                  <a:pt x="3018" y="18323"/>
                </a:lnTo>
                <a:lnTo>
                  <a:pt x="3164" y="18298"/>
                </a:lnTo>
                <a:lnTo>
                  <a:pt x="3237" y="18323"/>
                </a:lnTo>
                <a:lnTo>
                  <a:pt x="3213" y="18517"/>
                </a:lnTo>
                <a:lnTo>
                  <a:pt x="2848" y="18566"/>
                </a:lnTo>
                <a:lnTo>
                  <a:pt x="2677" y="18615"/>
                </a:lnTo>
                <a:lnTo>
                  <a:pt x="2604" y="18663"/>
                </a:lnTo>
                <a:lnTo>
                  <a:pt x="2531" y="18712"/>
                </a:lnTo>
                <a:lnTo>
                  <a:pt x="2507" y="18761"/>
                </a:lnTo>
                <a:lnTo>
                  <a:pt x="2507" y="18785"/>
                </a:lnTo>
                <a:lnTo>
                  <a:pt x="2531" y="18809"/>
                </a:lnTo>
                <a:lnTo>
                  <a:pt x="2556" y="18834"/>
                </a:lnTo>
                <a:lnTo>
                  <a:pt x="2702" y="18882"/>
                </a:lnTo>
                <a:lnTo>
                  <a:pt x="3164" y="18882"/>
                </a:lnTo>
                <a:lnTo>
                  <a:pt x="3115" y="19223"/>
                </a:lnTo>
                <a:lnTo>
                  <a:pt x="2799" y="19199"/>
                </a:lnTo>
                <a:lnTo>
                  <a:pt x="2677" y="19199"/>
                </a:lnTo>
                <a:lnTo>
                  <a:pt x="2580" y="19223"/>
                </a:lnTo>
                <a:lnTo>
                  <a:pt x="2483" y="19247"/>
                </a:lnTo>
                <a:lnTo>
                  <a:pt x="2410" y="19320"/>
                </a:lnTo>
                <a:lnTo>
                  <a:pt x="2410" y="19369"/>
                </a:lnTo>
                <a:lnTo>
                  <a:pt x="2410" y="19393"/>
                </a:lnTo>
                <a:lnTo>
                  <a:pt x="2483" y="19466"/>
                </a:lnTo>
                <a:lnTo>
                  <a:pt x="2580" y="19515"/>
                </a:lnTo>
                <a:lnTo>
                  <a:pt x="2702" y="19564"/>
                </a:lnTo>
                <a:lnTo>
                  <a:pt x="2799" y="19564"/>
                </a:lnTo>
                <a:lnTo>
                  <a:pt x="3042" y="19612"/>
                </a:lnTo>
                <a:lnTo>
                  <a:pt x="3018" y="19807"/>
                </a:lnTo>
                <a:lnTo>
                  <a:pt x="2896" y="19807"/>
                </a:lnTo>
                <a:lnTo>
                  <a:pt x="2556" y="19856"/>
                </a:lnTo>
                <a:lnTo>
                  <a:pt x="2483" y="19880"/>
                </a:lnTo>
                <a:lnTo>
                  <a:pt x="2434" y="19904"/>
                </a:lnTo>
                <a:lnTo>
                  <a:pt x="2337" y="20001"/>
                </a:lnTo>
                <a:lnTo>
                  <a:pt x="2312" y="20026"/>
                </a:lnTo>
                <a:lnTo>
                  <a:pt x="2337" y="20074"/>
                </a:lnTo>
                <a:lnTo>
                  <a:pt x="2434" y="20123"/>
                </a:lnTo>
                <a:lnTo>
                  <a:pt x="2531" y="20147"/>
                </a:lnTo>
                <a:lnTo>
                  <a:pt x="2726" y="20172"/>
                </a:lnTo>
                <a:lnTo>
                  <a:pt x="2507" y="20269"/>
                </a:lnTo>
                <a:lnTo>
                  <a:pt x="2288" y="20366"/>
                </a:lnTo>
                <a:lnTo>
                  <a:pt x="1801" y="20512"/>
                </a:lnTo>
                <a:lnTo>
                  <a:pt x="1655" y="20537"/>
                </a:lnTo>
                <a:lnTo>
                  <a:pt x="1485" y="20561"/>
                </a:lnTo>
                <a:lnTo>
                  <a:pt x="1315" y="20537"/>
                </a:lnTo>
                <a:lnTo>
                  <a:pt x="1145" y="20488"/>
                </a:lnTo>
                <a:lnTo>
                  <a:pt x="1120" y="20464"/>
                </a:lnTo>
                <a:lnTo>
                  <a:pt x="1096" y="20415"/>
                </a:lnTo>
                <a:lnTo>
                  <a:pt x="1096" y="20391"/>
                </a:lnTo>
                <a:lnTo>
                  <a:pt x="1096" y="20342"/>
                </a:lnTo>
                <a:lnTo>
                  <a:pt x="1145" y="20245"/>
                </a:lnTo>
                <a:lnTo>
                  <a:pt x="1242" y="20123"/>
                </a:lnTo>
                <a:lnTo>
                  <a:pt x="1485" y="19929"/>
                </a:lnTo>
                <a:lnTo>
                  <a:pt x="1631" y="19831"/>
                </a:lnTo>
                <a:lnTo>
                  <a:pt x="1680" y="19807"/>
                </a:lnTo>
                <a:lnTo>
                  <a:pt x="1704" y="19758"/>
                </a:lnTo>
                <a:lnTo>
                  <a:pt x="1704" y="19710"/>
                </a:lnTo>
                <a:lnTo>
                  <a:pt x="1704" y="19661"/>
                </a:lnTo>
                <a:lnTo>
                  <a:pt x="1728" y="19588"/>
                </a:lnTo>
                <a:lnTo>
                  <a:pt x="1826" y="18785"/>
                </a:lnTo>
                <a:lnTo>
                  <a:pt x="1923" y="18006"/>
                </a:lnTo>
                <a:lnTo>
                  <a:pt x="2045" y="16425"/>
                </a:lnTo>
                <a:lnTo>
                  <a:pt x="2142" y="14843"/>
                </a:lnTo>
                <a:lnTo>
                  <a:pt x="2264" y="13237"/>
                </a:lnTo>
                <a:lnTo>
                  <a:pt x="2410" y="11631"/>
                </a:lnTo>
                <a:lnTo>
                  <a:pt x="2531" y="10025"/>
                </a:lnTo>
                <a:lnTo>
                  <a:pt x="2556" y="9368"/>
                </a:lnTo>
                <a:lnTo>
                  <a:pt x="2580" y="8663"/>
                </a:lnTo>
                <a:lnTo>
                  <a:pt x="2580" y="8322"/>
                </a:lnTo>
                <a:lnTo>
                  <a:pt x="2580" y="7981"/>
                </a:lnTo>
                <a:lnTo>
                  <a:pt x="2531" y="7641"/>
                </a:lnTo>
                <a:lnTo>
                  <a:pt x="2483" y="7324"/>
                </a:lnTo>
                <a:lnTo>
                  <a:pt x="2483" y="7251"/>
                </a:lnTo>
                <a:lnTo>
                  <a:pt x="2458" y="7178"/>
                </a:lnTo>
                <a:lnTo>
                  <a:pt x="2434" y="7130"/>
                </a:lnTo>
                <a:lnTo>
                  <a:pt x="2410" y="7105"/>
                </a:lnTo>
                <a:lnTo>
                  <a:pt x="2337" y="7057"/>
                </a:lnTo>
                <a:lnTo>
                  <a:pt x="2239" y="7057"/>
                </a:lnTo>
                <a:lnTo>
                  <a:pt x="2166" y="7105"/>
                </a:lnTo>
                <a:lnTo>
                  <a:pt x="2020" y="7130"/>
                </a:lnTo>
                <a:lnTo>
                  <a:pt x="1899" y="7154"/>
                </a:lnTo>
                <a:lnTo>
                  <a:pt x="1826" y="7227"/>
                </a:lnTo>
                <a:lnTo>
                  <a:pt x="1801" y="7300"/>
                </a:lnTo>
                <a:lnTo>
                  <a:pt x="1801" y="7349"/>
                </a:lnTo>
                <a:lnTo>
                  <a:pt x="1801" y="7397"/>
                </a:lnTo>
                <a:lnTo>
                  <a:pt x="1874" y="7446"/>
                </a:lnTo>
                <a:lnTo>
                  <a:pt x="1923" y="7470"/>
                </a:lnTo>
                <a:lnTo>
                  <a:pt x="1899" y="7519"/>
                </a:lnTo>
                <a:lnTo>
                  <a:pt x="1704" y="7519"/>
                </a:lnTo>
                <a:lnTo>
                  <a:pt x="1631" y="7543"/>
                </a:lnTo>
                <a:lnTo>
                  <a:pt x="1558" y="7592"/>
                </a:lnTo>
                <a:lnTo>
                  <a:pt x="1534" y="7665"/>
                </a:lnTo>
                <a:lnTo>
                  <a:pt x="1534" y="7714"/>
                </a:lnTo>
                <a:lnTo>
                  <a:pt x="1558" y="7738"/>
                </a:lnTo>
                <a:lnTo>
                  <a:pt x="1631" y="7811"/>
                </a:lnTo>
                <a:lnTo>
                  <a:pt x="1753" y="7860"/>
                </a:lnTo>
                <a:lnTo>
                  <a:pt x="1728" y="7957"/>
                </a:lnTo>
                <a:lnTo>
                  <a:pt x="1582" y="7957"/>
                </a:lnTo>
                <a:lnTo>
                  <a:pt x="1461" y="8006"/>
                </a:lnTo>
                <a:lnTo>
                  <a:pt x="1412" y="8054"/>
                </a:lnTo>
                <a:lnTo>
                  <a:pt x="1388" y="8127"/>
                </a:lnTo>
                <a:lnTo>
                  <a:pt x="1412" y="8200"/>
                </a:lnTo>
                <a:lnTo>
                  <a:pt x="1461" y="8249"/>
                </a:lnTo>
                <a:lnTo>
                  <a:pt x="1534" y="8273"/>
                </a:lnTo>
                <a:lnTo>
                  <a:pt x="1631" y="8298"/>
                </a:lnTo>
                <a:lnTo>
                  <a:pt x="1582" y="8468"/>
                </a:lnTo>
                <a:lnTo>
                  <a:pt x="1437" y="8468"/>
                </a:lnTo>
                <a:lnTo>
                  <a:pt x="1364" y="8517"/>
                </a:lnTo>
                <a:lnTo>
                  <a:pt x="1291" y="8541"/>
                </a:lnTo>
                <a:lnTo>
                  <a:pt x="1291" y="8590"/>
                </a:lnTo>
                <a:lnTo>
                  <a:pt x="1291" y="8638"/>
                </a:lnTo>
                <a:lnTo>
                  <a:pt x="1339" y="8687"/>
                </a:lnTo>
                <a:lnTo>
                  <a:pt x="1388" y="8736"/>
                </a:lnTo>
                <a:lnTo>
                  <a:pt x="1509" y="8760"/>
                </a:lnTo>
                <a:lnTo>
                  <a:pt x="1485" y="8833"/>
                </a:lnTo>
                <a:lnTo>
                  <a:pt x="1461" y="8930"/>
                </a:lnTo>
                <a:lnTo>
                  <a:pt x="1315" y="8955"/>
                </a:lnTo>
                <a:lnTo>
                  <a:pt x="1242" y="8979"/>
                </a:lnTo>
                <a:lnTo>
                  <a:pt x="1193" y="9028"/>
                </a:lnTo>
                <a:lnTo>
                  <a:pt x="1169" y="9076"/>
                </a:lnTo>
                <a:lnTo>
                  <a:pt x="1169" y="9149"/>
                </a:lnTo>
                <a:lnTo>
                  <a:pt x="1218" y="9198"/>
                </a:lnTo>
                <a:lnTo>
                  <a:pt x="1242" y="9222"/>
                </a:lnTo>
                <a:lnTo>
                  <a:pt x="1364" y="9271"/>
                </a:lnTo>
                <a:lnTo>
                  <a:pt x="1364" y="9295"/>
                </a:lnTo>
                <a:lnTo>
                  <a:pt x="1315" y="9320"/>
                </a:lnTo>
                <a:lnTo>
                  <a:pt x="1169" y="9344"/>
                </a:lnTo>
                <a:lnTo>
                  <a:pt x="1096" y="9393"/>
                </a:lnTo>
                <a:lnTo>
                  <a:pt x="1047" y="9441"/>
                </a:lnTo>
                <a:lnTo>
                  <a:pt x="1023" y="9539"/>
                </a:lnTo>
                <a:lnTo>
                  <a:pt x="1047" y="9563"/>
                </a:lnTo>
                <a:lnTo>
                  <a:pt x="1072" y="9612"/>
                </a:lnTo>
                <a:lnTo>
                  <a:pt x="1120" y="9636"/>
                </a:lnTo>
                <a:lnTo>
                  <a:pt x="1169" y="9660"/>
                </a:lnTo>
                <a:lnTo>
                  <a:pt x="1291" y="9660"/>
                </a:lnTo>
                <a:lnTo>
                  <a:pt x="1266" y="9733"/>
                </a:lnTo>
                <a:lnTo>
                  <a:pt x="1145" y="9733"/>
                </a:lnTo>
                <a:lnTo>
                  <a:pt x="1072" y="9758"/>
                </a:lnTo>
                <a:lnTo>
                  <a:pt x="1023" y="9806"/>
                </a:lnTo>
                <a:lnTo>
                  <a:pt x="999" y="9879"/>
                </a:lnTo>
                <a:lnTo>
                  <a:pt x="1023" y="9952"/>
                </a:lnTo>
                <a:lnTo>
                  <a:pt x="1120" y="10001"/>
                </a:lnTo>
                <a:lnTo>
                  <a:pt x="1218" y="10025"/>
                </a:lnTo>
                <a:lnTo>
                  <a:pt x="1169" y="10269"/>
                </a:lnTo>
                <a:lnTo>
                  <a:pt x="1096" y="10244"/>
                </a:lnTo>
                <a:lnTo>
                  <a:pt x="1023" y="10269"/>
                </a:lnTo>
                <a:lnTo>
                  <a:pt x="974" y="10293"/>
                </a:lnTo>
                <a:lnTo>
                  <a:pt x="926" y="10342"/>
                </a:lnTo>
                <a:lnTo>
                  <a:pt x="926" y="10390"/>
                </a:lnTo>
                <a:lnTo>
                  <a:pt x="926" y="10439"/>
                </a:lnTo>
                <a:lnTo>
                  <a:pt x="950" y="10488"/>
                </a:lnTo>
                <a:lnTo>
                  <a:pt x="999" y="10536"/>
                </a:lnTo>
                <a:lnTo>
                  <a:pt x="1096" y="10609"/>
                </a:lnTo>
                <a:lnTo>
                  <a:pt x="1072" y="10634"/>
                </a:lnTo>
                <a:lnTo>
                  <a:pt x="1047" y="10682"/>
                </a:lnTo>
                <a:lnTo>
                  <a:pt x="1047" y="10755"/>
                </a:lnTo>
                <a:lnTo>
                  <a:pt x="1047" y="10804"/>
                </a:lnTo>
                <a:lnTo>
                  <a:pt x="1145" y="11096"/>
                </a:lnTo>
                <a:lnTo>
                  <a:pt x="1169" y="11291"/>
                </a:lnTo>
                <a:lnTo>
                  <a:pt x="1193" y="11461"/>
                </a:lnTo>
                <a:lnTo>
                  <a:pt x="1193" y="11631"/>
                </a:lnTo>
                <a:lnTo>
                  <a:pt x="1120" y="11777"/>
                </a:lnTo>
                <a:lnTo>
                  <a:pt x="1096" y="11826"/>
                </a:lnTo>
                <a:lnTo>
                  <a:pt x="1023" y="11875"/>
                </a:lnTo>
                <a:lnTo>
                  <a:pt x="950" y="11923"/>
                </a:lnTo>
                <a:lnTo>
                  <a:pt x="780" y="11923"/>
                </a:lnTo>
                <a:lnTo>
                  <a:pt x="707" y="11875"/>
                </a:lnTo>
                <a:lnTo>
                  <a:pt x="658" y="11826"/>
                </a:lnTo>
                <a:lnTo>
                  <a:pt x="609" y="11753"/>
                </a:lnTo>
                <a:lnTo>
                  <a:pt x="512" y="11607"/>
                </a:lnTo>
                <a:lnTo>
                  <a:pt x="463" y="11437"/>
                </a:lnTo>
                <a:lnTo>
                  <a:pt x="463" y="11315"/>
                </a:lnTo>
                <a:lnTo>
                  <a:pt x="463" y="11193"/>
                </a:lnTo>
                <a:lnTo>
                  <a:pt x="512" y="10974"/>
                </a:lnTo>
                <a:lnTo>
                  <a:pt x="585" y="10974"/>
                </a:lnTo>
                <a:lnTo>
                  <a:pt x="634" y="10950"/>
                </a:lnTo>
                <a:lnTo>
                  <a:pt x="658" y="10901"/>
                </a:lnTo>
                <a:lnTo>
                  <a:pt x="658" y="10853"/>
                </a:lnTo>
                <a:lnTo>
                  <a:pt x="609" y="10658"/>
                </a:lnTo>
                <a:lnTo>
                  <a:pt x="585" y="10463"/>
                </a:lnTo>
                <a:lnTo>
                  <a:pt x="561" y="10074"/>
                </a:lnTo>
                <a:lnTo>
                  <a:pt x="585" y="9660"/>
                </a:lnTo>
                <a:lnTo>
                  <a:pt x="634" y="9271"/>
                </a:lnTo>
                <a:lnTo>
                  <a:pt x="731" y="8882"/>
                </a:lnTo>
                <a:lnTo>
                  <a:pt x="828" y="8492"/>
                </a:lnTo>
                <a:lnTo>
                  <a:pt x="1072" y="7714"/>
                </a:lnTo>
                <a:lnTo>
                  <a:pt x="1218" y="7227"/>
                </a:lnTo>
                <a:lnTo>
                  <a:pt x="1412" y="6740"/>
                </a:lnTo>
                <a:lnTo>
                  <a:pt x="1631" y="6302"/>
                </a:lnTo>
                <a:lnTo>
                  <a:pt x="1753" y="6108"/>
                </a:lnTo>
                <a:lnTo>
                  <a:pt x="1899" y="5913"/>
                </a:lnTo>
                <a:lnTo>
                  <a:pt x="2045" y="5743"/>
                </a:lnTo>
                <a:lnTo>
                  <a:pt x="2215" y="5572"/>
                </a:lnTo>
                <a:lnTo>
                  <a:pt x="2385" y="5402"/>
                </a:lnTo>
                <a:lnTo>
                  <a:pt x="2580" y="5280"/>
                </a:lnTo>
                <a:lnTo>
                  <a:pt x="2799" y="5159"/>
                </a:lnTo>
                <a:lnTo>
                  <a:pt x="3042" y="5061"/>
                </a:lnTo>
                <a:lnTo>
                  <a:pt x="3286" y="4964"/>
                </a:lnTo>
                <a:lnTo>
                  <a:pt x="3553" y="4891"/>
                </a:lnTo>
                <a:lnTo>
                  <a:pt x="3845" y="4842"/>
                </a:lnTo>
                <a:lnTo>
                  <a:pt x="4113" y="4818"/>
                </a:lnTo>
                <a:lnTo>
                  <a:pt x="4162" y="4842"/>
                </a:lnTo>
                <a:lnTo>
                  <a:pt x="4259" y="4818"/>
                </a:lnTo>
                <a:close/>
                <a:moveTo>
                  <a:pt x="4259" y="0"/>
                </a:moveTo>
                <a:lnTo>
                  <a:pt x="4016" y="25"/>
                </a:lnTo>
                <a:lnTo>
                  <a:pt x="3797" y="98"/>
                </a:lnTo>
                <a:lnTo>
                  <a:pt x="3675" y="98"/>
                </a:lnTo>
                <a:lnTo>
                  <a:pt x="3578" y="146"/>
                </a:lnTo>
                <a:lnTo>
                  <a:pt x="3334" y="244"/>
                </a:lnTo>
                <a:lnTo>
                  <a:pt x="3140" y="390"/>
                </a:lnTo>
                <a:lnTo>
                  <a:pt x="2945" y="536"/>
                </a:lnTo>
                <a:lnTo>
                  <a:pt x="2799" y="682"/>
                </a:lnTo>
                <a:lnTo>
                  <a:pt x="2677" y="852"/>
                </a:lnTo>
                <a:lnTo>
                  <a:pt x="2556" y="1047"/>
                </a:lnTo>
                <a:lnTo>
                  <a:pt x="2458" y="1241"/>
                </a:lnTo>
                <a:lnTo>
                  <a:pt x="2385" y="1436"/>
                </a:lnTo>
                <a:lnTo>
                  <a:pt x="2337" y="1655"/>
                </a:lnTo>
                <a:lnTo>
                  <a:pt x="2288" y="1850"/>
                </a:lnTo>
                <a:lnTo>
                  <a:pt x="2264" y="2069"/>
                </a:lnTo>
                <a:lnTo>
                  <a:pt x="2264" y="2263"/>
                </a:lnTo>
                <a:lnTo>
                  <a:pt x="2288" y="2434"/>
                </a:lnTo>
                <a:lnTo>
                  <a:pt x="2312" y="2628"/>
                </a:lnTo>
                <a:lnTo>
                  <a:pt x="2361" y="2823"/>
                </a:lnTo>
                <a:lnTo>
                  <a:pt x="2434" y="2993"/>
                </a:lnTo>
                <a:lnTo>
                  <a:pt x="2507" y="3164"/>
                </a:lnTo>
                <a:lnTo>
                  <a:pt x="2604" y="3310"/>
                </a:lnTo>
                <a:lnTo>
                  <a:pt x="2702" y="3480"/>
                </a:lnTo>
                <a:lnTo>
                  <a:pt x="2823" y="3626"/>
                </a:lnTo>
                <a:lnTo>
                  <a:pt x="2945" y="3748"/>
                </a:lnTo>
                <a:lnTo>
                  <a:pt x="3067" y="3869"/>
                </a:lnTo>
                <a:lnTo>
                  <a:pt x="3213" y="3991"/>
                </a:lnTo>
                <a:lnTo>
                  <a:pt x="3383" y="4088"/>
                </a:lnTo>
                <a:lnTo>
                  <a:pt x="3553" y="4161"/>
                </a:lnTo>
                <a:lnTo>
                  <a:pt x="3724" y="4210"/>
                </a:lnTo>
                <a:lnTo>
                  <a:pt x="3894" y="4258"/>
                </a:lnTo>
                <a:lnTo>
                  <a:pt x="3894" y="4404"/>
                </a:lnTo>
                <a:lnTo>
                  <a:pt x="3553" y="4429"/>
                </a:lnTo>
                <a:lnTo>
                  <a:pt x="3261" y="4502"/>
                </a:lnTo>
                <a:lnTo>
                  <a:pt x="2969" y="4575"/>
                </a:lnTo>
                <a:lnTo>
                  <a:pt x="2702" y="4696"/>
                </a:lnTo>
                <a:lnTo>
                  <a:pt x="2458" y="4818"/>
                </a:lnTo>
                <a:lnTo>
                  <a:pt x="2239" y="4964"/>
                </a:lnTo>
                <a:lnTo>
                  <a:pt x="2020" y="5110"/>
                </a:lnTo>
                <a:lnTo>
                  <a:pt x="1826" y="5305"/>
                </a:lnTo>
                <a:lnTo>
                  <a:pt x="1655" y="5499"/>
                </a:lnTo>
                <a:lnTo>
                  <a:pt x="1485" y="5694"/>
                </a:lnTo>
                <a:lnTo>
                  <a:pt x="1339" y="5937"/>
                </a:lnTo>
                <a:lnTo>
                  <a:pt x="1193" y="6156"/>
                </a:lnTo>
                <a:lnTo>
                  <a:pt x="1072" y="6400"/>
                </a:lnTo>
                <a:lnTo>
                  <a:pt x="853" y="6935"/>
                </a:lnTo>
                <a:lnTo>
                  <a:pt x="658" y="7470"/>
                </a:lnTo>
                <a:lnTo>
                  <a:pt x="366" y="8492"/>
                </a:lnTo>
                <a:lnTo>
                  <a:pt x="244" y="9003"/>
                </a:lnTo>
                <a:lnTo>
                  <a:pt x="147" y="9514"/>
                </a:lnTo>
                <a:lnTo>
                  <a:pt x="123" y="9782"/>
                </a:lnTo>
                <a:lnTo>
                  <a:pt x="123" y="10098"/>
                </a:lnTo>
                <a:lnTo>
                  <a:pt x="147" y="10415"/>
                </a:lnTo>
                <a:lnTo>
                  <a:pt x="171" y="10561"/>
                </a:lnTo>
                <a:lnTo>
                  <a:pt x="220" y="10682"/>
                </a:lnTo>
                <a:lnTo>
                  <a:pt x="147" y="10755"/>
                </a:lnTo>
                <a:lnTo>
                  <a:pt x="74" y="10853"/>
                </a:lnTo>
                <a:lnTo>
                  <a:pt x="25" y="10974"/>
                </a:lnTo>
                <a:lnTo>
                  <a:pt x="1" y="11096"/>
                </a:lnTo>
                <a:lnTo>
                  <a:pt x="1" y="11339"/>
                </a:lnTo>
                <a:lnTo>
                  <a:pt x="25" y="11558"/>
                </a:lnTo>
                <a:lnTo>
                  <a:pt x="74" y="11704"/>
                </a:lnTo>
                <a:lnTo>
                  <a:pt x="123" y="11826"/>
                </a:lnTo>
                <a:lnTo>
                  <a:pt x="196" y="11972"/>
                </a:lnTo>
                <a:lnTo>
                  <a:pt x="269" y="12093"/>
                </a:lnTo>
                <a:lnTo>
                  <a:pt x="366" y="12191"/>
                </a:lnTo>
                <a:lnTo>
                  <a:pt x="488" y="12264"/>
                </a:lnTo>
                <a:lnTo>
                  <a:pt x="609" y="12337"/>
                </a:lnTo>
                <a:lnTo>
                  <a:pt x="755" y="12361"/>
                </a:lnTo>
                <a:lnTo>
                  <a:pt x="926" y="12385"/>
                </a:lnTo>
                <a:lnTo>
                  <a:pt x="1072" y="12361"/>
                </a:lnTo>
                <a:lnTo>
                  <a:pt x="1193" y="12312"/>
                </a:lnTo>
                <a:lnTo>
                  <a:pt x="1291" y="12264"/>
                </a:lnTo>
                <a:lnTo>
                  <a:pt x="1388" y="12166"/>
                </a:lnTo>
                <a:lnTo>
                  <a:pt x="1461" y="12069"/>
                </a:lnTo>
                <a:lnTo>
                  <a:pt x="1509" y="11947"/>
                </a:lnTo>
                <a:lnTo>
                  <a:pt x="1534" y="11802"/>
                </a:lnTo>
                <a:lnTo>
                  <a:pt x="1582" y="11510"/>
                </a:lnTo>
                <a:lnTo>
                  <a:pt x="1582" y="11218"/>
                </a:lnTo>
                <a:lnTo>
                  <a:pt x="1534" y="10950"/>
                </a:lnTo>
                <a:lnTo>
                  <a:pt x="1461" y="10707"/>
                </a:lnTo>
                <a:lnTo>
                  <a:pt x="1437" y="10658"/>
                </a:lnTo>
                <a:lnTo>
                  <a:pt x="1485" y="10536"/>
                </a:lnTo>
                <a:lnTo>
                  <a:pt x="1509" y="10488"/>
                </a:lnTo>
                <a:lnTo>
                  <a:pt x="1534" y="10269"/>
                </a:lnTo>
                <a:lnTo>
                  <a:pt x="1582" y="10025"/>
                </a:lnTo>
                <a:lnTo>
                  <a:pt x="1704" y="9539"/>
                </a:lnTo>
                <a:lnTo>
                  <a:pt x="1850" y="9028"/>
                </a:lnTo>
                <a:lnTo>
                  <a:pt x="2142" y="8103"/>
                </a:lnTo>
                <a:lnTo>
                  <a:pt x="2118" y="9344"/>
                </a:lnTo>
                <a:lnTo>
                  <a:pt x="2045" y="10585"/>
                </a:lnTo>
                <a:lnTo>
                  <a:pt x="1947" y="11826"/>
                </a:lnTo>
                <a:lnTo>
                  <a:pt x="1826" y="13067"/>
                </a:lnTo>
                <a:lnTo>
                  <a:pt x="1680" y="14648"/>
                </a:lnTo>
                <a:lnTo>
                  <a:pt x="1558" y="16254"/>
                </a:lnTo>
                <a:lnTo>
                  <a:pt x="1412" y="17860"/>
                </a:lnTo>
                <a:lnTo>
                  <a:pt x="1339" y="18663"/>
                </a:lnTo>
                <a:lnTo>
                  <a:pt x="1218" y="19442"/>
                </a:lnTo>
                <a:lnTo>
                  <a:pt x="1242" y="19564"/>
                </a:lnTo>
                <a:lnTo>
                  <a:pt x="1120" y="19612"/>
                </a:lnTo>
                <a:lnTo>
                  <a:pt x="1023" y="19661"/>
                </a:lnTo>
                <a:lnTo>
                  <a:pt x="950" y="19734"/>
                </a:lnTo>
                <a:lnTo>
                  <a:pt x="853" y="19831"/>
                </a:lnTo>
                <a:lnTo>
                  <a:pt x="731" y="20026"/>
                </a:lnTo>
                <a:lnTo>
                  <a:pt x="634" y="20245"/>
                </a:lnTo>
                <a:lnTo>
                  <a:pt x="634" y="20342"/>
                </a:lnTo>
                <a:lnTo>
                  <a:pt x="609" y="20464"/>
                </a:lnTo>
                <a:lnTo>
                  <a:pt x="634" y="20561"/>
                </a:lnTo>
                <a:lnTo>
                  <a:pt x="658" y="20683"/>
                </a:lnTo>
                <a:lnTo>
                  <a:pt x="731" y="20780"/>
                </a:lnTo>
                <a:lnTo>
                  <a:pt x="804" y="20853"/>
                </a:lnTo>
                <a:lnTo>
                  <a:pt x="901" y="20926"/>
                </a:lnTo>
                <a:lnTo>
                  <a:pt x="1023" y="20999"/>
                </a:lnTo>
                <a:lnTo>
                  <a:pt x="1145" y="21023"/>
                </a:lnTo>
                <a:lnTo>
                  <a:pt x="1266" y="21048"/>
                </a:lnTo>
                <a:lnTo>
                  <a:pt x="1558" y="21072"/>
                </a:lnTo>
                <a:lnTo>
                  <a:pt x="1874" y="21048"/>
                </a:lnTo>
                <a:lnTo>
                  <a:pt x="2191" y="20975"/>
                </a:lnTo>
                <a:lnTo>
                  <a:pt x="2483" y="20877"/>
                </a:lnTo>
                <a:lnTo>
                  <a:pt x="2775" y="20731"/>
                </a:lnTo>
                <a:lnTo>
                  <a:pt x="3042" y="20610"/>
                </a:lnTo>
                <a:lnTo>
                  <a:pt x="3261" y="20439"/>
                </a:lnTo>
                <a:lnTo>
                  <a:pt x="3334" y="20366"/>
                </a:lnTo>
                <a:lnTo>
                  <a:pt x="3359" y="20293"/>
                </a:lnTo>
                <a:lnTo>
                  <a:pt x="3383" y="20269"/>
                </a:lnTo>
                <a:lnTo>
                  <a:pt x="3456" y="20172"/>
                </a:lnTo>
                <a:lnTo>
                  <a:pt x="3480" y="20050"/>
                </a:lnTo>
                <a:lnTo>
                  <a:pt x="3529" y="19807"/>
                </a:lnTo>
                <a:lnTo>
                  <a:pt x="3699" y="18542"/>
                </a:lnTo>
                <a:lnTo>
                  <a:pt x="3870" y="16984"/>
                </a:lnTo>
                <a:lnTo>
                  <a:pt x="4040" y="15427"/>
                </a:lnTo>
                <a:lnTo>
                  <a:pt x="4064" y="15184"/>
                </a:lnTo>
                <a:lnTo>
                  <a:pt x="4089" y="15111"/>
                </a:lnTo>
                <a:lnTo>
                  <a:pt x="4089" y="15062"/>
                </a:lnTo>
                <a:lnTo>
                  <a:pt x="4186" y="14089"/>
                </a:lnTo>
                <a:lnTo>
                  <a:pt x="4186" y="14040"/>
                </a:lnTo>
                <a:lnTo>
                  <a:pt x="4186" y="13991"/>
                </a:lnTo>
                <a:lnTo>
                  <a:pt x="4186" y="13967"/>
                </a:lnTo>
                <a:lnTo>
                  <a:pt x="4210" y="13870"/>
                </a:lnTo>
                <a:lnTo>
                  <a:pt x="4308" y="14186"/>
                </a:lnTo>
                <a:lnTo>
                  <a:pt x="4454" y="14892"/>
                </a:lnTo>
                <a:lnTo>
                  <a:pt x="4575" y="15597"/>
                </a:lnTo>
                <a:lnTo>
                  <a:pt x="4673" y="16327"/>
                </a:lnTo>
                <a:lnTo>
                  <a:pt x="4721" y="17057"/>
                </a:lnTo>
                <a:lnTo>
                  <a:pt x="4843" y="18493"/>
                </a:lnTo>
                <a:lnTo>
                  <a:pt x="4916" y="19223"/>
                </a:lnTo>
                <a:lnTo>
                  <a:pt x="5013" y="19953"/>
                </a:lnTo>
                <a:lnTo>
                  <a:pt x="5038" y="20147"/>
                </a:lnTo>
                <a:lnTo>
                  <a:pt x="5111" y="20342"/>
                </a:lnTo>
                <a:lnTo>
                  <a:pt x="5208" y="20537"/>
                </a:lnTo>
                <a:lnTo>
                  <a:pt x="5354" y="20683"/>
                </a:lnTo>
                <a:lnTo>
                  <a:pt x="5500" y="20780"/>
                </a:lnTo>
                <a:lnTo>
                  <a:pt x="5670" y="20853"/>
                </a:lnTo>
                <a:lnTo>
                  <a:pt x="5865" y="20877"/>
                </a:lnTo>
                <a:lnTo>
                  <a:pt x="6084" y="20853"/>
                </a:lnTo>
                <a:lnTo>
                  <a:pt x="6303" y="20877"/>
                </a:lnTo>
                <a:lnTo>
                  <a:pt x="6522" y="20902"/>
                </a:lnTo>
                <a:lnTo>
                  <a:pt x="6741" y="20877"/>
                </a:lnTo>
                <a:lnTo>
                  <a:pt x="6936" y="20853"/>
                </a:lnTo>
                <a:lnTo>
                  <a:pt x="7155" y="20780"/>
                </a:lnTo>
                <a:lnTo>
                  <a:pt x="7325" y="20683"/>
                </a:lnTo>
                <a:lnTo>
                  <a:pt x="7495" y="20561"/>
                </a:lnTo>
                <a:lnTo>
                  <a:pt x="7666" y="20391"/>
                </a:lnTo>
                <a:lnTo>
                  <a:pt x="7714" y="20293"/>
                </a:lnTo>
                <a:lnTo>
                  <a:pt x="7739" y="20220"/>
                </a:lnTo>
                <a:lnTo>
                  <a:pt x="7739" y="20123"/>
                </a:lnTo>
                <a:lnTo>
                  <a:pt x="7739" y="20026"/>
                </a:lnTo>
                <a:lnTo>
                  <a:pt x="7739" y="19929"/>
                </a:lnTo>
                <a:lnTo>
                  <a:pt x="7690" y="19831"/>
                </a:lnTo>
                <a:lnTo>
                  <a:pt x="7666" y="19758"/>
                </a:lnTo>
                <a:lnTo>
                  <a:pt x="7593" y="19685"/>
                </a:lnTo>
                <a:lnTo>
                  <a:pt x="7495" y="19612"/>
                </a:lnTo>
                <a:lnTo>
                  <a:pt x="7374" y="19539"/>
                </a:lnTo>
                <a:lnTo>
                  <a:pt x="7130" y="19442"/>
                </a:lnTo>
                <a:lnTo>
                  <a:pt x="7130" y="19418"/>
                </a:lnTo>
                <a:lnTo>
                  <a:pt x="7057" y="19126"/>
                </a:lnTo>
                <a:lnTo>
                  <a:pt x="7009" y="18809"/>
                </a:lnTo>
                <a:lnTo>
                  <a:pt x="6984" y="18152"/>
                </a:lnTo>
                <a:lnTo>
                  <a:pt x="6936" y="16546"/>
                </a:lnTo>
                <a:lnTo>
                  <a:pt x="6863" y="15476"/>
                </a:lnTo>
                <a:lnTo>
                  <a:pt x="6765" y="14405"/>
                </a:lnTo>
                <a:lnTo>
                  <a:pt x="6668" y="13334"/>
                </a:lnTo>
                <a:lnTo>
                  <a:pt x="6595" y="12288"/>
                </a:lnTo>
                <a:lnTo>
                  <a:pt x="6571" y="10804"/>
                </a:lnTo>
                <a:lnTo>
                  <a:pt x="6546" y="9344"/>
                </a:lnTo>
                <a:lnTo>
                  <a:pt x="6546" y="8395"/>
                </a:lnTo>
                <a:lnTo>
                  <a:pt x="6644" y="8663"/>
                </a:lnTo>
                <a:lnTo>
                  <a:pt x="6765" y="8930"/>
                </a:lnTo>
                <a:lnTo>
                  <a:pt x="6814" y="9174"/>
                </a:lnTo>
                <a:lnTo>
                  <a:pt x="6887" y="9417"/>
                </a:lnTo>
                <a:lnTo>
                  <a:pt x="6936" y="9904"/>
                </a:lnTo>
                <a:lnTo>
                  <a:pt x="6984" y="10415"/>
                </a:lnTo>
                <a:lnTo>
                  <a:pt x="7057" y="10901"/>
                </a:lnTo>
                <a:lnTo>
                  <a:pt x="6960" y="11120"/>
                </a:lnTo>
                <a:lnTo>
                  <a:pt x="6911" y="11339"/>
                </a:lnTo>
                <a:lnTo>
                  <a:pt x="6887" y="11583"/>
                </a:lnTo>
                <a:lnTo>
                  <a:pt x="6936" y="11802"/>
                </a:lnTo>
                <a:lnTo>
                  <a:pt x="6960" y="11923"/>
                </a:lnTo>
                <a:lnTo>
                  <a:pt x="7009" y="12020"/>
                </a:lnTo>
                <a:lnTo>
                  <a:pt x="7057" y="12093"/>
                </a:lnTo>
                <a:lnTo>
                  <a:pt x="7130" y="12166"/>
                </a:lnTo>
                <a:lnTo>
                  <a:pt x="7228" y="12239"/>
                </a:lnTo>
                <a:lnTo>
                  <a:pt x="7325" y="12288"/>
                </a:lnTo>
                <a:lnTo>
                  <a:pt x="7447" y="12312"/>
                </a:lnTo>
                <a:lnTo>
                  <a:pt x="7714" y="12312"/>
                </a:lnTo>
                <a:lnTo>
                  <a:pt x="7860" y="12264"/>
                </a:lnTo>
                <a:lnTo>
                  <a:pt x="7982" y="12215"/>
                </a:lnTo>
                <a:lnTo>
                  <a:pt x="8104" y="12142"/>
                </a:lnTo>
                <a:lnTo>
                  <a:pt x="8201" y="12045"/>
                </a:lnTo>
                <a:lnTo>
                  <a:pt x="8298" y="11947"/>
                </a:lnTo>
                <a:lnTo>
                  <a:pt x="8371" y="11826"/>
                </a:lnTo>
                <a:lnTo>
                  <a:pt x="8444" y="11704"/>
                </a:lnTo>
                <a:lnTo>
                  <a:pt x="8517" y="11510"/>
                </a:lnTo>
                <a:lnTo>
                  <a:pt x="8542" y="11291"/>
                </a:lnTo>
                <a:lnTo>
                  <a:pt x="8517" y="11193"/>
                </a:lnTo>
                <a:lnTo>
                  <a:pt x="8493" y="11096"/>
                </a:lnTo>
                <a:lnTo>
                  <a:pt x="8469" y="10999"/>
                </a:lnTo>
                <a:lnTo>
                  <a:pt x="8396" y="10926"/>
                </a:lnTo>
                <a:lnTo>
                  <a:pt x="8469" y="10269"/>
                </a:lnTo>
                <a:lnTo>
                  <a:pt x="8493" y="9587"/>
                </a:lnTo>
                <a:lnTo>
                  <a:pt x="8469" y="8906"/>
                </a:lnTo>
                <a:lnTo>
                  <a:pt x="8396" y="8249"/>
                </a:lnTo>
                <a:lnTo>
                  <a:pt x="8323" y="7908"/>
                </a:lnTo>
                <a:lnTo>
                  <a:pt x="8250" y="7568"/>
                </a:lnTo>
                <a:lnTo>
                  <a:pt x="8177" y="7251"/>
                </a:lnTo>
                <a:lnTo>
                  <a:pt x="8079" y="6935"/>
                </a:lnTo>
                <a:lnTo>
                  <a:pt x="7958" y="6619"/>
                </a:lnTo>
                <a:lnTo>
                  <a:pt x="7812" y="6327"/>
                </a:lnTo>
                <a:lnTo>
                  <a:pt x="7666" y="6035"/>
                </a:lnTo>
                <a:lnTo>
                  <a:pt x="7495" y="5743"/>
                </a:lnTo>
                <a:lnTo>
                  <a:pt x="7349" y="5548"/>
                </a:lnTo>
                <a:lnTo>
                  <a:pt x="7203" y="5378"/>
                </a:lnTo>
                <a:lnTo>
                  <a:pt x="7057" y="5232"/>
                </a:lnTo>
                <a:lnTo>
                  <a:pt x="6887" y="5086"/>
                </a:lnTo>
                <a:lnTo>
                  <a:pt x="6717" y="4940"/>
                </a:lnTo>
                <a:lnTo>
                  <a:pt x="6522" y="4842"/>
                </a:lnTo>
                <a:lnTo>
                  <a:pt x="6327" y="4745"/>
                </a:lnTo>
                <a:lnTo>
                  <a:pt x="6133" y="4648"/>
                </a:lnTo>
                <a:lnTo>
                  <a:pt x="5719" y="4502"/>
                </a:lnTo>
                <a:lnTo>
                  <a:pt x="5305" y="4429"/>
                </a:lnTo>
                <a:lnTo>
                  <a:pt x="4867" y="4380"/>
                </a:lnTo>
                <a:lnTo>
                  <a:pt x="4405" y="4356"/>
                </a:lnTo>
                <a:lnTo>
                  <a:pt x="4405" y="4307"/>
                </a:lnTo>
                <a:lnTo>
                  <a:pt x="4405" y="4283"/>
                </a:lnTo>
                <a:lnTo>
                  <a:pt x="4600" y="4258"/>
                </a:lnTo>
                <a:lnTo>
                  <a:pt x="4794" y="4185"/>
                </a:lnTo>
                <a:lnTo>
                  <a:pt x="4965" y="4112"/>
                </a:lnTo>
                <a:lnTo>
                  <a:pt x="5159" y="4015"/>
                </a:lnTo>
                <a:lnTo>
                  <a:pt x="5305" y="3893"/>
                </a:lnTo>
                <a:lnTo>
                  <a:pt x="5451" y="3772"/>
                </a:lnTo>
                <a:lnTo>
                  <a:pt x="5597" y="3626"/>
                </a:lnTo>
                <a:lnTo>
                  <a:pt x="5719" y="3456"/>
                </a:lnTo>
                <a:lnTo>
                  <a:pt x="5841" y="3310"/>
                </a:lnTo>
                <a:lnTo>
                  <a:pt x="5938" y="3115"/>
                </a:lnTo>
                <a:lnTo>
                  <a:pt x="6035" y="2945"/>
                </a:lnTo>
                <a:lnTo>
                  <a:pt x="6108" y="2750"/>
                </a:lnTo>
                <a:lnTo>
                  <a:pt x="6181" y="2555"/>
                </a:lnTo>
                <a:lnTo>
                  <a:pt x="6230" y="2361"/>
                </a:lnTo>
                <a:lnTo>
                  <a:pt x="6254" y="2166"/>
                </a:lnTo>
                <a:lnTo>
                  <a:pt x="6279" y="1971"/>
                </a:lnTo>
                <a:lnTo>
                  <a:pt x="6254" y="1752"/>
                </a:lnTo>
                <a:lnTo>
                  <a:pt x="6230" y="1533"/>
                </a:lnTo>
                <a:lnTo>
                  <a:pt x="6157" y="1314"/>
                </a:lnTo>
                <a:lnTo>
                  <a:pt x="6060" y="1095"/>
                </a:lnTo>
                <a:lnTo>
                  <a:pt x="5962" y="925"/>
                </a:lnTo>
                <a:lnTo>
                  <a:pt x="5816" y="730"/>
                </a:lnTo>
                <a:lnTo>
                  <a:pt x="5670" y="584"/>
                </a:lnTo>
                <a:lnTo>
                  <a:pt x="5500" y="438"/>
                </a:lnTo>
                <a:lnTo>
                  <a:pt x="5305" y="292"/>
                </a:lnTo>
                <a:lnTo>
                  <a:pt x="5111" y="195"/>
                </a:lnTo>
                <a:lnTo>
                  <a:pt x="4892" y="98"/>
                </a:lnTo>
                <a:lnTo>
                  <a:pt x="4697" y="49"/>
                </a:lnTo>
                <a:lnTo>
                  <a:pt x="4478" y="25"/>
                </a:lnTo>
                <a:lnTo>
                  <a:pt x="425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9" name="Google Shape;2469;p49"/>
          <p:cNvSpPr/>
          <p:nvPr/>
        </p:nvSpPr>
        <p:spPr>
          <a:xfrm>
            <a:off x="3657154" y="2057971"/>
            <a:ext cx="126580" cy="356384"/>
          </a:xfrm>
          <a:custGeom>
            <a:avLst/>
            <a:gdLst/>
            <a:ahLst/>
            <a:cxnLst/>
            <a:rect l="l" t="t" r="r" b="b"/>
            <a:pathLst>
              <a:path w="7398" h="20829" extrusionOk="0">
                <a:moveTo>
                  <a:pt x="3991" y="584"/>
                </a:moveTo>
                <a:lnTo>
                  <a:pt x="3942" y="657"/>
                </a:lnTo>
                <a:lnTo>
                  <a:pt x="3893" y="730"/>
                </a:lnTo>
                <a:lnTo>
                  <a:pt x="3893" y="755"/>
                </a:lnTo>
                <a:lnTo>
                  <a:pt x="3918" y="779"/>
                </a:lnTo>
                <a:lnTo>
                  <a:pt x="3991" y="803"/>
                </a:lnTo>
                <a:lnTo>
                  <a:pt x="4064" y="779"/>
                </a:lnTo>
                <a:lnTo>
                  <a:pt x="4185" y="755"/>
                </a:lnTo>
                <a:lnTo>
                  <a:pt x="4283" y="706"/>
                </a:lnTo>
                <a:lnTo>
                  <a:pt x="4380" y="633"/>
                </a:lnTo>
                <a:lnTo>
                  <a:pt x="4453" y="730"/>
                </a:lnTo>
                <a:lnTo>
                  <a:pt x="4356" y="779"/>
                </a:lnTo>
                <a:lnTo>
                  <a:pt x="4210" y="852"/>
                </a:lnTo>
                <a:lnTo>
                  <a:pt x="4088" y="949"/>
                </a:lnTo>
                <a:lnTo>
                  <a:pt x="4088" y="974"/>
                </a:lnTo>
                <a:lnTo>
                  <a:pt x="4112" y="998"/>
                </a:lnTo>
                <a:lnTo>
                  <a:pt x="4283" y="998"/>
                </a:lnTo>
                <a:lnTo>
                  <a:pt x="4453" y="974"/>
                </a:lnTo>
                <a:lnTo>
                  <a:pt x="4623" y="901"/>
                </a:lnTo>
                <a:lnTo>
                  <a:pt x="4721" y="1071"/>
                </a:lnTo>
                <a:lnTo>
                  <a:pt x="4696" y="1071"/>
                </a:lnTo>
                <a:lnTo>
                  <a:pt x="4429" y="1193"/>
                </a:lnTo>
                <a:lnTo>
                  <a:pt x="4185" y="1314"/>
                </a:lnTo>
                <a:lnTo>
                  <a:pt x="4161" y="1339"/>
                </a:lnTo>
                <a:lnTo>
                  <a:pt x="4185" y="1339"/>
                </a:lnTo>
                <a:lnTo>
                  <a:pt x="4307" y="1387"/>
                </a:lnTo>
                <a:lnTo>
                  <a:pt x="4429" y="1387"/>
                </a:lnTo>
                <a:lnTo>
                  <a:pt x="4550" y="1363"/>
                </a:lnTo>
                <a:lnTo>
                  <a:pt x="4696" y="1314"/>
                </a:lnTo>
                <a:lnTo>
                  <a:pt x="4818" y="1266"/>
                </a:lnTo>
                <a:lnTo>
                  <a:pt x="4915" y="1533"/>
                </a:lnTo>
                <a:lnTo>
                  <a:pt x="4794" y="1582"/>
                </a:lnTo>
                <a:lnTo>
                  <a:pt x="4502" y="1679"/>
                </a:lnTo>
                <a:lnTo>
                  <a:pt x="4356" y="1728"/>
                </a:lnTo>
                <a:lnTo>
                  <a:pt x="4234" y="1825"/>
                </a:lnTo>
                <a:lnTo>
                  <a:pt x="4210" y="1850"/>
                </a:lnTo>
                <a:lnTo>
                  <a:pt x="4210" y="1874"/>
                </a:lnTo>
                <a:lnTo>
                  <a:pt x="4210" y="1898"/>
                </a:lnTo>
                <a:lnTo>
                  <a:pt x="4234" y="1898"/>
                </a:lnTo>
                <a:lnTo>
                  <a:pt x="4404" y="1947"/>
                </a:lnTo>
                <a:lnTo>
                  <a:pt x="4550" y="1923"/>
                </a:lnTo>
                <a:lnTo>
                  <a:pt x="4696" y="1898"/>
                </a:lnTo>
                <a:lnTo>
                  <a:pt x="4867" y="1874"/>
                </a:lnTo>
                <a:lnTo>
                  <a:pt x="4964" y="1850"/>
                </a:lnTo>
                <a:lnTo>
                  <a:pt x="4988" y="2069"/>
                </a:lnTo>
                <a:lnTo>
                  <a:pt x="4891" y="2093"/>
                </a:lnTo>
                <a:lnTo>
                  <a:pt x="4696" y="2142"/>
                </a:lnTo>
                <a:lnTo>
                  <a:pt x="4526" y="2190"/>
                </a:lnTo>
                <a:lnTo>
                  <a:pt x="4331" y="2263"/>
                </a:lnTo>
                <a:lnTo>
                  <a:pt x="4137" y="2336"/>
                </a:lnTo>
                <a:lnTo>
                  <a:pt x="4112" y="2361"/>
                </a:lnTo>
                <a:lnTo>
                  <a:pt x="4137" y="2385"/>
                </a:lnTo>
                <a:lnTo>
                  <a:pt x="4283" y="2385"/>
                </a:lnTo>
                <a:lnTo>
                  <a:pt x="4404" y="2409"/>
                </a:lnTo>
                <a:lnTo>
                  <a:pt x="4599" y="2385"/>
                </a:lnTo>
                <a:lnTo>
                  <a:pt x="4769" y="2361"/>
                </a:lnTo>
                <a:lnTo>
                  <a:pt x="4988" y="2336"/>
                </a:lnTo>
                <a:lnTo>
                  <a:pt x="4988" y="2434"/>
                </a:lnTo>
                <a:lnTo>
                  <a:pt x="4940" y="2604"/>
                </a:lnTo>
                <a:lnTo>
                  <a:pt x="4891" y="2750"/>
                </a:lnTo>
                <a:lnTo>
                  <a:pt x="4794" y="2726"/>
                </a:lnTo>
                <a:lnTo>
                  <a:pt x="4696" y="2726"/>
                </a:lnTo>
                <a:lnTo>
                  <a:pt x="4502" y="2750"/>
                </a:lnTo>
                <a:lnTo>
                  <a:pt x="4258" y="2750"/>
                </a:lnTo>
                <a:lnTo>
                  <a:pt x="4137" y="2774"/>
                </a:lnTo>
                <a:lnTo>
                  <a:pt x="4015" y="2847"/>
                </a:lnTo>
                <a:lnTo>
                  <a:pt x="4015" y="2872"/>
                </a:lnTo>
                <a:lnTo>
                  <a:pt x="4112" y="2945"/>
                </a:lnTo>
                <a:lnTo>
                  <a:pt x="4210" y="2993"/>
                </a:lnTo>
                <a:lnTo>
                  <a:pt x="4429" y="2993"/>
                </a:lnTo>
                <a:lnTo>
                  <a:pt x="4599" y="3018"/>
                </a:lnTo>
                <a:lnTo>
                  <a:pt x="4745" y="3018"/>
                </a:lnTo>
                <a:lnTo>
                  <a:pt x="4623" y="3164"/>
                </a:lnTo>
                <a:lnTo>
                  <a:pt x="4502" y="3310"/>
                </a:lnTo>
                <a:lnTo>
                  <a:pt x="4453" y="3285"/>
                </a:lnTo>
                <a:lnTo>
                  <a:pt x="4283" y="3237"/>
                </a:lnTo>
                <a:lnTo>
                  <a:pt x="4112" y="3212"/>
                </a:lnTo>
                <a:lnTo>
                  <a:pt x="3918" y="3212"/>
                </a:lnTo>
                <a:lnTo>
                  <a:pt x="3747" y="3237"/>
                </a:lnTo>
                <a:lnTo>
                  <a:pt x="3723" y="3237"/>
                </a:lnTo>
                <a:lnTo>
                  <a:pt x="3723" y="3261"/>
                </a:lnTo>
                <a:lnTo>
                  <a:pt x="3747" y="3310"/>
                </a:lnTo>
                <a:lnTo>
                  <a:pt x="3966" y="3407"/>
                </a:lnTo>
                <a:lnTo>
                  <a:pt x="4210" y="3480"/>
                </a:lnTo>
                <a:lnTo>
                  <a:pt x="3991" y="3529"/>
                </a:lnTo>
                <a:lnTo>
                  <a:pt x="3796" y="3553"/>
                </a:lnTo>
                <a:lnTo>
                  <a:pt x="3553" y="3553"/>
                </a:lnTo>
                <a:lnTo>
                  <a:pt x="3334" y="3504"/>
                </a:lnTo>
                <a:lnTo>
                  <a:pt x="3090" y="3407"/>
                </a:lnTo>
                <a:lnTo>
                  <a:pt x="2896" y="3285"/>
                </a:lnTo>
                <a:lnTo>
                  <a:pt x="2701" y="3115"/>
                </a:lnTo>
                <a:lnTo>
                  <a:pt x="2555" y="2945"/>
                </a:lnTo>
                <a:lnTo>
                  <a:pt x="2433" y="2726"/>
                </a:lnTo>
                <a:lnTo>
                  <a:pt x="2360" y="2507"/>
                </a:lnTo>
                <a:lnTo>
                  <a:pt x="2312" y="2288"/>
                </a:lnTo>
                <a:lnTo>
                  <a:pt x="2312" y="2020"/>
                </a:lnTo>
                <a:lnTo>
                  <a:pt x="2336" y="1874"/>
                </a:lnTo>
                <a:lnTo>
                  <a:pt x="2360" y="1704"/>
                </a:lnTo>
                <a:lnTo>
                  <a:pt x="2409" y="1558"/>
                </a:lnTo>
                <a:lnTo>
                  <a:pt x="2482" y="1412"/>
                </a:lnTo>
                <a:lnTo>
                  <a:pt x="2677" y="1120"/>
                </a:lnTo>
                <a:lnTo>
                  <a:pt x="2871" y="876"/>
                </a:lnTo>
                <a:lnTo>
                  <a:pt x="3017" y="755"/>
                </a:lnTo>
                <a:lnTo>
                  <a:pt x="3139" y="682"/>
                </a:lnTo>
                <a:lnTo>
                  <a:pt x="3261" y="633"/>
                </a:lnTo>
                <a:lnTo>
                  <a:pt x="3407" y="584"/>
                </a:lnTo>
                <a:close/>
                <a:moveTo>
                  <a:pt x="1898" y="7860"/>
                </a:moveTo>
                <a:lnTo>
                  <a:pt x="2020" y="7933"/>
                </a:lnTo>
                <a:lnTo>
                  <a:pt x="1995" y="8200"/>
                </a:lnTo>
                <a:lnTo>
                  <a:pt x="1995" y="8444"/>
                </a:lnTo>
                <a:lnTo>
                  <a:pt x="1971" y="8979"/>
                </a:lnTo>
                <a:lnTo>
                  <a:pt x="1971" y="9149"/>
                </a:lnTo>
                <a:lnTo>
                  <a:pt x="1922" y="9344"/>
                </a:lnTo>
                <a:lnTo>
                  <a:pt x="1801" y="9685"/>
                </a:lnTo>
                <a:lnTo>
                  <a:pt x="1655" y="10050"/>
                </a:lnTo>
                <a:lnTo>
                  <a:pt x="1509" y="10390"/>
                </a:lnTo>
                <a:lnTo>
                  <a:pt x="1436" y="10658"/>
                </a:lnTo>
                <a:lnTo>
                  <a:pt x="1363" y="10926"/>
                </a:lnTo>
                <a:lnTo>
                  <a:pt x="1314" y="10707"/>
                </a:lnTo>
                <a:lnTo>
                  <a:pt x="1265" y="10536"/>
                </a:lnTo>
                <a:lnTo>
                  <a:pt x="1241" y="10512"/>
                </a:lnTo>
                <a:lnTo>
                  <a:pt x="1290" y="10463"/>
                </a:lnTo>
                <a:lnTo>
                  <a:pt x="1314" y="10390"/>
                </a:lnTo>
                <a:lnTo>
                  <a:pt x="1363" y="9733"/>
                </a:lnTo>
                <a:lnTo>
                  <a:pt x="1460" y="9076"/>
                </a:lnTo>
                <a:lnTo>
                  <a:pt x="1533" y="8760"/>
                </a:lnTo>
                <a:lnTo>
                  <a:pt x="1606" y="8444"/>
                </a:lnTo>
                <a:lnTo>
                  <a:pt x="1728" y="8152"/>
                </a:lnTo>
                <a:lnTo>
                  <a:pt x="1898" y="7860"/>
                </a:lnTo>
                <a:close/>
                <a:moveTo>
                  <a:pt x="5499" y="7860"/>
                </a:moveTo>
                <a:lnTo>
                  <a:pt x="5670" y="8152"/>
                </a:lnTo>
                <a:lnTo>
                  <a:pt x="5791" y="8444"/>
                </a:lnTo>
                <a:lnTo>
                  <a:pt x="5864" y="8760"/>
                </a:lnTo>
                <a:lnTo>
                  <a:pt x="5937" y="9076"/>
                </a:lnTo>
                <a:lnTo>
                  <a:pt x="6010" y="9733"/>
                </a:lnTo>
                <a:lnTo>
                  <a:pt x="6083" y="10390"/>
                </a:lnTo>
                <a:lnTo>
                  <a:pt x="6107" y="10463"/>
                </a:lnTo>
                <a:lnTo>
                  <a:pt x="6156" y="10512"/>
                </a:lnTo>
                <a:lnTo>
                  <a:pt x="6132" y="10536"/>
                </a:lnTo>
                <a:lnTo>
                  <a:pt x="6083" y="10707"/>
                </a:lnTo>
                <a:lnTo>
                  <a:pt x="6034" y="10926"/>
                </a:lnTo>
                <a:lnTo>
                  <a:pt x="5961" y="10658"/>
                </a:lnTo>
                <a:lnTo>
                  <a:pt x="5889" y="10390"/>
                </a:lnTo>
                <a:lnTo>
                  <a:pt x="5743" y="10050"/>
                </a:lnTo>
                <a:lnTo>
                  <a:pt x="5597" y="9685"/>
                </a:lnTo>
                <a:lnTo>
                  <a:pt x="5475" y="9344"/>
                </a:lnTo>
                <a:lnTo>
                  <a:pt x="5426" y="9149"/>
                </a:lnTo>
                <a:lnTo>
                  <a:pt x="5426" y="8979"/>
                </a:lnTo>
                <a:lnTo>
                  <a:pt x="5402" y="8444"/>
                </a:lnTo>
                <a:lnTo>
                  <a:pt x="5402" y="8200"/>
                </a:lnTo>
                <a:lnTo>
                  <a:pt x="5378" y="7933"/>
                </a:lnTo>
                <a:lnTo>
                  <a:pt x="5499" y="7860"/>
                </a:lnTo>
                <a:close/>
                <a:moveTo>
                  <a:pt x="3869" y="4623"/>
                </a:moveTo>
                <a:lnTo>
                  <a:pt x="4161" y="4672"/>
                </a:lnTo>
                <a:lnTo>
                  <a:pt x="4453" y="4721"/>
                </a:lnTo>
                <a:lnTo>
                  <a:pt x="4380" y="4769"/>
                </a:lnTo>
                <a:lnTo>
                  <a:pt x="4283" y="4842"/>
                </a:lnTo>
                <a:lnTo>
                  <a:pt x="4283" y="4867"/>
                </a:lnTo>
                <a:lnTo>
                  <a:pt x="4307" y="4891"/>
                </a:lnTo>
                <a:lnTo>
                  <a:pt x="4696" y="4842"/>
                </a:lnTo>
                <a:lnTo>
                  <a:pt x="4842" y="4842"/>
                </a:lnTo>
                <a:lnTo>
                  <a:pt x="4915" y="4867"/>
                </a:lnTo>
                <a:lnTo>
                  <a:pt x="4818" y="4891"/>
                </a:lnTo>
                <a:lnTo>
                  <a:pt x="4696" y="4940"/>
                </a:lnTo>
                <a:lnTo>
                  <a:pt x="4599" y="4988"/>
                </a:lnTo>
                <a:lnTo>
                  <a:pt x="4550" y="5086"/>
                </a:lnTo>
                <a:lnTo>
                  <a:pt x="4550" y="5110"/>
                </a:lnTo>
                <a:lnTo>
                  <a:pt x="4575" y="5110"/>
                </a:lnTo>
                <a:lnTo>
                  <a:pt x="4818" y="5037"/>
                </a:lnTo>
                <a:lnTo>
                  <a:pt x="4964" y="5013"/>
                </a:lnTo>
                <a:lnTo>
                  <a:pt x="5086" y="4988"/>
                </a:lnTo>
                <a:lnTo>
                  <a:pt x="5159" y="4988"/>
                </a:lnTo>
                <a:lnTo>
                  <a:pt x="5329" y="5110"/>
                </a:lnTo>
                <a:lnTo>
                  <a:pt x="5086" y="5134"/>
                </a:lnTo>
                <a:lnTo>
                  <a:pt x="4964" y="5183"/>
                </a:lnTo>
                <a:lnTo>
                  <a:pt x="4867" y="5232"/>
                </a:lnTo>
                <a:lnTo>
                  <a:pt x="4867" y="5280"/>
                </a:lnTo>
                <a:lnTo>
                  <a:pt x="4867" y="5305"/>
                </a:lnTo>
                <a:lnTo>
                  <a:pt x="4988" y="5353"/>
                </a:lnTo>
                <a:lnTo>
                  <a:pt x="5110" y="5353"/>
                </a:lnTo>
                <a:lnTo>
                  <a:pt x="5378" y="5329"/>
                </a:lnTo>
                <a:lnTo>
                  <a:pt x="5548" y="5305"/>
                </a:lnTo>
                <a:lnTo>
                  <a:pt x="5694" y="5451"/>
                </a:lnTo>
                <a:lnTo>
                  <a:pt x="5572" y="5475"/>
                </a:lnTo>
                <a:lnTo>
                  <a:pt x="5378" y="5524"/>
                </a:lnTo>
                <a:lnTo>
                  <a:pt x="5305" y="5548"/>
                </a:lnTo>
                <a:lnTo>
                  <a:pt x="5232" y="5597"/>
                </a:lnTo>
                <a:lnTo>
                  <a:pt x="5232" y="5621"/>
                </a:lnTo>
                <a:lnTo>
                  <a:pt x="5232" y="5645"/>
                </a:lnTo>
                <a:lnTo>
                  <a:pt x="5402" y="5621"/>
                </a:lnTo>
                <a:lnTo>
                  <a:pt x="5572" y="5621"/>
                </a:lnTo>
                <a:lnTo>
                  <a:pt x="5791" y="5572"/>
                </a:lnTo>
                <a:lnTo>
                  <a:pt x="5889" y="5718"/>
                </a:lnTo>
                <a:lnTo>
                  <a:pt x="5840" y="5718"/>
                </a:lnTo>
                <a:lnTo>
                  <a:pt x="5621" y="5743"/>
                </a:lnTo>
                <a:lnTo>
                  <a:pt x="5499" y="5791"/>
                </a:lnTo>
                <a:lnTo>
                  <a:pt x="5426" y="5840"/>
                </a:lnTo>
                <a:lnTo>
                  <a:pt x="5426" y="5889"/>
                </a:lnTo>
                <a:lnTo>
                  <a:pt x="5524" y="5913"/>
                </a:lnTo>
                <a:lnTo>
                  <a:pt x="5621" y="5913"/>
                </a:lnTo>
                <a:lnTo>
                  <a:pt x="5791" y="5889"/>
                </a:lnTo>
                <a:lnTo>
                  <a:pt x="6010" y="5889"/>
                </a:lnTo>
                <a:lnTo>
                  <a:pt x="6107" y="6083"/>
                </a:lnTo>
                <a:lnTo>
                  <a:pt x="5937" y="6132"/>
                </a:lnTo>
                <a:lnTo>
                  <a:pt x="5840" y="6181"/>
                </a:lnTo>
                <a:lnTo>
                  <a:pt x="5767" y="6229"/>
                </a:lnTo>
                <a:lnTo>
                  <a:pt x="5864" y="6254"/>
                </a:lnTo>
                <a:lnTo>
                  <a:pt x="5986" y="6254"/>
                </a:lnTo>
                <a:lnTo>
                  <a:pt x="6205" y="6229"/>
                </a:lnTo>
                <a:lnTo>
                  <a:pt x="6302" y="6448"/>
                </a:lnTo>
                <a:lnTo>
                  <a:pt x="6253" y="6473"/>
                </a:lnTo>
                <a:lnTo>
                  <a:pt x="6083" y="6521"/>
                </a:lnTo>
                <a:lnTo>
                  <a:pt x="5937" y="6619"/>
                </a:lnTo>
                <a:lnTo>
                  <a:pt x="5937" y="6643"/>
                </a:lnTo>
                <a:lnTo>
                  <a:pt x="6083" y="6643"/>
                </a:lnTo>
                <a:lnTo>
                  <a:pt x="6229" y="6619"/>
                </a:lnTo>
                <a:lnTo>
                  <a:pt x="6351" y="6594"/>
                </a:lnTo>
                <a:lnTo>
                  <a:pt x="6448" y="6813"/>
                </a:lnTo>
                <a:lnTo>
                  <a:pt x="6448" y="6838"/>
                </a:lnTo>
                <a:lnTo>
                  <a:pt x="6375" y="6862"/>
                </a:lnTo>
                <a:lnTo>
                  <a:pt x="6229" y="6935"/>
                </a:lnTo>
                <a:lnTo>
                  <a:pt x="6107" y="7008"/>
                </a:lnTo>
                <a:lnTo>
                  <a:pt x="6107" y="7032"/>
                </a:lnTo>
                <a:lnTo>
                  <a:pt x="6132" y="7057"/>
                </a:lnTo>
                <a:lnTo>
                  <a:pt x="6399" y="7008"/>
                </a:lnTo>
                <a:lnTo>
                  <a:pt x="6497" y="6984"/>
                </a:lnTo>
                <a:lnTo>
                  <a:pt x="6545" y="7130"/>
                </a:lnTo>
                <a:lnTo>
                  <a:pt x="6472" y="7154"/>
                </a:lnTo>
                <a:lnTo>
                  <a:pt x="6302" y="7178"/>
                </a:lnTo>
                <a:lnTo>
                  <a:pt x="6205" y="7203"/>
                </a:lnTo>
                <a:lnTo>
                  <a:pt x="6132" y="7227"/>
                </a:lnTo>
                <a:lnTo>
                  <a:pt x="6107" y="7276"/>
                </a:lnTo>
                <a:lnTo>
                  <a:pt x="6083" y="7300"/>
                </a:lnTo>
                <a:lnTo>
                  <a:pt x="6107" y="7349"/>
                </a:lnTo>
                <a:lnTo>
                  <a:pt x="6132" y="7373"/>
                </a:lnTo>
                <a:lnTo>
                  <a:pt x="6205" y="7422"/>
                </a:lnTo>
                <a:lnTo>
                  <a:pt x="6278" y="7422"/>
                </a:lnTo>
                <a:lnTo>
                  <a:pt x="6424" y="7397"/>
                </a:lnTo>
                <a:lnTo>
                  <a:pt x="6618" y="7397"/>
                </a:lnTo>
                <a:lnTo>
                  <a:pt x="6667" y="7519"/>
                </a:lnTo>
                <a:lnTo>
                  <a:pt x="6424" y="7592"/>
                </a:lnTo>
                <a:lnTo>
                  <a:pt x="6278" y="7641"/>
                </a:lnTo>
                <a:lnTo>
                  <a:pt x="6253" y="7665"/>
                </a:lnTo>
                <a:lnTo>
                  <a:pt x="6278" y="7689"/>
                </a:lnTo>
                <a:lnTo>
                  <a:pt x="6375" y="7714"/>
                </a:lnTo>
                <a:lnTo>
                  <a:pt x="6472" y="7738"/>
                </a:lnTo>
                <a:lnTo>
                  <a:pt x="6667" y="7714"/>
                </a:lnTo>
                <a:lnTo>
                  <a:pt x="6716" y="7714"/>
                </a:lnTo>
                <a:lnTo>
                  <a:pt x="6740" y="7860"/>
                </a:lnTo>
                <a:lnTo>
                  <a:pt x="6667" y="7884"/>
                </a:lnTo>
                <a:lnTo>
                  <a:pt x="6570" y="7933"/>
                </a:lnTo>
                <a:lnTo>
                  <a:pt x="6448" y="7981"/>
                </a:lnTo>
                <a:lnTo>
                  <a:pt x="6424" y="8030"/>
                </a:lnTo>
                <a:lnTo>
                  <a:pt x="6448" y="8030"/>
                </a:lnTo>
                <a:lnTo>
                  <a:pt x="6545" y="8079"/>
                </a:lnTo>
                <a:lnTo>
                  <a:pt x="6691" y="8079"/>
                </a:lnTo>
                <a:lnTo>
                  <a:pt x="6789" y="8054"/>
                </a:lnTo>
                <a:lnTo>
                  <a:pt x="6813" y="8249"/>
                </a:lnTo>
                <a:lnTo>
                  <a:pt x="6740" y="8249"/>
                </a:lnTo>
                <a:lnTo>
                  <a:pt x="6570" y="8298"/>
                </a:lnTo>
                <a:lnTo>
                  <a:pt x="6424" y="8371"/>
                </a:lnTo>
                <a:lnTo>
                  <a:pt x="6399" y="8395"/>
                </a:lnTo>
                <a:lnTo>
                  <a:pt x="6424" y="8419"/>
                </a:lnTo>
                <a:lnTo>
                  <a:pt x="6472" y="8444"/>
                </a:lnTo>
                <a:lnTo>
                  <a:pt x="6545" y="8468"/>
                </a:lnTo>
                <a:lnTo>
                  <a:pt x="6837" y="8468"/>
                </a:lnTo>
                <a:lnTo>
                  <a:pt x="6862" y="8638"/>
                </a:lnTo>
                <a:lnTo>
                  <a:pt x="6764" y="8663"/>
                </a:lnTo>
                <a:lnTo>
                  <a:pt x="6667" y="8711"/>
                </a:lnTo>
                <a:lnTo>
                  <a:pt x="6570" y="8784"/>
                </a:lnTo>
                <a:lnTo>
                  <a:pt x="6570" y="8809"/>
                </a:lnTo>
                <a:lnTo>
                  <a:pt x="6886" y="8809"/>
                </a:lnTo>
                <a:lnTo>
                  <a:pt x="6910" y="9052"/>
                </a:lnTo>
                <a:lnTo>
                  <a:pt x="6764" y="9101"/>
                </a:lnTo>
                <a:lnTo>
                  <a:pt x="6691" y="9125"/>
                </a:lnTo>
                <a:lnTo>
                  <a:pt x="6618" y="9174"/>
                </a:lnTo>
                <a:lnTo>
                  <a:pt x="6618" y="9198"/>
                </a:lnTo>
                <a:lnTo>
                  <a:pt x="6667" y="9222"/>
                </a:lnTo>
                <a:lnTo>
                  <a:pt x="6691" y="9222"/>
                </a:lnTo>
                <a:lnTo>
                  <a:pt x="6789" y="9247"/>
                </a:lnTo>
                <a:lnTo>
                  <a:pt x="6910" y="9222"/>
                </a:lnTo>
                <a:lnTo>
                  <a:pt x="6910" y="9466"/>
                </a:lnTo>
                <a:lnTo>
                  <a:pt x="6570" y="9587"/>
                </a:lnTo>
                <a:lnTo>
                  <a:pt x="6545" y="9612"/>
                </a:lnTo>
                <a:lnTo>
                  <a:pt x="6545" y="9636"/>
                </a:lnTo>
                <a:lnTo>
                  <a:pt x="6594" y="9685"/>
                </a:lnTo>
                <a:lnTo>
                  <a:pt x="6764" y="9709"/>
                </a:lnTo>
                <a:lnTo>
                  <a:pt x="6910" y="9709"/>
                </a:lnTo>
                <a:lnTo>
                  <a:pt x="6910" y="9831"/>
                </a:lnTo>
                <a:lnTo>
                  <a:pt x="6813" y="9855"/>
                </a:lnTo>
                <a:lnTo>
                  <a:pt x="6667" y="9928"/>
                </a:lnTo>
                <a:lnTo>
                  <a:pt x="6643" y="9952"/>
                </a:lnTo>
                <a:lnTo>
                  <a:pt x="6643" y="10001"/>
                </a:lnTo>
                <a:lnTo>
                  <a:pt x="6667" y="10025"/>
                </a:lnTo>
                <a:lnTo>
                  <a:pt x="6716" y="10050"/>
                </a:lnTo>
                <a:lnTo>
                  <a:pt x="6910" y="10074"/>
                </a:lnTo>
                <a:lnTo>
                  <a:pt x="6886" y="10293"/>
                </a:lnTo>
                <a:lnTo>
                  <a:pt x="6789" y="10293"/>
                </a:lnTo>
                <a:lnTo>
                  <a:pt x="6691" y="10317"/>
                </a:lnTo>
                <a:lnTo>
                  <a:pt x="6667" y="10342"/>
                </a:lnTo>
                <a:lnTo>
                  <a:pt x="6667" y="10366"/>
                </a:lnTo>
                <a:lnTo>
                  <a:pt x="6667" y="10390"/>
                </a:lnTo>
                <a:lnTo>
                  <a:pt x="6691" y="10415"/>
                </a:lnTo>
                <a:lnTo>
                  <a:pt x="6789" y="10439"/>
                </a:lnTo>
                <a:lnTo>
                  <a:pt x="6862" y="10439"/>
                </a:lnTo>
                <a:lnTo>
                  <a:pt x="6837" y="10682"/>
                </a:lnTo>
                <a:lnTo>
                  <a:pt x="6813" y="10658"/>
                </a:lnTo>
                <a:lnTo>
                  <a:pt x="6764" y="10658"/>
                </a:lnTo>
                <a:lnTo>
                  <a:pt x="6764" y="10682"/>
                </a:lnTo>
                <a:lnTo>
                  <a:pt x="6740" y="10682"/>
                </a:lnTo>
                <a:lnTo>
                  <a:pt x="6764" y="10755"/>
                </a:lnTo>
                <a:lnTo>
                  <a:pt x="6813" y="10804"/>
                </a:lnTo>
                <a:lnTo>
                  <a:pt x="6813" y="10828"/>
                </a:lnTo>
                <a:lnTo>
                  <a:pt x="6813" y="10926"/>
                </a:lnTo>
                <a:lnTo>
                  <a:pt x="6837" y="10974"/>
                </a:lnTo>
                <a:lnTo>
                  <a:pt x="6862" y="11047"/>
                </a:lnTo>
                <a:lnTo>
                  <a:pt x="6910" y="11096"/>
                </a:lnTo>
                <a:lnTo>
                  <a:pt x="6935" y="11339"/>
                </a:lnTo>
                <a:lnTo>
                  <a:pt x="6935" y="11461"/>
                </a:lnTo>
                <a:lnTo>
                  <a:pt x="6886" y="11583"/>
                </a:lnTo>
                <a:lnTo>
                  <a:pt x="6837" y="11656"/>
                </a:lnTo>
                <a:lnTo>
                  <a:pt x="6740" y="11729"/>
                </a:lnTo>
                <a:lnTo>
                  <a:pt x="6643" y="11801"/>
                </a:lnTo>
                <a:lnTo>
                  <a:pt x="6594" y="11801"/>
                </a:lnTo>
                <a:lnTo>
                  <a:pt x="6570" y="11753"/>
                </a:lnTo>
                <a:lnTo>
                  <a:pt x="6521" y="11656"/>
                </a:lnTo>
                <a:lnTo>
                  <a:pt x="6472" y="11534"/>
                </a:lnTo>
                <a:lnTo>
                  <a:pt x="6424" y="11266"/>
                </a:lnTo>
                <a:lnTo>
                  <a:pt x="6448" y="10999"/>
                </a:lnTo>
                <a:lnTo>
                  <a:pt x="6472" y="10853"/>
                </a:lnTo>
                <a:lnTo>
                  <a:pt x="6521" y="10755"/>
                </a:lnTo>
                <a:lnTo>
                  <a:pt x="6521" y="10658"/>
                </a:lnTo>
                <a:lnTo>
                  <a:pt x="6521" y="10585"/>
                </a:lnTo>
                <a:lnTo>
                  <a:pt x="6472" y="10512"/>
                </a:lnTo>
                <a:lnTo>
                  <a:pt x="6424" y="10463"/>
                </a:lnTo>
                <a:lnTo>
                  <a:pt x="6424" y="10390"/>
                </a:lnTo>
                <a:lnTo>
                  <a:pt x="6448" y="10025"/>
                </a:lnTo>
                <a:lnTo>
                  <a:pt x="6448" y="9660"/>
                </a:lnTo>
                <a:lnTo>
                  <a:pt x="6399" y="9271"/>
                </a:lnTo>
                <a:lnTo>
                  <a:pt x="6326" y="8906"/>
                </a:lnTo>
                <a:lnTo>
                  <a:pt x="6253" y="8541"/>
                </a:lnTo>
                <a:lnTo>
                  <a:pt x="6132" y="8200"/>
                </a:lnTo>
                <a:lnTo>
                  <a:pt x="5961" y="7860"/>
                </a:lnTo>
                <a:lnTo>
                  <a:pt x="5791" y="7568"/>
                </a:lnTo>
                <a:lnTo>
                  <a:pt x="5767" y="7543"/>
                </a:lnTo>
                <a:lnTo>
                  <a:pt x="5864" y="7300"/>
                </a:lnTo>
                <a:lnTo>
                  <a:pt x="5937" y="7081"/>
                </a:lnTo>
                <a:lnTo>
                  <a:pt x="5937" y="6935"/>
                </a:lnTo>
                <a:lnTo>
                  <a:pt x="5937" y="6789"/>
                </a:lnTo>
                <a:lnTo>
                  <a:pt x="5889" y="6619"/>
                </a:lnTo>
                <a:lnTo>
                  <a:pt x="5840" y="6473"/>
                </a:lnTo>
                <a:lnTo>
                  <a:pt x="5767" y="6327"/>
                </a:lnTo>
                <a:lnTo>
                  <a:pt x="5670" y="6229"/>
                </a:lnTo>
                <a:lnTo>
                  <a:pt x="5597" y="6205"/>
                </a:lnTo>
                <a:lnTo>
                  <a:pt x="5524" y="6181"/>
                </a:lnTo>
                <a:lnTo>
                  <a:pt x="5451" y="6181"/>
                </a:lnTo>
                <a:lnTo>
                  <a:pt x="5378" y="6205"/>
                </a:lnTo>
                <a:lnTo>
                  <a:pt x="5305" y="6254"/>
                </a:lnTo>
                <a:lnTo>
                  <a:pt x="5280" y="6327"/>
                </a:lnTo>
                <a:lnTo>
                  <a:pt x="5280" y="6400"/>
                </a:lnTo>
                <a:lnTo>
                  <a:pt x="5305" y="6473"/>
                </a:lnTo>
                <a:lnTo>
                  <a:pt x="5426" y="6570"/>
                </a:lnTo>
                <a:lnTo>
                  <a:pt x="5475" y="6643"/>
                </a:lnTo>
                <a:lnTo>
                  <a:pt x="5524" y="6716"/>
                </a:lnTo>
                <a:lnTo>
                  <a:pt x="5524" y="6886"/>
                </a:lnTo>
                <a:lnTo>
                  <a:pt x="5499" y="7057"/>
                </a:lnTo>
                <a:lnTo>
                  <a:pt x="5451" y="7227"/>
                </a:lnTo>
                <a:lnTo>
                  <a:pt x="5353" y="7373"/>
                </a:lnTo>
                <a:lnTo>
                  <a:pt x="5305" y="7446"/>
                </a:lnTo>
                <a:lnTo>
                  <a:pt x="5256" y="7519"/>
                </a:lnTo>
                <a:lnTo>
                  <a:pt x="5183" y="7543"/>
                </a:lnTo>
                <a:lnTo>
                  <a:pt x="5086" y="7568"/>
                </a:lnTo>
                <a:lnTo>
                  <a:pt x="5013" y="7592"/>
                </a:lnTo>
                <a:lnTo>
                  <a:pt x="4964" y="7616"/>
                </a:lnTo>
                <a:lnTo>
                  <a:pt x="4915" y="7665"/>
                </a:lnTo>
                <a:lnTo>
                  <a:pt x="4891" y="7738"/>
                </a:lnTo>
                <a:lnTo>
                  <a:pt x="4867" y="7811"/>
                </a:lnTo>
                <a:lnTo>
                  <a:pt x="4891" y="7860"/>
                </a:lnTo>
                <a:lnTo>
                  <a:pt x="4915" y="7933"/>
                </a:lnTo>
                <a:lnTo>
                  <a:pt x="4964" y="7981"/>
                </a:lnTo>
                <a:lnTo>
                  <a:pt x="4842" y="7981"/>
                </a:lnTo>
                <a:lnTo>
                  <a:pt x="4648" y="8006"/>
                </a:lnTo>
                <a:lnTo>
                  <a:pt x="4575" y="8054"/>
                </a:lnTo>
                <a:lnTo>
                  <a:pt x="4550" y="8079"/>
                </a:lnTo>
                <a:lnTo>
                  <a:pt x="4550" y="8103"/>
                </a:lnTo>
                <a:lnTo>
                  <a:pt x="4550" y="8152"/>
                </a:lnTo>
                <a:lnTo>
                  <a:pt x="4599" y="8176"/>
                </a:lnTo>
                <a:lnTo>
                  <a:pt x="4696" y="8225"/>
                </a:lnTo>
                <a:lnTo>
                  <a:pt x="5013" y="8225"/>
                </a:lnTo>
                <a:lnTo>
                  <a:pt x="5013" y="8346"/>
                </a:lnTo>
                <a:lnTo>
                  <a:pt x="4842" y="8371"/>
                </a:lnTo>
                <a:lnTo>
                  <a:pt x="4696" y="8395"/>
                </a:lnTo>
                <a:lnTo>
                  <a:pt x="4526" y="8419"/>
                </a:lnTo>
                <a:lnTo>
                  <a:pt x="4477" y="8468"/>
                </a:lnTo>
                <a:lnTo>
                  <a:pt x="4453" y="8517"/>
                </a:lnTo>
                <a:lnTo>
                  <a:pt x="4477" y="8565"/>
                </a:lnTo>
                <a:lnTo>
                  <a:pt x="4526" y="8590"/>
                </a:lnTo>
                <a:lnTo>
                  <a:pt x="4745" y="8638"/>
                </a:lnTo>
                <a:lnTo>
                  <a:pt x="5013" y="8638"/>
                </a:lnTo>
                <a:lnTo>
                  <a:pt x="5013" y="8687"/>
                </a:lnTo>
                <a:lnTo>
                  <a:pt x="4891" y="8711"/>
                </a:lnTo>
                <a:lnTo>
                  <a:pt x="4672" y="8736"/>
                </a:lnTo>
                <a:lnTo>
                  <a:pt x="4575" y="8760"/>
                </a:lnTo>
                <a:lnTo>
                  <a:pt x="4477" y="8809"/>
                </a:lnTo>
                <a:lnTo>
                  <a:pt x="4453" y="8833"/>
                </a:lnTo>
                <a:lnTo>
                  <a:pt x="4477" y="8882"/>
                </a:lnTo>
                <a:lnTo>
                  <a:pt x="4550" y="8906"/>
                </a:lnTo>
                <a:lnTo>
                  <a:pt x="4648" y="8930"/>
                </a:lnTo>
                <a:lnTo>
                  <a:pt x="5013" y="8930"/>
                </a:lnTo>
                <a:lnTo>
                  <a:pt x="5013" y="9028"/>
                </a:lnTo>
                <a:lnTo>
                  <a:pt x="4794" y="9052"/>
                </a:lnTo>
                <a:lnTo>
                  <a:pt x="4623" y="9076"/>
                </a:lnTo>
                <a:lnTo>
                  <a:pt x="4550" y="9125"/>
                </a:lnTo>
                <a:lnTo>
                  <a:pt x="4550" y="9149"/>
                </a:lnTo>
                <a:lnTo>
                  <a:pt x="4550" y="9198"/>
                </a:lnTo>
                <a:lnTo>
                  <a:pt x="4599" y="9247"/>
                </a:lnTo>
                <a:lnTo>
                  <a:pt x="4696" y="9271"/>
                </a:lnTo>
                <a:lnTo>
                  <a:pt x="5037" y="9271"/>
                </a:lnTo>
                <a:lnTo>
                  <a:pt x="5061" y="9344"/>
                </a:lnTo>
                <a:lnTo>
                  <a:pt x="5013" y="9344"/>
                </a:lnTo>
                <a:lnTo>
                  <a:pt x="4794" y="9393"/>
                </a:lnTo>
                <a:lnTo>
                  <a:pt x="4623" y="9490"/>
                </a:lnTo>
                <a:lnTo>
                  <a:pt x="4599" y="9514"/>
                </a:lnTo>
                <a:lnTo>
                  <a:pt x="4623" y="9539"/>
                </a:lnTo>
                <a:lnTo>
                  <a:pt x="4818" y="9563"/>
                </a:lnTo>
                <a:lnTo>
                  <a:pt x="5037" y="9539"/>
                </a:lnTo>
                <a:lnTo>
                  <a:pt x="5110" y="9539"/>
                </a:lnTo>
                <a:lnTo>
                  <a:pt x="5134" y="9587"/>
                </a:lnTo>
                <a:lnTo>
                  <a:pt x="5037" y="9612"/>
                </a:lnTo>
                <a:lnTo>
                  <a:pt x="4940" y="9612"/>
                </a:lnTo>
                <a:lnTo>
                  <a:pt x="4794" y="9660"/>
                </a:lnTo>
                <a:lnTo>
                  <a:pt x="4745" y="9709"/>
                </a:lnTo>
                <a:lnTo>
                  <a:pt x="4696" y="9758"/>
                </a:lnTo>
                <a:lnTo>
                  <a:pt x="4696" y="9806"/>
                </a:lnTo>
                <a:lnTo>
                  <a:pt x="4721" y="9855"/>
                </a:lnTo>
                <a:lnTo>
                  <a:pt x="4794" y="9879"/>
                </a:lnTo>
                <a:lnTo>
                  <a:pt x="4964" y="9879"/>
                </a:lnTo>
                <a:lnTo>
                  <a:pt x="5086" y="9855"/>
                </a:lnTo>
                <a:lnTo>
                  <a:pt x="5207" y="9831"/>
                </a:lnTo>
                <a:lnTo>
                  <a:pt x="5256" y="9904"/>
                </a:lnTo>
                <a:lnTo>
                  <a:pt x="5134" y="9928"/>
                </a:lnTo>
                <a:lnTo>
                  <a:pt x="5013" y="9977"/>
                </a:lnTo>
                <a:lnTo>
                  <a:pt x="4915" y="10074"/>
                </a:lnTo>
                <a:lnTo>
                  <a:pt x="4915" y="10098"/>
                </a:lnTo>
                <a:lnTo>
                  <a:pt x="5037" y="10171"/>
                </a:lnTo>
                <a:lnTo>
                  <a:pt x="5159" y="10171"/>
                </a:lnTo>
                <a:lnTo>
                  <a:pt x="5329" y="10147"/>
                </a:lnTo>
                <a:lnTo>
                  <a:pt x="5402" y="10317"/>
                </a:lnTo>
                <a:lnTo>
                  <a:pt x="5329" y="10342"/>
                </a:lnTo>
                <a:lnTo>
                  <a:pt x="5207" y="10390"/>
                </a:lnTo>
                <a:lnTo>
                  <a:pt x="5086" y="10415"/>
                </a:lnTo>
                <a:lnTo>
                  <a:pt x="5086" y="10439"/>
                </a:lnTo>
                <a:lnTo>
                  <a:pt x="5207" y="10463"/>
                </a:lnTo>
                <a:lnTo>
                  <a:pt x="5305" y="10488"/>
                </a:lnTo>
                <a:lnTo>
                  <a:pt x="5475" y="10488"/>
                </a:lnTo>
                <a:lnTo>
                  <a:pt x="5524" y="10658"/>
                </a:lnTo>
                <a:lnTo>
                  <a:pt x="5378" y="10707"/>
                </a:lnTo>
                <a:lnTo>
                  <a:pt x="5232" y="10755"/>
                </a:lnTo>
                <a:lnTo>
                  <a:pt x="5207" y="10780"/>
                </a:lnTo>
                <a:lnTo>
                  <a:pt x="5232" y="10780"/>
                </a:lnTo>
                <a:lnTo>
                  <a:pt x="5353" y="10804"/>
                </a:lnTo>
                <a:lnTo>
                  <a:pt x="5548" y="10804"/>
                </a:lnTo>
                <a:lnTo>
                  <a:pt x="5572" y="10950"/>
                </a:lnTo>
                <a:lnTo>
                  <a:pt x="5524" y="10974"/>
                </a:lnTo>
                <a:lnTo>
                  <a:pt x="5402" y="10999"/>
                </a:lnTo>
                <a:lnTo>
                  <a:pt x="5280" y="11047"/>
                </a:lnTo>
                <a:lnTo>
                  <a:pt x="5280" y="11072"/>
                </a:lnTo>
                <a:lnTo>
                  <a:pt x="5280" y="11096"/>
                </a:lnTo>
                <a:lnTo>
                  <a:pt x="5451" y="11145"/>
                </a:lnTo>
                <a:lnTo>
                  <a:pt x="5621" y="11169"/>
                </a:lnTo>
                <a:lnTo>
                  <a:pt x="5645" y="11339"/>
                </a:lnTo>
                <a:lnTo>
                  <a:pt x="5548" y="11364"/>
                </a:lnTo>
                <a:lnTo>
                  <a:pt x="5426" y="11412"/>
                </a:lnTo>
                <a:lnTo>
                  <a:pt x="5426" y="11437"/>
                </a:lnTo>
                <a:lnTo>
                  <a:pt x="5451" y="11461"/>
                </a:lnTo>
                <a:lnTo>
                  <a:pt x="5548" y="11485"/>
                </a:lnTo>
                <a:lnTo>
                  <a:pt x="5670" y="11485"/>
                </a:lnTo>
                <a:lnTo>
                  <a:pt x="5694" y="11607"/>
                </a:lnTo>
                <a:lnTo>
                  <a:pt x="5548" y="11631"/>
                </a:lnTo>
                <a:lnTo>
                  <a:pt x="5426" y="11656"/>
                </a:lnTo>
                <a:lnTo>
                  <a:pt x="5378" y="11704"/>
                </a:lnTo>
                <a:lnTo>
                  <a:pt x="5353" y="11777"/>
                </a:lnTo>
                <a:lnTo>
                  <a:pt x="5378" y="11850"/>
                </a:lnTo>
                <a:lnTo>
                  <a:pt x="5402" y="11874"/>
                </a:lnTo>
                <a:lnTo>
                  <a:pt x="5426" y="11874"/>
                </a:lnTo>
                <a:lnTo>
                  <a:pt x="5548" y="11899"/>
                </a:lnTo>
                <a:lnTo>
                  <a:pt x="5718" y="11899"/>
                </a:lnTo>
                <a:lnTo>
                  <a:pt x="5718" y="12045"/>
                </a:lnTo>
                <a:lnTo>
                  <a:pt x="5548" y="12093"/>
                </a:lnTo>
                <a:lnTo>
                  <a:pt x="5402" y="12166"/>
                </a:lnTo>
                <a:lnTo>
                  <a:pt x="5402" y="12191"/>
                </a:lnTo>
                <a:lnTo>
                  <a:pt x="5548" y="12264"/>
                </a:lnTo>
                <a:lnTo>
                  <a:pt x="5645" y="12288"/>
                </a:lnTo>
                <a:lnTo>
                  <a:pt x="5718" y="12288"/>
                </a:lnTo>
                <a:lnTo>
                  <a:pt x="5718" y="12434"/>
                </a:lnTo>
                <a:lnTo>
                  <a:pt x="5597" y="12434"/>
                </a:lnTo>
                <a:lnTo>
                  <a:pt x="5451" y="12458"/>
                </a:lnTo>
                <a:lnTo>
                  <a:pt x="5378" y="12483"/>
                </a:lnTo>
                <a:lnTo>
                  <a:pt x="5305" y="12556"/>
                </a:lnTo>
                <a:lnTo>
                  <a:pt x="5280" y="12604"/>
                </a:lnTo>
                <a:lnTo>
                  <a:pt x="5280" y="12653"/>
                </a:lnTo>
                <a:lnTo>
                  <a:pt x="5305" y="12677"/>
                </a:lnTo>
                <a:lnTo>
                  <a:pt x="5353" y="12726"/>
                </a:lnTo>
                <a:lnTo>
                  <a:pt x="5499" y="12726"/>
                </a:lnTo>
                <a:lnTo>
                  <a:pt x="5645" y="12702"/>
                </a:lnTo>
                <a:lnTo>
                  <a:pt x="5743" y="12702"/>
                </a:lnTo>
                <a:lnTo>
                  <a:pt x="5718" y="13018"/>
                </a:lnTo>
                <a:lnTo>
                  <a:pt x="5621" y="13018"/>
                </a:lnTo>
                <a:lnTo>
                  <a:pt x="5451" y="13067"/>
                </a:lnTo>
                <a:lnTo>
                  <a:pt x="5305" y="13115"/>
                </a:lnTo>
                <a:lnTo>
                  <a:pt x="5280" y="13140"/>
                </a:lnTo>
                <a:lnTo>
                  <a:pt x="5280" y="13164"/>
                </a:lnTo>
                <a:lnTo>
                  <a:pt x="5305" y="13188"/>
                </a:lnTo>
                <a:lnTo>
                  <a:pt x="5670" y="13213"/>
                </a:lnTo>
                <a:lnTo>
                  <a:pt x="5718" y="13213"/>
                </a:lnTo>
                <a:lnTo>
                  <a:pt x="5718" y="13407"/>
                </a:lnTo>
                <a:lnTo>
                  <a:pt x="5597" y="13432"/>
                </a:lnTo>
                <a:lnTo>
                  <a:pt x="5475" y="13432"/>
                </a:lnTo>
                <a:lnTo>
                  <a:pt x="5378" y="13480"/>
                </a:lnTo>
                <a:lnTo>
                  <a:pt x="5305" y="13578"/>
                </a:lnTo>
                <a:lnTo>
                  <a:pt x="5305" y="13602"/>
                </a:lnTo>
                <a:lnTo>
                  <a:pt x="5329" y="13651"/>
                </a:lnTo>
                <a:lnTo>
                  <a:pt x="5451" y="13675"/>
                </a:lnTo>
                <a:lnTo>
                  <a:pt x="5572" y="13699"/>
                </a:lnTo>
                <a:lnTo>
                  <a:pt x="5718" y="13724"/>
                </a:lnTo>
                <a:lnTo>
                  <a:pt x="5718" y="13870"/>
                </a:lnTo>
                <a:lnTo>
                  <a:pt x="5621" y="13894"/>
                </a:lnTo>
                <a:lnTo>
                  <a:pt x="5353" y="13943"/>
                </a:lnTo>
                <a:lnTo>
                  <a:pt x="5305" y="13967"/>
                </a:lnTo>
                <a:lnTo>
                  <a:pt x="5280" y="14016"/>
                </a:lnTo>
                <a:lnTo>
                  <a:pt x="5305" y="14064"/>
                </a:lnTo>
                <a:lnTo>
                  <a:pt x="5329" y="14089"/>
                </a:lnTo>
                <a:lnTo>
                  <a:pt x="5402" y="14137"/>
                </a:lnTo>
                <a:lnTo>
                  <a:pt x="5499" y="14162"/>
                </a:lnTo>
                <a:lnTo>
                  <a:pt x="5718" y="14186"/>
                </a:lnTo>
                <a:lnTo>
                  <a:pt x="5694" y="14381"/>
                </a:lnTo>
                <a:lnTo>
                  <a:pt x="5524" y="14405"/>
                </a:lnTo>
                <a:lnTo>
                  <a:pt x="5378" y="14454"/>
                </a:lnTo>
                <a:lnTo>
                  <a:pt x="5305" y="14502"/>
                </a:lnTo>
                <a:lnTo>
                  <a:pt x="5232" y="14551"/>
                </a:lnTo>
                <a:lnTo>
                  <a:pt x="5232" y="14575"/>
                </a:lnTo>
                <a:lnTo>
                  <a:pt x="5256" y="14624"/>
                </a:lnTo>
                <a:lnTo>
                  <a:pt x="5402" y="14648"/>
                </a:lnTo>
                <a:lnTo>
                  <a:pt x="5694" y="14648"/>
                </a:lnTo>
                <a:lnTo>
                  <a:pt x="5694" y="14819"/>
                </a:lnTo>
                <a:lnTo>
                  <a:pt x="5475" y="14819"/>
                </a:lnTo>
                <a:lnTo>
                  <a:pt x="5402" y="14843"/>
                </a:lnTo>
                <a:lnTo>
                  <a:pt x="5329" y="14867"/>
                </a:lnTo>
                <a:lnTo>
                  <a:pt x="5305" y="14916"/>
                </a:lnTo>
                <a:lnTo>
                  <a:pt x="5280" y="14940"/>
                </a:lnTo>
                <a:lnTo>
                  <a:pt x="5280" y="14989"/>
                </a:lnTo>
                <a:lnTo>
                  <a:pt x="5305" y="15038"/>
                </a:lnTo>
                <a:lnTo>
                  <a:pt x="5378" y="15086"/>
                </a:lnTo>
                <a:lnTo>
                  <a:pt x="5475" y="15111"/>
                </a:lnTo>
                <a:lnTo>
                  <a:pt x="5572" y="15135"/>
                </a:lnTo>
                <a:lnTo>
                  <a:pt x="5670" y="15159"/>
                </a:lnTo>
                <a:lnTo>
                  <a:pt x="5670" y="15354"/>
                </a:lnTo>
                <a:lnTo>
                  <a:pt x="5548" y="15354"/>
                </a:lnTo>
                <a:lnTo>
                  <a:pt x="5451" y="15330"/>
                </a:lnTo>
                <a:lnTo>
                  <a:pt x="5353" y="15378"/>
                </a:lnTo>
                <a:lnTo>
                  <a:pt x="5329" y="15403"/>
                </a:lnTo>
                <a:lnTo>
                  <a:pt x="5305" y="15427"/>
                </a:lnTo>
                <a:lnTo>
                  <a:pt x="5329" y="15500"/>
                </a:lnTo>
                <a:lnTo>
                  <a:pt x="5378" y="15524"/>
                </a:lnTo>
                <a:lnTo>
                  <a:pt x="5426" y="15549"/>
                </a:lnTo>
                <a:lnTo>
                  <a:pt x="5524" y="15573"/>
                </a:lnTo>
                <a:lnTo>
                  <a:pt x="5645" y="15597"/>
                </a:lnTo>
                <a:lnTo>
                  <a:pt x="5645" y="15719"/>
                </a:lnTo>
                <a:lnTo>
                  <a:pt x="5305" y="15768"/>
                </a:lnTo>
                <a:lnTo>
                  <a:pt x="5280" y="15792"/>
                </a:lnTo>
                <a:lnTo>
                  <a:pt x="5280" y="15816"/>
                </a:lnTo>
                <a:lnTo>
                  <a:pt x="5280" y="15841"/>
                </a:lnTo>
                <a:lnTo>
                  <a:pt x="5305" y="15865"/>
                </a:lnTo>
                <a:lnTo>
                  <a:pt x="5621" y="15889"/>
                </a:lnTo>
                <a:lnTo>
                  <a:pt x="5621" y="16108"/>
                </a:lnTo>
                <a:lnTo>
                  <a:pt x="5524" y="16133"/>
                </a:lnTo>
                <a:lnTo>
                  <a:pt x="5378" y="16157"/>
                </a:lnTo>
                <a:lnTo>
                  <a:pt x="5305" y="16181"/>
                </a:lnTo>
                <a:lnTo>
                  <a:pt x="5256" y="16230"/>
                </a:lnTo>
                <a:lnTo>
                  <a:pt x="5232" y="16254"/>
                </a:lnTo>
                <a:lnTo>
                  <a:pt x="5256" y="16279"/>
                </a:lnTo>
                <a:lnTo>
                  <a:pt x="5305" y="16327"/>
                </a:lnTo>
                <a:lnTo>
                  <a:pt x="5353" y="16352"/>
                </a:lnTo>
                <a:lnTo>
                  <a:pt x="5475" y="16376"/>
                </a:lnTo>
                <a:lnTo>
                  <a:pt x="5597" y="16376"/>
                </a:lnTo>
                <a:lnTo>
                  <a:pt x="5572" y="16571"/>
                </a:lnTo>
                <a:lnTo>
                  <a:pt x="5572" y="16668"/>
                </a:lnTo>
                <a:lnTo>
                  <a:pt x="5280" y="16668"/>
                </a:lnTo>
                <a:lnTo>
                  <a:pt x="5207" y="16692"/>
                </a:lnTo>
                <a:lnTo>
                  <a:pt x="5159" y="16741"/>
                </a:lnTo>
                <a:lnTo>
                  <a:pt x="5159" y="16790"/>
                </a:lnTo>
                <a:lnTo>
                  <a:pt x="5207" y="16838"/>
                </a:lnTo>
                <a:lnTo>
                  <a:pt x="5256" y="16863"/>
                </a:lnTo>
                <a:lnTo>
                  <a:pt x="5402" y="16887"/>
                </a:lnTo>
                <a:lnTo>
                  <a:pt x="5548" y="16887"/>
                </a:lnTo>
                <a:lnTo>
                  <a:pt x="5524" y="17082"/>
                </a:lnTo>
                <a:lnTo>
                  <a:pt x="5426" y="17106"/>
                </a:lnTo>
                <a:lnTo>
                  <a:pt x="5280" y="17130"/>
                </a:lnTo>
                <a:lnTo>
                  <a:pt x="5207" y="17155"/>
                </a:lnTo>
                <a:lnTo>
                  <a:pt x="5134" y="17203"/>
                </a:lnTo>
                <a:lnTo>
                  <a:pt x="5134" y="17228"/>
                </a:lnTo>
                <a:lnTo>
                  <a:pt x="5134" y="17252"/>
                </a:lnTo>
                <a:lnTo>
                  <a:pt x="5207" y="17276"/>
                </a:lnTo>
                <a:lnTo>
                  <a:pt x="5280" y="17276"/>
                </a:lnTo>
                <a:lnTo>
                  <a:pt x="5426" y="17301"/>
                </a:lnTo>
                <a:lnTo>
                  <a:pt x="5499" y="17301"/>
                </a:lnTo>
                <a:lnTo>
                  <a:pt x="5475" y="17544"/>
                </a:lnTo>
                <a:lnTo>
                  <a:pt x="5378" y="17544"/>
                </a:lnTo>
                <a:lnTo>
                  <a:pt x="5256" y="17593"/>
                </a:lnTo>
                <a:lnTo>
                  <a:pt x="5183" y="17641"/>
                </a:lnTo>
                <a:lnTo>
                  <a:pt x="5183" y="17666"/>
                </a:lnTo>
                <a:lnTo>
                  <a:pt x="5183" y="17690"/>
                </a:lnTo>
                <a:lnTo>
                  <a:pt x="5207" y="17739"/>
                </a:lnTo>
                <a:lnTo>
                  <a:pt x="5256" y="17763"/>
                </a:lnTo>
                <a:lnTo>
                  <a:pt x="5378" y="17787"/>
                </a:lnTo>
                <a:lnTo>
                  <a:pt x="5451" y="17812"/>
                </a:lnTo>
                <a:lnTo>
                  <a:pt x="5426" y="17982"/>
                </a:lnTo>
                <a:lnTo>
                  <a:pt x="5329" y="17982"/>
                </a:lnTo>
                <a:lnTo>
                  <a:pt x="5086" y="18006"/>
                </a:lnTo>
                <a:lnTo>
                  <a:pt x="5037" y="18031"/>
                </a:lnTo>
                <a:lnTo>
                  <a:pt x="5013" y="18055"/>
                </a:lnTo>
                <a:lnTo>
                  <a:pt x="5013" y="18104"/>
                </a:lnTo>
                <a:lnTo>
                  <a:pt x="5061" y="18152"/>
                </a:lnTo>
                <a:lnTo>
                  <a:pt x="5159" y="18201"/>
                </a:lnTo>
                <a:lnTo>
                  <a:pt x="5280" y="18225"/>
                </a:lnTo>
                <a:lnTo>
                  <a:pt x="5402" y="18225"/>
                </a:lnTo>
                <a:lnTo>
                  <a:pt x="5402" y="18420"/>
                </a:lnTo>
                <a:lnTo>
                  <a:pt x="5353" y="18420"/>
                </a:lnTo>
                <a:lnTo>
                  <a:pt x="5207" y="18444"/>
                </a:lnTo>
                <a:lnTo>
                  <a:pt x="5134" y="18469"/>
                </a:lnTo>
                <a:lnTo>
                  <a:pt x="5086" y="18517"/>
                </a:lnTo>
                <a:lnTo>
                  <a:pt x="5061" y="18566"/>
                </a:lnTo>
                <a:lnTo>
                  <a:pt x="5086" y="18615"/>
                </a:lnTo>
                <a:lnTo>
                  <a:pt x="5134" y="18663"/>
                </a:lnTo>
                <a:lnTo>
                  <a:pt x="5183" y="18688"/>
                </a:lnTo>
                <a:lnTo>
                  <a:pt x="5329" y="18712"/>
                </a:lnTo>
                <a:lnTo>
                  <a:pt x="5378" y="18712"/>
                </a:lnTo>
                <a:lnTo>
                  <a:pt x="5353" y="18907"/>
                </a:lnTo>
                <a:lnTo>
                  <a:pt x="5280" y="18907"/>
                </a:lnTo>
                <a:lnTo>
                  <a:pt x="5183" y="18955"/>
                </a:lnTo>
                <a:lnTo>
                  <a:pt x="5159" y="18980"/>
                </a:lnTo>
                <a:lnTo>
                  <a:pt x="5159" y="19004"/>
                </a:lnTo>
                <a:lnTo>
                  <a:pt x="5159" y="19053"/>
                </a:lnTo>
                <a:lnTo>
                  <a:pt x="5183" y="19077"/>
                </a:lnTo>
                <a:lnTo>
                  <a:pt x="5256" y="19126"/>
                </a:lnTo>
                <a:lnTo>
                  <a:pt x="5353" y="19126"/>
                </a:lnTo>
                <a:lnTo>
                  <a:pt x="5353" y="19539"/>
                </a:lnTo>
                <a:lnTo>
                  <a:pt x="5353" y="19637"/>
                </a:lnTo>
                <a:lnTo>
                  <a:pt x="5402" y="19710"/>
                </a:lnTo>
                <a:lnTo>
                  <a:pt x="5475" y="19758"/>
                </a:lnTo>
                <a:lnTo>
                  <a:pt x="5548" y="19783"/>
                </a:lnTo>
                <a:lnTo>
                  <a:pt x="5572" y="19807"/>
                </a:lnTo>
                <a:lnTo>
                  <a:pt x="5718" y="19953"/>
                </a:lnTo>
                <a:lnTo>
                  <a:pt x="5840" y="20074"/>
                </a:lnTo>
                <a:lnTo>
                  <a:pt x="5986" y="20220"/>
                </a:lnTo>
                <a:lnTo>
                  <a:pt x="6132" y="20366"/>
                </a:lnTo>
                <a:lnTo>
                  <a:pt x="5961" y="20366"/>
                </a:lnTo>
                <a:lnTo>
                  <a:pt x="5816" y="20342"/>
                </a:lnTo>
                <a:lnTo>
                  <a:pt x="5670" y="20318"/>
                </a:lnTo>
                <a:lnTo>
                  <a:pt x="5524" y="20269"/>
                </a:lnTo>
                <a:lnTo>
                  <a:pt x="5378" y="20196"/>
                </a:lnTo>
                <a:lnTo>
                  <a:pt x="5232" y="20099"/>
                </a:lnTo>
                <a:lnTo>
                  <a:pt x="5086" y="20001"/>
                </a:lnTo>
                <a:lnTo>
                  <a:pt x="4940" y="19928"/>
                </a:lnTo>
                <a:lnTo>
                  <a:pt x="4818" y="19539"/>
                </a:lnTo>
                <a:lnTo>
                  <a:pt x="4721" y="19126"/>
                </a:lnTo>
                <a:lnTo>
                  <a:pt x="4672" y="18712"/>
                </a:lnTo>
                <a:lnTo>
                  <a:pt x="4623" y="18274"/>
                </a:lnTo>
                <a:lnTo>
                  <a:pt x="4575" y="17447"/>
                </a:lnTo>
                <a:lnTo>
                  <a:pt x="4526" y="16619"/>
                </a:lnTo>
                <a:lnTo>
                  <a:pt x="4477" y="15670"/>
                </a:lnTo>
                <a:lnTo>
                  <a:pt x="4429" y="14721"/>
                </a:lnTo>
                <a:lnTo>
                  <a:pt x="4404" y="14235"/>
                </a:lnTo>
                <a:lnTo>
                  <a:pt x="4380" y="13894"/>
                </a:lnTo>
                <a:lnTo>
                  <a:pt x="4331" y="13505"/>
                </a:lnTo>
                <a:lnTo>
                  <a:pt x="4258" y="13140"/>
                </a:lnTo>
                <a:lnTo>
                  <a:pt x="4161" y="12775"/>
                </a:lnTo>
                <a:lnTo>
                  <a:pt x="4112" y="12629"/>
                </a:lnTo>
                <a:lnTo>
                  <a:pt x="4039" y="12483"/>
                </a:lnTo>
                <a:lnTo>
                  <a:pt x="3966" y="12361"/>
                </a:lnTo>
                <a:lnTo>
                  <a:pt x="3893" y="12288"/>
                </a:lnTo>
                <a:lnTo>
                  <a:pt x="3820" y="12264"/>
                </a:lnTo>
                <a:lnTo>
                  <a:pt x="3577" y="12264"/>
                </a:lnTo>
                <a:lnTo>
                  <a:pt x="3504" y="12288"/>
                </a:lnTo>
                <a:lnTo>
                  <a:pt x="3407" y="12385"/>
                </a:lnTo>
                <a:lnTo>
                  <a:pt x="3334" y="12507"/>
                </a:lnTo>
                <a:lnTo>
                  <a:pt x="3309" y="12483"/>
                </a:lnTo>
                <a:lnTo>
                  <a:pt x="3188" y="12483"/>
                </a:lnTo>
                <a:lnTo>
                  <a:pt x="3066" y="12531"/>
                </a:lnTo>
                <a:lnTo>
                  <a:pt x="3042" y="12556"/>
                </a:lnTo>
                <a:lnTo>
                  <a:pt x="3042" y="12604"/>
                </a:lnTo>
                <a:lnTo>
                  <a:pt x="3066" y="12653"/>
                </a:lnTo>
                <a:lnTo>
                  <a:pt x="3115" y="12677"/>
                </a:lnTo>
                <a:lnTo>
                  <a:pt x="3236" y="12702"/>
                </a:lnTo>
                <a:lnTo>
                  <a:pt x="3261" y="12702"/>
                </a:lnTo>
                <a:lnTo>
                  <a:pt x="3212" y="12848"/>
                </a:lnTo>
                <a:lnTo>
                  <a:pt x="3042" y="12872"/>
                </a:lnTo>
                <a:lnTo>
                  <a:pt x="2871" y="12921"/>
                </a:lnTo>
                <a:lnTo>
                  <a:pt x="2871" y="12945"/>
                </a:lnTo>
                <a:lnTo>
                  <a:pt x="2871" y="12969"/>
                </a:lnTo>
                <a:lnTo>
                  <a:pt x="3017" y="13018"/>
                </a:lnTo>
                <a:lnTo>
                  <a:pt x="3163" y="13042"/>
                </a:lnTo>
                <a:lnTo>
                  <a:pt x="3139" y="13140"/>
                </a:lnTo>
                <a:lnTo>
                  <a:pt x="2969" y="13140"/>
                </a:lnTo>
                <a:lnTo>
                  <a:pt x="2847" y="13164"/>
                </a:lnTo>
                <a:lnTo>
                  <a:pt x="2725" y="13213"/>
                </a:lnTo>
                <a:lnTo>
                  <a:pt x="2701" y="13237"/>
                </a:lnTo>
                <a:lnTo>
                  <a:pt x="2701" y="13261"/>
                </a:lnTo>
                <a:lnTo>
                  <a:pt x="2701" y="13286"/>
                </a:lnTo>
                <a:lnTo>
                  <a:pt x="2725" y="13310"/>
                </a:lnTo>
                <a:lnTo>
                  <a:pt x="2847" y="13359"/>
                </a:lnTo>
                <a:lnTo>
                  <a:pt x="2969" y="13383"/>
                </a:lnTo>
                <a:lnTo>
                  <a:pt x="3090" y="13383"/>
                </a:lnTo>
                <a:lnTo>
                  <a:pt x="3066" y="13529"/>
                </a:lnTo>
                <a:lnTo>
                  <a:pt x="2847" y="13553"/>
                </a:lnTo>
                <a:lnTo>
                  <a:pt x="2750" y="13602"/>
                </a:lnTo>
                <a:lnTo>
                  <a:pt x="2652" y="13651"/>
                </a:lnTo>
                <a:lnTo>
                  <a:pt x="2628" y="13699"/>
                </a:lnTo>
                <a:lnTo>
                  <a:pt x="2652" y="13724"/>
                </a:lnTo>
                <a:lnTo>
                  <a:pt x="2847" y="13748"/>
                </a:lnTo>
                <a:lnTo>
                  <a:pt x="3042" y="13772"/>
                </a:lnTo>
                <a:lnTo>
                  <a:pt x="3042" y="13870"/>
                </a:lnTo>
                <a:lnTo>
                  <a:pt x="2920" y="13870"/>
                </a:lnTo>
                <a:lnTo>
                  <a:pt x="2774" y="13918"/>
                </a:lnTo>
                <a:lnTo>
                  <a:pt x="2701" y="13943"/>
                </a:lnTo>
                <a:lnTo>
                  <a:pt x="2628" y="13991"/>
                </a:lnTo>
                <a:lnTo>
                  <a:pt x="2628" y="14016"/>
                </a:lnTo>
                <a:lnTo>
                  <a:pt x="2701" y="14064"/>
                </a:lnTo>
                <a:lnTo>
                  <a:pt x="2798" y="14113"/>
                </a:lnTo>
                <a:lnTo>
                  <a:pt x="2896" y="14137"/>
                </a:lnTo>
                <a:lnTo>
                  <a:pt x="3017" y="14137"/>
                </a:lnTo>
                <a:lnTo>
                  <a:pt x="2993" y="14283"/>
                </a:lnTo>
                <a:lnTo>
                  <a:pt x="2871" y="14283"/>
                </a:lnTo>
                <a:lnTo>
                  <a:pt x="2725" y="14308"/>
                </a:lnTo>
                <a:lnTo>
                  <a:pt x="2677" y="14332"/>
                </a:lnTo>
                <a:lnTo>
                  <a:pt x="2604" y="14381"/>
                </a:lnTo>
                <a:lnTo>
                  <a:pt x="2604" y="14405"/>
                </a:lnTo>
                <a:lnTo>
                  <a:pt x="2579" y="14429"/>
                </a:lnTo>
                <a:lnTo>
                  <a:pt x="2604" y="14502"/>
                </a:lnTo>
                <a:lnTo>
                  <a:pt x="2677" y="14551"/>
                </a:lnTo>
                <a:lnTo>
                  <a:pt x="2725" y="14575"/>
                </a:lnTo>
                <a:lnTo>
                  <a:pt x="2871" y="14600"/>
                </a:lnTo>
                <a:lnTo>
                  <a:pt x="2969" y="14600"/>
                </a:lnTo>
                <a:lnTo>
                  <a:pt x="2969" y="14721"/>
                </a:lnTo>
                <a:lnTo>
                  <a:pt x="2969" y="14794"/>
                </a:lnTo>
                <a:lnTo>
                  <a:pt x="2774" y="14819"/>
                </a:lnTo>
                <a:lnTo>
                  <a:pt x="2628" y="14843"/>
                </a:lnTo>
                <a:lnTo>
                  <a:pt x="2555" y="14892"/>
                </a:lnTo>
                <a:lnTo>
                  <a:pt x="2506" y="14940"/>
                </a:lnTo>
                <a:lnTo>
                  <a:pt x="2482" y="14989"/>
                </a:lnTo>
                <a:lnTo>
                  <a:pt x="2506" y="15013"/>
                </a:lnTo>
                <a:lnTo>
                  <a:pt x="2579" y="15038"/>
                </a:lnTo>
                <a:lnTo>
                  <a:pt x="2652" y="15062"/>
                </a:lnTo>
                <a:lnTo>
                  <a:pt x="2823" y="15062"/>
                </a:lnTo>
                <a:lnTo>
                  <a:pt x="2944" y="15038"/>
                </a:lnTo>
                <a:lnTo>
                  <a:pt x="2944" y="15232"/>
                </a:lnTo>
                <a:lnTo>
                  <a:pt x="2871" y="15232"/>
                </a:lnTo>
                <a:lnTo>
                  <a:pt x="2677" y="15257"/>
                </a:lnTo>
                <a:lnTo>
                  <a:pt x="2506" y="15305"/>
                </a:lnTo>
                <a:lnTo>
                  <a:pt x="2506" y="15330"/>
                </a:lnTo>
                <a:lnTo>
                  <a:pt x="2506" y="15354"/>
                </a:lnTo>
                <a:lnTo>
                  <a:pt x="2701" y="15378"/>
                </a:lnTo>
                <a:lnTo>
                  <a:pt x="2920" y="15403"/>
                </a:lnTo>
                <a:lnTo>
                  <a:pt x="2920" y="15622"/>
                </a:lnTo>
                <a:lnTo>
                  <a:pt x="2798" y="15646"/>
                </a:lnTo>
                <a:lnTo>
                  <a:pt x="2652" y="15695"/>
                </a:lnTo>
                <a:lnTo>
                  <a:pt x="2506" y="15768"/>
                </a:lnTo>
                <a:lnTo>
                  <a:pt x="2506" y="15792"/>
                </a:lnTo>
                <a:lnTo>
                  <a:pt x="2506" y="15816"/>
                </a:lnTo>
                <a:lnTo>
                  <a:pt x="2798" y="15841"/>
                </a:lnTo>
                <a:lnTo>
                  <a:pt x="2896" y="15841"/>
                </a:lnTo>
                <a:lnTo>
                  <a:pt x="2896" y="15914"/>
                </a:lnTo>
                <a:lnTo>
                  <a:pt x="2750" y="15938"/>
                </a:lnTo>
                <a:lnTo>
                  <a:pt x="2604" y="15987"/>
                </a:lnTo>
                <a:lnTo>
                  <a:pt x="2482" y="16060"/>
                </a:lnTo>
                <a:lnTo>
                  <a:pt x="2433" y="16108"/>
                </a:lnTo>
                <a:lnTo>
                  <a:pt x="2433" y="16157"/>
                </a:lnTo>
                <a:lnTo>
                  <a:pt x="2433" y="16181"/>
                </a:lnTo>
                <a:lnTo>
                  <a:pt x="2506" y="16230"/>
                </a:lnTo>
                <a:lnTo>
                  <a:pt x="2579" y="16254"/>
                </a:lnTo>
                <a:lnTo>
                  <a:pt x="2725" y="16254"/>
                </a:lnTo>
                <a:lnTo>
                  <a:pt x="2896" y="16230"/>
                </a:lnTo>
                <a:lnTo>
                  <a:pt x="2871" y="16425"/>
                </a:lnTo>
                <a:lnTo>
                  <a:pt x="2628" y="16473"/>
                </a:lnTo>
                <a:lnTo>
                  <a:pt x="2506" y="16498"/>
                </a:lnTo>
                <a:lnTo>
                  <a:pt x="2409" y="16546"/>
                </a:lnTo>
                <a:lnTo>
                  <a:pt x="2409" y="16571"/>
                </a:lnTo>
                <a:lnTo>
                  <a:pt x="2409" y="16595"/>
                </a:lnTo>
                <a:lnTo>
                  <a:pt x="2506" y="16644"/>
                </a:lnTo>
                <a:lnTo>
                  <a:pt x="2628" y="16668"/>
                </a:lnTo>
                <a:lnTo>
                  <a:pt x="2871" y="16692"/>
                </a:lnTo>
                <a:lnTo>
                  <a:pt x="2847" y="16936"/>
                </a:lnTo>
                <a:lnTo>
                  <a:pt x="2701" y="16936"/>
                </a:lnTo>
                <a:lnTo>
                  <a:pt x="2555" y="16960"/>
                </a:lnTo>
                <a:lnTo>
                  <a:pt x="2458" y="16984"/>
                </a:lnTo>
                <a:lnTo>
                  <a:pt x="2409" y="17033"/>
                </a:lnTo>
                <a:lnTo>
                  <a:pt x="2385" y="17057"/>
                </a:lnTo>
                <a:lnTo>
                  <a:pt x="2433" y="17106"/>
                </a:lnTo>
                <a:lnTo>
                  <a:pt x="2482" y="17130"/>
                </a:lnTo>
                <a:lnTo>
                  <a:pt x="2604" y="17155"/>
                </a:lnTo>
                <a:lnTo>
                  <a:pt x="2847" y="17155"/>
                </a:lnTo>
                <a:lnTo>
                  <a:pt x="2823" y="17349"/>
                </a:lnTo>
                <a:lnTo>
                  <a:pt x="2701" y="17398"/>
                </a:lnTo>
                <a:lnTo>
                  <a:pt x="2604" y="17447"/>
                </a:lnTo>
                <a:lnTo>
                  <a:pt x="2506" y="17495"/>
                </a:lnTo>
                <a:lnTo>
                  <a:pt x="2458" y="17568"/>
                </a:lnTo>
                <a:lnTo>
                  <a:pt x="2433" y="17593"/>
                </a:lnTo>
                <a:lnTo>
                  <a:pt x="2458" y="17641"/>
                </a:lnTo>
                <a:lnTo>
                  <a:pt x="2458" y="17666"/>
                </a:lnTo>
                <a:lnTo>
                  <a:pt x="2506" y="17690"/>
                </a:lnTo>
                <a:lnTo>
                  <a:pt x="2652" y="17690"/>
                </a:lnTo>
                <a:lnTo>
                  <a:pt x="2823" y="17641"/>
                </a:lnTo>
                <a:lnTo>
                  <a:pt x="2798" y="17860"/>
                </a:lnTo>
                <a:lnTo>
                  <a:pt x="2628" y="17933"/>
                </a:lnTo>
                <a:lnTo>
                  <a:pt x="2506" y="17958"/>
                </a:lnTo>
                <a:lnTo>
                  <a:pt x="2482" y="17958"/>
                </a:lnTo>
                <a:lnTo>
                  <a:pt x="2458" y="17982"/>
                </a:lnTo>
                <a:lnTo>
                  <a:pt x="2458" y="18006"/>
                </a:lnTo>
                <a:lnTo>
                  <a:pt x="2482" y="18031"/>
                </a:lnTo>
                <a:lnTo>
                  <a:pt x="2628" y="18055"/>
                </a:lnTo>
                <a:lnTo>
                  <a:pt x="2798" y="18055"/>
                </a:lnTo>
                <a:lnTo>
                  <a:pt x="2774" y="18298"/>
                </a:lnTo>
                <a:lnTo>
                  <a:pt x="2725" y="18298"/>
                </a:lnTo>
                <a:lnTo>
                  <a:pt x="2628" y="18323"/>
                </a:lnTo>
                <a:lnTo>
                  <a:pt x="2506" y="18371"/>
                </a:lnTo>
                <a:lnTo>
                  <a:pt x="2482" y="18396"/>
                </a:lnTo>
                <a:lnTo>
                  <a:pt x="2482" y="18420"/>
                </a:lnTo>
                <a:lnTo>
                  <a:pt x="2482" y="18444"/>
                </a:lnTo>
                <a:lnTo>
                  <a:pt x="2506" y="18444"/>
                </a:lnTo>
                <a:lnTo>
                  <a:pt x="2604" y="18493"/>
                </a:lnTo>
                <a:lnTo>
                  <a:pt x="2725" y="18542"/>
                </a:lnTo>
                <a:lnTo>
                  <a:pt x="2750" y="18542"/>
                </a:lnTo>
                <a:lnTo>
                  <a:pt x="2725" y="18688"/>
                </a:lnTo>
                <a:lnTo>
                  <a:pt x="2628" y="18712"/>
                </a:lnTo>
                <a:lnTo>
                  <a:pt x="2506" y="18712"/>
                </a:lnTo>
                <a:lnTo>
                  <a:pt x="2458" y="18736"/>
                </a:lnTo>
                <a:lnTo>
                  <a:pt x="2409" y="18761"/>
                </a:lnTo>
                <a:lnTo>
                  <a:pt x="2385" y="18809"/>
                </a:lnTo>
                <a:lnTo>
                  <a:pt x="2385" y="18858"/>
                </a:lnTo>
                <a:lnTo>
                  <a:pt x="2433" y="18882"/>
                </a:lnTo>
                <a:lnTo>
                  <a:pt x="2482" y="18931"/>
                </a:lnTo>
                <a:lnTo>
                  <a:pt x="2604" y="18955"/>
                </a:lnTo>
                <a:lnTo>
                  <a:pt x="2701" y="18955"/>
                </a:lnTo>
                <a:lnTo>
                  <a:pt x="2677" y="19053"/>
                </a:lnTo>
                <a:lnTo>
                  <a:pt x="2604" y="19077"/>
                </a:lnTo>
                <a:lnTo>
                  <a:pt x="2555" y="19101"/>
                </a:lnTo>
                <a:lnTo>
                  <a:pt x="2433" y="19174"/>
                </a:lnTo>
                <a:lnTo>
                  <a:pt x="2433" y="19199"/>
                </a:lnTo>
                <a:lnTo>
                  <a:pt x="2433" y="19223"/>
                </a:lnTo>
                <a:lnTo>
                  <a:pt x="2531" y="19272"/>
                </a:lnTo>
                <a:lnTo>
                  <a:pt x="2628" y="19320"/>
                </a:lnTo>
                <a:lnTo>
                  <a:pt x="2604" y="19466"/>
                </a:lnTo>
                <a:lnTo>
                  <a:pt x="2458" y="19466"/>
                </a:lnTo>
                <a:lnTo>
                  <a:pt x="2360" y="19515"/>
                </a:lnTo>
                <a:lnTo>
                  <a:pt x="2336" y="19564"/>
                </a:lnTo>
                <a:lnTo>
                  <a:pt x="2360" y="19612"/>
                </a:lnTo>
                <a:lnTo>
                  <a:pt x="2385" y="19661"/>
                </a:lnTo>
                <a:lnTo>
                  <a:pt x="2433" y="19685"/>
                </a:lnTo>
                <a:lnTo>
                  <a:pt x="2531" y="19734"/>
                </a:lnTo>
                <a:lnTo>
                  <a:pt x="2458" y="19928"/>
                </a:lnTo>
                <a:lnTo>
                  <a:pt x="2312" y="20001"/>
                </a:lnTo>
                <a:lnTo>
                  <a:pt x="2166" y="20099"/>
                </a:lnTo>
                <a:lnTo>
                  <a:pt x="2020" y="20196"/>
                </a:lnTo>
                <a:lnTo>
                  <a:pt x="1874" y="20269"/>
                </a:lnTo>
                <a:lnTo>
                  <a:pt x="1728" y="20318"/>
                </a:lnTo>
                <a:lnTo>
                  <a:pt x="1582" y="20342"/>
                </a:lnTo>
                <a:lnTo>
                  <a:pt x="1436" y="20366"/>
                </a:lnTo>
                <a:lnTo>
                  <a:pt x="1265" y="20366"/>
                </a:lnTo>
                <a:lnTo>
                  <a:pt x="1411" y="20220"/>
                </a:lnTo>
                <a:lnTo>
                  <a:pt x="1557" y="20074"/>
                </a:lnTo>
                <a:lnTo>
                  <a:pt x="1679" y="19953"/>
                </a:lnTo>
                <a:lnTo>
                  <a:pt x="1825" y="19807"/>
                </a:lnTo>
                <a:lnTo>
                  <a:pt x="1849" y="19783"/>
                </a:lnTo>
                <a:lnTo>
                  <a:pt x="1922" y="19758"/>
                </a:lnTo>
                <a:lnTo>
                  <a:pt x="1995" y="19710"/>
                </a:lnTo>
                <a:lnTo>
                  <a:pt x="2020" y="19637"/>
                </a:lnTo>
                <a:lnTo>
                  <a:pt x="2044" y="19539"/>
                </a:lnTo>
                <a:lnTo>
                  <a:pt x="2020" y="18785"/>
                </a:lnTo>
                <a:lnTo>
                  <a:pt x="1971" y="18055"/>
                </a:lnTo>
                <a:lnTo>
                  <a:pt x="1825" y="16571"/>
                </a:lnTo>
                <a:lnTo>
                  <a:pt x="1752" y="15792"/>
                </a:lnTo>
                <a:lnTo>
                  <a:pt x="1703" y="15013"/>
                </a:lnTo>
                <a:lnTo>
                  <a:pt x="1679" y="13456"/>
                </a:lnTo>
                <a:lnTo>
                  <a:pt x="1655" y="12702"/>
                </a:lnTo>
                <a:lnTo>
                  <a:pt x="1679" y="11947"/>
                </a:lnTo>
                <a:lnTo>
                  <a:pt x="1703" y="11583"/>
                </a:lnTo>
                <a:lnTo>
                  <a:pt x="1752" y="11218"/>
                </a:lnTo>
                <a:lnTo>
                  <a:pt x="1825" y="10853"/>
                </a:lnTo>
                <a:lnTo>
                  <a:pt x="1922" y="10488"/>
                </a:lnTo>
                <a:lnTo>
                  <a:pt x="2044" y="10171"/>
                </a:lnTo>
                <a:lnTo>
                  <a:pt x="2166" y="9855"/>
                </a:lnTo>
                <a:lnTo>
                  <a:pt x="2287" y="9539"/>
                </a:lnTo>
                <a:lnTo>
                  <a:pt x="2360" y="9198"/>
                </a:lnTo>
                <a:lnTo>
                  <a:pt x="2385" y="8906"/>
                </a:lnTo>
                <a:lnTo>
                  <a:pt x="2385" y="8590"/>
                </a:lnTo>
                <a:lnTo>
                  <a:pt x="2385" y="8006"/>
                </a:lnTo>
                <a:lnTo>
                  <a:pt x="2458" y="7957"/>
                </a:lnTo>
                <a:lnTo>
                  <a:pt x="2482" y="7908"/>
                </a:lnTo>
                <a:lnTo>
                  <a:pt x="2506" y="7835"/>
                </a:lnTo>
                <a:lnTo>
                  <a:pt x="2506" y="7762"/>
                </a:lnTo>
                <a:lnTo>
                  <a:pt x="2506" y="7689"/>
                </a:lnTo>
                <a:lnTo>
                  <a:pt x="2458" y="7641"/>
                </a:lnTo>
                <a:lnTo>
                  <a:pt x="2385" y="7592"/>
                </a:lnTo>
                <a:lnTo>
                  <a:pt x="2312" y="7568"/>
                </a:lnTo>
                <a:lnTo>
                  <a:pt x="2214" y="7543"/>
                </a:lnTo>
                <a:lnTo>
                  <a:pt x="2141" y="7519"/>
                </a:lnTo>
                <a:lnTo>
                  <a:pt x="2093" y="7446"/>
                </a:lnTo>
                <a:lnTo>
                  <a:pt x="2044" y="7373"/>
                </a:lnTo>
                <a:lnTo>
                  <a:pt x="1947" y="7227"/>
                </a:lnTo>
                <a:lnTo>
                  <a:pt x="1898" y="7057"/>
                </a:lnTo>
                <a:lnTo>
                  <a:pt x="1874" y="6886"/>
                </a:lnTo>
                <a:lnTo>
                  <a:pt x="1874" y="6716"/>
                </a:lnTo>
                <a:lnTo>
                  <a:pt x="1898" y="6643"/>
                </a:lnTo>
                <a:lnTo>
                  <a:pt x="1971" y="6570"/>
                </a:lnTo>
                <a:lnTo>
                  <a:pt x="2093" y="6473"/>
                </a:lnTo>
                <a:lnTo>
                  <a:pt x="2117" y="6400"/>
                </a:lnTo>
                <a:lnTo>
                  <a:pt x="2117" y="6327"/>
                </a:lnTo>
                <a:lnTo>
                  <a:pt x="2093" y="6254"/>
                </a:lnTo>
                <a:lnTo>
                  <a:pt x="2020" y="6205"/>
                </a:lnTo>
                <a:lnTo>
                  <a:pt x="1947" y="6181"/>
                </a:lnTo>
                <a:lnTo>
                  <a:pt x="1849" y="6181"/>
                </a:lnTo>
                <a:lnTo>
                  <a:pt x="1801" y="6205"/>
                </a:lnTo>
                <a:lnTo>
                  <a:pt x="1728" y="6229"/>
                </a:lnTo>
                <a:lnTo>
                  <a:pt x="1630" y="6327"/>
                </a:lnTo>
                <a:lnTo>
                  <a:pt x="1557" y="6473"/>
                </a:lnTo>
                <a:lnTo>
                  <a:pt x="1484" y="6619"/>
                </a:lnTo>
                <a:lnTo>
                  <a:pt x="1460" y="6789"/>
                </a:lnTo>
                <a:lnTo>
                  <a:pt x="1460" y="6935"/>
                </a:lnTo>
                <a:lnTo>
                  <a:pt x="1460" y="7081"/>
                </a:lnTo>
                <a:lnTo>
                  <a:pt x="1533" y="7300"/>
                </a:lnTo>
                <a:lnTo>
                  <a:pt x="1630" y="7543"/>
                </a:lnTo>
                <a:lnTo>
                  <a:pt x="1606" y="7568"/>
                </a:lnTo>
                <a:lnTo>
                  <a:pt x="1533" y="7519"/>
                </a:lnTo>
                <a:lnTo>
                  <a:pt x="1411" y="7470"/>
                </a:lnTo>
                <a:lnTo>
                  <a:pt x="1363" y="7446"/>
                </a:lnTo>
                <a:lnTo>
                  <a:pt x="1290" y="7446"/>
                </a:lnTo>
                <a:lnTo>
                  <a:pt x="1265" y="7470"/>
                </a:lnTo>
                <a:lnTo>
                  <a:pt x="1241" y="7495"/>
                </a:lnTo>
                <a:lnTo>
                  <a:pt x="1241" y="7568"/>
                </a:lnTo>
                <a:lnTo>
                  <a:pt x="1290" y="7616"/>
                </a:lnTo>
                <a:lnTo>
                  <a:pt x="1363" y="7689"/>
                </a:lnTo>
                <a:lnTo>
                  <a:pt x="1460" y="7787"/>
                </a:lnTo>
                <a:lnTo>
                  <a:pt x="1436" y="7860"/>
                </a:lnTo>
                <a:lnTo>
                  <a:pt x="1314" y="7811"/>
                </a:lnTo>
                <a:lnTo>
                  <a:pt x="1192" y="7762"/>
                </a:lnTo>
                <a:lnTo>
                  <a:pt x="1071" y="7738"/>
                </a:lnTo>
                <a:lnTo>
                  <a:pt x="1022" y="7762"/>
                </a:lnTo>
                <a:lnTo>
                  <a:pt x="998" y="7811"/>
                </a:lnTo>
                <a:lnTo>
                  <a:pt x="1022" y="7835"/>
                </a:lnTo>
                <a:lnTo>
                  <a:pt x="1071" y="7908"/>
                </a:lnTo>
                <a:lnTo>
                  <a:pt x="1144" y="7981"/>
                </a:lnTo>
                <a:lnTo>
                  <a:pt x="1314" y="8103"/>
                </a:lnTo>
                <a:lnTo>
                  <a:pt x="1265" y="8249"/>
                </a:lnTo>
                <a:lnTo>
                  <a:pt x="1168" y="8225"/>
                </a:lnTo>
                <a:lnTo>
                  <a:pt x="1095" y="8200"/>
                </a:lnTo>
                <a:lnTo>
                  <a:pt x="998" y="8225"/>
                </a:lnTo>
                <a:lnTo>
                  <a:pt x="949" y="8249"/>
                </a:lnTo>
                <a:lnTo>
                  <a:pt x="949" y="8273"/>
                </a:lnTo>
                <a:lnTo>
                  <a:pt x="949" y="8322"/>
                </a:lnTo>
                <a:lnTo>
                  <a:pt x="1022" y="8371"/>
                </a:lnTo>
                <a:lnTo>
                  <a:pt x="1095" y="8419"/>
                </a:lnTo>
                <a:lnTo>
                  <a:pt x="1192" y="8444"/>
                </a:lnTo>
                <a:lnTo>
                  <a:pt x="1168" y="8468"/>
                </a:lnTo>
                <a:lnTo>
                  <a:pt x="973" y="8468"/>
                </a:lnTo>
                <a:lnTo>
                  <a:pt x="900" y="8492"/>
                </a:lnTo>
                <a:lnTo>
                  <a:pt x="852" y="8541"/>
                </a:lnTo>
                <a:lnTo>
                  <a:pt x="827" y="8565"/>
                </a:lnTo>
                <a:lnTo>
                  <a:pt x="803" y="8614"/>
                </a:lnTo>
                <a:lnTo>
                  <a:pt x="827" y="8663"/>
                </a:lnTo>
                <a:lnTo>
                  <a:pt x="852" y="8711"/>
                </a:lnTo>
                <a:lnTo>
                  <a:pt x="949" y="8760"/>
                </a:lnTo>
                <a:lnTo>
                  <a:pt x="1071" y="8784"/>
                </a:lnTo>
                <a:lnTo>
                  <a:pt x="1095" y="8784"/>
                </a:lnTo>
                <a:lnTo>
                  <a:pt x="1046" y="8979"/>
                </a:lnTo>
                <a:lnTo>
                  <a:pt x="803" y="8979"/>
                </a:lnTo>
                <a:lnTo>
                  <a:pt x="779" y="9028"/>
                </a:lnTo>
                <a:lnTo>
                  <a:pt x="779" y="9052"/>
                </a:lnTo>
                <a:lnTo>
                  <a:pt x="779" y="9101"/>
                </a:lnTo>
                <a:lnTo>
                  <a:pt x="827" y="9149"/>
                </a:lnTo>
                <a:lnTo>
                  <a:pt x="876" y="9174"/>
                </a:lnTo>
                <a:lnTo>
                  <a:pt x="973" y="9198"/>
                </a:lnTo>
                <a:lnTo>
                  <a:pt x="998" y="9222"/>
                </a:lnTo>
                <a:lnTo>
                  <a:pt x="998" y="9368"/>
                </a:lnTo>
                <a:lnTo>
                  <a:pt x="852" y="9368"/>
                </a:lnTo>
                <a:lnTo>
                  <a:pt x="803" y="9393"/>
                </a:lnTo>
                <a:lnTo>
                  <a:pt x="754" y="9417"/>
                </a:lnTo>
                <a:lnTo>
                  <a:pt x="730" y="9490"/>
                </a:lnTo>
                <a:lnTo>
                  <a:pt x="730" y="9539"/>
                </a:lnTo>
                <a:lnTo>
                  <a:pt x="730" y="9563"/>
                </a:lnTo>
                <a:lnTo>
                  <a:pt x="779" y="9612"/>
                </a:lnTo>
                <a:lnTo>
                  <a:pt x="827" y="9636"/>
                </a:lnTo>
                <a:lnTo>
                  <a:pt x="949" y="9660"/>
                </a:lnTo>
                <a:lnTo>
                  <a:pt x="949" y="9806"/>
                </a:lnTo>
                <a:lnTo>
                  <a:pt x="876" y="9806"/>
                </a:lnTo>
                <a:lnTo>
                  <a:pt x="803" y="9831"/>
                </a:lnTo>
                <a:lnTo>
                  <a:pt x="730" y="9879"/>
                </a:lnTo>
                <a:lnTo>
                  <a:pt x="681" y="9904"/>
                </a:lnTo>
                <a:lnTo>
                  <a:pt x="681" y="9952"/>
                </a:lnTo>
                <a:lnTo>
                  <a:pt x="681" y="10001"/>
                </a:lnTo>
                <a:lnTo>
                  <a:pt x="730" y="10050"/>
                </a:lnTo>
                <a:lnTo>
                  <a:pt x="827" y="10074"/>
                </a:lnTo>
                <a:lnTo>
                  <a:pt x="949" y="10074"/>
                </a:lnTo>
                <a:lnTo>
                  <a:pt x="949" y="10123"/>
                </a:lnTo>
                <a:lnTo>
                  <a:pt x="852" y="10147"/>
                </a:lnTo>
                <a:lnTo>
                  <a:pt x="803" y="10196"/>
                </a:lnTo>
                <a:lnTo>
                  <a:pt x="754" y="10244"/>
                </a:lnTo>
                <a:lnTo>
                  <a:pt x="754" y="10269"/>
                </a:lnTo>
                <a:lnTo>
                  <a:pt x="779" y="10293"/>
                </a:lnTo>
                <a:lnTo>
                  <a:pt x="876" y="10342"/>
                </a:lnTo>
                <a:lnTo>
                  <a:pt x="949" y="10342"/>
                </a:lnTo>
                <a:lnTo>
                  <a:pt x="973" y="10390"/>
                </a:lnTo>
                <a:lnTo>
                  <a:pt x="973" y="10463"/>
                </a:lnTo>
                <a:lnTo>
                  <a:pt x="925" y="10512"/>
                </a:lnTo>
                <a:lnTo>
                  <a:pt x="876" y="10585"/>
                </a:lnTo>
                <a:lnTo>
                  <a:pt x="852" y="10658"/>
                </a:lnTo>
                <a:lnTo>
                  <a:pt x="876" y="10755"/>
                </a:lnTo>
                <a:lnTo>
                  <a:pt x="925" y="10853"/>
                </a:lnTo>
                <a:lnTo>
                  <a:pt x="949" y="10999"/>
                </a:lnTo>
                <a:lnTo>
                  <a:pt x="973" y="11266"/>
                </a:lnTo>
                <a:lnTo>
                  <a:pt x="925" y="11534"/>
                </a:lnTo>
                <a:lnTo>
                  <a:pt x="876" y="11656"/>
                </a:lnTo>
                <a:lnTo>
                  <a:pt x="827" y="11753"/>
                </a:lnTo>
                <a:lnTo>
                  <a:pt x="803" y="11801"/>
                </a:lnTo>
                <a:lnTo>
                  <a:pt x="754" y="11801"/>
                </a:lnTo>
                <a:lnTo>
                  <a:pt x="657" y="11729"/>
                </a:lnTo>
                <a:lnTo>
                  <a:pt x="560" y="11656"/>
                </a:lnTo>
                <a:lnTo>
                  <a:pt x="511" y="11583"/>
                </a:lnTo>
                <a:lnTo>
                  <a:pt x="462" y="11461"/>
                </a:lnTo>
                <a:lnTo>
                  <a:pt x="462" y="11339"/>
                </a:lnTo>
                <a:lnTo>
                  <a:pt x="487" y="11096"/>
                </a:lnTo>
                <a:lnTo>
                  <a:pt x="535" y="11047"/>
                </a:lnTo>
                <a:lnTo>
                  <a:pt x="560" y="10974"/>
                </a:lnTo>
                <a:lnTo>
                  <a:pt x="584" y="10926"/>
                </a:lnTo>
                <a:lnTo>
                  <a:pt x="584" y="10828"/>
                </a:lnTo>
                <a:lnTo>
                  <a:pt x="511" y="10342"/>
                </a:lnTo>
                <a:lnTo>
                  <a:pt x="462" y="9831"/>
                </a:lnTo>
                <a:lnTo>
                  <a:pt x="462" y="9320"/>
                </a:lnTo>
                <a:lnTo>
                  <a:pt x="511" y="8809"/>
                </a:lnTo>
                <a:lnTo>
                  <a:pt x="584" y="8298"/>
                </a:lnTo>
                <a:lnTo>
                  <a:pt x="681" y="7787"/>
                </a:lnTo>
                <a:lnTo>
                  <a:pt x="803" y="7300"/>
                </a:lnTo>
                <a:lnTo>
                  <a:pt x="949" y="6813"/>
                </a:lnTo>
                <a:lnTo>
                  <a:pt x="1119" y="6400"/>
                </a:lnTo>
                <a:lnTo>
                  <a:pt x="1314" y="6010"/>
                </a:lnTo>
                <a:lnTo>
                  <a:pt x="1557" y="5621"/>
                </a:lnTo>
                <a:lnTo>
                  <a:pt x="1703" y="5451"/>
                </a:lnTo>
                <a:lnTo>
                  <a:pt x="1849" y="5280"/>
                </a:lnTo>
                <a:lnTo>
                  <a:pt x="2044" y="5134"/>
                </a:lnTo>
                <a:lnTo>
                  <a:pt x="2214" y="4988"/>
                </a:lnTo>
                <a:lnTo>
                  <a:pt x="2409" y="4891"/>
                </a:lnTo>
                <a:lnTo>
                  <a:pt x="2628" y="4794"/>
                </a:lnTo>
                <a:lnTo>
                  <a:pt x="2823" y="4745"/>
                </a:lnTo>
                <a:lnTo>
                  <a:pt x="3066" y="4696"/>
                </a:lnTo>
                <a:lnTo>
                  <a:pt x="3528" y="4623"/>
                </a:lnTo>
                <a:close/>
                <a:moveTo>
                  <a:pt x="3893" y="0"/>
                </a:moveTo>
                <a:lnTo>
                  <a:pt x="3699" y="73"/>
                </a:lnTo>
                <a:lnTo>
                  <a:pt x="3382" y="73"/>
                </a:lnTo>
                <a:lnTo>
                  <a:pt x="3212" y="122"/>
                </a:lnTo>
                <a:lnTo>
                  <a:pt x="3066" y="195"/>
                </a:lnTo>
                <a:lnTo>
                  <a:pt x="2896" y="268"/>
                </a:lnTo>
                <a:lnTo>
                  <a:pt x="2774" y="365"/>
                </a:lnTo>
                <a:lnTo>
                  <a:pt x="2628" y="487"/>
                </a:lnTo>
                <a:lnTo>
                  <a:pt x="2506" y="609"/>
                </a:lnTo>
                <a:lnTo>
                  <a:pt x="2287" y="901"/>
                </a:lnTo>
                <a:lnTo>
                  <a:pt x="2093" y="1217"/>
                </a:lnTo>
                <a:lnTo>
                  <a:pt x="1947" y="1533"/>
                </a:lnTo>
                <a:lnTo>
                  <a:pt x="1874" y="1850"/>
                </a:lnTo>
                <a:lnTo>
                  <a:pt x="1849" y="2044"/>
                </a:lnTo>
                <a:lnTo>
                  <a:pt x="1849" y="2215"/>
                </a:lnTo>
                <a:lnTo>
                  <a:pt x="1874" y="2409"/>
                </a:lnTo>
                <a:lnTo>
                  <a:pt x="1898" y="2580"/>
                </a:lnTo>
                <a:lnTo>
                  <a:pt x="1947" y="2750"/>
                </a:lnTo>
                <a:lnTo>
                  <a:pt x="2020" y="2896"/>
                </a:lnTo>
                <a:lnTo>
                  <a:pt x="2093" y="3066"/>
                </a:lnTo>
                <a:lnTo>
                  <a:pt x="2214" y="3212"/>
                </a:lnTo>
                <a:lnTo>
                  <a:pt x="2312" y="3358"/>
                </a:lnTo>
                <a:lnTo>
                  <a:pt x="2433" y="3480"/>
                </a:lnTo>
                <a:lnTo>
                  <a:pt x="2579" y="3577"/>
                </a:lnTo>
                <a:lnTo>
                  <a:pt x="2725" y="3699"/>
                </a:lnTo>
                <a:lnTo>
                  <a:pt x="2871" y="3772"/>
                </a:lnTo>
                <a:lnTo>
                  <a:pt x="3042" y="3845"/>
                </a:lnTo>
                <a:lnTo>
                  <a:pt x="3212" y="3918"/>
                </a:lnTo>
                <a:lnTo>
                  <a:pt x="3407" y="3966"/>
                </a:lnTo>
                <a:lnTo>
                  <a:pt x="3553" y="3966"/>
                </a:lnTo>
                <a:lnTo>
                  <a:pt x="3528" y="4039"/>
                </a:lnTo>
                <a:lnTo>
                  <a:pt x="3504" y="4234"/>
                </a:lnTo>
                <a:lnTo>
                  <a:pt x="3431" y="4234"/>
                </a:lnTo>
                <a:lnTo>
                  <a:pt x="3188" y="4210"/>
                </a:lnTo>
                <a:lnTo>
                  <a:pt x="2944" y="4210"/>
                </a:lnTo>
                <a:lnTo>
                  <a:pt x="2725" y="4258"/>
                </a:lnTo>
                <a:lnTo>
                  <a:pt x="2506" y="4331"/>
                </a:lnTo>
                <a:lnTo>
                  <a:pt x="2287" y="4404"/>
                </a:lnTo>
                <a:lnTo>
                  <a:pt x="2093" y="4526"/>
                </a:lnTo>
                <a:lnTo>
                  <a:pt x="1898" y="4648"/>
                </a:lnTo>
                <a:lnTo>
                  <a:pt x="1728" y="4794"/>
                </a:lnTo>
                <a:lnTo>
                  <a:pt x="1557" y="4964"/>
                </a:lnTo>
                <a:lnTo>
                  <a:pt x="1387" y="5134"/>
                </a:lnTo>
                <a:lnTo>
                  <a:pt x="1095" y="5499"/>
                </a:lnTo>
                <a:lnTo>
                  <a:pt x="852" y="5913"/>
                </a:lnTo>
                <a:lnTo>
                  <a:pt x="633" y="6327"/>
                </a:lnTo>
                <a:lnTo>
                  <a:pt x="438" y="6862"/>
                </a:lnTo>
                <a:lnTo>
                  <a:pt x="268" y="7446"/>
                </a:lnTo>
                <a:lnTo>
                  <a:pt x="122" y="8006"/>
                </a:lnTo>
                <a:lnTo>
                  <a:pt x="49" y="8614"/>
                </a:lnTo>
                <a:lnTo>
                  <a:pt x="0" y="9198"/>
                </a:lnTo>
                <a:lnTo>
                  <a:pt x="0" y="9806"/>
                </a:lnTo>
                <a:lnTo>
                  <a:pt x="49" y="10390"/>
                </a:lnTo>
                <a:lnTo>
                  <a:pt x="122" y="10974"/>
                </a:lnTo>
                <a:lnTo>
                  <a:pt x="146" y="10974"/>
                </a:lnTo>
                <a:lnTo>
                  <a:pt x="97" y="11193"/>
                </a:lnTo>
                <a:lnTo>
                  <a:pt x="73" y="11412"/>
                </a:lnTo>
                <a:lnTo>
                  <a:pt x="97" y="11631"/>
                </a:lnTo>
                <a:lnTo>
                  <a:pt x="170" y="11777"/>
                </a:lnTo>
                <a:lnTo>
                  <a:pt x="219" y="11899"/>
                </a:lnTo>
                <a:lnTo>
                  <a:pt x="316" y="11972"/>
                </a:lnTo>
                <a:lnTo>
                  <a:pt x="414" y="12069"/>
                </a:lnTo>
                <a:lnTo>
                  <a:pt x="511" y="12142"/>
                </a:lnTo>
                <a:lnTo>
                  <a:pt x="633" y="12191"/>
                </a:lnTo>
                <a:lnTo>
                  <a:pt x="754" y="12215"/>
                </a:lnTo>
                <a:lnTo>
                  <a:pt x="876" y="12215"/>
                </a:lnTo>
                <a:lnTo>
                  <a:pt x="998" y="12166"/>
                </a:lnTo>
                <a:lnTo>
                  <a:pt x="1144" y="12069"/>
                </a:lnTo>
                <a:lnTo>
                  <a:pt x="1241" y="11923"/>
                </a:lnTo>
                <a:lnTo>
                  <a:pt x="1217" y="12604"/>
                </a:lnTo>
                <a:lnTo>
                  <a:pt x="1217" y="13261"/>
                </a:lnTo>
                <a:lnTo>
                  <a:pt x="1217" y="14040"/>
                </a:lnTo>
                <a:lnTo>
                  <a:pt x="1241" y="14819"/>
                </a:lnTo>
                <a:lnTo>
                  <a:pt x="1265" y="15597"/>
                </a:lnTo>
                <a:lnTo>
                  <a:pt x="1314" y="16376"/>
                </a:lnTo>
                <a:lnTo>
                  <a:pt x="1460" y="17958"/>
                </a:lnTo>
                <a:lnTo>
                  <a:pt x="1509" y="18736"/>
                </a:lnTo>
                <a:lnTo>
                  <a:pt x="1509" y="19515"/>
                </a:lnTo>
                <a:lnTo>
                  <a:pt x="1265" y="19685"/>
                </a:lnTo>
                <a:lnTo>
                  <a:pt x="1022" y="19904"/>
                </a:lnTo>
                <a:lnTo>
                  <a:pt x="827" y="20147"/>
                </a:lnTo>
                <a:lnTo>
                  <a:pt x="730" y="20269"/>
                </a:lnTo>
                <a:lnTo>
                  <a:pt x="681" y="20415"/>
                </a:lnTo>
                <a:lnTo>
                  <a:pt x="633" y="20512"/>
                </a:lnTo>
                <a:lnTo>
                  <a:pt x="657" y="20634"/>
                </a:lnTo>
                <a:lnTo>
                  <a:pt x="706" y="20707"/>
                </a:lnTo>
                <a:lnTo>
                  <a:pt x="803" y="20756"/>
                </a:lnTo>
                <a:lnTo>
                  <a:pt x="1119" y="20829"/>
                </a:lnTo>
                <a:lnTo>
                  <a:pt x="1411" y="20829"/>
                </a:lnTo>
                <a:lnTo>
                  <a:pt x="1703" y="20804"/>
                </a:lnTo>
                <a:lnTo>
                  <a:pt x="1995" y="20731"/>
                </a:lnTo>
                <a:lnTo>
                  <a:pt x="2214" y="20634"/>
                </a:lnTo>
                <a:lnTo>
                  <a:pt x="2458" y="20512"/>
                </a:lnTo>
                <a:lnTo>
                  <a:pt x="2555" y="20439"/>
                </a:lnTo>
                <a:lnTo>
                  <a:pt x="2652" y="20366"/>
                </a:lnTo>
                <a:lnTo>
                  <a:pt x="2750" y="20269"/>
                </a:lnTo>
                <a:lnTo>
                  <a:pt x="2798" y="20172"/>
                </a:lnTo>
                <a:lnTo>
                  <a:pt x="2847" y="20123"/>
                </a:lnTo>
                <a:lnTo>
                  <a:pt x="2871" y="20074"/>
                </a:lnTo>
                <a:lnTo>
                  <a:pt x="2969" y="19783"/>
                </a:lnTo>
                <a:lnTo>
                  <a:pt x="3042" y="19466"/>
                </a:lnTo>
                <a:lnTo>
                  <a:pt x="3090" y="19150"/>
                </a:lnTo>
                <a:lnTo>
                  <a:pt x="3139" y="18809"/>
                </a:lnTo>
                <a:lnTo>
                  <a:pt x="3188" y="18152"/>
                </a:lnTo>
                <a:lnTo>
                  <a:pt x="3236" y="17520"/>
                </a:lnTo>
                <a:lnTo>
                  <a:pt x="3285" y="16425"/>
                </a:lnTo>
                <a:lnTo>
                  <a:pt x="3334" y="15330"/>
                </a:lnTo>
                <a:lnTo>
                  <a:pt x="3407" y="14502"/>
                </a:lnTo>
                <a:lnTo>
                  <a:pt x="3480" y="13651"/>
                </a:lnTo>
                <a:lnTo>
                  <a:pt x="3528" y="13164"/>
                </a:lnTo>
                <a:lnTo>
                  <a:pt x="3601" y="12872"/>
                </a:lnTo>
                <a:lnTo>
                  <a:pt x="3650" y="12750"/>
                </a:lnTo>
                <a:lnTo>
                  <a:pt x="3699" y="12629"/>
                </a:lnTo>
                <a:lnTo>
                  <a:pt x="3747" y="12750"/>
                </a:lnTo>
                <a:lnTo>
                  <a:pt x="3796" y="12872"/>
                </a:lnTo>
                <a:lnTo>
                  <a:pt x="3845" y="13164"/>
                </a:lnTo>
                <a:lnTo>
                  <a:pt x="3918" y="13651"/>
                </a:lnTo>
                <a:lnTo>
                  <a:pt x="3991" y="14502"/>
                </a:lnTo>
                <a:lnTo>
                  <a:pt x="4064" y="15330"/>
                </a:lnTo>
                <a:lnTo>
                  <a:pt x="4112" y="16425"/>
                </a:lnTo>
                <a:lnTo>
                  <a:pt x="4161" y="17520"/>
                </a:lnTo>
                <a:lnTo>
                  <a:pt x="4210" y="18152"/>
                </a:lnTo>
                <a:lnTo>
                  <a:pt x="4258" y="18809"/>
                </a:lnTo>
                <a:lnTo>
                  <a:pt x="4307" y="19150"/>
                </a:lnTo>
                <a:lnTo>
                  <a:pt x="4356" y="19466"/>
                </a:lnTo>
                <a:lnTo>
                  <a:pt x="4429" y="19783"/>
                </a:lnTo>
                <a:lnTo>
                  <a:pt x="4526" y="20074"/>
                </a:lnTo>
                <a:lnTo>
                  <a:pt x="4550" y="20123"/>
                </a:lnTo>
                <a:lnTo>
                  <a:pt x="4599" y="20172"/>
                </a:lnTo>
                <a:lnTo>
                  <a:pt x="4648" y="20269"/>
                </a:lnTo>
                <a:lnTo>
                  <a:pt x="4745" y="20366"/>
                </a:lnTo>
                <a:lnTo>
                  <a:pt x="4842" y="20439"/>
                </a:lnTo>
                <a:lnTo>
                  <a:pt x="4940" y="20512"/>
                </a:lnTo>
                <a:lnTo>
                  <a:pt x="5183" y="20634"/>
                </a:lnTo>
                <a:lnTo>
                  <a:pt x="5402" y="20731"/>
                </a:lnTo>
                <a:lnTo>
                  <a:pt x="5694" y="20804"/>
                </a:lnTo>
                <a:lnTo>
                  <a:pt x="5986" y="20829"/>
                </a:lnTo>
                <a:lnTo>
                  <a:pt x="6278" y="20829"/>
                </a:lnTo>
                <a:lnTo>
                  <a:pt x="6594" y="20756"/>
                </a:lnTo>
                <a:lnTo>
                  <a:pt x="6691" y="20707"/>
                </a:lnTo>
                <a:lnTo>
                  <a:pt x="6740" y="20634"/>
                </a:lnTo>
                <a:lnTo>
                  <a:pt x="6740" y="20512"/>
                </a:lnTo>
                <a:lnTo>
                  <a:pt x="6716" y="20415"/>
                </a:lnTo>
                <a:lnTo>
                  <a:pt x="6667" y="20269"/>
                </a:lnTo>
                <a:lnTo>
                  <a:pt x="6570" y="20147"/>
                </a:lnTo>
                <a:lnTo>
                  <a:pt x="6375" y="19904"/>
                </a:lnTo>
                <a:lnTo>
                  <a:pt x="6132" y="19685"/>
                </a:lnTo>
                <a:lnTo>
                  <a:pt x="5864" y="19515"/>
                </a:lnTo>
                <a:lnTo>
                  <a:pt x="5889" y="18736"/>
                </a:lnTo>
                <a:lnTo>
                  <a:pt x="5937" y="17958"/>
                </a:lnTo>
                <a:lnTo>
                  <a:pt x="6059" y="16376"/>
                </a:lnTo>
                <a:lnTo>
                  <a:pt x="6132" y="15597"/>
                </a:lnTo>
                <a:lnTo>
                  <a:pt x="6156" y="14819"/>
                </a:lnTo>
                <a:lnTo>
                  <a:pt x="6180" y="14040"/>
                </a:lnTo>
                <a:lnTo>
                  <a:pt x="6180" y="13261"/>
                </a:lnTo>
                <a:lnTo>
                  <a:pt x="6180" y="12604"/>
                </a:lnTo>
                <a:lnTo>
                  <a:pt x="6156" y="11923"/>
                </a:lnTo>
                <a:lnTo>
                  <a:pt x="6253" y="12069"/>
                </a:lnTo>
                <a:lnTo>
                  <a:pt x="6399" y="12166"/>
                </a:lnTo>
                <a:lnTo>
                  <a:pt x="6521" y="12215"/>
                </a:lnTo>
                <a:lnTo>
                  <a:pt x="6643" y="12215"/>
                </a:lnTo>
                <a:lnTo>
                  <a:pt x="6764" y="12191"/>
                </a:lnTo>
                <a:lnTo>
                  <a:pt x="6886" y="12142"/>
                </a:lnTo>
                <a:lnTo>
                  <a:pt x="6983" y="12069"/>
                </a:lnTo>
                <a:lnTo>
                  <a:pt x="7081" y="11972"/>
                </a:lnTo>
                <a:lnTo>
                  <a:pt x="7178" y="11899"/>
                </a:lnTo>
                <a:lnTo>
                  <a:pt x="7227" y="11777"/>
                </a:lnTo>
                <a:lnTo>
                  <a:pt x="7300" y="11631"/>
                </a:lnTo>
                <a:lnTo>
                  <a:pt x="7324" y="11412"/>
                </a:lnTo>
                <a:lnTo>
                  <a:pt x="7300" y="11193"/>
                </a:lnTo>
                <a:lnTo>
                  <a:pt x="7251" y="10974"/>
                </a:lnTo>
                <a:lnTo>
                  <a:pt x="7275" y="10974"/>
                </a:lnTo>
                <a:lnTo>
                  <a:pt x="7348" y="10390"/>
                </a:lnTo>
                <a:lnTo>
                  <a:pt x="7397" y="9806"/>
                </a:lnTo>
                <a:lnTo>
                  <a:pt x="7397" y="9198"/>
                </a:lnTo>
                <a:lnTo>
                  <a:pt x="7348" y="8614"/>
                </a:lnTo>
                <a:lnTo>
                  <a:pt x="7251" y="8006"/>
                </a:lnTo>
                <a:lnTo>
                  <a:pt x="7129" y="7446"/>
                </a:lnTo>
                <a:lnTo>
                  <a:pt x="6959" y="6862"/>
                </a:lnTo>
                <a:lnTo>
                  <a:pt x="6764" y="6327"/>
                </a:lnTo>
                <a:lnTo>
                  <a:pt x="6545" y="5913"/>
                </a:lnTo>
                <a:lnTo>
                  <a:pt x="6302" y="5499"/>
                </a:lnTo>
                <a:lnTo>
                  <a:pt x="6010" y="5134"/>
                </a:lnTo>
                <a:lnTo>
                  <a:pt x="5840" y="4964"/>
                </a:lnTo>
                <a:lnTo>
                  <a:pt x="5670" y="4794"/>
                </a:lnTo>
                <a:lnTo>
                  <a:pt x="5499" y="4648"/>
                </a:lnTo>
                <a:lnTo>
                  <a:pt x="5305" y="4526"/>
                </a:lnTo>
                <a:lnTo>
                  <a:pt x="5110" y="4404"/>
                </a:lnTo>
                <a:lnTo>
                  <a:pt x="4891" y="4331"/>
                </a:lnTo>
                <a:lnTo>
                  <a:pt x="4672" y="4258"/>
                </a:lnTo>
                <a:lnTo>
                  <a:pt x="4453" y="4210"/>
                </a:lnTo>
                <a:lnTo>
                  <a:pt x="4210" y="4210"/>
                </a:lnTo>
                <a:lnTo>
                  <a:pt x="3966" y="4234"/>
                </a:lnTo>
                <a:lnTo>
                  <a:pt x="3966" y="4210"/>
                </a:lnTo>
                <a:lnTo>
                  <a:pt x="3966" y="4185"/>
                </a:lnTo>
                <a:lnTo>
                  <a:pt x="3966" y="4137"/>
                </a:lnTo>
                <a:lnTo>
                  <a:pt x="3942" y="4039"/>
                </a:lnTo>
                <a:lnTo>
                  <a:pt x="3918" y="3966"/>
                </a:lnTo>
                <a:lnTo>
                  <a:pt x="4064" y="3942"/>
                </a:lnTo>
                <a:lnTo>
                  <a:pt x="4210" y="3893"/>
                </a:lnTo>
                <a:lnTo>
                  <a:pt x="4356" y="3845"/>
                </a:lnTo>
                <a:lnTo>
                  <a:pt x="4477" y="3772"/>
                </a:lnTo>
                <a:lnTo>
                  <a:pt x="4721" y="3602"/>
                </a:lnTo>
                <a:lnTo>
                  <a:pt x="4940" y="3383"/>
                </a:lnTo>
                <a:lnTo>
                  <a:pt x="5110" y="3115"/>
                </a:lnTo>
                <a:lnTo>
                  <a:pt x="5232" y="2847"/>
                </a:lnTo>
                <a:lnTo>
                  <a:pt x="5353" y="2531"/>
                </a:lnTo>
                <a:lnTo>
                  <a:pt x="5402" y="2215"/>
                </a:lnTo>
                <a:lnTo>
                  <a:pt x="5426" y="2069"/>
                </a:lnTo>
                <a:lnTo>
                  <a:pt x="5402" y="1898"/>
                </a:lnTo>
                <a:lnTo>
                  <a:pt x="5378" y="1704"/>
                </a:lnTo>
                <a:lnTo>
                  <a:pt x="5329" y="1485"/>
                </a:lnTo>
                <a:lnTo>
                  <a:pt x="5280" y="1290"/>
                </a:lnTo>
                <a:lnTo>
                  <a:pt x="5183" y="1095"/>
                </a:lnTo>
                <a:lnTo>
                  <a:pt x="5086" y="876"/>
                </a:lnTo>
                <a:lnTo>
                  <a:pt x="4988" y="682"/>
                </a:lnTo>
                <a:lnTo>
                  <a:pt x="4867" y="511"/>
                </a:lnTo>
                <a:lnTo>
                  <a:pt x="4721" y="365"/>
                </a:lnTo>
                <a:lnTo>
                  <a:pt x="4575" y="219"/>
                </a:lnTo>
                <a:lnTo>
                  <a:pt x="4429" y="122"/>
                </a:lnTo>
                <a:lnTo>
                  <a:pt x="4258" y="49"/>
                </a:lnTo>
                <a:lnTo>
                  <a:pt x="408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0" name="Google Shape;2470;p49"/>
          <p:cNvSpPr/>
          <p:nvPr/>
        </p:nvSpPr>
        <p:spPr>
          <a:xfrm>
            <a:off x="4121340" y="2097511"/>
            <a:ext cx="115339" cy="273127"/>
          </a:xfrm>
          <a:custGeom>
            <a:avLst/>
            <a:gdLst/>
            <a:ahLst/>
            <a:cxnLst/>
            <a:rect l="l" t="t" r="r" b="b"/>
            <a:pathLst>
              <a:path w="6741" h="15963" extrusionOk="0">
                <a:moveTo>
                  <a:pt x="3431" y="439"/>
                </a:moveTo>
                <a:lnTo>
                  <a:pt x="3577" y="488"/>
                </a:lnTo>
                <a:lnTo>
                  <a:pt x="3748" y="536"/>
                </a:lnTo>
                <a:lnTo>
                  <a:pt x="3699" y="609"/>
                </a:lnTo>
                <a:lnTo>
                  <a:pt x="3699" y="682"/>
                </a:lnTo>
                <a:lnTo>
                  <a:pt x="3723" y="731"/>
                </a:lnTo>
                <a:lnTo>
                  <a:pt x="3748" y="755"/>
                </a:lnTo>
                <a:lnTo>
                  <a:pt x="3845" y="780"/>
                </a:lnTo>
                <a:lnTo>
                  <a:pt x="3918" y="780"/>
                </a:lnTo>
                <a:lnTo>
                  <a:pt x="3991" y="755"/>
                </a:lnTo>
                <a:lnTo>
                  <a:pt x="4088" y="731"/>
                </a:lnTo>
                <a:lnTo>
                  <a:pt x="4161" y="780"/>
                </a:lnTo>
                <a:lnTo>
                  <a:pt x="4088" y="828"/>
                </a:lnTo>
                <a:lnTo>
                  <a:pt x="4040" y="853"/>
                </a:lnTo>
                <a:lnTo>
                  <a:pt x="4015" y="926"/>
                </a:lnTo>
                <a:lnTo>
                  <a:pt x="3991" y="974"/>
                </a:lnTo>
                <a:lnTo>
                  <a:pt x="3967" y="1047"/>
                </a:lnTo>
                <a:lnTo>
                  <a:pt x="3991" y="1072"/>
                </a:lnTo>
                <a:lnTo>
                  <a:pt x="4015" y="1096"/>
                </a:lnTo>
                <a:lnTo>
                  <a:pt x="4137" y="1096"/>
                </a:lnTo>
                <a:lnTo>
                  <a:pt x="4259" y="1072"/>
                </a:lnTo>
                <a:lnTo>
                  <a:pt x="4429" y="999"/>
                </a:lnTo>
                <a:lnTo>
                  <a:pt x="4502" y="1096"/>
                </a:lnTo>
                <a:lnTo>
                  <a:pt x="4332" y="1193"/>
                </a:lnTo>
                <a:lnTo>
                  <a:pt x="4186" y="1291"/>
                </a:lnTo>
                <a:lnTo>
                  <a:pt x="4137" y="1339"/>
                </a:lnTo>
                <a:lnTo>
                  <a:pt x="4113" y="1388"/>
                </a:lnTo>
                <a:lnTo>
                  <a:pt x="4113" y="1412"/>
                </a:lnTo>
                <a:lnTo>
                  <a:pt x="4113" y="1436"/>
                </a:lnTo>
                <a:lnTo>
                  <a:pt x="4210" y="1485"/>
                </a:lnTo>
                <a:lnTo>
                  <a:pt x="4307" y="1485"/>
                </a:lnTo>
                <a:lnTo>
                  <a:pt x="4405" y="1461"/>
                </a:lnTo>
                <a:lnTo>
                  <a:pt x="4551" y="1436"/>
                </a:lnTo>
                <a:lnTo>
                  <a:pt x="4672" y="1364"/>
                </a:lnTo>
                <a:lnTo>
                  <a:pt x="4745" y="1509"/>
                </a:lnTo>
                <a:lnTo>
                  <a:pt x="4429" y="1582"/>
                </a:lnTo>
                <a:lnTo>
                  <a:pt x="4332" y="1631"/>
                </a:lnTo>
                <a:lnTo>
                  <a:pt x="4210" y="1680"/>
                </a:lnTo>
                <a:lnTo>
                  <a:pt x="4113" y="1753"/>
                </a:lnTo>
                <a:lnTo>
                  <a:pt x="4040" y="1826"/>
                </a:lnTo>
                <a:lnTo>
                  <a:pt x="4040" y="1874"/>
                </a:lnTo>
                <a:lnTo>
                  <a:pt x="4064" y="1899"/>
                </a:lnTo>
                <a:lnTo>
                  <a:pt x="4283" y="1899"/>
                </a:lnTo>
                <a:lnTo>
                  <a:pt x="4502" y="1850"/>
                </a:lnTo>
                <a:lnTo>
                  <a:pt x="4818" y="1801"/>
                </a:lnTo>
                <a:lnTo>
                  <a:pt x="4818" y="1947"/>
                </a:lnTo>
                <a:lnTo>
                  <a:pt x="4794" y="2093"/>
                </a:lnTo>
                <a:lnTo>
                  <a:pt x="4794" y="2118"/>
                </a:lnTo>
                <a:lnTo>
                  <a:pt x="4770" y="2118"/>
                </a:lnTo>
                <a:lnTo>
                  <a:pt x="4502" y="2166"/>
                </a:lnTo>
                <a:lnTo>
                  <a:pt x="4234" y="2264"/>
                </a:lnTo>
                <a:lnTo>
                  <a:pt x="4015" y="2312"/>
                </a:lnTo>
                <a:lnTo>
                  <a:pt x="3894" y="2361"/>
                </a:lnTo>
                <a:lnTo>
                  <a:pt x="3796" y="2410"/>
                </a:lnTo>
                <a:lnTo>
                  <a:pt x="3796" y="2434"/>
                </a:lnTo>
                <a:lnTo>
                  <a:pt x="3796" y="2483"/>
                </a:lnTo>
                <a:lnTo>
                  <a:pt x="3821" y="2531"/>
                </a:lnTo>
                <a:lnTo>
                  <a:pt x="3894" y="2580"/>
                </a:lnTo>
                <a:lnTo>
                  <a:pt x="3991" y="2604"/>
                </a:lnTo>
                <a:lnTo>
                  <a:pt x="4210" y="2604"/>
                </a:lnTo>
                <a:lnTo>
                  <a:pt x="4453" y="2580"/>
                </a:lnTo>
                <a:lnTo>
                  <a:pt x="4672" y="2507"/>
                </a:lnTo>
                <a:lnTo>
                  <a:pt x="4672" y="2507"/>
                </a:lnTo>
                <a:lnTo>
                  <a:pt x="4526" y="2750"/>
                </a:lnTo>
                <a:lnTo>
                  <a:pt x="4283" y="2750"/>
                </a:lnTo>
                <a:lnTo>
                  <a:pt x="4064" y="2775"/>
                </a:lnTo>
                <a:lnTo>
                  <a:pt x="3845" y="2823"/>
                </a:lnTo>
                <a:lnTo>
                  <a:pt x="3723" y="2848"/>
                </a:lnTo>
                <a:lnTo>
                  <a:pt x="3626" y="2896"/>
                </a:lnTo>
                <a:lnTo>
                  <a:pt x="3626" y="2921"/>
                </a:lnTo>
                <a:lnTo>
                  <a:pt x="3602" y="2969"/>
                </a:lnTo>
                <a:lnTo>
                  <a:pt x="3626" y="2994"/>
                </a:lnTo>
                <a:lnTo>
                  <a:pt x="3650" y="2994"/>
                </a:lnTo>
                <a:lnTo>
                  <a:pt x="3918" y="3091"/>
                </a:lnTo>
                <a:lnTo>
                  <a:pt x="4064" y="3115"/>
                </a:lnTo>
                <a:lnTo>
                  <a:pt x="4234" y="3115"/>
                </a:lnTo>
                <a:lnTo>
                  <a:pt x="4040" y="3286"/>
                </a:lnTo>
                <a:lnTo>
                  <a:pt x="3869" y="3213"/>
                </a:lnTo>
                <a:lnTo>
                  <a:pt x="3675" y="3188"/>
                </a:lnTo>
                <a:lnTo>
                  <a:pt x="3504" y="3213"/>
                </a:lnTo>
                <a:lnTo>
                  <a:pt x="3407" y="3237"/>
                </a:lnTo>
                <a:lnTo>
                  <a:pt x="3358" y="3286"/>
                </a:lnTo>
                <a:lnTo>
                  <a:pt x="3334" y="3310"/>
                </a:lnTo>
                <a:lnTo>
                  <a:pt x="3334" y="3334"/>
                </a:lnTo>
                <a:lnTo>
                  <a:pt x="3358" y="3407"/>
                </a:lnTo>
                <a:lnTo>
                  <a:pt x="3480" y="3456"/>
                </a:lnTo>
                <a:lnTo>
                  <a:pt x="3602" y="3480"/>
                </a:lnTo>
                <a:lnTo>
                  <a:pt x="3383" y="3480"/>
                </a:lnTo>
                <a:lnTo>
                  <a:pt x="3139" y="3456"/>
                </a:lnTo>
                <a:lnTo>
                  <a:pt x="2920" y="3383"/>
                </a:lnTo>
                <a:lnTo>
                  <a:pt x="2701" y="3261"/>
                </a:lnTo>
                <a:lnTo>
                  <a:pt x="2507" y="3115"/>
                </a:lnTo>
                <a:lnTo>
                  <a:pt x="2337" y="2945"/>
                </a:lnTo>
                <a:lnTo>
                  <a:pt x="2191" y="2750"/>
                </a:lnTo>
                <a:lnTo>
                  <a:pt x="2093" y="2531"/>
                </a:lnTo>
                <a:lnTo>
                  <a:pt x="2020" y="2288"/>
                </a:lnTo>
                <a:lnTo>
                  <a:pt x="1996" y="2069"/>
                </a:lnTo>
                <a:lnTo>
                  <a:pt x="1972" y="1826"/>
                </a:lnTo>
                <a:lnTo>
                  <a:pt x="2020" y="1582"/>
                </a:lnTo>
                <a:lnTo>
                  <a:pt x="2069" y="1364"/>
                </a:lnTo>
                <a:lnTo>
                  <a:pt x="2191" y="1169"/>
                </a:lnTo>
                <a:lnTo>
                  <a:pt x="2312" y="974"/>
                </a:lnTo>
                <a:lnTo>
                  <a:pt x="2483" y="828"/>
                </a:lnTo>
                <a:lnTo>
                  <a:pt x="2653" y="731"/>
                </a:lnTo>
                <a:lnTo>
                  <a:pt x="2799" y="658"/>
                </a:lnTo>
                <a:lnTo>
                  <a:pt x="2896" y="682"/>
                </a:lnTo>
                <a:lnTo>
                  <a:pt x="2969" y="682"/>
                </a:lnTo>
                <a:lnTo>
                  <a:pt x="3042" y="658"/>
                </a:lnTo>
                <a:lnTo>
                  <a:pt x="3115" y="561"/>
                </a:lnTo>
                <a:lnTo>
                  <a:pt x="3261" y="512"/>
                </a:lnTo>
                <a:lnTo>
                  <a:pt x="3431" y="439"/>
                </a:lnTo>
                <a:close/>
                <a:moveTo>
                  <a:pt x="3869" y="4454"/>
                </a:moveTo>
                <a:lnTo>
                  <a:pt x="4137" y="4478"/>
                </a:lnTo>
                <a:lnTo>
                  <a:pt x="4040" y="4575"/>
                </a:lnTo>
                <a:lnTo>
                  <a:pt x="4015" y="4624"/>
                </a:lnTo>
                <a:lnTo>
                  <a:pt x="4015" y="4673"/>
                </a:lnTo>
                <a:lnTo>
                  <a:pt x="4064" y="4721"/>
                </a:lnTo>
                <a:lnTo>
                  <a:pt x="4113" y="4770"/>
                </a:lnTo>
                <a:lnTo>
                  <a:pt x="4186" y="4770"/>
                </a:lnTo>
                <a:lnTo>
                  <a:pt x="4429" y="4697"/>
                </a:lnTo>
                <a:lnTo>
                  <a:pt x="4672" y="4624"/>
                </a:lnTo>
                <a:lnTo>
                  <a:pt x="4745" y="4600"/>
                </a:lnTo>
                <a:lnTo>
                  <a:pt x="4867" y="4648"/>
                </a:lnTo>
                <a:lnTo>
                  <a:pt x="4745" y="4673"/>
                </a:lnTo>
                <a:lnTo>
                  <a:pt x="4648" y="4721"/>
                </a:lnTo>
                <a:lnTo>
                  <a:pt x="4526" y="4770"/>
                </a:lnTo>
                <a:lnTo>
                  <a:pt x="4478" y="4867"/>
                </a:lnTo>
                <a:lnTo>
                  <a:pt x="4453" y="4940"/>
                </a:lnTo>
                <a:lnTo>
                  <a:pt x="4478" y="4965"/>
                </a:lnTo>
                <a:lnTo>
                  <a:pt x="4502" y="4965"/>
                </a:lnTo>
                <a:lnTo>
                  <a:pt x="4624" y="4989"/>
                </a:lnTo>
                <a:lnTo>
                  <a:pt x="4770" y="4965"/>
                </a:lnTo>
                <a:lnTo>
                  <a:pt x="5013" y="4940"/>
                </a:lnTo>
                <a:lnTo>
                  <a:pt x="5183" y="4940"/>
                </a:lnTo>
                <a:lnTo>
                  <a:pt x="5329" y="4916"/>
                </a:lnTo>
                <a:lnTo>
                  <a:pt x="5378" y="4965"/>
                </a:lnTo>
                <a:lnTo>
                  <a:pt x="5232" y="4989"/>
                </a:lnTo>
                <a:lnTo>
                  <a:pt x="5110" y="5038"/>
                </a:lnTo>
                <a:lnTo>
                  <a:pt x="5013" y="5111"/>
                </a:lnTo>
                <a:lnTo>
                  <a:pt x="4964" y="5232"/>
                </a:lnTo>
                <a:lnTo>
                  <a:pt x="4964" y="5281"/>
                </a:lnTo>
                <a:lnTo>
                  <a:pt x="4989" y="5305"/>
                </a:lnTo>
                <a:lnTo>
                  <a:pt x="5086" y="5354"/>
                </a:lnTo>
                <a:lnTo>
                  <a:pt x="5159" y="5354"/>
                </a:lnTo>
                <a:lnTo>
                  <a:pt x="5354" y="5330"/>
                </a:lnTo>
                <a:lnTo>
                  <a:pt x="5694" y="5330"/>
                </a:lnTo>
                <a:lnTo>
                  <a:pt x="5792" y="5476"/>
                </a:lnTo>
                <a:lnTo>
                  <a:pt x="5621" y="5524"/>
                </a:lnTo>
                <a:lnTo>
                  <a:pt x="5475" y="5597"/>
                </a:lnTo>
                <a:lnTo>
                  <a:pt x="5451" y="5622"/>
                </a:lnTo>
                <a:lnTo>
                  <a:pt x="5475" y="5646"/>
                </a:lnTo>
                <a:lnTo>
                  <a:pt x="5548" y="5695"/>
                </a:lnTo>
                <a:lnTo>
                  <a:pt x="5646" y="5719"/>
                </a:lnTo>
                <a:lnTo>
                  <a:pt x="5816" y="5743"/>
                </a:lnTo>
                <a:lnTo>
                  <a:pt x="5938" y="5743"/>
                </a:lnTo>
                <a:lnTo>
                  <a:pt x="6011" y="5914"/>
                </a:lnTo>
                <a:lnTo>
                  <a:pt x="5840" y="5962"/>
                </a:lnTo>
                <a:lnTo>
                  <a:pt x="5767" y="5987"/>
                </a:lnTo>
                <a:lnTo>
                  <a:pt x="5719" y="6035"/>
                </a:lnTo>
                <a:lnTo>
                  <a:pt x="5694" y="6084"/>
                </a:lnTo>
                <a:lnTo>
                  <a:pt x="5719" y="6108"/>
                </a:lnTo>
                <a:lnTo>
                  <a:pt x="5913" y="6157"/>
                </a:lnTo>
                <a:lnTo>
                  <a:pt x="6108" y="6181"/>
                </a:lnTo>
                <a:lnTo>
                  <a:pt x="6157" y="6400"/>
                </a:lnTo>
                <a:lnTo>
                  <a:pt x="6084" y="6400"/>
                </a:lnTo>
                <a:lnTo>
                  <a:pt x="5938" y="6425"/>
                </a:lnTo>
                <a:lnTo>
                  <a:pt x="5889" y="6473"/>
                </a:lnTo>
                <a:lnTo>
                  <a:pt x="5816" y="6522"/>
                </a:lnTo>
                <a:lnTo>
                  <a:pt x="5816" y="6546"/>
                </a:lnTo>
                <a:lnTo>
                  <a:pt x="5816" y="6595"/>
                </a:lnTo>
                <a:lnTo>
                  <a:pt x="5840" y="6644"/>
                </a:lnTo>
                <a:lnTo>
                  <a:pt x="5889" y="6692"/>
                </a:lnTo>
                <a:lnTo>
                  <a:pt x="5962" y="6717"/>
                </a:lnTo>
                <a:lnTo>
                  <a:pt x="6084" y="6717"/>
                </a:lnTo>
                <a:lnTo>
                  <a:pt x="6230" y="6692"/>
                </a:lnTo>
                <a:lnTo>
                  <a:pt x="6278" y="6887"/>
                </a:lnTo>
                <a:lnTo>
                  <a:pt x="6059" y="6887"/>
                </a:lnTo>
                <a:lnTo>
                  <a:pt x="6035" y="6911"/>
                </a:lnTo>
                <a:lnTo>
                  <a:pt x="6011" y="6936"/>
                </a:lnTo>
                <a:lnTo>
                  <a:pt x="6011" y="6984"/>
                </a:lnTo>
                <a:lnTo>
                  <a:pt x="6035" y="7033"/>
                </a:lnTo>
                <a:lnTo>
                  <a:pt x="6084" y="7082"/>
                </a:lnTo>
                <a:lnTo>
                  <a:pt x="6157" y="7106"/>
                </a:lnTo>
                <a:lnTo>
                  <a:pt x="6303" y="7130"/>
                </a:lnTo>
                <a:lnTo>
                  <a:pt x="6327" y="7301"/>
                </a:lnTo>
                <a:lnTo>
                  <a:pt x="6157" y="7301"/>
                </a:lnTo>
                <a:lnTo>
                  <a:pt x="6084" y="7325"/>
                </a:lnTo>
                <a:lnTo>
                  <a:pt x="6035" y="7374"/>
                </a:lnTo>
                <a:lnTo>
                  <a:pt x="6011" y="7447"/>
                </a:lnTo>
                <a:lnTo>
                  <a:pt x="6011" y="7471"/>
                </a:lnTo>
                <a:lnTo>
                  <a:pt x="6035" y="7520"/>
                </a:lnTo>
                <a:lnTo>
                  <a:pt x="6084" y="7544"/>
                </a:lnTo>
                <a:lnTo>
                  <a:pt x="6132" y="7568"/>
                </a:lnTo>
                <a:lnTo>
                  <a:pt x="6254" y="7593"/>
                </a:lnTo>
                <a:lnTo>
                  <a:pt x="6351" y="7617"/>
                </a:lnTo>
                <a:lnTo>
                  <a:pt x="6351" y="7739"/>
                </a:lnTo>
                <a:lnTo>
                  <a:pt x="6157" y="7739"/>
                </a:lnTo>
                <a:lnTo>
                  <a:pt x="6132" y="7763"/>
                </a:lnTo>
                <a:lnTo>
                  <a:pt x="6084" y="7787"/>
                </a:lnTo>
                <a:lnTo>
                  <a:pt x="6059" y="7860"/>
                </a:lnTo>
                <a:lnTo>
                  <a:pt x="6059" y="7885"/>
                </a:lnTo>
                <a:lnTo>
                  <a:pt x="6059" y="7909"/>
                </a:lnTo>
                <a:lnTo>
                  <a:pt x="6132" y="7982"/>
                </a:lnTo>
                <a:lnTo>
                  <a:pt x="6230" y="8006"/>
                </a:lnTo>
                <a:lnTo>
                  <a:pt x="6327" y="8031"/>
                </a:lnTo>
                <a:lnTo>
                  <a:pt x="6327" y="8177"/>
                </a:lnTo>
                <a:lnTo>
                  <a:pt x="6205" y="8201"/>
                </a:lnTo>
                <a:lnTo>
                  <a:pt x="6157" y="8225"/>
                </a:lnTo>
                <a:lnTo>
                  <a:pt x="6108" y="8250"/>
                </a:lnTo>
                <a:lnTo>
                  <a:pt x="6084" y="8298"/>
                </a:lnTo>
                <a:lnTo>
                  <a:pt x="6084" y="8323"/>
                </a:lnTo>
                <a:lnTo>
                  <a:pt x="6084" y="8371"/>
                </a:lnTo>
                <a:lnTo>
                  <a:pt x="6108" y="8420"/>
                </a:lnTo>
                <a:lnTo>
                  <a:pt x="6205" y="8469"/>
                </a:lnTo>
                <a:lnTo>
                  <a:pt x="6303" y="8469"/>
                </a:lnTo>
                <a:lnTo>
                  <a:pt x="6278" y="8590"/>
                </a:lnTo>
                <a:lnTo>
                  <a:pt x="6205" y="8639"/>
                </a:lnTo>
                <a:lnTo>
                  <a:pt x="6181" y="8712"/>
                </a:lnTo>
                <a:lnTo>
                  <a:pt x="6181" y="8809"/>
                </a:lnTo>
                <a:lnTo>
                  <a:pt x="6205" y="8834"/>
                </a:lnTo>
                <a:lnTo>
                  <a:pt x="6254" y="8882"/>
                </a:lnTo>
                <a:lnTo>
                  <a:pt x="6327" y="8907"/>
                </a:lnTo>
                <a:lnTo>
                  <a:pt x="6327" y="8931"/>
                </a:lnTo>
                <a:lnTo>
                  <a:pt x="6327" y="8980"/>
                </a:lnTo>
                <a:lnTo>
                  <a:pt x="6303" y="9028"/>
                </a:lnTo>
                <a:lnTo>
                  <a:pt x="6254" y="9101"/>
                </a:lnTo>
                <a:lnTo>
                  <a:pt x="6157" y="9199"/>
                </a:lnTo>
                <a:lnTo>
                  <a:pt x="6084" y="9223"/>
                </a:lnTo>
                <a:lnTo>
                  <a:pt x="6011" y="9199"/>
                </a:lnTo>
                <a:lnTo>
                  <a:pt x="5962" y="9174"/>
                </a:lnTo>
                <a:lnTo>
                  <a:pt x="5913" y="9126"/>
                </a:lnTo>
                <a:lnTo>
                  <a:pt x="5865" y="9053"/>
                </a:lnTo>
                <a:lnTo>
                  <a:pt x="5865" y="9004"/>
                </a:lnTo>
                <a:lnTo>
                  <a:pt x="5865" y="8858"/>
                </a:lnTo>
                <a:lnTo>
                  <a:pt x="5865" y="8834"/>
                </a:lnTo>
                <a:lnTo>
                  <a:pt x="5913" y="8542"/>
                </a:lnTo>
                <a:lnTo>
                  <a:pt x="5938" y="8201"/>
                </a:lnTo>
                <a:lnTo>
                  <a:pt x="5913" y="7812"/>
                </a:lnTo>
                <a:lnTo>
                  <a:pt x="5865" y="7398"/>
                </a:lnTo>
                <a:lnTo>
                  <a:pt x="5792" y="7009"/>
                </a:lnTo>
                <a:lnTo>
                  <a:pt x="5719" y="6838"/>
                </a:lnTo>
                <a:lnTo>
                  <a:pt x="5646" y="6668"/>
                </a:lnTo>
                <a:lnTo>
                  <a:pt x="5548" y="6522"/>
                </a:lnTo>
                <a:lnTo>
                  <a:pt x="5451" y="6400"/>
                </a:lnTo>
                <a:lnTo>
                  <a:pt x="5329" y="6327"/>
                </a:lnTo>
                <a:lnTo>
                  <a:pt x="5208" y="6254"/>
                </a:lnTo>
                <a:lnTo>
                  <a:pt x="5135" y="6254"/>
                </a:lnTo>
                <a:lnTo>
                  <a:pt x="5086" y="6279"/>
                </a:lnTo>
                <a:lnTo>
                  <a:pt x="5062" y="6327"/>
                </a:lnTo>
                <a:lnTo>
                  <a:pt x="5037" y="6376"/>
                </a:lnTo>
                <a:lnTo>
                  <a:pt x="4818" y="6376"/>
                </a:lnTo>
                <a:lnTo>
                  <a:pt x="4745" y="6400"/>
                </a:lnTo>
                <a:lnTo>
                  <a:pt x="4672" y="6449"/>
                </a:lnTo>
                <a:lnTo>
                  <a:pt x="4648" y="6546"/>
                </a:lnTo>
                <a:lnTo>
                  <a:pt x="4672" y="6571"/>
                </a:lnTo>
                <a:lnTo>
                  <a:pt x="4697" y="6595"/>
                </a:lnTo>
                <a:lnTo>
                  <a:pt x="4770" y="6619"/>
                </a:lnTo>
                <a:lnTo>
                  <a:pt x="4867" y="6619"/>
                </a:lnTo>
                <a:lnTo>
                  <a:pt x="4964" y="6644"/>
                </a:lnTo>
                <a:lnTo>
                  <a:pt x="4916" y="6887"/>
                </a:lnTo>
                <a:lnTo>
                  <a:pt x="4770" y="6911"/>
                </a:lnTo>
                <a:lnTo>
                  <a:pt x="4624" y="6960"/>
                </a:lnTo>
                <a:lnTo>
                  <a:pt x="4478" y="7033"/>
                </a:lnTo>
                <a:lnTo>
                  <a:pt x="4356" y="7130"/>
                </a:lnTo>
                <a:lnTo>
                  <a:pt x="4356" y="7155"/>
                </a:lnTo>
                <a:lnTo>
                  <a:pt x="4356" y="7179"/>
                </a:lnTo>
                <a:lnTo>
                  <a:pt x="4356" y="7203"/>
                </a:lnTo>
                <a:lnTo>
                  <a:pt x="4380" y="7228"/>
                </a:lnTo>
                <a:lnTo>
                  <a:pt x="4648" y="7228"/>
                </a:lnTo>
                <a:lnTo>
                  <a:pt x="4916" y="7203"/>
                </a:lnTo>
                <a:lnTo>
                  <a:pt x="4916" y="7349"/>
                </a:lnTo>
                <a:lnTo>
                  <a:pt x="4770" y="7374"/>
                </a:lnTo>
                <a:lnTo>
                  <a:pt x="4672" y="7398"/>
                </a:lnTo>
                <a:lnTo>
                  <a:pt x="4575" y="7422"/>
                </a:lnTo>
                <a:lnTo>
                  <a:pt x="4478" y="7471"/>
                </a:lnTo>
                <a:lnTo>
                  <a:pt x="4405" y="7544"/>
                </a:lnTo>
                <a:lnTo>
                  <a:pt x="4405" y="7568"/>
                </a:lnTo>
                <a:lnTo>
                  <a:pt x="4405" y="7593"/>
                </a:lnTo>
                <a:lnTo>
                  <a:pt x="4502" y="7641"/>
                </a:lnTo>
                <a:lnTo>
                  <a:pt x="4624" y="7666"/>
                </a:lnTo>
                <a:lnTo>
                  <a:pt x="4770" y="7690"/>
                </a:lnTo>
                <a:lnTo>
                  <a:pt x="4916" y="7690"/>
                </a:lnTo>
                <a:lnTo>
                  <a:pt x="4916" y="7909"/>
                </a:lnTo>
                <a:lnTo>
                  <a:pt x="4697" y="7909"/>
                </a:lnTo>
                <a:lnTo>
                  <a:pt x="4478" y="7958"/>
                </a:lnTo>
                <a:lnTo>
                  <a:pt x="4405" y="7982"/>
                </a:lnTo>
                <a:lnTo>
                  <a:pt x="4332" y="8031"/>
                </a:lnTo>
                <a:lnTo>
                  <a:pt x="4307" y="8079"/>
                </a:lnTo>
                <a:lnTo>
                  <a:pt x="4307" y="8128"/>
                </a:lnTo>
                <a:lnTo>
                  <a:pt x="4332" y="8152"/>
                </a:lnTo>
                <a:lnTo>
                  <a:pt x="4405" y="8201"/>
                </a:lnTo>
                <a:lnTo>
                  <a:pt x="4526" y="8225"/>
                </a:lnTo>
                <a:lnTo>
                  <a:pt x="4794" y="8201"/>
                </a:lnTo>
                <a:lnTo>
                  <a:pt x="4916" y="8201"/>
                </a:lnTo>
                <a:lnTo>
                  <a:pt x="4916" y="8420"/>
                </a:lnTo>
                <a:lnTo>
                  <a:pt x="4770" y="8396"/>
                </a:lnTo>
                <a:lnTo>
                  <a:pt x="4648" y="8420"/>
                </a:lnTo>
                <a:lnTo>
                  <a:pt x="4478" y="8469"/>
                </a:lnTo>
                <a:lnTo>
                  <a:pt x="4405" y="8493"/>
                </a:lnTo>
                <a:lnTo>
                  <a:pt x="4332" y="8542"/>
                </a:lnTo>
                <a:lnTo>
                  <a:pt x="4307" y="8566"/>
                </a:lnTo>
                <a:lnTo>
                  <a:pt x="4307" y="8590"/>
                </a:lnTo>
                <a:lnTo>
                  <a:pt x="4356" y="8639"/>
                </a:lnTo>
                <a:lnTo>
                  <a:pt x="4429" y="8688"/>
                </a:lnTo>
                <a:lnTo>
                  <a:pt x="4502" y="8712"/>
                </a:lnTo>
                <a:lnTo>
                  <a:pt x="4672" y="8736"/>
                </a:lnTo>
                <a:lnTo>
                  <a:pt x="4794" y="8736"/>
                </a:lnTo>
                <a:lnTo>
                  <a:pt x="4916" y="8712"/>
                </a:lnTo>
                <a:lnTo>
                  <a:pt x="4916" y="8980"/>
                </a:lnTo>
                <a:lnTo>
                  <a:pt x="4770" y="9004"/>
                </a:lnTo>
                <a:lnTo>
                  <a:pt x="4624" y="9028"/>
                </a:lnTo>
                <a:lnTo>
                  <a:pt x="4356" y="9126"/>
                </a:lnTo>
                <a:lnTo>
                  <a:pt x="4332" y="9150"/>
                </a:lnTo>
                <a:lnTo>
                  <a:pt x="4356" y="9174"/>
                </a:lnTo>
                <a:lnTo>
                  <a:pt x="4478" y="9223"/>
                </a:lnTo>
                <a:lnTo>
                  <a:pt x="4599" y="9247"/>
                </a:lnTo>
                <a:lnTo>
                  <a:pt x="4843" y="9247"/>
                </a:lnTo>
                <a:lnTo>
                  <a:pt x="4940" y="9223"/>
                </a:lnTo>
                <a:lnTo>
                  <a:pt x="4940" y="9466"/>
                </a:lnTo>
                <a:lnTo>
                  <a:pt x="4770" y="9490"/>
                </a:lnTo>
                <a:lnTo>
                  <a:pt x="4575" y="9515"/>
                </a:lnTo>
                <a:lnTo>
                  <a:pt x="4380" y="9563"/>
                </a:lnTo>
                <a:lnTo>
                  <a:pt x="4356" y="9588"/>
                </a:lnTo>
                <a:lnTo>
                  <a:pt x="4332" y="9661"/>
                </a:lnTo>
                <a:lnTo>
                  <a:pt x="4332" y="9709"/>
                </a:lnTo>
                <a:lnTo>
                  <a:pt x="4356" y="9758"/>
                </a:lnTo>
                <a:lnTo>
                  <a:pt x="4453" y="9807"/>
                </a:lnTo>
                <a:lnTo>
                  <a:pt x="4526" y="9831"/>
                </a:lnTo>
                <a:lnTo>
                  <a:pt x="4721" y="9855"/>
                </a:lnTo>
                <a:lnTo>
                  <a:pt x="4964" y="9855"/>
                </a:lnTo>
                <a:lnTo>
                  <a:pt x="4964" y="10026"/>
                </a:lnTo>
                <a:lnTo>
                  <a:pt x="4818" y="10026"/>
                </a:lnTo>
                <a:lnTo>
                  <a:pt x="4672" y="10050"/>
                </a:lnTo>
                <a:lnTo>
                  <a:pt x="4551" y="10099"/>
                </a:lnTo>
                <a:lnTo>
                  <a:pt x="4405" y="10172"/>
                </a:lnTo>
                <a:lnTo>
                  <a:pt x="4405" y="10196"/>
                </a:lnTo>
                <a:lnTo>
                  <a:pt x="4405" y="10220"/>
                </a:lnTo>
                <a:lnTo>
                  <a:pt x="4551" y="10269"/>
                </a:lnTo>
                <a:lnTo>
                  <a:pt x="4697" y="10318"/>
                </a:lnTo>
                <a:lnTo>
                  <a:pt x="4916" y="10318"/>
                </a:lnTo>
                <a:lnTo>
                  <a:pt x="4989" y="10269"/>
                </a:lnTo>
                <a:lnTo>
                  <a:pt x="4989" y="10561"/>
                </a:lnTo>
                <a:lnTo>
                  <a:pt x="4867" y="10561"/>
                </a:lnTo>
                <a:lnTo>
                  <a:pt x="4721" y="10610"/>
                </a:lnTo>
                <a:lnTo>
                  <a:pt x="4551" y="10658"/>
                </a:lnTo>
                <a:lnTo>
                  <a:pt x="4478" y="10707"/>
                </a:lnTo>
                <a:lnTo>
                  <a:pt x="4429" y="10780"/>
                </a:lnTo>
                <a:lnTo>
                  <a:pt x="4429" y="10804"/>
                </a:lnTo>
                <a:lnTo>
                  <a:pt x="4478" y="10853"/>
                </a:lnTo>
                <a:lnTo>
                  <a:pt x="4551" y="10902"/>
                </a:lnTo>
                <a:lnTo>
                  <a:pt x="4721" y="10902"/>
                </a:lnTo>
                <a:lnTo>
                  <a:pt x="4867" y="10877"/>
                </a:lnTo>
                <a:lnTo>
                  <a:pt x="5013" y="10829"/>
                </a:lnTo>
                <a:lnTo>
                  <a:pt x="5013" y="10853"/>
                </a:lnTo>
                <a:lnTo>
                  <a:pt x="5013" y="10950"/>
                </a:lnTo>
                <a:lnTo>
                  <a:pt x="4843" y="10999"/>
                </a:lnTo>
                <a:lnTo>
                  <a:pt x="4672" y="11048"/>
                </a:lnTo>
                <a:lnTo>
                  <a:pt x="4599" y="11072"/>
                </a:lnTo>
                <a:lnTo>
                  <a:pt x="4502" y="11121"/>
                </a:lnTo>
                <a:lnTo>
                  <a:pt x="4502" y="11169"/>
                </a:lnTo>
                <a:lnTo>
                  <a:pt x="4502" y="11218"/>
                </a:lnTo>
                <a:lnTo>
                  <a:pt x="4575" y="11291"/>
                </a:lnTo>
                <a:lnTo>
                  <a:pt x="4648" y="11340"/>
                </a:lnTo>
                <a:lnTo>
                  <a:pt x="4843" y="11340"/>
                </a:lnTo>
                <a:lnTo>
                  <a:pt x="5037" y="11315"/>
                </a:lnTo>
                <a:lnTo>
                  <a:pt x="5037" y="11461"/>
                </a:lnTo>
                <a:lnTo>
                  <a:pt x="4916" y="11486"/>
                </a:lnTo>
                <a:lnTo>
                  <a:pt x="4794" y="11510"/>
                </a:lnTo>
                <a:lnTo>
                  <a:pt x="4551" y="11607"/>
                </a:lnTo>
                <a:lnTo>
                  <a:pt x="4502" y="11632"/>
                </a:lnTo>
                <a:lnTo>
                  <a:pt x="4478" y="11656"/>
                </a:lnTo>
                <a:lnTo>
                  <a:pt x="4502" y="11753"/>
                </a:lnTo>
                <a:lnTo>
                  <a:pt x="4526" y="11802"/>
                </a:lnTo>
                <a:lnTo>
                  <a:pt x="4599" y="11851"/>
                </a:lnTo>
                <a:lnTo>
                  <a:pt x="4721" y="11851"/>
                </a:lnTo>
                <a:lnTo>
                  <a:pt x="4843" y="11826"/>
                </a:lnTo>
                <a:lnTo>
                  <a:pt x="4964" y="11802"/>
                </a:lnTo>
                <a:lnTo>
                  <a:pt x="5062" y="11753"/>
                </a:lnTo>
                <a:lnTo>
                  <a:pt x="5062" y="11948"/>
                </a:lnTo>
                <a:lnTo>
                  <a:pt x="4843" y="11997"/>
                </a:lnTo>
                <a:lnTo>
                  <a:pt x="4672" y="12070"/>
                </a:lnTo>
                <a:lnTo>
                  <a:pt x="4551" y="12191"/>
                </a:lnTo>
                <a:lnTo>
                  <a:pt x="4551" y="12216"/>
                </a:lnTo>
                <a:lnTo>
                  <a:pt x="4575" y="12240"/>
                </a:lnTo>
                <a:lnTo>
                  <a:pt x="4624" y="12264"/>
                </a:lnTo>
                <a:lnTo>
                  <a:pt x="4697" y="12289"/>
                </a:lnTo>
                <a:lnTo>
                  <a:pt x="5086" y="12289"/>
                </a:lnTo>
                <a:lnTo>
                  <a:pt x="5110" y="12483"/>
                </a:lnTo>
                <a:lnTo>
                  <a:pt x="4916" y="12532"/>
                </a:lnTo>
                <a:lnTo>
                  <a:pt x="4745" y="12629"/>
                </a:lnTo>
                <a:lnTo>
                  <a:pt x="4624" y="12727"/>
                </a:lnTo>
                <a:lnTo>
                  <a:pt x="4599" y="12800"/>
                </a:lnTo>
                <a:lnTo>
                  <a:pt x="4599" y="12848"/>
                </a:lnTo>
                <a:lnTo>
                  <a:pt x="4624" y="12873"/>
                </a:lnTo>
                <a:lnTo>
                  <a:pt x="4697" y="12897"/>
                </a:lnTo>
                <a:lnTo>
                  <a:pt x="4770" y="12897"/>
                </a:lnTo>
                <a:lnTo>
                  <a:pt x="4916" y="12873"/>
                </a:lnTo>
                <a:lnTo>
                  <a:pt x="5135" y="12824"/>
                </a:lnTo>
                <a:lnTo>
                  <a:pt x="5135" y="13067"/>
                </a:lnTo>
                <a:lnTo>
                  <a:pt x="4964" y="13140"/>
                </a:lnTo>
                <a:lnTo>
                  <a:pt x="4818" y="13165"/>
                </a:lnTo>
                <a:lnTo>
                  <a:pt x="4697" y="13238"/>
                </a:lnTo>
                <a:lnTo>
                  <a:pt x="4648" y="13286"/>
                </a:lnTo>
                <a:lnTo>
                  <a:pt x="4648" y="13311"/>
                </a:lnTo>
                <a:lnTo>
                  <a:pt x="4672" y="13335"/>
                </a:lnTo>
                <a:lnTo>
                  <a:pt x="4770" y="13384"/>
                </a:lnTo>
                <a:lnTo>
                  <a:pt x="4891" y="13408"/>
                </a:lnTo>
                <a:lnTo>
                  <a:pt x="5037" y="13384"/>
                </a:lnTo>
                <a:lnTo>
                  <a:pt x="5159" y="13359"/>
                </a:lnTo>
                <a:lnTo>
                  <a:pt x="5183" y="13530"/>
                </a:lnTo>
                <a:lnTo>
                  <a:pt x="5062" y="13578"/>
                </a:lnTo>
                <a:lnTo>
                  <a:pt x="4940" y="13627"/>
                </a:lnTo>
                <a:lnTo>
                  <a:pt x="4867" y="13676"/>
                </a:lnTo>
                <a:lnTo>
                  <a:pt x="4818" y="13700"/>
                </a:lnTo>
                <a:lnTo>
                  <a:pt x="4794" y="13749"/>
                </a:lnTo>
                <a:lnTo>
                  <a:pt x="4818" y="13797"/>
                </a:lnTo>
                <a:lnTo>
                  <a:pt x="4891" y="13846"/>
                </a:lnTo>
                <a:lnTo>
                  <a:pt x="4989" y="13870"/>
                </a:lnTo>
                <a:lnTo>
                  <a:pt x="5110" y="13846"/>
                </a:lnTo>
                <a:lnTo>
                  <a:pt x="5208" y="13822"/>
                </a:lnTo>
                <a:lnTo>
                  <a:pt x="5232" y="13919"/>
                </a:lnTo>
                <a:lnTo>
                  <a:pt x="5208" y="13919"/>
                </a:lnTo>
                <a:lnTo>
                  <a:pt x="4940" y="13992"/>
                </a:lnTo>
                <a:lnTo>
                  <a:pt x="4891" y="14016"/>
                </a:lnTo>
                <a:lnTo>
                  <a:pt x="4818" y="14065"/>
                </a:lnTo>
                <a:lnTo>
                  <a:pt x="4745" y="14138"/>
                </a:lnTo>
                <a:lnTo>
                  <a:pt x="4721" y="14187"/>
                </a:lnTo>
                <a:lnTo>
                  <a:pt x="4745" y="14211"/>
                </a:lnTo>
                <a:lnTo>
                  <a:pt x="4843" y="14260"/>
                </a:lnTo>
                <a:lnTo>
                  <a:pt x="4916" y="14284"/>
                </a:lnTo>
                <a:lnTo>
                  <a:pt x="5135" y="14284"/>
                </a:lnTo>
                <a:lnTo>
                  <a:pt x="5256" y="14235"/>
                </a:lnTo>
                <a:lnTo>
                  <a:pt x="5281" y="14406"/>
                </a:lnTo>
                <a:lnTo>
                  <a:pt x="5037" y="14430"/>
                </a:lnTo>
                <a:lnTo>
                  <a:pt x="4964" y="14454"/>
                </a:lnTo>
                <a:lnTo>
                  <a:pt x="4891" y="14527"/>
                </a:lnTo>
                <a:lnTo>
                  <a:pt x="4843" y="14576"/>
                </a:lnTo>
                <a:lnTo>
                  <a:pt x="4843" y="14625"/>
                </a:lnTo>
                <a:lnTo>
                  <a:pt x="4867" y="14649"/>
                </a:lnTo>
                <a:lnTo>
                  <a:pt x="4916" y="14698"/>
                </a:lnTo>
                <a:lnTo>
                  <a:pt x="4964" y="14722"/>
                </a:lnTo>
                <a:lnTo>
                  <a:pt x="5110" y="14722"/>
                </a:lnTo>
                <a:lnTo>
                  <a:pt x="5329" y="14698"/>
                </a:lnTo>
                <a:lnTo>
                  <a:pt x="5354" y="14868"/>
                </a:lnTo>
                <a:lnTo>
                  <a:pt x="5208" y="14892"/>
                </a:lnTo>
                <a:lnTo>
                  <a:pt x="5062" y="14965"/>
                </a:lnTo>
                <a:lnTo>
                  <a:pt x="5037" y="14990"/>
                </a:lnTo>
                <a:lnTo>
                  <a:pt x="5037" y="15014"/>
                </a:lnTo>
                <a:lnTo>
                  <a:pt x="5062" y="15038"/>
                </a:lnTo>
                <a:lnTo>
                  <a:pt x="5232" y="15087"/>
                </a:lnTo>
                <a:lnTo>
                  <a:pt x="5427" y="15111"/>
                </a:lnTo>
                <a:lnTo>
                  <a:pt x="5475" y="15136"/>
                </a:lnTo>
                <a:lnTo>
                  <a:pt x="5548" y="15160"/>
                </a:lnTo>
                <a:lnTo>
                  <a:pt x="5646" y="15160"/>
                </a:lnTo>
                <a:lnTo>
                  <a:pt x="5694" y="15209"/>
                </a:lnTo>
                <a:lnTo>
                  <a:pt x="5743" y="15282"/>
                </a:lnTo>
                <a:lnTo>
                  <a:pt x="5767" y="15355"/>
                </a:lnTo>
                <a:lnTo>
                  <a:pt x="5792" y="15428"/>
                </a:lnTo>
                <a:lnTo>
                  <a:pt x="5767" y="15501"/>
                </a:lnTo>
                <a:lnTo>
                  <a:pt x="5694" y="15574"/>
                </a:lnTo>
                <a:lnTo>
                  <a:pt x="5621" y="15598"/>
                </a:lnTo>
                <a:lnTo>
                  <a:pt x="5524" y="15622"/>
                </a:lnTo>
                <a:lnTo>
                  <a:pt x="5427" y="15622"/>
                </a:lnTo>
                <a:lnTo>
                  <a:pt x="5208" y="15574"/>
                </a:lnTo>
                <a:lnTo>
                  <a:pt x="4794" y="15452"/>
                </a:lnTo>
                <a:lnTo>
                  <a:pt x="4599" y="15403"/>
                </a:lnTo>
                <a:lnTo>
                  <a:pt x="4599" y="15330"/>
                </a:lnTo>
                <a:lnTo>
                  <a:pt x="4502" y="14990"/>
                </a:lnTo>
                <a:lnTo>
                  <a:pt x="4380" y="14673"/>
                </a:lnTo>
                <a:lnTo>
                  <a:pt x="4283" y="14333"/>
                </a:lnTo>
                <a:lnTo>
                  <a:pt x="4186" y="13992"/>
                </a:lnTo>
                <a:lnTo>
                  <a:pt x="4113" y="13651"/>
                </a:lnTo>
                <a:lnTo>
                  <a:pt x="4064" y="13335"/>
                </a:lnTo>
                <a:lnTo>
                  <a:pt x="4015" y="12678"/>
                </a:lnTo>
                <a:lnTo>
                  <a:pt x="3967" y="12191"/>
                </a:lnTo>
                <a:lnTo>
                  <a:pt x="3942" y="11948"/>
                </a:lnTo>
                <a:lnTo>
                  <a:pt x="3894" y="11705"/>
                </a:lnTo>
                <a:lnTo>
                  <a:pt x="3821" y="11486"/>
                </a:lnTo>
                <a:lnTo>
                  <a:pt x="3748" y="11267"/>
                </a:lnTo>
                <a:lnTo>
                  <a:pt x="3626" y="11048"/>
                </a:lnTo>
                <a:lnTo>
                  <a:pt x="3480" y="10877"/>
                </a:lnTo>
                <a:lnTo>
                  <a:pt x="3431" y="10853"/>
                </a:lnTo>
                <a:lnTo>
                  <a:pt x="3383" y="10829"/>
                </a:lnTo>
                <a:lnTo>
                  <a:pt x="3285" y="10853"/>
                </a:lnTo>
                <a:lnTo>
                  <a:pt x="3212" y="10877"/>
                </a:lnTo>
                <a:lnTo>
                  <a:pt x="3139" y="10950"/>
                </a:lnTo>
                <a:lnTo>
                  <a:pt x="3066" y="11023"/>
                </a:lnTo>
                <a:lnTo>
                  <a:pt x="2823" y="11023"/>
                </a:lnTo>
                <a:lnTo>
                  <a:pt x="2774" y="11048"/>
                </a:lnTo>
                <a:lnTo>
                  <a:pt x="2726" y="11072"/>
                </a:lnTo>
                <a:lnTo>
                  <a:pt x="2701" y="11096"/>
                </a:lnTo>
                <a:lnTo>
                  <a:pt x="2701" y="11121"/>
                </a:lnTo>
                <a:lnTo>
                  <a:pt x="2701" y="11169"/>
                </a:lnTo>
                <a:lnTo>
                  <a:pt x="2726" y="11194"/>
                </a:lnTo>
                <a:lnTo>
                  <a:pt x="2823" y="11242"/>
                </a:lnTo>
                <a:lnTo>
                  <a:pt x="2969" y="11242"/>
                </a:lnTo>
                <a:lnTo>
                  <a:pt x="2945" y="11364"/>
                </a:lnTo>
                <a:lnTo>
                  <a:pt x="2847" y="11340"/>
                </a:lnTo>
                <a:lnTo>
                  <a:pt x="2750" y="11364"/>
                </a:lnTo>
                <a:lnTo>
                  <a:pt x="2677" y="11364"/>
                </a:lnTo>
                <a:lnTo>
                  <a:pt x="2604" y="11388"/>
                </a:lnTo>
                <a:lnTo>
                  <a:pt x="2556" y="11437"/>
                </a:lnTo>
                <a:lnTo>
                  <a:pt x="2531" y="11461"/>
                </a:lnTo>
                <a:lnTo>
                  <a:pt x="2556" y="11510"/>
                </a:lnTo>
                <a:lnTo>
                  <a:pt x="2580" y="11583"/>
                </a:lnTo>
                <a:lnTo>
                  <a:pt x="2628" y="11607"/>
                </a:lnTo>
                <a:lnTo>
                  <a:pt x="2750" y="11656"/>
                </a:lnTo>
                <a:lnTo>
                  <a:pt x="2920" y="11680"/>
                </a:lnTo>
                <a:lnTo>
                  <a:pt x="2896" y="11851"/>
                </a:lnTo>
                <a:lnTo>
                  <a:pt x="2628" y="11875"/>
                </a:lnTo>
                <a:lnTo>
                  <a:pt x="2458" y="11899"/>
                </a:lnTo>
                <a:lnTo>
                  <a:pt x="2361" y="11924"/>
                </a:lnTo>
                <a:lnTo>
                  <a:pt x="2288" y="11948"/>
                </a:lnTo>
                <a:lnTo>
                  <a:pt x="2288" y="11972"/>
                </a:lnTo>
                <a:lnTo>
                  <a:pt x="2288" y="11997"/>
                </a:lnTo>
                <a:lnTo>
                  <a:pt x="2337" y="12045"/>
                </a:lnTo>
                <a:lnTo>
                  <a:pt x="2410" y="12094"/>
                </a:lnTo>
                <a:lnTo>
                  <a:pt x="2507" y="12118"/>
                </a:lnTo>
                <a:lnTo>
                  <a:pt x="2604" y="12143"/>
                </a:lnTo>
                <a:lnTo>
                  <a:pt x="2896" y="12143"/>
                </a:lnTo>
                <a:lnTo>
                  <a:pt x="2896" y="12216"/>
                </a:lnTo>
                <a:lnTo>
                  <a:pt x="2628" y="12289"/>
                </a:lnTo>
                <a:lnTo>
                  <a:pt x="2507" y="12313"/>
                </a:lnTo>
                <a:lnTo>
                  <a:pt x="2385" y="12362"/>
                </a:lnTo>
                <a:lnTo>
                  <a:pt x="2361" y="12386"/>
                </a:lnTo>
                <a:lnTo>
                  <a:pt x="2337" y="12410"/>
                </a:lnTo>
                <a:lnTo>
                  <a:pt x="2361" y="12483"/>
                </a:lnTo>
                <a:lnTo>
                  <a:pt x="2410" y="12532"/>
                </a:lnTo>
                <a:lnTo>
                  <a:pt x="2483" y="12556"/>
                </a:lnTo>
                <a:lnTo>
                  <a:pt x="2604" y="12581"/>
                </a:lnTo>
                <a:lnTo>
                  <a:pt x="2726" y="12556"/>
                </a:lnTo>
                <a:lnTo>
                  <a:pt x="2872" y="12556"/>
                </a:lnTo>
                <a:lnTo>
                  <a:pt x="2823" y="12824"/>
                </a:lnTo>
                <a:lnTo>
                  <a:pt x="2677" y="12775"/>
                </a:lnTo>
                <a:lnTo>
                  <a:pt x="2337" y="12775"/>
                </a:lnTo>
                <a:lnTo>
                  <a:pt x="2264" y="12824"/>
                </a:lnTo>
                <a:lnTo>
                  <a:pt x="2239" y="12848"/>
                </a:lnTo>
                <a:lnTo>
                  <a:pt x="2239" y="12897"/>
                </a:lnTo>
                <a:lnTo>
                  <a:pt x="2239" y="12970"/>
                </a:lnTo>
                <a:lnTo>
                  <a:pt x="2312" y="13019"/>
                </a:lnTo>
                <a:lnTo>
                  <a:pt x="2385" y="13043"/>
                </a:lnTo>
                <a:lnTo>
                  <a:pt x="2458" y="13067"/>
                </a:lnTo>
                <a:lnTo>
                  <a:pt x="2628" y="13092"/>
                </a:lnTo>
                <a:lnTo>
                  <a:pt x="2799" y="13092"/>
                </a:lnTo>
                <a:lnTo>
                  <a:pt x="2774" y="13262"/>
                </a:lnTo>
                <a:lnTo>
                  <a:pt x="2458" y="13262"/>
                </a:lnTo>
                <a:lnTo>
                  <a:pt x="2361" y="13286"/>
                </a:lnTo>
                <a:lnTo>
                  <a:pt x="2264" y="13335"/>
                </a:lnTo>
                <a:lnTo>
                  <a:pt x="2239" y="13359"/>
                </a:lnTo>
                <a:lnTo>
                  <a:pt x="2239" y="13408"/>
                </a:lnTo>
                <a:lnTo>
                  <a:pt x="2312" y="13481"/>
                </a:lnTo>
                <a:lnTo>
                  <a:pt x="2410" y="13505"/>
                </a:lnTo>
                <a:lnTo>
                  <a:pt x="2483" y="13530"/>
                </a:lnTo>
                <a:lnTo>
                  <a:pt x="2726" y="13530"/>
                </a:lnTo>
                <a:lnTo>
                  <a:pt x="2701" y="13724"/>
                </a:lnTo>
                <a:lnTo>
                  <a:pt x="2483" y="13749"/>
                </a:lnTo>
                <a:lnTo>
                  <a:pt x="2312" y="13749"/>
                </a:lnTo>
                <a:lnTo>
                  <a:pt x="2264" y="13773"/>
                </a:lnTo>
                <a:lnTo>
                  <a:pt x="2191" y="13822"/>
                </a:lnTo>
                <a:lnTo>
                  <a:pt x="2166" y="13870"/>
                </a:lnTo>
                <a:lnTo>
                  <a:pt x="2166" y="13943"/>
                </a:lnTo>
                <a:lnTo>
                  <a:pt x="2215" y="13992"/>
                </a:lnTo>
                <a:lnTo>
                  <a:pt x="2239" y="14041"/>
                </a:lnTo>
                <a:lnTo>
                  <a:pt x="2361" y="14089"/>
                </a:lnTo>
                <a:lnTo>
                  <a:pt x="2628" y="14089"/>
                </a:lnTo>
                <a:lnTo>
                  <a:pt x="2604" y="14260"/>
                </a:lnTo>
                <a:lnTo>
                  <a:pt x="2385" y="14260"/>
                </a:lnTo>
                <a:lnTo>
                  <a:pt x="2264" y="14284"/>
                </a:lnTo>
                <a:lnTo>
                  <a:pt x="2166" y="14333"/>
                </a:lnTo>
                <a:lnTo>
                  <a:pt x="2118" y="14357"/>
                </a:lnTo>
                <a:lnTo>
                  <a:pt x="2118" y="14406"/>
                </a:lnTo>
                <a:lnTo>
                  <a:pt x="2142" y="14454"/>
                </a:lnTo>
                <a:lnTo>
                  <a:pt x="2191" y="14479"/>
                </a:lnTo>
                <a:lnTo>
                  <a:pt x="2312" y="14527"/>
                </a:lnTo>
                <a:lnTo>
                  <a:pt x="2458" y="14527"/>
                </a:lnTo>
                <a:lnTo>
                  <a:pt x="2580" y="14503"/>
                </a:lnTo>
                <a:lnTo>
                  <a:pt x="2531" y="14868"/>
                </a:lnTo>
                <a:lnTo>
                  <a:pt x="2531" y="14844"/>
                </a:lnTo>
                <a:lnTo>
                  <a:pt x="2434" y="14819"/>
                </a:lnTo>
                <a:lnTo>
                  <a:pt x="2312" y="14795"/>
                </a:lnTo>
                <a:lnTo>
                  <a:pt x="2191" y="14795"/>
                </a:lnTo>
                <a:lnTo>
                  <a:pt x="2093" y="14844"/>
                </a:lnTo>
                <a:lnTo>
                  <a:pt x="2069" y="14868"/>
                </a:lnTo>
                <a:lnTo>
                  <a:pt x="2069" y="14892"/>
                </a:lnTo>
                <a:lnTo>
                  <a:pt x="2069" y="14917"/>
                </a:lnTo>
                <a:lnTo>
                  <a:pt x="2093" y="14941"/>
                </a:lnTo>
                <a:lnTo>
                  <a:pt x="2166" y="14990"/>
                </a:lnTo>
                <a:lnTo>
                  <a:pt x="2264" y="14990"/>
                </a:lnTo>
                <a:lnTo>
                  <a:pt x="2458" y="15014"/>
                </a:lnTo>
                <a:lnTo>
                  <a:pt x="2507" y="15014"/>
                </a:lnTo>
                <a:lnTo>
                  <a:pt x="2531" y="14990"/>
                </a:lnTo>
                <a:lnTo>
                  <a:pt x="2531" y="15136"/>
                </a:lnTo>
                <a:lnTo>
                  <a:pt x="2045" y="15452"/>
                </a:lnTo>
                <a:lnTo>
                  <a:pt x="1801" y="15549"/>
                </a:lnTo>
                <a:lnTo>
                  <a:pt x="1680" y="15598"/>
                </a:lnTo>
                <a:lnTo>
                  <a:pt x="1534" y="15622"/>
                </a:lnTo>
                <a:lnTo>
                  <a:pt x="1436" y="15622"/>
                </a:lnTo>
                <a:lnTo>
                  <a:pt x="1339" y="15598"/>
                </a:lnTo>
                <a:lnTo>
                  <a:pt x="1266" y="15549"/>
                </a:lnTo>
                <a:lnTo>
                  <a:pt x="1242" y="15501"/>
                </a:lnTo>
                <a:lnTo>
                  <a:pt x="1242" y="15452"/>
                </a:lnTo>
                <a:lnTo>
                  <a:pt x="1266" y="15355"/>
                </a:lnTo>
                <a:lnTo>
                  <a:pt x="1315" y="15282"/>
                </a:lnTo>
                <a:lnTo>
                  <a:pt x="1485" y="15136"/>
                </a:lnTo>
                <a:lnTo>
                  <a:pt x="1534" y="15111"/>
                </a:lnTo>
                <a:lnTo>
                  <a:pt x="1582" y="15063"/>
                </a:lnTo>
                <a:lnTo>
                  <a:pt x="1607" y="15014"/>
                </a:lnTo>
                <a:lnTo>
                  <a:pt x="1631" y="14941"/>
                </a:lnTo>
                <a:lnTo>
                  <a:pt x="1655" y="14308"/>
                </a:lnTo>
                <a:lnTo>
                  <a:pt x="1680" y="13676"/>
                </a:lnTo>
                <a:lnTo>
                  <a:pt x="1704" y="12410"/>
                </a:lnTo>
                <a:lnTo>
                  <a:pt x="1728" y="11121"/>
                </a:lnTo>
                <a:lnTo>
                  <a:pt x="1753" y="10488"/>
                </a:lnTo>
                <a:lnTo>
                  <a:pt x="1801" y="9855"/>
                </a:lnTo>
                <a:lnTo>
                  <a:pt x="1826" y="9223"/>
                </a:lnTo>
                <a:lnTo>
                  <a:pt x="1826" y="8590"/>
                </a:lnTo>
                <a:lnTo>
                  <a:pt x="1850" y="7958"/>
                </a:lnTo>
                <a:lnTo>
                  <a:pt x="1923" y="7349"/>
                </a:lnTo>
                <a:lnTo>
                  <a:pt x="1996" y="6911"/>
                </a:lnTo>
                <a:lnTo>
                  <a:pt x="1996" y="6692"/>
                </a:lnTo>
                <a:lnTo>
                  <a:pt x="1972" y="6571"/>
                </a:lnTo>
                <a:lnTo>
                  <a:pt x="1923" y="6498"/>
                </a:lnTo>
                <a:lnTo>
                  <a:pt x="1947" y="6425"/>
                </a:lnTo>
                <a:lnTo>
                  <a:pt x="1947" y="6352"/>
                </a:lnTo>
                <a:lnTo>
                  <a:pt x="1923" y="6303"/>
                </a:lnTo>
                <a:lnTo>
                  <a:pt x="1874" y="6254"/>
                </a:lnTo>
                <a:lnTo>
                  <a:pt x="1801" y="6230"/>
                </a:lnTo>
                <a:lnTo>
                  <a:pt x="1704" y="6254"/>
                </a:lnTo>
                <a:lnTo>
                  <a:pt x="1558" y="6230"/>
                </a:lnTo>
                <a:lnTo>
                  <a:pt x="1485" y="6230"/>
                </a:lnTo>
                <a:lnTo>
                  <a:pt x="1436" y="6254"/>
                </a:lnTo>
                <a:lnTo>
                  <a:pt x="1388" y="6303"/>
                </a:lnTo>
                <a:lnTo>
                  <a:pt x="1412" y="6352"/>
                </a:lnTo>
                <a:lnTo>
                  <a:pt x="1412" y="6376"/>
                </a:lnTo>
                <a:lnTo>
                  <a:pt x="1509" y="6425"/>
                </a:lnTo>
                <a:lnTo>
                  <a:pt x="1485" y="6449"/>
                </a:lnTo>
                <a:lnTo>
                  <a:pt x="1388" y="6449"/>
                </a:lnTo>
                <a:lnTo>
                  <a:pt x="1193" y="6473"/>
                </a:lnTo>
                <a:lnTo>
                  <a:pt x="1096" y="6522"/>
                </a:lnTo>
                <a:lnTo>
                  <a:pt x="1071" y="6522"/>
                </a:lnTo>
                <a:lnTo>
                  <a:pt x="1096" y="6546"/>
                </a:lnTo>
                <a:lnTo>
                  <a:pt x="1144" y="6619"/>
                </a:lnTo>
                <a:lnTo>
                  <a:pt x="1193" y="6644"/>
                </a:lnTo>
                <a:lnTo>
                  <a:pt x="1266" y="6668"/>
                </a:lnTo>
                <a:lnTo>
                  <a:pt x="1339" y="6692"/>
                </a:lnTo>
                <a:lnTo>
                  <a:pt x="1315" y="6741"/>
                </a:lnTo>
                <a:lnTo>
                  <a:pt x="1193" y="6765"/>
                </a:lnTo>
                <a:lnTo>
                  <a:pt x="1096" y="6790"/>
                </a:lnTo>
                <a:lnTo>
                  <a:pt x="998" y="6863"/>
                </a:lnTo>
                <a:lnTo>
                  <a:pt x="998" y="6887"/>
                </a:lnTo>
                <a:lnTo>
                  <a:pt x="1096" y="6936"/>
                </a:lnTo>
                <a:lnTo>
                  <a:pt x="1193" y="6960"/>
                </a:lnTo>
                <a:lnTo>
                  <a:pt x="1217" y="6960"/>
                </a:lnTo>
                <a:lnTo>
                  <a:pt x="1193" y="7106"/>
                </a:lnTo>
                <a:lnTo>
                  <a:pt x="1047" y="7082"/>
                </a:lnTo>
                <a:lnTo>
                  <a:pt x="950" y="7106"/>
                </a:lnTo>
                <a:lnTo>
                  <a:pt x="877" y="7130"/>
                </a:lnTo>
                <a:lnTo>
                  <a:pt x="804" y="7203"/>
                </a:lnTo>
                <a:lnTo>
                  <a:pt x="804" y="7252"/>
                </a:lnTo>
                <a:lnTo>
                  <a:pt x="828" y="7301"/>
                </a:lnTo>
                <a:lnTo>
                  <a:pt x="852" y="7325"/>
                </a:lnTo>
                <a:lnTo>
                  <a:pt x="901" y="7349"/>
                </a:lnTo>
                <a:lnTo>
                  <a:pt x="1023" y="7374"/>
                </a:lnTo>
                <a:lnTo>
                  <a:pt x="1096" y="7398"/>
                </a:lnTo>
                <a:lnTo>
                  <a:pt x="1047" y="7568"/>
                </a:lnTo>
                <a:lnTo>
                  <a:pt x="950" y="7568"/>
                </a:lnTo>
                <a:lnTo>
                  <a:pt x="852" y="7593"/>
                </a:lnTo>
                <a:lnTo>
                  <a:pt x="731" y="7617"/>
                </a:lnTo>
                <a:lnTo>
                  <a:pt x="706" y="7641"/>
                </a:lnTo>
                <a:lnTo>
                  <a:pt x="682" y="7690"/>
                </a:lnTo>
                <a:lnTo>
                  <a:pt x="706" y="7739"/>
                </a:lnTo>
                <a:lnTo>
                  <a:pt x="731" y="7763"/>
                </a:lnTo>
                <a:lnTo>
                  <a:pt x="755" y="7812"/>
                </a:lnTo>
                <a:lnTo>
                  <a:pt x="828" y="7836"/>
                </a:lnTo>
                <a:lnTo>
                  <a:pt x="925" y="7860"/>
                </a:lnTo>
                <a:lnTo>
                  <a:pt x="974" y="7860"/>
                </a:lnTo>
                <a:lnTo>
                  <a:pt x="950" y="7958"/>
                </a:lnTo>
                <a:lnTo>
                  <a:pt x="804" y="7982"/>
                </a:lnTo>
                <a:lnTo>
                  <a:pt x="731" y="8006"/>
                </a:lnTo>
                <a:lnTo>
                  <a:pt x="658" y="8031"/>
                </a:lnTo>
                <a:lnTo>
                  <a:pt x="658" y="8055"/>
                </a:lnTo>
                <a:lnTo>
                  <a:pt x="658" y="8079"/>
                </a:lnTo>
                <a:lnTo>
                  <a:pt x="731" y="8104"/>
                </a:lnTo>
                <a:lnTo>
                  <a:pt x="804" y="8128"/>
                </a:lnTo>
                <a:lnTo>
                  <a:pt x="950" y="8128"/>
                </a:lnTo>
                <a:lnTo>
                  <a:pt x="950" y="8274"/>
                </a:lnTo>
                <a:lnTo>
                  <a:pt x="828" y="8298"/>
                </a:lnTo>
                <a:lnTo>
                  <a:pt x="779" y="8323"/>
                </a:lnTo>
                <a:lnTo>
                  <a:pt x="731" y="8347"/>
                </a:lnTo>
                <a:lnTo>
                  <a:pt x="706" y="8396"/>
                </a:lnTo>
                <a:lnTo>
                  <a:pt x="706" y="8420"/>
                </a:lnTo>
                <a:lnTo>
                  <a:pt x="731" y="8469"/>
                </a:lnTo>
                <a:lnTo>
                  <a:pt x="755" y="8493"/>
                </a:lnTo>
                <a:lnTo>
                  <a:pt x="828" y="8517"/>
                </a:lnTo>
                <a:lnTo>
                  <a:pt x="901" y="8517"/>
                </a:lnTo>
                <a:lnTo>
                  <a:pt x="974" y="8712"/>
                </a:lnTo>
                <a:lnTo>
                  <a:pt x="974" y="8834"/>
                </a:lnTo>
                <a:lnTo>
                  <a:pt x="974" y="8931"/>
                </a:lnTo>
                <a:lnTo>
                  <a:pt x="950" y="9028"/>
                </a:lnTo>
                <a:lnTo>
                  <a:pt x="901" y="9101"/>
                </a:lnTo>
                <a:lnTo>
                  <a:pt x="828" y="9174"/>
                </a:lnTo>
                <a:lnTo>
                  <a:pt x="731" y="9223"/>
                </a:lnTo>
                <a:lnTo>
                  <a:pt x="633" y="9223"/>
                </a:lnTo>
                <a:lnTo>
                  <a:pt x="512" y="9199"/>
                </a:lnTo>
                <a:lnTo>
                  <a:pt x="414" y="9150"/>
                </a:lnTo>
                <a:lnTo>
                  <a:pt x="341" y="9101"/>
                </a:lnTo>
                <a:lnTo>
                  <a:pt x="268" y="9028"/>
                </a:lnTo>
                <a:lnTo>
                  <a:pt x="268" y="8980"/>
                </a:lnTo>
                <a:lnTo>
                  <a:pt x="268" y="8931"/>
                </a:lnTo>
                <a:lnTo>
                  <a:pt x="293" y="8882"/>
                </a:lnTo>
                <a:lnTo>
                  <a:pt x="366" y="8858"/>
                </a:lnTo>
                <a:lnTo>
                  <a:pt x="390" y="8834"/>
                </a:lnTo>
                <a:lnTo>
                  <a:pt x="414" y="8809"/>
                </a:lnTo>
                <a:lnTo>
                  <a:pt x="487" y="8517"/>
                </a:lnTo>
                <a:lnTo>
                  <a:pt x="512" y="8225"/>
                </a:lnTo>
                <a:lnTo>
                  <a:pt x="560" y="7641"/>
                </a:lnTo>
                <a:lnTo>
                  <a:pt x="560" y="7057"/>
                </a:lnTo>
                <a:lnTo>
                  <a:pt x="609" y="6741"/>
                </a:lnTo>
                <a:lnTo>
                  <a:pt x="633" y="6473"/>
                </a:lnTo>
                <a:lnTo>
                  <a:pt x="731" y="6108"/>
                </a:lnTo>
                <a:lnTo>
                  <a:pt x="877" y="5792"/>
                </a:lnTo>
                <a:lnTo>
                  <a:pt x="1047" y="5524"/>
                </a:lnTo>
                <a:lnTo>
                  <a:pt x="1242" y="5281"/>
                </a:lnTo>
                <a:lnTo>
                  <a:pt x="1485" y="5062"/>
                </a:lnTo>
                <a:lnTo>
                  <a:pt x="1753" y="4892"/>
                </a:lnTo>
                <a:lnTo>
                  <a:pt x="2069" y="4746"/>
                </a:lnTo>
                <a:lnTo>
                  <a:pt x="2410" y="4624"/>
                </a:lnTo>
                <a:lnTo>
                  <a:pt x="2872" y="4527"/>
                </a:lnTo>
                <a:lnTo>
                  <a:pt x="3358" y="4478"/>
                </a:lnTo>
                <a:lnTo>
                  <a:pt x="3407" y="4502"/>
                </a:lnTo>
                <a:lnTo>
                  <a:pt x="3480" y="4502"/>
                </a:lnTo>
                <a:lnTo>
                  <a:pt x="3529" y="4478"/>
                </a:lnTo>
                <a:lnTo>
                  <a:pt x="3577" y="4454"/>
                </a:lnTo>
                <a:close/>
                <a:moveTo>
                  <a:pt x="3261" y="1"/>
                </a:moveTo>
                <a:lnTo>
                  <a:pt x="3066" y="25"/>
                </a:lnTo>
                <a:lnTo>
                  <a:pt x="2896" y="123"/>
                </a:lnTo>
                <a:lnTo>
                  <a:pt x="2823" y="171"/>
                </a:lnTo>
                <a:lnTo>
                  <a:pt x="2750" y="244"/>
                </a:lnTo>
                <a:lnTo>
                  <a:pt x="2531" y="317"/>
                </a:lnTo>
                <a:lnTo>
                  <a:pt x="2337" y="463"/>
                </a:lnTo>
                <a:lnTo>
                  <a:pt x="2142" y="609"/>
                </a:lnTo>
                <a:lnTo>
                  <a:pt x="1972" y="804"/>
                </a:lnTo>
                <a:lnTo>
                  <a:pt x="1826" y="1023"/>
                </a:lnTo>
                <a:lnTo>
                  <a:pt x="1704" y="1242"/>
                </a:lnTo>
                <a:lnTo>
                  <a:pt x="1631" y="1461"/>
                </a:lnTo>
                <a:lnTo>
                  <a:pt x="1582" y="1680"/>
                </a:lnTo>
                <a:lnTo>
                  <a:pt x="1558" y="1874"/>
                </a:lnTo>
                <a:lnTo>
                  <a:pt x="1582" y="2069"/>
                </a:lnTo>
                <a:lnTo>
                  <a:pt x="1582" y="2239"/>
                </a:lnTo>
                <a:lnTo>
                  <a:pt x="1631" y="2410"/>
                </a:lnTo>
                <a:lnTo>
                  <a:pt x="1680" y="2580"/>
                </a:lnTo>
                <a:lnTo>
                  <a:pt x="1728" y="2750"/>
                </a:lnTo>
                <a:lnTo>
                  <a:pt x="1826" y="2921"/>
                </a:lnTo>
                <a:lnTo>
                  <a:pt x="1899" y="3067"/>
                </a:lnTo>
                <a:lnTo>
                  <a:pt x="2020" y="3213"/>
                </a:lnTo>
                <a:lnTo>
                  <a:pt x="2142" y="3334"/>
                </a:lnTo>
                <a:lnTo>
                  <a:pt x="2264" y="3456"/>
                </a:lnTo>
                <a:lnTo>
                  <a:pt x="2410" y="3578"/>
                </a:lnTo>
                <a:lnTo>
                  <a:pt x="2556" y="3675"/>
                </a:lnTo>
                <a:lnTo>
                  <a:pt x="2701" y="3748"/>
                </a:lnTo>
                <a:lnTo>
                  <a:pt x="2872" y="3821"/>
                </a:lnTo>
                <a:lnTo>
                  <a:pt x="3066" y="3894"/>
                </a:lnTo>
                <a:lnTo>
                  <a:pt x="3310" y="3918"/>
                </a:lnTo>
                <a:lnTo>
                  <a:pt x="3261" y="4016"/>
                </a:lnTo>
                <a:lnTo>
                  <a:pt x="3237" y="4113"/>
                </a:lnTo>
                <a:lnTo>
                  <a:pt x="2750" y="4162"/>
                </a:lnTo>
                <a:lnTo>
                  <a:pt x="2361" y="4235"/>
                </a:lnTo>
                <a:lnTo>
                  <a:pt x="1996" y="4356"/>
                </a:lnTo>
                <a:lnTo>
                  <a:pt x="1655" y="4502"/>
                </a:lnTo>
                <a:lnTo>
                  <a:pt x="1339" y="4697"/>
                </a:lnTo>
                <a:lnTo>
                  <a:pt x="1071" y="4916"/>
                </a:lnTo>
                <a:lnTo>
                  <a:pt x="828" y="5184"/>
                </a:lnTo>
                <a:lnTo>
                  <a:pt x="609" y="5500"/>
                </a:lnTo>
                <a:lnTo>
                  <a:pt x="439" y="5865"/>
                </a:lnTo>
                <a:lnTo>
                  <a:pt x="341" y="6206"/>
                </a:lnTo>
                <a:lnTo>
                  <a:pt x="268" y="6571"/>
                </a:lnTo>
                <a:lnTo>
                  <a:pt x="220" y="6936"/>
                </a:lnTo>
                <a:lnTo>
                  <a:pt x="195" y="7301"/>
                </a:lnTo>
                <a:lnTo>
                  <a:pt x="171" y="7982"/>
                </a:lnTo>
                <a:lnTo>
                  <a:pt x="171" y="8347"/>
                </a:lnTo>
                <a:lnTo>
                  <a:pt x="195" y="8688"/>
                </a:lnTo>
                <a:lnTo>
                  <a:pt x="147" y="8712"/>
                </a:lnTo>
                <a:lnTo>
                  <a:pt x="98" y="8761"/>
                </a:lnTo>
                <a:lnTo>
                  <a:pt x="49" y="8809"/>
                </a:lnTo>
                <a:lnTo>
                  <a:pt x="25" y="8882"/>
                </a:lnTo>
                <a:lnTo>
                  <a:pt x="1" y="9004"/>
                </a:lnTo>
                <a:lnTo>
                  <a:pt x="49" y="9150"/>
                </a:lnTo>
                <a:lnTo>
                  <a:pt x="98" y="9223"/>
                </a:lnTo>
                <a:lnTo>
                  <a:pt x="147" y="9296"/>
                </a:lnTo>
                <a:lnTo>
                  <a:pt x="293" y="9418"/>
                </a:lnTo>
                <a:lnTo>
                  <a:pt x="463" y="9490"/>
                </a:lnTo>
                <a:lnTo>
                  <a:pt x="633" y="9515"/>
                </a:lnTo>
                <a:lnTo>
                  <a:pt x="828" y="9515"/>
                </a:lnTo>
                <a:lnTo>
                  <a:pt x="901" y="9466"/>
                </a:lnTo>
                <a:lnTo>
                  <a:pt x="974" y="9442"/>
                </a:lnTo>
                <a:lnTo>
                  <a:pt x="1120" y="9320"/>
                </a:lnTo>
                <a:lnTo>
                  <a:pt x="1193" y="9174"/>
                </a:lnTo>
                <a:lnTo>
                  <a:pt x="1266" y="9004"/>
                </a:lnTo>
                <a:lnTo>
                  <a:pt x="1290" y="8834"/>
                </a:lnTo>
                <a:lnTo>
                  <a:pt x="1266" y="8663"/>
                </a:lnTo>
                <a:lnTo>
                  <a:pt x="1217" y="8493"/>
                </a:lnTo>
                <a:lnTo>
                  <a:pt x="1266" y="8396"/>
                </a:lnTo>
                <a:lnTo>
                  <a:pt x="1290" y="8274"/>
                </a:lnTo>
                <a:lnTo>
                  <a:pt x="1315" y="8031"/>
                </a:lnTo>
                <a:lnTo>
                  <a:pt x="1412" y="7593"/>
                </a:lnTo>
                <a:lnTo>
                  <a:pt x="1534" y="7179"/>
                </a:lnTo>
                <a:lnTo>
                  <a:pt x="1631" y="6887"/>
                </a:lnTo>
                <a:lnTo>
                  <a:pt x="1582" y="7130"/>
                </a:lnTo>
                <a:lnTo>
                  <a:pt x="1534" y="7471"/>
                </a:lnTo>
                <a:lnTo>
                  <a:pt x="1509" y="7812"/>
                </a:lnTo>
                <a:lnTo>
                  <a:pt x="1436" y="9028"/>
                </a:lnTo>
                <a:lnTo>
                  <a:pt x="1363" y="10220"/>
                </a:lnTo>
                <a:lnTo>
                  <a:pt x="1315" y="11413"/>
                </a:lnTo>
                <a:lnTo>
                  <a:pt x="1290" y="12581"/>
                </a:lnTo>
                <a:lnTo>
                  <a:pt x="1266" y="13773"/>
                </a:lnTo>
                <a:lnTo>
                  <a:pt x="1217" y="14941"/>
                </a:lnTo>
                <a:lnTo>
                  <a:pt x="1217" y="14965"/>
                </a:lnTo>
                <a:lnTo>
                  <a:pt x="1120" y="15038"/>
                </a:lnTo>
                <a:lnTo>
                  <a:pt x="1023" y="15136"/>
                </a:lnTo>
                <a:lnTo>
                  <a:pt x="974" y="15233"/>
                </a:lnTo>
                <a:lnTo>
                  <a:pt x="925" y="15379"/>
                </a:lnTo>
                <a:lnTo>
                  <a:pt x="925" y="15501"/>
                </a:lnTo>
                <a:lnTo>
                  <a:pt x="925" y="15622"/>
                </a:lnTo>
                <a:lnTo>
                  <a:pt x="998" y="15720"/>
                </a:lnTo>
                <a:lnTo>
                  <a:pt x="1071" y="15841"/>
                </a:lnTo>
                <a:lnTo>
                  <a:pt x="1169" y="15890"/>
                </a:lnTo>
                <a:lnTo>
                  <a:pt x="1266" y="15939"/>
                </a:lnTo>
                <a:lnTo>
                  <a:pt x="1363" y="15963"/>
                </a:lnTo>
                <a:lnTo>
                  <a:pt x="1704" y="15963"/>
                </a:lnTo>
                <a:lnTo>
                  <a:pt x="1923" y="15890"/>
                </a:lnTo>
                <a:lnTo>
                  <a:pt x="2142" y="15793"/>
                </a:lnTo>
                <a:lnTo>
                  <a:pt x="2337" y="15671"/>
                </a:lnTo>
                <a:lnTo>
                  <a:pt x="2701" y="15452"/>
                </a:lnTo>
                <a:lnTo>
                  <a:pt x="2774" y="15428"/>
                </a:lnTo>
                <a:lnTo>
                  <a:pt x="2847" y="15403"/>
                </a:lnTo>
                <a:lnTo>
                  <a:pt x="2920" y="15330"/>
                </a:lnTo>
                <a:lnTo>
                  <a:pt x="2945" y="15233"/>
                </a:lnTo>
                <a:lnTo>
                  <a:pt x="3091" y="13870"/>
                </a:lnTo>
                <a:lnTo>
                  <a:pt x="3237" y="12508"/>
                </a:lnTo>
                <a:lnTo>
                  <a:pt x="3310" y="11802"/>
                </a:lnTo>
                <a:lnTo>
                  <a:pt x="3334" y="11461"/>
                </a:lnTo>
                <a:lnTo>
                  <a:pt x="3431" y="11096"/>
                </a:lnTo>
                <a:lnTo>
                  <a:pt x="3480" y="11194"/>
                </a:lnTo>
                <a:lnTo>
                  <a:pt x="3529" y="11315"/>
                </a:lnTo>
                <a:lnTo>
                  <a:pt x="3577" y="11559"/>
                </a:lnTo>
                <a:lnTo>
                  <a:pt x="3650" y="11997"/>
                </a:lnTo>
                <a:lnTo>
                  <a:pt x="3699" y="12508"/>
                </a:lnTo>
                <a:lnTo>
                  <a:pt x="3723" y="13043"/>
                </a:lnTo>
                <a:lnTo>
                  <a:pt x="3748" y="13359"/>
                </a:lnTo>
                <a:lnTo>
                  <a:pt x="3821" y="13651"/>
                </a:lnTo>
                <a:lnTo>
                  <a:pt x="3942" y="14260"/>
                </a:lnTo>
                <a:lnTo>
                  <a:pt x="4113" y="14844"/>
                </a:lnTo>
                <a:lnTo>
                  <a:pt x="4259" y="15428"/>
                </a:lnTo>
                <a:lnTo>
                  <a:pt x="4283" y="15501"/>
                </a:lnTo>
                <a:lnTo>
                  <a:pt x="4332" y="15525"/>
                </a:lnTo>
                <a:lnTo>
                  <a:pt x="4380" y="15598"/>
                </a:lnTo>
                <a:lnTo>
                  <a:pt x="4478" y="15671"/>
                </a:lnTo>
                <a:lnTo>
                  <a:pt x="4697" y="15793"/>
                </a:lnTo>
                <a:lnTo>
                  <a:pt x="4940" y="15866"/>
                </a:lnTo>
                <a:lnTo>
                  <a:pt x="5110" y="15914"/>
                </a:lnTo>
                <a:lnTo>
                  <a:pt x="5354" y="15963"/>
                </a:lnTo>
                <a:lnTo>
                  <a:pt x="5694" y="15963"/>
                </a:lnTo>
                <a:lnTo>
                  <a:pt x="5816" y="15914"/>
                </a:lnTo>
                <a:lnTo>
                  <a:pt x="5938" y="15866"/>
                </a:lnTo>
                <a:lnTo>
                  <a:pt x="6011" y="15793"/>
                </a:lnTo>
                <a:lnTo>
                  <a:pt x="6108" y="15671"/>
                </a:lnTo>
                <a:lnTo>
                  <a:pt x="6157" y="15525"/>
                </a:lnTo>
                <a:lnTo>
                  <a:pt x="6157" y="15379"/>
                </a:lnTo>
                <a:lnTo>
                  <a:pt x="6108" y="15209"/>
                </a:lnTo>
                <a:lnTo>
                  <a:pt x="6035" y="15087"/>
                </a:lnTo>
                <a:lnTo>
                  <a:pt x="5962" y="14965"/>
                </a:lnTo>
                <a:lnTo>
                  <a:pt x="5840" y="14868"/>
                </a:lnTo>
                <a:lnTo>
                  <a:pt x="5694" y="14819"/>
                </a:lnTo>
                <a:lnTo>
                  <a:pt x="5621" y="14333"/>
                </a:lnTo>
                <a:lnTo>
                  <a:pt x="5548" y="13822"/>
                </a:lnTo>
                <a:lnTo>
                  <a:pt x="5475" y="12824"/>
                </a:lnTo>
                <a:lnTo>
                  <a:pt x="5402" y="10853"/>
                </a:lnTo>
                <a:lnTo>
                  <a:pt x="5281" y="8542"/>
                </a:lnTo>
                <a:lnTo>
                  <a:pt x="5256" y="7836"/>
                </a:lnTo>
                <a:lnTo>
                  <a:pt x="5232" y="7106"/>
                </a:lnTo>
                <a:lnTo>
                  <a:pt x="5256" y="7033"/>
                </a:lnTo>
                <a:lnTo>
                  <a:pt x="5256" y="6984"/>
                </a:lnTo>
                <a:lnTo>
                  <a:pt x="5232" y="6936"/>
                </a:lnTo>
                <a:lnTo>
                  <a:pt x="5208" y="6887"/>
                </a:lnTo>
                <a:lnTo>
                  <a:pt x="5183" y="6619"/>
                </a:lnTo>
                <a:lnTo>
                  <a:pt x="5305" y="6863"/>
                </a:lnTo>
                <a:lnTo>
                  <a:pt x="5402" y="7130"/>
                </a:lnTo>
                <a:lnTo>
                  <a:pt x="5475" y="7398"/>
                </a:lnTo>
                <a:lnTo>
                  <a:pt x="5500" y="7666"/>
                </a:lnTo>
                <a:lnTo>
                  <a:pt x="5524" y="7958"/>
                </a:lnTo>
                <a:lnTo>
                  <a:pt x="5548" y="8250"/>
                </a:lnTo>
                <a:lnTo>
                  <a:pt x="5524" y="8785"/>
                </a:lnTo>
                <a:lnTo>
                  <a:pt x="5524" y="8834"/>
                </a:lnTo>
                <a:lnTo>
                  <a:pt x="5548" y="8907"/>
                </a:lnTo>
                <a:lnTo>
                  <a:pt x="5524" y="9004"/>
                </a:lnTo>
                <a:lnTo>
                  <a:pt x="5548" y="9126"/>
                </a:lnTo>
                <a:lnTo>
                  <a:pt x="5573" y="9247"/>
                </a:lnTo>
                <a:lnTo>
                  <a:pt x="5621" y="9345"/>
                </a:lnTo>
                <a:lnTo>
                  <a:pt x="5694" y="9418"/>
                </a:lnTo>
                <a:lnTo>
                  <a:pt x="5767" y="9466"/>
                </a:lnTo>
                <a:lnTo>
                  <a:pt x="5840" y="9515"/>
                </a:lnTo>
                <a:lnTo>
                  <a:pt x="5938" y="9539"/>
                </a:lnTo>
                <a:lnTo>
                  <a:pt x="6011" y="9563"/>
                </a:lnTo>
                <a:lnTo>
                  <a:pt x="6205" y="9563"/>
                </a:lnTo>
                <a:lnTo>
                  <a:pt x="6303" y="9515"/>
                </a:lnTo>
                <a:lnTo>
                  <a:pt x="6424" y="9442"/>
                </a:lnTo>
                <a:lnTo>
                  <a:pt x="6546" y="9320"/>
                </a:lnTo>
                <a:lnTo>
                  <a:pt x="6619" y="9199"/>
                </a:lnTo>
                <a:lnTo>
                  <a:pt x="6668" y="9053"/>
                </a:lnTo>
                <a:lnTo>
                  <a:pt x="6668" y="8907"/>
                </a:lnTo>
                <a:lnTo>
                  <a:pt x="6643" y="8785"/>
                </a:lnTo>
                <a:lnTo>
                  <a:pt x="6643" y="8736"/>
                </a:lnTo>
                <a:lnTo>
                  <a:pt x="6692" y="8420"/>
                </a:lnTo>
                <a:lnTo>
                  <a:pt x="6716" y="8079"/>
                </a:lnTo>
                <a:lnTo>
                  <a:pt x="6741" y="7739"/>
                </a:lnTo>
                <a:lnTo>
                  <a:pt x="6716" y="7398"/>
                </a:lnTo>
                <a:lnTo>
                  <a:pt x="6692" y="7057"/>
                </a:lnTo>
                <a:lnTo>
                  <a:pt x="6643" y="6717"/>
                </a:lnTo>
                <a:lnTo>
                  <a:pt x="6570" y="6400"/>
                </a:lnTo>
                <a:lnTo>
                  <a:pt x="6473" y="6060"/>
                </a:lnTo>
                <a:lnTo>
                  <a:pt x="6473" y="6011"/>
                </a:lnTo>
                <a:lnTo>
                  <a:pt x="6424" y="5962"/>
                </a:lnTo>
                <a:lnTo>
                  <a:pt x="6230" y="5500"/>
                </a:lnTo>
                <a:lnTo>
                  <a:pt x="6132" y="5257"/>
                </a:lnTo>
                <a:lnTo>
                  <a:pt x="5986" y="5038"/>
                </a:lnTo>
                <a:lnTo>
                  <a:pt x="5889" y="4916"/>
                </a:lnTo>
                <a:lnTo>
                  <a:pt x="5792" y="4770"/>
                </a:lnTo>
                <a:lnTo>
                  <a:pt x="5670" y="4673"/>
                </a:lnTo>
                <a:lnTo>
                  <a:pt x="5548" y="4551"/>
                </a:lnTo>
                <a:lnTo>
                  <a:pt x="5256" y="4381"/>
                </a:lnTo>
                <a:lnTo>
                  <a:pt x="4964" y="4259"/>
                </a:lnTo>
                <a:lnTo>
                  <a:pt x="4648" y="4162"/>
                </a:lnTo>
                <a:lnTo>
                  <a:pt x="4332" y="4113"/>
                </a:lnTo>
                <a:lnTo>
                  <a:pt x="3991" y="4089"/>
                </a:lnTo>
                <a:lnTo>
                  <a:pt x="3650" y="4089"/>
                </a:lnTo>
                <a:lnTo>
                  <a:pt x="3650" y="4064"/>
                </a:lnTo>
                <a:lnTo>
                  <a:pt x="3650" y="3918"/>
                </a:lnTo>
                <a:lnTo>
                  <a:pt x="3821" y="3870"/>
                </a:lnTo>
                <a:lnTo>
                  <a:pt x="3991" y="3797"/>
                </a:lnTo>
                <a:lnTo>
                  <a:pt x="4161" y="3724"/>
                </a:lnTo>
                <a:lnTo>
                  <a:pt x="4332" y="3626"/>
                </a:lnTo>
                <a:lnTo>
                  <a:pt x="4478" y="3505"/>
                </a:lnTo>
                <a:lnTo>
                  <a:pt x="4624" y="3359"/>
                </a:lnTo>
                <a:lnTo>
                  <a:pt x="4770" y="3237"/>
                </a:lnTo>
                <a:lnTo>
                  <a:pt x="4891" y="3067"/>
                </a:lnTo>
                <a:lnTo>
                  <a:pt x="4989" y="2896"/>
                </a:lnTo>
                <a:lnTo>
                  <a:pt x="5086" y="2726"/>
                </a:lnTo>
                <a:lnTo>
                  <a:pt x="5159" y="2556"/>
                </a:lnTo>
                <a:lnTo>
                  <a:pt x="5232" y="2385"/>
                </a:lnTo>
                <a:lnTo>
                  <a:pt x="5281" y="2191"/>
                </a:lnTo>
                <a:lnTo>
                  <a:pt x="5305" y="2020"/>
                </a:lnTo>
                <a:lnTo>
                  <a:pt x="5305" y="1826"/>
                </a:lnTo>
                <a:lnTo>
                  <a:pt x="5281" y="1655"/>
                </a:lnTo>
                <a:lnTo>
                  <a:pt x="5232" y="1436"/>
                </a:lnTo>
                <a:lnTo>
                  <a:pt x="5135" y="1218"/>
                </a:lnTo>
                <a:lnTo>
                  <a:pt x="5037" y="1023"/>
                </a:lnTo>
                <a:lnTo>
                  <a:pt x="4916" y="853"/>
                </a:lnTo>
                <a:lnTo>
                  <a:pt x="4770" y="682"/>
                </a:lnTo>
                <a:lnTo>
                  <a:pt x="4599" y="512"/>
                </a:lnTo>
                <a:lnTo>
                  <a:pt x="4429" y="366"/>
                </a:lnTo>
                <a:lnTo>
                  <a:pt x="4234" y="244"/>
                </a:lnTo>
                <a:lnTo>
                  <a:pt x="4088" y="171"/>
                </a:lnTo>
                <a:lnTo>
                  <a:pt x="3894" y="98"/>
                </a:lnTo>
                <a:lnTo>
                  <a:pt x="3699" y="25"/>
                </a:lnTo>
                <a:lnTo>
                  <a:pt x="348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1" name="Google Shape;2471;p49"/>
          <p:cNvSpPr/>
          <p:nvPr/>
        </p:nvSpPr>
        <p:spPr>
          <a:xfrm>
            <a:off x="4505196" y="2093764"/>
            <a:ext cx="268541" cy="284368"/>
          </a:xfrm>
          <a:custGeom>
            <a:avLst/>
            <a:gdLst/>
            <a:ahLst/>
            <a:cxnLst/>
            <a:rect l="l" t="t" r="r" b="b"/>
            <a:pathLst>
              <a:path w="15695" h="16620" extrusionOk="0">
                <a:moveTo>
                  <a:pt x="7786" y="755"/>
                </a:moveTo>
                <a:lnTo>
                  <a:pt x="7567" y="780"/>
                </a:lnTo>
                <a:lnTo>
                  <a:pt x="7324" y="804"/>
                </a:lnTo>
                <a:lnTo>
                  <a:pt x="7105" y="877"/>
                </a:lnTo>
                <a:lnTo>
                  <a:pt x="6910" y="999"/>
                </a:lnTo>
                <a:lnTo>
                  <a:pt x="6813" y="1072"/>
                </a:lnTo>
                <a:lnTo>
                  <a:pt x="6740" y="1145"/>
                </a:lnTo>
                <a:lnTo>
                  <a:pt x="6691" y="1242"/>
                </a:lnTo>
                <a:lnTo>
                  <a:pt x="6643" y="1364"/>
                </a:lnTo>
                <a:lnTo>
                  <a:pt x="6667" y="1388"/>
                </a:lnTo>
                <a:lnTo>
                  <a:pt x="6691" y="1412"/>
                </a:lnTo>
                <a:lnTo>
                  <a:pt x="6740" y="1388"/>
                </a:lnTo>
                <a:lnTo>
                  <a:pt x="6764" y="1412"/>
                </a:lnTo>
                <a:lnTo>
                  <a:pt x="6716" y="1461"/>
                </a:lnTo>
                <a:lnTo>
                  <a:pt x="6691" y="1510"/>
                </a:lnTo>
                <a:lnTo>
                  <a:pt x="6691" y="1680"/>
                </a:lnTo>
                <a:lnTo>
                  <a:pt x="6716" y="1826"/>
                </a:lnTo>
                <a:lnTo>
                  <a:pt x="6764" y="1996"/>
                </a:lnTo>
                <a:lnTo>
                  <a:pt x="6813" y="2166"/>
                </a:lnTo>
                <a:lnTo>
                  <a:pt x="6886" y="2312"/>
                </a:lnTo>
                <a:lnTo>
                  <a:pt x="7008" y="2434"/>
                </a:lnTo>
                <a:lnTo>
                  <a:pt x="7129" y="2556"/>
                </a:lnTo>
                <a:lnTo>
                  <a:pt x="7251" y="2629"/>
                </a:lnTo>
                <a:lnTo>
                  <a:pt x="7300" y="2629"/>
                </a:lnTo>
                <a:lnTo>
                  <a:pt x="7324" y="2604"/>
                </a:lnTo>
                <a:lnTo>
                  <a:pt x="7324" y="2580"/>
                </a:lnTo>
                <a:lnTo>
                  <a:pt x="7324" y="2556"/>
                </a:lnTo>
                <a:lnTo>
                  <a:pt x="7056" y="2069"/>
                </a:lnTo>
                <a:lnTo>
                  <a:pt x="6983" y="1826"/>
                </a:lnTo>
                <a:lnTo>
                  <a:pt x="6910" y="1583"/>
                </a:lnTo>
                <a:lnTo>
                  <a:pt x="7202" y="1874"/>
                </a:lnTo>
                <a:lnTo>
                  <a:pt x="7543" y="2142"/>
                </a:lnTo>
                <a:lnTo>
                  <a:pt x="7884" y="2385"/>
                </a:lnTo>
                <a:lnTo>
                  <a:pt x="8273" y="2580"/>
                </a:lnTo>
                <a:lnTo>
                  <a:pt x="8468" y="2677"/>
                </a:lnTo>
                <a:lnTo>
                  <a:pt x="8662" y="2726"/>
                </a:lnTo>
                <a:lnTo>
                  <a:pt x="8857" y="2775"/>
                </a:lnTo>
                <a:lnTo>
                  <a:pt x="9076" y="2823"/>
                </a:lnTo>
                <a:lnTo>
                  <a:pt x="9490" y="2823"/>
                </a:lnTo>
                <a:lnTo>
                  <a:pt x="9709" y="2799"/>
                </a:lnTo>
                <a:lnTo>
                  <a:pt x="9928" y="2750"/>
                </a:lnTo>
                <a:lnTo>
                  <a:pt x="9952" y="2726"/>
                </a:lnTo>
                <a:lnTo>
                  <a:pt x="9976" y="2677"/>
                </a:lnTo>
                <a:lnTo>
                  <a:pt x="9952" y="2629"/>
                </a:lnTo>
                <a:lnTo>
                  <a:pt x="9928" y="2604"/>
                </a:lnTo>
                <a:lnTo>
                  <a:pt x="9538" y="2531"/>
                </a:lnTo>
                <a:lnTo>
                  <a:pt x="9173" y="2458"/>
                </a:lnTo>
                <a:lnTo>
                  <a:pt x="8784" y="2410"/>
                </a:lnTo>
                <a:lnTo>
                  <a:pt x="8419" y="2312"/>
                </a:lnTo>
                <a:lnTo>
                  <a:pt x="8224" y="2239"/>
                </a:lnTo>
                <a:lnTo>
                  <a:pt x="8054" y="2142"/>
                </a:lnTo>
                <a:lnTo>
                  <a:pt x="7689" y="1947"/>
                </a:lnTo>
                <a:lnTo>
                  <a:pt x="7348" y="1728"/>
                </a:lnTo>
                <a:lnTo>
                  <a:pt x="7008" y="1510"/>
                </a:lnTo>
                <a:lnTo>
                  <a:pt x="7251" y="1583"/>
                </a:lnTo>
                <a:lnTo>
                  <a:pt x="7494" y="1631"/>
                </a:lnTo>
                <a:lnTo>
                  <a:pt x="7981" y="1753"/>
                </a:lnTo>
                <a:lnTo>
                  <a:pt x="8297" y="1826"/>
                </a:lnTo>
                <a:lnTo>
                  <a:pt x="8638" y="1923"/>
                </a:lnTo>
                <a:lnTo>
                  <a:pt x="8954" y="1947"/>
                </a:lnTo>
                <a:lnTo>
                  <a:pt x="9125" y="1947"/>
                </a:lnTo>
                <a:lnTo>
                  <a:pt x="9295" y="1923"/>
                </a:lnTo>
                <a:lnTo>
                  <a:pt x="9344" y="1899"/>
                </a:lnTo>
                <a:lnTo>
                  <a:pt x="9344" y="1850"/>
                </a:lnTo>
                <a:lnTo>
                  <a:pt x="9344" y="1826"/>
                </a:lnTo>
                <a:lnTo>
                  <a:pt x="9319" y="1777"/>
                </a:lnTo>
                <a:lnTo>
                  <a:pt x="9027" y="1655"/>
                </a:lnTo>
                <a:lnTo>
                  <a:pt x="8711" y="1558"/>
                </a:lnTo>
                <a:lnTo>
                  <a:pt x="8078" y="1437"/>
                </a:lnTo>
                <a:lnTo>
                  <a:pt x="7567" y="1315"/>
                </a:lnTo>
                <a:lnTo>
                  <a:pt x="7300" y="1266"/>
                </a:lnTo>
                <a:lnTo>
                  <a:pt x="7032" y="1266"/>
                </a:lnTo>
                <a:lnTo>
                  <a:pt x="7251" y="1145"/>
                </a:lnTo>
                <a:lnTo>
                  <a:pt x="7470" y="1072"/>
                </a:lnTo>
                <a:lnTo>
                  <a:pt x="7738" y="1047"/>
                </a:lnTo>
                <a:lnTo>
                  <a:pt x="8005" y="1072"/>
                </a:lnTo>
                <a:lnTo>
                  <a:pt x="8273" y="1120"/>
                </a:lnTo>
                <a:lnTo>
                  <a:pt x="8541" y="1193"/>
                </a:lnTo>
                <a:lnTo>
                  <a:pt x="8760" y="1266"/>
                </a:lnTo>
                <a:lnTo>
                  <a:pt x="8954" y="1339"/>
                </a:lnTo>
                <a:lnTo>
                  <a:pt x="9368" y="1558"/>
                </a:lnTo>
                <a:lnTo>
                  <a:pt x="9806" y="1753"/>
                </a:lnTo>
                <a:lnTo>
                  <a:pt x="10001" y="1826"/>
                </a:lnTo>
                <a:lnTo>
                  <a:pt x="10220" y="1874"/>
                </a:lnTo>
                <a:lnTo>
                  <a:pt x="10268" y="1850"/>
                </a:lnTo>
                <a:lnTo>
                  <a:pt x="10293" y="1826"/>
                </a:lnTo>
                <a:lnTo>
                  <a:pt x="10317" y="1801"/>
                </a:lnTo>
                <a:lnTo>
                  <a:pt x="10293" y="1753"/>
                </a:lnTo>
                <a:lnTo>
                  <a:pt x="10098" y="1558"/>
                </a:lnTo>
                <a:lnTo>
                  <a:pt x="9879" y="1388"/>
                </a:lnTo>
                <a:lnTo>
                  <a:pt x="9611" y="1242"/>
                </a:lnTo>
                <a:lnTo>
                  <a:pt x="9344" y="1120"/>
                </a:lnTo>
                <a:lnTo>
                  <a:pt x="9052" y="1023"/>
                </a:lnTo>
                <a:lnTo>
                  <a:pt x="8760" y="926"/>
                </a:lnTo>
                <a:lnTo>
                  <a:pt x="8224" y="804"/>
                </a:lnTo>
                <a:lnTo>
                  <a:pt x="8030" y="755"/>
                </a:lnTo>
                <a:close/>
                <a:moveTo>
                  <a:pt x="5888" y="1996"/>
                </a:moveTo>
                <a:lnTo>
                  <a:pt x="5864" y="2020"/>
                </a:lnTo>
                <a:lnTo>
                  <a:pt x="5694" y="2142"/>
                </a:lnTo>
                <a:lnTo>
                  <a:pt x="5523" y="2264"/>
                </a:lnTo>
                <a:lnTo>
                  <a:pt x="5207" y="2556"/>
                </a:lnTo>
                <a:lnTo>
                  <a:pt x="4891" y="2823"/>
                </a:lnTo>
                <a:lnTo>
                  <a:pt x="4745" y="2969"/>
                </a:lnTo>
                <a:lnTo>
                  <a:pt x="4623" y="3140"/>
                </a:lnTo>
                <a:lnTo>
                  <a:pt x="4623" y="3188"/>
                </a:lnTo>
                <a:lnTo>
                  <a:pt x="4647" y="3213"/>
                </a:lnTo>
                <a:lnTo>
                  <a:pt x="4842" y="3115"/>
                </a:lnTo>
                <a:lnTo>
                  <a:pt x="4988" y="3018"/>
                </a:lnTo>
                <a:lnTo>
                  <a:pt x="5280" y="2775"/>
                </a:lnTo>
                <a:lnTo>
                  <a:pt x="5645" y="2458"/>
                </a:lnTo>
                <a:lnTo>
                  <a:pt x="5986" y="2166"/>
                </a:lnTo>
                <a:lnTo>
                  <a:pt x="6010" y="2093"/>
                </a:lnTo>
                <a:lnTo>
                  <a:pt x="5986" y="2045"/>
                </a:lnTo>
                <a:lnTo>
                  <a:pt x="5937" y="1996"/>
                </a:lnTo>
                <a:close/>
                <a:moveTo>
                  <a:pt x="6107" y="5622"/>
                </a:moveTo>
                <a:lnTo>
                  <a:pt x="6059" y="5646"/>
                </a:lnTo>
                <a:lnTo>
                  <a:pt x="6010" y="5670"/>
                </a:lnTo>
                <a:lnTo>
                  <a:pt x="5961" y="5719"/>
                </a:lnTo>
                <a:lnTo>
                  <a:pt x="5888" y="5768"/>
                </a:lnTo>
                <a:lnTo>
                  <a:pt x="5815" y="5816"/>
                </a:lnTo>
                <a:lnTo>
                  <a:pt x="5767" y="5889"/>
                </a:lnTo>
                <a:lnTo>
                  <a:pt x="5718" y="5987"/>
                </a:lnTo>
                <a:lnTo>
                  <a:pt x="5669" y="6157"/>
                </a:lnTo>
                <a:lnTo>
                  <a:pt x="5669" y="6327"/>
                </a:lnTo>
                <a:lnTo>
                  <a:pt x="5669" y="6425"/>
                </a:lnTo>
                <a:lnTo>
                  <a:pt x="5718" y="6546"/>
                </a:lnTo>
                <a:lnTo>
                  <a:pt x="5767" y="6644"/>
                </a:lnTo>
                <a:lnTo>
                  <a:pt x="5815" y="6717"/>
                </a:lnTo>
                <a:lnTo>
                  <a:pt x="5888" y="6790"/>
                </a:lnTo>
                <a:lnTo>
                  <a:pt x="5986" y="6863"/>
                </a:lnTo>
                <a:lnTo>
                  <a:pt x="6083" y="6911"/>
                </a:lnTo>
                <a:lnTo>
                  <a:pt x="6180" y="6936"/>
                </a:lnTo>
                <a:lnTo>
                  <a:pt x="6326" y="6936"/>
                </a:lnTo>
                <a:lnTo>
                  <a:pt x="6399" y="6911"/>
                </a:lnTo>
                <a:lnTo>
                  <a:pt x="6448" y="6863"/>
                </a:lnTo>
                <a:lnTo>
                  <a:pt x="6570" y="6717"/>
                </a:lnTo>
                <a:lnTo>
                  <a:pt x="6643" y="6546"/>
                </a:lnTo>
                <a:lnTo>
                  <a:pt x="6667" y="6352"/>
                </a:lnTo>
                <a:lnTo>
                  <a:pt x="6667" y="6157"/>
                </a:lnTo>
                <a:lnTo>
                  <a:pt x="6618" y="5962"/>
                </a:lnTo>
                <a:lnTo>
                  <a:pt x="6594" y="5889"/>
                </a:lnTo>
                <a:lnTo>
                  <a:pt x="6521" y="5792"/>
                </a:lnTo>
                <a:lnTo>
                  <a:pt x="6472" y="5719"/>
                </a:lnTo>
                <a:lnTo>
                  <a:pt x="6375" y="5670"/>
                </a:lnTo>
                <a:lnTo>
                  <a:pt x="6302" y="5622"/>
                </a:lnTo>
                <a:close/>
                <a:moveTo>
                  <a:pt x="9368" y="5622"/>
                </a:moveTo>
                <a:lnTo>
                  <a:pt x="9319" y="5646"/>
                </a:lnTo>
                <a:lnTo>
                  <a:pt x="9271" y="5670"/>
                </a:lnTo>
                <a:lnTo>
                  <a:pt x="9222" y="5719"/>
                </a:lnTo>
                <a:lnTo>
                  <a:pt x="9149" y="5768"/>
                </a:lnTo>
                <a:lnTo>
                  <a:pt x="9076" y="5816"/>
                </a:lnTo>
                <a:lnTo>
                  <a:pt x="9027" y="5889"/>
                </a:lnTo>
                <a:lnTo>
                  <a:pt x="8979" y="5987"/>
                </a:lnTo>
                <a:lnTo>
                  <a:pt x="8930" y="6157"/>
                </a:lnTo>
                <a:lnTo>
                  <a:pt x="8930" y="6327"/>
                </a:lnTo>
                <a:lnTo>
                  <a:pt x="8930" y="6425"/>
                </a:lnTo>
                <a:lnTo>
                  <a:pt x="8979" y="6546"/>
                </a:lnTo>
                <a:lnTo>
                  <a:pt x="9027" y="6644"/>
                </a:lnTo>
                <a:lnTo>
                  <a:pt x="9076" y="6717"/>
                </a:lnTo>
                <a:lnTo>
                  <a:pt x="9149" y="6790"/>
                </a:lnTo>
                <a:lnTo>
                  <a:pt x="9246" y="6863"/>
                </a:lnTo>
                <a:lnTo>
                  <a:pt x="9344" y="6911"/>
                </a:lnTo>
                <a:lnTo>
                  <a:pt x="9441" y="6936"/>
                </a:lnTo>
                <a:lnTo>
                  <a:pt x="9587" y="6936"/>
                </a:lnTo>
                <a:lnTo>
                  <a:pt x="9660" y="6911"/>
                </a:lnTo>
                <a:lnTo>
                  <a:pt x="9709" y="6863"/>
                </a:lnTo>
                <a:lnTo>
                  <a:pt x="9830" y="6717"/>
                </a:lnTo>
                <a:lnTo>
                  <a:pt x="9903" y="6546"/>
                </a:lnTo>
                <a:lnTo>
                  <a:pt x="9928" y="6352"/>
                </a:lnTo>
                <a:lnTo>
                  <a:pt x="9928" y="6157"/>
                </a:lnTo>
                <a:lnTo>
                  <a:pt x="9879" y="5962"/>
                </a:lnTo>
                <a:lnTo>
                  <a:pt x="9855" y="5889"/>
                </a:lnTo>
                <a:lnTo>
                  <a:pt x="9782" y="5792"/>
                </a:lnTo>
                <a:lnTo>
                  <a:pt x="9733" y="5719"/>
                </a:lnTo>
                <a:lnTo>
                  <a:pt x="9636" y="5670"/>
                </a:lnTo>
                <a:lnTo>
                  <a:pt x="9563" y="5622"/>
                </a:lnTo>
                <a:close/>
                <a:moveTo>
                  <a:pt x="7786" y="6765"/>
                </a:moveTo>
                <a:lnTo>
                  <a:pt x="7738" y="6814"/>
                </a:lnTo>
                <a:lnTo>
                  <a:pt x="7713" y="6863"/>
                </a:lnTo>
                <a:lnTo>
                  <a:pt x="7713" y="7082"/>
                </a:lnTo>
                <a:lnTo>
                  <a:pt x="7738" y="7301"/>
                </a:lnTo>
                <a:lnTo>
                  <a:pt x="7738" y="7520"/>
                </a:lnTo>
                <a:lnTo>
                  <a:pt x="7762" y="7739"/>
                </a:lnTo>
                <a:lnTo>
                  <a:pt x="7786" y="7787"/>
                </a:lnTo>
                <a:lnTo>
                  <a:pt x="7811" y="7812"/>
                </a:lnTo>
                <a:lnTo>
                  <a:pt x="7908" y="7860"/>
                </a:lnTo>
                <a:lnTo>
                  <a:pt x="7957" y="7836"/>
                </a:lnTo>
                <a:lnTo>
                  <a:pt x="8005" y="7836"/>
                </a:lnTo>
                <a:lnTo>
                  <a:pt x="8030" y="7787"/>
                </a:lnTo>
                <a:lnTo>
                  <a:pt x="8054" y="7739"/>
                </a:lnTo>
                <a:lnTo>
                  <a:pt x="8054" y="7641"/>
                </a:lnTo>
                <a:lnTo>
                  <a:pt x="8054" y="7520"/>
                </a:lnTo>
                <a:lnTo>
                  <a:pt x="8030" y="7301"/>
                </a:lnTo>
                <a:lnTo>
                  <a:pt x="7981" y="7057"/>
                </a:lnTo>
                <a:lnTo>
                  <a:pt x="7957" y="6936"/>
                </a:lnTo>
                <a:lnTo>
                  <a:pt x="7884" y="6814"/>
                </a:lnTo>
                <a:lnTo>
                  <a:pt x="7835" y="6765"/>
                </a:lnTo>
                <a:close/>
                <a:moveTo>
                  <a:pt x="8589" y="8274"/>
                </a:moveTo>
                <a:lnTo>
                  <a:pt x="8249" y="8371"/>
                </a:lnTo>
                <a:lnTo>
                  <a:pt x="7932" y="8444"/>
                </a:lnTo>
                <a:lnTo>
                  <a:pt x="7592" y="8469"/>
                </a:lnTo>
                <a:lnTo>
                  <a:pt x="7421" y="8469"/>
                </a:lnTo>
                <a:lnTo>
                  <a:pt x="7251" y="8444"/>
                </a:lnTo>
                <a:lnTo>
                  <a:pt x="7202" y="8469"/>
                </a:lnTo>
                <a:lnTo>
                  <a:pt x="7178" y="8469"/>
                </a:lnTo>
                <a:lnTo>
                  <a:pt x="7154" y="8517"/>
                </a:lnTo>
                <a:lnTo>
                  <a:pt x="7178" y="8542"/>
                </a:lnTo>
                <a:lnTo>
                  <a:pt x="7227" y="8639"/>
                </a:lnTo>
                <a:lnTo>
                  <a:pt x="7300" y="8688"/>
                </a:lnTo>
                <a:lnTo>
                  <a:pt x="7373" y="8761"/>
                </a:lnTo>
                <a:lnTo>
                  <a:pt x="7470" y="8785"/>
                </a:lnTo>
                <a:lnTo>
                  <a:pt x="7665" y="8834"/>
                </a:lnTo>
                <a:lnTo>
                  <a:pt x="7908" y="8834"/>
                </a:lnTo>
                <a:lnTo>
                  <a:pt x="8127" y="8809"/>
                </a:lnTo>
                <a:lnTo>
                  <a:pt x="8370" y="8761"/>
                </a:lnTo>
                <a:lnTo>
                  <a:pt x="8565" y="8712"/>
                </a:lnTo>
                <a:lnTo>
                  <a:pt x="8735" y="8639"/>
                </a:lnTo>
                <a:lnTo>
                  <a:pt x="8808" y="8590"/>
                </a:lnTo>
                <a:lnTo>
                  <a:pt x="8833" y="8542"/>
                </a:lnTo>
                <a:lnTo>
                  <a:pt x="8833" y="8469"/>
                </a:lnTo>
                <a:lnTo>
                  <a:pt x="8833" y="8396"/>
                </a:lnTo>
                <a:lnTo>
                  <a:pt x="8784" y="8347"/>
                </a:lnTo>
                <a:lnTo>
                  <a:pt x="8735" y="8298"/>
                </a:lnTo>
                <a:lnTo>
                  <a:pt x="8662" y="8274"/>
                </a:lnTo>
                <a:close/>
                <a:moveTo>
                  <a:pt x="6618" y="9928"/>
                </a:moveTo>
                <a:lnTo>
                  <a:pt x="6862" y="10026"/>
                </a:lnTo>
                <a:lnTo>
                  <a:pt x="7105" y="10099"/>
                </a:lnTo>
                <a:lnTo>
                  <a:pt x="7373" y="10172"/>
                </a:lnTo>
                <a:lnTo>
                  <a:pt x="7616" y="10220"/>
                </a:lnTo>
                <a:lnTo>
                  <a:pt x="7859" y="10245"/>
                </a:lnTo>
                <a:lnTo>
                  <a:pt x="8127" y="10269"/>
                </a:lnTo>
                <a:lnTo>
                  <a:pt x="8370" y="10245"/>
                </a:lnTo>
                <a:lnTo>
                  <a:pt x="8614" y="10220"/>
                </a:lnTo>
                <a:lnTo>
                  <a:pt x="8833" y="10172"/>
                </a:lnTo>
                <a:lnTo>
                  <a:pt x="9052" y="10123"/>
                </a:lnTo>
                <a:lnTo>
                  <a:pt x="9027" y="10366"/>
                </a:lnTo>
                <a:lnTo>
                  <a:pt x="8735" y="10391"/>
                </a:lnTo>
                <a:lnTo>
                  <a:pt x="8443" y="10415"/>
                </a:lnTo>
                <a:lnTo>
                  <a:pt x="8419" y="10415"/>
                </a:lnTo>
                <a:lnTo>
                  <a:pt x="8151" y="10391"/>
                </a:lnTo>
                <a:lnTo>
                  <a:pt x="8005" y="10391"/>
                </a:lnTo>
                <a:lnTo>
                  <a:pt x="7859" y="10415"/>
                </a:lnTo>
                <a:lnTo>
                  <a:pt x="7859" y="10439"/>
                </a:lnTo>
                <a:lnTo>
                  <a:pt x="7835" y="10464"/>
                </a:lnTo>
                <a:lnTo>
                  <a:pt x="7835" y="10512"/>
                </a:lnTo>
                <a:lnTo>
                  <a:pt x="7884" y="10585"/>
                </a:lnTo>
                <a:lnTo>
                  <a:pt x="7932" y="10610"/>
                </a:lnTo>
                <a:lnTo>
                  <a:pt x="8078" y="10683"/>
                </a:lnTo>
                <a:lnTo>
                  <a:pt x="8224" y="10707"/>
                </a:lnTo>
                <a:lnTo>
                  <a:pt x="8346" y="10731"/>
                </a:lnTo>
                <a:lnTo>
                  <a:pt x="8687" y="10731"/>
                </a:lnTo>
                <a:lnTo>
                  <a:pt x="8857" y="10707"/>
                </a:lnTo>
                <a:lnTo>
                  <a:pt x="9027" y="10683"/>
                </a:lnTo>
                <a:lnTo>
                  <a:pt x="9027" y="10804"/>
                </a:lnTo>
                <a:lnTo>
                  <a:pt x="8687" y="10853"/>
                </a:lnTo>
                <a:lnTo>
                  <a:pt x="8541" y="10877"/>
                </a:lnTo>
                <a:lnTo>
                  <a:pt x="8370" y="10902"/>
                </a:lnTo>
                <a:lnTo>
                  <a:pt x="7932" y="10902"/>
                </a:lnTo>
                <a:lnTo>
                  <a:pt x="7786" y="10950"/>
                </a:lnTo>
                <a:lnTo>
                  <a:pt x="7762" y="10999"/>
                </a:lnTo>
                <a:lnTo>
                  <a:pt x="7786" y="11023"/>
                </a:lnTo>
                <a:lnTo>
                  <a:pt x="7884" y="11121"/>
                </a:lnTo>
                <a:lnTo>
                  <a:pt x="8030" y="11194"/>
                </a:lnTo>
                <a:lnTo>
                  <a:pt x="8200" y="11242"/>
                </a:lnTo>
                <a:lnTo>
                  <a:pt x="8589" y="11242"/>
                </a:lnTo>
                <a:lnTo>
                  <a:pt x="8760" y="11218"/>
                </a:lnTo>
                <a:lnTo>
                  <a:pt x="8930" y="11194"/>
                </a:lnTo>
                <a:lnTo>
                  <a:pt x="9076" y="11121"/>
                </a:lnTo>
                <a:lnTo>
                  <a:pt x="9125" y="11218"/>
                </a:lnTo>
                <a:lnTo>
                  <a:pt x="8954" y="11291"/>
                </a:lnTo>
                <a:lnTo>
                  <a:pt x="8760" y="11340"/>
                </a:lnTo>
                <a:lnTo>
                  <a:pt x="8151" y="11461"/>
                </a:lnTo>
                <a:lnTo>
                  <a:pt x="8127" y="11461"/>
                </a:lnTo>
                <a:lnTo>
                  <a:pt x="8127" y="11486"/>
                </a:lnTo>
                <a:lnTo>
                  <a:pt x="8151" y="11510"/>
                </a:lnTo>
                <a:lnTo>
                  <a:pt x="8346" y="11583"/>
                </a:lnTo>
                <a:lnTo>
                  <a:pt x="8589" y="11607"/>
                </a:lnTo>
                <a:lnTo>
                  <a:pt x="8370" y="11656"/>
                </a:lnTo>
                <a:lnTo>
                  <a:pt x="8151" y="11680"/>
                </a:lnTo>
                <a:lnTo>
                  <a:pt x="7932" y="11680"/>
                </a:lnTo>
                <a:lnTo>
                  <a:pt x="7713" y="11656"/>
                </a:lnTo>
                <a:lnTo>
                  <a:pt x="7421" y="11632"/>
                </a:lnTo>
                <a:lnTo>
                  <a:pt x="7129" y="11559"/>
                </a:lnTo>
                <a:lnTo>
                  <a:pt x="6862" y="11461"/>
                </a:lnTo>
                <a:lnTo>
                  <a:pt x="6740" y="11388"/>
                </a:lnTo>
                <a:lnTo>
                  <a:pt x="6618" y="11291"/>
                </a:lnTo>
                <a:lnTo>
                  <a:pt x="6594" y="11242"/>
                </a:lnTo>
                <a:lnTo>
                  <a:pt x="6667" y="11194"/>
                </a:lnTo>
                <a:lnTo>
                  <a:pt x="6716" y="11121"/>
                </a:lnTo>
                <a:lnTo>
                  <a:pt x="6716" y="11023"/>
                </a:lnTo>
                <a:lnTo>
                  <a:pt x="6716" y="10950"/>
                </a:lnTo>
                <a:lnTo>
                  <a:pt x="6667" y="10804"/>
                </a:lnTo>
                <a:lnTo>
                  <a:pt x="6618" y="10610"/>
                </a:lnTo>
                <a:lnTo>
                  <a:pt x="6594" y="10415"/>
                </a:lnTo>
                <a:lnTo>
                  <a:pt x="6594" y="10245"/>
                </a:lnTo>
                <a:lnTo>
                  <a:pt x="6618" y="10074"/>
                </a:lnTo>
                <a:lnTo>
                  <a:pt x="6643" y="9977"/>
                </a:lnTo>
                <a:lnTo>
                  <a:pt x="6643" y="9953"/>
                </a:lnTo>
                <a:lnTo>
                  <a:pt x="6618" y="10001"/>
                </a:lnTo>
                <a:lnTo>
                  <a:pt x="6618" y="9928"/>
                </a:lnTo>
                <a:close/>
                <a:moveTo>
                  <a:pt x="9636" y="11218"/>
                </a:moveTo>
                <a:lnTo>
                  <a:pt x="9782" y="11291"/>
                </a:lnTo>
                <a:lnTo>
                  <a:pt x="9928" y="11364"/>
                </a:lnTo>
                <a:lnTo>
                  <a:pt x="9855" y="11510"/>
                </a:lnTo>
                <a:lnTo>
                  <a:pt x="9757" y="11632"/>
                </a:lnTo>
                <a:lnTo>
                  <a:pt x="9636" y="11778"/>
                </a:lnTo>
                <a:lnTo>
                  <a:pt x="9514" y="11875"/>
                </a:lnTo>
                <a:lnTo>
                  <a:pt x="9246" y="12070"/>
                </a:lnTo>
                <a:lnTo>
                  <a:pt x="8930" y="12240"/>
                </a:lnTo>
                <a:lnTo>
                  <a:pt x="8589" y="12362"/>
                </a:lnTo>
                <a:lnTo>
                  <a:pt x="8249" y="12435"/>
                </a:lnTo>
                <a:lnTo>
                  <a:pt x="7908" y="12483"/>
                </a:lnTo>
                <a:lnTo>
                  <a:pt x="7592" y="12508"/>
                </a:lnTo>
                <a:lnTo>
                  <a:pt x="7227" y="12508"/>
                </a:lnTo>
                <a:lnTo>
                  <a:pt x="6886" y="12459"/>
                </a:lnTo>
                <a:lnTo>
                  <a:pt x="6521" y="12362"/>
                </a:lnTo>
                <a:lnTo>
                  <a:pt x="6375" y="12289"/>
                </a:lnTo>
                <a:lnTo>
                  <a:pt x="6205" y="12216"/>
                </a:lnTo>
                <a:lnTo>
                  <a:pt x="6083" y="12118"/>
                </a:lnTo>
                <a:lnTo>
                  <a:pt x="5986" y="12021"/>
                </a:lnTo>
                <a:lnTo>
                  <a:pt x="5888" y="11924"/>
                </a:lnTo>
                <a:lnTo>
                  <a:pt x="5815" y="11826"/>
                </a:lnTo>
                <a:lnTo>
                  <a:pt x="5694" y="11583"/>
                </a:lnTo>
                <a:lnTo>
                  <a:pt x="5572" y="11315"/>
                </a:lnTo>
                <a:lnTo>
                  <a:pt x="5645" y="11291"/>
                </a:lnTo>
                <a:lnTo>
                  <a:pt x="5840" y="11267"/>
                </a:lnTo>
                <a:lnTo>
                  <a:pt x="6107" y="11242"/>
                </a:lnTo>
                <a:lnTo>
                  <a:pt x="6180" y="11364"/>
                </a:lnTo>
                <a:lnTo>
                  <a:pt x="6278" y="11486"/>
                </a:lnTo>
                <a:lnTo>
                  <a:pt x="6448" y="11656"/>
                </a:lnTo>
                <a:lnTo>
                  <a:pt x="6594" y="11753"/>
                </a:lnTo>
                <a:lnTo>
                  <a:pt x="6764" y="11851"/>
                </a:lnTo>
                <a:lnTo>
                  <a:pt x="7105" y="11972"/>
                </a:lnTo>
                <a:lnTo>
                  <a:pt x="7446" y="12045"/>
                </a:lnTo>
                <a:lnTo>
                  <a:pt x="7811" y="12094"/>
                </a:lnTo>
                <a:lnTo>
                  <a:pt x="8151" y="12094"/>
                </a:lnTo>
                <a:lnTo>
                  <a:pt x="8492" y="12070"/>
                </a:lnTo>
                <a:lnTo>
                  <a:pt x="8833" y="11972"/>
                </a:lnTo>
                <a:lnTo>
                  <a:pt x="9003" y="11924"/>
                </a:lnTo>
                <a:lnTo>
                  <a:pt x="9173" y="11851"/>
                </a:lnTo>
                <a:lnTo>
                  <a:pt x="9295" y="11753"/>
                </a:lnTo>
                <a:lnTo>
                  <a:pt x="9441" y="11607"/>
                </a:lnTo>
                <a:lnTo>
                  <a:pt x="9563" y="11461"/>
                </a:lnTo>
                <a:lnTo>
                  <a:pt x="9587" y="11364"/>
                </a:lnTo>
                <a:lnTo>
                  <a:pt x="9611" y="11291"/>
                </a:lnTo>
                <a:lnTo>
                  <a:pt x="9636" y="11218"/>
                </a:lnTo>
                <a:close/>
                <a:moveTo>
                  <a:pt x="5231" y="11437"/>
                </a:moveTo>
                <a:lnTo>
                  <a:pt x="5231" y="11583"/>
                </a:lnTo>
                <a:lnTo>
                  <a:pt x="5280" y="11729"/>
                </a:lnTo>
                <a:lnTo>
                  <a:pt x="5329" y="11875"/>
                </a:lnTo>
                <a:lnTo>
                  <a:pt x="5402" y="12021"/>
                </a:lnTo>
                <a:lnTo>
                  <a:pt x="5596" y="12264"/>
                </a:lnTo>
                <a:lnTo>
                  <a:pt x="5815" y="12459"/>
                </a:lnTo>
                <a:lnTo>
                  <a:pt x="6010" y="12581"/>
                </a:lnTo>
                <a:lnTo>
                  <a:pt x="6205" y="12702"/>
                </a:lnTo>
                <a:lnTo>
                  <a:pt x="6399" y="12775"/>
                </a:lnTo>
                <a:lnTo>
                  <a:pt x="6618" y="12848"/>
                </a:lnTo>
                <a:lnTo>
                  <a:pt x="6837" y="12897"/>
                </a:lnTo>
                <a:lnTo>
                  <a:pt x="7056" y="12946"/>
                </a:lnTo>
                <a:lnTo>
                  <a:pt x="7494" y="12970"/>
                </a:lnTo>
                <a:lnTo>
                  <a:pt x="7908" y="12946"/>
                </a:lnTo>
                <a:lnTo>
                  <a:pt x="8322" y="12897"/>
                </a:lnTo>
                <a:lnTo>
                  <a:pt x="8760" y="12775"/>
                </a:lnTo>
                <a:lnTo>
                  <a:pt x="9149" y="12629"/>
                </a:lnTo>
                <a:lnTo>
                  <a:pt x="9344" y="12532"/>
                </a:lnTo>
                <a:lnTo>
                  <a:pt x="9538" y="12410"/>
                </a:lnTo>
                <a:lnTo>
                  <a:pt x="9709" y="12289"/>
                </a:lnTo>
                <a:lnTo>
                  <a:pt x="9879" y="12143"/>
                </a:lnTo>
                <a:lnTo>
                  <a:pt x="10025" y="11997"/>
                </a:lnTo>
                <a:lnTo>
                  <a:pt x="10147" y="11851"/>
                </a:lnTo>
                <a:lnTo>
                  <a:pt x="10268" y="11656"/>
                </a:lnTo>
                <a:lnTo>
                  <a:pt x="10366" y="11486"/>
                </a:lnTo>
                <a:lnTo>
                  <a:pt x="10950" y="11583"/>
                </a:lnTo>
                <a:lnTo>
                  <a:pt x="10974" y="11583"/>
                </a:lnTo>
                <a:lnTo>
                  <a:pt x="10828" y="11680"/>
                </a:lnTo>
                <a:lnTo>
                  <a:pt x="10658" y="11778"/>
                </a:lnTo>
                <a:lnTo>
                  <a:pt x="10512" y="11899"/>
                </a:lnTo>
                <a:lnTo>
                  <a:pt x="10366" y="12045"/>
                </a:lnTo>
                <a:lnTo>
                  <a:pt x="10317" y="12118"/>
                </a:lnTo>
                <a:lnTo>
                  <a:pt x="10293" y="12216"/>
                </a:lnTo>
                <a:lnTo>
                  <a:pt x="10439" y="12167"/>
                </a:lnTo>
                <a:lnTo>
                  <a:pt x="10585" y="12094"/>
                </a:lnTo>
                <a:lnTo>
                  <a:pt x="10852" y="11924"/>
                </a:lnTo>
                <a:lnTo>
                  <a:pt x="11193" y="11778"/>
                </a:lnTo>
                <a:lnTo>
                  <a:pt x="11315" y="11753"/>
                </a:lnTo>
                <a:lnTo>
                  <a:pt x="11436" y="11705"/>
                </a:lnTo>
                <a:lnTo>
                  <a:pt x="11461" y="11680"/>
                </a:lnTo>
                <a:lnTo>
                  <a:pt x="12020" y="11851"/>
                </a:lnTo>
                <a:lnTo>
                  <a:pt x="11728" y="11948"/>
                </a:lnTo>
                <a:lnTo>
                  <a:pt x="11436" y="12070"/>
                </a:lnTo>
                <a:lnTo>
                  <a:pt x="11144" y="12191"/>
                </a:lnTo>
                <a:lnTo>
                  <a:pt x="10877" y="12362"/>
                </a:lnTo>
                <a:lnTo>
                  <a:pt x="10633" y="12532"/>
                </a:lnTo>
                <a:lnTo>
                  <a:pt x="10609" y="12556"/>
                </a:lnTo>
                <a:lnTo>
                  <a:pt x="10633" y="12581"/>
                </a:lnTo>
                <a:lnTo>
                  <a:pt x="11144" y="12386"/>
                </a:lnTo>
                <a:lnTo>
                  <a:pt x="11655" y="12216"/>
                </a:lnTo>
                <a:lnTo>
                  <a:pt x="11874" y="12167"/>
                </a:lnTo>
                <a:lnTo>
                  <a:pt x="12093" y="12118"/>
                </a:lnTo>
                <a:lnTo>
                  <a:pt x="12312" y="12094"/>
                </a:lnTo>
                <a:lnTo>
                  <a:pt x="12531" y="12021"/>
                </a:lnTo>
                <a:lnTo>
                  <a:pt x="12969" y="12216"/>
                </a:lnTo>
                <a:lnTo>
                  <a:pt x="12726" y="12289"/>
                </a:lnTo>
                <a:lnTo>
                  <a:pt x="12507" y="12386"/>
                </a:lnTo>
                <a:lnTo>
                  <a:pt x="11874" y="12654"/>
                </a:lnTo>
                <a:lnTo>
                  <a:pt x="11582" y="12800"/>
                </a:lnTo>
                <a:lnTo>
                  <a:pt x="11266" y="12897"/>
                </a:lnTo>
                <a:lnTo>
                  <a:pt x="11242" y="12921"/>
                </a:lnTo>
                <a:lnTo>
                  <a:pt x="11217" y="12946"/>
                </a:lnTo>
                <a:lnTo>
                  <a:pt x="11242" y="12970"/>
                </a:lnTo>
                <a:lnTo>
                  <a:pt x="11266" y="12994"/>
                </a:lnTo>
                <a:lnTo>
                  <a:pt x="11850" y="12873"/>
                </a:lnTo>
                <a:lnTo>
                  <a:pt x="12458" y="12727"/>
                </a:lnTo>
                <a:lnTo>
                  <a:pt x="12677" y="12678"/>
                </a:lnTo>
                <a:lnTo>
                  <a:pt x="12920" y="12629"/>
                </a:lnTo>
                <a:lnTo>
                  <a:pt x="13164" y="12556"/>
                </a:lnTo>
                <a:lnTo>
                  <a:pt x="13285" y="12508"/>
                </a:lnTo>
                <a:lnTo>
                  <a:pt x="13383" y="12459"/>
                </a:lnTo>
                <a:lnTo>
                  <a:pt x="13626" y="12629"/>
                </a:lnTo>
                <a:lnTo>
                  <a:pt x="13869" y="12824"/>
                </a:lnTo>
                <a:lnTo>
                  <a:pt x="13602" y="12873"/>
                </a:lnTo>
                <a:lnTo>
                  <a:pt x="12847" y="13067"/>
                </a:lnTo>
                <a:lnTo>
                  <a:pt x="12482" y="13165"/>
                </a:lnTo>
                <a:lnTo>
                  <a:pt x="12142" y="13286"/>
                </a:lnTo>
                <a:lnTo>
                  <a:pt x="12093" y="13335"/>
                </a:lnTo>
                <a:lnTo>
                  <a:pt x="12117" y="13359"/>
                </a:lnTo>
                <a:lnTo>
                  <a:pt x="12263" y="13408"/>
                </a:lnTo>
                <a:lnTo>
                  <a:pt x="12409" y="13432"/>
                </a:lnTo>
                <a:lnTo>
                  <a:pt x="12531" y="13457"/>
                </a:lnTo>
                <a:lnTo>
                  <a:pt x="12677" y="13432"/>
                </a:lnTo>
                <a:lnTo>
                  <a:pt x="12969" y="13408"/>
                </a:lnTo>
                <a:lnTo>
                  <a:pt x="13237" y="13335"/>
                </a:lnTo>
                <a:lnTo>
                  <a:pt x="13675" y="13238"/>
                </a:lnTo>
                <a:lnTo>
                  <a:pt x="13869" y="13189"/>
                </a:lnTo>
                <a:lnTo>
                  <a:pt x="14088" y="13165"/>
                </a:lnTo>
                <a:lnTo>
                  <a:pt x="14186" y="13140"/>
                </a:lnTo>
                <a:lnTo>
                  <a:pt x="14356" y="13335"/>
                </a:lnTo>
                <a:lnTo>
                  <a:pt x="14502" y="13530"/>
                </a:lnTo>
                <a:lnTo>
                  <a:pt x="14186" y="13554"/>
                </a:lnTo>
                <a:lnTo>
                  <a:pt x="13845" y="13578"/>
                </a:lnTo>
                <a:lnTo>
                  <a:pt x="13529" y="13627"/>
                </a:lnTo>
                <a:lnTo>
                  <a:pt x="13212" y="13676"/>
                </a:lnTo>
                <a:lnTo>
                  <a:pt x="13042" y="13724"/>
                </a:lnTo>
                <a:lnTo>
                  <a:pt x="12896" y="13773"/>
                </a:lnTo>
                <a:lnTo>
                  <a:pt x="12872" y="13797"/>
                </a:lnTo>
                <a:lnTo>
                  <a:pt x="12872" y="13822"/>
                </a:lnTo>
                <a:lnTo>
                  <a:pt x="12896" y="13846"/>
                </a:lnTo>
                <a:lnTo>
                  <a:pt x="12896" y="13870"/>
                </a:lnTo>
                <a:lnTo>
                  <a:pt x="13188" y="13919"/>
                </a:lnTo>
                <a:lnTo>
                  <a:pt x="13456" y="13943"/>
                </a:lnTo>
                <a:lnTo>
                  <a:pt x="13991" y="13919"/>
                </a:lnTo>
                <a:lnTo>
                  <a:pt x="14745" y="13919"/>
                </a:lnTo>
                <a:lnTo>
                  <a:pt x="14916" y="14284"/>
                </a:lnTo>
                <a:lnTo>
                  <a:pt x="14405" y="14308"/>
                </a:lnTo>
                <a:lnTo>
                  <a:pt x="13821" y="14308"/>
                </a:lnTo>
                <a:lnTo>
                  <a:pt x="13529" y="14333"/>
                </a:lnTo>
                <a:lnTo>
                  <a:pt x="13383" y="14357"/>
                </a:lnTo>
                <a:lnTo>
                  <a:pt x="13237" y="14381"/>
                </a:lnTo>
                <a:lnTo>
                  <a:pt x="13212" y="14406"/>
                </a:lnTo>
                <a:lnTo>
                  <a:pt x="13188" y="14454"/>
                </a:lnTo>
                <a:lnTo>
                  <a:pt x="13212" y="14503"/>
                </a:lnTo>
                <a:lnTo>
                  <a:pt x="13237" y="14527"/>
                </a:lnTo>
                <a:lnTo>
                  <a:pt x="13529" y="14600"/>
                </a:lnTo>
                <a:lnTo>
                  <a:pt x="13821" y="14625"/>
                </a:lnTo>
                <a:lnTo>
                  <a:pt x="14721" y="14625"/>
                </a:lnTo>
                <a:lnTo>
                  <a:pt x="15037" y="14600"/>
                </a:lnTo>
                <a:lnTo>
                  <a:pt x="15110" y="14868"/>
                </a:lnTo>
                <a:lnTo>
                  <a:pt x="15159" y="15136"/>
                </a:lnTo>
                <a:lnTo>
                  <a:pt x="14989" y="15087"/>
                </a:lnTo>
                <a:lnTo>
                  <a:pt x="14818" y="15087"/>
                </a:lnTo>
                <a:lnTo>
                  <a:pt x="14453" y="15063"/>
                </a:lnTo>
                <a:lnTo>
                  <a:pt x="14234" y="15063"/>
                </a:lnTo>
                <a:lnTo>
                  <a:pt x="13991" y="15087"/>
                </a:lnTo>
                <a:lnTo>
                  <a:pt x="13772" y="15111"/>
                </a:lnTo>
                <a:lnTo>
                  <a:pt x="13529" y="15184"/>
                </a:lnTo>
                <a:lnTo>
                  <a:pt x="13504" y="15209"/>
                </a:lnTo>
                <a:lnTo>
                  <a:pt x="13504" y="15233"/>
                </a:lnTo>
                <a:lnTo>
                  <a:pt x="13504" y="15282"/>
                </a:lnTo>
                <a:lnTo>
                  <a:pt x="13553" y="15282"/>
                </a:lnTo>
                <a:lnTo>
                  <a:pt x="14015" y="15306"/>
                </a:lnTo>
                <a:lnTo>
                  <a:pt x="14453" y="15330"/>
                </a:lnTo>
                <a:lnTo>
                  <a:pt x="14843" y="15355"/>
                </a:lnTo>
                <a:lnTo>
                  <a:pt x="15013" y="15355"/>
                </a:lnTo>
                <a:lnTo>
                  <a:pt x="15183" y="15330"/>
                </a:lnTo>
                <a:lnTo>
                  <a:pt x="15183" y="15330"/>
                </a:lnTo>
                <a:lnTo>
                  <a:pt x="15086" y="15355"/>
                </a:lnTo>
                <a:lnTo>
                  <a:pt x="14794" y="15452"/>
                </a:lnTo>
                <a:lnTo>
                  <a:pt x="14502" y="15549"/>
                </a:lnTo>
                <a:lnTo>
                  <a:pt x="13918" y="15671"/>
                </a:lnTo>
                <a:lnTo>
                  <a:pt x="13310" y="15768"/>
                </a:lnTo>
                <a:lnTo>
                  <a:pt x="12701" y="15841"/>
                </a:lnTo>
                <a:lnTo>
                  <a:pt x="12677" y="15720"/>
                </a:lnTo>
                <a:lnTo>
                  <a:pt x="12653" y="15525"/>
                </a:lnTo>
                <a:lnTo>
                  <a:pt x="12628" y="15428"/>
                </a:lnTo>
                <a:lnTo>
                  <a:pt x="12555" y="15330"/>
                </a:lnTo>
                <a:lnTo>
                  <a:pt x="12482" y="15257"/>
                </a:lnTo>
                <a:lnTo>
                  <a:pt x="12385" y="15233"/>
                </a:lnTo>
                <a:lnTo>
                  <a:pt x="12288" y="15257"/>
                </a:lnTo>
                <a:lnTo>
                  <a:pt x="12215" y="15330"/>
                </a:lnTo>
                <a:lnTo>
                  <a:pt x="12166" y="15428"/>
                </a:lnTo>
                <a:lnTo>
                  <a:pt x="12142" y="15525"/>
                </a:lnTo>
                <a:lnTo>
                  <a:pt x="12142" y="15720"/>
                </a:lnTo>
                <a:lnTo>
                  <a:pt x="12142" y="15890"/>
                </a:lnTo>
                <a:lnTo>
                  <a:pt x="11801" y="15939"/>
                </a:lnTo>
                <a:lnTo>
                  <a:pt x="11290" y="15987"/>
                </a:lnTo>
                <a:lnTo>
                  <a:pt x="10755" y="16036"/>
                </a:lnTo>
                <a:lnTo>
                  <a:pt x="9709" y="16085"/>
                </a:lnTo>
                <a:lnTo>
                  <a:pt x="7592" y="16085"/>
                </a:lnTo>
                <a:lnTo>
                  <a:pt x="6521" y="16060"/>
                </a:lnTo>
                <a:lnTo>
                  <a:pt x="5475" y="16012"/>
                </a:lnTo>
                <a:lnTo>
                  <a:pt x="4428" y="15939"/>
                </a:lnTo>
                <a:lnTo>
                  <a:pt x="3382" y="15841"/>
                </a:lnTo>
                <a:lnTo>
                  <a:pt x="3236" y="15817"/>
                </a:lnTo>
                <a:lnTo>
                  <a:pt x="3236" y="15768"/>
                </a:lnTo>
                <a:lnTo>
                  <a:pt x="3236" y="15671"/>
                </a:lnTo>
                <a:lnTo>
                  <a:pt x="3212" y="15622"/>
                </a:lnTo>
                <a:lnTo>
                  <a:pt x="3212" y="15574"/>
                </a:lnTo>
                <a:lnTo>
                  <a:pt x="3236" y="15403"/>
                </a:lnTo>
                <a:lnTo>
                  <a:pt x="3236" y="15306"/>
                </a:lnTo>
                <a:lnTo>
                  <a:pt x="3212" y="15209"/>
                </a:lnTo>
                <a:lnTo>
                  <a:pt x="3163" y="15136"/>
                </a:lnTo>
                <a:lnTo>
                  <a:pt x="3090" y="15087"/>
                </a:lnTo>
                <a:lnTo>
                  <a:pt x="3017" y="15087"/>
                </a:lnTo>
                <a:lnTo>
                  <a:pt x="2920" y="15111"/>
                </a:lnTo>
                <a:lnTo>
                  <a:pt x="2823" y="15209"/>
                </a:lnTo>
                <a:lnTo>
                  <a:pt x="2750" y="15330"/>
                </a:lnTo>
                <a:lnTo>
                  <a:pt x="2725" y="15452"/>
                </a:lnTo>
                <a:lnTo>
                  <a:pt x="2701" y="15598"/>
                </a:lnTo>
                <a:lnTo>
                  <a:pt x="2701" y="15695"/>
                </a:lnTo>
                <a:lnTo>
                  <a:pt x="2141" y="15525"/>
                </a:lnTo>
                <a:lnTo>
                  <a:pt x="1582" y="15355"/>
                </a:lnTo>
                <a:lnTo>
                  <a:pt x="1314" y="15282"/>
                </a:lnTo>
                <a:lnTo>
                  <a:pt x="1046" y="15257"/>
                </a:lnTo>
                <a:lnTo>
                  <a:pt x="754" y="15233"/>
                </a:lnTo>
                <a:lnTo>
                  <a:pt x="487" y="15257"/>
                </a:lnTo>
                <a:lnTo>
                  <a:pt x="462" y="15038"/>
                </a:lnTo>
                <a:lnTo>
                  <a:pt x="487" y="14844"/>
                </a:lnTo>
                <a:lnTo>
                  <a:pt x="511" y="14625"/>
                </a:lnTo>
                <a:lnTo>
                  <a:pt x="584" y="14430"/>
                </a:lnTo>
                <a:lnTo>
                  <a:pt x="657" y="14235"/>
                </a:lnTo>
                <a:lnTo>
                  <a:pt x="754" y="14041"/>
                </a:lnTo>
                <a:lnTo>
                  <a:pt x="852" y="13870"/>
                </a:lnTo>
                <a:lnTo>
                  <a:pt x="973" y="13676"/>
                </a:lnTo>
                <a:lnTo>
                  <a:pt x="1241" y="13359"/>
                </a:lnTo>
                <a:lnTo>
                  <a:pt x="1557" y="13043"/>
                </a:lnTo>
                <a:lnTo>
                  <a:pt x="1874" y="12775"/>
                </a:lnTo>
                <a:lnTo>
                  <a:pt x="2190" y="12532"/>
                </a:lnTo>
                <a:lnTo>
                  <a:pt x="2409" y="12386"/>
                </a:lnTo>
                <a:lnTo>
                  <a:pt x="2604" y="12289"/>
                </a:lnTo>
                <a:lnTo>
                  <a:pt x="3042" y="12070"/>
                </a:lnTo>
                <a:lnTo>
                  <a:pt x="3480" y="11924"/>
                </a:lnTo>
                <a:lnTo>
                  <a:pt x="3942" y="11778"/>
                </a:lnTo>
                <a:lnTo>
                  <a:pt x="4234" y="11680"/>
                </a:lnTo>
                <a:lnTo>
                  <a:pt x="4574" y="11607"/>
                </a:lnTo>
                <a:lnTo>
                  <a:pt x="5231" y="11437"/>
                </a:lnTo>
                <a:close/>
                <a:moveTo>
                  <a:pt x="8200" y="1"/>
                </a:moveTo>
                <a:lnTo>
                  <a:pt x="7811" y="50"/>
                </a:lnTo>
                <a:lnTo>
                  <a:pt x="7470" y="123"/>
                </a:lnTo>
                <a:lnTo>
                  <a:pt x="7154" y="244"/>
                </a:lnTo>
                <a:lnTo>
                  <a:pt x="6667" y="463"/>
                </a:lnTo>
                <a:lnTo>
                  <a:pt x="6424" y="609"/>
                </a:lnTo>
                <a:lnTo>
                  <a:pt x="6278" y="731"/>
                </a:lnTo>
                <a:lnTo>
                  <a:pt x="6205" y="804"/>
                </a:lnTo>
                <a:lnTo>
                  <a:pt x="6180" y="853"/>
                </a:lnTo>
                <a:lnTo>
                  <a:pt x="6205" y="926"/>
                </a:lnTo>
                <a:lnTo>
                  <a:pt x="6253" y="974"/>
                </a:lnTo>
                <a:lnTo>
                  <a:pt x="6302" y="999"/>
                </a:lnTo>
                <a:lnTo>
                  <a:pt x="6472" y="999"/>
                </a:lnTo>
                <a:lnTo>
                  <a:pt x="6594" y="950"/>
                </a:lnTo>
                <a:lnTo>
                  <a:pt x="6716" y="877"/>
                </a:lnTo>
                <a:lnTo>
                  <a:pt x="7178" y="682"/>
                </a:lnTo>
                <a:lnTo>
                  <a:pt x="7421" y="585"/>
                </a:lnTo>
                <a:lnTo>
                  <a:pt x="7665" y="488"/>
                </a:lnTo>
                <a:lnTo>
                  <a:pt x="8005" y="439"/>
                </a:lnTo>
                <a:lnTo>
                  <a:pt x="8346" y="415"/>
                </a:lnTo>
                <a:lnTo>
                  <a:pt x="8735" y="439"/>
                </a:lnTo>
                <a:lnTo>
                  <a:pt x="9125" y="488"/>
                </a:lnTo>
                <a:lnTo>
                  <a:pt x="9490" y="585"/>
                </a:lnTo>
                <a:lnTo>
                  <a:pt x="9855" y="707"/>
                </a:lnTo>
                <a:lnTo>
                  <a:pt x="10195" y="828"/>
                </a:lnTo>
                <a:lnTo>
                  <a:pt x="10487" y="974"/>
                </a:lnTo>
                <a:lnTo>
                  <a:pt x="10706" y="1096"/>
                </a:lnTo>
                <a:lnTo>
                  <a:pt x="10877" y="1242"/>
                </a:lnTo>
                <a:lnTo>
                  <a:pt x="11023" y="1412"/>
                </a:lnTo>
                <a:lnTo>
                  <a:pt x="11169" y="1583"/>
                </a:lnTo>
                <a:lnTo>
                  <a:pt x="11290" y="1801"/>
                </a:lnTo>
                <a:lnTo>
                  <a:pt x="11388" y="1996"/>
                </a:lnTo>
                <a:lnTo>
                  <a:pt x="11485" y="2215"/>
                </a:lnTo>
                <a:lnTo>
                  <a:pt x="11558" y="2458"/>
                </a:lnTo>
                <a:lnTo>
                  <a:pt x="11655" y="2921"/>
                </a:lnTo>
                <a:lnTo>
                  <a:pt x="11728" y="3407"/>
                </a:lnTo>
                <a:lnTo>
                  <a:pt x="11753" y="3894"/>
                </a:lnTo>
                <a:lnTo>
                  <a:pt x="11753" y="4356"/>
                </a:lnTo>
                <a:lnTo>
                  <a:pt x="11217" y="4356"/>
                </a:lnTo>
                <a:lnTo>
                  <a:pt x="10974" y="4332"/>
                </a:lnTo>
                <a:lnTo>
                  <a:pt x="10731" y="4259"/>
                </a:lnTo>
                <a:lnTo>
                  <a:pt x="10487" y="4210"/>
                </a:lnTo>
                <a:lnTo>
                  <a:pt x="10244" y="4113"/>
                </a:lnTo>
                <a:lnTo>
                  <a:pt x="9782" y="3918"/>
                </a:lnTo>
                <a:lnTo>
                  <a:pt x="9319" y="3675"/>
                </a:lnTo>
                <a:lnTo>
                  <a:pt x="8881" y="3432"/>
                </a:lnTo>
                <a:lnTo>
                  <a:pt x="8419" y="3164"/>
                </a:lnTo>
                <a:lnTo>
                  <a:pt x="7981" y="2921"/>
                </a:lnTo>
                <a:lnTo>
                  <a:pt x="7908" y="2896"/>
                </a:lnTo>
                <a:lnTo>
                  <a:pt x="7835" y="2896"/>
                </a:lnTo>
                <a:lnTo>
                  <a:pt x="7786" y="2921"/>
                </a:lnTo>
                <a:lnTo>
                  <a:pt x="7738" y="2945"/>
                </a:lnTo>
                <a:lnTo>
                  <a:pt x="7689" y="2994"/>
                </a:lnTo>
                <a:lnTo>
                  <a:pt x="7665" y="3042"/>
                </a:lnTo>
                <a:lnTo>
                  <a:pt x="7640" y="3115"/>
                </a:lnTo>
                <a:lnTo>
                  <a:pt x="7640" y="3164"/>
                </a:lnTo>
                <a:lnTo>
                  <a:pt x="7713" y="3529"/>
                </a:lnTo>
                <a:lnTo>
                  <a:pt x="7786" y="3894"/>
                </a:lnTo>
                <a:lnTo>
                  <a:pt x="7640" y="3797"/>
                </a:lnTo>
                <a:lnTo>
                  <a:pt x="7494" y="3699"/>
                </a:lnTo>
                <a:lnTo>
                  <a:pt x="7202" y="3432"/>
                </a:lnTo>
                <a:lnTo>
                  <a:pt x="6959" y="3140"/>
                </a:lnTo>
                <a:lnTo>
                  <a:pt x="6740" y="2799"/>
                </a:lnTo>
                <a:lnTo>
                  <a:pt x="6545" y="2458"/>
                </a:lnTo>
                <a:lnTo>
                  <a:pt x="6424" y="2118"/>
                </a:lnTo>
                <a:lnTo>
                  <a:pt x="6399" y="1947"/>
                </a:lnTo>
                <a:lnTo>
                  <a:pt x="6375" y="1777"/>
                </a:lnTo>
                <a:lnTo>
                  <a:pt x="6375" y="1607"/>
                </a:lnTo>
                <a:lnTo>
                  <a:pt x="6399" y="1461"/>
                </a:lnTo>
                <a:lnTo>
                  <a:pt x="6399" y="1388"/>
                </a:lnTo>
                <a:lnTo>
                  <a:pt x="6399" y="1339"/>
                </a:lnTo>
                <a:lnTo>
                  <a:pt x="6351" y="1291"/>
                </a:lnTo>
                <a:lnTo>
                  <a:pt x="6302" y="1266"/>
                </a:lnTo>
                <a:lnTo>
                  <a:pt x="6205" y="1266"/>
                </a:lnTo>
                <a:lnTo>
                  <a:pt x="6156" y="1291"/>
                </a:lnTo>
                <a:lnTo>
                  <a:pt x="6107" y="1339"/>
                </a:lnTo>
                <a:lnTo>
                  <a:pt x="6034" y="1485"/>
                </a:lnTo>
                <a:lnTo>
                  <a:pt x="6010" y="1655"/>
                </a:lnTo>
                <a:lnTo>
                  <a:pt x="5815" y="1680"/>
                </a:lnTo>
                <a:lnTo>
                  <a:pt x="5645" y="1728"/>
                </a:lnTo>
                <a:lnTo>
                  <a:pt x="5475" y="1826"/>
                </a:lnTo>
                <a:lnTo>
                  <a:pt x="5304" y="1923"/>
                </a:lnTo>
                <a:lnTo>
                  <a:pt x="5085" y="2069"/>
                </a:lnTo>
                <a:lnTo>
                  <a:pt x="4891" y="2215"/>
                </a:lnTo>
                <a:lnTo>
                  <a:pt x="4720" y="2337"/>
                </a:lnTo>
                <a:lnTo>
                  <a:pt x="4647" y="2410"/>
                </a:lnTo>
                <a:lnTo>
                  <a:pt x="4599" y="2507"/>
                </a:lnTo>
                <a:lnTo>
                  <a:pt x="4574" y="2531"/>
                </a:lnTo>
                <a:lnTo>
                  <a:pt x="4599" y="2556"/>
                </a:lnTo>
                <a:lnTo>
                  <a:pt x="4623" y="2580"/>
                </a:lnTo>
                <a:lnTo>
                  <a:pt x="4647" y="2604"/>
                </a:lnTo>
                <a:lnTo>
                  <a:pt x="4745" y="2580"/>
                </a:lnTo>
                <a:lnTo>
                  <a:pt x="4818" y="2556"/>
                </a:lnTo>
                <a:lnTo>
                  <a:pt x="4988" y="2458"/>
                </a:lnTo>
                <a:lnTo>
                  <a:pt x="5280" y="2239"/>
                </a:lnTo>
                <a:lnTo>
                  <a:pt x="5621" y="1996"/>
                </a:lnTo>
                <a:lnTo>
                  <a:pt x="5986" y="1801"/>
                </a:lnTo>
                <a:lnTo>
                  <a:pt x="5986" y="1996"/>
                </a:lnTo>
                <a:lnTo>
                  <a:pt x="6034" y="2166"/>
                </a:lnTo>
                <a:lnTo>
                  <a:pt x="6083" y="2337"/>
                </a:lnTo>
                <a:lnTo>
                  <a:pt x="6156" y="2531"/>
                </a:lnTo>
                <a:lnTo>
                  <a:pt x="6302" y="2872"/>
                </a:lnTo>
                <a:lnTo>
                  <a:pt x="6472" y="3164"/>
                </a:lnTo>
                <a:lnTo>
                  <a:pt x="6618" y="3359"/>
                </a:lnTo>
                <a:lnTo>
                  <a:pt x="6764" y="3578"/>
                </a:lnTo>
                <a:lnTo>
                  <a:pt x="6959" y="3772"/>
                </a:lnTo>
                <a:lnTo>
                  <a:pt x="7129" y="3967"/>
                </a:lnTo>
                <a:lnTo>
                  <a:pt x="7348" y="4137"/>
                </a:lnTo>
                <a:lnTo>
                  <a:pt x="7567" y="4283"/>
                </a:lnTo>
                <a:lnTo>
                  <a:pt x="7811" y="4381"/>
                </a:lnTo>
                <a:lnTo>
                  <a:pt x="8054" y="4454"/>
                </a:lnTo>
                <a:lnTo>
                  <a:pt x="8151" y="4454"/>
                </a:lnTo>
                <a:lnTo>
                  <a:pt x="8249" y="4381"/>
                </a:lnTo>
                <a:lnTo>
                  <a:pt x="8297" y="4356"/>
                </a:lnTo>
                <a:lnTo>
                  <a:pt x="8322" y="4308"/>
                </a:lnTo>
                <a:lnTo>
                  <a:pt x="8322" y="4235"/>
                </a:lnTo>
                <a:lnTo>
                  <a:pt x="8322" y="4186"/>
                </a:lnTo>
                <a:lnTo>
                  <a:pt x="8151" y="3505"/>
                </a:lnTo>
                <a:lnTo>
                  <a:pt x="8151" y="3505"/>
                </a:lnTo>
                <a:lnTo>
                  <a:pt x="8881" y="3918"/>
                </a:lnTo>
                <a:lnTo>
                  <a:pt x="9587" y="4283"/>
                </a:lnTo>
                <a:lnTo>
                  <a:pt x="9952" y="4429"/>
                </a:lnTo>
                <a:lnTo>
                  <a:pt x="10317" y="4575"/>
                </a:lnTo>
                <a:lnTo>
                  <a:pt x="10682" y="4697"/>
                </a:lnTo>
                <a:lnTo>
                  <a:pt x="11071" y="4746"/>
                </a:lnTo>
                <a:lnTo>
                  <a:pt x="11169" y="4940"/>
                </a:lnTo>
                <a:lnTo>
                  <a:pt x="11242" y="5111"/>
                </a:lnTo>
                <a:lnTo>
                  <a:pt x="11266" y="5281"/>
                </a:lnTo>
                <a:lnTo>
                  <a:pt x="11266" y="5451"/>
                </a:lnTo>
                <a:lnTo>
                  <a:pt x="11242" y="5792"/>
                </a:lnTo>
                <a:lnTo>
                  <a:pt x="11266" y="5865"/>
                </a:lnTo>
                <a:lnTo>
                  <a:pt x="11315" y="5938"/>
                </a:lnTo>
                <a:lnTo>
                  <a:pt x="11363" y="5987"/>
                </a:lnTo>
                <a:lnTo>
                  <a:pt x="11509" y="5987"/>
                </a:lnTo>
                <a:lnTo>
                  <a:pt x="11582" y="5962"/>
                </a:lnTo>
                <a:lnTo>
                  <a:pt x="11631" y="5914"/>
                </a:lnTo>
                <a:lnTo>
                  <a:pt x="11655" y="5841"/>
                </a:lnTo>
                <a:lnTo>
                  <a:pt x="11704" y="5622"/>
                </a:lnTo>
                <a:lnTo>
                  <a:pt x="11704" y="5354"/>
                </a:lnTo>
                <a:lnTo>
                  <a:pt x="11680" y="5135"/>
                </a:lnTo>
                <a:lnTo>
                  <a:pt x="11607" y="4892"/>
                </a:lnTo>
                <a:lnTo>
                  <a:pt x="11558" y="4794"/>
                </a:lnTo>
                <a:lnTo>
                  <a:pt x="11680" y="4770"/>
                </a:lnTo>
                <a:lnTo>
                  <a:pt x="11801" y="4940"/>
                </a:lnTo>
                <a:lnTo>
                  <a:pt x="11923" y="5111"/>
                </a:lnTo>
                <a:lnTo>
                  <a:pt x="11996" y="5305"/>
                </a:lnTo>
                <a:lnTo>
                  <a:pt x="12044" y="5500"/>
                </a:lnTo>
                <a:lnTo>
                  <a:pt x="12069" y="5695"/>
                </a:lnTo>
                <a:lnTo>
                  <a:pt x="12093" y="5889"/>
                </a:lnTo>
                <a:lnTo>
                  <a:pt x="12069" y="6108"/>
                </a:lnTo>
                <a:lnTo>
                  <a:pt x="12044" y="6303"/>
                </a:lnTo>
                <a:lnTo>
                  <a:pt x="11996" y="6522"/>
                </a:lnTo>
                <a:lnTo>
                  <a:pt x="11899" y="6692"/>
                </a:lnTo>
                <a:lnTo>
                  <a:pt x="11801" y="6887"/>
                </a:lnTo>
                <a:lnTo>
                  <a:pt x="11655" y="7033"/>
                </a:lnTo>
                <a:lnTo>
                  <a:pt x="11631" y="7082"/>
                </a:lnTo>
                <a:lnTo>
                  <a:pt x="11631" y="6936"/>
                </a:lnTo>
                <a:lnTo>
                  <a:pt x="11631" y="6814"/>
                </a:lnTo>
                <a:lnTo>
                  <a:pt x="11582" y="6717"/>
                </a:lnTo>
                <a:lnTo>
                  <a:pt x="11509" y="6619"/>
                </a:lnTo>
                <a:lnTo>
                  <a:pt x="11436" y="6571"/>
                </a:lnTo>
                <a:lnTo>
                  <a:pt x="11290" y="6571"/>
                </a:lnTo>
                <a:lnTo>
                  <a:pt x="11242" y="6619"/>
                </a:lnTo>
                <a:lnTo>
                  <a:pt x="11193" y="6668"/>
                </a:lnTo>
                <a:lnTo>
                  <a:pt x="11169" y="6717"/>
                </a:lnTo>
                <a:lnTo>
                  <a:pt x="11169" y="6790"/>
                </a:lnTo>
                <a:lnTo>
                  <a:pt x="11193" y="6863"/>
                </a:lnTo>
                <a:lnTo>
                  <a:pt x="11169" y="6838"/>
                </a:lnTo>
                <a:lnTo>
                  <a:pt x="11144" y="6863"/>
                </a:lnTo>
                <a:lnTo>
                  <a:pt x="11144" y="6984"/>
                </a:lnTo>
                <a:lnTo>
                  <a:pt x="11071" y="7228"/>
                </a:lnTo>
                <a:lnTo>
                  <a:pt x="10974" y="7447"/>
                </a:lnTo>
                <a:lnTo>
                  <a:pt x="10755" y="7933"/>
                </a:lnTo>
                <a:lnTo>
                  <a:pt x="10487" y="8396"/>
                </a:lnTo>
                <a:lnTo>
                  <a:pt x="10317" y="8663"/>
                </a:lnTo>
                <a:lnTo>
                  <a:pt x="10098" y="8907"/>
                </a:lnTo>
                <a:lnTo>
                  <a:pt x="9879" y="9126"/>
                </a:lnTo>
                <a:lnTo>
                  <a:pt x="9611" y="9320"/>
                </a:lnTo>
                <a:lnTo>
                  <a:pt x="9344" y="9491"/>
                </a:lnTo>
                <a:lnTo>
                  <a:pt x="9052" y="9637"/>
                </a:lnTo>
                <a:lnTo>
                  <a:pt x="8735" y="9734"/>
                </a:lnTo>
                <a:lnTo>
                  <a:pt x="8419" y="9782"/>
                </a:lnTo>
                <a:lnTo>
                  <a:pt x="8078" y="9807"/>
                </a:lnTo>
                <a:lnTo>
                  <a:pt x="7738" y="9782"/>
                </a:lnTo>
                <a:lnTo>
                  <a:pt x="7397" y="9709"/>
                </a:lnTo>
                <a:lnTo>
                  <a:pt x="7056" y="9612"/>
                </a:lnTo>
                <a:lnTo>
                  <a:pt x="6716" y="9466"/>
                </a:lnTo>
                <a:lnTo>
                  <a:pt x="6424" y="9296"/>
                </a:lnTo>
                <a:lnTo>
                  <a:pt x="6107" y="9126"/>
                </a:lnTo>
                <a:lnTo>
                  <a:pt x="5840" y="8907"/>
                </a:lnTo>
                <a:lnTo>
                  <a:pt x="5596" y="8712"/>
                </a:lnTo>
                <a:lnTo>
                  <a:pt x="5377" y="8469"/>
                </a:lnTo>
                <a:lnTo>
                  <a:pt x="5158" y="8225"/>
                </a:lnTo>
                <a:lnTo>
                  <a:pt x="4988" y="7958"/>
                </a:lnTo>
                <a:lnTo>
                  <a:pt x="4891" y="7787"/>
                </a:lnTo>
                <a:lnTo>
                  <a:pt x="4818" y="7641"/>
                </a:lnTo>
                <a:lnTo>
                  <a:pt x="4696" y="7301"/>
                </a:lnTo>
                <a:lnTo>
                  <a:pt x="4599" y="6960"/>
                </a:lnTo>
                <a:lnTo>
                  <a:pt x="4477" y="6644"/>
                </a:lnTo>
                <a:lnTo>
                  <a:pt x="4428" y="6571"/>
                </a:lnTo>
                <a:lnTo>
                  <a:pt x="4355" y="6546"/>
                </a:lnTo>
                <a:lnTo>
                  <a:pt x="4282" y="6571"/>
                </a:lnTo>
                <a:lnTo>
                  <a:pt x="4258" y="6595"/>
                </a:lnTo>
                <a:lnTo>
                  <a:pt x="4234" y="6644"/>
                </a:lnTo>
                <a:lnTo>
                  <a:pt x="4209" y="6936"/>
                </a:lnTo>
                <a:lnTo>
                  <a:pt x="4234" y="7228"/>
                </a:lnTo>
                <a:lnTo>
                  <a:pt x="4088" y="7130"/>
                </a:lnTo>
                <a:lnTo>
                  <a:pt x="3966" y="7033"/>
                </a:lnTo>
                <a:lnTo>
                  <a:pt x="3845" y="6911"/>
                </a:lnTo>
                <a:lnTo>
                  <a:pt x="3772" y="6790"/>
                </a:lnTo>
                <a:lnTo>
                  <a:pt x="3699" y="6644"/>
                </a:lnTo>
                <a:lnTo>
                  <a:pt x="3650" y="6473"/>
                </a:lnTo>
                <a:lnTo>
                  <a:pt x="3577" y="6133"/>
                </a:lnTo>
                <a:lnTo>
                  <a:pt x="3553" y="5816"/>
                </a:lnTo>
                <a:lnTo>
                  <a:pt x="3577" y="5670"/>
                </a:lnTo>
                <a:lnTo>
                  <a:pt x="3601" y="5524"/>
                </a:lnTo>
                <a:lnTo>
                  <a:pt x="3650" y="5378"/>
                </a:lnTo>
                <a:lnTo>
                  <a:pt x="3699" y="5232"/>
                </a:lnTo>
                <a:lnTo>
                  <a:pt x="3772" y="5111"/>
                </a:lnTo>
                <a:lnTo>
                  <a:pt x="3893" y="5013"/>
                </a:lnTo>
                <a:lnTo>
                  <a:pt x="3942" y="5013"/>
                </a:lnTo>
                <a:lnTo>
                  <a:pt x="3918" y="5208"/>
                </a:lnTo>
                <a:lnTo>
                  <a:pt x="3942" y="5403"/>
                </a:lnTo>
                <a:lnTo>
                  <a:pt x="3966" y="5476"/>
                </a:lnTo>
                <a:lnTo>
                  <a:pt x="4015" y="5549"/>
                </a:lnTo>
                <a:lnTo>
                  <a:pt x="4063" y="5622"/>
                </a:lnTo>
                <a:lnTo>
                  <a:pt x="4136" y="5670"/>
                </a:lnTo>
                <a:lnTo>
                  <a:pt x="4209" y="5695"/>
                </a:lnTo>
                <a:lnTo>
                  <a:pt x="4258" y="5670"/>
                </a:lnTo>
                <a:lnTo>
                  <a:pt x="4307" y="5646"/>
                </a:lnTo>
                <a:lnTo>
                  <a:pt x="4355" y="5597"/>
                </a:lnTo>
                <a:lnTo>
                  <a:pt x="4355" y="5476"/>
                </a:lnTo>
                <a:lnTo>
                  <a:pt x="4355" y="5403"/>
                </a:lnTo>
                <a:lnTo>
                  <a:pt x="4307" y="5208"/>
                </a:lnTo>
                <a:lnTo>
                  <a:pt x="4331" y="5086"/>
                </a:lnTo>
                <a:lnTo>
                  <a:pt x="4355" y="4965"/>
                </a:lnTo>
                <a:lnTo>
                  <a:pt x="4453" y="4746"/>
                </a:lnTo>
                <a:lnTo>
                  <a:pt x="4550" y="4575"/>
                </a:lnTo>
                <a:lnTo>
                  <a:pt x="4647" y="4405"/>
                </a:lnTo>
                <a:lnTo>
                  <a:pt x="5085" y="4016"/>
                </a:lnTo>
                <a:lnTo>
                  <a:pt x="5377" y="3748"/>
                </a:lnTo>
                <a:lnTo>
                  <a:pt x="5669" y="3432"/>
                </a:lnTo>
                <a:lnTo>
                  <a:pt x="5791" y="3237"/>
                </a:lnTo>
                <a:lnTo>
                  <a:pt x="5888" y="3067"/>
                </a:lnTo>
                <a:lnTo>
                  <a:pt x="5961" y="2872"/>
                </a:lnTo>
                <a:lnTo>
                  <a:pt x="6010" y="2677"/>
                </a:lnTo>
                <a:lnTo>
                  <a:pt x="5986" y="2629"/>
                </a:lnTo>
                <a:lnTo>
                  <a:pt x="5937" y="2604"/>
                </a:lnTo>
                <a:lnTo>
                  <a:pt x="5888" y="2604"/>
                </a:lnTo>
                <a:lnTo>
                  <a:pt x="5864" y="2629"/>
                </a:lnTo>
                <a:lnTo>
                  <a:pt x="5718" y="2750"/>
                </a:lnTo>
                <a:lnTo>
                  <a:pt x="5596" y="2921"/>
                </a:lnTo>
                <a:lnTo>
                  <a:pt x="5377" y="3237"/>
                </a:lnTo>
                <a:lnTo>
                  <a:pt x="5110" y="3505"/>
                </a:lnTo>
                <a:lnTo>
                  <a:pt x="4818" y="3772"/>
                </a:lnTo>
                <a:lnTo>
                  <a:pt x="4647" y="3894"/>
                </a:lnTo>
                <a:lnTo>
                  <a:pt x="4453" y="4040"/>
                </a:lnTo>
                <a:lnTo>
                  <a:pt x="4063" y="4332"/>
                </a:lnTo>
                <a:lnTo>
                  <a:pt x="4112" y="3894"/>
                </a:lnTo>
                <a:lnTo>
                  <a:pt x="4209" y="3456"/>
                </a:lnTo>
                <a:lnTo>
                  <a:pt x="4331" y="3042"/>
                </a:lnTo>
                <a:lnTo>
                  <a:pt x="4477" y="2629"/>
                </a:lnTo>
                <a:lnTo>
                  <a:pt x="4599" y="2337"/>
                </a:lnTo>
                <a:lnTo>
                  <a:pt x="4769" y="2045"/>
                </a:lnTo>
                <a:lnTo>
                  <a:pt x="4939" y="1777"/>
                </a:lnTo>
                <a:lnTo>
                  <a:pt x="5158" y="1558"/>
                </a:lnTo>
                <a:lnTo>
                  <a:pt x="5256" y="1485"/>
                </a:lnTo>
                <a:lnTo>
                  <a:pt x="5377" y="1412"/>
                </a:lnTo>
                <a:lnTo>
                  <a:pt x="5596" y="1364"/>
                </a:lnTo>
                <a:lnTo>
                  <a:pt x="5815" y="1315"/>
                </a:lnTo>
                <a:lnTo>
                  <a:pt x="5913" y="1291"/>
                </a:lnTo>
                <a:lnTo>
                  <a:pt x="6034" y="1242"/>
                </a:lnTo>
                <a:lnTo>
                  <a:pt x="6034" y="1218"/>
                </a:lnTo>
                <a:lnTo>
                  <a:pt x="6034" y="1193"/>
                </a:lnTo>
                <a:lnTo>
                  <a:pt x="5961" y="1096"/>
                </a:lnTo>
                <a:lnTo>
                  <a:pt x="5888" y="1023"/>
                </a:lnTo>
                <a:lnTo>
                  <a:pt x="5767" y="974"/>
                </a:lnTo>
                <a:lnTo>
                  <a:pt x="5523" y="974"/>
                </a:lnTo>
                <a:lnTo>
                  <a:pt x="5402" y="999"/>
                </a:lnTo>
                <a:lnTo>
                  <a:pt x="5183" y="1072"/>
                </a:lnTo>
                <a:lnTo>
                  <a:pt x="5037" y="1145"/>
                </a:lnTo>
                <a:lnTo>
                  <a:pt x="4915" y="1242"/>
                </a:lnTo>
                <a:lnTo>
                  <a:pt x="4793" y="1364"/>
                </a:lnTo>
                <a:lnTo>
                  <a:pt x="4672" y="1485"/>
                </a:lnTo>
                <a:lnTo>
                  <a:pt x="4477" y="1728"/>
                </a:lnTo>
                <a:lnTo>
                  <a:pt x="4307" y="2020"/>
                </a:lnTo>
                <a:lnTo>
                  <a:pt x="4161" y="2312"/>
                </a:lnTo>
                <a:lnTo>
                  <a:pt x="4015" y="2653"/>
                </a:lnTo>
                <a:lnTo>
                  <a:pt x="3893" y="3018"/>
                </a:lnTo>
                <a:lnTo>
                  <a:pt x="3772" y="3359"/>
                </a:lnTo>
                <a:lnTo>
                  <a:pt x="3699" y="3724"/>
                </a:lnTo>
                <a:lnTo>
                  <a:pt x="3650" y="4113"/>
                </a:lnTo>
                <a:lnTo>
                  <a:pt x="3650" y="4454"/>
                </a:lnTo>
                <a:lnTo>
                  <a:pt x="3674" y="4819"/>
                </a:lnTo>
                <a:lnTo>
                  <a:pt x="3553" y="4892"/>
                </a:lnTo>
                <a:lnTo>
                  <a:pt x="3455" y="5038"/>
                </a:lnTo>
                <a:lnTo>
                  <a:pt x="3382" y="5184"/>
                </a:lnTo>
                <a:lnTo>
                  <a:pt x="3334" y="5378"/>
                </a:lnTo>
                <a:lnTo>
                  <a:pt x="3236" y="5719"/>
                </a:lnTo>
                <a:lnTo>
                  <a:pt x="3212" y="5962"/>
                </a:lnTo>
                <a:lnTo>
                  <a:pt x="3236" y="6230"/>
                </a:lnTo>
                <a:lnTo>
                  <a:pt x="3285" y="6522"/>
                </a:lnTo>
                <a:lnTo>
                  <a:pt x="3358" y="6814"/>
                </a:lnTo>
                <a:lnTo>
                  <a:pt x="3480" y="7082"/>
                </a:lnTo>
                <a:lnTo>
                  <a:pt x="3626" y="7325"/>
                </a:lnTo>
                <a:lnTo>
                  <a:pt x="3723" y="7422"/>
                </a:lnTo>
                <a:lnTo>
                  <a:pt x="3845" y="7520"/>
                </a:lnTo>
                <a:lnTo>
                  <a:pt x="3942" y="7593"/>
                </a:lnTo>
                <a:lnTo>
                  <a:pt x="4063" y="7641"/>
                </a:lnTo>
                <a:lnTo>
                  <a:pt x="4209" y="7690"/>
                </a:lnTo>
                <a:lnTo>
                  <a:pt x="4355" y="7690"/>
                </a:lnTo>
                <a:lnTo>
                  <a:pt x="4477" y="7933"/>
                </a:lnTo>
                <a:lnTo>
                  <a:pt x="4599" y="8177"/>
                </a:lnTo>
                <a:lnTo>
                  <a:pt x="4745" y="8396"/>
                </a:lnTo>
                <a:lnTo>
                  <a:pt x="4915" y="8615"/>
                </a:lnTo>
                <a:lnTo>
                  <a:pt x="5085" y="8809"/>
                </a:lnTo>
                <a:lnTo>
                  <a:pt x="5256" y="8980"/>
                </a:lnTo>
                <a:lnTo>
                  <a:pt x="5645" y="9320"/>
                </a:lnTo>
                <a:lnTo>
                  <a:pt x="6010" y="9588"/>
                </a:lnTo>
                <a:lnTo>
                  <a:pt x="6424" y="9831"/>
                </a:lnTo>
                <a:lnTo>
                  <a:pt x="6351" y="9855"/>
                </a:lnTo>
                <a:lnTo>
                  <a:pt x="6278" y="9928"/>
                </a:lnTo>
                <a:lnTo>
                  <a:pt x="6253" y="10001"/>
                </a:lnTo>
                <a:lnTo>
                  <a:pt x="6205" y="10074"/>
                </a:lnTo>
                <a:lnTo>
                  <a:pt x="6180" y="10269"/>
                </a:lnTo>
                <a:lnTo>
                  <a:pt x="6156" y="10464"/>
                </a:lnTo>
                <a:lnTo>
                  <a:pt x="6156" y="10610"/>
                </a:lnTo>
                <a:lnTo>
                  <a:pt x="6180" y="10804"/>
                </a:lnTo>
                <a:lnTo>
                  <a:pt x="6010" y="10829"/>
                </a:lnTo>
                <a:lnTo>
                  <a:pt x="5864" y="10853"/>
                </a:lnTo>
                <a:lnTo>
                  <a:pt x="5596" y="10902"/>
                </a:lnTo>
                <a:lnTo>
                  <a:pt x="5231" y="10975"/>
                </a:lnTo>
                <a:lnTo>
                  <a:pt x="4866" y="11072"/>
                </a:lnTo>
                <a:lnTo>
                  <a:pt x="4161" y="11242"/>
                </a:lnTo>
                <a:lnTo>
                  <a:pt x="3480" y="11437"/>
                </a:lnTo>
                <a:lnTo>
                  <a:pt x="2993" y="11632"/>
                </a:lnTo>
                <a:lnTo>
                  <a:pt x="2531" y="11826"/>
                </a:lnTo>
                <a:lnTo>
                  <a:pt x="2068" y="12070"/>
                </a:lnTo>
                <a:lnTo>
                  <a:pt x="1655" y="12362"/>
                </a:lnTo>
                <a:lnTo>
                  <a:pt x="1314" y="12654"/>
                </a:lnTo>
                <a:lnTo>
                  <a:pt x="973" y="12970"/>
                </a:lnTo>
                <a:lnTo>
                  <a:pt x="681" y="13335"/>
                </a:lnTo>
                <a:lnTo>
                  <a:pt x="414" y="13700"/>
                </a:lnTo>
                <a:lnTo>
                  <a:pt x="316" y="13919"/>
                </a:lnTo>
                <a:lnTo>
                  <a:pt x="219" y="14114"/>
                </a:lnTo>
                <a:lnTo>
                  <a:pt x="122" y="14333"/>
                </a:lnTo>
                <a:lnTo>
                  <a:pt x="73" y="14552"/>
                </a:lnTo>
                <a:lnTo>
                  <a:pt x="24" y="14771"/>
                </a:lnTo>
                <a:lnTo>
                  <a:pt x="0" y="14990"/>
                </a:lnTo>
                <a:lnTo>
                  <a:pt x="24" y="15209"/>
                </a:lnTo>
                <a:lnTo>
                  <a:pt x="49" y="15428"/>
                </a:lnTo>
                <a:lnTo>
                  <a:pt x="73" y="15525"/>
                </a:lnTo>
                <a:lnTo>
                  <a:pt x="122" y="15574"/>
                </a:lnTo>
                <a:lnTo>
                  <a:pt x="170" y="15598"/>
                </a:lnTo>
                <a:lnTo>
                  <a:pt x="243" y="15598"/>
                </a:lnTo>
                <a:lnTo>
                  <a:pt x="316" y="15671"/>
                </a:lnTo>
                <a:lnTo>
                  <a:pt x="414" y="15695"/>
                </a:lnTo>
                <a:lnTo>
                  <a:pt x="803" y="15720"/>
                </a:lnTo>
                <a:lnTo>
                  <a:pt x="1217" y="15793"/>
                </a:lnTo>
                <a:lnTo>
                  <a:pt x="1606" y="15890"/>
                </a:lnTo>
                <a:lnTo>
                  <a:pt x="1995" y="15987"/>
                </a:lnTo>
                <a:lnTo>
                  <a:pt x="2774" y="16231"/>
                </a:lnTo>
                <a:lnTo>
                  <a:pt x="3163" y="16328"/>
                </a:lnTo>
                <a:lnTo>
                  <a:pt x="3553" y="16401"/>
                </a:lnTo>
                <a:lnTo>
                  <a:pt x="4599" y="16498"/>
                </a:lnTo>
                <a:lnTo>
                  <a:pt x="5669" y="16547"/>
                </a:lnTo>
                <a:lnTo>
                  <a:pt x="6716" y="16596"/>
                </a:lnTo>
                <a:lnTo>
                  <a:pt x="7762" y="16620"/>
                </a:lnTo>
                <a:lnTo>
                  <a:pt x="9879" y="16620"/>
                </a:lnTo>
                <a:lnTo>
                  <a:pt x="10950" y="16547"/>
                </a:lnTo>
                <a:lnTo>
                  <a:pt x="11996" y="16450"/>
                </a:lnTo>
                <a:lnTo>
                  <a:pt x="12823" y="16352"/>
                </a:lnTo>
                <a:lnTo>
                  <a:pt x="13626" y="16255"/>
                </a:lnTo>
                <a:lnTo>
                  <a:pt x="14040" y="16206"/>
                </a:lnTo>
                <a:lnTo>
                  <a:pt x="14453" y="16109"/>
                </a:lnTo>
                <a:lnTo>
                  <a:pt x="14843" y="16012"/>
                </a:lnTo>
                <a:lnTo>
                  <a:pt x="15232" y="15890"/>
                </a:lnTo>
                <a:lnTo>
                  <a:pt x="15305" y="15841"/>
                </a:lnTo>
                <a:lnTo>
                  <a:pt x="15378" y="15768"/>
                </a:lnTo>
                <a:lnTo>
                  <a:pt x="15402" y="15695"/>
                </a:lnTo>
                <a:lnTo>
                  <a:pt x="15427" y="15622"/>
                </a:lnTo>
                <a:lnTo>
                  <a:pt x="15524" y="15622"/>
                </a:lnTo>
                <a:lnTo>
                  <a:pt x="15621" y="15574"/>
                </a:lnTo>
                <a:lnTo>
                  <a:pt x="15670" y="15549"/>
                </a:lnTo>
                <a:lnTo>
                  <a:pt x="15694" y="15501"/>
                </a:lnTo>
                <a:lnTo>
                  <a:pt x="15694" y="15452"/>
                </a:lnTo>
                <a:lnTo>
                  <a:pt x="15694" y="15379"/>
                </a:lnTo>
                <a:lnTo>
                  <a:pt x="15646" y="14965"/>
                </a:lnTo>
                <a:lnTo>
                  <a:pt x="15548" y="14576"/>
                </a:lnTo>
                <a:lnTo>
                  <a:pt x="15427" y="14187"/>
                </a:lnTo>
                <a:lnTo>
                  <a:pt x="15256" y="13822"/>
                </a:lnTo>
                <a:lnTo>
                  <a:pt x="15281" y="13822"/>
                </a:lnTo>
                <a:lnTo>
                  <a:pt x="15329" y="13797"/>
                </a:lnTo>
                <a:lnTo>
                  <a:pt x="15354" y="13724"/>
                </a:lnTo>
                <a:lnTo>
                  <a:pt x="15354" y="13676"/>
                </a:lnTo>
                <a:lnTo>
                  <a:pt x="15305" y="13627"/>
                </a:lnTo>
                <a:lnTo>
                  <a:pt x="15110" y="13554"/>
                </a:lnTo>
                <a:lnTo>
                  <a:pt x="14989" y="13359"/>
                </a:lnTo>
                <a:lnTo>
                  <a:pt x="14843" y="13140"/>
                </a:lnTo>
                <a:lnTo>
                  <a:pt x="14502" y="12751"/>
                </a:lnTo>
                <a:lnTo>
                  <a:pt x="14113" y="12386"/>
                </a:lnTo>
                <a:lnTo>
                  <a:pt x="13699" y="12070"/>
                </a:lnTo>
                <a:lnTo>
                  <a:pt x="13456" y="11924"/>
                </a:lnTo>
                <a:lnTo>
                  <a:pt x="13237" y="11778"/>
                </a:lnTo>
                <a:lnTo>
                  <a:pt x="12726" y="11559"/>
                </a:lnTo>
                <a:lnTo>
                  <a:pt x="12215" y="11388"/>
                </a:lnTo>
                <a:lnTo>
                  <a:pt x="11680" y="11242"/>
                </a:lnTo>
                <a:lnTo>
                  <a:pt x="11071" y="11121"/>
                </a:lnTo>
                <a:lnTo>
                  <a:pt x="10463" y="11023"/>
                </a:lnTo>
                <a:lnTo>
                  <a:pt x="10341" y="10999"/>
                </a:lnTo>
                <a:lnTo>
                  <a:pt x="10244" y="10975"/>
                </a:lnTo>
                <a:lnTo>
                  <a:pt x="9879" y="10902"/>
                </a:lnTo>
                <a:lnTo>
                  <a:pt x="9684" y="10877"/>
                </a:lnTo>
                <a:lnTo>
                  <a:pt x="9490" y="10877"/>
                </a:lnTo>
                <a:lnTo>
                  <a:pt x="9490" y="10780"/>
                </a:lnTo>
                <a:lnTo>
                  <a:pt x="9490" y="10658"/>
                </a:lnTo>
                <a:lnTo>
                  <a:pt x="9490" y="10415"/>
                </a:lnTo>
                <a:lnTo>
                  <a:pt x="9490" y="10172"/>
                </a:lnTo>
                <a:lnTo>
                  <a:pt x="9465" y="10050"/>
                </a:lnTo>
                <a:lnTo>
                  <a:pt x="9441" y="9977"/>
                </a:lnTo>
                <a:lnTo>
                  <a:pt x="9660" y="9831"/>
                </a:lnTo>
                <a:lnTo>
                  <a:pt x="9879" y="9709"/>
                </a:lnTo>
                <a:lnTo>
                  <a:pt x="10098" y="9539"/>
                </a:lnTo>
                <a:lnTo>
                  <a:pt x="10293" y="9369"/>
                </a:lnTo>
                <a:lnTo>
                  <a:pt x="10463" y="9174"/>
                </a:lnTo>
                <a:lnTo>
                  <a:pt x="10633" y="8980"/>
                </a:lnTo>
                <a:lnTo>
                  <a:pt x="10804" y="8761"/>
                </a:lnTo>
                <a:lnTo>
                  <a:pt x="10950" y="8542"/>
                </a:lnTo>
                <a:lnTo>
                  <a:pt x="11193" y="8128"/>
                </a:lnTo>
                <a:lnTo>
                  <a:pt x="11363" y="7812"/>
                </a:lnTo>
                <a:lnTo>
                  <a:pt x="11509" y="7495"/>
                </a:lnTo>
                <a:lnTo>
                  <a:pt x="11582" y="7495"/>
                </a:lnTo>
                <a:lnTo>
                  <a:pt x="11655" y="7471"/>
                </a:lnTo>
                <a:lnTo>
                  <a:pt x="11801" y="7398"/>
                </a:lnTo>
                <a:lnTo>
                  <a:pt x="11947" y="7252"/>
                </a:lnTo>
                <a:lnTo>
                  <a:pt x="12093" y="7082"/>
                </a:lnTo>
                <a:lnTo>
                  <a:pt x="12215" y="6887"/>
                </a:lnTo>
                <a:lnTo>
                  <a:pt x="12288" y="6717"/>
                </a:lnTo>
                <a:lnTo>
                  <a:pt x="12409" y="6425"/>
                </a:lnTo>
                <a:lnTo>
                  <a:pt x="12458" y="6206"/>
                </a:lnTo>
                <a:lnTo>
                  <a:pt x="12482" y="5987"/>
                </a:lnTo>
                <a:lnTo>
                  <a:pt x="12482" y="5768"/>
                </a:lnTo>
                <a:lnTo>
                  <a:pt x="12458" y="5549"/>
                </a:lnTo>
                <a:lnTo>
                  <a:pt x="12434" y="5330"/>
                </a:lnTo>
                <a:lnTo>
                  <a:pt x="12361" y="5111"/>
                </a:lnTo>
                <a:lnTo>
                  <a:pt x="12263" y="4916"/>
                </a:lnTo>
                <a:lnTo>
                  <a:pt x="12142" y="4721"/>
                </a:lnTo>
                <a:lnTo>
                  <a:pt x="12190" y="4697"/>
                </a:lnTo>
                <a:lnTo>
                  <a:pt x="12239" y="4648"/>
                </a:lnTo>
                <a:lnTo>
                  <a:pt x="12263" y="4551"/>
                </a:lnTo>
                <a:lnTo>
                  <a:pt x="12239" y="4454"/>
                </a:lnTo>
                <a:lnTo>
                  <a:pt x="12166" y="4356"/>
                </a:lnTo>
                <a:lnTo>
                  <a:pt x="12166" y="3797"/>
                </a:lnTo>
                <a:lnTo>
                  <a:pt x="12142" y="3237"/>
                </a:lnTo>
                <a:lnTo>
                  <a:pt x="12093" y="2969"/>
                </a:lnTo>
                <a:lnTo>
                  <a:pt x="12044" y="2677"/>
                </a:lnTo>
                <a:lnTo>
                  <a:pt x="11971" y="2410"/>
                </a:lnTo>
                <a:lnTo>
                  <a:pt x="11899" y="2142"/>
                </a:lnTo>
                <a:lnTo>
                  <a:pt x="11801" y="1874"/>
                </a:lnTo>
                <a:lnTo>
                  <a:pt x="11680" y="1631"/>
                </a:lnTo>
                <a:lnTo>
                  <a:pt x="11534" y="1412"/>
                </a:lnTo>
                <a:lnTo>
                  <a:pt x="11363" y="1193"/>
                </a:lnTo>
                <a:lnTo>
                  <a:pt x="11193" y="974"/>
                </a:lnTo>
                <a:lnTo>
                  <a:pt x="10974" y="804"/>
                </a:lnTo>
                <a:lnTo>
                  <a:pt x="10755" y="634"/>
                </a:lnTo>
                <a:lnTo>
                  <a:pt x="10487" y="488"/>
                </a:lnTo>
                <a:lnTo>
                  <a:pt x="10171" y="342"/>
                </a:lnTo>
                <a:lnTo>
                  <a:pt x="9782" y="220"/>
                </a:lnTo>
                <a:lnTo>
                  <a:pt x="9417" y="123"/>
                </a:lnTo>
                <a:lnTo>
                  <a:pt x="9003" y="50"/>
                </a:lnTo>
                <a:lnTo>
                  <a:pt x="8589" y="25"/>
                </a:lnTo>
                <a:lnTo>
                  <a:pt x="820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2" name="Google Shape;2472;p49"/>
          <p:cNvSpPr/>
          <p:nvPr/>
        </p:nvSpPr>
        <p:spPr>
          <a:xfrm>
            <a:off x="4953984" y="2101259"/>
            <a:ext cx="294360" cy="271878"/>
          </a:xfrm>
          <a:custGeom>
            <a:avLst/>
            <a:gdLst/>
            <a:ahLst/>
            <a:cxnLst/>
            <a:rect l="l" t="t" r="r" b="b"/>
            <a:pathLst>
              <a:path w="17204" h="15890" extrusionOk="0">
                <a:moveTo>
                  <a:pt x="1241" y="6108"/>
                </a:moveTo>
                <a:lnTo>
                  <a:pt x="1022" y="6376"/>
                </a:lnTo>
                <a:lnTo>
                  <a:pt x="852" y="6644"/>
                </a:lnTo>
                <a:lnTo>
                  <a:pt x="755" y="6765"/>
                </a:lnTo>
                <a:lnTo>
                  <a:pt x="730" y="6425"/>
                </a:lnTo>
                <a:lnTo>
                  <a:pt x="682" y="6108"/>
                </a:lnTo>
                <a:close/>
                <a:moveTo>
                  <a:pt x="3188" y="6181"/>
                </a:moveTo>
                <a:lnTo>
                  <a:pt x="3918" y="6206"/>
                </a:lnTo>
                <a:lnTo>
                  <a:pt x="3772" y="6327"/>
                </a:lnTo>
                <a:lnTo>
                  <a:pt x="3626" y="6498"/>
                </a:lnTo>
                <a:lnTo>
                  <a:pt x="3382" y="6814"/>
                </a:lnTo>
                <a:lnTo>
                  <a:pt x="3236" y="7009"/>
                </a:lnTo>
                <a:lnTo>
                  <a:pt x="3115" y="6936"/>
                </a:lnTo>
                <a:lnTo>
                  <a:pt x="2969" y="6911"/>
                </a:lnTo>
                <a:lnTo>
                  <a:pt x="2896" y="6887"/>
                </a:lnTo>
                <a:lnTo>
                  <a:pt x="2798" y="6863"/>
                </a:lnTo>
                <a:lnTo>
                  <a:pt x="2725" y="6863"/>
                </a:lnTo>
                <a:lnTo>
                  <a:pt x="2969" y="6546"/>
                </a:lnTo>
                <a:lnTo>
                  <a:pt x="3188" y="6230"/>
                </a:lnTo>
                <a:lnTo>
                  <a:pt x="3188" y="6181"/>
                </a:lnTo>
                <a:close/>
                <a:moveTo>
                  <a:pt x="4112" y="6206"/>
                </a:moveTo>
                <a:lnTo>
                  <a:pt x="4064" y="6376"/>
                </a:lnTo>
                <a:lnTo>
                  <a:pt x="4039" y="6546"/>
                </a:lnTo>
                <a:lnTo>
                  <a:pt x="4039" y="6863"/>
                </a:lnTo>
                <a:lnTo>
                  <a:pt x="3991" y="7398"/>
                </a:lnTo>
                <a:lnTo>
                  <a:pt x="3796" y="7617"/>
                </a:lnTo>
                <a:lnTo>
                  <a:pt x="3626" y="7860"/>
                </a:lnTo>
                <a:lnTo>
                  <a:pt x="3650" y="7714"/>
                </a:lnTo>
                <a:lnTo>
                  <a:pt x="3650" y="7568"/>
                </a:lnTo>
                <a:lnTo>
                  <a:pt x="3626" y="7447"/>
                </a:lnTo>
                <a:lnTo>
                  <a:pt x="3577" y="7325"/>
                </a:lnTo>
                <a:lnTo>
                  <a:pt x="3504" y="7203"/>
                </a:lnTo>
                <a:lnTo>
                  <a:pt x="3820" y="6717"/>
                </a:lnTo>
                <a:lnTo>
                  <a:pt x="3966" y="6473"/>
                </a:lnTo>
                <a:lnTo>
                  <a:pt x="4088" y="6206"/>
                </a:lnTo>
                <a:close/>
                <a:moveTo>
                  <a:pt x="2701" y="7301"/>
                </a:moveTo>
                <a:lnTo>
                  <a:pt x="2750" y="7325"/>
                </a:lnTo>
                <a:lnTo>
                  <a:pt x="2823" y="7325"/>
                </a:lnTo>
                <a:lnTo>
                  <a:pt x="2969" y="7374"/>
                </a:lnTo>
                <a:lnTo>
                  <a:pt x="3090" y="7447"/>
                </a:lnTo>
                <a:lnTo>
                  <a:pt x="3163" y="7568"/>
                </a:lnTo>
                <a:lnTo>
                  <a:pt x="3188" y="7690"/>
                </a:lnTo>
                <a:lnTo>
                  <a:pt x="3188" y="7836"/>
                </a:lnTo>
                <a:lnTo>
                  <a:pt x="3139" y="7982"/>
                </a:lnTo>
                <a:lnTo>
                  <a:pt x="3042" y="8104"/>
                </a:lnTo>
                <a:lnTo>
                  <a:pt x="2920" y="8201"/>
                </a:lnTo>
                <a:lnTo>
                  <a:pt x="2847" y="8225"/>
                </a:lnTo>
                <a:lnTo>
                  <a:pt x="2774" y="8250"/>
                </a:lnTo>
                <a:lnTo>
                  <a:pt x="2677" y="8225"/>
                </a:lnTo>
                <a:lnTo>
                  <a:pt x="2604" y="8201"/>
                </a:lnTo>
                <a:lnTo>
                  <a:pt x="2531" y="8152"/>
                </a:lnTo>
                <a:lnTo>
                  <a:pt x="2482" y="8079"/>
                </a:lnTo>
                <a:lnTo>
                  <a:pt x="2433" y="8031"/>
                </a:lnTo>
                <a:lnTo>
                  <a:pt x="2409" y="7958"/>
                </a:lnTo>
                <a:lnTo>
                  <a:pt x="2385" y="7836"/>
                </a:lnTo>
                <a:lnTo>
                  <a:pt x="2385" y="7714"/>
                </a:lnTo>
                <a:lnTo>
                  <a:pt x="2433" y="7593"/>
                </a:lnTo>
                <a:lnTo>
                  <a:pt x="2482" y="7495"/>
                </a:lnTo>
                <a:lnTo>
                  <a:pt x="2579" y="7374"/>
                </a:lnTo>
                <a:lnTo>
                  <a:pt x="2701" y="7301"/>
                </a:lnTo>
                <a:close/>
                <a:moveTo>
                  <a:pt x="1582" y="6133"/>
                </a:moveTo>
                <a:lnTo>
                  <a:pt x="1898" y="6157"/>
                </a:lnTo>
                <a:lnTo>
                  <a:pt x="2239" y="6157"/>
                </a:lnTo>
                <a:lnTo>
                  <a:pt x="3042" y="6181"/>
                </a:lnTo>
                <a:lnTo>
                  <a:pt x="2823" y="6303"/>
                </a:lnTo>
                <a:lnTo>
                  <a:pt x="2628" y="6473"/>
                </a:lnTo>
                <a:lnTo>
                  <a:pt x="2458" y="6692"/>
                </a:lnTo>
                <a:lnTo>
                  <a:pt x="2287" y="6911"/>
                </a:lnTo>
                <a:lnTo>
                  <a:pt x="1995" y="7398"/>
                </a:lnTo>
                <a:lnTo>
                  <a:pt x="1728" y="7836"/>
                </a:lnTo>
                <a:lnTo>
                  <a:pt x="1485" y="8225"/>
                </a:lnTo>
                <a:lnTo>
                  <a:pt x="1193" y="8639"/>
                </a:lnTo>
                <a:lnTo>
                  <a:pt x="925" y="9053"/>
                </a:lnTo>
                <a:lnTo>
                  <a:pt x="657" y="9466"/>
                </a:lnTo>
                <a:lnTo>
                  <a:pt x="633" y="8639"/>
                </a:lnTo>
                <a:lnTo>
                  <a:pt x="755" y="8566"/>
                </a:lnTo>
                <a:lnTo>
                  <a:pt x="852" y="8469"/>
                </a:lnTo>
                <a:lnTo>
                  <a:pt x="1047" y="8225"/>
                </a:lnTo>
                <a:lnTo>
                  <a:pt x="1193" y="7982"/>
                </a:lnTo>
                <a:lnTo>
                  <a:pt x="1314" y="7714"/>
                </a:lnTo>
                <a:lnTo>
                  <a:pt x="1436" y="7544"/>
                </a:lnTo>
                <a:lnTo>
                  <a:pt x="1582" y="7349"/>
                </a:lnTo>
                <a:lnTo>
                  <a:pt x="1874" y="6984"/>
                </a:lnTo>
                <a:lnTo>
                  <a:pt x="1995" y="6790"/>
                </a:lnTo>
                <a:lnTo>
                  <a:pt x="2141" y="6619"/>
                </a:lnTo>
                <a:lnTo>
                  <a:pt x="2239" y="6425"/>
                </a:lnTo>
                <a:lnTo>
                  <a:pt x="2312" y="6206"/>
                </a:lnTo>
                <a:lnTo>
                  <a:pt x="2312" y="6181"/>
                </a:lnTo>
                <a:lnTo>
                  <a:pt x="2287" y="6181"/>
                </a:lnTo>
                <a:lnTo>
                  <a:pt x="2117" y="6279"/>
                </a:lnTo>
                <a:lnTo>
                  <a:pt x="1971" y="6400"/>
                </a:lnTo>
                <a:lnTo>
                  <a:pt x="1825" y="6546"/>
                </a:lnTo>
                <a:lnTo>
                  <a:pt x="1703" y="6692"/>
                </a:lnTo>
                <a:lnTo>
                  <a:pt x="1460" y="7009"/>
                </a:lnTo>
                <a:lnTo>
                  <a:pt x="1217" y="7325"/>
                </a:lnTo>
                <a:lnTo>
                  <a:pt x="925" y="7714"/>
                </a:lnTo>
                <a:lnTo>
                  <a:pt x="657" y="8152"/>
                </a:lnTo>
                <a:lnTo>
                  <a:pt x="657" y="8128"/>
                </a:lnTo>
                <a:lnTo>
                  <a:pt x="730" y="7398"/>
                </a:lnTo>
                <a:lnTo>
                  <a:pt x="828" y="7276"/>
                </a:lnTo>
                <a:lnTo>
                  <a:pt x="901" y="7130"/>
                </a:lnTo>
                <a:lnTo>
                  <a:pt x="1047" y="6887"/>
                </a:lnTo>
                <a:lnTo>
                  <a:pt x="1339" y="6522"/>
                </a:lnTo>
                <a:lnTo>
                  <a:pt x="1460" y="6327"/>
                </a:lnTo>
                <a:lnTo>
                  <a:pt x="1582" y="6133"/>
                </a:lnTo>
                <a:close/>
                <a:moveTo>
                  <a:pt x="1971" y="7982"/>
                </a:moveTo>
                <a:lnTo>
                  <a:pt x="1995" y="8104"/>
                </a:lnTo>
                <a:lnTo>
                  <a:pt x="2044" y="8225"/>
                </a:lnTo>
                <a:lnTo>
                  <a:pt x="2117" y="8323"/>
                </a:lnTo>
                <a:lnTo>
                  <a:pt x="2190" y="8396"/>
                </a:lnTo>
                <a:lnTo>
                  <a:pt x="1533" y="9369"/>
                </a:lnTo>
                <a:lnTo>
                  <a:pt x="682" y="10658"/>
                </a:lnTo>
                <a:lnTo>
                  <a:pt x="682" y="10512"/>
                </a:lnTo>
                <a:lnTo>
                  <a:pt x="657" y="10123"/>
                </a:lnTo>
                <a:lnTo>
                  <a:pt x="1241" y="9150"/>
                </a:lnTo>
                <a:lnTo>
                  <a:pt x="1849" y="8201"/>
                </a:lnTo>
                <a:lnTo>
                  <a:pt x="1971" y="7982"/>
                </a:lnTo>
                <a:close/>
                <a:moveTo>
                  <a:pt x="3188" y="8566"/>
                </a:moveTo>
                <a:lnTo>
                  <a:pt x="2312" y="9928"/>
                </a:lnTo>
                <a:lnTo>
                  <a:pt x="1436" y="11242"/>
                </a:lnTo>
                <a:lnTo>
                  <a:pt x="1047" y="11753"/>
                </a:lnTo>
                <a:lnTo>
                  <a:pt x="828" y="11997"/>
                </a:lnTo>
                <a:lnTo>
                  <a:pt x="657" y="12264"/>
                </a:lnTo>
                <a:lnTo>
                  <a:pt x="657" y="11242"/>
                </a:lnTo>
                <a:lnTo>
                  <a:pt x="974" y="10780"/>
                </a:lnTo>
                <a:lnTo>
                  <a:pt x="1922" y="9369"/>
                </a:lnTo>
                <a:lnTo>
                  <a:pt x="2458" y="8590"/>
                </a:lnTo>
                <a:lnTo>
                  <a:pt x="2579" y="8639"/>
                </a:lnTo>
                <a:lnTo>
                  <a:pt x="2725" y="8663"/>
                </a:lnTo>
                <a:lnTo>
                  <a:pt x="2871" y="8663"/>
                </a:lnTo>
                <a:lnTo>
                  <a:pt x="2993" y="8639"/>
                </a:lnTo>
                <a:lnTo>
                  <a:pt x="3090" y="8615"/>
                </a:lnTo>
                <a:lnTo>
                  <a:pt x="3188" y="8566"/>
                </a:lnTo>
                <a:close/>
                <a:moveTo>
                  <a:pt x="3991" y="7787"/>
                </a:moveTo>
                <a:lnTo>
                  <a:pt x="3991" y="8834"/>
                </a:lnTo>
                <a:lnTo>
                  <a:pt x="3820" y="8980"/>
                </a:lnTo>
                <a:lnTo>
                  <a:pt x="3650" y="9174"/>
                </a:lnTo>
                <a:lnTo>
                  <a:pt x="3358" y="9588"/>
                </a:lnTo>
                <a:lnTo>
                  <a:pt x="2823" y="10342"/>
                </a:lnTo>
                <a:lnTo>
                  <a:pt x="2555" y="10707"/>
                </a:lnTo>
                <a:lnTo>
                  <a:pt x="2287" y="11096"/>
                </a:lnTo>
                <a:lnTo>
                  <a:pt x="1436" y="12143"/>
                </a:lnTo>
                <a:lnTo>
                  <a:pt x="1022" y="12654"/>
                </a:lnTo>
                <a:lnTo>
                  <a:pt x="633" y="13189"/>
                </a:lnTo>
                <a:lnTo>
                  <a:pt x="633" y="12946"/>
                </a:lnTo>
                <a:lnTo>
                  <a:pt x="633" y="12775"/>
                </a:lnTo>
                <a:lnTo>
                  <a:pt x="755" y="12654"/>
                </a:lnTo>
                <a:lnTo>
                  <a:pt x="876" y="12532"/>
                </a:lnTo>
                <a:lnTo>
                  <a:pt x="1120" y="12264"/>
                </a:lnTo>
                <a:lnTo>
                  <a:pt x="1509" y="11680"/>
                </a:lnTo>
                <a:lnTo>
                  <a:pt x="2020" y="10975"/>
                </a:lnTo>
                <a:lnTo>
                  <a:pt x="2506" y="10245"/>
                </a:lnTo>
                <a:lnTo>
                  <a:pt x="2993" y="9490"/>
                </a:lnTo>
                <a:lnTo>
                  <a:pt x="3455" y="8736"/>
                </a:lnTo>
                <a:lnTo>
                  <a:pt x="3723" y="8274"/>
                </a:lnTo>
                <a:lnTo>
                  <a:pt x="3869" y="8031"/>
                </a:lnTo>
                <a:lnTo>
                  <a:pt x="3991" y="7787"/>
                </a:lnTo>
                <a:close/>
                <a:moveTo>
                  <a:pt x="4039" y="14065"/>
                </a:moveTo>
                <a:lnTo>
                  <a:pt x="4039" y="14430"/>
                </a:lnTo>
                <a:lnTo>
                  <a:pt x="3820" y="14430"/>
                </a:lnTo>
                <a:lnTo>
                  <a:pt x="4015" y="14089"/>
                </a:lnTo>
                <a:lnTo>
                  <a:pt x="4039" y="14065"/>
                </a:lnTo>
                <a:close/>
                <a:moveTo>
                  <a:pt x="4039" y="12921"/>
                </a:moveTo>
                <a:lnTo>
                  <a:pt x="4039" y="13140"/>
                </a:lnTo>
                <a:lnTo>
                  <a:pt x="4039" y="13554"/>
                </a:lnTo>
                <a:lnTo>
                  <a:pt x="3918" y="13724"/>
                </a:lnTo>
                <a:lnTo>
                  <a:pt x="3820" y="13870"/>
                </a:lnTo>
                <a:lnTo>
                  <a:pt x="3577" y="14235"/>
                </a:lnTo>
                <a:lnTo>
                  <a:pt x="3431" y="14454"/>
                </a:lnTo>
                <a:lnTo>
                  <a:pt x="2993" y="14454"/>
                </a:lnTo>
                <a:lnTo>
                  <a:pt x="3431" y="13797"/>
                </a:lnTo>
                <a:lnTo>
                  <a:pt x="3747" y="13359"/>
                </a:lnTo>
                <a:lnTo>
                  <a:pt x="4039" y="12921"/>
                </a:lnTo>
                <a:close/>
                <a:moveTo>
                  <a:pt x="4039" y="11826"/>
                </a:moveTo>
                <a:lnTo>
                  <a:pt x="4039" y="12483"/>
                </a:lnTo>
                <a:lnTo>
                  <a:pt x="3845" y="12678"/>
                </a:lnTo>
                <a:lnTo>
                  <a:pt x="3650" y="12873"/>
                </a:lnTo>
                <a:lnTo>
                  <a:pt x="3334" y="13311"/>
                </a:lnTo>
                <a:lnTo>
                  <a:pt x="2896" y="13895"/>
                </a:lnTo>
                <a:lnTo>
                  <a:pt x="2677" y="14187"/>
                </a:lnTo>
                <a:lnTo>
                  <a:pt x="2482" y="14503"/>
                </a:lnTo>
                <a:lnTo>
                  <a:pt x="2312" y="14503"/>
                </a:lnTo>
                <a:lnTo>
                  <a:pt x="2433" y="14333"/>
                </a:lnTo>
                <a:lnTo>
                  <a:pt x="2555" y="14162"/>
                </a:lnTo>
                <a:lnTo>
                  <a:pt x="2871" y="13651"/>
                </a:lnTo>
                <a:lnTo>
                  <a:pt x="3188" y="13116"/>
                </a:lnTo>
                <a:lnTo>
                  <a:pt x="3504" y="12581"/>
                </a:lnTo>
                <a:lnTo>
                  <a:pt x="3845" y="12070"/>
                </a:lnTo>
                <a:lnTo>
                  <a:pt x="4039" y="11826"/>
                </a:lnTo>
                <a:close/>
                <a:moveTo>
                  <a:pt x="4015" y="10391"/>
                </a:moveTo>
                <a:lnTo>
                  <a:pt x="4015" y="11218"/>
                </a:lnTo>
                <a:lnTo>
                  <a:pt x="4039" y="11364"/>
                </a:lnTo>
                <a:lnTo>
                  <a:pt x="3869" y="11486"/>
                </a:lnTo>
                <a:lnTo>
                  <a:pt x="3723" y="11656"/>
                </a:lnTo>
                <a:lnTo>
                  <a:pt x="3577" y="11826"/>
                </a:lnTo>
                <a:lnTo>
                  <a:pt x="3455" y="12021"/>
                </a:lnTo>
                <a:lnTo>
                  <a:pt x="3236" y="12386"/>
                </a:lnTo>
                <a:lnTo>
                  <a:pt x="3042" y="12702"/>
                </a:lnTo>
                <a:lnTo>
                  <a:pt x="2725" y="13238"/>
                </a:lnTo>
                <a:lnTo>
                  <a:pt x="2409" y="13773"/>
                </a:lnTo>
                <a:lnTo>
                  <a:pt x="2263" y="13968"/>
                </a:lnTo>
                <a:lnTo>
                  <a:pt x="2117" y="14138"/>
                </a:lnTo>
                <a:lnTo>
                  <a:pt x="1971" y="14333"/>
                </a:lnTo>
                <a:lnTo>
                  <a:pt x="1849" y="14527"/>
                </a:lnTo>
                <a:lnTo>
                  <a:pt x="1047" y="14600"/>
                </a:lnTo>
                <a:lnTo>
                  <a:pt x="1460" y="14089"/>
                </a:lnTo>
                <a:lnTo>
                  <a:pt x="1825" y="13554"/>
                </a:lnTo>
                <a:lnTo>
                  <a:pt x="2214" y="13019"/>
                </a:lnTo>
                <a:lnTo>
                  <a:pt x="2604" y="12508"/>
                </a:lnTo>
                <a:lnTo>
                  <a:pt x="2823" y="12240"/>
                </a:lnTo>
                <a:lnTo>
                  <a:pt x="3017" y="11972"/>
                </a:lnTo>
                <a:lnTo>
                  <a:pt x="3382" y="11388"/>
                </a:lnTo>
                <a:lnTo>
                  <a:pt x="3723" y="10902"/>
                </a:lnTo>
                <a:lnTo>
                  <a:pt x="3869" y="10634"/>
                </a:lnTo>
                <a:lnTo>
                  <a:pt x="4015" y="10391"/>
                </a:lnTo>
                <a:close/>
                <a:moveTo>
                  <a:pt x="4015" y="9271"/>
                </a:moveTo>
                <a:lnTo>
                  <a:pt x="4015" y="10147"/>
                </a:lnTo>
                <a:lnTo>
                  <a:pt x="3893" y="10220"/>
                </a:lnTo>
                <a:lnTo>
                  <a:pt x="3796" y="10318"/>
                </a:lnTo>
                <a:lnTo>
                  <a:pt x="3626" y="10512"/>
                </a:lnTo>
                <a:lnTo>
                  <a:pt x="3455" y="10731"/>
                </a:lnTo>
                <a:lnTo>
                  <a:pt x="3285" y="10975"/>
                </a:lnTo>
                <a:lnTo>
                  <a:pt x="2847" y="11632"/>
                </a:lnTo>
                <a:lnTo>
                  <a:pt x="2628" y="11972"/>
                </a:lnTo>
                <a:lnTo>
                  <a:pt x="2385" y="12289"/>
                </a:lnTo>
                <a:lnTo>
                  <a:pt x="1947" y="12873"/>
                </a:lnTo>
                <a:lnTo>
                  <a:pt x="1509" y="13481"/>
                </a:lnTo>
                <a:lnTo>
                  <a:pt x="1071" y="14065"/>
                </a:lnTo>
                <a:lnTo>
                  <a:pt x="828" y="14333"/>
                </a:lnTo>
                <a:lnTo>
                  <a:pt x="584" y="14625"/>
                </a:lnTo>
                <a:lnTo>
                  <a:pt x="609" y="14430"/>
                </a:lnTo>
                <a:lnTo>
                  <a:pt x="609" y="14235"/>
                </a:lnTo>
                <a:lnTo>
                  <a:pt x="609" y="13895"/>
                </a:lnTo>
                <a:lnTo>
                  <a:pt x="1120" y="13213"/>
                </a:lnTo>
                <a:lnTo>
                  <a:pt x="1631" y="12556"/>
                </a:lnTo>
                <a:lnTo>
                  <a:pt x="2677" y="11242"/>
                </a:lnTo>
                <a:lnTo>
                  <a:pt x="3090" y="10658"/>
                </a:lnTo>
                <a:lnTo>
                  <a:pt x="3480" y="10050"/>
                </a:lnTo>
                <a:lnTo>
                  <a:pt x="3747" y="9661"/>
                </a:lnTo>
                <a:lnTo>
                  <a:pt x="4015" y="9271"/>
                </a:lnTo>
                <a:close/>
                <a:moveTo>
                  <a:pt x="10341" y="488"/>
                </a:moveTo>
                <a:lnTo>
                  <a:pt x="10536" y="512"/>
                </a:lnTo>
                <a:lnTo>
                  <a:pt x="10755" y="536"/>
                </a:lnTo>
                <a:lnTo>
                  <a:pt x="10950" y="585"/>
                </a:lnTo>
                <a:lnTo>
                  <a:pt x="11071" y="609"/>
                </a:lnTo>
                <a:lnTo>
                  <a:pt x="11169" y="658"/>
                </a:lnTo>
                <a:lnTo>
                  <a:pt x="11266" y="731"/>
                </a:lnTo>
                <a:lnTo>
                  <a:pt x="11339" y="828"/>
                </a:lnTo>
                <a:lnTo>
                  <a:pt x="11485" y="999"/>
                </a:lnTo>
                <a:lnTo>
                  <a:pt x="11582" y="1217"/>
                </a:lnTo>
                <a:lnTo>
                  <a:pt x="11655" y="1436"/>
                </a:lnTo>
                <a:lnTo>
                  <a:pt x="11704" y="1680"/>
                </a:lnTo>
                <a:lnTo>
                  <a:pt x="11728" y="1923"/>
                </a:lnTo>
                <a:lnTo>
                  <a:pt x="11728" y="2385"/>
                </a:lnTo>
                <a:lnTo>
                  <a:pt x="11680" y="2848"/>
                </a:lnTo>
                <a:lnTo>
                  <a:pt x="11582" y="3310"/>
                </a:lnTo>
                <a:lnTo>
                  <a:pt x="11461" y="3772"/>
                </a:lnTo>
                <a:lnTo>
                  <a:pt x="11315" y="4210"/>
                </a:lnTo>
                <a:lnTo>
                  <a:pt x="10974" y="5111"/>
                </a:lnTo>
                <a:lnTo>
                  <a:pt x="10804" y="5549"/>
                </a:lnTo>
                <a:lnTo>
                  <a:pt x="10658" y="5987"/>
                </a:lnTo>
                <a:lnTo>
                  <a:pt x="10658" y="6084"/>
                </a:lnTo>
                <a:lnTo>
                  <a:pt x="10658" y="6181"/>
                </a:lnTo>
                <a:lnTo>
                  <a:pt x="10731" y="6254"/>
                </a:lnTo>
                <a:lnTo>
                  <a:pt x="10779" y="6303"/>
                </a:lnTo>
                <a:lnTo>
                  <a:pt x="10877" y="6327"/>
                </a:lnTo>
                <a:lnTo>
                  <a:pt x="10950" y="6327"/>
                </a:lnTo>
                <a:lnTo>
                  <a:pt x="11047" y="6303"/>
                </a:lnTo>
                <a:lnTo>
                  <a:pt x="11120" y="6279"/>
                </a:lnTo>
                <a:lnTo>
                  <a:pt x="11388" y="6303"/>
                </a:lnTo>
                <a:lnTo>
                  <a:pt x="11655" y="6327"/>
                </a:lnTo>
                <a:lnTo>
                  <a:pt x="12215" y="6352"/>
                </a:lnTo>
                <a:lnTo>
                  <a:pt x="12775" y="6327"/>
                </a:lnTo>
                <a:lnTo>
                  <a:pt x="13310" y="6327"/>
                </a:lnTo>
                <a:lnTo>
                  <a:pt x="13748" y="6352"/>
                </a:lnTo>
                <a:lnTo>
                  <a:pt x="14210" y="6425"/>
                </a:lnTo>
                <a:lnTo>
                  <a:pt x="14673" y="6498"/>
                </a:lnTo>
                <a:lnTo>
                  <a:pt x="15111" y="6595"/>
                </a:lnTo>
                <a:lnTo>
                  <a:pt x="15476" y="6668"/>
                </a:lnTo>
                <a:lnTo>
                  <a:pt x="15841" y="6790"/>
                </a:lnTo>
                <a:lnTo>
                  <a:pt x="16011" y="6887"/>
                </a:lnTo>
                <a:lnTo>
                  <a:pt x="16157" y="6960"/>
                </a:lnTo>
                <a:lnTo>
                  <a:pt x="16327" y="7082"/>
                </a:lnTo>
                <a:lnTo>
                  <a:pt x="16449" y="7203"/>
                </a:lnTo>
                <a:lnTo>
                  <a:pt x="16546" y="7301"/>
                </a:lnTo>
                <a:lnTo>
                  <a:pt x="16619" y="7398"/>
                </a:lnTo>
                <a:lnTo>
                  <a:pt x="16644" y="7520"/>
                </a:lnTo>
                <a:lnTo>
                  <a:pt x="16668" y="7641"/>
                </a:lnTo>
                <a:lnTo>
                  <a:pt x="16692" y="7763"/>
                </a:lnTo>
                <a:lnTo>
                  <a:pt x="16668" y="7885"/>
                </a:lnTo>
                <a:lnTo>
                  <a:pt x="16644" y="8031"/>
                </a:lnTo>
                <a:lnTo>
                  <a:pt x="16595" y="8152"/>
                </a:lnTo>
                <a:lnTo>
                  <a:pt x="16473" y="8371"/>
                </a:lnTo>
                <a:lnTo>
                  <a:pt x="16303" y="8566"/>
                </a:lnTo>
                <a:lnTo>
                  <a:pt x="16206" y="8663"/>
                </a:lnTo>
                <a:lnTo>
                  <a:pt x="16108" y="8736"/>
                </a:lnTo>
                <a:lnTo>
                  <a:pt x="15987" y="8785"/>
                </a:lnTo>
                <a:lnTo>
                  <a:pt x="15889" y="8834"/>
                </a:lnTo>
                <a:lnTo>
                  <a:pt x="15792" y="8882"/>
                </a:lnTo>
                <a:lnTo>
                  <a:pt x="15719" y="8955"/>
                </a:lnTo>
                <a:lnTo>
                  <a:pt x="15695" y="9053"/>
                </a:lnTo>
                <a:lnTo>
                  <a:pt x="15719" y="9150"/>
                </a:lnTo>
                <a:lnTo>
                  <a:pt x="15743" y="9247"/>
                </a:lnTo>
                <a:lnTo>
                  <a:pt x="15816" y="9296"/>
                </a:lnTo>
                <a:lnTo>
                  <a:pt x="15914" y="9344"/>
                </a:lnTo>
                <a:lnTo>
                  <a:pt x="16035" y="9344"/>
                </a:lnTo>
                <a:lnTo>
                  <a:pt x="16157" y="9296"/>
                </a:lnTo>
                <a:lnTo>
                  <a:pt x="16279" y="9393"/>
                </a:lnTo>
                <a:lnTo>
                  <a:pt x="16376" y="9490"/>
                </a:lnTo>
                <a:lnTo>
                  <a:pt x="16425" y="9636"/>
                </a:lnTo>
                <a:lnTo>
                  <a:pt x="16473" y="9782"/>
                </a:lnTo>
                <a:lnTo>
                  <a:pt x="16473" y="9953"/>
                </a:lnTo>
                <a:lnTo>
                  <a:pt x="16449" y="10123"/>
                </a:lnTo>
                <a:lnTo>
                  <a:pt x="16376" y="10415"/>
                </a:lnTo>
                <a:lnTo>
                  <a:pt x="16303" y="10610"/>
                </a:lnTo>
                <a:lnTo>
                  <a:pt x="16206" y="10756"/>
                </a:lnTo>
                <a:lnTo>
                  <a:pt x="16084" y="10902"/>
                </a:lnTo>
                <a:lnTo>
                  <a:pt x="15938" y="11023"/>
                </a:lnTo>
                <a:lnTo>
                  <a:pt x="15743" y="11145"/>
                </a:lnTo>
                <a:lnTo>
                  <a:pt x="15670" y="11194"/>
                </a:lnTo>
                <a:lnTo>
                  <a:pt x="15622" y="11315"/>
                </a:lnTo>
                <a:lnTo>
                  <a:pt x="15622" y="11388"/>
                </a:lnTo>
                <a:lnTo>
                  <a:pt x="15646" y="11437"/>
                </a:lnTo>
                <a:lnTo>
                  <a:pt x="15670" y="11486"/>
                </a:lnTo>
                <a:lnTo>
                  <a:pt x="15719" y="11510"/>
                </a:lnTo>
                <a:lnTo>
                  <a:pt x="15792" y="11559"/>
                </a:lnTo>
                <a:lnTo>
                  <a:pt x="15889" y="11583"/>
                </a:lnTo>
                <a:lnTo>
                  <a:pt x="15962" y="11753"/>
                </a:lnTo>
                <a:lnTo>
                  <a:pt x="15987" y="11924"/>
                </a:lnTo>
                <a:lnTo>
                  <a:pt x="16011" y="12070"/>
                </a:lnTo>
                <a:lnTo>
                  <a:pt x="15987" y="12410"/>
                </a:lnTo>
                <a:lnTo>
                  <a:pt x="15962" y="12678"/>
                </a:lnTo>
                <a:lnTo>
                  <a:pt x="15914" y="12824"/>
                </a:lnTo>
                <a:lnTo>
                  <a:pt x="15865" y="12994"/>
                </a:lnTo>
                <a:lnTo>
                  <a:pt x="15792" y="13140"/>
                </a:lnTo>
                <a:lnTo>
                  <a:pt x="15719" y="13262"/>
                </a:lnTo>
                <a:lnTo>
                  <a:pt x="15622" y="13335"/>
                </a:lnTo>
                <a:lnTo>
                  <a:pt x="15549" y="13359"/>
                </a:lnTo>
                <a:lnTo>
                  <a:pt x="15500" y="13359"/>
                </a:lnTo>
                <a:lnTo>
                  <a:pt x="15403" y="13384"/>
                </a:lnTo>
                <a:lnTo>
                  <a:pt x="15330" y="13432"/>
                </a:lnTo>
                <a:lnTo>
                  <a:pt x="15281" y="13505"/>
                </a:lnTo>
                <a:lnTo>
                  <a:pt x="15257" y="13578"/>
                </a:lnTo>
                <a:lnTo>
                  <a:pt x="15257" y="13676"/>
                </a:lnTo>
                <a:lnTo>
                  <a:pt x="15281" y="13749"/>
                </a:lnTo>
                <a:lnTo>
                  <a:pt x="15354" y="13797"/>
                </a:lnTo>
                <a:lnTo>
                  <a:pt x="15427" y="13846"/>
                </a:lnTo>
                <a:lnTo>
                  <a:pt x="15524" y="13846"/>
                </a:lnTo>
                <a:lnTo>
                  <a:pt x="15573" y="14089"/>
                </a:lnTo>
                <a:lnTo>
                  <a:pt x="15622" y="14357"/>
                </a:lnTo>
                <a:lnTo>
                  <a:pt x="15622" y="14479"/>
                </a:lnTo>
                <a:lnTo>
                  <a:pt x="15622" y="14600"/>
                </a:lnTo>
                <a:lnTo>
                  <a:pt x="15597" y="14722"/>
                </a:lnTo>
                <a:lnTo>
                  <a:pt x="15549" y="14868"/>
                </a:lnTo>
                <a:lnTo>
                  <a:pt x="15476" y="14965"/>
                </a:lnTo>
                <a:lnTo>
                  <a:pt x="15403" y="15063"/>
                </a:lnTo>
                <a:lnTo>
                  <a:pt x="15305" y="15136"/>
                </a:lnTo>
                <a:lnTo>
                  <a:pt x="15208" y="15184"/>
                </a:lnTo>
                <a:lnTo>
                  <a:pt x="15208" y="15184"/>
                </a:lnTo>
                <a:lnTo>
                  <a:pt x="15257" y="14917"/>
                </a:lnTo>
                <a:lnTo>
                  <a:pt x="15330" y="14625"/>
                </a:lnTo>
                <a:lnTo>
                  <a:pt x="15330" y="14600"/>
                </a:lnTo>
                <a:lnTo>
                  <a:pt x="15330" y="14552"/>
                </a:lnTo>
                <a:lnTo>
                  <a:pt x="15281" y="14527"/>
                </a:lnTo>
                <a:lnTo>
                  <a:pt x="15208" y="14503"/>
                </a:lnTo>
                <a:lnTo>
                  <a:pt x="15184" y="14527"/>
                </a:lnTo>
                <a:lnTo>
                  <a:pt x="15159" y="14552"/>
                </a:lnTo>
                <a:lnTo>
                  <a:pt x="15013" y="14917"/>
                </a:lnTo>
                <a:lnTo>
                  <a:pt x="14965" y="15087"/>
                </a:lnTo>
                <a:lnTo>
                  <a:pt x="14965" y="15282"/>
                </a:lnTo>
                <a:lnTo>
                  <a:pt x="14648" y="15355"/>
                </a:lnTo>
                <a:lnTo>
                  <a:pt x="14721" y="15038"/>
                </a:lnTo>
                <a:lnTo>
                  <a:pt x="14819" y="14673"/>
                </a:lnTo>
                <a:lnTo>
                  <a:pt x="14867" y="14308"/>
                </a:lnTo>
                <a:lnTo>
                  <a:pt x="14867" y="14284"/>
                </a:lnTo>
                <a:lnTo>
                  <a:pt x="14843" y="14235"/>
                </a:lnTo>
                <a:lnTo>
                  <a:pt x="14794" y="14211"/>
                </a:lnTo>
                <a:lnTo>
                  <a:pt x="14721" y="14235"/>
                </a:lnTo>
                <a:lnTo>
                  <a:pt x="14673" y="14260"/>
                </a:lnTo>
                <a:lnTo>
                  <a:pt x="14673" y="14284"/>
                </a:lnTo>
                <a:lnTo>
                  <a:pt x="14551" y="14625"/>
                </a:lnTo>
                <a:lnTo>
                  <a:pt x="14454" y="14965"/>
                </a:lnTo>
                <a:lnTo>
                  <a:pt x="14356" y="15184"/>
                </a:lnTo>
                <a:lnTo>
                  <a:pt x="14332" y="15306"/>
                </a:lnTo>
                <a:lnTo>
                  <a:pt x="14332" y="15403"/>
                </a:lnTo>
                <a:lnTo>
                  <a:pt x="14064" y="15428"/>
                </a:lnTo>
                <a:lnTo>
                  <a:pt x="14064" y="15428"/>
                </a:lnTo>
                <a:lnTo>
                  <a:pt x="14089" y="15379"/>
                </a:lnTo>
                <a:lnTo>
                  <a:pt x="14089" y="15330"/>
                </a:lnTo>
                <a:lnTo>
                  <a:pt x="14113" y="15063"/>
                </a:lnTo>
                <a:lnTo>
                  <a:pt x="14162" y="14771"/>
                </a:lnTo>
                <a:lnTo>
                  <a:pt x="14235" y="14503"/>
                </a:lnTo>
                <a:lnTo>
                  <a:pt x="14356" y="14260"/>
                </a:lnTo>
                <a:lnTo>
                  <a:pt x="14356" y="14211"/>
                </a:lnTo>
                <a:lnTo>
                  <a:pt x="14332" y="14162"/>
                </a:lnTo>
                <a:lnTo>
                  <a:pt x="14283" y="14138"/>
                </a:lnTo>
                <a:lnTo>
                  <a:pt x="14235" y="14162"/>
                </a:lnTo>
                <a:lnTo>
                  <a:pt x="14064" y="14430"/>
                </a:lnTo>
                <a:lnTo>
                  <a:pt x="13918" y="14722"/>
                </a:lnTo>
                <a:lnTo>
                  <a:pt x="13845" y="14868"/>
                </a:lnTo>
                <a:lnTo>
                  <a:pt x="13821" y="15014"/>
                </a:lnTo>
                <a:lnTo>
                  <a:pt x="13797" y="15160"/>
                </a:lnTo>
                <a:lnTo>
                  <a:pt x="13797" y="15330"/>
                </a:lnTo>
                <a:lnTo>
                  <a:pt x="13821" y="15379"/>
                </a:lnTo>
                <a:lnTo>
                  <a:pt x="13845" y="15428"/>
                </a:lnTo>
                <a:lnTo>
                  <a:pt x="13383" y="15428"/>
                </a:lnTo>
                <a:lnTo>
                  <a:pt x="13432" y="15209"/>
                </a:lnTo>
                <a:lnTo>
                  <a:pt x="13456" y="14990"/>
                </a:lnTo>
                <a:lnTo>
                  <a:pt x="13505" y="14771"/>
                </a:lnTo>
                <a:lnTo>
                  <a:pt x="13578" y="14552"/>
                </a:lnTo>
                <a:lnTo>
                  <a:pt x="13748" y="14114"/>
                </a:lnTo>
                <a:lnTo>
                  <a:pt x="13748" y="14089"/>
                </a:lnTo>
                <a:lnTo>
                  <a:pt x="13748" y="14065"/>
                </a:lnTo>
                <a:lnTo>
                  <a:pt x="13699" y="14016"/>
                </a:lnTo>
                <a:lnTo>
                  <a:pt x="13651" y="14016"/>
                </a:lnTo>
                <a:lnTo>
                  <a:pt x="13602" y="14065"/>
                </a:lnTo>
                <a:lnTo>
                  <a:pt x="13456" y="14260"/>
                </a:lnTo>
                <a:lnTo>
                  <a:pt x="13334" y="14454"/>
                </a:lnTo>
                <a:lnTo>
                  <a:pt x="13237" y="14673"/>
                </a:lnTo>
                <a:lnTo>
                  <a:pt x="13140" y="14917"/>
                </a:lnTo>
                <a:lnTo>
                  <a:pt x="13067" y="15136"/>
                </a:lnTo>
                <a:lnTo>
                  <a:pt x="13042" y="15282"/>
                </a:lnTo>
                <a:lnTo>
                  <a:pt x="13042" y="15403"/>
                </a:lnTo>
                <a:lnTo>
                  <a:pt x="12556" y="15330"/>
                </a:lnTo>
                <a:lnTo>
                  <a:pt x="12604" y="15038"/>
                </a:lnTo>
                <a:lnTo>
                  <a:pt x="12677" y="14746"/>
                </a:lnTo>
                <a:lnTo>
                  <a:pt x="12775" y="14479"/>
                </a:lnTo>
                <a:lnTo>
                  <a:pt x="12921" y="14211"/>
                </a:lnTo>
                <a:lnTo>
                  <a:pt x="12921" y="14162"/>
                </a:lnTo>
                <a:lnTo>
                  <a:pt x="12896" y="14114"/>
                </a:lnTo>
                <a:lnTo>
                  <a:pt x="12799" y="14114"/>
                </a:lnTo>
                <a:lnTo>
                  <a:pt x="12702" y="14235"/>
                </a:lnTo>
                <a:lnTo>
                  <a:pt x="12604" y="14357"/>
                </a:lnTo>
                <a:lnTo>
                  <a:pt x="12507" y="14479"/>
                </a:lnTo>
                <a:lnTo>
                  <a:pt x="12410" y="14649"/>
                </a:lnTo>
                <a:lnTo>
                  <a:pt x="12337" y="14795"/>
                </a:lnTo>
                <a:lnTo>
                  <a:pt x="12288" y="14965"/>
                </a:lnTo>
                <a:lnTo>
                  <a:pt x="12239" y="15136"/>
                </a:lnTo>
                <a:lnTo>
                  <a:pt x="12239" y="15282"/>
                </a:lnTo>
                <a:lnTo>
                  <a:pt x="11801" y="15233"/>
                </a:lnTo>
                <a:lnTo>
                  <a:pt x="11753" y="15209"/>
                </a:lnTo>
                <a:lnTo>
                  <a:pt x="11874" y="14941"/>
                </a:lnTo>
                <a:lnTo>
                  <a:pt x="11947" y="14673"/>
                </a:lnTo>
                <a:lnTo>
                  <a:pt x="12118" y="14114"/>
                </a:lnTo>
                <a:lnTo>
                  <a:pt x="12118" y="14089"/>
                </a:lnTo>
                <a:lnTo>
                  <a:pt x="12118" y="14065"/>
                </a:lnTo>
                <a:lnTo>
                  <a:pt x="12093" y="14065"/>
                </a:lnTo>
                <a:lnTo>
                  <a:pt x="12069" y="14089"/>
                </a:lnTo>
                <a:lnTo>
                  <a:pt x="11874" y="14357"/>
                </a:lnTo>
                <a:lnTo>
                  <a:pt x="11680" y="14600"/>
                </a:lnTo>
                <a:lnTo>
                  <a:pt x="11509" y="14868"/>
                </a:lnTo>
                <a:lnTo>
                  <a:pt x="11363" y="15136"/>
                </a:lnTo>
                <a:lnTo>
                  <a:pt x="11363" y="15160"/>
                </a:lnTo>
                <a:lnTo>
                  <a:pt x="10974" y="15087"/>
                </a:lnTo>
                <a:lnTo>
                  <a:pt x="11096" y="14990"/>
                </a:lnTo>
                <a:lnTo>
                  <a:pt x="11169" y="14868"/>
                </a:lnTo>
                <a:lnTo>
                  <a:pt x="11290" y="14600"/>
                </a:lnTo>
                <a:lnTo>
                  <a:pt x="11655" y="13870"/>
                </a:lnTo>
                <a:lnTo>
                  <a:pt x="11680" y="13846"/>
                </a:lnTo>
                <a:lnTo>
                  <a:pt x="11680" y="13822"/>
                </a:lnTo>
                <a:lnTo>
                  <a:pt x="11631" y="13773"/>
                </a:lnTo>
                <a:lnTo>
                  <a:pt x="11558" y="13773"/>
                </a:lnTo>
                <a:lnTo>
                  <a:pt x="11534" y="13797"/>
                </a:lnTo>
                <a:lnTo>
                  <a:pt x="11144" y="14406"/>
                </a:lnTo>
                <a:lnTo>
                  <a:pt x="10974" y="14722"/>
                </a:lnTo>
                <a:lnTo>
                  <a:pt x="10901" y="14868"/>
                </a:lnTo>
                <a:lnTo>
                  <a:pt x="10877" y="14941"/>
                </a:lnTo>
                <a:lnTo>
                  <a:pt x="10877" y="15038"/>
                </a:lnTo>
                <a:lnTo>
                  <a:pt x="10901" y="15063"/>
                </a:lnTo>
                <a:lnTo>
                  <a:pt x="10341" y="14941"/>
                </a:lnTo>
                <a:lnTo>
                  <a:pt x="10487" y="14625"/>
                </a:lnTo>
                <a:lnTo>
                  <a:pt x="10633" y="14333"/>
                </a:lnTo>
                <a:lnTo>
                  <a:pt x="10804" y="14041"/>
                </a:lnTo>
                <a:lnTo>
                  <a:pt x="10998" y="13773"/>
                </a:lnTo>
                <a:lnTo>
                  <a:pt x="11023" y="13724"/>
                </a:lnTo>
                <a:lnTo>
                  <a:pt x="10998" y="13700"/>
                </a:lnTo>
                <a:lnTo>
                  <a:pt x="10950" y="13676"/>
                </a:lnTo>
                <a:lnTo>
                  <a:pt x="10901" y="13700"/>
                </a:lnTo>
                <a:lnTo>
                  <a:pt x="10658" y="13943"/>
                </a:lnTo>
                <a:lnTo>
                  <a:pt x="10414" y="14211"/>
                </a:lnTo>
                <a:lnTo>
                  <a:pt x="10317" y="14357"/>
                </a:lnTo>
                <a:lnTo>
                  <a:pt x="10220" y="14503"/>
                </a:lnTo>
                <a:lnTo>
                  <a:pt x="10147" y="14673"/>
                </a:lnTo>
                <a:lnTo>
                  <a:pt x="10098" y="14844"/>
                </a:lnTo>
                <a:lnTo>
                  <a:pt x="10098" y="14892"/>
                </a:lnTo>
                <a:lnTo>
                  <a:pt x="9709" y="14771"/>
                </a:lnTo>
                <a:lnTo>
                  <a:pt x="9757" y="14576"/>
                </a:lnTo>
                <a:lnTo>
                  <a:pt x="9830" y="14381"/>
                </a:lnTo>
                <a:lnTo>
                  <a:pt x="10001" y="13968"/>
                </a:lnTo>
                <a:lnTo>
                  <a:pt x="10147" y="13530"/>
                </a:lnTo>
                <a:lnTo>
                  <a:pt x="10147" y="13505"/>
                </a:lnTo>
                <a:lnTo>
                  <a:pt x="10122" y="13530"/>
                </a:lnTo>
                <a:lnTo>
                  <a:pt x="9879" y="13919"/>
                </a:lnTo>
                <a:lnTo>
                  <a:pt x="9636" y="14308"/>
                </a:lnTo>
                <a:lnTo>
                  <a:pt x="9539" y="14503"/>
                </a:lnTo>
                <a:lnTo>
                  <a:pt x="9466" y="14698"/>
                </a:lnTo>
                <a:lnTo>
                  <a:pt x="8906" y="14527"/>
                </a:lnTo>
                <a:lnTo>
                  <a:pt x="8979" y="14430"/>
                </a:lnTo>
                <a:lnTo>
                  <a:pt x="9028" y="14308"/>
                </a:lnTo>
                <a:lnTo>
                  <a:pt x="9149" y="14089"/>
                </a:lnTo>
                <a:lnTo>
                  <a:pt x="9344" y="13724"/>
                </a:lnTo>
                <a:lnTo>
                  <a:pt x="9417" y="13554"/>
                </a:lnTo>
                <a:lnTo>
                  <a:pt x="9490" y="13359"/>
                </a:lnTo>
                <a:lnTo>
                  <a:pt x="9490" y="13311"/>
                </a:lnTo>
                <a:lnTo>
                  <a:pt x="9441" y="13286"/>
                </a:lnTo>
                <a:lnTo>
                  <a:pt x="9393" y="13262"/>
                </a:lnTo>
                <a:lnTo>
                  <a:pt x="9368" y="13311"/>
                </a:lnTo>
                <a:lnTo>
                  <a:pt x="9247" y="13481"/>
                </a:lnTo>
                <a:lnTo>
                  <a:pt x="9149" y="13627"/>
                </a:lnTo>
                <a:lnTo>
                  <a:pt x="8906" y="13943"/>
                </a:lnTo>
                <a:lnTo>
                  <a:pt x="8736" y="14162"/>
                </a:lnTo>
                <a:lnTo>
                  <a:pt x="8663" y="14284"/>
                </a:lnTo>
                <a:lnTo>
                  <a:pt x="8638" y="14430"/>
                </a:lnTo>
                <a:lnTo>
                  <a:pt x="8419" y="14333"/>
                </a:lnTo>
                <a:lnTo>
                  <a:pt x="8492" y="14065"/>
                </a:lnTo>
                <a:lnTo>
                  <a:pt x="8541" y="13846"/>
                </a:lnTo>
                <a:lnTo>
                  <a:pt x="8711" y="13384"/>
                </a:lnTo>
                <a:lnTo>
                  <a:pt x="8833" y="13165"/>
                </a:lnTo>
                <a:lnTo>
                  <a:pt x="8955" y="12946"/>
                </a:lnTo>
                <a:lnTo>
                  <a:pt x="8955" y="12897"/>
                </a:lnTo>
                <a:lnTo>
                  <a:pt x="8930" y="12848"/>
                </a:lnTo>
                <a:lnTo>
                  <a:pt x="8882" y="12848"/>
                </a:lnTo>
                <a:lnTo>
                  <a:pt x="8833" y="12873"/>
                </a:lnTo>
                <a:lnTo>
                  <a:pt x="8687" y="13092"/>
                </a:lnTo>
                <a:lnTo>
                  <a:pt x="8565" y="13286"/>
                </a:lnTo>
                <a:lnTo>
                  <a:pt x="8444" y="13505"/>
                </a:lnTo>
                <a:lnTo>
                  <a:pt x="8322" y="13749"/>
                </a:lnTo>
                <a:lnTo>
                  <a:pt x="8225" y="13968"/>
                </a:lnTo>
                <a:lnTo>
                  <a:pt x="8176" y="14089"/>
                </a:lnTo>
                <a:lnTo>
                  <a:pt x="8152" y="14211"/>
                </a:lnTo>
                <a:lnTo>
                  <a:pt x="7762" y="14041"/>
                </a:lnTo>
                <a:lnTo>
                  <a:pt x="7908" y="13627"/>
                </a:lnTo>
                <a:lnTo>
                  <a:pt x="8103" y="13213"/>
                </a:lnTo>
                <a:lnTo>
                  <a:pt x="8322" y="12800"/>
                </a:lnTo>
                <a:lnTo>
                  <a:pt x="8322" y="12751"/>
                </a:lnTo>
                <a:lnTo>
                  <a:pt x="8298" y="12727"/>
                </a:lnTo>
                <a:lnTo>
                  <a:pt x="8249" y="12727"/>
                </a:lnTo>
                <a:lnTo>
                  <a:pt x="7908" y="13140"/>
                </a:lnTo>
                <a:lnTo>
                  <a:pt x="7762" y="13335"/>
                </a:lnTo>
                <a:lnTo>
                  <a:pt x="7616" y="13578"/>
                </a:lnTo>
                <a:lnTo>
                  <a:pt x="7543" y="13700"/>
                </a:lnTo>
                <a:lnTo>
                  <a:pt x="7470" y="13870"/>
                </a:lnTo>
                <a:lnTo>
                  <a:pt x="7130" y="13700"/>
                </a:lnTo>
                <a:lnTo>
                  <a:pt x="7154" y="13554"/>
                </a:lnTo>
                <a:lnTo>
                  <a:pt x="7178" y="13408"/>
                </a:lnTo>
                <a:lnTo>
                  <a:pt x="7300" y="13165"/>
                </a:lnTo>
                <a:lnTo>
                  <a:pt x="7495" y="12751"/>
                </a:lnTo>
                <a:lnTo>
                  <a:pt x="7689" y="12313"/>
                </a:lnTo>
                <a:lnTo>
                  <a:pt x="7689" y="12289"/>
                </a:lnTo>
                <a:lnTo>
                  <a:pt x="7665" y="12264"/>
                </a:lnTo>
                <a:lnTo>
                  <a:pt x="7641" y="12264"/>
                </a:lnTo>
                <a:lnTo>
                  <a:pt x="7616" y="12289"/>
                </a:lnTo>
                <a:lnTo>
                  <a:pt x="7397" y="12581"/>
                </a:lnTo>
                <a:lnTo>
                  <a:pt x="7178" y="12873"/>
                </a:lnTo>
                <a:lnTo>
                  <a:pt x="7081" y="13043"/>
                </a:lnTo>
                <a:lnTo>
                  <a:pt x="7008" y="13189"/>
                </a:lnTo>
                <a:lnTo>
                  <a:pt x="6935" y="13359"/>
                </a:lnTo>
                <a:lnTo>
                  <a:pt x="6886" y="13530"/>
                </a:lnTo>
                <a:lnTo>
                  <a:pt x="6570" y="13335"/>
                </a:lnTo>
                <a:lnTo>
                  <a:pt x="6692" y="13043"/>
                </a:lnTo>
                <a:lnTo>
                  <a:pt x="6813" y="12751"/>
                </a:lnTo>
                <a:lnTo>
                  <a:pt x="7105" y="12216"/>
                </a:lnTo>
                <a:lnTo>
                  <a:pt x="7130" y="12191"/>
                </a:lnTo>
                <a:lnTo>
                  <a:pt x="7105" y="12167"/>
                </a:lnTo>
                <a:lnTo>
                  <a:pt x="7057" y="12167"/>
                </a:lnTo>
                <a:lnTo>
                  <a:pt x="6838" y="12386"/>
                </a:lnTo>
                <a:lnTo>
                  <a:pt x="6619" y="12629"/>
                </a:lnTo>
                <a:lnTo>
                  <a:pt x="6448" y="12897"/>
                </a:lnTo>
                <a:lnTo>
                  <a:pt x="6327" y="13165"/>
                </a:lnTo>
                <a:lnTo>
                  <a:pt x="6254" y="13165"/>
                </a:lnTo>
                <a:lnTo>
                  <a:pt x="6181" y="13189"/>
                </a:lnTo>
                <a:lnTo>
                  <a:pt x="6132" y="13238"/>
                </a:lnTo>
                <a:lnTo>
                  <a:pt x="6083" y="13286"/>
                </a:lnTo>
                <a:lnTo>
                  <a:pt x="5937" y="13238"/>
                </a:lnTo>
                <a:lnTo>
                  <a:pt x="5791" y="13213"/>
                </a:lnTo>
                <a:lnTo>
                  <a:pt x="5816" y="13140"/>
                </a:lnTo>
                <a:lnTo>
                  <a:pt x="6059" y="12654"/>
                </a:lnTo>
                <a:lnTo>
                  <a:pt x="6254" y="12264"/>
                </a:lnTo>
                <a:lnTo>
                  <a:pt x="6351" y="12045"/>
                </a:lnTo>
                <a:lnTo>
                  <a:pt x="6424" y="11851"/>
                </a:lnTo>
                <a:lnTo>
                  <a:pt x="6424" y="11826"/>
                </a:lnTo>
                <a:lnTo>
                  <a:pt x="6400" y="11802"/>
                </a:lnTo>
                <a:lnTo>
                  <a:pt x="6375" y="11802"/>
                </a:lnTo>
                <a:lnTo>
                  <a:pt x="6351" y="11826"/>
                </a:lnTo>
                <a:lnTo>
                  <a:pt x="6108" y="12143"/>
                </a:lnTo>
                <a:lnTo>
                  <a:pt x="5864" y="12459"/>
                </a:lnTo>
                <a:lnTo>
                  <a:pt x="5743" y="12654"/>
                </a:lnTo>
                <a:lnTo>
                  <a:pt x="5621" y="12824"/>
                </a:lnTo>
                <a:lnTo>
                  <a:pt x="5548" y="13019"/>
                </a:lnTo>
                <a:lnTo>
                  <a:pt x="5475" y="13213"/>
                </a:lnTo>
                <a:lnTo>
                  <a:pt x="5451" y="13213"/>
                </a:lnTo>
                <a:lnTo>
                  <a:pt x="5183" y="13189"/>
                </a:lnTo>
                <a:lnTo>
                  <a:pt x="4891" y="13213"/>
                </a:lnTo>
                <a:lnTo>
                  <a:pt x="5037" y="12921"/>
                </a:lnTo>
                <a:lnTo>
                  <a:pt x="5353" y="12410"/>
                </a:lnTo>
                <a:lnTo>
                  <a:pt x="5451" y="12240"/>
                </a:lnTo>
                <a:lnTo>
                  <a:pt x="5524" y="12070"/>
                </a:lnTo>
                <a:lnTo>
                  <a:pt x="5548" y="11972"/>
                </a:lnTo>
                <a:lnTo>
                  <a:pt x="5548" y="11899"/>
                </a:lnTo>
                <a:lnTo>
                  <a:pt x="5524" y="11802"/>
                </a:lnTo>
                <a:lnTo>
                  <a:pt x="5475" y="11729"/>
                </a:lnTo>
                <a:lnTo>
                  <a:pt x="5451" y="11729"/>
                </a:lnTo>
                <a:lnTo>
                  <a:pt x="5451" y="11753"/>
                </a:lnTo>
                <a:lnTo>
                  <a:pt x="5426" y="11802"/>
                </a:lnTo>
                <a:lnTo>
                  <a:pt x="5378" y="11875"/>
                </a:lnTo>
                <a:lnTo>
                  <a:pt x="5280" y="11997"/>
                </a:lnTo>
                <a:lnTo>
                  <a:pt x="4988" y="12435"/>
                </a:lnTo>
                <a:lnTo>
                  <a:pt x="4745" y="12800"/>
                </a:lnTo>
                <a:lnTo>
                  <a:pt x="4623" y="13019"/>
                </a:lnTo>
                <a:lnTo>
                  <a:pt x="4599" y="13140"/>
                </a:lnTo>
                <a:lnTo>
                  <a:pt x="4599" y="13238"/>
                </a:lnTo>
                <a:lnTo>
                  <a:pt x="4599" y="13262"/>
                </a:lnTo>
                <a:lnTo>
                  <a:pt x="4575" y="13262"/>
                </a:lnTo>
                <a:lnTo>
                  <a:pt x="4550" y="11802"/>
                </a:lnTo>
                <a:lnTo>
                  <a:pt x="4550" y="10537"/>
                </a:lnTo>
                <a:lnTo>
                  <a:pt x="4526" y="9271"/>
                </a:lnTo>
                <a:lnTo>
                  <a:pt x="4477" y="8396"/>
                </a:lnTo>
                <a:lnTo>
                  <a:pt x="4477" y="7520"/>
                </a:lnTo>
                <a:lnTo>
                  <a:pt x="4453" y="7130"/>
                </a:lnTo>
                <a:lnTo>
                  <a:pt x="4453" y="6863"/>
                </a:lnTo>
                <a:lnTo>
                  <a:pt x="4453" y="6595"/>
                </a:lnTo>
                <a:lnTo>
                  <a:pt x="4648" y="6619"/>
                </a:lnTo>
                <a:lnTo>
                  <a:pt x="4818" y="6619"/>
                </a:lnTo>
                <a:lnTo>
                  <a:pt x="5183" y="6595"/>
                </a:lnTo>
                <a:lnTo>
                  <a:pt x="5791" y="6595"/>
                </a:lnTo>
                <a:lnTo>
                  <a:pt x="6010" y="6571"/>
                </a:lnTo>
                <a:lnTo>
                  <a:pt x="6108" y="6522"/>
                </a:lnTo>
                <a:lnTo>
                  <a:pt x="6156" y="6449"/>
                </a:lnTo>
                <a:lnTo>
                  <a:pt x="6546" y="6230"/>
                </a:lnTo>
                <a:lnTo>
                  <a:pt x="6935" y="5962"/>
                </a:lnTo>
                <a:lnTo>
                  <a:pt x="7300" y="5646"/>
                </a:lnTo>
                <a:lnTo>
                  <a:pt x="7665" y="5330"/>
                </a:lnTo>
                <a:lnTo>
                  <a:pt x="8006" y="4989"/>
                </a:lnTo>
                <a:lnTo>
                  <a:pt x="8322" y="4648"/>
                </a:lnTo>
                <a:lnTo>
                  <a:pt x="8930" y="3943"/>
                </a:lnTo>
                <a:lnTo>
                  <a:pt x="9003" y="3870"/>
                </a:lnTo>
                <a:lnTo>
                  <a:pt x="9003" y="3797"/>
                </a:lnTo>
                <a:lnTo>
                  <a:pt x="9003" y="3699"/>
                </a:lnTo>
                <a:lnTo>
                  <a:pt x="8979" y="3626"/>
                </a:lnTo>
                <a:lnTo>
                  <a:pt x="9125" y="3456"/>
                </a:lnTo>
                <a:lnTo>
                  <a:pt x="9247" y="3286"/>
                </a:lnTo>
                <a:lnTo>
                  <a:pt x="9514" y="2872"/>
                </a:lnTo>
                <a:lnTo>
                  <a:pt x="9709" y="2434"/>
                </a:lnTo>
                <a:lnTo>
                  <a:pt x="9855" y="2020"/>
                </a:lnTo>
                <a:lnTo>
                  <a:pt x="10074" y="1266"/>
                </a:lnTo>
                <a:lnTo>
                  <a:pt x="10195" y="877"/>
                </a:lnTo>
                <a:lnTo>
                  <a:pt x="10341" y="512"/>
                </a:lnTo>
                <a:lnTo>
                  <a:pt x="10341" y="488"/>
                </a:lnTo>
                <a:close/>
                <a:moveTo>
                  <a:pt x="10536" y="1"/>
                </a:moveTo>
                <a:lnTo>
                  <a:pt x="10366" y="25"/>
                </a:lnTo>
                <a:lnTo>
                  <a:pt x="10195" y="74"/>
                </a:lnTo>
                <a:lnTo>
                  <a:pt x="10049" y="171"/>
                </a:lnTo>
                <a:lnTo>
                  <a:pt x="10025" y="196"/>
                </a:lnTo>
                <a:lnTo>
                  <a:pt x="9952" y="244"/>
                </a:lnTo>
                <a:lnTo>
                  <a:pt x="9903" y="293"/>
                </a:lnTo>
                <a:lnTo>
                  <a:pt x="9782" y="415"/>
                </a:lnTo>
                <a:lnTo>
                  <a:pt x="9709" y="585"/>
                </a:lnTo>
                <a:lnTo>
                  <a:pt x="9636" y="780"/>
                </a:lnTo>
                <a:lnTo>
                  <a:pt x="9539" y="1169"/>
                </a:lnTo>
                <a:lnTo>
                  <a:pt x="9466" y="1509"/>
                </a:lnTo>
                <a:lnTo>
                  <a:pt x="9320" y="1972"/>
                </a:lnTo>
                <a:lnTo>
                  <a:pt x="9247" y="2215"/>
                </a:lnTo>
                <a:lnTo>
                  <a:pt x="9149" y="2458"/>
                </a:lnTo>
                <a:lnTo>
                  <a:pt x="9003" y="2726"/>
                </a:lnTo>
                <a:lnTo>
                  <a:pt x="8833" y="2994"/>
                </a:lnTo>
                <a:lnTo>
                  <a:pt x="8663" y="3286"/>
                </a:lnTo>
                <a:lnTo>
                  <a:pt x="8614" y="3407"/>
                </a:lnTo>
                <a:lnTo>
                  <a:pt x="8565" y="3578"/>
                </a:lnTo>
                <a:lnTo>
                  <a:pt x="7324" y="4867"/>
                </a:lnTo>
                <a:lnTo>
                  <a:pt x="6692" y="5500"/>
                </a:lnTo>
                <a:lnTo>
                  <a:pt x="6035" y="6108"/>
                </a:lnTo>
                <a:lnTo>
                  <a:pt x="5937" y="6084"/>
                </a:lnTo>
                <a:lnTo>
                  <a:pt x="5524" y="6084"/>
                </a:lnTo>
                <a:lnTo>
                  <a:pt x="5110" y="6133"/>
                </a:lnTo>
                <a:lnTo>
                  <a:pt x="4867" y="6133"/>
                </a:lnTo>
                <a:lnTo>
                  <a:pt x="4599" y="6157"/>
                </a:lnTo>
                <a:lnTo>
                  <a:pt x="4599" y="6157"/>
                </a:lnTo>
                <a:lnTo>
                  <a:pt x="4623" y="6133"/>
                </a:lnTo>
                <a:lnTo>
                  <a:pt x="4623" y="6084"/>
                </a:lnTo>
                <a:lnTo>
                  <a:pt x="4599" y="5987"/>
                </a:lnTo>
                <a:lnTo>
                  <a:pt x="4526" y="5914"/>
                </a:lnTo>
                <a:lnTo>
                  <a:pt x="4453" y="5889"/>
                </a:lnTo>
                <a:lnTo>
                  <a:pt x="4404" y="5816"/>
                </a:lnTo>
                <a:lnTo>
                  <a:pt x="4331" y="5768"/>
                </a:lnTo>
                <a:lnTo>
                  <a:pt x="4112" y="5670"/>
                </a:lnTo>
                <a:lnTo>
                  <a:pt x="3869" y="5622"/>
                </a:lnTo>
                <a:lnTo>
                  <a:pt x="3626" y="5597"/>
                </a:lnTo>
                <a:lnTo>
                  <a:pt x="2871" y="5597"/>
                </a:lnTo>
                <a:lnTo>
                  <a:pt x="2385" y="5646"/>
                </a:lnTo>
                <a:lnTo>
                  <a:pt x="2166" y="5646"/>
                </a:lnTo>
                <a:lnTo>
                  <a:pt x="1922" y="5622"/>
                </a:lnTo>
                <a:lnTo>
                  <a:pt x="1412" y="5597"/>
                </a:lnTo>
                <a:lnTo>
                  <a:pt x="1144" y="5597"/>
                </a:lnTo>
                <a:lnTo>
                  <a:pt x="901" y="5622"/>
                </a:lnTo>
                <a:lnTo>
                  <a:pt x="682" y="5670"/>
                </a:lnTo>
                <a:lnTo>
                  <a:pt x="463" y="5792"/>
                </a:lnTo>
                <a:lnTo>
                  <a:pt x="365" y="5792"/>
                </a:lnTo>
                <a:lnTo>
                  <a:pt x="317" y="5841"/>
                </a:lnTo>
                <a:lnTo>
                  <a:pt x="292" y="5889"/>
                </a:lnTo>
                <a:lnTo>
                  <a:pt x="244" y="6133"/>
                </a:lnTo>
                <a:lnTo>
                  <a:pt x="219" y="6400"/>
                </a:lnTo>
                <a:lnTo>
                  <a:pt x="219" y="6911"/>
                </a:lnTo>
                <a:lnTo>
                  <a:pt x="195" y="7422"/>
                </a:lnTo>
                <a:lnTo>
                  <a:pt x="171" y="7933"/>
                </a:lnTo>
                <a:lnTo>
                  <a:pt x="146" y="8493"/>
                </a:lnTo>
                <a:lnTo>
                  <a:pt x="146" y="9028"/>
                </a:lnTo>
                <a:lnTo>
                  <a:pt x="146" y="10123"/>
                </a:lnTo>
                <a:lnTo>
                  <a:pt x="171" y="10707"/>
                </a:lnTo>
                <a:lnTo>
                  <a:pt x="171" y="11267"/>
                </a:lnTo>
                <a:lnTo>
                  <a:pt x="122" y="12386"/>
                </a:lnTo>
                <a:lnTo>
                  <a:pt x="98" y="13530"/>
                </a:lnTo>
                <a:lnTo>
                  <a:pt x="98" y="14162"/>
                </a:lnTo>
                <a:lnTo>
                  <a:pt x="73" y="14479"/>
                </a:lnTo>
                <a:lnTo>
                  <a:pt x="25" y="14795"/>
                </a:lnTo>
                <a:lnTo>
                  <a:pt x="0" y="14868"/>
                </a:lnTo>
                <a:lnTo>
                  <a:pt x="25" y="14965"/>
                </a:lnTo>
                <a:lnTo>
                  <a:pt x="73" y="15014"/>
                </a:lnTo>
                <a:lnTo>
                  <a:pt x="122" y="15063"/>
                </a:lnTo>
                <a:lnTo>
                  <a:pt x="195" y="15087"/>
                </a:lnTo>
                <a:lnTo>
                  <a:pt x="268" y="15111"/>
                </a:lnTo>
                <a:lnTo>
                  <a:pt x="341" y="15087"/>
                </a:lnTo>
                <a:lnTo>
                  <a:pt x="414" y="15038"/>
                </a:lnTo>
                <a:lnTo>
                  <a:pt x="463" y="15087"/>
                </a:lnTo>
                <a:lnTo>
                  <a:pt x="536" y="15111"/>
                </a:lnTo>
                <a:lnTo>
                  <a:pt x="998" y="15136"/>
                </a:lnTo>
                <a:lnTo>
                  <a:pt x="1460" y="15136"/>
                </a:lnTo>
                <a:lnTo>
                  <a:pt x="1922" y="15111"/>
                </a:lnTo>
                <a:lnTo>
                  <a:pt x="2385" y="15087"/>
                </a:lnTo>
                <a:lnTo>
                  <a:pt x="2482" y="15087"/>
                </a:lnTo>
                <a:lnTo>
                  <a:pt x="3309" y="15014"/>
                </a:lnTo>
                <a:lnTo>
                  <a:pt x="3723" y="14990"/>
                </a:lnTo>
                <a:lnTo>
                  <a:pt x="4112" y="14965"/>
                </a:lnTo>
                <a:lnTo>
                  <a:pt x="4137" y="14965"/>
                </a:lnTo>
                <a:lnTo>
                  <a:pt x="4185" y="14990"/>
                </a:lnTo>
                <a:lnTo>
                  <a:pt x="4234" y="15014"/>
                </a:lnTo>
                <a:lnTo>
                  <a:pt x="4356" y="15014"/>
                </a:lnTo>
                <a:lnTo>
                  <a:pt x="4453" y="14941"/>
                </a:lnTo>
                <a:lnTo>
                  <a:pt x="4502" y="14917"/>
                </a:lnTo>
                <a:lnTo>
                  <a:pt x="4526" y="14868"/>
                </a:lnTo>
                <a:lnTo>
                  <a:pt x="4575" y="14746"/>
                </a:lnTo>
                <a:lnTo>
                  <a:pt x="4599" y="14600"/>
                </a:lnTo>
                <a:lnTo>
                  <a:pt x="4599" y="14333"/>
                </a:lnTo>
                <a:lnTo>
                  <a:pt x="4599" y="14065"/>
                </a:lnTo>
                <a:lnTo>
                  <a:pt x="4575" y="13797"/>
                </a:lnTo>
                <a:lnTo>
                  <a:pt x="4599" y="13773"/>
                </a:lnTo>
                <a:lnTo>
                  <a:pt x="5037" y="13724"/>
                </a:lnTo>
                <a:lnTo>
                  <a:pt x="5451" y="13676"/>
                </a:lnTo>
                <a:lnTo>
                  <a:pt x="5791" y="13700"/>
                </a:lnTo>
                <a:lnTo>
                  <a:pt x="5986" y="13676"/>
                </a:lnTo>
                <a:lnTo>
                  <a:pt x="6132" y="13627"/>
                </a:lnTo>
                <a:lnTo>
                  <a:pt x="6156" y="13651"/>
                </a:lnTo>
                <a:lnTo>
                  <a:pt x="6521" y="13895"/>
                </a:lnTo>
                <a:lnTo>
                  <a:pt x="6886" y="14138"/>
                </a:lnTo>
                <a:lnTo>
                  <a:pt x="7276" y="14357"/>
                </a:lnTo>
                <a:lnTo>
                  <a:pt x="7665" y="14552"/>
                </a:lnTo>
                <a:lnTo>
                  <a:pt x="8054" y="14722"/>
                </a:lnTo>
                <a:lnTo>
                  <a:pt x="8444" y="14892"/>
                </a:lnTo>
                <a:lnTo>
                  <a:pt x="8833" y="15038"/>
                </a:lnTo>
                <a:lnTo>
                  <a:pt x="9247" y="15160"/>
                </a:lnTo>
                <a:lnTo>
                  <a:pt x="10074" y="15403"/>
                </a:lnTo>
                <a:lnTo>
                  <a:pt x="10925" y="15574"/>
                </a:lnTo>
                <a:lnTo>
                  <a:pt x="11777" y="15695"/>
                </a:lnTo>
                <a:lnTo>
                  <a:pt x="12653" y="15817"/>
                </a:lnTo>
                <a:lnTo>
                  <a:pt x="13310" y="15866"/>
                </a:lnTo>
                <a:lnTo>
                  <a:pt x="13651" y="15890"/>
                </a:lnTo>
                <a:lnTo>
                  <a:pt x="14016" y="15866"/>
                </a:lnTo>
                <a:lnTo>
                  <a:pt x="14356" y="15866"/>
                </a:lnTo>
                <a:lnTo>
                  <a:pt x="14697" y="15793"/>
                </a:lnTo>
                <a:lnTo>
                  <a:pt x="15013" y="15720"/>
                </a:lnTo>
                <a:lnTo>
                  <a:pt x="15330" y="15598"/>
                </a:lnTo>
                <a:lnTo>
                  <a:pt x="15476" y="15525"/>
                </a:lnTo>
                <a:lnTo>
                  <a:pt x="15597" y="15452"/>
                </a:lnTo>
                <a:lnTo>
                  <a:pt x="15719" y="15355"/>
                </a:lnTo>
                <a:lnTo>
                  <a:pt x="15792" y="15257"/>
                </a:lnTo>
                <a:lnTo>
                  <a:pt x="15865" y="15160"/>
                </a:lnTo>
                <a:lnTo>
                  <a:pt x="15914" y="15038"/>
                </a:lnTo>
                <a:lnTo>
                  <a:pt x="15962" y="14941"/>
                </a:lnTo>
                <a:lnTo>
                  <a:pt x="15987" y="14819"/>
                </a:lnTo>
                <a:lnTo>
                  <a:pt x="16011" y="14552"/>
                </a:lnTo>
                <a:lnTo>
                  <a:pt x="15987" y="14284"/>
                </a:lnTo>
                <a:lnTo>
                  <a:pt x="15938" y="14016"/>
                </a:lnTo>
                <a:lnTo>
                  <a:pt x="15865" y="13749"/>
                </a:lnTo>
                <a:lnTo>
                  <a:pt x="15987" y="13651"/>
                </a:lnTo>
                <a:lnTo>
                  <a:pt x="16084" y="13530"/>
                </a:lnTo>
                <a:lnTo>
                  <a:pt x="16181" y="13408"/>
                </a:lnTo>
                <a:lnTo>
                  <a:pt x="16254" y="13262"/>
                </a:lnTo>
                <a:lnTo>
                  <a:pt x="16376" y="12946"/>
                </a:lnTo>
                <a:lnTo>
                  <a:pt x="16425" y="12654"/>
                </a:lnTo>
                <a:lnTo>
                  <a:pt x="16449" y="12410"/>
                </a:lnTo>
                <a:lnTo>
                  <a:pt x="16449" y="12070"/>
                </a:lnTo>
                <a:lnTo>
                  <a:pt x="16425" y="11875"/>
                </a:lnTo>
                <a:lnTo>
                  <a:pt x="16400" y="11680"/>
                </a:lnTo>
                <a:lnTo>
                  <a:pt x="16352" y="11534"/>
                </a:lnTo>
                <a:lnTo>
                  <a:pt x="16279" y="11388"/>
                </a:lnTo>
                <a:lnTo>
                  <a:pt x="16425" y="11267"/>
                </a:lnTo>
                <a:lnTo>
                  <a:pt x="16546" y="11096"/>
                </a:lnTo>
                <a:lnTo>
                  <a:pt x="16668" y="10926"/>
                </a:lnTo>
                <a:lnTo>
                  <a:pt x="16765" y="10756"/>
                </a:lnTo>
                <a:lnTo>
                  <a:pt x="16838" y="10561"/>
                </a:lnTo>
                <a:lnTo>
                  <a:pt x="16887" y="10342"/>
                </a:lnTo>
                <a:lnTo>
                  <a:pt x="16911" y="10147"/>
                </a:lnTo>
                <a:lnTo>
                  <a:pt x="16936" y="9953"/>
                </a:lnTo>
                <a:lnTo>
                  <a:pt x="16911" y="9758"/>
                </a:lnTo>
                <a:lnTo>
                  <a:pt x="16838" y="9515"/>
                </a:lnTo>
                <a:lnTo>
                  <a:pt x="16717" y="9271"/>
                </a:lnTo>
                <a:lnTo>
                  <a:pt x="16571" y="9053"/>
                </a:lnTo>
                <a:lnTo>
                  <a:pt x="16717" y="8931"/>
                </a:lnTo>
                <a:lnTo>
                  <a:pt x="16838" y="8785"/>
                </a:lnTo>
                <a:lnTo>
                  <a:pt x="16936" y="8615"/>
                </a:lnTo>
                <a:lnTo>
                  <a:pt x="17033" y="8444"/>
                </a:lnTo>
                <a:lnTo>
                  <a:pt x="17106" y="8274"/>
                </a:lnTo>
                <a:lnTo>
                  <a:pt x="17155" y="8079"/>
                </a:lnTo>
                <a:lnTo>
                  <a:pt x="17179" y="7885"/>
                </a:lnTo>
                <a:lnTo>
                  <a:pt x="17203" y="7690"/>
                </a:lnTo>
                <a:lnTo>
                  <a:pt x="17179" y="7447"/>
                </a:lnTo>
                <a:lnTo>
                  <a:pt x="17106" y="7252"/>
                </a:lnTo>
                <a:lnTo>
                  <a:pt x="17009" y="7057"/>
                </a:lnTo>
                <a:lnTo>
                  <a:pt x="16887" y="6887"/>
                </a:lnTo>
                <a:lnTo>
                  <a:pt x="16717" y="6741"/>
                </a:lnTo>
                <a:lnTo>
                  <a:pt x="16546" y="6619"/>
                </a:lnTo>
                <a:lnTo>
                  <a:pt x="16352" y="6498"/>
                </a:lnTo>
                <a:lnTo>
                  <a:pt x="16157" y="6400"/>
                </a:lnTo>
                <a:lnTo>
                  <a:pt x="15938" y="6303"/>
                </a:lnTo>
                <a:lnTo>
                  <a:pt x="15719" y="6206"/>
                </a:lnTo>
                <a:lnTo>
                  <a:pt x="15232" y="6084"/>
                </a:lnTo>
                <a:lnTo>
                  <a:pt x="14746" y="5987"/>
                </a:lnTo>
                <a:lnTo>
                  <a:pt x="14259" y="5938"/>
                </a:lnTo>
                <a:lnTo>
                  <a:pt x="13845" y="5889"/>
                </a:lnTo>
                <a:lnTo>
                  <a:pt x="13432" y="5865"/>
                </a:lnTo>
                <a:lnTo>
                  <a:pt x="12604" y="5841"/>
                </a:lnTo>
                <a:lnTo>
                  <a:pt x="11607" y="5841"/>
                </a:lnTo>
                <a:lnTo>
                  <a:pt x="11266" y="5865"/>
                </a:lnTo>
                <a:lnTo>
                  <a:pt x="11461" y="5354"/>
                </a:lnTo>
                <a:lnTo>
                  <a:pt x="11655" y="4843"/>
                </a:lnTo>
                <a:lnTo>
                  <a:pt x="11826" y="4308"/>
                </a:lnTo>
                <a:lnTo>
                  <a:pt x="11996" y="3797"/>
                </a:lnTo>
                <a:lnTo>
                  <a:pt x="12142" y="3261"/>
                </a:lnTo>
                <a:lnTo>
                  <a:pt x="12239" y="2726"/>
                </a:lnTo>
                <a:lnTo>
                  <a:pt x="12264" y="2458"/>
                </a:lnTo>
                <a:lnTo>
                  <a:pt x="12264" y="2191"/>
                </a:lnTo>
                <a:lnTo>
                  <a:pt x="12239" y="1899"/>
                </a:lnTo>
                <a:lnTo>
                  <a:pt x="12215" y="1631"/>
                </a:lnTo>
                <a:lnTo>
                  <a:pt x="12166" y="1412"/>
                </a:lnTo>
                <a:lnTo>
                  <a:pt x="12118" y="1217"/>
                </a:lnTo>
                <a:lnTo>
                  <a:pt x="12045" y="1023"/>
                </a:lnTo>
                <a:lnTo>
                  <a:pt x="11972" y="853"/>
                </a:lnTo>
                <a:lnTo>
                  <a:pt x="11850" y="682"/>
                </a:lnTo>
                <a:lnTo>
                  <a:pt x="11728" y="512"/>
                </a:lnTo>
                <a:lnTo>
                  <a:pt x="11582" y="366"/>
                </a:lnTo>
                <a:lnTo>
                  <a:pt x="11412" y="220"/>
                </a:lnTo>
                <a:lnTo>
                  <a:pt x="11266" y="147"/>
                </a:lnTo>
                <a:lnTo>
                  <a:pt x="11120" y="74"/>
                </a:lnTo>
                <a:lnTo>
                  <a:pt x="10925" y="25"/>
                </a:lnTo>
                <a:lnTo>
                  <a:pt x="1073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3" name="Google Shape;2473;p49"/>
          <p:cNvSpPr/>
          <p:nvPr/>
        </p:nvSpPr>
        <p:spPr>
          <a:xfrm>
            <a:off x="5419420" y="2055045"/>
            <a:ext cx="270629" cy="324765"/>
          </a:xfrm>
          <a:custGeom>
            <a:avLst/>
            <a:gdLst/>
            <a:ahLst/>
            <a:cxnLst/>
            <a:rect l="l" t="t" r="r" b="b"/>
            <a:pathLst>
              <a:path w="15817" h="18981" extrusionOk="0">
                <a:moveTo>
                  <a:pt x="11364" y="1"/>
                </a:moveTo>
                <a:lnTo>
                  <a:pt x="11242" y="25"/>
                </a:lnTo>
                <a:lnTo>
                  <a:pt x="11169" y="74"/>
                </a:lnTo>
                <a:lnTo>
                  <a:pt x="11096" y="171"/>
                </a:lnTo>
                <a:lnTo>
                  <a:pt x="10780" y="731"/>
                </a:lnTo>
                <a:lnTo>
                  <a:pt x="10634" y="999"/>
                </a:lnTo>
                <a:lnTo>
                  <a:pt x="10537" y="1315"/>
                </a:lnTo>
                <a:lnTo>
                  <a:pt x="10512" y="1388"/>
                </a:lnTo>
                <a:lnTo>
                  <a:pt x="10537" y="1461"/>
                </a:lnTo>
                <a:lnTo>
                  <a:pt x="10585" y="1534"/>
                </a:lnTo>
                <a:lnTo>
                  <a:pt x="10634" y="1583"/>
                </a:lnTo>
                <a:lnTo>
                  <a:pt x="10707" y="1607"/>
                </a:lnTo>
                <a:lnTo>
                  <a:pt x="10804" y="1631"/>
                </a:lnTo>
                <a:lnTo>
                  <a:pt x="10877" y="1607"/>
                </a:lnTo>
                <a:lnTo>
                  <a:pt x="10950" y="1558"/>
                </a:lnTo>
                <a:lnTo>
                  <a:pt x="11145" y="1315"/>
                </a:lnTo>
                <a:lnTo>
                  <a:pt x="11291" y="1047"/>
                </a:lnTo>
                <a:lnTo>
                  <a:pt x="11510" y="731"/>
                </a:lnTo>
                <a:lnTo>
                  <a:pt x="11583" y="682"/>
                </a:lnTo>
                <a:lnTo>
                  <a:pt x="11656" y="609"/>
                </a:lnTo>
                <a:lnTo>
                  <a:pt x="11705" y="463"/>
                </a:lnTo>
                <a:lnTo>
                  <a:pt x="11729" y="342"/>
                </a:lnTo>
                <a:lnTo>
                  <a:pt x="11705" y="220"/>
                </a:lnTo>
                <a:lnTo>
                  <a:pt x="11656" y="123"/>
                </a:lnTo>
                <a:lnTo>
                  <a:pt x="11583" y="50"/>
                </a:lnTo>
                <a:lnTo>
                  <a:pt x="11486" y="25"/>
                </a:lnTo>
                <a:lnTo>
                  <a:pt x="11461" y="1"/>
                </a:lnTo>
                <a:close/>
                <a:moveTo>
                  <a:pt x="3821" y="171"/>
                </a:moveTo>
                <a:lnTo>
                  <a:pt x="3748" y="196"/>
                </a:lnTo>
                <a:lnTo>
                  <a:pt x="3699" y="244"/>
                </a:lnTo>
                <a:lnTo>
                  <a:pt x="3651" y="317"/>
                </a:lnTo>
                <a:lnTo>
                  <a:pt x="3651" y="390"/>
                </a:lnTo>
                <a:lnTo>
                  <a:pt x="3651" y="463"/>
                </a:lnTo>
                <a:lnTo>
                  <a:pt x="3699" y="634"/>
                </a:lnTo>
                <a:lnTo>
                  <a:pt x="3772" y="804"/>
                </a:lnTo>
                <a:lnTo>
                  <a:pt x="3943" y="1120"/>
                </a:lnTo>
                <a:lnTo>
                  <a:pt x="4113" y="1461"/>
                </a:lnTo>
                <a:lnTo>
                  <a:pt x="4259" y="1802"/>
                </a:lnTo>
                <a:lnTo>
                  <a:pt x="4332" y="1923"/>
                </a:lnTo>
                <a:lnTo>
                  <a:pt x="4429" y="1996"/>
                </a:lnTo>
                <a:lnTo>
                  <a:pt x="4527" y="2021"/>
                </a:lnTo>
                <a:lnTo>
                  <a:pt x="4624" y="1996"/>
                </a:lnTo>
                <a:lnTo>
                  <a:pt x="4721" y="1972"/>
                </a:lnTo>
                <a:lnTo>
                  <a:pt x="4794" y="1899"/>
                </a:lnTo>
                <a:lnTo>
                  <a:pt x="4843" y="1777"/>
                </a:lnTo>
                <a:lnTo>
                  <a:pt x="4843" y="1656"/>
                </a:lnTo>
                <a:lnTo>
                  <a:pt x="4794" y="1461"/>
                </a:lnTo>
                <a:lnTo>
                  <a:pt x="4697" y="1266"/>
                </a:lnTo>
                <a:lnTo>
                  <a:pt x="4502" y="901"/>
                </a:lnTo>
                <a:lnTo>
                  <a:pt x="4283" y="536"/>
                </a:lnTo>
                <a:lnTo>
                  <a:pt x="4162" y="390"/>
                </a:lnTo>
                <a:lnTo>
                  <a:pt x="4040" y="244"/>
                </a:lnTo>
                <a:lnTo>
                  <a:pt x="3967" y="196"/>
                </a:lnTo>
                <a:lnTo>
                  <a:pt x="3894" y="171"/>
                </a:lnTo>
                <a:close/>
                <a:moveTo>
                  <a:pt x="15452" y="4405"/>
                </a:moveTo>
                <a:lnTo>
                  <a:pt x="15379" y="4429"/>
                </a:lnTo>
                <a:lnTo>
                  <a:pt x="15306" y="4454"/>
                </a:lnTo>
                <a:lnTo>
                  <a:pt x="15135" y="4551"/>
                </a:lnTo>
                <a:lnTo>
                  <a:pt x="14941" y="4600"/>
                </a:lnTo>
                <a:lnTo>
                  <a:pt x="14551" y="4697"/>
                </a:lnTo>
                <a:lnTo>
                  <a:pt x="14357" y="4746"/>
                </a:lnTo>
                <a:lnTo>
                  <a:pt x="14162" y="4819"/>
                </a:lnTo>
                <a:lnTo>
                  <a:pt x="14016" y="4916"/>
                </a:lnTo>
                <a:lnTo>
                  <a:pt x="13870" y="5062"/>
                </a:lnTo>
                <a:lnTo>
                  <a:pt x="13822" y="5135"/>
                </a:lnTo>
                <a:lnTo>
                  <a:pt x="13822" y="5232"/>
                </a:lnTo>
                <a:lnTo>
                  <a:pt x="13846" y="5330"/>
                </a:lnTo>
                <a:lnTo>
                  <a:pt x="13895" y="5354"/>
                </a:lnTo>
                <a:lnTo>
                  <a:pt x="13943" y="5354"/>
                </a:lnTo>
                <a:lnTo>
                  <a:pt x="14138" y="5378"/>
                </a:lnTo>
                <a:lnTo>
                  <a:pt x="14357" y="5378"/>
                </a:lnTo>
                <a:lnTo>
                  <a:pt x="14600" y="5354"/>
                </a:lnTo>
                <a:lnTo>
                  <a:pt x="14819" y="5330"/>
                </a:lnTo>
                <a:lnTo>
                  <a:pt x="15038" y="5257"/>
                </a:lnTo>
                <a:lnTo>
                  <a:pt x="15257" y="5208"/>
                </a:lnTo>
                <a:lnTo>
                  <a:pt x="15452" y="5111"/>
                </a:lnTo>
                <a:lnTo>
                  <a:pt x="15646" y="5038"/>
                </a:lnTo>
                <a:lnTo>
                  <a:pt x="15719" y="4989"/>
                </a:lnTo>
                <a:lnTo>
                  <a:pt x="15768" y="4940"/>
                </a:lnTo>
                <a:lnTo>
                  <a:pt x="15817" y="4819"/>
                </a:lnTo>
                <a:lnTo>
                  <a:pt x="15792" y="4697"/>
                </a:lnTo>
                <a:lnTo>
                  <a:pt x="15768" y="4575"/>
                </a:lnTo>
                <a:lnTo>
                  <a:pt x="15671" y="4478"/>
                </a:lnTo>
                <a:lnTo>
                  <a:pt x="15573" y="4429"/>
                </a:lnTo>
                <a:lnTo>
                  <a:pt x="15452" y="4405"/>
                </a:lnTo>
                <a:close/>
                <a:moveTo>
                  <a:pt x="317" y="4697"/>
                </a:moveTo>
                <a:lnTo>
                  <a:pt x="220" y="4721"/>
                </a:lnTo>
                <a:lnTo>
                  <a:pt x="122" y="4746"/>
                </a:lnTo>
                <a:lnTo>
                  <a:pt x="25" y="4794"/>
                </a:lnTo>
                <a:lnTo>
                  <a:pt x="1" y="4867"/>
                </a:lnTo>
                <a:lnTo>
                  <a:pt x="1" y="4965"/>
                </a:lnTo>
                <a:lnTo>
                  <a:pt x="49" y="5038"/>
                </a:lnTo>
                <a:lnTo>
                  <a:pt x="195" y="5184"/>
                </a:lnTo>
                <a:lnTo>
                  <a:pt x="390" y="5305"/>
                </a:lnTo>
                <a:lnTo>
                  <a:pt x="779" y="5524"/>
                </a:lnTo>
                <a:lnTo>
                  <a:pt x="1169" y="5743"/>
                </a:lnTo>
                <a:lnTo>
                  <a:pt x="1388" y="5841"/>
                </a:lnTo>
                <a:lnTo>
                  <a:pt x="1582" y="5938"/>
                </a:lnTo>
                <a:lnTo>
                  <a:pt x="1655" y="5962"/>
                </a:lnTo>
                <a:lnTo>
                  <a:pt x="1801" y="5962"/>
                </a:lnTo>
                <a:lnTo>
                  <a:pt x="1850" y="5938"/>
                </a:lnTo>
                <a:lnTo>
                  <a:pt x="1923" y="5841"/>
                </a:lnTo>
                <a:lnTo>
                  <a:pt x="1972" y="5743"/>
                </a:lnTo>
                <a:lnTo>
                  <a:pt x="1996" y="5622"/>
                </a:lnTo>
                <a:lnTo>
                  <a:pt x="1972" y="5476"/>
                </a:lnTo>
                <a:lnTo>
                  <a:pt x="1899" y="5378"/>
                </a:lnTo>
                <a:lnTo>
                  <a:pt x="1826" y="5330"/>
                </a:lnTo>
                <a:lnTo>
                  <a:pt x="1777" y="5305"/>
                </a:lnTo>
                <a:lnTo>
                  <a:pt x="1582" y="5208"/>
                </a:lnTo>
                <a:lnTo>
                  <a:pt x="1388" y="5111"/>
                </a:lnTo>
                <a:lnTo>
                  <a:pt x="974" y="4892"/>
                </a:lnTo>
                <a:lnTo>
                  <a:pt x="755" y="4794"/>
                </a:lnTo>
                <a:lnTo>
                  <a:pt x="536" y="4721"/>
                </a:lnTo>
                <a:lnTo>
                  <a:pt x="317" y="4697"/>
                </a:lnTo>
                <a:close/>
                <a:moveTo>
                  <a:pt x="8809" y="6936"/>
                </a:moveTo>
                <a:lnTo>
                  <a:pt x="8736" y="6984"/>
                </a:lnTo>
                <a:lnTo>
                  <a:pt x="8663" y="7057"/>
                </a:lnTo>
                <a:lnTo>
                  <a:pt x="8566" y="7252"/>
                </a:lnTo>
                <a:lnTo>
                  <a:pt x="8468" y="7495"/>
                </a:lnTo>
                <a:lnTo>
                  <a:pt x="8420" y="7739"/>
                </a:lnTo>
                <a:lnTo>
                  <a:pt x="8395" y="7958"/>
                </a:lnTo>
                <a:lnTo>
                  <a:pt x="8395" y="8128"/>
                </a:lnTo>
                <a:lnTo>
                  <a:pt x="8322" y="8177"/>
                </a:lnTo>
                <a:lnTo>
                  <a:pt x="8201" y="8225"/>
                </a:lnTo>
                <a:lnTo>
                  <a:pt x="8079" y="8250"/>
                </a:lnTo>
                <a:lnTo>
                  <a:pt x="7982" y="8225"/>
                </a:lnTo>
                <a:lnTo>
                  <a:pt x="7909" y="8201"/>
                </a:lnTo>
                <a:lnTo>
                  <a:pt x="7982" y="8079"/>
                </a:lnTo>
                <a:lnTo>
                  <a:pt x="8055" y="7933"/>
                </a:lnTo>
                <a:lnTo>
                  <a:pt x="8103" y="7812"/>
                </a:lnTo>
                <a:lnTo>
                  <a:pt x="8103" y="7666"/>
                </a:lnTo>
                <a:lnTo>
                  <a:pt x="8103" y="7520"/>
                </a:lnTo>
                <a:lnTo>
                  <a:pt x="8055" y="7398"/>
                </a:lnTo>
                <a:lnTo>
                  <a:pt x="7957" y="7252"/>
                </a:lnTo>
                <a:lnTo>
                  <a:pt x="7836" y="7130"/>
                </a:lnTo>
                <a:lnTo>
                  <a:pt x="7763" y="7082"/>
                </a:lnTo>
                <a:lnTo>
                  <a:pt x="7617" y="7082"/>
                </a:lnTo>
                <a:lnTo>
                  <a:pt x="7544" y="7130"/>
                </a:lnTo>
                <a:lnTo>
                  <a:pt x="7446" y="7252"/>
                </a:lnTo>
                <a:lnTo>
                  <a:pt x="7373" y="7374"/>
                </a:lnTo>
                <a:lnTo>
                  <a:pt x="7325" y="7495"/>
                </a:lnTo>
                <a:lnTo>
                  <a:pt x="7300" y="7641"/>
                </a:lnTo>
                <a:lnTo>
                  <a:pt x="7300" y="7787"/>
                </a:lnTo>
                <a:lnTo>
                  <a:pt x="7300" y="7909"/>
                </a:lnTo>
                <a:lnTo>
                  <a:pt x="7325" y="8055"/>
                </a:lnTo>
                <a:lnTo>
                  <a:pt x="7373" y="8177"/>
                </a:lnTo>
                <a:lnTo>
                  <a:pt x="7179" y="8298"/>
                </a:lnTo>
                <a:lnTo>
                  <a:pt x="7081" y="8323"/>
                </a:lnTo>
                <a:lnTo>
                  <a:pt x="6984" y="8347"/>
                </a:lnTo>
                <a:lnTo>
                  <a:pt x="6911" y="8371"/>
                </a:lnTo>
                <a:lnTo>
                  <a:pt x="6814" y="8347"/>
                </a:lnTo>
                <a:lnTo>
                  <a:pt x="6692" y="8298"/>
                </a:lnTo>
                <a:lnTo>
                  <a:pt x="6570" y="8201"/>
                </a:lnTo>
                <a:lnTo>
                  <a:pt x="6497" y="8055"/>
                </a:lnTo>
                <a:lnTo>
                  <a:pt x="6449" y="7909"/>
                </a:lnTo>
                <a:lnTo>
                  <a:pt x="6449" y="7739"/>
                </a:lnTo>
                <a:lnTo>
                  <a:pt x="6497" y="7544"/>
                </a:lnTo>
                <a:lnTo>
                  <a:pt x="6497" y="7520"/>
                </a:lnTo>
                <a:lnTo>
                  <a:pt x="6473" y="7520"/>
                </a:lnTo>
                <a:lnTo>
                  <a:pt x="6449" y="7495"/>
                </a:lnTo>
                <a:lnTo>
                  <a:pt x="6424" y="7520"/>
                </a:lnTo>
                <a:lnTo>
                  <a:pt x="6327" y="7617"/>
                </a:lnTo>
                <a:lnTo>
                  <a:pt x="6254" y="7739"/>
                </a:lnTo>
                <a:lnTo>
                  <a:pt x="6230" y="7836"/>
                </a:lnTo>
                <a:lnTo>
                  <a:pt x="6206" y="7958"/>
                </a:lnTo>
                <a:lnTo>
                  <a:pt x="6206" y="8055"/>
                </a:lnTo>
                <a:lnTo>
                  <a:pt x="6206" y="8177"/>
                </a:lnTo>
                <a:lnTo>
                  <a:pt x="6254" y="8274"/>
                </a:lnTo>
                <a:lnTo>
                  <a:pt x="6303" y="8371"/>
                </a:lnTo>
                <a:lnTo>
                  <a:pt x="6376" y="8469"/>
                </a:lnTo>
                <a:lnTo>
                  <a:pt x="6449" y="8542"/>
                </a:lnTo>
                <a:lnTo>
                  <a:pt x="6546" y="8615"/>
                </a:lnTo>
                <a:lnTo>
                  <a:pt x="6643" y="8663"/>
                </a:lnTo>
                <a:lnTo>
                  <a:pt x="6765" y="8712"/>
                </a:lnTo>
                <a:lnTo>
                  <a:pt x="6862" y="8736"/>
                </a:lnTo>
                <a:lnTo>
                  <a:pt x="7008" y="8736"/>
                </a:lnTo>
                <a:lnTo>
                  <a:pt x="7130" y="8712"/>
                </a:lnTo>
                <a:lnTo>
                  <a:pt x="7349" y="8615"/>
                </a:lnTo>
                <a:lnTo>
                  <a:pt x="7592" y="8493"/>
                </a:lnTo>
                <a:lnTo>
                  <a:pt x="7690" y="8566"/>
                </a:lnTo>
                <a:lnTo>
                  <a:pt x="7836" y="8639"/>
                </a:lnTo>
                <a:lnTo>
                  <a:pt x="7982" y="8663"/>
                </a:lnTo>
                <a:lnTo>
                  <a:pt x="8128" y="8688"/>
                </a:lnTo>
                <a:lnTo>
                  <a:pt x="8225" y="8688"/>
                </a:lnTo>
                <a:lnTo>
                  <a:pt x="8347" y="8663"/>
                </a:lnTo>
                <a:lnTo>
                  <a:pt x="8566" y="8566"/>
                </a:lnTo>
                <a:lnTo>
                  <a:pt x="8639" y="8663"/>
                </a:lnTo>
                <a:lnTo>
                  <a:pt x="8736" y="8736"/>
                </a:lnTo>
                <a:lnTo>
                  <a:pt x="8833" y="8809"/>
                </a:lnTo>
                <a:lnTo>
                  <a:pt x="8931" y="8858"/>
                </a:lnTo>
                <a:lnTo>
                  <a:pt x="9174" y="8907"/>
                </a:lnTo>
                <a:lnTo>
                  <a:pt x="9417" y="8931"/>
                </a:lnTo>
                <a:lnTo>
                  <a:pt x="9661" y="8882"/>
                </a:lnTo>
                <a:lnTo>
                  <a:pt x="9880" y="8809"/>
                </a:lnTo>
                <a:lnTo>
                  <a:pt x="9977" y="8736"/>
                </a:lnTo>
                <a:lnTo>
                  <a:pt x="10074" y="8663"/>
                </a:lnTo>
                <a:lnTo>
                  <a:pt x="10172" y="8566"/>
                </a:lnTo>
                <a:lnTo>
                  <a:pt x="10269" y="8469"/>
                </a:lnTo>
                <a:lnTo>
                  <a:pt x="10293" y="8396"/>
                </a:lnTo>
                <a:lnTo>
                  <a:pt x="10293" y="8347"/>
                </a:lnTo>
                <a:lnTo>
                  <a:pt x="10269" y="8298"/>
                </a:lnTo>
                <a:lnTo>
                  <a:pt x="10245" y="8250"/>
                </a:lnTo>
                <a:lnTo>
                  <a:pt x="10172" y="8225"/>
                </a:lnTo>
                <a:lnTo>
                  <a:pt x="10123" y="8201"/>
                </a:lnTo>
                <a:lnTo>
                  <a:pt x="10001" y="8201"/>
                </a:lnTo>
                <a:lnTo>
                  <a:pt x="9782" y="8323"/>
                </a:lnTo>
                <a:lnTo>
                  <a:pt x="9563" y="8420"/>
                </a:lnTo>
                <a:lnTo>
                  <a:pt x="9442" y="8444"/>
                </a:lnTo>
                <a:lnTo>
                  <a:pt x="9344" y="8469"/>
                </a:lnTo>
                <a:lnTo>
                  <a:pt x="9223" y="8469"/>
                </a:lnTo>
                <a:lnTo>
                  <a:pt x="9101" y="8420"/>
                </a:lnTo>
                <a:lnTo>
                  <a:pt x="9004" y="8347"/>
                </a:lnTo>
                <a:lnTo>
                  <a:pt x="8931" y="8274"/>
                </a:lnTo>
                <a:lnTo>
                  <a:pt x="9052" y="8128"/>
                </a:lnTo>
                <a:lnTo>
                  <a:pt x="9150" y="7982"/>
                </a:lnTo>
                <a:lnTo>
                  <a:pt x="9247" y="7836"/>
                </a:lnTo>
                <a:lnTo>
                  <a:pt x="9296" y="7666"/>
                </a:lnTo>
                <a:lnTo>
                  <a:pt x="9320" y="7495"/>
                </a:lnTo>
                <a:lnTo>
                  <a:pt x="9296" y="7349"/>
                </a:lnTo>
                <a:lnTo>
                  <a:pt x="9247" y="7203"/>
                </a:lnTo>
                <a:lnTo>
                  <a:pt x="9150" y="7057"/>
                </a:lnTo>
                <a:lnTo>
                  <a:pt x="9052" y="6984"/>
                </a:lnTo>
                <a:lnTo>
                  <a:pt x="8955" y="6936"/>
                </a:lnTo>
                <a:close/>
                <a:moveTo>
                  <a:pt x="1947" y="9710"/>
                </a:moveTo>
                <a:lnTo>
                  <a:pt x="1801" y="9758"/>
                </a:lnTo>
                <a:lnTo>
                  <a:pt x="1582" y="9856"/>
                </a:lnTo>
                <a:lnTo>
                  <a:pt x="1363" y="10002"/>
                </a:lnTo>
                <a:lnTo>
                  <a:pt x="925" y="10294"/>
                </a:lnTo>
                <a:lnTo>
                  <a:pt x="706" y="10415"/>
                </a:lnTo>
                <a:lnTo>
                  <a:pt x="585" y="10513"/>
                </a:lnTo>
                <a:lnTo>
                  <a:pt x="463" y="10610"/>
                </a:lnTo>
                <a:lnTo>
                  <a:pt x="366" y="10707"/>
                </a:lnTo>
                <a:lnTo>
                  <a:pt x="317" y="10829"/>
                </a:lnTo>
                <a:lnTo>
                  <a:pt x="317" y="10878"/>
                </a:lnTo>
                <a:lnTo>
                  <a:pt x="341" y="10926"/>
                </a:lnTo>
                <a:lnTo>
                  <a:pt x="366" y="10999"/>
                </a:lnTo>
                <a:lnTo>
                  <a:pt x="439" y="11048"/>
                </a:lnTo>
                <a:lnTo>
                  <a:pt x="536" y="11097"/>
                </a:lnTo>
                <a:lnTo>
                  <a:pt x="633" y="11097"/>
                </a:lnTo>
                <a:lnTo>
                  <a:pt x="755" y="11072"/>
                </a:lnTo>
                <a:lnTo>
                  <a:pt x="877" y="11048"/>
                </a:lnTo>
                <a:lnTo>
                  <a:pt x="1120" y="10926"/>
                </a:lnTo>
                <a:lnTo>
                  <a:pt x="1315" y="10829"/>
                </a:lnTo>
                <a:lnTo>
                  <a:pt x="1728" y="10610"/>
                </a:lnTo>
                <a:lnTo>
                  <a:pt x="1947" y="10488"/>
                </a:lnTo>
                <a:lnTo>
                  <a:pt x="2142" y="10342"/>
                </a:lnTo>
                <a:lnTo>
                  <a:pt x="2264" y="10245"/>
                </a:lnTo>
                <a:lnTo>
                  <a:pt x="2312" y="10123"/>
                </a:lnTo>
                <a:lnTo>
                  <a:pt x="2312" y="10002"/>
                </a:lnTo>
                <a:lnTo>
                  <a:pt x="2264" y="9880"/>
                </a:lnTo>
                <a:lnTo>
                  <a:pt x="2191" y="9783"/>
                </a:lnTo>
                <a:lnTo>
                  <a:pt x="2069" y="9734"/>
                </a:lnTo>
                <a:lnTo>
                  <a:pt x="1947" y="9710"/>
                </a:lnTo>
                <a:close/>
                <a:moveTo>
                  <a:pt x="14065" y="10026"/>
                </a:moveTo>
                <a:lnTo>
                  <a:pt x="13895" y="10050"/>
                </a:lnTo>
                <a:lnTo>
                  <a:pt x="13846" y="10075"/>
                </a:lnTo>
                <a:lnTo>
                  <a:pt x="13797" y="10123"/>
                </a:lnTo>
                <a:lnTo>
                  <a:pt x="13773" y="10172"/>
                </a:lnTo>
                <a:lnTo>
                  <a:pt x="13749" y="10221"/>
                </a:lnTo>
                <a:lnTo>
                  <a:pt x="13773" y="10318"/>
                </a:lnTo>
                <a:lnTo>
                  <a:pt x="13797" y="10367"/>
                </a:lnTo>
                <a:lnTo>
                  <a:pt x="13846" y="10415"/>
                </a:lnTo>
                <a:lnTo>
                  <a:pt x="14138" y="10586"/>
                </a:lnTo>
                <a:lnTo>
                  <a:pt x="14454" y="10756"/>
                </a:lnTo>
                <a:lnTo>
                  <a:pt x="14624" y="10878"/>
                </a:lnTo>
                <a:lnTo>
                  <a:pt x="14819" y="10975"/>
                </a:lnTo>
                <a:lnTo>
                  <a:pt x="15014" y="11048"/>
                </a:lnTo>
                <a:lnTo>
                  <a:pt x="15208" y="11097"/>
                </a:lnTo>
                <a:lnTo>
                  <a:pt x="15379" y="11097"/>
                </a:lnTo>
                <a:lnTo>
                  <a:pt x="15427" y="11072"/>
                </a:lnTo>
                <a:lnTo>
                  <a:pt x="15500" y="11024"/>
                </a:lnTo>
                <a:lnTo>
                  <a:pt x="15573" y="10951"/>
                </a:lnTo>
                <a:lnTo>
                  <a:pt x="15598" y="10829"/>
                </a:lnTo>
                <a:lnTo>
                  <a:pt x="15598" y="10707"/>
                </a:lnTo>
                <a:lnTo>
                  <a:pt x="15549" y="10586"/>
                </a:lnTo>
                <a:lnTo>
                  <a:pt x="15500" y="10537"/>
                </a:lnTo>
                <a:lnTo>
                  <a:pt x="15452" y="10513"/>
                </a:lnTo>
                <a:lnTo>
                  <a:pt x="15379" y="10464"/>
                </a:lnTo>
                <a:lnTo>
                  <a:pt x="15306" y="10464"/>
                </a:lnTo>
                <a:lnTo>
                  <a:pt x="15135" y="10415"/>
                </a:lnTo>
                <a:lnTo>
                  <a:pt x="14965" y="10367"/>
                </a:lnTo>
                <a:lnTo>
                  <a:pt x="14600" y="10196"/>
                </a:lnTo>
                <a:lnTo>
                  <a:pt x="14430" y="10099"/>
                </a:lnTo>
                <a:lnTo>
                  <a:pt x="14260" y="10050"/>
                </a:lnTo>
                <a:lnTo>
                  <a:pt x="14065" y="10026"/>
                </a:lnTo>
                <a:close/>
                <a:moveTo>
                  <a:pt x="8468" y="2605"/>
                </a:moveTo>
                <a:lnTo>
                  <a:pt x="8760" y="2629"/>
                </a:lnTo>
                <a:lnTo>
                  <a:pt x="9052" y="2678"/>
                </a:lnTo>
                <a:lnTo>
                  <a:pt x="9344" y="2726"/>
                </a:lnTo>
                <a:lnTo>
                  <a:pt x="9125" y="2799"/>
                </a:lnTo>
                <a:lnTo>
                  <a:pt x="9101" y="2824"/>
                </a:lnTo>
                <a:lnTo>
                  <a:pt x="9101" y="2848"/>
                </a:lnTo>
                <a:lnTo>
                  <a:pt x="9101" y="2872"/>
                </a:lnTo>
                <a:lnTo>
                  <a:pt x="9125" y="2897"/>
                </a:lnTo>
                <a:lnTo>
                  <a:pt x="9223" y="2945"/>
                </a:lnTo>
                <a:lnTo>
                  <a:pt x="9320" y="2970"/>
                </a:lnTo>
                <a:lnTo>
                  <a:pt x="9442" y="2945"/>
                </a:lnTo>
                <a:lnTo>
                  <a:pt x="9563" y="2921"/>
                </a:lnTo>
                <a:lnTo>
                  <a:pt x="9855" y="2872"/>
                </a:lnTo>
                <a:lnTo>
                  <a:pt x="10269" y="3043"/>
                </a:lnTo>
                <a:lnTo>
                  <a:pt x="10074" y="3067"/>
                </a:lnTo>
                <a:lnTo>
                  <a:pt x="9855" y="3116"/>
                </a:lnTo>
                <a:lnTo>
                  <a:pt x="9685" y="3189"/>
                </a:lnTo>
                <a:lnTo>
                  <a:pt x="9515" y="3262"/>
                </a:lnTo>
                <a:lnTo>
                  <a:pt x="9515" y="3286"/>
                </a:lnTo>
                <a:lnTo>
                  <a:pt x="9490" y="3310"/>
                </a:lnTo>
                <a:lnTo>
                  <a:pt x="9515" y="3335"/>
                </a:lnTo>
                <a:lnTo>
                  <a:pt x="9539" y="3359"/>
                </a:lnTo>
                <a:lnTo>
                  <a:pt x="9953" y="3335"/>
                </a:lnTo>
                <a:lnTo>
                  <a:pt x="10342" y="3310"/>
                </a:lnTo>
                <a:lnTo>
                  <a:pt x="10780" y="3310"/>
                </a:lnTo>
                <a:lnTo>
                  <a:pt x="11048" y="3505"/>
                </a:lnTo>
                <a:lnTo>
                  <a:pt x="10756" y="3578"/>
                </a:lnTo>
                <a:lnTo>
                  <a:pt x="10464" y="3675"/>
                </a:lnTo>
                <a:lnTo>
                  <a:pt x="10245" y="3797"/>
                </a:lnTo>
                <a:lnTo>
                  <a:pt x="10099" y="3918"/>
                </a:lnTo>
                <a:lnTo>
                  <a:pt x="10074" y="3943"/>
                </a:lnTo>
                <a:lnTo>
                  <a:pt x="10099" y="3943"/>
                </a:lnTo>
                <a:lnTo>
                  <a:pt x="10391" y="3918"/>
                </a:lnTo>
                <a:lnTo>
                  <a:pt x="10683" y="3870"/>
                </a:lnTo>
                <a:lnTo>
                  <a:pt x="10975" y="3821"/>
                </a:lnTo>
                <a:lnTo>
                  <a:pt x="11291" y="3773"/>
                </a:lnTo>
                <a:lnTo>
                  <a:pt x="11364" y="3773"/>
                </a:lnTo>
                <a:lnTo>
                  <a:pt x="11583" y="3967"/>
                </a:lnTo>
                <a:lnTo>
                  <a:pt x="11778" y="4186"/>
                </a:lnTo>
                <a:lnTo>
                  <a:pt x="11388" y="4210"/>
                </a:lnTo>
                <a:lnTo>
                  <a:pt x="10829" y="4259"/>
                </a:lnTo>
                <a:lnTo>
                  <a:pt x="10561" y="4283"/>
                </a:lnTo>
                <a:lnTo>
                  <a:pt x="10318" y="4381"/>
                </a:lnTo>
                <a:lnTo>
                  <a:pt x="10293" y="4405"/>
                </a:lnTo>
                <a:lnTo>
                  <a:pt x="10293" y="4429"/>
                </a:lnTo>
                <a:lnTo>
                  <a:pt x="10318" y="4454"/>
                </a:lnTo>
                <a:lnTo>
                  <a:pt x="10585" y="4527"/>
                </a:lnTo>
                <a:lnTo>
                  <a:pt x="11705" y="4527"/>
                </a:lnTo>
                <a:lnTo>
                  <a:pt x="11997" y="4502"/>
                </a:lnTo>
                <a:lnTo>
                  <a:pt x="12216" y="4867"/>
                </a:lnTo>
                <a:lnTo>
                  <a:pt x="11851" y="4867"/>
                </a:lnTo>
                <a:lnTo>
                  <a:pt x="11267" y="4892"/>
                </a:lnTo>
                <a:lnTo>
                  <a:pt x="10658" y="4940"/>
                </a:lnTo>
                <a:lnTo>
                  <a:pt x="10634" y="4940"/>
                </a:lnTo>
                <a:lnTo>
                  <a:pt x="10634" y="4965"/>
                </a:lnTo>
                <a:lnTo>
                  <a:pt x="10634" y="4989"/>
                </a:lnTo>
                <a:lnTo>
                  <a:pt x="10658" y="5013"/>
                </a:lnTo>
                <a:lnTo>
                  <a:pt x="10902" y="5086"/>
                </a:lnTo>
                <a:lnTo>
                  <a:pt x="11169" y="5111"/>
                </a:lnTo>
                <a:lnTo>
                  <a:pt x="12021" y="5111"/>
                </a:lnTo>
                <a:lnTo>
                  <a:pt x="12362" y="5135"/>
                </a:lnTo>
                <a:lnTo>
                  <a:pt x="12556" y="5622"/>
                </a:lnTo>
                <a:lnTo>
                  <a:pt x="11461" y="5622"/>
                </a:lnTo>
                <a:lnTo>
                  <a:pt x="11291" y="5646"/>
                </a:lnTo>
                <a:lnTo>
                  <a:pt x="11145" y="5695"/>
                </a:lnTo>
                <a:lnTo>
                  <a:pt x="10999" y="5768"/>
                </a:lnTo>
                <a:lnTo>
                  <a:pt x="10975" y="5792"/>
                </a:lnTo>
                <a:lnTo>
                  <a:pt x="10999" y="5841"/>
                </a:lnTo>
                <a:lnTo>
                  <a:pt x="11267" y="5889"/>
                </a:lnTo>
                <a:lnTo>
                  <a:pt x="11534" y="5889"/>
                </a:lnTo>
                <a:lnTo>
                  <a:pt x="12070" y="5914"/>
                </a:lnTo>
                <a:lnTo>
                  <a:pt x="12654" y="5938"/>
                </a:lnTo>
                <a:lnTo>
                  <a:pt x="12702" y="6060"/>
                </a:lnTo>
                <a:lnTo>
                  <a:pt x="12727" y="6181"/>
                </a:lnTo>
                <a:lnTo>
                  <a:pt x="12386" y="6181"/>
                </a:lnTo>
                <a:lnTo>
                  <a:pt x="11729" y="6254"/>
                </a:lnTo>
                <a:lnTo>
                  <a:pt x="11413" y="6279"/>
                </a:lnTo>
                <a:lnTo>
                  <a:pt x="11121" y="6352"/>
                </a:lnTo>
                <a:lnTo>
                  <a:pt x="11096" y="6352"/>
                </a:lnTo>
                <a:lnTo>
                  <a:pt x="11096" y="6376"/>
                </a:lnTo>
                <a:lnTo>
                  <a:pt x="11096" y="6400"/>
                </a:lnTo>
                <a:lnTo>
                  <a:pt x="11121" y="6425"/>
                </a:lnTo>
                <a:lnTo>
                  <a:pt x="11388" y="6473"/>
                </a:lnTo>
                <a:lnTo>
                  <a:pt x="11656" y="6498"/>
                </a:lnTo>
                <a:lnTo>
                  <a:pt x="12508" y="6498"/>
                </a:lnTo>
                <a:lnTo>
                  <a:pt x="12824" y="6522"/>
                </a:lnTo>
                <a:lnTo>
                  <a:pt x="12873" y="6838"/>
                </a:lnTo>
                <a:lnTo>
                  <a:pt x="12556" y="6838"/>
                </a:lnTo>
                <a:lnTo>
                  <a:pt x="12240" y="6863"/>
                </a:lnTo>
                <a:lnTo>
                  <a:pt x="11753" y="6887"/>
                </a:lnTo>
                <a:lnTo>
                  <a:pt x="11510" y="6911"/>
                </a:lnTo>
                <a:lnTo>
                  <a:pt x="11267" y="6936"/>
                </a:lnTo>
                <a:lnTo>
                  <a:pt x="11242" y="6936"/>
                </a:lnTo>
                <a:lnTo>
                  <a:pt x="11242" y="6960"/>
                </a:lnTo>
                <a:lnTo>
                  <a:pt x="11242" y="7009"/>
                </a:lnTo>
                <a:lnTo>
                  <a:pt x="11267" y="7009"/>
                </a:lnTo>
                <a:lnTo>
                  <a:pt x="11461" y="7082"/>
                </a:lnTo>
                <a:lnTo>
                  <a:pt x="11680" y="7130"/>
                </a:lnTo>
                <a:lnTo>
                  <a:pt x="12727" y="7130"/>
                </a:lnTo>
                <a:lnTo>
                  <a:pt x="12921" y="7106"/>
                </a:lnTo>
                <a:lnTo>
                  <a:pt x="12994" y="7593"/>
                </a:lnTo>
                <a:lnTo>
                  <a:pt x="12994" y="7593"/>
                </a:lnTo>
                <a:lnTo>
                  <a:pt x="12848" y="7568"/>
                </a:lnTo>
                <a:lnTo>
                  <a:pt x="12702" y="7568"/>
                </a:lnTo>
                <a:lnTo>
                  <a:pt x="12435" y="7593"/>
                </a:lnTo>
                <a:lnTo>
                  <a:pt x="11997" y="7593"/>
                </a:lnTo>
                <a:lnTo>
                  <a:pt x="11778" y="7617"/>
                </a:lnTo>
                <a:lnTo>
                  <a:pt x="11559" y="7690"/>
                </a:lnTo>
                <a:lnTo>
                  <a:pt x="11534" y="7690"/>
                </a:lnTo>
                <a:lnTo>
                  <a:pt x="11534" y="7739"/>
                </a:lnTo>
                <a:lnTo>
                  <a:pt x="11534" y="7763"/>
                </a:lnTo>
                <a:lnTo>
                  <a:pt x="11559" y="7787"/>
                </a:lnTo>
                <a:lnTo>
                  <a:pt x="11778" y="7836"/>
                </a:lnTo>
                <a:lnTo>
                  <a:pt x="11997" y="7860"/>
                </a:lnTo>
                <a:lnTo>
                  <a:pt x="12435" y="7860"/>
                </a:lnTo>
                <a:lnTo>
                  <a:pt x="12702" y="7885"/>
                </a:lnTo>
                <a:lnTo>
                  <a:pt x="12848" y="7885"/>
                </a:lnTo>
                <a:lnTo>
                  <a:pt x="12994" y="7860"/>
                </a:lnTo>
                <a:lnTo>
                  <a:pt x="12994" y="7909"/>
                </a:lnTo>
                <a:lnTo>
                  <a:pt x="12994" y="8250"/>
                </a:lnTo>
                <a:lnTo>
                  <a:pt x="12873" y="8201"/>
                </a:lnTo>
                <a:lnTo>
                  <a:pt x="12775" y="8201"/>
                </a:lnTo>
                <a:lnTo>
                  <a:pt x="12532" y="8177"/>
                </a:lnTo>
                <a:lnTo>
                  <a:pt x="12094" y="8177"/>
                </a:lnTo>
                <a:lnTo>
                  <a:pt x="11875" y="8201"/>
                </a:lnTo>
                <a:lnTo>
                  <a:pt x="11656" y="8250"/>
                </a:lnTo>
                <a:lnTo>
                  <a:pt x="11656" y="8274"/>
                </a:lnTo>
                <a:lnTo>
                  <a:pt x="11632" y="8298"/>
                </a:lnTo>
                <a:lnTo>
                  <a:pt x="11656" y="8298"/>
                </a:lnTo>
                <a:lnTo>
                  <a:pt x="11656" y="8323"/>
                </a:lnTo>
                <a:lnTo>
                  <a:pt x="12045" y="8396"/>
                </a:lnTo>
                <a:lnTo>
                  <a:pt x="12410" y="8444"/>
                </a:lnTo>
                <a:lnTo>
                  <a:pt x="12702" y="8469"/>
                </a:lnTo>
                <a:lnTo>
                  <a:pt x="12824" y="8493"/>
                </a:lnTo>
                <a:lnTo>
                  <a:pt x="12970" y="8469"/>
                </a:lnTo>
                <a:lnTo>
                  <a:pt x="12873" y="8858"/>
                </a:lnTo>
                <a:lnTo>
                  <a:pt x="12654" y="8809"/>
                </a:lnTo>
                <a:lnTo>
                  <a:pt x="12483" y="8785"/>
                </a:lnTo>
                <a:lnTo>
                  <a:pt x="12264" y="8736"/>
                </a:lnTo>
                <a:lnTo>
                  <a:pt x="11826" y="8736"/>
                </a:lnTo>
                <a:lnTo>
                  <a:pt x="11607" y="8809"/>
                </a:lnTo>
                <a:lnTo>
                  <a:pt x="11583" y="8834"/>
                </a:lnTo>
                <a:lnTo>
                  <a:pt x="11583" y="8858"/>
                </a:lnTo>
                <a:lnTo>
                  <a:pt x="11583" y="8882"/>
                </a:lnTo>
                <a:lnTo>
                  <a:pt x="11851" y="8882"/>
                </a:lnTo>
                <a:lnTo>
                  <a:pt x="12094" y="8931"/>
                </a:lnTo>
                <a:lnTo>
                  <a:pt x="12556" y="9053"/>
                </a:lnTo>
                <a:lnTo>
                  <a:pt x="12775" y="9126"/>
                </a:lnTo>
                <a:lnTo>
                  <a:pt x="12654" y="9345"/>
                </a:lnTo>
                <a:lnTo>
                  <a:pt x="12508" y="9296"/>
                </a:lnTo>
                <a:lnTo>
                  <a:pt x="12313" y="9272"/>
                </a:lnTo>
                <a:lnTo>
                  <a:pt x="12143" y="9223"/>
                </a:lnTo>
                <a:lnTo>
                  <a:pt x="11972" y="9199"/>
                </a:lnTo>
                <a:lnTo>
                  <a:pt x="11607" y="9199"/>
                </a:lnTo>
                <a:lnTo>
                  <a:pt x="11583" y="9223"/>
                </a:lnTo>
                <a:lnTo>
                  <a:pt x="11583" y="9247"/>
                </a:lnTo>
                <a:lnTo>
                  <a:pt x="11583" y="9272"/>
                </a:lnTo>
                <a:lnTo>
                  <a:pt x="11924" y="9418"/>
                </a:lnTo>
                <a:lnTo>
                  <a:pt x="12240" y="9564"/>
                </a:lnTo>
                <a:lnTo>
                  <a:pt x="12532" y="9637"/>
                </a:lnTo>
                <a:lnTo>
                  <a:pt x="12337" y="9929"/>
                </a:lnTo>
                <a:lnTo>
                  <a:pt x="12337" y="9977"/>
                </a:lnTo>
                <a:lnTo>
                  <a:pt x="12167" y="9904"/>
                </a:lnTo>
                <a:lnTo>
                  <a:pt x="11997" y="9880"/>
                </a:lnTo>
                <a:lnTo>
                  <a:pt x="11802" y="9831"/>
                </a:lnTo>
                <a:lnTo>
                  <a:pt x="11242" y="9831"/>
                </a:lnTo>
                <a:lnTo>
                  <a:pt x="11218" y="9856"/>
                </a:lnTo>
                <a:lnTo>
                  <a:pt x="11218" y="9880"/>
                </a:lnTo>
                <a:lnTo>
                  <a:pt x="11242" y="9880"/>
                </a:lnTo>
                <a:lnTo>
                  <a:pt x="11534" y="10002"/>
                </a:lnTo>
                <a:lnTo>
                  <a:pt x="11851" y="10123"/>
                </a:lnTo>
                <a:lnTo>
                  <a:pt x="12167" y="10245"/>
                </a:lnTo>
                <a:lnTo>
                  <a:pt x="11972" y="10513"/>
                </a:lnTo>
                <a:lnTo>
                  <a:pt x="11826" y="10488"/>
                </a:lnTo>
                <a:lnTo>
                  <a:pt x="11413" y="10391"/>
                </a:lnTo>
                <a:lnTo>
                  <a:pt x="11023" y="10342"/>
                </a:lnTo>
                <a:lnTo>
                  <a:pt x="10975" y="10342"/>
                </a:lnTo>
                <a:lnTo>
                  <a:pt x="10975" y="10367"/>
                </a:lnTo>
                <a:lnTo>
                  <a:pt x="10975" y="10391"/>
                </a:lnTo>
                <a:lnTo>
                  <a:pt x="10999" y="10440"/>
                </a:lnTo>
                <a:lnTo>
                  <a:pt x="11145" y="10537"/>
                </a:lnTo>
                <a:lnTo>
                  <a:pt x="11315" y="10610"/>
                </a:lnTo>
                <a:lnTo>
                  <a:pt x="11632" y="10732"/>
                </a:lnTo>
                <a:lnTo>
                  <a:pt x="11802" y="10780"/>
                </a:lnTo>
                <a:lnTo>
                  <a:pt x="11656" y="10999"/>
                </a:lnTo>
                <a:lnTo>
                  <a:pt x="11510" y="10951"/>
                </a:lnTo>
                <a:lnTo>
                  <a:pt x="11364" y="10926"/>
                </a:lnTo>
                <a:lnTo>
                  <a:pt x="11072" y="10853"/>
                </a:lnTo>
                <a:lnTo>
                  <a:pt x="10950" y="10853"/>
                </a:lnTo>
                <a:lnTo>
                  <a:pt x="10804" y="10902"/>
                </a:lnTo>
                <a:lnTo>
                  <a:pt x="10780" y="10926"/>
                </a:lnTo>
                <a:lnTo>
                  <a:pt x="10756" y="10951"/>
                </a:lnTo>
                <a:lnTo>
                  <a:pt x="10756" y="10999"/>
                </a:lnTo>
                <a:lnTo>
                  <a:pt x="10780" y="11048"/>
                </a:lnTo>
                <a:lnTo>
                  <a:pt x="10902" y="11121"/>
                </a:lnTo>
                <a:lnTo>
                  <a:pt x="11023" y="11170"/>
                </a:lnTo>
                <a:lnTo>
                  <a:pt x="11267" y="11243"/>
                </a:lnTo>
                <a:lnTo>
                  <a:pt x="11461" y="11291"/>
                </a:lnTo>
                <a:lnTo>
                  <a:pt x="11242" y="11583"/>
                </a:lnTo>
                <a:lnTo>
                  <a:pt x="11072" y="11535"/>
                </a:lnTo>
                <a:lnTo>
                  <a:pt x="10877" y="11535"/>
                </a:lnTo>
                <a:lnTo>
                  <a:pt x="10683" y="11583"/>
                </a:lnTo>
                <a:lnTo>
                  <a:pt x="10658" y="11608"/>
                </a:lnTo>
                <a:lnTo>
                  <a:pt x="10683" y="11632"/>
                </a:lnTo>
                <a:lnTo>
                  <a:pt x="10829" y="11681"/>
                </a:lnTo>
                <a:lnTo>
                  <a:pt x="10975" y="11729"/>
                </a:lnTo>
                <a:lnTo>
                  <a:pt x="11096" y="11778"/>
                </a:lnTo>
                <a:lnTo>
                  <a:pt x="10877" y="12143"/>
                </a:lnTo>
                <a:lnTo>
                  <a:pt x="10829" y="12118"/>
                </a:lnTo>
                <a:lnTo>
                  <a:pt x="10658" y="12045"/>
                </a:lnTo>
                <a:lnTo>
                  <a:pt x="10561" y="11997"/>
                </a:lnTo>
                <a:lnTo>
                  <a:pt x="10464" y="11972"/>
                </a:lnTo>
                <a:lnTo>
                  <a:pt x="10439" y="11997"/>
                </a:lnTo>
                <a:lnTo>
                  <a:pt x="10439" y="12045"/>
                </a:lnTo>
                <a:lnTo>
                  <a:pt x="10488" y="12118"/>
                </a:lnTo>
                <a:lnTo>
                  <a:pt x="10585" y="12191"/>
                </a:lnTo>
                <a:lnTo>
                  <a:pt x="10756" y="12313"/>
                </a:lnTo>
                <a:lnTo>
                  <a:pt x="10561" y="12654"/>
                </a:lnTo>
                <a:lnTo>
                  <a:pt x="10415" y="12629"/>
                </a:lnTo>
                <a:lnTo>
                  <a:pt x="10172" y="12629"/>
                </a:lnTo>
                <a:lnTo>
                  <a:pt x="10026" y="12654"/>
                </a:lnTo>
                <a:lnTo>
                  <a:pt x="10026" y="12678"/>
                </a:lnTo>
                <a:lnTo>
                  <a:pt x="10026" y="12702"/>
                </a:lnTo>
                <a:lnTo>
                  <a:pt x="10245" y="12800"/>
                </a:lnTo>
                <a:lnTo>
                  <a:pt x="10439" y="12897"/>
                </a:lnTo>
                <a:lnTo>
                  <a:pt x="10196" y="13384"/>
                </a:lnTo>
                <a:lnTo>
                  <a:pt x="9880" y="13384"/>
                </a:lnTo>
                <a:lnTo>
                  <a:pt x="9904" y="13432"/>
                </a:lnTo>
                <a:lnTo>
                  <a:pt x="10147" y="13505"/>
                </a:lnTo>
                <a:lnTo>
                  <a:pt x="10074" y="13700"/>
                </a:lnTo>
                <a:lnTo>
                  <a:pt x="10026" y="13895"/>
                </a:lnTo>
                <a:lnTo>
                  <a:pt x="9953" y="14284"/>
                </a:lnTo>
                <a:lnTo>
                  <a:pt x="9880" y="14673"/>
                </a:lnTo>
                <a:lnTo>
                  <a:pt x="9807" y="15087"/>
                </a:lnTo>
                <a:lnTo>
                  <a:pt x="9101" y="15111"/>
                </a:lnTo>
                <a:lnTo>
                  <a:pt x="9247" y="14673"/>
                </a:lnTo>
                <a:lnTo>
                  <a:pt x="9344" y="14235"/>
                </a:lnTo>
                <a:lnTo>
                  <a:pt x="9539" y="13359"/>
                </a:lnTo>
                <a:lnTo>
                  <a:pt x="9734" y="12459"/>
                </a:lnTo>
                <a:lnTo>
                  <a:pt x="9855" y="12021"/>
                </a:lnTo>
                <a:lnTo>
                  <a:pt x="9977" y="11583"/>
                </a:lnTo>
                <a:lnTo>
                  <a:pt x="10269" y="10659"/>
                </a:lnTo>
                <a:lnTo>
                  <a:pt x="10537" y="9734"/>
                </a:lnTo>
                <a:lnTo>
                  <a:pt x="10658" y="9320"/>
                </a:lnTo>
                <a:lnTo>
                  <a:pt x="10756" y="8858"/>
                </a:lnTo>
                <a:lnTo>
                  <a:pt x="10780" y="8639"/>
                </a:lnTo>
                <a:lnTo>
                  <a:pt x="10780" y="8396"/>
                </a:lnTo>
                <a:lnTo>
                  <a:pt x="10756" y="8177"/>
                </a:lnTo>
                <a:lnTo>
                  <a:pt x="10707" y="7958"/>
                </a:lnTo>
                <a:lnTo>
                  <a:pt x="10683" y="7933"/>
                </a:lnTo>
                <a:lnTo>
                  <a:pt x="10634" y="7933"/>
                </a:lnTo>
                <a:lnTo>
                  <a:pt x="10610" y="7958"/>
                </a:lnTo>
                <a:lnTo>
                  <a:pt x="10537" y="8177"/>
                </a:lnTo>
                <a:lnTo>
                  <a:pt x="10464" y="8420"/>
                </a:lnTo>
                <a:lnTo>
                  <a:pt x="10366" y="8882"/>
                </a:lnTo>
                <a:lnTo>
                  <a:pt x="10293" y="9369"/>
                </a:lnTo>
                <a:lnTo>
                  <a:pt x="10172" y="9831"/>
                </a:lnTo>
                <a:lnTo>
                  <a:pt x="9904" y="10756"/>
                </a:lnTo>
                <a:lnTo>
                  <a:pt x="9588" y="11656"/>
                </a:lnTo>
                <a:lnTo>
                  <a:pt x="9466" y="12094"/>
                </a:lnTo>
                <a:lnTo>
                  <a:pt x="9369" y="12532"/>
                </a:lnTo>
                <a:lnTo>
                  <a:pt x="9174" y="13384"/>
                </a:lnTo>
                <a:lnTo>
                  <a:pt x="8979" y="14260"/>
                </a:lnTo>
                <a:lnTo>
                  <a:pt x="8858" y="14698"/>
                </a:lnTo>
                <a:lnTo>
                  <a:pt x="8736" y="15111"/>
                </a:lnTo>
                <a:lnTo>
                  <a:pt x="8128" y="15136"/>
                </a:lnTo>
                <a:lnTo>
                  <a:pt x="7519" y="15087"/>
                </a:lnTo>
                <a:lnTo>
                  <a:pt x="7179" y="15063"/>
                </a:lnTo>
                <a:lnTo>
                  <a:pt x="7154" y="15038"/>
                </a:lnTo>
                <a:lnTo>
                  <a:pt x="7081" y="14698"/>
                </a:lnTo>
                <a:lnTo>
                  <a:pt x="7033" y="14357"/>
                </a:lnTo>
                <a:lnTo>
                  <a:pt x="6935" y="13651"/>
                </a:lnTo>
                <a:lnTo>
                  <a:pt x="6765" y="12605"/>
                </a:lnTo>
                <a:lnTo>
                  <a:pt x="6570" y="11583"/>
                </a:lnTo>
                <a:lnTo>
                  <a:pt x="6230" y="9880"/>
                </a:lnTo>
                <a:lnTo>
                  <a:pt x="6060" y="9028"/>
                </a:lnTo>
                <a:lnTo>
                  <a:pt x="5841" y="8177"/>
                </a:lnTo>
                <a:lnTo>
                  <a:pt x="5816" y="8152"/>
                </a:lnTo>
                <a:lnTo>
                  <a:pt x="5768" y="8128"/>
                </a:lnTo>
                <a:lnTo>
                  <a:pt x="5743" y="8128"/>
                </a:lnTo>
                <a:lnTo>
                  <a:pt x="5695" y="8152"/>
                </a:lnTo>
                <a:lnTo>
                  <a:pt x="5646" y="8298"/>
                </a:lnTo>
                <a:lnTo>
                  <a:pt x="5646" y="8420"/>
                </a:lnTo>
                <a:lnTo>
                  <a:pt x="5646" y="8542"/>
                </a:lnTo>
                <a:lnTo>
                  <a:pt x="5646" y="8663"/>
                </a:lnTo>
                <a:lnTo>
                  <a:pt x="5719" y="8931"/>
                </a:lnTo>
                <a:lnTo>
                  <a:pt x="5768" y="9199"/>
                </a:lnTo>
                <a:lnTo>
                  <a:pt x="5865" y="9734"/>
                </a:lnTo>
                <a:lnTo>
                  <a:pt x="5962" y="10245"/>
                </a:lnTo>
                <a:lnTo>
                  <a:pt x="6035" y="10780"/>
                </a:lnTo>
                <a:lnTo>
                  <a:pt x="6133" y="11316"/>
                </a:lnTo>
                <a:lnTo>
                  <a:pt x="6327" y="12337"/>
                </a:lnTo>
                <a:lnTo>
                  <a:pt x="6522" y="13384"/>
                </a:lnTo>
                <a:lnTo>
                  <a:pt x="6570" y="13773"/>
                </a:lnTo>
                <a:lnTo>
                  <a:pt x="6619" y="14211"/>
                </a:lnTo>
                <a:lnTo>
                  <a:pt x="6668" y="14625"/>
                </a:lnTo>
                <a:lnTo>
                  <a:pt x="6716" y="14819"/>
                </a:lnTo>
                <a:lnTo>
                  <a:pt x="6765" y="15014"/>
                </a:lnTo>
                <a:lnTo>
                  <a:pt x="6497" y="15038"/>
                </a:lnTo>
                <a:lnTo>
                  <a:pt x="6473" y="14625"/>
                </a:lnTo>
                <a:lnTo>
                  <a:pt x="6400" y="14235"/>
                </a:lnTo>
                <a:lnTo>
                  <a:pt x="6279" y="13846"/>
                </a:lnTo>
                <a:lnTo>
                  <a:pt x="6133" y="13481"/>
                </a:lnTo>
                <a:lnTo>
                  <a:pt x="5938" y="13116"/>
                </a:lnTo>
                <a:lnTo>
                  <a:pt x="5743" y="12775"/>
                </a:lnTo>
                <a:lnTo>
                  <a:pt x="5281" y="12070"/>
                </a:lnTo>
                <a:lnTo>
                  <a:pt x="4746" y="11267"/>
                </a:lnTo>
                <a:lnTo>
                  <a:pt x="4210" y="10415"/>
                </a:lnTo>
                <a:lnTo>
                  <a:pt x="3967" y="9977"/>
                </a:lnTo>
                <a:lnTo>
                  <a:pt x="3724" y="9539"/>
                </a:lnTo>
                <a:lnTo>
                  <a:pt x="3529" y="9077"/>
                </a:lnTo>
                <a:lnTo>
                  <a:pt x="3359" y="8615"/>
                </a:lnTo>
                <a:lnTo>
                  <a:pt x="3286" y="8396"/>
                </a:lnTo>
                <a:lnTo>
                  <a:pt x="3261" y="8152"/>
                </a:lnTo>
                <a:lnTo>
                  <a:pt x="3237" y="7909"/>
                </a:lnTo>
                <a:lnTo>
                  <a:pt x="3237" y="7666"/>
                </a:lnTo>
                <a:lnTo>
                  <a:pt x="3261" y="7155"/>
                </a:lnTo>
                <a:lnTo>
                  <a:pt x="3310" y="6668"/>
                </a:lnTo>
                <a:lnTo>
                  <a:pt x="3334" y="6376"/>
                </a:lnTo>
                <a:lnTo>
                  <a:pt x="3407" y="6108"/>
                </a:lnTo>
                <a:lnTo>
                  <a:pt x="3480" y="5841"/>
                </a:lnTo>
                <a:lnTo>
                  <a:pt x="3578" y="5597"/>
                </a:lnTo>
                <a:lnTo>
                  <a:pt x="3699" y="5354"/>
                </a:lnTo>
                <a:lnTo>
                  <a:pt x="3845" y="5111"/>
                </a:lnTo>
                <a:lnTo>
                  <a:pt x="4016" y="4892"/>
                </a:lnTo>
                <a:lnTo>
                  <a:pt x="4186" y="4673"/>
                </a:lnTo>
                <a:lnTo>
                  <a:pt x="4648" y="4162"/>
                </a:lnTo>
                <a:lnTo>
                  <a:pt x="5062" y="3748"/>
                </a:lnTo>
                <a:lnTo>
                  <a:pt x="5403" y="3432"/>
                </a:lnTo>
                <a:lnTo>
                  <a:pt x="5743" y="3189"/>
                </a:lnTo>
                <a:lnTo>
                  <a:pt x="6060" y="3018"/>
                </a:lnTo>
                <a:lnTo>
                  <a:pt x="6352" y="2872"/>
                </a:lnTo>
                <a:lnTo>
                  <a:pt x="6668" y="2775"/>
                </a:lnTo>
                <a:lnTo>
                  <a:pt x="6984" y="2702"/>
                </a:lnTo>
                <a:lnTo>
                  <a:pt x="7276" y="2653"/>
                </a:lnTo>
                <a:lnTo>
                  <a:pt x="7568" y="2629"/>
                </a:lnTo>
                <a:lnTo>
                  <a:pt x="7860" y="2605"/>
                </a:lnTo>
                <a:close/>
                <a:moveTo>
                  <a:pt x="6716" y="15525"/>
                </a:moveTo>
                <a:lnTo>
                  <a:pt x="6619" y="15720"/>
                </a:lnTo>
                <a:lnTo>
                  <a:pt x="6352" y="16158"/>
                </a:lnTo>
                <a:lnTo>
                  <a:pt x="6279" y="16109"/>
                </a:lnTo>
                <a:lnTo>
                  <a:pt x="6230" y="16060"/>
                </a:lnTo>
                <a:lnTo>
                  <a:pt x="6206" y="15963"/>
                </a:lnTo>
                <a:lnTo>
                  <a:pt x="6206" y="15866"/>
                </a:lnTo>
                <a:lnTo>
                  <a:pt x="6206" y="15768"/>
                </a:lnTo>
                <a:lnTo>
                  <a:pt x="6230" y="15695"/>
                </a:lnTo>
                <a:lnTo>
                  <a:pt x="6279" y="15598"/>
                </a:lnTo>
                <a:lnTo>
                  <a:pt x="6327" y="15549"/>
                </a:lnTo>
                <a:lnTo>
                  <a:pt x="6595" y="15525"/>
                </a:lnTo>
                <a:close/>
                <a:moveTo>
                  <a:pt x="6887" y="15525"/>
                </a:moveTo>
                <a:lnTo>
                  <a:pt x="7276" y="15549"/>
                </a:lnTo>
                <a:lnTo>
                  <a:pt x="7641" y="15598"/>
                </a:lnTo>
                <a:lnTo>
                  <a:pt x="8225" y="15647"/>
                </a:lnTo>
                <a:lnTo>
                  <a:pt x="8809" y="15671"/>
                </a:lnTo>
                <a:lnTo>
                  <a:pt x="8541" y="15963"/>
                </a:lnTo>
                <a:lnTo>
                  <a:pt x="8298" y="16255"/>
                </a:lnTo>
                <a:lnTo>
                  <a:pt x="7909" y="16231"/>
                </a:lnTo>
                <a:lnTo>
                  <a:pt x="8249" y="15744"/>
                </a:lnTo>
                <a:lnTo>
                  <a:pt x="8249" y="15720"/>
                </a:lnTo>
                <a:lnTo>
                  <a:pt x="8225" y="15695"/>
                </a:lnTo>
                <a:lnTo>
                  <a:pt x="8201" y="15671"/>
                </a:lnTo>
                <a:lnTo>
                  <a:pt x="8176" y="15695"/>
                </a:lnTo>
                <a:lnTo>
                  <a:pt x="7690" y="16231"/>
                </a:lnTo>
                <a:lnTo>
                  <a:pt x="7179" y="16182"/>
                </a:lnTo>
                <a:lnTo>
                  <a:pt x="7325" y="15939"/>
                </a:lnTo>
                <a:lnTo>
                  <a:pt x="7471" y="15671"/>
                </a:lnTo>
                <a:lnTo>
                  <a:pt x="7471" y="15647"/>
                </a:lnTo>
                <a:lnTo>
                  <a:pt x="7446" y="15622"/>
                </a:lnTo>
                <a:lnTo>
                  <a:pt x="7422" y="15647"/>
                </a:lnTo>
                <a:lnTo>
                  <a:pt x="7203" y="15890"/>
                </a:lnTo>
                <a:lnTo>
                  <a:pt x="6935" y="16182"/>
                </a:lnTo>
                <a:lnTo>
                  <a:pt x="6741" y="16206"/>
                </a:lnTo>
                <a:lnTo>
                  <a:pt x="6570" y="16255"/>
                </a:lnTo>
                <a:lnTo>
                  <a:pt x="6668" y="16060"/>
                </a:lnTo>
                <a:lnTo>
                  <a:pt x="6814" y="15817"/>
                </a:lnTo>
                <a:lnTo>
                  <a:pt x="6862" y="15671"/>
                </a:lnTo>
                <a:lnTo>
                  <a:pt x="6887" y="15525"/>
                </a:lnTo>
                <a:close/>
                <a:moveTo>
                  <a:pt x="9661" y="15622"/>
                </a:moveTo>
                <a:lnTo>
                  <a:pt x="9734" y="15671"/>
                </a:lnTo>
                <a:lnTo>
                  <a:pt x="9807" y="15695"/>
                </a:lnTo>
                <a:lnTo>
                  <a:pt x="9953" y="15695"/>
                </a:lnTo>
                <a:lnTo>
                  <a:pt x="9782" y="15793"/>
                </a:lnTo>
                <a:lnTo>
                  <a:pt x="9661" y="15939"/>
                </a:lnTo>
                <a:lnTo>
                  <a:pt x="9539" y="16085"/>
                </a:lnTo>
                <a:lnTo>
                  <a:pt x="9417" y="16279"/>
                </a:lnTo>
                <a:lnTo>
                  <a:pt x="9271" y="16279"/>
                </a:lnTo>
                <a:lnTo>
                  <a:pt x="9612" y="15817"/>
                </a:lnTo>
                <a:lnTo>
                  <a:pt x="9612" y="15793"/>
                </a:lnTo>
                <a:lnTo>
                  <a:pt x="9612" y="15768"/>
                </a:lnTo>
                <a:lnTo>
                  <a:pt x="9563" y="15768"/>
                </a:lnTo>
                <a:lnTo>
                  <a:pt x="9320" y="16012"/>
                </a:lnTo>
                <a:lnTo>
                  <a:pt x="9077" y="16255"/>
                </a:lnTo>
                <a:lnTo>
                  <a:pt x="8517" y="16255"/>
                </a:lnTo>
                <a:lnTo>
                  <a:pt x="8882" y="15720"/>
                </a:lnTo>
                <a:lnTo>
                  <a:pt x="8906" y="15695"/>
                </a:lnTo>
                <a:lnTo>
                  <a:pt x="8882" y="15671"/>
                </a:lnTo>
                <a:lnTo>
                  <a:pt x="9271" y="15671"/>
                </a:lnTo>
                <a:lnTo>
                  <a:pt x="9661" y="15622"/>
                </a:lnTo>
                <a:close/>
                <a:moveTo>
                  <a:pt x="10074" y="15768"/>
                </a:moveTo>
                <a:lnTo>
                  <a:pt x="10074" y="15841"/>
                </a:lnTo>
                <a:lnTo>
                  <a:pt x="10099" y="15939"/>
                </a:lnTo>
                <a:lnTo>
                  <a:pt x="10074" y="16060"/>
                </a:lnTo>
                <a:lnTo>
                  <a:pt x="10050" y="16182"/>
                </a:lnTo>
                <a:lnTo>
                  <a:pt x="9977" y="16304"/>
                </a:lnTo>
                <a:lnTo>
                  <a:pt x="9758" y="16279"/>
                </a:lnTo>
                <a:lnTo>
                  <a:pt x="9880" y="16012"/>
                </a:lnTo>
                <a:lnTo>
                  <a:pt x="9977" y="15890"/>
                </a:lnTo>
                <a:lnTo>
                  <a:pt x="10074" y="15768"/>
                </a:lnTo>
                <a:close/>
                <a:moveTo>
                  <a:pt x="6522" y="16571"/>
                </a:moveTo>
                <a:lnTo>
                  <a:pt x="6595" y="16620"/>
                </a:lnTo>
                <a:lnTo>
                  <a:pt x="6424" y="16888"/>
                </a:lnTo>
                <a:lnTo>
                  <a:pt x="6376" y="17034"/>
                </a:lnTo>
                <a:lnTo>
                  <a:pt x="6327" y="17180"/>
                </a:lnTo>
                <a:lnTo>
                  <a:pt x="6254" y="17082"/>
                </a:lnTo>
                <a:lnTo>
                  <a:pt x="6230" y="16985"/>
                </a:lnTo>
                <a:lnTo>
                  <a:pt x="6206" y="16912"/>
                </a:lnTo>
                <a:lnTo>
                  <a:pt x="6230" y="16815"/>
                </a:lnTo>
                <a:lnTo>
                  <a:pt x="6254" y="16839"/>
                </a:lnTo>
                <a:lnTo>
                  <a:pt x="6303" y="16839"/>
                </a:lnTo>
                <a:lnTo>
                  <a:pt x="6352" y="16815"/>
                </a:lnTo>
                <a:lnTo>
                  <a:pt x="6376" y="16766"/>
                </a:lnTo>
                <a:lnTo>
                  <a:pt x="6424" y="16596"/>
                </a:lnTo>
                <a:lnTo>
                  <a:pt x="6449" y="16596"/>
                </a:lnTo>
                <a:lnTo>
                  <a:pt x="6522" y="16571"/>
                </a:lnTo>
                <a:close/>
                <a:moveTo>
                  <a:pt x="7884" y="16693"/>
                </a:moveTo>
                <a:lnTo>
                  <a:pt x="7957" y="16717"/>
                </a:lnTo>
                <a:lnTo>
                  <a:pt x="7787" y="16985"/>
                </a:lnTo>
                <a:lnTo>
                  <a:pt x="7617" y="17253"/>
                </a:lnTo>
                <a:lnTo>
                  <a:pt x="7592" y="17326"/>
                </a:lnTo>
                <a:lnTo>
                  <a:pt x="7300" y="17326"/>
                </a:lnTo>
                <a:lnTo>
                  <a:pt x="7398" y="17107"/>
                </a:lnTo>
                <a:lnTo>
                  <a:pt x="7519" y="16888"/>
                </a:lnTo>
                <a:lnTo>
                  <a:pt x="7617" y="16717"/>
                </a:lnTo>
                <a:lnTo>
                  <a:pt x="7884" y="16693"/>
                </a:lnTo>
                <a:close/>
                <a:moveTo>
                  <a:pt x="8225" y="16717"/>
                </a:moveTo>
                <a:lnTo>
                  <a:pt x="8736" y="16742"/>
                </a:lnTo>
                <a:lnTo>
                  <a:pt x="8541" y="17034"/>
                </a:lnTo>
                <a:lnTo>
                  <a:pt x="8371" y="17326"/>
                </a:lnTo>
                <a:lnTo>
                  <a:pt x="7909" y="17326"/>
                </a:lnTo>
                <a:lnTo>
                  <a:pt x="7933" y="17277"/>
                </a:lnTo>
                <a:lnTo>
                  <a:pt x="8225" y="16717"/>
                </a:lnTo>
                <a:close/>
                <a:moveTo>
                  <a:pt x="9223" y="16742"/>
                </a:moveTo>
                <a:lnTo>
                  <a:pt x="8979" y="17350"/>
                </a:lnTo>
                <a:lnTo>
                  <a:pt x="8663" y="17350"/>
                </a:lnTo>
                <a:lnTo>
                  <a:pt x="8979" y="16742"/>
                </a:lnTo>
                <a:close/>
                <a:moveTo>
                  <a:pt x="9928" y="16742"/>
                </a:moveTo>
                <a:lnTo>
                  <a:pt x="9661" y="17253"/>
                </a:lnTo>
                <a:lnTo>
                  <a:pt x="9612" y="17350"/>
                </a:lnTo>
                <a:lnTo>
                  <a:pt x="9320" y="17350"/>
                </a:lnTo>
                <a:lnTo>
                  <a:pt x="9563" y="16742"/>
                </a:lnTo>
                <a:close/>
                <a:moveTo>
                  <a:pt x="10147" y="16839"/>
                </a:moveTo>
                <a:lnTo>
                  <a:pt x="10220" y="16961"/>
                </a:lnTo>
                <a:lnTo>
                  <a:pt x="10245" y="17107"/>
                </a:lnTo>
                <a:lnTo>
                  <a:pt x="10220" y="17228"/>
                </a:lnTo>
                <a:lnTo>
                  <a:pt x="10147" y="17350"/>
                </a:lnTo>
                <a:lnTo>
                  <a:pt x="9928" y="17350"/>
                </a:lnTo>
                <a:lnTo>
                  <a:pt x="9953" y="17277"/>
                </a:lnTo>
                <a:lnTo>
                  <a:pt x="10050" y="17082"/>
                </a:lnTo>
                <a:lnTo>
                  <a:pt x="10147" y="16839"/>
                </a:lnTo>
                <a:close/>
                <a:moveTo>
                  <a:pt x="6862" y="16693"/>
                </a:moveTo>
                <a:lnTo>
                  <a:pt x="7081" y="16717"/>
                </a:lnTo>
                <a:lnTo>
                  <a:pt x="7300" y="16717"/>
                </a:lnTo>
                <a:lnTo>
                  <a:pt x="7106" y="17009"/>
                </a:lnTo>
                <a:lnTo>
                  <a:pt x="6935" y="17326"/>
                </a:lnTo>
                <a:lnTo>
                  <a:pt x="6741" y="17350"/>
                </a:lnTo>
                <a:lnTo>
                  <a:pt x="6570" y="17399"/>
                </a:lnTo>
                <a:lnTo>
                  <a:pt x="6619" y="17204"/>
                </a:lnTo>
                <a:lnTo>
                  <a:pt x="6692" y="17034"/>
                </a:lnTo>
                <a:lnTo>
                  <a:pt x="6862" y="16693"/>
                </a:lnTo>
                <a:close/>
                <a:moveTo>
                  <a:pt x="6473" y="17618"/>
                </a:moveTo>
                <a:lnTo>
                  <a:pt x="6643" y="17691"/>
                </a:lnTo>
                <a:lnTo>
                  <a:pt x="6814" y="17715"/>
                </a:lnTo>
                <a:lnTo>
                  <a:pt x="6789" y="17910"/>
                </a:lnTo>
                <a:lnTo>
                  <a:pt x="6765" y="18080"/>
                </a:lnTo>
                <a:lnTo>
                  <a:pt x="6643" y="17983"/>
                </a:lnTo>
                <a:lnTo>
                  <a:pt x="6546" y="17861"/>
                </a:lnTo>
                <a:lnTo>
                  <a:pt x="6352" y="17642"/>
                </a:lnTo>
                <a:lnTo>
                  <a:pt x="6376" y="17618"/>
                </a:lnTo>
                <a:lnTo>
                  <a:pt x="6424" y="17642"/>
                </a:lnTo>
                <a:lnTo>
                  <a:pt x="6473" y="17618"/>
                </a:lnTo>
                <a:close/>
                <a:moveTo>
                  <a:pt x="7398" y="17739"/>
                </a:moveTo>
                <a:lnTo>
                  <a:pt x="7300" y="18031"/>
                </a:lnTo>
                <a:lnTo>
                  <a:pt x="7252" y="18177"/>
                </a:lnTo>
                <a:lnTo>
                  <a:pt x="7252" y="18299"/>
                </a:lnTo>
                <a:lnTo>
                  <a:pt x="7008" y="18202"/>
                </a:lnTo>
                <a:lnTo>
                  <a:pt x="7154" y="17739"/>
                </a:lnTo>
                <a:close/>
                <a:moveTo>
                  <a:pt x="8833" y="17715"/>
                </a:moveTo>
                <a:lnTo>
                  <a:pt x="8785" y="17837"/>
                </a:lnTo>
                <a:lnTo>
                  <a:pt x="8736" y="17983"/>
                </a:lnTo>
                <a:lnTo>
                  <a:pt x="8712" y="18104"/>
                </a:lnTo>
                <a:lnTo>
                  <a:pt x="8736" y="18153"/>
                </a:lnTo>
                <a:lnTo>
                  <a:pt x="8736" y="18202"/>
                </a:lnTo>
                <a:lnTo>
                  <a:pt x="8809" y="18250"/>
                </a:lnTo>
                <a:lnTo>
                  <a:pt x="8882" y="18250"/>
                </a:lnTo>
                <a:lnTo>
                  <a:pt x="8931" y="18226"/>
                </a:lnTo>
                <a:lnTo>
                  <a:pt x="9004" y="18153"/>
                </a:lnTo>
                <a:lnTo>
                  <a:pt x="9125" y="17958"/>
                </a:lnTo>
                <a:lnTo>
                  <a:pt x="9198" y="17739"/>
                </a:lnTo>
                <a:lnTo>
                  <a:pt x="9393" y="17739"/>
                </a:lnTo>
                <a:lnTo>
                  <a:pt x="9369" y="17861"/>
                </a:lnTo>
                <a:lnTo>
                  <a:pt x="9369" y="18007"/>
                </a:lnTo>
                <a:lnTo>
                  <a:pt x="9125" y="18153"/>
                </a:lnTo>
                <a:lnTo>
                  <a:pt x="8833" y="18275"/>
                </a:lnTo>
                <a:lnTo>
                  <a:pt x="8566" y="18372"/>
                </a:lnTo>
                <a:lnTo>
                  <a:pt x="8249" y="18421"/>
                </a:lnTo>
                <a:lnTo>
                  <a:pt x="8274" y="18275"/>
                </a:lnTo>
                <a:lnTo>
                  <a:pt x="8371" y="17983"/>
                </a:lnTo>
                <a:lnTo>
                  <a:pt x="8468" y="17715"/>
                </a:lnTo>
                <a:close/>
                <a:moveTo>
                  <a:pt x="8176" y="17715"/>
                </a:moveTo>
                <a:lnTo>
                  <a:pt x="8030" y="18056"/>
                </a:lnTo>
                <a:lnTo>
                  <a:pt x="7957" y="18250"/>
                </a:lnTo>
                <a:lnTo>
                  <a:pt x="7933" y="18445"/>
                </a:lnTo>
                <a:lnTo>
                  <a:pt x="7738" y="18421"/>
                </a:lnTo>
                <a:lnTo>
                  <a:pt x="7568" y="18396"/>
                </a:lnTo>
                <a:lnTo>
                  <a:pt x="7568" y="18226"/>
                </a:lnTo>
                <a:lnTo>
                  <a:pt x="7641" y="17983"/>
                </a:lnTo>
                <a:lnTo>
                  <a:pt x="7738" y="17715"/>
                </a:lnTo>
                <a:close/>
                <a:moveTo>
                  <a:pt x="8128" y="2094"/>
                </a:moveTo>
                <a:lnTo>
                  <a:pt x="7714" y="2142"/>
                </a:lnTo>
                <a:lnTo>
                  <a:pt x="7325" y="2191"/>
                </a:lnTo>
                <a:lnTo>
                  <a:pt x="6935" y="2264"/>
                </a:lnTo>
                <a:lnTo>
                  <a:pt x="6546" y="2386"/>
                </a:lnTo>
                <a:lnTo>
                  <a:pt x="6181" y="2507"/>
                </a:lnTo>
                <a:lnTo>
                  <a:pt x="5841" y="2653"/>
                </a:lnTo>
                <a:lnTo>
                  <a:pt x="5500" y="2824"/>
                </a:lnTo>
                <a:lnTo>
                  <a:pt x="5184" y="3018"/>
                </a:lnTo>
                <a:lnTo>
                  <a:pt x="4892" y="3237"/>
                </a:lnTo>
                <a:lnTo>
                  <a:pt x="4551" y="3554"/>
                </a:lnTo>
                <a:lnTo>
                  <a:pt x="4210" y="3918"/>
                </a:lnTo>
                <a:lnTo>
                  <a:pt x="3918" y="4332"/>
                </a:lnTo>
                <a:lnTo>
                  <a:pt x="3626" y="4746"/>
                </a:lnTo>
                <a:lnTo>
                  <a:pt x="3383" y="5159"/>
                </a:lnTo>
                <a:lnTo>
                  <a:pt x="3164" y="5549"/>
                </a:lnTo>
                <a:lnTo>
                  <a:pt x="3018" y="5889"/>
                </a:lnTo>
                <a:lnTo>
                  <a:pt x="2921" y="6157"/>
                </a:lnTo>
                <a:lnTo>
                  <a:pt x="2823" y="6595"/>
                </a:lnTo>
                <a:lnTo>
                  <a:pt x="2775" y="7057"/>
                </a:lnTo>
                <a:lnTo>
                  <a:pt x="2750" y="7495"/>
                </a:lnTo>
                <a:lnTo>
                  <a:pt x="2775" y="7958"/>
                </a:lnTo>
                <a:lnTo>
                  <a:pt x="2823" y="8396"/>
                </a:lnTo>
                <a:lnTo>
                  <a:pt x="2921" y="8834"/>
                </a:lnTo>
                <a:lnTo>
                  <a:pt x="3067" y="9272"/>
                </a:lnTo>
                <a:lnTo>
                  <a:pt x="3237" y="9685"/>
                </a:lnTo>
                <a:lnTo>
                  <a:pt x="3602" y="10367"/>
                </a:lnTo>
                <a:lnTo>
                  <a:pt x="3991" y="11024"/>
                </a:lnTo>
                <a:lnTo>
                  <a:pt x="4843" y="12337"/>
                </a:lnTo>
                <a:lnTo>
                  <a:pt x="5281" y="13019"/>
                </a:lnTo>
                <a:lnTo>
                  <a:pt x="5476" y="13384"/>
                </a:lnTo>
                <a:lnTo>
                  <a:pt x="5646" y="13724"/>
                </a:lnTo>
                <a:lnTo>
                  <a:pt x="5792" y="14089"/>
                </a:lnTo>
                <a:lnTo>
                  <a:pt x="5914" y="14454"/>
                </a:lnTo>
                <a:lnTo>
                  <a:pt x="5987" y="14844"/>
                </a:lnTo>
                <a:lnTo>
                  <a:pt x="5987" y="15282"/>
                </a:lnTo>
                <a:lnTo>
                  <a:pt x="5962" y="15379"/>
                </a:lnTo>
                <a:lnTo>
                  <a:pt x="5962" y="15428"/>
                </a:lnTo>
                <a:lnTo>
                  <a:pt x="5889" y="15525"/>
                </a:lnTo>
                <a:lnTo>
                  <a:pt x="5841" y="15647"/>
                </a:lnTo>
                <a:lnTo>
                  <a:pt x="5816" y="15768"/>
                </a:lnTo>
                <a:lnTo>
                  <a:pt x="5792" y="15914"/>
                </a:lnTo>
                <a:lnTo>
                  <a:pt x="5816" y="16036"/>
                </a:lnTo>
                <a:lnTo>
                  <a:pt x="5841" y="16158"/>
                </a:lnTo>
                <a:lnTo>
                  <a:pt x="5889" y="16279"/>
                </a:lnTo>
                <a:lnTo>
                  <a:pt x="5962" y="16377"/>
                </a:lnTo>
                <a:lnTo>
                  <a:pt x="5865" y="16474"/>
                </a:lnTo>
                <a:lnTo>
                  <a:pt x="5792" y="16620"/>
                </a:lnTo>
                <a:lnTo>
                  <a:pt x="5768" y="16766"/>
                </a:lnTo>
                <a:lnTo>
                  <a:pt x="5768" y="16912"/>
                </a:lnTo>
                <a:lnTo>
                  <a:pt x="5768" y="17058"/>
                </a:lnTo>
                <a:lnTo>
                  <a:pt x="5816" y="17204"/>
                </a:lnTo>
                <a:lnTo>
                  <a:pt x="5889" y="17350"/>
                </a:lnTo>
                <a:lnTo>
                  <a:pt x="5987" y="17472"/>
                </a:lnTo>
                <a:lnTo>
                  <a:pt x="5962" y="17496"/>
                </a:lnTo>
                <a:lnTo>
                  <a:pt x="5914" y="17618"/>
                </a:lnTo>
                <a:lnTo>
                  <a:pt x="5914" y="17715"/>
                </a:lnTo>
                <a:lnTo>
                  <a:pt x="5938" y="17837"/>
                </a:lnTo>
                <a:lnTo>
                  <a:pt x="5987" y="17934"/>
                </a:lnTo>
                <a:lnTo>
                  <a:pt x="6133" y="18129"/>
                </a:lnTo>
                <a:lnTo>
                  <a:pt x="6303" y="18299"/>
                </a:lnTo>
                <a:lnTo>
                  <a:pt x="6424" y="18421"/>
                </a:lnTo>
                <a:lnTo>
                  <a:pt x="6570" y="18518"/>
                </a:lnTo>
                <a:lnTo>
                  <a:pt x="6862" y="18688"/>
                </a:lnTo>
                <a:lnTo>
                  <a:pt x="7179" y="18810"/>
                </a:lnTo>
                <a:lnTo>
                  <a:pt x="7495" y="18859"/>
                </a:lnTo>
                <a:lnTo>
                  <a:pt x="7738" y="18883"/>
                </a:lnTo>
                <a:lnTo>
                  <a:pt x="7982" y="18883"/>
                </a:lnTo>
                <a:lnTo>
                  <a:pt x="8030" y="18956"/>
                </a:lnTo>
                <a:lnTo>
                  <a:pt x="8079" y="18980"/>
                </a:lnTo>
                <a:lnTo>
                  <a:pt x="8128" y="18980"/>
                </a:lnTo>
                <a:lnTo>
                  <a:pt x="8176" y="18956"/>
                </a:lnTo>
                <a:lnTo>
                  <a:pt x="8201" y="18907"/>
                </a:lnTo>
                <a:lnTo>
                  <a:pt x="8201" y="18883"/>
                </a:lnTo>
                <a:lnTo>
                  <a:pt x="8493" y="18834"/>
                </a:lnTo>
                <a:lnTo>
                  <a:pt x="8785" y="18761"/>
                </a:lnTo>
                <a:lnTo>
                  <a:pt x="9052" y="18664"/>
                </a:lnTo>
                <a:lnTo>
                  <a:pt x="9320" y="18542"/>
                </a:lnTo>
                <a:lnTo>
                  <a:pt x="9563" y="18396"/>
                </a:lnTo>
                <a:lnTo>
                  <a:pt x="9807" y="18226"/>
                </a:lnTo>
                <a:lnTo>
                  <a:pt x="10050" y="18056"/>
                </a:lnTo>
                <a:lnTo>
                  <a:pt x="10269" y="17837"/>
                </a:lnTo>
                <a:lnTo>
                  <a:pt x="10318" y="17764"/>
                </a:lnTo>
                <a:lnTo>
                  <a:pt x="10342" y="17691"/>
                </a:lnTo>
                <a:lnTo>
                  <a:pt x="10464" y="17593"/>
                </a:lnTo>
                <a:lnTo>
                  <a:pt x="10537" y="17447"/>
                </a:lnTo>
                <a:lnTo>
                  <a:pt x="10585" y="17301"/>
                </a:lnTo>
                <a:lnTo>
                  <a:pt x="10634" y="17107"/>
                </a:lnTo>
                <a:lnTo>
                  <a:pt x="10634" y="16936"/>
                </a:lnTo>
                <a:lnTo>
                  <a:pt x="10585" y="16742"/>
                </a:lnTo>
                <a:lnTo>
                  <a:pt x="10512" y="16596"/>
                </a:lnTo>
                <a:lnTo>
                  <a:pt x="10391" y="16474"/>
                </a:lnTo>
                <a:lnTo>
                  <a:pt x="10488" y="16255"/>
                </a:lnTo>
                <a:lnTo>
                  <a:pt x="10537" y="16036"/>
                </a:lnTo>
                <a:lnTo>
                  <a:pt x="10537" y="15817"/>
                </a:lnTo>
                <a:lnTo>
                  <a:pt x="10488" y="15574"/>
                </a:lnTo>
                <a:lnTo>
                  <a:pt x="10415" y="15476"/>
                </a:lnTo>
                <a:lnTo>
                  <a:pt x="10342" y="15379"/>
                </a:lnTo>
                <a:lnTo>
                  <a:pt x="10342" y="15306"/>
                </a:lnTo>
                <a:lnTo>
                  <a:pt x="10415" y="14965"/>
                </a:lnTo>
                <a:lnTo>
                  <a:pt x="10464" y="14625"/>
                </a:lnTo>
                <a:lnTo>
                  <a:pt x="10512" y="14284"/>
                </a:lnTo>
                <a:lnTo>
                  <a:pt x="10585" y="13943"/>
                </a:lnTo>
                <a:lnTo>
                  <a:pt x="10658" y="13700"/>
                </a:lnTo>
                <a:lnTo>
                  <a:pt x="10756" y="13457"/>
                </a:lnTo>
                <a:lnTo>
                  <a:pt x="10999" y="12994"/>
                </a:lnTo>
                <a:lnTo>
                  <a:pt x="11023" y="12970"/>
                </a:lnTo>
                <a:lnTo>
                  <a:pt x="11023" y="12946"/>
                </a:lnTo>
                <a:lnTo>
                  <a:pt x="11340" y="12459"/>
                </a:lnTo>
                <a:lnTo>
                  <a:pt x="11632" y="11972"/>
                </a:lnTo>
                <a:lnTo>
                  <a:pt x="12191" y="11194"/>
                </a:lnTo>
                <a:lnTo>
                  <a:pt x="12483" y="10780"/>
                </a:lnTo>
                <a:lnTo>
                  <a:pt x="12751" y="10367"/>
                </a:lnTo>
                <a:lnTo>
                  <a:pt x="12994" y="9953"/>
                </a:lnTo>
                <a:lnTo>
                  <a:pt x="13213" y="9515"/>
                </a:lnTo>
                <a:lnTo>
                  <a:pt x="13384" y="9053"/>
                </a:lnTo>
                <a:lnTo>
                  <a:pt x="13457" y="8809"/>
                </a:lnTo>
                <a:lnTo>
                  <a:pt x="13505" y="8590"/>
                </a:lnTo>
                <a:lnTo>
                  <a:pt x="13554" y="8152"/>
                </a:lnTo>
                <a:lnTo>
                  <a:pt x="13554" y="7714"/>
                </a:lnTo>
                <a:lnTo>
                  <a:pt x="13505" y="7276"/>
                </a:lnTo>
                <a:lnTo>
                  <a:pt x="13432" y="6838"/>
                </a:lnTo>
                <a:lnTo>
                  <a:pt x="13335" y="6400"/>
                </a:lnTo>
                <a:lnTo>
                  <a:pt x="13213" y="5962"/>
                </a:lnTo>
                <a:lnTo>
                  <a:pt x="12946" y="5135"/>
                </a:lnTo>
                <a:lnTo>
                  <a:pt x="12800" y="4770"/>
                </a:lnTo>
                <a:lnTo>
                  <a:pt x="12605" y="4429"/>
                </a:lnTo>
                <a:lnTo>
                  <a:pt x="12386" y="4113"/>
                </a:lnTo>
                <a:lnTo>
                  <a:pt x="12143" y="3797"/>
                </a:lnTo>
                <a:lnTo>
                  <a:pt x="12143" y="3773"/>
                </a:lnTo>
                <a:lnTo>
                  <a:pt x="12094" y="3675"/>
                </a:lnTo>
                <a:lnTo>
                  <a:pt x="12021" y="3602"/>
                </a:lnTo>
                <a:lnTo>
                  <a:pt x="11948" y="3554"/>
                </a:lnTo>
                <a:lnTo>
                  <a:pt x="11851" y="3505"/>
                </a:lnTo>
                <a:lnTo>
                  <a:pt x="11607" y="3286"/>
                </a:lnTo>
                <a:lnTo>
                  <a:pt x="11340" y="3091"/>
                </a:lnTo>
                <a:lnTo>
                  <a:pt x="11072" y="2897"/>
                </a:lnTo>
                <a:lnTo>
                  <a:pt x="10804" y="2726"/>
                </a:lnTo>
                <a:lnTo>
                  <a:pt x="10464" y="2556"/>
                </a:lnTo>
                <a:lnTo>
                  <a:pt x="10099" y="2386"/>
                </a:lnTo>
                <a:lnTo>
                  <a:pt x="9709" y="2264"/>
                </a:lnTo>
                <a:lnTo>
                  <a:pt x="9320" y="2191"/>
                </a:lnTo>
                <a:lnTo>
                  <a:pt x="8931" y="2142"/>
                </a:lnTo>
                <a:lnTo>
                  <a:pt x="8517" y="209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4" name="Google Shape;2474;p49"/>
          <p:cNvSpPr/>
          <p:nvPr/>
        </p:nvSpPr>
        <p:spPr>
          <a:xfrm>
            <a:off x="1371981" y="2527993"/>
            <a:ext cx="99512" cy="336417"/>
          </a:xfrm>
          <a:custGeom>
            <a:avLst/>
            <a:gdLst/>
            <a:ahLst/>
            <a:cxnLst/>
            <a:rect l="l" t="t" r="r" b="b"/>
            <a:pathLst>
              <a:path w="5816" h="19662" extrusionOk="0">
                <a:moveTo>
                  <a:pt x="2677" y="5694"/>
                </a:moveTo>
                <a:lnTo>
                  <a:pt x="2896" y="5719"/>
                </a:lnTo>
                <a:lnTo>
                  <a:pt x="3042" y="5719"/>
                </a:lnTo>
                <a:lnTo>
                  <a:pt x="2871" y="5792"/>
                </a:lnTo>
                <a:lnTo>
                  <a:pt x="2750" y="5865"/>
                </a:lnTo>
                <a:lnTo>
                  <a:pt x="2482" y="5986"/>
                </a:lnTo>
                <a:lnTo>
                  <a:pt x="2360" y="6059"/>
                </a:lnTo>
                <a:lnTo>
                  <a:pt x="2239" y="6157"/>
                </a:lnTo>
                <a:lnTo>
                  <a:pt x="2263" y="5719"/>
                </a:lnTo>
                <a:lnTo>
                  <a:pt x="2433" y="5694"/>
                </a:lnTo>
                <a:close/>
                <a:moveTo>
                  <a:pt x="3407" y="5767"/>
                </a:moveTo>
                <a:lnTo>
                  <a:pt x="3577" y="5792"/>
                </a:lnTo>
                <a:lnTo>
                  <a:pt x="3553" y="6838"/>
                </a:lnTo>
                <a:lnTo>
                  <a:pt x="3480" y="6789"/>
                </a:lnTo>
                <a:lnTo>
                  <a:pt x="3407" y="6789"/>
                </a:lnTo>
                <a:lnTo>
                  <a:pt x="3309" y="6814"/>
                </a:lnTo>
                <a:lnTo>
                  <a:pt x="3212" y="6838"/>
                </a:lnTo>
                <a:lnTo>
                  <a:pt x="3042" y="6935"/>
                </a:lnTo>
                <a:lnTo>
                  <a:pt x="2896" y="7033"/>
                </a:lnTo>
                <a:lnTo>
                  <a:pt x="2531" y="7227"/>
                </a:lnTo>
                <a:lnTo>
                  <a:pt x="2336" y="7349"/>
                </a:lnTo>
                <a:lnTo>
                  <a:pt x="2166" y="7471"/>
                </a:lnTo>
                <a:lnTo>
                  <a:pt x="2190" y="7106"/>
                </a:lnTo>
                <a:lnTo>
                  <a:pt x="2360" y="7033"/>
                </a:lnTo>
                <a:lnTo>
                  <a:pt x="2531" y="6960"/>
                </a:lnTo>
                <a:lnTo>
                  <a:pt x="2847" y="6765"/>
                </a:lnTo>
                <a:lnTo>
                  <a:pt x="3212" y="6595"/>
                </a:lnTo>
                <a:lnTo>
                  <a:pt x="3407" y="6473"/>
                </a:lnTo>
                <a:lnTo>
                  <a:pt x="3455" y="6400"/>
                </a:lnTo>
                <a:lnTo>
                  <a:pt x="3504" y="6327"/>
                </a:lnTo>
                <a:lnTo>
                  <a:pt x="3528" y="6254"/>
                </a:lnTo>
                <a:lnTo>
                  <a:pt x="3480" y="6181"/>
                </a:lnTo>
                <a:lnTo>
                  <a:pt x="3431" y="6108"/>
                </a:lnTo>
                <a:lnTo>
                  <a:pt x="3382" y="6084"/>
                </a:lnTo>
                <a:lnTo>
                  <a:pt x="3285" y="6084"/>
                </a:lnTo>
                <a:lnTo>
                  <a:pt x="3188" y="6108"/>
                </a:lnTo>
                <a:lnTo>
                  <a:pt x="2993" y="6181"/>
                </a:lnTo>
                <a:lnTo>
                  <a:pt x="2628" y="6400"/>
                </a:lnTo>
                <a:lnTo>
                  <a:pt x="2409" y="6522"/>
                </a:lnTo>
                <a:lnTo>
                  <a:pt x="2190" y="6643"/>
                </a:lnTo>
                <a:lnTo>
                  <a:pt x="2214" y="6497"/>
                </a:lnTo>
                <a:lnTo>
                  <a:pt x="2263" y="6497"/>
                </a:lnTo>
                <a:lnTo>
                  <a:pt x="2287" y="6473"/>
                </a:lnTo>
                <a:lnTo>
                  <a:pt x="2579" y="6327"/>
                </a:lnTo>
                <a:lnTo>
                  <a:pt x="2847" y="6157"/>
                </a:lnTo>
                <a:lnTo>
                  <a:pt x="3139" y="6059"/>
                </a:lnTo>
                <a:lnTo>
                  <a:pt x="3285" y="5986"/>
                </a:lnTo>
                <a:lnTo>
                  <a:pt x="3358" y="5962"/>
                </a:lnTo>
                <a:lnTo>
                  <a:pt x="3382" y="5889"/>
                </a:lnTo>
                <a:lnTo>
                  <a:pt x="3407" y="5840"/>
                </a:lnTo>
                <a:lnTo>
                  <a:pt x="3407" y="5767"/>
                </a:lnTo>
                <a:close/>
                <a:moveTo>
                  <a:pt x="4039" y="6303"/>
                </a:moveTo>
                <a:lnTo>
                  <a:pt x="4209" y="6327"/>
                </a:lnTo>
                <a:lnTo>
                  <a:pt x="4404" y="6351"/>
                </a:lnTo>
                <a:lnTo>
                  <a:pt x="4526" y="6351"/>
                </a:lnTo>
                <a:lnTo>
                  <a:pt x="4574" y="7884"/>
                </a:lnTo>
                <a:lnTo>
                  <a:pt x="4574" y="7884"/>
                </a:lnTo>
                <a:lnTo>
                  <a:pt x="4501" y="7860"/>
                </a:lnTo>
                <a:lnTo>
                  <a:pt x="4404" y="7860"/>
                </a:lnTo>
                <a:lnTo>
                  <a:pt x="4234" y="7884"/>
                </a:lnTo>
                <a:lnTo>
                  <a:pt x="4015" y="7909"/>
                </a:lnTo>
                <a:lnTo>
                  <a:pt x="4015" y="7471"/>
                </a:lnTo>
                <a:lnTo>
                  <a:pt x="4039" y="6303"/>
                </a:lnTo>
                <a:close/>
                <a:moveTo>
                  <a:pt x="3553" y="7179"/>
                </a:moveTo>
                <a:lnTo>
                  <a:pt x="3553" y="7495"/>
                </a:lnTo>
                <a:lnTo>
                  <a:pt x="3480" y="7495"/>
                </a:lnTo>
                <a:lnTo>
                  <a:pt x="3285" y="7544"/>
                </a:lnTo>
                <a:lnTo>
                  <a:pt x="3090" y="7617"/>
                </a:lnTo>
                <a:lnTo>
                  <a:pt x="2701" y="7811"/>
                </a:lnTo>
                <a:lnTo>
                  <a:pt x="2458" y="7957"/>
                </a:lnTo>
                <a:lnTo>
                  <a:pt x="2190" y="8128"/>
                </a:lnTo>
                <a:lnTo>
                  <a:pt x="2166" y="7860"/>
                </a:lnTo>
                <a:lnTo>
                  <a:pt x="2166" y="7811"/>
                </a:lnTo>
                <a:lnTo>
                  <a:pt x="2287" y="7811"/>
                </a:lnTo>
                <a:lnTo>
                  <a:pt x="2409" y="7787"/>
                </a:lnTo>
                <a:lnTo>
                  <a:pt x="2628" y="7690"/>
                </a:lnTo>
                <a:lnTo>
                  <a:pt x="3042" y="7471"/>
                </a:lnTo>
                <a:lnTo>
                  <a:pt x="3285" y="7349"/>
                </a:lnTo>
                <a:lnTo>
                  <a:pt x="3431" y="7276"/>
                </a:lnTo>
                <a:lnTo>
                  <a:pt x="3553" y="7179"/>
                </a:lnTo>
                <a:close/>
                <a:moveTo>
                  <a:pt x="3553" y="7957"/>
                </a:moveTo>
                <a:lnTo>
                  <a:pt x="3553" y="8249"/>
                </a:lnTo>
                <a:lnTo>
                  <a:pt x="3504" y="8274"/>
                </a:lnTo>
                <a:lnTo>
                  <a:pt x="3066" y="8468"/>
                </a:lnTo>
                <a:lnTo>
                  <a:pt x="2652" y="8687"/>
                </a:lnTo>
                <a:lnTo>
                  <a:pt x="2482" y="8784"/>
                </a:lnTo>
                <a:lnTo>
                  <a:pt x="2312" y="8882"/>
                </a:lnTo>
                <a:lnTo>
                  <a:pt x="2239" y="8955"/>
                </a:lnTo>
                <a:lnTo>
                  <a:pt x="2214" y="8468"/>
                </a:lnTo>
                <a:lnTo>
                  <a:pt x="2336" y="8468"/>
                </a:lnTo>
                <a:lnTo>
                  <a:pt x="2458" y="8420"/>
                </a:lnTo>
                <a:lnTo>
                  <a:pt x="2677" y="8322"/>
                </a:lnTo>
                <a:lnTo>
                  <a:pt x="3115" y="8128"/>
                </a:lnTo>
                <a:lnTo>
                  <a:pt x="3553" y="7957"/>
                </a:lnTo>
                <a:close/>
                <a:moveTo>
                  <a:pt x="3528" y="8784"/>
                </a:moveTo>
                <a:lnTo>
                  <a:pt x="3528" y="8955"/>
                </a:lnTo>
                <a:lnTo>
                  <a:pt x="3358" y="9003"/>
                </a:lnTo>
                <a:lnTo>
                  <a:pt x="3212" y="9076"/>
                </a:lnTo>
                <a:lnTo>
                  <a:pt x="2871" y="9247"/>
                </a:lnTo>
                <a:lnTo>
                  <a:pt x="2579" y="9441"/>
                </a:lnTo>
                <a:lnTo>
                  <a:pt x="2287" y="9660"/>
                </a:lnTo>
                <a:lnTo>
                  <a:pt x="2263" y="9247"/>
                </a:lnTo>
                <a:lnTo>
                  <a:pt x="2458" y="9247"/>
                </a:lnTo>
                <a:lnTo>
                  <a:pt x="2871" y="9052"/>
                </a:lnTo>
                <a:lnTo>
                  <a:pt x="3528" y="8784"/>
                </a:lnTo>
                <a:close/>
                <a:moveTo>
                  <a:pt x="4574" y="8371"/>
                </a:moveTo>
                <a:lnTo>
                  <a:pt x="4574" y="8565"/>
                </a:lnTo>
                <a:lnTo>
                  <a:pt x="4574" y="9076"/>
                </a:lnTo>
                <a:lnTo>
                  <a:pt x="4550" y="9587"/>
                </a:lnTo>
                <a:lnTo>
                  <a:pt x="4453" y="9563"/>
                </a:lnTo>
                <a:lnTo>
                  <a:pt x="4355" y="9563"/>
                </a:lnTo>
                <a:lnTo>
                  <a:pt x="3991" y="9660"/>
                </a:lnTo>
                <a:lnTo>
                  <a:pt x="4015" y="8371"/>
                </a:lnTo>
                <a:lnTo>
                  <a:pt x="4209" y="8395"/>
                </a:lnTo>
                <a:lnTo>
                  <a:pt x="4501" y="8395"/>
                </a:lnTo>
                <a:lnTo>
                  <a:pt x="4574" y="8371"/>
                </a:lnTo>
                <a:close/>
                <a:moveTo>
                  <a:pt x="3528" y="9393"/>
                </a:moveTo>
                <a:lnTo>
                  <a:pt x="3528" y="9660"/>
                </a:lnTo>
                <a:lnTo>
                  <a:pt x="3212" y="9806"/>
                </a:lnTo>
                <a:lnTo>
                  <a:pt x="2896" y="9952"/>
                </a:lnTo>
                <a:lnTo>
                  <a:pt x="2604" y="10098"/>
                </a:lnTo>
                <a:lnTo>
                  <a:pt x="2482" y="10196"/>
                </a:lnTo>
                <a:lnTo>
                  <a:pt x="2360" y="10293"/>
                </a:lnTo>
                <a:lnTo>
                  <a:pt x="2336" y="9977"/>
                </a:lnTo>
                <a:lnTo>
                  <a:pt x="2312" y="9806"/>
                </a:lnTo>
                <a:lnTo>
                  <a:pt x="2458" y="9782"/>
                </a:lnTo>
                <a:lnTo>
                  <a:pt x="2604" y="9758"/>
                </a:lnTo>
                <a:lnTo>
                  <a:pt x="2750" y="9709"/>
                </a:lnTo>
                <a:lnTo>
                  <a:pt x="2920" y="9636"/>
                </a:lnTo>
                <a:lnTo>
                  <a:pt x="3212" y="9514"/>
                </a:lnTo>
                <a:lnTo>
                  <a:pt x="3528" y="9393"/>
                </a:lnTo>
                <a:close/>
                <a:moveTo>
                  <a:pt x="3528" y="10123"/>
                </a:moveTo>
                <a:lnTo>
                  <a:pt x="3504" y="10415"/>
                </a:lnTo>
                <a:lnTo>
                  <a:pt x="3358" y="10439"/>
                </a:lnTo>
                <a:lnTo>
                  <a:pt x="3212" y="10488"/>
                </a:lnTo>
                <a:lnTo>
                  <a:pt x="2920" y="10609"/>
                </a:lnTo>
                <a:lnTo>
                  <a:pt x="2652" y="10755"/>
                </a:lnTo>
                <a:lnTo>
                  <a:pt x="2409" y="10901"/>
                </a:lnTo>
                <a:lnTo>
                  <a:pt x="2385" y="10585"/>
                </a:lnTo>
                <a:lnTo>
                  <a:pt x="2531" y="10536"/>
                </a:lnTo>
                <a:lnTo>
                  <a:pt x="2701" y="10488"/>
                </a:lnTo>
                <a:lnTo>
                  <a:pt x="3017" y="10342"/>
                </a:lnTo>
                <a:lnTo>
                  <a:pt x="3528" y="10123"/>
                </a:lnTo>
                <a:close/>
                <a:moveTo>
                  <a:pt x="4501" y="10098"/>
                </a:moveTo>
                <a:lnTo>
                  <a:pt x="4453" y="10780"/>
                </a:lnTo>
                <a:lnTo>
                  <a:pt x="4428" y="11072"/>
                </a:lnTo>
                <a:lnTo>
                  <a:pt x="4234" y="11072"/>
                </a:lnTo>
                <a:lnTo>
                  <a:pt x="3966" y="11096"/>
                </a:lnTo>
                <a:lnTo>
                  <a:pt x="3991" y="10123"/>
                </a:lnTo>
                <a:lnTo>
                  <a:pt x="4258" y="10123"/>
                </a:lnTo>
                <a:lnTo>
                  <a:pt x="4501" y="10098"/>
                </a:lnTo>
                <a:close/>
                <a:moveTo>
                  <a:pt x="3504" y="10780"/>
                </a:moveTo>
                <a:lnTo>
                  <a:pt x="3504" y="10877"/>
                </a:lnTo>
                <a:lnTo>
                  <a:pt x="3358" y="10901"/>
                </a:lnTo>
                <a:lnTo>
                  <a:pt x="3212" y="10950"/>
                </a:lnTo>
                <a:lnTo>
                  <a:pt x="3066" y="10999"/>
                </a:lnTo>
                <a:lnTo>
                  <a:pt x="2896" y="11096"/>
                </a:lnTo>
                <a:lnTo>
                  <a:pt x="2628" y="11266"/>
                </a:lnTo>
                <a:lnTo>
                  <a:pt x="2506" y="11364"/>
                </a:lnTo>
                <a:lnTo>
                  <a:pt x="2433" y="11461"/>
                </a:lnTo>
                <a:lnTo>
                  <a:pt x="2409" y="11169"/>
                </a:lnTo>
                <a:lnTo>
                  <a:pt x="2555" y="11145"/>
                </a:lnTo>
                <a:lnTo>
                  <a:pt x="2701" y="11096"/>
                </a:lnTo>
                <a:lnTo>
                  <a:pt x="2969" y="10974"/>
                </a:lnTo>
                <a:lnTo>
                  <a:pt x="3236" y="10877"/>
                </a:lnTo>
                <a:lnTo>
                  <a:pt x="3504" y="10780"/>
                </a:lnTo>
                <a:close/>
                <a:moveTo>
                  <a:pt x="3480" y="11364"/>
                </a:moveTo>
                <a:lnTo>
                  <a:pt x="3480" y="11437"/>
                </a:lnTo>
                <a:lnTo>
                  <a:pt x="3407" y="11461"/>
                </a:lnTo>
                <a:lnTo>
                  <a:pt x="3139" y="11583"/>
                </a:lnTo>
                <a:lnTo>
                  <a:pt x="2920" y="11753"/>
                </a:lnTo>
                <a:lnTo>
                  <a:pt x="2458" y="12118"/>
                </a:lnTo>
                <a:lnTo>
                  <a:pt x="2433" y="11656"/>
                </a:lnTo>
                <a:lnTo>
                  <a:pt x="2531" y="11680"/>
                </a:lnTo>
                <a:lnTo>
                  <a:pt x="2604" y="11680"/>
                </a:lnTo>
                <a:lnTo>
                  <a:pt x="2701" y="11656"/>
                </a:lnTo>
                <a:lnTo>
                  <a:pt x="2871" y="11607"/>
                </a:lnTo>
                <a:lnTo>
                  <a:pt x="3236" y="11437"/>
                </a:lnTo>
                <a:lnTo>
                  <a:pt x="3480" y="11364"/>
                </a:lnTo>
                <a:close/>
                <a:moveTo>
                  <a:pt x="3480" y="11899"/>
                </a:moveTo>
                <a:lnTo>
                  <a:pt x="3480" y="11972"/>
                </a:lnTo>
                <a:lnTo>
                  <a:pt x="3455" y="12118"/>
                </a:lnTo>
                <a:lnTo>
                  <a:pt x="3334" y="12167"/>
                </a:lnTo>
                <a:lnTo>
                  <a:pt x="3188" y="12240"/>
                </a:lnTo>
                <a:lnTo>
                  <a:pt x="2944" y="12361"/>
                </a:lnTo>
                <a:lnTo>
                  <a:pt x="2701" y="12483"/>
                </a:lnTo>
                <a:lnTo>
                  <a:pt x="2458" y="12629"/>
                </a:lnTo>
                <a:lnTo>
                  <a:pt x="2458" y="12313"/>
                </a:lnTo>
                <a:lnTo>
                  <a:pt x="2725" y="12240"/>
                </a:lnTo>
                <a:lnTo>
                  <a:pt x="2969" y="12142"/>
                </a:lnTo>
                <a:lnTo>
                  <a:pt x="3480" y="11899"/>
                </a:lnTo>
                <a:close/>
                <a:moveTo>
                  <a:pt x="3942" y="11558"/>
                </a:moveTo>
                <a:lnTo>
                  <a:pt x="4185" y="11583"/>
                </a:lnTo>
                <a:lnTo>
                  <a:pt x="4428" y="11583"/>
                </a:lnTo>
                <a:lnTo>
                  <a:pt x="4428" y="12824"/>
                </a:lnTo>
                <a:lnTo>
                  <a:pt x="4355" y="12824"/>
                </a:lnTo>
                <a:lnTo>
                  <a:pt x="4112" y="12872"/>
                </a:lnTo>
                <a:lnTo>
                  <a:pt x="3893" y="12921"/>
                </a:lnTo>
                <a:lnTo>
                  <a:pt x="3893" y="12921"/>
                </a:lnTo>
                <a:lnTo>
                  <a:pt x="3918" y="12167"/>
                </a:lnTo>
                <a:lnTo>
                  <a:pt x="3942" y="11558"/>
                </a:lnTo>
                <a:close/>
                <a:moveTo>
                  <a:pt x="3431" y="12580"/>
                </a:moveTo>
                <a:lnTo>
                  <a:pt x="3431" y="12702"/>
                </a:lnTo>
                <a:lnTo>
                  <a:pt x="3285" y="12726"/>
                </a:lnTo>
                <a:lnTo>
                  <a:pt x="3163" y="12799"/>
                </a:lnTo>
                <a:lnTo>
                  <a:pt x="2920" y="12945"/>
                </a:lnTo>
                <a:lnTo>
                  <a:pt x="2677" y="13091"/>
                </a:lnTo>
                <a:lnTo>
                  <a:pt x="2555" y="13189"/>
                </a:lnTo>
                <a:lnTo>
                  <a:pt x="2458" y="13286"/>
                </a:lnTo>
                <a:lnTo>
                  <a:pt x="2458" y="12945"/>
                </a:lnTo>
                <a:lnTo>
                  <a:pt x="2604" y="12945"/>
                </a:lnTo>
                <a:lnTo>
                  <a:pt x="2774" y="12897"/>
                </a:lnTo>
                <a:lnTo>
                  <a:pt x="3042" y="12775"/>
                </a:lnTo>
                <a:lnTo>
                  <a:pt x="3407" y="12580"/>
                </a:lnTo>
                <a:close/>
                <a:moveTo>
                  <a:pt x="3407" y="13213"/>
                </a:moveTo>
                <a:lnTo>
                  <a:pt x="3407" y="13432"/>
                </a:lnTo>
                <a:lnTo>
                  <a:pt x="3236" y="13529"/>
                </a:lnTo>
                <a:lnTo>
                  <a:pt x="3066" y="13651"/>
                </a:lnTo>
                <a:lnTo>
                  <a:pt x="2774" y="13821"/>
                </a:lnTo>
                <a:lnTo>
                  <a:pt x="2579" y="13919"/>
                </a:lnTo>
                <a:lnTo>
                  <a:pt x="2433" y="14065"/>
                </a:lnTo>
                <a:lnTo>
                  <a:pt x="2458" y="13529"/>
                </a:lnTo>
                <a:lnTo>
                  <a:pt x="2579" y="13529"/>
                </a:lnTo>
                <a:lnTo>
                  <a:pt x="2701" y="13505"/>
                </a:lnTo>
                <a:lnTo>
                  <a:pt x="2920" y="13408"/>
                </a:lnTo>
                <a:lnTo>
                  <a:pt x="3285" y="13262"/>
                </a:lnTo>
                <a:lnTo>
                  <a:pt x="3407" y="13213"/>
                </a:lnTo>
                <a:close/>
                <a:moveTo>
                  <a:pt x="3407" y="13894"/>
                </a:moveTo>
                <a:lnTo>
                  <a:pt x="3455" y="14235"/>
                </a:lnTo>
                <a:lnTo>
                  <a:pt x="3236" y="14284"/>
                </a:lnTo>
                <a:lnTo>
                  <a:pt x="3042" y="14357"/>
                </a:lnTo>
                <a:lnTo>
                  <a:pt x="2628" y="14478"/>
                </a:lnTo>
                <a:lnTo>
                  <a:pt x="2555" y="14527"/>
                </a:lnTo>
                <a:lnTo>
                  <a:pt x="2409" y="14600"/>
                </a:lnTo>
                <a:lnTo>
                  <a:pt x="2433" y="14308"/>
                </a:lnTo>
                <a:lnTo>
                  <a:pt x="2433" y="14211"/>
                </a:lnTo>
                <a:lnTo>
                  <a:pt x="2506" y="14259"/>
                </a:lnTo>
                <a:lnTo>
                  <a:pt x="2604" y="14284"/>
                </a:lnTo>
                <a:lnTo>
                  <a:pt x="2701" y="14284"/>
                </a:lnTo>
                <a:lnTo>
                  <a:pt x="2798" y="14235"/>
                </a:lnTo>
                <a:lnTo>
                  <a:pt x="2993" y="14162"/>
                </a:lnTo>
                <a:lnTo>
                  <a:pt x="3139" y="14065"/>
                </a:lnTo>
                <a:lnTo>
                  <a:pt x="3407" y="13894"/>
                </a:lnTo>
                <a:close/>
                <a:moveTo>
                  <a:pt x="3504" y="14551"/>
                </a:moveTo>
                <a:lnTo>
                  <a:pt x="3553" y="14697"/>
                </a:lnTo>
                <a:lnTo>
                  <a:pt x="3504" y="14722"/>
                </a:lnTo>
                <a:lnTo>
                  <a:pt x="3358" y="14795"/>
                </a:lnTo>
                <a:lnTo>
                  <a:pt x="3163" y="14892"/>
                </a:lnTo>
                <a:lnTo>
                  <a:pt x="2798" y="15038"/>
                </a:lnTo>
                <a:lnTo>
                  <a:pt x="2433" y="15184"/>
                </a:lnTo>
                <a:lnTo>
                  <a:pt x="2263" y="15281"/>
                </a:lnTo>
                <a:lnTo>
                  <a:pt x="2093" y="15403"/>
                </a:lnTo>
                <a:lnTo>
                  <a:pt x="2093" y="15403"/>
                </a:lnTo>
                <a:lnTo>
                  <a:pt x="2239" y="15160"/>
                </a:lnTo>
                <a:lnTo>
                  <a:pt x="2336" y="14989"/>
                </a:lnTo>
                <a:lnTo>
                  <a:pt x="2385" y="14819"/>
                </a:lnTo>
                <a:lnTo>
                  <a:pt x="2604" y="14819"/>
                </a:lnTo>
                <a:lnTo>
                  <a:pt x="2823" y="14722"/>
                </a:lnTo>
                <a:lnTo>
                  <a:pt x="3163" y="14649"/>
                </a:lnTo>
                <a:lnTo>
                  <a:pt x="3504" y="14551"/>
                </a:lnTo>
                <a:close/>
                <a:moveTo>
                  <a:pt x="3723" y="15014"/>
                </a:moveTo>
                <a:lnTo>
                  <a:pt x="3918" y="15306"/>
                </a:lnTo>
                <a:lnTo>
                  <a:pt x="3772" y="15330"/>
                </a:lnTo>
                <a:lnTo>
                  <a:pt x="3626" y="15379"/>
                </a:lnTo>
                <a:lnTo>
                  <a:pt x="3358" y="15525"/>
                </a:lnTo>
                <a:lnTo>
                  <a:pt x="3066" y="15695"/>
                </a:lnTo>
                <a:lnTo>
                  <a:pt x="2823" y="15841"/>
                </a:lnTo>
                <a:lnTo>
                  <a:pt x="2506" y="15987"/>
                </a:lnTo>
                <a:lnTo>
                  <a:pt x="2214" y="16084"/>
                </a:lnTo>
                <a:lnTo>
                  <a:pt x="1606" y="16303"/>
                </a:lnTo>
                <a:lnTo>
                  <a:pt x="1703" y="16084"/>
                </a:lnTo>
                <a:lnTo>
                  <a:pt x="1776" y="15890"/>
                </a:lnTo>
                <a:lnTo>
                  <a:pt x="1947" y="15646"/>
                </a:lnTo>
                <a:lnTo>
                  <a:pt x="1995" y="15646"/>
                </a:lnTo>
                <a:lnTo>
                  <a:pt x="2214" y="15622"/>
                </a:lnTo>
                <a:lnTo>
                  <a:pt x="2433" y="15573"/>
                </a:lnTo>
                <a:lnTo>
                  <a:pt x="2871" y="15427"/>
                </a:lnTo>
                <a:lnTo>
                  <a:pt x="3309" y="15257"/>
                </a:lnTo>
                <a:lnTo>
                  <a:pt x="3699" y="15038"/>
                </a:lnTo>
                <a:lnTo>
                  <a:pt x="3723" y="15014"/>
                </a:lnTo>
                <a:close/>
                <a:moveTo>
                  <a:pt x="4088" y="15549"/>
                </a:moveTo>
                <a:lnTo>
                  <a:pt x="4209" y="15719"/>
                </a:lnTo>
                <a:lnTo>
                  <a:pt x="3845" y="15865"/>
                </a:lnTo>
                <a:lnTo>
                  <a:pt x="3504" y="16011"/>
                </a:lnTo>
                <a:lnTo>
                  <a:pt x="2798" y="16328"/>
                </a:lnTo>
                <a:lnTo>
                  <a:pt x="2117" y="16620"/>
                </a:lnTo>
                <a:lnTo>
                  <a:pt x="1801" y="16790"/>
                </a:lnTo>
                <a:lnTo>
                  <a:pt x="1484" y="16984"/>
                </a:lnTo>
                <a:lnTo>
                  <a:pt x="1509" y="16790"/>
                </a:lnTo>
                <a:lnTo>
                  <a:pt x="1533" y="16595"/>
                </a:lnTo>
                <a:lnTo>
                  <a:pt x="1995" y="16595"/>
                </a:lnTo>
                <a:lnTo>
                  <a:pt x="2166" y="16547"/>
                </a:lnTo>
                <a:lnTo>
                  <a:pt x="2482" y="16449"/>
                </a:lnTo>
                <a:lnTo>
                  <a:pt x="2750" y="16328"/>
                </a:lnTo>
                <a:lnTo>
                  <a:pt x="3090" y="16182"/>
                </a:lnTo>
                <a:lnTo>
                  <a:pt x="3480" y="16011"/>
                </a:lnTo>
                <a:lnTo>
                  <a:pt x="3650" y="15914"/>
                </a:lnTo>
                <a:lnTo>
                  <a:pt x="3820" y="15792"/>
                </a:lnTo>
                <a:lnTo>
                  <a:pt x="3966" y="15671"/>
                </a:lnTo>
                <a:lnTo>
                  <a:pt x="4088" y="15549"/>
                </a:lnTo>
                <a:close/>
                <a:moveTo>
                  <a:pt x="4428" y="16060"/>
                </a:moveTo>
                <a:lnTo>
                  <a:pt x="4477" y="16206"/>
                </a:lnTo>
                <a:lnTo>
                  <a:pt x="4453" y="16206"/>
                </a:lnTo>
                <a:lnTo>
                  <a:pt x="4380" y="16230"/>
                </a:lnTo>
                <a:lnTo>
                  <a:pt x="4307" y="16279"/>
                </a:lnTo>
                <a:lnTo>
                  <a:pt x="4185" y="16352"/>
                </a:lnTo>
                <a:lnTo>
                  <a:pt x="4064" y="16474"/>
                </a:lnTo>
                <a:lnTo>
                  <a:pt x="3942" y="16571"/>
                </a:lnTo>
                <a:lnTo>
                  <a:pt x="3553" y="16790"/>
                </a:lnTo>
                <a:lnTo>
                  <a:pt x="3139" y="17009"/>
                </a:lnTo>
                <a:lnTo>
                  <a:pt x="2652" y="17228"/>
                </a:lnTo>
                <a:lnTo>
                  <a:pt x="2190" y="17422"/>
                </a:lnTo>
                <a:lnTo>
                  <a:pt x="1947" y="17520"/>
                </a:lnTo>
                <a:lnTo>
                  <a:pt x="1825" y="17568"/>
                </a:lnTo>
                <a:lnTo>
                  <a:pt x="1728" y="17641"/>
                </a:lnTo>
                <a:lnTo>
                  <a:pt x="1630" y="17520"/>
                </a:lnTo>
                <a:lnTo>
                  <a:pt x="1557" y="17325"/>
                </a:lnTo>
                <a:lnTo>
                  <a:pt x="1606" y="17325"/>
                </a:lnTo>
                <a:lnTo>
                  <a:pt x="2409" y="16984"/>
                </a:lnTo>
                <a:lnTo>
                  <a:pt x="3188" y="16644"/>
                </a:lnTo>
                <a:lnTo>
                  <a:pt x="3820" y="16401"/>
                </a:lnTo>
                <a:lnTo>
                  <a:pt x="4137" y="16255"/>
                </a:lnTo>
                <a:lnTo>
                  <a:pt x="4428" y="16060"/>
                </a:lnTo>
                <a:close/>
                <a:moveTo>
                  <a:pt x="4550" y="16571"/>
                </a:moveTo>
                <a:lnTo>
                  <a:pt x="4550" y="16717"/>
                </a:lnTo>
                <a:lnTo>
                  <a:pt x="4526" y="16863"/>
                </a:lnTo>
                <a:lnTo>
                  <a:pt x="4477" y="16863"/>
                </a:lnTo>
                <a:lnTo>
                  <a:pt x="4331" y="16911"/>
                </a:lnTo>
                <a:lnTo>
                  <a:pt x="4185" y="16984"/>
                </a:lnTo>
                <a:lnTo>
                  <a:pt x="3918" y="17179"/>
                </a:lnTo>
                <a:lnTo>
                  <a:pt x="3528" y="17422"/>
                </a:lnTo>
                <a:lnTo>
                  <a:pt x="3115" y="17617"/>
                </a:lnTo>
                <a:lnTo>
                  <a:pt x="2750" y="17763"/>
                </a:lnTo>
                <a:lnTo>
                  <a:pt x="2531" y="17909"/>
                </a:lnTo>
                <a:lnTo>
                  <a:pt x="2433" y="17958"/>
                </a:lnTo>
                <a:lnTo>
                  <a:pt x="2385" y="18031"/>
                </a:lnTo>
                <a:lnTo>
                  <a:pt x="2190" y="17958"/>
                </a:lnTo>
                <a:lnTo>
                  <a:pt x="1995" y="17885"/>
                </a:lnTo>
                <a:lnTo>
                  <a:pt x="2287" y="17787"/>
                </a:lnTo>
                <a:lnTo>
                  <a:pt x="2823" y="17568"/>
                </a:lnTo>
                <a:lnTo>
                  <a:pt x="3334" y="17349"/>
                </a:lnTo>
                <a:lnTo>
                  <a:pt x="3601" y="17228"/>
                </a:lnTo>
                <a:lnTo>
                  <a:pt x="3966" y="17057"/>
                </a:lnTo>
                <a:lnTo>
                  <a:pt x="4137" y="16936"/>
                </a:lnTo>
                <a:lnTo>
                  <a:pt x="4307" y="16838"/>
                </a:lnTo>
                <a:lnTo>
                  <a:pt x="4428" y="16717"/>
                </a:lnTo>
                <a:lnTo>
                  <a:pt x="4550" y="16571"/>
                </a:lnTo>
                <a:close/>
                <a:moveTo>
                  <a:pt x="4234" y="17422"/>
                </a:moveTo>
                <a:lnTo>
                  <a:pt x="4112" y="17544"/>
                </a:lnTo>
                <a:lnTo>
                  <a:pt x="3991" y="17641"/>
                </a:lnTo>
                <a:lnTo>
                  <a:pt x="3723" y="17812"/>
                </a:lnTo>
                <a:lnTo>
                  <a:pt x="3407" y="17958"/>
                </a:lnTo>
                <a:lnTo>
                  <a:pt x="3090" y="18031"/>
                </a:lnTo>
                <a:lnTo>
                  <a:pt x="3407" y="17860"/>
                </a:lnTo>
                <a:lnTo>
                  <a:pt x="3796" y="17690"/>
                </a:lnTo>
                <a:lnTo>
                  <a:pt x="4015" y="17568"/>
                </a:lnTo>
                <a:lnTo>
                  <a:pt x="4234" y="17422"/>
                </a:lnTo>
                <a:close/>
                <a:moveTo>
                  <a:pt x="3017" y="463"/>
                </a:moveTo>
                <a:lnTo>
                  <a:pt x="3528" y="633"/>
                </a:lnTo>
                <a:lnTo>
                  <a:pt x="3747" y="730"/>
                </a:lnTo>
                <a:lnTo>
                  <a:pt x="3869" y="803"/>
                </a:lnTo>
                <a:lnTo>
                  <a:pt x="3991" y="901"/>
                </a:lnTo>
                <a:lnTo>
                  <a:pt x="4112" y="1022"/>
                </a:lnTo>
                <a:lnTo>
                  <a:pt x="4209" y="1144"/>
                </a:lnTo>
                <a:lnTo>
                  <a:pt x="4307" y="1290"/>
                </a:lnTo>
                <a:lnTo>
                  <a:pt x="4380" y="1460"/>
                </a:lnTo>
                <a:lnTo>
                  <a:pt x="4477" y="1777"/>
                </a:lnTo>
                <a:lnTo>
                  <a:pt x="4550" y="2117"/>
                </a:lnTo>
                <a:lnTo>
                  <a:pt x="4574" y="2531"/>
                </a:lnTo>
                <a:lnTo>
                  <a:pt x="4355" y="2531"/>
                </a:lnTo>
                <a:lnTo>
                  <a:pt x="4137" y="2555"/>
                </a:lnTo>
                <a:lnTo>
                  <a:pt x="3893" y="2555"/>
                </a:lnTo>
                <a:lnTo>
                  <a:pt x="3796" y="2580"/>
                </a:lnTo>
                <a:lnTo>
                  <a:pt x="3674" y="2604"/>
                </a:lnTo>
                <a:lnTo>
                  <a:pt x="3650" y="2653"/>
                </a:lnTo>
                <a:lnTo>
                  <a:pt x="3626" y="2701"/>
                </a:lnTo>
                <a:lnTo>
                  <a:pt x="3626" y="2750"/>
                </a:lnTo>
                <a:lnTo>
                  <a:pt x="3626" y="2799"/>
                </a:lnTo>
                <a:lnTo>
                  <a:pt x="3723" y="2872"/>
                </a:lnTo>
                <a:lnTo>
                  <a:pt x="3845" y="2920"/>
                </a:lnTo>
                <a:lnTo>
                  <a:pt x="3966" y="2969"/>
                </a:lnTo>
                <a:lnTo>
                  <a:pt x="4088" y="2969"/>
                </a:lnTo>
                <a:lnTo>
                  <a:pt x="4331" y="2993"/>
                </a:lnTo>
                <a:lnTo>
                  <a:pt x="4453" y="2993"/>
                </a:lnTo>
                <a:lnTo>
                  <a:pt x="4574" y="2969"/>
                </a:lnTo>
                <a:lnTo>
                  <a:pt x="4526" y="3967"/>
                </a:lnTo>
                <a:lnTo>
                  <a:pt x="4526" y="4015"/>
                </a:lnTo>
                <a:lnTo>
                  <a:pt x="4453" y="3991"/>
                </a:lnTo>
                <a:lnTo>
                  <a:pt x="4380" y="4015"/>
                </a:lnTo>
                <a:lnTo>
                  <a:pt x="4185" y="4040"/>
                </a:lnTo>
                <a:lnTo>
                  <a:pt x="3991" y="4040"/>
                </a:lnTo>
                <a:lnTo>
                  <a:pt x="3869" y="4064"/>
                </a:lnTo>
                <a:lnTo>
                  <a:pt x="3723" y="4088"/>
                </a:lnTo>
                <a:lnTo>
                  <a:pt x="3674" y="4137"/>
                </a:lnTo>
                <a:lnTo>
                  <a:pt x="3626" y="4186"/>
                </a:lnTo>
                <a:lnTo>
                  <a:pt x="3601" y="4259"/>
                </a:lnTo>
                <a:lnTo>
                  <a:pt x="3626" y="4332"/>
                </a:lnTo>
                <a:lnTo>
                  <a:pt x="3674" y="4429"/>
                </a:lnTo>
                <a:lnTo>
                  <a:pt x="3747" y="4502"/>
                </a:lnTo>
                <a:lnTo>
                  <a:pt x="3869" y="4526"/>
                </a:lnTo>
                <a:lnTo>
                  <a:pt x="4015" y="4551"/>
                </a:lnTo>
                <a:lnTo>
                  <a:pt x="4282" y="4551"/>
                </a:lnTo>
                <a:lnTo>
                  <a:pt x="4526" y="4526"/>
                </a:lnTo>
                <a:lnTo>
                  <a:pt x="4526" y="5840"/>
                </a:lnTo>
                <a:lnTo>
                  <a:pt x="4477" y="5840"/>
                </a:lnTo>
                <a:lnTo>
                  <a:pt x="4039" y="5816"/>
                </a:lnTo>
                <a:lnTo>
                  <a:pt x="4039" y="5767"/>
                </a:lnTo>
                <a:lnTo>
                  <a:pt x="4015" y="5670"/>
                </a:lnTo>
                <a:lnTo>
                  <a:pt x="3966" y="5597"/>
                </a:lnTo>
                <a:lnTo>
                  <a:pt x="3918" y="5548"/>
                </a:lnTo>
                <a:lnTo>
                  <a:pt x="3845" y="5524"/>
                </a:lnTo>
                <a:lnTo>
                  <a:pt x="3820" y="5475"/>
                </a:lnTo>
                <a:lnTo>
                  <a:pt x="3772" y="5402"/>
                </a:lnTo>
                <a:lnTo>
                  <a:pt x="3699" y="5354"/>
                </a:lnTo>
                <a:lnTo>
                  <a:pt x="3601" y="5329"/>
                </a:lnTo>
                <a:lnTo>
                  <a:pt x="3358" y="5281"/>
                </a:lnTo>
                <a:lnTo>
                  <a:pt x="3017" y="5232"/>
                </a:lnTo>
                <a:lnTo>
                  <a:pt x="2677" y="5232"/>
                </a:lnTo>
                <a:lnTo>
                  <a:pt x="2360" y="5256"/>
                </a:lnTo>
                <a:lnTo>
                  <a:pt x="2239" y="5305"/>
                </a:lnTo>
                <a:lnTo>
                  <a:pt x="2117" y="5329"/>
                </a:lnTo>
                <a:lnTo>
                  <a:pt x="2044" y="5402"/>
                </a:lnTo>
                <a:lnTo>
                  <a:pt x="1971" y="5451"/>
                </a:lnTo>
                <a:lnTo>
                  <a:pt x="1971" y="5548"/>
                </a:lnTo>
                <a:lnTo>
                  <a:pt x="1995" y="5646"/>
                </a:lnTo>
                <a:lnTo>
                  <a:pt x="1874" y="6132"/>
                </a:lnTo>
                <a:lnTo>
                  <a:pt x="1801" y="6668"/>
                </a:lnTo>
                <a:lnTo>
                  <a:pt x="1752" y="7179"/>
                </a:lnTo>
                <a:lnTo>
                  <a:pt x="1752" y="7714"/>
                </a:lnTo>
                <a:lnTo>
                  <a:pt x="1776" y="8249"/>
                </a:lnTo>
                <a:lnTo>
                  <a:pt x="1825" y="8760"/>
                </a:lnTo>
                <a:lnTo>
                  <a:pt x="1898" y="9806"/>
                </a:lnTo>
                <a:lnTo>
                  <a:pt x="1995" y="10853"/>
                </a:lnTo>
                <a:lnTo>
                  <a:pt x="2068" y="11923"/>
                </a:lnTo>
                <a:lnTo>
                  <a:pt x="2068" y="12483"/>
                </a:lnTo>
                <a:lnTo>
                  <a:pt x="2068" y="13018"/>
                </a:lnTo>
                <a:lnTo>
                  <a:pt x="2020" y="14138"/>
                </a:lnTo>
                <a:lnTo>
                  <a:pt x="1995" y="14405"/>
                </a:lnTo>
                <a:lnTo>
                  <a:pt x="1971" y="14673"/>
                </a:lnTo>
                <a:lnTo>
                  <a:pt x="1874" y="14941"/>
                </a:lnTo>
                <a:lnTo>
                  <a:pt x="1752" y="15184"/>
                </a:lnTo>
                <a:lnTo>
                  <a:pt x="1533" y="15525"/>
                </a:lnTo>
                <a:lnTo>
                  <a:pt x="1411" y="15695"/>
                </a:lnTo>
                <a:lnTo>
                  <a:pt x="1338" y="15865"/>
                </a:lnTo>
                <a:lnTo>
                  <a:pt x="1192" y="16206"/>
                </a:lnTo>
                <a:lnTo>
                  <a:pt x="1119" y="16547"/>
                </a:lnTo>
                <a:lnTo>
                  <a:pt x="1095" y="16887"/>
                </a:lnTo>
                <a:lnTo>
                  <a:pt x="1095" y="17057"/>
                </a:lnTo>
                <a:lnTo>
                  <a:pt x="1095" y="17228"/>
                </a:lnTo>
                <a:lnTo>
                  <a:pt x="1144" y="17398"/>
                </a:lnTo>
                <a:lnTo>
                  <a:pt x="1192" y="17544"/>
                </a:lnTo>
                <a:lnTo>
                  <a:pt x="1265" y="17690"/>
                </a:lnTo>
                <a:lnTo>
                  <a:pt x="1338" y="17812"/>
                </a:lnTo>
                <a:lnTo>
                  <a:pt x="1436" y="17933"/>
                </a:lnTo>
                <a:lnTo>
                  <a:pt x="1533" y="18055"/>
                </a:lnTo>
                <a:lnTo>
                  <a:pt x="1655" y="18152"/>
                </a:lnTo>
                <a:lnTo>
                  <a:pt x="1776" y="18225"/>
                </a:lnTo>
                <a:lnTo>
                  <a:pt x="2068" y="18371"/>
                </a:lnTo>
                <a:lnTo>
                  <a:pt x="2360" y="18444"/>
                </a:lnTo>
                <a:lnTo>
                  <a:pt x="2677" y="18493"/>
                </a:lnTo>
                <a:lnTo>
                  <a:pt x="2993" y="18469"/>
                </a:lnTo>
                <a:lnTo>
                  <a:pt x="3334" y="18396"/>
                </a:lnTo>
                <a:lnTo>
                  <a:pt x="3626" y="18298"/>
                </a:lnTo>
                <a:lnTo>
                  <a:pt x="3893" y="18152"/>
                </a:lnTo>
                <a:lnTo>
                  <a:pt x="4137" y="17958"/>
                </a:lnTo>
                <a:lnTo>
                  <a:pt x="4355" y="17739"/>
                </a:lnTo>
                <a:lnTo>
                  <a:pt x="4526" y="17471"/>
                </a:lnTo>
                <a:lnTo>
                  <a:pt x="4647" y="17179"/>
                </a:lnTo>
                <a:lnTo>
                  <a:pt x="4745" y="16887"/>
                </a:lnTo>
                <a:lnTo>
                  <a:pt x="4769" y="16595"/>
                </a:lnTo>
                <a:lnTo>
                  <a:pt x="4769" y="16279"/>
                </a:lnTo>
                <a:lnTo>
                  <a:pt x="4720" y="15987"/>
                </a:lnTo>
                <a:lnTo>
                  <a:pt x="4623" y="15719"/>
                </a:lnTo>
                <a:lnTo>
                  <a:pt x="4428" y="15379"/>
                </a:lnTo>
                <a:lnTo>
                  <a:pt x="4234" y="15062"/>
                </a:lnTo>
                <a:lnTo>
                  <a:pt x="4039" y="14722"/>
                </a:lnTo>
                <a:lnTo>
                  <a:pt x="3966" y="14551"/>
                </a:lnTo>
                <a:lnTo>
                  <a:pt x="3918" y="14357"/>
                </a:lnTo>
                <a:lnTo>
                  <a:pt x="3869" y="14113"/>
                </a:lnTo>
                <a:lnTo>
                  <a:pt x="3845" y="13846"/>
                </a:lnTo>
                <a:lnTo>
                  <a:pt x="3869" y="13310"/>
                </a:lnTo>
                <a:lnTo>
                  <a:pt x="4015" y="13335"/>
                </a:lnTo>
                <a:lnTo>
                  <a:pt x="4137" y="13335"/>
                </a:lnTo>
                <a:lnTo>
                  <a:pt x="4428" y="13310"/>
                </a:lnTo>
                <a:lnTo>
                  <a:pt x="4477" y="14843"/>
                </a:lnTo>
                <a:lnTo>
                  <a:pt x="4477" y="14916"/>
                </a:lnTo>
                <a:lnTo>
                  <a:pt x="4501" y="14965"/>
                </a:lnTo>
                <a:lnTo>
                  <a:pt x="4550" y="15014"/>
                </a:lnTo>
                <a:lnTo>
                  <a:pt x="4599" y="15038"/>
                </a:lnTo>
                <a:lnTo>
                  <a:pt x="4720" y="15062"/>
                </a:lnTo>
                <a:lnTo>
                  <a:pt x="4818" y="15038"/>
                </a:lnTo>
                <a:lnTo>
                  <a:pt x="5012" y="15306"/>
                </a:lnTo>
                <a:lnTo>
                  <a:pt x="5134" y="15622"/>
                </a:lnTo>
                <a:lnTo>
                  <a:pt x="5256" y="15938"/>
                </a:lnTo>
                <a:lnTo>
                  <a:pt x="5304" y="16255"/>
                </a:lnTo>
                <a:lnTo>
                  <a:pt x="5353" y="16595"/>
                </a:lnTo>
                <a:lnTo>
                  <a:pt x="5329" y="16936"/>
                </a:lnTo>
                <a:lnTo>
                  <a:pt x="5304" y="17252"/>
                </a:lnTo>
                <a:lnTo>
                  <a:pt x="5231" y="17544"/>
                </a:lnTo>
                <a:lnTo>
                  <a:pt x="5158" y="17763"/>
                </a:lnTo>
                <a:lnTo>
                  <a:pt x="5085" y="17933"/>
                </a:lnTo>
                <a:lnTo>
                  <a:pt x="4988" y="18104"/>
                </a:lnTo>
                <a:lnTo>
                  <a:pt x="4866" y="18274"/>
                </a:lnTo>
                <a:lnTo>
                  <a:pt x="4745" y="18420"/>
                </a:lnTo>
                <a:lnTo>
                  <a:pt x="4599" y="18566"/>
                </a:lnTo>
                <a:lnTo>
                  <a:pt x="4453" y="18688"/>
                </a:lnTo>
                <a:lnTo>
                  <a:pt x="4282" y="18785"/>
                </a:lnTo>
                <a:lnTo>
                  <a:pt x="4112" y="18882"/>
                </a:lnTo>
                <a:lnTo>
                  <a:pt x="3942" y="18955"/>
                </a:lnTo>
                <a:lnTo>
                  <a:pt x="3747" y="19028"/>
                </a:lnTo>
                <a:lnTo>
                  <a:pt x="3553" y="19077"/>
                </a:lnTo>
                <a:lnTo>
                  <a:pt x="3163" y="19150"/>
                </a:lnTo>
                <a:lnTo>
                  <a:pt x="2750" y="19150"/>
                </a:lnTo>
                <a:lnTo>
                  <a:pt x="2409" y="19101"/>
                </a:lnTo>
                <a:lnTo>
                  <a:pt x="2044" y="19004"/>
                </a:lnTo>
                <a:lnTo>
                  <a:pt x="1728" y="18858"/>
                </a:lnTo>
                <a:lnTo>
                  <a:pt x="1436" y="18663"/>
                </a:lnTo>
                <a:lnTo>
                  <a:pt x="1168" y="18444"/>
                </a:lnTo>
                <a:lnTo>
                  <a:pt x="949" y="18152"/>
                </a:lnTo>
                <a:lnTo>
                  <a:pt x="754" y="17860"/>
                </a:lnTo>
                <a:lnTo>
                  <a:pt x="681" y="17690"/>
                </a:lnTo>
                <a:lnTo>
                  <a:pt x="633" y="17520"/>
                </a:lnTo>
                <a:lnTo>
                  <a:pt x="535" y="17203"/>
                </a:lnTo>
                <a:lnTo>
                  <a:pt x="511" y="16887"/>
                </a:lnTo>
                <a:lnTo>
                  <a:pt x="535" y="16547"/>
                </a:lnTo>
                <a:lnTo>
                  <a:pt x="608" y="16206"/>
                </a:lnTo>
                <a:lnTo>
                  <a:pt x="706" y="15890"/>
                </a:lnTo>
                <a:lnTo>
                  <a:pt x="827" y="15573"/>
                </a:lnTo>
                <a:lnTo>
                  <a:pt x="998" y="15281"/>
                </a:lnTo>
                <a:lnTo>
                  <a:pt x="1168" y="14989"/>
                </a:lnTo>
                <a:lnTo>
                  <a:pt x="1265" y="14989"/>
                </a:lnTo>
                <a:lnTo>
                  <a:pt x="1338" y="14965"/>
                </a:lnTo>
                <a:lnTo>
                  <a:pt x="1387" y="14916"/>
                </a:lnTo>
                <a:lnTo>
                  <a:pt x="1460" y="14819"/>
                </a:lnTo>
                <a:lnTo>
                  <a:pt x="1509" y="14673"/>
                </a:lnTo>
                <a:lnTo>
                  <a:pt x="1533" y="14503"/>
                </a:lnTo>
                <a:lnTo>
                  <a:pt x="1557" y="14308"/>
                </a:lnTo>
                <a:lnTo>
                  <a:pt x="1533" y="13943"/>
                </a:lnTo>
                <a:lnTo>
                  <a:pt x="1509" y="13675"/>
                </a:lnTo>
                <a:lnTo>
                  <a:pt x="1484" y="11631"/>
                </a:lnTo>
                <a:lnTo>
                  <a:pt x="1460" y="10317"/>
                </a:lnTo>
                <a:lnTo>
                  <a:pt x="1460" y="9003"/>
                </a:lnTo>
                <a:lnTo>
                  <a:pt x="1460" y="7690"/>
                </a:lnTo>
                <a:lnTo>
                  <a:pt x="1436" y="6400"/>
                </a:lnTo>
                <a:lnTo>
                  <a:pt x="1387" y="5451"/>
                </a:lnTo>
                <a:lnTo>
                  <a:pt x="1387" y="4478"/>
                </a:lnTo>
                <a:lnTo>
                  <a:pt x="1411" y="3529"/>
                </a:lnTo>
                <a:lnTo>
                  <a:pt x="1460" y="3066"/>
                </a:lnTo>
                <a:lnTo>
                  <a:pt x="1509" y="2580"/>
                </a:lnTo>
                <a:lnTo>
                  <a:pt x="1582" y="2166"/>
                </a:lnTo>
                <a:lnTo>
                  <a:pt x="1679" y="1752"/>
                </a:lnTo>
                <a:lnTo>
                  <a:pt x="1825" y="1339"/>
                </a:lnTo>
                <a:lnTo>
                  <a:pt x="1898" y="1144"/>
                </a:lnTo>
                <a:lnTo>
                  <a:pt x="2020" y="974"/>
                </a:lnTo>
                <a:lnTo>
                  <a:pt x="2117" y="828"/>
                </a:lnTo>
                <a:lnTo>
                  <a:pt x="2214" y="706"/>
                </a:lnTo>
                <a:lnTo>
                  <a:pt x="2336" y="633"/>
                </a:lnTo>
                <a:lnTo>
                  <a:pt x="2458" y="584"/>
                </a:lnTo>
                <a:lnTo>
                  <a:pt x="2725" y="511"/>
                </a:lnTo>
                <a:lnTo>
                  <a:pt x="3017" y="463"/>
                </a:lnTo>
                <a:close/>
                <a:moveTo>
                  <a:pt x="2579" y="1"/>
                </a:moveTo>
                <a:lnTo>
                  <a:pt x="2433" y="25"/>
                </a:lnTo>
                <a:lnTo>
                  <a:pt x="2190" y="98"/>
                </a:lnTo>
                <a:lnTo>
                  <a:pt x="1971" y="244"/>
                </a:lnTo>
                <a:lnTo>
                  <a:pt x="1825" y="366"/>
                </a:lnTo>
                <a:lnTo>
                  <a:pt x="1703" y="487"/>
                </a:lnTo>
                <a:lnTo>
                  <a:pt x="1582" y="633"/>
                </a:lnTo>
                <a:lnTo>
                  <a:pt x="1484" y="803"/>
                </a:lnTo>
                <a:lnTo>
                  <a:pt x="1314" y="1144"/>
                </a:lnTo>
                <a:lnTo>
                  <a:pt x="1192" y="1509"/>
                </a:lnTo>
                <a:lnTo>
                  <a:pt x="1071" y="1996"/>
                </a:lnTo>
                <a:lnTo>
                  <a:pt x="973" y="2507"/>
                </a:lnTo>
                <a:lnTo>
                  <a:pt x="900" y="3018"/>
                </a:lnTo>
                <a:lnTo>
                  <a:pt x="852" y="3553"/>
                </a:lnTo>
                <a:lnTo>
                  <a:pt x="852" y="4064"/>
                </a:lnTo>
                <a:lnTo>
                  <a:pt x="827" y="4575"/>
                </a:lnTo>
                <a:lnTo>
                  <a:pt x="852" y="5621"/>
                </a:lnTo>
                <a:lnTo>
                  <a:pt x="925" y="8347"/>
                </a:lnTo>
                <a:lnTo>
                  <a:pt x="925" y="9685"/>
                </a:lnTo>
                <a:lnTo>
                  <a:pt x="925" y="11047"/>
                </a:lnTo>
                <a:lnTo>
                  <a:pt x="925" y="11996"/>
                </a:lnTo>
                <a:lnTo>
                  <a:pt x="949" y="12945"/>
                </a:lnTo>
                <a:lnTo>
                  <a:pt x="949" y="14040"/>
                </a:lnTo>
                <a:lnTo>
                  <a:pt x="949" y="14478"/>
                </a:lnTo>
                <a:lnTo>
                  <a:pt x="925" y="14576"/>
                </a:lnTo>
                <a:lnTo>
                  <a:pt x="925" y="14624"/>
                </a:lnTo>
                <a:lnTo>
                  <a:pt x="900" y="14722"/>
                </a:lnTo>
                <a:lnTo>
                  <a:pt x="754" y="14843"/>
                </a:lnTo>
                <a:lnTo>
                  <a:pt x="608" y="14989"/>
                </a:lnTo>
                <a:lnTo>
                  <a:pt x="487" y="15135"/>
                </a:lnTo>
                <a:lnTo>
                  <a:pt x="389" y="15306"/>
                </a:lnTo>
                <a:lnTo>
                  <a:pt x="292" y="15476"/>
                </a:lnTo>
                <a:lnTo>
                  <a:pt x="219" y="15671"/>
                </a:lnTo>
                <a:lnTo>
                  <a:pt x="146" y="15865"/>
                </a:lnTo>
                <a:lnTo>
                  <a:pt x="97" y="16060"/>
                </a:lnTo>
                <a:lnTo>
                  <a:pt x="24" y="16498"/>
                </a:lnTo>
                <a:lnTo>
                  <a:pt x="0" y="16911"/>
                </a:lnTo>
                <a:lnTo>
                  <a:pt x="24" y="17301"/>
                </a:lnTo>
                <a:lnTo>
                  <a:pt x="97" y="17666"/>
                </a:lnTo>
                <a:lnTo>
                  <a:pt x="170" y="17885"/>
                </a:lnTo>
                <a:lnTo>
                  <a:pt x="243" y="18079"/>
                </a:lnTo>
                <a:lnTo>
                  <a:pt x="341" y="18274"/>
                </a:lnTo>
                <a:lnTo>
                  <a:pt x="462" y="18444"/>
                </a:lnTo>
                <a:lnTo>
                  <a:pt x="584" y="18615"/>
                </a:lnTo>
                <a:lnTo>
                  <a:pt x="730" y="18761"/>
                </a:lnTo>
                <a:lnTo>
                  <a:pt x="900" y="18907"/>
                </a:lnTo>
                <a:lnTo>
                  <a:pt x="1046" y="19053"/>
                </a:lnTo>
                <a:lnTo>
                  <a:pt x="1241" y="19174"/>
                </a:lnTo>
                <a:lnTo>
                  <a:pt x="1411" y="19272"/>
                </a:lnTo>
                <a:lnTo>
                  <a:pt x="1801" y="19442"/>
                </a:lnTo>
                <a:lnTo>
                  <a:pt x="2214" y="19564"/>
                </a:lnTo>
                <a:lnTo>
                  <a:pt x="2628" y="19637"/>
                </a:lnTo>
                <a:lnTo>
                  <a:pt x="2871" y="19661"/>
                </a:lnTo>
                <a:lnTo>
                  <a:pt x="3090" y="19661"/>
                </a:lnTo>
                <a:lnTo>
                  <a:pt x="3334" y="19637"/>
                </a:lnTo>
                <a:lnTo>
                  <a:pt x="3553" y="19612"/>
                </a:lnTo>
                <a:lnTo>
                  <a:pt x="3772" y="19539"/>
                </a:lnTo>
                <a:lnTo>
                  <a:pt x="3991" y="19466"/>
                </a:lnTo>
                <a:lnTo>
                  <a:pt x="4209" y="19393"/>
                </a:lnTo>
                <a:lnTo>
                  <a:pt x="4404" y="19272"/>
                </a:lnTo>
                <a:lnTo>
                  <a:pt x="4599" y="19150"/>
                </a:lnTo>
                <a:lnTo>
                  <a:pt x="4793" y="19028"/>
                </a:lnTo>
                <a:lnTo>
                  <a:pt x="4964" y="18882"/>
                </a:lnTo>
                <a:lnTo>
                  <a:pt x="5110" y="18712"/>
                </a:lnTo>
                <a:lnTo>
                  <a:pt x="5256" y="18542"/>
                </a:lnTo>
                <a:lnTo>
                  <a:pt x="5377" y="18347"/>
                </a:lnTo>
                <a:lnTo>
                  <a:pt x="5499" y="18152"/>
                </a:lnTo>
                <a:lnTo>
                  <a:pt x="5596" y="17933"/>
                </a:lnTo>
                <a:lnTo>
                  <a:pt x="5669" y="17714"/>
                </a:lnTo>
                <a:lnTo>
                  <a:pt x="5742" y="17520"/>
                </a:lnTo>
                <a:lnTo>
                  <a:pt x="5767" y="17276"/>
                </a:lnTo>
                <a:lnTo>
                  <a:pt x="5791" y="17057"/>
                </a:lnTo>
                <a:lnTo>
                  <a:pt x="5815" y="16814"/>
                </a:lnTo>
                <a:lnTo>
                  <a:pt x="5815" y="16571"/>
                </a:lnTo>
                <a:lnTo>
                  <a:pt x="5791" y="16352"/>
                </a:lnTo>
                <a:lnTo>
                  <a:pt x="5767" y="16109"/>
                </a:lnTo>
                <a:lnTo>
                  <a:pt x="5718" y="15865"/>
                </a:lnTo>
                <a:lnTo>
                  <a:pt x="5645" y="15646"/>
                </a:lnTo>
                <a:lnTo>
                  <a:pt x="5572" y="15427"/>
                </a:lnTo>
                <a:lnTo>
                  <a:pt x="5475" y="15208"/>
                </a:lnTo>
                <a:lnTo>
                  <a:pt x="5377" y="15014"/>
                </a:lnTo>
                <a:lnTo>
                  <a:pt x="5256" y="14819"/>
                </a:lnTo>
                <a:lnTo>
                  <a:pt x="5110" y="14649"/>
                </a:lnTo>
                <a:lnTo>
                  <a:pt x="4939" y="14478"/>
                </a:lnTo>
                <a:lnTo>
                  <a:pt x="4939" y="12434"/>
                </a:lnTo>
                <a:lnTo>
                  <a:pt x="4939" y="11412"/>
                </a:lnTo>
                <a:lnTo>
                  <a:pt x="4988" y="10415"/>
                </a:lnTo>
                <a:lnTo>
                  <a:pt x="5061" y="9222"/>
                </a:lnTo>
                <a:lnTo>
                  <a:pt x="5085" y="8614"/>
                </a:lnTo>
                <a:lnTo>
                  <a:pt x="5085" y="8006"/>
                </a:lnTo>
                <a:lnTo>
                  <a:pt x="5061" y="6668"/>
                </a:lnTo>
                <a:lnTo>
                  <a:pt x="5037" y="5986"/>
                </a:lnTo>
                <a:lnTo>
                  <a:pt x="5012" y="5329"/>
                </a:lnTo>
                <a:lnTo>
                  <a:pt x="5037" y="4088"/>
                </a:lnTo>
                <a:lnTo>
                  <a:pt x="5085" y="2872"/>
                </a:lnTo>
                <a:lnTo>
                  <a:pt x="5085" y="2482"/>
                </a:lnTo>
                <a:lnTo>
                  <a:pt x="5061" y="2117"/>
                </a:lnTo>
                <a:lnTo>
                  <a:pt x="5012" y="1752"/>
                </a:lnTo>
                <a:lnTo>
                  <a:pt x="4915" y="1412"/>
                </a:lnTo>
                <a:lnTo>
                  <a:pt x="4793" y="1120"/>
                </a:lnTo>
                <a:lnTo>
                  <a:pt x="4623" y="852"/>
                </a:lnTo>
                <a:lnTo>
                  <a:pt x="4404" y="584"/>
                </a:lnTo>
                <a:lnTo>
                  <a:pt x="4137" y="366"/>
                </a:lnTo>
                <a:lnTo>
                  <a:pt x="3869" y="195"/>
                </a:lnTo>
                <a:lnTo>
                  <a:pt x="3723" y="122"/>
                </a:lnTo>
                <a:lnTo>
                  <a:pt x="3577" y="74"/>
                </a:lnTo>
                <a:lnTo>
                  <a:pt x="3407" y="25"/>
                </a:lnTo>
                <a:lnTo>
                  <a:pt x="3090" y="25"/>
                </a:lnTo>
                <a:lnTo>
                  <a:pt x="2944" y="49"/>
                </a:lnTo>
                <a:lnTo>
                  <a:pt x="2823" y="25"/>
                </a:lnTo>
                <a:lnTo>
                  <a:pt x="270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5" name="Google Shape;2475;p49"/>
          <p:cNvSpPr/>
          <p:nvPr/>
        </p:nvSpPr>
        <p:spPr>
          <a:xfrm>
            <a:off x="1773717" y="2515503"/>
            <a:ext cx="215261" cy="360559"/>
          </a:xfrm>
          <a:custGeom>
            <a:avLst/>
            <a:gdLst/>
            <a:ahLst/>
            <a:cxnLst/>
            <a:rect l="l" t="t" r="r" b="b"/>
            <a:pathLst>
              <a:path w="12581" h="21073" extrusionOk="0">
                <a:moveTo>
                  <a:pt x="6108" y="1217"/>
                </a:moveTo>
                <a:lnTo>
                  <a:pt x="5889" y="1241"/>
                </a:lnTo>
                <a:lnTo>
                  <a:pt x="5694" y="1314"/>
                </a:lnTo>
                <a:lnTo>
                  <a:pt x="5621" y="1339"/>
                </a:lnTo>
                <a:lnTo>
                  <a:pt x="5548" y="1412"/>
                </a:lnTo>
                <a:lnTo>
                  <a:pt x="5500" y="1485"/>
                </a:lnTo>
                <a:lnTo>
                  <a:pt x="5475" y="1558"/>
                </a:lnTo>
                <a:lnTo>
                  <a:pt x="5500" y="1631"/>
                </a:lnTo>
                <a:lnTo>
                  <a:pt x="5548" y="1704"/>
                </a:lnTo>
                <a:lnTo>
                  <a:pt x="5597" y="1752"/>
                </a:lnTo>
                <a:lnTo>
                  <a:pt x="5670" y="1801"/>
                </a:lnTo>
                <a:lnTo>
                  <a:pt x="5816" y="1850"/>
                </a:lnTo>
                <a:lnTo>
                  <a:pt x="5986" y="1874"/>
                </a:lnTo>
                <a:lnTo>
                  <a:pt x="6132" y="1898"/>
                </a:lnTo>
                <a:lnTo>
                  <a:pt x="6497" y="1923"/>
                </a:lnTo>
                <a:lnTo>
                  <a:pt x="6862" y="1923"/>
                </a:lnTo>
                <a:lnTo>
                  <a:pt x="6984" y="1898"/>
                </a:lnTo>
                <a:lnTo>
                  <a:pt x="7057" y="1850"/>
                </a:lnTo>
                <a:lnTo>
                  <a:pt x="7130" y="1777"/>
                </a:lnTo>
                <a:lnTo>
                  <a:pt x="7179" y="1679"/>
                </a:lnTo>
                <a:lnTo>
                  <a:pt x="7179" y="1582"/>
                </a:lnTo>
                <a:lnTo>
                  <a:pt x="7154" y="1485"/>
                </a:lnTo>
                <a:lnTo>
                  <a:pt x="7106" y="1412"/>
                </a:lnTo>
                <a:lnTo>
                  <a:pt x="7033" y="1339"/>
                </a:lnTo>
                <a:lnTo>
                  <a:pt x="6935" y="1290"/>
                </a:lnTo>
                <a:lnTo>
                  <a:pt x="6862" y="1241"/>
                </a:lnTo>
                <a:lnTo>
                  <a:pt x="6668" y="1217"/>
                </a:lnTo>
                <a:close/>
                <a:moveTo>
                  <a:pt x="11948" y="1485"/>
                </a:moveTo>
                <a:lnTo>
                  <a:pt x="12021" y="1850"/>
                </a:lnTo>
                <a:lnTo>
                  <a:pt x="12061" y="2174"/>
                </a:lnTo>
                <a:lnTo>
                  <a:pt x="12045" y="2142"/>
                </a:lnTo>
                <a:lnTo>
                  <a:pt x="12021" y="2093"/>
                </a:lnTo>
                <a:lnTo>
                  <a:pt x="11948" y="2044"/>
                </a:lnTo>
                <a:lnTo>
                  <a:pt x="11875" y="2044"/>
                </a:lnTo>
                <a:lnTo>
                  <a:pt x="11559" y="2190"/>
                </a:lnTo>
                <a:lnTo>
                  <a:pt x="11267" y="2361"/>
                </a:lnTo>
                <a:lnTo>
                  <a:pt x="11048" y="2507"/>
                </a:lnTo>
                <a:lnTo>
                  <a:pt x="10829" y="2653"/>
                </a:lnTo>
                <a:lnTo>
                  <a:pt x="10220" y="2653"/>
                </a:lnTo>
                <a:lnTo>
                  <a:pt x="9612" y="2628"/>
                </a:lnTo>
                <a:lnTo>
                  <a:pt x="9636" y="2628"/>
                </a:lnTo>
                <a:lnTo>
                  <a:pt x="10342" y="2288"/>
                </a:lnTo>
                <a:lnTo>
                  <a:pt x="11072" y="1996"/>
                </a:lnTo>
                <a:lnTo>
                  <a:pt x="11291" y="1898"/>
                </a:lnTo>
                <a:lnTo>
                  <a:pt x="11534" y="1777"/>
                </a:lnTo>
                <a:lnTo>
                  <a:pt x="11753" y="1655"/>
                </a:lnTo>
                <a:lnTo>
                  <a:pt x="11948" y="1485"/>
                </a:lnTo>
                <a:close/>
                <a:moveTo>
                  <a:pt x="12070" y="2239"/>
                </a:moveTo>
                <a:lnTo>
                  <a:pt x="12070" y="2653"/>
                </a:lnTo>
                <a:lnTo>
                  <a:pt x="12070" y="3042"/>
                </a:lnTo>
                <a:lnTo>
                  <a:pt x="11948" y="3042"/>
                </a:lnTo>
                <a:lnTo>
                  <a:pt x="11826" y="3091"/>
                </a:lnTo>
                <a:lnTo>
                  <a:pt x="11583" y="3212"/>
                </a:lnTo>
                <a:lnTo>
                  <a:pt x="11145" y="3456"/>
                </a:lnTo>
                <a:lnTo>
                  <a:pt x="11169" y="2993"/>
                </a:lnTo>
                <a:lnTo>
                  <a:pt x="11194" y="2896"/>
                </a:lnTo>
                <a:lnTo>
                  <a:pt x="11194" y="2774"/>
                </a:lnTo>
                <a:lnTo>
                  <a:pt x="11291" y="2726"/>
                </a:lnTo>
                <a:lnTo>
                  <a:pt x="11656" y="2531"/>
                </a:lnTo>
                <a:lnTo>
                  <a:pt x="11997" y="2336"/>
                </a:lnTo>
                <a:lnTo>
                  <a:pt x="12045" y="2263"/>
                </a:lnTo>
                <a:lnTo>
                  <a:pt x="12070" y="2239"/>
                </a:lnTo>
                <a:close/>
                <a:moveTo>
                  <a:pt x="12045" y="3334"/>
                </a:moveTo>
                <a:lnTo>
                  <a:pt x="11997" y="3918"/>
                </a:lnTo>
                <a:lnTo>
                  <a:pt x="11972" y="4015"/>
                </a:lnTo>
                <a:lnTo>
                  <a:pt x="11705" y="4161"/>
                </a:lnTo>
                <a:lnTo>
                  <a:pt x="11413" y="4307"/>
                </a:lnTo>
                <a:lnTo>
                  <a:pt x="11121" y="4429"/>
                </a:lnTo>
                <a:lnTo>
                  <a:pt x="11145" y="3772"/>
                </a:lnTo>
                <a:lnTo>
                  <a:pt x="11388" y="3675"/>
                </a:lnTo>
                <a:lnTo>
                  <a:pt x="11607" y="3553"/>
                </a:lnTo>
                <a:lnTo>
                  <a:pt x="11826" y="3456"/>
                </a:lnTo>
                <a:lnTo>
                  <a:pt x="11924" y="3407"/>
                </a:lnTo>
                <a:lnTo>
                  <a:pt x="12045" y="3334"/>
                </a:lnTo>
                <a:close/>
                <a:moveTo>
                  <a:pt x="11972" y="4405"/>
                </a:moveTo>
                <a:lnTo>
                  <a:pt x="11948" y="4867"/>
                </a:lnTo>
                <a:lnTo>
                  <a:pt x="11875" y="4891"/>
                </a:lnTo>
                <a:lnTo>
                  <a:pt x="11705" y="5013"/>
                </a:lnTo>
                <a:lnTo>
                  <a:pt x="11510" y="5110"/>
                </a:lnTo>
                <a:lnTo>
                  <a:pt x="11121" y="5281"/>
                </a:lnTo>
                <a:lnTo>
                  <a:pt x="11121" y="4672"/>
                </a:lnTo>
                <a:lnTo>
                  <a:pt x="11315" y="4648"/>
                </a:lnTo>
                <a:lnTo>
                  <a:pt x="11461" y="4599"/>
                </a:lnTo>
                <a:lnTo>
                  <a:pt x="11729" y="4526"/>
                </a:lnTo>
                <a:lnTo>
                  <a:pt x="11972" y="4405"/>
                </a:lnTo>
                <a:close/>
                <a:moveTo>
                  <a:pt x="11948" y="5208"/>
                </a:moveTo>
                <a:lnTo>
                  <a:pt x="11948" y="5646"/>
                </a:lnTo>
                <a:lnTo>
                  <a:pt x="11851" y="5694"/>
                </a:lnTo>
                <a:lnTo>
                  <a:pt x="11753" y="5743"/>
                </a:lnTo>
                <a:lnTo>
                  <a:pt x="11559" y="5865"/>
                </a:lnTo>
                <a:lnTo>
                  <a:pt x="11096" y="6157"/>
                </a:lnTo>
                <a:lnTo>
                  <a:pt x="11096" y="5524"/>
                </a:lnTo>
                <a:lnTo>
                  <a:pt x="11340" y="5475"/>
                </a:lnTo>
                <a:lnTo>
                  <a:pt x="11559" y="5402"/>
                </a:lnTo>
                <a:lnTo>
                  <a:pt x="11753" y="5329"/>
                </a:lnTo>
                <a:lnTo>
                  <a:pt x="11948" y="5208"/>
                </a:lnTo>
                <a:close/>
                <a:moveTo>
                  <a:pt x="11948" y="6059"/>
                </a:moveTo>
                <a:lnTo>
                  <a:pt x="11948" y="6400"/>
                </a:lnTo>
                <a:lnTo>
                  <a:pt x="11948" y="6424"/>
                </a:lnTo>
                <a:lnTo>
                  <a:pt x="11826" y="6473"/>
                </a:lnTo>
                <a:lnTo>
                  <a:pt x="11705" y="6546"/>
                </a:lnTo>
                <a:lnTo>
                  <a:pt x="11461" y="6716"/>
                </a:lnTo>
                <a:lnTo>
                  <a:pt x="11096" y="6911"/>
                </a:lnTo>
                <a:lnTo>
                  <a:pt x="11096" y="6351"/>
                </a:lnTo>
                <a:lnTo>
                  <a:pt x="11364" y="6303"/>
                </a:lnTo>
                <a:lnTo>
                  <a:pt x="11607" y="6205"/>
                </a:lnTo>
                <a:lnTo>
                  <a:pt x="11948" y="6059"/>
                </a:lnTo>
                <a:close/>
                <a:moveTo>
                  <a:pt x="11948" y="6741"/>
                </a:moveTo>
                <a:lnTo>
                  <a:pt x="11924" y="7252"/>
                </a:lnTo>
                <a:lnTo>
                  <a:pt x="11729" y="7398"/>
                </a:lnTo>
                <a:lnTo>
                  <a:pt x="11413" y="7617"/>
                </a:lnTo>
                <a:lnTo>
                  <a:pt x="11242" y="7714"/>
                </a:lnTo>
                <a:lnTo>
                  <a:pt x="11096" y="7836"/>
                </a:lnTo>
                <a:lnTo>
                  <a:pt x="11096" y="7203"/>
                </a:lnTo>
                <a:lnTo>
                  <a:pt x="11218" y="7179"/>
                </a:lnTo>
                <a:lnTo>
                  <a:pt x="11315" y="7130"/>
                </a:lnTo>
                <a:lnTo>
                  <a:pt x="11559" y="7008"/>
                </a:lnTo>
                <a:lnTo>
                  <a:pt x="11753" y="6887"/>
                </a:lnTo>
                <a:lnTo>
                  <a:pt x="11948" y="6741"/>
                </a:lnTo>
                <a:close/>
                <a:moveTo>
                  <a:pt x="11924" y="7738"/>
                </a:moveTo>
                <a:lnTo>
                  <a:pt x="11924" y="8103"/>
                </a:lnTo>
                <a:lnTo>
                  <a:pt x="11851" y="8128"/>
                </a:lnTo>
                <a:lnTo>
                  <a:pt x="11705" y="8201"/>
                </a:lnTo>
                <a:lnTo>
                  <a:pt x="11559" y="8274"/>
                </a:lnTo>
                <a:lnTo>
                  <a:pt x="11291" y="8468"/>
                </a:lnTo>
                <a:lnTo>
                  <a:pt x="11096" y="8639"/>
                </a:lnTo>
                <a:lnTo>
                  <a:pt x="11096" y="8176"/>
                </a:lnTo>
                <a:lnTo>
                  <a:pt x="11291" y="8103"/>
                </a:lnTo>
                <a:lnTo>
                  <a:pt x="11486" y="8006"/>
                </a:lnTo>
                <a:lnTo>
                  <a:pt x="11851" y="7787"/>
                </a:lnTo>
                <a:lnTo>
                  <a:pt x="11924" y="7738"/>
                </a:lnTo>
                <a:close/>
                <a:moveTo>
                  <a:pt x="11924" y="8468"/>
                </a:moveTo>
                <a:lnTo>
                  <a:pt x="11924" y="9101"/>
                </a:lnTo>
                <a:lnTo>
                  <a:pt x="11705" y="9247"/>
                </a:lnTo>
                <a:lnTo>
                  <a:pt x="11486" y="9393"/>
                </a:lnTo>
                <a:lnTo>
                  <a:pt x="11291" y="9539"/>
                </a:lnTo>
                <a:lnTo>
                  <a:pt x="11096" y="9685"/>
                </a:lnTo>
                <a:lnTo>
                  <a:pt x="11096" y="8955"/>
                </a:lnTo>
                <a:lnTo>
                  <a:pt x="11169" y="8931"/>
                </a:lnTo>
                <a:lnTo>
                  <a:pt x="11267" y="8906"/>
                </a:lnTo>
                <a:lnTo>
                  <a:pt x="11413" y="8809"/>
                </a:lnTo>
                <a:lnTo>
                  <a:pt x="11680" y="8663"/>
                </a:lnTo>
                <a:lnTo>
                  <a:pt x="11924" y="8468"/>
                </a:lnTo>
                <a:close/>
                <a:moveTo>
                  <a:pt x="11924" y="9539"/>
                </a:moveTo>
                <a:lnTo>
                  <a:pt x="11924" y="9782"/>
                </a:lnTo>
                <a:lnTo>
                  <a:pt x="11851" y="9806"/>
                </a:lnTo>
                <a:lnTo>
                  <a:pt x="11778" y="9831"/>
                </a:lnTo>
                <a:lnTo>
                  <a:pt x="11632" y="9952"/>
                </a:lnTo>
                <a:lnTo>
                  <a:pt x="11510" y="10074"/>
                </a:lnTo>
                <a:lnTo>
                  <a:pt x="11388" y="10171"/>
                </a:lnTo>
                <a:lnTo>
                  <a:pt x="11242" y="10269"/>
                </a:lnTo>
                <a:lnTo>
                  <a:pt x="11169" y="10342"/>
                </a:lnTo>
                <a:lnTo>
                  <a:pt x="11096" y="10415"/>
                </a:lnTo>
                <a:lnTo>
                  <a:pt x="11096" y="9904"/>
                </a:lnTo>
                <a:lnTo>
                  <a:pt x="11218" y="9879"/>
                </a:lnTo>
                <a:lnTo>
                  <a:pt x="11364" y="9831"/>
                </a:lnTo>
                <a:lnTo>
                  <a:pt x="11607" y="9709"/>
                </a:lnTo>
                <a:lnTo>
                  <a:pt x="11924" y="9539"/>
                </a:lnTo>
                <a:close/>
                <a:moveTo>
                  <a:pt x="11924" y="10220"/>
                </a:moveTo>
                <a:lnTo>
                  <a:pt x="11924" y="10658"/>
                </a:lnTo>
                <a:lnTo>
                  <a:pt x="11753" y="10755"/>
                </a:lnTo>
                <a:lnTo>
                  <a:pt x="11583" y="10853"/>
                </a:lnTo>
                <a:lnTo>
                  <a:pt x="11340" y="10999"/>
                </a:lnTo>
                <a:lnTo>
                  <a:pt x="11096" y="11145"/>
                </a:lnTo>
                <a:lnTo>
                  <a:pt x="11096" y="10536"/>
                </a:lnTo>
                <a:lnTo>
                  <a:pt x="11145" y="10585"/>
                </a:lnTo>
                <a:lnTo>
                  <a:pt x="11340" y="10585"/>
                </a:lnTo>
                <a:lnTo>
                  <a:pt x="11486" y="10512"/>
                </a:lnTo>
                <a:lnTo>
                  <a:pt x="11607" y="10463"/>
                </a:lnTo>
                <a:lnTo>
                  <a:pt x="11753" y="10342"/>
                </a:lnTo>
                <a:lnTo>
                  <a:pt x="11924" y="10220"/>
                </a:lnTo>
                <a:close/>
                <a:moveTo>
                  <a:pt x="11924" y="11047"/>
                </a:moveTo>
                <a:lnTo>
                  <a:pt x="11924" y="11364"/>
                </a:lnTo>
                <a:lnTo>
                  <a:pt x="11778" y="11412"/>
                </a:lnTo>
                <a:lnTo>
                  <a:pt x="11632" y="11485"/>
                </a:lnTo>
                <a:lnTo>
                  <a:pt x="11364" y="11656"/>
                </a:lnTo>
                <a:lnTo>
                  <a:pt x="11096" y="11826"/>
                </a:lnTo>
                <a:lnTo>
                  <a:pt x="11096" y="11461"/>
                </a:lnTo>
                <a:lnTo>
                  <a:pt x="11242" y="11437"/>
                </a:lnTo>
                <a:lnTo>
                  <a:pt x="11364" y="11364"/>
                </a:lnTo>
                <a:lnTo>
                  <a:pt x="11632" y="11218"/>
                </a:lnTo>
                <a:lnTo>
                  <a:pt x="11924" y="11047"/>
                </a:lnTo>
                <a:close/>
                <a:moveTo>
                  <a:pt x="11924" y="11753"/>
                </a:moveTo>
                <a:lnTo>
                  <a:pt x="11924" y="12191"/>
                </a:lnTo>
                <a:lnTo>
                  <a:pt x="11705" y="12288"/>
                </a:lnTo>
                <a:lnTo>
                  <a:pt x="11534" y="12386"/>
                </a:lnTo>
                <a:lnTo>
                  <a:pt x="11315" y="12483"/>
                </a:lnTo>
                <a:lnTo>
                  <a:pt x="11096" y="12605"/>
                </a:lnTo>
                <a:lnTo>
                  <a:pt x="11096" y="12215"/>
                </a:lnTo>
                <a:lnTo>
                  <a:pt x="11267" y="12142"/>
                </a:lnTo>
                <a:lnTo>
                  <a:pt x="11413" y="12045"/>
                </a:lnTo>
                <a:lnTo>
                  <a:pt x="11680" y="11875"/>
                </a:lnTo>
                <a:lnTo>
                  <a:pt x="11924" y="11753"/>
                </a:lnTo>
                <a:close/>
                <a:moveTo>
                  <a:pt x="11924" y="12580"/>
                </a:moveTo>
                <a:lnTo>
                  <a:pt x="11924" y="12848"/>
                </a:lnTo>
                <a:lnTo>
                  <a:pt x="11705" y="13043"/>
                </a:lnTo>
                <a:lnTo>
                  <a:pt x="11388" y="13262"/>
                </a:lnTo>
                <a:lnTo>
                  <a:pt x="11096" y="13481"/>
                </a:lnTo>
                <a:lnTo>
                  <a:pt x="11096" y="12872"/>
                </a:lnTo>
                <a:lnTo>
                  <a:pt x="11242" y="12848"/>
                </a:lnTo>
                <a:lnTo>
                  <a:pt x="11364" y="12824"/>
                </a:lnTo>
                <a:lnTo>
                  <a:pt x="11632" y="12702"/>
                </a:lnTo>
                <a:lnTo>
                  <a:pt x="11924" y="12580"/>
                </a:lnTo>
                <a:close/>
                <a:moveTo>
                  <a:pt x="11948" y="13237"/>
                </a:moveTo>
                <a:lnTo>
                  <a:pt x="11948" y="13821"/>
                </a:lnTo>
                <a:lnTo>
                  <a:pt x="11753" y="13919"/>
                </a:lnTo>
                <a:lnTo>
                  <a:pt x="11559" y="14065"/>
                </a:lnTo>
                <a:lnTo>
                  <a:pt x="11340" y="14211"/>
                </a:lnTo>
                <a:lnTo>
                  <a:pt x="11121" y="14357"/>
                </a:lnTo>
                <a:lnTo>
                  <a:pt x="11121" y="13602"/>
                </a:lnTo>
                <a:lnTo>
                  <a:pt x="11291" y="13529"/>
                </a:lnTo>
                <a:lnTo>
                  <a:pt x="11486" y="13481"/>
                </a:lnTo>
                <a:lnTo>
                  <a:pt x="11656" y="13383"/>
                </a:lnTo>
                <a:lnTo>
                  <a:pt x="11826" y="13310"/>
                </a:lnTo>
                <a:lnTo>
                  <a:pt x="11948" y="13237"/>
                </a:lnTo>
                <a:close/>
                <a:moveTo>
                  <a:pt x="11948" y="14211"/>
                </a:moveTo>
                <a:lnTo>
                  <a:pt x="11948" y="14357"/>
                </a:lnTo>
                <a:lnTo>
                  <a:pt x="11778" y="14454"/>
                </a:lnTo>
                <a:lnTo>
                  <a:pt x="11607" y="14551"/>
                </a:lnTo>
                <a:lnTo>
                  <a:pt x="11364" y="14722"/>
                </a:lnTo>
                <a:lnTo>
                  <a:pt x="11121" y="14916"/>
                </a:lnTo>
                <a:lnTo>
                  <a:pt x="11121" y="14649"/>
                </a:lnTo>
                <a:lnTo>
                  <a:pt x="11242" y="14600"/>
                </a:lnTo>
                <a:lnTo>
                  <a:pt x="11388" y="14551"/>
                </a:lnTo>
                <a:lnTo>
                  <a:pt x="11632" y="14405"/>
                </a:lnTo>
                <a:lnTo>
                  <a:pt x="11948" y="14211"/>
                </a:lnTo>
                <a:close/>
                <a:moveTo>
                  <a:pt x="11972" y="14722"/>
                </a:moveTo>
                <a:lnTo>
                  <a:pt x="11997" y="15379"/>
                </a:lnTo>
                <a:lnTo>
                  <a:pt x="11753" y="15500"/>
                </a:lnTo>
                <a:lnTo>
                  <a:pt x="11534" y="15622"/>
                </a:lnTo>
                <a:lnTo>
                  <a:pt x="11315" y="15768"/>
                </a:lnTo>
                <a:lnTo>
                  <a:pt x="11121" y="15938"/>
                </a:lnTo>
                <a:lnTo>
                  <a:pt x="11121" y="15257"/>
                </a:lnTo>
                <a:lnTo>
                  <a:pt x="11413" y="15062"/>
                </a:lnTo>
                <a:lnTo>
                  <a:pt x="11680" y="14868"/>
                </a:lnTo>
                <a:lnTo>
                  <a:pt x="11972" y="14722"/>
                </a:lnTo>
                <a:close/>
                <a:moveTo>
                  <a:pt x="11997" y="15792"/>
                </a:moveTo>
                <a:lnTo>
                  <a:pt x="11997" y="16060"/>
                </a:lnTo>
                <a:lnTo>
                  <a:pt x="11510" y="16376"/>
                </a:lnTo>
                <a:lnTo>
                  <a:pt x="11315" y="16498"/>
                </a:lnTo>
                <a:lnTo>
                  <a:pt x="11121" y="16644"/>
                </a:lnTo>
                <a:lnTo>
                  <a:pt x="11121" y="16206"/>
                </a:lnTo>
                <a:lnTo>
                  <a:pt x="11413" y="16109"/>
                </a:lnTo>
                <a:lnTo>
                  <a:pt x="11680" y="15963"/>
                </a:lnTo>
                <a:lnTo>
                  <a:pt x="11997" y="15792"/>
                </a:lnTo>
                <a:close/>
                <a:moveTo>
                  <a:pt x="8736" y="3042"/>
                </a:moveTo>
                <a:lnTo>
                  <a:pt x="9782" y="3115"/>
                </a:lnTo>
                <a:lnTo>
                  <a:pt x="10804" y="3115"/>
                </a:lnTo>
                <a:lnTo>
                  <a:pt x="10707" y="4818"/>
                </a:lnTo>
                <a:lnTo>
                  <a:pt x="10634" y="6522"/>
                </a:lnTo>
                <a:lnTo>
                  <a:pt x="10610" y="8225"/>
                </a:lnTo>
                <a:lnTo>
                  <a:pt x="10610" y="9928"/>
                </a:lnTo>
                <a:lnTo>
                  <a:pt x="10658" y="13335"/>
                </a:lnTo>
                <a:lnTo>
                  <a:pt x="10658" y="15038"/>
                </a:lnTo>
                <a:lnTo>
                  <a:pt x="10683" y="16741"/>
                </a:lnTo>
                <a:lnTo>
                  <a:pt x="10245" y="16741"/>
                </a:lnTo>
                <a:lnTo>
                  <a:pt x="9831" y="16717"/>
                </a:lnTo>
                <a:lnTo>
                  <a:pt x="9393" y="16717"/>
                </a:lnTo>
                <a:lnTo>
                  <a:pt x="8979" y="16693"/>
                </a:lnTo>
                <a:lnTo>
                  <a:pt x="7714" y="16717"/>
                </a:lnTo>
                <a:lnTo>
                  <a:pt x="6424" y="16717"/>
                </a:lnTo>
                <a:lnTo>
                  <a:pt x="5232" y="16668"/>
                </a:lnTo>
                <a:lnTo>
                  <a:pt x="4016" y="16644"/>
                </a:lnTo>
                <a:lnTo>
                  <a:pt x="2434" y="16644"/>
                </a:lnTo>
                <a:lnTo>
                  <a:pt x="1899" y="16668"/>
                </a:lnTo>
                <a:lnTo>
                  <a:pt x="1923" y="16620"/>
                </a:lnTo>
                <a:lnTo>
                  <a:pt x="1923" y="16644"/>
                </a:lnTo>
                <a:lnTo>
                  <a:pt x="1947" y="16620"/>
                </a:lnTo>
                <a:lnTo>
                  <a:pt x="1923" y="16571"/>
                </a:lnTo>
                <a:lnTo>
                  <a:pt x="1899" y="16376"/>
                </a:lnTo>
                <a:lnTo>
                  <a:pt x="1899" y="16060"/>
                </a:lnTo>
                <a:lnTo>
                  <a:pt x="1923" y="15744"/>
                </a:lnTo>
                <a:lnTo>
                  <a:pt x="1996" y="14040"/>
                </a:lnTo>
                <a:lnTo>
                  <a:pt x="2020" y="12751"/>
                </a:lnTo>
                <a:lnTo>
                  <a:pt x="2045" y="11485"/>
                </a:lnTo>
                <a:lnTo>
                  <a:pt x="2045" y="8955"/>
                </a:lnTo>
                <a:lnTo>
                  <a:pt x="2045" y="5646"/>
                </a:lnTo>
                <a:lnTo>
                  <a:pt x="1996" y="3918"/>
                </a:lnTo>
                <a:lnTo>
                  <a:pt x="1972" y="3334"/>
                </a:lnTo>
                <a:lnTo>
                  <a:pt x="1947" y="3066"/>
                </a:lnTo>
                <a:lnTo>
                  <a:pt x="2458" y="3139"/>
                </a:lnTo>
                <a:lnTo>
                  <a:pt x="2994" y="3188"/>
                </a:lnTo>
                <a:lnTo>
                  <a:pt x="3505" y="3212"/>
                </a:lnTo>
                <a:lnTo>
                  <a:pt x="4040" y="3212"/>
                </a:lnTo>
                <a:lnTo>
                  <a:pt x="5110" y="3164"/>
                </a:lnTo>
                <a:lnTo>
                  <a:pt x="6157" y="3115"/>
                </a:lnTo>
                <a:lnTo>
                  <a:pt x="7446" y="3066"/>
                </a:lnTo>
                <a:lnTo>
                  <a:pt x="8103" y="3042"/>
                </a:lnTo>
                <a:close/>
                <a:moveTo>
                  <a:pt x="6595" y="18177"/>
                </a:moveTo>
                <a:lnTo>
                  <a:pt x="6716" y="18225"/>
                </a:lnTo>
                <a:lnTo>
                  <a:pt x="6814" y="18323"/>
                </a:lnTo>
                <a:lnTo>
                  <a:pt x="6887" y="18493"/>
                </a:lnTo>
                <a:lnTo>
                  <a:pt x="6911" y="18590"/>
                </a:lnTo>
                <a:lnTo>
                  <a:pt x="6935" y="18712"/>
                </a:lnTo>
                <a:lnTo>
                  <a:pt x="6935" y="18834"/>
                </a:lnTo>
                <a:lnTo>
                  <a:pt x="6911" y="18955"/>
                </a:lnTo>
                <a:lnTo>
                  <a:pt x="6887" y="19053"/>
                </a:lnTo>
                <a:lnTo>
                  <a:pt x="6838" y="19174"/>
                </a:lnTo>
                <a:lnTo>
                  <a:pt x="6765" y="19272"/>
                </a:lnTo>
                <a:lnTo>
                  <a:pt x="6692" y="19345"/>
                </a:lnTo>
                <a:lnTo>
                  <a:pt x="6570" y="19418"/>
                </a:lnTo>
                <a:lnTo>
                  <a:pt x="6424" y="19442"/>
                </a:lnTo>
                <a:lnTo>
                  <a:pt x="6278" y="19442"/>
                </a:lnTo>
                <a:lnTo>
                  <a:pt x="6132" y="19393"/>
                </a:lnTo>
                <a:lnTo>
                  <a:pt x="6011" y="19345"/>
                </a:lnTo>
                <a:lnTo>
                  <a:pt x="5913" y="19247"/>
                </a:lnTo>
                <a:lnTo>
                  <a:pt x="5816" y="19126"/>
                </a:lnTo>
                <a:lnTo>
                  <a:pt x="5792" y="19004"/>
                </a:lnTo>
                <a:lnTo>
                  <a:pt x="5792" y="18858"/>
                </a:lnTo>
                <a:lnTo>
                  <a:pt x="5816" y="18688"/>
                </a:lnTo>
                <a:lnTo>
                  <a:pt x="5865" y="18566"/>
                </a:lnTo>
                <a:lnTo>
                  <a:pt x="5938" y="18420"/>
                </a:lnTo>
                <a:lnTo>
                  <a:pt x="6011" y="18323"/>
                </a:lnTo>
                <a:lnTo>
                  <a:pt x="6108" y="18250"/>
                </a:lnTo>
                <a:lnTo>
                  <a:pt x="6157" y="18274"/>
                </a:lnTo>
                <a:lnTo>
                  <a:pt x="6230" y="18250"/>
                </a:lnTo>
                <a:lnTo>
                  <a:pt x="6351" y="18225"/>
                </a:lnTo>
                <a:lnTo>
                  <a:pt x="6376" y="18225"/>
                </a:lnTo>
                <a:lnTo>
                  <a:pt x="6424" y="18201"/>
                </a:lnTo>
                <a:lnTo>
                  <a:pt x="6473" y="18177"/>
                </a:lnTo>
                <a:close/>
                <a:moveTo>
                  <a:pt x="6497" y="17690"/>
                </a:moveTo>
                <a:lnTo>
                  <a:pt x="6303" y="17714"/>
                </a:lnTo>
                <a:lnTo>
                  <a:pt x="6205" y="17763"/>
                </a:lnTo>
                <a:lnTo>
                  <a:pt x="6132" y="17812"/>
                </a:lnTo>
                <a:lnTo>
                  <a:pt x="6011" y="17836"/>
                </a:lnTo>
                <a:lnTo>
                  <a:pt x="5913" y="17860"/>
                </a:lnTo>
                <a:lnTo>
                  <a:pt x="5816" y="17933"/>
                </a:lnTo>
                <a:lnTo>
                  <a:pt x="5719" y="17982"/>
                </a:lnTo>
                <a:lnTo>
                  <a:pt x="5621" y="18079"/>
                </a:lnTo>
                <a:lnTo>
                  <a:pt x="5548" y="18177"/>
                </a:lnTo>
                <a:lnTo>
                  <a:pt x="5475" y="18274"/>
                </a:lnTo>
                <a:lnTo>
                  <a:pt x="5427" y="18396"/>
                </a:lnTo>
                <a:lnTo>
                  <a:pt x="5354" y="18639"/>
                </a:lnTo>
                <a:lnTo>
                  <a:pt x="5329" y="18882"/>
                </a:lnTo>
                <a:lnTo>
                  <a:pt x="5329" y="19028"/>
                </a:lnTo>
                <a:lnTo>
                  <a:pt x="5354" y="19150"/>
                </a:lnTo>
                <a:lnTo>
                  <a:pt x="5378" y="19272"/>
                </a:lnTo>
                <a:lnTo>
                  <a:pt x="5427" y="19393"/>
                </a:lnTo>
                <a:lnTo>
                  <a:pt x="5500" y="19491"/>
                </a:lnTo>
                <a:lnTo>
                  <a:pt x="5573" y="19588"/>
                </a:lnTo>
                <a:lnTo>
                  <a:pt x="5670" y="19661"/>
                </a:lnTo>
                <a:lnTo>
                  <a:pt x="5767" y="19734"/>
                </a:lnTo>
                <a:lnTo>
                  <a:pt x="5889" y="19807"/>
                </a:lnTo>
                <a:lnTo>
                  <a:pt x="5986" y="19856"/>
                </a:lnTo>
                <a:lnTo>
                  <a:pt x="6108" y="19880"/>
                </a:lnTo>
                <a:lnTo>
                  <a:pt x="6254" y="19904"/>
                </a:lnTo>
                <a:lnTo>
                  <a:pt x="6376" y="19904"/>
                </a:lnTo>
                <a:lnTo>
                  <a:pt x="6497" y="19880"/>
                </a:lnTo>
                <a:lnTo>
                  <a:pt x="6619" y="19856"/>
                </a:lnTo>
                <a:lnTo>
                  <a:pt x="6765" y="19807"/>
                </a:lnTo>
                <a:lnTo>
                  <a:pt x="6935" y="19710"/>
                </a:lnTo>
                <a:lnTo>
                  <a:pt x="7081" y="19564"/>
                </a:lnTo>
                <a:lnTo>
                  <a:pt x="7203" y="19393"/>
                </a:lnTo>
                <a:lnTo>
                  <a:pt x="7276" y="19199"/>
                </a:lnTo>
                <a:lnTo>
                  <a:pt x="7325" y="19004"/>
                </a:lnTo>
                <a:lnTo>
                  <a:pt x="7349" y="18785"/>
                </a:lnTo>
                <a:lnTo>
                  <a:pt x="7349" y="18566"/>
                </a:lnTo>
                <a:lnTo>
                  <a:pt x="7300" y="18371"/>
                </a:lnTo>
                <a:lnTo>
                  <a:pt x="7252" y="18201"/>
                </a:lnTo>
                <a:lnTo>
                  <a:pt x="7154" y="18031"/>
                </a:lnTo>
                <a:lnTo>
                  <a:pt x="7008" y="17885"/>
                </a:lnTo>
                <a:lnTo>
                  <a:pt x="6862" y="17763"/>
                </a:lnTo>
                <a:lnTo>
                  <a:pt x="6692" y="17714"/>
                </a:lnTo>
                <a:lnTo>
                  <a:pt x="6497" y="17690"/>
                </a:lnTo>
                <a:close/>
                <a:moveTo>
                  <a:pt x="2531" y="463"/>
                </a:moveTo>
                <a:lnTo>
                  <a:pt x="3018" y="487"/>
                </a:lnTo>
                <a:lnTo>
                  <a:pt x="3943" y="536"/>
                </a:lnTo>
                <a:lnTo>
                  <a:pt x="4867" y="560"/>
                </a:lnTo>
                <a:lnTo>
                  <a:pt x="7860" y="585"/>
                </a:lnTo>
                <a:lnTo>
                  <a:pt x="9588" y="560"/>
                </a:lnTo>
                <a:lnTo>
                  <a:pt x="9344" y="755"/>
                </a:lnTo>
                <a:lnTo>
                  <a:pt x="9223" y="852"/>
                </a:lnTo>
                <a:lnTo>
                  <a:pt x="9150" y="974"/>
                </a:lnTo>
                <a:lnTo>
                  <a:pt x="9150" y="998"/>
                </a:lnTo>
                <a:lnTo>
                  <a:pt x="9150" y="1023"/>
                </a:lnTo>
                <a:lnTo>
                  <a:pt x="9174" y="1047"/>
                </a:lnTo>
                <a:lnTo>
                  <a:pt x="9223" y="1047"/>
                </a:lnTo>
                <a:lnTo>
                  <a:pt x="9393" y="998"/>
                </a:lnTo>
                <a:lnTo>
                  <a:pt x="9563" y="901"/>
                </a:lnTo>
                <a:lnTo>
                  <a:pt x="9855" y="682"/>
                </a:lnTo>
                <a:lnTo>
                  <a:pt x="10099" y="560"/>
                </a:lnTo>
                <a:lnTo>
                  <a:pt x="10512" y="585"/>
                </a:lnTo>
                <a:lnTo>
                  <a:pt x="10902" y="609"/>
                </a:lnTo>
                <a:lnTo>
                  <a:pt x="10707" y="682"/>
                </a:lnTo>
                <a:lnTo>
                  <a:pt x="10512" y="804"/>
                </a:lnTo>
                <a:lnTo>
                  <a:pt x="10172" y="998"/>
                </a:lnTo>
                <a:lnTo>
                  <a:pt x="9880" y="1168"/>
                </a:lnTo>
                <a:lnTo>
                  <a:pt x="9588" y="1339"/>
                </a:lnTo>
                <a:lnTo>
                  <a:pt x="9344" y="1558"/>
                </a:lnTo>
                <a:lnTo>
                  <a:pt x="9223" y="1679"/>
                </a:lnTo>
                <a:lnTo>
                  <a:pt x="9101" y="1801"/>
                </a:lnTo>
                <a:lnTo>
                  <a:pt x="9101" y="1825"/>
                </a:lnTo>
                <a:lnTo>
                  <a:pt x="9125" y="1850"/>
                </a:lnTo>
                <a:lnTo>
                  <a:pt x="9125" y="1874"/>
                </a:lnTo>
                <a:lnTo>
                  <a:pt x="9150" y="1874"/>
                </a:lnTo>
                <a:lnTo>
                  <a:pt x="9466" y="1777"/>
                </a:lnTo>
                <a:lnTo>
                  <a:pt x="9782" y="1631"/>
                </a:lnTo>
                <a:lnTo>
                  <a:pt x="10366" y="1314"/>
                </a:lnTo>
                <a:lnTo>
                  <a:pt x="10610" y="1217"/>
                </a:lnTo>
                <a:lnTo>
                  <a:pt x="10877" y="1096"/>
                </a:lnTo>
                <a:lnTo>
                  <a:pt x="11121" y="950"/>
                </a:lnTo>
                <a:lnTo>
                  <a:pt x="11242" y="877"/>
                </a:lnTo>
                <a:lnTo>
                  <a:pt x="11315" y="804"/>
                </a:lnTo>
                <a:lnTo>
                  <a:pt x="11340" y="731"/>
                </a:lnTo>
                <a:lnTo>
                  <a:pt x="11486" y="804"/>
                </a:lnTo>
                <a:lnTo>
                  <a:pt x="11607" y="925"/>
                </a:lnTo>
                <a:lnTo>
                  <a:pt x="11729" y="1047"/>
                </a:lnTo>
                <a:lnTo>
                  <a:pt x="11802" y="1193"/>
                </a:lnTo>
                <a:lnTo>
                  <a:pt x="11486" y="1387"/>
                </a:lnTo>
                <a:lnTo>
                  <a:pt x="11169" y="1558"/>
                </a:lnTo>
                <a:lnTo>
                  <a:pt x="10853" y="1704"/>
                </a:lnTo>
                <a:lnTo>
                  <a:pt x="10488" y="1850"/>
                </a:lnTo>
                <a:lnTo>
                  <a:pt x="10220" y="1971"/>
                </a:lnTo>
                <a:lnTo>
                  <a:pt x="9928" y="2093"/>
                </a:lnTo>
                <a:lnTo>
                  <a:pt x="9807" y="2190"/>
                </a:lnTo>
                <a:lnTo>
                  <a:pt x="9709" y="2288"/>
                </a:lnTo>
                <a:lnTo>
                  <a:pt x="9612" y="2385"/>
                </a:lnTo>
                <a:lnTo>
                  <a:pt x="9515" y="2507"/>
                </a:lnTo>
                <a:lnTo>
                  <a:pt x="9515" y="2580"/>
                </a:lnTo>
                <a:lnTo>
                  <a:pt x="9539" y="2628"/>
                </a:lnTo>
                <a:lnTo>
                  <a:pt x="8931" y="2580"/>
                </a:lnTo>
                <a:lnTo>
                  <a:pt x="7641" y="2580"/>
                </a:lnTo>
                <a:lnTo>
                  <a:pt x="6327" y="2653"/>
                </a:lnTo>
                <a:lnTo>
                  <a:pt x="5135" y="2701"/>
                </a:lnTo>
                <a:lnTo>
                  <a:pt x="3967" y="2726"/>
                </a:lnTo>
                <a:lnTo>
                  <a:pt x="3359" y="2726"/>
                </a:lnTo>
                <a:lnTo>
                  <a:pt x="2775" y="2701"/>
                </a:lnTo>
                <a:lnTo>
                  <a:pt x="2166" y="2653"/>
                </a:lnTo>
                <a:lnTo>
                  <a:pt x="1582" y="2604"/>
                </a:lnTo>
                <a:lnTo>
                  <a:pt x="1509" y="2604"/>
                </a:lnTo>
                <a:lnTo>
                  <a:pt x="1436" y="2628"/>
                </a:lnTo>
                <a:lnTo>
                  <a:pt x="1412" y="2701"/>
                </a:lnTo>
                <a:lnTo>
                  <a:pt x="1388" y="2774"/>
                </a:lnTo>
                <a:lnTo>
                  <a:pt x="1388" y="2847"/>
                </a:lnTo>
                <a:lnTo>
                  <a:pt x="1412" y="2896"/>
                </a:lnTo>
                <a:lnTo>
                  <a:pt x="1461" y="2969"/>
                </a:lnTo>
                <a:lnTo>
                  <a:pt x="1534" y="2993"/>
                </a:lnTo>
                <a:lnTo>
                  <a:pt x="1558" y="3212"/>
                </a:lnTo>
                <a:lnTo>
                  <a:pt x="1558" y="3553"/>
                </a:lnTo>
                <a:lnTo>
                  <a:pt x="1534" y="4453"/>
                </a:lnTo>
                <a:lnTo>
                  <a:pt x="1509" y="5402"/>
                </a:lnTo>
                <a:lnTo>
                  <a:pt x="1485" y="6108"/>
                </a:lnTo>
                <a:lnTo>
                  <a:pt x="1461" y="6668"/>
                </a:lnTo>
                <a:lnTo>
                  <a:pt x="1461" y="7227"/>
                </a:lnTo>
                <a:lnTo>
                  <a:pt x="1485" y="8371"/>
                </a:lnTo>
                <a:lnTo>
                  <a:pt x="1509" y="9490"/>
                </a:lnTo>
                <a:lnTo>
                  <a:pt x="1534" y="10634"/>
                </a:lnTo>
                <a:lnTo>
                  <a:pt x="1485" y="13043"/>
                </a:lnTo>
                <a:lnTo>
                  <a:pt x="1461" y="14235"/>
                </a:lnTo>
                <a:lnTo>
                  <a:pt x="1412" y="15427"/>
                </a:lnTo>
                <a:lnTo>
                  <a:pt x="1363" y="16084"/>
                </a:lnTo>
                <a:lnTo>
                  <a:pt x="1339" y="16255"/>
                </a:lnTo>
                <a:lnTo>
                  <a:pt x="1363" y="16425"/>
                </a:lnTo>
                <a:lnTo>
                  <a:pt x="1388" y="16571"/>
                </a:lnTo>
                <a:lnTo>
                  <a:pt x="1436" y="16693"/>
                </a:lnTo>
                <a:lnTo>
                  <a:pt x="1509" y="16766"/>
                </a:lnTo>
                <a:lnTo>
                  <a:pt x="1461" y="16863"/>
                </a:lnTo>
                <a:lnTo>
                  <a:pt x="1436" y="16960"/>
                </a:lnTo>
                <a:lnTo>
                  <a:pt x="1485" y="17058"/>
                </a:lnTo>
                <a:lnTo>
                  <a:pt x="1534" y="17082"/>
                </a:lnTo>
                <a:lnTo>
                  <a:pt x="1582" y="17106"/>
                </a:lnTo>
                <a:lnTo>
                  <a:pt x="1874" y="17131"/>
                </a:lnTo>
                <a:lnTo>
                  <a:pt x="2191" y="17155"/>
                </a:lnTo>
                <a:lnTo>
                  <a:pt x="2799" y="17179"/>
                </a:lnTo>
                <a:lnTo>
                  <a:pt x="4016" y="17131"/>
                </a:lnTo>
                <a:lnTo>
                  <a:pt x="5329" y="17155"/>
                </a:lnTo>
                <a:lnTo>
                  <a:pt x="6619" y="17204"/>
                </a:lnTo>
                <a:lnTo>
                  <a:pt x="7252" y="17228"/>
                </a:lnTo>
                <a:lnTo>
                  <a:pt x="7884" y="17228"/>
                </a:lnTo>
                <a:lnTo>
                  <a:pt x="9150" y="17179"/>
                </a:lnTo>
                <a:lnTo>
                  <a:pt x="9661" y="17179"/>
                </a:lnTo>
                <a:lnTo>
                  <a:pt x="10172" y="17204"/>
                </a:lnTo>
                <a:lnTo>
                  <a:pt x="10683" y="17204"/>
                </a:lnTo>
                <a:lnTo>
                  <a:pt x="10926" y="17179"/>
                </a:lnTo>
                <a:lnTo>
                  <a:pt x="11194" y="17155"/>
                </a:lnTo>
                <a:lnTo>
                  <a:pt x="11242" y="17131"/>
                </a:lnTo>
                <a:lnTo>
                  <a:pt x="11291" y="17082"/>
                </a:lnTo>
                <a:lnTo>
                  <a:pt x="11340" y="17033"/>
                </a:lnTo>
                <a:lnTo>
                  <a:pt x="11364" y="16985"/>
                </a:lnTo>
                <a:lnTo>
                  <a:pt x="11364" y="16887"/>
                </a:lnTo>
                <a:lnTo>
                  <a:pt x="11315" y="16766"/>
                </a:lnTo>
                <a:lnTo>
                  <a:pt x="11632" y="16620"/>
                </a:lnTo>
                <a:lnTo>
                  <a:pt x="11997" y="16449"/>
                </a:lnTo>
                <a:lnTo>
                  <a:pt x="11997" y="16960"/>
                </a:lnTo>
                <a:lnTo>
                  <a:pt x="11997" y="17058"/>
                </a:lnTo>
                <a:lnTo>
                  <a:pt x="11826" y="17106"/>
                </a:lnTo>
                <a:lnTo>
                  <a:pt x="11656" y="17155"/>
                </a:lnTo>
                <a:lnTo>
                  <a:pt x="11315" y="17301"/>
                </a:lnTo>
                <a:lnTo>
                  <a:pt x="11121" y="17398"/>
                </a:lnTo>
                <a:lnTo>
                  <a:pt x="10926" y="17495"/>
                </a:lnTo>
                <a:lnTo>
                  <a:pt x="10731" y="17617"/>
                </a:lnTo>
                <a:lnTo>
                  <a:pt x="10585" y="17763"/>
                </a:lnTo>
                <a:lnTo>
                  <a:pt x="10585" y="17787"/>
                </a:lnTo>
                <a:lnTo>
                  <a:pt x="10610" y="17812"/>
                </a:lnTo>
                <a:lnTo>
                  <a:pt x="10683" y="17836"/>
                </a:lnTo>
                <a:lnTo>
                  <a:pt x="10780" y="17836"/>
                </a:lnTo>
                <a:lnTo>
                  <a:pt x="10950" y="17787"/>
                </a:lnTo>
                <a:lnTo>
                  <a:pt x="11267" y="17666"/>
                </a:lnTo>
                <a:lnTo>
                  <a:pt x="11632" y="17520"/>
                </a:lnTo>
                <a:lnTo>
                  <a:pt x="11997" y="17422"/>
                </a:lnTo>
                <a:lnTo>
                  <a:pt x="11997" y="17739"/>
                </a:lnTo>
                <a:lnTo>
                  <a:pt x="11875" y="17763"/>
                </a:lnTo>
                <a:lnTo>
                  <a:pt x="11778" y="17836"/>
                </a:lnTo>
                <a:lnTo>
                  <a:pt x="11559" y="17958"/>
                </a:lnTo>
                <a:lnTo>
                  <a:pt x="11340" y="18055"/>
                </a:lnTo>
                <a:lnTo>
                  <a:pt x="11145" y="18201"/>
                </a:lnTo>
                <a:lnTo>
                  <a:pt x="10926" y="18323"/>
                </a:lnTo>
                <a:lnTo>
                  <a:pt x="10731" y="18420"/>
                </a:lnTo>
                <a:lnTo>
                  <a:pt x="10707" y="18444"/>
                </a:lnTo>
                <a:lnTo>
                  <a:pt x="10707" y="18493"/>
                </a:lnTo>
                <a:lnTo>
                  <a:pt x="10731" y="18517"/>
                </a:lnTo>
                <a:lnTo>
                  <a:pt x="10975" y="18517"/>
                </a:lnTo>
                <a:lnTo>
                  <a:pt x="11194" y="18493"/>
                </a:lnTo>
                <a:lnTo>
                  <a:pt x="11413" y="18444"/>
                </a:lnTo>
                <a:lnTo>
                  <a:pt x="11632" y="18371"/>
                </a:lnTo>
                <a:lnTo>
                  <a:pt x="11802" y="18298"/>
                </a:lnTo>
                <a:lnTo>
                  <a:pt x="11997" y="18225"/>
                </a:lnTo>
                <a:lnTo>
                  <a:pt x="11997" y="18590"/>
                </a:lnTo>
                <a:lnTo>
                  <a:pt x="11778" y="18663"/>
                </a:lnTo>
                <a:lnTo>
                  <a:pt x="11534" y="18736"/>
                </a:lnTo>
                <a:lnTo>
                  <a:pt x="10999" y="18907"/>
                </a:lnTo>
                <a:lnTo>
                  <a:pt x="10731" y="19004"/>
                </a:lnTo>
                <a:lnTo>
                  <a:pt x="10488" y="19150"/>
                </a:lnTo>
                <a:lnTo>
                  <a:pt x="10464" y="19174"/>
                </a:lnTo>
                <a:lnTo>
                  <a:pt x="10464" y="19199"/>
                </a:lnTo>
                <a:lnTo>
                  <a:pt x="10464" y="19247"/>
                </a:lnTo>
                <a:lnTo>
                  <a:pt x="10488" y="19247"/>
                </a:lnTo>
                <a:lnTo>
                  <a:pt x="10634" y="19272"/>
                </a:lnTo>
                <a:lnTo>
                  <a:pt x="10756" y="19272"/>
                </a:lnTo>
                <a:lnTo>
                  <a:pt x="11023" y="19247"/>
                </a:lnTo>
                <a:lnTo>
                  <a:pt x="11267" y="19199"/>
                </a:lnTo>
                <a:lnTo>
                  <a:pt x="11510" y="19126"/>
                </a:lnTo>
                <a:lnTo>
                  <a:pt x="11753" y="19077"/>
                </a:lnTo>
                <a:lnTo>
                  <a:pt x="12021" y="19028"/>
                </a:lnTo>
                <a:lnTo>
                  <a:pt x="12021" y="19223"/>
                </a:lnTo>
                <a:lnTo>
                  <a:pt x="11364" y="19515"/>
                </a:lnTo>
                <a:lnTo>
                  <a:pt x="11048" y="19685"/>
                </a:lnTo>
                <a:lnTo>
                  <a:pt x="10902" y="19783"/>
                </a:lnTo>
                <a:lnTo>
                  <a:pt x="10780" y="19904"/>
                </a:lnTo>
                <a:lnTo>
                  <a:pt x="10756" y="19929"/>
                </a:lnTo>
                <a:lnTo>
                  <a:pt x="10756" y="19953"/>
                </a:lnTo>
                <a:lnTo>
                  <a:pt x="10780" y="19977"/>
                </a:lnTo>
                <a:lnTo>
                  <a:pt x="10804" y="19977"/>
                </a:lnTo>
                <a:lnTo>
                  <a:pt x="11121" y="19953"/>
                </a:lnTo>
                <a:lnTo>
                  <a:pt x="11413" y="19880"/>
                </a:lnTo>
                <a:lnTo>
                  <a:pt x="11729" y="19758"/>
                </a:lnTo>
                <a:lnTo>
                  <a:pt x="12021" y="19637"/>
                </a:lnTo>
                <a:lnTo>
                  <a:pt x="12021" y="19856"/>
                </a:lnTo>
                <a:lnTo>
                  <a:pt x="11972" y="19977"/>
                </a:lnTo>
                <a:lnTo>
                  <a:pt x="11899" y="20099"/>
                </a:lnTo>
                <a:lnTo>
                  <a:pt x="11753" y="20099"/>
                </a:lnTo>
                <a:lnTo>
                  <a:pt x="11607" y="20123"/>
                </a:lnTo>
                <a:lnTo>
                  <a:pt x="11315" y="20221"/>
                </a:lnTo>
                <a:lnTo>
                  <a:pt x="10926" y="20342"/>
                </a:lnTo>
                <a:lnTo>
                  <a:pt x="10731" y="20415"/>
                </a:lnTo>
                <a:lnTo>
                  <a:pt x="10537" y="20537"/>
                </a:lnTo>
                <a:lnTo>
                  <a:pt x="10512" y="20561"/>
                </a:lnTo>
                <a:lnTo>
                  <a:pt x="9928" y="20537"/>
                </a:lnTo>
                <a:lnTo>
                  <a:pt x="9344" y="20513"/>
                </a:lnTo>
                <a:lnTo>
                  <a:pt x="8541" y="20513"/>
                </a:lnTo>
                <a:lnTo>
                  <a:pt x="7738" y="20537"/>
                </a:lnTo>
                <a:lnTo>
                  <a:pt x="6084" y="20561"/>
                </a:lnTo>
                <a:lnTo>
                  <a:pt x="4429" y="20561"/>
                </a:lnTo>
                <a:lnTo>
                  <a:pt x="2848" y="20513"/>
                </a:lnTo>
                <a:lnTo>
                  <a:pt x="1753" y="20513"/>
                </a:lnTo>
                <a:lnTo>
                  <a:pt x="1631" y="20464"/>
                </a:lnTo>
                <a:lnTo>
                  <a:pt x="1339" y="20342"/>
                </a:lnTo>
                <a:lnTo>
                  <a:pt x="1193" y="20269"/>
                </a:lnTo>
                <a:lnTo>
                  <a:pt x="1023" y="20172"/>
                </a:lnTo>
                <a:lnTo>
                  <a:pt x="901" y="20050"/>
                </a:lnTo>
                <a:lnTo>
                  <a:pt x="779" y="19929"/>
                </a:lnTo>
                <a:lnTo>
                  <a:pt x="731" y="19807"/>
                </a:lnTo>
                <a:lnTo>
                  <a:pt x="682" y="19661"/>
                </a:lnTo>
                <a:lnTo>
                  <a:pt x="609" y="19393"/>
                </a:lnTo>
                <a:lnTo>
                  <a:pt x="585" y="19101"/>
                </a:lnTo>
                <a:lnTo>
                  <a:pt x="560" y="18834"/>
                </a:lnTo>
                <a:lnTo>
                  <a:pt x="536" y="17131"/>
                </a:lnTo>
                <a:lnTo>
                  <a:pt x="560" y="15427"/>
                </a:lnTo>
                <a:lnTo>
                  <a:pt x="536" y="13091"/>
                </a:lnTo>
                <a:lnTo>
                  <a:pt x="487" y="9247"/>
                </a:lnTo>
                <a:lnTo>
                  <a:pt x="463" y="5402"/>
                </a:lnTo>
                <a:lnTo>
                  <a:pt x="463" y="3967"/>
                </a:lnTo>
                <a:lnTo>
                  <a:pt x="487" y="3139"/>
                </a:lnTo>
                <a:lnTo>
                  <a:pt x="536" y="2653"/>
                </a:lnTo>
                <a:lnTo>
                  <a:pt x="585" y="2142"/>
                </a:lnTo>
                <a:lnTo>
                  <a:pt x="682" y="1655"/>
                </a:lnTo>
                <a:lnTo>
                  <a:pt x="828" y="1168"/>
                </a:lnTo>
                <a:lnTo>
                  <a:pt x="901" y="1023"/>
                </a:lnTo>
                <a:lnTo>
                  <a:pt x="1023" y="852"/>
                </a:lnTo>
                <a:lnTo>
                  <a:pt x="1217" y="731"/>
                </a:lnTo>
                <a:lnTo>
                  <a:pt x="1461" y="609"/>
                </a:lnTo>
                <a:lnTo>
                  <a:pt x="1753" y="536"/>
                </a:lnTo>
                <a:lnTo>
                  <a:pt x="2118" y="487"/>
                </a:lnTo>
                <a:lnTo>
                  <a:pt x="2531" y="463"/>
                </a:lnTo>
                <a:close/>
                <a:moveTo>
                  <a:pt x="2507" y="1"/>
                </a:moveTo>
                <a:lnTo>
                  <a:pt x="2045" y="25"/>
                </a:lnTo>
                <a:lnTo>
                  <a:pt x="1655" y="98"/>
                </a:lnTo>
                <a:lnTo>
                  <a:pt x="1315" y="171"/>
                </a:lnTo>
                <a:lnTo>
                  <a:pt x="1023" y="317"/>
                </a:lnTo>
                <a:lnTo>
                  <a:pt x="804" y="463"/>
                </a:lnTo>
                <a:lnTo>
                  <a:pt x="609" y="633"/>
                </a:lnTo>
                <a:lnTo>
                  <a:pt x="463" y="828"/>
                </a:lnTo>
                <a:lnTo>
                  <a:pt x="366" y="1023"/>
                </a:lnTo>
                <a:lnTo>
                  <a:pt x="293" y="1241"/>
                </a:lnTo>
                <a:lnTo>
                  <a:pt x="220" y="1436"/>
                </a:lnTo>
                <a:lnTo>
                  <a:pt x="195" y="1655"/>
                </a:lnTo>
                <a:lnTo>
                  <a:pt x="147" y="2020"/>
                </a:lnTo>
                <a:lnTo>
                  <a:pt x="122" y="2312"/>
                </a:lnTo>
                <a:lnTo>
                  <a:pt x="74" y="2823"/>
                </a:lnTo>
                <a:lnTo>
                  <a:pt x="25" y="3334"/>
                </a:lnTo>
                <a:lnTo>
                  <a:pt x="1" y="4356"/>
                </a:lnTo>
                <a:lnTo>
                  <a:pt x="25" y="5354"/>
                </a:lnTo>
                <a:lnTo>
                  <a:pt x="49" y="6376"/>
                </a:lnTo>
                <a:lnTo>
                  <a:pt x="49" y="7544"/>
                </a:lnTo>
                <a:lnTo>
                  <a:pt x="49" y="8736"/>
                </a:lnTo>
                <a:lnTo>
                  <a:pt x="1" y="11072"/>
                </a:lnTo>
                <a:lnTo>
                  <a:pt x="25" y="12264"/>
                </a:lnTo>
                <a:lnTo>
                  <a:pt x="49" y="13432"/>
                </a:lnTo>
                <a:lnTo>
                  <a:pt x="98" y="14624"/>
                </a:lnTo>
                <a:lnTo>
                  <a:pt x="98" y="15817"/>
                </a:lnTo>
                <a:lnTo>
                  <a:pt x="98" y="16693"/>
                </a:lnTo>
                <a:lnTo>
                  <a:pt x="98" y="17568"/>
                </a:lnTo>
                <a:lnTo>
                  <a:pt x="122" y="18444"/>
                </a:lnTo>
                <a:lnTo>
                  <a:pt x="171" y="19345"/>
                </a:lnTo>
                <a:lnTo>
                  <a:pt x="195" y="19612"/>
                </a:lnTo>
                <a:lnTo>
                  <a:pt x="244" y="19880"/>
                </a:lnTo>
                <a:lnTo>
                  <a:pt x="341" y="20123"/>
                </a:lnTo>
                <a:lnTo>
                  <a:pt x="463" y="20367"/>
                </a:lnTo>
                <a:lnTo>
                  <a:pt x="633" y="20561"/>
                </a:lnTo>
                <a:lnTo>
                  <a:pt x="804" y="20732"/>
                </a:lnTo>
                <a:lnTo>
                  <a:pt x="925" y="20805"/>
                </a:lnTo>
                <a:lnTo>
                  <a:pt x="1047" y="20853"/>
                </a:lnTo>
                <a:lnTo>
                  <a:pt x="1169" y="20902"/>
                </a:lnTo>
                <a:lnTo>
                  <a:pt x="1315" y="20926"/>
                </a:lnTo>
                <a:lnTo>
                  <a:pt x="2994" y="20951"/>
                </a:lnTo>
                <a:lnTo>
                  <a:pt x="4186" y="20975"/>
                </a:lnTo>
                <a:lnTo>
                  <a:pt x="4964" y="20999"/>
                </a:lnTo>
                <a:lnTo>
                  <a:pt x="5938" y="21024"/>
                </a:lnTo>
                <a:lnTo>
                  <a:pt x="6911" y="21024"/>
                </a:lnTo>
                <a:lnTo>
                  <a:pt x="8833" y="20999"/>
                </a:lnTo>
                <a:lnTo>
                  <a:pt x="9198" y="20999"/>
                </a:lnTo>
                <a:lnTo>
                  <a:pt x="9588" y="21024"/>
                </a:lnTo>
                <a:lnTo>
                  <a:pt x="10366" y="21072"/>
                </a:lnTo>
                <a:lnTo>
                  <a:pt x="10756" y="21072"/>
                </a:lnTo>
                <a:lnTo>
                  <a:pt x="11145" y="21048"/>
                </a:lnTo>
                <a:lnTo>
                  <a:pt x="11315" y="20999"/>
                </a:lnTo>
                <a:lnTo>
                  <a:pt x="11510" y="20951"/>
                </a:lnTo>
                <a:lnTo>
                  <a:pt x="11680" y="20902"/>
                </a:lnTo>
                <a:lnTo>
                  <a:pt x="11851" y="20805"/>
                </a:lnTo>
                <a:lnTo>
                  <a:pt x="12021" y="20683"/>
                </a:lnTo>
                <a:lnTo>
                  <a:pt x="12167" y="20513"/>
                </a:lnTo>
                <a:lnTo>
                  <a:pt x="12264" y="20318"/>
                </a:lnTo>
                <a:lnTo>
                  <a:pt x="12362" y="20075"/>
                </a:lnTo>
                <a:lnTo>
                  <a:pt x="12435" y="19807"/>
                </a:lnTo>
                <a:lnTo>
                  <a:pt x="12483" y="19515"/>
                </a:lnTo>
                <a:lnTo>
                  <a:pt x="12532" y="19223"/>
                </a:lnTo>
                <a:lnTo>
                  <a:pt x="12556" y="18907"/>
                </a:lnTo>
                <a:lnTo>
                  <a:pt x="12580" y="18298"/>
                </a:lnTo>
                <a:lnTo>
                  <a:pt x="12580" y="17739"/>
                </a:lnTo>
                <a:lnTo>
                  <a:pt x="12556" y="16960"/>
                </a:lnTo>
                <a:lnTo>
                  <a:pt x="12532" y="15573"/>
                </a:lnTo>
                <a:lnTo>
                  <a:pt x="12508" y="14186"/>
                </a:lnTo>
                <a:lnTo>
                  <a:pt x="12483" y="13286"/>
                </a:lnTo>
                <a:lnTo>
                  <a:pt x="12459" y="12118"/>
                </a:lnTo>
                <a:lnTo>
                  <a:pt x="12459" y="9441"/>
                </a:lnTo>
                <a:lnTo>
                  <a:pt x="12459" y="6960"/>
                </a:lnTo>
                <a:lnTo>
                  <a:pt x="12435" y="5500"/>
                </a:lnTo>
                <a:lnTo>
                  <a:pt x="12435" y="4794"/>
                </a:lnTo>
                <a:lnTo>
                  <a:pt x="12483" y="4113"/>
                </a:lnTo>
                <a:lnTo>
                  <a:pt x="12532" y="3431"/>
                </a:lnTo>
                <a:lnTo>
                  <a:pt x="12556" y="2726"/>
                </a:lnTo>
                <a:lnTo>
                  <a:pt x="12556" y="2336"/>
                </a:lnTo>
                <a:lnTo>
                  <a:pt x="12532" y="1898"/>
                </a:lnTo>
                <a:lnTo>
                  <a:pt x="12435" y="1509"/>
                </a:lnTo>
                <a:lnTo>
                  <a:pt x="12386" y="1314"/>
                </a:lnTo>
                <a:lnTo>
                  <a:pt x="12313" y="1120"/>
                </a:lnTo>
                <a:lnTo>
                  <a:pt x="12240" y="950"/>
                </a:lnTo>
                <a:lnTo>
                  <a:pt x="12143" y="779"/>
                </a:lnTo>
                <a:lnTo>
                  <a:pt x="12021" y="633"/>
                </a:lnTo>
                <a:lnTo>
                  <a:pt x="11899" y="512"/>
                </a:lnTo>
                <a:lnTo>
                  <a:pt x="11729" y="414"/>
                </a:lnTo>
                <a:lnTo>
                  <a:pt x="11559" y="317"/>
                </a:lnTo>
                <a:lnTo>
                  <a:pt x="11364" y="268"/>
                </a:lnTo>
                <a:lnTo>
                  <a:pt x="11145" y="220"/>
                </a:lnTo>
                <a:lnTo>
                  <a:pt x="11096" y="171"/>
                </a:lnTo>
                <a:lnTo>
                  <a:pt x="10999" y="147"/>
                </a:lnTo>
                <a:lnTo>
                  <a:pt x="10634" y="122"/>
                </a:lnTo>
                <a:lnTo>
                  <a:pt x="10269" y="98"/>
                </a:lnTo>
                <a:lnTo>
                  <a:pt x="9515" y="98"/>
                </a:lnTo>
                <a:lnTo>
                  <a:pt x="8030" y="122"/>
                </a:lnTo>
                <a:lnTo>
                  <a:pt x="4867" y="98"/>
                </a:lnTo>
                <a:lnTo>
                  <a:pt x="3943" y="74"/>
                </a:lnTo>
                <a:lnTo>
                  <a:pt x="3018" y="25"/>
                </a:lnTo>
                <a:lnTo>
                  <a:pt x="250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6" name="Google Shape;2476;p49"/>
          <p:cNvSpPr/>
          <p:nvPr/>
        </p:nvSpPr>
        <p:spPr>
          <a:xfrm>
            <a:off x="2202520" y="2515503"/>
            <a:ext cx="281870" cy="360559"/>
          </a:xfrm>
          <a:custGeom>
            <a:avLst/>
            <a:gdLst/>
            <a:ahLst/>
            <a:cxnLst/>
            <a:rect l="l" t="t" r="r" b="b"/>
            <a:pathLst>
              <a:path w="16474" h="21073" extrusionOk="0">
                <a:moveTo>
                  <a:pt x="15330" y="779"/>
                </a:moveTo>
                <a:lnTo>
                  <a:pt x="15525" y="950"/>
                </a:lnTo>
                <a:lnTo>
                  <a:pt x="15671" y="1120"/>
                </a:lnTo>
                <a:lnTo>
                  <a:pt x="15428" y="1266"/>
                </a:lnTo>
                <a:lnTo>
                  <a:pt x="15209" y="1387"/>
                </a:lnTo>
                <a:lnTo>
                  <a:pt x="14917" y="1582"/>
                </a:lnTo>
                <a:lnTo>
                  <a:pt x="14625" y="1777"/>
                </a:lnTo>
                <a:lnTo>
                  <a:pt x="14187" y="1777"/>
                </a:lnTo>
                <a:lnTo>
                  <a:pt x="13773" y="1752"/>
                </a:lnTo>
                <a:lnTo>
                  <a:pt x="14235" y="1460"/>
                </a:lnTo>
                <a:lnTo>
                  <a:pt x="14819" y="1120"/>
                </a:lnTo>
                <a:lnTo>
                  <a:pt x="15038" y="1023"/>
                </a:lnTo>
                <a:lnTo>
                  <a:pt x="15160" y="974"/>
                </a:lnTo>
                <a:lnTo>
                  <a:pt x="15257" y="925"/>
                </a:lnTo>
                <a:lnTo>
                  <a:pt x="15330" y="852"/>
                </a:lnTo>
                <a:lnTo>
                  <a:pt x="15330" y="779"/>
                </a:lnTo>
                <a:close/>
                <a:moveTo>
                  <a:pt x="15817" y="1485"/>
                </a:moveTo>
                <a:lnTo>
                  <a:pt x="15890" y="1679"/>
                </a:lnTo>
                <a:lnTo>
                  <a:pt x="15914" y="1898"/>
                </a:lnTo>
                <a:lnTo>
                  <a:pt x="15744" y="1971"/>
                </a:lnTo>
                <a:lnTo>
                  <a:pt x="15574" y="2044"/>
                </a:lnTo>
                <a:lnTo>
                  <a:pt x="15257" y="2215"/>
                </a:lnTo>
                <a:lnTo>
                  <a:pt x="15111" y="2312"/>
                </a:lnTo>
                <a:lnTo>
                  <a:pt x="14941" y="2409"/>
                </a:lnTo>
                <a:lnTo>
                  <a:pt x="14941" y="2409"/>
                </a:lnTo>
                <a:lnTo>
                  <a:pt x="14965" y="2117"/>
                </a:lnTo>
                <a:lnTo>
                  <a:pt x="14990" y="1996"/>
                </a:lnTo>
                <a:lnTo>
                  <a:pt x="14990" y="1898"/>
                </a:lnTo>
                <a:lnTo>
                  <a:pt x="15209" y="1777"/>
                </a:lnTo>
                <a:lnTo>
                  <a:pt x="15525" y="1631"/>
                </a:lnTo>
                <a:lnTo>
                  <a:pt x="15817" y="1485"/>
                </a:lnTo>
                <a:close/>
                <a:moveTo>
                  <a:pt x="15963" y="2239"/>
                </a:moveTo>
                <a:lnTo>
                  <a:pt x="15963" y="2774"/>
                </a:lnTo>
                <a:lnTo>
                  <a:pt x="15914" y="2799"/>
                </a:lnTo>
                <a:lnTo>
                  <a:pt x="15695" y="2896"/>
                </a:lnTo>
                <a:lnTo>
                  <a:pt x="15476" y="2993"/>
                </a:lnTo>
                <a:lnTo>
                  <a:pt x="14917" y="3285"/>
                </a:lnTo>
                <a:lnTo>
                  <a:pt x="14941" y="2774"/>
                </a:lnTo>
                <a:lnTo>
                  <a:pt x="15233" y="2604"/>
                </a:lnTo>
                <a:lnTo>
                  <a:pt x="15525" y="2409"/>
                </a:lnTo>
                <a:lnTo>
                  <a:pt x="15744" y="2312"/>
                </a:lnTo>
                <a:lnTo>
                  <a:pt x="15963" y="2239"/>
                </a:lnTo>
                <a:close/>
                <a:moveTo>
                  <a:pt x="15939" y="3115"/>
                </a:moveTo>
                <a:lnTo>
                  <a:pt x="15914" y="3577"/>
                </a:lnTo>
                <a:lnTo>
                  <a:pt x="15647" y="3699"/>
                </a:lnTo>
                <a:lnTo>
                  <a:pt x="15403" y="3821"/>
                </a:lnTo>
                <a:lnTo>
                  <a:pt x="14917" y="4113"/>
                </a:lnTo>
                <a:lnTo>
                  <a:pt x="14917" y="3553"/>
                </a:lnTo>
                <a:lnTo>
                  <a:pt x="15087" y="3504"/>
                </a:lnTo>
                <a:lnTo>
                  <a:pt x="15233" y="3431"/>
                </a:lnTo>
                <a:lnTo>
                  <a:pt x="15549" y="3285"/>
                </a:lnTo>
                <a:lnTo>
                  <a:pt x="15744" y="3212"/>
                </a:lnTo>
                <a:lnTo>
                  <a:pt x="15939" y="3115"/>
                </a:lnTo>
                <a:close/>
                <a:moveTo>
                  <a:pt x="15866" y="3942"/>
                </a:moveTo>
                <a:lnTo>
                  <a:pt x="15841" y="4429"/>
                </a:lnTo>
                <a:lnTo>
                  <a:pt x="15574" y="4575"/>
                </a:lnTo>
                <a:lnTo>
                  <a:pt x="15330" y="4697"/>
                </a:lnTo>
                <a:lnTo>
                  <a:pt x="15136" y="4818"/>
                </a:lnTo>
                <a:lnTo>
                  <a:pt x="14965" y="4964"/>
                </a:lnTo>
                <a:lnTo>
                  <a:pt x="14892" y="5013"/>
                </a:lnTo>
                <a:lnTo>
                  <a:pt x="14917" y="4405"/>
                </a:lnTo>
                <a:lnTo>
                  <a:pt x="15160" y="4307"/>
                </a:lnTo>
                <a:lnTo>
                  <a:pt x="15403" y="4186"/>
                </a:lnTo>
                <a:lnTo>
                  <a:pt x="15647" y="4064"/>
                </a:lnTo>
                <a:lnTo>
                  <a:pt x="15866" y="3942"/>
                </a:lnTo>
                <a:close/>
                <a:moveTo>
                  <a:pt x="15841" y="4794"/>
                </a:moveTo>
                <a:lnTo>
                  <a:pt x="15841" y="5329"/>
                </a:lnTo>
                <a:lnTo>
                  <a:pt x="15525" y="5500"/>
                </a:lnTo>
                <a:lnTo>
                  <a:pt x="15209" y="5670"/>
                </a:lnTo>
                <a:lnTo>
                  <a:pt x="14892" y="5865"/>
                </a:lnTo>
                <a:lnTo>
                  <a:pt x="14892" y="5256"/>
                </a:lnTo>
                <a:lnTo>
                  <a:pt x="15038" y="5208"/>
                </a:lnTo>
                <a:lnTo>
                  <a:pt x="15403" y="5013"/>
                </a:lnTo>
                <a:lnTo>
                  <a:pt x="15622" y="4891"/>
                </a:lnTo>
                <a:lnTo>
                  <a:pt x="15841" y="4794"/>
                </a:lnTo>
                <a:close/>
                <a:moveTo>
                  <a:pt x="15841" y="5694"/>
                </a:moveTo>
                <a:lnTo>
                  <a:pt x="15841" y="6230"/>
                </a:lnTo>
                <a:lnTo>
                  <a:pt x="15598" y="6376"/>
                </a:lnTo>
                <a:lnTo>
                  <a:pt x="15379" y="6497"/>
                </a:lnTo>
                <a:lnTo>
                  <a:pt x="15136" y="6668"/>
                </a:lnTo>
                <a:lnTo>
                  <a:pt x="15014" y="6765"/>
                </a:lnTo>
                <a:lnTo>
                  <a:pt x="14892" y="6862"/>
                </a:lnTo>
                <a:lnTo>
                  <a:pt x="14892" y="6181"/>
                </a:lnTo>
                <a:lnTo>
                  <a:pt x="15087" y="6108"/>
                </a:lnTo>
                <a:lnTo>
                  <a:pt x="15282" y="6011"/>
                </a:lnTo>
                <a:lnTo>
                  <a:pt x="15841" y="5694"/>
                </a:lnTo>
                <a:close/>
                <a:moveTo>
                  <a:pt x="15817" y="6692"/>
                </a:moveTo>
                <a:lnTo>
                  <a:pt x="15817" y="7179"/>
                </a:lnTo>
                <a:lnTo>
                  <a:pt x="15282" y="7422"/>
                </a:lnTo>
                <a:lnTo>
                  <a:pt x="15087" y="7495"/>
                </a:lnTo>
                <a:lnTo>
                  <a:pt x="14892" y="7592"/>
                </a:lnTo>
                <a:lnTo>
                  <a:pt x="14892" y="7057"/>
                </a:lnTo>
                <a:lnTo>
                  <a:pt x="15038" y="7033"/>
                </a:lnTo>
                <a:lnTo>
                  <a:pt x="15184" y="6984"/>
                </a:lnTo>
                <a:lnTo>
                  <a:pt x="15476" y="6838"/>
                </a:lnTo>
                <a:lnTo>
                  <a:pt x="15817" y="6692"/>
                </a:lnTo>
                <a:close/>
                <a:moveTo>
                  <a:pt x="15817" y="7617"/>
                </a:moveTo>
                <a:lnTo>
                  <a:pt x="15817" y="8079"/>
                </a:lnTo>
                <a:lnTo>
                  <a:pt x="15355" y="8298"/>
                </a:lnTo>
                <a:lnTo>
                  <a:pt x="15136" y="8420"/>
                </a:lnTo>
                <a:lnTo>
                  <a:pt x="14917" y="8566"/>
                </a:lnTo>
                <a:lnTo>
                  <a:pt x="14892" y="7933"/>
                </a:lnTo>
                <a:lnTo>
                  <a:pt x="15111" y="7884"/>
                </a:lnTo>
                <a:lnTo>
                  <a:pt x="15330" y="7811"/>
                </a:lnTo>
                <a:lnTo>
                  <a:pt x="15817" y="7617"/>
                </a:lnTo>
                <a:close/>
                <a:moveTo>
                  <a:pt x="15817" y="8420"/>
                </a:moveTo>
                <a:lnTo>
                  <a:pt x="15817" y="8931"/>
                </a:lnTo>
                <a:lnTo>
                  <a:pt x="15720" y="8955"/>
                </a:lnTo>
                <a:lnTo>
                  <a:pt x="15598" y="9004"/>
                </a:lnTo>
                <a:lnTo>
                  <a:pt x="15452" y="9101"/>
                </a:lnTo>
                <a:lnTo>
                  <a:pt x="15184" y="9271"/>
                </a:lnTo>
                <a:lnTo>
                  <a:pt x="15038" y="9368"/>
                </a:lnTo>
                <a:lnTo>
                  <a:pt x="14917" y="9490"/>
                </a:lnTo>
                <a:lnTo>
                  <a:pt x="14917" y="8882"/>
                </a:lnTo>
                <a:lnTo>
                  <a:pt x="15160" y="8760"/>
                </a:lnTo>
                <a:lnTo>
                  <a:pt x="15817" y="8420"/>
                </a:lnTo>
                <a:close/>
                <a:moveTo>
                  <a:pt x="15817" y="9295"/>
                </a:moveTo>
                <a:lnTo>
                  <a:pt x="15817" y="9782"/>
                </a:lnTo>
                <a:lnTo>
                  <a:pt x="15574" y="9904"/>
                </a:lnTo>
                <a:lnTo>
                  <a:pt x="15355" y="10025"/>
                </a:lnTo>
                <a:lnTo>
                  <a:pt x="15136" y="10147"/>
                </a:lnTo>
                <a:lnTo>
                  <a:pt x="14917" y="10269"/>
                </a:lnTo>
                <a:lnTo>
                  <a:pt x="14917" y="9782"/>
                </a:lnTo>
                <a:lnTo>
                  <a:pt x="15111" y="9709"/>
                </a:lnTo>
                <a:lnTo>
                  <a:pt x="15282" y="9612"/>
                </a:lnTo>
                <a:lnTo>
                  <a:pt x="15622" y="9393"/>
                </a:lnTo>
                <a:lnTo>
                  <a:pt x="15817" y="9295"/>
                </a:lnTo>
                <a:close/>
                <a:moveTo>
                  <a:pt x="15817" y="10244"/>
                </a:moveTo>
                <a:lnTo>
                  <a:pt x="15817" y="10634"/>
                </a:lnTo>
                <a:lnTo>
                  <a:pt x="15574" y="10804"/>
                </a:lnTo>
                <a:lnTo>
                  <a:pt x="15403" y="10950"/>
                </a:lnTo>
                <a:lnTo>
                  <a:pt x="14941" y="11242"/>
                </a:lnTo>
                <a:lnTo>
                  <a:pt x="14917" y="10682"/>
                </a:lnTo>
                <a:lnTo>
                  <a:pt x="15087" y="10609"/>
                </a:lnTo>
                <a:lnTo>
                  <a:pt x="15257" y="10536"/>
                </a:lnTo>
                <a:lnTo>
                  <a:pt x="15549" y="10366"/>
                </a:lnTo>
                <a:lnTo>
                  <a:pt x="15817" y="10244"/>
                </a:lnTo>
                <a:close/>
                <a:moveTo>
                  <a:pt x="15817" y="11145"/>
                </a:moveTo>
                <a:lnTo>
                  <a:pt x="15817" y="11850"/>
                </a:lnTo>
                <a:lnTo>
                  <a:pt x="15622" y="11972"/>
                </a:lnTo>
                <a:lnTo>
                  <a:pt x="15501" y="12069"/>
                </a:lnTo>
                <a:lnTo>
                  <a:pt x="14965" y="12459"/>
                </a:lnTo>
                <a:lnTo>
                  <a:pt x="14941" y="11656"/>
                </a:lnTo>
                <a:lnTo>
                  <a:pt x="15111" y="11583"/>
                </a:lnTo>
                <a:lnTo>
                  <a:pt x="15282" y="11485"/>
                </a:lnTo>
                <a:lnTo>
                  <a:pt x="15598" y="11291"/>
                </a:lnTo>
                <a:lnTo>
                  <a:pt x="15817" y="11145"/>
                </a:lnTo>
                <a:close/>
                <a:moveTo>
                  <a:pt x="15817" y="12337"/>
                </a:moveTo>
                <a:lnTo>
                  <a:pt x="15817" y="13091"/>
                </a:lnTo>
                <a:lnTo>
                  <a:pt x="15549" y="13237"/>
                </a:lnTo>
                <a:lnTo>
                  <a:pt x="15282" y="13432"/>
                </a:lnTo>
                <a:lnTo>
                  <a:pt x="15136" y="13529"/>
                </a:lnTo>
                <a:lnTo>
                  <a:pt x="14965" y="13651"/>
                </a:lnTo>
                <a:lnTo>
                  <a:pt x="14965" y="12872"/>
                </a:lnTo>
                <a:lnTo>
                  <a:pt x="15136" y="12775"/>
                </a:lnTo>
                <a:lnTo>
                  <a:pt x="15282" y="12702"/>
                </a:lnTo>
                <a:lnTo>
                  <a:pt x="15574" y="12507"/>
                </a:lnTo>
                <a:lnTo>
                  <a:pt x="15817" y="12337"/>
                </a:lnTo>
                <a:close/>
                <a:moveTo>
                  <a:pt x="15817" y="13481"/>
                </a:moveTo>
                <a:lnTo>
                  <a:pt x="15841" y="13919"/>
                </a:lnTo>
                <a:lnTo>
                  <a:pt x="15452" y="14138"/>
                </a:lnTo>
                <a:lnTo>
                  <a:pt x="15087" y="14405"/>
                </a:lnTo>
                <a:lnTo>
                  <a:pt x="14990" y="14478"/>
                </a:lnTo>
                <a:lnTo>
                  <a:pt x="14965" y="13992"/>
                </a:lnTo>
                <a:lnTo>
                  <a:pt x="15209" y="13870"/>
                </a:lnTo>
                <a:lnTo>
                  <a:pt x="15403" y="13748"/>
                </a:lnTo>
                <a:lnTo>
                  <a:pt x="15817" y="13481"/>
                </a:lnTo>
                <a:close/>
                <a:moveTo>
                  <a:pt x="15841" y="14381"/>
                </a:moveTo>
                <a:lnTo>
                  <a:pt x="15866" y="14795"/>
                </a:lnTo>
                <a:lnTo>
                  <a:pt x="15720" y="14868"/>
                </a:lnTo>
                <a:lnTo>
                  <a:pt x="15598" y="14965"/>
                </a:lnTo>
                <a:lnTo>
                  <a:pt x="15355" y="15135"/>
                </a:lnTo>
                <a:lnTo>
                  <a:pt x="14990" y="15354"/>
                </a:lnTo>
                <a:lnTo>
                  <a:pt x="14990" y="14941"/>
                </a:lnTo>
                <a:lnTo>
                  <a:pt x="15160" y="14843"/>
                </a:lnTo>
                <a:lnTo>
                  <a:pt x="15330" y="14722"/>
                </a:lnTo>
                <a:lnTo>
                  <a:pt x="15622" y="14503"/>
                </a:lnTo>
                <a:lnTo>
                  <a:pt x="15841" y="14381"/>
                </a:lnTo>
                <a:close/>
                <a:moveTo>
                  <a:pt x="15866" y="15330"/>
                </a:moveTo>
                <a:lnTo>
                  <a:pt x="15890" y="15865"/>
                </a:lnTo>
                <a:lnTo>
                  <a:pt x="15866" y="15865"/>
                </a:lnTo>
                <a:lnTo>
                  <a:pt x="15695" y="15914"/>
                </a:lnTo>
                <a:lnTo>
                  <a:pt x="15549" y="15963"/>
                </a:lnTo>
                <a:lnTo>
                  <a:pt x="15257" y="16157"/>
                </a:lnTo>
                <a:lnTo>
                  <a:pt x="15014" y="16279"/>
                </a:lnTo>
                <a:lnTo>
                  <a:pt x="14990" y="15768"/>
                </a:lnTo>
                <a:lnTo>
                  <a:pt x="15136" y="15719"/>
                </a:lnTo>
                <a:lnTo>
                  <a:pt x="15282" y="15646"/>
                </a:lnTo>
                <a:lnTo>
                  <a:pt x="15574" y="15500"/>
                </a:lnTo>
                <a:lnTo>
                  <a:pt x="15866" y="15330"/>
                </a:lnTo>
                <a:close/>
                <a:moveTo>
                  <a:pt x="15890" y="16230"/>
                </a:moveTo>
                <a:lnTo>
                  <a:pt x="15890" y="16644"/>
                </a:lnTo>
                <a:lnTo>
                  <a:pt x="15793" y="16644"/>
                </a:lnTo>
                <a:lnTo>
                  <a:pt x="15598" y="16717"/>
                </a:lnTo>
                <a:lnTo>
                  <a:pt x="15403" y="16790"/>
                </a:lnTo>
                <a:lnTo>
                  <a:pt x="15184" y="16887"/>
                </a:lnTo>
                <a:lnTo>
                  <a:pt x="15014" y="17009"/>
                </a:lnTo>
                <a:lnTo>
                  <a:pt x="15014" y="16644"/>
                </a:lnTo>
                <a:lnTo>
                  <a:pt x="15160" y="16595"/>
                </a:lnTo>
                <a:lnTo>
                  <a:pt x="15306" y="16522"/>
                </a:lnTo>
                <a:lnTo>
                  <a:pt x="15598" y="16401"/>
                </a:lnTo>
                <a:lnTo>
                  <a:pt x="15890" y="16230"/>
                </a:lnTo>
                <a:close/>
                <a:moveTo>
                  <a:pt x="12629" y="2166"/>
                </a:moveTo>
                <a:lnTo>
                  <a:pt x="13627" y="2239"/>
                </a:lnTo>
                <a:lnTo>
                  <a:pt x="14600" y="2239"/>
                </a:lnTo>
                <a:lnTo>
                  <a:pt x="14527" y="3285"/>
                </a:lnTo>
                <a:lnTo>
                  <a:pt x="14479" y="4380"/>
                </a:lnTo>
                <a:lnTo>
                  <a:pt x="14454" y="4380"/>
                </a:lnTo>
                <a:lnTo>
                  <a:pt x="14430" y="4405"/>
                </a:lnTo>
                <a:lnTo>
                  <a:pt x="14454" y="4429"/>
                </a:lnTo>
                <a:lnTo>
                  <a:pt x="14479" y="4429"/>
                </a:lnTo>
                <a:lnTo>
                  <a:pt x="14430" y="6059"/>
                </a:lnTo>
                <a:lnTo>
                  <a:pt x="14430" y="7738"/>
                </a:lnTo>
                <a:lnTo>
                  <a:pt x="14430" y="9441"/>
                </a:lnTo>
                <a:lnTo>
                  <a:pt x="14454" y="11169"/>
                </a:lnTo>
                <a:lnTo>
                  <a:pt x="14527" y="14527"/>
                </a:lnTo>
                <a:lnTo>
                  <a:pt x="14552" y="16109"/>
                </a:lnTo>
                <a:lnTo>
                  <a:pt x="14552" y="17617"/>
                </a:lnTo>
                <a:lnTo>
                  <a:pt x="14138" y="17617"/>
                </a:lnTo>
                <a:lnTo>
                  <a:pt x="13724" y="17593"/>
                </a:lnTo>
                <a:lnTo>
                  <a:pt x="13286" y="17593"/>
                </a:lnTo>
                <a:lnTo>
                  <a:pt x="12873" y="17568"/>
                </a:lnTo>
                <a:lnTo>
                  <a:pt x="9637" y="17593"/>
                </a:lnTo>
                <a:lnTo>
                  <a:pt x="6425" y="17593"/>
                </a:lnTo>
                <a:lnTo>
                  <a:pt x="5232" y="17544"/>
                </a:lnTo>
                <a:lnTo>
                  <a:pt x="4016" y="17520"/>
                </a:lnTo>
                <a:lnTo>
                  <a:pt x="2434" y="17520"/>
                </a:lnTo>
                <a:lnTo>
                  <a:pt x="1899" y="17544"/>
                </a:lnTo>
                <a:lnTo>
                  <a:pt x="1923" y="17495"/>
                </a:lnTo>
                <a:lnTo>
                  <a:pt x="1923" y="17447"/>
                </a:lnTo>
                <a:lnTo>
                  <a:pt x="1899" y="17252"/>
                </a:lnTo>
                <a:lnTo>
                  <a:pt x="1899" y="16936"/>
                </a:lnTo>
                <a:lnTo>
                  <a:pt x="1899" y="16620"/>
                </a:lnTo>
                <a:lnTo>
                  <a:pt x="1972" y="14040"/>
                </a:lnTo>
                <a:lnTo>
                  <a:pt x="2021" y="12751"/>
                </a:lnTo>
                <a:lnTo>
                  <a:pt x="2021" y="11485"/>
                </a:lnTo>
                <a:lnTo>
                  <a:pt x="2045" y="8955"/>
                </a:lnTo>
                <a:lnTo>
                  <a:pt x="2021" y="5208"/>
                </a:lnTo>
                <a:lnTo>
                  <a:pt x="1996" y="3164"/>
                </a:lnTo>
                <a:lnTo>
                  <a:pt x="1972" y="2507"/>
                </a:lnTo>
                <a:lnTo>
                  <a:pt x="1948" y="2190"/>
                </a:lnTo>
                <a:lnTo>
                  <a:pt x="2459" y="2263"/>
                </a:lnTo>
                <a:lnTo>
                  <a:pt x="2970" y="2312"/>
                </a:lnTo>
                <a:lnTo>
                  <a:pt x="3505" y="2336"/>
                </a:lnTo>
                <a:lnTo>
                  <a:pt x="4040" y="2336"/>
                </a:lnTo>
                <a:lnTo>
                  <a:pt x="5111" y="2288"/>
                </a:lnTo>
                <a:lnTo>
                  <a:pt x="6133" y="2239"/>
                </a:lnTo>
                <a:lnTo>
                  <a:pt x="7398" y="2215"/>
                </a:lnTo>
                <a:lnTo>
                  <a:pt x="9393" y="2190"/>
                </a:lnTo>
                <a:lnTo>
                  <a:pt x="11364" y="2166"/>
                </a:lnTo>
                <a:close/>
                <a:moveTo>
                  <a:pt x="15890" y="16912"/>
                </a:moveTo>
                <a:lnTo>
                  <a:pt x="15890" y="16960"/>
                </a:lnTo>
                <a:lnTo>
                  <a:pt x="15890" y="17350"/>
                </a:lnTo>
                <a:lnTo>
                  <a:pt x="15768" y="17350"/>
                </a:lnTo>
                <a:lnTo>
                  <a:pt x="15671" y="17398"/>
                </a:lnTo>
                <a:lnTo>
                  <a:pt x="15452" y="17520"/>
                </a:lnTo>
                <a:lnTo>
                  <a:pt x="15209" y="17666"/>
                </a:lnTo>
                <a:lnTo>
                  <a:pt x="15136" y="17593"/>
                </a:lnTo>
                <a:lnTo>
                  <a:pt x="15087" y="17568"/>
                </a:lnTo>
                <a:lnTo>
                  <a:pt x="15014" y="17544"/>
                </a:lnTo>
                <a:lnTo>
                  <a:pt x="15014" y="17301"/>
                </a:lnTo>
                <a:lnTo>
                  <a:pt x="15233" y="17228"/>
                </a:lnTo>
                <a:lnTo>
                  <a:pt x="15452" y="17131"/>
                </a:lnTo>
                <a:lnTo>
                  <a:pt x="15890" y="16912"/>
                </a:lnTo>
                <a:close/>
                <a:moveTo>
                  <a:pt x="8469" y="18663"/>
                </a:moveTo>
                <a:lnTo>
                  <a:pt x="8590" y="18712"/>
                </a:lnTo>
                <a:lnTo>
                  <a:pt x="8663" y="18809"/>
                </a:lnTo>
                <a:lnTo>
                  <a:pt x="8761" y="18980"/>
                </a:lnTo>
                <a:lnTo>
                  <a:pt x="8785" y="19077"/>
                </a:lnTo>
                <a:lnTo>
                  <a:pt x="8785" y="19199"/>
                </a:lnTo>
                <a:lnTo>
                  <a:pt x="8785" y="19320"/>
                </a:lnTo>
                <a:lnTo>
                  <a:pt x="8785" y="19442"/>
                </a:lnTo>
                <a:lnTo>
                  <a:pt x="8761" y="19539"/>
                </a:lnTo>
                <a:lnTo>
                  <a:pt x="8712" y="19661"/>
                </a:lnTo>
                <a:lnTo>
                  <a:pt x="8639" y="19758"/>
                </a:lnTo>
                <a:lnTo>
                  <a:pt x="8542" y="19831"/>
                </a:lnTo>
                <a:lnTo>
                  <a:pt x="8420" y="19904"/>
                </a:lnTo>
                <a:lnTo>
                  <a:pt x="8274" y="19929"/>
                </a:lnTo>
                <a:lnTo>
                  <a:pt x="8128" y="19929"/>
                </a:lnTo>
                <a:lnTo>
                  <a:pt x="8006" y="19880"/>
                </a:lnTo>
                <a:lnTo>
                  <a:pt x="7860" y="19831"/>
                </a:lnTo>
                <a:lnTo>
                  <a:pt x="7763" y="19734"/>
                </a:lnTo>
                <a:lnTo>
                  <a:pt x="7690" y="19612"/>
                </a:lnTo>
                <a:lnTo>
                  <a:pt x="7641" y="19491"/>
                </a:lnTo>
                <a:lnTo>
                  <a:pt x="7641" y="19345"/>
                </a:lnTo>
                <a:lnTo>
                  <a:pt x="7666" y="19174"/>
                </a:lnTo>
                <a:lnTo>
                  <a:pt x="7714" y="19053"/>
                </a:lnTo>
                <a:lnTo>
                  <a:pt x="7787" y="18907"/>
                </a:lnTo>
                <a:lnTo>
                  <a:pt x="7885" y="18809"/>
                </a:lnTo>
                <a:lnTo>
                  <a:pt x="7958" y="18736"/>
                </a:lnTo>
                <a:lnTo>
                  <a:pt x="8031" y="18761"/>
                </a:lnTo>
                <a:lnTo>
                  <a:pt x="8104" y="18736"/>
                </a:lnTo>
                <a:lnTo>
                  <a:pt x="8201" y="18712"/>
                </a:lnTo>
                <a:lnTo>
                  <a:pt x="8250" y="18712"/>
                </a:lnTo>
                <a:lnTo>
                  <a:pt x="8298" y="18688"/>
                </a:lnTo>
                <a:lnTo>
                  <a:pt x="8323" y="18663"/>
                </a:lnTo>
                <a:close/>
                <a:moveTo>
                  <a:pt x="8347" y="18177"/>
                </a:moveTo>
                <a:lnTo>
                  <a:pt x="8152" y="18201"/>
                </a:lnTo>
                <a:lnTo>
                  <a:pt x="8055" y="18250"/>
                </a:lnTo>
                <a:lnTo>
                  <a:pt x="7982" y="18298"/>
                </a:lnTo>
                <a:lnTo>
                  <a:pt x="7885" y="18323"/>
                </a:lnTo>
                <a:lnTo>
                  <a:pt x="7763" y="18347"/>
                </a:lnTo>
                <a:lnTo>
                  <a:pt x="7666" y="18420"/>
                </a:lnTo>
                <a:lnTo>
                  <a:pt x="7568" y="18469"/>
                </a:lnTo>
                <a:lnTo>
                  <a:pt x="7471" y="18566"/>
                </a:lnTo>
                <a:lnTo>
                  <a:pt x="7398" y="18663"/>
                </a:lnTo>
                <a:lnTo>
                  <a:pt x="7349" y="18761"/>
                </a:lnTo>
                <a:lnTo>
                  <a:pt x="7276" y="18882"/>
                </a:lnTo>
                <a:lnTo>
                  <a:pt x="7228" y="19126"/>
                </a:lnTo>
                <a:lnTo>
                  <a:pt x="7179" y="19369"/>
                </a:lnTo>
                <a:lnTo>
                  <a:pt x="7179" y="19515"/>
                </a:lnTo>
                <a:lnTo>
                  <a:pt x="7203" y="19637"/>
                </a:lnTo>
                <a:lnTo>
                  <a:pt x="7252" y="19758"/>
                </a:lnTo>
                <a:lnTo>
                  <a:pt x="7301" y="19880"/>
                </a:lnTo>
                <a:lnTo>
                  <a:pt x="7349" y="19977"/>
                </a:lnTo>
                <a:lnTo>
                  <a:pt x="7447" y="20075"/>
                </a:lnTo>
                <a:lnTo>
                  <a:pt x="7520" y="20148"/>
                </a:lnTo>
                <a:lnTo>
                  <a:pt x="7641" y="20221"/>
                </a:lnTo>
                <a:lnTo>
                  <a:pt x="7739" y="20294"/>
                </a:lnTo>
                <a:lnTo>
                  <a:pt x="7860" y="20342"/>
                </a:lnTo>
                <a:lnTo>
                  <a:pt x="7982" y="20367"/>
                </a:lnTo>
                <a:lnTo>
                  <a:pt x="8104" y="20391"/>
                </a:lnTo>
                <a:lnTo>
                  <a:pt x="8225" y="20391"/>
                </a:lnTo>
                <a:lnTo>
                  <a:pt x="8371" y="20367"/>
                </a:lnTo>
                <a:lnTo>
                  <a:pt x="8493" y="20342"/>
                </a:lnTo>
                <a:lnTo>
                  <a:pt x="8615" y="20294"/>
                </a:lnTo>
                <a:lnTo>
                  <a:pt x="8809" y="20196"/>
                </a:lnTo>
                <a:lnTo>
                  <a:pt x="8955" y="20050"/>
                </a:lnTo>
                <a:lnTo>
                  <a:pt x="9053" y="19880"/>
                </a:lnTo>
                <a:lnTo>
                  <a:pt x="9150" y="19685"/>
                </a:lnTo>
                <a:lnTo>
                  <a:pt x="9199" y="19491"/>
                </a:lnTo>
                <a:lnTo>
                  <a:pt x="9199" y="19272"/>
                </a:lnTo>
                <a:lnTo>
                  <a:pt x="9199" y="19053"/>
                </a:lnTo>
                <a:lnTo>
                  <a:pt x="9174" y="18858"/>
                </a:lnTo>
                <a:lnTo>
                  <a:pt x="9101" y="18688"/>
                </a:lnTo>
                <a:lnTo>
                  <a:pt x="9004" y="18517"/>
                </a:lnTo>
                <a:lnTo>
                  <a:pt x="8882" y="18371"/>
                </a:lnTo>
                <a:lnTo>
                  <a:pt x="8712" y="18250"/>
                </a:lnTo>
                <a:lnTo>
                  <a:pt x="8542" y="18201"/>
                </a:lnTo>
                <a:lnTo>
                  <a:pt x="8347" y="18177"/>
                </a:lnTo>
                <a:close/>
                <a:moveTo>
                  <a:pt x="2532" y="463"/>
                </a:moveTo>
                <a:lnTo>
                  <a:pt x="3018" y="487"/>
                </a:lnTo>
                <a:lnTo>
                  <a:pt x="3943" y="536"/>
                </a:lnTo>
                <a:lnTo>
                  <a:pt x="4843" y="560"/>
                </a:lnTo>
                <a:lnTo>
                  <a:pt x="8298" y="585"/>
                </a:lnTo>
                <a:lnTo>
                  <a:pt x="11729" y="585"/>
                </a:lnTo>
                <a:lnTo>
                  <a:pt x="13554" y="560"/>
                </a:lnTo>
                <a:lnTo>
                  <a:pt x="13530" y="585"/>
                </a:lnTo>
                <a:lnTo>
                  <a:pt x="13530" y="633"/>
                </a:lnTo>
                <a:lnTo>
                  <a:pt x="13505" y="658"/>
                </a:lnTo>
                <a:lnTo>
                  <a:pt x="13530" y="682"/>
                </a:lnTo>
                <a:lnTo>
                  <a:pt x="13554" y="706"/>
                </a:lnTo>
                <a:lnTo>
                  <a:pt x="13627" y="731"/>
                </a:lnTo>
                <a:lnTo>
                  <a:pt x="13724" y="731"/>
                </a:lnTo>
                <a:lnTo>
                  <a:pt x="13846" y="706"/>
                </a:lnTo>
                <a:lnTo>
                  <a:pt x="14065" y="633"/>
                </a:lnTo>
                <a:lnTo>
                  <a:pt x="14260" y="560"/>
                </a:lnTo>
                <a:lnTo>
                  <a:pt x="14892" y="609"/>
                </a:lnTo>
                <a:lnTo>
                  <a:pt x="14917" y="609"/>
                </a:lnTo>
                <a:lnTo>
                  <a:pt x="15063" y="658"/>
                </a:lnTo>
                <a:lnTo>
                  <a:pt x="14965" y="682"/>
                </a:lnTo>
                <a:lnTo>
                  <a:pt x="14844" y="731"/>
                </a:lnTo>
                <a:lnTo>
                  <a:pt x="14625" y="852"/>
                </a:lnTo>
                <a:lnTo>
                  <a:pt x="14260" y="1096"/>
                </a:lnTo>
                <a:lnTo>
                  <a:pt x="13749" y="1387"/>
                </a:lnTo>
                <a:lnTo>
                  <a:pt x="13505" y="1558"/>
                </a:lnTo>
                <a:lnTo>
                  <a:pt x="13286" y="1728"/>
                </a:lnTo>
                <a:lnTo>
                  <a:pt x="12824" y="1704"/>
                </a:lnTo>
                <a:lnTo>
                  <a:pt x="9564" y="1704"/>
                </a:lnTo>
                <a:lnTo>
                  <a:pt x="7593" y="1728"/>
                </a:lnTo>
                <a:lnTo>
                  <a:pt x="6327" y="1777"/>
                </a:lnTo>
                <a:lnTo>
                  <a:pt x="5135" y="1825"/>
                </a:lnTo>
                <a:lnTo>
                  <a:pt x="3943" y="1850"/>
                </a:lnTo>
                <a:lnTo>
                  <a:pt x="3359" y="1850"/>
                </a:lnTo>
                <a:lnTo>
                  <a:pt x="2751" y="1825"/>
                </a:lnTo>
                <a:lnTo>
                  <a:pt x="2167" y="1777"/>
                </a:lnTo>
                <a:lnTo>
                  <a:pt x="1583" y="1728"/>
                </a:lnTo>
                <a:lnTo>
                  <a:pt x="1510" y="1728"/>
                </a:lnTo>
                <a:lnTo>
                  <a:pt x="1437" y="1752"/>
                </a:lnTo>
                <a:lnTo>
                  <a:pt x="1412" y="1825"/>
                </a:lnTo>
                <a:lnTo>
                  <a:pt x="1388" y="1898"/>
                </a:lnTo>
                <a:lnTo>
                  <a:pt x="1388" y="1971"/>
                </a:lnTo>
                <a:lnTo>
                  <a:pt x="1412" y="2020"/>
                </a:lnTo>
                <a:lnTo>
                  <a:pt x="1461" y="2093"/>
                </a:lnTo>
                <a:lnTo>
                  <a:pt x="1534" y="2117"/>
                </a:lnTo>
                <a:lnTo>
                  <a:pt x="1534" y="2385"/>
                </a:lnTo>
                <a:lnTo>
                  <a:pt x="1558" y="2823"/>
                </a:lnTo>
                <a:lnTo>
                  <a:pt x="1534" y="4015"/>
                </a:lnTo>
                <a:lnTo>
                  <a:pt x="1510" y="5281"/>
                </a:lnTo>
                <a:lnTo>
                  <a:pt x="1485" y="6108"/>
                </a:lnTo>
                <a:lnTo>
                  <a:pt x="1461" y="6668"/>
                </a:lnTo>
                <a:lnTo>
                  <a:pt x="1437" y="7227"/>
                </a:lnTo>
                <a:lnTo>
                  <a:pt x="1461" y="8371"/>
                </a:lnTo>
                <a:lnTo>
                  <a:pt x="1510" y="9490"/>
                </a:lnTo>
                <a:lnTo>
                  <a:pt x="1510" y="10634"/>
                </a:lnTo>
                <a:lnTo>
                  <a:pt x="1485" y="13481"/>
                </a:lnTo>
                <a:lnTo>
                  <a:pt x="1461" y="14965"/>
                </a:lnTo>
                <a:lnTo>
                  <a:pt x="1412" y="16303"/>
                </a:lnTo>
                <a:lnTo>
                  <a:pt x="1339" y="16960"/>
                </a:lnTo>
                <a:lnTo>
                  <a:pt x="1339" y="17131"/>
                </a:lnTo>
                <a:lnTo>
                  <a:pt x="1364" y="17301"/>
                </a:lnTo>
                <a:lnTo>
                  <a:pt x="1388" y="17447"/>
                </a:lnTo>
                <a:lnTo>
                  <a:pt x="1437" y="17568"/>
                </a:lnTo>
                <a:lnTo>
                  <a:pt x="1485" y="17641"/>
                </a:lnTo>
                <a:lnTo>
                  <a:pt x="1437" y="17739"/>
                </a:lnTo>
                <a:lnTo>
                  <a:pt x="1437" y="17836"/>
                </a:lnTo>
                <a:lnTo>
                  <a:pt x="1485" y="17933"/>
                </a:lnTo>
                <a:lnTo>
                  <a:pt x="1510" y="17958"/>
                </a:lnTo>
                <a:lnTo>
                  <a:pt x="1583" y="17982"/>
                </a:lnTo>
                <a:lnTo>
                  <a:pt x="1875" y="18006"/>
                </a:lnTo>
                <a:lnTo>
                  <a:pt x="2167" y="18031"/>
                </a:lnTo>
                <a:lnTo>
                  <a:pt x="2799" y="18055"/>
                </a:lnTo>
                <a:lnTo>
                  <a:pt x="4016" y="18006"/>
                </a:lnTo>
                <a:lnTo>
                  <a:pt x="7252" y="18031"/>
                </a:lnTo>
                <a:lnTo>
                  <a:pt x="9247" y="18055"/>
                </a:lnTo>
                <a:lnTo>
                  <a:pt x="10488" y="18079"/>
                </a:lnTo>
                <a:lnTo>
                  <a:pt x="11145" y="18104"/>
                </a:lnTo>
                <a:lnTo>
                  <a:pt x="11778" y="18104"/>
                </a:lnTo>
                <a:lnTo>
                  <a:pt x="13043" y="18055"/>
                </a:lnTo>
                <a:lnTo>
                  <a:pt x="13481" y="18055"/>
                </a:lnTo>
                <a:lnTo>
                  <a:pt x="13919" y="18079"/>
                </a:lnTo>
                <a:lnTo>
                  <a:pt x="14333" y="18104"/>
                </a:lnTo>
                <a:lnTo>
                  <a:pt x="14771" y="18079"/>
                </a:lnTo>
                <a:lnTo>
                  <a:pt x="14819" y="18079"/>
                </a:lnTo>
                <a:lnTo>
                  <a:pt x="14844" y="18055"/>
                </a:lnTo>
                <a:lnTo>
                  <a:pt x="15063" y="18031"/>
                </a:lnTo>
                <a:lnTo>
                  <a:pt x="15136" y="18006"/>
                </a:lnTo>
                <a:lnTo>
                  <a:pt x="15184" y="17958"/>
                </a:lnTo>
                <a:lnTo>
                  <a:pt x="15209" y="17909"/>
                </a:lnTo>
                <a:lnTo>
                  <a:pt x="15233" y="17860"/>
                </a:lnTo>
                <a:lnTo>
                  <a:pt x="15598" y="17690"/>
                </a:lnTo>
                <a:lnTo>
                  <a:pt x="15744" y="17617"/>
                </a:lnTo>
                <a:lnTo>
                  <a:pt x="15890" y="17520"/>
                </a:lnTo>
                <a:lnTo>
                  <a:pt x="15890" y="17909"/>
                </a:lnTo>
                <a:lnTo>
                  <a:pt x="15744" y="18006"/>
                </a:lnTo>
                <a:lnTo>
                  <a:pt x="15598" y="18104"/>
                </a:lnTo>
                <a:lnTo>
                  <a:pt x="15257" y="18250"/>
                </a:lnTo>
                <a:lnTo>
                  <a:pt x="14917" y="18371"/>
                </a:lnTo>
                <a:lnTo>
                  <a:pt x="14235" y="18566"/>
                </a:lnTo>
                <a:lnTo>
                  <a:pt x="13919" y="18688"/>
                </a:lnTo>
                <a:lnTo>
                  <a:pt x="13773" y="18761"/>
                </a:lnTo>
                <a:lnTo>
                  <a:pt x="13627" y="18858"/>
                </a:lnTo>
                <a:lnTo>
                  <a:pt x="13578" y="18931"/>
                </a:lnTo>
                <a:lnTo>
                  <a:pt x="13578" y="18980"/>
                </a:lnTo>
                <a:lnTo>
                  <a:pt x="13603" y="19053"/>
                </a:lnTo>
                <a:lnTo>
                  <a:pt x="13676" y="19053"/>
                </a:lnTo>
                <a:lnTo>
                  <a:pt x="14016" y="19028"/>
                </a:lnTo>
                <a:lnTo>
                  <a:pt x="14357" y="18980"/>
                </a:lnTo>
                <a:lnTo>
                  <a:pt x="15038" y="18785"/>
                </a:lnTo>
                <a:lnTo>
                  <a:pt x="15476" y="18663"/>
                </a:lnTo>
                <a:lnTo>
                  <a:pt x="15695" y="18566"/>
                </a:lnTo>
                <a:lnTo>
                  <a:pt x="15890" y="18469"/>
                </a:lnTo>
                <a:lnTo>
                  <a:pt x="15890" y="18785"/>
                </a:lnTo>
                <a:lnTo>
                  <a:pt x="15622" y="18858"/>
                </a:lnTo>
                <a:lnTo>
                  <a:pt x="15355" y="18931"/>
                </a:lnTo>
                <a:lnTo>
                  <a:pt x="14844" y="19101"/>
                </a:lnTo>
                <a:lnTo>
                  <a:pt x="14527" y="19223"/>
                </a:lnTo>
                <a:lnTo>
                  <a:pt x="14235" y="19320"/>
                </a:lnTo>
                <a:lnTo>
                  <a:pt x="13943" y="19466"/>
                </a:lnTo>
                <a:lnTo>
                  <a:pt x="13676" y="19637"/>
                </a:lnTo>
                <a:lnTo>
                  <a:pt x="13676" y="19685"/>
                </a:lnTo>
                <a:lnTo>
                  <a:pt x="13676" y="19710"/>
                </a:lnTo>
                <a:lnTo>
                  <a:pt x="13700" y="19734"/>
                </a:lnTo>
                <a:lnTo>
                  <a:pt x="13724" y="19734"/>
                </a:lnTo>
                <a:lnTo>
                  <a:pt x="14041" y="19685"/>
                </a:lnTo>
                <a:lnTo>
                  <a:pt x="14333" y="19612"/>
                </a:lnTo>
                <a:lnTo>
                  <a:pt x="14917" y="19442"/>
                </a:lnTo>
                <a:lnTo>
                  <a:pt x="15403" y="19320"/>
                </a:lnTo>
                <a:lnTo>
                  <a:pt x="15671" y="19247"/>
                </a:lnTo>
                <a:lnTo>
                  <a:pt x="15914" y="19150"/>
                </a:lnTo>
                <a:lnTo>
                  <a:pt x="15914" y="19466"/>
                </a:lnTo>
                <a:lnTo>
                  <a:pt x="15647" y="19515"/>
                </a:lnTo>
                <a:lnTo>
                  <a:pt x="15379" y="19612"/>
                </a:lnTo>
                <a:lnTo>
                  <a:pt x="14892" y="19831"/>
                </a:lnTo>
                <a:lnTo>
                  <a:pt x="14381" y="20050"/>
                </a:lnTo>
                <a:lnTo>
                  <a:pt x="13895" y="20294"/>
                </a:lnTo>
                <a:lnTo>
                  <a:pt x="13895" y="20318"/>
                </a:lnTo>
                <a:lnTo>
                  <a:pt x="13919" y="20342"/>
                </a:lnTo>
                <a:lnTo>
                  <a:pt x="14162" y="20342"/>
                </a:lnTo>
                <a:lnTo>
                  <a:pt x="14430" y="20294"/>
                </a:lnTo>
                <a:lnTo>
                  <a:pt x="14673" y="20245"/>
                </a:lnTo>
                <a:lnTo>
                  <a:pt x="14941" y="20172"/>
                </a:lnTo>
                <a:lnTo>
                  <a:pt x="15428" y="20026"/>
                </a:lnTo>
                <a:lnTo>
                  <a:pt x="15914" y="19831"/>
                </a:lnTo>
                <a:lnTo>
                  <a:pt x="15914" y="19856"/>
                </a:lnTo>
                <a:lnTo>
                  <a:pt x="15817" y="20050"/>
                </a:lnTo>
                <a:lnTo>
                  <a:pt x="15720" y="20196"/>
                </a:lnTo>
                <a:lnTo>
                  <a:pt x="15598" y="20294"/>
                </a:lnTo>
                <a:lnTo>
                  <a:pt x="15452" y="20391"/>
                </a:lnTo>
                <a:lnTo>
                  <a:pt x="15282" y="20440"/>
                </a:lnTo>
                <a:lnTo>
                  <a:pt x="15111" y="20488"/>
                </a:lnTo>
                <a:lnTo>
                  <a:pt x="14746" y="20537"/>
                </a:lnTo>
                <a:lnTo>
                  <a:pt x="14381" y="20561"/>
                </a:lnTo>
                <a:lnTo>
                  <a:pt x="13992" y="20561"/>
                </a:lnTo>
                <a:lnTo>
                  <a:pt x="13213" y="20513"/>
                </a:lnTo>
                <a:lnTo>
                  <a:pt x="12410" y="20513"/>
                </a:lnTo>
                <a:lnTo>
                  <a:pt x="11632" y="20537"/>
                </a:lnTo>
                <a:lnTo>
                  <a:pt x="8006" y="20561"/>
                </a:lnTo>
                <a:lnTo>
                  <a:pt x="4405" y="20561"/>
                </a:lnTo>
                <a:lnTo>
                  <a:pt x="2848" y="20513"/>
                </a:lnTo>
                <a:lnTo>
                  <a:pt x="1753" y="20513"/>
                </a:lnTo>
                <a:lnTo>
                  <a:pt x="1631" y="20464"/>
                </a:lnTo>
                <a:lnTo>
                  <a:pt x="1339" y="20342"/>
                </a:lnTo>
                <a:lnTo>
                  <a:pt x="1169" y="20269"/>
                </a:lnTo>
                <a:lnTo>
                  <a:pt x="1023" y="20172"/>
                </a:lnTo>
                <a:lnTo>
                  <a:pt x="877" y="20050"/>
                </a:lnTo>
                <a:lnTo>
                  <a:pt x="780" y="19929"/>
                </a:lnTo>
                <a:lnTo>
                  <a:pt x="707" y="19807"/>
                </a:lnTo>
                <a:lnTo>
                  <a:pt x="658" y="19661"/>
                </a:lnTo>
                <a:lnTo>
                  <a:pt x="609" y="19393"/>
                </a:lnTo>
                <a:lnTo>
                  <a:pt x="561" y="19101"/>
                </a:lnTo>
                <a:lnTo>
                  <a:pt x="561" y="18834"/>
                </a:lnTo>
                <a:lnTo>
                  <a:pt x="536" y="17131"/>
                </a:lnTo>
                <a:lnTo>
                  <a:pt x="561" y="15427"/>
                </a:lnTo>
                <a:lnTo>
                  <a:pt x="536" y="13091"/>
                </a:lnTo>
                <a:lnTo>
                  <a:pt x="488" y="9247"/>
                </a:lnTo>
                <a:lnTo>
                  <a:pt x="463" y="5402"/>
                </a:lnTo>
                <a:lnTo>
                  <a:pt x="463" y="3967"/>
                </a:lnTo>
                <a:lnTo>
                  <a:pt x="488" y="3139"/>
                </a:lnTo>
                <a:lnTo>
                  <a:pt x="512" y="2653"/>
                </a:lnTo>
                <a:lnTo>
                  <a:pt x="585" y="2142"/>
                </a:lnTo>
                <a:lnTo>
                  <a:pt x="682" y="1655"/>
                </a:lnTo>
                <a:lnTo>
                  <a:pt x="828" y="1168"/>
                </a:lnTo>
                <a:lnTo>
                  <a:pt x="901" y="1023"/>
                </a:lnTo>
                <a:lnTo>
                  <a:pt x="1023" y="852"/>
                </a:lnTo>
                <a:lnTo>
                  <a:pt x="1218" y="731"/>
                </a:lnTo>
                <a:lnTo>
                  <a:pt x="1461" y="609"/>
                </a:lnTo>
                <a:lnTo>
                  <a:pt x="1753" y="536"/>
                </a:lnTo>
                <a:lnTo>
                  <a:pt x="2118" y="487"/>
                </a:lnTo>
                <a:lnTo>
                  <a:pt x="2532" y="463"/>
                </a:lnTo>
                <a:close/>
                <a:moveTo>
                  <a:pt x="2483" y="1"/>
                </a:moveTo>
                <a:lnTo>
                  <a:pt x="2021" y="25"/>
                </a:lnTo>
                <a:lnTo>
                  <a:pt x="1631" y="98"/>
                </a:lnTo>
                <a:lnTo>
                  <a:pt x="1315" y="171"/>
                </a:lnTo>
                <a:lnTo>
                  <a:pt x="1023" y="317"/>
                </a:lnTo>
                <a:lnTo>
                  <a:pt x="804" y="463"/>
                </a:lnTo>
                <a:lnTo>
                  <a:pt x="609" y="633"/>
                </a:lnTo>
                <a:lnTo>
                  <a:pt x="463" y="828"/>
                </a:lnTo>
                <a:lnTo>
                  <a:pt x="366" y="1023"/>
                </a:lnTo>
                <a:lnTo>
                  <a:pt x="269" y="1241"/>
                </a:lnTo>
                <a:lnTo>
                  <a:pt x="220" y="1436"/>
                </a:lnTo>
                <a:lnTo>
                  <a:pt x="196" y="1655"/>
                </a:lnTo>
                <a:lnTo>
                  <a:pt x="147" y="2020"/>
                </a:lnTo>
                <a:lnTo>
                  <a:pt x="123" y="2312"/>
                </a:lnTo>
                <a:lnTo>
                  <a:pt x="74" y="2823"/>
                </a:lnTo>
                <a:lnTo>
                  <a:pt x="25" y="3334"/>
                </a:lnTo>
                <a:lnTo>
                  <a:pt x="1" y="4356"/>
                </a:lnTo>
                <a:lnTo>
                  <a:pt x="1" y="5354"/>
                </a:lnTo>
                <a:lnTo>
                  <a:pt x="25" y="6376"/>
                </a:lnTo>
                <a:lnTo>
                  <a:pt x="50" y="7544"/>
                </a:lnTo>
                <a:lnTo>
                  <a:pt x="25" y="8736"/>
                </a:lnTo>
                <a:lnTo>
                  <a:pt x="1" y="11072"/>
                </a:lnTo>
                <a:lnTo>
                  <a:pt x="1" y="12264"/>
                </a:lnTo>
                <a:lnTo>
                  <a:pt x="50" y="13432"/>
                </a:lnTo>
                <a:lnTo>
                  <a:pt x="74" y="14624"/>
                </a:lnTo>
                <a:lnTo>
                  <a:pt x="98" y="15817"/>
                </a:lnTo>
                <a:lnTo>
                  <a:pt x="74" y="16693"/>
                </a:lnTo>
                <a:lnTo>
                  <a:pt x="98" y="17568"/>
                </a:lnTo>
                <a:lnTo>
                  <a:pt x="123" y="18444"/>
                </a:lnTo>
                <a:lnTo>
                  <a:pt x="171" y="19345"/>
                </a:lnTo>
                <a:lnTo>
                  <a:pt x="196" y="19612"/>
                </a:lnTo>
                <a:lnTo>
                  <a:pt x="244" y="19880"/>
                </a:lnTo>
                <a:lnTo>
                  <a:pt x="342" y="20123"/>
                </a:lnTo>
                <a:lnTo>
                  <a:pt x="463" y="20367"/>
                </a:lnTo>
                <a:lnTo>
                  <a:pt x="609" y="20561"/>
                </a:lnTo>
                <a:lnTo>
                  <a:pt x="804" y="20732"/>
                </a:lnTo>
                <a:lnTo>
                  <a:pt x="926" y="20805"/>
                </a:lnTo>
                <a:lnTo>
                  <a:pt x="1047" y="20853"/>
                </a:lnTo>
                <a:lnTo>
                  <a:pt x="1169" y="20902"/>
                </a:lnTo>
                <a:lnTo>
                  <a:pt x="1315" y="20926"/>
                </a:lnTo>
                <a:lnTo>
                  <a:pt x="2970" y="20951"/>
                </a:lnTo>
                <a:lnTo>
                  <a:pt x="4162" y="20975"/>
                </a:lnTo>
                <a:lnTo>
                  <a:pt x="4965" y="20999"/>
                </a:lnTo>
                <a:lnTo>
                  <a:pt x="5622" y="21024"/>
                </a:lnTo>
                <a:lnTo>
                  <a:pt x="11145" y="21024"/>
                </a:lnTo>
                <a:lnTo>
                  <a:pt x="12727" y="20999"/>
                </a:lnTo>
                <a:lnTo>
                  <a:pt x="13092" y="20999"/>
                </a:lnTo>
                <a:lnTo>
                  <a:pt x="13481" y="21024"/>
                </a:lnTo>
                <a:lnTo>
                  <a:pt x="14260" y="21072"/>
                </a:lnTo>
                <a:lnTo>
                  <a:pt x="14649" y="21072"/>
                </a:lnTo>
                <a:lnTo>
                  <a:pt x="15014" y="21048"/>
                </a:lnTo>
                <a:lnTo>
                  <a:pt x="15209" y="20999"/>
                </a:lnTo>
                <a:lnTo>
                  <a:pt x="15379" y="20951"/>
                </a:lnTo>
                <a:lnTo>
                  <a:pt x="15574" y="20902"/>
                </a:lnTo>
                <a:lnTo>
                  <a:pt x="15744" y="20805"/>
                </a:lnTo>
                <a:lnTo>
                  <a:pt x="15890" y="20683"/>
                </a:lnTo>
                <a:lnTo>
                  <a:pt x="16036" y="20513"/>
                </a:lnTo>
                <a:lnTo>
                  <a:pt x="16158" y="20318"/>
                </a:lnTo>
                <a:lnTo>
                  <a:pt x="16255" y="20075"/>
                </a:lnTo>
                <a:lnTo>
                  <a:pt x="16328" y="19807"/>
                </a:lnTo>
                <a:lnTo>
                  <a:pt x="16377" y="19515"/>
                </a:lnTo>
                <a:lnTo>
                  <a:pt x="16425" y="19223"/>
                </a:lnTo>
                <a:lnTo>
                  <a:pt x="16450" y="18907"/>
                </a:lnTo>
                <a:lnTo>
                  <a:pt x="16474" y="18298"/>
                </a:lnTo>
                <a:lnTo>
                  <a:pt x="16450" y="17739"/>
                </a:lnTo>
                <a:lnTo>
                  <a:pt x="16425" y="16960"/>
                </a:lnTo>
                <a:lnTo>
                  <a:pt x="16425" y="15573"/>
                </a:lnTo>
                <a:lnTo>
                  <a:pt x="16377" y="14186"/>
                </a:lnTo>
                <a:lnTo>
                  <a:pt x="16352" y="13286"/>
                </a:lnTo>
                <a:lnTo>
                  <a:pt x="16352" y="12118"/>
                </a:lnTo>
                <a:lnTo>
                  <a:pt x="16328" y="9441"/>
                </a:lnTo>
                <a:lnTo>
                  <a:pt x="16328" y="6960"/>
                </a:lnTo>
                <a:lnTo>
                  <a:pt x="16328" y="5500"/>
                </a:lnTo>
                <a:lnTo>
                  <a:pt x="16328" y="4794"/>
                </a:lnTo>
                <a:lnTo>
                  <a:pt x="16352" y="4113"/>
                </a:lnTo>
                <a:lnTo>
                  <a:pt x="16401" y="3431"/>
                </a:lnTo>
                <a:lnTo>
                  <a:pt x="16450" y="2726"/>
                </a:lnTo>
                <a:lnTo>
                  <a:pt x="16450" y="2336"/>
                </a:lnTo>
                <a:lnTo>
                  <a:pt x="16401" y="1898"/>
                </a:lnTo>
                <a:lnTo>
                  <a:pt x="16328" y="1509"/>
                </a:lnTo>
                <a:lnTo>
                  <a:pt x="16279" y="1314"/>
                </a:lnTo>
                <a:lnTo>
                  <a:pt x="16206" y="1120"/>
                </a:lnTo>
                <a:lnTo>
                  <a:pt x="16133" y="950"/>
                </a:lnTo>
                <a:lnTo>
                  <a:pt x="16036" y="779"/>
                </a:lnTo>
                <a:lnTo>
                  <a:pt x="15914" y="633"/>
                </a:lnTo>
                <a:lnTo>
                  <a:pt x="15768" y="512"/>
                </a:lnTo>
                <a:lnTo>
                  <a:pt x="15622" y="414"/>
                </a:lnTo>
                <a:lnTo>
                  <a:pt x="15452" y="317"/>
                </a:lnTo>
                <a:lnTo>
                  <a:pt x="15257" y="268"/>
                </a:lnTo>
                <a:lnTo>
                  <a:pt x="15038" y="220"/>
                </a:lnTo>
                <a:lnTo>
                  <a:pt x="14965" y="171"/>
                </a:lnTo>
                <a:lnTo>
                  <a:pt x="14892" y="147"/>
                </a:lnTo>
                <a:lnTo>
                  <a:pt x="14527" y="122"/>
                </a:lnTo>
                <a:lnTo>
                  <a:pt x="14138" y="98"/>
                </a:lnTo>
                <a:lnTo>
                  <a:pt x="13408" y="98"/>
                </a:lnTo>
                <a:lnTo>
                  <a:pt x="11924" y="122"/>
                </a:lnTo>
                <a:lnTo>
                  <a:pt x="8396" y="122"/>
                </a:lnTo>
                <a:lnTo>
                  <a:pt x="4843" y="98"/>
                </a:lnTo>
                <a:lnTo>
                  <a:pt x="3943" y="74"/>
                </a:lnTo>
                <a:lnTo>
                  <a:pt x="3018" y="25"/>
                </a:lnTo>
                <a:lnTo>
                  <a:pt x="248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7" name="Google Shape;2477;p49"/>
          <p:cNvSpPr/>
          <p:nvPr/>
        </p:nvSpPr>
        <p:spPr>
          <a:xfrm>
            <a:off x="3088033" y="2576704"/>
            <a:ext cx="340164" cy="189853"/>
          </a:xfrm>
          <a:custGeom>
            <a:avLst/>
            <a:gdLst/>
            <a:ahLst/>
            <a:cxnLst/>
            <a:rect l="l" t="t" r="r" b="b"/>
            <a:pathLst>
              <a:path w="19881" h="11096" extrusionOk="0">
                <a:moveTo>
                  <a:pt x="9636" y="1120"/>
                </a:moveTo>
                <a:lnTo>
                  <a:pt x="10099" y="1144"/>
                </a:lnTo>
                <a:lnTo>
                  <a:pt x="10561" y="1168"/>
                </a:lnTo>
                <a:lnTo>
                  <a:pt x="10537" y="1412"/>
                </a:lnTo>
                <a:lnTo>
                  <a:pt x="10512" y="1631"/>
                </a:lnTo>
                <a:lnTo>
                  <a:pt x="9685" y="1631"/>
                </a:lnTo>
                <a:lnTo>
                  <a:pt x="9661" y="1387"/>
                </a:lnTo>
                <a:lnTo>
                  <a:pt x="9636" y="1120"/>
                </a:lnTo>
                <a:close/>
                <a:moveTo>
                  <a:pt x="9198" y="1120"/>
                </a:moveTo>
                <a:lnTo>
                  <a:pt x="9223" y="1217"/>
                </a:lnTo>
                <a:lnTo>
                  <a:pt x="9223" y="1436"/>
                </a:lnTo>
                <a:lnTo>
                  <a:pt x="9223" y="1679"/>
                </a:lnTo>
                <a:lnTo>
                  <a:pt x="8785" y="1752"/>
                </a:lnTo>
                <a:lnTo>
                  <a:pt x="8347" y="1825"/>
                </a:lnTo>
                <a:lnTo>
                  <a:pt x="8298" y="1825"/>
                </a:lnTo>
                <a:lnTo>
                  <a:pt x="8225" y="1801"/>
                </a:lnTo>
                <a:lnTo>
                  <a:pt x="8128" y="1509"/>
                </a:lnTo>
                <a:lnTo>
                  <a:pt x="8055" y="1241"/>
                </a:lnTo>
                <a:lnTo>
                  <a:pt x="8468" y="1193"/>
                </a:lnTo>
                <a:lnTo>
                  <a:pt x="8882" y="1144"/>
                </a:lnTo>
                <a:lnTo>
                  <a:pt x="9198" y="1120"/>
                </a:lnTo>
                <a:close/>
                <a:moveTo>
                  <a:pt x="11023" y="1217"/>
                </a:moveTo>
                <a:lnTo>
                  <a:pt x="11583" y="1290"/>
                </a:lnTo>
                <a:lnTo>
                  <a:pt x="12118" y="1412"/>
                </a:lnTo>
                <a:lnTo>
                  <a:pt x="12045" y="1655"/>
                </a:lnTo>
                <a:lnTo>
                  <a:pt x="11997" y="1850"/>
                </a:lnTo>
                <a:lnTo>
                  <a:pt x="11486" y="1752"/>
                </a:lnTo>
                <a:lnTo>
                  <a:pt x="10975" y="1679"/>
                </a:lnTo>
                <a:lnTo>
                  <a:pt x="10999" y="1436"/>
                </a:lnTo>
                <a:lnTo>
                  <a:pt x="11023" y="1217"/>
                </a:lnTo>
                <a:close/>
                <a:moveTo>
                  <a:pt x="7665" y="1339"/>
                </a:moveTo>
                <a:lnTo>
                  <a:pt x="7714" y="1655"/>
                </a:lnTo>
                <a:lnTo>
                  <a:pt x="7811" y="1996"/>
                </a:lnTo>
                <a:lnTo>
                  <a:pt x="7446" y="2117"/>
                </a:lnTo>
                <a:lnTo>
                  <a:pt x="7082" y="2263"/>
                </a:lnTo>
                <a:lnTo>
                  <a:pt x="6984" y="2117"/>
                </a:lnTo>
                <a:lnTo>
                  <a:pt x="6887" y="1971"/>
                </a:lnTo>
                <a:lnTo>
                  <a:pt x="6765" y="1825"/>
                </a:lnTo>
                <a:lnTo>
                  <a:pt x="6668" y="1679"/>
                </a:lnTo>
                <a:lnTo>
                  <a:pt x="6644" y="1631"/>
                </a:lnTo>
                <a:lnTo>
                  <a:pt x="7155" y="1460"/>
                </a:lnTo>
                <a:lnTo>
                  <a:pt x="7665" y="1339"/>
                </a:lnTo>
                <a:close/>
                <a:moveTo>
                  <a:pt x="12532" y="1509"/>
                </a:moveTo>
                <a:lnTo>
                  <a:pt x="13067" y="1655"/>
                </a:lnTo>
                <a:lnTo>
                  <a:pt x="13627" y="1825"/>
                </a:lnTo>
                <a:lnTo>
                  <a:pt x="14211" y="2044"/>
                </a:lnTo>
                <a:lnTo>
                  <a:pt x="14065" y="2263"/>
                </a:lnTo>
                <a:lnTo>
                  <a:pt x="13870" y="2555"/>
                </a:lnTo>
                <a:lnTo>
                  <a:pt x="13262" y="2263"/>
                </a:lnTo>
                <a:lnTo>
                  <a:pt x="13165" y="2215"/>
                </a:lnTo>
                <a:lnTo>
                  <a:pt x="12824" y="2093"/>
                </a:lnTo>
                <a:lnTo>
                  <a:pt x="12459" y="1996"/>
                </a:lnTo>
                <a:lnTo>
                  <a:pt x="12483" y="1655"/>
                </a:lnTo>
                <a:lnTo>
                  <a:pt x="12532" y="1509"/>
                </a:lnTo>
                <a:close/>
                <a:moveTo>
                  <a:pt x="6254" y="1777"/>
                </a:moveTo>
                <a:lnTo>
                  <a:pt x="6425" y="2117"/>
                </a:lnTo>
                <a:lnTo>
                  <a:pt x="6522" y="2288"/>
                </a:lnTo>
                <a:lnTo>
                  <a:pt x="6668" y="2458"/>
                </a:lnTo>
                <a:lnTo>
                  <a:pt x="6035" y="2774"/>
                </a:lnTo>
                <a:lnTo>
                  <a:pt x="5427" y="3115"/>
                </a:lnTo>
                <a:lnTo>
                  <a:pt x="5305" y="3018"/>
                </a:lnTo>
                <a:lnTo>
                  <a:pt x="5184" y="2896"/>
                </a:lnTo>
                <a:lnTo>
                  <a:pt x="5086" y="2774"/>
                </a:lnTo>
                <a:lnTo>
                  <a:pt x="4989" y="2653"/>
                </a:lnTo>
                <a:lnTo>
                  <a:pt x="4843" y="2385"/>
                </a:lnTo>
                <a:lnTo>
                  <a:pt x="5476" y="2093"/>
                </a:lnTo>
                <a:lnTo>
                  <a:pt x="6254" y="1777"/>
                </a:lnTo>
                <a:close/>
                <a:moveTo>
                  <a:pt x="14503" y="2166"/>
                </a:moveTo>
                <a:lnTo>
                  <a:pt x="15087" y="2434"/>
                </a:lnTo>
                <a:lnTo>
                  <a:pt x="15671" y="2726"/>
                </a:lnTo>
                <a:lnTo>
                  <a:pt x="15622" y="2774"/>
                </a:lnTo>
                <a:lnTo>
                  <a:pt x="15427" y="3018"/>
                </a:lnTo>
                <a:lnTo>
                  <a:pt x="15306" y="3164"/>
                </a:lnTo>
                <a:lnTo>
                  <a:pt x="15209" y="3310"/>
                </a:lnTo>
                <a:lnTo>
                  <a:pt x="14698" y="2993"/>
                </a:lnTo>
                <a:lnTo>
                  <a:pt x="14187" y="2701"/>
                </a:lnTo>
                <a:lnTo>
                  <a:pt x="14406" y="2336"/>
                </a:lnTo>
                <a:lnTo>
                  <a:pt x="14503" y="2166"/>
                </a:lnTo>
                <a:close/>
                <a:moveTo>
                  <a:pt x="4502" y="2555"/>
                </a:moveTo>
                <a:lnTo>
                  <a:pt x="4624" y="2847"/>
                </a:lnTo>
                <a:lnTo>
                  <a:pt x="4794" y="3115"/>
                </a:lnTo>
                <a:lnTo>
                  <a:pt x="4916" y="3237"/>
                </a:lnTo>
                <a:lnTo>
                  <a:pt x="5038" y="3358"/>
                </a:lnTo>
                <a:lnTo>
                  <a:pt x="4381" y="3821"/>
                </a:lnTo>
                <a:lnTo>
                  <a:pt x="4332" y="3869"/>
                </a:lnTo>
                <a:lnTo>
                  <a:pt x="4259" y="3821"/>
                </a:lnTo>
                <a:lnTo>
                  <a:pt x="3943" y="3626"/>
                </a:lnTo>
                <a:lnTo>
                  <a:pt x="3675" y="3407"/>
                </a:lnTo>
                <a:lnTo>
                  <a:pt x="3529" y="3237"/>
                </a:lnTo>
                <a:lnTo>
                  <a:pt x="3821" y="2993"/>
                </a:lnTo>
                <a:lnTo>
                  <a:pt x="4162" y="2774"/>
                </a:lnTo>
                <a:lnTo>
                  <a:pt x="4502" y="2555"/>
                </a:lnTo>
                <a:close/>
                <a:moveTo>
                  <a:pt x="16036" y="2945"/>
                </a:moveTo>
                <a:lnTo>
                  <a:pt x="16547" y="3237"/>
                </a:lnTo>
                <a:lnTo>
                  <a:pt x="17033" y="3577"/>
                </a:lnTo>
                <a:lnTo>
                  <a:pt x="16766" y="3796"/>
                </a:lnTo>
                <a:lnTo>
                  <a:pt x="16571" y="3967"/>
                </a:lnTo>
                <a:lnTo>
                  <a:pt x="16352" y="4186"/>
                </a:lnTo>
                <a:lnTo>
                  <a:pt x="15963" y="3869"/>
                </a:lnTo>
                <a:lnTo>
                  <a:pt x="15573" y="3577"/>
                </a:lnTo>
                <a:lnTo>
                  <a:pt x="15744" y="3310"/>
                </a:lnTo>
                <a:lnTo>
                  <a:pt x="15938" y="3066"/>
                </a:lnTo>
                <a:lnTo>
                  <a:pt x="16036" y="2945"/>
                </a:lnTo>
                <a:close/>
                <a:moveTo>
                  <a:pt x="8736" y="5645"/>
                </a:moveTo>
                <a:lnTo>
                  <a:pt x="8833" y="5743"/>
                </a:lnTo>
                <a:lnTo>
                  <a:pt x="8809" y="5791"/>
                </a:lnTo>
                <a:lnTo>
                  <a:pt x="8736" y="5645"/>
                </a:lnTo>
                <a:close/>
                <a:moveTo>
                  <a:pt x="9831" y="3407"/>
                </a:moveTo>
                <a:lnTo>
                  <a:pt x="9588" y="3431"/>
                </a:lnTo>
                <a:lnTo>
                  <a:pt x="9369" y="3456"/>
                </a:lnTo>
                <a:lnTo>
                  <a:pt x="9150" y="3529"/>
                </a:lnTo>
                <a:lnTo>
                  <a:pt x="8931" y="3602"/>
                </a:lnTo>
                <a:lnTo>
                  <a:pt x="8736" y="3723"/>
                </a:lnTo>
                <a:lnTo>
                  <a:pt x="8517" y="3894"/>
                </a:lnTo>
                <a:lnTo>
                  <a:pt x="8298" y="4113"/>
                </a:lnTo>
                <a:lnTo>
                  <a:pt x="8128" y="4356"/>
                </a:lnTo>
                <a:lnTo>
                  <a:pt x="7982" y="4648"/>
                </a:lnTo>
                <a:lnTo>
                  <a:pt x="7884" y="4940"/>
                </a:lnTo>
                <a:lnTo>
                  <a:pt x="7811" y="5232"/>
                </a:lnTo>
                <a:lnTo>
                  <a:pt x="7787" y="5524"/>
                </a:lnTo>
                <a:lnTo>
                  <a:pt x="7811" y="5791"/>
                </a:lnTo>
                <a:lnTo>
                  <a:pt x="7909" y="6035"/>
                </a:lnTo>
                <a:lnTo>
                  <a:pt x="8006" y="6254"/>
                </a:lnTo>
                <a:lnTo>
                  <a:pt x="8152" y="6424"/>
                </a:lnTo>
                <a:lnTo>
                  <a:pt x="8322" y="6594"/>
                </a:lnTo>
                <a:lnTo>
                  <a:pt x="8420" y="6740"/>
                </a:lnTo>
                <a:lnTo>
                  <a:pt x="8541" y="6862"/>
                </a:lnTo>
                <a:lnTo>
                  <a:pt x="8663" y="6959"/>
                </a:lnTo>
                <a:lnTo>
                  <a:pt x="8809" y="7057"/>
                </a:lnTo>
                <a:lnTo>
                  <a:pt x="8955" y="7130"/>
                </a:lnTo>
                <a:lnTo>
                  <a:pt x="9125" y="7203"/>
                </a:lnTo>
                <a:lnTo>
                  <a:pt x="9296" y="7251"/>
                </a:lnTo>
                <a:lnTo>
                  <a:pt x="9466" y="7276"/>
                </a:lnTo>
                <a:lnTo>
                  <a:pt x="9636" y="7276"/>
                </a:lnTo>
                <a:lnTo>
                  <a:pt x="9807" y="7251"/>
                </a:lnTo>
                <a:lnTo>
                  <a:pt x="9953" y="7227"/>
                </a:lnTo>
                <a:lnTo>
                  <a:pt x="10099" y="7178"/>
                </a:lnTo>
                <a:lnTo>
                  <a:pt x="10245" y="7105"/>
                </a:lnTo>
                <a:lnTo>
                  <a:pt x="10391" y="7032"/>
                </a:lnTo>
                <a:lnTo>
                  <a:pt x="10512" y="6959"/>
                </a:lnTo>
                <a:lnTo>
                  <a:pt x="10634" y="6838"/>
                </a:lnTo>
                <a:lnTo>
                  <a:pt x="10683" y="6838"/>
                </a:lnTo>
                <a:lnTo>
                  <a:pt x="10902" y="6667"/>
                </a:lnTo>
                <a:lnTo>
                  <a:pt x="11121" y="6473"/>
                </a:lnTo>
                <a:lnTo>
                  <a:pt x="11291" y="6254"/>
                </a:lnTo>
                <a:lnTo>
                  <a:pt x="11413" y="5986"/>
                </a:lnTo>
                <a:lnTo>
                  <a:pt x="11510" y="5718"/>
                </a:lnTo>
                <a:lnTo>
                  <a:pt x="11583" y="5427"/>
                </a:lnTo>
                <a:lnTo>
                  <a:pt x="11607" y="5159"/>
                </a:lnTo>
                <a:lnTo>
                  <a:pt x="11583" y="4891"/>
                </a:lnTo>
                <a:lnTo>
                  <a:pt x="11559" y="4697"/>
                </a:lnTo>
                <a:lnTo>
                  <a:pt x="11534" y="4745"/>
                </a:lnTo>
                <a:lnTo>
                  <a:pt x="11486" y="4818"/>
                </a:lnTo>
                <a:lnTo>
                  <a:pt x="11413" y="4891"/>
                </a:lnTo>
                <a:lnTo>
                  <a:pt x="11340" y="4964"/>
                </a:lnTo>
                <a:lnTo>
                  <a:pt x="11242" y="5013"/>
                </a:lnTo>
                <a:lnTo>
                  <a:pt x="11145" y="5062"/>
                </a:lnTo>
                <a:lnTo>
                  <a:pt x="11048" y="5086"/>
                </a:lnTo>
                <a:lnTo>
                  <a:pt x="10950" y="5086"/>
                </a:lnTo>
                <a:lnTo>
                  <a:pt x="10780" y="5062"/>
                </a:lnTo>
                <a:lnTo>
                  <a:pt x="10610" y="5013"/>
                </a:lnTo>
                <a:lnTo>
                  <a:pt x="10537" y="4964"/>
                </a:lnTo>
                <a:lnTo>
                  <a:pt x="10488" y="4916"/>
                </a:lnTo>
                <a:lnTo>
                  <a:pt x="10391" y="4770"/>
                </a:lnTo>
                <a:lnTo>
                  <a:pt x="10318" y="4624"/>
                </a:lnTo>
                <a:lnTo>
                  <a:pt x="10293" y="4453"/>
                </a:lnTo>
                <a:lnTo>
                  <a:pt x="10293" y="4356"/>
                </a:lnTo>
                <a:lnTo>
                  <a:pt x="10318" y="4259"/>
                </a:lnTo>
                <a:lnTo>
                  <a:pt x="10366" y="4161"/>
                </a:lnTo>
                <a:lnTo>
                  <a:pt x="10415" y="4088"/>
                </a:lnTo>
                <a:lnTo>
                  <a:pt x="10561" y="3942"/>
                </a:lnTo>
                <a:lnTo>
                  <a:pt x="10731" y="3845"/>
                </a:lnTo>
                <a:lnTo>
                  <a:pt x="10756" y="3821"/>
                </a:lnTo>
                <a:lnTo>
                  <a:pt x="10829" y="3772"/>
                </a:lnTo>
                <a:lnTo>
                  <a:pt x="10877" y="3748"/>
                </a:lnTo>
                <a:lnTo>
                  <a:pt x="10707" y="3650"/>
                </a:lnTo>
                <a:lnTo>
                  <a:pt x="10512" y="3553"/>
                </a:lnTo>
                <a:lnTo>
                  <a:pt x="10269" y="3480"/>
                </a:lnTo>
                <a:lnTo>
                  <a:pt x="10050" y="3431"/>
                </a:lnTo>
                <a:lnTo>
                  <a:pt x="9831" y="3407"/>
                </a:lnTo>
                <a:close/>
                <a:moveTo>
                  <a:pt x="10050" y="2215"/>
                </a:moveTo>
                <a:lnTo>
                  <a:pt x="10391" y="2239"/>
                </a:lnTo>
                <a:lnTo>
                  <a:pt x="10439" y="2385"/>
                </a:lnTo>
                <a:lnTo>
                  <a:pt x="10488" y="2580"/>
                </a:lnTo>
                <a:lnTo>
                  <a:pt x="10512" y="2677"/>
                </a:lnTo>
                <a:lnTo>
                  <a:pt x="10585" y="2774"/>
                </a:lnTo>
                <a:lnTo>
                  <a:pt x="10610" y="2799"/>
                </a:lnTo>
                <a:lnTo>
                  <a:pt x="10683" y="2799"/>
                </a:lnTo>
                <a:lnTo>
                  <a:pt x="10707" y="2774"/>
                </a:lnTo>
                <a:lnTo>
                  <a:pt x="10780" y="2653"/>
                </a:lnTo>
                <a:lnTo>
                  <a:pt x="10829" y="2531"/>
                </a:lnTo>
                <a:lnTo>
                  <a:pt x="10829" y="2409"/>
                </a:lnTo>
                <a:lnTo>
                  <a:pt x="10829" y="2263"/>
                </a:lnTo>
                <a:lnTo>
                  <a:pt x="11291" y="2336"/>
                </a:lnTo>
                <a:lnTo>
                  <a:pt x="11315" y="2482"/>
                </a:lnTo>
                <a:lnTo>
                  <a:pt x="11388" y="2604"/>
                </a:lnTo>
                <a:lnTo>
                  <a:pt x="11461" y="2653"/>
                </a:lnTo>
                <a:lnTo>
                  <a:pt x="11559" y="2677"/>
                </a:lnTo>
                <a:lnTo>
                  <a:pt x="11607" y="2677"/>
                </a:lnTo>
                <a:lnTo>
                  <a:pt x="11656" y="2653"/>
                </a:lnTo>
                <a:lnTo>
                  <a:pt x="11680" y="2604"/>
                </a:lnTo>
                <a:lnTo>
                  <a:pt x="11705" y="2555"/>
                </a:lnTo>
                <a:lnTo>
                  <a:pt x="11729" y="2434"/>
                </a:lnTo>
                <a:lnTo>
                  <a:pt x="12264" y="2580"/>
                </a:lnTo>
                <a:lnTo>
                  <a:pt x="12191" y="2677"/>
                </a:lnTo>
                <a:lnTo>
                  <a:pt x="12143" y="2774"/>
                </a:lnTo>
                <a:lnTo>
                  <a:pt x="12118" y="2896"/>
                </a:lnTo>
                <a:lnTo>
                  <a:pt x="12118" y="2969"/>
                </a:lnTo>
                <a:lnTo>
                  <a:pt x="12118" y="3018"/>
                </a:lnTo>
                <a:lnTo>
                  <a:pt x="12143" y="3066"/>
                </a:lnTo>
                <a:lnTo>
                  <a:pt x="12216" y="3091"/>
                </a:lnTo>
                <a:lnTo>
                  <a:pt x="12264" y="3091"/>
                </a:lnTo>
                <a:lnTo>
                  <a:pt x="12289" y="3066"/>
                </a:lnTo>
                <a:lnTo>
                  <a:pt x="12362" y="2993"/>
                </a:lnTo>
                <a:lnTo>
                  <a:pt x="12483" y="2847"/>
                </a:lnTo>
                <a:lnTo>
                  <a:pt x="12581" y="2726"/>
                </a:lnTo>
                <a:lnTo>
                  <a:pt x="12654" y="2750"/>
                </a:lnTo>
                <a:lnTo>
                  <a:pt x="12800" y="2750"/>
                </a:lnTo>
                <a:lnTo>
                  <a:pt x="13092" y="2872"/>
                </a:lnTo>
                <a:lnTo>
                  <a:pt x="13165" y="2945"/>
                </a:lnTo>
                <a:lnTo>
                  <a:pt x="12946" y="3066"/>
                </a:lnTo>
                <a:lnTo>
                  <a:pt x="12751" y="3212"/>
                </a:lnTo>
                <a:lnTo>
                  <a:pt x="12581" y="3383"/>
                </a:lnTo>
                <a:lnTo>
                  <a:pt x="12508" y="3480"/>
                </a:lnTo>
                <a:lnTo>
                  <a:pt x="12483" y="3577"/>
                </a:lnTo>
                <a:lnTo>
                  <a:pt x="12483" y="3650"/>
                </a:lnTo>
                <a:lnTo>
                  <a:pt x="12508" y="3699"/>
                </a:lnTo>
                <a:lnTo>
                  <a:pt x="12556" y="3748"/>
                </a:lnTo>
                <a:lnTo>
                  <a:pt x="12629" y="3748"/>
                </a:lnTo>
                <a:lnTo>
                  <a:pt x="12727" y="3699"/>
                </a:lnTo>
                <a:lnTo>
                  <a:pt x="12824" y="3650"/>
                </a:lnTo>
                <a:lnTo>
                  <a:pt x="12994" y="3529"/>
                </a:lnTo>
                <a:lnTo>
                  <a:pt x="13335" y="3310"/>
                </a:lnTo>
                <a:lnTo>
                  <a:pt x="13408" y="3602"/>
                </a:lnTo>
                <a:lnTo>
                  <a:pt x="13457" y="3845"/>
                </a:lnTo>
                <a:lnTo>
                  <a:pt x="13481" y="3991"/>
                </a:lnTo>
                <a:lnTo>
                  <a:pt x="13213" y="4015"/>
                </a:lnTo>
                <a:lnTo>
                  <a:pt x="12970" y="4064"/>
                </a:lnTo>
                <a:lnTo>
                  <a:pt x="12873" y="4137"/>
                </a:lnTo>
                <a:lnTo>
                  <a:pt x="12775" y="4186"/>
                </a:lnTo>
                <a:lnTo>
                  <a:pt x="12702" y="4283"/>
                </a:lnTo>
                <a:lnTo>
                  <a:pt x="12678" y="4380"/>
                </a:lnTo>
                <a:lnTo>
                  <a:pt x="12678" y="4429"/>
                </a:lnTo>
                <a:lnTo>
                  <a:pt x="12702" y="4453"/>
                </a:lnTo>
                <a:lnTo>
                  <a:pt x="12800" y="4502"/>
                </a:lnTo>
                <a:lnTo>
                  <a:pt x="12897" y="4502"/>
                </a:lnTo>
                <a:lnTo>
                  <a:pt x="13116" y="4478"/>
                </a:lnTo>
                <a:lnTo>
                  <a:pt x="13530" y="4429"/>
                </a:lnTo>
                <a:lnTo>
                  <a:pt x="13554" y="4891"/>
                </a:lnTo>
                <a:lnTo>
                  <a:pt x="13554" y="5354"/>
                </a:lnTo>
                <a:lnTo>
                  <a:pt x="13432" y="5354"/>
                </a:lnTo>
                <a:lnTo>
                  <a:pt x="13092" y="5329"/>
                </a:lnTo>
                <a:lnTo>
                  <a:pt x="12897" y="5305"/>
                </a:lnTo>
                <a:lnTo>
                  <a:pt x="12727" y="5329"/>
                </a:lnTo>
                <a:lnTo>
                  <a:pt x="12654" y="5354"/>
                </a:lnTo>
                <a:lnTo>
                  <a:pt x="12629" y="5402"/>
                </a:lnTo>
                <a:lnTo>
                  <a:pt x="12605" y="5451"/>
                </a:lnTo>
                <a:lnTo>
                  <a:pt x="12654" y="5524"/>
                </a:lnTo>
                <a:lnTo>
                  <a:pt x="12800" y="5621"/>
                </a:lnTo>
                <a:lnTo>
                  <a:pt x="12946" y="5670"/>
                </a:lnTo>
                <a:lnTo>
                  <a:pt x="13116" y="5718"/>
                </a:lnTo>
                <a:lnTo>
                  <a:pt x="13286" y="5743"/>
                </a:lnTo>
                <a:lnTo>
                  <a:pt x="13530" y="5767"/>
                </a:lnTo>
                <a:lnTo>
                  <a:pt x="13505" y="6059"/>
                </a:lnTo>
                <a:lnTo>
                  <a:pt x="13457" y="6424"/>
                </a:lnTo>
                <a:lnTo>
                  <a:pt x="13189" y="6302"/>
                </a:lnTo>
                <a:lnTo>
                  <a:pt x="12897" y="6205"/>
                </a:lnTo>
                <a:lnTo>
                  <a:pt x="12727" y="6181"/>
                </a:lnTo>
                <a:lnTo>
                  <a:pt x="12459" y="6181"/>
                </a:lnTo>
                <a:lnTo>
                  <a:pt x="12313" y="6205"/>
                </a:lnTo>
                <a:lnTo>
                  <a:pt x="12264" y="6254"/>
                </a:lnTo>
                <a:lnTo>
                  <a:pt x="12264" y="6302"/>
                </a:lnTo>
                <a:lnTo>
                  <a:pt x="12289" y="6327"/>
                </a:lnTo>
                <a:lnTo>
                  <a:pt x="12435" y="6424"/>
                </a:lnTo>
                <a:lnTo>
                  <a:pt x="12581" y="6497"/>
                </a:lnTo>
                <a:lnTo>
                  <a:pt x="12873" y="6667"/>
                </a:lnTo>
                <a:lnTo>
                  <a:pt x="13116" y="6765"/>
                </a:lnTo>
                <a:lnTo>
                  <a:pt x="13359" y="6862"/>
                </a:lnTo>
                <a:lnTo>
                  <a:pt x="13213" y="7203"/>
                </a:lnTo>
                <a:lnTo>
                  <a:pt x="13067" y="7519"/>
                </a:lnTo>
                <a:lnTo>
                  <a:pt x="12824" y="7397"/>
                </a:lnTo>
                <a:lnTo>
                  <a:pt x="12581" y="7300"/>
                </a:lnTo>
                <a:lnTo>
                  <a:pt x="12264" y="7130"/>
                </a:lnTo>
                <a:lnTo>
                  <a:pt x="11972" y="6984"/>
                </a:lnTo>
                <a:lnTo>
                  <a:pt x="11924" y="6984"/>
                </a:lnTo>
                <a:lnTo>
                  <a:pt x="11899" y="7008"/>
                </a:lnTo>
                <a:lnTo>
                  <a:pt x="11875" y="7057"/>
                </a:lnTo>
                <a:lnTo>
                  <a:pt x="11899" y="7081"/>
                </a:lnTo>
                <a:lnTo>
                  <a:pt x="11972" y="7251"/>
                </a:lnTo>
                <a:lnTo>
                  <a:pt x="12070" y="7373"/>
                </a:lnTo>
                <a:lnTo>
                  <a:pt x="12191" y="7470"/>
                </a:lnTo>
                <a:lnTo>
                  <a:pt x="12337" y="7592"/>
                </a:lnTo>
                <a:lnTo>
                  <a:pt x="12556" y="7738"/>
                </a:lnTo>
                <a:lnTo>
                  <a:pt x="12824" y="7884"/>
                </a:lnTo>
                <a:lnTo>
                  <a:pt x="12605" y="8127"/>
                </a:lnTo>
                <a:lnTo>
                  <a:pt x="12410" y="8322"/>
                </a:lnTo>
                <a:lnTo>
                  <a:pt x="12410" y="8225"/>
                </a:lnTo>
                <a:lnTo>
                  <a:pt x="12386" y="8176"/>
                </a:lnTo>
                <a:lnTo>
                  <a:pt x="12313" y="8103"/>
                </a:lnTo>
                <a:lnTo>
                  <a:pt x="12045" y="7933"/>
                </a:lnTo>
                <a:lnTo>
                  <a:pt x="11899" y="7835"/>
                </a:lnTo>
                <a:lnTo>
                  <a:pt x="11778" y="7738"/>
                </a:lnTo>
                <a:lnTo>
                  <a:pt x="11680" y="7616"/>
                </a:lnTo>
                <a:lnTo>
                  <a:pt x="11583" y="7519"/>
                </a:lnTo>
                <a:lnTo>
                  <a:pt x="11437" y="7446"/>
                </a:lnTo>
                <a:lnTo>
                  <a:pt x="11388" y="7422"/>
                </a:lnTo>
                <a:lnTo>
                  <a:pt x="11291" y="7422"/>
                </a:lnTo>
                <a:lnTo>
                  <a:pt x="11267" y="7446"/>
                </a:lnTo>
                <a:lnTo>
                  <a:pt x="11267" y="7519"/>
                </a:lnTo>
                <a:lnTo>
                  <a:pt x="11267" y="7592"/>
                </a:lnTo>
                <a:lnTo>
                  <a:pt x="11340" y="7738"/>
                </a:lnTo>
                <a:lnTo>
                  <a:pt x="11437" y="7860"/>
                </a:lnTo>
                <a:lnTo>
                  <a:pt x="11534" y="7981"/>
                </a:lnTo>
                <a:lnTo>
                  <a:pt x="11656" y="8127"/>
                </a:lnTo>
                <a:lnTo>
                  <a:pt x="11826" y="8273"/>
                </a:lnTo>
                <a:lnTo>
                  <a:pt x="11972" y="8371"/>
                </a:lnTo>
                <a:lnTo>
                  <a:pt x="12167" y="8444"/>
                </a:lnTo>
                <a:lnTo>
                  <a:pt x="12240" y="8468"/>
                </a:lnTo>
                <a:lnTo>
                  <a:pt x="12289" y="8444"/>
                </a:lnTo>
                <a:lnTo>
                  <a:pt x="12021" y="8663"/>
                </a:lnTo>
                <a:lnTo>
                  <a:pt x="11705" y="8833"/>
                </a:lnTo>
                <a:lnTo>
                  <a:pt x="11388" y="9003"/>
                </a:lnTo>
                <a:lnTo>
                  <a:pt x="11048" y="9125"/>
                </a:lnTo>
                <a:lnTo>
                  <a:pt x="11072" y="9028"/>
                </a:lnTo>
                <a:lnTo>
                  <a:pt x="11072" y="8979"/>
                </a:lnTo>
                <a:lnTo>
                  <a:pt x="11048" y="8906"/>
                </a:lnTo>
                <a:lnTo>
                  <a:pt x="10999" y="8736"/>
                </a:lnTo>
                <a:lnTo>
                  <a:pt x="10926" y="8565"/>
                </a:lnTo>
                <a:lnTo>
                  <a:pt x="10853" y="8225"/>
                </a:lnTo>
                <a:lnTo>
                  <a:pt x="10780" y="7957"/>
                </a:lnTo>
                <a:lnTo>
                  <a:pt x="10731" y="7835"/>
                </a:lnTo>
                <a:lnTo>
                  <a:pt x="10683" y="7811"/>
                </a:lnTo>
                <a:lnTo>
                  <a:pt x="10634" y="7762"/>
                </a:lnTo>
                <a:lnTo>
                  <a:pt x="10585" y="7762"/>
                </a:lnTo>
                <a:lnTo>
                  <a:pt x="10537" y="7787"/>
                </a:lnTo>
                <a:lnTo>
                  <a:pt x="10488" y="7835"/>
                </a:lnTo>
                <a:lnTo>
                  <a:pt x="10464" y="7908"/>
                </a:lnTo>
                <a:lnTo>
                  <a:pt x="10439" y="8030"/>
                </a:lnTo>
                <a:lnTo>
                  <a:pt x="10464" y="8176"/>
                </a:lnTo>
                <a:lnTo>
                  <a:pt x="10464" y="8322"/>
                </a:lnTo>
                <a:lnTo>
                  <a:pt x="10561" y="8736"/>
                </a:lnTo>
                <a:lnTo>
                  <a:pt x="10610" y="8930"/>
                </a:lnTo>
                <a:lnTo>
                  <a:pt x="10707" y="9125"/>
                </a:lnTo>
                <a:lnTo>
                  <a:pt x="10731" y="9174"/>
                </a:lnTo>
                <a:lnTo>
                  <a:pt x="10780" y="9198"/>
                </a:lnTo>
                <a:lnTo>
                  <a:pt x="10391" y="9247"/>
                </a:lnTo>
                <a:lnTo>
                  <a:pt x="10147" y="9271"/>
                </a:lnTo>
                <a:lnTo>
                  <a:pt x="9636" y="9271"/>
                </a:lnTo>
                <a:lnTo>
                  <a:pt x="9393" y="9247"/>
                </a:lnTo>
                <a:lnTo>
                  <a:pt x="9442" y="9198"/>
                </a:lnTo>
                <a:lnTo>
                  <a:pt x="9490" y="9149"/>
                </a:lnTo>
                <a:lnTo>
                  <a:pt x="9588" y="8833"/>
                </a:lnTo>
                <a:lnTo>
                  <a:pt x="9661" y="8517"/>
                </a:lnTo>
                <a:lnTo>
                  <a:pt x="9685" y="8371"/>
                </a:lnTo>
                <a:lnTo>
                  <a:pt x="9661" y="8225"/>
                </a:lnTo>
                <a:lnTo>
                  <a:pt x="9612" y="7957"/>
                </a:lnTo>
                <a:lnTo>
                  <a:pt x="9588" y="7908"/>
                </a:lnTo>
                <a:lnTo>
                  <a:pt x="9515" y="7908"/>
                </a:lnTo>
                <a:lnTo>
                  <a:pt x="9490" y="7957"/>
                </a:lnTo>
                <a:lnTo>
                  <a:pt x="9442" y="8054"/>
                </a:lnTo>
                <a:lnTo>
                  <a:pt x="9393" y="8176"/>
                </a:lnTo>
                <a:lnTo>
                  <a:pt x="9296" y="8419"/>
                </a:lnTo>
                <a:lnTo>
                  <a:pt x="9198" y="8711"/>
                </a:lnTo>
                <a:lnTo>
                  <a:pt x="9125" y="9003"/>
                </a:lnTo>
                <a:lnTo>
                  <a:pt x="9125" y="9052"/>
                </a:lnTo>
                <a:lnTo>
                  <a:pt x="9150" y="9125"/>
                </a:lnTo>
                <a:lnTo>
                  <a:pt x="9174" y="9174"/>
                </a:lnTo>
                <a:lnTo>
                  <a:pt x="9223" y="9222"/>
                </a:lnTo>
                <a:lnTo>
                  <a:pt x="8931" y="9149"/>
                </a:lnTo>
                <a:lnTo>
                  <a:pt x="8614" y="9052"/>
                </a:lnTo>
                <a:lnTo>
                  <a:pt x="8322" y="8930"/>
                </a:lnTo>
                <a:lnTo>
                  <a:pt x="8055" y="8809"/>
                </a:lnTo>
                <a:lnTo>
                  <a:pt x="8103" y="8663"/>
                </a:lnTo>
                <a:lnTo>
                  <a:pt x="8152" y="8492"/>
                </a:lnTo>
                <a:lnTo>
                  <a:pt x="8249" y="8346"/>
                </a:lnTo>
                <a:lnTo>
                  <a:pt x="8347" y="8200"/>
                </a:lnTo>
                <a:lnTo>
                  <a:pt x="8541" y="7884"/>
                </a:lnTo>
                <a:lnTo>
                  <a:pt x="8541" y="7835"/>
                </a:lnTo>
                <a:lnTo>
                  <a:pt x="8517" y="7762"/>
                </a:lnTo>
                <a:lnTo>
                  <a:pt x="8468" y="7738"/>
                </a:lnTo>
                <a:lnTo>
                  <a:pt x="8420" y="7738"/>
                </a:lnTo>
                <a:lnTo>
                  <a:pt x="8249" y="7811"/>
                </a:lnTo>
                <a:lnTo>
                  <a:pt x="8128" y="7933"/>
                </a:lnTo>
                <a:lnTo>
                  <a:pt x="8006" y="8054"/>
                </a:lnTo>
                <a:lnTo>
                  <a:pt x="7909" y="8200"/>
                </a:lnTo>
                <a:lnTo>
                  <a:pt x="7787" y="8371"/>
                </a:lnTo>
                <a:lnTo>
                  <a:pt x="7690" y="8590"/>
                </a:lnTo>
                <a:lnTo>
                  <a:pt x="7446" y="8419"/>
                </a:lnTo>
                <a:lnTo>
                  <a:pt x="7203" y="8200"/>
                </a:lnTo>
                <a:lnTo>
                  <a:pt x="7276" y="8030"/>
                </a:lnTo>
                <a:lnTo>
                  <a:pt x="7398" y="7884"/>
                </a:lnTo>
                <a:lnTo>
                  <a:pt x="7592" y="7592"/>
                </a:lnTo>
                <a:lnTo>
                  <a:pt x="7811" y="7300"/>
                </a:lnTo>
                <a:lnTo>
                  <a:pt x="7811" y="7251"/>
                </a:lnTo>
                <a:lnTo>
                  <a:pt x="7811" y="7203"/>
                </a:lnTo>
                <a:lnTo>
                  <a:pt x="7763" y="7154"/>
                </a:lnTo>
                <a:lnTo>
                  <a:pt x="7714" y="7154"/>
                </a:lnTo>
                <a:lnTo>
                  <a:pt x="7519" y="7251"/>
                </a:lnTo>
                <a:lnTo>
                  <a:pt x="7349" y="7349"/>
                </a:lnTo>
                <a:lnTo>
                  <a:pt x="7203" y="7470"/>
                </a:lnTo>
                <a:lnTo>
                  <a:pt x="7057" y="7616"/>
                </a:lnTo>
                <a:lnTo>
                  <a:pt x="6984" y="7738"/>
                </a:lnTo>
                <a:lnTo>
                  <a:pt x="6887" y="7860"/>
                </a:lnTo>
                <a:lnTo>
                  <a:pt x="6717" y="7616"/>
                </a:lnTo>
                <a:lnTo>
                  <a:pt x="6571" y="7349"/>
                </a:lnTo>
                <a:lnTo>
                  <a:pt x="6790" y="7154"/>
                </a:lnTo>
                <a:lnTo>
                  <a:pt x="7057" y="6935"/>
                </a:lnTo>
                <a:lnTo>
                  <a:pt x="7203" y="6813"/>
                </a:lnTo>
                <a:lnTo>
                  <a:pt x="7301" y="6692"/>
                </a:lnTo>
                <a:lnTo>
                  <a:pt x="7301" y="6643"/>
                </a:lnTo>
                <a:lnTo>
                  <a:pt x="7082" y="6643"/>
                </a:lnTo>
                <a:lnTo>
                  <a:pt x="6863" y="6716"/>
                </a:lnTo>
                <a:lnTo>
                  <a:pt x="6668" y="6789"/>
                </a:lnTo>
                <a:lnTo>
                  <a:pt x="6498" y="6886"/>
                </a:lnTo>
                <a:lnTo>
                  <a:pt x="6425" y="6935"/>
                </a:lnTo>
                <a:lnTo>
                  <a:pt x="6400" y="6862"/>
                </a:lnTo>
                <a:lnTo>
                  <a:pt x="6327" y="6473"/>
                </a:lnTo>
                <a:lnTo>
                  <a:pt x="6644" y="6278"/>
                </a:lnTo>
                <a:lnTo>
                  <a:pt x="6936" y="6083"/>
                </a:lnTo>
                <a:lnTo>
                  <a:pt x="7082" y="5986"/>
                </a:lnTo>
                <a:lnTo>
                  <a:pt x="7179" y="5840"/>
                </a:lnTo>
                <a:lnTo>
                  <a:pt x="7179" y="5791"/>
                </a:lnTo>
                <a:lnTo>
                  <a:pt x="6960" y="5791"/>
                </a:lnTo>
                <a:lnTo>
                  <a:pt x="6790" y="5816"/>
                </a:lnTo>
                <a:lnTo>
                  <a:pt x="6619" y="5864"/>
                </a:lnTo>
                <a:lnTo>
                  <a:pt x="6449" y="5937"/>
                </a:lnTo>
                <a:lnTo>
                  <a:pt x="6279" y="5986"/>
                </a:lnTo>
                <a:lnTo>
                  <a:pt x="6279" y="5718"/>
                </a:lnTo>
                <a:lnTo>
                  <a:pt x="6303" y="5451"/>
                </a:lnTo>
                <a:lnTo>
                  <a:pt x="6498" y="5329"/>
                </a:lnTo>
                <a:lnTo>
                  <a:pt x="6692" y="5232"/>
                </a:lnTo>
                <a:lnTo>
                  <a:pt x="6984" y="5062"/>
                </a:lnTo>
                <a:lnTo>
                  <a:pt x="7106" y="4964"/>
                </a:lnTo>
                <a:lnTo>
                  <a:pt x="7203" y="4818"/>
                </a:lnTo>
                <a:lnTo>
                  <a:pt x="7228" y="4794"/>
                </a:lnTo>
                <a:lnTo>
                  <a:pt x="7203" y="4770"/>
                </a:lnTo>
                <a:lnTo>
                  <a:pt x="7203" y="4721"/>
                </a:lnTo>
                <a:lnTo>
                  <a:pt x="7155" y="4721"/>
                </a:lnTo>
                <a:lnTo>
                  <a:pt x="7009" y="4697"/>
                </a:lnTo>
                <a:lnTo>
                  <a:pt x="6838" y="4721"/>
                </a:lnTo>
                <a:lnTo>
                  <a:pt x="6692" y="4770"/>
                </a:lnTo>
                <a:lnTo>
                  <a:pt x="6546" y="4818"/>
                </a:lnTo>
                <a:lnTo>
                  <a:pt x="6376" y="4891"/>
                </a:lnTo>
                <a:lnTo>
                  <a:pt x="6522" y="4356"/>
                </a:lnTo>
                <a:lnTo>
                  <a:pt x="6522" y="4332"/>
                </a:lnTo>
                <a:lnTo>
                  <a:pt x="6741" y="4283"/>
                </a:lnTo>
                <a:lnTo>
                  <a:pt x="7057" y="4210"/>
                </a:lnTo>
                <a:lnTo>
                  <a:pt x="7203" y="4161"/>
                </a:lnTo>
                <a:lnTo>
                  <a:pt x="7276" y="4113"/>
                </a:lnTo>
                <a:lnTo>
                  <a:pt x="7325" y="4064"/>
                </a:lnTo>
                <a:lnTo>
                  <a:pt x="7349" y="4015"/>
                </a:lnTo>
                <a:lnTo>
                  <a:pt x="7325" y="3942"/>
                </a:lnTo>
                <a:lnTo>
                  <a:pt x="7276" y="3894"/>
                </a:lnTo>
                <a:lnTo>
                  <a:pt x="7203" y="3869"/>
                </a:lnTo>
                <a:lnTo>
                  <a:pt x="7057" y="3845"/>
                </a:lnTo>
                <a:lnTo>
                  <a:pt x="6717" y="3845"/>
                </a:lnTo>
                <a:lnTo>
                  <a:pt x="6887" y="3577"/>
                </a:lnTo>
                <a:lnTo>
                  <a:pt x="7106" y="3310"/>
                </a:lnTo>
                <a:lnTo>
                  <a:pt x="7203" y="3188"/>
                </a:lnTo>
                <a:lnTo>
                  <a:pt x="7228" y="3188"/>
                </a:lnTo>
                <a:lnTo>
                  <a:pt x="7398" y="3237"/>
                </a:lnTo>
                <a:lnTo>
                  <a:pt x="7568" y="3285"/>
                </a:lnTo>
                <a:lnTo>
                  <a:pt x="7738" y="3310"/>
                </a:lnTo>
                <a:lnTo>
                  <a:pt x="7933" y="3334"/>
                </a:lnTo>
                <a:lnTo>
                  <a:pt x="7982" y="3310"/>
                </a:lnTo>
                <a:lnTo>
                  <a:pt x="8006" y="3285"/>
                </a:lnTo>
                <a:lnTo>
                  <a:pt x="8030" y="3237"/>
                </a:lnTo>
                <a:lnTo>
                  <a:pt x="8006" y="3164"/>
                </a:lnTo>
                <a:lnTo>
                  <a:pt x="7933" y="3091"/>
                </a:lnTo>
                <a:lnTo>
                  <a:pt x="7860" y="2993"/>
                </a:lnTo>
                <a:lnTo>
                  <a:pt x="7763" y="2920"/>
                </a:lnTo>
                <a:lnTo>
                  <a:pt x="7641" y="2872"/>
                </a:lnTo>
                <a:lnTo>
                  <a:pt x="7982" y="2653"/>
                </a:lnTo>
                <a:lnTo>
                  <a:pt x="8006" y="2604"/>
                </a:lnTo>
                <a:lnTo>
                  <a:pt x="8006" y="2555"/>
                </a:lnTo>
                <a:lnTo>
                  <a:pt x="8322" y="2458"/>
                </a:lnTo>
                <a:lnTo>
                  <a:pt x="8371" y="2531"/>
                </a:lnTo>
                <a:lnTo>
                  <a:pt x="8468" y="2628"/>
                </a:lnTo>
                <a:lnTo>
                  <a:pt x="8590" y="2701"/>
                </a:lnTo>
                <a:lnTo>
                  <a:pt x="8687" y="2750"/>
                </a:lnTo>
                <a:lnTo>
                  <a:pt x="8809" y="2823"/>
                </a:lnTo>
                <a:lnTo>
                  <a:pt x="8833" y="2823"/>
                </a:lnTo>
                <a:lnTo>
                  <a:pt x="8858" y="2799"/>
                </a:lnTo>
                <a:lnTo>
                  <a:pt x="8882" y="2774"/>
                </a:lnTo>
                <a:lnTo>
                  <a:pt x="8882" y="2750"/>
                </a:lnTo>
                <a:lnTo>
                  <a:pt x="8833" y="2653"/>
                </a:lnTo>
                <a:lnTo>
                  <a:pt x="8809" y="2531"/>
                </a:lnTo>
                <a:lnTo>
                  <a:pt x="8712" y="2361"/>
                </a:lnTo>
                <a:lnTo>
                  <a:pt x="9296" y="2263"/>
                </a:lnTo>
                <a:lnTo>
                  <a:pt x="9296" y="2288"/>
                </a:lnTo>
                <a:lnTo>
                  <a:pt x="9369" y="2482"/>
                </a:lnTo>
                <a:lnTo>
                  <a:pt x="9393" y="2555"/>
                </a:lnTo>
                <a:lnTo>
                  <a:pt x="9466" y="2628"/>
                </a:lnTo>
                <a:lnTo>
                  <a:pt x="9563" y="2677"/>
                </a:lnTo>
                <a:lnTo>
                  <a:pt x="9636" y="2653"/>
                </a:lnTo>
                <a:lnTo>
                  <a:pt x="9709" y="2604"/>
                </a:lnTo>
                <a:lnTo>
                  <a:pt x="9734" y="2531"/>
                </a:lnTo>
                <a:lnTo>
                  <a:pt x="9734" y="2385"/>
                </a:lnTo>
                <a:lnTo>
                  <a:pt x="9709" y="2239"/>
                </a:lnTo>
                <a:lnTo>
                  <a:pt x="10050" y="2215"/>
                </a:lnTo>
                <a:close/>
                <a:moveTo>
                  <a:pt x="6595" y="3139"/>
                </a:moveTo>
                <a:lnTo>
                  <a:pt x="6449" y="3334"/>
                </a:lnTo>
                <a:lnTo>
                  <a:pt x="6327" y="3529"/>
                </a:lnTo>
                <a:lnTo>
                  <a:pt x="6206" y="3772"/>
                </a:lnTo>
                <a:lnTo>
                  <a:pt x="6084" y="4015"/>
                </a:lnTo>
                <a:lnTo>
                  <a:pt x="6035" y="4064"/>
                </a:lnTo>
                <a:lnTo>
                  <a:pt x="6011" y="4113"/>
                </a:lnTo>
                <a:lnTo>
                  <a:pt x="5987" y="4186"/>
                </a:lnTo>
                <a:lnTo>
                  <a:pt x="6011" y="4234"/>
                </a:lnTo>
                <a:lnTo>
                  <a:pt x="5889" y="4648"/>
                </a:lnTo>
                <a:lnTo>
                  <a:pt x="5816" y="5086"/>
                </a:lnTo>
                <a:lnTo>
                  <a:pt x="5768" y="5500"/>
                </a:lnTo>
                <a:lnTo>
                  <a:pt x="5743" y="5937"/>
                </a:lnTo>
                <a:lnTo>
                  <a:pt x="5768" y="6327"/>
                </a:lnTo>
                <a:lnTo>
                  <a:pt x="5816" y="6692"/>
                </a:lnTo>
                <a:lnTo>
                  <a:pt x="5889" y="7081"/>
                </a:lnTo>
                <a:lnTo>
                  <a:pt x="6011" y="7446"/>
                </a:lnTo>
                <a:lnTo>
                  <a:pt x="6011" y="7470"/>
                </a:lnTo>
                <a:lnTo>
                  <a:pt x="6011" y="7543"/>
                </a:lnTo>
                <a:lnTo>
                  <a:pt x="6084" y="7616"/>
                </a:lnTo>
                <a:lnTo>
                  <a:pt x="6206" y="7860"/>
                </a:lnTo>
                <a:lnTo>
                  <a:pt x="6352" y="8103"/>
                </a:lnTo>
                <a:lnTo>
                  <a:pt x="6571" y="8371"/>
                </a:lnTo>
                <a:lnTo>
                  <a:pt x="6790" y="8614"/>
                </a:lnTo>
                <a:lnTo>
                  <a:pt x="7057" y="8809"/>
                </a:lnTo>
                <a:lnTo>
                  <a:pt x="7325" y="9028"/>
                </a:lnTo>
                <a:lnTo>
                  <a:pt x="7617" y="9198"/>
                </a:lnTo>
                <a:lnTo>
                  <a:pt x="7909" y="9344"/>
                </a:lnTo>
                <a:lnTo>
                  <a:pt x="8201" y="9490"/>
                </a:lnTo>
                <a:lnTo>
                  <a:pt x="8517" y="9612"/>
                </a:lnTo>
                <a:lnTo>
                  <a:pt x="8833" y="9709"/>
                </a:lnTo>
                <a:lnTo>
                  <a:pt x="9150" y="9782"/>
                </a:lnTo>
                <a:lnTo>
                  <a:pt x="9466" y="9831"/>
                </a:lnTo>
                <a:lnTo>
                  <a:pt x="10123" y="9831"/>
                </a:lnTo>
                <a:lnTo>
                  <a:pt x="10439" y="9806"/>
                </a:lnTo>
                <a:lnTo>
                  <a:pt x="10756" y="9758"/>
                </a:lnTo>
                <a:lnTo>
                  <a:pt x="11072" y="9685"/>
                </a:lnTo>
                <a:lnTo>
                  <a:pt x="11388" y="9612"/>
                </a:lnTo>
                <a:lnTo>
                  <a:pt x="11680" y="9490"/>
                </a:lnTo>
                <a:lnTo>
                  <a:pt x="11972" y="9344"/>
                </a:lnTo>
                <a:lnTo>
                  <a:pt x="12264" y="9174"/>
                </a:lnTo>
                <a:lnTo>
                  <a:pt x="12532" y="9003"/>
                </a:lnTo>
                <a:lnTo>
                  <a:pt x="12775" y="8784"/>
                </a:lnTo>
                <a:lnTo>
                  <a:pt x="13019" y="8565"/>
                </a:lnTo>
                <a:lnTo>
                  <a:pt x="13213" y="8298"/>
                </a:lnTo>
                <a:lnTo>
                  <a:pt x="13432" y="8006"/>
                </a:lnTo>
                <a:lnTo>
                  <a:pt x="13627" y="7689"/>
                </a:lnTo>
                <a:lnTo>
                  <a:pt x="13773" y="7373"/>
                </a:lnTo>
                <a:lnTo>
                  <a:pt x="13895" y="7032"/>
                </a:lnTo>
                <a:lnTo>
                  <a:pt x="13968" y="6667"/>
                </a:lnTo>
                <a:lnTo>
                  <a:pt x="14041" y="6327"/>
                </a:lnTo>
                <a:lnTo>
                  <a:pt x="14089" y="5962"/>
                </a:lnTo>
                <a:lnTo>
                  <a:pt x="14114" y="5597"/>
                </a:lnTo>
                <a:lnTo>
                  <a:pt x="14114" y="5524"/>
                </a:lnTo>
                <a:lnTo>
                  <a:pt x="14114" y="5159"/>
                </a:lnTo>
                <a:lnTo>
                  <a:pt x="14114" y="4794"/>
                </a:lnTo>
                <a:lnTo>
                  <a:pt x="14041" y="4040"/>
                </a:lnTo>
                <a:lnTo>
                  <a:pt x="13992" y="3699"/>
                </a:lnTo>
                <a:lnTo>
                  <a:pt x="13895" y="3310"/>
                </a:lnTo>
                <a:lnTo>
                  <a:pt x="13968" y="3285"/>
                </a:lnTo>
                <a:lnTo>
                  <a:pt x="14649" y="3650"/>
                </a:lnTo>
                <a:lnTo>
                  <a:pt x="15184" y="3991"/>
                </a:lnTo>
                <a:lnTo>
                  <a:pt x="15671" y="4356"/>
                </a:lnTo>
                <a:lnTo>
                  <a:pt x="16157" y="4770"/>
                </a:lnTo>
                <a:lnTo>
                  <a:pt x="16620" y="5183"/>
                </a:lnTo>
                <a:lnTo>
                  <a:pt x="17058" y="5645"/>
                </a:lnTo>
                <a:lnTo>
                  <a:pt x="17471" y="6108"/>
                </a:lnTo>
                <a:lnTo>
                  <a:pt x="17861" y="6594"/>
                </a:lnTo>
                <a:lnTo>
                  <a:pt x="18226" y="7081"/>
                </a:lnTo>
                <a:lnTo>
                  <a:pt x="17788" y="7519"/>
                </a:lnTo>
                <a:lnTo>
                  <a:pt x="17350" y="7933"/>
                </a:lnTo>
                <a:lnTo>
                  <a:pt x="16887" y="8322"/>
                </a:lnTo>
                <a:lnTo>
                  <a:pt x="16425" y="8687"/>
                </a:lnTo>
                <a:lnTo>
                  <a:pt x="15938" y="9052"/>
                </a:lnTo>
                <a:lnTo>
                  <a:pt x="15427" y="9368"/>
                </a:lnTo>
                <a:lnTo>
                  <a:pt x="14892" y="9660"/>
                </a:lnTo>
                <a:lnTo>
                  <a:pt x="14333" y="9904"/>
                </a:lnTo>
                <a:lnTo>
                  <a:pt x="13773" y="10098"/>
                </a:lnTo>
                <a:lnTo>
                  <a:pt x="13213" y="10244"/>
                </a:lnTo>
                <a:lnTo>
                  <a:pt x="12654" y="10366"/>
                </a:lnTo>
                <a:lnTo>
                  <a:pt x="12070" y="10463"/>
                </a:lnTo>
                <a:lnTo>
                  <a:pt x="11510" y="10536"/>
                </a:lnTo>
                <a:lnTo>
                  <a:pt x="10926" y="10561"/>
                </a:lnTo>
                <a:lnTo>
                  <a:pt x="10342" y="10585"/>
                </a:lnTo>
                <a:lnTo>
                  <a:pt x="9758" y="10561"/>
                </a:lnTo>
                <a:lnTo>
                  <a:pt x="9174" y="10536"/>
                </a:lnTo>
                <a:lnTo>
                  <a:pt x="8614" y="10463"/>
                </a:lnTo>
                <a:lnTo>
                  <a:pt x="8030" y="10366"/>
                </a:lnTo>
                <a:lnTo>
                  <a:pt x="7471" y="10244"/>
                </a:lnTo>
                <a:lnTo>
                  <a:pt x="6911" y="10098"/>
                </a:lnTo>
                <a:lnTo>
                  <a:pt x="6352" y="9952"/>
                </a:lnTo>
                <a:lnTo>
                  <a:pt x="5792" y="9758"/>
                </a:lnTo>
                <a:lnTo>
                  <a:pt x="5257" y="9563"/>
                </a:lnTo>
                <a:lnTo>
                  <a:pt x="4648" y="9320"/>
                </a:lnTo>
                <a:lnTo>
                  <a:pt x="4040" y="9028"/>
                </a:lnTo>
                <a:lnTo>
                  <a:pt x="3748" y="8857"/>
                </a:lnTo>
                <a:lnTo>
                  <a:pt x="3456" y="8687"/>
                </a:lnTo>
                <a:lnTo>
                  <a:pt x="3188" y="8492"/>
                </a:lnTo>
                <a:lnTo>
                  <a:pt x="2921" y="8298"/>
                </a:lnTo>
                <a:lnTo>
                  <a:pt x="2750" y="8152"/>
                </a:lnTo>
                <a:lnTo>
                  <a:pt x="2604" y="8006"/>
                </a:lnTo>
                <a:lnTo>
                  <a:pt x="2337" y="7665"/>
                </a:lnTo>
                <a:lnTo>
                  <a:pt x="2069" y="7324"/>
                </a:lnTo>
                <a:lnTo>
                  <a:pt x="1899" y="7178"/>
                </a:lnTo>
                <a:lnTo>
                  <a:pt x="1753" y="7057"/>
                </a:lnTo>
                <a:lnTo>
                  <a:pt x="1874" y="7008"/>
                </a:lnTo>
                <a:lnTo>
                  <a:pt x="1972" y="6935"/>
                </a:lnTo>
                <a:lnTo>
                  <a:pt x="1996" y="6911"/>
                </a:lnTo>
                <a:lnTo>
                  <a:pt x="1996" y="6862"/>
                </a:lnTo>
                <a:lnTo>
                  <a:pt x="1996" y="6813"/>
                </a:lnTo>
                <a:lnTo>
                  <a:pt x="1972" y="6789"/>
                </a:lnTo>
                <a:lnTo>
                  <a:pt x="1947" y="6765"/>
                </a:lnTo>
                <a:lnTo>
                  <a:pt x="2239" y="6400"/>
                </a:lnTo>
                <a:lnTo>
                  <a:pt x="2531" y="6083"/>
                </a:lnTo>
                <a:lnTo>
                  <a:pt x="2872" y="5743"/>
                </a:lnTo>
                <a:lnTo>
                  <a:pt x="3213" y="5451"/>
                </a:lnTo>
                <a:lnTo>
                  <a:pt x="3943" y="4867"/>
                </a:lnTo>
                <a:lnTo>
                  <a:pt x="4673" y="4332"/>
                </a:lnTo>
                <a:lnTo>
                  <a:pt x="5135" y="4015"/>
                </a:lnTo>
                <a:lnTo>
                  <a:pt x="5622" y="3699"/>
                </a:lnTo>
                <a:lnTo>
                  <a:pt x="6108" y="3407"/>
                </a:lnTo>
                <a:lnTo>
                  <a:pt x="6595" y="3139"/>
                </a:lnTo>
                <a:close/>
                <a:moveTo>
                  <a:pt x="10853" y="0"/>
                </a:moveTo>
                <a:lnTo>
                  <a:pt x="10780" y="49"/>
                </a:lnTo>
                <a:lnTo>
                  <a:pt x="10707" y="171"/>
                </a:lnTo>
                <a:lnTo>
                  <a:pt x="10658" y="317"/>
                </a:lnTo>
                <a:lnTo>
                  <a:pt x="10634" y="487"/>
                </a:lnTo>
                <a:lnTo>
                  <a:pt x="10634" y="657"/>
                </a:lnTo>
                <a:lnTo>
                  <a:pt x="10099" y="633"/>
                </a:lnTo>
                <a:lnTo>
                  <a:pt x="9588" y="633"/>
                </a:lnTo>
                <a:lnTo>
                  <a:pt x="9539" y="390"/>
                </a:lnTo>
                <a:lnTo>
                  <a:pt x="9442" y="195"/>
                </a:lnTo>
                <a:lnTo>
                  <a:pt x="9393" y="146"/>
                </a:lnTo>
                <a:lnTo>
                  <a:pt x="9344" y="146"/>
                </a:lnTo>
                <a:lnTo>
                  <a:pt x="9271" y="171"/>
                </a:lnTo>
                <a:lnTo>
                  <a:pt x="9247" y="219"/>
                </a:lnTo>
                <a:lnTo>
                  <a:pt x="9198" y="414"/>
                </a:lnTo>
                <a:lnTo>
                  <a:pt x="9198" y="633"/>
                </a:lnTo>
                <a:lnTo>
                  <a:pt x="8687" y="657"/>
                </a:lnTo>
                <a:lnTo>
                  <a:pt x="8298" y="706"/>
                </a:lnTo>
                <a:lnTo>
                  <a:pt x="7933" y="779"/>
                </a:lnTo>
                <a:lnTo>
                  <a:pt x="7763" y="171"/>
                </a:lnTo>
                <a:lnTo>
                  <a:pt x="7763" y="146"/>
                </a:lnTo>
                <a:lnTo>
                  <a:pt x="7690" y="146"/>
                </a:lnTo>
                <a:lnTo>
                  <a:pt x="7617" y="317"/>
                </a:lnTo>
                <a:lnTo>
                  <a:pt x="7568" y="487"/>
                </a:lnTo>
                <a:lnTo>
                  <a:pt x="7568" y="657"/>
                </a:lnTo>
                <a:lnTo>
                  <a:pt x="7592" y="852"/>
                </a:lnTo>
                <a:lnTo>
                  <a:pt x="7009" y="998"/>
                </a:lnTo>
                <a:lnTo>
                  <a:pt x="6449" y="1168"/>
                </a:lnTo>
                <a:lnTo>
                  <a:pt x="6376" y="925"/>
                </a:lnTo>
                <a:lnTo>
                  <a:pt x="6327" y="682"/>
                </a:lnTo>
                <a:lnTo>
                  <a:pt x="6303" y="633"/>
                </a:lnTo>
                <a:lnTo>
                  <a:pt x="6230" y="609"/>
                </a:lnTo>
                <a:lnTo>
                  <a:pt x="6181" y="633"/>
                </a:lnTo>
                <a:lnTo>
                  <a:pt x="6157" y="682"/>
                </a:lnTo>
                <a:lnTo>
                  <a:pt x="6108" y="828"/>
                </a:lnTo>
                <a:lnTo>
                  <a:pt x="6084" y="998"/>
                </a:lnTo>
                <a:lnTo>
                  <a:pt x="6084" y="1144"/>
                </a:lnTo>
                <a:lnTo>
                  <a:pt x="6108" y="1290"/>
                </a:lnTo>
                <a:lnTo>
                  <a:pt x="5597" y="1509"/>
                </a:lnTo>
                <a:lnTo>
                  <a:pt x="5111" y="1728"/>
                </a:lnTo>
                <a:lnTo>
                  <a:pt x="4673" y="1947"/>
                </a:lnTo>
                <a:lnTo>
                  <a:pt x="4527" y="1631"/>
                </a:lnTo>
                <a:lnTo>
                  <a:pt x="4502" y="1631"/>
                </a:lnTo>
                <a:lnTo>
                  <a:pt x="4478" y="1606"/>
                </a:lnTo>
                <a:lnTo>
                  <a:pt x="4454" y="1631"/>
                </a:lnTo>
                <a:lnTo>
                  <a:pt x="4429" y="1655"/>
                </a:lnTo>
                <a:lnTo>
                  <a:pt x="4405" y="1874"/>
                </a:lnTo>
                <a:lnTo>
                  <a:pt x="4405" y="2093"/>
                </a:lnTo>
                <a:lnTo>
                  <a:pt x="3918" y="2385"/>
                </a:lnTo>
                <a:lnTo>
                  <a:pt x="3480" y="2701"/>
                </a:lnTo>
                <a:lnTo>
                  <a:pt x="3286" y="2872"/>
                </a:lnTo>
                <a:lnTo>
                  <a:pt x="3188" y="2628"/>
                </a:lnTo>
                <a:lnTo>
                  <a:pt x="3140" y="2531"/>
                </a:lnTo>
                <a:lnTo>
                  <a:pt x="3067" y="2434"/>
                </a:lnTo>
                <a:lnTo>
                  <a:pt x="3042" y="2434"/>
                </a:lnTo>
                <a:lnTo>
                  <a:pt x="2969" y="2482"/>
                </a:lnTo>
                <a:lnTo>
                  <a:pt x="2896" y="2555"/>
                </a:lnTo>
                <a:lnTo>
                  <a:pt x="2872" y="2653"/>
                </a:lnTo>
                <a:lnTo>
                  <a:pt x="2848" y="2726"/>
                </a:lnTo>
                <a:lnTo>
                  <a:pt x="2872" y="2823"/>
                </a:lnTo>
                <a:lnTo>
                  <a:pt x="2896" y="2920"/>
                </a:lnTo>
                <a:lnTo>
                  <a:pt x="2969" y="3139"/>
                </a:lnTo>
                <a:lnTo>
                  <a:pt x="2823" y="3285"/>
                </a:lnTo>
                <a:lnTo>
                  <a:pt x="2702" y="3456"/>
                </a:lnTo>
                <a:lnTo>
                  <a:pt x="2604" y="3650"/>
                </a:lnTo>
                <a:lnTo>
                  <a:pt x="2531" y="3845"/>
                </a:lnTo>
                <a:lnTo>
                  <a:pt x="2531" y="3894"/>
                </a:lnTo>
                <a:lnTo>
                  <a:pt x="2556" y="3942"/>
                </a:lnTo>
                <a:lnTo>
                  <a:pt x="2604" y="3991"/>
                </a:lnTo>
                <a:lnTo>
                  <a:pt x="2677" y="4015"/>
                </a:lnTo>
                <a:lnTo>
                  <a:pt x="2726" y="3991"/>
                </a:lnTo>
                <a:lnTo>
                  <a:pt x="2775" y="3967"/>
                </a:lnTo>
                <a:lnTo>
                  <a:pt x="3213" y="3529"/>
                </a:lnTo>
                <a:lnTo>
                  <a:pt x="3237" y="3577"/>
                </a:lnTo>
                <a:lnTo>
                  <a:pt x="3359" y="3723"/>
                </a:lnTo>
                <a:lnTo>
                  <a:pt x="3529" y="3869"/>
                </a:lnTo>
                <a:lnTo>
                  <a:pt x="3699" y="4040"/>
                </a:lnTo>
                <a:lnTo>
                  <a:pt x="3918" y="4161"/>
                </a:lnTo>
                <a:lnTo>
                  <a:pt x="3261" y="4672"/>
                </a:lnTo>
                <a:lnTo>
                  <a:pt x="3213" y="4648"/>
                </a:lnTo>
                <a:lnTo>
                  <a:pt x="2945" y="4575"/>
                </a:lnTo>
                <a:lnTo>
                  <a:pt x="2702" y="4478"/>
                </a:lnTo>
                <a:lnTo>
                  <a:pt x="2458" y="4356"/>
                </a:lnTo>
                <a:lnTo>
                  <a:pt x="2239" y="4186"/>
                </a:lnTo>
                <a:lnTo>
                  <a:pt x="2020" y="3991"/>
                </a:lnTo>
                <a:lnTo>
                  <a:pt x="1874" y="3772"/>
                </a:lnTo>
                <a:lnTo>
                  <a:pt x="1728" y="3529"/>
                </a:lnTo>
                <a:lnTo>
                  <a:pt x="1631" y="3285"/>
                </a:lnTo>
                <a:lnTo>
                  <a:pt x="1607" y="3237"/>
                </a:lnTo>
                <a:lnTo>
                  <a:pt x="1534" y="3237"/>
                </a:lnTo>
                <a:lnTo>
                  <a:pt x="1509" y="3285"/>
                </a:lnTo>
                <a:lnTo>
                  <a:pt x="1485" y="3407"/>
                </a:lnTo>
                <a:lnTo>
                  <a:pt x="1461" y="3553"/>
                </a:lnTo>
                <a:lnTo>
                  <a:pt x="1485" y="3699"/>
                </a:lnTo>
                <a:lnTo>
                  <a:pt x="1534" y="3845"/>
                </a:lnTo>
                <a:lnTo>
                  <a:pt x="1582" y="3967"/>
                </a:lnTo>
                <a:lnTo>
                  <a:pt x="1655" y="4113"/>
                </a:lnTo>
                <a:lnTo>
                  <a:pt x="1826" y="4380"/>
                </a:lnTo>
                <a:lnTo>
                  <a:pt x="2045" y="4599"/>
                </a:lnTo>
                <a:lnTo>
                  <a:pt x="2288" y="4794"/>
                </a:lnTo>
                <a:lnTo>
                  <a:pt x="2580" y="4940"/>
                </a:lnTo>
                <a:lnTo>
                  <a:pt x="2702" y="4989"/>
                </a:lnTo>
                <a:lnTo>
                  <a:pt x="2848" y="5037"/>
                </a:lnTo>
                <a:lnTo>
                  <a:pt x="2410" y="5427"/>
                </a:lnTo>
                <a:lnTo>
                  <a:pt x="2239" y="5621"/>
                </a:lnTo>
                <a:lnTo>
                  <a:pt x="2142" y="5573"/>
                </a:lnTo>
                <a:lnTo>
                  <a:pt x="2045" y="5524"/>
                </a:lnTo>
                <a:lnTo>
                  <a:pt x="1850" y="5475"/>
                </a:lnTo>
                <a:lnTo>
                  <a:pt x="1631" y="5451"/>
                </a:lnTo>
                <a:lnTo>
                  <a:pt x="1436" y="5402"/>
                </a:lnTo>
                <a:lnTo>
                  <a:pt x="1144" y="5305"/>
                </a:lnTo>
                <a:lnTo>
                  <a:pt x="877" y="5159"/>
                </a:lnTo>
                <a:lnTo>
                  <a:pt x="779" y="5062"/>
                </a:lnTo>
                <a:lnTo>
                  <a:pt x="682" y="4964"/>
                </a:lnTo>
                <a:lnTo>
                  <a:pt x="585" y="4891"/>
                </a:lnTo>
                <a:lnTo>
                  <a:pt x="487" y="4818"/>
                </a:lnTo>
                <a:lnTo>
                  <a:pt x="414" y="4818"/>
                </a:lnTo>
                <a:lnTo>
                  <a:pt x="390" y="4891"/>
                </a:lnTo>
                <a:lnTo>
                  <a:pt x="390" y="4964"/>
                </a:lnTo>
                <a:lnTo>
                  <a:pt x="390" y="5110"/>
                </a:lnTo>
                <a:lnTo>
                  <a:pt x="439" y="5232"/>
                </a:lnTo>
                <a:lnTo>
                  <a:pt x="536" y="5354"/>
                </a:lnTo>
                <a:lnTo>
                  <a:pt x="658" y="5475"/>
                </a:lnTo>
                <a:lnTo>
                  <a:pt x="779" y="5573"/>
                </a:lnTo>
                <a:lnTo>
                  <a:pt x="1023" y="5718"/>
                </a:lnTo>
                <a:lnTo>
                  <a:pt x="1193" y="5791"/>
                </a:lnTo>
                <a:lnTo>
                  <a:pt x="1412" y="5864"/>
                </a:lnTo>
                <a:lnTo>
                  <a:pt x="1655" y="5937"/>
                </a:lnTo>
                <a:lnTo>
                  <a:pt x="1899" y="5962"/>
                </a:lnTo>
                <a:lnTo>
                  <a:pt x="1777" y="6108"/>
                </a:lnTo>
                <a:lnTo>
                  <a:pt x="1655" y="6278"/>
                </a:lnTo>
                <a:lnTo>
                  <a:pt x="1558" y="6473"/>
                </a:lnTo>
                <a:lnTo>
                  <a:pt x="1485" y="6643"/>
                </a:lnTo>
                <a:lnTo>
                  <a:pt x="1144" y="6643"/>
                </a:lnTo>
                <a:lnTo>
                  <a:pt x="877" y="6594"/>
                </a:lnTo>
                <a:lnTo>
                  <a:pt x="609" y="6521"/>
                </a:lnTo>
                <a:lnTo>
                  <a:pt x="366" y="6400"/>
                </a:lnTo>
                <a:lnTo>
                  <a:pt x="122" y="6229"/>
                </a:lnTo>
                <a:lnTo>
                  <a:pt x="49" y="6229"/>
                </a:lnTo>
                <a:lnTo>
                  <a:pt x="1" y="6254"/>
                </a:lnTo>
                <a:lnTo>
                  <a:pt x="1" y="6302"/>
                </a:lnTo>
                <a:lnTo>
                  <a:pt x="74" y="6424"/>
                </a:lnTo>
                <a:lnTo>
                  <a:pt x="147" y="6546"/>
                </a:lnTo>
                <a:lnTo>
                  <a:pt x="220" y="6643"/>
                </a:lnTo>
                <a:lnTo>
                  <a:pt x="317" y="6740"/>
                </a:lnTo>
                <a:lnTo>
                  <a:pt x="439" y="6813"/>
                </a:lnTo>
                <a:lnTo>
                  <a:pt x="560" y="6862"/>
                </a:lnTo>
                <a:lnTo>
                  <a:pt x="804" y="6984"/>
                </a:lnTo>
                <a:lnTo>
                  <a:pt x="1071" y="7032"/>
                </a:lnTo>
                <a:lnTo>
                  <a:pt x="1363" y="7081"/>
                </a:lnTo>
                <a:lnTo>
                  <a:pt x="1680" y="7568"/>
                </a:lnTo>
                <a:lnTo>
                  <a:pt x="2020" y="8006"/>
                </a:lnTo>
                <a:lnTo>
                  <a:pt x="2410" y="8419"/>
                </a:lnTo>
                <a:lnTo>
                  <a:pt x="2848" y="8784"/>
                </a:lnTo>
                <a:lnTo>
                  <a:pt x="3286" y="9125"/>
                </a:lnTo>
                <a:lnTo>
                  <a:pt x="3772" y="9417"/>
                </a:lnTo>
                <a:lnTo>
                  <a:pt x="4283" y="9685"/>
                </a:lnTo>
                <a:lnTo>
                  <a:pt x="4819" y="9928"/>
                </a:lnTo>
                <a:lnTo>
                  <a:pt x="5403" y="10147"/>
                </a:lnTo>
                <a:lnTo>
                  <a:pt x="5987" y="10342"/>
                </a:lnTo>
                <a:lnTo>
                  <a:pt x="6571" y="10536"/>
                </a:lnTo>
                <a:lnTo>
                  <a:pt x="7155" y="10682"/>
                </a:lnTo>
                <a:lnTo>
                  <a:pt x="7763" y="10828"/>
                </a:lnTo>
                <a:lnTo>
                  <a:pt x="8371" y="10926"/>
                </a:lnTo>
                <a:lnTo>
                  <a:pt x="8979" y="11023"/>
                </a:lnTo>
                <a:lnTo>
                  <a:pt x="9612" y="11072"/>
                </a:lnTo>
                <a:lnTo>
                  <a:pt x="10220" y="11096"/>
                </a:lnTo>
                <a:lnTo>
                  <a:pt x="10829" y="11072"/>
                </a:lnTo>
                <a:lnTo>
                  <a:pt x="11461" y="11047"/>
                </a:lnTo>
                <a:lnTo>
                  <a:pt x="12070" y="10974"/>
                </a:lnTo>
                <a:lnTo>
                  <a:pt x="12678" y="10877"/>
                </a:lnTo>
                <a:lnTo>
                  <a:pt x="13286" y="10755"/>
                </a:lnTo>
                <a:lnTo>
                  <a:pt x="13870" y="10585"/>
                </a:lnTo>
                <a:lnTo>
                  <a:pt x="14454" y="10390"/>
                </a:lnTo>
                <a:lnTo>
                  <a:pt x="15063" y="10147"/>
                </a:lnTo>
                <a:lnTo>
                  <a:pt x="15622" y="9831"/>
                </a:lnTo>
                <a:lnTo>
                  <a:pt x="16182" y="9514"/>
                </a:lnTo>
                <a:lnTo>
                  <a:pt x="16693" y="9149"/>
                </a:lnTo>
                <a:lnTo>
                  <a:pt x="17204" y="8736"/>
                </a:lnTo>
                <a:lnTo>
                  <a:pt x="17690" y="8322"/>
                </a:lnTo>
                <a:lnTo>
                  <a:pt x="18153" y="7884"/>
                </a:lnTo>
                <a:lnTo>
                  <a:pt x="18615" y="7446"/>
                </a:lnTo>
                <a:lnTo>
                  <a:pt x="18639" y="7397"/>
                </a:lnTo>
                <a:lnTo>
                  <a:pt x="18761" y="7373"/>
                </a:lnTo>
                <a:lnTo>
                  <a:pt x="18858" y="7300"/>
                </a:lnTo>
                <a:lnTo>
                  <a:pt x="19029" y="7300"/>
                </a:lnTo>
                <a:lnTo>
                  <a:pt x="19175" y="7276"/>
                </a:lnTo>
                <a:lnTo>
                  <a:pt x="19321" y="7227"/>
                </a:lnTo>
                <a:lnTo>
                  <a:pt x="19467" y="7178"/>
                </a:lnTo>
                <a:lnTo>
                  <a:pt x="19613" y="7105"/>
                </a:lnTo>
                <a:lnTo>
                  <a:pt x="19734" y="7008"/>
                </a:lnTo>
                <a:lnTo>
                  <a:pt x="19807" y="6886"/>
                </a:lnTo>
                <a:lnTo>
                  <a:pt x="19880" y="6765"/>
                </a:lnTo>
                <a:lnTo>
                  <a:pt x="19880" y="6716"/>
                </a:lnTo>
                <a:lnTo>
                  <a:pt x="19880" y="6667"/>
                </a:lnTo>
                <a:lnTo>
                  <a:pt x="19832" y="6619"/>
                </a:lnTo>
                <a:lnTo>
                  <a:pt x="19807" y="6570"/>
                </a:lnTo>
                <a:lnTo>
                  <a:pt x="19710" y="6546"/>
                </a:lnTo>
                <a:lnTo>
                  <a:pt x="19661" y="6546"/>
                </a:lnTo>
                <a:lnTo>
                  <a:pt x="19613" y="6570"/>
                </a:lnTo>
                <a:lnTo>
                  <a:pt x="19467" y="6643"/>
                </a:lnTo>
                <a:lnTo>
                  <a:pt x="19369" y="6716"/>
                </a:lnTo>
                <a:lnTo>
                  <a:pt x="19248" y="6789"/>
                </a:lnTo>
                <a:lnTo>
                  <a:pt x="19102" y="6862"/>
                </a:lnTo>
                <a:lnTo>
                  <a:pt x="18858" y="6911"/>
                </a:lnTo>
                <a:lnTo>
                  <a:pt x="18566" y="6521"/>
                </a:lnTo>
                <a:lnTo>
                  <a:pt x="18250" y="6132"/>
                </a:lnTo>
                <a:lnTo>
                  <a:pt x="18420" y="6108"/>
                </a:lnTo>
                <a:lnTo>
                  <a:pt x="18664" y="6059"/>
                </a:lnTo>
                <a:lnTo>
                  <a:pt x="18956" y="5962"/>
                </a:lnTo>
                <a:lnTo>
                  <a:pt x="19077" y="5889"/>
                </a:lnTo>
                <a:lnTo>
                  <a:pt x="19199" y="5816"/>
                </a:lnTo>
                <a:lnTo>
                  <a:pt x="19272" y="5718"/>
                </a:lnTo>
                <a:lnTo>
                  <a:pt x="19321" y="5597"/>
                </a:lnTo>
                <a:lnTo>
                  <a:pt x="19321" y="5548"/>
                </a:lnTo>
                <a:lnTo>
                  <a:pt x="19321" y="5500"/>
                </a:lnTo>
                <a:lnTo>
                  <a:pt x="19296" y="5475"/>
                </a:lnTo>
                <a:lnTo>
                  <a:pt x="19248" y="5451"/>
                </a:lnTo>
                <a:lnTo>
                  <a:pt x="19150" y="5451"/>
                </a:lnTo>
                <a:lnTo>
                  <a:pt x="19053" y="5475"/>
                </a:lnTo>
                <a:lnTo>
                  <a:pt x="18858" y="5548"/>
                </a:lnTo>
                <a:lnTo>
                  <a:pt x="18688" y="5621"/>
                </a:lnTo>
                <a:lnTo>
                  <a:pt x="18493" y="5718"/>
                </a:lnTo>
                <a:lnTo>
                  <a:pt x="18226" y="5767"/>
                </a:lnTo>
                <a:lnTo>
                  <a:pt x="17958" y="5791"/>
                </a:lnTo>
                <a:lnTo>
                  <a:pt x="17496" y="5281"/>
                </a:lnTo>
                <a:lnTo>
                  <a:pt x="17690" y="5281"/>
                </a:lnTo>
                <a:lnTo>
                  <a:pt x="17885" y="5256"/>
                </a:lnTo>
                <a:lnTo>
                  <a:pt x="18080" y="5208"/>
                </a:lnTo>
                <a:lnTo>
                  <a:pt x="18274" y="5135"/>
                </a:lnTo>
                <a:lnTo>
                  <a:pt x="18591" y="4964"/>
                </a:lnTo>
                <a:lnTo>
                  <a:pt x="18761" y="4867"/>
                </a:lnTo>
                <a:lnTo>
                  <a:pt x="18931" y="4745"/>
                </a:lnTo>
                <a:lnTo>
                  <a:pt x="19077" y="4599"/>
                </a:lnTo>
                <a:lnTo>
                  <a:pt x="19199" y="4453"/>
                </a:lnTo>
                <a:lnTo>
                  <a:pt x="19272" y="4307"/>
                </a:lnTo>
                <a:lnTo>
                  <a:pt x="19296" y="4234"/>
                </a:lnTo>
                <a:lnTo>
                  <a:pt x="19296" y="4137"/>
                </a:lnTo>
                <a:lnTo>
                  <a:pt x="19296" y="4088"/>
                </a:lnTo>
                <a:lnTo>
                  <a:pt x="19272" y="4064"/>
                </a:lnTo>
                <a:lnTo>
                  <a:pt x="19199" y="4064"/>
                </a:lnTo>
                <a:lnTo>
                  <a:pt x="19077" y="4088"/>
                </a:lnTo>
                <a:lnTo>
                  <a:pt x="18956" y="4137"/>
                </a:lnTo>
                <a:lnTo>
                  <a:pt x="18737" y="4307"/>
                </a:lnTo>
                <a:lnTo>
                  <a:pt x="18518" y="4478"/>
                </a:lnTo>
                <a:lnTo>
                  <a:pt x="18323" y="4648"/>
                </a:lnTo>
                <a:lnTo>
                  <a:pt x="18031" y="4794"/>
                </a:lnTo>
                <a:lnTo>
                  <a:pt x="17763" y="4867"/>
                </a:lnTo>
                <a:lnTo>
                  <a:pt x="17447" y="4916"/>
                </a:lnTo>
                <a:lnTo>
                  <a:pt x="17155" y="4916"/>
                </a:lnTo>
                <a:lnTo>
                  <a:pt x="16620" y="4429"/>
                </a:lnTo>
                <a:lnTo>
                  <a:pt x="16839" y="4186"/>
                </a:lnTo>
                <a:lnTo>
                  <a:pt x="17058" y="3967"/>
                </a:lnTo>
                <a:lnTo>
                  <a:pt x="17277" y="3748"/>
                </a:lnTo>
                <a:lnTo>
                  <a:pt x="17593" y="3918"/>
                </a:lnTo>
                <a:lnTo>
                  <a:pt x="17909" y="4088"/>
                </a:lnTo>
                <a:lnTo>
                  <a:pt x="18031" y="4113"/>
                </a:lnTo>
                <a:lnTo>
                  <a:pt x="18128" y="4113"/>
                </a:lnTo>
                <a:lnTo>
                  <a:pt x="18201" y="4040"/>
                </a:lnTo>
                <a:lnTo>
                  <a:pt x="18274" y="3967"/>
                </a:lnTo>
                <a:lnTo>
                  <a:pt x="18299" y="3894"/>
                </a:lnTo>
                <a:lnTo>
                  <a:pt x="18299" y="3796"/>
                </a:lnTo>
                <a:lnTo>
                  <a:pt x="18250" y="3723"/>
                </a:lnTo>
                <a:lnTo>
                  <a:pt x="18177" y="3650"/>
                </a:lnTo>
                <a:lnTo>
                  <a:pt x="17885" y="3504"/>
                </a:lnTo>
                <a:lnTo>
                  <a:pt x="17593" y="3358"/>
                </a:lnTo>
                <a:lnTo>
                  <a:pt x="17690" y="3212"/>
                </a:lnTo>
                <a:lnTo>
                  <a:pt x="17763" y="3042"/>
                </a:lnTo>
                <a:lnTo>
                  <a:pt x="17763" y="3018"/>
                </a:lnTo>
                <a:lnTo>
                  <a:pt x="17739" y="2993"/>
                </a:lnTo>
                <a:lnTo>
                  <a:pt x="17690" y="2993"/>
                </a:lnTo>
                <a:lnTo>
                  <a:pt x="17423" y="3237"/>
                </a:lnTo>
                <a:lnTo>
                  <a:pt x="16376" y="2555"/>
                </a:lnTo>
                <a:lnTo>
                  <a:pt x="16693" y="2190"/>
                </a:lnTo>
                <a:lnTo>
                  <a:pt x="16717" y="2142"/>
                </a:lnTo>
                <a:lnTo>
                  <a:pt x="16693" y="2069"/>
                </a:lnTo>
                <a:lnTo>
                  <a:pt x="16668" y="2044"/>
                </a:lnTo>
                <a:lnTo>
                  <a:pt x="16595" y="2020"/>
                </a:lnTo>
                <a:lnTo>
                  <a:pt x="16449" y="2093"/>
                </a:lnTo>
                <a:lnTo>
                  <a:pt x="16303" y="2166"/>
                </a:lnTo>
                <a:lnTo>
                  <a:pt x="16036" y="2361"/>
                </a:lnTo>
                <a:lnTo>
                  <a:pt x="15914" y="2288"/>
                </a:lnTo>
                <a:lnTo>
                  <a:pt x="15354" y="2020"/>
                </a:lnTo>
                <a:lnTo>
                  <a:pt x="14795" y="1752"/>
                </a:lnTo>
                <a:lnTo>
                  <a:pt x="15087" y="1290"/>
                </a:lnTo>
                <a:lnTo>
                  <a:pt x="15087" y="1266"/>
                </a:lnTo>
                <a:lnTo>
                  <a:pt x="15063" y="1266"/>
                </a:lnTo>
                <a:lnTo>
                  <a:pt x="14795" y="1436"/>
                </a:lnTo>
                <a:lnTo>
                  <a:pt x="14552" y="1655"/>
                </a:lnTo>
                <a:lnTo>
                  <a:pt x="14089" y="1460"/>
                </a:lnTo>
                <a:lnTo>
                  <a:pt x="13603" y="1290"/>
                </a:lnTo>
                <a:lnTo>
                  <a:pt x="13140" y="1144"/>
                </a:lnTo>
                <a:lnTo>
                  <a:pt x="12702" y="1022"/>
                </a:lnTo>
                <a:lnTo>
                  <a:pt x="12775" y="706"/>
                </a:lnTo>
                <a:lnTo>
                  <a:pt x="12800" y="536"/>
                </a:lnTo>
                <a:lnTo>
                  <a:pt x="12800" y="365"/>
                </a:lnTo>
                <a:lnTo>
                  <a:pt x="12775" y="317"/>
                </a:lnTo>
                <a:lnTo>
                  <a:pt x="12751" y="292"/>
                </a:lnTo>
                <a:lnTo>
                  <a:pt x="12702" y="292"/>
                </a:lnTo>
                <a:lnTo>
                  <a:pt x="12654" y="341"/>
                </a:lnTo>
                <a:lnTo>
                  <a:pt x="12532" y="560"/>
                </a:lnTo>
                <a:lnTo>
                  <a:pt x="12337" y="925"/>
                </a:lnTo>
                <a:lnTo>
                  <a:pt x="11705" y="803"/>
                </a:lnTo>
                <a:lnTo>
                  <a:pt x="11072" y="706"/>
                </a:lnTo>
                <a:lnTo>
                  <a:pt x="11072" y="511"/>
                </a:lnTo>
                <a:lnTo>
                  <a:pt x="11072" y="317"/>
                </a:lnTo>
                <a:lnTo>
                  <a:pt x="11072" y="244"/>
                </a:lnTo>
                <a:lnTo>
                  <a:pt x="11048" y="146"/>
                </a:lnTo>
                <a:lnTo>
                  <a:pt x="10999" y="73"/>
                </a:lnTo>
                <a:lnTo>
                  <a:pt x="10950" y="25"/>
                </a:lnTo>
                <a:lnTo>
                  <a:pt x="1090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8" name="Google Shape;2478;p49"/>
          <p:cNvSpPr/>
          <p:nvPr/>
        </p:nvSpPr>
        <p:spPr>
          <a:xfrm>
            <a:off x="2634660" y="2537146"/>
            <a:ext cx="330172" cy="312275"/>
          </a:xfrm>
          <a:custGeom>
            <a:avLst/>
            <a:gdLst/>
            <a:ahLst/>
            <a:cxnLst/>
            <a:rect l="l" t="t" r="r" b="b"/>
            <a:pathLst>
              <a:path w="19297" h="18251" extrusionOk="0">
                <a:moveTo>
                  <a:pt x="18396" y="828"/>
                </a:moveTo>
                <a:lnTo>
                  <a:pt x="18761" y="877"/>
                </a:lnTo>
                <a:lnTo>
                  <a:pt x="18737" y="1242"/>
                </a:lnTo>
                <a:lnTo>
                  <a:pt x="18615" y="1266"/>
                </a:lnTo>
                <a:lnTo>
                  <a:pt x="18493" y="1315"/>
                </a:lnTo>
                <a:lnTo>
                  <a:pt x="18274" y="1436"/>
                </a:lnTo>
                <a:lnTo>
                  <a:pt x="18007" y="1582"/>
                </a:lnTo>
                <a:lnTo>
                  <a:pt x="17739" y="1777"/>
                </a:lnTo>
                <a:lnTo>
                  <a:pt x="17642" y="1850"/>
                </a:lnTo>
                <a:lnTo>
                  <a:pt x="17618" y="1801"/>
                </a:lnTo>
                <a:lnTo>
                  <a:pt x="17545" y="1704"/>
                </a:lnTo>
                <a:lnTo>
                  <a:pt x="17496" y="1680"/>
                </a:lnTo>
                <a:lnTo>
                  <a:pt x="17423" y="1655"/>
                </a:lnTo>
                <a:lnTo>
                  <a:pt x="17131" y="1631"/>
                </a:lnTo>
                <a:lnTo>
                  <a:pt x="17301" y="1509"/>
                </a:lnTo>
                <a:lnTo>
                  <a:pt x="17472" y="1388"/>
                </a:lnTo>
                <a:lnTo>
                  <a:pt x="17837" y="1144"/>
                </a:lnTo>
                <a:lnTo>
                  <a:pt x="18104" y="974"/>
                </a:lnTo>
                <a:lnTo>
                  <a:pt x="18250" y="901"/>
                </a:lnTo>
                <a:lnTo>
                  <a:pt x="18396" y="828"/>
                </a:lnTo>
                <a:close/>
                <a:moveTo>
                  <a:pt x="18712" y="1582"/>
                </a:moveTo>
                <a:lnTo>
                  <a:pt x="18688" y="2385"/>
                </a:lnTo>
                <a:lnTo>
                  <a:pt x="18688" y="3164"/>
                </a:lnTo>
                <a:lnTo>
                  <a:pt x="18469" y="3334"/>
                </a:lnTo>
                <a:lnTo>
                  <a:pt x="18250" y="3529"/>
                </a:lnTo>
                <a:lnTo>
                  <a:pt x="17982" y="3748"/>
                </a:lnTo>
                <a:lnTo>
                  <a:pt x="17861" y="3870"/>
                </a:lnTo>
                <a:lnTo>
                  <a:pt x="17764" y="4016"/>
                </a:lnTo>
                <a:lnTo>
                  <a:pt x="17739" y="3407"/>
                </a:lnTo>
                <a:lnTo>
                  <a:pt x="17739" y="3334"/>
                </a:lnTo>
                <a:lnTo>
                  <a:pt x="17958" y="3140"/>
                </a:lnTo>
                <a:lnTo>
                  <a:pt x="18177" y="2945"/>
                </a:lnTo>
                <a:lnTo>
                  <a:pt x="18493" y="2653"/>
                </a:lnTo>
                <a:lnTo>
                  <a:pt x="18615" y="2531"/>
                </a:lnTo>
                <a:lnTo>
                  <a:pt x="18664" y="2458"/>
                </a:lnTo>
                <a:lnTo>
                  <a:pt x="18688" y="2361"/>
                </a:lnTo>
                <a:lnTo>
                  <a:pt x="18664" y="2312"/>
                </a:lnTo>
                <a:lnTo>
                  <a:pt x="18615" y="2288"/>
                </a:lnTo>
                <a:lnTo>
                  <a:pt x="18518" y="2264"/>
                </a:lnTo>
                <a:lnTo>
                  <a:pt x="18445" y="2288"/>
                </a:lnTo>
                <a:lnTo>
                  <a:pt x="18347" y="2312"/>
                </a:lnTo>
                <a:lnTo>
                  <a:pt x="18274" y="2385"/>
                </a:lnTo>
                <a:lnTo>
                  <a:pt x="18128" y="2531"/>
                </a:lnTo>
                <a:lnTo>
                  <a:pt x="18007" y="2653"/>
                </a:lnTo>
                <a:lnTo>
                  <a:pt x="17739" y="2945"/>
                </a:lnTo>
                <a:lnTo>
                  <a:pt x="17739" y="2531"/>
                </a:lnTo>
                <a:lnTo>
                  <a:pt x="17691" y="2118"/>
                </a:lnTo>
                <a:lnTo>
                  <a:pt x="17788" y="2069"/>
                </a:lnTo>
                <a:lnTo>
                  <a:pt x="18055" y="1947"/>
                </a:lnTo>
                <a:lnTo>
                  <a:pt x="18323" y="1777"/>
                </a:lnTo>
                <a:lnTo>
                  <a:pt x="18518" y="1680"/>
                </a:lnTo>
                <a:lnTo>
                  <a:pt x="18712" y="1582"/>
                </a:lnTo>
                <a:close/>
                <a:moveTo>
                  <a:pt x="18688" y="3529"/>
                </a:moveTo>
                <a:lnTo>
                  <a:pt x="18688" y="3894"/>
                </a:lnTo>
                <a:lnTo>
                  <a:pt x="18664" y="4843"/>
                </a:lnTo>
                <a:lnTo>
                  <a:pt x="18639" y="4843"/>
                </a:lnTo>
                <a:lnTo>
                  <a:pt x="18518" y="4916"/>
                </a:lnTo>
                <a:lnTo>
                  <a:pt x="18396" y="5038"/>
                </a:lnTo>
                <a:lnTo>
                  <a:pt x="18177" y="5305"/>
                </a:lnTo>
                <a:lnTo>
                  <a:pt x="17982" y="5451"/>
                </a:lnTo>
                <a:lnTo>
                  <a:pt x="17788" y="5597"/>
                </a:lnTo>
                <a:lnTo>
                  <a:pt x="17788" y="5013"/>
                </a:lnTo>
                <a:lnTo>
                  <a:pt x="18128" y="4819"/>
                </a:lnTo>
                <a:lnTo>
                  <a:pt x="18274" y="4746"/>
                </a:lnTo>
                <a:lnTo>
                  <a:pt x="18445" y="4673"/>
                </a:lnTo>
                <a:lnTo>
                  <a:pt x="18591" y="4575"/>
                </a:lnTo>
                <a:lnTo>
                  <a:pt x="18639" y="4527"/>
                </a:lnTo>
                <a:lnTo>
                  <a:pt x="18664" y="4454"/>
                </a:lnTo>
                <a:lnTo>
                  <a:pt x="18664" y="4429"/>
                </a:lnTo>
                <a:lnTo>
                  <a:pt x="18639" y="4381"/>
                </a:lnTo>
                <a:lnTo>
                  <a:pt x="18566" y="4332"/>
                </a:lnTo>
                <a:lnTo>
                  <a:pt x="18420" y="4332"/>
                </a:lnTo>
                <a:lnTo>
                  <a:pt x="18347" y="4356"/>
                </a:lnTo>
                <a:lnTo>
                  <a:pt x="18177" y="4429"/>
                </a:lnTo>
                <a:lnTo>
                  <a:pt x="18031" y="4502"/>
                </a:lnTo>
                <a:lnTo>
                  <a:pt x="17788" y="4673"/>
                </a:lnTo>
                <a:lnTo>
                  <a:pt x="17764" y="4137"/>
                </a:lnTo>
                <a:lnTo>
                  <a:pt x="17958" y="4040"/>
                </a:lnTo>
                <a:lnTo>
                  <a:pt x="18128" y="3943"/>
                </a:lnTo>
                <a:lnTo>
                  <a:pt x="18445" y="3699"/>
                </a:lnTo>
                <a:lnTo>
                  <a:pt x="18688" y="3529"/>
                </a:lnTo>
                <a:close/>
                <a:moveTo>
                  <a:pt x="18664" y="5305"/>
                </a:moveTo>
                <a:lnTo>
                  <a:pt x="18639" y="6011"/>
                </a:lnTo>
                <a:lnTo>
                  <a:pt x="18396" y="6108"/>
                </a:lnTo>
                <a:lnTo>
                  <a:pt x="18177" y="6230"/>
                </a:lnTo>
                <a:lnTo>
                  <a:pt x="17982" y="6376"/>
                </a:lnTo>
                <a:lnTo>
                  <a:pt x="17764" y="6522"/>
                </a:lnTo>
                <a:lnTo>
                  <a:pt x="17764" y="6522"/>
                </a:lnTo>
                <a:lnTo>
                  <a:pt x="17788" y="5865"/>
                </a:lnTo>
                <a:lnTo>
                  <a:pt x="17934" y="5816"/>
                </a:lnTo>
                <a:lnTo>
                  <a:pt x="18080" y="5743"/>
                </a:lnTo>
                <a:lnTo>
                  <a:pt x="18201" y="5670"/>
                </a:lnTo>
                <a:lnTo>
                  <a:pt x="18323" y="5597"/>
                </a:lnTo>
                <a:lnTo>
                  <a:pt x="18493" y="5476"/>
                </a:lnTo>
                <a:lnTo>
                  <a:pt x="18664" y="5305"/>
                </a:lnTo>
                <a:close/>
                <a:moveTo>
                  <a:pt x="18615" y="6425"/>
                </a:moveTo>
                <a:lnTo>
                  <a:pt x="18615" y="6473"/>
                </a:lnTo>
                <a:lnTo>
                  <a:pt x="18518" y="6498"/>
                </a:lnTo>
                <a:lnTo>
                  <a:pt x="18420" y="6546"/>
                </a:lnTo>
                <a:lnTo>
                  <a:pt x="18250" y="6668"/>
                </a:lnTo>
                <a:lnTo>
                  <a:pt x="18104" y="6765"/>
                </a:lnTo>
                <a:lnTo>
                  <a:pt x="17982" y="6887"/>
                </a:lnTo>
                <a:lnTo>
                  <a:pt x="17739" y="7155"/>
                </a:lnTo>
                <a:lnTo>
                  <a:pt x="17764" y="6717"/>
                </a:lnTo>
                <a:lnTo>
                  <a:pt x="17982" y="6668"/>
                </a:lnTo>
                <a:lnTo>
                  <a:pt x="18201" y="6595"/>
                </a:lnTo>
                <a:lnTo>
                  <a:pt x="18615" y="6425"/>
                </a:lnTo>
                <a:close/>
                <a:moveTo>
                  <a:pt x="18615" y="6838"/>
                </a:moveTo>
                <a:lnTo>
                  <a:pt x="18591" y="7349"/>
                </a:lnTo>
                <a:lnTo>
                  <a:pt x="18591" y="7666"/>
                </a:lnTo>
                <a:lnTo>
                  <a:pt x="18420" y="7787"/>
                </a:lnTo>
                <a:lnTo>
                  <a:pt x="18250" y="7909"/>
                </a:lnTo>
                <a:lnTo>
                  <a:pt x="17958" y="8103"/>
                </a:lnTo>
                <a:lnTo>
                  <a:pt x="17666" y="8322"/>
                </a:lnTo>
                <a:lnTo>
                  <a:pt x="17715" y="7739"/>
                </a:lnTo>
                <a:lnTo>
                  <a:pt x="17739" y="7349"/>
                </a:lnTo>
                <a:lnTo>
                  <a:pt x="18080" y="7155"/>
                </a:lnTo>
                <a:lnTo>
                  <a:pt x="18420" y="6960"/>
                </a:lnTo>
                <a:lnTo>
                  <a:pt x="18615" y="6838"/>
                </a:lnTo>
                <a:close/>
                <a:moveTo>
                  <a:pt x="18566" y="8103"/>
                </a:moveTo>
                <a:lnTo>
                  <a:pt x="18542" y="8420"/>
                </a:lnTo>
                <a:lnTo>
                  <a:pt x="18420" y="8493"/>
                </a:lnTo>
                <a:lnTo>
                  <a:pt x="18274" y="8566"/>
                </a:lnTo>
                <a:lnTo>
                  <a:pt x="18055" y="8785"/>
                </a:lnTo>
                <a:lnTo>
                  <a:pt x="17812" y="9004"/>
                </a:lnTo>
                <a:lnTo>
                  <a:pt x="17593" y="9247"/>
                </a:lnTo>
                <a:lnTo>
                  <a:pt x="17642" y="8566"/>
                </a:lnTo>
                <a:lnTo>
                  <a:pt x="18031" y="8395"/>
                </a:lnTo>
                <a:lnTo>
                  <a:pt x="18420" y="8201"/>
                </a:lnTo>
                <a:lnTo>
                  <a:pt x="18566" y="8103"/>
                </a:lnTo>
                <a:close/>
                <a:moveTo>
                  <a:pt x="18542" y="8809"/>
                </a:moveTo>
                <a:lnTo>
                  <a:pt x="18542" y="9077"/>
                </a:lnTo>
                <a:lnTo>
                  <a:pt x="18299" y="9271"/>
                </a:lnTo>
                <a:lnTo>
                  <a:pt x="17934" y="9588"/>
                </a:lnTo>
                <a:lnTo>
                  <a:pt x="17593" y="9928"/>
                </a:lnTo>
                <a:lnTo>
                  <a:pt x="17569" y="9953"/>
                </a:lnTo>
                <a:lnTo>
                  <a:pt x="17569" y="9977"/>
                </a:lnTo>
                <a:lnTo>
                  <a:pt x="17593" y="10001"/>
                </a:lnTo>
                <a:lnTo>
                  <a:pt x="17642" y="10001"/>
                </a:lnTo>
                <a:lnTo>
                  <a:pt x="18080" y="9831"/>
                </a:lnTo>
                <a:lnTo>
                  <a:pt x="18274" y="9709"/>
                </a:lnTo>
                <a:lnTo>
                  <a:pt x="18493" y="9588"/>
                </a:lnTo>
                <a:lnTo>
                  <a:pt x="18518" y="9563"/>
                </a:lnTo>
                <a:lnTo>
                  <a:pt x="18518" y="9977"/>
                </a:lnTo>
                <a:lnTo>
                  <a:pt x="18396" y="10026"/>
                </a:lnTo>
                <a:lnTo>
                  <a:pt x="18274" y="10074"/>
                </a:lnTo>
                <a:lnTo>
                  <a:pt x="18080" y="10220"/>
                </a:lnTo>
                <a:lnTo>
                  <a:pt x="17788" y="10464"/>
                </a:lnTo>
                <a:lnTo>
                  <a:pt x="17520" y="10731"/>
                </a:lnTo>
                <a:lnTo>
                  <a:pt x="17520" y="10245"/>
                </a:lnTo>
                <a:lnTo>
                  <a:pt x="17569" y="9490"/>
                </a:lnTo>
                <a:lnTo>
                  <a:pt x="17837" y="9344"/>
                </a:lnTo>
                <a:lnTo>
                  <a:pt x="18104" y="9150"/>
                </a:lnTo>
                <a:lnTo>
                  <a:pt x="18274" y="8979"/>
                </a:lnTo>
                <a:lnTo>
                  <a:pt x="18469" y="8833"/>
                </a:lnTo>
                <a:lnTo>
                  <a:pt x="18542" y="8809"/>
                </a:lnTo>
                <a:close/>
                <a:moveTo>
                  <a:pt x="18518" y="10342"/>
                </a:moveTo>
                <a:lnTo>
                  <a:pt x="18518" y="10975"/>
                </a:lnTo>
                <a:lnTo>
                  <a:pt x="18347" y="11096"/>
                </a:lnTo>
                <a:lnTo>
                  <a:pt x="18201" y="11194"/>
                </a:lnTo>
                <a:lnTo>
                  <a:pt x="17861" y="11486"/>
                </a:lnTo>
                <a:lnTo>
                  <a:pt x="17715" y="11632"/>
                </a:lnTo>
                <a:lnTo>
                  <a:pt x="17569" y="11802"/>
                </a:lnTo>
                <a:lnTo>
                  <a:pt x="17545" y="11559"/>
                </a:lnTo>
                <a:lnTo>
                  <a:pt x="17520" y="11048"/>
                </a:lnTo>
                <a:lnTo>
                  <a:pt x="17691" y="10975"/>
                </a:lnTo>
                <a:lnTo>
                  <a:pt x="17837" y="10877"/>
                </a:lnTo>
                <a:lnTo>
                  <a:pt x="18128" y="10634"/>
                </a:lnTo>
                <a:lnTo>
                  <a:pt x="18518" y="10342"/>
                </a:lnTo>
                <a:close/>
                <a:moveTo>
                  <a:pt x="18518" y="11413"/>
                </a:moveTo>
                <a:lnTo>
                  <a:pt x="18542" y="11802"/>
                </a:lnTo>
                <a:lnTo>
                  <a:pt x="18347" y="11899"/>
                </a:lnTo>
                <a:lnTo>
                  <a:pt x="18177" y="12021"/>
                </a:lnTo>
                <a:lnTo>
                  <a:pt x="17837" y="12289"/>
                </a:lnTo>
                <a:lnTo>
                  <a:pt x="17764" y="12240"/>
                </a:lnTo>
                <a:lnTo>
                  <a:pt x="17642" y="12240"/>
                </a:lnTo>
                <a:lnTo>
                  <a:pt x="17593" y="12021"/>
                </a:lnTo>
                <a:lnTo>
                  <a:pt x="18299" y="11559"/>
                </a:lnTo>
                <a:lnTo>
                  <a:pt x="18518" y="11413"/>
                </a:lnTo>
                <a:close/>
                <a:moveTo>
                  <a:pt x="2093" y="1899"/>
                </a:moveTo>
                <a:lnTo>
                  <a:pt x="2385" y="1972"/>
                </a:lnTo>
                <a:lnTo>
                  <a:pt x="2702" y="1996"/>
                </a:lnTo>
                <a:lnTo>
                  <a:pt x="3334" y="2045"/>
                </a:lnTo>
                <a:lnTo>
                  <a:pt x="4356" y="2093"/>
                </a:lnTo>
                <a:lnTo>
                  <a:pt x="5354" y="2118"/>
                </a:lnTo>
                <a:lnTo>
                  <a:pt x="6376" y="2118"/>
                </a:lnTo>
                <a:lnTo>
                  <a:pt x="7398" y="2093"/>
                </a:lnTo>
                <a:lnTo>
                  <a:pt x="9466" y="2020"/>
                </a:lnTo>
                <a:lnTo>
                  <a:pt x="11413" y="1972"/>
                </a:lnTo>
                <a:lnTo>
                  <a:pt x="13359" y="1947"/>
                </a:lnTo>
                <a:lnTo>
                  <a:pt x="14357" y="1947"/>
                </a:lnTo>
                <a:lnTo>
                  <a:pt x="15330" y="1996"/>
                </a:lnTo>
                <a:lnTo>
                  <a:pt x="16304" y="2045"/>
                </a:lnTo>
                <a:lnTo>
                  <a:pt x="17277" y="2142"/>
                </a:lnTo>
                <a:lnTo>
                  <a:pt x="17253" y="2483"/>
                </a:lnTo>
                <a:lnTo>
                  <a:pt x="17228" y="2823"/>
                </a:lnTo>
                <a:lnTo>
                  <a:pt x="17228" y="3529"/>
                </a:lnTo>
                <a:lnTo>
                  <a:pt x="17277" y="4210"/>
                </a:lnTo>
                <a:lnTo>
                  <a:pt x="17301" y="4892"/>
                </a:lnTo>
                <a:lnTo>
                  <a:pt x="17301" y="5646"/>
                </a:lnTo>
                <a:lnTo>
                  <a:pt x="17277" y="6376"/>
                </a:lnTo>
                <a:lnTo>
                  <a:pt x="17180" y="7885"/>
                </a:lnTo>
                <a:lnTo>
                  <a:pt x="17082" y="9125"/>
                </a:lnTo>
                <a:lnTo>
                  <a:pt x="17034" y="9758"/>
                </a:lnTo>
                <a:lnTo>
                  <a:pt x="17009" y="10391"/>
                </a:lnTo>
                <a:lnTo>
                  <a:pt x="16985" y="10829"/>
                </a:lnTo>
                <a:lnTo>
                  <a:pt x="16961" y="11291"/>
                </a:lnTo>
                <a:lnTo>
                  <a:pt x="16985" y="11778"/>
                </a:lnTo>
                <a:lnTo>
                  <a:pt x="17009" y="12021"/>
                </a:lnTo>
                <a:lnTo>
                  <a:pt x="17058" y="12240"/>
                </a:lnTo>
                <a:lnTo>
                  <a:pt x="9539" y="12240"/>
                </a:lnTo>
                <a:lnTo>
                  <a:pt x="8566" y="12264"/>
                </a:lnTo>
                <a:lnTo>
                  <a:pt x="7568" y="12289"/>
                </a:lnTo>
                <a:lnTo>
                  <a:pt x="5622" y="12386"/>
                </a:lnTo>
                <a:lnTo>
                  <a:pt x="5086" y="12410"/>
                </a:lnTo>
                <a:lnTo>
                  <a:pt x="4551" y="12410"/>
                </a:lnTo>
                <a:lnTo>
                  <a:pt x="4040" y="12362"/>
                </a:lnTo>
                <a:lnTo>
                  <a:pt x="3529" y="12313"/>
                </a:lnTo>
                <a:lnTo>
                  <a:pt x="2994" y="12216"/>
                </a:lnTo>
                <a:lnTo>
                  <a:pt x="2702" y="12191"/>
                </a:lnTo>
                <a:lnTo>
                  <a:pt x="2434" y="12216"/>
                </a:lnTo>
                <a:lnTo>
                  <a:pt x="2385" y="11997"/>
                </a:lnTo>
                <a:lnTo>
                  <a:pt x="2361" y="11753"/>
                </a:lnTo>
                <a:lnTo>
                  <a:pt x="2337" y="11267"/>
                </a:lnTo>
                <a:lnTo>
                  <a:pt x="2361" y="10318"/>
                </a:lnTo>
                <a:lnTo>
                  <a:pt x="2361" y="9661"/>
                </a:lnTo>
                <a:lnTo>
                  <a:pt x="2337" y="8979"/>
                </a:lnTo>
                <a:lnTo>
                  <a:pt x="2312" y="7666"/>
                </a:lnTo>
                <a:lnTo>
                  <a:pt x="2312" y="6887"/>
                </a:lnTo>
                <a:lnTo>
                  <a:pt x="2288" y="6084"/>
                </a:lnTo>
                <a:lnTo>
                  <a:pt x="2239" y="4527"/>
                </a:lnTo>
                <a:lnTo>
                  <a:pt x="2215" y="2896"/>
                </a:lnTo>
                <a:lnTo>
                  <a:pt x="2215" y="2385"/>
                </a:lnTo>
                <a:lnTo>
                  <a:pt x="2166" y="2118"/>
                </a:lnTo>
                <a:lnTo>
                  <a:pt x="2142" y="2020"/>
                </a:lnTo>
                <a:lnTo>
                  <a:pt x="2093" y="1899"/>
                </a:lnTo>
                <a:close/>
                <a:moveTo>
                  <a:pt x="18566" y="12118"/>
                </a:moveTo>
                <a:lnTo>
                  <a:pt x="18591" y="12264"/>
                </a:lnTo>
                <a:lnTo>
                  <a:pt x="18420" y="12313"/>
                </a:lnTo>
                <a:lnTo>
                  <a:pt x="18274" y="12410"/>
                </a:lnTo>
                <a:lnTo>
                  <a:pt x="17958" y="12581"/>
                </a:lnTo>
                <a:lnTo>
                  <a:pt x="17885" y="12629"/>
                </a:lnTo>
                <a:lnTo>
                  <a:pt x="17909" y="12532"/>
                </a:lnTo>
                <a:lnTo>
                  <a:pt x="17909" y="12435"/>
                </a:lnTo>
                <a:lnTo>
                  <a:pt x="18250" y="12264"/>
                </a:lnTo>
                <a:lnTo>
                  <a:pt x="18566" y="12118"/>
                </a:lnTo>
                <a:close/>
                <a:moveTo>
                  <a:pt x="8761" y="512"/>
                </a:moveTo>
                <a:lnTo>
                  <a:pt x="10318" y="585"/>
                </a:lnTo>
                <a:lnTo>
                  <a:pt x="13432" y="755"/>
                </a:lnTo>
                <a:lnTo>
                  <a:pt x="14138" y="779"/>
                </a:lnTo>
                <a:lnTo>
                  <a:pt x="14844" y="804"/>
                </a:lnTo>
                <a:lnTo>
                  <a:pt x="16279" y="779"/>
                </a:lnTo>
                <a:lnTo>
                  <a:pt x="17034" y="755"/>
                </a:lnTo>
                <a:lnTo>
                  <a:pt x="17034" y="755"/>
                </a:lnTo>
                <a:lnTo>
                  <a:pt x="16912" y="852"/>
                </a:lnTo>
                <a:lnTo>
                  <a:pt x="16790" y="950"/>
                </a:lnTo>
                <a:lnTo>
                  <a:pt x="16790" y="998"/>
                </a:lnTo>
                <a:lnTo>
                  <a:pt x="16790" y="1023"/>
                </a:lnTo>
                <a:lnTo>
                  <a:pt x="16815" y="1047"/>
                </a:lnTo>
                <a:lnTo>
                  <a:pt x="16863" y="1047"/>
                </a:lnTo>
                <a:lnTo>
                  <a:pt x="17131" y="901"/>
                </a:lnTo>
                <a:lnTo>
                  <a:pt x="17399" y="755"/>
                </a:lnTo>
                <a:lnTo>
                  <a:pt x="17837" y="779"/>
                </a:lnTo>
                <a:lnTo>
                  <a:pt x="17593" y="925"/>
                </a:lnTo>
                <a:lnTo>
                  <a:pt x="17399" y="1071"/>
                </a:lnTo>
                <a:lnTo>
                  <a:pt x="17228" y="1217"/>
                </a:lnTo>
                <a:lnTo>
                  <a:pt x="17082" y="1412"/>
                </a:lnTo>
                <a:lnTo>
                  <a:pt x="17034" y="1509"/>
                </a:lnTo>
                <a:lnTo>
                  <a:pt x="17009" y="1631"/>
                </a:lnTo>
                <a:lnTo>
                  <a:pt x="16060" y="1558"/>
                </a:lnTo>
                <a:lnTo>
                  <a:pt x="15111" y="1509"/>
                </a:lnTo>
                <a:lnTo>
                  <a:pt x="14162" y="1461"/>
                </a:lnTo>
                <a:lnTo>
                  <a:pt x="13238" y="1461"/>
                </a:lnTo>
                <a:lnTo>
                  <a:pt x="11340" y="1485"/>
                </a:lnTo>
                <a:lnTo>
                  <a:pt x="9466" y="1558"/>
                </a:lnTo>
                <a:lnTo>
                  <a:pt x="7495" y="1631"/>
                </a:lnTo>
                <a:lnTo>
                  <a:pt x="5549" y="1655"/>
                </a:lnTo>
                <a:lnTo>
                  <a:pt x="4527" y="1631"/>
                </a:lnTo>
                <a:lnTo>
                  <a:pt x="3505" y="1607"/>
                </a:lnTo>
                <a:lnTo>
                  <a:pt x="3140" y="1558"/>
                </a:lnTo>
                <a:lnTo>
                  <a:pt x="2726" y="1509"/>
                </a:lnTo>
                <a:lnTo>
                  <a:pt x="2312" y="1509"/>
                </a:lnTo>
                <a:lnTo>
                  <a:pt x="2118" y="1534"/>
                </a:lnTo>
                <a:lnTo>
                  <a:pt x="1948" y="1582"/>
                </a:lnTo>
                <a:lnTo>
                  <a:pt x="1899" y="1607"/>
                </a:lnTo>
                <a:lnTo>
                  <a:pt x="1850" y="1631"/>
                </a:lnTo>
                <a:lnTo>
                  <a:pt x="1850" y="1704"/>
                </a:lnTo>
                <a:lnTo>
                  <a:pt x="1850" y="1777"/>
                </a:lnTo>
                <a:lnTo>
                  <a:pt x="1899" y="1826"/>
                </a:lnTo>
                <a:lnTo>
                  <a:pt x="1850" y="1947"/>
                </a:lnTo>
                <a:lnTo>
                  <a:pt x="1802" y="2069"/>
                </a:lnTo>
                <a:lnTo>
                  <a:pt x="1777" y="2215"/>
                </a:lnTo>
                <a:lnTo>
                  <a:pt x="1753" y="2337"/>
                </a:lnTo>
                <a:lnTo>
                  <a:pt x="1753" y="2604"/>
                </a:lnTo>
                <a:lnTo>
                  <a:pt x="1753" y="2896"/>
                </a:lnTo>
                <a:lnTo>
                  <a:pt x="1753" y="4527"/>
                </a:lnTo>
                <a:lnTo>
                  <a:pt x="1802" y="6181"/>
                </a:lnTo>
                <a:lnTo>
                  <a:pt x="1826" y="7009"/>
                </a:lnTo>
                <a:lnTo>
                  <a:pt x="1826" y="7836"/>
                </a:lnTo>
                <a:lnTo>
                  <a:pt x="1875" y="9223"/>
                </a:lnTo>
                <a:lnTo>
                  <a:pt x="1875" y="9904"/>
                </a:lnTo>
                <a:lnTo>
                  <a:pt x="1875" y="10585"/>
                </a:lnTo>
                <a:lnTo>
                  <a:pt x="1850" y="11048"/>
                </a:lnTo>
                <a:lnTo>
                  <a:pt x="1826" y="11583"/>
                </a:lnTo>
                <a:lnTo>
                  <a:pt x="1826" y="11851"/>
                </a:lnTo>
                <a:lnTo>
                  <a:pt x="1875" y="12094"/>
                </a:lnTo>
                <a:lnTo>
                  <a:pt x="1948" y="12337"/>
                </a:lnTo>
                <a:lnTo>
                  <a:pt x="2045" y="12532"/>
                </a:lnTo>
                <a:lnTo>
                  <a:pt x="2118" y="12605"/>
                </a:lnTo>
                <a:lnTo>
                  <a:pt x="2215" y="12654"/>
                </a:lnTo>
                <a:lnTo>
                  <a:pt x="2312" y="12629"/>
                </a:lnTo>
                <a:lnTo>
                  <a:pt x="2385" y="12581"/>
                </a:lnTo>
                <a:lnTo>
                  <a:pt x="2677" y="12654"/>
                </a:lnTo>
                <a:lnTo>
                  <a:pt x="2969" y="12678"/>
                </a:lnTo>
                <a:lnTo>
                  <a:pt x="3553" y="12775"/>
                </a:lnTo>
                <a:lnTo>
                  <a:pt x="4040" y="12824"/>
                </a:lnTo>
                <a:lnTo>
                  <a:pt x="4502" y="12873"/>
                </a:lnTo>
                <a:lnTo>
                  <a:pt x="5427" y="12873"/>
                </a:lnTo>
                <a:lnTo>
                  <a:pt x="6449" y="12848"/>
                </a:lnTo>
                <a:lnTo>
                  <a:pt x="7495" y="12800"/>
                </a:lnTo>
                <a:lnTo>
                  <a:pt x="8517" y="12751"/>
                </a:lnTo>
                <a:lnTo>
                  <a:pt x="9539" y="12727"/>
                </a:lnTo>
                <a:lnTo>
                  <a:pt x="17277" y="12727"/>
                </a:lnTo>
                <a:lnTo>
                  <a:pt x="17350" y="12775"/>
                </a:lnTo>
                <a:lnTo>
                  <a:pt x="17496" y="12775"/>
                </a:lnTo>
                <a:lnTo>
                  <a:pt x="17569" y="12727"/>
                </a:lnTo>
                <a:lnTo>
                  <a:pt x="17715" y="12727"/>
                </a:lnTo>
                <a:lnTo>
                  <a:pt x="17569" y="12824"/>
                </a:lnTo>
                <a:lnTo>
                  <a:pt x="17423" y="12946"/>
                </a:lnTo>
                <a:lnTo>
                  <a:pt x="17301" y="13092"/>
                </a:lnTo>
                <a:lnTo>
                  <a:pt x="17180" y="13238"/>
                </a:lnTo>
                <a:lnTo>
                  <a:pt x="17180" y="13262"/>
                </a:lnTo>
                <a:lnTo>
                  <a:pt x="17180" y="13286"/>
                </a:lnTo>
                <a:lnTo>
                  <a:pt x="17204" y="13311"/>
                </a:lnTo>
                <a:lnTo>
                  <a:pt x="17253" y="13311"/>
                </a:lnTo>
                <a:lnTo>
                  <a:pt x="17472" y="13262"/>
                </a:lnTo>
                <a:lnTo>
                  <a:pt x="17666" y="13189"/>
                </a:lnTo>
                <a:lnTo>
                  <a:pt x="18055" y="12994"/>
                </a:lnTo>
                <a:lnTo>
                  <a:pt x="18347" y="12848"/>
                </a:lnTo>
                <a:lnTo>
                  <a:pt x="18615" y="12727"/>
                </a:lnTo>
                <a:lnTo>
                  <a:pt x="18664" y="12946"/>
                </a:lnTo>
                <a:lnTo>
                  <a:pt x="18396" y="13092"/>
                </a:lnTo>
                <a:lnTo>
                  <a:pt x="17982" y="13335"/>
                </a:lnTo>
                <a:lnTo>
                  <a:pt x="17593" y="13603"/>
                </a:lnTo>
                <a:lnTo>
                  <a:pt x="17545" y="13627"/>
                </a:lnTo>
                <a:lnTo>
                  <a:pt x="17545" y="13676"/>
                </a:lnTo>
                <a:lnTo>
                  <a:pt x="17569" y="13700"/>
                </a:lnTo>
                <a:lnTo>
                  <a:pt x="17618" y="13724"/>
                </a:lnTo>
                <a:lnTo>
                  <a:pt x="17861" y="13700"/>
                </a:lnTo>
                <a:lnTo>
                  <a:pt x="18080" y="13651"/>
                </a:lnTo>
                <a:lnTo>
                  <a:pt x="18274" y="13578"/>
                </a:lnTo>
                <a:lnTo>
                  <a:pt x="18493" y="13457"/>
                </a:lnTo>
                <a:lnTo>
                  <a:pt x="18712" y="13335"/>
                </a:lnTo>
                <a:lnTo>
                  <a:pt x="18785" y="13724"/>
                </a:lnTo>
                <a:lnTo>
                  <a:pt x="18250" y="13773"/>
                </a:lnTo>
                <a:lnTo>
                  <a:pt x="17739" y="13797"/>
                </a:lnTo>
                <a:lnTo>
                  <a:pt x="17204" y="13773"/>
                </a:lnTo>
                <a:lnTo>
                  <a:pt x="16669" y="13724"/>
                </a:lnTo>
                <a:lnTo>
                  <a:pt x="15622" y="13603"/>
                </a:lnTo>
                <a:lnTo>
                  <a:pt x="15087" y="13554"/>
                </a:lnTo>
                <a:lnTo>
                  <a:pt x="14576" y="13530"/>
                </a:lnTo>
                <a:lnTo>
                  <a:pt x="12118" y="13530"/>
                </a:lnTo>
                <a:lnTo>
                  <a:pt x="9661" y="13554"/>
                </a:lnTo>
                <a:lnTo>
                  <a:pt x="8469" y="13578"/>
                </a:lnTo>
                <a:lnTo>
                  <a:pt x="7301" y="13627"/>
                </a:lnTo>
                <a:lnTo>
                  <a:pt x="4916" y="13773"/>
                </a:lnTo>
                <a:lnTo>
                  <a:pt x="3772" y="13822"/>
                </a:lnTo>
                <a:lnTo>
                  <a:pt x="2629" y="13846"/>
                </a:lnTo>
                <a:lnTo>
                  <a:pt x="2020" y="13822"/>
                </a:lnTo>
                <a:lnTo>
                  <a:pt x="1412" y="13797"/>
                </a:lnTo>
                <a:lnTo>
                  <a:pt x="1145" y="13773"/>
                </a:lnTo>
                <a:lnTo>
                  <a:pt x="853" y="13749"/>
                </a:lnTo>
                <a:lnTo>
                  <a:pt x="853" y="13724"/>
                </a:lnTo>
                <a:lnTo>
                  <a:pt x="731" y="13408"/>
                </a:lnTo>
                <a:lnTo>
                  <a:pt x="658" y="13092"/>
                </a:lnTo>
                <a:lnTo>
                  <a:pt x="585" y="12775"/>
                </a:lnTo>
                <a:lnTo>
                  <a:pt x="561" y="12435"/>
                </a:lnTo>
                <a:lnTo>
                  <a:pt x="561" y="11753"/>
                </a:lnTo>
                <a:lnTo>
                  <a:pt x="561" y="11121"/>
                </a:lnTo>
                <a:lnTo>
                  <a:pt x="561" y="9320"/>
                </a:lnTo>
                <a:lnTo>
                  <a:pt x="561" y="8420"/>
                </a:lnTo>
                <a:lnTo>
                  <a:pt x="585" y="7495"/>
                </a:lnTo>
                <a:lnTo>
                  <a:pt x="658" y="5792"/>
                </a:lnTo>
                <a:lnTo>
                  <a:pt x="731" y="4064"/>
                </a:lnTo>
                <a:lnTo>
                  <a:pt x="755" y="3188"/>
                </a:lnTo>
                <a:lnTo>
                  <a:pt x="755" y="2337"/>
                </a:lnTo>
                <a:lnTo>
                  <a:pt x="731" y="1485"/>
                </a:lnTo>
                <a:lnTo>
                  <a:pt x="707" y="609"/>
                </a:lnTo>
                <a:lnTo>
                  <a:pt x="804" y="682"/>
                </a:lnTo>
                <a:lnTo>
                  <a:pt x="950" y="755"/>
                </a:lnTo>
                <a:lnTo>
                  <a:pt x="1072" y="804"/>
                </a:lnTo>
                <a:lnTo>
                  <a:pt x="1242" y="852"/>
                </a:lnTo>
                <a:lnTo>
                  <a:pt x="1583" y="901"/>
                </a:lnTo>
                <a:lnTo>
                  <a:pt x="1948" y="925"/>
                </a:lnTo>
                <a:lnTo>
                  <a:pt x="2312" y="901"/>
                </a:lnTo>
                <a:lnTo>
                  <a:pt x="2653" y="901"/>
                </a:lnTo>
                <a:lnTo>
                  <a:pt x="3164" y="852"/>
                </a:lnTo>
                <a:lnTo>
                  <a:pt x="4162" y="755"/>
                </a:lnTo>
                <a:lnTo>
                  <a:pt x="5184" y="633"/>
                </a:lnTo>
                <a:lnTo>
                  <a:pt x="6181" y="560"/>
                </a:lnTo>
                <a:lnTo>
                  <a:pt x="6692" y="512"/>
                </a:lnTo>
                <a:close/>
                <a:moveTo>
                  <a:pt x="11096" y="14016"/>
                </a:moveTo>
                <a:lnTo>
                  <a:pt x="11096" y="14187"/>
                </a:lnTo>
                <a:lnTo>
                  <a:pt x="10926" y="14260"/>
                </a:lnTo>
                <a:lnTo>
                  <a:pt x="10780" y="14357"/>
                </a:lnTo>
                <a:lnTo>
                  <a:pt x="10488" y="14552"/>
                </a:lnTo>
                <a:lnTo>
                  <a:pt x="10293" y="14698"/>
                </a:lnTo>
                <a:lnTo>
                  <a:pt x="10123" y="14868"/>
                </a:lnTo>
                <a:lnTo>
                  <a:pt x="9953" y="15038"/>
                </a:lnTo>
                <a:lnTo>
                  <a:pt x="9807" y="15233"/>
                </a:lnTo>
                <a:lnTo>
                  <a:pt x="9807" y="15282"/>
                </a:lnTo>
                <a:lnTo>
                  <a:pt x="9831" y="15330"/>
                </a:lnTo>
                <a:lnTo>
                  <a:pt x="9856" y="15379"/>
                </a:lnTo>
                <a:lnTo>
                  <a:pt x="9929" y="15379"/>
                </a:lnTo>
                <a:lnTo>
                  <a:pt x="10099" y="15282"/>
                </a:lnTo>
                <a:lnTo>
                  <a:pt x="10245" y="15184"/>
                </a:lnTo>
                <a:lnTo>
                  <a:pt x="10537" y="14941"/>
                </a:lnTo>
                <a:lnTo>
                  <a:pt x="10804" y="14771"/>
                </a:lnTo>
                <a:lnTo>
                  <a:pt x="11072" y="14600"/>
                </a:lnTo>
                <a:lnTo>
                  <a:pt x="11072" y="14600"/>
                </a:lnTo>
                <a:lnTo>
                  <a:pt x="11048" y="15087"/>
                </a:lnTo>
                <a:lnTo>
                  <a:pt x="10926" y="15136"/>
                </a:lnTo>
                <a:lnTo>
                  <a:pt x="10804" y="15209"/>
                </a:lnTo>
                <a:lnTo>
                  <a:pt x="10585" y="15330"/>
                </a:lnTo>
                <a:lnTo>
                  <a:pt x="10439" y="15403"/>
                </a:lnTo>
                <a:lnTo>
                  <a:pt x="10269" y="15525"/>
                </a:lnTo>
                <a:lnTo>
                  <a:pt x="10123" y="15647"/>
                </a:lnTo>
                <a:lnTo>
                  <a:pt x="10074" y="15695"/>
                </a:lnTo>
                <a:lnTo>
                  <a:pt x="10050" y="15793"/>
                </a:lnTo>
                <a:lnTo>
                  <a:pt x="10050" y="15817"/>
                </a:lnTo>
                <a:lnTo>
                  <a:pt x="10074" y="15841"/>
                </a:lnTo>
                <a:lnTo>
                  <a:pt x="10245" y="15841"/>
                </a:lnTo>
                <a:lnTo>
                  <a:pt x="10391" y="15817"/>
                </a:lnTo>
                <a:lnTo>
                  <a:pt x="10683" y="15671"/>
                </a:lnTo>
                <a:lnTo>
                  <a:pt x="11023" y="15501"/>
                </a:lnTo>
                <a:lnTo>
                  <a:pt x="10999" y="15841"/>
                </a:lnTo>
                <a:lnTo>
                  <a:pt x="10756" y="15987"/>
                </a:lnTo>
                <a:lnTo>
                  <a:pt x="10610" y="16085"/>
                </a:lnTo>
                <a:lnTo>
                  <a:pt x="10464" y="16206"/>
                </a:lnTo>
                <a:lnTo>
                  <a:pt x="10342" y="16352"/>
                </a:lnTo>
                <a:lnTo>
                  <a:pt x="10196" y="16474"/>
                </a:lnTo>
                <a:lnTo>
                  <a:pt x="10172" y="16498"/>
                </a:lnTo>
                <a:lnTo>
                  <a:pt x="10172" y="16522"/>
                </a:lnTo>
                <a:lnTo>
                  <a:pt x="10196" y="16547"/>
                </a:lnTo>
                <a:lnTo>
                  <a:pt x="10245" y="16547"/>
                </a:lnTo>
                <a:lnTo>
                  <a:pt x="10537" y="16425"/>
                </a:lnTo>
                <a:lnTo>
                  <a:pt x="10804" y="16303"/>
                </a:lnTo>
                <a:lnTo>
                  <a:pt x="10975" y="16230"/>
                </a:lnTo>
                <a:lnTo>
                  <a:pt x="10975" y="16449"/>
                </a:lnTo>
                <a:lnTo>
                  <a:pt x="10902" y="16474"/>
                </a:lnTo>
                <a:lnTo>
                  <a:pt x="10756" y="16547"/>
                </a:lnTo>
                <a:lnTo>
                  <a:pt x="10634" y="16620"/>
                </a:lnTo>
                <a:lnTo>
                  <a:pt x="10415" y="16814"/>
                </a:lnTo>
                <a:lnTo>
                  <a:pt x="10391" y="16863"/>
                </a:lnTo>
                <a:lnTo>
                  <a:pt x="10391" y="16887"/>
                </a:lnTo>
                <a:lnTo>
                  <a:pt x="10391" y="16960"/>
                </a:lnTo>
                <a:lnTo>
                  <a:pt x="10464" y="16985"/>
                </a:lnTo>
                <a:lnTo>
                  <a:pt x="10537" y="16985"/>
                </a:lnTo>
                <a:lnTo>
                  <a:pt x="10780" y="16887"/>
                </a:lnTo>
                <a:lnTo>
                  <a:pt x="11023" y="16790"/>
                </a:lnTo>
                <a:lnTo>
                  <a:pt x="11048" y="16887"/>
                </a:lnTo>
                <a:lnTo>
                  <a:pt x="10926" y="16960"/>
                </a:lnTo>
                <a:lnTo>
                  <a:pt x="10829" y="17058"/>
                </a:lnTo>
                <a:lnTo>
                  <a:pt x="10585" y="17252"/>
                </a:lnTo>
                <a:lnTo>
                  <a:pt x="10561" y="17277"/>
                </a:lnTo>
                <a:lnTo>
                  <a:pt x="10561" y="17301"/>
                </a:lnTo>
                <a:lnTo>
                  <a:pt x="10585" y="17325"/>
                </a:lnTo>
                <a:lnTo>
                  <a:pt x="10610" y="17325"/>
                </a:lnTo>
                <a:lnTo>
                  <a:pt x="10780" y="17301"/>
                </a:lnTo>
                <a:lnTo>
                  <a:pt x="10950" y="17252"/>
                </a:lnTo>
                <a:lnTo>
                  <a:pt x="11096" y="17179"/>
                </a:lnTo>
                <a:lnTo>
                  <a:pt x="11242" y="17082"/>
                </a:lnTo>
                <a:lnTo>
                  <a:pt x="11388" y="17155"/>
                </a:lnTo>
                <a:lnTo>
                  <a:pt x="11534" y="17179"/>
                </a:lnTo>
                <a:lnTo>
                  <a:pt x="11705" y="17204"/>
                </a:lnTo>
                <a:lnTo>
                  <a:pt x="11875" y="17204"/>
                </a:lnTo>
                <a:lnTo>
                  <a:pt x="12216" y="17179"/>
                </a:lnTo>
                <a:lnTo>
                  <a:pt x="12508" y="17155"/>
                </a:lnTo>
                <a:lnTo>
                  <a:pt x="12897" y="17179"/>
                </a:lnTo>
                <a:lnTo>
                  <a:pt x="13067" y="17179"/>
                </a:lnTo>
                <a:lnTo>
                  <a:pt x="13262" y="17228"/>
                </a:lnTo>
                <a:lnTo>
                  <a:pt x="13432" y="17277"/>
                </a:lnTo>
                <a:lnTo>
                  <a:pt x="13554" y="17374"/>
                </a:lnTo>
                <a:lnTo>
                  <a:pt x="13676" y="17496"/>
                </a:lnTo>
                <a:lnTo>
                  <a:pt x="13773" y="17617"/>
                </a:lnTo>
                <a:lnTo>
                  <a:pt x="13530" y="17593"/>
                </a:lnTo>
                <a:lnTo>
                  <a:pt x="12556" y="17593"/>
                </a:lnTo>
                <a:lnTo>
                  <a:pt x="11826" y="17642"/>
                </a:lnTo>
                <a:lnTo>
                  <a:pt x="10366" y="17715"/>
                </a:lnTo>
                <a:lnTo>
                  <a:pt x="9637" y="17739"/>
                </a:lnTo>
                <a:lnTo>
                  <a:pt x="8907" y="17763"/>
                </a:lnTo>
                <a:lnTo>
                  <a:pt x="7763" y="17788"/>
                </a:lnTo>
                <a:lnTo>
                  <a:pt x="6644" y="17788"/>
                </a:lnTo>
                <a:lnTo>
                  <a:pt x="6181" y="17739"/>
                </a:lnTo>
                <a:lnTo>
                  <a:pt x="5816" y="17715"/>
                </a:lnTo>
                <a:lnTo>
                  <a:pt x="5500" y="17690"/>
                </a:lnTo>
                <a:lnTo>
                  <a:pt x="5597" y="17544"/>
                </a:lnTo>
                <a:lnTo>
                  <a:pt x="5743" y="17447"/>
                </a:lnTo>
                <a:lnTo>
                  <a:pt x="5865" y="17350"/>
                </a:lnTo>
                <a:lnTo>
                  <a:pt x="6035" y="17277"/>
                </a:lnTo>
                <a:lnTo>
                  <a:pt x="6206" y="17228"/>
                </a:lnTo>
                <a:lnTo>
                  <a:pt x="6376" y="17179"/>
                </a:lnTo>
                <a:lnTo>
                  <a:pt x="6765" y="17155"/>
                </a:lnTo>
                <a:lnTo>
                  <a:pt x="7057" y="17179"/>
                </a:lnTo>
                <a:lnTo>
                  <a:pt x="7374" y="17204"/>
                </a:lnTo>
                <a:lnTo>
                  <a:pt x="7544" y="17179"/>
                </a:lnTo>
                <a:lnTo>
                  <a:pt x="7690" y="17179"/>
                </a:lnTo>
                <a:lnTo>
                  <a:pt x="7836" y="17131"/>
                </a:lnTo>
                <a:lnTo>
                  <a:pt x="7958" y="17058"/>
                </a:lnTo>
                <a:lnTo>
                  <a:pt x="7982" y="17009"/>
                </a:lnTo>
                <a:lnTo>
                  <a:pt x="8055" y="17033"/>
                </a:lnTo>
                <a:lnTo>
                  <a:pt x="8128" y="17033"/>
                </a:lnTo>
                <a:lnTo>
                  <a:pt x="8177" y="17009"/>
                </a:lnTo>
                <a:lnTo>
                  <a:pt x="8225" y="16960"/>
                </a:lnTo>
                <a:lnTo>
                  <a:pt x="8274" y="16887"/>
                </a:lnTo>
                <a:lnTo>
                  <a:pt x="8298" y="16766"/>
                </a:lnTo>
                <a:lnTo>
                  <a:pt x="8298" y="16668"/>
                </a:lnTo>
                <a:lnTo>
                  <a:pt x="8298" y="16620"/>
                </a:lnTo>
                <a:lnTo>
                  <a:pt x="8274" y="16595"/>
                </a:lnTo>
                <a:lnTo>
                  <a:pt x="8298" y="16303"/>
                </a:lnTo>
                <a:lnTo>
                  <a:pt x="8298" y="15768"/>
                </a:lnTo>
                <a:lnTo>
                  <a:pt x="8298" y="15233"/>
                </a:lnTo>
                <a:lnTo>
                  <a:pt x="8298" y="14965"/>
                </a:lnTo>
                <a:lnTo>
                  <a:pt x="8323" y="14649"/>
                </a:lnTo>
                <a:lnTo>
                  <a:pt x="8323" y="14333"/>
                </a:lnTo>
                <a:lnTo>
                  <a:pt x="8323" y="14187"/>
                </a:lnTo>
                <a:lnTo>
                  <a:pt x="8298" y="14065"/>
                </a:lnTo>
                <a:lnTo>
                  <a:pt x="9101" y="14041"/>
                </a:lnTo>
                <a:lnTo>
                  <a:pt x="9101" y="14041"/>
                </a:lnTo>
                <a:lnTo>
                  <a:pt x="8980" y="14138"/>
                </a:lnTo>
                <a:lnTo>
                  <a:pt x="8834" y="14260"/>
                </a:lnTo>
                <a:lnTo>
                  <a:pt x="8688" y="14406"/>
                </a:lnTo>
                <a:lnTo>
                  <a:pt x="8663" y="14454"/>
                </a:lnTo>
                <a:lnTo>
                  <a:pt x="8639" y="14503"/>
                </a:lnTo>
                <a:lnTo>
                  <a:pt x="8615" y="14600"/>
                </a:lnTo>
                <a:lnTo>
                  <a:pt x="8615" y="14649"/>
                </a:lnTo>
                <a:lnTo>
                  <a:pt x="8639" y="14673"/>
                </a:lnTo>
                <a:lnTo>
                  <a:pt x="8761" y="14673"/>
                </a:lnTo>
                <a:lnTo>
                  <a:pt x="8858" y="14649"/>
                </a:lnTo>
                <a:lnTo>
                  <a:pt x="9028" y="14527"/>
                </a:lnTo>
                <a:lnTo>
                  <a:pt x="9199" y="14406"/>
                </a:lnTo>
                <a:lnTo>
                  <a:pt x="9466" y="14235"/>
                </a:lnTo>
                <a:lnTo>
                  <a:pt x="9710" y="14016"/>
                </a:lnTo>
                <a:lnTo>
                  <a:pt x="9953" y="14016"/>
                </a:lnTo>
                <a:lnTo>
                  <a:pt x="9734" y="14211"/>
                </a:lnTo>
                <a:lnTo>
                  <a:pt x="9539" y="14406"/>
                </a:lnTo>
                <a:lnTo>
                  <a:pt x="9345" y="14625"/>
                </a:lnTo>
                <a:lnTo>
                  <a:pt x="9199" y="14868"/>
                </a:lnTo>
                <a:lnTo>
                  <a:pt x="9199" y="14892"/>
                </a:lnTo>
                <a:lnTo>
                  <a:pt x="9199" y="14917"/>
                </a:lnTo>
                <a:lnTo>
                  <a:pt x="9223" y="14941"/>
                </a:lnTo>
                <a:lnTo>
                  <a:pt x="9272" y="14941"/>
                </a:lnTo>
                <a:lnTo>
                  <a:pt x="9393" y="14892"/>
                </a:lnTo>
                <a:lnTo>
                  <a:pt x="9515" y="14844"/>
                </a:lnTo>
                <a:lnTo>
                  <a:pt x="9758" y="14698"/>
                </a:lnTo>
                <a:lnTo>
                  <a:pt x="10196" y="14357"/>
                </a:lnTo>
                <a:lnTo>
                  <a:pt x="10464" y="14235"/>
                </a:lnTo>
                <a:lnTo>
                  <a:pt x="10658" y="14138"/>
                </a:lnTo>
                <a:lnTo>
                  <a:pt x="10804" y="14016"/>
                </a:lnTo>
                <a:close/>
                <a:moveTo>
                  <a:pt x="6936" y="1"/>
                </a:moveTo>
                <a:lnTo>
                  <a:pt x="5914" y="74"/>
                </a:lnTo>
                <a:lnTo>
                  <a:pt x="4892" y="147"/>
                </a:lnTo>
                <a:lnTo>
                  <a:pt x="3870" y="268"/>
                </a:lnTo>
                <a:lnTo>
                  <a:pt x="2945" y="366"/>
                </a:lnTo>
                <a:lnTo>
                  <a:pt x="2483" y="390"/>
                </a:lnTo>
                <a:lnTo>
                  <a:pt x="1680" y="390"/>
                </a:lnTo>
                <a:lnTo>
                  <a:pt x="1339" y="317"/>
                </a:lnTo>
                <a:lnTo>
                  <a:pt x="658" y="195"/>
                </a:lnTo>
                <a:lnTo>
                  <a:pt x="634" y="147"/>
                </a:lnTo>
                <a:lnTo>
                  <a:pt x="585" y="122"/>
                </a:lnTo>
                <a:lnTo>
                  <a:pt x="512" y="98"/>
                </a:lnTo>
                <a:lnTo>
                  <a:pt x="463" y="98"/>
                </a:lnTo>
                <a:lnTo>
                  <a:pt x="390" y="122"/>
                </a:lnTo>
                <a:lnTo>
                  <a:pt x="342" y="147"/>
                </a:lnTo>
                <a:lnTo>
                  <a:pt x="317" y="220"/>
                </a:lnTo>
                <a:lnTo>
                  <a:pt x="293" y="293"/>
                </a:lnTo>
                <a:lnTo>
                  <a:pt x="244" y="1169"/>
                </a:lnTo>
                <a:lnTo>
                  <a:pt x="220" y="2069"/>
                </a:lnTo>
                <a:lnTo>
                  <a:pt x="196" y="3821"/>
                </a:lnTo>
                <a:lnTo>
                  <a:pt x="171" y="4794"/>
                </a:lnTo>
                <a:lnTo>
                  <a:pt x="123" y="5768"/>
                </a:lnTo>
                <a:lnTo>
                  <a:pt x="25" y="7690"/>
                </a:lnTo>
                <a:lnTo>
                  <a:pt x="1" y="8614"/>
                </a:lnTo>
                <a:lnTo>
                  <a:pt x="1" y="9539"/>
                </a:lnTo>
                <a:lnTo>
                  <a:pt x="25" y="11364"/>
                </a:lnTo>
                <a:lnTo>
                  <a:pt x="1" y="11997"/>
                </a:lnTo>
                <a:lnTo>
                  <a:pt x="1" y="12362"/>
                </a:lnTo>
                <a:lnTo>
                  <a:pt x="25" y="12702"/>
                </a:lnTo>
                <a:lnTo>
                  <a:pt x="50" y="13067"/>
                </a:lnTo>
                <a:lnTo>
                  <a:pt x="123" y="13408"/>
                </a:lnTo>
                <a:lnTo>
                  <a:pt x="244" y="13700"/>
                </a:lnTo>
                <a:lnTo>
                  <a:pt x="317" y="13846"/>
                </a:lnTo>
                <a:lnTo>
                  <a:pt x="390" y="13968"/>
                </a:lnTo>
                <a:lnTo>
                  <a:pt x="463" y="14065"/>
                </a:lnTo>
                <a:lnTo>
                  <a:pt x="561" y="14089"/>
                </a:lnTo>
                <a:lnTo>
                  <a:pt x="634" y="14089"/>
                </a:lnTo>
                <a:lnTo>
                  <a:pt x="731" y="14065"/>
                </a:lnTo>
                <a:lnTo>
                  <a:pt x="901" y="14138"/>
                </a:lnTo>
                <a:lnTo>
                  <a:pt x="1072" y="14162"/>
                </a:lnTo>
                <a:lnTo>
                  <a:pt x="1412" y="14211"/>
                </a:lnTo>
                <a:lnTo>
                  <a:pt x="2093" y="14260"/>
                </a:lnTo>
                <a:lnTo>
                  <a:pt x="2726" y="14308"/>
                </a:lnTo>
                <a:lnTo>
                  <a:pt x="3334" y="14308"/>
                </a:lnTo>
                <a:lnTo>
                  <a:pt x="3943" y="14284"/>
                </a:lnTo>
                <a:lnTo>
                  <a:pt x="4551" y="14260"/>
                </a:lnTo>
                <a:lnTo>
                  <a:pt x="7958" y="14089"/>
                </a:lnTo>
                <a:lnTo>
                  <a:pt x="7958" y="14089"/>
                </a:lnTo>
                <a:lnTo>
                  <a:pt x="7909" y="14211"/>
                </a:lnTo>
                <a:lnTo>
                  <a:pt x="7885" y="14357"/>
                </a:lnTo>
                <a:lnTo>
                  <a:pt x="7860" y="14673"/>
                </a:lnTo>
                <a:lnTo>
                  <a:pt x="7860" y="15233"/>
                </a:lnTo>
                <a:lnTo>
                  <a:pt x="7860" y="15768"/>
                </a:lnTo>
                <a:lnTo>
                  <a:pt x="7836" y="16303"/>
                </a:lnTo>
                <a:lnTo>
                  <a:pt x="7812" y="16547"/>
                </a:lnTo>
                <a:lnTo>
                  <a:pt x="7812" y="16668"/>
                </a:lnTo>
                <a:lnTo>
                  <a:pt x="7812" y="16790"/>
                </a:lnTo>
                <a:lnTo>
                  <a:pt x="7666" y="16741"/>
                </a:lnTo>
                <a:lnTo>
                  <a:pt x="7471" y="16693"/>
                </a:lnTo>
                <a:lnTo>
                  <a:pt x="7276" y="16693"/>
                </a:lnTo>
                <a:lnTo>
                  <a:pt x="7057" y="16668"/>
                </a:lnTo>
                <a:lnTo>
                  <a:pt x="6644" y="16693"/>
                </a:lnTo>
                <a:lnTo>
                  <a:pt x="6303" y="16741"/>
                </a:lnTo>
                <a:lnTo>
                  <a:pt x="6060" y="16790"/>
                </a:lnTo>
                <a:lnTo>
                  <a:pt x="5841" y="16863"/>
                </a:lnTo>
                <a:lnTo>
                  <a:pt x="5646" y="16936"/>
                </a:lnTo>
                <a:lnTo>
                  <a:pt x="5451" y="17058"/>
                </a:lnTo>
                <a:lnTo>
                  <a:pt x="5281" y="17204"/>
                </a:lnTo>
                <a:lnTo>
                  <a:pt x="5135" y="17374"/>
                </a:lnTo>
                <a:lnTo>
                  <a:pt x="5038" y="17569"/>
                </a:lnTo>
                <a:lnTo>
                  <a:pt x="4940" y="17812"/>
                </a:lnTo>
                <a:lnTo>
                  <a:pt x="4940" y="17885"/>
                </a:lnTo>
                <a:lnTo>
                  <a:pt x="4940" y="17958"/>
                </a:lnTo>
                <a:lnTo>
                  <a:pt x="4989" y="18031"/>
                </a:lnTo>
                <a:lnTo>
                  <a:pt x="5038" y="18055"/>
                </a:lnTo>
                <a:lnTo>
                  <a:pt x="5111" y="18080"/>
                </a:lnTo>
                <a:lnTo>
                  <a:pt x="5184" y="18080"/>
                </a:lnTo>
                <a:lnTo>
                  <a:pt x="5257" y="18055"/>
                </a:lnTo>
                <a:lnTo>
                  <a:pt x="5330" y="18007"/>
                </a:lnTo>
                <a:lnTo>
                  <a:pt x="5451" y="18080"/>
                </a:lnTo>
                <a:lnTo>
                  <a:pt x="5597" y="18128"/>
                </a:lnTo>
                <a:lnTo>
                  <a:pt x="5743" y="18177"/>
                </a:lnTo>
                <a:lnTo>
                  <a:pt x="5914" y="18201"/>
                </a:lnTo>
                <a:lnTo>
                  <a:pt x="6254" y="18226"/>
                </a:lnTo>
                <a:lnTo>
                  <a:pt x="6498" y="18226"/>
                </a:lnTo>
                <a:lnTo>
                  <a:pt x="7082" y="18250"/>
                </a:lnTo>
                <a:lnTo>
                  <a:pt x="7641" y="18250"/>
                </a:lnTo>
                <a:lnTo>
                  <a:pt x="8785" y="18226"/>
                </a:lnTo>
                <a:lnTo>
                  <a:pt x="10147" y="18201"/>
                </a:lnTo>
                <a:lnTo>
                  <a:pt x="11486" y="18128"/>
                </a:lnTo>
                <a:lnTo>
                  <a:pt x="12994" y="18080"/>
                </a:lnTo>
                <a:lnTo>
                  <a:pt x="13238" y="18080"/>
                </a:lnTo>
                <a:lnTo>
                  <a:pt x="13505" y="18104"/>
                </a:lnTo>
                <a:lnTo>
                  <a:pt x="13773" y="18080"/>
                </a:lnTo>
                <a:lnTo>
                  <a:pt x="13919" y="18080"/>
                </a:lnTo>
                <a:lnTo>
                  <a:pt x="14016" y="18031"/>
                </a:lnTo>
                <a:lnTo>
                  <a:pt x="14089" y="18080"/>
                </a:lnTo>
                <a:lnTo>
                  <a:pt x="14235" y="18080"/>
                </a:lnTo>
                <a:lnTo>
                  <a:pt x="14284" y="18055"/>
                </a:lnTo>
                <a:lnTo>
                  <a:pt x="14333" y="18007"/>
                </a:lnTo>
                <a:lnTo>
                  <a:pt x="14381" y="17958"/>
                </a:lnTo>
                <a:lnTo>
                  <a:pt x="14406" y="17885"/>
                </a:lnTo>
                <a:lnTo>
                  <a:pt x="14381" y="17812"/>
                </a:lnTo>
                <a:lnTo>
                  <a:pt x="14308" y="17569"/>
                </a:lnTo>
                <a:lnTo>
                  <a:pt x="14211" y="17374"/>
                </a:lnTo>
                <a:lnTo>
                  <a:pt x="14065" y="17179"/>
                </a:lnTo>
                <a:lnTo>
                  <a:pt x="13895" y="17033"/>
                </a:lnTo>
                <a:lnTo>
                  <a:pt x="13700" y="16912"/>
                </a:lnTo>
                <a:lnTo>
                  <a:pt x="13505" y="16814"/>
                </a:lnTo>
                <a:lnTo>
                  <a:pt x="13262" y="16741"/>
                </a:lnTo>
                <a:lnTo>
                  <a:pt x="13043" y="16693"/>
                </a:lnTo>
                <a:lnTo>
                  <a:pt x="12581" y="16693"/>
                </a:lnTo>
                <a:lnTo>
                  <a:pt x="12118" y="16766"/>
                </a:lnTo>
                <a:lnTo>
                  <a:pt x="11802" y="16790"/>
                </a:lnTo>
                <a:lnTo>
                  <a:pt x="11486" y="16814"/>
                </a:lnTo>
                <a:lnTo>
                  <a:pt x="11461" y="16620"/>
                </a:lnTo>
                <a:lnTo>
                  <a:pt x="11510" y="16571"/>
                </a:lnTo>
                <a:lnTo>
                  <a:pt x="11534" y="16498"/>
                </a:lnTo>
                <a:lnTo>
                  <a:pt x="11534" y="16449"/>
                </a:lnTo>
                <a:lnTo>
                  <a:pt x="11486" y="16425"/>
                </a:lnTo>
                <a:lnTo>
                  <a:pt x="11437" y="16401"/>
                </a:lnTo>
                <a:lnTo>
                  <a:pt x="11437" y="15939"/>
                </a:lnTo>
                <a:lnTo>
                  <a:pt x="11461" y="15501"/>
                </a:lnTo>
                <a:lnTo>
                  <a:pt x="11534" y="14746"/>
                </a:lnTo>
                <a:lnTo>
                  <a:pt x="11534" y="14381"/>
                </a:lnTo>
                <a:lnTo>
                  <a:pt x="11510" y="14187"/>
                </a:lnTo>
                <a:lnTo>
                  <a:pt x="11461" y="14016"/>
                </a:lnTo>
                <a:lnTo>
                  <a:pt x="14576" y="14016"/>
                </a:lnTo>
                <a:lnTo>
                  <a:pt x="15136" y="14041"/>
                </a:lnTo>
                <a:lnTo>
                  <a:pt x="15720" y="14089"/>
                </a:lnTo>
                <a:lnTo>
                  <a:pt x="16839" y="14211"/>
                </a:lnTo>
                <a:lnTo>
                  <a:pt x="17423" y="14260"/>
                </a:lnTo>
                <a:lnTo>
                  <a:pt x="17982" y="14260"/>
                </a:lnTo>
                <a:lnTo>
                  <a:pt x="18542" y="14235"/>
                </a:lnTo>
                <a:lnTo>
                  <a:pt x="18834" y="14211"/>
                </a:lnTo>
                <a:lnTo>
                  <a:pt x="19102" y="14138"/>
                </a:lnTo>
                <a:lnTo>
                  <a:pt x="19199" y="14114"/>
                </a:lnTo>
                <a:lnTo>
                  <a:pt x="19272" y="14041"/>
                </a:lnTo>
                <a:lnTo>
                  <a:pt x="19296" y="13968"/>
                </a:lnTo>
                <a:lnTo>
                  <a:pt x="19272" y="13870"/>
                </a:lnTo>
                <a:lnTo>
                  <a:pt x="19272" y="13773"/>
                </a:lnTo>
                <a:lnTo>
                  <a:pt x="19150" y="13043"/>
                </a:lnTo>
                <a:lnTo>
                  <a:pt x="19248" y="12921"/>
                </a:lnTo>
                <a:lnTo>
                  <a:pt x="19248" y="12873"/>
                </a:lnTo>
                <a:lnTo>
                  <a:pt x="19248" y="12824"/>
                </a:lnTo>
                <a:lnTo>
                  <a:pt x="19223" y="12800"/>
                </a:lnTo>
                <a:lnTo>
                  <a:pt x="19102" y="12800"/>
                </a:lnTo>
                <a:lnTo>
                  <a:pt x="19053" y="12337"/>
                </a:lnTo>
                <a:lnTo>
                  <a:pt x="19029" y="11875"/>
                </a:lnTo>
                <a:lnTo>
                  <a:pt x="18980" y="10926"/>
                </a:lnTo>
                <a:lnTo>
                  <a:pt x="18980" y="10001"/>
                </a:lnTo>
                <a:lnTo>
                  <a:pt x="19004" y="9052"/>
                </a:lnTo>
                <a:lnTo>
                  <a:pt x="19004" y="8955"/>
                </a:lnTo>
                <a:lnTo>
                  <a:pt x="19077" y="7203"/>
                </a:lnTo>
                <a:lnTo>
                  <a:pt x="19150" y="5549"/>
                </a:lnTo>
                <a:lnTo>
                  <a:pt x="19175" y="3894"/>
                </a:lnTo>
                <a:lnTo>
                  <a:pt x="19223" y="2385"/>
                </a:lnTo>
                <a:lnTo>
                  <a:pt x="19248" y="1607"/>
                </a:lnTo>
                <a:lnTo>
                  <a:pt x="19223" y="1242"/>
                </a:lnTo>
                <a:lnTo>
                  <a:pt x="19199" y="852"/>
                </a:lnTo>
                <a:lnTo>
                  <a:pt x="19248" y="804"/>
                </a:lnTo>
                <a:lnTo>
                  <a:pt x="19272" y="755"/>
                </a:lnTo>
                <a:lnTo>
                  <a:pt x="19296" y="682"/>
                </a:lnTo>
                <a:lnTo>
                  <a:pt x="19296" y="609"/>
                </a:lnTo>
                <a:lnTo>
                  <a:pt x="19272" y="560"/>
                </a:lnTo>
                <a:lnTo>
                  <a:pt x="19223" y="512"/>
                </a:lnTo>
                <a:lnTo>
                  <a:pt x="19175" y="463"/>
                </a:lnTo>
                <a:lnTo>
                  <a:pt x="19102" y="439"/>
                </a:lnTo>
                <a:lnTo>
                  <a:pt x="18493" y="317"/>
                </a:lnTo>
                <a:lnTo>
                  <a:pt x="17885" y="268"/>
                </a:lnTo>
                <a:lnTo>
                  <a:pt x="17277" y="244"/>
                </a:lnTo>
                <a:lnTo>
                  <a:pt x="16644" y="244"/>
                </a:lnTo>
                <a:lnTo>
                  <a:pt x="15403" y="293"/>
                </a:lnTo>
                <a:lnTo>
                  <a:pt x="14187" y="293"/>
                </a:lnTo>
                <a:lnTo>
                  <a:pt x="12629" y="220"/>
                </a:lnTo>
                <a:lnTo>
                  <a:pt x="11072" y="122"/>
                </a:lnTo>
                <a:lnTo>
                  <a:pt x="9515" y="49"/>
                </a:lnTo>
                <a:lnTo>
                  <a:pt x="795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9" name="Google Shape;2479;p49"/>
          <p:cNvSpPr/>
          <p:nvPr/>
        </p:nvSpPr>
        <p:spPr>
          <a:xfrm>
            <a:off x="3572221" y="2545068"/>
            <a:ext cx="292273" cy="294771"/>
          </a:xfrm>
          <a:custGeom>
            <a:avLst/>
            <a:gdLst/>
            <a:ahLst/>
            <a:cxnLst/>
            <a:rect l="l" t="t" r="r" b="b"/>
            <a:pathLst>
              <a:path w="17082" h="17228" extrusionOk="0">
                <a:moveTo>
                  <a:pt x="6497" y="2993"/>
                </a:moveTo>
                <a:lnTo>
                  <a:pt x="6400" y="3042"/>
                </a:lnTo>
                <a:lnTo>
                  <a:pt x="6302" y="3090"/>
                </a:lnTo>
                <a:lnTo>
                  <a:pt x="6229" y="3212"/>
                </a:lnTo>
                <a:lnTo>
                  <a:pt x="6229" y="3285"/>
                </a:lnTo>
                <a:lnTo>
                  <a:pt x="6254" y="3334"/>
                </a:lnTo>
                <a:lnTo>
                  <a:pt x="6278" y="3407"/>
                </a:lnTo>
                <a:lnTo>
                  <a:pt x="6351" y="3455"/>
                </a:lnTo>
                <a:lnTo>
                  <a:pt x="6400" y="3480"/>
                </a:lnTo>
                <a:lnTo>
                  <a:pt x="6643" y="3480"/>
                </a:lnTo>
                <a:lnTo>
                  <a:pt x="6692" y="3504"/>
                </a:lnTo>
                <a:lnTo>
                  <a:pt x="6911" y="3504"/>
                </a:lnTo>
                <a:lnTo>
                  <a:pt x="6959" y="3480"/>
                </a:lnTo>
                <a:lnTo>
                  <a:pt x="7008" y="3455"/>
                </a:lnTo>
                <a:lnTo>
                  <a:pt x="7057" y="3407"/>
                </a:lnTo>
                <a:lnTo>
                  <a:pt x="7057" y="3334"/>
                </a:lnTo>
                <a:lnTo>
                  <a:pt x="7057" y="3212"/>
                </a:lnTo>
                <a:lnTo>
                  <a:pt x="7032" y="3163"/>
                </a:lnTo>
                <a:lnTo>
                  <a:pt x="7008" y="3115"/>
                </a:lnTo>
                <a:lnTo>
                  <a:pt x="6935" y="3042"/>
                </a:lnTo>
                <a:lnTo>
                  <a:pt x="6838" y="3017"/>
                </a:lnTo>
                <a:lnTo>
                  <a:pt x="6716" y="2993"/>
                </a:lnTo>
                <a:close/>
                <a:moveTo>
                  <a:pt x="5743" y="3236"/>
                </a:moveTo>
                <a:lnTo>
                  <a:pt x="5670" y="3261"/>
                </a:lnTo>
                <a:lnTo>
                  <a:pt x="5402" y="3358"/>
                </a:lnTo>
                <a:lnTo>
                  <a:pt x="5134" y="3480"/>
                </a:lnTo>
                <a:lnTo>
                  <a:pt x="4891" y="3601"/>
                </a:lnTo>
                <a:lnTo>
                  <a:pt x="4672" y="3747"/>
                </a:lnTo>
                <a:lnTo>
                  <a:pt x="4453" y="3918"/>
                </a:lnTo>
                <a:lnTo>
                  <a:pt x="4234" y="4088"/>
                </a:lnTo>
                <a:lnTo>
                  <a:pt x="4039" y="4283"/>
                </a:lnTo>
                <a:lnTo>
                  <a:pt x="3869" y="4477"/>
                </a:lnTo>
                <a:lnTo>
                  <a:pt x="3699" y="4696"/>
                </a:lnTo>
                <a:lnTo>
                  <a:pt x="3553" y="4940"/>
                </a:lnTo>
                <a:lnTo>
                  <a:pt x="3431" y="5159"/>
                </a:lnTo>
                <a:lnTo>
                  <a:pt x="3309" y="5402"/>
                </a:lnTo>
                <a:lnTo>
                  <a:pt x="3236" y="5670"/>
                </a:lnTo>
                <a:lnTo>
                  <a:pt x="3163" y="5937"/>
                </a:lnTo>
                <a:lnTo>
                  <a:pt x="3115" y="6229"/>
                </a:lnTo>
                <a:lnTo>
                  <a:pt x="3090" y="6497"/>
                </a:lnTo>
                <a:lnTo>
                  <a:pt x="3090" y="6546"/>
                </a:lnTo>
                <a:lnTo>
                  <a:pt x="3115" y="6594"/>
                </a:lnTo>
                <a:lnTo>
                  <a:pt x="3188" y="6667"/>
                </a:lnTo>
                <a:lnTo>
                  <a:pt x="3261" y="6716"/>
                </a:lnTo>
                <a:lnTo>
                  <a:pt x="3285" y="6716"/>
                </a:lnTo>
                <a:lnTo>
                  <a:pt x="3309" y="6692"/>
                </a:lnTo>
                <a:lnTo>
                  <a:pt x="3382" y="6667"/>
                </a:lnTo>
                <a:lnTo>
                  <a:pt x="3431" y="6594"/>
                </a:lnTo>
                <a:lnTo>
                  <a:pt x="3480" y="6546"/>
                </a:lnTo>
                <a:lnTo>
                  <a:pt x="3504" y="6473"/>
                </a:lnTo>
                <a:lnTo>
                  <a:pt x="3528" y="6156"/>
                </a:lnTo>
                <a:lnTo>
                  <a:pt x="3601" y="5864"/>
                </a:lnTo>
                <a:lnTo>
                  <a:pt x="3699" y="5597"/>
                </a:lnTo>
                <a:lnTo>
                  <a:pt x="3820" y="5353"/>
                </a:lnTo>
                <a:lnTo>
                  <a:pt x="3966" y="5086"/>
                </a:lnTo>
                <a:lnTo>
                  <a:pt x="4137" y="4867"/>
                </a:lnTo>
                <a:lnTo>
                  <a:pt x="4307" y="4623"/>
                </a:lnTo>
                <a:lnTo>
                  <a:pt x="4526" y="4429"/>
                </a:lnTo>
                <a:lnTo>
                  <a:pt x="4745" y="4234"/>
                </a:lnTo>
                <a:lnTo>
                  <a:pt x="4988" y="4088"/>
                </a:lnTo>
                <a:lnTo>
                  <a:pt x="5256" y="3942"/>
                </a:lnTo>
                <a:lnTo>
                  <a:pt x="5499" y="3796"/>
                </a:lnTo>
                <a:lnTo>
                  <a:pt x="5767" y="3699"/>
                </a:lnTo>
                <a:lnTo>
                  <a:pt x="5864" y="3650"/>
                </a:lnTo>
                <a:lnTo>
                  <a:pt x="5913" y="3577"/>
                </a:lnTo>
                <a:lnTo>
                  <a:pt x="5937" y="3504"/>
                </a:lnTo>
                <a:lnTo>
                  <a:pt x="5937" y="3407"/>
                </a:lnTo>
                <a:lnTo>
                  <a:pt x="5889" y="3334"/>
                </a:lnTo>
                <a:lnTo>
                  <a:pt x="5840" y="3285"/>
                </a:lnTo>
                <a:lnTo>
                  <a:pt x="5743" y="3236"/>
                </a:lnTo>
                <a:close/>
                <a:moveTo>
                  <a:pt x="7324" y="1971"/>
                </a:moveTo>
                <a:lnTo>
                  <a:pt x="7787" y="2020"/>
                </a:lnTo>
                <a:lnTo>
                  <a:pt x="8249" y="2141"/>
                </a:lnTo>
                <a:lnTo>
                  <a:pt x="8687" y="2312"/>
                </a:lnTo>
                <a:lnTo>
                  <a:pt x="9101" y="2506"/>
                </a:lnTo>
                <a:lnTo>
                  <a:pt x="9490" y="2774"/>
                </a:lnTo>
                <a:lnTo>
                  <a:pt x="9879" y="3066"/>
                </a:lnTo>
                <a:lnTo>
                  <a:pt x="10220" y="3431"/>
                </a:lnTo>
                <a:lnTo>
                  <a:pt x="10512" y="3820"/>
                </a:lnTo>
                <a:lnTo>
                  <a:pt x="10707" y="4088"/>
                </a:lnTo>
                <a:lnTo>
                  <a:pt x="10877" y="4380"/>
                </a:lnTo>
                <a:lnTo>
                  <a:pt x="11023" y="4696"/>
                </a:lnTo>
                <a:lnTo>
                  <a:pt x="11120" y="5013"/>
                </a:lnTo>
                <a:lnTo>
                  <a:pt x="11217" y="5329"/>
                </a:lnTo>
                <a:lnTo>
                  <a:pt x="11266" y="5645"/>
                </a:lnTo>
                <a:lnTo>
                  <a:pt x="11315" y="5986"/>
                </a:lnTo>
                <a:lnTo>
                  <a:pt x="11315" y="6302"/>
                </a:lnTo>
                <a:lnTo>
                  <a:pt x="11315" y="6643"/>
                </a:lnTo>
                <a:lnTo>
                  <a:pt x="11266" y="6959"/>
                </a:lnTo>
                <a:lnTo>
                  <a:pt x="11217" y="7300"/>
                </a:lnTo>
                <a:lnTo>
                  <a:pt x="11144" y="7616"/>
                </a:lnTo>
                <a:lnTo>
                  <a:pt x="11047" y="7932"/>
                </a:lnTo>
                <a:lnTo>
                  <a:pt x="10925" y="8249"/>
                </a:lnTo>
                <a:lnTo>
                  <a:pt x="10780" y="8565"/>
                </a:lnTo>
                <a:lnTo>
                  <a:pt x="10634" y="8857"/>
                </a:lnTo>
                <a:lnTo>
                  <a:pt x="10439" y="9173"/>
                </a:lnTo>
                <a:lnTo>
                  <a:pt x="10220" y="9490"/>
                </a:lnTo>
                <a:lnTo>
                  <a:pt x="9977" y="9757"/>
                </a:lnTo>
                <a:lnTo>
                  <a:pt x="9733" y="10025"/>
                </a:lnTo>
                <a:lnTo>
                  <a:pt x="9441" y="10268"/>
                </a:lnTo>
                <a:lnTo>
                  <a:pt x="9149" y="10487"/>
                </a:lnTo>
                <a:lnTo>
                  <a:pt x="8857" y="10682"/>
                </a:lnTo>
                <a:lnTo>
                  <a:pt x="8541" y="10852"/>
                </a:lnTo>
                <a:lnTo>
                  <a:pt x="8200" y="10998"/>
                </a:lnTo>
                <a:lnTo>
                  <a:pt x="7860" y="11120"/>
                </a:lnTo>
                <a:lnTo>
                  <a:pt x="7519" y="11193"/>
                </a:lnTo>
                <a:lnTo>
                  <a:pt x="7154" y="11242"/>
                </a:lnTo>
                <a:lnTo>
                  <a:pt x="6789" y="11266"/>
                </a:lnTo>
                <a:lnTo>
                  <a:pt x="6424" y="11242"/>
                </a:lnTo>
                <a:lnTo>
                  <a:pt x="6059" y="11193"/>
                </a:lnTo>
                <a:lnTo>
                  <a:pt x="5670" y="11096"/>
                </a:lnTo>
                <a:lnTo>
                  <a:pt x="5353" y="10998"/>
                </a:lnTo>
                <a:lnTo>
                  <a:pt x="5037" y="10877"/>
                </a:lnTo>
                <a:lnTo>
                  <a:pt x="4721" y="10731"/>
                </a:lnTo>
                <a:lnTo>
                  <a:pt x="4404" y="10560"/>
                </a:lnTo>
                <a:lnTo>
                  <a:pt x="4112" y="10390"/>
                </a:lnTo>
                <a:lnTo>
                  <a:pt x="3820" y="10171"/>
                </a:lnTo>
                <a:lnTo>
                  <a:pt x="3553" y="9952"/>
                </a:lnTo>
                <a:lnTo>
                  <a:pt x="3285" y="9733"/>
                </a:lnTo>
                <a:lnTo>
                  <a:pt x="3042" y="9490"/>
                </a:lnTo>
                <a:lnTo>
                  <a:pt x="2823" y="9222"/>
                </a:lnTo>
                <a:lnTo>
                  <a:pt x="2628" y="8930"/>
                </a:lnTo>
                <a:lnTo>
                  <a:pt x="2434" y="8638"/>
                </a:lnTo>
                <a:lnTo>
                  <a:pt x="2288" y="8346"/>
                </a:lnTo>
                <a:lnTo>
                  <a:pt x="2142" y="8030"/>
                </a:lnTo>
                <a:lnTo>
                  <a:pt x="2044" y="7689"/>
                </a:lnTo>
                <a:lnTo>
                  <a:pt x="1971" y="7349"/>
                </a:lnTo>
                <a:lnTo>
                  <a:pt x="1947" y="7057"/>
                </a:lnTo>
                <a:lnTo>
                  <a:pt x="1923" y="6765"/>
                </a:lnTo>
                <a:lnTo>
                  <a:pt x="1923" y="6497"/>
                </a:lnTo>
                <a:lnTo>
                  <a:pt x="1947" y="6205"/>
                </a:lnTo>
                <a:lnTo>
                  <a:pt x="1996" y="5937"/>
                </a:lnTo>
                <a:lnTo>
                  <a:pt x="2044" y="5670"/>
                </a:lnTo>
                <a:lnTo>
                  <a:pt x="2142" y="5402"/>
                </a:lnTo>
                <a:lnTo>
                  <a:pt x="2239" y="5159"/>
                </a:lnTo>
                <a:lnTo>
                  <a:pt x="2336" y="4915"/>
                </a:lnTo>
                <a:lnTo>
                  <a:pt x="2482" y="4672"/>
                </a:lnTo>
                <a:lnTo>
                  <a:pt x="2628" y="4429"/>
                </a:lnTo>
                <a:lnTo>
                  <a:pt x="2774" y="4210"/>
                </a:lnTo>
                <a:lnTo>
                  <a:pt x="2944" y="3991"/>
                </a:lnTo>
                <a:lnTo>
                  <a:pt x="3139" y="3772"/>
                </a:lnTo>
                <a:lnTo>
                  <a:pt x="3528" y="3382"/>
                </a:lnTo>
                <a:lnTo>
                  <a:pt x="3966" y="3017"/>
                </a:lnTo>
                <a:lnTo>
                  <a:pt x="4404" y="2701"/>
                </a:lnTo>
                <a:lnTo>
                  <a:pt x="4891" y="2409"/>
                </a:lnTo>
                <a:lnTo>
                  <a:pt x="5134" y="2287"/>
                </a:lnTo>
                <a:lnTo>
                  <a:pt x="5378" y="2166"/>
                </a:lnTo>
                <a:lnTo>
                  <a:pt x="5645" y="2117"/>
                </a:lnTo>
                <a:lnTo>
                  <a:pt x="6035" y="2068"/>
                </a:lnTo>
                <a:lnTo>
                  <a:pt x="6716" y="1995"/>
                </a:lnTo>
                <a:lnTo>
                  <a:pt x="7300" y="1995"/>
                </a:lnTo>
                <a:lnTo>
                  <a:pt x="7324" y="1971"/>
                </a:lnTo>
                <a:close/>
                <a:moveTo>
                  <a:pt x="6935" y="1533"/>
                </a:moveTo>
                <a:lnTo>
                  <a:pt x="6497" y="1582"/>
                </a:lnTo>
                <a:lnTo>
                  <a:pt x="6083" y="1679"/>
                </a:lnTo>
                <a:lnTo>
                  <a:pt x="5864" y="1703"/>
                </a:lnTo>
                <a:lnTo>
                  <a:pt x="5621" y="1752"/>
                </a:lnTo>
                <a:lnTo>
                  <a:pt x="5353" y="1825"/>
                </a:lnTo>
                <a:lnTo>
                  <a:pt x="5110" y="1922"/>
                </a:lnTo>
                <a:lnTo>
                  <a:pt x="4842" y="2044"/>
                </a:lnTo>
                <a:lnTo>
                  <a:pt x="4599" y="2166"/>
                </a:lnTo>
                <a:lnTo>
                  <a:pt x="4112" y="2458"/>
                </a:lnTo>
                <a:lnTo>
                  <a:pt x="3650" y="2774"/>
                </a:lnTo>
                <a:lnTo>
                  <a:pt x="3212" y="3115"/>
                </a:lnTo>
                <a:lnTo>
                  <a:pt x="2823" y="3504"/>
                </a:lnTo>
                <a:lnTo>
                  <a:pt x="2458" y="3918"/>
                </a:lnTo>
                <a:lnTo>
                  <a:pt x="2312" y="4161"/>
                </a:lnTo>
                <a:lnTo>
                  <a:pt x="2166" y="4380"/>
                </a:lnTo>
                <a:lnTo>
                  <a:pt x="2020" y="4623"/>
                </a:lnTo>
                <a:lnTo>
                  <a:pt x="1923" y="4867"/>
                </a:lnTo>
                <a:lnTo>
                  <a:pt x="1801" y="5110"/>
                </a:lnTo>
                <a:lnTo>
                  <a:pt x="1728" y="5378"/>
                </a:lnTo>
                <a:lnTo>
                  <a:pt x="1631" y="5645"/>
                </a:lnTo>
                <a:lnTo>
                  <a:pt x="1582" y="5913"/>
                </a:lnTo>
                <a:lnTo>
                  <a:pt x="1533" y="6181"/>
                </a:lnTo>
                <a:lnTo>
                  <a:pt x="1509" y="6473"/>
                </a:lnTo>
                <a:lnTo>
                  <a:pt x="1509" y="6765"/>
                </a:lnTo>
                <a:lnTo>
                  <a:pt x="1509" y="7057"/>
                </a:lnTo>
                <a:lnTo>
                  <a:pt x="1558" y="7349"/>
                </a:lnTo>
                <a:lnTo>
                  <a:pt x="1606" y="7640"/>
                </a:lnTo>
                <a:lnTo>
                  <a:pt x="1679" y="7932"/>
                </a:lnTo>
                <a:lnTo>
                  <a:pt x="1752" y="8224"/>
                </a:lnTo>
                <a:lnTo>
                  <a:pt x="1874" y="8492"/>
                </a:lnTo>
                <a:lnTo>
                  <a:pt x="1996" y="8760"/>
                </a:lnTo>
                <a:lnTo>
                  <a:pt x="2142" y="9027"/>
                </a:lnTo>
                <a:lnTo>
                  <a:pt x="2312" y="9295"/>
                </a:lnTo>
                <a:lnTo>
                  <a:pt x="2507" y="9538"/>
                </a:lnTo>
                <a:lnTo>
                  <a:pt x="2726" y="9782"/>
                </a:lnTo>
                <a:lnTo>
                  <a:pt x="2944" y="10001"/>
                </a:lnTo>
                <a:lnTo>
                  <a:pt x="3188" y="10195"/>
                </a:lnTo>
                <a:lnTo>
                  <a:pt x="3699" y="10585"/>
                </a:lnTo>
                <a:lnTo>
                  <a:pt x="3991" y="10779"/>
                </a:lnTo>
                <a:lnTo>
                  <a:pt x="4283" y="10950"/>
                </a:lnTo>
                <a:lnTo>
                  <a:pt x="4599" y="11120"/>
                </a:lnTo>
                <a:lnTo>
                  <a:pt x="4915" y="11266"/>
                </a:lnTo>
                <a:lnTo>
                  <a:pt x="5232" y="11412"/>
                </a:lnTo>
                <a:lnTo>
                  <a:pt x="5572" y="11509"/>
                </a:lnTo>
                <a:lnTo>
                  <a:pt x="5889" y="11607"/>
                </a:lnTo>
                <a:lnTo>
                  <a:pt x="6254" y="11680"/>
                </a:lnTo>
                <a:lnTo>
                  <a:pt x="6594" y="11704"/>
                </a:lnTo>
                <a:lnTo>
                  <a:pt x="6959" y="11728"/>
                </a:lnTo>
                <a:lnTo>
                  <a:pt x="7300" y="11680"/>
                </a:lnTo>
                <a:lnTo>
                  <a:pt x="7641" y="11631"/>
                </a:lnTo>
                <a:lnTo>
                  <a:pt x="7981" y="11534"/>
                </a:lnTo>
                <a:lnTo>
                  <a:pt x="8322" y="11436"/>
                </a:lnTo>
                <a:lnTo>
                  <a:pt x="8638" y="11290"/>
                </a:lnTo>
                <a:lnTo>
                  <a:pt x="8955" y="11120"/>
                </a:lnTo>
                <a:lnTo>
                  <a:pt x="9344" y="10877"/>
                </a:lnTo>
                <a:lnTo>
                  <a:pt x="9733" y="10609"/>
                </a:lnTo>
                <a:lnTo>
                  <a:pt x="10074" y="10293"/>
                </a:lnTo>
                <a:lnTo>
                  <a:pt x="10390" y="9976"/>
                </a:lnTo>
                <a:lnTo>
                  <a:pt x="10658" y="9611"/>
                </a:lnTo>
                <a:lnTo>
                  <a:pt x="10925" y="9222"/>
                </a:lnTo>
                <a:lnTo>
                  <a:pt x="11144" y="8808"/>
                </a:lnTo>
                <a:lnTo>
                  <a:pt x="11339" y="8395"/>
                </a:lnTo>
                <a:lnTo>
                  <a:pt x="11509" y="7957"/>
                </a:lnTo>
                <a:lnTo>
                  <a:pt x="11631" y="7519"/>
                </a:lnTo>
                <a:lnTo>
                  <a:pt x="11704" y="7081"/>
                </a:lnTo>
                <a:lnTo>
                  <a:pt x="11753" y="6619"/>
                </a:lnTo>
                <a:lnTo>
                  <a:pt x="11753" y="6156"/>
                </a:lnTo>
                <a:lnTo>
                  <a:pt x="11728" y="5694"/>
                </a:lnTo>
                <a:lnTo>
                  <a:pt x="11655" y="5256"/>
                </a:lnTo>
                <a:lnTo>
                  <a:pt x="11534" y="4794"/>
                </a:lnTo>
                <a:lnTo>
                  <a:pt x="11363" y="4404"/>
                </a:lnTo>
                <a:lnTo>
                  <a:pt x="11169" y="4015"/>
                </a:lnTo>
                <a:lnTo>
                  <a:pt x="10950" y="3650"/>
                </a:lnTo>
                <a:lnTo>
                  <a:pt x="10682" y="3285"/>
                </a:lnTo>
                <a:lnTo>
                  <a:pt x="10390" y="2969"/>
                </a:lnTo>
                <a:lnTo>
                  <a:pt x="10074" y="2677"/>
                </a:lnTo>
                <a:lnTo>
                  <a:pt x="9733" y="2409"/>
                </a:lnTo>
                <a:lnTo>
                  <a:pt x="9393" y="2166"/>
                </a:lnTo>
                <a:lnTo>
                  <a:pt x="9003" y="1971"/>
                </a:lnTo>
                <a:lnTo>
                  <a:pt x="8614" y="1801"/>
                </a:lnTo>
                <a:lnTo>
                  <a:pt x="8200" y="1655"/>
                </a:lnTo>
                <a:lnTo>
                  <a:pt x="7787" y="1582"/>
                </a:lnTo>
                <a:lnTo>
                  <a:pt x="7349" y="1533"/>
                </a:lnTo>
                <a:close/>
                <a:moveTo>
                  <a:pt x="12118" y="11558"/>
                </a:moveTo>
                <a:lnTo>
                  <a:pt x="12142" y="11582"/>
                </a:lnTo>
                <a:lnTo>
                  <a:pt x="11972" y="11777"/>
                </a:lnTo>
                <a:lnTo>
                  <a:pt x="12093" y="11631"/>
                </a:lnTo>
                <a:lnTo>
                  <a:pt x="12118" y="11558"/>
                </a:lnTo>
                <a:close/>
                <a:moveTo>
                  <a:pt x="6789" y="584"/>
                </a:moveTo>
                <a:lnTo>
                  <a:pt x="7154" y="608"/>
                </a:lnTo>
                <a:lnTo>
                  <a:pt x="7519" y="657"/>
                </a:lnTo>
                <a:lnTo>
                  <a:pt x="7884" y="706"/>
                </a:lnTo>
                <a:lnTo>
                  <a:pt x="8225" y="803"/>
                </a:lnTo>
                <a:lnTo>
                  <a:pt x="8565" y="900"/>
                </a:lnTo>
                <a:lnTo>
                  <a:pt x="8906" y="1022"/>
                </a:lnTo>
                <a:lnTo>
                  <a:pt x="9247" y="1144"/>
                </a:lnTo>
                <a:lnTo>
                  <a:pt x="9563" y="1314"/>
                </a:lnTo>
                <a:lnTo>
                  <a:pt x="9879" y="1484"/>
                </a:lnTo>
                <a:lnTo>
                  <a:pt x="10171" y="1679"/>
                </a:lnTo>
                <a:lnTo>
                  <a:pt x="10439" y="1874"/>
                </a:lnTo>
                <a:lnTo>
                  <a:pt x="10707" y="2093"/>
                </a:lnTo>
                <a:lnTo>
                  <a:pt x="10950" y="2312"/>
                </a:lnTo>
                <a:lnTo>
                  <a:pt x="11193" y="2555"/>
                </a:lnTo>
                <a:lnTo>
                  <a:pt x="11485" y="2896"/>
                </a:lnTo>
                <a:lnTo>
                  <a:pt x="11753" y="3261"/>
                </a:lnTo>
                <a:lnTo>
                  <a:pt x="11996" y="3626"/>
                </a:lnTo>
                <a:lnTo>
                  <a:pt x="12191" y="4015"/>
                </a:lnTo>
                <a:lnTo>
                  <a:pt x="12361" y="4404"/>
                </a:lnTo>
                <a:lnTo>
                  <a:pt x="12507" y="4818"/>
                </a:lnTo>
                <a:lnTo>
                  <a:pt x="12629" y="5232"/>
                </a:lnTo>
                <a:lnTo>
                  <a:pt x="12702" y="5645"/>
                </a:lnTo>
                <a:lnTo>
                  <a:pt x="12750" y="6059"/>
                </a:lnTo>
                <a:lnTo>
                  <a:pt x="12775" y="6473"/>
                </a:lnTo>
                <a:lnTo>
                  <a:pt x="12775" y="6911"/>
                </a:lnTo>
                <a:lnTo>
                  <a:pt x="12726" y="7324"/>
                </a:lnTo>
                <a:lnTo>
                  <a:pt x="12653" y="7762"/>
                </a:lnTo>
                <a:lnTo>
                  <a:pt x="12556" y="8176"/>
                </a:lnTo>
                <a:lnTo>
                  <a:pt x="12434" y="8589"/>
                </a:lnTo>
                <a:lnTo>
                  <a:pt x="12264" y="9003"/>
                </a:lnTo>
                <a:lnTo>
                  <a:pt x="12045" y="9465"/>
                </a:lnTo>
                <a:lnTo>
                  <a:pt x="11801" y="9903"/>
                </a:lnTo>
                <a:lnTo>
                  <a:pt x="11534" y="10293"/>
                </a:lnTo>
                <a:lnTo>
                  <a:pt x="11217" y="10682"/>
                </a:lnTo>
                <a:lnTo>
                  <a:pt x="10901" y="11047"/>
                </a:lnTo>
                <a:lnTo>
                  <a:pt x="10536" y="11388"/>
                </a:lnTo>
                <a:lnTo>
                  <a:pt x="10171" y="11680"/>
                </a:lnTo>
                <a:lnTo>
                  <a:pt x="9782" y="11947"/>
                </a:lnTo>
                <a:lnTo>
                  <a:pt x="9368" y="12191"/>
                </a:lnTo>
                <a:lnTo>
                  <a:pt x="8930" y="12385"/>
                </a:lnTo>
                <a:lnTo>
                  <a:pt x="8468" y="12556"/>
                </a:lnTo>
                <a:lnTo>
                  <a:pt x="8006" y="12677"/>
                </a:lnTo>
                <a:lnTo>
                  <a:pt x="7543" y="12750"/>
                </a:lnTo>
                <a:lnTo>
                  <a:pt x="7032" y="12775"/>
                </a:lnTo>
                <a:lnTo>
                  <a:pt x="6546" y="12775"/>
                </a:lnTo>
                <a:lnTo>
                  <a:pt x="6035" y="12702"/>
                </a:lnTo>
                <a:lnTo>
                  <a:pt x="5597" y="12604"/>
                </a:lnTo>
                <a:lnTo>
                  <a:pt x="5159" y="12483"/>
                </a:lnTo>
                <a:lnTo>
                  <a:pt x="4721" y="12337"/>
                </a:lnTo>
                <a:lnTo>
                  <a:pt x="4307" y="12166"/>
                </a:lnTo>
                <a:lnTo>
                  <a:pt x="3893" y="11947"/>
                </a:lnTo>
                <a:lnTo>
                  <a:pt x="3504" y="11728"/>
                </a:lnTo>
                <a:lnTo>
                  <a:pt x="3115" y="11485"/>
                </a:lnTo>
                <a:lnTo>
                  <a:pt x="2774" y="11193"/>
                </a:lnTo>
                <a:lnTo>
                  <a:pt x="2434" y="10901"/>
                </a:lnTo>
                <a:lnTo>
                  <a:pt x="2117" y="10560"/>
                </a:lnTo>
                <a:lnTo>
                  <a:pt x="1825" y="10220"/>
                </a:lnTo>
                <a:lnTo>
                  <a:pt x="1558" y="9855"/>
                </a:lnTo>
                <a:lnTo>
                  <a:pt x="1314" y="9465"/>
                </a:lnTo>
                <a:lnTo>
                  <a:pt x="1095" y="9052"/>
                </a:lnTo>
                <a:lnTo>
                  <a:pt x="925" y="8638"/>
                </a:lnTo>
                <a:lnTo>
                  <a:pt x="779" y="8200"/>
                </a:lnTo>
                <a:lnTo>
                  <a:pt x="682" y="7811"/>
                </a:lnTo>
                <a:lnTo>
                  <a:pt x="609" y="7446"/>
                </a:lnTo>
                <a:lnTo>
                  <a:pt x="560" y="7081"/>
                </a:lnTo>
                <a:lnTo>
                  <a:pt x="560" y="6716"/>
                </a:lnTo>
                <a:lnTo>
                  <a:pt x="560" y="6351"/>
                </a:lnTo>
                <a:lnTo>
                  <a:pt x="584" y="5986"/>
                </a:lnTo>
                <a:lnTo>
                  <a:pt x="633" y="5645"/>
                </a:lnTo>
                <a:lnTo>
                  <a:pt x="706" y="5305"/>
                </a:lnTo>
                <a:lnTo>
                  <a:pt x="803" y="4964"/>
                </a:lnTo>
                <a:lnTo>
                  <a:pt x="925" y="4648"/>
                </a:lnTo>
                <a:lnTo>
                  <a:pt x="1047" y="4307"/>
                </a:lnTo>
                <a:lnTo>
                  <a:pt x="1217" y="3991"/>
                </a:lnTo>
                <a:lnTo>
                  <a:pt x="1387" y="3674"/>
                </a:lnTo>
                <a:lnTo>
                  <a:pt x="1606" y="3382"/>
                </a:lnTo>
                <a:lnTo>
                  <a:pt x="1825" y="3090"/>
                </a:lnTo>
                <a:lnTo>
                  <a:pt x="2069" y="2798"/>
                </a:lnTo>
                <a:lnTo>
                  <a:pt x="2361" y="2506"/>
                </a:lnTo>
                <a:lnTo>
                  <a:pt x="2726" y="2190"/>
                </a:lnTo>
                <a:lnTo>
                  <a:pt x="3163" y="1849"/>
                </a:lnTo>
                <a:lnTo>
                  <a:pt x="3674" y="1509"/>
                </a:lnTo>
                <a:lnTo>
                  <a:pt x="4210" y="1217"/>
                </a:lnTo>
                <a:lnTo>
                  <a:pt x="4502" y="1071"/>
                </a:lnTo>
                <a:lnTo>
                  <a:pt x="4794" y="949"/>
                </a:lnTo>
                <a:lnTo>
                  <a:pt x="5110" y="852"/>
                </a:lnTo>
                <a:lnTo>
                  <a:pt x="5402" y="754"/>
                </a:lnTo>
                <a:lnTo>
                  <a:pt x="5718" y="681"/>
                </a:lnTo>
                <a:lnTo>
                  <a:pt x="6035" y="633"/>
                </a:lnTo>
                <a:lnTo>
                  <a:pt x="6400" y="608"/>
                </a:lnTo>
                <a:lnTo>
                  <a:pt x="6789" y="584"/>
                </a:lnTo>
                <a:close/>
                <a:moveTo>
                  <a:pt x="11704" y="10998"/>
                </a:moveTo>
                <a:lnTo>
                  <a:pt x="11923" y="11315"/>
                </a:lnTo>
                <a:lnTo>
                  <a:pt x="11874" y="11339"/>
                </a:lnTo>
                <a:lnTo>
                  <a:pt x="11850" y="11363"/>
                </a:lnTo>
                <a:lnTo>
                  <a:pt x="11607" y="11607"/>
                </a:lnTo>
                <a:lnTo>
                  <a:pt x="11339" y="11826"/>
                </a:lnTo>
                <a:lnTo>
                  <a:pt x="11071" y="11996"/>
                </a:lnTo>
                <a:lnTo>
                  <a:pt x="10950" y="12093"/>
                </a:lnTo>
                <a:lnTo>
                  <a:pt x="10925" y="12166"/>
                </a:lnTo>
                <a:lnTo>
                  <a:pt x="10901" y="12239"/>
                </a:lnTo>
                <a:lnTo>
                  <a:pt x="10901" y="12264"/>
                </a:lnTo>
                <a:lnTo>
                  <a:pt x="10974" y="12288"/>
                </a:lnTo>
                <a:lnTo>
                  <a:pt x="11047" y="12288"/>
                </a:lnTo>
                <a:lnTo>
                  <a:pt x="11217" y="12264"/>
                </a:lnTo>
                <a:lnTo>
                  <a:pt x="11363" y="12191"/>
                </a:lnTo>
                <a:lnTo>
                  <a:pt x="11509" y="12093"/>
                </a:lnTo>
                <a:lnTo>
                  <a:pt x="11826" y="11899"/>
                </a:lnTo>
                <a:lnTo>
                  <a:pt x="11972" y="11777"/>
                </a:lnTo>
                <a:lnTo>
                  <a:pt x="11850" y="11899"/>
                </a:lnTo>
                <a:lnTo>
                  <a:pt x="11728" y="11996"/>
                </a:lnTo>
                <a:lnTo>
                  <a:pt x="11485" y="12191"/>
                </a:lnTo>
                <a:lnTo>
                  <a:pt x="11363" y="12288"/>
                </a:lnTo>
                <a:lnTo>
                  <a:pt x="11339" y="12361"/>
                </a:lnTo>
                <a:lnTo>
                  <a:pt x="11339" y="12434"/>
                </a:lnTo>
                <a:lnTo>
                  <a:pt x="11363" y="12483"/>
                </a:lnTo>
                <a:lnTo>
                  <a:pt x="11412" y="12531"/>
                </a:lnTo>
                <a:lnTo>
                  <a:pt x="11485" y="12556"/>
                </a:lnTo>
                <a:lnTo>
                  <a:pt x="11558" y="12531"/>
                </a:lnTo>
                <a:lnTo>
                  <a:pt x="11728" y="12483"/>
                </a:lnTo>
                <a:lnTo>
                  <a:pt x="11874" y="12385"/>
                </a:lnTo>
                <a:lnTo>
                  <a:pt x="12020" y="12288"/>
                </a:lnTo>
                <a:lnTo>
                  <a:pt x="12239" y="12118"/>
                </a:lnTo>
                <a:lnTo>
                  <a:pt x="12361" y="12020"/>
                </a:lnTo>
                <a:lnTo>
                  <a:pt x="12434" y="11899"/>
                </a:lnTo>
                <a:lnTo>
                  <a:pt x="12507" y="11947"/>
                </a:lnTo>
                <a:lnTo>
                  <a:pt x="12288" y="12142"/>
                </a:lnTo>
                <a:lnTo>
                  <a:pt x="12069" y="12337"/>
                </a:lnTo>
                <a:lnTo>
                  <a:pt x="11826" y="12556"/>
                </a:lnTo>
                <a:lnTo>
                  <a:pt x="11728" y="12677"/>
                </a:lnTo>
                <a:lnTo>
                  <a:pt x="11655" y="12823"/>
                </a:lnTo>
                <a:lnTo>
                  <a:pt x="11631" y="12896"/>
                </a:lnTo>
                <a:lnTo>
                  <a:pt x="11680" y="12969"/>
                </a:lnTo>
                <a:lnTo>
                  <a:pt x="11753" y="12994"/>
                </a:lnTo>
                <a:lnTo>
                  <a:pt x="11826" y="12994"/>
                </a:lnTo>
                <a:lnTo>
                  <a:pt x="11972" y="12945"/>
                </a:lnTo>
                <a:lnTo>
                  <a:pt x="12118" y="12848"/>
                </a:lnTo>
                <a:lnTo>
                  <a:pt x="12385" y="12629"/>
                </a:lnTo>
                <a:lnTo>
                  <a:pt x="12604" y="12458"/>
                </a:lnTo>
                <a:lnTo>
                  <a:pt x="12823" y="12264"/>
                </a:lnTo>
                <a:lnTo>
                  <a:pt x="12872" y="12312"/>
                </a:lnTo>
                <a:lnTo>
                  <a:pt x="12604" y="12702"/>
                </a:lnTo>
                <a:lnTo>
                  <a:pt x="12483" y="12848"/>
                </a:lnTo>
                <a:lnTo>
                  <a:pt x="12361" y="12969"/>
                </a:lnTo>
                <a:lnTo>
                  <a:pt x="12215" y="13067"/>
                </a:lnTo>
                <a:lnTo>
                  <a:pt x="12093" y="13213"/>
                </a:lnTo>
                <a:lnTo>
                  <a:pt x="12093" y="13261"/>
                </a:lnTo>
                <a:lnTo>
                  <a:pt x="12093" y="13310"/>
                </a:lnTo>
                <a:lnTo>
                  <a:pt x="12118" y="13334"/>
                </a:lnTo>
                <a:lnTo>
                  <a:pt x="12166" y="13359"/>
                </a:lnTo>
                <a:lnTo>
                  <a:pt x="12312" y="13359"/>
                </a:lnTo>
                <a:lnTo>
                  <a:pt x="12458" y="13334"/>
                </a:lnTo>
                <a:lnTo>
                  <a:pt x="12604" y="13261"/>
                </a:lnTo>
                <a:lnTo>
                  <a:pt x="12750" y="13140"/>
                </a:lnTo>
                <a:lnTo>
                  <a:pt x="12896" y="13042"/>
                </a:lnTo>
                <a:lnTo>
                  <a:pt x="12994" y="12896"/>
                </a:lnTo>
                <a:lnTo>
                  <a:pt x="13115" y="12750"/>
                </a:lnTo>
                <a:lnTo>
                  <a:pt x="13188" y="12604"/>
                </a:lnTo>
                <a:lnTo>
                  <a:pt x="13505" y="12872"/>
                </a:lnTo>
                <a:lnTo>
                  <a:pt x="13407" y="12945"/>
                </a:lnTo>
                <a:lnTo>
                  <a:pt x="13310" y="13018"/>
                </a:lnTo>
                <a:lnTo>
                  <a:pt x="13115" y="13213"/>
                </a:lnTo>
                <a:lnTo>
                  <a:pt x="12896" y="13359"/>
                </a:lnTo>
                <a:lnTo>
                  <a:pt x="12677" y="13529"/>
                </a:lnTo>
                <a:lnTo>
                  <a:pt x="12653" y="13553"/>
                </a:lnTo>
                <a:lnTo>
                  <a:pt x="12629" y="13602"/>
                </a:lnTo>
                <a:lnTo>
                  <a:pt x="12653" y="13651"/>
                </a:lnTo>
                <a:lnTo>
                  <a:pt x="12677" y="13699"/>
                </a:lnTo>
                <a:lnTo>
                  <a:pt x="12750" y="13724"/>
                </a:lnTo>
                <a:lnTo>
                  <a:pt x="12848" y="13748"/>
                </a:lnTo>
                <a:lnTo>
                  <a:pt x="12921" y="13748"/>
                </a:lnTo>
                <a:lnTo>
                  <a:pt x="12994" y="13724"/>
                </a:lnTo>
                <a:lnTo>
                  <a:pt x="13140" y="13651"/>
                </a:lnTo>
                <a:lnTo>
                  <a:pt x="13286" y="13578"/>
                </a:lnTo>
                <a:lnTo>
                  <a:pt x="13407" y="13480"/>
                </a:lnTo>
                <a:lnTo>
                  <a:pt x="13553" y="13383"/>
                </a:lnTo>
                <a:lnTo>
                  <a:pt x="13675" y="13237"/>
                </a:lnTo>
                <a:lnTo>
                  <a:pt x="13724" y="13164"/>
                </a:lnTo>
                <a:lnTo>
                  <a:pt x="13748" y="13091"/>
                </a:lnTo>
                <a:lnTo>
                  <a:pt x="13943" y="13286"/>
                </a:lnTo>
                <a:lnTo>
                  <a:pt x="13918" y="13286"/>
                </a:lnTo>
                <a:lnTo>
                  <a:pt x="13772" y="13383"/>
                </a:lnTo>
                <a:lnTo>
                  <a:pt x="13675" y="13505"/>
                </a:lnTo>
                <a:lnTo>
                  <a:pt x="13456" y="13748"/>
                </a:lnTo>
                <a:lnTo>
                  <a:pt x="13237" y="13967"/>
                </a:lnTo>
                <a:lnTo>
                  <a:pt x="13140" y="14064"/>
                </a:lnTo>
                <a:lnTo>
                  <a:pt x="13067" y="14210"/>
                </a:lnTo>
                <a:lnTo>
                  <a:pt x="13042" y="14235"/>
                </a:lnTo>
                <a:lnTo>
                  <a:pt x="13067" y="14259"/>
                </a:lnTo>
                <a:lnTo>
                  <a:pt x="13067" y="14308"/>
                </a:lnTo>
                <a:lnTo>
                  <a:pt x="13115" y="14308"/>
                </a:lnTo>
                <a:lnTo>
                  <a:pt x="13261" y="14259"/>
                </a:lnTo>
                <a:lnTo>
                  <a:pt x="13407" y="14210"/>
                </a:lnTo>
                <a:lnTo>
                  <a:pt x="13651" y="14040"/>
                </a:lnTo>
                <a:lnTo>
                  <a:pt x="13797" y="13918"/>
                </a:lnTo>
                <a:lnTo>
                  <a:pt x="13943" y="13797"/>
                </a:lnTo>
                <a:lnTo>
                  <a:pt x="14064" y="13626"/>
                </a:lnTo>
                <a:lnTo>
                  <a:pt x="14137" y="13480"/>
                </a:lnTo>
                <a:lnTo>
                  <a:pt x="14332" y="13675"/>
                </a:lnTo>
                <a:lnTo>
                  <a:pt x="14186" y="13918"/>
                </a:lnTo>
                <a:lnTo>
                  <a:pt x="14089" y="14040"/>
                </a:lnTo>
                <a:lnTo>
                  <a:pt x="13991" y="14137"/>
                </a:lnTo>
                <a:lnTo>
                  <a:pt x="13870" y="14235"/>
                </a:lnTo>
                <a:lnTo>
                  <a:pt x="13748" y="14308"/>
                </a:lnTo>
                <a:lnTo>
                  <a:pt x="13626" y="14381"/>
                </a:lnTo>
                <a:lnTo>
                  <a:pt x="13505" y="14454"/>
                </a:lnTo>
                <a:lnTo>
                  <a:pt x="13505" y="14502"/>
                </a:lnTo>
                <a:lnTo>
                  <a:pt x="13480" y="14527"/>
                </a:lnTo>
                <a:lnTo>
                  <a:pt x="13505" y="14600"/>
                </a:lnTo>
                <a:lnTo>
                  <a:pt x="13602" y="14648"/>
                </a:lnTo>
                <a:lnTo>
                  <a:pt x="13675" y="14673"/>
                </a:lnTo>
                <a:lnTo>
                  <a:pt x="13772" y="14673"/>
                </a:lnTo>
                <a:lnTo>
                  <a:pt x="13894" y="14648"/>
                </a:lnTo>
                <a:lnTo>
                  <a:pt x="14089" y="14551"/>
                </a:lnTo>
                <a:lnTo>
                  <a:pt x="14235" y="14454"/>
                </a:lnTo>
                <a:lnTo>
                  <a:pt x="14356" y="14356"/>
                </a:lnTo>
                <a:lnTo>
                  <a:pt x="14454" y="14235"/>
                </a:lnTo>
                <a:lnTo>
                  <a:pt x="14575" y="14113"/>
                </a:lnTo>
                <a:lnTo>
                  <a:pt x="14648" y="13967"/>
                </a:lnTo>
                <a:lnTo>
                  <a:pt x="14867" y="14210"/>
                </a:lnTo>
                <a:lnTo>
                  <a:pt x="14843" y="14210"/>
                </a:lnTo>
                <a:lnTo>
                  <a:pt x="14721" y="14259"/>
                </a:lnTo>
                <a:lnTo>
                  <a:pt x="14624" y="14332"/>
                </a:lnTo>
                <a:lnTo>
                  <a:pt x="14454" y="14527"/>
                </a:lnTo>
                <a:lnTo>
                  <a:pt x="14235" y="14746"/>
                </a:lnTo>
                <a:lnTo>
                  <a:pt x="14113" y="14867"/>
                </a:lnTo>
                <a:lnTo>
                  <a:pt x="13991" y="14940"/>
                </a:lnTo>
                <a:lnTo>
                  <a:pt x="13967" y="14989"/>
                </a:lnTo>
                <a:lnTo>
                  <a:pt x="13967" y="15038"/>
                </a:lnTo>
                <a:lnTo>
                  <a:pt x="14016" y="15086"/>
                </a:lnTo>
                <a:lnTo>
                  <a:pt x="14064" y="15086"/>
                </a:lnTo>
                <a:lnTo>
                  <a:pt x="14356" y="15013"/>
                </a:lnTo>
                <a:lnTo>
                  <a:pt x="14478" y="14940"/>
                </a:lnTo>
                <a:lnTo>
                  <a:pt x="14624" y="14867"/>
                </a:lnTo>
                <a:lnTo>
                  <a:pt x="14867" y="14648"/>
                </a:lnTo>
                <a:lnTo>
                  <a:pt x="14965" y="14527"/>
                </a:lnTo>
                <a:lnTo>
                  <a:pt x="15038" y="14405"/>
                </a:lnTo>
                <a:lnTo>
                  <a:pt x="15038" y="14381"/>
                </a:lnTo>
                <a:lnTo>
                  <a:pt x="15330" y="14673"/>
                </a:lnTo>
                <a:lnTo>
                  <a:pt x="15111" y="14867"/>
                </a:lnTo>
                <a:lnTo>
                  <a:pt x="14892" y="15062"/>
                </a:lnTo>
                <a:lnTo>
                  <a:pt x="14648" y="15232"/>
                </a:lnTo>
                <a:lnTo>
                  <a:pt x="14527" y="15330"/>
                </a:lnTo>
                <a:lnTo>
                  <a:pt x="14429" y="15427"/>
                </a:lnTo>
                <a:lnTo>
                  <a:pt x="14405" y="15451"/>
                </a:lnTo>
                <a:lnTo>
                  <a:pt x="14405" y="15500"/>
                </a:lnTo>
                <a:lnTo>
                  <a:pt x="14429" y="15524"/>
                </a:lnTo>
                <a:lnTo>
                  <a:pt x="14454" y="15549"/>
                </a:lnTo>
                <a:lnTo>
                  <a:pt x="14624" y="15573"/>
                </a:lnTo>
                <a:lnTo>
                  <a:pt x="14770" y="15549"/>
                </a:lnTo>
                <a:lnTo>
                  <a:pt x="14940" y="15476"/>
                </a:lnTo>
                <a:lnTo>
                  <a:pt x="15086" y="15378"/>
                </a:lnTo>
                <a:lnTo>
                  <a:pt x="15232" y="15281"/>
                </a:lnTo>
                <a:lnTo>
                  <a:pt x="15354" y="15159"/>
                </a:lnTo>
                <a:lnTo>
                  <a:pt x="15573" y="14916"/>
                </a:lnTo>
                <a:lnTo>
                  <a:pt x="15743" y="15111"/>
                </a:lnTo>
                <a:lnTo>
                  <a:pt x="15476" y="15378"/>
                </a:lnTo>
                <a:lnTo>
                  <a:pt x="15330" y="15476"/>
                </a:lnTo>
                <a:lnTo>
                  <a:pt x="15184" y="15573"/>
                </a:lnTo>
                <a:lnTo>
                  <a:pt x="15038" y="15670"/>
                </a:lnTo>
                <a:lnTo>
                  <a:pt x="14892" y="15792"/>
                </a:lnTo>
                <a:lnTo>
                  <a:pt x="14843" y="15840"/>
                </a:lnTo>
                <a:lnTo>
                  <a:pt x="14867" y="15913"/>
                </a:lnTo>
                <a:lnTo>
                  <a:pt x="14892" y="15986"/>
                </a:lnTo>
                <a:lnTo>
                  <a:pt x="14940" y="16011"/>
                </a:lnTo>
                <a:lnTo>
                  <a:pt x="15038" y="16035"/>
                </a:lnTo>
                <a:lnTo>
                  <a:pt x="15159" y="16011"/>
                </a:lnTo>
                <a:lnTo>
                  <a:pt x="15354" y="15962"/>
                </a:lnTo>
                <a:lnTo>
                  <a:pt x="15524" y="15865"/>
                </a:lnTo>
                <a:lnTo>
                  <a:pt x="15695" y="15767"/>
                </a:lnTo>
                <a:lnTo>
                  <a:pt x="15889" y="15597"/>
                </a:lnTo>
                <a:lnTo>
                  <a:pt x="16060" y="15427"/>
                </a:lnTo>
                <a:lnTo>
                  <a:pt x="16352" y="15694"/>
                </a:lnTo>
                <a:lnTo>
                  <a:pt x="16181" y="15865"/>
                </a:lnTo>
                <a:lnTo>
                  <a:pt x="16011" y="16011"/>
                </a:lnTo>
                <a:lnTo>
                  <a:pt x="15743" y="16157"/>
                </a:lnTo>
                <a:lnTo>
                  <a:pt x="15500" y="16303"/>
                </a:lnTo>
                <a:lnTo>
                  <a:pt x="15451" y="16327"/>
                </a:lnTo>
                <a:lnTo>
                  <a:pt x="15451" y="16376"/>
                </a:lnTo>
                <a:lnTo>
                  <a:pt x="15476" y="16400"/>
                </a:lnTo>
                <a:lnTo>
                  <a:pt x="15524" y="16424"/>
                </a:lnTo>
                <a:lnTo>
                  <a:pt x="15719" y="16424"/>
                </a:lnTo>
                <a:lnTo>
                  <a:pt x="15889" y="16449"/>
                </a:lnTo>
                <a:lnTo>
                  <a:pt x="16084" y="16400"/>
                </a:lnTo>
                <a:lnTo>
                  <a:pt x="16254" y="16351"/>
                </a:lnTo>
                <a:lnTo>
                  <a:pt x="16400" y="16254"/>
                </a:lnTo>
                <a:lnTo>
                  <a:pt x="16522" y="16157"/>
                </a:lnTo>
                <a:lnTo>
                  <a:pt x="16498" y="16254"/>
                </a:lnTo>
                <a:lnTo>
                  <a:pt x="16400" y="16376"/>
                </a:lnTo>
                <a:lnTo>
                  <a:pt x="16279" y="16473"/>
                </a:lnTo>
                <a:lnTo>
                  <a:pt x="16133" y="16546"/>
                </a:lnTo>
                <a:lnTo>
                  <a:pt x="15987" y="16619"/>
                </a:lnTo>
                <a:lnTo>
                  <a:pt x="15768" y="16668"/>
                </a:lnTo>
                <a:lnTo>
                  <a:pt x="15451" y="16765"/>
                </a:lnTo>
                <a:lnTo>
                  <a:pt x="15427" y="16692"/>
                </a:lnTo>
                <a:lnTo>
                  <a:pt x="15354" y="16643"/>
                </a:lnTo>
                <a:lnTo>
                  <a:pt x="15208" y="16546"/>
                </a:lnTo>
                <a:lnTo>
                  <a:pt x="15062" y="16400"/>
                </a:lnTo>
                <a:lnTo>
                  <a:pt x="14770" y="16132"/>
                </a:lnTo>
                <a:lnTo>
                  <a:pt x="14016" y="15524"/>
                </a:lnTo>
                <a:lnTo>
                  <a:pt x="13626" y="15159"/>
                </a:lnTo>
                <a:lnTo>
                  <a:pt x="13261" y="14770"/>
                </a:lnTo>
                <a:lnTo>
                  <a:pt x="12556" y="14016"/>
                </a:lnTo>
                <a:lnTo>
                  <a:pt x="12312" y="13772"/>
                </a:lnTo>
                <a:lnTo>
                  <a:pt x="12045" y="13553"/>
                </a:lnTo>
                <a:lnTo>
                  <a:pt x="11485" y="13140"/>
                </a:lnTo>
                <a:lnTo>
                  <a:pt x="11217" y="12921"/>
                </a:lnTo>
                <a:lnTo>
                  <a:pt x="10950" y="12677"/>
                </a:lnTo>
                <a:lnTo>
                  <a:pt x="10707" y="12434"/>
                </a:lnTo>
                <a:lnTo>
                  <a:pt x="10512" y="12166"/>
                </a:lnTo>
                <a:lnTo>
                  <a:pt x="10828" y="11899"/>
                </a:lnTo>
                <a:lnTo>
                  <a:pt x="11144" y="11607"/>
                </a:lnTo>
                <a:lnTo>
                  <a:pt x="11436" y="11315"/>
                </a:lnTo>
                <a:lnTo>
                  <a:pt x="11704" y="10998"/>
                </a:lnTo>
                <a:close/>
                <a:moveTo>
                  <a:pt x="6400" y="0"/>
                </a:moveTo>
                <a:lnTo>
                  <a:pt x="5791" y="73"/>
                </a:lnTo>
                <a:lnTo>
                  <a:pt x="5183" y="170"/>
                </a:lnTo>
                <a:lnTo>
                  <a:pt x="4891" y="243"/>
                </a:lnTo>
                <a:lnTo>
                  <a:pt x="4599" y="341"/>
                </a:lnTo>
                <a:lnTo>
                  <a:pt x="4258" y="462"/>
                </a:lnTo>
                <a:lnTo>
                  <a:pt x="3918" y="633"/>
                </a:lnTo>
                <a:lnTo>
                  <a:pt x="3601" y="827"/>
                </a:lnTo>
                <a:lnTo>
                  <a:pt x="3285" y="1022"/>
                </a:lnTo>
                <a:lnTo>
                  <a:pt x="2969" y="1241"/>
                </a:lnTo>
                <a:lnTo>
                  <a:pt x="2677" y="1484"/>
                </a:lnTo>
                <a:lnTo>
                  <a:pt x="2117" y="1971"/>
                </a:lnTo>
                <a:lnTo>
                  <a:pt x="1850" y="2239"/>
                </a:lnTo>
                <a:lnTo>
                  <a:pt x="1606" y="2506"/>
                </a:lnTo>
                <a:lnTo>
                  <a:pt x="1363" y="2798"/>
                </a:lnTo>
                <a:lnTo>
                  <a:pt x="1168" y="3066"/>
                </a:lnTo>
                <a:lnTo>
                  <a:pt x="949" y="3382"/>
                </a:lnTo>
                <a:lnTo>
                  <a:pt x="779" y="3699"/>
                </a:lnTo>
                <a:lnTo>
                  <a:pt x="609" y="4015"/>
                </a:lnTo>
                <a:lnTo>
                  <a:pt x="463" y="4331"/>
                </a:lnTo>
                <a:lnTo>
                  <a:pt x="341" y="4672"/>
                </a:lnTo>
                <a:lnTo>
                  <a:pt x="244" y="5013"/>
                </a:lnTo>
                <a:lnTo>
                  <a:pt x="146" y="5353"/>
                </a:lnTo>
                <a:lnTo>
                  <a:pt x="73" y="5718"/>
                </a:lnTo>
                <a:lnTo>
                  <a:pt x="25" y="6083"/>
                </a:lnTo>
                <a:lnTo>
                  <a:pt x="0" y="6448"/>
                </a:lnTo>
                <a:lnTo>
                  <a:pt x="0" y="6813"/>
                </a:lnTo>
                <a:lnTo>
                  <a:pt x="0" y="7203"/>
                </a:lnTo>
                <a:lnTo>
                  <a:pt x="25" y="7592"/>
                </a:lnTo>
                <a:lnTo>
                  <a:pt x="98" y="7957"/>
                </a:lnTo>
                <a:lnTo>
                  <a:pt x="171" y="8346"/>
                </a:lnTo>
                <a:lnTo>
                  <a:pt x="268" y="8711"/>
                </a:lnTo>
                <a:lnTo>
                  <a:pt x="390" y="9076"/>
                </a:lnTo>
                <a:lnTo>
                  <a:pt x="560" y="9441"/>
                </a:lnTo>
                <a:lnTo>
                  <a:pt x="730" y="9782"/>
                </a:lnTo>
                <a:lnTo>
                  <a:pt x="925" y="10122"/>
                </a:lnTo>
                <a:lnTo>
                  <a:pt x="1168" y="10463"/>
                </a:lnTo>
                <a:lnTo>
                  <a:pt x="1436" y="10804"/>
                </a:lnTo>
                <a:lnTo>
                  <a:pt x="1704" y="11096"/>
                </a:lnTo>
                <a:lnTo>
                  <a:pt x="1996" y="11363"/>
                </a:lnTo>
                <a:lnTo>
                  <a:pt x="2312" y="11631"/>
                </a:lnTo>
                <a:lnTo>
                  <a:pt x="2628" y="11874"/>
                </a:lnTo>
                <a:lnTo>
                  <a:pt x="2969" y="12093"/>
                </a:lnTo>
                <a:lnTo>
                  <a:pt x="3334" y="12312"/>
                </a:lnTo>
                <a:lnTo>
                  <a:pt x="3747" y="12531"/>
                </a:lnTo>
                <a:lnTo>
                  <a:pt x="4161" y="12726"/>
                </a:lnTo>
                <a:lnTo>
                  <a:pt x="4599" y="12896"/>
                </a:lnTo>
                <a:lnTo>
                  <a:pt x="5037" y="13042"/>
                </a:lnTo>
                <a:lnTo>
                  <a:pt x="5499" y="13164"/>
                </a:lnTo>
                <a:lnTo>
                  <a:pt x="5937" y="13261"/>
                </a:lnTo>
                <a:lnTo>
                  <a:pt x="6400" y="13334"/>
                </a:lnTo>
                <a:lnTo>
                  <a:pt x="6862" y="13383"/>
                </a:lnTo>
                <a:lnTo>
                  <a:pt x="7324" y="13383"/>
                </a:lnTo>
                <a:lnTo>
                  <a:pt x="7787" y="13334"/>
                </a:lnTo>
                <a:lnTo>
                  <a:pt x="8225" y="13261"/>
                </a:lnTo>
                <a:lnTo>
                  <a:pt x="8638" y="13140"/>
                </a:lnTo>
                <a:lnTo>
                  <a:pt x="9076" y="12994"/>
                </a:lnTo>
                <a:lnTo>
                  <a:pt x="9466" y="12799"/>
                </a:lnTo>
                <a:lnTo>
                  <a:pt x="9879" y="12580"/>
                </a:lnTo>
                <a:lnTo>
                  <a:pt x="10269" y="12337"/>
                </a:lnTo>
                <a:lnTo>
                  <a:pt x="10293" y="12458"/>
                </a:lnTo>
                <a:lnTo>
                  <a:pt x="10317" y="12580"/>
                </a:lnTo>
                <a:lnTo>
                  <a:pt x="10390" y="12677"/>
                </a:lnTo>
                <a:lnTo>
                  <a:pt x="10463" y="12775"/>
                </a:lnTo>
                <a:lnTo>
                  <a:pt x="10658" y="12969"/>
                </a:lnTo>
                <a:lnTo>
                  <a:pt x="10828" y="13140"/>
                </a:lnTo>
                <a:lnTo>
                  <a:pt x="11120" y="13383"/>
                </a:lnTo>
                <a:lnTo>
                  <a:pt x="11412" y="13602"/>
                </a:lnTo>
                <a:lnTo>
                  <a:pt x="11704" y="13845"/>
                </a:lnTo>
                <a:lnTo>
                  <a:pt x="11972" y="14089"/>
                </a:lnTo>
                <a:lnTo>
                  <a:pt x="12385" y="14502"/>
                </a:lnTo>
                <a:lnTo>
                  <a:pt x="12775" y="14916"/>
                </a:lnTo>
                <a:lnTo>
                  <a:pt x="13164" y="15330"/>
                </a:lnTo>
                <a:lnTo>
                  <a:pt x="13553" y="15743"/>
                </a:lnTo>
                <a:lnTo>
                  <a:pt x="13772" y="15938"/>
                </a:lnTo>
                <a:lnTo>
                  <a:pt x="13991" y="16132"/>
                </a:lnTo>
                <a:lnTo>
                  <a:pt x="14429" y="16473"/>
                </a:lnTo>
                <a:lnTo>
                  <a:pt x="14770" y="16789"/>
                </a:lnTo>
                <a:lnTo>
                  <a:pt x="14916" y="16935"/>
                </a:lnTo>
                <a:lnTo>
                  <a:pt x="15111" y="17081"/>
                </a:lnTo>
                <a:lnTo>
                  <a:pt x="15184" y="17106"/>
                </a:lnTo>
                <a:lnTo>
                  <a:pt x="15232" y="17154"/>
                </a:lnTo>
                <a:lnTo>
                  <a:pt x="15305" y="17179"/>
                </a:lnTo>
                <a:lnTo>
                  <a:pt x="15451" y="17227"/>
                </a:lnTo>
                <a:lnTo>
                  <a:pt x="15646" y="17203"/>
                </a:lnTo>
                <a:lnTo>
                  <a:pt x="15841" y="17179"/>
                </a:lnTo>
                <a:lnTo>
                  <a:pt x="16035" y="17106"/>
                </a:lnTo>
                <a:lnTo>
                  <a:pt x="16230" y="17033"/>
                </a:lnTo>
                <a:lnTo>
                  <a:pt x="16498" y="16911"/>
                </a:lnTo>
                <a:lnTo>
                  <a:pt x="16644" y="16814"/>
                </a:lnTo>
                <a:lnTo>
                  <a:pt x="16790" y="16668"/>
                </a:lnTo>
                <a:lnTo>
                  <a:pt x="16911" y="16497"/>
                </a:lnTo>
                <a:lnTo>
                  <a:pt x="17009" y="16327"/>
                </a:lnTo>
                <a:lnTo>
                  <a:pt x="17057" y="16132"/>
                </a:lnTo>
                <a:lnTo>
                  <a:pt x="17082" y="15938"/>
                </a:lnTo>
                <a:lnTo>
                  <a:pt x="17057" y="15840"/>
                </a:lnTo>
                <a:lnTo>
                  <a:pt x="17033" y="15767"/>
                </a:lnTo>
                <a:lnTo>
                  <a:pt x="17009" y="15670"/>
                </a:lnTo>
                <a:lnTo>
                  <a:pt x="16936" y="15597"/>
                </a:lnTo>
                <a:lnTo>
                  <a:pt x="16887" y="15549"/>
                </a:lnTo>
                <a:lnTo>
                  <a:pt x="15500" y="14137"/>
                </a:lnTo>
                <a:lnTo>
                  <a:pt x="14819" y="13432"/>
                </a:lnTo>
                <a:lnTo>
                  <a:pt x="14089" y="12750"/>
                </a:lnTo>
                <a:lnTo>
                  <a:pt x="13772" y="12458"/>
                </a:lnTo>
                <a:lnTo>
                  <a:pt x="13432" y="12166"/>
                </a:lnTo>
                <a:lnTo>
                  <a:pt x="13091" y="11899"/>
                </a:lnTo>
                <a:lnTo>
                  <a:pt x="12775" y="11582"/>
                </a:lnTo>
                <a:lnTo>
                  <a:pt x="12580" y="11363"/>
                </a:lnTo>
                <a:lnTo>
                  <a:pt x="12385" y="11120"/>
                </a:lnTo>
                <a:lnTo>
                  <a:pt x="12166" y="10901"/>
                </a:lnTo>
                <a:lnTo>
                  <a:pt x="12045" y="10804"/>
                </a:lnTo>
                <a:lnTo>
                  <a:pt x="11923" y="10706"/>
                </a:lnTo>
                <a:lnTo>
                  <a:pt x="12191" y="10317"/>
                </a:lnTo>
                <a:lnTo>
                  <a:pt x="12434" y="9928"/>
                </a:lnTo>
                <a:lnTo>
                  <a:pt x="12629" y="9490"/>
                </a:lnTo>
                <a:lnTo>
                  <a:pt x="12823" y="9076"/>
                </a:lnTo>
                <a:lnTo>
                  <a:pt x="12969" y="8614"/>
                </a:lnTo>
                <a:lnTo>
                  <a:pt x="13091" y="8176"/>
                </a:lnTo>
                <a:lnTo>
                  <a:pt x="13188" y="7713"/>
                </a:lnTo>
                <a:lnTo>
                  <a:pt x="13261" y="7251"/>
                </a:lnTo>
                <a:lnTo>
                  <a:pt x="13310" y="6765"/>
                </a:lnTo>
                <a:lnTo>
                  <a:pt x="13310" y="6302"/>
                </a:lnTo>
                <a:lnTo>
                  <a:pt x="13286" y="5840"/>
                </a:lnTo>
                <a:lnTo>
                  <a:pt x="13237" y="5378"/>
                </a:lnTo>
                <a:lnTo>
                  <a:pt x="13164" y="4891"/>
                </a:lnTo>
                <a:lnTo>
                  <a:pt x="13042" y="4453"/>
                </a:lnTo>
                <a:lnTo>
                  <a:pt x="12896" y="3991"/>
                </a:lnTo>
                <a:lnTo>
                  <a:pt x="12702" y="3553"/>
                </a:lnTo>
                <a:lnTo>
                  <a:pt x="12580" y="3285"/>
                </a:lnTo>
                <a:lnTo>
                  <a:pt x="12434" y="3042"/>
                </a:lnTo>
                <a:lnTo>
                  <a:pt x="12288" y="2798"/>
                </a:lnTo>
                <a:lnTo>
                  <a:pt x="12118" y="2579"/>
                </a:lnTo>
                <a:lnTo>
                  <a:pt x="11753" y="2141"/>
                </a:lnTo>
                <a:lnTo>
                  <a:pt x="11339" y="1728"/>
                </a:lnTo>
                <a:lnTo>
                  <a:pt x="10901" y="1363"/>
                </a:lnTo>
                <a:lnTo>
                  <a:pt x="10415" y="1046"/>
                </a:lnTo>
                <a:lnTo>
                  <a:pt x="9904" y="754"/>
                </a:lnTo>
                <a:lnTo>
                  <a:pt x="9368" y="511"/>
                </a:lnTo>
                <a:lnTo>
                  <a:pt x="8784" y="316"/>
                </a:lnTo>
                <a:lnTo>
                  <a:pt x="8225" y="170"/>
                </a:lnTo>
                <a:lnTo>
                  <a:pt x="7616" y="73"/>
                </a:lnTo>
                <a:lnTo>
                  <a:pt x="700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0" name="Google Shape;2480;p49"/>
          <p:cNvSpPr/>
          <p:nvPr/>
        </p:nvSpPr>
        <p:spPr>
          <a:xfrm>
            <a:off x="4031001" y="2547566"/>
            <a:ext cx="296020" cy="294771"/>
          </a:xfrm>
          <a:custGeom>
            <a:avLst/>
            <a:gdLst/>
            <a:ahLst/>
            <a:cxnLst/>
            <a:rect l="l" t="t" r="r" b="b"/>
            <a:pathLst>
              <a:path w="17301" h="17228" extrusionOk="0">
                <a:moveTo>
                  <a:pt x="9295" y="4842"/>
                </a:moveTo>
                <a:lnTo>
                  <a:pt x="9514" y="4891"/>
                </a:lnTo>
                <a:lnTo>
                  <a:pt x="9758" y="4964"/>
                </a:lnTo>
                <a:lnTo>
                  <a:pt x="9539" y="5256"/>
                </a:lnTo>
                <a:lnTo>
                  <a:pt x="9368" y="5548"/>
                </a:lnTo>
                <a:lnTo>
                  <a:pt x="9198" y="5499"/>
                </a:lnTo>
                <a:lnTo>
                  <a:pt x="9174" y="5426"/>
                </a:lnTo>
                <a:lnTo>
                  <a:pt x="9271" y="4940"/>
                </a:lnTo>
                <a:lnTo>
                  <a:pt x="9295" y="4842"/>
                </a:lnTo>
                <a:close/>
                <a:moveTo>
                  <a:pt x="8784" y="4769"/>
                </a:moveTo>
                <a:lnTo>
                  <a:pt x="8882" y="4794"/>
                </a:lnTo>
                <a:lnTo>
                  <a:pt x="8857" y="4891"/>
                </a:lnTo>
                <a:lnTo>
                  <a:pt x="8784" y="5159"/>
                </a:lnTo>
                <a:lnTo>
                  <a:pt x="8736" y="5426"/>
                </a:lnTo>
                <a:lnTo>
                  <a:pt x="8468" y="5426"/>
                </a:lnTo>
                <a:lnTo>
                  <a:pt x="8468" y="5329"/>
                </a:lnTo>
                <a:lnTo>
                  <a:pt x="8419" y="5134"/>
                </a:lnTo>
                <a:lnTo>
                  <a:pt x="8346" y="4964"/>
                </a:lnTo>
                <a:lnTo>
                  <a:pt x="8322" y="4915"/>
                </a:lnTo>
                <a:lnTo>
                  <a:pt x="8249" y="4915"/>
                </a:lnTo>
                <a:lnTo>
                  <a:pt x="8225" y="4940"/>
                </a:lnTo>
                <a:lnTo>
                  <a:pt x="8200" y="4988"/>
                </a:lnTo>
                <a:lnTo>
                  <a:pt x="8200" y="5183"/>
                </a:lnTo>
                <a:lnTo>
                  <a:pt x="8176" y="5378"/>
                </a:lnTo>
                <a:lnTo>
                  <a:pt x="8176" y="5451"/>
                </a:lnTo>
                <a:lnTo>
                  <a:pt x="7957" y="5499"/>
                </a:lnTo>
                <a:lnTo>
                  <a:pt x="7738" y="5597"/>
                </a:lnTo>
                <a:lnTo>
                  <a:pt x="7714" y="5548"/>
                </a:lnTo>
                <a:lnTo>
                  <a:pt x="7641" y="5378"/>
                </a:lnTo>
                <a:lnTo>
                  <a:pt x="7568" y="5207"/>
                </a:lnTo>
                <a:lnTo>
                  <a:pt x="7471" y="5110"/>
                </a:lnTo>
                <a:lnTo>
                  <a:pt x="7373" y="5013"/>
                </a:lnTo>
                <a:lnTo>
                  <a:pt x="7349" y="4988"/>
                </a:lnTo>
                <a:lnTo>
                  <a:pt x="7568" y="4891"/>
                </a:lnTo>
                <a:lnTo>
                  <a:pt x="7641" y="4964"/>
                </a:lnTo>
                <a:lnTo>
                  <a:pt x="7738" y="5013"/>
                </a:lnTo>
                <a:lnTo>
                  <a:pt x="7836" y="5037"/>
                </a:lnTo>
                <a:lnTo>
                  <a:pt x="7933" y="5013"/>
                </a:lnTo>
                <a:lnTo>
                  <a:pt x="8127" y="4915"/>
                </a:lnTo>
                <a:lnTo>
                  <a:pt x="8298" y="4842"/>
                </a:lnTo>
                <a:lnTo>
                  <a:pt x="8492" y="4818"/>
                </a:lnTo>
                <a:lnTo>
                  <a:pt x="8663" y="4794"/>
                </a:lnTo>
                <a:lnTo>
                  <a:pt x="8711" y="4794"/>
                </a:lnTo>
                <a:lnTo>
                  <a:pt x="8784" y="4769"/>
                </a:lnTo>
                <a:close/>
                <a:moveTo>
                  <a:pt x="9879" y="5013"/>
                </a:moveTo>
                <a:lnTo>
                  <a:pt x="10147" y="5159"/>
                </a:lnTo>
                <a:lnTo>
                  <a:pt x="10415" y="5305"/>
                </a:lnTo>
                <a:lnTo>
                  <a:pt x="10196" y="5524"/>
                </a:lnTo>
                <a:lnTo>
                  <a:pt x="9977" y="5743"/>
                </a:lnTo>
                <a:lnTo>
                  <a:pt x="9977" y="5767"/>
                </a:lnTo>
                <a:lnTo>
                  <a:pt x="9928" y="5743"/>
                </a:lnTo>
                <a:lnTo>
                  <a:pt x="9685" y="5645"/>
                </a:lnTo>
                <a:lnTo>
                  <a:pt x="9879" y="5013"/>
                </a:lnTo>
                <a:close/>
                <a:moveTo>
                  <a:pt x="7300" y="5013"/>
                </a:moveTo>
                <a:lnTo>
                  <a:pt x="7300" y="5037"/>
                </a:lnTo>
                <a:lnTo>
                  <a:pt x="7325" y="5183"/>
                </a:lnTo>
                <a:lnTo>
                  <a:pt x="7325" y="5305"/>
                </a:lnTo>
                <a:lnTo>
                  <a:pt x="7373" y="5499"/>
                </a:lnTo>
                <a:lnTo>
                  <a:pt x="7446" y="5670"/>
                </a:lnTo>
                <a:lnTo>
                  <a:pt x="7446" y="5718"/>
                </a:lnTo>
                <a:lnTo>
                  <a:pt x="7203" y="5791"/>
                </a:lnTo>
                <a:lnTo>
                  <a:pt x="7081" y="5524"/>
                </a:lnTo>
                <a:lnTo>
                  <a:pt x="6935" y="5232"/>
                </a:lnTo>
                <a:lnTo>
                  <a:pt x="7106" y="5134"/>
                </a:lnTo>
                <a:lnTo>
                  <a:pt x="7300" y="5013"/>
                </a:lnTo>
                <a:close/>
                <a:moveTo>
                  <a:pt x="10707" y="5475"/>
                </a:moveTo>
                <a:lnTo>
                  <a:pt x="11193" y="5816"/>
                </a:lnTo>
                <a:lnTo>
                  <a:pt x="10999" y="5913"/>
                </a:lnTo>
                <a:lnTo>
                  <a:pt x="10780" y="6010"/>
                </a:lnTo>
                <a:lnTo>
                  <a:pt x="10585" y="6108"/>
                </a:lnTo>
                <a:lnTo>
                  <a:pt x="10390" y="5986"/>
                </a:lnTo>
                <a:lnTo>
                  <a:pt x="10171" y="5864"/>
                </a:lnTo>
                <a:lnTo>
                  <a:pt x="10512" y="5621"/>
                </a:lnTo>
                <a:lnTo>
                  <a:pt x="10707" y="5475"/>
                </a:lnTo>
                <a:close/>
                <a:moveTo>
                  <a:pt x="6692" y="5426"/>
                </a:moveTo>
                <a:lnTo>
                  <a:pt x="6716" y="5572"/>
                </a:lnTo>
                <a:lnTo>
                  <a:pt x="6741" y="5718"/>
                </a:lnTo>
                <a:lnTo>
                  <a:pt x="6838" y="5986"/>
                </a:lnTo>
                <a:lnTo>
                  <a:pt x="6643" y="6156"/>
                </a:lnTo>
                <a:lnTo>
                  <a:pt x="6522" y="5986"/>
                </a:lnTo>
                <a:lnTo>
                  <a:pt x="6351" y="5743"/>
                </a:lnTo>
                <a:lnTo>
                  <a:pt x="6522" y="5572"/>
                </a:lnTo>
                <a:lnTo>
                  <a:pt x="6692" y="5426"/>
                </a:lnTo>
                <a:close/>
                <a:moveTo>
                  <a:pt x="11461" y="6059"/>
                </a:moveTo>
                <a:lnTo>
                  <a:pt x="11607" y="6181"/>
                </a:lnTo>
                <a:lnTo>
                  <a:pt x="11510" y="6181"/>
                </a:lnTo>
                <a:lnTo>
                  <a:pt x="11193" y="6254"/>
                </a:lnTo>
                <a:lnTo>
                  <a:pt x="11047" y="6302"/>
                </a:lnTo>
                <a:lnTo>
                  <a:pt x="10877" y="6375"/>
                </a:lnTo>
                <a:lnTo>
                  <a:pt x="10780" y="6278"/>
                </a:lnTo>
                <a:lnTo>
                  <a:pt x="11096" y="6181"/>
                </a:lnTo>
                <a:lnTo>
                  <a:pt x="11291" y="6132"/>
                </a:lnTo>
                <a:lnTo>
                  <a:pt x="11461" y="6059"/>
                </a:lnTo>
                <a:close/>
                <a:moveTo>
                  <a:pt x="6157" y="5962"/>
                </a:moveTo>
                <a:lnTo>
                  <a:pt x="6230" y="6156"/>
                </a:lnTo>
                <a:lnTo>
                  <a:pt x="6303" y="6302"/>
                </a:lnTo>
                <a:lnTo>
                  <a:pt x="6400" y="6424"/>
                </a:lnTo>
                <a:lnTo>
                  <a:pt x="6181" y="6765"/>
                </a:lnTo>
                <a:lnTo>
                  <a:pt x="6157" y="6716"/>
                </a:lnTo>
                <a:lnTo>
                  <a:pt x="5962" y="6546"/>
                </a:lnTo>
                <a:lnTo>
                  <a:pt x="5840" y="6400"/>
                </a:lnTo>
                <a:lnTo>
                  <a:pt x="5986" y="6181"/>
                </a:lnTo>
                <a:lnTo>
                  <a:pt x="6157" y="5962"/>
                </a:lnTo>
                <a:close/>
                <a:moveTo>
                  <a:pt x="11729" y="6327"/>
                </a:moveTo>
                <a:lnTo>
                  <a:pt x="11923" y="6570"/>
                </a:lnTo>
                <a:lnTo>
                  <a:pt x="12094" y="6862"/>
                </a:lnTo>
                <a:lnTo>
                  <a:pt x="11899" y="6838"/>
                </a:lnTo>
                <a:lnTo>
                  <a:pt x="11704" y="6862"/>
                </a:lnTo>
                <a:lnTo>
                  <a:pt x="11510" y="6886"/>
                </a:lnTo>
                <a:lnTo>
                  <a:pt x="11339" y="6911"/>
                </a:lnTo>
                <a:lnTo>
                  <a:pt x="11145" y="6643"/>
                </a:lnTo>
                <a:lnTo>
                  <a:pt x="11388" y="6594"/>
                </a:lnTo>
                <a:lnTo>
                  <a:pt x="11607" y="6546"/>
                </a:lnTo>
                <a:lnTo>
                  <a:pt x="11680" y="6497"/>
                </a:lnTo>
                <a:lnTo>
                  <a:pt x="11704" y="6448"/>
                </a:lnTo>
                <a:lnTo>
                  <a:pt x="11729" y="6375"/>
                </a:lnTo>
                <a:lnTo>
                  <a:pt x="11729" y="6327"/>
                </a:lnTo>
                <a:close/>
                <a:moveTo>
                  <a:pt x="5646" y="6765"/>
                </a:moveTo>
                <a:lnTo>
                  <a:pt x="5719" y="6838"/>
                </a:lnTo>
                <a:lnTo>
                  <a:pt x="5840" y="7008"/>
                </a:lnTo>
                <a:lnTo>
                  <a:pt x="5913" y="7081"/>
                </a:lnTo>
                <a:lnTo>
                  <a:pt x="6011" y="7130"/>
                </a:lnTo>
                <a:lnTo>
                  <a:pt x="5913" y="7397"/>
                </a:lnTo>
                <a:lnTo>
                  <a:pt x="5670" y="7300"/>
                </a:lnTo>
                <a:lnTo>
                  <a:pt x="5524" y="7276"/>
                </a:lnTo>
                <a:lnTo>
                  <a:pt x="5402" y="7251"/>
                </a:lnTo>
                <a:lnTo>
                  <a:pt x="5524" y="7008"/>
                </a:lnTo>
                <a:lnTo>
                  <a:pt x="5646" y="6765"/>
                </a:lnTo>
                <a:close/>
                <a:moveTo>
                  <a:pt x="12288" y="7276"/>
                </a:moveTo>
                <a:lnTo>
                  <a:pt x="12361" y="7519"/>
                </a:lnTo>
                <a:lnTo>
                  <a:pt x="12410" y="7786"/>
                </a:lnTo>
                <a:lnTo>
                  <a:pt x="12215" y="7689"/>
                </a:lnTo>
                <a:lnTo>
                  <a:pt x="12021" y="7616"/>
                </a:lnTo>
                <a:lnTo>
                  <a:pt x="11802" y="7567"/>
                </a:lnTo>
                <a:lnTo>
                  <a:pt x="11583" y="7543"/>
                </a:lnTo>
                <a:lnTo>
                  <a:pt x="11510" y="7276"/>
                </a:lnTo>
                <a:lnTo>
                  <a:pt x="11680" y="7300"/>
                </a:lnTo>
                <a:lnTo>
                  <a:pt x="11875" y="7300"/>
                </a:lnTo>
                <a:lnTo>
                  <a:pt x="12264" y="7276"/>
                </a:lnTo>
                <a:close/>
                <a:moveTo>
                  <a:pt x="5281" y="7616"/>
                </a:moveTo>
                <a:lnTo>
                  <a:pt x="5548" y="7713"/>
                </a:lnTo>
                <a:lnTo>
                  <a:pt x="5792" y="7811"/>
                </a:lnTo>
                <a:lnTo>
                  <a:pt x="5719" y="8273"/>
                </a:lnTo>
                <a:lnTo>
                  <a:pt x="5256" y="8322"/>
                </a:lnTo>
                <a:lnTo>
                  <a:pt x="5135" y="8322"/>
                </a:lnTo>
                <a:lnTo>
                  <a:pt x="5183" y="7981"/>
                </a:lnTo>
                <a:lnTo>
                  <a:pt x="5281" y="7616"/>
                </a:lnTo>
                <a:close/>
                <a:moveTo>
                  <a:pt x="11656" y="7859"/>
                </a:moveTo>
                <a:lnTo>
                  <a:pt x="11826" y="7932"/>
                </a:lnTo>
                <a:lnTo>
                  <a:pt x="12069" y="8054"/>
                </a:lnTo>
                <a:lnTo>
                  <a:pt x="12191" y="8103"/>
                </a:lnTo>
                <a:lnTo>
                  <a:pt x="12337" y="8151"/>
                </a:lnTo>
                <a:lnTo>
                  <a:pt x="12386" y="8151"/>
                </a:lnTo>
                <a:lnTo>
                  <a:pt x="12459" y="8127"/>
                </a:lnTo>
                <a:lnTo>
                  <a:pt x="12459" y="8516"/>
                </a:lnTo>
                <a:lnTo>
                  <a:pt x="12264" y="8395"/>
                </a:lnTo>
                <a:lnTo>
                  <a:pt x="11972" y="8249"/>
                </a:lnTo>
                <a:lnTo>
                  <a:pt x="11826" y="8200"/>
                </a:lnTo>
                <a:lnTo>
                  <a:pt x="11680" y="8176"/>
                </a:lnTo>
                <a:lnTo>
                  <a:pt x="11656" y="7859"/>
                </a:lnTo>
                <a:close/>
                <a:moveTo>
                  <a:pt x="11680" y="8468"/>
                </a:moveTo>
                <a:lnTo>
                  <a:pt x="11777" y="8589"/>
                </a:lnTo>
                <a:lnTo>
                  <a:pt x="11899" y="8662"/>
                </a:lnTo>
                <a:lnTo>
                  <a:pt x="12191" y="8857"/>
                </a:lnTo>
                <a:lnTo>
                  <a:pt x="12337" y="8954"/>
                </a:lnTo>
                <a:lnTo>
                  <a:pt x="12118" y="8979"/>
                </a:lnTo>
                <a:lnTo>
                  <a:pt x="11875" y="8954"/>
                </a:lnTo>
                <a:lnTo>
                  <a:pt x="11631" y="8954"/>
                </a:lnTo>
                <a:lnTo>
                  <a:pt x="11656" y="8711"/>
                </a:lnTo>
                <a:lnTo>
                  <a:pt x="11680" y="8468"/>
                </a:lnTo>
                <a:close/>
                <a:moveTo>
                  <a:pt x="5694" y="8735"/>
                </a:moveTo>
                <a:lnTo>
                  <a:pt x="5694" y="8954"/>
                </a:lnTo>
                <a:lnTo>
                  <a:pt x="5719" y="9198"/>
                </a:lnTo>
                <a:lnTo>
                  <a:pt x="5427" y="9222"/>
                </a:lnTo>
                <a:lnTo>
                  <a:pt x="5159" y="9271"/>
                </a:lnTo>
                <a:lnTo>
                  <a:pt x="5110" y="9003"/>
                </a:lnTo>
                <a:lnTo>
                  <a:pt x="5110" y="8760"/>
                </a:lnTo>
                <a:lnTo>
                  <a:pt x="5402" y="8760"/>
                </a:lnTo>
                <a:lnTo>
                  <a:pt x="5694" y="8735"/>
                </a:lnTo>
                <a:close/>
                <a:moveTo>
                  <a:pt x="5208" y="9514"/>
                </a:moveTo>
                <a:lnTo>
                  <a:pt x="5792" y="9563"/>
                </a:lnTo>
                <a:lnTo>
                  <a:pt x="5840" y="9757"/>
                </a:lnTo>
                <a:lnTo>
                  <a:pt x="5913" y="9952"/>
                </a:lnTo>
                <a:lnTo>
                  <a:pt x="5354" y="9952"/>
                </a:lnTo>
                <a:lnTo>
                  <a:pt x="5256" y="9733"/>
                </a:lnTo>
                <a:lnTo>
                  <a:pt x="5208" y="9514"/>
                </a:lnTo>
                <a:close/>
                <a:moveTo>
                  <a:pt x="11583" y="9222"/>
                </a:moveTo>
                <a:lnTo>
                  <a:pt x="11680" y="9271"/>
                </a:lnTo>
                <a:lnTo>
                  <a:pt x="11777" y="9319"/>
                </a:lnTo>
                <a:lnTo>
                  <a:pt x="11996" y="9368"/>
                </a:lnTo>
                <a:lnTo>
                  <a:pt x="12167" y="9392"/>
                </a:lnTo>
                <a:lnTo>
                  <a:pt x="12386" y="9392"/>
                </a:lnTo>
                <a:lnTo>
                  <a:pt x="12288" y="9782"/>
                </a:lnTo>
                <a:lnTo>
                  <a:pt x="12167" y="10147"/>
                </a:lnTo>
                <a:lnTo>
                  <a:pt x="12142" y="10098"/>
                </a:lnTo>
                <a:lnTo>
                  <a:pt x="12118" y="10049"/>
                </a:lnTo>
                <a:lnTo>
                  <a:pt x="12021" y="9952"/>
                </a:lnTo>
                <a:lnTo>
                  <a:pt x="11777" y="9830"/>
                </a:lnTo>
                <a:lnTo>
                  <a:pt x="11607" y="9757"/>
                </a:lnTo>
                <a:lnTo>
                  <a:pt x="11437" y="9684"/>
                </a:lnTo>
                <a:lnTo>
                  <a:pt x="11510" y="9465"/>
                </a:lnTo>
                <a:lnTo>
                  <a:pt x="11583" y="9222"/>
                </a:lnTo>
                <a:close/>
                <a:moveTo>
                  <a:pt x="11339" y="9952"/>
                </a:moveTo>
                <a:lnTo>
                  <a:pt x="11461" y="10025"/>
                </a:lnTo>
                <a:lnTo>
                  <a:pt x="11607" y="10122"/>
                </a:lnTo>
                <a:lnTo>
                  <a:pt x="11850" y="10268"/>
                </a:lnTo>
                <a:lnTo>
                  <a:pt x="11972" y="10293"/>
                </a:lnTo>
                <a:lnTo>
                  <a:pt x="12118" y="10293"/>
                </a:lnTo>
                <a:lnTo>
                  <a:pt x="11996" y="10512"/>
                </a:lnTo>
                <a:lnTo>
                  <a:pt x="11875" y="10731"/>
                </a:lnTo>
                <a:lnTo>
                  <a:pt x="11753" y="10609"/>
                </a:lnTo>
                <a:lnTo>
                  <a:pt x="11656" y="10487"/>
                </a:lnTo>
                <a:lnTo>
                  <a:pt x="11510" y="10390"/>
                </a:lnTo>
                <a:lnTo>
                  <a:pt x="11364" y="10317"/>
                </a:lnTo>
                <a:lnTo>
                  <a:pt x="11266" y="10293"/>
                </a:lnTo>
                <a:lnTo>
                  <a:pt x="11169" y="10268"/>
                </a:lnTo>
                <a:lnTo>
                  <a:pt x="11339" y="9952"/>
                </a:lnTo>
                <a:close/>
                <a:moveTo>
                  <a:pt x="6132" y="10341"/>
                </a:moveTo>
                <a:lnTo>
                  <a:pt x="6327" y="10585"/>
                </a:lnTo>
                <a:lnTo>
                  <a:pt x="6059" y="10658"/>
                </a:lnTo>
                <a:lnTo>
                  <a:pt x="5792" y="10755"/>
                </a:lnTo>
                <a:lnTo>
                  <a:pt x="5670" y="10560"/>
                </a:lnTo>
                <a:lnTo>
                  <a:pt x="5548" y="10366"/>
                </a:lnTo>
                <a:lnTo>
                  <a:pt x="5548" y="10366"/>
                </a:lnTo>
                <a:lnTo>
                  <a:pt x="5840" y="10390"/>
                </a:lnTo>
                <a:lnTo>
                  <a:pt x="5986" y="10390"/>
                </a:lnTo>
                <a:lnTo>
                  <a:pt x="6132" y="10341"/>
                </a:lnTo>
                <a:close/>
                <a:moveTo>
                  <a:pt x="8663" y="5986"/>
                </a:moveTo>
                <a:lnTo>
                  <a:pt x="8857" y="6010"/>
                </a:lnTo>
                <a:lnTo>
                  <a:pt x="9076" y="6059"/>
                </a:lnTo>
                <a:lnTo>
                  <a:pt x="9490" y="6181"/>
                </a:lnTo>
                <a:lnTo>
                  <a:pt x="9855" y="6327"/>
                </a:lnTo>
                <a:lnTo>
                  <a:pt x="10123" y="6473"/>
                </a:lnTo>
                <a:lnTo>
                  <a:pt x="10342" y="6643"/>
                </a:lnTo>
                <a:lnTo>
                  <a:pt x="10561" y="6813"/>
                </a:lnTo>
                <a:lnTo>
                  <a:pt x="10731" y="7032"/>
                </a:lnTo>
                <a:lnTo>
                  <a:pt x="10877" y="7251"/>
                </a:lnTo>
                <a:lnTo>
                  <a:pt x="10999" y="7494"/>
                </a:lnTo>
                <a:lnTo>
                  <a:pt x="11096" y="7762"/>
                </a:lnTo>
                <a:lnTo>
                  <a:pt x="11145" y="8054"/>
                </a:lnTo>
                <a:lnTo>
                  <a:pt x="11193" y="8297"/>
                </a:lnTo>
                <a:lnTo>
                  <a:pt x="11193" y="8565"/>
                </a:lnTo>
                <a:lnTo>
                  <a:pt x="11169" y="8833"/>
                </a:lnTo>
                <a:lnTo>
                  <a:pt x="11120" y="9076"/>
                </a:lnTo>
                <a:lnTo>
                  <a:pt x="11072" y="9319"/>
                </a:lnTo>
                <a:lnTo>
                  <a:pt x="10974" y="9538"/>
                </a:lnTo>
                <a:lnTo>
                  <a:pt x="10853" y="9757"/>
                </a:lnTo>
                <a:lnTo>
                  <a:pt x="10731" y="9976"/>
                </a:lnTo>
                <a:lnTo>
                  <a:pt x="10561" y="10171"/>
                </a:lnTo>
                <a:lnTo>
                  <a:pt x="10390" y="10341"/>
                </a:lnTo>
                <a:lnTo>
                  <a:pt x="10220" y="10512"/>
                </a:lnTo>
                <a:lnTo>
                  <a:pt x="10001" y="10658"/>
                </a:lnTo>
                <a:lnTo>
                  <a:pt x="9782" y="10779"/>
                </a:lnTo>
                <a:lnTo>
                  <a:pt x="9563" y="10877"/>
                </a:lnTo>
                <a:lnTo>
                  <a:pt x="9320" y="10974"/>
                </a:lnTo>
                <a:lnTo>
                  <a:pt x="9052" y="11023"/>
                </a:lnTo>
                <a:lnTo>
                  <a:pt x="8833" y="11047"/>
                </a:lnTo>
                <a:lnTo>
                  <a:pt x="8590" y="11071"/>
                </a:lnTo>
                <a:lnTo>
                  <a:pt x="8371" y="11047"/>
                </a:lnTo>
                <a:lnTo>
                  <a:pt x="8127" y="10998"/>
                </a:lnTo>
                <a:lnTo>
                  <a:pt x="7908" y="10950"/>
                </a:lnTo>
                <a:lnTo>
                  <a:pt x="7714" y="10877"/>
                </a:lnTo>
                <a:lnTo>
                  <a:pt x="7495" y="10779"/>
                </a:lnTo>
                <a:lnTo>
                  <a:pt x="7300" y="10658"/>
                </a:lnTo>
                <a:lnTo>
                  <a:pt x="7130" y="10536"/>
                </a:lnTo>
                <a:lnTo>
                  <a:pt x="6960" y="10390"/>
                </a:lnTo>
                <a:lnTo>
                  <a:pt x="6814" y="10220"/>
                </a:lnTo>
                <a:lnTo>
                  <a:pt x="6668" y="10049"/>
                </a:lnTo>
                <a:lnTo>
                  <a:pt x="6546" y="9855"/>
                </a:lnTo>
                <a:lnTo>
                  <a:pt x="6449" y="9660"/>
                </a:lnTo>
                <a:lnTo>
                  <a:pt x="6351" y="9441"/>
                </a:lnTo>
                <a:lnTo>
                  <a:pt x="6303" y="9222"/>
                </a:lnTo>
                <a:lnTo>
                  <a:pt x="6254" y="8979"/>
                </a:lnTo>
                <a:lnTo>
                  <a:pt x="6230" y="8735"/>
                </a:lnTo>
                <a:lnTo>
                  <a:pt x="6254" y="8468"/>
                </a:lnTo>
                <a:lnTo>
                  <a:pt x="6254" y="8224"/>
                </a:lnTo>
                <a:lnTo>
                  <a:pt x="6303" y="7981"/>
                </a:lnTo>
                <a:lnTo>
                  <a:pt x="6376" y="7738"/>
                </a:lnTo>
                <a:lnTo>
                  <a:pt x="6449" y="7519"/>
                </a:lnTo>
                <a:lnTo>
                  <a:pt x="6546" y="7300"/>
                </a:lnTo>
                <a:lnTo>
                  <a:pt x="6668" y="7057"/>
                </a:lnTo>
                <a:lnTo>
                  <a:pt x="6814" y="6838"/>
                </a:lnTo>
                <a:lnTo>
                  <a:pt x="6984" y="6667"/>
                </a:lnTo>
                <a:lnTo>
                  <a:pt x="7154" y="6521"/>
                </a:lnTo>
                <a:lnTo>
                  <a:pt x="7373" y="6400"/>
                </a:lnTo>
                <a:lnTo>
                  <a:pt x="7592" y="6302"/>
                </a:lnTo>
                <a:lnTo>
                  <a:pt x="7811" y="6205"/>
                </a:lnTo>
                <a:lnTo>
                  <a:pt x="8079" y="6156"/>
                </a:lnTo>
                <a:lnTo>
                  <a:pt x="8127" y="6132"/>
                </a:lnTo>
                <a:lnTo>
                  <a:pt x="8176" y="6108"/>
                </a:lnTo>
                <a:lnTo>
                  <a:pt x="8225" y="6059"/>
                </a:lnTo>
                <a:lnTo>
                  <a:pt x="8249" y="6010"/>
                </a:lnTo>
                <a:lnTo>
                  <a:pt x="8444" y="5986"/>
                </a:lnTo>
                <a:close/>
                <a:moveTo>
                  <a:pt x="6643" y="10877"/>
                </a:moveTo>
                <a:lnTo>
                  <a:pt x="6814" y="11023"/>
                </a:lnTo>
                <a:lnTo>
                  <a:pt x="7008" y="11144"/>
                </a:lnTo>
                <a:lnTo>
                  <a:pt x="6765" y="11315"/>
                </a:lnTo>
                <a:lnTo>
                  <a:pt x="6522" y="11461"/>
                </a:lnTo>
                <a:lnTo>
                  <a:pt x="6497" y="11485"/>
                </a:lnTo>
                <a:lnTo>
                  <a:pt x="6303" y="11290"/>
                </a:lnTo>
                <a:lnTo>
                  <a:pt x="6108" y="11120"/>
                </a:lnTo>
                <a:lnTo>
                  <a:pt x="6327" y="10998"/>
                </a:lnTo>
                <a:lnTo>
                  <a:pt x="6643" y="10877"/>
                </a:lnTo>
                <a:close/>
                <a:moveTo>
                  <a:pt x="11047" y="10414"/>
                </a:moveTo>
                <a:lnTo>
                  <a:pt x="11169" y="10560"/>
                </a:lnTo>
                <a:lnTo>
                  <a:pt x="11388" y="10755"/>
                </a:lnTo>
                <a:lnTo>
                  <a:pt x="11607" y="10974"/>
                </a:lnTo>
                <a:lnTo>
                  <a:pt x="11656" y="11071"/>
                </a:lnTo>
                <a:lnTo>
                  <a:pt x="11461" y="11315"/>
                </a:lnTo>
                <a:lnTo>
                  <a:pt x="11242" y="11534"/>
                </a:lnTo>
                <a:lnTo>
                  <a:pt x="10999" y="11728"/>
                </a:lnTo>
                <a:lnTo>
                  <a:pt x="10731" y="11899"/>
                </a:lnTo>
                <a:lnTo>
                  <a:pt x="10707" y="11801"/>
                </a:lnTo>
                <a:lnTo>
                  <a:pt x="10682" y="11680"/>
                </a:lnTo>
                <a:lnTo>
                  <a:pt x="10585" y="11485"/>
                </a:lnTo>
                <a:lnTo>
                  <a:pt x="10463" y="11315"/>
                </a:lnTo>
                <a:lnTo>
                  <a:pt x="10317" y="11144"/>
                </a:lnTo>
                <a:lnTo>
                  <a:pt x="10634" y="10901"/>
                </a:lnTo>
                <a:lnTo>
                  <a:pt x="10707" y="11217"/>
                </a:lnTo>
                <a:lnTo>
                  <a:pt x="10731" y="11485"/>
                </a:lnTo>
                <a:lnTo>
                  <a:pt x="10780" y="11607"/>
                </a:lnTo>
                <a:lnTo>
                  <a:pt x="10828" y="11704"/>
                </a:lnTo>
                <a:lnTo>
                  <a:pt x="10853" y="11753"/>
                </a:lnTo>
                <a:lnTo>
                  <a:pt x="10926" y="11753"/>
                </a:lnTo>
                <a:lnTo>
                  <a:pt x="10950" y="11704"/>
                </a:lnTo>
                <a:lnTo>
                  <a:pt x="10999" y="11607"/>
                </a:lnTo>
                <a:lnTo>
                  <a:pt x="10974" y="11485"/>
                </a:lnTo>
                <a:lnTo>
                  <a:pt x="10926" y="11242"/>
                </a:lnTo>
                <a:lnTo>
                  <a:pt x="10828" y="11023"/>
                </a:lnTo>
                <a:lnTo>
                  <a:pt x="10731" y="10828"/>
                </a:lnTo>
                <a:lnTo>
                  <a:pt x="10901" y="10633"/>
                </a:lnTo>
                <a:lnTo>
                  <a:pt x="11047" y="10414"/>
                </a:lnTo>
                <a:close/>
                <a:moveTo>
                  <a:pt x="7252" y="11290"/>
                </a:moveTo>
                <a:lnTo>
                  <a:pt x="7446" y="11363"/>
                </a:lnTo>
                <a:lnTo>
                  <a:pt x="7641" y="11461"/>
                </a:lnTo>
                <a:lnTo>
                  <a:pt x="7568" y="11534"/>
                </a:lnTo>
                <a:lnTo>
                  <a:pt x="7422" y="11753"/>
                </a:lnTo>
                <a:lnTo>
                  <a:pt x="7276" y="11947"/>
                </a:lnTo>
                <a:lnTo>
                  <a:pt x="7033" y="11826"/>
                </a:lnTo>
                <a:lnTo>
                  <a:pt x="6789" y="11680"/>
                </a:lnTo>
                <a:lnTo>
                  <a:pt x="6911" y="11607"/>
                </a:lnTo>
                <a:lnTo>
                  <a:pt x="7033" y="11509"/>
                </a:lnTo>
                <a:lnTo>
                  <a:pt x="7252" y="11290"/>
                </a:lnTo>
                <a:close/>
                <a:moveTo>
                  <a:pt x="7908" y="11534"/>
                </a:moveTo>
                <a:lnTo>
                  <a:pt x="8200" y="11582"/>
                </a:lnTo>
                <a:lnTo>
                  <a:pt x="8127" y="11923"/>
                </a:lnTo>
                <a:lnTo>
                  <a:pt x="8127" y="12093"/>
                </a:lnTo>
                <a:lnTo>
                  <a:pt x="8127" y="12264"/>
                </a:lnTo>
                <a:lnTo>
                  <a:pt x="7884" y="12191"/>
                </a:lnTo>
                <a:lnTo>
                  <a:pt x="7641" y="12118"/>
                </a:lnTo>
                <a:lnTo>
                  <a:pt x="7738" y="11947"/>
                </a:lnTo>
                <a:lnTo>
                  <a:pt x="7811" y="11753"/>
                </a:lnTo>
                <a:lnTo>
                  <a:pt x="7908" y="11534"/>
                </a:lnTo>
                <a:close/>
                <a:moveTo>
                  <a:pt x="10123" y="11266"/>
                </a:moveTo>
                <a:lnTo>
                  <a:pt x="10244" y="11631"/>
                </a:lnTo>
                <a:lnTo>
                  <a:pt x="10317" y="11850"/>
                </a:lnTo>
                <a:lnTo>
                  <a:pt x="10342" y="11972"/>
                </a:lnTo>
                <a:lnTo>
                  <a:pt x="10390" y="12069"/>
                </a:lnTo>
                <a:lnTo>
                  <a:pt x="10147" y="12191"/>
                </a:lnTo>
                <a:lnTo>
                  <a:pt x="9879" y="12264"/>
                </a:lnTo>
                <a:lnTo>
                  <a:pt x="9904" y="12093"/>
                </a:lnTo>
                <a:lnTo>
                  <a:pt x="9928" y="11923"/>
                </a:lnTo>
                <a:lnTo>
                  <a:pt x="9928" y="11655"/>
                </a:lnTo>
                <a:lnTo>
                  <a:pt x="9904" y="11388"/>
                </a:lnTo>
                <a:lnTo>
                  <a:pt x="10123" y="11266"/>
                </a:lnTo>
                <a:close/>
                <a:moveTo>
                  <a:pt x="8833" y="11631"/>
                </a:moveTo>
                <a:lnTo>
                  <a:pt x="8760" y="11850"/>
                </a:lnTo>
                <a:lnTo>
                  <a:pt x="8736" y="12045"/>
                </a:lnTo>
                <a:lnTo>
                  <a:pt x="8687" y="12337"/>
                </a:lnTo>
                <a:lnTo>
                  <a:pt x="8517" y="12337"/>
                </a:lnTo>
                <a:lnTo>
                  <a:pt x="8541" y="11972"/>
                </a:lnTo>
                <a:lnTo>
                  <a:pt x="8541" y="11801"/>
                </a:lnTo>
                <a:lnTo>
                  <a:pt x="8541" y="11631"/>
                </a:lnTo>
                <a:close/>
                <a:moveTo>
                  <a:pt x="9660" y="11485"/>
                </a:moveTo>
                <a:lnTo>
                  <a:pt x="9612" y="11801"/>
                </a:lnTo>
                <a:lnTo>
                  <a:pt x="9563" y="12069"/>
                </a:lnTo>
                <a:lnTo>
                  <a:pt x="9539" y="12191"/>
                </a:lnTo>
                <a:lnTo>
                  <a:pt x="9563" y="12312"/>
                </a:lnTo>
                <a:lnTo>
                  <a:pt x="9174" y="12361"/>
                </a:lnTo>
                <a:lnTo>
                  <a:pt x="9149" y="12361"/>
                </a:lnTo>
                <a:lnTo>
                  <a:pt x="9149" y="12166"/>
                </a:lnTo>
                <a:lnTo>
                  <a:pt x="9174" y="11874"/>
                </a:lnTo>
                <a:lnTo>
                  <a:pt x="9174" y="11582"/>
                </a:lnTo>
                <a:lnTo>
                  <a:pt x="9222" y="11582"/>
                </a:lnTo>
                <a:lnTo>
                  <a:pt x="9441" y="11534"/>
                </a:lnTo>
                <a:lnTo>
                  <a:pt x="9660" y="11485"/>
                </a:lnTo>
                <a:close/>
                <a:moveTo>
                  <a:pt x="8517" y="4258"/>
                </a:moveTo>
                <a:lnTo>
                  <a:pt x="8225" y="4307"/>
                </a:lnTo>
                <a:lnTo>
                  <a:pt x="7957" y="4404"/>
                </a:lnTo>
                <a:lnTo>
                  <a:pt x="7690" y="4429"/>
                </a:lnTo>
                <a:lnTo>
                  <a:pt x="7422" y="4502"/>
                </a:lnTo>
                <a:lnTo>
                  <a:pt x="7154" y="4623"/>
                </a:lnTo>
                <a:lnTo>
                  <a:pt x="6911" y="4745"/>
                </a:lnTo>
                <a:lnTo>
                  <a:pt x="6668" y="4915"/>
                </a:lnTo>
                <a:lnTo>
                  <a:pt x="6424" y="5110"/>
                </a:lnTo>
                <a:lnTo>
                  <a:pt x="6205" y="5329"/>
                </a:lnTo>
                <a:lnTo>
                  <a:pt x="6011" y="5548"/>
                </a:lnTo>
                <a:lnTo>
                  <a:pt x="5792" y="5791"/>
                </a:lnTo>
                <a:lnTo>
                  <a:pt x="5621" y="6035"/>
                </a:lnTo>
                <a:lnTo>
                  <a:pt x="5281" y="6546"/>
                </a:lnTo>
                <a:lnTo>
                  <a:pt x="5013" y="7057"/>
                </a:lnTo>
                <a:lnTo>
                  <a:pt x="4818" y="7543"/>
                </a:lnTo>
                <a:lnTo>
                  <a:pt x="4697" y="7932"/>
                </a:lnTo>
                <a:lnTo>
                  <a:pt x="4648" y="8297"/>
                </a:lnTo>
                <a:lnTo>
                  <a:pt x="4624" y="8662"/>
                </a:lnTo>
                <a:lnTo>
                  <a:pt x="4624" y="9027"/>
                </a:lnTo>
                <a:lnTo>
                  <a:pt x="4672" y="9392"/>
                </a:lnTo>
                <a:lnTo>
                  <a:pt x="4745" y="9757"/>
                </a:lnTo>
                <a:lnTo>
                  <a:pt x="4867" y="10098"/>
                </a:lnTo>
                <a:lnTo>
                  <a:pt x="5013" y="10414"/>
                </a:lnTo>
                <a:lnTo>
                  <a:pt x="5183" y="10731"/>
                </a:lnTo>
                <a:lnTo>
                  <a:pt x="5402" y="11047"/>
                </a:lnTo>
                <a:lnTo>
                  <a:pt x="5621" y="11315"/>
                </a:lnTo>
                <a:lnTo>
                  <a:pt x="5889" y="11582"/>
                </a:lnTo>
                <a:lnTo>
                  <a:pt x="6157" y="11826"/>
                </a:lnTo>
                <a:lnTo>
                  <a:pt x="6449" y="12069"/>
                </a:lnTo>
                <a:lnTo>
                  <a:pt x="6765" y="12264"/>
                </a:lnTo>
                <a:lnTo>
                  <a:pt x="7106" y="12434"/>
                </a:lnTo>
                <a:lnTo>
                  <a:pt x="7446" y="12580"/>
                </a:lnTo>
                <a:lnTo>
                  <a:pt x="7787" y="12677"/>
                </a:lnTo>
                <a:lnTo>
                  <a:pt x="8127" y="12775"/>
                </a:lnTo>
                <a:lnTo>
                  <a:pt x="8492" y="12823"/>
                </a:lnTo>
                <a:lnTo>
                  <a:pt x="8833" y="12848"/>
                </a:lnTo>
                <a:lnTo>
                  <a:pt x="9174" y="12872"/>
                </a:lnTo>
                <a:lnTo>
                  <a:pt x="9539" y="12823"/>
                </a:lnTo>
                <a:lnTo>
                  <a:pt x="9879" y="12775"/>
                </a:lnTo>
                <a:lnTo>
                  <a:pt x="10196" y="12702"/>
                </a:lnTo>
                <a:lnTo>
                  <a:pt x="10536" y="12580"/>
                </a:lnTo>
                <a:lnTo>
                  <a:pt x="10828" y="12434"/>
                </a:lnTo>
                <a:lnTo>
                  <a:pt x="11145" y="12264"/>
                </a:lnTo>
                <a:lnTo>
                  <a:pt x="11412" y="12045"/>
                </a:lnTo>
                <a:lnTo>
                  <a:pt x="11680" y="11826"/>
                </a:lnTo>
                <a:lnTo>
                  <a:pt x="11923" y="11558"/>
                </a:lnTo>
                <a:lnTo>
                  <a:pt x="12167" y="11266"/>
                </a:lnTo>
                <a:lnTo>
                  <a:pt x="12337" y="10974"/>
                </a:lnTo>
                <a:lnTo>
                  <a:pt x="12507" y="10658"/>
                </a:lnTo>
                <a:lnTo>
                  <a:pt x="12653" y="10317"/>
                </a:lnTo>
                <a:lnTo>
                  <a:pt x="12775" y="9976"/>
                </a:lnTo>
                <a:lnTo>
                  <a:pt x="12872" y="9611"/>
                </a:lnTo>
                <a:lnTo>
                  <a:pt x="12921" y="9246"/>
                </a:lnTo>
                <a:lnTo>
                  <a:pt x="12970" y="8881"/>
                </a:lnTo>
                <a:lnTo>
                  <a:pt x="12994" y="8516"/>
                </a:lnTo>
                <a:lnTo>
                  <a:pt x="12970" y="8151"/>
                </a:lnTo>
                <a:lnTo>
                  <a:pt x="12945" y="7786"/>
                </a:lnTo>
                <a:lnTo>
                  <a:pt x="12872" y="7446"/>
                </a:lnTo>
                <a:lnTo>
                  <a:pt x="12751" y="7105"/>
                </a:lnTo>
                <a:lnTo>
                  <a:pt x="12629" y="6765"/>
                </a:lnTo>
                <a:lnTo>
                  <a:pt x="12459" y="6448"/>
                </a:lnTo>
                <a:lnTo>
                  <a:pt x="12264" y="6156"/>
                </a:lnTo>
                <a:lnTo>
                  <a:pt x="12045" y="5864"/>
                </a:lnTo>
                <a:lnTo>
                  <a:pt x="11656" y="5499"/>
                </a:lnTo>
                <a:lnTo>
                  <a:pt x="11193" y="5134"/>
                </a:lnTo>
                <a:lnTo>
                  <a:pt x="10950" y="4964"/>
                </a:lnTo>
                <a:lnTo>
                  <a:pt x="10707" y="4818"/>
                </a:lnTo>
                <a:lnTo>
                  <a:pt x="10439" y="4672"/>
                </a:lnTo>
                <a:lnTo>
                  <a:pt x="10171" y="4550"/>
                </a:lnTo>
                <a:lnTo>
                  <a:pt x="9904" y="4453"/>
                </a:lnTo>
                <a:lnTo>
                  <a:pt x="9636" y="4356"/>
                </a:lnTo>
                <a:lnTo>
                  <a:pt x="9344" y="4307"/>
                </a:lnTo>
                <a:lnTo>
                  <a:pt x="9076" y="4258"/>
                </a:lnTo>
                <a:close/>
                <a:moveTo>
                  <a:pt x="7519" y="487"/>
                </a:moveTo>
                <a:lnTo>
                  <a:pt x="7787" y="511"/>
                </a:lnTo>
                <a:lnTo>
                  <a:pt x="8590" y="511"/>
                </a:lnTo>
                <a:lnTo>
                  <a:pt x="9271" y="560"/>
                </a:lnTo>
                <a:lnTo>
                  <a:pt x="9612" y="584"/>
                </a:lnTo>
                <a:lnTo>
                  <a:pt x="9952" y="584"/>
                </a:lnTo>
                <a:lnTo>
                  <a:pt x="9928" y="779"/>
                </a:lnTo>
                <a:lnTo>
                  <a:pt x="9952" y="949"/>
                </a:lnTo>
                <a:lnTo>
                  <a:pt x="9636" y="852"/>
                </a:lnTo>
                <a:lnTo>
                  <a:pt x="9466" y="827"/>
                </a:lnTo>
                <a:lnTo>
                  <a:pt x="9295" y="803"/>
                </a:lnTo>
                <a:lnTo>
                  <a:pt x="9149" y="803"/>
                </a:lnTo>
                <a:lnTo>
                  <a:pt x="9003" y="852"/>
                </a:lnTo>
                <a:lnTo>
                  <a:pt x="8857" y="900"/>
                </a:lnTo>
                <a:lnTo>
                  <a:pt x="8736" y="998"/>
                </a:lnTo>
                <a:lnTo>
                  <a:pt x="8711" y="1046"/>
                </a:lnTo>
                <a:lnTo>
                  <a:pt x="8711" y="1095"/>
                </a:lnTo>
                <a:lnTo>
                  <a:pt x="8760" y="1119"/>
                </a:lnTo>
                <a:lnTo>
                  <a:pt x="8784" y="1144"/>
                </a:lnTo>
                <a:lnTo>
                  <a:pt x="9125" y="1144"/>
                </a:lnTo>
                <a:lnTo>
                  <a:pt x="9417" y="1168"/>
                </a:lnTo>
                <a:lnTo>
                  <a:pt x="9709" y="1241"/>
                </a:lnTo>
                <a:lnTo>
                  <a:pt x="10001" y="1363"/>
                </a:lnTo>
                <a:lnTo>
                  <a:pt x="10025" y="1533"/>
                </a:lnTo>
                <a:lnTo>
                  <a:pt x="10025" y="1533"/>
                </a:lnTo>
                <a:lnTo>
                  <a:pt x="9782" y="1509"/>
                </a:lnTo>
                <a:lnTo>
                  <a:pt x="9076" y="1484"/>
                </a:lnTo>
                <a:lnTo>
                  <a:pt x="8833" y="1436"/>
                </a:lnTo>
                <a:lnTo>
                  <a:pt x="8711" y="1460"/>
                </a:lnTo>
                <a:lnTo>
                  <a:pt x="8590" y="1509"/>
                </a:lnTo>
                <a:lnTo>
                  <a:pt x="8541" y="1557"/>
                </a:lnTo>
                <a:lnTo>
                  <a:pt x="8541" y="1606"/>
                </a:lnTo>
                <a:lnTo>
                  <a:pt x="8614" y="1703"/>
                </a:lnTo>
                <a:lnTo>
                  <a:pt x="8687" y="1801"/>
                </a:lnTo>
                <a:lnTo>
                  <a:pt x="8809" y="1849"/>
                </a:lnTo>
                <a:lnTo>
                  <a:pt x="8930" y="1898"/>
                </a:lnTo>
                <a:lnTo>
                  <a:pt x="9174" y="1922"/>
                </a:lnTo>
                <a:lnTo>
                  <a:pt x="9417" y="1947"/>
                </a:lnTo>
                <a:lnTo>
                  <a:pt x="9733" y="1995"/>
                </a:lnTo>
                <a:lnTo>
                  <a:pt x="10098" y="2044"/>
                </a:lnTo>
                <a:lnTo>
                  <a:pt x="10147" y="2409"/>
                </a:lnTo>
                <a:lnTo>
                  <a:pt x="9952" y="2360"/>
                </a:lnTo>
                <a:lnTo>
                  <a:pt x="9782" y="2312"/>
                </a:lnTo>
                <a:lnTo>
                  <a:pt x="9417" y="2263"/>
                </a:lnTo>
                <a:lnTo>
                  <a:pt x="9149" y="2214"/>
                </a:lnTo>
                <a:lnTo>
                  <a:pt x="8882" y="2214"/>
                </a:lnTo>
                <a:lnTo>
                  <a:pt x="8833" y="2239"/>
                </a:lnTo>
                <a:lnTo>
                  <a:pt x="8809" y="2263"/>
                </a:lnTo>
                <a:lnTo>
                  <a:pt x="8809" y="2312"/>
                </a:lnTo>
                <a:lnTo>
                  <a:pt x="8809" y="2336"/>
                </a:lnTo>
                <a:lnTo>
                  <a:pt x="8882" y="2458"/>
                </a:lnTo>
                <a:lnTo>
                  <a:pt x="8979" y="2555"/>
                </a:lnTo>
                <a:lnTo>
                  <a:pt x="9101" y="2628"/>
                </a:lnTo>
                <a:lnTo>
                  <a:pt x="9247" y="2652"/>
                </a:lnTo>
                <a:lnTo>
                  <a:pt x="9636" y="2750"/>
                </a:lnTo>
                <a:lnTo>
                  <a:pt x="10025" y="2798"/>
                </a:lnTo>
                <a:lnTo>
                  <a:pt x="10171" y="2798"/>
                </a:lnTo>
                <a:lnTo>
                  <a:pt x="10220" y="2750"/>
                </a:lnTo>
                <a:lnTo>
                  <a:pt x="10244" y="2725"/>
                </a:lnTo>
                <a:lnTo>
                  <a:pt x="10317" y="2871"/>
                </a:lnTo>
                <a:lnTo>
                  <a:pt x="10366" y="2944"/>
                </a:lnTo>
                <a:lnTo>
                  <a:pt x="10439" y="2993"/>
                </a:lnTo>
                <a:lnTo>
                  <a:pt x="10585" y="2993"/>
                </a:lnTo>
                <a:lnTo>
                  <a:pt x="10877" y="3066"/>
                </a:lnTo>
                <a:lnTo>
                  <a:pt x="11145" y="3188"/>
                </a:lnTo>
                <a:lnTo>
                  <a:pt x="11388" y="3334"/>
                </a:lnTo>
                <a:lnTo>
                  <a:pt x="11631" y="3504"/>
                </a:lnTo>
                <a:lnTo>
                  <a:pt x="11704" y="3528"/>
                </a:lnTo>
                <a:lnTo>
                  <a:pt x="11753" y="3553"/>
                </a:lnTo>
                <a:lnTo>
                  <a:pt x="11875" y="3553"/>
                </a:lnTo>
                <a:lnTo>
                  <a:pt x="11972" y="3480"/>
                </a:lnTo>
                <a:lnTo>
                  <a:pt x="12021" y="3382"/>
                </a:lnTo>
                <a:lnTo>
                  <a:pt x="12167" y="3309"/>
                </a:lnTo>
                <a:lnTo>
                  <a:pt x="12288" y="3212"/>
                </a:lnTo>
                <a:lnTo>
                  <a:pt x="12532" y="3017"/>
                </a:lnTo>
                <a:lnTo>
                  <a:pt x="13043" y="2652"/>
                </a:lnTo>
                <a:lnTo>
                  <a:pt x="13335" y="2458"/>
                </a:lnTo>
                <a:lnTo>
                  <a:pt x="13602" y="2336"/>
                </a:lnTo>
                <a:lnTo>
                  <a:pt x="13675" y="2287"/>
                </a:lnTo>
                <a:lnTo>
                  <a:pt x="13724" y="2239"/>
                </a:lnTo>
                <a:lnTo>
                  <a:pt x="13846" y="2312"/>
                </a:lnTo>
                <a:lnTo>
                  <a:pt x="14162" y="2555"/>
                </a:lnTo>
                <a:lnTo>
                  <a:pt x="14454" y="2823"/>
                </a:lnTo>
                <a:lnTo>
                  <a:pt x="14722" y="3090"/>
                </a:lnTo>
                <a:lnTo>
                  <a:pt x="14989" y="3358"/>
                </a:lnTo>
                <a:lnTo>
                  <a:pt x="15087" y="3504"/>
                </a:lnTo>
                <a:lnTo>
                  <a:pt x="15208" y="3626"/>
                </a:lnTo>
                <a:lnTo>
                  <a:pt x="14989" y="3869"/>
                </a:lnTo>
                <a:lnTo>
                  <a:pt x="14892" y="3747"/>
                </a:lnTo>
                <a:lnTo>
                  <a:pt x="14746" y="3626"/>
                </a:lnTo>
                <a:lnTo>
                  <a:pt x="14478" y="3431"/>
                </a:lnTo>
                <a:lnTo>
                  <a:pt x="14381" y="3334"/>
                </a:lnTo>
                <a:lnTo>
                  <a:pt x="14235" y="3261"/>
                </a:lnTo>
                <a:lnTo>
                  <a:pt x="14113" y="3212"/>
                </a:lnTo>
                <a:lnTo>
                  <a:pt x="13919" y="3212"/>
                </a:lnTo>
                <a:lnTo>
                  <a:pt x="13894" y="3261"/>
                </a:lnTo>
                <a:lnTo>
                  <a:pt x="13870" y="3309"/>
                </a:lnTo>
                <a:lnTo>
                  <a:pt x="13894" y="3358"/>
                </a:lnTo>
                <a:lnTo>
                  <a:pt x="13967" y="3455"/>
                </a:lnTo>
                <a:lnTo>
                  <a:pt x="14040" y="3553"/>
                </a:lnTo>
                <a:lnTo>
                  <a:pt x="14259" y="3723"/>
                </a:lnTo>
                <a:lnTo>
                  <a:pt x="14503" y="3966"/>
                </a:lnTo>
                <a:lnTo>
                  <a:pt x="14624" y="4064"/>
                </a:lnTo>
                <a:lnTo>
                  <a:pt x="14770" y="4161"/>
                </a:lnTo>
                <a:lnTo>
                  <a:pt x="14600" y="4429"/>
                </a:lnTo>
                <a:lnTo>
                  <a:pt x="14454" y="4283"/>
                </a:lnTo>
                <a:lnTo>
                  <a:pt x="14332" y="4137"/>
                </a:lnTo>
                <a:lnTo>
                  <a:pt x="14235" y="4015"/>
                </a:lnTo>
                <a:lnTo>
                  <a:pt x="14138" y="3893"/>
                </a:lnTo>
                <a:lnTo>
                  <a:pt x="14016" y="3820"/>
                </a:lnTo>
                <a:lnTo>
                  <a:pt x="13894" y="3747"/>
                </a:lnTo>
                <a:lnTo>
                  <a:pt x="13846" y="3747"/>
                </a:lnTo>
                <a:lnTo>
                  <a:pt x="13821" y="3772"/>
                </a:lnTo>
                <a:lnTo>
                  <a:pt x="13797" y="3820"/>
                </a:lnTo>
                <a:lnTo>
                  <a:pt x="13797" y="3845"/>
                </a:lnTo>
                <a:lnTo>
                  <a:pt x="13821" y="3991"/>
                </a:lnTo>
                <a:lnTo>
                  <a:pt x="13894" y="4137"/>
                </a:lnTo>
                <a:lnTo>
                  <a:pt x="14040" y="4429"/>
                </a:lnTo>
                <a:lnTo>
                  <a:pt x="14186" y="4623"/>
                </a:lnTo>
                <a:lnTo>
                  <a:pt x="14332" y="4794"/>
                </a:lnTo>
                <a:lnTo>
                  <a:pt x="14235" y="4964"/>
                </a:lnTo>
                <a:lnTo>
                  <a:pt x="14089" y="5159"/>
                </a:lnTo>
                <a:lnTo>
                  <a:pt x="13967" y="4964"/>
                </a:lnTo>
                <a:lnTo>
                  <a:pt x="13821" y="4769"/>
                </a:lnTo>
                <a:lnTo>
                  <a:pt x="13675" y="4599"/>
                </a:lnTo>
                <a:lnTo>
                  <a:pt x="13554" y="4380"/>
                </a:lnTo>
                <a:lnTo>
                  <a:pt x="13505" y="4331"/>
                </a:lnTo>
                <a:lnTo>
                  <a:pt x="13432" y="4307"/>
                </a:lnTo>
                <a:lnTo>
                  <a:pt x="13359" y="4307"/>
                </a:lnTo>
                <a:lnTo>
                  <a:pt x="13335" y="4356"/>
                </a:lnTo>
                <a:lnTo>
                  <a:pt x="13310" y="4380"/>
                </a:lnTo>
                <a:lnTo>
                  <a:pt x="13310" y="4526"/>
                </a:lnTo>
                <a:lnTo>
                  <a:pt x="13335" y="4648"/>
                </a:lnTo>
                <a:lnTo>
                  <a:pt x="13383" y="4769"/>
                </a:lnTo>
                <a:lnTo>
                  <a:pt x="13456" y="4891"/>
                </a:lnTo>
                <a:lnTo>
                  <a:pt x="13846" y="5548"/>
                </a:lnTo>
                <a:lnTo>
                  <a:pt x="13919" y="5597"/>
                </a:lnTo>
                <a:lnTo>
                  <a:pt x="13992" y="5621"/>
                </a:lnTo>
                <a:lnTo>
                  <a:pt x="14016" y="5645"/>
                </a:lnTo>
                <a:lnTo>
                  <a:pt x="14065" y="5670"/>
                </a:lnTo>
                <a:lnTo>
                  <a:pt x="14186" y="5986"/>
                </a:lnTo>
                <a:lnTo>
                  <a:pt x="14259" y="6302"/>
                </a:lnTo>
                <a:lnTo>
                  <a:pt x="14284" y="6497"/>
                </a:lnTo>
                <a:lnTo>
                  <a:pt x="14284" y="6692"/>
                </a:lnTo>
                <a:lnTo>
                  <a:pt x="14308" y="6886"/>
                </a:lnTo>
                <a:lnTo>
                  <a:pt x="14332" y="7081"/>
                </a:lnTo>
                <a:lnTo>
                  <a:pt x="14381" y="7154"/>
                </a:lnTo>
                <a:lnTo>
                  <a:pt x="14454" y="7203"/>
                </a:lnTo>
                <a:lnTo>
                  <a:pt x="14527" y="7227"/>
                </a:lnTo>
                <a:lnTo>
                  <a:pt x="14624" y="7227"/>
                </a:lnTo>
                <a:lnTo>
                  <a:pt x="14722" y="7276"/>
                </a:lnTo>
                <a:lnTo>
                  <a:pt x="14843" y="7300"/>
                </a:lnTo>
                <a:lnTo>
                  <a:pt x="15111" y="7348"/>
                </a:lnTo>
                <a:lnTo>
                  <a:pt x="15598" y="7373"/>
                </a:lnTo>
                <a:lnTo>
                  <a:pt x="15962" y="7446"/>
                </a:lnTo>
                <a:lnTo>
                  <a:pt x="16352" y="7519"/>
                </a:lnTo>
                <a:lnTo>
                  <a:pt x="16571" y="7592"/>
                </a:lnTo>
                <a:lnTo>
                  <a:pt x="16692" y="7640"/>
                </a:lnTo>
                <a:lnTo>
                  <a:pt x="16814" y="7640"/>
                </a:lnTo>
                <a:lnTo>
                  <a:pt x="16765" y="7957"/>
                </a:lnTo>
                <a:lnTo>
                  <a:pt x="16765" y="8249"/>
                </a:lnTo>
                <a:lnTo>
                  <a:pt x="16765" y="8857"/>
                </a:lnTo>
                <a:lnTo>
                  <a:pt x="16765" y="9344"/>
                </a:lnTo>
                <a:lnTo>
                  <a:pt x="16765" y="9587"/>
                </a:lnTo>
                <a:lnTo>
                  <a:pt x="16790" y="9855"/>
                </a:lnTo>
                <a:lnTo>
                  <a:pt x="16522" y="9855"/>
                </a:lnTo>
                <a:lnTo>
                  <a:pt x="16571" y="9757"/>
                </a:lnTo>
                <a:lnTo>
                  <a:pt x="16546" y="9636"/>
                </a:lnTo>
                <a:lnTo>
                  <a:pt x="16522" y="9417"/>
                </a:lnTo>
                <a:lnTo>
                  <a:pt x="16473" y="9125"/>
                </a:lnTo>
                <a:lnTo>
                  <a:pt x="16449" y="9003"/>
                </a:lnTo>
                <a:lnTo>
                  <a:pt x="16400" y="8857"/>
                </a:lnTo>
                <a:lnTo>
                  <a:pt x="16376" y="8833"/>
                </a:lnTo>
                <a:lnTo>
                  <a:pt x="16327" y="8808"/>
                </a:lnTo>
                <a:lnTo>
                  <a:pt x="16279" y="8833"/>
                </a:lnTo>
                <a:lnTo>
                  <a:pt x="16254" y="8857"/>
                </a:lnTo>
                <a:lnTo>
                  <a:pt x="16206" y="9003"/>
                </a:lnTo>
                <a:lnTo>
                  <a:pt x="16181" y="9125"/>
                </a:lnTo>
                <a:lnTo>
                  <a:pt x="16133" y="9417"/>
                </a:lnTo>
                <a:lnTo>
                  <a:pt x="16133" y="9660"/>
                </a:lnTo>
                <a:lnTo>
                  <a:pt x="16157" y="9782"/>
                </a:lnTo>
                <a:lnTo>
                  <a:pt x="16206" y="9903"/>
                </a:lnTo>
                <a:lnTo>
                  <a:pt x="15768" y="9928"/>
                </a:lnTo>
                <a:lnTo>
                  <a:pt x="15671" y="9928"/>
                </a:lnTo>
                <a:lnTo>
                  <a:pt x="15719" y="9806"/>
                </a:lnTo>
                <a:lnTo>
                  <a:pt x="15768" y="9538"/>
                </a:lnTo>
                <a:lnTo>
                  <a:pt x="15841" y="9246"/>
                </a:lnTo>
                <a:lnTo>
                  <a:pt x="15865" y="8954"/>
                </a:lnTo>
                <a:lnTo>
                  <a:pt x="15841" y="8906"/>
                </a:lnTo>
                <a:lnTo>
                  <a:pt x="15817" y="8881"/>
                </a:lnTo>
                <a:lnTo>
                  <a:pt x="15744" y="8808"/>
                </a:lnTo>
                <a:lnTo>
                  <a:pt x="15671" y="8808"/>
                </a:lnTo>
                <a:lnTo>
                  <a:pt x="15622" y="8857"/>
                </a:lnTo>
                <a:lnTo>
                  <a:pt x="15573" y="8930"/>
                </a:lnTo>
                <a:lnTo>
                  <a:pt x="15427" y="9441"/>
                </a:lnTo>
                <a:lnTo>
                  <a:pt x="15330" y="9709"/>
                </a:lnTo>
                <a:lnTo>
                  <a:pt x="15330" y="9830"/>
                </a:lnTo>
                <a:lnTo>
                  <a:pt x="15330" y="9903"/>
                </a:lnTo>
                <a:lnTo>
                  <a:pt x="15354" y="9928"/>
                </a:lnTo>
                <a:lnTo>
                  <a:pt x="15135" y="9952"/>
                </a:lnTo>
                <a:lnTo>
                  <a:pt x="14916" y="9976"/>
                </a:lnTo>
                <a:lnTo>
                  <a:pt x="14965" y="9636"/>
                </a:lnTo>
                <a:lnTo>
                  <a:pt x="14989" y="9344"/>
                </a:lnTo>
                <a:lnTo>
                  <a:pt x="14989" y="9173"/>
                </a:lnTo>
                <a:lnTo>
                  <a:pt x="14941" y="9027"/>
                </a:lnTo>
                <a:lnTo>
                  <a:pt x="14916" y="8979"/>
                </a:lnTo>
                <a:lnTo>
                  <a:pt x="14868" y="8954"/>
                </a:lnTo>
                <a:lnTo>
                  <a:pt x="14819" y="8954"/>
                </a:lnTo>
                <a:lnTo>
                  <a:pt x="14770" y="8979"/>
                </a:lnTo>
                <a:lnTo>
                  <a:pt x="14697" y="9100"/>
                </a:lnTo>
                <a:lnTo>
                  <a:pt x="14649" y="9198"/>
                </a:lnTo>
                <a:lnTo>
                  <a:pt x="14600" y="9465"/>
                </a:lnTo>
                <a:lnTo>
                  <a:pt x="14405" y="10171"/>
                </a:lnTo>
                <a:lnTo>
                  <a:pt x="14405" y="10244"/>
                </a:lnTo>
                <a:lnTo>
                  <a:pt x="14430" y="10317"/>
                </a:lnTo>
                <a:lnTo>
                  <a:pt x="14284" y="10585"/>
                </a:lnTo>
                <a:lnTo>
                  <a:pt x="14162" y="10877"/>
                </a:lnTo>
                <a:lnTo>
                  <a:pt x="14065" y="11047"/>
                </a:lnTo>
                <a:lnTo>
                  <a:pt x="13943" y="11193"/>
                </a:lnTo>
                <a:lnTo>
                  <a:pt x="13724" y="11461"/>
                </a:lnTo>
                <a:lnTo>
                  <a:pt x="13675" y="11558"/>
                </a:lnTo>
                <a:lnTo>
                  <a:pt x="13675" y="11631"/>
                </a:lnTo>
                <a:lnTo>
                  <a:pt x="13675" y="11704"/>
                </a:lnTo>
                <a:lnTo>
                  <a:pt x="13724" y="11753"/>
                </a:lnTo>
                <a:lnTo>
                  <a:pt x="13773" y="11801"/>
                </a:lnTo>
                <a:lnTo>
                  <a:pt x="13846" y="11826"/>
                </a:lnTo>
                <a:lnTo>
                  <a:pt x="13919" y="11826"/>
                </a:lnTo>
                <a:lnTo>
                  <a:pt x="13992" y="11777"/>
                </a:lnTo>
                <a:lnTo>
                  <a:pt x="14113" y="11972"/>
                </a:lnTo>
                <a:lnTo>
                  <a:pt x="14259" y="12142"/>
                </a:lnTo>
                <a:lnTo>
                  <a:pt x="14551" y="12507"/>
                </a:lnTo>
                <a:lnTo>
                  <a:pt x="14868" y="12945"/>
                </a:lnTo>
                <a:lnTo>
                  <a:pt x="15135" y="13407"/>
                </a:lnTo>
                <a:lnTo>
                  <a:pt x="14941" y="13651"/>
                </a:lnTo>
                <a:lnTo>
                  <a:pt x="14722" y="13894"/>
                </a:lnTo>
                <a:lnTo>
                  <a:pt x="14284" y="14332"/>
                </a:lnTo>
                <a:lnTo>
                  <a:pt x="13943" y="14673"/>
                </a:lnTo>
                <a:lnTo>
                  <a:pt x="13773" y="14843"/>
                </a:lnTo>
                <a:lnTo>
                  <a:pt x="13627" y="15038"/>
                </a:lnTo>
                <a:lnTo>
                  <a:pt x="13383" y="14867"/>
                </a:lnTo>
                <a:lnTo>
                  <a:pt x="13578" y="14794"/>
                </a:lnTo>
                <a:lnTo>
                  <a:pt x="13748" y="14673"/>
                </a:lnTo>
                <a:lnTo>
                  <a:pt x="14040" y="14478"/>
                </a:lnTo>
                <a:lnTo>
                  <a:pt x="14113" y="14429"/>
                </a:lnTo>
                <a:lnTo>
                  <a:pt x="14138" y="14356"/>
                </a:lnTo>
                <a:lnTo>
                  <a:pt x="14138" y="14283"/>
                </a:lnTo>
                <a:lnTo>
                  <a:pt x="14113" y="14235"/>
                </a:lnTo>
                <a:lnTo>
                  <a:pt x="14065" y="14186"/>
                </a:lnTo>
                <a:lnTo>
                  <a:pt x="14016" y="14162"/>
                </a:lnTo>
                <a:lnTo>
                  <a:pt x="13943" y="14137"/>
                </a:lnTo>
                <a:lnTo>
                  <a:pt x="13870" y="14162"/>
                </a:lnTo>
                <a:lnTo>
                  <a:pt x="13602" y="14308"/>
                </a:lnTo>
                <a:lnTo>
                  <a:pt x="13335" y="14478"/>
                </a:lnTo>
                <a:lnTo>
                  <a:pt x="13043" y="14624"/>
                </a:lnTo>
                <a:lnTo>
                  <a:pt x="12897" y="14527"/>
                </a:lnTo>
                <a:lnTo>
                  <a:pt x="12945" y="14502"/>
                </a:lnTo>
                <a:lnTo>
                  <a:pt x="13213" y="14332"/>
                </a:lnTo>
                <a:lnTo>
                  <a:pt x="13310" y="14210"/>
                </a:lnTo>
                <a:lnTo>
                  <a:pt x="13383" y="14113"/>
                </a:lnTo>
                <a:lnTo>
                  <a:pt x="13408" y="14040"/>
                </a:lnTo>
                <a:lnTo>
                  <a:pt x="13408" y="13967"/>
                </a:lnTo>
                <a:lnTo>
                  <a:pt x="13383" y="13918"/>
                </a:lnTo>
                <a:lnTo>
                  <a:pt x="13359" y="13845"/>
                </a:lnTo>
                <a:lnTo>
                  <a:pt x="13310" y="13821"/>
                </a:lnTo>
                <a:lnTo>
                  <a:pt x="13237" y="13797"/>
                </a:lnTo>
                <a:lnTo>
                  <a:pt x="13189" y="13797"/>
                </a:lnTo>
                <a:lnTo>
                  <a:pt x="13116" y="13821"/>
                </a:lnTo>
                <a:lnTo>
                  <a:pt x="13018" y="13894"/>
                </a:lnTo>
                <a:lnTo>
                  <a:pt x="12921" y="13991"/>
                </a:lnTo>
                <a:lnTo>
                  <a:pt x="12799" y="14089"/>
                </a:lnTo>
                <a:lnTo>
                  <a:pt x="12702" y="14162"/>
                </a:lnTo>
                <a:lnTo>
                  <a:pt x="12556" y="14283"/>
                </a:lnTo>
                <a:lnTo>
                  <a:pt x="12264" y="14040"/>
                </a:lnTo>
                <a:lnTo>
                  <a:pt x="12532" y="13870"/>
                </a:lnTo>
                <a:lnTo>
                  <a:pt x="12653" y="13797"/>
                </a:lnTo>
                <a:lnTo>
                  <a:pt x="12799" y="13699"/>
                </a:lnTo>
                <a:lnTo>
                  <a:pt x="12848" y="13651"/>
                </a:lnTo>
                <a:lnTo>
                  <a:pt x="12897" y="13578"/>
                </a:lnTo>
                <a:lnTo>
                  <a:pt x="12921" y="13505"/>
                </a:lnTo>
                <a:lnTo>
                  <a:pt x="12897" y="13432"/>
                </a:lnTo>
                <a:lnTo>
                  <a:pt x="12872" y="13359"/>
                </a:lnTo>
                <a:lnTo>
                  <a:pt x="12824" y="13334"/>
                </a:lnTo>
                <a:lnTo>
                  <a:pt x="12702" y="13334"/>
                </a:lnTo>
                <a:lnTo>
                  <a:pt x="12556" y="13407"/>
                </a:lnTo>
                <a:lnTo>
                  <a:pt x="12459" y="13480"/>
                </a:lnTo>
                <a:lnTo>
                  <a:pt x="12167" y="13651"/>
                </a:lnTo>
                <a:lnTo>
                  <a:pt x="11899" y="13821"/>
                </a:lnTo>
                <a:lnTo>
                  <a:pt x="11777" y="13797"/>
                </a:lnTo>
                <a:lnTo>
                  <a:pt x="11680" y="13772"/>
                </a:lnTo>
                <a:lnTo>
                  <a:pt x="11607" y="13797"/>
                </a:lnTo>
                <a:lnTo>
                  <a:pt x="11558" y="13845"/>
                </a:lnTo>
                <a:lnTo>
                  <a:pt x="11510" y="13821"/>
                </a:lnTo>
                <a:lnTo>
                  <a:pt x="11437" y="13845"/>
                </a:lnTo>
                <a:lnTo>
                  <a:pt x="11388" y="13845"/>
                </a:lnTo>
                <a:lnTo>
                  <a:pt x="11266" y="13918"/>
                </a:lnTo>
                <a:lnTo>
                  <a:pt x="11120" y="14016"/>
                </a:lnTo>
                <a:lnTo>
                  <a:pt x="10974" y="14064"/>
                </a:lnTo>
                <a:lnTo>
                  <a:pt x="10682" y="14137"/>
                </a:lnTo>
                <a:lnTo>
                  <a:pt x="10536" y="14186"/>
                </a:lnTo>
                <a:lnTo>
                  <a:pt x="10415" y="14283"/>
                </a:lnTo>
                <a:lnTo>
                  <a:pt x="10269" y="14283"/>
                </a:lnTo>
                <a:lnTo>
                  <a:pt x="10220" y="14332"/>
                </a:lnTo>
                <a:lnTo>
                  <a:pt x="10171" y="14405"/>
                </a:lnTo>
                <a:lnTo>
                  <a:pt x="10171" y="14429"/>
                </a:lnTo>
                <a:lnTo>
                  <a:pt x="10123" y="14429"/>
                </a:lnTo>
                <a:lnTo>
                  <a:pt x="10001" y="14478"/>
                </a:lnTo>
                <a:lnTo>
                  <a:pt x="9879" y="14527"/>
                </a:lnTo>
                <a:lnTo>
                  <a:pt x="9636" y="14648"/>
                </a:lnTo>
                <a:lnTo>
                  <a:pt x="9514" y="14697"/>
                </a:lnTo>
                <a:lnTo>
                  <a:pt x="9393" y="14721"/>
                </a:lnTo>
                <a:lnTo>
                  <a:pt x="9271" y="14746"/>
                </a:lnTo>
                <a:lnTo>
                  <a:pt x="9149" y="14794"/>
                </a:lnTo>
                <a:lnTo>
                  <a:pt x="9101" y="14867"/>
                </a:lnTo>
                <a:lnTo>
                  <a:pt x="9101" y="14892"/>
                </a:lnTo>
                <a:lnTo>
                  <a:pt x="9125" y="14940"/>
                </a:lnTo>
                <a:lnTo>
                  <a:pt x="9198" y="15013"/>
                </a:lnTo>
                <a:lnTo>
                  <a:pt x="9295" y="15062"/>
                </a:lnTo>
                <a:lnTo>
                  <a:pt x="9417" y="15086"/>
                </a:lnTo>
                <a:lnTo>
                  <a:pt x="9539" y="15062"/>
                </a:lnTo>
                <a:lnTo>
                  <a:pt x="9685" y="15038"/>
                </a:lnTo>
                <a:lnTo>
                  <a:pt x="9831" y="14989"/>
                </a:lnTo>
                <a:lnTo>
                  <a:pt x="10098" y="14843"/>
                </a:lnTo>
                <a:lnTo>
                  <a:pt x="10074" y="14989"/>
                </a:lnTo>
                <a:lnTo>
                  <a:pt x="9879" y="15086"/>
                </a:lnTo>
                <a:lnTo>
                  <a:pt x="9660" y="15208"/>
                </a:lnTo>
                <a:lnTo>
                  <a:pt x="9417" y="15281"/>
                </a:lnTo>
                <a:lnTo>
                  <a:pt x="9295" y="15330"/>
                </a:lnTo>
                <a:lnTo>
                  <a:pt x="9198" y="15403"/>
                </a:lnTo>
                <a:lnTo>
                  <a:pt x="9174" y="15476"/>
                </a:lnTo>
                <a:lnTo>
                  <a:pt x="9198" y="15500"/>
                </a:lnTo>
                <a:lnTo>
                  <a:pt x="9198" y="15548"/>
                </a:lnTo>
                <a:lnTo>
                  <a:pt x="9271" y="15597"/>
                </a:lnTo>
                <a:lnTo>
                  <a:pt x="9344" y="15621"/>
                </a:lnTo>
                <a:lnTo>
                  <a:pt x="9417" y="15646"/>
                </a:lnTo>
                <a:lnTo>
                  <a:pt x="9514" y="15621"/>
                </a:lnTo>
                <a:lnTo>
                  <a:pt x="9685" y="15597"/>
                </a:lnTo>
                <a:lnTo>
                  <a:pt x="9831" y="15548"/>
                </a:lnTo>
                <a:lnTo>
                  <a:pt x="10001" y="15476"/>
                </a:lnTo>
                <a:lnTo>
                  <a:pt x="9977" y="15767"/>
                </a:lnTo>
                <a:lnTo>
                  <a:pt x="9952" y="15792"/>
                </a:lnTo>
                <a:lnTo>
                  <a:pt x="9904" y="15816"/>
                </a:lnTo>
                <a:lnTo>
                  <a:pt x="9636" y="15913"/>
                </a:lnTo>
                <a:lnTo>
                  <a:pt x="9368" y="15986"/>
                </a:lnTo>
                <a:lnTo>
                  <a:pt x="9198" y="16011"/>
                </a:lnTo>
                <a:lnTo>
                  <a:pt x="9125" y="16059"/>
                </a:lnTo>
                <a:lnTo>
                  <a:pt x="9101" y="16084"/>
                </a:lnTo>
                <a:lnTo>
                  <a:pt x="9076" y="16108"/>
                </a:lnTo>
                <a:lnTo>
                  <a:pt x="9076" y="16181"/>
                </a:lnTo>
                <a:lnTo>
                  <a:pt x="9101" y="16205"/>
                </a:lnTo>
                <a:lnTo>
                  <a:pt x="9198" y="16254"/>
                </a:lnTo>
                <a:lnTo>
                  <a:pt x="9295" y="16303"/>
                </a:lnTo>
                <a:lnTo>
                  <a:pt x="9636" y="16303"/>
                </a:lnTo>
                <a:lnTo>
                  <a:pt x="9855" y="16230"/>
                </a:lnTo>
                <a:lnTo>
                  <a:pt x="9831" y="16424"/>
                </a:lnTo>
                <a:lnTo>
                  <a:pt x="9831" y="16643"/>
                </a:lnTo>
                <a:lnTo>
                  <a:pt x="9271" y="16668"/>
                </a:lnTo>
                <a:lnTo>
                  <a:pt x="8711" y="16692"/>
                </a:lnTo>
                <a:lnTo>
                  <a:pt x="7981" y="16692"/>
                </a:lnTo>
                <a:lnTo>
                  <a:pt x="7738" y="16716"/>
                </a:lnTo>
                <a:lnTo>
                  <a:pt x="7763" y="16595"/>
                </a:lnTo>
                <a:lnTo>
                  <a:pt x="7763" y="16449"/>
                </a:lnTo>
                <a:lnTo>
                  <a:pt x="7738" y="16181"/>
                </a:lnTo>
                <a:lnTo>
                  <a:pt x="7641" y="15694"/>
                </a:lnTo>
                <a:lnTo>
                  <a:pt x="7592" y="15330"/>
                </a:lnTo>
                <a:lnTo>
                  <a:pt x="7519" y="14892"/>
                </a:lnTo>
                <a:lnTo>
                  <a:pt x="7471" y="14673"/>
                </a:lnTo>
                <a:lnTo>
                  <a:pt x="7373" y="14502"/>
                </a:lnTo>
                <a:lnTo>
                  <a:pt x="7276" y="14356"/>
                </a:lnTo>
                <a:lnTo>
                  <a:pt x="7203" y="14308"/>
                </a:lnTo>
                <a:lnTo>
                  <a:pt x="7130" y="14259"/>
                </a:lnTo>
                <a:lnTo>
                  <a:pt x="7033" y="14259"/>
                </a:lnTo>
                <a:lnTo>
                  <a:pt x="6960" y="14283"/>
                </a:lnTo>
                <a:lnTo>
                  <a:pt x="6716" y="14210"/>
                </a:lnTo>
                <a:lnTo>
                  <a:pt x="6497" y="14137"/>
                </a:lnTo>
                <a:lnTo>
                  <a:pt x="6327" y="14064"/>
                </a:lnTo>
                <a:lnTo>
                  <a:pt x="6157" y="13991"/>
                </a:lnTo>
                <a:lnTo>
                  <a:pt x="5986" y="13918"/>
                </a:lnTo>
                <a:lnTo>
                  <a:pt x="5816" y="13845"/>
                </a:lnTo>
                <a:lnTo>
                  <a:pt x="5743" y="13772"/>
                </a:lnTo>
                <a:lnTo>
                  <a:pt x="5646" y="13724"/>
                </a:lnTo>
                <a:lnTo>
                  <a:pt x="5597" y="13699"/>
                </a:lnTo>
                <a:lnTo>
                  <a:pt x="5548" y="13724"/>
                </a:lnTo>
                <a:lnTo>
                  <a:pt x="5500" y="13748"/>
                </a:lnTo>
                <a:lnTo>
                  <a:pt x="5427" y="13772"/>
                </a:lnTo>
                <a:lnTo>
                  <a:pt x="5062" y="13602"/>
                </a:lnTo>
                <a:lnTo>
                  <a:pt x="4843" y="13505"/>
                </a:lnTo>
                <a:lnTo>
                  <a:pt x="4721" y="13480"/>
                </a:lnTo>
                <a:lnTo>
                  <a:pt x="4648" y="13480"/>
                </a:lnTo>
                <a:lnTo>
                  <a:pt x="4599" y="13505"/>
                </a:lnTo>
                <a:lnTo>
                  <a:pt x="4551" y="13529"/>
                </a:lnTo>
                <a:lnTo>
                  <a:pt x="4526" y="13602"/>
                </a:lnTo>
                <a:lnTo>
                  <a:pt x="4551" y="13651"/>
                </a:lnTo>
                <a:lnTo>
                  <a:pt x="4575" y="13724"/>
                </a:lnTo>
                <a:lnTo>
                  <a:pt x="4672" y="13821"/>
                </a:lnTo>
                <a:lnTo>
                  <a:pt x="4916" y="13967"/>
                </a:lnTo>
                <a:lnTo>
                  <a:pt x="5135" y="14113"/>
                </a:lnTo>
                <a:lnTo>
                  <a:pt x="4989" y="14283"/>
                </a:lnTo>
                <a:lnTo>
                  <a:pt x="4940" y="14210"/>
                </a:lnTo>
                <a:lnTo>
                  <a:pt x="4891" y="14137"/>
                </a:lnTo>
                <a:lnTo>
                  <a:pt x="4843" y="14113"/>
                </a:lnTo>
                <a:lnTo>
                  <a:pt x="4794" y="14113"/>
                </a:lnTo>
                <a:lnTo>
                  <a:pt x="4672" y="14089"/>
                </a:lnTo>
                <a:lnTo>
                  <a:pt x="4526" y="14064"/>
                </a:lnTo>
                <a:lnTo>
                  <a:pt x="4380" y="13991"/>
                </a:lnTo>
                <a:lnTo>
                  <a:pt x="4259" y="13918"/>
                </a:lnTo>
                <a:lnTo>
                  <a:pt x="4137" y="13821"/>
                </a:lnTo>
                <a:lnTo>
                  <a:pt x="4015" y="13748"/>
                </a:lnTo>
                <a:lnTo>
                  <a:pt x="3894" y="13699"/>
                </a:lnTo>
                <a:lnTo>
                  <a:pt x="3821" y="13699"/>
                </a:lnTo>
                <a:lnTo>
                  <a:pt x="3796" y="13724"/>
                </a:lnTo>
                <a:lnTo>
                  <a:pt x="3772" y="13772"/>
                </a:lnTo>
                <a:lnTo>
                  <a:pt x="3772" y="13870"/>
                </a:lnTo>
                <a:lnTo>
                  <a:pt x="3796" y="13943"/>
                </a:lnTo>
                <a:lnTo>
                  <a:pt x="3845" y="14040"/>
                </a:lnTo>
                <a:lnTo>
                  <a:pt x="3894" y="14113"/>
                </a:lnTo>
                <a:lnTo>
                  <a:pt x="4015" y="14235"/>
                </a:lnTo>
                <a:lnTo>
                  <a:pt x="4186" y="14332"/>
                </a:lnTo>
                <a:lnTo>
                  <a:pt x="4307" y="14405"/>
                </a:lnTo>
                <a:lnTo>
                  <a:pt x="4453" y="14478"/>
                </a:lnTo>
                <a:lnTo>
                  <a:pt x="4599" y="14502"/>
                </a:lnTo>
                <a:lnTo>
                  <a:pt x="4745" y="14502"/>
                </a:lnTo>
                <a:lnTo>
                  <a:pt x="4380" y="14819"/>
                </a:lnTo>
                <a:lnTo>
                  <a:pt x="4356" y="14746"/>
                </a:lnTo>
                <a:lnTo>
                  <a:pt x="4307" y="14697"/>
                </a:lnTo>
                <a:lnTo>
                  <a:pt x="4259" y="14673"/>
                </a:lnTo>
                <a:lnTo>
                  <a:pt x="4186" y="14648"/>
                </a:lnTo>
                <a:lnTo>
                  <a:pt x="4088" y="14648"/>
                </a:lnTo>
                <a:lnTo>
                  <a:pt x="3991" y="14600"/>
                </a:lnTo>
                <a:lnTo>
                  <a:pt x="3845" y="14502"/>
                </a:lnTo>
                <a:lnTo>
                  <a:pt x="3675" y="14356"/>
                </a:lnTo>
                <a:lnTo>
                  <a:pt x="3626" y="14332"/>
                </a:lnTo>
                <a:lnTo>
                  <a:pt x="3577" y="14308"/>
                </a:lnTo>
                <a:lnTo>
                  <a:pt x="3529" y="14283"/>
                </a:lnTo>
                <a:lnTo>
                  <a:pt x="3480" y="14259"/>
                </a:lnTo>
                <a:lnTo>
                  <a:pt x="3431" y="14259"/>
                </a:lnTo>
                <a:lnTo>
                  <a:pt x="3407" y="14283"/>
                </a:lnTo>
                <a:lnTo>
                  <a:pt x="3383" y="14405"/>
                </a:lnTo>
                <a:lnTo>
                  <a:pt x="3358" y="14478"/>
                </a:lnTo>
                <a:lnTo>
                  <a:pt x="3383" y="14551"/>
                </a:lnTo>
                <a:lnTo>
                  <a:pt x="3407" y="14624"/>
                </a:lnTo>
                <a:lnTo>
                  <a:pt x="3456" y="14697"/>
                </a:lnTo>
                <a:lnTo>
                  <a:pt x="3577" y="14819"/>
                </a:lnTo>
                <a:lnTo>
                  <a:pt x="3675" y="14916"/>
                </a:lnTo>
                <a:lnTo>
                  <a:pt x="3772" y="14989"/>
                </a:lnTo>
                <a:lnTo>
                  <a:pt x="3894" y="15038"/>
                </a:lnTo>
                <a:lnTo>
                  <a:pt x="4015" y="15086"/>
                </a:lnTo>
                <a:lnTo>
                  <a:pt x="3796" y="15208"/>
                </a:lnTo>
                <a:lnTo>
                  <a:pt x="3748" y="15159"/>
                </a:lnTo>
                <a:lnTo>
                  <a:pt x="3529" y="14989"/>
                </a:lnTo>
                <a:lnTo>
                  <a:pt x="3310" y="14819"/>
                </a:lnTo>
                <a:lnTo>
                  <a:pt x="2920" y="14429"/>
                </a:lnTo>
                <a:lnTo>
                  <a:pt x="2555" y="14064"/>
                </a:lnTo>
                <a:lnTo>
                  <a:pt x="2385" y="13845"/>
                </a:lnTo>
                <a:lnTo>
                  <a:pt x="2239" y="13626"/>
                </a:lnTo>
                <a:lnTo>
                  <a:pt x="2409" y="13456"/>
                </a:lnTo>
                <a:lnTo>
                  <a:pt x="2555" y="13237"/>
                </a:lnTo>
                <a:lnTo>
                  <a:pt x="2799" y="12848"/>
                </a:lnTo>
                <a:lnTo>
                  <a:pt x="3212" y="12312"/>
                </a:lnTo>
                <a:lnTo>
                  <a:pt x="3626" y="11801"/>
                </a:lnTo>
                <a:lnTo>
                  <a:pt x="3626" y="11777"/>
                </a:lnTo>
                <a:lnTo>
                  <a:pt x="3723" y="11704"/>
                </a:lnTo>
                <a:lnTo>
                  <a:pt x="3748" y="11607"/>
                </a:lnTo>
                <a:lnTo>
                  <a:pt x="3772" y="11558"/>
                </a:lnTo>
                <a:lnTo>
                  <a:pt x="3748" y="11485"/>
                </a:lnTo>
                <a:lnTo>
                  <a:pt x="3723" y="11436"/>
                </a:lnTo>
                <a:lnTo>
                  <a:pt x="3675" y="11388"/>
                </a:lnTo>
                <a:lnTo>
                  <a:pt x="3529" y="11266"/>
                </a:lnTo>
                <a:lnTo>
                  <a:pt x="3407" y="11096"/>
                </a:lnTo>
                <a:lnTo>
                  <a:pt x="3164" y="10779"/>
                </a:lnTo>
                <a:lnTo>
                  <a:pt x="3018" y="10536"/>
                </a:lnTo>
                <a:lnTo>
                  <a:pt x="3018" y="10463"/>
                </a:lnTo>
                <a:lnTo>
                  <a:pt x="2993" y="10366"/>
                </a:lnTo>
                <a:lnTo>
                  <a:pt x="2945" y="10293"/>
                </a:lnTo>
                <a:lnTo>
                  <a:pt x="2872" y="10244"/>
                </a:lnTo>
                <a:lnTo>
                  <a:pt x="2774" y="10220"/>
                </a:lnTo>
                <a:lnTo>
                  <a:pt x="1704" y="10122"/>
                </a:lnTo>
                <a:lnTo>
                  <a:pt x="1144" y="10074"/>
                </a:lnTo>
                <a:lnTo>
                  <a:pt x="876" y="10025"/>
                </a:lnTo>
                <a:lnTo>
                  <a:pt x="633" y="9952"/>
                </a:lnTo>
                <a:lnTo>
                  <a:pt x="633" y="9830"/>
                </a:lnTo>
                <a:lnTo>
                  <a:pt x="609" y="9709"/>
                </a:lnTo>
                <a:lnTo>
                  <a:pt x="584" y="9587"/>
                </a:lnTo>
                <a:lnTo>
                  <a:pt x="560" y="9441"/>
                </a:lnTo>
                <a:lnTo>
                  <a:pt x="536" y="9052"/>
                </a:lnTo>
                <a:lnTo>
                  <a:pt x="560" y="8638"/>
                </a:lnTo>
                <a:lnTo>
                  <a:pt x="584" y="8395"/>
                </a:lnTo>
                <a:lnTo>
                  <a:pt x="609" y="8127"/>
                </a:lnTo>
                <a:lnTo>
                  <a:pt x="633" y="7835"/>
                </a:lnTo>
                <a:lnTo>
                  <a:pt x="633" y="7689"/>
                </a:lnTo>
                <a:lnTo>
                  <a:pt x="609" y="7567"/>
                </a:lnTo>
                <a:lnTo>
                  <a:pt x="803" y="7519"/>
                </a:lnTo>
                <a:lnTo>
                  <a:pt x="1217" y="7421"/>
                </a:lnTo>
                <a:lnTo>
                  <a:pt x="1095" y="7592"/>
                </a:lnTo>
                <a:lnTo>
                  <a:pt x="998" y="7762"/>
                </a:lnTo>
                <a:lnTo>
                  <a:pt x="876" y="8103"/>
                </a:lnTo>
                <a:lnTo>
                  <a:pt x="876" y="8151"/>
                </a:lnTo>
                <a:lnTo>
                  <a:pt x="876" y="8224"/>
                </a:lnTo>
                <a:lnTo>
                  <a:pt x="901" y="8273"/>
                </a:lnTo>
                <a:lnTo>
                  <a:pt x="925" y="8297"/>
                </a:lnTo>
                <a:lnTo>
                  <a:pt x="1022" y="8370"/>
                </a:lnTo>
                <a:lnTo>
                  <a:pt x="1144" y="8370"/>
                </a:lnTo>
                <a:lnTo>
                  <a:pt x="1193" y="8346"/>
                </a:lnTo>
                <a:lnTo>
                  <a:pt x="1217" y="8297"/>
                </a:lnTo>
                <a:lnTo>
                  <a:pt x="1290" y="8224"/>
                </a:lnTo>
                <a:lnTo>
                  <a:pt x="1363" y="7981"/>
                </a:lnTo>
                <a:lnTo>
                  <a:pt x="1460" y="7738"/>
                </a:lnTo>
                <a:lnTo>
                  <a:pt x="1558" y="7543"/>
                </a:lnTo>
                <a:lnTo>
                  <a:pt x="1655" y="7348"/>
                </a:lnTo>
                <a:lnTo>
                  <a:pt x="1850" y="7348"/>
                </a:lnTo>
                <a:lnTo>
                  <a:pt x="1752" y="7519"/>
                </a:lnTo>
                <a:lnTo>
                  <a:pt x="1655" y="7689"/>
                </a:lnTo>
                <a:lnTo>
                  <a:pt x="1606" y="7884"/>
                </a:lnTo>
                <a:lnTo>
                  <a:pt x="1558" y="8054"/>
                </a:lnTo>
                <a:lnTo>
                  <a:pt x="1558" y="8127"/>
                </a:lnTo>
                <a:lnTo>
                  <a:pt x="1558" y="8176"/>
                </a:lnTo>
                <a:lnTo>
                  <a:pt x="1606" y="8224"/>
                </a:lnTo>
                <a:lnTo>
                  <a:pt x="1655" y="8273"/>
                </a:lnTo>
                <a:lnTo>
                  <a:pt x="1728" y="8322"/>
                </a:lnTo>
                <a:lnTo>
                  <a:pt x="1801" y="8297"/>
                </a:lnTo>
                <a:lnTo>
                  <a:pt x="1898" y="8249"/>
                </a:lnTo>
                <a:lnTo>
                  <a:pt x="1923" y="8200"/>
                </a:lnTo>
                <a:lnTo>
                  <a:pt x="1947" y="8151"/>
                </a:lnTo>
                <a:lnTo>
                  <a:pt x="1996" y="7908"/>
                </a:lnTo>
                <a:lnTo>
                  <a:pt x="2093" y="7689"/>
                </a:lnTo>
                <a:lnTo>
                  <a:pt x="2166" y="7519"/>
                </a:lnTo>
                <a:lnTo>
                  <a:pt x="2239" y="7324"/>
                </a:lnTo>
                <a:lnTo>
                  <a:pt x="2409" y="7324"/>
                </a:lnTo>
                <a:lnTo>
                  <a:pt x="2361" y="7494"/>
                </a:lnTo>
                <a:lnTo>
                  <a:pt x="2239" y="7762"/>
                </a:lnTo>
                <a:lnTo>
                  <a:pt x="2215" y="7908"/>
                </a:lnTo>
                <a:lnTo>
                  <a:pt x="2190" y="8054"/>
                </a:lnTo>
                <a:lnTo>
                  <a:pt x="2215" y="8127"/>
                </a:lnTo>
                <a:lnTo>
                  <a:pt x="2239" y="8176"/>
                </a:lnTo>
                <a:lnTo>
                  <a:pt x="2288" y="8200"/>
                </a:lnTo>
                <a:lnTo>
                  <a:pt x="2336" y="8224"/>
                </a:lnTo>
                <a:lnTo>
                  <a:pt x="2385" y="8249"/>
                </a:lnTo>
                <a:lnTo>
                  <a:pt x="2434" y="8224"/>
                </a:lnTo>
                <a:lnTo>
                  <a:pt x="2482" y="8200"/>
                </a:lnTo>
                <a:lnTo>
                  <a:pt x="2507" y="8151"/>
                </a:lnTo>
                <a:lnTo>
                  <a:pt x="2555" y="8030"/>
                </a:lnTo>
                <a:lnTo>
                  <a:pt x="2580" y="7908"/>
                </a:lnTo>
                <a:lnTo>
                  <a:pt x="2628" y="7665"/>
                </a:lnTo>
                <a:lnTo>
                  <a:pt x="2677" y="7494"/>
                </a:lnTo>
                <a:lnTo>
                  <a:pt x="2701" y="7300"/>
                </a:lnTo>
                <a:lnTo>
                  <a:pt x="2847" y="7276"/>
                </a:lnTo>
                <a:lnTo>
                  <a:pt x="2920" y="7251"/>
                </a:lnTo>
                <a:lnTo>
                  <a:pt x="2969" y="7203"/>
                </a:lnTo>
                <a:lnTo>
                  <a:pt x="2993" y="7154"/>
                </a:lnTo>
                <a:lnTo>
                  <a:pt x="2993" y="7081"/>
                </a:lnTo>
                <a:lnTo>
                  <a:pt x="3042" y="7008"/>
                </a:lnTo>
                <a:lnTo>
                  <a:pt x="3066" y="6935"/>
                </a:lnTo>
                <a:lnTo>
                  <a:pt x="3066" y="6765"/>
                </a:lnTo>
                <a:lnTo>
                  <a:pt x="3115" y="6594"/>
                </a:lnTo>
                <a:lnTo>
                  <a:pt x="3212" y="6278"/>
                </a:lnTo>
                <a:lnTo>
                  <a:pt x="3456" y="5670"/>
                </a:lnTo>
                <a:lnTo>
                  <a:pt x="3553" y="5597"/>
                </a:lnTo>
                <a:lnTo>
                  <a:pt x="3602" y="5475"/>
                </a:lnTo>
                <a:lnTo>
                  <a:pt x="3602" y="5426"/>
                </a:lnTo>
                <a:lnTo>
                  <a:pt x="3602" y="5353"/>
                </a:lnTo>
                <a:lnTo>
                  <a:pt x="3577" y="5305"/>
                </a:lnTo>
                <a:lnTo>
                  <a:pt x="3529" y="5232"/>
                </a:lnTo>
                <a:lnTo>
                  <a:pt x="3139" y="4842"/>
                </a:lnTo>
                <a:lnTo>
                  <a:pt x="2799" y="4429"/>
                </a:lnTo>
                <a:lnTo>
                  <a:pt x="2434" y="4015"/>
                </a:lnTo>
                <a:lnTo>
                  <a:pt x="2069" y="3626"/>
                </a:lnTo>
                <a:lnTo>
                  <a:pt x="2263" y="3480"/>
                </a:lnTo>
                <a:lnTo>
                  <a:pt x="2458" y="3285"/>
                </a:lnTo>
                <a:lnTo>
                  <a:pt x="2799" y="2871"/>
                </a:lnTo>
                <a:lnTo>
                  <a:pt x="2993" y="2677"/>
                </a:lnTo>
                <a:lnTo>
                  <a:pt x="3164" y="2482"/>
                </a:lnTo>
                <a:lnTo>
                  <a:pt x="3383" y="2336"/>
                </a:lnTo>
                <a:lnTo>
                  <a:pt x="3504" y="2287"/>
                </a:lnTo>
                <a:lnTo>
                  <a:pt x="3626" y="2239"/>
                </a:lnTo>
                <a:lnTo>
                  <a:pt x="3723" y="2190"/>
                </a:lnTo>
                <a:lnTo>
                  <a:pt x="3577" y="2287"/>
                </a:lnTo>
                <a:lnTo>
                  <a:pt x="3431" y="2409"/>
                </a:lnTo>
                <a:lnTo>
                  <a:pt x="3261" y="2579"/>
                </a:lnTo>
                <a:lnTo>
                  <a:pt x="3188" y="2677"/>
                </a:lnTo>
                <a:lnTo>
                  <a:pt x="3139" y="2750"/>
                </a:lnTo>
                <a:lnTo>
                  <a:pt x="3091" y="2847"/>
                </a:lnTo>
                <a:lnTo>
                  <a:pt x="3091" y="2944"/>
                </a:lnTo>
                <a:lnTo>
                  <a:pt x="3115" y="3017"/>
                </a:lnTo>
                <a:lnTo>
                  <a:pt x="3164" y="3066"/>
                </a:lnTo>
                <a:lnTo>
                  <a:pt x="3212" y="3115"/>
                </a:lnTo>
                <a:lnTo>
                  <a:pt x="3310" y="3090"/>
                </a:lnTo>
                <a:lnTo>
                  <a:pt x="3383" y="3066"/>
                </a:lnTo>
                <a:lnTo>
                  <a:pt x="3431" y="3017"/>
                </a:lnTo>
                <a:lnTo>
                  <a:pt x="3553" y="2871"/>
                </a:lnTo>
                <a:lnTo>
                  <a:pt x="3675" y="2701"/>
                </a:lnTo>
                <a:lnTo>
                  <a:pt x="3845" y="2555"/>
                </a:lnTo>
                <a:lnTo>
                  <a:pt x="4064" y="2433"/>
                </a:lnTo>
                <a:lnTo>
                  <a:pt x="4161" y="2482"/>
                </a:lnTo>
                <a:lnTo>
                  <a:pt x="4015" y="2579"/>
                </a:lnTo>
                <a:lnTo>
                  <a:pt x="3894" y="2677"/>
                </a:lnTo>
                <a:lnTo>
                  <a:pt x="3772" y="2798"/>
                </a:lnTo>
                <a:lnTo>
                  <a:pt x="3650" y="2944"/>
                </a:lnTo>
                <a:lnTo>
                  <a:pt x="3602" y="3017"/>
                </a:lnTo>
                <a:lnTo>
                  <a:pt x="3577" y="3115"/>
                </a:lnTo>
                <a:lnTo>
                  <a:pt x="3553" y="3188"/>
                </a:lnTo>
                <a:lnTo>
                  <a:pt x="3553" y="3285"/>
                </a:lnTo>
                <a:lnTo>
                  <a:pt x="3577" y="3334"/>
                </a:lnTo>
                <a:lnTo>
                  <a:pt x="3602" y="3358"/>
                </a:lnTo>
                <a:lnTo>
                  <a:pt x="3675" y="3407"/>
                </a:lnTo>
                <a:lnTo>
                  <a:pt x="3772" y="3407"/>
                </a:lnTo>
                <a:lnTo>
                  <a:pt x="3869" y="3358"/>
                </a:lnTo>
                <a:lnTo>
                  <a:pt x="3942" y="3261"/>
                </a:lnTo>
                <a:lnTo>
                  <a:pt x="3991" y="3139"/>
                </a:lnTo>
                <a:lnTo>
                  <a:pt x="4088" y="3017"/>
                </a:lnTo>
                <a:lnTo>
                  <a:pt x="4210" y="2920"/>
                </a:lnTo>
                <a:lnTo>
                  <a:pt x="4453" y="2677"/>
                </a:lnTo>
                <a:lnTo>
                  <a:pt x="4551" y="2774"/>
                </a:lnTo>
                <a:lnTo>
                  <a:pt x="4697" y="2871"/>
                </a:lnTo>
                <a:lnTo>
                  <a:pt x="4453" y="3017"/>
                </a:lnTo>
                <a:lnTo>
                  <a:pt x="4259" y="3139"/>
                </a:lnTo>
                <a:lnTo>
                  <a:pt x="4064" y="3285"/>
                </a:lnTo>
                <a:lnTo>
                  <a:pt x="3894" y="3455"/>
                </a:lnTo>
                <a:lnTo>
                  <a:pt x="3845" y="3553"/>
                </a:lnTo>
                <a:lnTo>
                  <a:pt x="3796" y="3650"/>
                </a:lnTo>
                <a:lnTo>
                  <a:pt x="3796" y="3747"/>
                </a:lnTo>
                <a:lnTo>
                  <a:pt x="3821" y="3869"/>
                </a:lnTo>
                <a:lnTo>
                  <a:pt x="3894" y="3918"/>
                </a:lnTo>
                <a:lnTo>
                  <a:pt x="3967" y="3942"/>
                </a:lnTo>
                <a:lnTo>
                  <a:pt x="4064" y="3918"/>
                </a:lnTo>
                <a:lnTo>
                  <a:pt x="4088" y="3893"/>
                </a:lnTo>
                <a:lnTo>
                  <a:pt x="4113" y="3869"/>
                </a:lnTo>
                <a:lnTo>
                  <a:pt x="4210" y="3723"/>
                </a:lnTo>
                <a:lnTo>
                  <a:pt x="4307" y="3577"/>
                </a:lnTo>
                <a:lnTo>
                  <a:pt x="4429" y="3480"/>
                </a:lnTo>
                <a:lnTo>
                  <a:pt x="4575" y="3382"/>
                </a:lnTo>
                <a:lnTo>
                  <a:pt x="4794" y="3236"/>
                </a:lnTo>
                <a:lnTo>
                  <a:pt x="5013" y="3090"/>
                </a:lnTo>
                <a:lnTo>
                  <a:pt x="5305" y="3285"/>
                </a:lnTo>
                <a:lnTo>
                  <a:pt x="4989" y="3504"/>
                </a:lnTo>
                <a:lnTo>
                  <a:pt x="4843" y="3601"/>
                </a:lnTo>
                <a:lnTo>
                  <a:pt x="4697" y="3723"/>
                </a:lnTo>
                <a:lnTo>
                  <a:pt x="4551" y="3869"/>
                </a:lnTo>
                <a:lnTo>
                  <a:pt x="4526" y="3942"/>
                </a:lnTo>
                <a:lnTo>
                  <a:pt x="4502" y="4015"/>
                </a:lnTo>
                <a:lnTo>
                  <a:pt x="4526" y="4064"/>
                </a:lnTo>
                <a:lnTo>
                  <a:pt x="4551" y="4112"/>
                </a:lnTo>
                <a:lnTo>
                  <a:pt x="4599" y="4137"/>
                </a:lnTo>
                <a:lnTo>
                  <a:pt x="4672" y="4137"/>
                </a:lnTo>
                <a:lnTo>
                  <a:pt x="4721" y="4112"/>
                </a:lnTo>
                <a:lnTo>
                  <a:pt x="4770" y="4064"/>
                </a:lnTo>
                <a:lnTo>
                  <a:pt x="4867" y="3966"/>
                </a:lnTo>
                <a:lnTo>
                  <a:pt x="5013" y="3845"/>
                </a:lnTo>
                <a:lnTo>
                  <a:pt x="5183" y="3723"/>
                </a:lnTo>
                <a:lnTo>
                  <a:pt x="5354" y="3601"/>
                </a:lnTo>
                <a:lnTo>
                  <a:pt x="5548" y="3455"/>
                </a:lnTo>
                <a:lnTo>
                  <a:pt x="5597" y="3504"/>
                </a:lnTo>
                <a:lnTo>
                  <a:pt x="5694" y="3528"/>
                </a:lnTo>
                <a:lnTo>
                  <a:pt x="5767" y="3528"/>
                </a:lnTo>
                <a:lnTo>
                  <a:pt x="5840" y="3480"/>
                </a:lnTo>
                <a:lnTo>
                  <a:pt x="5889" y="3407"/>
                </a:lnTo>
                <a:lnTo>
                  <a:pt x="6181" y="3285"/>
                </a:lnTo>
                <a:lnTo>
                  <a:pt x="6449" y="3188"/>
                </a:lnTo>
                <a:lnTo>
                  <a:pt x="6765" y="3090"/>
                </a:lnTo>
                <a:lnTo>
                  <a:pt x="7033" y="3017"/>
                </a:lnTo>
                <a:lnTo>
                  <a:pt x="7106" y="2993"/>
                </a:lnTo>
                <a:lnTo>
                  <a:pt x="7154" y="2969"/>
                </a:lnTo>
                <a:lnTo>
                  <a:pt x="7203" y="2896"/>
                </a:lnTo>
                <a:lnTo>
                  <a:pt x="7227" y="2847"/>
                </a:lnTo>
                <a:lnTo>
                  <a:pt x="7276" y="2701"/>
                </a:lnTo>
                <a:lnTo>
                  <a:pt x="7325" y="2531"/>
                </a:lnTo>
                <a:lnTo>
                  <a:pt x="7373" y="2190"/>
                </a:lnTo>
                <a:lnTo>
                  <a:pt x="7398" y="1509"/>
                </a:lnTo>
                <a:lnTo>
                  <a:pt x="7495" y="998"/>
                </a:lnTo>
                <a:lnTo>
                  <a:pt x="7519" y="730"/>
                </a:lnTo>
                <a:lnTo>
                  <a:pt x="7519" y="608"/>
                </a:lnTo>
                <a:lnTo>
                  <a:pt x="7519" y="487"/>
                </a:lnTo>
                <a:close/>
                <a:moveTo>
                  <a:pt x="8030" y="0"/>
                </a:moveTo>
                <a:lnTo>
                  <a:pt x="7641" y="49"/>
                </a:lnTo>
                <a:lnTo>
                  <a:pt x="7471" y="73"/>
                </a:lnTo>
                <a:lnTo>
                  <a:pt x="7300" y="122"/>
                </a:lnTo>
                <a:lnTo>
                  <a:pt x="7252" y="146"/>
                </a:lnTo>
                <a:lnTo>
                  <a:pt x="7203" y="195"/>
                </a:lnTo>
                <a:lnTo>
                  <a:pt x="7179" y="243"/>
                </a:lnTo>
                <a:lnTo>
                  <a:pt x="7179" y="292"/>
                </a:lnTo>
                <a:lnTo>
                  <a:pt x="7106" y="414"/>
                </a:lnTo>
                <a:lnTo>
                  <a:pt x="7033" y="535"/>
                </a:lnTo>
                <a:lnTo>
                  <a:pt x="6984" y="681"/>
                </a:lnTo>
                <a:lnTo>
                  <a:pt x="6960" y="827"/>
                </a:lnTo>
                <a:lnTo>
                  <a:pt x="6935" y="1168"/>
                </a:lnTo>
                <a:lnTo>
                  <a:pt x="6887" y="1436"/>
                </a:lnTo>
                <a:lnTo>
                  <a:pt x="6789" y="2020"/>
                </a:lnTo>
                <a:lnTo>
                  <a:pt x="6765" y="2312"/>
                </a:lnTo>
                <a:lnTo>
                  <a:pt x="6765" y="2604"/>
                </a:lnTo>
                <a:lnTo>
                  <a:pt x="6497" y="2701"/>
                </a:lnTo>
                <a:lnTo>
                  <a:pt x="6230" y="2798"/>
                </a:lnTo>
                <a:lnTo>
                  <a:pt x="5719" y="3042"/>
                </a:lnTo>
                <a:lnTo>
                  <a:pt x="4770" y="2385"/>
                </a:lnTo>
                <a:lnTo>
                  <a:pt x="4551" y="2214"/>
                </a:lnTo>
                <a:lnTo>
                  <a:pt x="4283" y="2020"/>
                </a:lnTo>
                <a:lnTo>
                  <a:pt x="4113" y="1922"/>
                </a:lnTo>
                <a:lnTo>
                  <a:pt x="3967" y="1874"/>
                </a:lnTo>
                <a:lnTo>
                  <a:pt x="3845" y="1825"/>
                </a:lnTo>
                <a:lnTo>
                  <a:pt x="3699" y="1825"/>
                </a:lnTo>
                <a:lnTo>
                  <a:pt x="3626" y="1776"/>
                </a:lnTo>
                <a:lnTo>
                  <a:pt x="3553" y="1776"/>
                </a:lnTo>
                <a:lnTo>
                  <a:pt x="3504" y="1801"/>
                </a:lnTo>
                <a:lnTo>
                  <a:pt x="3358" y="1849"/>
                </a:lnTo>
                <a:lnTo>
                  <a:pt x="3237" y="1898"/>
                </a:lnTo>
                <a:lnTo>
                  <a:pt x="2993" y="2068"/>
                </a:lnTo>
                <a:lnTo>
                  <a:pt x="2774" y="2287"/>
                </a:lnTo>
                <a:lnTo>
                  <a:pt x="2580" y="2506"/>
                </a:lnTo>
                <a:lnTo>
                  <a:pt x="2117" y="2969"/>
                </a:lnTo>
                <a:lnTo>
                  <a:pt x="1923" y="3212"/>
                </a:lnTo>
                <a:lnTo>
                  <a:pt x="1728" y="3455"/>
                </a:lnTo>
                <a:lnTo>
                  <a:pt x="1655" y="3504"/>
                </a:lnTo>
                <a:lnTo>
                  <a:pt x="1606" y="3553"/>
                </a:lnTo>
                <a:lnTo>
                  <a:pt x="1582" y="3601"/>
                </a:lnTo>
                <a:lnTo>
                  <a:pt x="1606" y="3699"/>
                </a:lnTo>
                <a:lnTo>
                  <a:pt x="1728" y="3942"/>
                </a:lnTo>
                <a:lnTo>
                  <a:pt x="1898" y="4161"/>
                </a:lnTo>
                <a:lnTo>
                  <a:pt x="2263" y="4599"/>
                </a:lnTo>
                <a:lnTo>
                  <a:pt x="2628" y="5110"/>
                </a:lnTo>
                <a:lnTo>
                  <a:pt x="2847" y="5329"/>
                </a:lnTo>
                <a:lnTo>
                  <a:pt x="3066" y="5548"/>
                </a:lnTo>
                <a:lnTo>
                  <a:pt x="2969" y="5670"/>
                </a:lnTo>
                <a:lnTo>
                  <a:pt x="2920" y="5791"/>
                </a:lnTo>
                <a:lnTo>
                  <a:pt x="2799" y="6035"/>
                </a:lnTo>
                <a:lnTo>
                  <a:pt x="2653" y="6400"/>
                </a:lnTo>
                <a:lnTo>
                  <a:pt x="2604" y="6594"/>
                </a:lnTo>
                <a:lnTo>
                  <a:pt x="2580" y="6813"/>
                </a:lnTo>
                <a:lnTo>
                  <a:pt x="2288" y="6813"/>
                </a:lnTo>
                <a:lnTo>
                  <a:pt x="1971" y="6838"/>
                </a:lnTo>
                <a:lnTo>
                  <a:pt x="1387" y="6935"/>
                </a:lnTo>
                <a:lnTo>
                  <a:pt x="1144" y="6984"/>
                </a:lnTo>
                <a:lnTo>
                  <a:pt x="828" y="7057"/>
                </a:lnTo>
                <a:lnTo>
                  <a:pt x="682" y="7105"/>
                </a:lnTo>
                <a:lnTo>
                  <a:pt x="536" y="7178"/>
                </a:lnTo>
                <a:lnTo>
                  <a:pt x="438" y="7251"/>
                </a:lnTo>
                <a:lnTo>
                  <a:pt x="365" y="7348"/>
                </a:lnTo>
                <a:lnTo>
                  <a:pt x="292" y="7373"/>
                </a:lnTo>
                <a:lnTo>
                  <a:pt x="244" y="7397"/>
                </a:lnTo>
                <a:lnTo>
                  <a:pt x="195" y="7446"/>
                </a:lnTo>
                <a:lnTo>
                  <a:pt x="171" y="7494"/>
                </a:lnTo>
                <a:lnTo>
                  <a:pt x="122" y="7640"/>
                </a:lnTo>
                <a:lnTo>
                  <a:pt x="98" y="7932"/>
                </a:lnTo>
                <a:lnTo>
                  <a:pt x="25" y="8857"/>
                </a:lnTo>
                <a:lnTo>
                  <a:pt x="0" y="9149"/>
                </a:lnTo>
                <a:lnTo>
                  <a:pt x="25" y="9514"/>
                </a:lnTo>
                <a:lnTo>
                  <a:pt x="49" y="9709"/>
                </a:lnTo>
                <a:lnTo>
                  <a:pt x="98" y="9879"/>
                </a:lnTo>
                <a:lnTo>
                  <a:pt x="171" y="10001"/>
                </a:lnTo>
                <a:lnTo>
                  <a:pt x="219" y="10049"/>
                </a:lnTo>
                <a:lnTo>
                  <a:pt x="268" y="10098"/>
                </a:lnTo>
                <a:lnTo>
                  <a:pt x="268" y="10171"/>
                </a:lnTo>
                <a:lnTo>
                  <a:pt x="292" y="10220"/>
                </a:lnTo>
                <a:lnTo>
                  <a:pt x="317" y="10268"/>
                </a:lnTo>
                <a:lnTo>
                  <a:pt x="390" y="10317"/>
                </a:lnTo>
                <a:lnTo>
                  <a:pt x="633" y="10414"/>
                </a:lnTo>
                <a:lnTo>
                  <a:pt x="925" y="10487"/>
                </a:lnTo>
                <a:lnTo>
                  <a:pt x="1193" y="10560"/>
                </a:lnTo>
                <a:lnTo>
                  <a:pt x="1485" y="10609"/>
                </a:lnTo>
                <a:lnTo>
                  <a:pt x="2069" y="10658"/>
                </a:lnTo>
                <a:lnTo>
                  <a:pt x="2653" y="10706"/>
                </a:lnTo>
                <a:lnTo>
                  <a:pt x="2750" y="10877"/>
                </a:lnTo>
                <a:lnTo>
                  <a:pt x="2823" y="11047"/>
                </a:lnTo>
                <a:lnTo>
                  <a:pt x="3018" y="11363"/>
                </a:lnTo>
                <a:lnTo>
                  <a:pt x="3261" y="11655"/>
                </a:lnTo>
                <a:lnTo>
                  <a:pt x="3066" y="11850"/>
                </a:lnTo>
                <a:lnTo>
                  <a:pt x="2872" y="12045"/>
                </a:lnTo>
                <a:lnTo>
                  <a:pt x="2507" y="12483"/>
                </a:lnTo>
                <a:lnTo>
                  <a:pt x="2117" y="12994"/>
                </a:lnTo>
                <a:lnTo>
                  <a:pt x="1947" y="13213"/>
                </a:lnTo>
                <a:lnTo>
                  <a:pt x="1874" y="13334"/>
                </a:lnTo>
                <a:lnTo>
                  <a:pt x="1825" y="13456"/>
                </a:lnTo>
                <a:lnTo>
                  <a:pt x="1825" y="13553"/>
                </a:lnTo>
                <a:lnTo>
                  <a:pt x="1850" y="13626"/>
                </a:lnTo>
                <a:lnTo>
                  <a:pt x="1850" y="13748"/>
                </a:lnTo>
                <a:lnTo>
                  <a:pt x="1874" y="13894"/>
                </a:lnTo>
                <a:lnTo>
                  <a:pt x="1947" y="14016"/>
                </a:lnTo>
                <a:lnTo>
                  <a:pt x="2020" y="14162"/>
                </a:lnTo>
                <a:lnTo>
                  <a:pt x="2215" y="14381"/>
                </a:lnTo>
                <a:lnTo>
                  <a:pt x="2385" y="14600"/>
                </a:lnTo>
                <a:lnTo>
                  <a:pt x="2653" y="14867"/>
                </a:lnTo>
                <a:lnTo>
                  <a:pt x="2920" y="15135"/>
                </a:lnTo>
                <a:lnTo>
                  <a:pt x="3188" y="15378"/>
                </a:lnTo>
                <a:lnTo>
                  <a:pt x="3504" y="15597"/>
                </a:lnTo>
                <a:lnTo>
                  <a:pt x="3553" y="15646"/>
                </a:lnTo>
                <a:lnTo>
                  <a:pt x="3675" y="15646"/>
                </a:lnTo>
                <a:lnTo>
                  <a:pt x="3723" y="15621"/>
                </a:lnTo>
                <a:lnTo>
                  <a:pt x="3845" y="15646"/>
                </a:lnTo>
                <a:lnTo>
                  <a:pt x="3967" y="15621"/>
                </a:lnTo>
                <a:lnTo>
                  <a:pt x="4113" y="15573"/>
                </a:lnTo>
                <a:lnTo>
                  <a:pt x="4234" y="15524"/>
                </a:lnTo>
                <a:lnTo>
                  <a:pt x="4478" y="15378"/>
                </a:lnTo>
                <a:lnTo>
                  <a:pt x="4697" y="15232"/>
                </a:lnTo>
                <a:lnTo>
                  <a:pt x="4964" y="14989"/>
                </a:lnTo>
                <a:lnTo>
                  <a:pt x="5232" y="14746"/>
                </a:lnTo>
                <a:lnTo>
                  <a:pt x="5743" y="14210"/>
                </a:lnTo>
                <a:lnTo>
                  <a:pt x="5865" y="14308"/>
                </a:lnTo>
                <a:lnTo>
                  <a:pt x="5986" y="14381"/>
                </a:lnTo>
                <a:lnTo>
                  <a:pt x="6254" y="14502"/>
                </a:lnTo>
                <a:lnTo>
                  <a:pt x="6595" y="14648"/>
                </a:lnTo>
                <a:lnTo>
                  <a:pt x="6789" y="14697"/>
                </a:lnTo>
                <a:lnTo>
                  <a:pt x="6887" y="14721"/>
                </a:lnTo>
                <a:lnTo>
                  <a:pt x="6984" y="14721"/>
                </a:lnTo>
                <a:lnTo>
                  <a:pt x="7033" y="14940"/>
                </a:lnTo>
                <a:lnTo>
                  <a:pt x="7081" y="15135"/>
                </a:lnTo>
                <a:lnTo>
                  <a:pt x="7154" y="15573"/>
                </a:lnTo>
                <a:lnTo>
                  <a:pt x="7203" y="16035"/>
                </a:lnTo>
                <a:lnTo>
                  <a:pt x="7203" y="16278"/>
                </a:lnTo>
                <a:lnTo>
                  <a:pt x="7203" y="16546"/>
                </a:lnTo>
                <a:lnTo>
                  <a:pt x="7227" y="16692"/>
                </a:lnTo>
                <a:lnTo>
                  <a:pt x="7252" y="16814"/>
                </a:lnTo>
                <a:lnTo>
                  <a:pt x="7325" y="16911"/>
                </a:lnTo>
                <a:lnTo>
                  <a:pt x="7398" y="16984"/>
                </a:lnTo>
                <a:lnTo>
                  <a:pt x="7422" y="17008"/>
                </a:lnTo>
                <a:lnTo>
                  <a:pt x="7471" y="17057"/>
                </a:lnTo>
                <a:lnTo>
                  <a:pt x="7568" y="17130"/>
                </a:lnTo>
                <a:lnTo>
                  <a:pt x="7690" y="17179"/>
                </a:lnTo>
                <a:lnTo>
                  <a:pt x="7811" y="17203"/>
                </a:lnTo>
                <a:lnTo>
                  <a:pt x="7957" y="17227"/>
                </a:lnTo>
                <a:lnTo>
                  <a:pt x="8249" y="17227"/>
                </a:lnTo>
                <a:lnTo>
                  <a:pt x="8492" y="17203"/>
                </a:lnTo>
                <a:lnTo>
                  <a:pt x="9198" y="17179"/>
                </a:lnTo>
                <a:lnTo>
                  <a:pt x="9904" y="17154"/>
                </a:lnTo>
                <a:lnTo>
                  <a:pt x="10001" y="17130"/>
                </a:lnTo>
                <a:lnTo>
                  <a:pt x="10098" y="17081"/>
                </a:lnTo>
                <a:lnTo>
                  <a:pt x="10147" y="16984"/>
                </a:lnTo>
                <a:lnTo>
                  <a:pt x="10147" y="16887"/>
                </a:lnTo>
                <a:lnTo>
                  <a:pt x="10171" y="16862"/>
                </a:lnTo>
                <a:lnTo>
                  <a:pt x="10269" y="16741"/>
                </a:lnTo>
                <a:lnTo>
                  <a:pt x="10317" y="16619"/>
                </a:lnTo>
                <a:lnTo>
                  <a:pt x="10366" y="16473"/>
                </a:lnTo>
                <a:lnTo>
                  <a:pt x="10390" y="16327"/>
                </a:lnTo>
                <a:lnTo>
                  <a:pt x="10463" y="15719"/>
                </a:lnTo>
                <a:lnTo>
                  <a:pt x="10561" y="15159"/>
                </a:lnTo>
                <a:lnTo>
                  <a:pt x="10561" y="14892"/>
                </a:lnTo>
                <a:lnTo>
                  <a:pt x="10561" y="14600"/>
                </a:lnTo>
                <a:lnTo>
                  <a:pt x="10707" y="14624"/>
                </a:lnTo>
                <a:lnTo>
                  <a:pt x="10877" y="14600"/>
                </a:lnTo>
                <a:lnTo>
                  <a:pt x="11169" y="14527"/>
                </a:lnTo>
                <a:lnTo>
                  <a:pt x="11291" y="14502"/>
                </a:lnTo>
                <a:lnTo>
                  <a:pt x="11437" y="14429"/>
                </a:lnTo>
                <a:lnTo>
                  <a:pt x="11583" y="14356"/>
                </a:lnTo>
                <a:lnTo>
                  <a:pt x="11680" y="14235"/>
                </a:lnTo>
                <a:lnTo>
                  <a:pt x="11826" y="14405"/>
                </a:lnTo>
                <a:lnTo>
                  <a:pt x="11996" y="14527"/>
                </a:lnTo>
                <a:lnTo>
                  <a:pt x="12313" y="14770"/>
                </a:lnTo>
                <a:lnTo>
                  <a:pt x="12897" y="15208"/>
                </a:lnTo>
                <a:lnTo>
                  <a:pt x="13505" y="15621"/>
                </a:lnTo>
                <a:lnTo>
                  <a:pt x="13578" y="15646"/>
                </a:lnTo>
                <a:lnTo>
                  <a:pt x="13651" y="15670"/>
                </a:lnTo>
                <a:lnTo>
                  <a:pt x="13724" y="15646"/>
                </a:lnTo>
                <a:lnTo>
                  <a:pt x="13797" y="15621"/>
                </a:lnTo>
                <a:lnTo>
                  <a:pt x="13846" y="15597"/>
                </a:lnTo>
                <a:lnTo>
                  <a:pt x="13870" y="15524"/>
                </a:lnTo>
                <a:lnTo>
                  <a:pt x="13919" y="15476"/>
                </a:lnTo>
                <a:lnTo>
                  <a:pt x="13919" y="15403"/>
                </a:lnTo>
                <a:lnTo>
                  <a:pt x="14138" y="15232"/>
                </a:lnTo>
                <a:lnTo>
                  <a:pt x="14332" y="15038"/>
                </a:lnTo>
                <a:lnTo>
                  <a:pt x="14722" y="14624"/>
                </a:lnTo>
                <a:lnTo>
                  <a:pt x="15208" y="14162"/>
                </a:lnTo>
                <a:lnTo>
                  <a:pt x="15427" y="13894"/>
                </a:lnTo>
                <a:lnTo>
                  <a:pt x="15622" y="13651"/>
                </a:lnTo>
                <a:lnTo>
                  <a:pt x="15671" y="13553"/>
                </a:lnTo>
                <a:lnTo>
                  <a:pt x="15671" y="13480"/>
                </a:lnTo>
                <a:lnTo>
                  <a:pt x="15695" y="13383"/>
                </a:lnTo>
                <a:lnTo>
                  <a:pt x="15671" y="13261"/>
                </a:lnTo>
                <a:lnTo>
                  <a:pt x="15500" y="12969"/>
                </a:lnTo>
                <a:lnTo>
                  <a:pt x="15330" y="12702"/>
                </a:lnTo>
                <a:lnTo>
                  <a:pt x="14941" y="12191"/>
                </a:lnTo>
                <a:lnTo>
                  <a:pt x="14795" y="11996"/>
                </a:lnTo>
                <a:lnTo>
                  <a:pt x="14649" y="11801"/>
                </a:lnTo>
                <a:lnTo>
                  <a:pt x="14454" y="11655"/>
                </a:lnTo>
                <a:lnTo>
                  <a:pt x="14259" y="11509"/>
                </a:lnTo>
                <a:lnTo>
                  <a:pt x="14430" y="11266"/>
                </a:lnTo>
                <a:lnTo>
                  <a:pt x="14576" y="10998"/>
                </a:lnTo>
                <a:lnTo>
                  <a:pt x="14673" y="10706"/>
                </a:lnTo>
                <a:lnTo>
                  <a:pt x="14722" y="10414"/>
                </a:lnTo>
                <a:lnTo>
                  <a:pt x="14843" y="10463"/>
                </a:lnTo>
                <a:lnTo>
                  <a:pt x="14965" y="10463"/>
                </a:lnTo>
                <a:lnTo>
                  <a:pt x="15257" y="10487"/>
                </a:lnTo>
                <a:lnTo>
                  <a:pt x="15768" y="10439"/>
                </a:lnTo>
                <a:lnTo>
                  <a:pt x="16352" y="10414"/>
                </a:lnTo>
                <a:lnTo>
                  <a:pt x="16619" y="10390"/>
                </a:lnTo>
                <a:lnTo>
                  <a:pt x="16911" y="10366"/>
                </a:lnTo>
                <a:lnTo>
                  <a:pt x="16984" y="10341"/>
                </a:lnTo>
                <a:lnTo>
                  <a:pt x="17057" y="10293"/>
                </a:lnTo>
                <a:lnTo>
                  <a:pt x="17082" y="10220"/>
                </a:lnTo>
                <a:lnTo>
                  <a:pt x="17106" y="10171"/>
                </a:lnTo>
                <a:lnTo>
                  <a:pt x="17179" y="10122"/>
                </a:lnTo>
                <a:lnTo>
                  <a:pt x="17252" y="10074"/>
                </a:lnTo>
                <a:lnTo>
                  <a:pt x="17301" y="10001"/>
                </a:lnTo>
                <a:lnTo>
                  <a:pt x="17301" y="9928"/>
                </a:lnTo>
                <a:lnTo>
                  <a:pt x="17301" y="8784"/>
                </a:lnTo>
                <a:lnTo>
                  <a:pt x="17301" y="8224"/>
                </a:lnTo>
                <a:lnTo>
                  <a:pt x="17252" y="7665"/>
                </a:lnTo>
                <a:lnTo>
                  <a:pt x="17228" y="7567"/>
                </a:lnTo>
                <a:lnTo>
                  <a:pt x="17155" y="7519"/>
                </a:lnTo>
                <a:lnTo>
                  <a:pt x="17082" y="7470"/>
                </a:lnTo>
                <a:lnTo>
                  <a:pt x="17009" y="7446"/>
                </a:lnTo>
                <a:lnTo>
                  <a:pt x="16960" y="7300"/>
                </a:lnTo>
                <a:lnTo>
                  <a:pt x="16863" y="7203"/>
                </a:lnTo>
                <a:lnTo>
                  <a:pt x="16741" y="7130"/>
                </a:lnTo>
                <a:lnTo>
                  <a:pt x="16619" y="7057"/>
                </a:lnTo>
                <a:lnTo>
                  <a:pt x="16473" y="7008"/>
                </a:lnTo>
                <a:lnTo>
                  <a:pt x="16303" y="6984"/>
                </a:lnTo>
                <a:lnTo>
                  <a:pt x="16035" y="6935"/>
                </a:lnTo>
                <a:lnTo>
                  <a:pt x="15427" y="6862"/>
                </a:lnTo>
                <a:lnTo>
                  <a:pt x="15087" y="6838"/>
                </a:lnTo>
                <a:lnTo>
                  <a:pt x="14795" y="6838"/>
                </a:lnTo>
                <a:lnTo>
                  <a:pt x="14770" y="6667"/>
                </a:lnTo>
                <a:lnTo>
                  <a:pt x="14770" y="6521"/>
                </a:lnTo>
                <a:lnTo>
                  <a:pt x="14697" y="6181"/>
                </a:lnTo>
                <a:lnTo>
                  <a:pt x="14673" y="6010"/>
                </a:lnTo>
                <a:lnTo>
                  <a:pt x="14600" y="5816"/>
                </a:lnTo>
                <a:lnTo>
                  <a:pt x="14527" y="5621"/>
                </a:lnTo>
                <a:lnTo>
                  <a:pt x="14430" y="5451"/>
                </a:lnTo>
                <a:lnTo>
                  <a:pt x="14576" y="5256"/>
                </a:lnTo>
                <a:lnTo>
                  <a:pt x="14697" y="5086"/>
                </a:lnTo>
                <a:lnTo>
                  <a:pt x="15111" y="4477"/>
                </a:lnTo>
                <a:lnTo>
                  <a:pt x="15354" y="4185"/>
                </a:lnTo>
                <a:lnTo>
                  <a:pt x="15598" y="3893"/>
                </a:lnTo>
                <a:lnTo>
                  <a:pt x="15646" y="3845"/>
                </a:lnTo>
                <a:lnTo>
                  <a:pt x="15671" y="3796"/>
                </a:lnTo>
                <a:lnTo>
                  <a:pt x="15671" y="3723"/>
                </a:lnTo>
                <a:lnTo>
                  <a:pt x="15671" y="3650"/>
                </a:lnTo>
                <a:lnTo>
                  <a:pt x="15646" y="3601"/>
                </a:lnTo>
                <a:lnTo>
                  <a:pt x="15646" y="3528"/>
                </a:lnTo>
                <a:lnTo>
                  <a:pt x="15646" y="3431"/>
                </a:lnTo>
                <a:lnTo>
                  <a:pt x="15622" y="3382"/>
                </a:lnTo>
                <a:lnTo>
                  <a:pt x="15549" y="3236"/>
                </a:lnTo>
                <a:lnTo>
                  <a:pt x="15354" y="2993"/>
                </a:lnTo>
                <a:lnTo>
                  <a:pt x="15062" y="2677"/>
                </a:lnTo>
                <a:lnTo>
                  <a:pt x="14746" y="2385"/>
                </a:lnTo>
                <a:lnTo>
                  <a:pt x="14503" y="2190"/>
                </a:lnTo>
                <a:lnTo>
                  <a:pt x="14235" y="1971"/>
                </a:lnTo>
                <a:lnTo>
                  <a:pt x="14065" y="1874"/>
                </a:lnTo>
                <a:lnTo>
                  <a:pt x="13919" y="1825"/>
                </a:lnTo>
                <a:lnTo>
                  <a:pt x="13748" y="1801"/>
                </a:lnTo>
                <a:lnTo>
                  <a:pt x="13554" y="1801"/>
                </a:lnTo>
                <a:lnTo>
                  <a:pt x="13481" y="1825"/>
                </a:lnTo>
                <a:lnTo>
                  <a:pt x="13189" y="1971"/>
                </a:lnTo>
                <a:lnTo>
                  <a:pt x="12921" y="2117"/>
                </a:lnTo>
                <a:lnTo>
                  <a:pt x="12653" y="2312"/>
                </a:lnTo>
                <a:lnTo>
                  <a:pt x="12410" y="2506"/>
                </a:lnTo>
                <a:lnTo>
                  <a:pt x="12094" y="2725"/>
                </a:lnTo>
                <a:lnTo>
                  <a:pt x="11923" y="2847"/>
                </a:lnTo>
                <a:lnTo>
                  <a:pt x="11777" y="2993"/>
                </a:lnTo>
                <a:lnTo>
                  <a:pt x="11558" y="2847"/>
                </a:lnTo>
                <a:lnTo>
                  <a:pt x="11291" y="2750"/>
                </a:lnTo>
                <a:lnTo>
                  <a:pt x="11023" y="2652"/>
                </a:lnTo>
                <a:lnTo>
                  <a:pt x="10755" y="2628"/>
                </a:lnTo>
                <a:lnTo>
                  <a:pt x="10755" y="2604"/>
                </a:lnTo>
                <a:lnTo>
                  <a:pt x="10682" y="2458"/>
                </a:lnTo>
                <a:lnTo>
                  <a:pt x="10634" y="2287"/>
                </a:lnTo>
                <a:lnTo>
                  <a:pt x="10561" y="1922"/>
                </a:lnTo>
                <a:lnTo>
                  <a:pt x="10585" y="1922"/>
                </a:lnTo>
                <a:lnTo>
                  <a:pt x="10609" y="1874"/>
                </a:lnTo>
                <a:lnTo>
                  <a:pt x="10609" y="1825"/>
                </a:lnTo>
                <a:lnTo>
                  <a:pt x="10585" y="1752"/>
                </a:lnTo>
                <a:lnTo>
                  <a:pt x="10536" y="1703"/>
                </a:lnTo>
                <a:lnTo>
                  <a:pt x="10463" y="1095"/>
                </a:lnTo>
                <a:lnTo>
                  <a:pt x="10439" y="779"/>
                </a:lnTo>
                <a:lnTo>
                  <a:pt x="10366" y="487"/>
                </a:lnTo>
                <a:lnTo>
                  <a:pt x="10390" y="438"/>
                </a:lnTo>
                <a:lnTo>
                  <a:pt x="10415" y="389"/>
                </a:lnTo>
                <a:lnTo>
                  <a:pt x="10439" y="316"/>
                </a:lnTo>
                <a:lnTo>
                  <a:pt x="10415" y="268"/>
                </a:lnTo>
                <a:lnTo>
                  <a:pt x="10390" y="195"/>
                </a:lnTo>
                <a:lnTo>
                  <a:pt x="10342" y="146"/>
                </a:lnTo>
                <a:lnTo>
                  <a:pt x="10293" y="122"/>
                </a:lnTo>
                <a:lnTo>
                  <a:pt x="10196" y="97"/>
                </a:lnTo>
                <a:lnTo>
                  <a:pt x="9855" y="73"/>
                </a:lnTo>
                <a:lnTo>
                  <a:pt x="9490" y="49"/>
                </a:lnTo>
                <a:lnTo>
                  <a:pt x="8760" y="49"/>
                </a:lnTo>
                <a:lnTo>
                  <a:pt x="8395" y="24"/>
                </a:lnTo>
                <a:lnTo>
                  <a:pt x="803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1" name="Google Shape;2481;p49"/>
          <p:cNvSpPr/>
          <p:nvPr/>
        </p:nvSpPr>
        <p:spPr>
          <a:xfrm>
            <a:off x="4450240" y="2547566"/>
            <a:ext cx="385523" cy="311847"/>
          </a:xfrm>
          <a:custGeom>
            <a:avLst/>
            <a:gdLst/>
            <a:ahLst/>
            <a:cxnLst/>
            <a:rect l="l" t="t" r="r" b="b"/>
            <a:pathLst>
              <a:path w="22532" h="18226" extrusionOk="0">
                <a:moveTo>
                  <a:pt x="7640" y="5499"/>
                </a:moveTo>
                <a:lnTo>
                  <a:pt x="7859" y="5524"/>
                </a:lnTo>
                <a:lnTo>
                  <a:pt x="8078" y="5572"/>
                </a:lnTo>
                <a:lnTo>
                  <a:pt x="8297" y="5645"/>
                </a:lnTo>
                <a:lnTo>
                  <a:pt x="8492" y="5743"/>
                </a:lnTo>
                <a:lnTo>
                  <a:pt x="8662" y="5840"/>
                </a:lnTo>
                <a:lnTo>
                  <a:pt x="8833" y="5986"/>
                </a:lnTo>
                <a:lnTo>
                  <a:pt x="9003" y="6132"/>
                </a:lnTo>
                <a:lnTo>
                  <a:pt x="9125" y="6302"/>
                </a:lnTo>
                <a:lnTo>
                  <a:pt x="9246" y="6473"/>
                </a:lnTo>
                <a:lnTo>
                  <a:pt x="9344" y="6667"/>
                </a:lnTo>
                <a:lnTo>
                  <a:pt x="9417" y="6862"/>
                </a:lnTo>
                <a:lnTo>
                  <a:pt x="9465" y="7081"/>
                </a:lnTo>
                <a:lnTo>
                  <a:pt x="9490" y="7300"/>
                </a:lnTo>
                <a:lnTo>
                  <a:pt x="9514" y="7543"/>
                </a:lnTo>
                <a:lnTo>
                  <a:pt x="9490" y="7762"/>
                </a:lnTo>
                <a:lnTo>
                  <a:pt x="9441" y="7932"/>
                </a:lnTo>
                <a:lnTo>
                  <a:pt x="9392" y="8103"/>
                </a:lnTo>
                <a:lnTo>
                  <a:pt x="9319" y="8249"/>
                </a:lnTo>
                <a:lnTo>
                  <a:pt x="9246" y="8419"/>
                </a:lnTo>
                <a:lnTo>
                  <a:pt x="9149" y="8541"/>
                </a:lnTo>
                <a:lnTo>
                  <a:pt x="9027" y="8687"/>
                </a:lnTo>
                <a:lnTo>
                  <a:pt x="8784" y="8906"/>
                </a:lnTo>
                <a:lnTo>
                  <a:pt x="8516" y="9100"/>
                </a:lnTo>
                <a:lnTo>
                  <a:pt x="8200" y="9246"/>
                </a:lnTo>
                <a:lnTo>
                  <a:pt x="7884" y="9368"/>
                </a:lnTo>
                <a:lnTo>
                  <a:pt x="7543" y="9417"/>
                </a:lnTo>
                <a:lnTo>
                  <a:pt x="7348" y="9441"/>
                </a:lnTo>
                <a:lnTo>
                  <a:pt x="7178" y="9441"/>
                </a:lnTo>
                <a:lnTo>
                  <a:pt x="6984" y="9417"/>
                </a:lnTo>
                <a:lnTo>
                  <a:pt x="6789" y="9368"/>
                </a:lnTo>
                <a:lnTo>
                  <a:pt x="6619" y="9295"/>
                </a:lnTo>
                <a:lnTo>
                  <a:pt x="6448" y="9222"/>
                </a:lnTo>
                <a:lnTo>
                  <a:pt x="6278" y="9149"/>
                </a:lnTo>
                <a:lnTo>
                  <a:pt x="6132" y="9027"/>
                </a:lnTo>
                <a:lnTo>
                  <a:pt x="5986" y="8930"/>
                </a:lnTo>
                <a:lnTo>
                  <a:pt x="5840" y="8784"/>
                </a:lnTo>
                <a:lnTo>
                  <a:pt x="5718" y="8638"/>
                </a:lnTo>
                <a:lnTo>
                  <a:pt x="5621" y="8492"/>
                </a:lnTo>
                <a:lnTo>
                  <a:pt x="5524" y="8322"/>
                </a:lnTo>
                <a:lnTo>
                  <a:pt x="5451" y="8151"/>
                </a:lnTo>
                <a:lnTo>
                  <a:pt x="5402" y="7981"/>
                </a:lnTo>
                <a:lnTo>
                  <a:pt x="5378" y="7786"/>
                </a:lnTo>
                <a:lnTo>
                  <a:pt x="5378" y="7543"/>
                </a:lnTo>
                <a:lnTo>
                  <a:pt x="5402" y="7324"/>
                </a:lnTo>
                <a:lnTo>
                  <a:pt x="5451" y="7130"/>
                </a:lnTo>
                <a:lnTo>
                  <a:pt x="5524" y="6911"/>
                </a:lnTo>
                <a:lnTo>
                  <a:pt x="5621" y="6716"/>
                </a:lnTo>
                <a:lnTo>
                  <a:pt x="5743" y="6521"/>
                </a:lnTo>
                <a:lnTo>
                  <a:pt x="5889" y="6351"/>
                </a:lnTo>
                <a:lnTo>
                  <a:pt x="6035" y="6181"/>
                </a:lnTo>
                <a:lnTo>
                  <a:pt x="6181" y="6035"/>
                </a:lnTo>
                <a:lnTo>
                  <a:pt x="6351" y="5937"/>
                </a:lnTo>
                <a:lnTo>
                  <a:pt x="6521" y="5840"/>
                </a:lnTo>
                <a:lnTo>
                  <a:pt x="6692" y="5743"/>
                </a:lnTo>
                <a:lnTo>
                  <a:pt x="7032" y="5621"/>
                </a:lnTo>
                <a:lnTo>
                  <a:pt x="7421" y="5499"/>
                </a:lnTo>
                <a:close/>
                <a:moveTo>
                  <a:pt x="7665" y="4988"/>
                </a:moveTo>
                <a:lnTo>
                  <a:pt x="7373" y="5013"/>
                </a:lnTo>
                <a:lnTo>
                  <a:pt x="7300" y="5013"/>
                </a:lnTo>
                <a:lnTo>
                  <a:pt x="7251" y="5037"/>
                </a:lnTo>
                <a:lnTo>
                  <a:pt x="7178" y="5110"/>
                </a:lnTo>
                <a:lnTo>
                  <a:pt x="6984" y="5159"/>
                </a:lnTo>
                <a:lnTo>
                  <a:pt x="6789" y="5207"/>
                </a:lnTo>
                <a:lnTo>
                  <a:pt x="6619" y="5280"/>
                </a:lnTo>
                <a:lnTo>
                  <a:pt x="6424" y="5353"/>
                </a:lnTo>
                <a:lnTo>
                  <a:pt x="6083" y="5548"/>
                </a:lnTo>
                <a:lnTo>
                  <a:pt x="5791" y="5791"/>
                </a:lnTo>
                <a:lnTo>
                  <a:pt x="5597" y="5962"/>
                </a:lnTo>
                <a:lnTo>
                  <a:pt x="5426" y="6156"/>
                </a:lnTo>
                <a:lnTo>
                  <a:pt x="5280" y="6400"/>
                </a:lnTo>
                <a:lnTo>
                  <a:pt x="5134" y="6619"/>
                </a:lnTo>
                <a:lnTo>
                  <a:pt x="5037" y="6862"/>
                </a:lnTo>
                <a:lnTo>
                  <a:pt x="4964" y="7130"/>
                </a:lnTo>
                <a:lnTo>
                  <a:pt x="4915" y="7397"/>
                </a:lnTo>
                <a:lnTo>
                  <a:pt x="4891" y="7665"/>
                </a:lnTo>
                <a:lnTo>
                  <a:pt x="4915" y="7908"/>
                </a:lnTo>
                <a:lnTo>
                  <a:pt x="4940" y="8151"/>
                </a:lnTo>
                <a:lnTo>
                  <a:pt x="5013" y="8395"/>
                </a:lnTo>
                <a:lnTo>
                  <a:pt x="5110" y="8614"/>
                </a:lnTo>
                <a:lnTo>
                  <a:pt x="5232" y="8808"/>
                </a:lnTo>
                <a:lnTo>
                  <a:pt x="5378" y="9003"/>
                </a:lnTo>
                <a:lnTo>
                  <a:pt x="5548" y="9173"/>
                </a:lnTo>
                <a:lnTo>
                  <a:pt x="5743" y="9344"/>
                </a:lnTo>
                <a:lnTo>
                  <a:pt x="5937" y="9490"/>
                </a:lnTo>
                <a:lnTo>
                  <a:pt x="6132" y="9611"/>
                </a:lnTo>
                <a:lnTo>
                  <a:pt x="6351" y="9709"/>
                </a:lnTo>
                <a:lnTo>
                  <a:pt x="6594" y="9806"/>
                </a:lnTo>
                <a:lnTo>
                  <a:pt x="6838" y="9855"/>
                </a:lnTo>
                <a:lnTo>
                  <a:pt x="7057" y="9903"/>
                </a:lnTo>
                <a:lnTo>
                  <a:pt x="7300" y="9928"/>
                </a:lnTo>
                <a:lnTo>
                  <a:pt x="7543" y="9903"/>
                </a:lnTo>
                <a:lnTo>
                  <a:pt x="7762" y="9879"/>
                </a:lnTo>
                <a:lnTo>
                  <a:pt x="7981" y="9855"/>
                </a:lnTo>
                <a:lnTo>
                  <a:pt x="8176" y="9782"/>
                </a:lnTo>
                <a:lnTo>
                  <a:pt x="8395" y="9709"/>
                </a:lnTo>
                <a:lnTo>
                  <a:pt x="8589" y="9636"/>
                </a:lnTo>
                <a:lnTo>
                  <a:pt x="8784" y="9514"/>
                </a:lnTo>
                <a:lnTo>
                  <a:pt x="8954" y="9392"/>
                </a:lnTo>
                <a:lnTo>
                  <a:pt x="9125" y="9271"/>
                </a:lnTo>
                <a:lnTo>
                  <a:pt x="9295" y="9125"/>
                </a:lnTo>
                <a:lnTo>
                  <a:pt x="9441" y="8979"/>
                </a:lnTo>
                <a:lnTo>
                  <a:pt x="9563" y="8808"/>
                </a:lnTo>
                <a:lnTo>
                  <a:pt x="9684" y="8614"/>
                </a:lnTo>
                <a:lnTo>
                  <a:pt x="9782" y="8419"/>
                </a:lnTo>
                <a:lnTo>
                  <a:pt x="9855" y="8224"/>
                </a:lnTo>
                <a:lnTo>
                  <a:pt x="9928" y="8030"/>
                </a:lnTo>
                <a:lnTo>
                  <a:pt x="9976" y="7811"/>
                </a:lnTo>
                <a:lnTo>
                  <a:pt x="10001" y="7519"/>
                </a:lnTo>
                <a:lnTo>
                  <a:pt x="10001" y="7227"/>
                </a:lnTo>
                <a:lnTo>
                  <a:pt x="9952" y="6959"/>
                </a:lnTo>
                <a:lnTo>
                  <a:pt x="9903" y="6692"/>
                </a:lnTo>
                <a:lnTo>
                  <a:pt x="9806" y="6448"/>
                </a:lnTo>
                <a:lnTo>
                  <a:pt x="9660" y="6205"/>
                </a:lnTo>
                <a:lnTo>
                  <a:pt x="9514" y="5986"/>
                </a:lnTo>
                <a:lnTo>
                  <a:pt x="9344" y="5767"/>
                </a:lnTo>
                <a:lnTo>
                  <a:pt x="9149" y="5597"/>
                </a:lnTo>
                <a:lnTo>
                  <a:pt x="8930" y="5426"/>
                </a:lnTo>
                <a:lnTo>
                  <a:pt x="8711" y="5280"/>
                </a:lnTo>
                <a:lnTo>
                  <a:pt x="8468" y="5159"/>
                </a:lnTo>
                <a:lnTo>
                  <a:pt x="8200" y="5086"/>
                </a:lnTo>
                <a:lnTo>
                  <a:pt x="7932" y="5013"/>
                </a:lnTo>
                <a:lnTo>
                  <a:pt x="7665" y="4988"/>
                </a:lnTo>
                <a:close/>
                <a:moveTo>
                  <a:pt x="6570" y="414"/>
                </a:moveTo>
                <a:lnTo>
                  <a:pt x="6789" y="438"/>
                </a:lnTo>
                <a:lnTo>
                  <a:pt x="7032" y="438"/>
                </a:lnTo>
                <a:lnTo>
                  <a:pt x="7494" y="462"/>
                </a:lnTo>
                <a:lnTo>
                  <a:pt x="8103" y="487"/>
                </a:lnTo>
                <a:lnTo>
                  <a:pt x="8395" y="511"/>
                </a:lnTo>
                <a:lnTo>
                  <a:pt x="8687" y="511"/>
                </a:lnTo>
                <a:lnTo>
                  <a:pt x="8687" y="681"/>
                </a:lnTo>
                <a:lnTo>
                  <a:pt x="8687" y="852"/>
                </a:lnTo>
                <a:lnTo>
                  <a:pt x="8419" y="754"/>
                </a:lnTo>
                <a:lnTo>
                  <a:pt x="8273" y="730"/>
                </a:lnTo>
                <a:lnTo>
                  <a:pt x="8127" y="706"/>
                </a:lnTo>
                <a:lnTo>
                  <a:pt x="8005" y="706"/>
                </a:lnTo>
                <a:lnTo>
                  <a:pt x="7859" y="730"/>
                </a:lnTo>
                <a:lnTo>
                  <a:pt x="7738" y="779"/>
                </a:lnTo>
                <a:lnTo>
                  <a:pt x="7640" y="876"/>
                </a:lnTo>
                <a:lnTo>
                  <a:pt x="7616" y="925"/>
                </a:lnTo>
                <a:lnTo>
                  <a:pt x="7616" y="949"/>
                </a:lnTo>
                <a:lnTo>
                  <a:pt x="7640" y="998"/>
                </a:lnTo>
                <a:lnTo>
                  <a:pt x="7957" y="998"/>
                </a:lnTo>
                <a:lnTo>
                  <a:pt x="8224" y="1022"/>
                </a:lnTo>
                <a:lnTo>
                  <a:pt x="8468" y="1095"/>
                </a:lnTo>
                <a:lnTo>
                  <a:pt x="8735" y="1192"/>
                </a:lnTo>
                <a:lnTo>
                  <a:pt x="8760" y="1338"/>
                </a:lnTo>
                <a:lnTo>
                  <a:pt x="8565" y="1338"/>
                </a:lnTo>
                <a:lnTo>
                  <a:pt x="7932" y="1290"/>
                </a:lnTo>
                <a:lnTo>
                  <a:pt x="7713" y="1265"/>
                </a:lnTo>
                <a:lnTo>
                  <a:pt x="7616" y="1265"/>
                </a:lnTo>
                <a:lnTo>
                  <a:pt x="7494" y="1314"/>
                </a:lnTo>
                <a:lnTo>
                  <a:pt x="7470" y="1363"/>
                </a:lnTo>
                <a:lnTo>
                  <a:pt x="7470" y="1411"/>
                </a:lnTo>
                <a:lnTo>
                  <a:pt x="7519" y="1509"/>
                </a:lnTo>
                <a:lnTo>
                  <a:pt x="7592" y="1582"/>
                </a:lnTo>
                <a:lnTo>
                  <a:pt x="7689" y="1630"/>
                </a:lnTo>
                <a:lnTo>
                  <a:pt x="7786" y="1655"/>
                </a:lnTo>
                <a:lnTo>
                  <a:pt x="8030" y="1679"/>
                </a:lnTo>
                <a:lnTo>
                  <a:pt x="8224" y="1703"/>
                </a:lnTo>
                <a:lnTo>
                  <a:pt x="8516" y="1752"/>
                </a:lnTo>
                <a:lnTo>
                  <a:pt x="8833" y="1776"/>
                </a:lnTo>
                <a:lnTo>
                  <a:pt x="8881" y="2117"/>
                </a:lnTo>
                <a:lnTo>
                  <a:pt x="8857" y="2117"/>
                </a:lnTo>
                <a:lnTo>
                  <a:pt x="8711" y="2068"/>
                </a:lnTo>
                <a:lnTo>
                  <a:pt x="8565" y="2020"/>
                </a:lnTo>
                <a:lnTo>
                  <a:pt x="8249" y="1995"/>
                </a:lnTo>
                <a:lnTo>
                  <a:pt x="8005" y="1947"/>
                </a:lnTo>
                <a:lnTo>
                  <a:pt x="7713" y="1947"/>
                </a:lnTo>
                <a:lnTo>
                  <a:pt x="7713" y="1995"/>
                </a:lnTo>
                <a:lnTo>
                  <a:pt x="7689" y="2044"/>
                </a:lnTo>
                <a:lnTo>
                  <a:pt x="7762" y="2166"/>
                </a:lnTo>
                <a:lnTo>
                  <a:pt x="7835" y="2239"/>
                </a:lnTo>
                <a:lnTo>
                  <a:pt x="7957" y="2287"/>
                </a:lnTo>
                <a:lnTo>
                  <a:pt x="8078" y="2336"/>
                </a:lnTo>
                <a:lnTo>
                  <a:pt x="8419" y="2409"/>
                </a:lnTo>
                <a:lnTo>
                  <a:pt x="8760" y="2458"/>
                </a:lnTo>
                <a:lnTo>
                  <a:pt x="8833" y="2458"/>
                </a:lnTo>
                <a:lnTo>
                  <a:pt x="8881" y="2433"/>
                </a:lnTo>
                <a:lnTo>
                  <a:pt x="8930" y="2409"/>
                </a:lnTo>
                <a:lnTo>
                  <a:pt x="8954" y="2385"/>
                </a:lnTo>
                <a:lnTo>
                  <a:pt x="9027" y="2506"/>
                </a:lnTo>
                <a:lnTo>
                  <a:pt x="9076" y="2579"/>
                </a:lnTo>
                <a:lnTo>
                  <a:pt x="9125" y="2604"/>
                </a:lnTo>
                <a:lnTo>
                  <a:pt x="9198" y="2628"/>
                </a:lnTo>
                <a:lnTo>
                  <a:pt x="9246" y="2628"/>
                </a:lnTo>
                <a:lnTo>
                  <a:pt x="9490" y="2701"/>
                </a:lnTo>
                <a:lnTo>
                  <a:pt x="9733" y="2798"/>
                </a:lnTo>
                <a:lnTo>
                  <a:pt x="9952" y="2920"/>
                </a:lnTo>
                <a:lnTo>
                  <a:pt x="10171" y="3066"/>
                </a:lnTo>
                <a:lnTo>
                  <a:pt x="10220" y="3090"/>
                </a:lnTo>
                <a:lnTo>
                  <a:pt x="10268" y="3115"/>
                </a:lnTo>
                <a:lnTo>
                  <a:pt x="10390" y="3115"/>
                </a:lnTo>
                <a:lnTo>
                  <a:pt x="10463" y="3042"/>
                </a:lnTo>
                <a:lnTo>
                  <a:pt x="10512" y="2969"/>
                </a:lnTo>
                <a:lnTo>
                  <a:pt x="10633" y="2896"/>
                </a:lnTo>
                <a:lnTo>
                  <a:pt x="10755" y="2823"/>
                </a:lnTo>
                <a:lnTo>
                  <a:pt x="10950" y="2652"/>
                </a:lnTo>
                <a:lnTo>
                  <a:pt x="11412" y="2312"/>
                </a:lnTo>
                <a:lnTo>
                  <a:pt x="11655" y="2166"/>
                </a:lnTo>
                <a:lnTo>
                  <a:pt x="11899" y="2044"/>
                </a:lnTo>
                <a:lnTo>
                  <a:pt x="11972" y="1995"/>
                </a:lnTo>
                <a:lnTo>
                  <a:pt x="11996" y="1947"/>
                </a:lnTo>
                <a:lnTo>
                  <a:pt x="12093" y="2020"/>
                </a:lnTo>
                <a:lnTo>
                  <a:pt x="12385" y="2239"/>
                </a:lnTo>
                <a:lnTo>
                  <a:pt x="12653" y="2458"/>
                </a:lnTo>
                <a:lnTo>
                  <a:pt x="12872" y="2701"/>
                </a:lnTo>
                <a:lnTo>
                  <a:pt x="13091" y="2944"/>
                </a:lnTo>
                <a:lnTo>
                  <a:pt x="13188" y="3066"/>
                </a:lnTo>
                <a:lnTo>
                  <a:pt x="13286" y="3188"/>
                </a:lnTo>
                <a:lnTo>
                  <a:pt x="13115" y="3382"/>
                </a:lnTo>
                <a:lnTo>
                  <a:pt x="12896" y="3188"/>
                </a:lnTo>
                <a:lnTo>
                  <a:pt x="12677" y="2993"/>
                </a:lnTo>
                <a:lnTo>
                  <a:pt x="12580" y="2920"/>
                </a:lnTo>
                <a:lnTo>
                  <a:pt x="12458" y="2871"/>
                </a:lnTo>
                <a:lnTo>
                  <a:pt x="12337" y="2823"/>
                </a:lnTo>
                <a:lnTo>
                  <a:pt x="12215" y="2798"/>
                </a:lnTo>
                <a:lnTo>
                  <a:pt x="12166" y="2823"/>
                </a:lnTo>
                <a:lnTo>
                  <a:pt x="12142" y="2847"/>
                </a:lnTo>
                <a:lnTo>
                  <a:pt x="12118" y="2896"/>
                </a:lnTo>
                <a:lnTo>
                  <a:pt x="12142" y="2944"/>
                </a:lnTo>
                <a:lnTo>
                  <a:pt x="12215" y="3042"/>
                </a:lnTo>
                <a:lnTo>
                  <a:pt x="12288" y="3115"/>
                </a:lnTo>
                <a:lnTo>
                  <a:pt x="12458" y="3261"/>
                </a:lnTo>
                <a:lnTo>
                  <a:pt x="12677" y="3480"/>
                </a:lnTo>
                <a:lnTo>
                  <a:pt x="12896" y="3650"/>
                </a:lnTo>
                <a:lnTo>
                  <a:pt x="12921" y="3650"/>
                </a:lnTo>
                <a:lnTo>
                  <a:pt x="12750" y="3869"/>
                </a:lnTo>
                <a:lnTo>
                  <a:pt x="12653" y="3747"/>
                </a:lnTo>
                <a:lnTo>
                  <a:pt x="12531" y="3626"/>
                </a:lnTo>
                <a:lnTo>
                  <a:pt x="12458" y="3528"/>
                </a:lnTo>
                <a:lnTo>
                  <a:pt x="12361" y="3431"/>
                </a:lnTo>
                <a:lnTo>
                  <a:pt x="12264" y="3334"/>
                </a:lnTo>
                <a:lnTo>
                  <a:pt x="12142" y="3285"/>
                </a:lnTo>
                <a:lnTo>
                  <a:pt x="12118" y="3285"/>
                </a:lnTo>
                <a:lnTo>
                  <a:pt x="12069" y="3309"/>
                </a:lnTo>
                <a:lnTo>
                  <a:pt x="12069" y="3334"/>
                </a:lnTo>
                <a:lnTo>
                  <a:pt x="12069" y="3382"/>
                </a:lnTo>
                <a:lnTo>
                  <a:pt x="12093" y="3504"/>
                </a:lnTo>
                <a:lnTo>
                  <a:pt x="12142" y="3626"/>
                </a:lnTo>
                <a:lnTo>
                  <a:pt x="12288" y="3869"/>
                </a:lnTo>
                <a:lnTo>
                  <a:pt x="12385" y="4039"/>
                </a:lnTo>
                <a:lnTo>
                  <a:pt x="12531" y="4210"/>
                </a:lnTo>
                <a:lnTo>
                  <a:pt x="12434" y="4331"/>
                </a:lnTo>
                <a:lnTo>
                  <a:pt x="12312" y="4526"/>
                </a:lnTo>
                <a:lnTo>
                  <a:pt x="12215" y="4356"/>
                </a:lnTo>
                <a:lnTo>
                  <a:pt x="12069" y="4185"/>
                </a:lnTo>
                <a:lnTo>
                  <a:pt x="11947" y="4015"/>
                </a:lnTo>
                <a:lnTo>
                  <a:pt x="11850" y="3845"/>
                </a:lnTo>
                <a:lnTo>
                  <a:pt x="11801" y="3796"/>
                </a:lnTo>
                <a:lnTo>
                  <a:pt x="11753" y="3772"/>
                </a:lnTo>
                <a:lnTo>
                  <a:pt x="11680" y="3772"/>
                </a:lnTo>
                <a:lnTo>
                  <a:pt x="11631" y="3845"/>
                </a:lnTo>
                <a:lnTo>
                  <a:pt x="11631" y="3966"/>
                </a:lnTo>
                <a:lnTo>
                  <a:pt x="11655" y="4064"/>
                </a:lnTo>
                <a:lnTo>
                  <a:pt x="11704" y="4185"/>
                </a:lnTo>
                <a:lnTo>
                  <a:pt x="11753" y="4283"/>
                </a:lnTo>
                <a:lnTo>
                  <a:pt x="12118" y="4842"/>
                </a:lnTo>
                <a:lnTo>
                  <a:pt x="12166" y="4891"/>
                </a:lnTo>
                <a:lnTo>
                  <a:pt x="12239" y="4915"/>
                </a:lnTo>
                <a:lnTo>
                  <a:pt x="12264" y="4940"/>
                </a:lnTo>
                <a:lnTo>
                  <a:pt x="12288" y="4964"/>
                </a:lnTo>
                <a:lnTo>
                  <a:pt x="12410" y="5232"/>
                </a:lnTo>
                <a:lnTo>
                  <a:pt x="12458" y="5524"/>
                </a:lnTo>
                <a:lnTo>
                  <a:pt x="12483" y="5694"/>
                </a:lnTo>
                <a:lnTo>
                  <a:pt x="12507" y="5864"/>
                </a:lnTo>
                <a:lnTo>
                  <a:pt x="12507" y="6035"/>
                </a:lnTo>
                <a:lnTo>
                  <a:pt x="12531" y="6205"/>
                </a:lnTo>
                <a:lnTo>
                  <a:pt x="12580" y="6278"/>
                </a:lnTo>
                <a:lnTo>
                  <a:pt x="12629" y="6302"/>
                </a:lnTo>
                <a:lnTo>
                  <a:pt x="12702" y="6327"/>
                </a:lnTo>
                <a:lnTo>
                  <a:pt x="12775" y="6327"/>
                </a:lnTo>
                <a:lnTo>
                  <a:pt x="12994" y="6400"/>
                </a:lnTo>
                <a:lnTo>
                  <a:pt x="13213" y="6424"/>
                </a:lnTo>
                <a:lnTo>
                  <a:pt x="13651" y="6473"/>
                </a:lnTo>
                <a:lnTo>
                  <a:pt x="13967" y="6521"/>
                </a:lnTo>
                <a:lnTo>
                  <a:pt x="14283" y="6570"/>
                </a:lnTo>
                <a:lnTo>
                  <a:pt x="14502" y="6643"/>
                </a:lnTo>
                <a:lnTo>
                  <a:pt x="14600" y="6692"/>
                </a:lnTo>
                <a:lnTo>
                  <a:pt x="14697" y="6692"/>
                </a:lnTo>
                <a:lnTo>
                  <a:pt x="14673" y="6959"/>
                </a:lnTo>
                <a:lnTo>
                  <a:pt x="14648" y="7227"/>
                </a:lnTo>
                <a:lnTo>
                  <a:pt x="14673" y="7738"/>
                </a:lnTo>
                <a:lnTo>
                  <a:pt x="14648" y="8176"/>
                </a:lnTo>
                <a:lnTo>
                  <a:pt x="14648" y="8395"/>
                </a:lnTo>
                <a:lnTo>
                  <a:pt x="14673" y="8614"/>
                </a:lnTo>
                <a:lnTo>
                  <a:pt x="14454" y="8638"/>
                </a:lnTo>
                <a:lnTo>
                  <a:pt x="14454" y="8638"/>
                </a:lnTo>
                <a:lnTo>
                  <a:pt x="14478" y="8541"/>
                </a:lnTo>
                <a:lnTo>
                  <a:pt x="14478" y="8443"/>
                </a:lnTo>
                <a:lnTo>
                  <a:pt x="14454" y="8249"/>
                </a:lnTo>
                <a:lnTo>
                  <a:pt x="14405" y="7981"/>
                </a:lnTo>
                <a:lnTo>
                  <a:pt x="14381" y="7884"/>
                </a:lnTo>
                <a:lnTo>
                  <a:pt x="14332" y="7762"/>
                </a:lnTo>
                <a:lnTo>
                  <a:pt x="14308" y="7738"/>
                </a:lnTo>
                <a:lnTo>
                  <a:pt x="14283" y="7713"/>
                </a:lnTo>
                <a:lnTo>
                  <a:pt x="14235" y="7738"/>
                </a:lnTo>
                <a:lnTo>
                  <a:pt x="14210" y="7762"/>
                </a:lnTo>
                <a:lnTo>
                  <a:pt x="14162" y="7884"/>
                </a:lnTo>
                <a:lnTo>
                  <a:pt x="14137" y="7981"/>
                </a:lnTo>
                <a:lnTo>
                  <a:pt x="14113" y="8249"/>
                </a:lnTo>
                <a:lnTo>
                  <a:pt x="14113" y="8468"/>
                </a:lnTo>
                <a:lnTo>
                  <a:pt x="14137" y="8565"/>
                </a:lnTo>
                <a:lnTo>
                  <a:pt x="14186" y="8662"/>
                </a:lnTo>
                <a:lnTo>
                  <a:pt x="13797" y="8687"/>
                </a:lnTo>
                <a:lnTo>
                  <a:pt x="13699" y="8687"/>
                </a:lnTo>
                <a:lnTo>
                  <a:pt x="13748" y="8589"/>
                </a:lnTo>
                <a:lnTo>
                  <a:pt x="13797" y="8346"/>
                </a:lnTo>
                <a:lnTo>
                  <a:pt x="13845" y="8103"/>
                </a:lnTo>
                <a:lnTo>
                  <a:pt x="13870" y="7835"/>
                </a:lnTo>
                <a:lnTo>
                  <a:pt x="13845" y="7762"/>
                </a:lnTo>
                <a:lnTo>
                  <a:pt x="13772" y="7713"/>
                </a:lnTo>
                <a:lnTo>
                  <a:pt x="13699" y="7713"/>
                </a:lnTo>
                <a:lnTo>
                  <a:pt x="13651" y="7762"/>
                </a:lnTo>
                <a:lnTo>
                  <a:pt x="13626" y="7811"/>
                </a:lnTo>
                <a:lnTo>
                  <a:pt x="13480" y="8273"/>
                </a:lnTo>
                <a:lnTo>
                  <a:pt x="13407" y="8492"/>
                </a:lnTo>
                <a:lnTo>
                  <a:pt x="13407" y="8614"/>
                </a:lnTo>
                <a:lnTo>
                  <a:pt x="13407" y="8662"/>
                </a:lnTo>
                <a:lnTo>
                  <a:pt x="13432" y="8711"/>
                </a:lnTo>
                <a:lnTo>
                  <a:pt x="13237" y="8711"/>
                </a:lnTo>
                <a:lnTo>
                  <a:pt x="13042" y="8735"/>
                </a:lnTo>
                <a:lnTo>
                  <a:pt x="13091" y="8443"/>
                </a:lnTo>
                <a:lnTo>
                  <a:pt x="13115" y="8176"/>
                </a:lnTo>
                <a:lnTo>
                  <a:pt x="13091" y="8030"/>
                </a:lnTo>
                <a:lnTo>
                  <a:pt x="13067" y="7908"/>
                </a:lnTo>
                <a:lnTo>
                  <a:pt x="13042" y="7859"/>
                </a:lnTo>
                <a:lnTo>
                  <a:pt x="13018" y="7835"/>
                </a:lnTo>
                <a:lnTo>
                  <a:pt x="12969" y="7835"/>
                </a:lnTo>
                <a:lnTo>
                  <a:pt x="12921" y="7859"/>
                </a:lnTo>
                <a:lnTo>
                  <a:pt x="12848" y="7957"/>
                </a:lnTo>
                <a:lnTo>
                  <a:pt x="12823" y="8054"/>
                </a:lnTo>
                <a:lnTo>
                  <a:pt x="12750" y="8273"/>
                </a:lnTo>
                <a:lnTo>
                  <a:pt x="12604" y="8906"/>
                </a:lnTo>
                <a:lnTo>
                  <a:pt x="12604" y="8954"/>
                </a:lnTo>
                <a:lnTo>
                  <a:pt x="12629" y="9027"/>
                </a:lnTo>
                <a:lnTo>
                  <a:pt x="12507" y="9271"/>
                </a:lnTo>
                <a:lnTo>
                  <a:pt x="12385" y="9514"/>
                </a:lnTo>
                <a:lnTo>
                  <a:pt x="12288" y="9660"/>
                </a:lnTo>
                <a:lnTo>
                  <a:pt x="12191" y="9806"/>
                </a:lnTo>
                <a:lnTo>
                  <a:pt x="11996" y="10049"/>
                </a:lnTo>
                <a:lnTo>
                  <a:pt x="11947" y="10122"/>
                </a:lnTo>
                <a:lnTo>
                  <a:pt x="11947" y="10171"/>
                </a:lnTo>
                <a:lnTo>
                  <a:pt x="11972" y="10244"/>
                </a:lnTo>
                <a:lnTo>
                  <a:pt x="11996" y="10293"/>
                </a:lnTo>
                <a:lnTo>
                  <a:pt x="12045" y="10341"/>
                </a:lnTo>
                <a:lnTo>
                  <a:pt x="12166" y="10341"/>
                </a:lnTo>
                <a:lnTo>
                  <a:pt x="12239" y="10317"/>
                </a:lnTo>
                <a:lnTo>
                  <a:pt x="12337" y="10487"/>
                </a:lnTo>
                <a:lnTo>
                  <a:pt x="12483" y="10633"/>
                </a:lnTo>
                <a:lnTo>
                  <a:pt x="12726" y="10950"/>
                </a:lnTo>
                <a:lnTo>
                  <a:pt x="12994" y="11339"/>
                </a:lnTo>
                <a:lnTo>
                  <a:pt x="13237" y="11728"/>
                </a:lnTo>
                <a:lnTo>
                  <a:pt x="13067" y="11947"/>
                </a:lnTo>
                <a:lnTo>
                  <a:pt x="12872" y="12166"/>
                </a:lnTo>
                <a:lnTo>
                  <a:pt x="12483" y="12556"/>
                </a:lnTo>
                <a:lnTo>
                  <a:pt x="12191" y="12848"/>
                </a:lnTo>
                <a:lnTo>
                  <a:pt x="12045" y="12994"/>
                </a:lnTo>
                <a:lnTo>
                  <a:pt x="11923" y="13164"/>
                </a:lnTo>
                <a:lnTo>
                  <a:pt x="11704" y="13018"/>
                </a:lnTo>
                <a:lnTo>
                  <a:pt x="11874" y="12945"/>
                </a:lnTo>
                <a:lnTo>
                  <a:pt x="12020" y="12848"/>
                </a:lnTo>
                <a:lnTo>
                  <a:pt x="12288" y="12677"/>
                </a:lnTo>
                <a:lnTo>
                  <a:pt x="12337" y="12629"/>
                </a:lnTo>
                <a:lnTo>
                  <a:pt x="12361" y="12580"/>
                </a:lnTo>
                <a:lnTo>
                  <a:pt x="12361" y="12507"/>
                </a:lnTo>
                <a:lnTo>
                  <a:pt x="12337" y="12458"/>
                </a:lnTo>
                <a:lnTo>
                  <a:pt x="12312" y="12434"/>
                </a:lnTo>
                <a:lnTo>
                  <a:pt x="12264" y="12385"/>
                </a:lnTo>
                <a:lnTo>
                  <a:pt x="12191" y="12385"/>
                </a:lnTo>
                <a:lnTo>
                  <a:pt x="12118" y="12410"/>
                </a:lnTo>
                <a:lnTo>
                  <a:pt x="11899" y="12531"/>
                </a:lnTo>
                <a:lnTo>
                  <a:pt x="11655" y="12677"/>
                </a:lnTo>
                <a:lnTo>
                  <a:pt x="11388" y="12799"/>
                </a:lnTo>
                <a:lnTo>
                  <a:pt x="11266" y="12726"/>
                </a:lnTo>
                <a:lnTo>
                  <a:pt x="11315" y="12702"/>
                </a:lnTo>
                <a:lnTo>
                  <a:pt x="11534" y="12556"/>
                </a:lnTo>
                <a:lnTo>
                  <a:pt x="11631" y="12458"/>
                </a:lnTo>
                <a:lnTo>
                  <a:pt x="11704" y="12337"/>
                </a:lnTo>
                <a:lnTo>
                  <a:pt x="11728" y="12288"/>
                </a:lnTo>
                <a:lnTo>
                  <a:pt x="11728" y="12239"/>
                </a:lnTo>
                <a:lnTo>
                  <a:pt x="11704" y="12166"/>
                </a:lnTo>
                <a:lnTo>
                  <a:pt x="11680" y="12118"/>
                </a:lnTo>
                <a:lnTo>
                  <a:pt x="11631" y="12093"/>
                </a:lnTo>
                <a:lnTo>
                  <a:pt x="11582" y="12069"/>
                </a:lnTo>
                <a:lnTo>
                  <a:pt x="11534" y="12069"/>
                </a:lnTo>
                <a:lnTo>
                  <a:pt x="11461" y="12093"/>
                </a:lnTo>
                <a:lnTo>
                  <a:pt x="11290" y="12264"/>
                </a:lnTo>
                <a:lnTo>
                  <a:pt x="11096" y="12410"/>
                </a:lnTo>
                <a:lnTo>
                  <a:pt x="10974" y="12507"/>
                </a:lnTo>
                <a:lnTo>
                  <a:pt x="10731" y="12288"/>
                </a:lnTo>
                <a:lnTo>
                  <a:pt x="10950" y="12142"/>
                </a:lnTo>
                <a:lnTo>
                  <a:pt x="11071" y="12069"/>
                </a:lnTo>
                <a:lnTo>
                  <a:pt x="11193" y="11996"/>
                </a:lnTo>
                <a:lnTo>
                  <a:pt x="11242" y="11947"/>
                </a:lnTo>
                <a:lnTo>
                  <a:pt x="11266" y="11899"/>
                </a:lnTo>
                <a:lnTo>
                  <a:pt x="11290" y="11826"/>
                </a:lnTo>
                <a:lnTo>
                  <a:pt x="11290" y="11753"/>
                </a:lnTo>
                <a:lnTo>
                  <a:pt x="11266" y="11704"/>
                </a:lnTo>
                <a:lnTo>
                  <a:pt x="11217" y="11680"/>
                </a:lnTo>
                <a:lnTo>
                  <a:pt x="11096" y="11680"/>
                </a:lnTo>
                <a:lnTo>
                  <a:pt x="10974" y="11753"/>
                </a:lnTo>
                <a:lnTo>
                  <a:pt x="10877" y="11801"/>
                </a:lnTo>
                <a:lnTo>
                  <a:pt x="10633" y="11947"/>
                </a:lnTo>
                <a:lnTo>
                  <a:pt x="10390" y="12093"/>
                </a:lnTo>
                <a:lnTo>
                  <a:pt x="10293" y="12069"/>
                </a:lnTo>
                <a:lnTo>
                  <a:pt x="10147" y="12069"/>
                </a:lnTo>
                <a:lnTo>
                  <a:pt x="10098" y="12118"/>
                </a:lnTo>
                <a:lnTo>
                  <a:pt x="9952" y="12118"/>
                </a:lnTo>
                <a:lnTo>
                  <a:pt x="9855" y="12191"/>
                </a:lnTo>
                <a:lnTo>
                  <a:pt x="9733" y="12264"/>
                </a:lnTo>
                <a:lnTo>
                  <a:pt x="9587" y="12312"/>
                </a:lnTo>
                <a:lnTo>
                  <a:pt x="9319" y="12385"/>
                </a:lnTo>
                <a:lnTo>
                  <a:pt x="9198" y="12434"/>
                </a:lnTo>
                <a:lnTo>
                  <a:pt x="9100" y="12507"/>
                </a:lnTo>
                <a:lnTo>
                  <a:pt x="8979" y="12507"/>
                </a:lnTo>
                <a:lnTo>
                  <a:pt x="8930" y="12556"/>
                </a:lnTo>
                <a:lnTo>
                  <a:pt x="8906" y="12604"/>
                </a:lnTo>
                <a:lnTo>
                  <a:pt x="8906" y="12629"/>
                </a:lnTo>
                <a:lnTo>
                  <a:pt x="8857" y="12629"/>
                </a:lnTo>
                <a:lnTo>
                  <a:pt x="8735" y="12677"/>
                </a:lnTo>
                <a:lnTo>
                  <a:pt x="8638" y="12726"/>
                </a:lnTo>
                <a:lnTo>
                  <a:pt x="8419" y="12848"/>
                </a:lnTo>
                <a:lnTo>
                  <a:pt x="8297" y="12872"/>
                </a:lnTo>
                <a:lnTo>
                  <a:pt x="8200" y="12896"/>
                </a:lnTo>
                <a:lnTo>
                  <a:pt x="8103" y="12921"/>
                </a:lnTo>
                <a:lnTo>
                  <a:pt x="8005" y="12945"/>
                </a:lnTo>
                <a:lnTo>
                  <a:pt x="7957" y="13018"/>
                </a:lnTo>
                <a:lnTo>
                  <a:pt x="7981" y="13067"/>
                </a:lnTo>
                <a:lnTo>
                  <a:pt x="8030" y="13140"/>
                </a:lnTo>
                <a:lnTo>
                  <a:pt x="8127" y="13188"/>
                </a:lnTo>
                <a:lnTo>
                  <a:pt x="8224" y="13213"/>
                </a:lnTo>
                <a:lnTo>
                  <a:pt x="8346" y="13188"/>
                </a:lnTo>
                <a:lnTo>
                  <a:pt x="8468" y="13164"/>
                </a:lnTo>
                <a:lnTo>
                  <a:pt x="8589" y="13115"/>
                </a:lnTo>
                <a:lnTo>
                  <a:pt x="8833" y="12994"/>
                </a:lnTo>
                <a:lnTo>
                  <a:pt x="8808" y="13115"/>
                </a:lnTo>
                <a:lnTo>
                  <a:pt x="8638" y="13213"/>
                </a:lnTo>
                <a:lnTo>
                  <a:pt x="8443" y="13310"/>
                </a:lnTo>
                <a:lnTo>
                  <a:pt x="8224" y="13383"/>
                </a:lnTo>
                <a:lnTo>
                  <a:pt x="8127" y="13432"/>
                </a:lnTo>
                <a:lnTo>
                  <a:pt x="8054" y="13480"/>
                </a:lnTo>
                <a:lnTo>
                  <a:pt x="8030" y="13553"/>
                </a:lnTo>
                <a:lnTo>
                  <a:pt x="8054" y="13602"/>
                </a:lnTo>
                <a:lnTo>
                  <a:pt x="8103" y="13651"/>
                </a:lnTo>
                <a:lnTo>
                  <a:pt x="8176" y="13675"/>
                </a:lnTo>
                <a:lnTo>
                  <a:pt x="8297" y="13699"/>
                </a:lnTo>
                <a:lnTo>
                  <a:pt x="8443" y="13651"/>
                </a:lnTo>
                <a:lnTo>
                  <a:pt x="8589" y="13626"/>
                </a:lnTo>
                <a:lnTo>
                  <a:pt x="8760" y="13553"/>
                </a:lnTo>
                <a:lnTo>
                  <a:pt x="8711" y="13797"/>
                </a:lnTo>
                <a:lnTo>
                  <a:pt x="8711" y="13821"/>
                </a:lnTo>
                <a:lnTo>
                  <a:pt x="8662" y="13845"/>
                </a:lnTo>
                <a:lnTo>
                  <a:pt x="8419" y="13918"/>
                </a:lnTo>
                <a:lnTo>
                  <a:pt x="8176" y="13991"/>
                </a:lnTo>
                <a:lnTo>
                  <a:pt x="8030" y="14016"/>
                </a:lnTo>
                <a:lnTo>
                  <a:pt x="7957" y="14040"/>
                </a:lnTo>
                <a:lnTo>
                  <a:pt x="7957" y="14089"/>
                </a:lnTo>
                <a:lnTo>
                  <a:pt x="7932" y="14113"/>
                </a:lnTo>
                <a:lnTo>
                  <a:pt x="7932" y="14162"/>
                </a:lnTo>
                <a:lnTo>
                  <a:pt x="7957" y="14186"/>
                </a:lnTo>
                <a:lnTo>
                  <a:pt x="8030" y="14235"/>
                </a:lnTo>
                <a:lnTo>
                  <a:pt x="8127" y="14259"/>
                </a:lnTo>
                <a:lnTo>
                  <a:pt x="8224" y="14283"/>
                </a:lnTo>
                <a:lnTo>
                  <a:pt x="8322" y="14283"/>
                </a:lnTo>
                <a:lnTo>
                  <a:pt x="8419" y="14259"/>
                </a:lnTo>
                <a:lnTo>
                  <a:pt x="8614" y="14210"/>
                </a:lnTo>
                <a:lnTo>
                  <a:pt x="8614" y="14210"/>
                </a:lnTo>
                <a:lnTo>
                  <a:pt x="8589" y="14381"/>
                </a:lnTo>
                <a:lnTo>
                  <a:pt x="8589" y="14575"/>
                </a:lnTo>
                <a:lnTo>
                  <a:pt x="8103" y="14575"/>
                </a:lnTo>
                <a:lnTo>
                  <a:pt x="7616" y="14624"/>
                </a:lnTo>
                <a:lnTo>
                  <a:pt x="6765" y="14624"/>
                </a:lnTo>
                <a:lnTo>
                  <a:pt x="6765" y="14405"/>
                </a:lnTo>
                <a:lnTo>
                  <a:pt x="6740" y="14162"/>
                </a:lnTo>
                <a:lnTo>
                  <a:pt x="6692" y="13748"/>
                </a:lnTo>
                <a:lnTo>
                  <a:pt x="6643" y="13432"/>
                </a:lnTo>
                <a:lnTo>
                  <a:pt x="6570" y="13042"/>
                </a:lnTo>
                <a:lnTo>
                  <a:pt x="6521" y="12848"/>
                </a:lnTo>
                <a:lnTo>
                  <a:pt x="6448" y="12702"/>
                </a:lnTo>
                <a:lnTo>
                  <a:pt x="6351" y="12556"/>
                </a:lnTo>
                <a:lnTo>
                  <a:pt x="6302" y="12531"/>
                </a:lnTo>
                <a:lnTo>
                  <a:pt x="6229" y="12483"/>
                </a:lnTo>
                <a:lnTo>
                  <a:pt x="6156" y="12483"/>
                </a:lnTo>
                <a:lnTo>
                  <a:pt x="6083" y="12507"/>
                </a:lnTo>
                <a:lnTo>
                  <a:pt x="5864" y="12434"/>
                </a:lnTo>
                <a:lnTo>
                  <a:pt x="5670" y="12385"/>
                </a:lnTo>
                <a:lnTo>
                  <a:pt x="5524" y="12312"/>
                </a:lnTo>
                <a:lnTo>
                  <a:pt x="5378" y="12239"/>
                </a:lnTo>
                <a:lnTo>
                  <a:pt x="5232" y="12166"/>
                </a:lnTo>
                <a:lnTo>
                  <a:pt x="5086" y="12118"/>
                </a:lnTo>
                <a:lnTo>
                  <a:pt x="5013" y="12045"/>
                </a:lnTo>
                <a:lnTo>
                  <a:pt x="4940" y="11996"/>
                </a:lnTo>
                <a:lnTo>
                  <a:pt x="4842" y="11996"/>
                </a:lnTo>
                <a:lnTo>
                  <a:pt x="4794" y="12020"/>
                </a:lnTo>
                <a:lnTo>
                  <a:pt x="4745" y="12069"/>
                </a:lnTo>
                <a:lnTo>
                  <a:pt x="4429" y="11923"/>
                </a:lnTo>
                <a:lnTo>
                  <a:pt x="4210" y="11826"/>
                </a:lnTo>
                <a:lnTo>
                  <a:pt x="4112" y="11801"/>
                </a:lnTo>
                <a:lnTo>
                  <a:pt x="4064" y="11801"/>
                </a:lnTo>
                <a:lnTo>
                  <a:pt x="4015" y="11826"/>
                </a:lnTo>
                <a:lnTo>
                  <a:pt x="3966" y="11850"/>
                </a:lnTo>
                <a:lnTo>
                  <a:pt x="3966" y="11899"/>
                </a:lnTo>
                <a:lnTo>
                  <a:pt x="3966" y="11947"/>
                </a:lnTo>
                <a:lnTo>
                  <a:pt x="3991" y="12020"/>
                </a:lnTo>
                <a:lnTo>
                  <a:pt x="4088" y="12093"/>
                </a:lnTo>
                <a:lnTo>
                  <a:pt x="4307" y="12239"/>
                </a:lnTo>
                <a:lnTo>
                  <a:pt x="4477" y="12361"/>
                </a:lnTo>
                <a:lnTo>
                  <a:pt x="4356" y="12507"/>
                </a:lnTo>
                <a:lnTo>
                  <a:pt x="4331" y="12434"/>
                </a:lnTo>
                <a:lnTo>
                  <a:pt x="4283" y="12385"/>
                </a:lnTo>
                <a:lnTo>
                  <a:pt x="4185" y="12337"/>
                </a:lnTo>
                <a:lnTo>
                  <a:pt x="4088" y="12337"/>
                </a:lnTo>
                <a:lnTo>
                  <a:pt x="3942" y="12312"/>
                </a:lnTo>
                <a:lnTo>
                  <a:pt x="3820" y="12264"/>
                </a:lnTo>
                <a:lnTo>
                  <a:pt x="3723" y="12191"/>
                </a:lnTo>
                <a:lnTo>
                  <a:pt x="3601" y="12118"/>
                </a:lnTo>
                <a:lnTo>
                  <a:pt x="3504" y="12045"/>
                </a:lnTo>
                <a:lnTo>
                  <a:pt x="3382" y="11996"/>
                </a:lnTo>
                <a:lnTo>
                  <a:pt x="3334" y="11996"/>
                </a:lnTo>
                <a:lnTo>
                  <a:pt x="3309" y="12020"/>
                </a:lnTo>
                <a:lnTo>
                  <a:pt x="3285" y="12045"/>
                </a:lnTo>
                <a:lnTo>
                  <a:pt x="3285" y="12142"/>
                </a:lnTo>
                <a:lnTo>
                  <a:pt x="3309" y="12215"/>
                </a:lnTo>
                <a:lnTo>
                  <a:pt x="3334" y="12288"/>
                </a:lnTo>
                <a:lnTo>
                  <a:pt x="3382" y="12337"/>
                </a:lnTo>
                <a:lnTo>
                  <a:pt x="3504" y="12458"/>
                </a:lnTo>
                <a:lnTo>
                  <a:pt x="3650" y="12556"/>
                </a:lnTo>
                <a:lnTo>
                  <a:pt x="3747" y="12629"/>
                </a:lnTo>
                <a:lnTo>
                  <a:pt x="3869" y="12677"/>
                </a:lnTo>
                <a:lnTo>
                  <a:pt x="4015" y="12702"/>
                </a:lnTo>
                <a:lnTo>
                  <a:pt x="4137" y="12702"/>
                </a:lnTo>
                <a:lnTo>
                  <a:pt x="3820" y="12969"/>
                </a:lnTo>
                <a:lnTo>
                  <a:pt x="3796" y="12921"/>
                </a:lnTo>
                <a:lnTo>
                  <a:pt x="3772" y="12872"/>
                </a:lnTo>
                <a:lnTo>
                  <a:pt x="3723" y="12848"/>
                </a:lnTo>
                <a:lnTo>
                  <a:pt x="3650" y="12823"/>
                </a:lnTo>
                <a:lnTo>
                  <a:pt x="3553" y="12823"/>
                </a:lnTo>
                <a:lnTo>
                  <a:pt x="3480" y="12799"/>
                </a:lnTo>
                <a:lnTo>
                  <a:pt x="3334" y="12702"/>
                </a:lnTo>
                <a:lnTo>
                  <a:pt x="3188" y="12580"/>
                </a:lnTo>
                <a:lnTo>
                  <a:pt x="3163" y="12556"/>
                </a:lnTo>
                <a:lnTo>
                  <a:pt x="3115" y="12531"/>
                </a:lnTo>
                <a:lnTo>
                  <a:pt x="3066" y="12507"/>
                </a:lnTo>
                <a:lnTo>
                  <a:pt x="3017" y="12483"/>
                </a:lnTo>
                <a:lnTo>
                  <a:pt x="2993" y="12483"/>
                </a:lnTo>
                <a:lnTo>
                  <a:pt x="2969" y="12507"/>
                </a:lnTo>
                <a:lnTo>
                  <a:pt x="2944" y="12604"/>
                </a:lnTo>
                <a:lnTo>
                  <a:pt x="2944" y="12677"/>
                </a:lnTo>
                <a:lnTo>
                  <a:pt x="2944" y="12726"/>
                </a:lnTo>
                <a:lnTo>
                  <a:pt x="2969" y="12799"/>
                </a:lnTo>
                <a:lnTo>
                  <a:pt x="3017" y="12872"/>
                </a:lnTo>
                <a:lnTo>
                  <a:pt x="3115" y="12969"/>
                </a:lnTo>
                <a:lnTo>
                  <a:pt x="3285" y="13115"/>
                </a:lnTo>
                <a:lnTo>
                  <a:pt x="3382" y="13164"/>
                </a:lnTo>
                <a:lnTo>
                  <a:pt x="3504" y="13213"/>
                </a:lnTo>
                <a:lnTo>
                  <a:pt x="3309" y="13310"/>
                </a:lnTo>
                <a:lnTo>
                  <a:pt x="3261" y="13286"/>
                </a:lnTo>
                <a:lnTo>
                  <a:pt x="2896" y="12969"/>
                </a:lnTo>
                <a:lnTo>
                  <a:pt x="2531" y="12629"/>
                </a:lnTo>
                <a:lnTo>
                  <a:pt x="2214" y="12312"/>
                </a:lnTo>
                <a:lnTo>
                  <a:pt x="2068" y="12118"/>
                </a:lnTo>
                <a:lnTo>
                  <a:pt x="1947" y="11947"/>
                </a:lnTo>
                <a:lnTo>
                  <a:pt x="2093" y="11777"/>
                </a:lnTo>
                <a:lnTo>
                  <a:pt x="2214" y="11607"/>
                </a:lnTo>
                <a:lnTo>
                  <a:pt x="2433" y="11242"/>
                </a:lnTo>
                <a:lnTo>
                  <a:pt x="2798" y="10779"/>
                </a:lnTo>
                <a:lnTo>
                  <a:pt x="3139" y="10317"/>
                </a:lnTo>
                <a:lnTo>
                  <a:pt x="3163" y="10293"/>
                </a:lnTo>
                <a:lnTo>
                  <a:pt x="3236" y="10244"/>
                </a:lnTo>
                <a:lnTo>
                  <a:pt x="3285" y="10147"/>
                </a:lnTo>
                <a:lnTo>
                  <a:pt x="3285" y="10074"/>
                </a:lnTo>
                <a:lnTo>
                  <a:pt x="3261" y="10025"/>
                </a:lnTo>
                <a:lnTo>
                  <a:pt x="3212" y="9976"/>
                </a:lnTo>
                <a:lnTo>
                  <a:pt x="3090" y="9855"/>
                </a:lnTo>
                <a:lnTo>
                  <a:pt x="2969" y="9709"/>
                </a:lnTo>
                <a:lnTo>
                  <a:pt x="2750" y="9441"/>
                </a:lnTo>
                <a:lnTo>
                  <a:pt x="2628" y="9246"/>
                </a:lnTo>
                <a:lnTo>
                  <a:pt x="2628" y="9222"/>
                </a:lnTo>
                <a:lnTo>
                  <a:pt x="2628" y="9149"/>
                </a:lnTo>
                <a:lnTo>
                  <a:pt x="2604" y="9076"/>
                </a:lnTo>
                <a:lnTo>
                  <a:pt x="2579" y="9003"/>
                </a:lnTo>
                <a:lnTo>
                  <a:pt x="2506" y="8954"/>
                </a:lnTo>
                <a:lnTo>
                  <a:pt x="2409" y="8930"/>
                </a:lnTo>
                <a:lnTo>
                  <a:pt x="1460" y="8881"/>
                </a:lnTo>
                <a:lnTo>
                  <a:pt x="998" y="8808"/>
                </a:lnTo>
                <a:lnTo>
                  <a:pt x="754" y="8784"/>
                </a:lnTo>
                <a:lnTo>
                  <a:pt x="535" y="8711"/>
                </a:lnTo>
                <a:lnTo>
                  <a:pt x="535" y="8614"/>
                </a:lnTo>
                <a:lnTo>
                  <a:pt x="511" y="8492"/>
                </a:lnTo>
                <a:lnTo>
                  <a:pt x="462" y="8273"/>
                </a:lnTo>
                <a:lnTo>
                  <a:pt x="462" y="7908"/>
                </a:lnTo>
                <a:lnTo>
                  <a:pt x="462" y="7567"/>
                </a:lnTo>
                <a:lnTo>
                  <a:pt x="511" y="7105"/>
                </a:lnTo>
                <a:lnTo>
                  <a:pt x="535" y="6862"/>
                </a:lnTo>
                <a:lnTo>
                  <a:pt x="535" y="6740"/>
                </a:lnTo>
                <a:lnTo>
                  <a:pt x="511" y="6619"/>
                </a:lnTo>
                <a:lnTo>
                  <a:pt x="681" y="6570"/>
                </a:lnTo>
                <a:lnTo>
                  <a:pt x="1046" y="6497"/>
                </a:lnTo>
                <a:lnTo>
                  <a:pt x="949" y="6643"/>
                </a:lnTo>
                <a:lnTo>
                  <a:pt x="876" y="6789"/>
                </a:lnTo>
                <a:lnTo>
                  <a:pt x="754" y="7105"/>
                </a:lnTo>
                <a:lnTo>
                  <a:pt x="754" y="7203"/>
                </a:lnTo>
                <a:lnTo>
                  <a:pt x="779" y="7227"/>
                </a:lnTo>
                <a:lnTo>
                  <a:pt x="803" y="7276"/>
                </a:lnTo>
                <a:lnTo>
                  <a:pt x="876" y="7324"/>
                </a:lnTo>
                <a:lnTo>
                  <a:pt x="973" y="7324"/>
                </a:lnTo>
                <a:lnTo>
                  <a:pt x="1022" y="7300"/>
                </a:lnTo>
                <a:lnTo>
                  <a:pt x="1046" y="7276"/>
                </a:lnTo>
                <a:lnTo>
                  <a:pt x="1095" y="7203"/>
                </a:lnTo>
                <a:lnTo>
                  <a:pt x="1168" y="6984"/>
                </a:lnTo>
                <a:lnTo>
                  <a:pt x="1265" y="6765"/>
                </a:lnTo>
                <a:lnTo>
                  <a:pt x="1338" y="6619"/>
                </a:lnTo>
                <a:lnTo>
                  <a:pt x="1436" y="6448"/>
                </a:lnTo>
                <a:lnTo>
                  <a:pt x="1606" y="6424"/>
                </a:lnTo>
                <a:lnTo>
                  <a:pt x="1509" y="6570"/>
                </a:lnTo>
                <a:lnTo>
                  <a:pt x="1436" y="6740"/>
                </a:lnTo>
                <a:lnTo>
                  <a:pt x="1387" y="6911"/>
                </a:lnTo>
                <a:lnTo>
                  <a:pt x="1338" y="7057"/>
                </a:lnTo>
                <a:lnTo>
                  <a:pt x="1338" y="7105"/>
                </a:lnTo>
                <a:lnTo>
                  <a:pt x="1363" y="7154"/>
                </a:lnTo>
                <a:lnTo>
                  <a:pt x="1387" y="7203"/>
                </a:lnTo>
                <a:lnTo>
                  <a:pt x="1436" y="7251"/>
                </a:lnTo>
                <a:lnTo>
                  <a:pt x="1484" y="7276"/>
                </a:lnTo>
                <a:lnTo>
                  <a:pt x="1557" y="7276"/>
                </a:lnTo>
                <a:lnTo>
                  <a:pt x="1630" y="7227"/>
                </a:lnTo>
                <a:lnTo>
                  <a:pt x="1679" y="7178"/>
                </a:lnTo>
                <a:lnTo>
                  <a:pt x="1679" y="7154"/>
                </a:lnTo>
                <a:lnTo>
                  <a:pt x="1728" y="6935"/>
                </a:lnTo>
                <a:lnTo>
                  <a:pt x="1801" y="6716"/>
                </a:lnTo>
                <a:lnTo>
                  <a:pt x="1898" y="6570"/>
                </a:lnTo>
                <a:lnTo>
                  <a:pt x="1947" y="6424"/>
                </a:lnTo>
                <a:lnTo>
                  <a:pt x="2093" y="6424"/>
                </a:lnTo>
                <a:lnTo>
                  <a:pt x="2044" y="6546"/>
                </a:lnTo>
                <a:lnTo>
                  <a:pt x="1947" y="6813"/>
                </a:lnTo>
                <a:lnTo>
                  <a:pt x="1922" y="6935"/>
                </a:lnTo>
                <a:lnTo>
                  <a:pt x="1898" y="7057"/>
                </a:lnTo>
                <a:lnTo>
                  <a:pt x="1922" y="7105"/>
                </a:lnTo>
                <a:lnTo>
                  <a:pt x="1947" y="7154"/>
                </a:lnTo>
                <a:lnTo>
                  <a:pt x="2020" y="7203"/>
                </a:lnTo>
                <a:lnTo>
                  <a:pt x="2117" y="7203"/>
                </a:lnTo>
                <a:lnTo>
                  <a:pt x="2166" y="7178"/>
                </a:lnTo>
                <a:lnTo>
                  <a:pt x="2190" y="7130"/>
                </a:lnTo>
                <a:lnTo>
                  <a:pt x="2239" y="6935"/>
                </a:lnTo>
                <a:lnTo>
                  <a:pt x="2287" y="6716"/>
                </a:lnTo>
                <a:lnTo>
                  <a:pt x="2336" y="6546"/>
                </a:lnTo>
                <a:lnTo>
                  <a:pt x="2360" y="6400"/>
                </a:lnTo>
                <a:lnTo>
                  <a:pt x="2482" y="6375"/>
                </a:lnTo>
                <a:lnTo>
                  <a:pt x="2531" y="6351"/>
                </a:lnTo>
                <a:lnTo>
                  <a:pt x="2579" y="6302"/>
                </a:lnTo>
                <a:lnTo>
                  <a:pt x="2604" y="6254"/>
                </a:lnTo>
                <a:lnTo>
                  <a:pt x="2604" y="6205"/>
                </a:lnTo>
                <a:lnTo>
                  <a:pt x="2652" y="6132"/>
                </a:lnTo>
                <a:lnTo>
                  <a:pt x="2677" y="6059"/>
                </a:lnTo>
                <a:lnTo>
                  <a:pt x="2677" y="5913"/>
                </a:lnTo>
                <a:lnTo>
                  <a:pt x="2701" y="5767"/>
                </a:lnTo>
                <a:lnTo>
                  <a:pt x="2798" y="5499"/>
                </a:lnTo>
                <a:lnTo>
                  <a:pt x="2993" y="4964"/>
                </a:lnTo>
                <a:lnTo>
                  <a:pt x="3090" y="4891"/>
                </a:lnTo>
                <a:lnTo>
                  <a:pt x="3139" y="4794"/>
                </a:lnTo>
                <a:lnTo>
                  <a:pt x="3139" y="4745"/>
                </a:lnTo>
                <a:lnTo>
                  <a:pt x="3139" y="4696"/>
                </a:lnTo>
                <a:lnTo>
                  <a:pt x="3115" y="4648"/>
                </a:lnTo>
                <a:lnTo>
                  <a:pt x="3066" y="4575"/>
                </a:lnTo>
                <a:lnTo>
                  <a:pt x="2750" y="4234"/>
                </a:lnTo>
                <a:lnTo>
                  <a:pt x="2433" y="3893"/>
                </a:lnTo>
                <a:lnTo>
                  <a:pt x="2117" y="3528"/>
                </a:lnTo>
                <a:lnTo>
                  <a:pt x="1801" y="3188"/>
                </a:lnTo>
                <a:lnTo>
                  <a:pt x="1971" y="3042"/>
                </a:lnTo>
                <a:lnTo>
                  <a:pt x="2141" y="2871"/>
                </a:lnTo>
                <a:lnTo>
                  <a:pt x="2433" y="2506"/>
                </a:lnTo>
                <a:lnTo>
                  <a:pt x="2604" y="2336"/>
                </a:lnTo>
                <a:lnTo>
                  <a:pt x="2774" y="2166"/>
                </a:lnTo>
                <a:lnTo>
                  <a:pt x="2944" y="2044"/>
                </a:lnTo>
                <a:lnTo>
                  <a:pt x="3163" y="1947"/>
                </a:lnTo>
                <a:lnTo>
                  <a:pt x="3236" y="1922"/>
                </a:lnTo>
                <a:lnTo>
                  <a:pt x="3261" y="1922"/>
                </a:lnTo>
                <a:lnTo>
                  <a:pt x="3115" y="2020"/>
                </a:lnTo>
                <a:lnTo>
                  <a:pt x="2993" y="2117"/>
                </a:lnTo>
                <a:lnTo>
                  <a:pt x="2847" y="2263"/>
                </a:lnTo>
                <a:lnTo>
                  <a:pt x="2725" y="2409"/>
                </a:lnTo>
                <a:lnTo>
                  <a:pt x="2701" y="2506"/>
                </a:lnTo>
                <a:lnTo>
                  <a:pt x="2701" y="2579"/>
                </a:lnTo>
                <a:lnTo>
                  <a:pt x="2701" y="2652"/>
                </a:lnTo>
                <a:lnTo>
                  <a:pt x="2750" y="2701"/>
                </a:lnTo>
                <a:lnTo>
                  <a:pt x="2798" y="2725"/>
                </a:lnTo>
                <a:lnTo>
                  <a:pt x="2871" y="2725"/>
                </a:lnTo>
                <a:lnTo>
                  <a:pt x="2944" y="2677"/>
                </a:lnTo>
                <a:lnTo>
                  <a:pt x="2993" y="2628"/>
                </a:lnTo>
                <a:lnTo>
                  <a:pt x="3090" y="2506"/>
                </a:lnTo>
                <a:lnTo>
                  <a:pt x="3212" y="2360"/>
                </a:lnTo>
                <a:lnTo>
                  <a:pt x="3358" y="2239"/>
                </a:lnTo>
                <a:lnTo>
                  <a:pt x="3553" y="2117"/>
                </a:lnTo>
                <a:lnTo>
                  <a:pt x="3626" y="2166"/>
                </a:lnTo>
                <a:lnTo>
                  <a:pt x="3504" y="2263"/>
                </a:lnTo>
                <a:lnTo>
                  <a:pt x="3407" y="2336"/>
                </a:lnTo>
                <a:lnTo>
                  <a:pt x="3285" y="2458"/>
                </a:lnTo>
                <a:lnTo>
                  <a:pt x="3188" y="2579"/>
                </a:lnTo>
                <a:lnTo>
                  <a:pt x="3115" y="2725"/>
                </a:lnTo>
                <a:lnTo>
                  <a:pt x="3090" y="2798"/>
                </a:lnTo>
                <a:lnTo>
                  <a:pt x="3090" y="2871"/>
                </a:lnTo>
                <a:lnTo>
                  <a:pt x="3115" y="2920"/>
                </a:lnTo>
                <a:lnTo>
                  <a:pt x="3139" y="2944"/>
                </a:lnTo>
                <a:lnTo>
                  <a:pt x="3212" y="2969"/>
                </a:lnTo>
                <a:lnTo>
                  <a:pt x="3285" y="2969"/>
                </a:lnTo>
                <a:lnTo>
                  <a:pt x="3358" y="2944"/>
                </a:lnTo>
                <a:lnTo>
                  <a:pt x="3431" y="2847"/>
                </a:lnTo>
                <a:lnTo>
                  <a:pt x="3480" y="2750"/>
                </a:lnTo>
                <a:lnTo>
                  <a:pt x="3577" y="2652"/>
                </a:lnTo>
                <a:lnTo>
                  <a:pt x="3674" y="2555"/>
                </a:lnTo>
                <a:lnTo>
                  <a:pt x="3869" y="2360"/>
                </a:lnTo>
                <a:lnTo>
                  <a:pt x="3966" y="2433"/>
                </a:lnTo>
                <a:lnTo>
                  <a:pt x="4112" y="2506"/>
                </a:lnTo>
                <a:lnTo>
                  <a:pt x="3893" y="2628"/>
                </a:lnTo>
                <a:lnTo>
                  <a:pt x="3699" y="2750"/>
                </a:lnTo>
                <a:lnTo>
                  <a:pt x="3553" y="2871"/>
                </a:lnTo>
                <a:lnTo>
                  <a:pt x="3407" y="3017"/>
                </a:lnTo>
                <a:lnTo>
                  <a:pt x="3334" y="3115"/>
                </a:lnTo>
                <a:lnTo>
                  <a:pt x="3309" y="3188"/>
                </a:lnTo>
                <a:lnTo>
                  <a:pt x="3309" y="3285"/>
                </a:lnTo>
                <a:lnTo>
                  <a:pt x="3334" y="3382"/>
                </a:lnTo>
                <a:lnTo>
                  <a:pt x="3382" y="3431"/>
                </a:lnTo>
                <a:lnTo>
                  <a:pt x="3455" y="3455"/>
                </a:lnTo>
                <a:lnTo>
                  <a:pt x="3528" y="3431"/>
                </a:lnTo>
                <a:lnTo>
                  <a:pt x="3577" y="3382"/>
                </a:lnTo>
                <a:lnTo>
                  <a:pt x="3674" y="3261"/>
                </a:lnTo>
                <a:lnTo>
                  <a:pt x="3747" y="3139"/>
                </a:lnTo>
                <a:lnTo>
                  <a:pt x="3869" y="3042"/>
                </a:lnTo>
                <a:lnTo>
                  <a:pt x="3991" y="2969"/>
                </a:lnTo>
                <a:lnTo>
                  <a:pt x="4185" y="2847"/>
                </a:lnTo>
                <a:lnTo>
                  <a:pt x="4380" y="2701"/>
                </a:lnTo>
                <a:lnTo>
                  <a:pt x="4623" y="2871"/>
                </a:lnTo>
                <a:lnTo>
                  <a:pt x="4356" y="3066"/>
                </a:lnTo>
                <a:lnTo>
                  <a:pt x="4234" y="3139"/>
                </a:lnTo>
                <a:lnTo>
                  <a:pt x="4088" y="3261"/>
                </a:lnTo>
                <a:lnTo>
                  <a:pt x="3966" y="3382"/>
                </a:lnTo>
                <a:lnTo>
                  <a:pt x="3942" y="3455"/>
                </a:lnTo>
                <a:lnTo>
                  <a:pt x="3918" y="3528"/>
                </a:lnTo>
                <a:lnTo>
                  <a:pt x="3942" y="3577"/>
                </a:lnTo>
                <a:lnTo>
                  <a:pt x="3966" y="3601"/>
                </a:lnTo>
                <a:lnTo>
                  <a:pt x="4015" y="3626"/>
                </a:lnTo>
                <a:lnTo>
                  <a:pt x="4064" y="3626"/>
                </a:lnTo>
                <a:lnTo>
                  <a:pt x="4112" y="3601"/>
                </a:lnTo>
                <a:lnTo>
                  <a:pt x="4161" y="3553"/>
                </a:lnTo>
                <a:lnTo>
                  <a:pt x="4258" y="3480"/>
                </a:lnTo>
                <a:lnTo>
                  <a:pt x="4380" y="3358"/>
                </a:lnTo>
                <a:lnTo>
                  <a:pt x="4526" y="3261"/>
                </a:lnTo>
                <a:lnTo>
                  <a:pt x="4842" y="3042"/>
                </a:lnTo>
                <a:lnTo>
                  <a:pt x="4891" y="3066"/>
                </a:lnTo>
                <a:lnTo>
                  <a:pt x="4964" y="3090"/>
                </a:lnTo>
                <a:lnTo>
                  <a:pt x="5037" y="3090"/>
                </a:lnTo>
                <a:lnTo>
                  <a:pt x="5110" y="3042"/>
                </a:lnTo>
                <a:lnTo>
                  <a:pt x="5159" y="2993"/>
                </a:lnTo>
                <a:lnTo>
                  <a:pt x="5378" y="2896"/>
                </a:lnTo>
                <a:lnTo>
                  <a:pt x="5645" y="2798"/>
                </a:lnTo>
                <a:lnTo>
                  <a:pt x="6156" y="2652"/>
                </a:lnTo>
                <a:lnTo>
                  <a:pt x="6229" y="2604"/>
                </a:lnTo>
                <a:lnTo>
                  <a:pt x="6278" y="2531"/>
                </a:lnTo>
                <a:lnTo>
                  <a:pt x="6302" y="2506"/>
                </a:lnTo>
                <a:lnTo>
                  <a:pt x="6351" y="2360"/>
                </a:lnTo>
                <a:lnTo>
                  <a:pt x="6400" y="2214"/>
                </a:lnTo>
                <a:lnTo>
                  <a:pt x="6424" y="1922"/>
                </a:lnTo>
                <a:lnTo>
                  <a:pt x="6473" y="1314"/>
                </a:lnTo>
                <a:lnTo>
                  <a:pt x="6546" y="876"/>
                </a:lnTo>
                <a:lnTo>
                  <a:pt x="6570" y="633"/>
                </a:lnTo>
                <a:lnTo>
                  <a:pt x="6570" y="535"/>
                </a:lnTo>
                <a:lnTo>
                  <a:pt x="6570" y="414"/>
                </a:lnTo>
                <a:close/>
                <a:moveTo>
                  <a:pt x="17519" y="12093"/>
                </a:moveTo>
                <a:lnTo>
                  <a:pt x="17544" y="12142"/>
                </a:lnTo>
                <a:lnTo>
                  <a:pt x="17592" y="12191"/>
                </a:lnTo>
                <a:lnTo>
                  <a:pt x="17665" y="12215"/>
                </a:lnTo>
                <a:lnTo>
                  <a:pt x="17738" y="12215"/>
                </a:lnTo>
                <a:lnTo>
                  <a:pt x="18030" y="12239"/>
                </a:lnTo>
                <a:lnTo>
                  <a:pt x="18322" y="12312"/>
                </a:lnTo>
                <a:lnTo>
                  <a:pt x="18590" y="12434"/>
                </a:lnTo>
                <a:lnTo>
                  <a:pt x="18712" y="12507"/>
                </a:lnTo>
                <a:lnTo>
                  <a:pt x="18809" y="12604"/>
                </a:lnTo>
                <a:lnTo>
                  <a:pt x="18906" y="12702"/>
                </a:lnTo>
                <a:lnTo>
                  <a:pt x="18979" y="12799"/>
                </a:lnTo>
                <a:lnTo>
                  <a:pt x="19052" y="12921"/>
                </a:lnTo>
                <a:lnTo>
                  <a:pt x="19101" y="13042"/>
                </a:lnTo>
                <a:lnTo>
                  <a:pt x="19125" y="13188"/>
                </a:lnTo>
                <a:lnTo>
                  <a:pt x="19150" y="13334"/>
                </a:lnTo>
                <a:lnTo>
                  <a:pt x="19150" y="13480"/>
                </a:lnTo>
                <a:lnTo>
                  <a:pt x="19125" y="13651"/>
                </a:lnTo>
                <a:lnTo>
                  <a:pt x="19052" y="13870"/>
                </a:lnTo>
                <a:lnTo>
                  <a:pt x="18955" y="14089"/>
                </a:lnTo>
                <a:lnTo>
                  <a:pt x="18809" y="14283"/>
                </a:lnTo>
                <a:lnTo>
                  <a:pt x="18663" y="14454"/>
                </a:lnTo>
                <a:lnTo>
                  <a:pt x="18493" y="14624"/>
                </a:lnTo>
                <a:lnTo>
                  <a:pt x="18298" y="14770"/>
                </a:lnTo>
                <a:lnTo>
                  <a:pt x="18103" y="14867"/>
                </a:lnTo>
                <a:lnTo>
                  <a:pt x="17884" y="14965"/>
                </a:lnTo>
                <a:lnTo>
                  <a:pt x="17738" y="14989"/>
                </a:lnTo>
                <a:lnTo>
                  <a:pt x="17446" y="14989"/>
                </a:lnTo>
                <a:lnTo>
                  <a:pt x="17300" y="14965"/>
                </a:lnTo>
                <a:lnTo>
                  <a:pt x="17154" y="14916"/>
                </a:lnTo>
                <a:lnTo>
                  <a:pt x="17033" y="14843"/>
                </a:lnTo>
                <a:lnTo>
                  <a:pt x="16911" y="14746"/>
                </a:lnTo>
                <a:lnTo>
                  <a:pt x="16814" y="14648"/>
                </a:lnTo>
                <a:lnTo>
                  <a:pt x="16619" y="14429"/>
                </a:lnTo>
                <a:lnTo>
                  <a:pt x="16449" y="14186"/>
                </a:lnTo>
                <a:lnTo>
                  <a:pt x="16351" y="13894"/>
                </a:lnTo>
                <a:lnTo>
                  <a:pt x="16303" y="13626"/>
                </a:lnTo>
                <a:lnTo>
                  <a:pt x="16303" y="13456"/>
                </a:lnTo>
                <a:lnTo>
                  <a:pt x="16303" y="13286"/>
                </a:lnTo>
                <a:lnTo>
                  <a:pt x="16351" y="13115"/>
                </a:lnTo>
                <a:lnTo>
                  <a:pt x="16424" y="12969"/>
                </a:lnTo>
                <a:lnTo>
                  <a:pt x="16497" y="12823"/>
                </a:lnTo>
                <a:lnTo>
                  <a:pt x="16595" y="12677"/>
                </a:lnTo>
                <a:lnTo>
                  <a:pt x="16692" y="12556"/>
                </a:lnTo>
                <a:lnTo>
                  <a:pt x="16814" y="12434"/>
                </a:lnTo>
                <a:lnTo>
                  <a:pt x="16960" y="12312"/>
                </a:lnTo>
                <a:lnTo>
                  <a:pt x="17130" y="12215"/>
                </a:lnTo>
                <a:lnTo>
                  <a:pt x="17300" y="12142"/>
                </a:lnTo>
                <a:lnTo>
                  <a:pt x="17495" y="12093"/>
                </a:lnTo>
                <a:close/>
                <a:moveTo>
                  <a:pt x="7008" y="0"/>
                </a:moveTo>
                <a:lnTo>
                  <a:pt x="6692" y="24"/>
                </a:lnTo>
                <a:lnTo>
                  <a:pt x="6521" y="73"/>
                </a:lnTo>
                <a:lnTo>
                  <a:pt x="6375" y="122"/>
                </a:lnTo>
                <a:lnTo>
                  <a:pt x="6327" y="146"/>
                </a:lnTo>
                <a:lnTo>
                  <a:pt x="6302" y="170"/>
                </a:lnTo>
                <a:lnTo>
                  <a:pt x="6278" y="219"/>
                </a:lnTo>
                <a:lnTo>
                  <a:pt x="6278" y="268"/>
                </a:lnTo>
                <a:lnTo>
                  <a:pt x="6205" y="365"/>
                </a:lnTo>
                <a:lnTo>
                  <a:pt x="6156" y="462"/>
                </a:lnTo>
                <a:lnTo>
                  <a:pt x="6108" y="608"/>
                </a:lnTo>
                <a:lnTo>
                  <a:pt x="6083" y="730"/>
                </a:lnTo>
                <a:lnTo>
                  <a:pt x="6035" y="1265"/>
                </a:lnTo>
                <a:lnTo>
                  <a:pt x="5937" y="1776"/>
                </a:lnTo>
                <a:lnTo>
                  <a:pt x="5913" y="2020"/>
                </a:lnTo>
                <a:lnTo>
                  <a:pt x="5913" y="2287"/>
                </a:lnTo>
                <a:lnTo>
                  <a:pt x="5670" y="2360"/>
                </a:lnTo>
                <a:lnTo>
                  <a:pt x="5451" y="2458"/>
                </a:lnTo>
                <a:lnTo>
                  <a:pt x="4988" y="2677"/>
                </a:lnTo>
                <a:lnTo>
                  <a:pt x="4161" y="2093"/>
                </a:lnTo>
                <a:lnTo>
                  <a:pt x="3966" y="1947"/>
                </a:lnTo>
                <a:lnTo>
                  <a:pt x="3723" y="1776"/>
                </a:lnTo>
                <a:lnTo>
                  <a:pt x="3601" y="1703"/>
                </a:lnTo>
                <a:lnTo>
                  <a:pt x="3480" y="1630"/>
                </a:lnTo>
                <a:lnTo>
                  <a:pt x="3334" y="1606"/>
                </a:lnTo>
                <a:lnTo>
                  <a:pt x="3236" y="1606"/>
                </a:lnTo>
                <a:lnTo>
                  <a:pt x="3163" y="1557"/>
                </a:lnTo>
                <a:lnTo>
                  <a:pt x="3042" y="1557"/>
                </a:lnTo>
                <a:lnTo>
                  <a:pt x="2944" y="1606"/>
                </a:lnTo>
                <a:lnTo>
                  <a:pt x="2823" y="1679"/>
                </a:lnTo>
                <a:lnTo>
                  <a:pt x="2604" y="1825"/>
                </a:lnTo>
                <a:lnTo>
                  <a:pt x="2409" y="1995"/>
                </a:lnTo>
                <a:lnTo>
                  <a:pt x="2239" y="2190"/>
                </a:lnTo>
                <a:lnTo>
                  <a:pt x="1849" y="2604"/>
                </a:lnTo>
                <a:lnTo>
                  <a:pt x="1655" y="2798"/>
                </a:lnTo>
                <a:lnTo>
                  <a:pt x="1484" y="3042"/>
                </a:lnTo>
                <a:lnTo>
                  <a:pt x="1436" y="3066"/>
                </a:lnTo>
                <a:lnTo>
                  <a:pt x="1387" y="3115"/>
                </a:lnTo>
                <a:lnTo>
                  <a:pt x="1363" y="3163"/>
                </a:lnTo>
                <a:lnTo>
                  <a:pt x="1387" y="3236"/>
                </a:lnTo>
                <a:lnTo>
                  <a:pt x="1509" y="3455"/>
                </a:lnTo>
                <a:lnTo>
                  <a:pt x="1655" y="3650"/>
                </a:lnTo>
                <a:lnTo>
                  <a:pt x="1971" y="4039"/>
                </a:lnTo>
                <a:lnTo>
                  <a:pt x="2287" y="4477"/>
                </a:lnTo>
                <a:lnTo>
                  <a:pt x="2482" y="4672"/>
                </a:lnTo>
                <a:lnTo>
                  <a:pt x="2652" y="4867"/>
                </a:lnTo>
                <a:lnTo>
                  <a:pt x="2531" y="5061"/>
                </a:lnTo>
                <a:lnTo>
                  <a:pt x="2433" y="5280"/>
                </a:lnTo>
                <a:lnTo>
                  <a:pt x="2312" y="5597"/>
                </a:lnTo>
                <a:lnTo>
                  <a:pt x="2263" y="5791"/>
                </a:lnTo>
                <a:lnTo>
                  <a:pt x="2263" y="5962"/>
                </a:lnTo>
                <a:lnTo>
                  <a:pt x="1995" y="5962"/>
                </a:lnTo>
                <a:lnTo>
                  <a:pt x="1703" y="5986"/>
                </a:lnTo>
                <a:lnTo>
                  <a:pt x="1192" y="6083"/>
                </a:lnTo>
                <a:lnTo>
                  <a:pt x="973" y="6108"/>
                </a:lnTo>
                <a:lnTo>
                  <a:pt x="706" y="6181"/>
                </a:lnTo>
                <a:lnTo>
                  <a:pt x="584" y="6229"/>
                </a:lnTo>
                <a:lnTo>
                  <a:pt x="462" y="6278"/>
                </a:lnTo>
                <a:lnTo>
                  <a:pt x="365" y="6351"/>
                </a:lnTo>
                <a:lnTo>
                  <a:pt x="292" y="6424"/>
                </a:lnTo>
                <a:lnTo>
                  <a:pt x="243" y="6448"/>
                </a:lnTo>
                <a:lnTo>
                  <a:pt x="195" y="6473"/>
                </a:lnTo>
                <a:lnTo>
                  <a:pt x="146" y="6570"/>
                </a:lnTo>
                <a:lnTo>
                  <a:pt x="97" y="6692"/>
                </a:lnTo>
                <a:lnTo>
                  <a:pt x="73" y="6935"/>
                </a:lnTo>
                <a:lnTo>
                  <a:pt x="0" y="7738"/>
                </a:lnTo>
                <a:lnTo>
                  <a:pt x="0" y="8005"/>
                </a:lnTo>
                <a:lnTo>
                  <a:pt x="0" y="8346"/>
                </a:lnTo>
                <a:lnTo>
                  <a:pt x="24" y="8492"/>
                </a:lnTo>
                <a:lnTo>
                  <a:pt x="73" y="8638"/>
                </a:lnTo>
                <a:lnTo>
                  <a:pt x="122" y="8760"/>
                </a:lnTo>
                <a:lnTo>
                  <a:pt x="243" y="8833"/>
                </a:lnTo>
                <a:lnTo>
                  <a:pt x="219" y="8906"/>
                </a:lnTo>
                <a:lnTo>
                  <a:pt x="243" y="8954"/>
                </a:lnTo>
                <a:lnTo>
                  <a:pt x="268" y="9003"/>
                </a:lnTo>
                <a:lnTo>
                  <a:pt x="316" y="9027"/>
                </a:lnTo>
                <a:lnTo>
                  <a:pt x="560" y="9125"/>
                </a:lnTo>
                <a:lnTo>
                  <a:pt x="779" y="9198"/>
                </a:lnTo>
                <a:lnTo>
                  <a:pt x="1046" y="9246"/>
                </a:lnTo>
                <a:lnTo>
                  <a:pt x="1290" y="9271"/>
                </a:lnTo>
                <a:lnTo>
                  <a:pt x="1801" y="9344"/>
                </a:lnTo>
                <a:lnTo>
                  <a:pt x="2312" y="9368"/>
                </a:lnTo>
                <a:lnTo>
                  <a:pt x="2385" y="9538"/>
                </a:lnTo>
                <a:lnTo>
                  <a:pt x="2458" y="9660"/>
                </a:lnTo>
                <a:lnTo>
                  <a:pt x="2628" y="9952"/>
                </a:lnTo>
                <a:lnTo>
                  <a:pt x="2847" y="10195"/>
                </a:lnTo>
                <a:lnTo>
                  <a:pt x="2652" y="10366"/>
                </a:lnTo>
                <a:lnTo>
                  <a:pt x="2506" y="10560"/>
                </a:lnTo>
                <a:lnTo>
                  <a:pt x="2190" y="10925"/>
                </a:lnTo>
                <a:lnTo>
                  <a:pt x="1849" y="11363"/>
                </a:lnTo>
                <a:lnTo>
                  <a:pt x="1679" y="11558"/>
                </a:lnTo>
                <a:lnTo>
                  <a:pt x="1630" y="11680"/>
                </a:lnTo>
                <a:lnTo>
                  <a:pt x="1582" y="11777"/>
                </a:lnTo>
                <a:lnTo>
                  <a:pt x="1582" y="11850"/>
                </a:lnTo>
                <a:lnTo>
                  <a:pt x="1606" y="11923"/>
                </a:lnTo>
                <a:lnTo>
                  <a:pt x="1606" y="12045"/>
                </a:lnTo>
                <a:lnTo>
                  <a:pt x="1630" y="12166"/>
                </a:lnTo>
                <a:lnTo>
                  <a:pt x="1679" y="12264"/>
                </a:lnTo>
                <a:lnTo>
                  <a:pt x="1752" y="12385"/>
                </a:lnTo>
                <a:lnTo>
                  <a:pt x="1922" y="12604"/>
                </a:lnTo>
                <a:lnTo>
                  <a:pt x="2093" y="12775"/>
                </a:lnTo>
                <a:lnTo>
                  <a:pt x="2312" y="13018"/>
                </a:lnTo>
                <a:lnTo>
                  <a:pt x="2531" y="13237"/>
                </a:lnTo>
                <a:lnTo>
                  <a:pt x="2798" y="13456"/>
                </a:lnTo>
                <a:lnTo>
                  <a:pt x="3042" y="13651"/>
                </a:lnTo>
                <a:lnTo>
                  <a:pt x="3090" y="13699"/>
                </a:lnTo>
                <a:lnTo>
                  <a:pt x="3139" y="13699"/>
                </a:lnTo>
                <a:lnTo>
                  <a:pt x="3236" y="13675"/>
                </a:lnTo>
                <a:lnTo>
                  <a:pt x="3358" y="13699"/>
                </a:lnTo>
                <a:lnTo>
                  <a:pt x="3455" y="13675"/>
                </a:lnTo>
                <a:lnTo>
                  <a:pt x="3577" y="13651"/>
                </a:lnTo>
                <a:lnTo>
                  <a:pt x="3699" y="13602"/>
                </a:lnTo>
                <a:lnTo>
                  <a:pt x="3918" y="13456"/>
                </a:lnTo>
                <a:lnTo>
                  <a:pt x="4088" y="13334"/>
                </a:lnTo>
                <a:lnTo>
                  <a:pt x="4331" y="13140"/>
                </a:lnTo>
                <a:lnTo>
                  <a:pt x="4575" y="12921"/>
                </a:lnTo>
                <a:lnTo>
                  <a:pt x="5013" y="12434"/>
                </a:lnTo>
                <a:lnTo>
                  <a:pt x="5110" y="12531"/>
                </a:lnTo>
                <a:lnTo>
                  <a:pt x="5232" y="12580"/>
                </a:lnTo>
                <a:lnTo>
                  <a:pt x="5451" y="12677"/>
                </a:lnTo>
                <a:lnTo>
                  <a:pt x="5767" y="12823"/>
                </a:lnTo>
                <a:lnTo>
                  <a:pt x="5937" y="12872"/>
                </a:lnTo>
                <a:lnTo>
                  <a:pt x="6108" y="12896"/>
                </a:lnTo>
                <a:lnTo>
                  <a:pt x="6156" y="13091"/>
                </a:lnTo>
                <a:lnTo>
                  <a:pt x="6181" y="13261"/>
                </a:lnTo>
                <a:lnTo>
                  <a:pt x="6254" y="13651"/>
                </a:lnTo>
                <a:lnTo>
                  <a:pt x="6302" y="14040"/>
                </a:lnTo>
                <a:lnTo>
                  <a:pt x="6302" y="14259"/>
                </a:lnTo>
                <a:lnTo>
                  <a:pt x="6302" y="14502"/>
                </a:lnTo>
                <a:lnTo>
                  <a:pt x="6327" y="14600"/>
                </a:lnTo>
                <a:lnTo>
                  <a:pt x="6351" y="14721"/>
                </a:lnTo>
                <a:lnTo>
                  <a:pt x="6400" y="14794"/>
                </a:lnTo>
                <a:lnTo>
                  <a:pt x="6473" y="14867"/>
                </a:lnTo>
                <a:lnTo>
                  <a:pt x="6497" y="14892"/>
                </a:lnTo>
                <a:lnTo>
                  <a:pt x="6521" y="14940"/>
                </a:lnTo>
                <a:lnTo>
                  <a:pt x="6619" y="14989"/>
                </a:lnTo>
                <a:lnTo>
                  <a:pt x="6716" y="15038"/>
                </a:lnTo>
                <a:lnTo>
                  <a:pt x="6838" y="15062"/>
                </a:lnTo>
                <a:lnTo>
                  <a:pt x="6959" y="15086"/>
                </a:lnTo>
                <a:lnTo>
                  <a:pt x="7203" y="15086"/>
                </a:lnTo>
                <a:lnTo>
                  <a:pt x="7421" y="15062"/>
                </a:lnTo>
                <a:lnTo>
                  <a:pt x="8030" y="15038"/>
                </a:lnTo>
                <a:lnTo>
                  <a:pt x="8638" y="15038"/>
                </a:lnTo>
                <a:lnTo>
                  <a:pt x="8735" y="15013"/>
                </a:lnTo>
                <a:lnTo>
                  <a:pt x="8808" y="14965"/>
                </a:lnTo>
                <a:lnTo>
                  <a:pt x="8857" y="14867"/>
                </a:lnTo>
                <a:lnTo>
                  <a:pt x="8881" y="14794"/>
                </a:lnTo>
                <a:lnTo>
                  <a:pt x="8906" y="14770"/>
                </a:lnTo>
                <a:lnTo>
                  <a:pt x="8979" y="14673"/>
                </a:lnTo>
                <a:lnTo>
                  <a:pt x="9027" y="14551"/>
                </a:lnTo>
                <a:lnTo>
                  <a:pt x="9100" y="14283"/>
                </a:lnTo>
                <a:lnTo>
                  <a:pt x="9149" y="13772"/>
                </a:lnTo>
                <a:lnTo>
                  <a:pt x="9222" y="13286"/>
                </a:lnTo>
                <a:lnTo>
                  <a:pt x="9246" y="13042"/>
                </a:lnTo>
                <a:lnTo>
                  <a:pt x="9246" y="12799"/>
                </a:lnTo>
                <a:lnTo>
                  <a:pt x="9514" y="12799"/>
                </a:lnTo>
                <a:lnTo>
                  <a:pt x="9757" y="12726"/>
                </a:lnTo>
                <a:lnTo>
                  <a:pt x="10001" y="12629"/>
                </a:lnTo>
                <a:lnTo>
                  <a:pt x="10122" y="12556"/>
                </a:lnTo>
                <a:lnTo>
                  <a:pt x="10220" y="12483"/>
                </a:lnTo>
                <a:lnTo>
                  <a:pt x="10341" y="12604"/>
                </a:lnTo>
                <a:lnTo>
                  <a:pt x="10487" y="12726"/>
                </a:lnTo>
                <a:lnTo>
                  <a:pt x="10779" y="12945"/>
                </a:lnTo>
                <a:lnTo>
                  <a:pt x="11290" y="13310"/>
                </a:lnTo>
                <a:lnTo>
                  <a:pt x="11826" y="13675"/>
                </a:lnTo>
                <a:lnTo>
                  <a:pt x="11874" y="13699"/>
                </a:lnTo>
                <a:lnTo>
                  <a:pt x="11947" y="13724"/>
                </a:lnTo>
                <a:lnTo>
                  <a:pt x="11996" y="13699"/>
                </a:lnTo>
                <a:lnTo>
                  <a:pt x="12045" y="13675"/>
                </a:lnTo>
                <a:lnTo>
                  <a:pt x="12142" y="13602"/>
                </a:lnTo>
                <a:lnTo>
                  <a:pt x="12166" y="13480"/>
                </a:lnTo>
                <a:lnTo>
                  <a:pt x="12361" y="13334"/>
                </a:lnTo>
                <a:lnTo>
                  <a:pt x="12531" y="13164"/>
                </a:lnTo>
                <a:lnTo>
                  <a:pt x="12872" y="12799"/>
                </a:lnTo>
                <a:lnTo>
                  <a:pt x="13286" y="12385"/>
                </a:lnTo>
                <a:lnTo>
                  <a:pt x="13480" y="12166"/>
                </a:lnTo>
                <a:lnTo>
                  <a:pt x="13675" y="11947"/>
                </a:lnTo>
                <a:lnTo>
                  <a:pt x="13699" y="11874"/>
                </a:lnTo>
                <a:lnTo>
                  <a:pt x="13699" y="11801"/>
                </a:lnTo>
                <a:lnTo>
                  <a:pt x="13724" y="11704"/>
                </a:lnTo>
                <a:lnTo>
                  <a:pt x="13699" y="11607"/>
                </a:lnTo>
                <a:lnTo>
                  <a:pt x="13553" y="11363"/>
                </a:lnTo>
                <a:lnTo>
                  <a:pt x="13407" y="11120"/>
                </a:lnTo>
                <a:lnTo>
                  <a:pt x="13067" y="10682"/>
                </a:lnTo>
                <a:lnTo>
                  <a:pt x="12945" y="10512"/>
                </a:lnTo>
                <a:lnTo>
                  <a:pt x="12799" y="10341"/>
                </a:lnTo>
                <a:lnTo>
                  <a:pt x="12629" y="10195"/>
                </a:lnTo>
                <a:lnTo>
                  <a:pt x="12458" y="10074"/>
                </a:lnTo>
                <a:lnTo>
                  <a:pt x="12604" y="9855"/>
                </a:lnTo>
                <a:lnTo>
                  <a:pt x="12750" y="9611"/>
                </a:lnTo>
                <a:lnTo>
                  <a:pt x="12823" y="9368"/>
                </a:lnTo>
                <a:lnTo>
                  <a:pt x="12872" y="9125"/>
                </a:lnTo>
                <a:lnTo>
                  <a:pt x="12994" y="9149"/>
                </a:lnTo>
                <a:lnTo>
                  <a:pt x="13091" y="9173"/>
                </a:lnTo>
                <a:lnTo>
                  <a:pt x="13334" y="9173"/>
                </a:lnTo>
                <a:lnTo>
                  <a:pt x="13797" y="9149"/>
                </a:lnTo>
                <a:lnTo>
                  <a:pt x="14283" y="9125"/>
                </a:lnTo>
                <a:lnTo>
                  <a:pt x="14794" y="9076"/>
                </a:lnTo>
                <a:lnTo>
                  <a:pt x="14867" y="9052"/>
                </a:lnTo>
                <a:lnTo>
                  <a:pt x="14916" y="9003"/>
                </a:lnTo>
                <a:lnTo>
                  <a:pt x="14940" y="8954"/>
                </a:lnTo>
                <a:lnTo>
                  <a:pt x="14965" y="8906"/>
                </a:lnTo>
                <a:lnTo>
                  <a:pt x="15038" y="8881"/>
                </a:lnTo>
                <a:lnTo>
                  <a:pt x="15086" y="8833"/>
                </a:lnTo>
                <a:lnTo>
                  <a:pt x="15135" y="8760"/>
                </a:lnTo>
                <a:lnTo>
                  <a:pt x="15135" y="8687"/>
                </a:lnTo>
                <a:lnTo>
                  <a:pt x="15135" y="7689"/>
                </a:lnTo>
                <a:lnTo>
                  <a:pt x="15135" y="7203"/>
                </a:lnTo>
                <a:lnTo>
                  <a:pt x="15086" y="6716"/>
                </a:lnTo>
                <a:lnTo>
                  <a:pt x="15062" y="6643"/>
                </a:lnTo>
                <a:lnTo>
                  <a:pt x="15013" y="6570"/>
                </a:lnTo>
                <a:lnTo>
                  <a:pt x="14940" y="6546"/>
                </a:lnTo>
                <a:lnTo>
                  <a:pt x="14867" y="6521"/>
                </a:lnTo>
                <a:lnTo>
                  <a:pt x="14819" y="6400"/>
                </a:lnTo>
                <a:lnTo>
                  <a:pt x="14746" y="6302"/>
                </a:lnTo>
                <a:lnTo>
                  <a:pt x="14648" y="6229"/>
                </a:lnTo>
                <a:lnTo>
                  <a:pt x="14527" y="6181"/>
                </a:lnTo>
                <a:lnTo>
                  <a:pt x="14259" y="6108"/>
                </a:lnTo>
                <a:lnTo>
                  <a:pt x="14016" y="6083"/>
                </a:lnTo>
                <a:lnTo>
                  <a:pt x="13480" y="6010"/>
                </a:lnTo>
                <a:lnTo>
                  <a:pt x="13213" y="5986"/>
                </a:lnTo>
                <a:lnTo>
                  <a:pt x="12921" y="5986"/>
                </a:lnTo>
                <a:lnTo>
                  <a:pt x="12896" y="5694"/>
                </a:lnTo>
                <a:lnTo>
                  <a:pt x="12848" y="5426"/>
                </a:lnTo>
                <a:lnTo>
                  <a:pt x="12823" y="5256"/>
                </a:lnTo>
                <a:lnTo>
                  <a:pt x="12775" y="5086"/>
                </a:lnTo>
                <a:lnTo>
                  <a:pt x="12702" y="4915"/>
                </a:lnTo>
                <a:lnTo>
                  <a:pt x="12629" y="4769"/>
                </a:lnTo>
                <a:lnTo>
                  <a:pt x="12750" y="4599"/>
                </a:lnTo>
                <a:lnTo>
                  <a:pt x="12848" y="4453"/>
                </a:lnTo>
                <a:lnTo>
                  <a:pt x="13213" y="3918"/>
                </a:lnTo>
                <a:lnTo>
                  <a:pt x="13432" y="3650"/>
                </a:lnTo>
                <a:lnTo>
                  <a:pt x="13651" y="3407"/>
                </a:lnTo>
                <a:lnTo>
                  <a:pt x="13699" y="3309"/>
                </a:lnTo>
                <a:lnTo>
                  <a:pt x="13699" y="3261"/>
                </a:lnTo>
                <a:lnTo>
                  <a:pt x="13699" y="3212"/>
                </a:lnTo>
                <a:lnTo>
                  <a:pt x="13675" y="3139"/>
                </a:lnTo>
                <a:lnTo>
                  <a:pt x="13699" y="3090"/>
                </a:lnTo>
                <a:lnTo>
                  <a:pt x="13675" y="3017"/>
                </a:lnTo>
                <a:lnTo>
                  <a:pt x="13675" y="2944"/>
                </a:lnTo>
                <a:lnTo>
                  <a:pt x="13602" y="2847"/>
                </a:lnTo>
                <a:lnTo>
                  <a:pt x="13407" y="2628"/>
                </a:lnTo>
                <a:lnTo>
                  <a:pt x="13164" y="2360"/>
                </a:lnTo>
                <a:lnTo>
                  <a:pt x="12896" y="2093"/>
                </a:lnTo>
                <a:lnTo>
                  <a:pt x="12702" y="1922"/>
                </a:lnTo>
                <a:lnTo>
                  <a:pt x="12434" y="1728"/>
                </a:lnTo>
                <a:lnTo>
                  <a:pt x="12312" y="1655"/>
                </a:lnTo>
                <a:lnTo>
                  <a:pt x="12166" y="1582"/>
                </a:lnTo>
                <a:lnTo>
                  <a:pt x="12020" y="1557"/>
                </a:lnTo>
                <a:lnTo>
                  <a:pt x="11899" y="1582"/>
                </a:lnTo>
                <a:lnTo>
                  <a:pt x="11850" y="1582"/>
                </a:lnTo>
                <a:lnTo>
                  <a:pt x="11777" y="1606"/>
                </a:lnTo>
                <a:lnTo>
                  <a:pt x="11534" y="1728"/>
                </a:lnTo>
                <a:lnTo>
                  <a:pt x="11290" y="1874"/>
                </a:lnTo>
                <a:lnTo>
                  <a:pt x="10828" y="2190"/>
                </a:lnTo>
                <a:lnTo>
                  <a:pt x="10560" y="2385"/>
                </a:lnTo>
                <a:lnTo>
                  <a:pt x="10414" y="2506"/>
                </a:lnTo>
                <a:lnTo>
                  <a:pt x="10293" y="2628"/>
                </a:lnTo>
                <a:lnTo>
                  <a:pt x="10098" y="2506"/>
                </a:lnTo>
                <a:lnTo>
                  <a:pt x="9879" y="2409"/>
                </a:lnTo>
                <a:lnTo>
                  <a:pt x="9636" y="2336"/>
                </a:lnTo>
                <a:lnTo>
                  <a:pt x="9417" y="2312"/>
                </a:lnTo>
                <a:lnTo>
                  <a:pt x="9392" y="2287"/>
                </a:lnTo>
                <a:lnTo>
                  <a:pt x="9295" y="1995"/>
                </a:lnTo>
                <a:lnTo>
                  <a:pt x="9246" y="1703"/>
                </a:lnTo>
                <a:lnTo>
                  <a:pt x="9246" y="1679"/>
                </a:lnTo>
                <a:lnTo>
                  <a:pt x="9271" y="1630"/>
                </a:lnTo>
                <a:lnTo>
                  <a:pt x="9271" y="1606"/>
                </a:lnTo>
                <a:lnTo>
                  <a:pt x="9198" y="1484"/>
                </a:lnTo>
                <a:lnTo>
                  <a:pt x="9149" y="949"/>
                </a:lnTo>
                <a:lnTo>
                  <a:pt x="9125" y="681"/>
                </a:lnTo>
                <a:lnTo>
                  <a:pt x="9052" y="438"/>
                </a:lnTo>
                <a:lnTo>
                  <a:pt x="9100" y="389"/>
                </a:lnTo>
                <a:lnTo>
                  <a:pt x="9100" y="341"/>
                </a:lnTo>
                <a:lnTo>
                  <a:pt x="9125" y="292"/>
                </a:lnTo>
                <a:lnTo>
                  <a:pt x="9100" y="243"/>
                </a:lnTo>
                <a:lnTo>
                  <a:pt x="9076" y="170"/>
                </a:lnTo>
                <a:lnTo>
                  <a:pt x="9052" y="146"/>
                </a:lnTo>
                <a:lnTo>
                  <a:pt x="9003" y="97"/>
                </a:lnTo>
                <a:lnTo>
                  <a:pt x="8930" y="97"/>
                </a:lnTo>
                <a:lnTo>
                  <a:pt x="8614" y="49"/>
                </a:lnTo>
                <a:lnTo>
                  <a:pt x="8297" y="49"/>
                </a:lnTo>
                <a:lnTo>
                  <a:pt x="7665" y="24"/>
                </a:lnTo>
                <a:lnTo>
                  <a:pt x="7348" y="24"/>
                </a:lnTo>
                <a:lnTo>
                  <a:pt x="7008" y="0"/>
                </a:lnTo>
                <a:close/>
                <a:moveTo>
                  <a:pt x="17471" y="11655"/>
                </a:moveTo>
                <a:lnTo>
                  <a:pt x="17300" y="11704"/>
                </a:lnTo>
                <a:lnTo>
                  <a:pt x="16960" y="11801"/>
                </a:lnTo>
                <a:lnTo>
                  <a:pt x="16692" y="11923"/>
                </a:lnTo>
                <a:lnTo>
                  <a:pt x="16522" y="12045"/>
                </a:lnTo>
                <a:lnTo>
                  <a:pt x="16351" y="12191"/>
                </a:lnTo>
                <a:lnTo>
                  <a:pt x="16205" y="12385"/>
                </a:lnTo>
                <a:lnTo>
                  <a:pt x="16084" y="12556"/>
                </a:lnTo>
                <a:lnTo>
                  <a:pt x="15986" y="12750"/>
                </a:lnTo>
                <a:lnTo>
                  <a:pt x="15913" y="12969"/>
                </a:lnTo>
                <a:lnTo>
                  <a:pt x="15865" y="13188"/>
                </a:lnTo>
                <a:lnTo>
                  <a:pt x="15816" y="13407"/>
                </a:lnTo>
                <a:lnTo>
                  <a:pt x="15816" y="13602"/>
                </a:lnTo>
                <a:lnTo>
                  <a:pt x="15816" y="13797"/>
                </a:lnTo>
                <a:lnTo>
                  <a:pt x="15865" y="13991"/>
                </a:lnTo>
                <a:lnTo>
                  <a:pt x="15913" y="14186"/>
                </a:lnTo>
                <a:lnTo>
                  <a:pt x="16011" y="14381"/>
                </a:lnTo>
                <a:lnTo>
                  <a:pt x="16108" y="14551"/>
                </a:lnTo>
                <a:lnTo>
                  <a:pt x="16230" y="14721"/>
                </a:lnTo>
                <a:lnTo>
                  <a:pt x="16351" y="14892"/>
                </a:lnTo>
                <a:lnTo>
                  <a:pt x="16497" y="15038"/>
                </a:lnTo>
                <a:lnTo>
                  <a:pt x="16668" y="15159"/>
                </a:lnTo>
                <a:lnTo>
                  <a:pt x="16838" y="15257"/>
                </a:lnTo>
                <a:lnTo>
                  <a:pt x="17008" y="15354"/>
                </a:lnTo>
                <a:lnTo>
                  <a:pt x="17203" y="15427"/>
                </a:lnTo>
                <a:lnTo>
                  <a:pt x="17398" y="15476"/>
                </a:lnTo>
                <a:lnTo>
                  <a:pt x="17787" y="15476"/>
                </a:lnTo>
                <a:lnTo>
                  <a:pt x="17957" y="15427"/>
                </a:lnTo>
                <a:lnTo>
                  <a:pt x="18128" y="15403"/>
                </a:lnTo>
                <a:lnTo>
                  <a:pt x="18420" y="15257"/>
                </a:lnTo>
                <a:lnTo>
                  <a:pt x="18712" y="15086"/>
                </a:lnTo>
                <a:lnTo>
                  <a:pt x="18955" y="14867"/>
                </a:lnTo>
                <a:lnTo>
                  <a:pt x="19174" y="14600"/>
                </a:lnTo>
                <a:lnTo>
                  <a:pt x="19369" y="14308"/>
                </a:lnTo>
                <a:lnTo>
                  <a:pt x="19515" y="14016"/>
                </a:lnTo>
                <a:lnTo>
                  <a:pt x="19612" y="13699"/>
                </a:lnTo>
                <a:lnTo>
                  <a:pt x="19636" y="13505"/>
                </a:lnTo>
                <a:lnTo>
                  <a:pt x="19661" y="13286"/>
                </a:lnTo>
                <a:lnTo>
                  <a:pt x="19636" y="13115"/>
                </a:lnTo>
                <a:lnTo>
                  <a:pt x="19588" y="12921"/>
                </a:lnTo>
                <a:lnTo>
                  <a:pt x="19539" y="12775"/>
                </a:lnTo>
                <a:lnTo>
                  <a:pt x="19466" y="12604"/>
                </a:lnTo>
                <a:lnTo>
                  <a:pt x="19344" y="12458"/>
                </a:lnTo>
                <a:lnTo>
                  <a:pt x="19247" y="12337"/>
                </a:lnTo>
                <a:lnTo>
                  <a:pt x="19101" y="12215"/>
                </a:lnTo>
                <a:lnTo>
                  <a:pt x="18979" y="12093"/>
                </a:lnTo>
                <a:lnTo>
                  <a:pt x="18809" y="11996"/>
                </a:lnTo>
                <a:lnTo>
                  <a:pt x="18639" y="11923"/>
                </a:lnTo>
                <a:lnTo>
                  <a:pt x="18468" y="11850"/>
                </a:lnTo>
                <a:lnTo>
                  <a:pt x="18298" y="11801"/>
                </a:lnTo>
                <a:lnTo>
                  <a:pt x="18103" y="11753"/>
                </a:lnTo>
                <a:lnTo>
                  <a:pt x="17933" y="11728"/>
                </a:lnTo>
                <a:lnTo>
                  <a:pt x="17787" y="11680"/>
                </a:lnTo>
                <a:lnTo>
                  <a:pt x="17617" y="11655"/>
                </a:lnTo>
                <a:close/>
                <a:moveTo>
                  <a:pt x="17957" y="9417"/>
                </a:moveTo>
                <a:lnTo>
                  <a:pt x="17860" y="9490"/>
                </a:lnTo>
                <a:lnTo>
                  <a:pt x="17860" y="9514"/>
                </a:lnTo>
                <a:lnTo>
                  <a:pt x="17811" y="9587"/>
                </a:lnTo>
                <a:lnTo>
                  <a:pt x="17836" y="9660"/>
                </a:lnTo>
                <a:lnTo>
                  <a:pt x="17884" y="9709"/>
                </a:lnTo>
                <a:lnTo>
                  <a:pt x="17811" y="9757"/>
                </a:lnTo>
                <a:lnTo>
                  <a:pt x="17763" y="9782"/>
                </a:lnTo>
                <a:lnTo>
                  <a:pt x="17738" y="9830"/>
                </a:lnTo>
                <a:lnTo>
                  <a:pt x="17738" y="9879"/>
                </a:lnTo>
                <a:lnTo>
                  <a:pt x="17738" y="9928"/>
                </a:lnTo>
                <a:lnTo>
                  <a:pt x="17787" y="10001"/>
                </a:lnTo>
                <a:lnTo>
                  <a:pt x="17836" y="10049"/>
                </a:lnTo>
                <a:lnTo>
                  <a:pt x="17884" y="10098"/>
                </a:lnTo>
                <a:lnTo>
                  <a:pt x="17957" y="10122"/>
                </a:lnTo>
                <a:lnTo>
                  <a:pt x="17933" y="10147"/>
                </a:lnTo>
                <a:lnTo>
                  <a:pt x="17884" y="10195"/>
                </a:lnTo>
                <a:lnTo>
                  <a:pt x="17860" y="10244"/>
                </a:lnTo>
                <a:lnTo>
                  <a:pt x="17884" y="10317"/>
                </a:lnTo>
                <a:lnTo>
                  <a:pt x="17933" y="10414"/>
                </a:lnTo>
                <a:lnTo>
                  <a:pt x="18006" y="10487"/>
                </a:lnTo>
                <a:lnTo>
                  <a:pt x="18103" y="10512"/>
                </a:lnTo>
                <a:lnTo>
                  <a:pt x="18176" y="10536"/>
                </a:lnTo>
                <a:lnTo>
                  <a:pt x="18444" y="10585"/>
                </a:lnTo>
                <a:lnTo>
                  <a:pt x="18590" y="10609"/>
                </a:lnTo>
                <a:lnTo>
                  <a:pt x="18639" y="10633"/>
                </a:lnTo>
                <a:lnTo>
                  <a:pt x="18687" y="10609"/>
                </a:lnTo>
                <a:lnTo>
                  <a:pt x="18760" y="10682"/>
                </a:lnTo>
                <a:lnTo>
                  <a:pt x="18858" y="10731"/>
                </a:lnTo>
                <a:lnTo>
                  <a:pt x="18906" y="10731"/>
                </a:lnTo>
                <a:lnTo>
                  <a:pt x="19174" y="10828"/>
                </a:lnTo>
                <a:lnTo>
                  <a:pt x="19296" y="10877"/>
                </a:lnTo>
                <a:lnTo>
                  <a:pt x="19393" y="10950"/>
                </a:lnTo>
                <a:lnTo>
                  <a:pt x="19466" y="10998"/>
                </a:lnTo>
                <a:lnTo>
                  <a:pt x="19539" y="11023"/>
                </a:lnTo>
                <a:lnTo>
                  <a:pt x="19612" y="10998"/>
                </a:lnTo>
                <a:lnTo>
                  <a:pt x="19661" y="10974"/>
                </a:lnTo>
                <a:lnTo>
                  <a:pt x="19709" y="10950"/>
                </a:lnTo>
                <a:lnTo>
                  <a:pt x="19734" y="10901"/>
                </a:lnTo>
                <a:lnTo>
                  <a:pt x="19904" y="10779"/>
                </a:lnTo>
                <a:lnTo>
                  <a:pt x="19977" y="10706"/>
                </a:lnTo>
                <a:lnTo>
                  <a:pt x="20074" y="10658"/>
                </a:lnTo>
                <a:lnTo>
                  <a:pt x="20293" y="10487"/>
                </a:lnTo>
                <a:lnTo>
                  <a:pt x="20537" y="10366"/>
                </a:lnTo>
                <a:lnTo>
                  <a:pt x="20561" y="10341"/>
                </a:lnTo>
                <a:lnTo>
                  <a:pt x="20707" y="10463"/>
                </a:lnTo>
                <a:lnTo>
                  <a:pt x="20877" y="10609"/>
                </a:lnTo>
                <a:lnTo>
                  <a:pt x="21096" y="10828"/>
                </a:lnTo>
                <a:lnTo>
                  <a:pt x="21096" y="10828"/>
                </a:lnTo>
                <a:lnTo>
                  <a:pt x="21023" y="10779"/>
                </a:lnTo>
                <a:lnTo>
                  <a:pt x="20877" y="10682"/>
                </a:lnTo>
                <a:lnTo>
                  <a:pt x="20804" y="10658"/>
                </a:lnTo>
                <a:lnTo>
                  <a:pt x="20707" y="10633"/>
                </a:lnTo>
                <a:lnTo>
                  <a:pt x="20683" y="10633"/>
                </a:lnTo>
                <a:lnTo>
                  <a:pt x="20610" y="10658"/>
                </a:lnTo>
                <a:lnTo>
                  <a:pt x="20561" y="10731"/>
                </a:lnTo>
                <a:lnTo>
                  <a:pt x="20537" y="10779"/>
                </a:lnTo>
                <a:lnTo>
                  <a:pt x="20561" y="10852"/>
                </a:lnTo>
                <a:lnTo>
                  <a:pt x="20610" y="10925"/>
                </a:lnTo>
                <a:lnTo>
                  <a:pt x="20537" y="10974"/>
                </a:lnTo>
                <a:lnTo>
                  <a:pt x="20488" y="11023"/>
                </a:lnTo>
                <a:lnTo>
                  <a:pt x="20488" y="11096"/>
                </a:lnTo>
                <a:lnTo>
                  <a:pt x="20561" y="11266"/>
                </a:lnTo>
                <a:lnTo>
                  <a:pt x="20634" y="11436"/>
                </a:lnTo>
                <a:lnTo>
                  <a:pt x="20756" y="11582"/>
                </a:lnTo>
                <a:lnTo>
                  <a:pt x="20707" y="11534"/>
                </a:lnTo>
                <a:lnTo>
                  <a:pt x="20610" y="11412"/>
                </a:lnTo>
                <a:lnTo>
                  <a:pt x="20561" y="11315"/>
                </a:lnTo>
                <a:lnTo>
                  <a:pt x="20537" y="11266"/>
                </a:lnTo>
                <a:lnTo>
                  <a:pt x="20488" y="11242"/>
                </a:lnTo>
                <a:lnTo>
                  <a:pt x="20439" y="11217"/>
                </a:lnTo>
                <a:lnTo>
                  <a:pt x="20342" y="11217"/>
                </a:lnTo>
                <a:lnTo>
                  <a:pt x="20293" y="11242"/>
                </a:lnTo>
                <a:lnTo>
                  <a:pt x="20269" y="11290"/>
                </a:lnTo>
                <a:lnTo>
                  <a:pt x="20245" y="11339"/>
                </a:lnTo>
                <a:lnTo>
                  <a:pt x="20245" y="11436"/>
                </a:lnTo>
                <a:lnTo>
                  <a:pt x="20245" y="11509"/>
                </a:lnTo>
                <a:lnTo>
                  <a:pt x="20318" y="11680"/>
                </a:lnTo>
                <a:lnTo>
                  <a:pt x="20537" y="12020"/>
                </a:lnTo>
                <a:lnTo>
                  <a:pt x="20585" y="12069"/>
                </a:lnTo>
                <a:lnTo>
                  <a:pt x="20658" y="12093"/>
                </a:lnTo>
                <a:lnTo>
                  <a:pt x="20707" y="12239"/>
                </a:lnTo>
                <a:lnTo>
                  <a:pt x="20731" y="12385"/>
                </a:lnTo>
                <a:lnTo>
                  <a:pt x="20756" y="12556"/>
                </a:lnTo>
                <a:lnTo>
                  <a:pt x="20756" y="12677"/>
                </a:lnTo>
                <a:lnTo>
                  <a:pt x="20780" y="12799"/>
                </a:lnTo>
                <a:lnTo>
                  <a:pt x="20804" y="12872"/>
                </a:lnTo>
                <a:lnTo>
                  <a:pt x="20853" y="12921"/>
                </a:lnTo>
                <a:lnTo>
                  <a:pt x="20926" y="12945"/>
                </a:lnTo>
                <a:lnTo>
                  <a:pt x="21023" y="12945"/>
                </a:lnTo>
                <a:lnTo>
                  <a:pt x="21218" y="12994"/>
                </a:lnTo>
                <a:lnTo>
                  <a:pt x="21413" y="13018"/>
                </a:lnTo>
                <a:lnTo>
                  <a:pt x="21534" y="13042"/>
                </a:lnTo>
                <a:lnTo>
                  <a:pt x="21705" y="13067"/>
                </a:lnTo>
                <a:lnTo>
                  <a:pt x="21899" y="13091"/>
                </a:lnTo>
                <a:lnTo>
                  <a:pt x="21997" y="13115"/>
                </a:lnTo>
                <a:lnTo>
                  <a:pt x="22070" y="13164"/>
                </a:lnTo>
                <a:lnTo>
                  <a:pt x="22070" y="13359"/>
                </a:lnTo>
                <a:lnTo>
                  <a:pt x="22070" y="13578"/>
                </a:lnTo>
                <a:lnTo>
                  <a:pt x="22070" y="13699"/>
                </a:lnTo>
                <a:lnTo>
                  <a:pt x="22045" y="13675"/>
                </a:lnTo>
                <a:lnTo>
                  <a:pt x="21997" y="13626"/>
                </a:lnTo>
                <a:lnTo>
                  <a:pt x="21924" y="13602"/>
                </a:lnTo>
                <a:lnTo>
                  <a:pt x="21851" y="13626"/>
                </a:lnTo>
                <a:lnTo>
                  <a:pt x="21802" y="13675"/>
                </a:lnTo>
                <a:lnTo>
                  <a:pt x="21778" y="13724"/>
                </a:lnTo>
                <a:lnTo>
                  <a:pt x="21729" y="13651"/>
                </a:lnTo>
                <a:lnTo>
                  <a:pt x="21680" y="13602"/>
                </a:lnTo>
                <a:lnTo>
                  <a:pt x="21656" y="13602"/>
                </a:lnTo>
                <a:lnTo>
                  <a:pt x="21607" y="13578"/>
                </a:lnTo>
                <a:lnTo>
                  <a:pt x="21534" y="13602"/>
                </a:lnTo>
                <a:lnTo>
                  <a:pt x="21486" y="13651"/>
                </a:lnTo>
                <a:lnTo>
                  <a:pt x="21437" y="13699"/>
                </a:lnTo>
                <a:lnTo>
                  <a:pt x="21388" y="13894"/>
                </a:lnTo>
                <a:lnTo>
                  <a:pt x="21364" y="13991"/>
                </a:lnTo>
                <a:lnTo>
                  <a:pt x="21315" y="14137"/>
                </a:lnTo>
                <a:lnTo>
                  <a:pt x="21315" y="14089"/>
                </a:lnTo>
                <a:lnTo>
                  <a:pt x="21315" y="13918"/>
                </a:lnTo>
                <a:lnTo>
                  <a:pt x="21291" y="13772"/>
                </a:lnTo>
                <a:lnTo>
                  <a:pt x="21267" y="13724"/>
                </a:lnTo>
                <a:lnTo>
                  <a:pt x="21242" y="13699"/>
                </a:lnTo>
                <a:lnTo>
                  <a:pt x="21194" y="13675"/>
                </a:lnTo>
                <a:lnTo>
                  <a:pt x="21145" y="13651"/>
                </a:lnTo>
                <a:lnTo>
                  <a:pt x="21072" y="13675"/>
                </a:lnTo>
                <a:lnTo>
                  <a:pt x="21023" y="13724"/>
                </a:lnTo>
                <a:lnTo>
                  <a:pt x="20999" y="13772"/>
                </a:lnTo>
                <a:lnTo>
                  <a:pt x="20975" y="13845"/>
                </a:lnTo>
                <a:lnTo>
                  <a:pt x="20926" y="13967"/>
                </a:lnTo>
                <a:lnTo>
                  <a:pt x="20926" y="14016"/>
                </a:lnTo>
                <a:lnTo>
                  <a:pt x="20829" y="14381"/>
                </a:lnTo>
                <a:lnTo>
                  <a:pt x="20829" y="14454"/>
                </a:lnTo>
                <a:lnTo>
                  <a:pt x="20756" y="14600"/>
                </a:lnTo>
                <a:lnTo>
                  <a:pt x="20707" y="14721"/>
                </a:lnTo>
                <a:lnTo>
                  <a:pt x="20610" y="14867"/>
                </a:lnTo>
                <a:lnTo>
                  <a:pt x="20512" y="14989"/>
                </a:lnTo>
                <a:lnTo>
                  <a:pt x="20488" y="15038"/>
                </a:lnTo>
                <a:lnTo>
                  <a:pt x="20439" y="15086"/>
                </a:lnTo>
                <a:lnTo>
                  <a:pt x="20439" y="15135"/>
                </a:lnTo>
                <a:lnTo>
                  <a:pt x="20439" y="15184"/>
                </a:lnTo>
                <a:lnTo>
                  <a:pt x="20439" y="15257"/>
                </a:lnTo>
                <a:lnTo>
                  <a:pt x="20488" y="15305"/>
                </a:lnTo>
                <a:lnTo>
                  <a:pt x="20512" y="15330"/>
                </a:lnTo>
                <a:lnTo>
                  <a:pt x="20585" y="15354"/>
                </a:lnTo>
                <a:lnTo>
                  <a:pt x="20634" y="15378"/>
                </a:lnTo>
                <a:lnTo>
                  <a:pt x="20658" y="15378"/>
                </a:lnTo>
                <a:lnTo>
                  <a:pt x="20804" y="15548"/>
                </a:lnTo>
                <a:lnTo>
                  <a:pt x="20926" y="15694"/>
                </a:lnTo>
                <a:lnTo>
                  <a:pt x="21048" y="15889"/>
                </a:lnTo>
                <a:lnTo>
                  <a:pt x="21194" y="16108"/>
                </a:lnTo>
                <a:lnTo>
                  <a:pt x="21048" y="16254"/>
                </a:lnTo>
                <a:lnTo>
                  <a:pt x="20902" y="16424"/>
                </a:lnTo>
                <a:lnTo>
                  <a:pt x="20829" y="16473"/>
                </a:lnTo>
                <a:lnTo>
                  <a:pt x="20756" y="16424"/>
                </a:lnTo>
                <a:lnTo>
                  <a:pt x="20683" y="16400"/>
                </a:lnTo>
                <a:lnTo>
                  <a:pt x="20585" y="16424"/>
                </a:lnTo>
                <a:lnTo>
                  <a:pt x="20488" y="16473"/>
                </a:lnTo>
                <a:lnTo>
                  <a:pt x="20488" y="16376"/>
                </a:lnTo>
                <a:lnTo>
                  <a:pt x="20464" y="16303"/>
                </a:lnTo>
                <a:lnTo>
                  <a:pt x="20391" y="16230"/>
                </a:lnTo>
                <a:lnTo>
                  <a:pt x="20293" y="16205"/>
                </a:lnTo>
                <a:lnTo>
                  <a:pt x="20220" y="16230"/>
                </a:lnTo>
                <a:lnTo>
                  <a:pt x="20220" y="16157"/>
                </a:lnTo>
                <a:lnTo>
                  <a:pt x="20220" y="16108"/>
                </a:lnTo>
                <a:lnTo>
                  <a:pt x="20196" y="16035"/>
                </a:lnTo>
                <a:lnTo>
                  <a:pt x="20172" y="16011"/>
                </a:lnTo>
                <a:lnTo>
                  <a:pt x="20123" y="15986"/>
                </a:lnTo>
                <a:lnTo>
                  <a:pt x="20074" y="15962"/>
                </a:lnTo>
                <a:lnTo>
                  <a:pt x="20001" y="15986"/>
                </a:lnTo>
                <a:lnTo>
                  <a:pt x="19928" y="16011"/>
                </a:lnTo>
                <a:lnTo>
                  <a:pt x="19831" y="16059"/>
                </a:lnTo>
                <a:lnTo>
                  <a:pt x="19636" y="16181"/>
                </a:lnTo>
                <a:lnTo>
                  <a:pt x="19588" y="16230"/>
                </a:lnTo>
                <a:lnTo>
                  <a:pt x="19466" y="16205"/>
                </a:lnTo>
                <a:lnTo>
                  <a:pt x="19417" y="16205"/>
                </a:lnTo>
                <a:lnTo>
                  <a:pt x="19369" y="16230"/>
                </a:lnTo>
                <a:lnTo>
                  <a:pt x="19271" y="16254"/>
                </a:lnTo>
                <a:lnTo>
                  <a:pt x="19198" y="16303"/>
                </a:lnTo>
                <a:lnTo>
                  <a:pt x="19077" y="16376"/>
                </a:lnTo>
                <a:lnTo>
                  <a:pt x="18979" y="16400"/>
                </a:lnTo>
                <a:lnTo>
                  <a:pt x="18882" y="16424"/>
                </a:lnTo>
                <a:lnTo>
                  <a:pt x="18785" y="16473"/>
                </a:lnTo>
                <a:lnTo>
                  <a:pt x="18687" y="16497"/>
                </a:lnTo>
                <a:lnTo>
                  <a:pt x="18614" y="16546"/>
                </a:lnTo>
                <a:lnTo>
                  <a:pt x="18517" y="16595"/>
                </a:lnTo>
                <a:lnTo>
                  <a:pt x="18444" y="16619"/>
                </a:lnTo>
                <a:lnTo>
                  <a:pt x="18371" y="16668"/>
                </a:lnTo>
                <a:lnTo>
                  <a:pt x="18274" y="16692"/>
                </a:lnTo>
                <a:lnTo>
                  <a:pt x="18176" y="16716"/>
                </a:lnTo>
                <a:lnTo>
                  <a:pt x="18079" y="16765"/>
                </a:lnTo>
                <a:lnTo>
                  <a:pt x="18055" y="16814"/>
                </a:lnTo>
                <a:lnTo>
                  <a:pt x="18030" y="16838"/>
                </a:lnTo>
                <a:lnTo>
                  <a:pt x="18030" y="16911"/>
                </a:lnTo>
                <a:lnTo>
                  <a:pt x="18055" y="16960"/>
                </a:lnTo>
                <a:lnTo>
                  <a:pt x="18079" y="17008"/>
                </a:lnTo>
                <a:lnTo>
                  <a:pt x="18152" y="17057"/>
                </a:lnTo>
                <a:lnTo>
                  <a:pt x="18103" y="17106"/>
                </a:lnTo>
                <a:lnTo>
                  <a:pt x="18079" y="17154"/>
                </a:lnTo>
                <a:lnTo>
                  <a:pt x="18055" y="17203"/>
                </a:lnTo>
                <a:lnTo>
                  <a:pt x="18079" y="17252"/>
                </a:lnTo>
                <a:lnTo>
                  <a:pt x="18103" y="17300"/>
                </a:lnTo>
                <a:lnTo>
                  <a:pt x="18152" y="17349"/>
                </a:lnTo>
                <a:lnTo>
                  <a:pt x="18225" y="17373"/>
                </a:lnTo>
                <a:lnTo>
                  <a:pt x="18201" y="17373"/>
                </a:lnTo>
                <a:lnTo>
                  <a:pt x="18103" y="17398"/>
                </a:lnTo>
                <a:lnTo>
                  <a:pt x="18055" y="17446"/>
                </a:lnTo>
                <a:lnTo>
                  <a:pt x="18006" y="17519"/>
                </a:lnTo>
                <a:lnTo>
                  <a:pt x="18030" y="17592"/>
                </a:lnTo>
                <a:lnTo>
                  <a:pt x="18055" y="17641"/>
                </a:lnTo>
                <a:lnTo>
                  <a:pt x="18128" y="17690"/>
                </a:lnTo>
                <a:lnTo>
                  <a:pt x="18225" y="17714"/>
                </a:lnTo>
                <a:lnTo>
                  <a:pt x="17909" y="17738"/>
                </a:lnTo>
                <a:lnTo>
                  <a:pt x="17519" y="17738"/>
                </a:lnTo>
                <a:lnTo>
                  <a:pt x="17495" y="17568"/>
                </a:lnTo>
                <a:lnTo>
                  <a:pt x="17471" y="17398"/>
                </a:lnTo>
                <a:lnTo>
                  <a:pt x="17446" y="17300"/>
                </a:lnTo>
                <a:lnTo>
                  <a:pt x="17446" y="17203"/>
                </a:lnTo>
                <a:lnTo>
                  <a:pt x="17422" y="16984"/>
                </a:lnTo>
                <a:lnTo>
                  <a:pt x="17373" y="16765"/>
                </a:lnTo>
                <a:lnTo>
                  <a:pt x="17325" y="16668"/>
                </a:lnTo>
                <a:lnTo>
                  <a:pt x="17276" y="16595"/>
                </a:lnTo>
                <a:lnTo>
                  <a:pt x="17203" y="16522"/>
                </a:lnTo>
                <a:lnTo>
                  <a:pt x="17106" y="16473"/>
                </a:lnTo>
                <a:lnTo>
                  <a:pt x="17057" y="16449"/>
                </a:lnTo>
                <a:lnTo>
                  <a:pt x="17008" y="16449"/>
                </a:lnTo>
                <a:lnTo>
                  <a:pt x="16862" y="16424"/>
                </a:lnTo>
                <a:lnTo>
                  <a:pt x="16789" y="16400"/>
                </a:lnTo>
                <a:lnTo>
                  <a:pt x="16643" y="16327"/>
                </a:lnTo>
                <a:lnTo>
                  <a:pt x="16449" y="16254"/>
                </a:lnTo>
                <a:lnTo>
                  <a:pt x="16376" y="16181"/>
                </a:lnTo>
                <a:lnTo>
                  <a:pt x="16278" y="16157"/>
                </a:lnTo>
                <a:lnTo>
                  <a:pt x="16181" y="16181"/>
                </a:lnTo>
                <a:lnTo>
                  <a:pt x="16157" y="16181"/>
                </a:lnTo>
                <a:lnTo>
                  <a:pt x="16035" y="16132"/>
                </a:lnTo>
                <a:lnTo>
                  <a:pt x="16011" y="16108"/>
                </a:lnTo>
                <a:lnTo>
                  <a:pt x="15913" y="16059"/>
                </a:lnTo>
                <a:lnTo>
                  <a:pt x="15792" y="16035"/>
                </a:lnTo>
                <a:lnTo>
                  <a:pt x="15694" y="16059"/>
                </a:lnTo>
                <a:lnTo>
                  <a:pt x="15646" y="16132"/>
                </a:lnTo>
                <a:lnTo>
                  <a:pt x="15621" y="16205"/>
                </a:lnTo>
                <a:lnTo>
                  <a:pt x="15646" y="16303"/>
                </a:lnTo>
                <a:lnTo>
                  <a:pt x="15646" y="16303"/>
                </a:lnTo>
                <a:lnTo>
                  <a:pt x="15597" y="16278"/>
                </a:lnTo>
                <a:lnTo>
                  <a:pt x="15500" y="16205"/>
                </a:lnTo>
                <a:lnTo>
                  <a:pt x="15402" y="16157"/>
                </a:lnTo>
                <a:lnTo>
                  <a:pt x="15354" y="16157"/>
                </a:lnTo>
                <a:lnTo>
                  <a:pt x="15305" y="16181"/>
                </a:lnTo>
                <a:lnTo>
                  <a:pt x="15256" y="16205"/>
                </a:lnTo>
                <a:lnTo>
                  <a:pt x="15232" y="16230"/>
                </a:lnTo>
                <a:lnTo>
                  <a:pt x="15208" y="16278"/>
                </a:lnTo>
                <a:lnTo>
                  <a:pt x="15232" y="16400"/>
                </a:lnTo>
                <a:lnTo>
                  <a:pt x="15281" y="16497"/>
                </a:lnTo>
                <a:lnTo>
                  <a:pt x="15232" y="16497"/>
                </a:lnTo>
                <a:lnTo>
                  <a:pt x="15183" y="16473"/>
                </a:lnTo>
                <a:lnTo>
                  <a:pt x="15135" y="16449"/>
                </a:lnTo>
                <a:lnTo>
                  <a:pt x="15062" y="16473"/>
                </a:lnTo>
                <a:lnTo>
                  <a:pt x="15038" y="16546"/>
                </a:lnTo>
                <a:lnTo>
                  <a:pt x="15013" y="16570"/>
                </a:lnTo>
                <a:lnTo>
                  <a:pt x="15013" y="16643"/>
                </a:lnTo>
                <a:lnTo>
                  <a:pt x="14916" y="16570"/>
                </a:lnTo>
                <a:lnTo>
                  <a:pt x="14770" y="16424"/>
                </a:lnTo>
                <a:lnTo>
                  <a:pt x="14624" y="16254"/>
                </a:lnTo>
                <a:lnTo>
                  <a:pt x="14721" y="16132"/>
                </a:lnTo>
                <a:lnTo>
                  <a:pt x="14794" y="15986"/>
                </a:lnTo>
                <a:lnTo>
                  <a:pt x="14892" y="15865"/>
                </a:lnTo>
                <a:lnTo>
                  <a:pt x="15062" y="15621"/>
                </a:lnTo>
                <a:lnTo>
                  <a:pt x="15305" y="15305"/>
                </a:lnTo>
                <a:lnTo>
                  <a:pt x="15378" y="15232"/>
                </a:lnTo>
                <a:lnTo>
                  <a:pt x="15402" y="15159"/>
                </a:lnTo>
                <a:lnTo>
                  <a:pt x="15402" y="15062"/>
                </a:lnTo>
                <a:lnTo>
                  <a:pt x="15329" y="14965"/>
                </a:lnTo>
                <a:lnTo>
                  <a:pt x="15183" y="14819"/>
                </a:lnTo>
                <a:lnTo>
                  <a:pt x="15086" y="14673"/>
                </a:lnTo>
                <a:lnTo>
                  <a:pt x="15038" y="14624"/>
                </a:lnTo>
                <a:lnTo>
                  <a:pt x="15013" y="14575"/>
                </a:lnTo>
                <a:lnTo>
                  <a:pt x="15013" y="14551"/>
                </a:lnTo>
                <a:lnTo>
                  <a:pt x="14989" y="14454"/>
                </a:lnTo>
                <a:lnTo>
                  <a:pt x="14940" y="14405"/>
                </a:lnTo>
                <a:lnTo>
                  <a:pt x="14892" y="14356"/>
                </a:lnTo>
                <a:lnTo>
                  <a:pt x="14794" y="14332"/>
                </a:lnTo>
                <a:lnTo>
                  <a:pt x="14478" y="14308"/>
                </a:lnTo>
                <a:lnTo>
                  <a:pt x="14113" y="14283"/>
                </a:lnTo>
                <a:lnTo>
                  <a:pt x="13748" y="14210"/>
                </a:lnTo>
                <a:lnTo>
                  <a:pt x="13724" y="14089"/>
                </a:lnTo>
                <a:lnTo>
                  <a:pt x="13724" y="14016"/>
                </a:lnTo>
                <a:lnTo>
                  <a:pt x="13699" y="13821"/>
                </a:lnTo>
                <a:lnTo>
                  <a:pt x="13724" y="13602"/>
                </a:lnTo>
                <a:lnTo>
                  <a:pt x="13724" y="13456"/>
                </a:lnTo>
                <a:lnTo>
                  <a:pt x="13748" y="13505"/>
                </a:lnTo>
                <a:lnTo>
                  <a:pt x="13821" y="13529"/>
                </a:lnTo>
                <a:lnTo>
                  <a:pt x="13894" y="13553"/>
                </a:lnTo>
                <a:lnTo>
                  <a:pt x="13943" y="13553"/>
                </a:lnTo>
                <a:lnTo>
                  <a:pt x="13991" y="13529"/>
                </a:lnTo>
                <a:lnTo>
                  <a:pt x="14016" y="13505"/>
                </a:lnTo>
                <a:lnTo>
                  <a:pt x="14089" y="13432"/>
                </a:lnTo>
                <a:lnTo>
                  <a:pt x="14137" y="13480"/>
                </a:lnTo>
                <a:lnTo>
                  <a:pt x="14186" y="13505"/>
                </a:lnTo>
                <a:lnTo>
                  <a:pt x="14235" y="13529"/>
                </a:lnTo>
                <a:lnTo>
                  <a:pt x="14308" y="13505"/>
                </a:lnTo>
                <a:lnTo>
                  <a:pt x="14381" y="13480"/>
                </a:lnTo>
                <a:lnTo>
                  <a:pt x="14429" y="13407"/>
                </a:lnTo>
                <a:lnTo>
                  <a:pt x="14502" y="13456"/>
                </a:lnTo>
                <a:lnTo>
                  <a:pt x="14575" y="13480"/>
                </a:lnTo>
                <a:lnTo>
                  <a:pt x="14624" y="13480"/>
                </a:lnTo>
                <a:lnTo>
                  <a:pt x="14673" y="13456"/>
                </a:lnTo>
                <a:lnTo>
                  <a:pt x="14721" y="13432"/>
                </a:lnTo>
                <a:lnTo>
                  <a:pt x="14746" y="13383"/>
                </a:lnTo>
                <a:lnTo>
                  <a:pt x="14770" y="13261"/>
                </a:lnTo>
                <a:lnTo>
                  <a:pt x="14794" y="13164"/>
                </a:lnTo>
                <a:lnTo>
                  <a:pt x="14819" y="13115"/>
                </a:lnTo>
                <a:lnTo>
                  <a:pt x="14819" y="13042"/>
                </a:lnTo>
                <a:lnTo>
                  <a:pt x="14843" y="12969"/>
                </a:lnTo>
                <a:lnTo>
                  <a:pt x="14916" y="12945"/>
                </a:lnTo>
                <a:lnTo>
                  <a:pt x="14965" y="12921"/>
                </a:lnTo>
                <a:lnTo>
                  <a:pt x="14989" y="12872"/>
                </a:lnTo>
                <a:lnTo>
                  <a:pt x="15013" y="12799"/>
                </a:lnTo>
                <a:lnTo>
                  <a:pt x="15038" y="12750"/>
                </a:lnTo>
                <a:lnTo>
                  <a:pt x="15038" y="12702"/>
                </a:lnTo>
                <a:lnTo>
                  <a:pt x="15062" y="12580"/>
                </a:lnTo>
                <a:lnTo>
                  <a:pt x="15086" y="12458"/>
                </a:lnTo>
                <a:lnTo>
                  <a:pt x="15159" y="12239"/>
                </a:lnTo>
                <a:lnTo>
                  <a:pt x="15232" y="12093"/>
                </a:lnTo>
                <a:lnTo>
                  <a:pt x="15281" y="12020"/>
                </a:lnTo>
                <a:lnTo>
                  <a:pt x="15329" y="11923"/>
                </a:lnTo>
                <a:lnTo>
                  <a:pt x="15305" y="11826"/>
                </a:lnTo>
                <a:lnTo>
                  <a:pt x="15256" y="11728"/>
                </a:lnTo>
                <a:lnTo>
                  <a:pt x="15062" y="11534"/>
                </a:lnTo>
                <a:lnTo>
                  <a:pt x="14867" y="11315"/>
                </a:lnTo>
                <a:lnTo>
                  <a:pt x="14575" y="10974"/>
                </a:lnTo>
                <a:lnTo>
                  <a:pt x="14697" y="10828"/>
                </a:lnTo>
                <a:lnTo>
                  <a:pt x="14819" y="10682"/>
                </a:lnTo>
                <a:lnTo>
                  <a:pt x="14867" y="10633"/>
                </a:lnTo>
                <a:lnTo>
                  <a:pt x="14892" y="10706"/>
                </a:lnTo>
                <a:lnTo>
                  <a:pt x="14940" y="10731"/>
                </a:lnTo>
                <a:lnTo>
                  <a:pt x="14989" y="10779"/>
                </a:lnTo>
                <a:lnTo>
                  <a:pt x="15111" y="10779"/>
                </a:lnTo>
                <a:lnTo>
                  <a:pt x="15111" y="10828"/>
                </a:lnTo>
                <a:lnTo>
                  <a:pt x="15159" y="10877"/>
                </a:lnTo>
                <a:lnTo>
                  <a:pt x="15232" y="10925"/>
                </a:lnTo>
                <a:lnTo>
                  <a:pt x="15232" y="11023"/>
                </a:lnTo>
                <a:lnTo>
                  <a:pt x="15256" y="11120"/>
                </a:lnTo>
                <a:lnTo>
                  <a:pt x="15329" y="11193"/>
                </a:lnTo>
                <a:lnTo>
                  <a:pt x="15427" y="11217"/>
                </a:lnTo>
                <a:lnTo>
                  <a:pt x="15524" y="11193"/>
                </a:lnTo>
                <a:lnTo>
                  <a:pt x="15573" y="11120"/>
                </a:lnTo>
                <a:lnTo>
                  <a:pt x="15646" y="11023"/>
                </a:lnTo>
                <a:lnTo>
                  <a:pt x="15621" y="11096"/>
                </a:lnTo>
                <a:lnTo>
                  <a:pt x="15597" y="11169"/>
                </a:lnTo>
                <a:lnTo>
                  <a:pt x="15621" y="11217"/>
                </a:lnTo>
                <a:lnTo>
                  <a:pt x="15646" y="11290"/>
                </a:lnTo>
                <a:lnTo>
                  <a:pt x="15694" y="11315"/>
                </a:lnTo>
                <a:lnTo>
                  <a:pt x="15816" y="11315"/>
                </a:lnTo>
                <a:lnTo>
                  <a:pt x="15889" y="11266"/>
                </a:lnTo>
                <a:lnTo>
                  <a:pt x="15938" y="11217"/>
                </a:lnTo>
                <a:lnTo>
                  <a:pt x="15962" y="11217"/>
                </a:lnTo>
                <a:lnTo>
                  <a:pt x="16108" y="11071"/>
                </a:lnTo>
                <a:lnTo>
                  <a:pt x="16181" y="11047"/>
                </a:lnTo>
                <a:lnTo>
                  <a:pt x="16254" y="10998"/>
                </a:lnTo>
                <a:lnTo>
                  <a:pt x="16327" y="10998"/>
                </a:lnTo>
                <a:lnTo>
                  <a:pt x="16424" y="10974"/>
                </a:lnTo>
                <a:lnTo>
                  <a:pt x="16497" y="10925"/>
                </a:lnTo>
                <a:lnTo>
                  <a:pt x="16765" y="10828"/>
                </a:lnTo>
                <a:lnTo>
                  <a:pt x="17057" y="10731"/>
                </a:lnTo>
                <a:lnTo>
                  <a:pt x="17154" y="10682"/>
                </a:lnTo>
                <a:lnTo>
                  <a:pt x="17203" y="10609"/>
                </a:lnTo>
                <a:lnTo>
                  <a:pt x="17227" y="10585"/>
                </a:lnTo>
                <a:lnTo>
                  <a:pt x="17252" y="10463"/>
                </a:lnTo>
                <a:lnTo>
                  <a:pt x="17300" y="10317"/>
                </a:lnTo>
                <a:lnTo>
                  <a:pt x="17300" y="10049"/>
                </a:lnTo>
                <a:lnTo>
                  <a:pt x="17325" y="9855"/>
                </a:lnTo>
                <a:lnTo>
                  <a:pt x="17349" y="9709"/>
                </a:lnTo>
                <a:lnTo>
                  <a:pt x="17373" y="9563"/>
                </a:lnTo>
                <a:lnTo>
                  <a:pt x="17398" y="9417"/>
                </a:lnTo>
                <a:close/>
                <a:moveTo>
                  <a:pt x="17568" y="8954"/>
                </a:moveTo>
                <a:lnTo>
                  <a:pt x="17325" y="8979"/>
                </a:lnTo>
                <a:lnTo>
                  <a:pt x="17130" y="9027"/>
                </a:lnTo>
                <a:lnTo>
                  <a:pt x="17057" y="9076"/>
                </a:lnTo>
                <a:lnTo>
                  <a:pt x="17008" y="9173"/>
                </a:lnTo>
                <a:lnTo>
                  <a:pt x="16960" y="9271"/>
                </a:lnTo>
                <a:lnTo>
                  <a:pt x="16911" y="9392"/>
                </a:lnTo>
                <a:lnTo>
                  <a:pt x="16887" y="9660"/>
                </a:lnTo>
                <a:lnTo>
                  <a:pt x="16862" y="9782"/>
                </a:lnTo>
                <a:lnTo>
                  <a:pt x="16838" y="9928"/>
                </a:lnTo>
                <a:lnTo>
                  <a:pt x="16814" y="10147"/>
                </a:lnTo>
                <a:lnTo>
                  <a:pt x="16789" y="10341"/>
                </a:lnTo>
                <a:lnTo>
                  <a:pt x="16570" y="10439"/>
                </a:lnTo>
                <a:lnTo>
                  <a:pt x="16351" y="10536"/>
                </a:lnTo>
                <a:lnTo>
                  <a:pt x="16157" y="10414"/>
                </a:lnTo>
                <a:lnTo>
                  <a:pt x="15889" y="10220"/>
                </a:lnTo>
                <a:lnTo>
                  <a:pt x="15792" y="10147"/>
                </a:lnTo>
                <a:lnTo>
                  <a:pt x="15573" y="10001"/>
                </a:lnTo>
                <a:lnTo>
                  <a:pt x="15451" y="9928"/>
                </a:lnTo>
                <a:lnTo>
                  <a:pt x="15305" y="9903"/>
                </a:lnTo>
                <a:lnTo>
                  <a:pt x="15208" y="9879"/>
                </a:lnTo>
                <a:lnTo>
                  <a:pt x="15135" y="9903"/>
                </a:lnTo>
                <a:lnTo>
                  <a:pt x="14989" y="9976"/>
                </a:lnTo>
                <a:lnTo>
                  <a:pt x="14843" y="10074"/>
                </a:lnTo>
                <a:lnTo>
                  <a:pt x="14624" y="10293"/>
                </a:lnTo>
                <a:lnTo>
                  <a:pt x="14502" y="10414"/>
                </a:lnTo>
                <a:lnTo>
                  <a:pt x="14332" y="10609"/>
                </a:lnTo>
                <a:lnTo>
                  <a:pt x="14162" y="10779"/>
                </a:lnTo>
                <a:lnTo>
                  <a:pt x="14113" y="10828"/>
                </a:lnTo>
                <a:lnTo>
                  <a:pt x="14089" y="10877"/>
                </a:lnTo>
                <a:lnTo>
                  <a:pt x="14064" y="10950"/>
                </a:lnTo>
                <a:lnTo>
                  <a:pt x="14089" y="11023"/>
                </a:lnTo>
                <a:lnTo>
                  <a:pt x="14137" y="11120"/>
                </a:lnTo>
                <a:lnTo>
                  <a:pt x="14186" y="11217"/>
                </a:lnTo>
                <a:lnTo>
                  <a:pt x="14332" y="11412"/>
                </a:lnTo>
                <a:lnTo>
                  <a:pt x="14454" y="11534"/>
                </a:lnTo>
                <a:lnTo>
                  <a:pt x="14478" y="11607"/>
                </a:lnTo>
                <a:lnTo>
                  <a:pt x="14648" y="11801"/>
                </a:lnTo>
                <a:lnTo>
                  <a:pt x="14819" y="11996"/>
                </a:lnTo>
                <a:lnTo>
                  <a:pt x="14721" y="12166"/>
                </a:lnTo>
                <a:lnTo>
                  <a:pt x="14721" y="12191"/>
                </a:lnTo>
                <a:lnTo>
                  <a:pt x="14648" y="12361"/>
                </a:lnTo>
                <a:lnTo>
                  <a:pt x="14600" y="12531"/>
                </a:lnTo>
                <a:lnTo>
                  <a:pt x="14381" y="12556"/>
                </a:lnTo>
                <a:lnTo>
                  <a:pt x="14162" y="12580"/>
                </a:lnTo>
                <a:lnTo>
                  <a:pt x="14040" y="12604"/>
                </a:lnTo>
                <a:lnTo>
                  <a:pt x="13991" y="12604"/>
                </a:lnTo>
                <a:lnTo>
                  <a:pt x="13845" y="12653"/>
                </a:lnTo>
                <a:lnTo>
                  <a:pt x="13675" y="12677"/>
                </a:lnTo>
                <a:lnTo>
                  <a:pt x="13553" y="12750"/>
                </a:lnTo>
                <a:lnTo>
                  <a:pt x="13456" y="12823"/>
                </a:lnTo>
                <a:lnTo>
                  <a:pt x="13407" y="12872"/>
                </a:lnTo>
                <a:lnTo>
                  <a:pt x="13334" y="12945"/>
                </a:lnTo>
                <a:lnTo>
                  <a:pt x="13310" y="13018"/>
                </a:lnTo>
                <a:lnTo>
                  <a:pt x="13286" y="13164"/>
                </a:lnTo>
                <a:lnTo>
                  <a:pt x="13286" y="13213"/>
                </a:lnTo>
                <a:lnTo>
                  <a:pt x="13237" y="13699"/>
                </a:lnTo>
                <a:lnTo>
                  <a:pt x="13237" y="13748"/>
                </a:lnTo>
                <a:lnTo>
                  <a:pt x="13237" y="13918"/>
                </a:lnTo>
                <a:lnTo>
                  <a:pt x="13237" y="14113"/>
                </a:lnTo>
                <a:lnTo>
                  <a:pt x="13286" y="14283"/>
                </a:lnTo>
                <a:lnTo>
                  <a:pt x="13310" y="14356"/>
                </a:lnTo>
                <a:lnTo>
                  <a:pt x="13383" y="14405"/>
                </a:lnTo>
                <a:lnTo>
                  <a:pt x="13407" y="14502"/>
                </a:lnTo>
                <a:lnTo>
                  <a:pt x="13480" y="14551"/>
                </a:lnTo>
                <a:lnTo>
                  <a:pt x="13724" y="14648"/>
                </a:lnTo>
                <a:lnTo>
                  <a:pt x="13991" y="14697"/>
                </a:lnTo>
                <a:lnTo>
                  <a:pt x="14259" y="14746"/>
                </a:lnTo>
                <a:lnTo>
                  <a:pt x="14527" y="14770"/>
                </a:lnTo>
                <a:lnTo>
                  <a:pt x="14673" y="14770"/>
                </a:lnTo>
                <a:lnTo>
                  <a:pt x="14697" y="14867"/>
                </a:lnTo>
                <a:lnTo>
                  <a:pt x="14721" y="14916"/>
                </a:lnTo>
                <a:lnTo>
                  <a:pt x="14819" y="15038"/>
                </a:lnTo>
                <a:lnTo>
                  <a:pt x="14916" y="15184"/>
                </a:lnTo>
                <a:lnTo>
                  <a:pt x="14746" y="15330"/>
                </a:lnTo>
                <a:lnTo>
                  <a:pt x="14624" y="15500"/>
                </a:lnTo>
                <a:lnTo>
                  <a:pt x="14575" y="15573"/>
                </a:lnTo>
                <a:lnTo>
                  <a:pt x="14381" y="15816"/>
                </a:lnTo>
                <a:lnTo>
                  <a:pt x="14332" y="15865"/>
                </a:lnTo>
                <a:lnTo>
                  <a:pt x="14235" y="15986"/>
                </a:lnTo>
                <a:lnTo>
                  <a:pt x="14210" y="16059"/>
                </a:lnTo>
                <a:lnTo>
                  <a:pt x="14186" y="16108"/>
                </a:lnTo>
                <a:lnTo>
                  <a:pt x="14210" y="16230"/>
                </a:lnTo>
                <a:lnTo>
                  <a:pt x="14210" y="16303"/>
                </a:lnTo>
                <a:lnTo>
                  <a:pt x="14235" y="16376"/>
                </a:lnTo>
                <a:lnTo>
                  <a:pt x="14283" y="16522"/>
                </a:lnTo>
                <a:lnTo>
                  <a:pt x="14381" y="16643"/>
                </a:lnTo>
                <a:lnTo>
                  <a:pt x="14478" y="16765"/>
                </a:lnTo>
                <a:lnTo>
                  <a:pt x="14527" y="16789"/>
                </a:lnTo>
                <a:lnTo>
                  <a:pt x="14794" y="17081"/>
                </a:lnTo>
                <a:lnTo>
                  <a:pt x="15111" y="17349"/>
                </a:lnTo>
                <a:lnTo>
                  <a:pt x="15183" y="17373"/>
                </a:lnTo>
                <a:lnTo>
                  <a:pt x="15232" y="17398"/>
                </a:lnTo>
                <a:lnTo>
                  <a:pt x="15305" y="17373"/>
                </a:lnTo>
                <a:lnTo>
                  <a:pt x="15354" y="17373"/>
                </a:lnTo>
                <a:lnTo>
                  <a:pt x="15475" y="17349"/>
                </a:lnTo>
                <a:lnTo>
                  <a:pt x="15621" y="17300"/>
                </a:lnTo>
                <a:lnTo>
                  <a:pt x="15840" y="17154"/>
                </a:lnTo>
                <a:lnTo>
                  <a:pt x="15865" y="17130"/>
                </a:lnTo>
                <a:lnTo>
                  <a:pt x="16132" y="16911"/>
                </a:lnTo>
                <a:lnTo>
                  <a:pt x="16376" y="16668"/>
                </a:lnTo>
                <a:lnTo>
                  <a:pt x="16546" y="16741"/>
                </a:lnTo>
                <a:lnTo>
                  <a:pt x="16570" y="16765"/>
                </a:lnTo>
                <a:lnTo>
                  <a:pt x="16619" y="16789"/>
                </a:lnTo>
                <a:lnTo>
                  <a:pt x="16765" y="16862"/>
                </a:lnTo>
                <a:lnTo>
                  <a:pt x="16935" y="16887"/>
                </a:lnTo>
                <a:lnTo>
                  <a:pt x="16935" y="16960"/>
                </a:lnTo>
                <a:lnTo>
                  <a:pt x="16960" y="17033"/>
                </a:lnTo>
                <a:lnTo>
                  <a:pt x="17008" y="17276"/>
                </a:lnTo>
                <a:lnTo>
                  <a:pt x="17033" y="17495"/>
                </a:lnTo>
                <a:lnTo>
                  <a:pt x="17033" y="17617"/>
                </a:lnTo>
                <a:lnTo>
                  <a:pt x="17033" y="17738"/>
                </a:lnTo>
                <a:lnTo>
                  <a:pt x="17033" y="17860"/>
                </a:lnTo>
                <a:lnTo>
                  <a:pt x="17081" y="17982"/>
                </a:lnTo>
                <a:lnTo>
                  <a:pt x="17179" y="18079"/>
                </a:lnTo>
                <a:lnTo>
                  <a:pt x="17203" y="18103"/>
                </a:lnTo>
                <a:lnTo>
                  <a:pt x="17276" y="18152"/>
                </a:lnTo>
                <a:lnTo>
                  <a:pt x="17398" y="18201"/>
                </a:lnTo>
                <a:lnTo>
                  <a:pt x="17592" y="18225"/>
                </a:lnTo>
                <a:lnTo>
                  <a:pt x="17714" y="18201"/>
                </a:lnTo>
                <a:lnTo>
                  <a:pt x="18152" y="18201"/>
                </a:lnTo>
                <a:lnTo>
                  <a:pt x="18541" y="18176"/>
                </a:lnTo>
                <a:lnTo>
                  <a:pt x="18614" y="18176"/>
                </a:lnTo>
                <a:lnTo>
                  <a:pt x="18687" y="18128"/>
                </a:lnTo>
                <a:lnTo>
                  <a:pt x="18736" y="18055"/>
                </a:lnTo>
                <a:lnTo>
                  <a:pt x="18760" y="17982"/>
                </a:lnTo>
                <a:lnTo>
                  <a:pt x="18833" y="17860"/>
                </a:lnTo>
                <a:lnTo>
                  <a:pt x="18882" y="17738"/>
                </a:lnTo>
                <a:lnTo>
                  <a:pt x="18931" y="17471"/>
                </a:lnTo>
                <a:lnTo>
                  <a:pt x="18931" y="17349"/>
                </a:lnTo>
                <a:lnTo>
                  <a:pt x="18931" y="17325"/>
                </a:lnTo>
                <a:lnTo>
                  <a:pt x="18979" y="17081"/>
                </a:lnTo>
                <a:lnTo>
                  <a:pt x="19004" y="16838"/>
                </a:lnTo>
                <a:lnTo>
                  <a:pt x="19125" y="16814"/>
                </a:lnTo>
                <a:lnTo>
                  <a:pt x="19223" y="16789"/>
                </a:lnTo>
                <a:lnTo>
                  <a:pt x="19369" y="16741"/>
                </a:lnTo>
                <a:lnTo>
                  <a:pt x="19466" y="16692"/>
                </a:lnTo>
                <a:lnTo>
                  <a:pt x="19661" y="16838"/>
                </a:lnTo>
                <a:lnTo>
                  <a:pt x="19758" y="16911"/>
                </a:lnTo>
                <a:lnTo>
                  <a:pt x="20074" y="17130"/>
                </a:lnTo>
                <a:lnTo>
                  <a:pt x="20391" y="17349"/>
                </a:lnTo>
                <a:lnTo>
                  <a:pt x="20464" y="17398"/>
                </a:lnTo>
                <a:lnTo>
                  <a:pt x="20512" y="17398"/>
                </a:lnTo>
                <a:lnTo>
                  <a:pt x="20585" y="17373"/>
                </a:lnTo>
                <a:lnTo>
                  <a:pt x="20658" y="17349"/>
                </a:lnTo>
                <a:lnTo>
                  <a:pt x="20707" y="17276"/>
                </a:lnTo>
                <a:lnTo>
                  <a:pt x="20756" y="17203"/>
                </a:lnTo>
                <a:lnTo>
                  <a:pt x="20999" y="16984"/>
                </a:lnTo>
                <a:lnTo>
                  <a:pt x="21145" y="16814"/>
                </a:lnTo>
                <a:lnTo>
                  <a:pt x="21413" y="16570"/>
                </a:lnTo>
                <a:lnTo>
                  <a:pt x="21632" y="16278"/>
                </a:lnTo>
                <a:lnTo>
                  <a:pt x="21680" y="16230"/>
                </a:lnTo>
                <a:lnTo>
                  <a:pt x="21680" y="16157"/>
                </a:lnTo>
                <a:lnTo>
                  <a:pt x="21680" y="16084"/>
                </a:lnTo>
                <a:lnTo>
                  <a:pt x="21656" y="15986"/>
                </a:lnTo>
                <a:lnTo>
                  <a:pt x="21486" y="15670"/>
                </a:lnTo>
                <a:lnTo>
                  <a:pt x="21267" y="15403"/>
                </a:lnTo>
                <a:lnTo>
                  <a:pt x="21145" y="15232"/>
                </a:lnTo>
                <a:lnTo>
                  <a:pt x="20975" y="15086"/>
                </a:lnTo>
                <a:lnTo>
                  <a:pt x="21096" y="14867"/>
                </a:lnTo>
                <a:lnTo>
                  <a:pt x="21169" y="14648"/>
                </a:lnTo>
                <a:lnTo>
                  <a:pt x="21291" y="14673"/>
                </a:lnTo>
                <a:lnTo>
                  <a:pt x="21510" y="14648"/>
                </a:lnTo>
                <a:lnTo>
                  <a:pt x="21753" y="14648"/>
                </a:lnTo>
                <a:lnTo>
                  <a:pt x="21997" y="14624"/>
                </a:lnTo>
                <a:lnTo>
                  <a:pt x="22264" y="14600"/>
                </a:lnTo>
                <a:lnTo>
                  <a:pt x="22362" y="14551"/>
                </a:lnTo>
                <a:lnTo>
                  <a:pt x="22410" y="14478"/>
                </a:lnTo>
                <a:lnTo>
                  <a:pt x="22459" y="14429"/>
                </a:lnTo>
                <a:lnTo>
                  <a:pt x="22508" y="14381"/>
                </a:lnTo>
                <a:lnTo>
                  <a:pt x="22532" y="14332"/>
                </a:lnTo>
                <a:lnTo>
                  <a:pt x="22532" y="14259"/>
                </a:lnTo>
                <a:lnTo>
                  <a:pt x="22532" y="13845"/>
                </a:lnTo>
                <a:lnTo>
                  <a:pt x="22532" y="13456"/>
                </a:lnTo>
                <a:lnTo>
                  <a:pt x="22508" y="13067"/>
                </a:lnTo>
                <a:lnTo>
                  <a:pt x="22508" y="13018"/>
                </a:lnTo>
                <a:lnTo>
                  <a:pt x="22459" y="12945"/>
                </a:lnTo>
                <a:lnTo>
                  <a:pt x="22410" y="12921"/>
                </a:lnTo>
                <a:lnTo>
                  <a:pt x="22362" y="12896"/>
                </a:lnTo>
                <a:lnTo>
                  <a:pt x="22313" y="12823"/>
                </a:lnTo>
                <a:lnTo>
                  <a:pt x="22264" y="12750"/>
                </a:lnTo>
                <a:lnTo>
                  <a:pt x="22118" y="12677"/>
                </a:lnTo>
                <a:lnTo>
                  <a:pt x="21948" y="12629"/>
                </a:lnTo>
                <a:lnTo>
                  <a:pt x="21802" y="12604"/>
                </a:lnTo>
                <a:lnTo>
                  <a:pt x="21778" y="12604"/>
                </a:lnTo>
                <a:lnTo>
                  <a:pt x="21510" y="12556"/>
                </a:lnTo>
                <a:lnTo>
                  <a:pt x="21218" y="12556"/>
                </a:lnTo>
                <a:lnTo>
                  <a:pt x="21169" y="12337"/>
                </a:lnTo>
                <a:lnTo>
                  <a:pt x="21169" y="12288"/>
                </a:lnTo>
                <a:lnTo>
                  <a:pt x="21121" y="12093"/>
                </a:lnTo>
                <a:lnTo>
                  <a:pt x="21048" y="11923"/>
                </a:lnTo>
                <a:lnTo>
                  <a:pt x="21121" y="11826"/>
                </a:lnTo>
                <a:lnTo>
                  <a:pt x="21145" y="11777"/>
                </a:lnTo>
                <a:lnTo>
                  <a:pt x="21242" y="11655"/>
                </a:lnTo>
                <a:lnTo>
                  <a:pt x="21413" y="11412"/>
                </a:lnTo>
                <a:lnTo>
                  <a:pt x="21607" y="11169"/>
                </a:lnTo>
                <a:lnTo>
                  <a:pt x="21656" y="11120"/>
                </a:lnTo>
                <a:lnTo>
                  <a:pt x="21680" y="11071"/>
                </a:lnTo>
                <a:lnTo>
                  <a:pt x="21680" y="10998"/>
                </a:lnTo>
                <a:lnTo>
                  <a:pt x="21680" y="10950"/>
                </a:lnTo>
                <a:lnTo>
                  <a:pt x="21656" y="10925"/>
                </a:lnTo>
                <a:lnTo>
                  <a:pt x="21680" y="10901"/>
                </a:lnTo>
                <a:lnTo>
                  <a:pt x="21656" y="10804"/>
                </a:lnTo>
                <a:lnTo>
                  <a:pt x="21632" y="10731"/>
                </a:lnTo>
                <a:lnTo>
                  <a:pt x="21510" y="10609"/>
                </a:lnTo>
                <a:lnTo>
                  <a:pt x="21486" y="10560"/>
                </a:lnTo>
                <a:lnTo>
                  <a:pt x="21315" y="10390"/>
                </a:lnTo>
                <a:lnTo>
                  <a:pt x="21145" y="10244"/>
                </a:lnTo>
                <a:lnTo>
                  <a:pt x="21145" y="10220"/>
                </a:lnTo>
                <a:lnTo>
                  <a:pt x="21023" y="10122"/>
                </a:lnTo>
                <a:lnTo>
                  <a:pt x="20877" y="10001"/>
                </a:lnTo>
                <a:lnTo>
                  <a:pt x="20731" y="9928"/>
                </a:lnTo>
                <a:lnTo>
                  <a:pt x="20634" y="9903"/>
                </a:lnTo>
                <a:lnTo>
                  <a:pt x="20561" y="9879"/>
                </a:lnTo>
                <a:lnTo>
                  <a:pt x="20488" y="9903"/>
                </a:lnTo>
                <a:lnTo>
                  <a:pt x="20464" y="9903"/>
                </a:lnTo>
                <a:lnTo>
                  <a:pt x="20391" y="9928"/>
                </a:lnTo>
                <a:lnTo>
                  <a:pt x="20220" y="10001"/>
                </a:lnTo>
                <a:lnTo>
                  <a:pt x="20074" y="10098"/>
                </a:lnTo>
                <a:lnTo>
                  <a:pt x="19807" y="10293"/>
                </a:lnTo>
                <a:lnTo>
                  <a:pt x="19709" y="10341"/>
                </a:lnTo>
                <a:lnTo>
                  <a:pt x="19515" y="10487"/>
                </a:lnTo>
                <a:lnTo>
                  <a:pt x="19296" y="10390"/>
                </a:lnTo>
                <a:lnTo>
                  <a:pt x="19052" y="10341"/>
                </a:lnTo>
                <a:lnTo>
                  <a:pt x="19004" y="10098"/>
                </a:lnTo>
                <a:lnTo>
                  <a:pt x="19028" y="10025"/>
                </a:lnTo>
                <a:lnTo>
                  <a:pt x="19004" y="9976"/>
                </a:lnTo>
                <a:lnTo>
                  <a:pt x="18979" y="9903"/>
                </a:lnTo>
                <a:lnTo>
                  <a:pt x="18955" y="9782"/>
                </a:lnTo>
                <a:lnTo>
                  <a:pt x="18931" y="9563"/>
                </a:lnTo>
                <a:lnTo>
                  <a:pt x="18882" y="9319"/>
                </a:lnTo>
                <a:lnTo>
                  <a:pt x="18906" y="9246"/>
                </a:lnTo>
                <a:lnTo>
                  <a:pt x="18906" y="9149"/>
                </a:lnTo>
                <a:lnTo>
                  <a:pt x="18882" y="9100"/>
                </a:lnTo>
                <a:lnTo>
                  <a:pt x="18833" y="9052"/>
                </a:lnTo>
                <a:lnTo>
                  <a:pt x="18785" y="9027"/>
                </a:lnTo>
                <a:lnTo>
                  <a:pt x="18712" y="9003"/>
                </a:lnTo>
                <a:lnTo>
                  <a:pt x="18444" y="8979"/>
                </a:lnTo>
                <a:lnTo>
                  <a:pt x="17957" y="8979"/>
                </a:lnTo>
                <a:lnTo>
                  <a:pt x="17836" y="895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2" name="Google Shape;2482;p49"/>
          <p:cNvSpPr/>
          <p:nvPr/>
        </p:nvSpPr>
        <p:spPr>
          <a:xfrm>
            <a:off x="4982711" y="2535077"/>
            <a:ext cx="231909" cy="322660"/>
          </a:xfrm>
          <a:custGeom>
            <a:avLst/>
            <a:gdLst/>
            <a:ahLst/>
            <a:cxnLst/>
            <a:rect l="l" t="t" r="r" b="b"/>
            <a:pathLst>
              <a:path w="13554" h="18858" extrusionOk="0">
                <a:moveTo>
                  <a:pt x="7032" y="462"/>
                </a:moveTo>
                <a:lnTo>
                  <a:pt x="7300" y="487"/>
                </a:lnTo>
                <a:lnTo>
                  <a:pt x="7592" y="511"/>
                </a:lnTo>
                <a:lnTo>
                  <a:pt x="7860" y="560"/>
                </a:lnTo>
                <a:lnTo>
                  <a:pt x="8127" y="633"/>
                </a:lnTo>
                <a:lnTo>
                  <a:pt x="8395" y="706"/>
                </a:lnTo>
                <a:lnTo>
                  <a:pt x="8662" y="803"/>
                </a:lnTo>
                <a:lnTo>
                  <a:pt x="8906" y="925"/>
                </a:lnTo>
                <a:lnTo>
                  <a:pt x="9173" y="1046"/>
                </a:lnTo>
                <a:lnTo>
                  <a:pt x="9417" y="1168"/>
                </a:lnTo>
                <a:lnTo>
                  <a:pt x="9636" y="1338"/>
                </a:lnTo>
                <a:lnTo>
                  <a:pt x="9879" y="1484"/>
                </a:lnTo>
                <a:lnTo>
                  <a:pt x="10074" y="1679"/>
                </a:lnTo>
                <a:lnTo>
                  <a:pt x="10293" y="1849"/>
                </a:lnTo>
                <a:lnTo>
                  <a:pt x="10487" y="2068"/>
                </a:lnTo>
                <a:lnTo>
                  <a:pt x="10731" y="2336"/>
                </a:lnTo>
                <a:lnTo>
                  <a:pt x="10950" y="2652"/>
                </a:lnTo>
                <a:lnTo>
                  <a:pt x="11144" y="2969"/>
                </a:lnTo>
                <a:lnTo>
                  <a:pt x="11290" y="3285"/>
                </a:lnTo>
                <a:lnTo>
                  <a:pt x="11412" y="3626"/>
                </a:lnTo>
                <a:lnTo>
                  <a:pt x="11509" y="3966"/>
                </a:lnTo>
                <a:lnTo>
                  <a:pt x="11582" y="4331"/>
                </a:lnTo>
                <a:lnTo>
                  <a:pt x="11607" y="4721"/>
                </a:lnTo>
                <a:lnTo>
                  <a:pt x="11631" y="5378"/>
                </a:lnTo>
                <a:lnTo>
                  <a:pt x="11655" y="6059"/>
                </a:lnTo>
                <a:lnTo>
                  <a:pt x="11680" y="6716"/>
                </a:lnTo>
                <a:lnTo>
                  <a:pt x="11704" y="7057"/>
                </a:lnTo>
                <a:lnTo>
                  <a:pt x="11753" y="7397"/>
                </a:lnTo>
                <a:lnTo>
                  <a:pt x="10706" y="7397"/>
                </a:lnTo>
                <a:lnTo>
                  <a:pt x="10682" y="6327"/>
                </a:lnTo>
                <a:lnTo>
                  <a:pt x="10682" y="5767"/>
                </a:lnTo>
                <a:lnTo>
                  <a:pt x="10658" y="5232"/>
                </a:lnTo>
                <a:lnTo>
                  <a:pt x="10585" y="4672"/>
                </a:lnTo>
                <a:lnTo>
                  <a:pt x="10512" y="4429"/>
                </a:lnTo>
                <a:lnTo>
                  <a:pt x="10463" y="4161"/>
                </a:lnTo>
                <a:lnTo>
                  <a:pt x="10366" y="3893"/>
                </a:lnTo>
                <a:lnTo>
                  <a:pt x="10268" y="3650"/>
                </a:lnTo>
                <a:lnTo>
                  <a:pt x="10147" y="3407"/>
                </a:lnTo>
                <a:lnTo>
                  <a:pt x="10001" y="3163"/>
                </a:lnTo>
                <a:lnTo>
                  <a:pt x="9879" y="2993"/>
                </a:lnTo>
                <a:lnTo>
                  <a:pt x="9733" y="2823"/>
                </a:lnTo>
                <a:lnTo>
                  <a:pt x="9587" y="2652"/>
                </a:lnTo>
                <a:lnTo>
                  <a:pt x="9417" y="2506"/>
                </a:lnTo>
                <a:lnTo>
                  <a:pt x="9052" y="2263"/>
                </a:lnTo>
                <a:lnTo>
                  <a:pt x="8662" y="2044"/>
                </a:lnTo>
                <a:lnTo>
                  <a:pt x="8273" y="1874"/>
                </a:lnTo>
                <a:lnTo>
                  <a:pt x="7835" y="1728"/>
                </a:lnTo>
                <a:lnTo>
                  <a:pt x="7397" y="1630"/>
                </a:lnTo>
                <a:lnTo>
                  <a:pt x="6959" y="1582"/>
                </a:lnTo>
                <a:lnTo>
                  <a:pt x="6521" y="1582"/>
                </a:lnTo>
                <a:lnTo>
                  <a:pt x="6083" y="1630"/>
                </a:lnTo>
                <a:lnTo>
                  <a:pt x="5670" y="1728"/>
                </a:lnTo>
                <a:lnTo>
                  <a:pt x="5232" y="1898"/>
                </a:lnTo>
                <a:lnTo>
                  <a:pt x="4842" y="2093"/>
                </a:lnTo>
                <a:lnTo>
                  <a:pt x="4477" y="2336"/>
                </a:lnTo>
                <a:lnTo>
                  <a:pt x="4307" y="2482"/>
                </a:lnTo>
                <a:lnTo>
                  <a:pt x="4161" y="2628"/>
                </a:lnTo>
                <a:lnTo>
                  <a:pt x="4015" y="2798"/>
                </a:lnTo>
                <a:lnTo>
                  <a:pt x="3869" y="2969"/>
                </a:lnTo>
                <a:lnTo>
                  <a:pt x="3723" y="3212"/>
                </a:lnTo>
                <a:lnTo>
                  <a:pt x="3577" y="3455"/>
                </a:lnTo>
                <a:lnTo>
                  <a:pt x="3455" y="3699"/>
                </a:lnTo>
                <a:lnTo>
                  <a:pt x="3358" y="3966"/>
                </a:lnTo>
                <a:lnTo>
                  <a:pt x="3261" y="4234"/>
                </a:lnTo>
                <a:lnTo>
                  <a:pt x="3188" y="4502"/>
                </a:lnTo>
                <a:lnTo>
                  <a:pt x="3090" y="5086"/>
                </a:lnTo>
                <a:lnTo>
                  <a:pt x="3017" y="5645"/>
                </a:lnTo>
                <a:lnTo>
                  <a:pt x="2993" y="6229"/>
                </a:lnTo>
                <a:lnTo>
                  <a:pt x="2969" y="6789"/>
                </a:lnTo>
                <a:lnTo>
                  <a:pt x="2993" y="7349"/>
                </a:lnTo>
                <a:lnTo>
                  <a:pt x="2993" y="7397"/>
                </a:lnTo>
                <a:lnTo>
                  <a:pt x="2385" y="7373"/>
                </a:lnTo>
                <a:lnTo>
                  <a:pt x="1776" y="7397"/>
                </a:lnTo>
                <a:lnTo>
                  <a:pt x="1801" y="7324"/>
                </a:lnTo>
                <a:lnTo>
                  <a:pt x="1825" y="7227"/>
                </a:lnTo>
                <a:lnTo>
                  <a:pt x="1752" y="6692"/>
                </a:lnTo>
                <a:lnTo>
                  <a:pt x="1752" y="6132"/>
                </a:lnTo>
                <a:lnTo>
                  <a:pt x="1801" y="5572"/>
                </a:lnTo>
                <a:lnTo>
                  <a:pt x="1874" y="5037"/>
                </a:lnTo>
                <a:lnTo>
                  <a:pt x="1995" y="4477"/>
                </a:lnTo>
                <a:lnTo>
                  <a:pt x="2141" y="3942"/>
                </a:lnTo>
                <a:lnTo>
                  <a:pt x="2336" y="3431"/>
                </a:lnTo>
                <a:lnTo>
                  <a:pt x="2555" y="2944"/>
                </a:lnTo>
                <a:lnTo>
                  <a:pt x="2701" y="2652"/>
                </a:lnTo>
                <a:lnTo>
                  <a:pt x="2871" y="2409"/>
                </a:lnTo>
                <a:lnTo>
                  <a:pt x="3066" y="2166"/>
                </a:lnTo>
                <a:lnTo>
                  <a:pt x="3261" y="1922"/>
                </a:lnTo>
                <a:lnTo>
                  <a:pt x="3455" y="1728"/>
                </a:lnTo>
                <a:lnTo>
                  <a:pt x="3699" y="1533"/>
                </a:lnTo>
                <a:lnTo>
                  <a:pt x="3918" y="1363"/>
                </a:lnTo>
                <a:lnTo>
                  <a:pt x="4185" y="1192"/>
                </a:lnTo>
                <a:lnTo>
                  <a:pt x="4429" y="1046"/>
                </a:lnTo>
                <a:lnTo>
                  <a:pt x="4696" y="925"/>
                </a:lnTo>
                <a:lnTo>
                  <a:pt x="4988" y="803"/>
                </a:lnTo>
                <a:lnTo>
                  <a:pt x="5280" y="706"/>
                </a:lnTo>
                <a:lnTo>
                  <a:pt x="5572" y="633"/>
                </a:lnTo>
                <a:lnTo>
                  <a:pt x="5864" y="560"/>
                </a:lnTo>
                <a:lnTo>
                  <a:pt x="6156" y="511"/>
                </a:lnTo>
                <a:lnTo>
                  <a:pt x="6473" y="487"/>
                </a:lnTo>
                <a:lnTo>
                  <a:pt x="6740" y="462"/>
                </a:lnTo>
                <a:close/>
                <a:moveTo>
                  <a:pt x="6838" y="2020"/>
                </a:moveTo>
                <a:lnTo>
                  <a:pt x="7251" y="2044"/>
                </a:lnTo>
                <a:lnTo>
                  <a:pt x="7665" y="2117"/>
                </a:lnTo>
                <a:lnTo>
                  <a:pt x="8054" y="2239"/>
                </a:lnTo>
                <a:lnTo>
                  <a:pt x="8443" y="2409"/>
                </a:lnTo>
                <a:lnTo>
                  <a:pt x="8808" y="2628"/>
                </a:lnTo>
                <a:lnTo>
                  <a:pt x="9149" y="2871"/>
                </a:lnTo>
                <a:lnTo>
                  <a:pt x="9441" y="3163"/>
                </a:lnTo>
                <a:lnTo>
                  <a:pt x="9587" y="3334"/>
                </a:lnTo>
                <a:lnTo>
                  <a:pt x="9709" y="3504"/>
                </a:lnTo>
                <a:lnTo>
                  <a:pt x="9830" y="3723"/>
                </a:lnTo>
                <a:lnTo>
                  <a:pt x="9928" y="3942"/>
                </a:lnTo>
                <a:lnTo>
                  <a:pt x="10025" y="4161"/>
                </a:lnTo>
                <a:lnTo>
                  <a:pt x="10098" y="4404"/>
                </a:lnTo>
                <a:lnTo>
                  <a:pt x="10195" y="4891"/>
                </a:lnTo>
                <a:lnTo>
                  <a:pt x="10244" y="5402"/>
                </a:lnTo>
                <a:lnTo>
                  <a:pt x="10268" y="5913"/>
                </a:lnTo>
                <a:lnTo>
                  <a:pt x="10268" y="6424"/>
                </a:lnTo>
                <a:lnTo>
                  <a:pt x="10268" y="7422"/>
                </a:lnTo>
                <a:lnTo>
                  <a:pt x="6862" y="7422"/>
                </a:lnTo>
                <a:lnTo>
                  <a:pt x="5402" y="7397"/>
                </a:lnTo>
                <a:lnTo>
                  <a:pt x="3309" y="7397"/>
                </a:lnTo>
                <a:lnTo>
                  <a:pt x="3382" y="6911"/>
                </a:lnTo>
                <a:lnTo>
                  <a:pt x="3455" y="6400"/>
                </a:lnTo>
                <a:lnTo>
                  <a:pt x="3528" y="5426"/>
                </a:lnTo>
                <a:lnTo>
                  <a:pt x="3577" y="4940"/>
                </a:lnTo>
                <a:lnTo>
                  <a:pt x="3674" y="4453"/>
                </a:lnTo>
                <a:lnTo>
                  <a:pt x="3747" y="4234"/>
                </a:lnTo>
                <a:lnTo>
                  <a:pt x="3820" y="3991"/>
                </a:lnTo>
                <a:lnTo>
                  <a:pt x="3918" y="3747"/>
                </a:lnTo>
                <a:lnTo>
                  <a:pt x="4039" y="3528"/>
                </a:lnTo>
                <a:lnTo>
                  <a:pt x="4137" y="3334"/>
                </a:lnTo>
                <a:lnTo>
                  <a:pt x="4258" y="3163"/>
                </a:lnTo>
                <a:lnTo>
                  <a:pt x="4404" y="3017"/>
                </a:lnTo>
                <a:lnTo>
                  <a:pt x="4550" y="2871"/>
                </a:lnTo>
                <a:lnTo>
                  <a:pt x="4696" y="2725"/>
                </a:lnTo>
                <a:lnTo>
                  <a:pt x="4867" y="2604"/>
                </a:lnTo>
                <a:lnTo>
                  <a:pt x="5232" y="2385"/>
                </a:lnTo>
                <a:lnTo>
                  <a:pt x="5597" y="2214"/>
                </a:lnTo>
                <a:lnTo>
                  <a:pt x="6010" y="2093"/>
                </a:lnTo>
                <a:lnTo>
                  <a:pt x="6424" y="2044"/>
                </a:lnTo>
                <a:lnTo>
                  <a:pt x="6838" y="2020"/>
                </a:lnTo>
                <a:close/>
                <a:moveTo>
                  <a:pt x="6984" y="11388"/>
                </a:moveTo>
                <a:lnTo>
                  <a:pt x="6497" y="11631"/>
                </a:lnTo>
                <a:lnTo>
                  <a:pt x="6302" y="11728"/>
                </a:lnTo>
                <a:lnTo>
                  <a:pt x="6083" y="11826"/>
                </a:lnTo>
                <a:lnTo>
                  <a:pt x="6083" y="11826"/>
                </a:lnTo>
                <a:lnTo>
                  <a:pt x="6132" y="11704"/>
                </a:lnTo>
                <a:lnTo>
                  <a:pt x="6205" y="11607"/>
                </a:lnTo>
                <a:lnTo>
                  <a:pt x="6302" y="11534"/>
                </a:lnTo>
                <a:lnTo>
                  <a:pt x="6400" y="11485"/>
                </a:lnTo>
                <a:lnTo>
                  <a:pt x="6497" y="11436"/>
                </a:lnTo>
                <a:lnTo>
                  <a:pt x="6740" y="11388"/>
                </a:lnTo>
                <a:close/>
                <a:moveTo>
                  <a:pt x="7762" y="11899"/>
                </a:moveTo>
                <a:lnTo>
                  <a:pt x="7811" y="12045"/>
                </a:lnTo>
                <a:lnTo>
                  <a:pt x="7835" y="12191"/>
                </a:lnTo>
                <a:lnTo>
                  <a:pt x="7835" y="12191"/>
                </a:lnTo>
                <a:lnTo>
                  <a:pt x="7787" y="12166"/>
                </a:lnTo>
                <a:lnTo>
                  <a:pt x="7738" y="12142"/>
                </a:lnTo>
                <a:lnTo>
                  <a:pt x="7592" y="12166"/>
                </a:lnTo>
                <a:lnTo>
                  <a:pt x="7470" y="12191"/>
                </a:lnTo>
                <a:lnTo>
                  <a:pt x="7470" y="12191"/>
                </a:lnTo>
                <a:lnTo>
                  <a:pt x="7616" y="12093"/>
                </a:lnTo>
                <a:lnTo>
                  <a:pt x="7714" y="11996"/>
                </a:lnTo>
                <a:lnTo>
                  <a:pt x="7762" y="11899"/>
                </a:lnTo>
                <a:close/>
                <a:moveTo>
                  <a:pt x="7422" y="11534"/>
                </a:moveTo>
                <a:lnTo>
                  <a:pt x="7519" y="11582"/>
                </a:lnTo>
                <a:lnTo>
                  <a:pt x="7592" y="11680"/>
                </a:lnTo>
                <a:lnTo>
                  <a:pt x="7543" y="11680"/>
                </a:lnTo>
                <a:lnTo>
                  <a:pt x="7251" y="11826"/>
                </a:lnTo>
                <a:lnTo>
                  <a:pt x="6935" y="11947"/>
                </a:lnTo>
                <a:lnTo>
                  <a:pt x="6351" y="12239"/>
                </a:lnTo>
                <a:lnTo>
                  <a:pt x="6132" y="12337"/>
                </a:lnTo>
                <a:lnTo>
                  <a:pt x="5986" y="12410"/>
                </a:lnTo>
                <a:lnTo>
                  <a:pt x="5864" y="12507"/>
                </a:lnTo>
                <a:lnTo>
                  <a:pt x="5864" y="12507"/>
                </a:lnTo>
                <a:lnTo>
                  <a:pt x="5889" y="12337"/>
                </a:lnTo>
                <a:lnTo>
                  <a:pt x="5913" y="12191"/>
                </a:lnTo>
                <a:lnTo>
                  <a:pt x="6059" y="12191"/>
                </a:lnTo>
                <a:lnTo>
                  <a:pt x="6205" y="12142"/>
                </a:lnTo>
                <a:lnTo>
                  <a:pt x="6473" y="12020"/>
                </a:lnTo>
                <a:lnTo>
                  <a:pt x="6911" y="11801"/>
                </a:lnTo>
                <a:lnTo>
                  <a:pt x="7349" y="11582"/>
                </a:lnTo>
                <a:lnTo>
                  <a:pt x="7422" y="11534"/>
                </a:lnTo>
                <a:close/>
                <a:moveTo>
                  <a:pt x="5864" y="12653"/>
                </a:moveTo>
                <a:lnTo>
                  <a:pt x="5937" y="12702"/>
                </a:lnTo>
                <a:lnTo>
                  <a:pt x="6059" y="12726"/>
                </a:lnTo>
                <a:lnTo>
                  <a:pt x="6205" y="12702"/>
                </a:lnTo>
                <a:lnTo>
                  <a:pt x="6327" y="12653"/>
                </a:lnTo>
                <a:lnTo>
                  <a:pt x="6132" y="12799"/>
                </a:lnTo>
                <a:lnTo>
                  <a:pt x="6059" y="12872"/>
                </a:lnTo>
                <a:lnTo>
                  <a:pt x="5986" y="12969"/>
                </a:lnTo>
                <a:lnTo>
                  <a:pt x="5986" y="12994"/>
                </a:lnTo>
                <a:lnTo>
                  <a:pt x="5937" y="12945"/>
                </a:lnTo>
                <a:lnTo>
                  <a:pt x="5889" y="12872"/>
                </a:lnTo>
                <a:lnTo>
                  <a:pt x="5864" y="12799"/>
                </a:lnTo>
                <a:lnTo>
                  <a:pt x="5864" y="12677"/>
                </a:lnTo>
                <a:lnTo>
                  <a:pt x="5864" y="12653"/>
                </a:lnTo>
                <a:close/>
                <a:moveTo>
                  <a:pt x="7811" y="12458"/>
                </a:moveTo>
                <a:lnTo>
                  <a:pt x="7738" y="12629"/>
                </a:lnTo>
                <a:lnTo>
                  <a:pt x="7641" y="12799"/>
                </a:lnTo>
                <a:lnTo>
                  <a:pt x="7623" y="12828"/>
                </a:lnTo>
                <a:lnTo>
                  <a:pt x="7623" y="12828"/>
                </a:lnTo>
                <a:lnTo>
                  <a:pt x="7641" y="12775"/>
                </a:lnTo>
                <a:lnTo>
                  <a:pt x="7641" y="12726"/>
                </a:lnTo>
                <a:lnTo>
                  <a:pt x="7592" y="12677"/>
                </a:lnTo>
                <a:lnTo>
                  <a:pt x="7519" y="12653"/>
                </a:lnTo>
                <a:lnTo>
                  <a:pt x="7446" y="12653"/>
                </a:lnTo>
                <a:lnTo>
                  <a:pt x="7349" y="12677"/>
                </a:lnTo>
                <a:lnTo>
                  <a:pt x="7178" y="12726"/>
                </a:lnTo>
                <a:lnTo>
                  <a:pt x="6862" y="12921"/>
                </a:lnTo>
                <a:lnTo>
                  <a:pt x="6521" y="13140"/>
                </a:lnTo>
                <a:lnTo>
                  <a:pt x="6351" y="13237"/>
                </a:lnTo>
                <a:lnTo>
                  <a:pt x="6327" y="13213"/>
                </a:lnTo>
                <a:lnTo>
                  <a:pt x="6059" y="13067"/>
                </a:lnTo>
                <a:lnTo>
                  <a:pt x="6229" y="13067"/>
                </a:lnTo>
                <a:lnTo>
                  <a:pt x="6375" y="13018"/>
                </a:lnTo>
                <a:lnTo>
                  <a:pt x="6546" y="12969"/>
                </a:lnTo>
                <a:lnTo>
                  <a:pt x="6692" y="12896"/>
                </a:lnTo>
                <a:lnTo>
                  <a:pt x="6959" y="12775"/>
                </a:lnTo>
                <a:lnTo>
                  <a:pt x="7227" y="12677"/>
                </a:lnTo>
                <a:lnTo>
                  <a:pt x="7762" y="12483"/>
                </a:lnTo>
                <a:lnTo>
                  <a:pt x="7811" y="12458"/>
                </a:lnTo>
                <a:close/>
                <a:moveTo>
                  <a:pt x="7602" y="12862"/>
                </a:moveTo>
                <a:lnTo>
                  <a:pt x="7446" y="13115"/>
                </a:lnTo>
                <a:lnTo>
                  <a:pt x="7397" y="13115"/>
                </a:lnTo>
                <a:lnTo>
                  <a:pt x="7349" y="13140"/>
                </a:lnTo>
                <a:lnTo>
                  <a:pt x="7300" y="13164"/>
                </a:lnTo>
                <a:lnTo>
                  <a:pt x="7276" y="13213"/>
                </a:lnTo>
                <a:lnTo>
                  <a:pt x="7276" y="13261"/>
                </a:lnTo>
                <a:lnTo>
                  <a:pt x="7227" y="13237"/>
                </a:lnTo>
                <a:lnTo>
                  <a:pt x="7057" y="13237"/>
                </a:lnTo>
                <a:lnTo>
                  <a:pt x="6959" y="13286"/>
                </a:lnTo>
                <a:lnTo>
                  <a:pt x="6765" y="13383"/>
                </a:lnTo>
                <a:lnTo>
                  <a:pt x="6546" y="13505"/>
                </a:lnTo>
                <a:lnTo>
                  <a:pt x="6327" y="13602"/>
                </a:lnTo>
                <a:lnTo>
                  <a:pt x="6302" y="13407"/>
                </a:lnTo>
                <a:lnTo>
                  <a:pt x="6448" y="13407"/>
                </a:lnTo>
                <a:lnTo>
                  <a:pt x="6594" y="13383"/>
                </a:lnTo>
                <a:lnTo>
                  <a:pt x="6740" y="13334"/>
                </a:lnTo>
                <a:lnTo>
                  <a:pt x="6862" y="13261"/>
                </a:lnTo>
                <a:lnTo>
                  <a:pt x="7276" y="13091"/>
                </a:lnTo>
                <a:lnTo>
                  <a:pt x="7470" y="12994"/>
                </a:lnTo>
                <a:lnTo>
                  <a:pt x="7543" y="12921"/>
                </a:lnTo>
                <a:lnTo>
                  <a:pt x="7602" y="12862"/>
                </a:lnTo>
                <a:close/>
                <a:moveTo>
                  <a:pt x="7276" y="13529"/>
                </a:moveTo>
                <a:lnTo>
                  <a:pt x="7276" y="13797"/>
                </a:lnTo>
                <a:lnTo>
                  <a:pt x="7203" y="13772"/>
                </a:lnTo>
                <a:lnTo>
                  <a:pt x="7130" y="13797"/>
                </a:lnTo>
                <a:lnTo>
                  <a:pt x="6959" y="13845"/>
                </a:lnTo>
                <a:lnTo>
                  <a:pt x="6667" y="13991"/>
                </a:lnTo>
                <a:lnTo>
                  <a:pt x="6473" y="14113"/>
                </a:lnTo>
                <a:lnTo>
                  <a:pt x="6302" y="14259"/>
                </a:lnTo>
                <a:lnTo>
                  <a:pt x="6327" y="13870"/>
                </a:lnTo>
                <a:lnTo>
                  <a:pt x="6570" y="13870"/>
                </a:lnTo>
                <a:lnTo>
                  <a:pt x="6692" y="13821"/>
                </a:lnTo>
                <a:lnTo>
                  <a:pt x="6789" y="13772"/>
                </a:lnTo>
                <a:lnTo>
                  <a:pt x="7032" y="13675"/>
                </a:lnTo>
                <a:lnTo>
                  <a:pt x="7154" y="13602"/>
                </a:lnTo>
                <a:lnTo>
                  <a:pt x="7276" y="13529"/>
                </a:lnTo>
                <a:close/>
                <a:moveTo>
                  <a:pt x="7276" y="14819"/>
                </a:moveTo>
                <a:lnTo>
                  <a:pt x="7276" y="14989"/>
                </a:lnTo>
                <a:lnTo>
                  <a:pt x="6889" y="15012"/>
                </a:lnTo>
                <a:lnTo>
                  <a:pt x="6889" y="15012"/>
                </a:lnTo>
                <a:lnTo>
                  <a:pt x="7081" y="14916"/>
                </a:lnTo>
                <a:lnTo>
                  <a:pt x="7276" y="14819"/>
                </a:lnTo>
                <a:close/>
                <a:moveTo>
                  <a:pt x="7300" y="14089"/>
                </a:moveTo>
                <a:lnTo>
                  <a:pt x="7300" y="14162"/>
                </a:lnTo>
                <a:lnTo>
                  <a:pt x="7300" y="14210"/>
                </a:lnTo>
                <a:lnTo>
                  <a:pt x="7227" y="14186"/>
                </a:lnTo>
                <a:lnTo>
                  <a:pt x="7154" y="14210"/>
                </a:lnTo>
                <a:lnTo>
                  <a:pt x="6911" y="14332"/>
                </a:lnTo>
                <a:lnTo>
                  <a:pt x="6692" y="14502"/>
                </a:lnTo>
                <a:lnTo>
                  <a:pt x="6594" y="14575"/>
                </a:lnTo>
                <a:lnTo>
                  <a:pt x="6497" y="14673"/>
                </a:lnTo>
                <a:lnTo>
                  <a:pt x="6400" y="14770"/>
                </a:lnTo>
                <a:lnTo>
                  <a:pt x="6278" y="14843"/>
                </a:lnTo>
                <a:lnTo>
                  <a:pt x="6278" y="14867"/>
                </a:lnTo>
                <a:lnTo>
                  <a:pt x="6278" y="14892"/>
                </a:lnTo>
                <a:lnTo>
                  <a:pt x="6302" y="14892"/>
                </a:lnTo>
                <a:lnTo>
                  <a:pt x="6546" y="14867"/>
                </a:lnTo>
                <a:lnTo>
                  <a:pt x="6667" y="14843"/>
                </a:lnTo>
                <a:lnTo>
                  <a:pt x="6789" y="14794"/>
                </a:lnTo>
                <a:lnTo>
                  <a:pt x="7300" y="14527"/>
                </a:lnTo>
                <a:lnTo>
                  <a:pt x="7300" y="14551"/>
                </a:lnTo>
                <a:lnTo>
                  <a:pt x="7276" y="14551"/>
                </a:lnTo>
                <a:lnTo>
                  <a:pt x="7130" y="14624"/>
                </a:lnTo>
                <a:lnTo>
                  <a:pt x="7032" y="14697"/>
                </a:lnTo>
                <a:lnTo>
                  <a:pt x="6813" y="14867"/>
                </a:lnTo>
                <a:lnTo>
                  <a:pt x="6789" y="14916"/>
                </a:lnTo>
                <a:lnTo>
                  <a:pt x="6789" y="14965"/>
                </a:lnTo>
                <a:lnTo>
                  <a:pt x="6813" y="14989"/>
                </a:lnTo>
                <a:lnTo>
                  <a:pt x="6838" y="15013"/>
                </a:lnTo>
                <a:lnTo>
                  <a:pt x="6229" y="15013"/>
                </a:lnTo>
                <a:lnTo>
                  <a:pt x="6254" y="14746"/>
                </a:lnTo>
                <a:lnTo>
                  <a:pt x="6278" y="14502"/>
                </a:lnTo>
                <a:lnTo>
                  <a:pt x="6400" y="14478"/>
                </a:lnTo>
                <a:lnTo>
                  <a:pt x="6521" y="14454"/>
                </a:lnTo>
                <a:lnTo>
                  <a:pt x="6765" y="14332"/>
                </a:lnTo>
                <a:lnTo>
                  <a:pt x="7130" y="14186"/>
                </a:lnTo>
                <a:lnTo>
                  <a:pt x="7300" y="14089"/>
                </a:lnTo>
                <a:close/>
                <a:moveTo>
                  <a:pt x="6838" y="10925"/>
                </a:moveTo>
                <a:lnTo>
                  <a:pt x="6594" y="10950"/>
                </a:lnTo>
                <a:lnTo>
                  <a:pt x="6351" y="11023"/>
                </a:lnTo>
                <a:lnTo>
                  <a:pt x="6132" y="11144"/>
                </a:lnTo>
                <a:lnTo>
                  <a:pt x="5913" y="11290"/>
                </a:lnTo>
                <a:lnTo>
                  <a:pt x="5791" y="11436"/>
                </a:lnTo>
                <a:lnTo>
                  <a:pt x="5670" y="11607"/>
                </a:lnTo>
                <a:lnTo>
                  <a:pt x="5597" y="11801"/>
                </a:lnTo>
                <a:lnTo>
                  <a:pt x="5524" y="11996"/>
                </a:lnTo>
                <a:lnTo>
                  <a:pt x="5475" y="12191"/>
                </a:lnTo>
                <a:lnTo>
                  <a:pt x="5426" y="12410"/>
                </a:lnTo>
                <a:lnTo>
                  <a:pt x="5426" y="12604"/>
                </a:lnTo>
                <a:lnTo>
                  <a:pt x="5451" y="12799"/>
                </a:lnTo>
                <a:lnTo>
                  <a:pt x="5475" y="12921"/>
                </a:lnTo>
                <a:lnTo>
                  <a:pt x="5499" y="13042"/>
                </a:lnTo>
                <a:lnTo>
                  <a:pt x="5572" y="13140"/>
                </a:lnTo>
                <a:lnTo>
                  <a:pt x="5645" y="13237"/>
                </a:lnTo>
                <a:lnTo>
                  <a:pt x="5718" y="13334"/>
                </a:lnTo>
                <a:lnTo>
                  <a:pt x="5816" y="13383"/>
                </a:lnTo>
                <a:lnTo>
                  <a:pt x="5889" y="13456"/>
                </a:lnTo>
                <a:lnTo>
                  <a:pt x="6010" y="13480"/>
                </a:lnTo>
                <a:lnTo>
                  <a:pt x="5962" y="13675"/>
                </a:lnTo>
                <a:lnTo>
                  <a:pt x="5937" y="13894"/>
                </a:lnTo>
                <a:lnTo>
                  <a:pt x="5913" y="14332"/>
                </a:lnTo>
                <a:lnTo>
                  <a:pt x="5816" y="14794"/>
                </a:lnTo>
                <a:lnTo>
                  <a:pt x="5816" y="15038"/>
                </a:lnTo>
                <a:lnTo>
                  <a:pt x="5816" y="15159"/>
                </a:lnTo>
                <a:lnTo>
                  <a:pt x="5840" y="15281"/>
                </a:lnTo>
                <a:lnTo>
                  <a:pt x="5889" y="15330"/>
                </a:lnTo>
                <a:lnTo>
                  <a:pt x="5962" y="15378"/>
                </a:lnTo>
                <a:lnTo>
                  <a:pt x="6035" y="15403"/>
                </a:lnTo>
                <a:lnTo>
                  <a:pt x="6108" y="15378"/>
                </a:lnTo>
                <a:lnTo>
                  <a:pt x="6254" y="15403"/>
                </a:lnTo>
                <a:lnTo>
                  <a:pt x="6424" y="15427"/>
                </a:lnTo>
                <a:lnTo>
                  <a:pt x="6789" y="15427"/>
                </a:lnTo>
                <a:lnTo>
                  <a:pt x="7130" y="15403"/>
                </a:lnTo>
                <a:lnTo>
                  <a:pt x="7470" y="15378"/>
                </a:lnTo>
                <a:lnTo>
                  <a:pt x="7543" y="15354"/>
                </a:lnTo>
                <a:lnTo>
                  <a:pt x="7592" y="15330"/>
                </a:lnTo>
                <a:lnTo>
                  <a:pt x="7616" y="15281"/>
                </a:lnTo>
                <a:lnTo>
                  <a:pt x="7665" y="15232"/>
                </a:lnTo>
                <a:lnTo>
                  <a:pt x="7665" y="15159"/>
                </a:lnTo>
                <a:lnTo>
                  <a:pt x="7665" y="15111"/>
                </a:lnTo>
                <a:lnTo>
                  <a:pt x="7689" y="14308"/>
                </a:lnTo>
                <a:lnTo>
                  <a:pt x="7689" y="13894"/>
                </a:lnTo>
                <a:lnTo>
                  <a:pt x="7665" y="13699"/>
                </a:lnTo>
                <a:lnTo>
                  <a:pt x="7616" y="13505"/>
                </a:lnTo>
                <a:lnTo>
                  <a:pt x="7714" y="13456"/>
                </a:lnTo>
                <a:lnTo>
                  <a:pt x="7787" y="13407"/>
                </a:lnTo>
                <a:lnTo>
                  <a:pt x="7932" y="13164"/>
                </a:lnTo>
                <a:lnTo>
                  <a:pt x="8103" y="12896"/>
                </a:lnTo>
                <a:lnTo>
                  <a:pt x="8224" y="12629"/>
                </a:lnTo>
                <a:lnTo>
                  <a:pt x="8249" y="12483"/>
                </a:lnTo>
                <a:lnTo>
                  <a:pt x="8273" y="12337"/>
                </a:lnTo>
                <a:lnTo>
                  <a:pt x="8273" y="12191"/>
                </a:lnTo>
                <a:lnTo>
                  <a:pt x="8249" y="12020"/>
                </a:lnTo>
                <a:lnTo>
                  <a:pt x="8224" y="11874"/>
                </a:lnTo>
                <a:lnTo>
                  <a:pt x="8151" y="11728"/>
                </a:lnTo>
                <a:lnTo>
                  <a:pt x="8103" y="11607"/>
                </a:lnTo>
                <a:lnTo>
                  <a:pt x="8005" y="11485"/>
                </a:lnTo>
                <a:lnTo>
                  <a:pt x="7908" y="11363"/>
                </a:lnTo>
                <a:lnTo>
                  <a:pt x="7787" y="11242"/>
                </a:lnTo>
                <a:lnTo>
                  <a:pt x="7592" y="11120"/>
                </a:lnTo>
                <a:lnTo>
                  <a:pt x="7349" y="10998"/>
                </a:lnTo>
                <a:lnTo>
                  <a:pt x="7105" y="10950"/>
                </a:lnTo>
                <a:lnTo>
                  <a:pt x="6838" y="10925"/>
                </a:lnTo>
                <a:close/>
                <a:moveTo>
                  <a:pt x="12726" y="7811"/>
                </a:moveTo>
                <a:lnTo>
                  <a:pt x="12872" y="7860"/>
                </a:lnTo>
                <a:lnTo>
                  <a:pt x="12921" y="7884"/>
                </a:lnTo>
                <a:lnTo>
                  <a:pt x="12969" y="7933"/>
                </a:lnTo>
                <a:lnTo>
                  <a:pt x="12994" y="7981"/>
                </a:lnTo>
                <a:lnTo>
                  <a:pt x="13018" y="8078"/>
                </a:lnTo>
                <a:lnTo>
                  <a:pt x="13018" y="8103"/>
                </a:lnTo>
                <a:lnTo>
                  <a:pt x="12069" y="8103"/>
                </a:lnTo>
                <a:lnTo>
                  <a:pt x="11607" y="8151"/>
                </a:lnTo>
                <a:lnTo>
                  <a:pt x="11144" y="8200"/>
                </a:lnTo>
                <a:lnTo>
                  <a:pt x="10390" y="8200"/>
                </a:lnTo>
                <a:lnTo>
                  <a:pt x="10195" y="8224"/>
                </a:lnTo>
                <a:lnTo>
                  <a:pt x="10025" y="8273"/>
                </a:lnTo>
                <a:lnTo>
                  <a:pt x="9879" y="8346"/>
                </a:lnTo>
                <a:lnTo>
                  <a:pt x="9806" y="8395"/>
                </a:lnTo>
                <a:lnTo>
                  <a:pt x="9782" y="8443"/>
                </a:lnTo>
                <a:lnTo>
                  <a:pt x="9782" y="8492"/>
                </a:lnTo>
                <a:lnTo>
                  <a:pt x="9806" y="8541"/>
                </a:lnTo>
                <a:lnTo>
                  <a:pt x="9903" y="8589"/>
                </a:lnTo>
                <a:lnTo>
                  <a:pt x="11193" y="8589"/>
                </a:lnTo>
                <a:lnTo>
                  <a:pt x="11655" y="8565"/>
                </a:lnTo>
                <a:lnTo>
                  <a:pt x="12118" y="8589"/>
                </a:lnTo>
                <a:lnTo>
                  <a:pt x="12580" y="8589"/>
                </a:lnTo>
                <a:lnTo>
                  <a:pt x="12799" y="8565"/>
                </a:lnTo>
                <a:lnTo>
                  <a:pt x="13042" y="8541"/>
                </a:lnTo>
                <a:lnTo>
                  <a:pt x="13042" y="8735"/>
                </a:lnTo>
                <a:lnTo>
                  <a:pt x="13042" y="8979"/>
                </a:lnTo>
                <a:lnTo>
                  <a:pt x="12264" y="8979"/>
                </a:lnTo>
                <a:lnTo>
                  <a:pt x="11485" y="9003"/>
                </a:lnTo>
                <a:lnTo>
                  <a:pt x="11096" y="9027"/>
                </a:lnTo>
                <a:lnTo>
                  <a:pt x="10706" y="9052"/>
                </a:lnTo>
                <a:lnTo>
                  <a:pt x="10341" y="9125"/>
                </a:lnTo>
                <a:lnTo>
                  <a:pt x="10147" y="9173"/>
                </a:lnTo>
                <a:lnTo>
                  <a:pt x="9976" y="9246"/>
                </a:lnTo>
                <a:lnTo>
                  <a:pt x="9952" y="9295"/>
                </a:lnTo>
                <a:lnTo>
                  <a:pt x="9928" y="9344"/>
                </a:lnTo>
                <a:lnTo>
                  <a:pt x="9952" y="9392"/>
                </a:lnTo>
                <a:lnTo>
                  <a:pt x="10001" y="9417"/>
                </a:lnTo>
                <a:lnTo>
                  <a:pt x="10171" y="9441"/>
                </a:lnTo>
                <a:lnTo>
                  <a:pt x="10731" y="9441"/>
                </a:lnTo>
                <a:lnTo>
                  <a:pt x="11485" y="9368"/>
                </a:lnTo>
                <a:lnTo>
                  <a:pt x="12264" y="9368"/>
                </a:lnTo>
                <a:lnTo>
                  <a:pt x="13042" y="9344"/>
                </a:lnTo>
                <a:lnTo>
                  <a:pt x="13067" y="9733"/>
                </a:lnTo>
                <a:lnTo>
                  <a:pt x="12994" y="9684"/>
                </a:lnTo>
                <a:lnTo>
                  <a:pt x="12921" y="9660"/>
                </a:lnTo>
                <a:lnTo>
                  <a:pt x="12118" y="9709"/>
                </a:lnTo>
                <a:lnTo>
                  <a:pt x="11290" y="9757"/>
                </a:lnTo>
                <a:lnTo>
                  <a:pt x="10950" y="9782"/>
                </a:lnTo>
                <a:lnTo>
                  <a:pt x="10366" y="9782"/>
                </a:lnTo>
                <a:lnTo>
                  <a:pt x="10195" y="9830"/>
                </a:lnTo>
                <a:lnTo>
                  <a:pt x="10001" y="9879"/>
                </a:lnTo>
                <a:lnTo>
                  <a:pt x="9855" y="9952"/>
                </a:lnTo>
                <a:lnTo>
                  <a:pt x="9830" y="9976"/>
                </a:lnTo>
                <a:lnTo>
                  <a:pt x="9830" y="10001"/>
                </a:lnTo>
                <a:lnTo>
                  <a:pt x="9830" y="10049"/>
                </a:lnTo>
                <a:lnTo>
                  <a:pt x="9855" y="10074"/>
                </a:lnTo>
                <a:lnTo>
                  <a:pt x="10001" y="10147"/>
                </a:lnTo>
                <a:lnTo>
                  <a:pt x="10171" y="10195"/>
                </a:lnTo>
                <a:lnTo>
                  <a:pt x="10366" y="10220"/>
                </a:lnTo>
                <a:lnTo>
                  <a:pt x="10560" y="10220"/>
                </a:lnTo>
                <a:lnTo>
                  <a:pt x="10950" y="10195"/>
                </a:lnTo>
                <a:lnTo>
                  <a:pt x="11290" y="10171"/>
                </a:lnTo>
                <a:lnTo>
                  <a:pt x="12118" y="10122"/>
                </a:lnTo>
                <a:lnTo>
                  <a:pt x="12921" y="10098"/>
                </a:lnTo>
                <a:lnTo>
                  <a:pt x="13018" y="10074"/>
                </a:lnTo>
                <a:lnTo>
                  <a:pt x="13091" y="10001"/>
                </a:lnTo>
                <a:lnTo>
                  <a:pt x="13091" y="10390"/>
                </a:lnTo>
                <a:lnTo>
                  <a:pt x="13091" y="10633"/>
                </a:lnTo>
                <a:lnTo>
                  <a:pt x="12921" y="10609"/>
                </a:lnTo>
                <a:lnTo>
                  <a:pt x="12775" y="10585"/>
                </a:lnTo>
                <a:lnTo>
                  <a:pt x="12410" y="10585"/>
                </a:lnTo>
                <a:lnTo>
                  <a:pt x="12069" y="10609"/>
                </a:lnTo>
                <a:lnTo>
                  <a:pt x="11728" y="10609"/>
                </a:lnTo>
                <a:lnTo>
                  <a:pt x="11266" y="10585"/>
                </a:lnTo>
                <a:lnTo>
                  <a:pt x="10779" y="10560"/>
                </a:lnTo>
                <a:lnTo>
                  <a:pt x="10536" y="10585"/>
                </a:lnTo>
                <a:lnTo>
                  <a:pt x="10317" y="10633"/>
                </a:lnTo>
                <a:lnTo>
                  <a:pt x="10098" y="10706"/>
                </a:lnTo>
                <a:lnTo>
                  <a:pt x="9903" y="10828"/>
                </a:lnTo>
                <a:lnTo>
                  <a:pt x="9903" y="10852"/>
                </a:lnTo>
                <a:lnTo>
                  <a:pt x="9928" y="10877"/>
                </a:lnTo>
                <a:lnTo>
                  <a:pt x="10147" y="10950"/>
                </a:lnTo>
                <a:lnTo>
                  <a:pt x="10390" y="10974"/>
                </a:lnTo>
                <a:lnTo>
                  <a:pt x="10901" y="10998"/>
                </a:lnTo>
                <a:lnTo>
                  <a:pt x="11899" y="10998"/>
                </a:lnTo>
                <a:lnTo>
                  <a:pt x="12483" y="11047"/>
                </a:lnTo>
                <a:lnTo>
                  <a:pt x="12799" y="11047"/>
                </a:lnTo>
                <a:lnTo>
                  <a:pt x="13091" y="10998"/>
                </a:lnTo>
                <a:lnTo>
                  <a:pt x="13067" y="11363"/>
                </a:lnTo>
                <a:lnTo>
                  <a:pt x="12239" y="11388"/>
                </a:lnTo>
                <a:lnTo>
                  <a:pt x="11412" y="11461"/>
                </a:lnTo>
                <a:lnTo>
                  <a:pt x="11071" y="11485"/>
                </a:lnTo>
                <a:lnTo>
                  <a:pt x="10682" y="11509"/>
                </a:lnTo>
                <a:lnTo>
                  <a:pt x="10487" y="11534"/>
                </a:lnTo>
                <a:lnTo>
                  <a:pt x="10293" y="11558"/>
                </a:lnTo>
                <a:lnTo>
                  <a:pt x="10122" y="11607"/>
                </a:lnTo>
                <a:lnTo>
                  <a:pt x="9976" y="11680"/>
                </a:lnTo>
                <a:lnTo>
                  <a:pt x="9952" y="11704"/>
                </a:lnTo>
                <a:lnTo>
                  <a:pt x="9952" y="11728"/>
                </a:lnTo>
                <a:lnTo>
                  <a:pt x="9952" y="11753"/>
                </a:lnTo>
                <a:lnTo>
                  <a:pt x="9976" y="11777"/>
                </a:lnTo>
                <a:lnTo>
                  <a:pt x="10122" y="11850"/>
                </a:lnTo>
                <a:lnTo>
                  <a:pt x="10317" y="11874"/>
                </a:lnTo>
                <a:lnTo>
                  <a:pt x="10487" y="11899"/>
                </a:lnTo>
                <a:lnTo>
                  <a:pt x="10682" y="11899"/>
                </a:lnTo>
                <a:lnTo>
                  <a:pt x="11071" y="11874"/>
                </a:lnTo>
                <a:lnTo>
                  <a:pt x="11412" y="11826"/>
                </a:lnTo>
                <a:lnTo>
                  <a:pt x="12239" y="11777"/>
                </a:lnTo>
                <a:lnTo>
                  <a:pt x="13067" y="11728"/>
                </a:lnTo>
                <a:lnTo>
                  <a:pt x="13042" y="12312"/>
                </a:lnTo>
                <a:lnTo>
                  <a:pt x="12848" y="12264"/>
                </a:lnTo>
                <a:lnTo>
                  <a:pt x="12264" y="12264"/>
                </a:lnTo>
                <a:lnTo>
                  <a:pt x="11874" y="12288"/>
                </a:lnTo>
                <a:lnTo>
                  <a:pt x="11509" y="12312"/>
                </a:lnTo>
                <a:lnTo>
                  <a:pt x="11120" y="12312"/>
                </a:lnTo>
                <a:lnTo>
                  <a:pt x="10706" y="12288"/>
                </a:lnTo>
                <a:lnTo>
                  <a:pt x="10512" y="12312"/>
                </a:lnTo>
                <a:lnTo>
                  <a:pt x="10317" y="12337"/>
                </a:lnTo>
                <a:lnTo>
                  <a:pt x="10147" y="12385"/>
                </a:lnTo>
                <a:lnTo>
                  <a:pt x="9976" y="12483"/>
                </a:lnTo>
                <a:lnTo>
                  <a:pt x="9952" y="12507"/>
                </a:lnTo>
                <a:lnTo>
                  <a:pt x="9976" y="12531"/>
                </a:lnTo>
                <a:lnTo>
                  <a:pt x="10122" y="12629"/>
                </a:lnTo>
                <a:lnTo>
                  <a:pt x="10317" y="12677"/>
                </a:lnTo>
                <a:lnTo>
                  <a:pt x="10512" y="12726"/>
                </a:lnTo>
                <a:lnTo>
                  <a:pt x="11120" y="12726"/>
                </a:lnTo>
                <a:lnTo>
                  <a:pt x="11509" y="12702"/>
                </a:lnTo>
                <a:lnTo>
                  <a:pt x="12264" y="12726"/>
                </a:lnTo>
                <a:lnTo>
                  <a:pt x="12653" y="12702"/>
                </a:lnTo>
                <a:lnTo>
                  <a:pt x="12823" y="12677"/>
                </a:lnTo>
                <a:lnTo>
                  <a:pt x="13018" y="12653"/>
                </a:lnTo>
                <a:lnTo>
                  <a:pt x="12994" y="12848"/>
                </a:lnTo>
                <a:lnTo>
                  <a:pt x="12994" y="13164"/>
                </a:lnTo>
                <a:lnTo>
                  <a:pt x="12629" y="13115"/>
                </a:lnTo>
                <a:lnTo>
                  <a:pt x="12264" y="13115"/>
                </a:lnTo>
                <a:lnTo>
                  <a:pt x="11534" y="13164"/>
                </a:lnTo>
                <a:lnTo>
                  <a:pt x="11144" y="13164"/>
                </a:lnTo>
                <a:lnTo>
                  <a:pt x="10755" y="13188"/>
                </a:lnTo>
                <a:lnTo>
                  <a:pt x="10341" y="13213"/>
                </a:lnTo>
                <a:lnTo>
                  <a:pt x="10171" y="13261"/>
                </a:lnTo>
                <a:lnTo>
                  <a:pt x="9976" y="13310"/>
                </a:lnTo>
                <a:lnTo>
                  <a:pt x="9952" y="13334"/>
                </a:lnTo>
                <a:lnTo>
                  <a:pt x="9976" y="13383"/>
                </a:lnTo>
                <a:lnTo>
                  <a:pt x="10122" y="13480"/>
                </a:lnTo>
                <a:lnTo>
                  <a:pt x="10293" y="13529"/>
                </a:lnTo>
                <a:lnTo>
                  <a:pt x="10463" y="13578"/>
                </a:lnTo>
                <a:lnTo>
                  <a:pt x="11023" y="13578"/>
                </a:lnTo>
                <a:lnTo>
                  <a:pt x="11363" y="13553"/>
                </a:lnTo>
                <a:lnTo>
                  <a:pt x="12166" y="13505"/>
                </a:lnTo>
                <a:lnTo>
                  <a:pt x="12580" y="13505"/>
                </a:lnTo>
                <a:lnTo>
                  <a:pt x="12969" y="13529"/>
                </a:lnTo>
                <a:lnTo>
                  <a:pt x="12945" y="14210"/>
                </a:lnTo>
                <a:lnTo>
                  <a:pt x="12775" y="14137"/>
                </a:lnTo>
                <a:lnTo>
                  <a:pt x="12580" y="14089"/>
                </a:lnTo>
                <a:lnTo>
                  <a:pt x="12385" y="14064"/>
                </a:lnTo>
                <a:lnTo>
                  <a:pt x="11753" y="14064"/>
                </a:lnTo>
                <a:lnTo>
                  <a:pt x="11388" y="14089"/>
                </a:lnTo>
                <a:lnTo>
                  <a:pt x="10852" y="14137"/>
                </a:lnTo>
                <a:lnTo>
                  <a:pt x="10317" y="14162"/>
                </a:lnTo>
                <a:lnTo>
                  <a:pt x="10001" y="14186"/>
                </a:lnTo>
                <a:lnTo>
                  <a:pt x="9830" y="14235"/>
                </a:lnTo>
                <a:lnTo>
                  <a:pt x="9782" y="14259"/>
                </a:lnTo>
                <a:lnTo>
                  <a:pt x="9709" y="14308"/>
                </a:lnTo>
                <a:lnTo>
                  <a:pt x="9684" y="14332"/>
                </a:lnTo>
                <a:lnTo>
                  <a:pt x="9684" y="14381"/>
                </a:lnTo>
                <a:lnTo>
                  <a:pt x="9684" y="14429"/>
                </a:lnTo>
                <a:lnTo>
                  <a:pt x="9709" y="14478"/>
                </a:lnTo>
                <a:lnTo>
                  <a:pt x="9782" y="14527"/>
                </a:lnTo>
                <a:lnTo>
                  <a:pt x="9830" y="14551"/>
                </a:lnTo>
                <a:lnTo>
                  <a:pt x="10001" y="14600"/>
                </a:lnTo>
                <a:lnTo>
                  <a:pt x="10414" y="14600"/>
                </a:lnTo>
                <a:lnTo>
                  <a:pt x="10828" y="14551"/>
                </a:lnTo>
                <a:lnTo>
                  <a:pt x="11144" y="14527"/>
                </a:lnTo>
                <a:lnTo>
                  <a:pt x="11558" y="14502"/>
                </a:lnTo>
                <a:lnTo>
                  <a:pt x="11996" y="14454"/>
                </a:lnTo>
                <a:lnTo>
                  <a:pt x="12215" y="14478"/>
                </a:lnTo>
                <a:lnTo>
                  <a:pt x="12434" y="14478"/>
                </a:lnTo>
                <a:lnTo>
                  <a:pt x="12629" y="14527"/>
                </a:lnTo>
                <a:lnTo>
                  <a:pt x="12823" y="14600"/>
                </a:lnTo>
                <a:lnTo>
                  <a:pt x="12872" y="14624"/>
                </a:lnTo>
                <a:lnTo>
                  <a:pt x="12945" y="14624"/>
                </a:lnTo>
                <a:lnTo>
                  <a:pt x="12945" y="15062"/>
                </a:lnTo>
                <a:lnTo>
                  <a:pt x="12872" y="14989"/>
                </a:lnTo>
                <a:lnTo>
                  <a:pt x="12848" y="14965"/>
                </a:lnTo>
                <a:lnTo>
                  <a:pt x="12799" y="14940"/>
                </a:lnTo>
                <a:lnTo>
                  <a:pt x="12483" y="14916"/>
                </a:lnTo>
                <a:lnTo>
                  <a:pt x="12142" y="14892"/>
                </a:lnTo>
                <a:lnTo>
                  <a:pt x="11461" y="14916"/>
                </a:lnTo>
                <a:lnTo>
                  <a:pt x="10706" y="14940"/>
                </a:lnTo>
                <a:lnTo>
                  <a:pt x="10317" y="14965"/>
                </a:lnTo>
                <a:lnTo>
                  <a:pt x="9952" y="15013"/>
                </a:lnTo>
                <a:lnTo>
                  <a:pt x="9903" y="15038"/>
                </a:lnTo>
                <a:lnTo>
                  <a:pt x="9855" y="15086"/>
                </a:lnTo>
                <a:lnTo>
                  <a:pt x="9830" y="15135"/>
                </a:lnTo>
                <a:lnTo>
                  <a:pt x="9830" y="15208"/>
                </a:lnTo>
                <a:lnTo>
                  <a:pt x="9830" y="15257"/>
                </a:lnTo>
                <a:lnTo>
                  <a:pt x="9855" y="15305"/>
                </a:lnTo>
                <a:lnTo>
                  <a:pt x="9903" y="15354"/>
                </a:lnTo>
                <a:lnTo>
                  <a:pt x="9952" y="15378"/>
                </a:lnTo>
                <a:lnTo>
                  <a:pt x="10293" y="15403"/>
                </a:lnTo>
                <a:lnTo>
                  <a:pt x="10633" y="15403"/>
                </a:lnTo>
                <a:lnTo>
                  <a:pt x="11315" y="15378"/>
                </a:lnTo>
                <a:lnTo>
                  <a:pt x="12045" y="15354"/>
                </a:lnTo>
                <a:lnTo>
                  <a:pt x="12750" y="15330"/>
                </a:lnTo>
                <a:lnTo>
                  <a:pt x="12848" y="15305"/>
                </a:lnTo>
                <a:lnTo>
                  <a:pt x="12896" y="15257"/>
                </a:lnTo>
                <a:lnTo>
                  <a:pt x="12921" y="15232"/>
                </a:lnTo>
                <a:lnTo>
                  <a:pt x="12921" y="15695"/>
                </a:lnTo>
                <a:lnTo>
                  <a:pt x="12629" y="15646"/>
                </a:lnTo>
                <a:lnTo>
                  <a:pt x="12312" y="15646"/>
                </a:lnTo>
                <a:lnTo>
                  <a:pt x="11728" y="15670"/>
                </a:lnTo>
                <a:lnTo>
                  <a:pt x="11290" y="15695"/>
                </a:lnTo>
                <a:lnTo>
                  <a:pt x="10828" y="15743"/>
                </a:lnTo>
                <a:lnTo>
                  <a:pt x="10609" y="15792"/>
                </a:lnTo>
                <a:lnTo>
                  <a:pt x="10390" y="15865"/>
                </a:lnTo>
                <a:lnTo>
                  <a:pt x="10195" y="15938"/>
                </a:lnTo>
                <a:lnTo>
                  <a:pt x="10001" y="16060"/>
                </a:lnTo>
                <a:lnTo>
                  <a:pt x="9976" y="16084"/>
                </a:lnTo>
                <a:lnTo>
                  <a:pt x="9976" y="16133"/>
                </a:lnTo>
                <a:lnTo>
                  <a:pt x="9976" y="16157"/>
                </a:lnTo>
                <a:lnTo>
                  <a:pt x="10025" y="16181"/>
                </a:lnTo>
                <a:lnTo>
                  <a:pt x="10414" y="16181"/>
                </a:lnTo>
                <a:lnTo>
                  <a:pt x="10804" y="16157"/>
                </a:lnTo>
                <a:lnTo>
                  <a:pt x="11193" y="16108"/>
                </a:lnTo>
                <a:lnTo>
                  <a:pt x="11582" y="16084"/>
                </a:lnTo>
                <a:lnTo>
                  <a:pt x="12020" y="16060"/>
                </a:lnTo>
                <a:lnTo>
                  <a:pt x="12458" y="16060"/>
                </a:lnTo>
                <a:lnTo>
                  <a:pt x="12702" y="16084"/>
                </a:lnTo>
                <a:lnTo>
                  <a:pt x="12945" y="16133"/>
                </a:lnTo>
                <a:lnTo>
                  <a:pt x="12945" y="16424"/>
                </a:lnTo>
                <a:lnTo>
                  <a:pt x="12629" y="16400"/>
                </a:lnTo>
                <a:lnTo>
                  <a:pt x="12312" y="16400"/>
                </a:lnTo>
                <a:lnTo>
                  <a:pt x="11680" y="16424"/>
                </a:lnTo>
                <a:lnTo>
                  <a:pt x="11363" y="16424"/>
                </a:lnTo>
                <a:lnTo>
                  <a:pt x="10925" y="16449"/>
                </a:lnTo>
                <a:lnTo>
                  <a:pt x="10706" y="16473"/>
                </a:lnTo>
                <a:lnTo>
                  <a:pt x="10512" y="16522"/>
                </a:lnTo>
                <a:lnTo>
                  <a:pt x="10341" y="16619"/>
                </a:lnTo>
                <a:lnTo>
                  <a:pt x="10293" y="16668"/>
                </a:lnTo>
                <a:lnTo>
                  <a:pt x="10244" y="16716"/>
                </a:lnTo>
                <a:lnTo>
                  <a:pt x="10244" y="16814"/>
                </a:lnTo>
                <a:lnTo>
                  <a:pt x="10268" y="16838"/>
                </a:lnTo>
                <a:lnTo>
                  <a:pt x="10293" y="16862"/>
                </a:lnTo>
                <a:lnTo>
                  <a:pt x="10414" y="16935"/>
                </a:lnTo>
                <a:lnTo>
                  <a:pt x="10560" y="16960"/>
                </a:lnTo>
                <a:lnTo>
                  <a:pt x="10925" y="16960"/>
                </a:lnTo>
                <a:lnTo>
                  <a:pt x="11290" y="16935"/>
                </a:lnTo>
                <a:lnTo>
                  <a:pt x="11582" y="16887"/>
                </a:lnTo>
                <a:lnTo>
                  <a:pt x="12629" y="16887"/>
                </a:lnTo>
                <a:lnTo>
                  <a:pt x="12969" y="16935"/>
                </a:lnTo>
                <a:lnTo>
                  <a:pt x="12969" y="17179"/>
                </a:lnTo>
                <a:lnTo>
                  <a:pt x="12945" y="17227"/>
                </a:lnTo>
                <a:lnTo>
                  <a:pt x="12921" y="17276"/>
                </a:lnTo>
                <a:lnTo>
                  <a:pt x="12921" y="17373"/>
                </a:lnTo>
                <a:lnTo>
                  <a:pt x="12653" y="17349"/>
                </a:lnTo>
                <a:lnTo>
                  <a:pt x="12385" y="17349"/>
                </a:lnTo>
                <a:lnTo>
                  <a:pt x="11850" y="17398"/>
                </a:lnTo>
                <a:lnTo>
                  <a:pt x="11120" y="17422"/>
                </a:lnTo>
                <a:lnTo>
                  <a:pt x="10755" y="17471"/>
                </a:lnTo>
                <a:lnTo>
                  <a:pt x="10585" y="17519"/>
                </a:lnTo>
                <a:lnTo>
                  <a:pt x="10414" y="17592"/>
                </a:lnTo>
                <a:lnTo>
                  <a:pt x="10390" y="17592"/>
                </a:lnTo>
                <a:lnTo>
                  <a:pt x="10414" y="17617"/>
                </a:lnTo>
                <a:lnTo>
                  <a:pt x="10560" y="17665"/>
                </a:lnTo>
                <a:lnTo>
                  <a:pt x="10731" y="17714"/>
                </a:lnTo>
                <a:lnTo>
                  <a:pt x="11023" y="17738"/>
                </a:lnTo>
                <a:lnTo>
                  <a:pt x="12775" y="17738"/>
                </a:lnTo>
                <a:lnTo>
                  <a:pt x="12677" y="17836"/>
                </a:lnTo>
                <a:lnTo>
                  <a:pt x="12580" y="17957"/>
                </a:lnTo>
                <a:lnTo>
                  <a:pt x="12483" y="17909"/>
                </a:lnTo>
                <a:lnTo>
                  <a:pt x="12361" y="17884"/>
                </a:lnTo>
                <a:lnTo>
                  <a:pt x="11363" y="17884"/>
                </a:lnTo>
                <a:lnTo>
                  <a:pt x="11047" y="17909"/>
                </a:lnTo>
                <a:lnTo>
                  <a:pt x="10901" y="17933"/>
                </a:lnTo>
                <a:lnTo>
                  <a:pt x="10755" y="17957"/>
                </a:lnTo>
                <a:lnTo>
                  <a:pt x="10633" y="18030"/>
                </a:lnTo>
                <a:lnTo>
                  <a:pt x="10512" y="18103"/>
                </a:lnTo>
                <a:lnTo>
                  <a:pt x="10512" y="18128"/>
                </a:lnTo>
                <a:lnTo>
                  <a:pt x="10536" y="18152"/>
                </a:lnTo>
                <a:lnTo>
                  <a:pt x="10633" y="18201"/>
                </a:lnTo>
                <a:lnTo>
                  <a:pt x="10779" y="18249"/>
                </a:lnTo>
                <a:lnTo>
                  <a:pt x="10925" y="18274"/>
                </a:lnTo>
                <a:lnTo>
                  <a:pt x="11071" y="18274"/>
                </a:lnTo>
                <a:lnTo>
                  <a:pt x="11363" y="18249"/>
                </a:lnTo>
                <a:lnTo>
                  <a:pt x="11655" y="18225"/>
                </a:lnTo>
                <a:lnTo>
                  <a:pt x="11947" y="18249"/>
                </a:lnTo>
                <a:lnTo>
                  <a:pt x="11704" y="18298"/>
                </a:lnTo>
                <a:lnTo>
                  <a:pt x="11461" y="18322"/>
                </a:lnTo>
                <a:lnTo>
                  <a:pt x="10950" y="18371"/>
                </a:lnTo>
                <a:lnTo>
                  <a:pt x="10025" y="18395"/>
                </a:lnTo>
                <a:lnTo>
                  <a:pt x="9100" y="18420"/>
                </a:lnTo>
                <a:lnTo>
                  <a:pt x="8151" y="18420"/>
                </a:lnTo>
                <a:lnTo>
                  <a:pt x="7227" y="18395"/>
                </a:lnTo>
                <a:lnTo>
                  <a:pt x="6254" y="18347"/>
                </a:lnTo>
                <a:lnTo>
                  <a:pt x="5305" y="18371"/>
                </a:lnTo>
                <a:lnTo>
                  <a:pt x="3382" y="18420"/>
                </a:lnTo>
                <a:lnTo>
                  <a:pt x="2555" y="18444"/>
                </a:lnTo>
                <a:lnTo>
                  <a:pt x="2141" y="18444"/>
                </a:lnTo>
                <a:lnTo>
                  <a:pt x="1728" y="18420"/>
                </a:lnTo>
                <a:lnTo>
                  <a:pt x="1557" y="18395"/>
                </a:lnTo>
                <a:lnTo>
                  <a:pt x="1387" y="18347"/>
                </a:lnTo>
                <a:lnTo>
                  <a:pt x="1217" y="18298"/>
                </a:lnTo>
                <a:lnTo>
                  <a:pt x="1095" y="18249"/>
                </a:lnTo>
                <a:lnTo>
                  <a:pt x="949" y="18152"/>
                </a:lnTo>
                <a:lnTo>
                  <a:pt x="827" y="18079"/>
                </a:lnTo>
                <a:lnTo>
                  <a:pt x="608" y="17836"/>
                </a:lnTo>
                <a:lnTo>
                  <a:pt x="608" y="17787"/>
                </a:lnTo>
                <a:lnTo>
                  <a:pt x="633" y="17154"/>
                </a:lnTo>
                <a:lnTo>
                  <a:pt x="681" y="16497"/>
                </a:lnTo>
                <a:lnTo>
                  <a:pt x="681" y="15865"/>
                </a:lnTo>
                <a:lnTo>
                  <a:pt x="657" y="15549"/>
                </a:lnTo>
                <a:lnTo>
                  <a:pt x="633" y="15232"/>
                </a:lnTo>
                <a:lnTo>
                  <a:pt x="584" y="14892"/>
                </a:lnTo>
                <a:lnTo>
                  <a:pt x="560" y="14551"/>
                </a:lnTo>
                <a:lnTo>
                  <a:pt x="535" y="13845"/>
                </a:lnTo>
                <a:lnTo>
                  <a:pt x="560" y="13164"/>
                </a:lnTo>
                <a:lnTo>
                  <a:pt x="584" y="12483"/>
                </a:lnTo>
                <a:lnTo>
                  <a:pt x="608" y="11753"/>
                </a:lnTo>
                <a:lnTo>
                  <a:pt x="608" y="11023"/>
                </a:lnTo>
                <a:lnTo>
                  <a:pt x="608" y="9587"/>
                </a:lnTo>
                <a:lnTo>
                  <a:pt x="608" y="9052"/>
                </a:lnTo>
                <a:lnTo>
                  <a:pt x="608" y="8784"/>
                </a:lnTo>
                <a:lnTo>
                  <a:pt x="633" y="8516"/>
                </a:lnTo>
                <a:lnTo>
                  <a:pt x="657" y="8395"/>
                </a:lnTo>
                <a:lnTo>
                  <a:pt x="706" y="8297"/>
                </a:lnTo>
                <a:lnTo>
                  <a:pt x="827" y="8127"/>
                </a:lnTo>
                <a:lnTo>
                  <a:pt x="1071" y="7835"/>
                </a:lnTo>
                <a:lnTo>
                  <a:pt x="1411" y="7884"/>
                </a:lnTo>
                <a:lnTo>
                  <a:pt x="1728" y="7908"/>
                </a:lnTo>
                <a:lnTo>
                  <a:pt x="2409" y="7908"/>
                </a:lnTo>
                <a:lnTo>
                  <a:pt x="3066" y="7884"/>
                </a:lnTo>
                <a:lnTo>
                  <a:pt x="5207" y="7884"/>
                </a:lnTo>
                <a:lnTo>
                  <a:pt x="6692" y="7908"/>
                </a:lnTo>
                <a:lnTo>
                  <a:pt x="10268" y="7908"/>
                </a:lnTo>
                <a:lnTo>
                  <a:pt x="10974" y="7860"/>
                </a:lnTo>
                <a:lnTo>
                  <a:pt x="11315" y="7860"/>
                </a:lnTo>
                <a:lnTo>
                  <a:pt x="11631" y="7884"/>
                </a:lnTo>
                <a:lnTo>
                  <a:pt x="11972" y="7908"/>
                </a:lnTo>
                <a:lnTo>
                  <a:pt x="12312" y="7957"/>
                </a:lnTo>
                <a:lnTo>
                  <a:pt x="12410" y="7981"/>
                </a:lnTo>
                <a:lnTo>
                  <a:pt x="12483" y="7933"/>
                </a:lnTo>
                <a:lnTo>
                  <a:pt x="12556" y="7884"/>
                </a:lnTo>
                <a:lnTo>
                  <a:pt x="12604" y="7811"/>
                </a:lnTo>
                <a:close/>
                <a:moveTo>
                  <a:pt x="6643" y="0"/>
                </a:moveTo>
                <a:lnTo>
                  <a:pt x="6327" y="24"/>
                </a:lnTo>
                <a:lnTo>
                  <a:pt x="6010" y="49"/>
                </a:lnTo>
                <a:lnTo>
                  <a:pt x="5694" y="122"/>
                </a:lnTo>
                <a:lnTo>
                  <a:pt x="5402" y="170"/>
                </a:lnTo>
                <a:lnTo>
                  <a:pt x="5086" y="268"/>
                </a:lnTo>
                <a:lnTo>
                  <a:pt x="4794" y="365"/>
                </a:lnTo>
                <a:lnTo>
                  <a:pt x="4502" y="487"/>
                </a:lnTo>
                <a:lnTo>
                  <a:pt x="4210" y="633"/>
                </a:lnTo>
                <a:lnTo>
                  <a:pt x="3942" y="779"/>
                </a:lnTo>
                <a:lnTo>
                  <a:pt x="3674" y="949"/>
                </a:lnTo>
                <a:lnTo>
                  <a:pt x="3431" y="1144"/>
                </a:lnTo>
                <a:lnTo>
                  <a:pt x="3188" y="1338"/>
                </a:lnTo>
                <a:lnTo>
                  <a:pt x="2969" y="1557"/>
                </a:lnTo>
                <a:lnTo>
                  <a:pt x="2750" y="1776"/>
                </a:lnTo>
                <a:lnTo>
                  <a:pt x="2555" y="2044"/>
                </a:lnTo>
                <a:lnTo>
                  <a:pt x="2385" y="2287"/>
                </a:lnTo>
                <a:lnTo>
                  <a:pt x="2214" y="2579"/>
                </a:lnTo>
                <a:lnTo>
                  <a:pt x="1947" y="3090"/>
                </a:lnTo>
                <a:lnTo>
                  <a:pt x="1728" y="3674"/>
                </a:lnTo>
                <a:lnTo>
                  <a:pt x="1533" y="4283"/>
                </a:lnTo>
                <a:lnTo>
                  <a:pt x="1387" y="4891"/>
                </a:lnTo>
                <a:lnTo>
                  <a:pt x="1314" y="5524"/>
                </a:lnTo>
                <a:lnTo>
                  <a:pt x="1290" y="5840"/>
                </a:lnTo>
                <a:lnTo>
                  <a:pt x="1265" y="6156"/>
                </a:lnTo>
                <a:lnTo>
                  <a:pt x="1290" y="6448"/>
                </a:lnTo>
                <a:lnTo>
                  <a:pt x="1314" y="6765"/>
                </a:lnTo>
                <a:lnTo>
                  <a:pt x="1363" y="7057"/>
                </a:lnTo>
                <a:lnTo>
                  <a:pt x="1436" y="7349"/>
                </a:lnTo>
                <a:lnTo>
                  <a:pt x="1460" y="7422"/>
                </a:lnTo>
                <a:lnTo>
                  <a:pt x="998" y="7495"/>
                </a:lnTo>
                <a:lnTo>
                  <a:pt x="803" y="7495"/>
                </a:lnTo>
                <a:lnTo>
                  <a:pt x="730" y="7543"/>
                </a:lnTo>
                <a:lnTo>
                  <a:pt x="657" y="7568"/>
                </a:lnTo>
                <a:lnTo>
                  <a:pt x="511" y="7689"/>
                </a:lnTo>
                <a:lnTo>
                  <a:pt x="389" y="7860"/>
                </a:lnTo>
                <a:lnTo>
                  <a:pt x="292" y="8030"/>
                </a:lnTo>
                <a:lnTo>
                  <a:pt x="219" y="8200"/>
                </a:lnTo>
                <a:lnTo>
                  <a:pt x="170" y="8395"/>
                </a:lnTo>
                <a:lnTo>
                  <a:pt x="146" y="8565"/>
                </a:lnTo>
                <a:lnTo>
                  <a:pt x="97" y="8930"/>
                </a:lnTo>
                <a:lnTo>
                  <a:pt x="73" y="9319"/>
                </a:lnTo>
                <a:lnTo>
                  <a:pt x="73" y="10074"/>
                </a:lnTo>
                <a:lnTo>
                  <a:pt x="97" y="10828"/>
                </a:lnTo>
                <a:lnTo>
                  <a:pt x="97" y="11582"/>
                </a:lnTo>
                <a:lnTo>
                  <a:pt x="73" y="12361"/>
                </a:lnTo>
                <a:lnTo>
                  <a:pt x="24" y="13115"/>
                </a:lnTo>
                <a:lnTo>
                  <a:pt x="0" y="13894"/>
                </a:lnTo>
                <a:lnTo>
                  <a:pt x="0" y="14283"/>
                </a:lnTo>
                <a:lnTo>
                  <a:pt x="24" y="14673"/>
                </a:lnTo>
                <a:lnTo>
                  <a:pt x="97" y="15378"/>
                </a:lnTo>
                <a:lnTo>
                  <a:pt x="146" y="15743"/>
                </a:lnTo>
                <a:lnTo>
                  <a:pt x="146" y="16108"/>
                </a:lnTo>
                <a:lnTo>
                  <a:pt x="122" y="16935"/>
                </a:lnTo>
                <a:lnTo>
                  <a:pt x="97" y="17787"/>
                </a:lnTo>
                <a:lnTo>
                  <a:pt x="97" y="17860"/>
                </a:lnTo>
                <a:lnTo>
                  <a:pt x="146" y="17933"/>
                </a:lnTo>
                <a:lnTo>
                  <a:pt x="195" y="17982"/>
                </a:lnTo>
                <a:lnTo>
                  <a:pt x="243" y="18006"/>
                </a:lnTo>
                <a:lnTo>
                  <a:pt x="341" y="18152"/>
                </a:lnTo>
                <a:lnTo>
                  <a:pt x="438" y="18298"/>
                </a:lnTo>
                <a:lnTo>
                  <a:pt x="560" y="18420"/>
                </a:lnTo>
                <a:lnTo>
                  <a:pt x="681" y="18517"/>
                </a:lnTo>
                <a:lnTo>
                  <a:pt x="827" y="18590"/>
                </a:lnTo>
                <a:lnTo>
                  <a:pt x="973" y="18663"/>
                </a:lnTo>
                <a:lnTo>
                  <a:pt x="1314" y="18760"/>
                </a:lnTo>
                <a:lnTo>
                  <a:pt x="1655" y="18809"/>
                </a:lnTo>
                <a:lnTo>
                  <a:pt x="2020" y="18833"/>
                </a:lnTo>
                <a:lnTo>
                  <a:pt x="2677" y="18858"/>
                </a:lnTo>
                <a:lnTo>
                  <a:pt x="3869" y="18833"/>
                </a:lnTo>
                <a:lnTo>
                  <a:pt x="5037" y="18785"/>
                </a:lnTo>
                <a:lnTo>
                  <a:pt x="6813" y="18785"/>
                </a:lnTo>
                <a:lnTo>
                  <a:pt x="7422" y="18809"/>
                </a:lnTo>
                <a:lnTo>
                  <a:pt x="8443" y="18858"/>
                </a:lnTo>
                <a:lnTo>
                  <a:pt x="9465" y="18858"/>
                </a:lnTo>
                <a:lnTo>
                  <a:pt x="10487" y="18809"/>
                </a:lnTo>
                <a:lnTo>
                  <a:pt x="11509" y="18760"/>
                </a:lnTo>
                <a:lnTo>
                  <a:pt x="11801" y="18712"/>
                </a:lnTo>
                <a:lnTo>
                  <a:pt x="12069" y="18663"/>
                </a:lnTo>
                <a:lnTo>
                  <a:pt x="12337" y="18590"/>
                </a:lnTo>
                <a:lnTo>
                  <a:pt x="12556" y="18493"/>
                </a:lnTo>
                <a:lnTo>
                  <a:pt x="12775" y="18347"/>
                </a:lnTo>
                <a:lnTo>
                  <a:pt x="12969" y="18201"/>
                </a:lnTo>
                <a:lnTo>
                  <a:pt x="13115" y="17982"/>
                </a:lnTo>
                <a:lnTo>
                  <a:pt x="13237" y="17763"/>
                </a:lnTo>
                <a:lnTo>
                  <a:pt x="13286" y="17738"/>
                </a:lnTo>
                <a:lnTo>
                  <a:pt x="13310" y="17690"/>
                </a:lnTo>
                <a:lnTo>
                  <a:pt x="13334" y="17665"/>
                </a:lnTo>
                <a:lnTo>
                  <a:pt x="13334" y="17592"/>
                </a:lnTo>
                <a:lnTo>
                  <a:pt x="13334" y="17471"/>
                </a:lnTo>
                <a:lnTo>
                  <a:pt x="13359" y="17398"/>
                </a:lnTo>
                <a:lnTo>
                  <a:pt x="13359" y="17300"/>
                </a:lnTo>
                <a:lnTo>
                  <a:pt x="13310" y="17227"/>
                </a:lnTo>
                <a:lnTo>
                  <a:pt x="13310" y="16862"/>
                </a:lnTo>
                <a:lnTo>
                  <a:pt x="13334" y="16789"/>
                </a:lnTo>
                <a:lnTo>
                  <a:pt x="13359" y="16716"/>
                </a:lnTo>
                <a:lnTo>
                  <a:pt x="13334" y="16643"/>
                </a:lnTo>
                <a:lnTo>
                  <a:pt x="13310" y="16570"/>
                </a:lnTo>
                <a:lnTo>
                  <a:pt x="13286" y="16108"/>
                </a:lnTo>
                <a:lnTo>
                  <a:pt x="13334" y="16060"/>
                </a:lnTo>
                <a:lnTo>
                  <a:pt x="13359" y="15987"/>
                </a:lnTo>
                <a:lnTo>
                  <a:pt x="13359" y="15914"/>
                </a:lnTo>
                <a:lnTo>
                  <a:pt x="13310" y="15865"/>
                </a:lnTo>
                <a:lnTo>
                  <a:pt x="13359" y="14454"/>
                </a:lnTo>
                <a:lnTo>
                  <a:pt x="13432" y="13042"/>
                </a:lnTo>
                <a:lnTo>
                  <a:pt x="13480" y="11826"/>
                </a:lnTo>
                <a:lnTo>
                  <a:pt x="13529" y="10585"/>
                </a:lnTo>
                <a:lnTo>
                  <a:pt x="13553" y="10098"/>
                </a:lnTo>
                <a:lnTo>
                  <a:pt x="13553" y="9563"/>
                </a:lnTo>
                <a:lnTo>
                  <a:pt x="13529" y="9027"/>
                </a:lnTo>
                <a:lnTo>
                  <a:pt x="13505" y="8760"/>
                </a:lnTo>
                <a:lnTo>
                  <a:pt x="13456" y="8516"/>
                </a:lnTo>
                <a:lnTo>
                  <a:pt x="13432" y="8127"/>
                </a:lnTo>
                <a:lnTo>
                  <a:pt x="13383" y="7933"/>
                </a:lnTo>
                <a:lnTo>
                  <a:pt x="13334" y="7762"/>
                </a:lnTo>
                <a:lnTo>
                  <a:pt x="13261" y="7665"/>
                </a:lnTo>
                <a:lnTo>
                  <a:pt x="13188" y="7592"/>
                </a:lnTo>
                <a:lnTo>
                  <a:pt x="13091" y="7519"/>
                </a:lnTo>
                <a:lnTo>
                  <a:pt x="12969" y="7470"/>
                </a:lnTo>
                <a:lnTo>
                  <a:pt x="12848" y="7446"/>
                </a:lnTo>
                <a:lnTo>
                  <a:pt x="12726" y="7446"/>
                </a:lnTo>
                <a:lnTo>
                  <a:pt x="12604" y="7470"/>
                </a:lnTo>
                <a:lnTo>
                  <a:pt x="12483" y="7495"/>
                </a:lnTo>
                <a:lnTo>
                  <a:pt x="12434" y="7470"/>
                </a:lnTo>
                <a:lnTo>
                  <a:pt x="12239" y="7446"/>
                </a:lnTo>
                <a:lnTo>
                  <a:pt x="12239" y="7373"/>
                </a:lnTo>
                <a:lnTo>
                  <a:pt x="12166" y="6984"/>
                </a:lnTo>
                <a:lnTo>
                  <a:pt x="12118" y="6570"/>
                </a:lnTo>
                <a:lnTo>
                  <a:pt x="12093" y="6181"/>
                </a:lnTo>
                <a:lnTo>
                  <a:pt x="12093" y="5767"/>
                </a:lnTo>
                <a:lnTo>
                  <a:pt x="12093" y="4940"/>
                </a:lnTo>
                <a:lnTo>
                  <a:pt x="12069" y="4550"/>
                </a:lnTo>
                <a:lnTo>
                  <a:pt x="11996" y="4137"/>
                </a:lnTo>
                <a:lnTo>
                  <a:pt x="11923" y="3796"/>
                </a:lnTo>
                <a:lnTo>
                  <a:pt x="11826" y="3455"/>
                </a:lnTo>
                <a:lnTo>
                  <a:pt x="11704" y="3115"/>
                </a:lnTo>
                <a:lnTo>
                  <a:pt x="11558" y="2798"/>
                </a:lnTo>
                <a:lnTo>
                  <a:pt x="11388" y="2482"/>
                </a:lnTo>
                <a:lnTo>
                  <a:pt x="11193" y="2190"/>
                </a:lnTo>
                <a:lnTo>
                  <a:pt x="10974" y="1898"/>
                </a:lnTo>
                <a:lnTo>
                  <a:pt x="10731" y="1630"/>
                </a:lnTo>
                <a:lnTo>
                  <a:pt x="10512" y="1411"/>
                </a:lnTo>
                <a:lnTo>
                  <a:pt x="10293" y="1217"/>
                </a:lnTo>
                <a:lnTo>
                  <a:pt x="10049" y="1022"/>
                </a:lnTo>
                <a:lnTo>
                  <a:pt x="9806" y="852"/>
                </a:lnTo>
                <a:lnTo>
                  <a:pt x="9538" y="706"/>
                </a:lnTo>
                <a:lnTo>
                  <a:pt x="9271" y="560"/>
                </a:lnTo>
                <a:lnTo>
                  <a:pt x="9003" y="438"/>
                </a:lnTo>
                <a:lnTo>
                  <a:pt x="8711" y="341"/>
                </a:lnTo>
                <a:lnTo>
                  <a:pt x="8443" y="243"/>
                </a:lnTo>
                <a:lnTo>
                  <a:pt x="8151" y="170"/>
                </a:lnTo>
                <a:lnTo>
                  <a:pt x="7835" y="97"/>
                </a:lnTo>
                <a:lnTo>
                  <a:pt x="7543" y="49"/>
                </a:lnTo>
                <a:lnTo>
                  <a:pt x="7251" y="24"/>
                </a:lnTo>
                <a:lnTo>
                  <a:pt x="693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3" name="Google Shape;2483;p49"/>
          <p:cNvSpPr/>
          <p:nvPr/>
        </p:nvSpPr>
        <p:spPr>
          <a:xfrm>
            <a:off x="5444827" y="2551314"/>
            <a:ext cx="226485" cy="310170"/>
          </a:xfrm>
          <a:custGeom>
            <a:avLst/>
            <a:gdLst/>
            <a:ahLst/>
            <a:cxnLst/>
            <a:rect l="l" t="t" r="r" b="b"/>
            <a:pathLst>
              <a:path w="13237" h="18128" extrusionOk="0">
                <a:moveTo>
                  <a:pt x="7859" y="535"/>
                </a:moveTo>
                <a:lnTo>
                  <a:pt x="8030" y="560"/>
                </a:lnTo>
                <a:lnTo>
                  <a:pt x="8103" y="584"/>
                </a:lnTo>
                <a:lnTo>
                  <a:pt x="8176" y="633"/>
                </a:lnTo>
                <a:lnTo>
                  <a:pt x="8224" y="706"/>
                </a:lnTo>
                <a:lnTo>
                  <a:pt x="8273" y="779"/>
                </a:lnTo>
                <a:lnTo>
                  <a:pt x="8322" y="949"/>
                </a:lnTo>
                <a:lnTo>
                  <a:pt x="8370" y="1119"/>
                </a:lnTo>
                <a:lnTo>
                  <a:pt x="7446" y="1144"/>
                </a:lnTo>
                <a:lnTo>
                  <a:pt x="5718" y="1144"/>
                </a:lnTo>
                <a:lnTo>
                  <a:pt x="4939" y="1095"/>
                </a:lnTo>
                <a:lnTo>
                  <a:pt x="4964" y="925"/>
                </a:lnTo>
                <a:lnTo>
                  <a:pt x="5037" y="803"/>
                </a:lnTo>
                <a:lnTo>
                  <a:pt x="5085" y="754"/>
                </a:lnTo>
                <a:lnTo>
                  <a:pt x="5158" y="706"/>
                </a:lnTo>
                <a:lnTo>
                  <a:pt x="5353" y="657"/>
                </a:lnTo>
                <a:lnTo>
                  <a:pt x="5596" y="608"/>
                </a:lnTo>
                <a:lnTo>
                  <a:pt x="5864" y="584"/>
                </a:lnTo>
                <a:lnTo>
                  <a:pt x="6399" y="608"/>
                </a:lnTo>
                <a:lnTo>
                  <a:pt x="6862" y="584"/>
                </a:lnTo>
                <a:lnTo>
                  <a:pt x="7324" y="535"/>
                </a:lnTo>
                <a:close/>
                <a:moveTo>
                  <a:pt x="12750" y="2579"/>
                </a:moveTo>
                <a:lnTo>
                  <a:pt x="12702" y="2823"/>
                </a:lnTo>
                <a:lnTo>
                  <a:pt x="12020" y="2774"/>
                </a:lnTo>
                <a:lnTo>
                  <a:pt x="12750" y="2579"/>
                </a:lnTo>
                <a:close/>
                <a:moveTo>
                  <a:pt x="11728" y="1509"/>
                </a:moveTo>
                <a:lnTo>
                  <a:pt x="11534" y="1630"/>
                </a:lnTo>
                <a:lnTo>
                  <a:pt x="11363" y="1752"/>
                </a:lnTo>
                <a:lnTo>
                  <a:pt x="11266" y="1874"/>
                </a:lnTo>
                <a:lnTo>
                  <a:pt x="11242" y="1922"/>
                </a:lnTo>
                <a:lnTo>
                  <a:pt x="11266" y="1947"/>
                </a:lnTo>
                <a:lnTo>
                  <a:pt x="11315" y="1971"/>
                </a:lnTo>
                <a:lnTo>
                  <a:pt x="11388" y="1995"/>
                </a:lnTo>
                <a:lnTo>
                  <a:pt x="11509" y="1971"/>
                </a:lnTo>
                <a:lnTo>
                  <a:pt x="11631" y="1922"/>
                </a:lnTo>
                <a:lnTo>
                  <a:pt x="11753" y="1874"/>
                </a:lnTo>
                <a:lnTo>
                  <a:pt x="12410" y="1557"/>
                </a:lnTo>
                <a:lnTo>
                  <a:pt x="12483" y="1582"/>
                </a:lnTo>
                <a:lnTo>
                  <a:pt x="12556" y="1606"/>
                </a:lnTo>
                <a:lnTo>
                  <a:pt x="12264" y="1728"/>
                </a:lnTo>
                <a:lnTo>
                  <a:pt x="12020" y="1874"/>
                </a:lnTo>
                <a:lnTo>
                  <a:pt x="11874" y="1947"/>
                </a:lnTo>
                <a:lnTo>
                  <a:pt x="11607" y="2117"/>
                </a:lnTo>
                <a:lnTo>
                  <a:pt x="11485" y="2214"/>
                </a:lnTo>
                <a:lnTo>
                  <a:pt x="11412" y="2312"/>
                </a:lnTo>
                <a:lnTo>
                  <a:pt x="11363" y="2385"/>
                </a:lnTo>
                <a:lnTo>
                  <a:pt x="11363" y="2409"/>
                </a:lnTo>
                <a:lnTo>
                  <a:pt x="11363" y="2433"/>
                </a:lnTo>
                <a:lnTo>
                  <a:pt x="11436" y="2482"/>
                </a:lnTo>
                <a:lnTo>
                  <a:pt x="11534" y="2482"/>
                </a:lnTo>
                <a:lnTo>
                  <a:pt x="11631" y="2458"/>
                </a:lnTo>
                <a:lnTo>
                  <a:pt x="11728" y="2433"/>
                </a:lnTo>
                <a:lnTo>
                  <a:pt x="11923" y="2312"/>
                </a:lnTo>
                <a:lnTo>
                  <a:pt x="12045" y="2239"/>
                </a:lnTo>
                <a:lnTo>
                  <a:pt x="12410" y="2068"/>
                </a:lnTo>
                <a:lnTo>
                  <a:pt x="12775" y="1922"/>
                </a:lnTo>
                <a:lnTo>
                  <a:pt x="12775" y="2068"/>
                </a:lnTo>
                <a:lnTo>
                  <a:pt x="12799" y="2214"/>
                </a:lnTo>
                <a:lnTo>
                  <a:pt x="12483" y="2287"/>
                </a:lnTo>
                <a:lnTo>
                  <a:pt x="12215" y="2409"/>
                </a:lnTo>
                <a:lnTo>
                  <a:pt x="11947" y="2579"/>
                </a:lnTo>
                <a:lnTo>
                  <a:pt x="11704" y="2774"/>
                </a:lnTo>
                <a:lnTo>
                  <a:pt x="10828" y="2774"/>
                </a:lnTo>
                <a:lnTo>
                  <a:pt x="9952" y="2798"/>
                </a:lnTo>
                <a:lnTo>
                  <a:pt x="8322" y="2823"/>
                </a:lnTo>
                <a:lnTo>
                  <a:pt x="6716" y="2847"/>
                </a:lnTo>
                <a:lnTo>
                  <a:pt x="3358" y="2847"/>
                </a:lnTo>
                <a:lnTo>
                  <a:pt x="1728" y="2871"/>
                </a:lnTo>
                <a:lnTo>
                  <a:pt x="511" y="2871"/>
                </a:lnTo>
                <a:lnTo>
                  <a:pt x="487" y="2750"/>
                </a:lnTo>
                <a:lnTo>
                  <a:pt x="487" y="2579"/>
                </a:lnTo>
                <a:lnTo>
                  <a:pt x="487" y="2433"/>
                </a:lnTo>
                <a:lnTo>
                  <a:pt x="535" y="2287"/>
                </a:lnTo>
                <a:lnTo>
                  <a:pt x="584" y="2141"/>
                </a:lnTo>
                <a:lnTo>
                  <a:pt x="657" y="1995"/>
                </a:lnTo>
                <a:lnTo>
                  <a:pt x="730" y="1874"/>
                </a:lnTo>
                <a:lnTo>
                  <a:pt x="852" y="1801"/>
                </a:lnTo>
                <a:lnTo>
                  <a:pt x="998" y="1703"/>
                </a:lnTo>
                <a:lnTo>
                  <a:pt x="1144" y="1655"/>
                </a:lnTo>
                <a:lnTo>
                  <a:pt x="1314" y="1630"/>
                </a:lnTo>
                <a:lnTo>
                  <a:pt x="1509" y="1606"/>
                </a:lnTo>
                <a:lnTo>
                  <a:pt x="1849" y="1582"/>
                </a:lnTo>
                <a:lnTo>
                  <a:pt x="2190" y="1557"/>
                </a:lnTo>
                <a:lnTo>
                  <a:pt x="3309" y="1533"/>
                </a:lnTo>
                <a:lnTo>
                  <a:pt x="4453" y="1557"/>
                </a:lnTo>
                <a:lnTo>
                  <a:pt x="5572" y="1582"/>
                </a:lnTo>
                <a:lnTo>
                  <a:pt x="6691" y="1606"/>
                </a:lnTo>
                <a:lnTo>
                  <a:pt x="7811" y="1582"/>
                </a:lnTo>
                <a:lnTo>
                  <a:pt x="8906" y="1582"/>
                </a:lnTo>
                <a:lnTo>
                  <a:pt x="11096" y="1533"/>
                </a:lnTo>
                <a:lnTo>
                  <a:pt x="11728" y="1509"/>
                </a:lnTo>
                <a:close/>
                <a:moveTo>
                  <a:pt x="10025" y="5037"/>
                </a:moveTo>
                <a:lnTo>
                  <a:pt x="9976" y="5061"/>
                </a:lnTo>
                <a:lnTo>
                  <a:pt x="9928" y="5086"/>
                </a:lnTo>
                <a:lnTo>
                  <a:pt x="9879" y="5134"/>
                </a:lnTo>
                <a:lnTo>
                  <a:pt x="9806" y="5280"/>
                </a:lnTo>
                <a:lnTo>
                  <a:pt x="9757" y="5451"/>
                </a:lnTo>
                <a:lnTo>
                  <a:pt x="9757" y="5816"/>
                </a:lnTo>
                <a:lnTo>
                  <a:pt x="9733" y="6448"/>
                </a:lnTo>
                <a:lnTo>
                  <a:pt x="9757" y="7081"/>
                </a:lnTo>
                <a:lnTo>
                  <a:pt x="9757" y="7835"/>
                </a:lnTo>
                <a:lnTo>
                  <a:pt x="9757" y="8589"/>
                </a:lnTo>
                <a:lnTo>
                  <a:pt x="9709" y="10098"/>
                </a:lnTo>
                <a:lnTo>
                  <a:pt x="9733" y="10828"/>
                </a:lnTo>
                <a:lnTo>
                  <a:pt x="9733" y="11534"/>
                </a:lnTo>
                <a:lnTo>
                  <a:pt x="9757" y="12239"/>
                </a:lnTo>
                <a:lnTo>
                  <a:pt x="9757" y="12945"/>
                </a:lnTo>
                <a:lnTo>
                  <a:pt x="9709" y="13626"/>
                </a:lnTo>
                <a:lnTo>
                  <a:pt x="9684" y="14308"/>
                </a:lnTo>
                <a:lnTo>
                  <a:pt x="9660" y="14673"/>
                </a:lnTo>
                <a:lnTo>
                  <a:pt x="9684" y="15013"/>
                </a:lnTo>
                <a:lnTo>
                  <a:pt x="9733" y="15743"/>
                </a:lnTo>
                <a:lnTo>
                  <a:pt x="9757" y="15840"/>
                </a:lnTo>
                <a:lnTo>
                  <a:pt x="9830" y="15913"/>
                </a:lnTo>
                <a:lnTo>
                  <a:pt x="9903" y="15962"/>
                </a:lnTo>
                <a:lnTo>
                  <a:pt x="9976" y="15986"/>
                </a:lnTo>
                <a:lnTo>
                  <a:pt x="10074" y="15962"/>
                </a:lnTo>
                <a:lnTo>
                  <a:pt x="10147" y="15913"/>
                </a:lnTo>
                <a:lnTo>
                  <a:pt x="10195" y="15840"/>
                </a:lnTo>
                <a:lnTo>
                  <a:pt x="10220" y="15743"/>
                </a:lnTo>
                <a:lnTo>
                  <a:pt x="10195" y="15111"/>
                </a:lnTo>
                <a:lnTo>
                  <a:pt x="10171" y="14502"/>
                </a:lnTo>
                <a:lnTo>
                  <a:pt x="10171" y="14137"/>
                </a:lnTo>
                <a:lnTo>
                  <a:pt x="10195" y="13797"/>
                </a:lnTo>
                <a:lnTo>
                  <a:pt x="10244" y="13115"/>
                </a:lnTo>
                <a:lnTo>
                  <a:pt x="10268" y="12410"/>
                </a:lnTo>
                <a:lnTo>
                  <a:pt x="10268" y="11704"/>
                </a:lnTo>
                <a:lnTo>
                  <a:pt x="10244" y="10998"/>
                </a:lnTo>
                <a:lnTo>
                  <a:pt x="10220" y="10293"/>
                </a:lnTo>
                <a:lnTo>
                  <a:pt x="10220" y="9587"/>
                </a:lnTo>
                <a:lnTo>
                  <a:pt x="10244" y="8881"/>
                </a:lnTo>
                <a:lnTo>
                  <a:pt x="10268" y="8151"/>
                </a:lnTo>
                <a:lnTo>
                  <a:pt x="10268" y="7446"/>
                </a:lnTo>
                <a:lnTo>
                  <a:pt x="10244" y="6327"/>
                </a:lnTo>
                <a:lnTo>
                  <a:pt x="10220" y="5232"/>
                </a:lnTo>
                <a:lnTo>
                  <a:pt x="10220" y="5159"/>
                </a:lnTo>
                <a:lnTo>
                  <a:pt x="10171" y="5110"/>
                </a:lnTo>
                <a:lnTo>
                  <a:pt x="10147" y="5061"/>
                </a:lnTo>
                <a:lnTo>
                  <a:pt x="10098" y="5061"/>
                </a:lnTo>
                <a:lnTo>
                  <a:pt x="10025" y="5037"/>
                </a:lnTo>
                <a:close/>
                <a:moveTo>
                  <a:pt x="3163" y="5110"/>
                </a:moveTo>
                <a:lnTo>
                  <a:pt x="3090" y="5159"/>
                </a:lnTo>
                <a:lnTo>
                  <a:pt x="3066" y="5207"/>
                </a:lnTo>
                <a:lnTo>
                  <a:pt x="3042" y="5256"/>
                </a:lnTo>
                <a:lnTo>
                  <a:pt x="2993" y="5694"/>
                </a:lnTo>
                <a:lnTo>
                  <a:pt x="2969" y="5937"/>
                </a:lnTo>
                <a:lnTo>
                  <a:pt x="2944" y="6156"/>
                </a:lnTo>
                <a:lnTo>
                  <a:pt x="2944" y="6911"/>
                </a:lnTo>
                <a:lnTo>
                  <a:pt x="2969" y="7665"/>
                </a:lnTo>
                <a:lnTo>
                  <a:pt x="2944" y="9052"/>
                </a:lnTo>
                <a:lnTo>
                  <a:pt x="2944" y="10463"/>
                </a:lnTo>
                <a:lnTo>
                  <a:pt x="2944" y="11777"/>
                </a:lnTo>
                <a:lnTo>
                  <a:pt x="2944" y="13115"/>
                </a:lnTo>
                <a:lnTo>
                  <a:pt x="2993" y="15767"/>
                </a:lnTo>
                <a:lnTo>
                  <a:pt x="2993" y="15889"/>
                </a:lnTo>
                <a:lnTo>
                  <a:pt x="3066" y="15962"/>
                </a:lnTo>
                <a:lnTo>
                  <a:pt x="3139" y="16011"/>
                </a:lnTo>
                <a:lnTo>
                  <a:pt x="3334" y="16011"/>
                </a:lnTo>
                <a:lnTo>
                  <a:pt x="3407" y="15962"/>
                </a:lnTo>
                <a:lnTo>
                  <a:pt x="3455" y="15889"/>
                </a:lnTo>
                <a:lnTo>
                  <a:pt x="3480" y="15767"/>
                </a:lnTo>
                <a:lnTo>
                  <a:pt x="3480" y="14405"/>
                </a:lnTo>
                <a:lnTo>
                  <a:pt x="3455" y="13018"/>
                </a:lnTo>
                <a:lnTo>
                  <a:pt x="3431" y="11655"/>
                </a:lnTo>
                <a:lnTo>
                  <a:pt x="3431" y="10268"/>
                </a:lnTo>
                <a:lnTo>
                  <a:pt x="3431" y="8881"/>
                </a:lnTo>
                <a:lnTo>
                  <a:pt x="3431" y="7470"/>
                </a:lnTo>
                <a:lnTo>
                  <a:pt x="3407" y="5962"/>
                </a:lnTo>
                <a:lnTo>
                  <a:pt x="3407" y="5572"/>
                </a:lnTo>
                <a:lnTo>
                  <a:pt x="3382" y="5378"/>
                </a:lnTo>
                <a:lnTo>
                  <a:pt x="3334" y="5183"/>
                </a:lnTo>
                <a:lnTo>
                  <a:pt x="3309" y="5134"/>
                </a:lnTo>
                <a:lnTo>
                  <a:pt x="3261" y="5110"/>
                </a:lnTo>
                <a:close/>
                <a:moveTo>
                  <a:pt x="6716" y="5037"/>
                </a:moveTo>
                <a:lnTo>
                  <a:pt x="6667" y="5061"/>
                </a:lnTo>
                <a:lnTo>
                  <a:pt x="6643" y="5086"/>
                </a:lnTo>
                <a:lnTo>
                  <a:pt x="6570" y="5159"/>
                </a:lnTo>
                <a:lnTo>
                  <a:pt x="6521" y="5232"/>
                </a:lnTo>
                <a:lnTo>
                  <a:pt x="6472" y="5402"/>
                </a:lnTo>
                <a:lnTo>
                  <a:pt x="6448" y="5572"/>
                </a:lnTo>
                <a:lnTo>
                  <a:pt x="6448" y="5743"/>
                </a:lnTo>
                <a:lnTo>
                  <a:pt x="6424" y="7129"/>
                </a:lnTo>
                <a:lnTo>
                  <a:pt x="6399" y="8711"/>
                </a:lnTo>
                <a:lnTo>
                  <a:pt x="6375" y="10293"/>
                </a:lnTo>
                <a:lnTo>
                  <a:pt x="6351" y="11801"/>
                </a:lnTo>
                <a:lnTo>
                  <a:pt x="6351" y="12556"/>
                </a:lnTo>
                <a:lnTo>
                  <a:pt x="6302" y="13310"/>
                </a:lnTo>
                <a:lnTo>
                  <a:pt x="6229" y="13967"/>
                </a:lnTo>
                <a:lnTo>
                  <a:pt x="6205" y="14600"/>
                </a:lnTo>
                <a:lnTo>
                  <a:pt x="6180" y="14940"/>
                </a:lnTo>
                <a:lnTo>
                  <a:pt x="6205" y="15257"/>
                </a:lnTo>
                <a:lnTo>
                  <a:pt x="6229" y="15573"/>
                </a:lnTo>
                <a:lnTo>
                  <a:pt x="6278" y="15889"/>
                </a:lnTo>
                <a:lnTo>
                  <a:pt x="6326" y="16011"/>
                </a:lnTo>
                <a:lnTo>
                  <a:pt x="6375" y="16059"/>
                </a:lnTo>
                <a:lnTo>
                  <a:pt x="6472" y="16084"/>
                </a:lnTo>
                <a:lnTo>
                  <a:pt x="6570" y="16084"/>
                </a:lnTo>
                <a:lnTo>
                  <a:pt x="6643" y="16035"/>
                </a:lnTo>
                <a:lnTo>
                  <a:pt x="6716" y="15962"/>
                </a:lnTo>
                <a:lnTo>
                  <a:pt x="6764" y="15865"/>
                </a:lnTo>
                <a:lnTo>
                  <a:pt x="6764" y="15767"/>
                </a:lnTo>
                <a:lnTo>
                  <a:pt x="6716" y="15451"/>
                </a:lnTo>
                <a:lnTo>
                  <a:pt x="6691" y="15159"/>
                </a:lnTo>
                <a:lnTo>
                  <a:pt x="6691" y="14843"/>
                </a:lnTo>
                <a:lnTo>
                  <a:pt x="6691" y="14551"/>
                </a:lnTo>
                <a:lnTo>
                  <a:pt x="6740" y="13918"/>
                </a:lnTo>
                <a:lnTo>
                  <a:pt x="6789" y="13310"/>
                </a:lnTo>
                <a:lnTo>
                  <a:pt x="6837" y="12604"/>
                </a:lnTo>
                <a:lnTo>
                  <a:pt x="6862" y="11899"/>
                </a:lnTo>
                <a:lnTo>
                  <a:pt x="6886" y="10487"/>
                </a:lnTo>
                <a:lnTo>
                  <a:pt x="6910" y="7494"/>
                </a:lnTo>
                <a:lnTo>
                  <a:pt x="6935" y="6351"/>
                </a:lnTo>
                <a:lnTo>
                  <a:pt x="6935" y="5767"/>
                </a:lnTo>
                <a:lnTo>
                  <a:pt x="6910" y="5207"/>
                </a:lnTo>
                <a:lnTo>
                  <a:pt x="6862" y="5110"/>
                </a:lnTo>
                <a:lnTo>
                  <a:pt x="6813" y="5061"/>
                </a:lnTo>
                <a:lnTo>
                  <a:pt x="6716" y="5037"/>
                </a:lnTo>
                <a:close/>
                <a:moveTo>
                  <a:pt x="11704" y="3309"/>
                </a:moveTo>
                <a:lnTo>
                  <a:pt x="11655" y="3382"/>
                </a:lnTo>
                <a:lnTo>
                  <a:pt x="11290" y="3699"/>
                </a:lnTo>
                <a:lnTo>
                  <a:pt x="11144" y="3869"/>
                </a:lnTo>
                <a:lnTo>
                  <a:pt x="11096" y="3966"/>
                </a:lnTo>
                <a:lnTo>
                  <a:pt x="11047" y="4064"/>
                </a:lnTo>
                <a:lnTo>
                  <a:pt x="11071" y="4137"/>
                </a:lnTo>
                <a:lnTo>
                  <a:pt x="11120" y="4161"/>
                </a:lnTo>
                <a:lnTo>
                  <a:pt x="11217" y="4161"/>
                </a:lnTo>
                <a:lnTo>
                  <a:pt x="11315" y="4112"/>
                </a:lnTo>
                <a:lnTo>
                  <a:pt x="11485" y="4015"/>
                </a:lnTo>
                <a:lnTo>
                  <a:pt x="11655" y="3893"/>
                </a:lnTo>
                <a:lnTo>
                  <a:pt x="11801" y="3747"/>
                </a:lnTo>
                <a:lnTo>
                  <a:pt x="12020" y="3553"/>
                </a:lnTo>
                <a:lnTo>
                  <a:pt x="12142" y="3455"/>
                </a:lnTo>
                <a:lnTo>
                  <a:pt x="12239" y="3334"/>
                </a:lnTo>
                <a:lnTo>
                  <a:pt x="12264" y="3334"/>
                </a:lnTo>
                <a:lnTo>
                  <a:pt x="12264" y="3382"/>
                </a:lnTo>
                <a:lnTo>
                  <a:pt x="12239" y="3431"/>
                </a:lnTo>
                <a:lnTo>
                  <a:pt x="12239" y="3480"/>
                </a:lnTo>
                <a:lnTo>
                  <a:pt x="12239" y="3553"/>
                </a:lnTo>
                <a:lnTo>
                  <a:pt x="12239" y="3674"/>
                </a:lnTo>
                <a:lnTo>
                  <a:pt x="12239" y="3893"/>
                </a:lnTo>
                <a:lnTo>
                  <a:pt x="12118" y="3966"/>
                </a:lnTo>
                <a:lnTo>
                  <a:pt x="11996" y="4064"/>
                </a:lnTo>
                <a:lnTo>
                  <a:pt x="11777" y="4258"/>
                </a:lnTo>
                <a:lnTo>
                  <a:pt x="11509" y="4526"/>
                </a:lnTo>
                <a:lnTo>
                  <a:pt x="11412" y="4672"/>
                </a:lnTo>
                <a:lnTo>
                  <a:pt x="11363" y="4745"/>
                </a:lnTo>
                <a:lnTo>
                  <a:pt x="11339" y="4818"/>
                </a:lnTo>
                <a:lnTo>
                  <a:pt x="11363" y="4867"/>
                </a:lnTo>
                <a:lnTo>
                  <a:pt x="11388" y="4891"/>
                </a:lnTo>
                <a:lnTo>
                  <a:pt x="11461" y="4891"/>
                </a:lnTo>
                <a:lnTo>
                  <a:pt x="11534" y="4867"/>
                </a:lnTo>
                <a:lnTo>
                  <a:pt x="11680" y="4794"/>
                </a:lnTo>
                <a:lnTo>
                  <a:pt x="11899" y="4575"/>
                </a:lnTo>
                <a:lnTo>
                  <a:pt x="12264" y="4307"/>
                </a:lnTo>
                <a:lnTo>
                  <a:pt x="12264" y="4356"/>
                </a:lnTo>
                <a:lnTo>
                  <a:pt x="12264" y="4648"/>
                </a:lnTo>
                <a:lnTo>
                  <a:pt x="12215" y="4672"/>
                </a:lnTo>
                <a:lnTo>
                  <a:pt x="11826" y="4988"/>
                </a:lnTo>
                <a:lnTo>
                  <a:pt x="11655" y="5134"/>
                </a:lnTo>
                <a:lnTo>
                  <a:pt x="11485" y="5280"/>
                </a:lnTo>
                <a:lnTo>
                  <a:pt x="11339" y="5426"/>
                </a:lnTo>
                <a:lnTo>
                  <a:pt x="11217" y="5597"/>
                </a:lnTo>
                <a:lnTo>
                  <a:pt x="11217" y="5621"/>
                </a:lnTo>
                <a:lnTo>
                  <a:pt x="11217" y="5645"/>
                </a:lnTo>
                <a:lnTo>
                  <a:pt x="11242" y="5670"/>
                </a:lnTo>
                <a:lnTo>
                  <a:pt x="11266" y="5670"/>
                </a:lnTo>
                <a:lnTo>
                  <a:pt x="11728" y="5475"/>
                </a:lnTo>
                <a:lnTo>
                  <a:pt x="11947" y="5353"/>
                </a:lnTo>
                <a:lnTo>
                  <a:pt x="12142" y="5232"/>
                </a:lnTo>
                <a:lnTo>
                  <a:pt x="12264" y="5159"/>
                </a:lnTo>
                <a:lnTo>
                  <a:pt x="12264" y="5451"/>
                </a:lnTo>
                <a:lnTo>
                  <a:pt x="12118" y="5499"/>
                </a:lnTo>
                <a:lnTo>
                  <a:pt x="11972" y="5572"/>
                </a:lnTo>
                <a:lnTo>
                  <a:pt x="11704" y="5767"/>
                </a:lnTo>
                <a:lnTo>
                  <a:pt x="11582" y="5864"/>
                </a:lnTo>
                <a:lnTo>
                  <a:pt x="11436" y="5986"/>
                </a:lnTo>
                <a:lnTo>
                  <a:pt x="11315" y="6108"/>
                </a:lnTo>
                <a:lnTo>
                  <a:pt x="11290" y="6181"/>
                </a:lnTo>
                <a:lnTo>
                  <a:pt x="11266" y="6278"/>
                </a:lnTo>
                <a:lnTo>
                  <a:pt x="11290" y="6302"/>
                </a:lnTo>
                <a:lnTo>
                  <a:pt x="11315" y="6327"/>
                </a:lnTo>
                <a:lnTo>
                  <a:pt x="11412" y="6351"/>
                </a:lnTo>
                <a:lnTo>
                  <a:pt x="11485" y="6327"/>
                </a:lnTo>
                <a:lnTo>
                  <a:pt x="11631" y="6278"/>
                </a:lnTo>
                <a:lnTo>
                  <a:pt x="11899" y="6083"/>
                </a:lnTo>
                <a:lnTo>
                  <a:pt x="12093" y="5962"/>
                </a:lnTo>
                <a:lnTo>
                  <a:pt x="12264" y="5840"/>
                </a:lnTo>
                <a:lnTo>
                  <a:pt x="12264" y="6302"/>
                </a:lnTo>
                <a:lnTo>
                  <a:pt x="12045" y="6400"/>
                </a:lnTo>
                <a:lnTo>
                  <a:pt x="11850" y="6546"/>
                </a:lnTo>
                <a:lnTo>
                  <a:pt x="11509" y="6838"/>
                </a:lnTo>
                <a:lnTo>
                  <a:pt x="11436" y="6911"/>
                </a:lnTo>
                <a:lnTo>
                  <a:pt x="11339" y="7032"/>
                </a:lnTo>
                <a:lnTo>
                  <a:pt x="11290" y="7105"/>
                </a:lnTo>
                <a:lnTo>
                  <a:pt x="11266" y="7178"/>
                </a:lnTo>
                <a:lnTo>
                  <a:pt x="11266" y="7227"/>
                </a:lnTo>
                <a:lnTo>
                  <a:pt x="11315" y="7251"/>
                </a:lnTo>
                <a:lnTo>
                  <a:pt x="11388" y="7275"/>
                </a:lnTo>
                <a:lnTo>
                  <a:pt x="11461" y="7275"/>
                </a:lnTo>
                <a:lnTo>
                  <a:pt x="11607" y="7227"/>
                </a:lnTo>
                <a:lnTo>
                  <a:pt x="11753" y="7154"/>
                </a:lnTo>
                <a:lnTo>
                  <a:pt x="11874" y="7057"/>
                </a:lnTo>
                <a:lnTo>
                  <a:pt x="12239" y="6813"/>
                </a:lnTo>
                <a:lnTo>
                  <a:pt x="12239" y="7275"/>
                </a:lnTo>
                <a:lnTo>
                  <a:pt x="12142" y="7324"/>
                </a:lnTo>
                <a:lnTo>
                  <a:pt x="12069" y="7397"/>
                </a:lnTo>
                <a:lnTo>
                  <a:pt x="11923" y="7543"/>
                </a:lnTo>
                <a:lnTo>
                  <a:pt x="11655" y="7786"/>
                </a:lnTo>
                <a:lnTo>
                  <a:pt x="11363" y="8005"/>
                </a:lnTo>
                <a:lnTo>
                  <a:pt x="11315" y="8054"/>
                </a:lnTo>
                <a:lnTo>
                  <a:pt x="11315" y="8078"/>
                </a:lnTo>
                <a:lnTo>
                  <a:pt x="11315" y="8127"/>
                </a:lnTo>
                <a:lnTo>
                  <a:pt x="11315" y="8176"/>
                </a:lnTo>
                <a:lnTo>
                  <a:pt x="11339" y="8200"/>
                </a:lnTo>
                <a:lnTo>
                  <a:pt x="11388" y="8224"/>
                </a:lnTo>
                <a:lnTo>
                  <a:pt x="11436" y="8249"/>
                </a:lnTo>
                <a:lnTo>
                  <a:pt x="11485" y="8224"/>
                </a:lnTo>
                <a:lnTo>
                  <a:pt x="11631" y="8151"/>
                </a:lnTo>
                <a:lnTo>
                  <a:pt x="11777" y="8054"/>
                </a:lnTo>
                <a:lnTo>
                  <a:pt x="12045" y="7859"/>
                </a:lnTo>
                <a:lnTo>
                  <a:pt x="12239" y="7689"/>
                </a:lnTo>
                <a:lnTo>
                  <a:pt x="12215" y="8224"/>
                </a:lnTo>
                <a:lnTo>
                  <a:pt x="12069" y="8322"/>
                </a:lnTo>
                <a:lnTo>
                  <a:pt x="11947" y="8443"/>
                </a:lnTo>
                <a:lnTo>
                  <a:pt x="11777" y="8565"/>
                </a:lnTo>
                <a:lnTo>
                  <a:pt x="11631" y="8735"/>
                </a:lnTo>
                <a:lnTo>
                  <a:pt x="11509" y="8881"/>
                </a:lnTo>
                <a:lnTo>
                  <a:pt x="11412" y="9076"/>
                </a:lnTo>
                <a:lnTo>
                  <a:pt x="11388" y="9125"/>
                </a:lnTo>
                <a:lnTo>
                  <a:pt x="11412" y="9149"/>
                </a:lnTo>
                <a:lnTo>
                  <a:pt x="11461" y="9173"/>
                </a:lnTo>
                <a:lnTo>
                  <a:pt x="11509" y="9149"/>
                </a:lnTo>
                <a:lnTo>
                  <a:pt x="11801" y="8906"/>
                </a:lnTo>
                <a:lnTo>
                  <a:pt x="12118" y="8662"/>
                </a:lnTo>
                <a:lnTo>
                  <a:pt x="12215" y="8614"/>
                </a:lnTo>
                <a:lnTo>
                  <a:pt x="12215" y="8906"/>
                </a:lnTo>
                <a:lnTo>
                  <a:pt x="12020" y="9052"/>
                </a:lnTo>
                <a:lnTo>
                  <a:pt x="11850" y="9198"/>
                </a:lnTo>
                <a:lnTo>
                  <a:pt x="11680" y="9344"/>
                </a:lnTo>
                <a:lnTo>
                  <a:pt x="11509" y="9490"/>
                </a:lnTo>
                <a:lnTo>
                  <a:pt x="11436" y="9587"/>
                </a:lnTo>
                <a:lnTo>
                  <a:pt x="11363" y="9684"/>
                </a:lnTo>
                <a:lnTo>
                  <a:pt x="11266" y="9903"/>
                </a:lnTo>
                <a:lnTo>
                  <a:pt x="11242" y="9952"/>
                </a:lnTo>
                <a:lnTo>
                  <a:pt x="11266" y="9976"/>
                </a:lnTo>
                <a:lnTo>
                  <a:pt x="11315" y="10001"/>
                </a:lnTo>
                <a:lnTo>
                  <a:pt x="11363" y="9976"/>
                </a:lnTo>
                <a:lnTo>
                  <a:pt x="11534" y="9879"/>
                </a:lnTo>
                <a:lnTo>
                  <a:pt x="11704" y="9757"/>
                </a:lnTo>
                <a:lnTo>
                  <a:pt x="12045" y="9490"/>
                </a:lnTo>
                <a:lnTo>
                  <a:pt x="12191" y="9392"/>
                </a:lnTo>
                <a:lnTo>
                  <a:pt x="12191" y="9611"/>
                </a:lnTo>
                <a:lnTo>
                  <a:pt x="11874" y="9879"/>
                </a:lnTo>
                <a:lnTo>
                  <a:pt x="11582" y="10122"/>
                </a:lnTo>
                <a:lnTo>
                  <a:pt x="11436" y="10268"/>
                </a:lnTo>
                <a:lnTo>
                  <a:pt x="11339" y="10439"/>
                </a:lnTo>
                <a:lnTo>
                  <a:pt x="11315" y="10487"/>
                </a:lnTo>
                <a:lnTo>
                  <a:pt x="11339" y="10512"/>
                </a:lnTo>
                <a:lnTo>
                  <a:pt x="11363" y="10536"/>
                </a:lnTo>
                <a:lnTo>
                  <a:pt x="11412" y="10560"/>
                </a:lnTo>
                <a:lnTo>
                  <a:pt x="11607" y="10487"/>
                </a:lnTo>
                <a:lnTo>
                  <a:pt x="11801" y="10390"/>
                </a:lnTo>
                <a:lnTo>
                  <a:pt x="12142" y="10171"/>
                </a:lnTo>
                <a:lnTo>
                  <a:pt x="12191" y="10147"/>
                </a:lnTo>
                <a:lnTo>
                  <a:pt x="12166" y="10536"/>
                </a:lnTo>
                <a:lnTo>
                  <a:pt x="12020" y="10682"/>
                </a:lnTo>
                <a:lnTo>
                  <a:pt x="11850" y="10852"/>
                </a:lnTo>
                <a:lnTo>
                  <a:pt x="11704" y="10998"/>
                </a:lnTo>
                <a:lnTo>
                  <a:pt x="11412" y="11339"/>
                </a:lnTo>
                <a:lnTo>
                  <a:pt x="11412" y="11388"/>
                </a:lnTo>
                <a:lnTo>
                  <a:pt x="11412" y="11412"/>
                </a:lnTo>
                <a:lnTo>
                  <a:pt x="11436" y="11436"/>
                </a:lnTo>
                <a:lnTo>
                  <a:pt x="11485" y="11436"/>
                </a:lnTo>
                <a:lnTo>
                  <a:pt x="11826" y="11242"/>
                </a:lnTo>
                <a:lnTo>
                  <a:pt x="11972" y="11120"/>
                </a:lnTo>
                <a:lnTo>
                  <a:pt x="12118" y="10998"/>
                </a:lnTo>
                <a:lnTo>
                  <a:pt x="12166" y="10974"/>
                </a:lnTo>
                <a:lnTo>
                  <a:pt x="12166" y="11412"/>
                </a:lnTo>
                <a:lnTo>
                  <a:pt x="11972" y="11607"/>
                </a:lnTo>
                <a:lnTo>
                  <a:pt x="11826" y="11753"/>
                </a:lnTo>
                <a:lnTo>
                  <a:pt x="11704" y="11923"/>
                </a:lnTo>
                <a:lnTo>
                  <a:pt x="11582" y="12093"/>
                </a:lnTo>
                <a:lnTo>
                  <a:pt x="11485" y="12264"/>
                </a:lnTo>
                <a:lnTo>
                  <a:pt x="11485" y="12288"/>
                </a:lnTo>
                <a:lnTo>
                  <a:pt x="11509" y="12312"/>
                </a:lnTo>
                <a:lnTo>
                  <a:pt x="11534" y="12337"/>
                </a:lnTo>
                <a:lnTo>
                  <a:pt x="11558" y="12337"/>
                </a:lnTo>
                <a:lnTo>
                  <a:pt x="11728" y="12239"/>
                </a:lnTo>
                <a:lnTo>
                  <a:pt x="11899" y="12142"/>
                </a:lnTo>
                <a:lnTo>
                  <a:pt x="12191" y="11923"/>
                </a:lnTo>
                <a:lnTo>
                  <a:pt x="12215" y="12142"/>
                </a:lnTo>
                <a:lnTo>
                  <a:pt x="11972" y="12361"/>
                </a:lnTo>
                <a:lnTo>
                  <a:pt x="11655" y="12702"/>
                </a:lnTo>
                <a:lnTo>
                  <a:pt x="11509" y="12872"/>
                </a:lnTo>
                <a:lnTo>
                  <a:pt x="11388" y="13042"/>
                </a:lnTo>
                <a:lnTo>
                  <a:pt x="11363" y="13091"/>
                </a:lnTo>
                <a:lnTo>
                  <a:pt x="11388" y="13115"/>
                </a:lnTo>
                <a:lnTo>
                  <a:pt x="11412" y="13140"/>
                </a:lnTo>
                <a:lnTo>
                  <a:pt x="11436" y="13140"/>
                </a:lnTo>
                <a:lnTo>
                  <a:pt x="11631" y="13091"/>
                </a:lnTo>
                <a:lnTo>
                  <a:pt x="11801" y="12994"/>
                </a:lnTo>
                <a:lnTo>
                  <a:pt x="11972" y="12872"/>
                </a:lnTo>
                <a:lnTo>
                  <a:pt x="12118" y="12726"/>
                </a:lnTo>
                <a:lnTo>
                  <a:pt x="12239" y="12629"/>
                </a:lnTo>
                <a:lnTo>
                  <a:pt x="12239" y="12921"/>
                </a:lnTo>
                <a:lnTo>
                  <a:pt x="12191" y="12969"/>
                </a:lnTo>
                <a:lnTo>
                  <a:pt x="11996" y="13115"/>
                </a:lnTo>
                <a:lnTo>
                  <a:pt x="11801" y="13261"/>
                </a:lnTo>
                <a:lnTo>
                  <a:pt x="11436" y="13529"/>
                </a:lnTo>
                <a:lnTo>
                  <a:pt x="11266" y="13675"/>
                </a:lnTo>
                <a:lnTo>
                  <a:pt x="11120" y="13845"/>
                </a:lnTo>
                <a:lnTo>
                  <a:pt x="11120" y="13870"/>
                </a:lnTo>
                <a:lnTo>
                  <a:pt x="11120" y="13918"/>
                </a:lnTo>
                <a:lnTo>
                  <a:pt x="11193" y="13918"/>
                </a:lnTo>
                <a:lnTo>
                  <a:pt x="11631" y="13748"/>
                </a:lnTo>
                <a:lnTo>
                  <a:pt x="12045" y="13553"/>
                </a:lnTo>
                <a:lnTo>
                  <a:pt x="12288" y="13432"/>
                </a:lnTo>
                <a:lnTo>
                  <a:pt x="12288" y="13797"/>
                </a:lnTo>
                <a:lnTo>
                  <a:pt x="12239" y="13845"/>
                </a:lnTo>
                <a:lnTo>
                  <a:pt x="11923" y="14137"/>
                </a:lnTo>
                <a:lnTo>
                  <a:pt x="11680" y="14356"/>
                </a:lnTo>
                <a:lnTo>
                  <a:pt x="11436" y="14575"/>
                </a:lnTo>
                <a:lnTo>
                  <a:pt x="11436" y="14624"/>
                </a:lnTo>
                <a:lnTo>
                  <a:pt x="11461" y="14673"/>
                </a:lnTo>
                <a:lnTo>
                  <a:pt x="11631" y="14673"/>
                </a:lnTo>
                <a:lnTo>
                  <a:pt x="11801" y="14624"/>
                </a:lnTo>
                <a:lnTo>
                  <a:pt x="11947" y="14551"/>
                </a:lnTo>
                <a:lnTo>
                  <a:pt x="12069" y="14454"/>
                </a:lnTo>
                <a:lnTo>
                  <a:pt x="12312" y="14283"/>
                </a:lnTo>
                <a:lnTo>
                  <a:pt x="12312" y="14502"/>
                </a:lnTo>
                <a:lnTo>
                  <a:pt x="12215" y="14575"/>
                </a:lnTo>
                <a:lnTo>
                  <a:pt x="12118" y="14673"/>
                </a:lnTo>
                <a:lnTo>
                  <a:pt x="11947" y="14843"/>
                </a:lnTo>
                <a:lnTo>
                  <a:pt x="11582" y="15159"/>
                </a:lnTo>
                <a:lnTo>
                  <a:pt x="11217" y="15475"/>
                </a:lnTo>
                <a:lnTo>
                  <a:pt x="11193" y="15500"/>
                </a:lnTo>
                <a:lnTo>
                  <a:pt x="11217" y="15548"/>
                </a:lnTo>
                <a:lnTo>
                  <a:pt x="11266" y="15597"/>
                </a:lnTo>
                <a:lnTo>
                  <a:pt x="11315" y="15597"/>
                </a:lnTo>
                <a:lnTo>
                  <a:pt x="11509" y="15524"/>
                </a:lnTo>
                <a:lnTo>
                  <a:pt x="11704" y="15427"/>
                </a:lnTo>
                <a:lnTo>
                  <a:pt x="11874" y="15305"/>
                </a:lnTo>
                <a:lnTo>
                  <a:pt x="12045" y="15159"/>
                </a:lnTo>
                <a:lnTo>
                  <a:pt x="12312" y="14916"/>
                </a:lnTo>
                <a:lnTo>
                  <a:pt x="12312" y="15451"/>
                </a:lnTo>
                <a:lnTo>
                  <a:pt x="12215" y="15500"/>
                </a:lnTo>
                <a:lnTo>
                  <a:pt x="12118" y="15573"/>
                </a:lnTo>
                <a:lnTo>
                  <a:pt x="11947" y="15719"/>
                </a:lnTo>
                <a:lnTo>
                  <a:pt x="11339" y="16230"/>
                </a:lnTo>
                <a:lnTo>
                  <a:pt x="11315" y="16278"/>
                </a:lnTo>
                <a:lnTo>
                  <a:pt x="11339" y="16327"/>
                </a:lnTo>
                <a:lnTo>
                  <a:pt x="11388" y="16376"/>
                </a:lnTo>
                <a:lnTo>
                  <a:pt x="11436" y="16351"/>
                </a:lnTo>
                <a:lnTo>
                  <a:pt x="11801" y="16132"/>
                </a:lnTo>
                <a:lnTo>
                  <a:pt x="12166" y="15913"/>
                </a:lnTo>
                <a:lnTo>
                  <a:pt x="12312" y="15816"/>
                </a:lnTo>
                <a:lnTo>
                  <a:pt x="12288" y="16084"/>
                </a:lnTo>
                <a:lnTo>
                  <a:pt x="12118" y="16254"/>
                </a:lnTo>
                <a:lnTo>
                  <a:pt x="11923" y="16400"/>
                </a:lnTo>
                <a:lnTo>
                  <a:pt x="11582" y="16595"/>
                </a:lnTo>
                <a:lnTo>
                  <a:pt x="11217" y="16789"/>
                </a:lnTo>
                <a:lnTo>
                  <a:pt x="11193" y="16814"/>
                </a:lnTo>
                <a:lnTo>
                  <a:pt x="11169" y="16838"/>
                </a:lnTo>
                <a:lnTo>
                  <a:pt x="11193" y="16935"/>
                </a:lnTo>
                <a:lnTo>
                  <a:pt x="11242" y="16984"/>
                </a:lnTo>
                <a:lnTo>
                  <a:pt x="11315" y="16984"/>
                </a:lnTo>
                <a:lnTo>
                  <a:pt x="11704" y="16838"/>
                </a:lnTo>
                <a:lnTo>
                  <a:pt x="12093" y="16668"/>
                </a:lnTo>
                <a:lnTo>
                  <a:pt x="12264" y="16546"/>
                </a:lnTo>
                <a:lnTo>
                  <a:pt x="12264" y="16643"/>
                </a:lnTo>
                <a:lnTo>
                  <a:pt x="12093" y="16765"/>
                </a:lnTo>
                <a:lnTo>
                  <a:pt x="11972" y="16887"/>
                </a:lnTo>
                <a:lnTo>
                  <a:pt x="11680" y="17106"/>
                </a:lnTo>
                <a:lnTo>
                  <a:pt x="11582" y="17203"/>
                </a:lnTo>
                <a:lnTo>
                  <a:pt x="11509" y="17252"/>
                </a:lnTo>
                <a:lnTo>
                  <a:pt x="11461" y="17276"/>
                </a:lnTo>
                <a:lnTo>
                  <a:pt x="11412" y="17300"/>
                </a:lnTo>
                <a:lnTo>
                  <a:pt x="11412" y="17325"/>
                </a:lnTo>
                <a:lnTo>
                  <a:pt x="11412" y="17349"/>
                </a:lnTo>
                <a:lnTo>
                  <a:pt x="11436" y="17398"/>
                </a:lnTo>
                <a:lnTo>
                  <a:pt x="11509" y="17398"/>
                </a:lnTo>
                <a:lnTo>
                  <a:pt x="11582" y="17422"/>
                </a:lnTo>
                <a:lnTo>
                  <a:pt x="11728" y="17398"/>
                </a:lnTo>
                <a:lnTo>
                  <a:pt x="11874" y="17325"/>
                </a:lnTo>
                <a:lnTo>
                  <a:pt x="12020" y="17252"/>
                </a:lnTo>
                <a:lnTo>
                  <a:pt x="12191" y="17154"/>
                </a:lnTo>
                <a:lnTo>
                  <a:pt x="12118" y="17398"/>
                </a:lnTo>
                <a:lnTo>
                  <a:pt x="12069" y="17471"/>
                </a:lnTo>
                <a:lnTo>
                  <a:pt x="12020" y="17544"/>
                </a:lnTo>
                <a:lnTo>
                  <a:pt x="11996" y="17544"/>
                </a:lnTo>
                <a:lnTo>
                  <a:pt x="10414" y="17568"/>
                </a:lnTo>
                <a:lnTo>
                  <a:pt x="8857" y="17592"/>
                </a:lnTo>
                <a:lnTo>
                  <a:pt x="7300" y="17617"/>
                </a:lnTo>
                <a:lnTo>
                  <a:pt x="5718" y="17641"/>
                </a:lnTo>
                <a:lnTo>
                  <a:pt x="4064" y="17617"/>
                </a:lnTo>
                <a:lnTo>
                  <a:pt x="2385" y="17592"/>
                </a:lnTo>
                <a:lnTo>
                  <a:pt x="1874" y="17592"/>
                </a:lnTo>
                <a:lnTo>
                  <a:pt x="1630" y="17568"/>
                </a:lnTo>
                <a:lnTo>
                  <a:pt x="1509" y="17519"/>
                </a:lnTo>
                <a:lnTo>
                  <a:pt x="1387" y="17471"/>
                </a:lnTo>
                <a:lnTo>
                  <a:pt x="1314" y="17422"/>
                </a:lnTo>
                <a:lnTo>
                  <a:pt x="1241" y="17373"/>
                </a:lnTo>
                <a:lnTo>
                  <a:pt x="1144" y="17227"/>
                </a:lnTo>
                <a:lnTo>
                  <a:pt x="1095" y="17033"/>
                </a:lnTo>
                <a:lnTo>
                  <a:pt x="1071" y="16838"/>
                </a:lnTo>
                <a:lnTo>
                  <a:pt x="1046" y="16424"/>
                </a:lnTo>
                <a:lnTo>
                  <a:pt x="1046" y="16084"/>
                </a:lnTo>
                <a:lnTo>
                  <a:pt x="1046" y="15257"/>
                </a:lnTo>
                <a:lnTo>
                  <a:pt x="1071" y="14405"/>
                </a:lnTo>
                <a:lnTo>
                  <a:pt x="1119" y="12750"/>
                </a:lnTo>
                <a:lnTo>
                  <a:pt x="1119" y="11874"/>
                </a:lnTo>
                <a:lnTo>
                  <a:pt x="1119" y="10998"/>
                </a:lnTo>
                <a:lnTo>
                  <a:pt x="1095" y="9271"/>
                </a:lnTo>
                <a:lnTo>
                  <a:pt x="1095" y="8443"/>
                </a:lnTo>
                <a:lnTo>
                  <a:pt x="1119" y="7616"/>
                </a:lnTo>
                <a:lnTo>
                  <a:pt x="1119" y="6765"/>
                </a:lnTo>
                <a:lnTo>
                  <a:pt x="1119" y="5937"/>
                </a:lnTo>
                <a:lnTo>
                  <a:pt x="1119" y="5280"/>
                </a:lnTo>
                <a:lnTo>
                  <a:pt x="1071" y="4623"/>
                </a:lnTo>
                <a:lnTo>
                  <a:pt x="1046" y="4039"/>
                </a:lnTo>
                <a:lnTo>
                  <a:pt x="1046" y="3747"/>
                </a:lnTo>
                <a:lnTo>
                  <a:pt x="1095" y="3455"/>
                </a:lnTo>
                <a:lnTo>
                  <a:pt x="1874" y="3455"/>
                </a:lnTo>
                <a:lnTo>
                  <a:pt x="1703" y="3601"/>
                </a:lnTo>
                <a:lnTo>
                  <a:pt x="1533" y="3747"/>
                </a:lnTo>
                <a:lnTo>
                  <a:pt x="1460" y="3845"/>
                </a:lnTo>
                <a:lnTo>
                  <a:pt x="1387" y="3918"/>
                </a:lnTo>
                <a:lnTo>
                  <a:pt x="1338" y="4015"/>
                </a:lnTo>
                <a:lnTo>
                  <a:pt x="1338" y="4112"/>
                </a:lnTo>
                <a:lnTo>
                  <a:pt x="1338" y="4161"/>
                </a:lnTo>
                <a:lnTo>
                  <a:pt x="1387" y="4185"/>
                </a:lnTo>
                <a:lnTo>
                  <a:pt x="1484" y="4161"/>
                </a:lnTo>
                <a:lnTo>
                  <a:pt x="1557" y="4137"/>
                </a:lnTo>
                <a:lnTo>
                  <a:pt x="1728" y="4039"/>
                </a:lnTo>
                <a:lnTo>
                  <a:pt x="2020" y="3796"/>
                </a:lnTo>
                <a:lnTo>
                  <a:pt x="2166" y="3699"/>
                </a:lnTo>
                <a:lnTo>
                  <a:pt x="2336" y="3601"/>
                </a:lnTo>
                <a:lnTo>
                  <a:pt x="2506" y="3504"/>
                </a:lnTo>
                <a:lnTo>
                  <a:pt x="2652" y="3407"/>
                </a:lnTo>
                <a:lnTo>
                  <a:pt x="2847" y="3407"/>
                </a:lnTo>
                <a:lnTo>
                  <a:pt x="2774" y="3455"/>
                </a:lnTo>
                <a:lnTo>
                  <a:pt x="2360" y="3772"/>
                </a:lnTo>
                <a:lnTo>
                  <a:pt x="2141" y="3966"/>
                </a:lnTo>
                <a:lnTo>
                  <a:pt x="1971" y="4161"/>
                </a:lnTo>
                <a:lnTo>
                  <a:pt x="1971" y="4210"/>
                </a:lnTo>
                <a:lnTo>
                  <a:pt x="1995" y="4258"/>
                </a:lnTo>
                <a:lnTo>
                  <a:pt x="2044" y="4307"/>
                </a:lnTo>
                <a:lnTo>
                  <a:pt x="2093" y="4307"/>
                </a:lnTo>
                <a:lnTo>
                  <a:pt x="2214" y="4283"/>
                </a:lnTo>
                <a:lnTo>
                  <a:pt x="2312" y="4234"/>
                </a:lnTo>
                <a:lnTo>
                  <a:pt x="2531" y="4112"/>
                </a:lnTo>
                <a:lnTo>
                  <a:pt x="2920" y="3820"/>
                </a:lnTo>
                <a:lnTo>
                  <a:pt x="3212" y="3626"/>
                </a:lnTo>
                <a:lnTo>
                  <a:pt x="3358" y="3504"/>
                </a:lnTo>
                <a:lnTo>
                  <a:pt x="3504" y="3382"/>
                </a:lnTo>
                <a:lnTo>
                  <a:pt x="3893" y="3382"/>
                </a:lnTo>
                <a:lnTo>
                  <a:pt x="3674" y="3601"/>
                </a:lnTo>
                <a:lnTo>
                  <a:pt x="3480" y="3820"/>
                </a:lnTo>
                <a:lnTo>
                  <a:pt x="3382" y="3918"/>
                </a:lnTo>
                <a:lnTo>
                  <a:pt x="3261" y="4015"/>
                </a:lnTo>
                <a:lnTo>
                  <a:pt x="3115" y="4112"/>
                </a:lnTo>
                <a:lnTo>
                  <a:pt x="3066" y="4185"/>
                </a:lnTo>
                <a:lnTo>
                  <a:pt x="3066" y="4210"/>
                </a:lnTo>
                <a:lnTo>
                  <a:pt x="3066" y="4258"/>
                </a:lnTo>
                <a:lnTo>
                  <a:pt x="3090" y="4307"/>
                </a:lnTo>
                <a:lnTo>
                  <a:pt x="3139" y="4331"/>
                </a:lnTo>
                <a:lnTo>
                  <a:pt x="3236" y="4356"/>
                </a:lnTo>
                <a:lnTo>
                  <a:pt x="3334" y="4331"/>
                </a:lnTo>
                <a:lnTo>
                  <a:pt x="3455" y="4283"/>
                </a:lnTo>
                <a:lnTo>
                  <a:pt x="3674" y="4137"/>
                </a:lnTo>
                <a:lnTo>
                  <a:pt x="3820" y="3991"/>
                </a:lnTo>
                <a:lnTo>
                  <a:pt x="4234" y="3601"/>
                </a:lnTo>
                <a:lnTo>
                  <a:pt x="4331" y="3504"/>
                </a:lnTo>
                <a:lnTo>
                  <a:pt x="4429" y="3382"/>
                </a:lnTo>
                <a:lnTo>
                  <a:pt x="4988" y="3382"/>
                </a:lnTo>
                <a:lnTo>
                  <a:pt x="4794" y="3480"/>
                </a:lnTo>
                <a:lnTo>
                  <a:pt x="4623" y="3626"/>
                </a:lnTo>
                <a:lnTo>
                  <a:pt x="4477" y="3723"/>
                </a:lnTo>
                <a:lnTo>
                  <a:pt x="4331" y="3845"/>
                </a:lnTo>
                <a:lnTo>
                  <a:pt x="4210" y="3991"/>
                </a:lnTo>
                <a:lnTo>
                  <a:pt x="4185" y="4088"/>
                </a:lnTo>
                <a:lnTo>
                  <a:pt x="4137" y="4161"/>
                </a:lnTo>
                <a:lnTo>
                  <a:pt x="4137" y="4210"/>
                </a:lnTo>
                <a:lnTo>
                  <a:pt x="4161" y="4234"/>
                </a:lnTo>
                <a:lnTo>
                  <a:pt x="4185" y="4258"/>
                </a:lnTo>
                <a:lnTo>
                  <a:pt x="4234" y="4283"/>
                </a:lnTo>
                <a:lnTo>
                  <a:pt x="4307" y="4258"/>
                </a:lnTo>
                <a:lnTo>
                  <a:pt x="4380" y="4234"/>
                </a:lnTo>
                <a:lnTo>
                  <a:pt x="4526" y="4137"/>
                </a:lnTo>
                <a:lnTo>
                  <a:pt x="4794" y="3893"/>
                </a:lnTo>
                <a:lnTo>
                  <a:pt x="5110" y="3699"/>
                </a:lnTo>
                <a:lnTo>
                  <a:pt x="5256" y="3577"/>
                </a:lnTo>
                <a:lnTo>
                  <a:pt x="5304" y="3480"/>
                </a:lnTo>
                <a:lnTo>
                  <a:pt x="5353" y="3407"/>
                </a:lnTo>
                <a:lnTo>
                  <a:pt x="5353" y="3382"/>
                </a:lnTo>
                <a:lnTo>
                  <a:pt x="5888" y="3382"/>
                </a:lnTo>
                <a:lnTo>
                  <a:pt x="5645" y="3577"/>
                </a:lnTo>
                <a:lnTo>
                  <a:pt x="5450" y="3772"/>
                </a:lnTo>
                <a:lnTo>
                  <a:pt x="5256" y="3966"/>
                </a:lnTo>
                <a:lnTo>
                  <a:pt x="5110" y="4210"/>
                </a:lnTo>
                <a:lnTo>
                  <a:pt x="4988" y="4453"/>
                </a:lnTo>
                <a:lnTo>
                  <a:pt x="5012" y="4477"/>
                </a:lnTo>
                <a:lnTo>
                  <a:pt x="5037" y="4477"/>
                </a:lnTo>
                <a:lnTo>
                  <a:pt x="5207" y="4331"/>
                </a:lnTo>
                <a:lnTo>
                  <a:pt x="5377" y="4185"/>
                </a:lnTo>
                <a:lnTo>
                  <a:pt x="5694" y="3869"/>
                </a:lnTo>
                <a:lnTo>
                  <a:pt x="5913" y="3699"/>
                </a:lnTo>
                <a:lnTo>
                  <a:pt x="6132" y="3553"/>
                </a:lnTo>
                <a:lnTo>
                  <a:pt x="6302" y="3480"/>
                </a:lnTo>
                <a:lnTo>
                  <a:pt x="6351" y="3455"/>
                </a:lnTo>
                <a:lnTo>
                  <a:pt x="6424" y="3382"/>
                </a:lnTo>
                <a:lnTo>
                  <a:pt x="6910" y="3382"/>
                </a:lnTo>
                <a:lnTo>
                  <a:pt x="6764" y="3504"/>
                </a:lnTo>
                <a:lnTo>
                  <a:pt x="6570" y="3626"/>
                </a:lnTo>
                <a:lnTo>
                  <a:pt x="6351" y="3820"/>
                </a:lnTo>
                <a:lnTo>
                  <a:pt x="6253" y="3918"/>
                </a:lnTo>
                <a:lnTo>
                  <a:pt x="6180" y="4015"/>
                </a:lnTo>
                <a:lnTo>
                  <a:pt x="6107" y="4137"/>
                </a:lnTo>
                <a:lnTo>
                  <a:pt x="6083" y="4234"/>
                </a:lnTo>
                <a:lnTo>
                  <a:pt x="6107" y="4258"/>
                </a:lnTo>
                <a:lnTo>
                  <a:pt x="6132" y="4283"/>
                </a:lnTo>
                <a:lnTo>
                  <a:pt x="6229" y="4307"/>
                </a:lnTo>
                <a:lnTo>
                  <a:pt x="6326" y="4283"/>
                </a:lnTo>
                <a:lnTo>
                  <a:pt x="6424" y="4258"/>
                </a:lnTo>
                <a:lnTo>
                  <a:pt x="6521" y="4185"/>
                </a:lnTo>
                <a:lnTo>
                  <a:pt x="6691" y="4064"/>
                </a:lnTo>
                <a:lnTo>
                  <a:pt x="6837" y="3942"/>
                </a:lnTo>
                <a:lnTo>
                  <a:pt x="7056" y="3772"/>
                </a:lnTo>
                <a:lnTo>
                  <a:pt x="7300" y="3626"/>
                </a:lnTo>
                <a:lnTo>
                  <a:pt x="7519" y="3504"/>
                </a:lnTo>
                <a:lnTo>
                  <a:pt x="7616" y="3455"/>
                </a:lnTo>
                <a:lnTo>
                  <a:pt x="7713" y="3382"/>
                </a:lnTo>
                <a:lnTo>
                  <a:pt x="8103" y="3382"/>
                </a:lnTo>
                <a:lnTo>
                  <a:pt x="7884" y="3626"/>
                </a:lnTo>
                <a:lnTo>
                  <a:pt x="7616" y="3942"/>
                </a:lnTo>
                <a:lnTo>
                  <a:pt x="7470" y="4112"/>
                </a:lnTo>
                <a:lnTo>
                  <a:pt x="7348" y="4283"/>
                </a:lnTo>
                <a:lnTo>
                  <a:pt x="7348" y="4307"/>
                </a:lnTo>
                <a:lnTo>
                  <a:pt x="7373" y="4307"/>
                </a:lnTo>
                <a:lnTo>
                  <a:pt x="7543" y="4234"/>
                </a:lnTo>
                <a:lnTo>
                  <a:pt x="7689" y="4161"/>
                </a:lnTo>
                <a:lnTo>
                  <a:pt x="7835" y="4039"/>
                </a:lnTo>
                <a:lnTo>
                  <a:pt x="7957" y="3918"/>
                </a:lnTo>
                <a:lnTo>
                  <a:pt x="8541" y="3382"/>
                </a:lnTo>
                <a:lnTo>
                  <a:pt x="8760" y="3382"/>
                </a:lnTo>
                <a:lnTo>
                  <a:pt x="8589" y="3577"/>
                </a:lnTo>
                <a:lnTo>
                  <a:pt x="8346" y="3820"/>
                </a:lnTo>
                <a:lnTo>
                  <a:pt x="8200" y="3942"/>
                </a:lnTo>
                <a:lnTo>
                  <a:pt x="8151" y="4015"/>
                </a:lnTo>
                <a:lnTo>
                  <a:pt x="8103" y="4088"/>
                </a:lnTo>
                <a:lnTo>
                  <a:pt x="8103" y="4137"/>
                </a:lnTo>
                <a:lnTo>
                  <a:pt x="8127" y="4185"/>
                </a:lnTo>
                <a:lnTo>
                  <a:pt x="8151" y="4210"/>
                </a:lnTo>
                <a:lnTo>
                  <a:pt x="8200" y="4234"/>
                </a:lnTo>
                <a:lnTo>
                  <a:pt x="8273" y="4258"/>
                </a:lnTo>
                <a:lnTo>
                  <a:pt x="8370" y="4234"/>
                </a:lnTo>
                <a:lnTo>
                  <a:pt x="8468" y="4210"/>
                </a:lnTo>
                <a:lnTo>
                  <a:pt x="8541" y="4137"/>
                </a:lnTo>
                <a:lnTo>
                  <a:pt x="8711" y="4015"/>
                </a:lnTo>
                <a:lnTo>
                  <a:pt x="8833" y="3893"/>
                </a:lnTo>
                <a:lnTo>
                  <a:pt x="9052" y="3626"/>
                </a:lnTo>
                <a:lnTo>
                  <a:pt x="9271" y="3358"/>
                </a:lnTo>
                <a:lnTo>
                  <a:pt x="9903" y="3358"/>
                </a:lnTo>
                <a:lnTo>
                  <a:pt x="9782" y="3480"/>
                </a:lnTo>
                <a:lnTo>
                  <a:pt x="9660" y="3601"/>
                </a:lnTo>
                <a:lnTo>
                  <a:pt x="9538" y="3747"/>
                </a:lnTo>
                <a:lnTo>
                  <a:pt x="9441" y="3918"/>
                </a:lnTo>
                <a:lnTo>
                  <a:pt x="9441" y="3966"/>
                </a:lnTo>
                <a:lnTo>
                  <a:pt x="9465" y="3991"/>
                </a:lnTo>
                <a:lnTo>
                  <a:pt x="9490" y="4015"/>
                </a:lnTo>
                <a:lnTo>
                  <a:pt x="9538" y="3991"/>
                </a:lnTo>
                <a:lnTo>
                  <a:pt x="9684" y="3893"/>
                </a:lnTo>
                <a:lnTo>
                  <a:pt x="9806" y="3796"/>
                </a:lnTo>
                <a:lnTo>
                  <a:pt x="10074" y="3553"/>
                </a:lnTo>
                <a:lnTo>
                  <a:pt x="10220" y="3431"/>
                </a:lnTo>
                <a:lnTo>
                  <a:pt x="10366" y="3334"/>
                </a:lnTo>
                <a:lnTo>
                  <a:pt x="10633" y="3334"/>
                </a:lnTo>
                <a:lnTo>
                  <a:pt x="10560" y="3407"/>
                </a:lnTo>
                <a:lnTo>
                  <a:pt x="10293" y="3699"/>
                </a:lnTo>
                <a:lnTo>
                  <a:pt x="10171" y="3845"/>
                </a:lnTo>
                <a:lnTo>
                  <a:pt x="10074" y="4015"/>
                </a:lnTo>
                <a:lnTo>
                  <a:pt x="10049" y="4064"/>
                </a:lnTo>
                <a:lnTo>
                  <a:pt x="10049" y="4112"/>
                </a:lnTo>
                <a:lnTo>
                  <a:pt x="10098" y="4185"/>
                </a:lnTo>
                <a:lnTo>
                  <a:pt x="10171" y="4234"/>
                </a:lnTo>
                <a:lnTo>
                  <a:pt x="10220" y="4234"/>
                </a:lnTo>
                <a:lnTo>
                  <a:pt x="10268" y="4210"/>
                </a:lnTo>
                <a:lnTo>
                  <a:pt x="10390" y="4112"/>
                </a:lnTo>
                <a:lnTo>
                  <a:pt x="10536" y="3991"/>
                </a:lnTo>
                <a:lnTo>
                  <a:pt x="10755" y="3723"/>
                </a:lnTo>
                <a:lnTo>
                  <a:pt x="10974" y="3504"/>
                </a:lnTo>
                <a:lnTo>
                  <a:pt x="11217" y="3309"/>
                </a:lnTo>
                <a:close/>
                <a:moveTo>
                  <a:pt x="7567" y="0"/>
                </a:moveTo>
                <a:lnTo>
                  <a:pt x="7154" y="24"/>
                </a:lnTo>
                <a:lnTo>
                  <a:pt x="6716" y="73"/>
                </a:lnTo>
                <a:lnTo>
                  <a:pt x="5596" y="73"/>
                </a:lnTo>
                <a:lnTo>
                  <a:pt x="5256" y="146"/>
                </a:lnTo>
                <a:lnTo>
                  <a:pt x="5085" y="170"/>
                </a:lnTo>
                <a:lnTo>
                  <a:pt x="4915" y="243"/>
                </a:lnTo>
                <a:lnTo>
                  <a:pt x="4794" y="316"/>
                </a:lnTo>
                <a:lnTo>
                  <a:pt x="4696" y="389"/>
                </a:lnTo>
                <a:lnTo>
                  <a:pt x="4599" y="487"/>
                </a:lnTo>
                <a:lnTo>
                  <a:pt x="4526" y="584"/>
                </a:lnTo>
                <a:lnTo>
                  <a:pt x="4477" y="706"/>
                </a:lnTo>
                <a:lnTo>
                  <a:pt x="4453" y="827"/>
                </a:lnTo>
                <a:lnTo>
                  <a:pt x="4453" y="949"/>
                </a:lnTo>
                <a:lnTo>
                  <a:pt x="4453" y="1095"/>
                </a:lnTo>
                <a:lnTo>
                  <a:pt x="3699" y="1071"/>
                </a:lnTo>
                <a:lnTo>
                  <a:pt x="2920" y="1071"/>
                </a:lnTo>
                <a:lnTo>
                  <a:pt x="2141" y="1095"/>
                </a:lnTo>
                <a:lnTo>
                  <a:pt x="1387" y="1168"/>
                </a:lnTo>
                <a:lnTo>
                  <a:pt x="1022" y="1265"/>
                </a:lnTo>
                <a:lnTo>
                  <a:pt x="827" y="1314"/>
                </a:lnTo>
                <a:lnTo>
                  <a:pt x="657" y="1387"/>
                </a:lnTo>
                <a:lnTo>
                  <a:pt x="511" y="1484"/>
                </a:lnTo>
                <a:lnTo>
                  <a:pt x="365" y="1606"/>
                </a:lnTo>
                <a:lnTo>
                  <a:pt x="268" y="1752"/>
                </a:lnTo>
                <a:lnTo>
                  <a:pt x="170" y="1922"/>
                </a:lnTo>
                <a:lnTo>
                  <a:pt x="97" y="2141"/>
                </a:lnTo>
                <a:lnTo>
                  <a:pt x="73" y="2409"/>
                </a:lnTo>
                <a:lnTo>
                  <a:pt x="97" y="2677"/>
                </a:lnTo>
                <a:lnTo>
                  <a:pt x="122" y="2823"/>
                </a:lnTo>
                <a:lnTo>
                  <a:pt x="170" y="2920"/>
                </a:lnTo>
                <a:lnTo>
                  <a:pt x="122" y="2920"/>
                </a:lnTo>
                <a:lnTo>
                  <a:pt x="73" y="2944"/>
                </a:lnTo>
                <a:lnTo>
                  <a:pt x="24" y="2993"/>
                </a:lnTo>
                <a:lnTo>
                  <a:pt x="0" y="3042"/>
                </a:lnTo>
                <a:lnTo>
                  <a:pt x="0" y="3115"/>
                </a:lnTo>
                <a:lnTo>
                  <a:pt x="0" y="3163"/>
                </a:lnTo>
                <a:lnTo>
                  <a:pt x="24" y="3212"/>
                </a:lnTo>
                <a:lnTo>
                  <a:pt x="73" y="3261"/>
                </a:lnTo>
                <a:lnTo>
                  <a:pt x="122" y="3285"/>
                </a:lnTo>
                <a:lnTo>
                  <a:pt x="414" y="3358"/>
                </a:lnTo>
                <a:lnTo>
                  <a:pt x="706" y="3407"/>
                </a:lnTo>
                <a:lnTo>
                  <a:pt x="633" y="3674"/>
                </a:lnTo>
                <a:lnTo>
                  <a:pt x="584" y="3918"/>
                </a:lnTo>
                <a:lnTo>
                  <a:pt x="584" y="4210"/>
                </a:lnTo>
                <a:lnTo>
                  <a:pt x="584" y="4477"/>
                </a:lnTo>
                <a:lnTo>
                  <a:pt x="608" y="5037"/>
                </a:lnTo>
                <a:lnTo>
                  <a:pt x="633" y="5572"/>
                </a:lnTo>
                <a:lnTo>
                  <a:pt x="633" y="6497"/>
                </a:lnTo>
                <a:lnTo>
                  <a:pt x="633" y="7421"/>
                </a:lnTo>
                <a:lnTo>
                  <a:pt x="608" y="8346"/>
                </a:lnTo>
                <a:lnTo>
                  <a:pt x="608" y="9271"/>
                </a:lnTo>
                <a:lnTo>
                  <a:pt x="608" y="11096"/>
                </a:lnTo>
                <a:lnTo>
                  <a:pt x="633" y="12020"/>
                </a:lnTo>
                <a:lnTo>
                  <a:pt x="608" y="12921"/>
                </a:lnTo>
                <a:lnTo>
                  <a:pt x="560" y="14867"/>
                </a:lnTo>
                <a:lnTo>
                  <a:pt x="560" y="15840"/>
                </a:lnTo>
                <a:lnTo>
                  <a:pt x="584" y="16814"/>
                </a:lnTo>
                <a:lnTo>
                  <a:pt x="633" y="17057"/>
                </a:lnTo>
                <a:lnTo>
                  <a:pt x="681" y="17276"/>
                </a:lnTo>
                <a:lnTo>
                  <a:pt x="754" y="17471"/>
                </a:lnTo>
                <a:lnTo>
                  <a:pt x="876" y="17641"/>
                </a:lnTo>
                <a:lnTo>
                  <a:pt x="1022" y="17787"/>
                </a:lnTo>
                <a:lnTo>
                  <a:pt x="1192" y="17909"/>
                </a:lnTo>
                <a:lnTo>
                  <a:pt x="1387" y="17982"/>
                </a:lnTo>
                <a:lnTo>
                  <a:pt x="1630" y="18055"/>
                </a:lnTo>
                <a:lnTo>
                  <a:pt x="1971" y="18079"/>
                </a:lnTo>
                <a:lnTo>
                  <a:pt x="2287" y="18103"/>
                </a:lnTo>
                <a:lnTo>
                  <a:pt x="2969" y="18103"/>
                </a:lnTo>
                <a:lnTo>
                  <a:pt x="4842" y="18128"/>
                </a:lnTo>
                <a:lnTo>
                  <a:pt x="8419" y="18128"/>
                </a:lnTo>
                <a:lnTo>
                  <a:pt x="10220" y="18079"/>
                </a:lnTo>
                <a:lnTo>
                  <a:pt x="12069" y="18079"/>
                </a:lnTo>
                <a:lnTo>
                  <a:pt x="12118" y="18055"/>
                </a:lnTo>
                <a:lnTo>
                  <a:pt x="12191" y="17982"/>
                </a:lnTo>
                <a:lnTo>
                  <a:pt x="12337" y="17884"/>
                </a:lnTo>
                <a:lnTo>
                  <a:pt x="12434" y="17763"/>
                </a:lnTo>
                <a:lnTo>
                  <a:pt x="12531" y="17592"/>
                </a:lnTo>
                <a:lnTo>
                  <a:pt x="12604" y="17422"/>
                </a:lnTo>
                <a:lnTo>
                  <a:pt x="12653" y="17227"/>
                </a:lnTo>
                <a:lnTo>
                  <a:pt x="12702" y="17008"/>
                </a:lnTo>
                <a:lnTo>
                  <a:pt x="12775" y="16546"/>
                </a:lnTo>
                <a:lnTo>
                  <a:pt x="12799" y="16084"/>
                </a:lnTo>
                <a:lnTo>
                  <a:pt x="12799" y="15646"/>
                </a:lnTo>
                <a:lnTo>
                  <a:pt x="12799" y="15013"/>
                </a:lnTo>
                <a:lnTo>
                  <a:pt x="12799" y="14308"/>
                </a:lnTo>
                <a:lnTo>
                  <a:pt x="12750" y="13602"/>
                </a:lnTo>
                <a:lnTo>
                  <a:pt x="12677" y="12215"/>
                </a:lnTo>
                <a:lnTo>
                  <a:pt x="12775" y="12069"/>
                </a:lnTo>
                <a:lnTo>
                  <a:pt x="12775" y="11996"/>
                </a:lnTo>
                <a:lnTo>
                  <a:pt x="12775" y="11947"/>
                </a:lnTo>
                <a:lnTo>
                  <a:pt x="12726" y="11899"/>
                </a:lnTo>
                <a:lnTo>
                  <a:pt x="12653" y="11874"/>
                </a:lnTo>
                <a:lnTo>
                  <a:pt x="12653" y="11558"/>
                </a:lnTo>
                <a:lnTo>
                  <a:pt x="12702" y="11436"/>
                </a:lnTo>
                <a:lnTo>
                  <a:pt x="12726" y="11315"/>
                </a:lnTo>
                <a:lnTo>
                  <a:pt x="12702" y="11266"/>
                </a:lnTo>
                <a:lnTo>
                  <a:pt x="12653" y="11217"/>
                </a:lnTo>
                <a:lnTo>
                  <a:pt x="12629" y="11217"/>
                </a:lnTo>
                <a:lnTo>
                  <a:pt x="12629" y="11047"/>
                </a:lnTo>
                <a:lnTo>
                  <a:pt x="12653" y="9733"/>
                </a:lnTo>
                <a:lnTo>
                  <a:pt x="12677" y="9660"/>
                </a:lnTo>
                <a:lnTo>
                  <a:pt x="12702" y="9587"/>
                </a:lnTo>
                <a:lnTo>
                  <a:pt x="12702" y="9538"/>
                </a:lnTo>
                <a:lnTo>
                  <a:pt x="12653" y="9490"/>
                </a:lnTo>
                <a:lnTo>
                  <a:pt x="12726" y="7105"/>
                </a:lnTo>
                <a:lnTo>
                  <a:pt x="12726" y="5913"/>
                </a:lnTo>
                <a:lnTo>
                  <a:pt x="12726" y="4745"/>
                </a:lnTo>
                <a:lnTo>
                  <a:pt x="12750" y="4429"/>
                </a:lnTo>
                <a:lnTo>
                  <a:pt x="12750" y="4015"/>
                </a:lnTo>
                <a:lnTo>
                  <a:pt x="12750" y="3820"/>
                </a:lnTo>
                <a:lnTo>
                  <a:pt x="12726" y="3650"/>
                </a:lnTo>
                <a:lnTo>
                  <a:pt x="12677" y="3480"/>
                </a:lnTo>
                <a:lnTo>
                  <a:pt x="12604" y="3358"/>
                </a:lnTo>
                <a:lnTo>
                  <a:pt x="12920" y="3382"/>
                </a:lnTo>
                <a:lnTo>
                  <a:pt x="12993" y="3382"/>
                </a:lnTo>
                <a:lnTo>
                  <a:pt x="13066" y="3358"/>
                </a:lnTo>
                <a:lnTo>
                  <a:pt x="13115" y="3309"/>
                </a:lnTo>
                <a:lnTo>
                  <a:pt x="13164" y="3261"/>
                </a:lnTo>
                <a:lnTo>
                  <a:pt x="13164" y="3188"/>
                </a:lnTo>
                <a:lnTo>
                  <a:pt x="13164" y="3115"/>
                </a:lnTo>
                <a:lnTo>
                  <a:pt x="13164" y="3042"/>
                </a:lnTo>
                <a:lnTo>
                  <a:pt x="13139" y="2969"/>
                </a:lnTo>
                <a:lnTo>
                  <a:pt x="13188" y="2604"/>
                </a:lnTo>
                <a:lnTo>
                  <a:pt x="13237" y="2239"/>
                </a:lnTo>
                <a:lnTo>
                  <a:pt x="13237" y="2044"/>
                </a:lnTo>
                <a:lnTo>
                  <a:pt x="13212" y="1849"/>
                </a:lnTo>
                <a:lnTo>
                  <a:pt x="13164" y="1679"/>
                </a:lnTo>
                <a:lnTo>
                  <a:pt x="13091" y="1533"/>
                </a:lnTo>
                <a:lnTo>
                  <a:pt x="12969" y="1387"/>
                </a:lnTo>
                <a:lnTo>
                  <a:pt x="12823" y="1265"/>
                </a:lnTo>
                <a:lnTo>
                  <a:pt x="12677" y="1168"/>
                </a:lnTo>
                <a:lnTo>
                  <a:pt x="12507" y="1119"/>
                </a:lnTo>
                <a:lnTo>
                  <a:pt x="12312" y="1071"/>
                </a:lnTo>
                <a:lnTo>
                  <a:pt x="12142" y="1071"/>
                </a:lnTo>
                <a:lnTo>
                  <a:pt x="11753" y="1046"/>
                </a:lnTo>
                <a:lnTo>
                  <a:pt x="10317" y="1071"/>
                </a:lnTo>
                <a:lnTo>
                  <a:pt x="8881" y="1119"/>
                </a:lnTo>
                <a:lnTo>
                  <a:pt x="8881" y="1095"/>
                </a:lnTo>
                <a:lnTo>
                  <a:pt x="8833" y="876"/>
                </a:lnTo>
                <a:lnTo>
                  <a:pt x="8784" y="706"/>
                </a:lnTo>
                <a:lnTo>
                  <a:pt x="8711" y="535"/>
                </a:lnTo>
                <a:lnTo>
                  <a:pt x="8614" y="365"/>
                </a:lnTo>
                <a:lnTo>
                  <a:pt x="8516" y="243"/>
                </a:lnTo>
                <a:lnTo>
                  <a:pt x="8370" y="146"/>
                </a:lnTo>
                <a:lnTo>
                  <a:pt x="8200" y="73"/>
                </a:lnTo>
                <a:lnTo>
                  <a:pt x="7981" y="24"/>
                </a:lnTo>
                <a:lnTo>
                  <a:pt x="776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4" name="Google Shape;2484;p49"/>
          <p:cNvSpPr/>
          <p:nvPr/>
        </p:nvSpPr>
        <p:spPr>
          <a:xfrm>
            <a:off x="1265815" y="3027581"/>
            <a:ext cx="327246" cy="258977"/>
          </a:xfrm>
          <a:custGeom>
            <a:avLst/>
            <a:gdLst/>
            <a:ahLst/>
            <a:cxnLst/>
            <a:rect l="l" t="t" r="r" b="b"/>
            <a:pathLst>
              <a:path w="19126" h="15136" extrusionOk="0">
                <a:moveTo>
                  <a:pt x="8979" y="2628"/>
                </a:moveTo>
                <a:lnTo>
                  <a:pt x="8687" y="2653"/>
                </a:lnTo>
                <a:lnTo>
                  <a:pt x="8395" y="2701"/>
                </a:lnTo>
                <a:lnTo>
                  <a:pt x="7811" y="2799"/>
                </a:lnTo>
                <a:lnTo>
                  <a:pt x="7543" y="2872"/>
                </a:lnTo>
                <a:lnTo>
                  <a:pt x="7251" y="2969"/>
                </a:lnTo>
                <a:lnTo>
                  <a:pt x="7130" y="3042"/>
                </a:lnTo>
                <a:lnTo>
                  <a:pt x="7008" y="3139"/>
                </a:lnTo>
                <a:lnTo>
                  <a:pt x="6935" y="3237"/>
                </a:lnTo>
                <a:lnTo>
                  <a:pt x="6886" y="3383"/>
                </a:lnTo>
                <a:lnTo>
                  <a:pt x="6886" y="3456"/>
                </a:lnTo>
                <a:lnTo>
                  <a:pt x="6935" y="3529"/>
                </a:lnTo>
                <a:lnTo>
                  <a:pt x="7032" y="3553"/>
                </a:lnTo>
                <a:lnTo>
                  <a:pt x="7105" y="3577"/>
                </a:lnTo>
                <a:lnTo>
                  <a:pt x="7203" y="3577"/>
                </a:lnTo>
                <a:lnTo>
                  <a:pt x="7300" y="3553"/>
                </a:lnTo>
                <a:lnTo>
                  <a:pt x="7470" y="3480"/>
                </a:lnTo>
                <a:lnTo>
                  <a:pt x="7641" y="3407"/>
                </a:lnTo>
                <a:lnTo>
                  <a:pt x="7908" y="3334"/>
                </a:lnTo>
                <a:lnTo>
                  <a:pt x="8176" y="3261"/>
                </a:lnTo>
                <a:lnTo>
                  <a:pt x="8736" y="3188"/>
                </a:lnTo>
                <a:lnTo>
                  <a:pt x="9076" y="3164"/>
                </a:lnTo>
                <a:lnTo>
                  <a:pt x="9563" y="3139"/>
                </a:lnTo>
                <a:lnTo>
                  <a:pt x="9806" y="3164"/>
                </a:lnTo>
                <a:lnTo>
                  <a:pt x="10025" y="3212"/>
                </a:lnTo>
                <a:lnTo>
                  <a:pt x="10196" y="3261"/>
                </a:lnTo>
                <a:lnTo>
                  <a:pt x="10269" y="3310"/>
                </a:lnTo>
                <a:lnTo>
                  <a:pt x="10317" y="3383"/>
                </a:lnTo>
                <a:lnTo>
                  <a:pt x="10390" y="3456"/>
                </a:lnTo>
                <a:lnTo>
                  <a:pt x="10487" y="3504"/>
                </a:lnTo>
                <a:lnTo>
                  <a:pt x="10585" y="3504"/>
                </a:lnTo>
                <a:lnTo>
                  <a:pt x="10682" y="3456"/>
                </a:lnTo>
                <a:lnTo>
                  <a:pt x="10755" y="3407"/>
                </a:lnTo>
                <a:lnTo>
                  <a:pt x="10804" y="3310"/>
                </a:lnTo>
                <a:lnTo>
                  <a:pt x="10828" y="3212"/>
                </a:lnTo>
                <a:lnTo>
                  <a:pt x="10779" y="3091"/>
                </a:lnTo>
                <a:lnTo>
                  <a:pt x="10706" y="2993"/>
                </a:lnTo>
                <a:lnTo>
                  <a:pt x="10633" y="2920"/>
                </a:lnTo>
                <a:lnTo>
                  <a:pt x="10536" y="2847"/>
                </a:lnTo>
                <a:lnTo>
                  <a:pt x="10439" y="2799"/>
                </a:lnTo>
                <a:lnTo>
                  <a:pt x="10220" y="2726"/>
                </a:lnTo>
                <a:lnTo>
                  <a:pt x="9952" y="2653"/>
                </a:lnTo>
                <a:lnTo>
                  <a:pt x="9709" y="2628"/>
                </a:lnTo>
                <a:close/>
                <a:moveTo>
                  <a:pt x="13797" y="3577"/>
                </a:moveTo>
                <a:lnTo>
                  <a:pt x="13578" y="3601"/>
                </a:lnTo>
                <a:lnTo>
                  <a:pt x="13334" y="3650"/>
                </a:lnTo>
                <a:lnTo>
                  <a:pt x="13115" y="3723"/>
                </a:lnTo>
                <a:lnTo>
                  <a:pt x="13018" y="3772"/>
                </a:lnTo>
                <a:lnTo>
                  <a:pt x="12945" y="3845"/>
                </a:lnTo>
                <a:lnTo>
                  <a:pt x="12945" y="3893"/>
                </a:lnTo>
                <a:lnTo>
                  <a:pt x="12945" y="3918"/>
                </a:lnTo>
                <a:lnTo>
                  <a:pt x="13042" y="3942"/>
                </a:lnTo>
                <a:lnTo>
                  <a:pt x="13140" y="3966"/>
                </a:lnTo>
                <a:lnTo>
                  <a:pt x="13334" y="3966"/>
                </a:lnTo>
                <a:lnTo>
                  <a:pt x="13699" y="3942"/>
                </a:lnTo>
                <a:lnTo>
                  <a:pt x="13918" y="3942"/>
                </a:lnTo>
                <a:lnTo>
                  <a:pt x="14137" y="3966"/>
                </a:lnTo>
                <a:lnTo>
                  <a:pt x="14356" y="3966"/>
                </a:lnTo>
                <a:lnTo>
                  <a:pt x="14478" y="3942"/>
                </a:lnTo>
                <a:lnTo>
                  <a:pt x="14575" y="3918"/>
                </a:lnTo>
                <a:lnTo>
                  <a:pt x="14600" y="3893"/>
                </a:lnTo>
                <a:lnTo>
                  <a:pt x="14600" y="3869"/>
                </a:lnTo>
                <a:lnTo>
                  <a:pt x="14624" y="3820"/>
                </a:lnTo>
                <a:lnTo>
                  <a:pt x="14600" y="3772"/>
                </a:lnTo>
                <a:lnTo>
                  <a:pt x="14527" y="3699"/>
                </a:lnTo>
                <a:lnTo>
                  <a:pt x="14454" y="3650"/>
                </a:lnTo>
                <a:lnTo>
                  <a:pt x="14381" y="3601"/>
                </a:lnTo>
                <a:lnTo>
                  <a:pt x="14186" y="3577"/>
                </a:lnTo>
                <a:close/>
                <a:moveTo>
                  <a:pt x="3650" y="5548"/>
                </a:moveTo>
                <a:lnTo>
                  <a:pt x="3553" y="5597"/>
                </a:lnTo>
                <a:lnTo>
                  <a:pt x="3480" y="5621"/>
                </a:lnTo>
                <a:lnTo>
                  <a:pt x="3382" y="5694"/>
                </a:lnTo>
                <a:lnTo>
                  <a:pt x="3309" y="5767"/>
                </a:lnTo>
                <a:lnTo>
                  <a:pt x="3188" y="5937"/>
                </a:lnTo>
                <a:lnTo>
                  <a:pt x="3163" y="6035"/>
                </a:lnTo>
                <a:lnTo>
                  <a:pt x="3139" y="6132"/>
                </a:lnTo>
                <a:lnTo>
                  <a:pt x="3115" y="6254"/>
                </a:lnTo>
                <a:lnTo>
                  <a:pt x="3139" y="6375"/>
                </a:lnTo>
                <a:lnTo>
                  <a:pt x="3163" y="6473"/>
                </a:lnTo>
                <a:lnTo>
                  <a:pt x="3212" y="6594"/>
                </a:lnTo>
                <a:lnTo>
                  <a:pt x="3285" y="6692"/>
                </a:lnTo>
                <a:lnTo>
                  <a:pt x="3358" y="6765"/>
                </a:lnTo>
                <a:lnTo>
                  <a:pt x="3455" y="6838"/>
                </a:lnTo>
                <a:lnTo>
                  <a:pt x="3577" y="6886"/>
                </a:lnTo>
                <a:lnTo>
                  <a:pt x="3674" y="6911"/>
                </a:lnTo>
                <a:lnTo>
                  <a:pt x="3772" y="6935"/>
                </a:lnTo>
                <a:lnTo>
                  <a:pt x="3869" y="6911"/>
                </a:lnTo>
                <a:lnTo>
                  <a:pt x="3966" y="6911"/>
                </a:lnTo>
                <a:lnTo>
                  <a:pt x="4161" y="6813"/>
                </a:lnTo>
                <a:lnTo>
                  <a:pt x="4307" y="6692"/>
                </a:lnTo>
                <a:lnTo>
                  <a:pt x="4404" y="6521"/>
                </a:lnTo>
                <a:lnTo>
                  <a:pt x="4453" y="6351"/>
                </a:lnTo>
                <a:lnTo>
                  <a:pt x="4453" y="6181"/>
                </a:lnTo>
                <a:lnTo>
                  <a:pt x="4404" y="6010"/>
                </a:lnTo>
                <a:lnTo>
                  <a:pt x="4356" y="5937"/>
                </a:lnTo>
                <a:lnTo>
                  <a:pt x="4307" y="5840"/>
                </a:lnTo>
                <a:lnTo>
                  <a:pt x="4234" y="5743"/>
                </a:lnTo>
                <a:lnTo>
                  <a:pt x="4161" y="5670"/>
                </a:lnTo>
                <a:lnTo>
                  <a:pt x="4064" y="5621"/>
                </a:lnTo>
                <a:lnTo>
                  <a:pt x="3966" y="5572"/>
                </a:lnTo>
                <a:lnTo>
                  <a:pt x="3869" y="5548"/>
                </a:lnTo>
                <a:close/>
                <a:moveTo>
                  <a:pt x="17495" y="7373"/>
                </a:moveTo>
                <a:lnTo>
                  <a:pt x="17739" y="7446"/>
                </a:lnTo>
                <a:lnTo>
                  <a:pt x="17617" y="7592"/>
                </a:lnTo>
                <a:lnTo>
                  <a:pt x="17447" y="7689"/>
                </a:lnTo>
                <a:lnTo>
                  <a:pt x="17447" y="7543"/>
                </a:lnTo>
                <a:lnTo>
                  <a:pt x="17495" y="7373"/>
                </a:lnTo>
                <a:close/>
                <a:moveTo>
                  <a:pt x="5061" y="487"/>
                </a:moveTo>
                <a:lnTo>
                  <a:pt x="5256" y="560"/>
                </a:lnTo>
                <a:lnTo>
                  <a:pt x="5426" y="633"/>
                </a:lnTo>
                <a:lnTo>
                  <a:pt x="5621" y="682"/>
                </a:lnTo>
                <a:lnTo>
                  <a:pt x="5791" y="779"/>
                </a:lnTo>
                <a:lnTo>
                  <a:pt x="5913" y="852"/>
                </a:lnTo>
                <a:lnTo>
                  <a:pt x="6035" y="949"/>
                </a:lnTo>
                <a:lnTo>
                  <a:pt x="6254" y="1168"/>
                </a:lnTo>
                <a:lnTo>
                  <a:pt x="6473" y="1387"/>
                </a:lnTo>
                <a:lnTo>
                  <a:pt x="6692" y="1606"/>
                </a:lnTo>
                <a:lnTo>
                  <a:pt x="6813" y="1655"/>
                </a:lnTo>
                <a:lnTo>
                  <a:pt x="6911" y="1655"/>
                </a:lnTo>
                <a:lnTo>
                  <a:pt x="7032" y="1631"/>
                </a:lnTo>
                <a:lnTo>
                  <a:pt x="7105" y="1558"/>
                </a:lnTo>
                <a:lnTo>
                  <a:pt x="8127" y="1485"/>
                </a:lnTo>
                <a:lnTo>
                  <a:pt x="9174" y="1485"/>
                </a:lnTo>
                <a:lnTo>
                  <a:pt x="9490" y="1509"/>
                </a:lnTo>
                <a:lnTo>
                  <a:pt x="9806" y="1558"/>
                </a:lnTo>
                <a:lnTo>
                  <a:pt x="10439" y="1679"/>
                </a:lnTo>
                <a:lnTo>
                  <a:pt x="11047" y="1850"/>
                </a:lnTo>
                <a:lnTo>
                  <a:pt x="11655" y="2044"/>
                </a:lnTo>
                <a:lnTo>
                  <a:pt x="12093" y="2239"/>
                </a:lnTo>
                <a:lnTo>
                  <a:pt x="12556" y="2409"/>
                </a:lnTo>
                <a:lnTo>
                  <a:pt x="12434" y="2458"/>
                </a:lnTo>
                <a:lnTo>
                  <a:pt x="12361" y="2507"/>
                </a:lnTo>
                <a:lnTo>
                  <a:pt x="12288" y="2580"/>
                </a:lnTo>
                <a:lnTo>
                  <a:pt x="12264" y="2677"/>
                </a:lnTo>
                <a:lnTo>
                  <a:pt x="12264" y="2701"/>
                </a:lnTo>
                <a:lnTo>
                  <a:pt x="12288" y="2726"/>
                </a:lnTo>
                <a:lnTo>
                  <a:pt x="12385" y="2774"/>
                </a:lnTo>
                <a:lnTo>
                  <a:pt x="12483" y="2750"/>
                </a:lnTo>
                <a:lnTo>
                  <a:pt x="12677" y="2726"/>
                </a:lnTo>
                <a:lnTo>
                  <a:pt x="12872" y="2701"/>
                </a:lnTo>
                <a:lnTo>
                  <a:pt x="12969" y="2677"/>
                </a:lnTo>
                <a:lnTo>
                  <a:pt x="13042" y="2653"/>
                </a:lnTo>
                <a:lnTo>
                  <a:pt x="13626" y="2993"/>
                </a:lnTo>
                <a:lnTo>
                  <a:pt x="13432" y="3018"/>
                </a:lnTo>
                <a:lnTo>
                  <a:pt x="12896" y="3066"/>
                </a:lnTo>
                <a:lnTo>
                  <a:pt x="12653" y="3115"/>
                </a:lnTo>
                <a:lnTo>
                  <a:pt x="12410" y="3212"/>
                </a:lnTo>
                <a:lnTo>
                  <a:pt x="12385" y="3237"/>
                </a:lnTo>
                <a:lnTo>
                  <a:pt x="12410" y="3261"/>
                </a:lnTo>
                <a:lnTo>
                  <a:pt x="12531" y="3285"/>
                </a:lnTo>
                <a:lnTo>
                  <a:pt x="12653" y="3310"/>
                </a:lnTo>
                <a:lnTo>
                  <a:pt x="12921" y="3310"/>
                </a:lnTo>
                <a:lnTo>
                  <a:pt x="13432" y="3261"/>
                </a:lnTo>
                <a:lnTo>
                  <a:pt x="13699" y="3261"/>
                </a:lnTo>
                <a:lnTo>
                  <a:pt x="13991" y="3237"/>
                </a:lnTo>
                <a:lnTo>
                  <a:pt x="14259" y="3456"/>
                </a:lnTo>
                <a:lnTo>
                  <a:pt x="14527" y="3699"/>
                </a:lnTo>
                <a:lnTo>
                  <a:pt x="14819" y="3966"/>
                </a:lnTo>
                <a:lnTo>
                  <a:pt x="15062" y="4283"/>
                </a:lnTo>
                <a:lnTo>
                  <a:pt x="14794" y="4258"/>
                </a:lnTo>
                <a:lnTo>
                  <a:pt x="14551" y="4283"/>
                </a:lnTo>
                <a:lnTo>
                  <a:pt x="14308" y="4283"/>
                </a:lnTo>
                <a:lnTo>
                  <a:pt x="14016" y="4307"/>
                </a:lnTo>
                <a:lnTo>
                  <a:pt x="13870" y="4331"/>
                </a:lnTo>
                <a:lnTo>
                  <a:pt x="13724" y="4380"/>
                </a:lnTo>
                <a:lnTo>
                  <a:pt x="13626" y="4453"/>
                </a:lnTo>
                <a:lnTo>
                  <a:pt x="13529" y="4526"/>
                </a:lnTo>
                <a:lnTo>
                  <a:pt x="13529" y="4550"/>
                </a:lnTo>
                <a:lnTo>
                  <a:pt x="13553" y="4575"/>
                </a:lnTo>
                <a:lnTo>
                  <a:pt x="13651" y="4623"/>
                </a:lnTo>
                <a:lnTo>
                  <a:pt x="13748" y="4648"/>
                </a:lnTo>
                <a:lnTo>
                  <a:pt x="13967" y="4648"/>
                </a:lnTo>
                <a:lnTo>
                  <a:pt x="14429" y="4623"/>
                </a:lnTo>
                <a:lnTo>
                  <a:pt x="14770" y="4623"/>
                </a:lnTo>
                <a:lnTo>
                  <a:pt x="15086" y="4648"/>
                </a:lnTo>
                <a:lnTo>
                  <a:pt x="15232" y="4672"/>
                </a:lnTo>
                <a:lnTo>
                  <a:pt x="15354" y="4672"/>
                </a:lnTo>
                <a:lnTo>
                  <a:pt x="15549" y="5037"/>
                </a:lnTo>
                <a:lnTo>
                  <a:pt x="15330" y="4988"/>
                </a:lnTo>
                <a:lnTo>
                  <a:pt x="14600" y="4988"/>
                </a:lnTo>
                <a:lnTo>
                  <a:pt x="14332" y="5037"/>
                </a:lnTo>
                <a:lnTo>
                  <a:pt x="14210" y="5086"/>
                </a:lnTo>
                <a:lnTo>
                  <a:pt x="14089" y="5134"/>
                </a:lnTo>
                <a:lnTo>
                  <a:pt x="14064" y="5159"/>
                </a:lnTo>
                <a:lnTo>
                  <a:pt x="14064" y="5183"/>
                </a:lnTo>
                <a:lnTo>
                  <a:pt x="14064" y="5207"/>
                </a:lnTo>
                <a:lnTo>
                  <a:pt x="14089" y="5232"/>
                </a:lnTo>
                <a:lnTo>
                  <a:pt x="14186" y="5256"/>
                </a:lnTo>
                <a:lnTo>
                  <a:pt x="14283" y="5280"/>
                </a:lnTo>
                <a:lnTo>
                  <a:pt x="14502" y="5305"/>
                </a:lnTo>
                <a:lnTo>
                  <a:pt x="14916" y="5305"/>
                </a:lnTo>
                <a:lnTo>
                  <a:pt x="15305" y="5329"/>
                </a:lnTo>
                <a:lnTo>
                  <a:pt x="15695" y="5378"/>
                </a:lnTo>
                <a:lnTo>
                  <a:pt x="15792" y="5645"/>
                </a:lnTo>
                <a:lnTo>
                  <a:pt x="15889" y="5913"/>
                </a:lnTo>
                <a:lnTo>
                  <a:pt x="15743" y="5864"/>
                </a:lnTo>
                <a:lnTo>
                  <a:pt x="15597" y="5816"/>
                </a:lnTo>
                <a:lnTo>
                  <a:pt x="15305" y="5767"/>
                </a:lnTo>
                <a:lnTo>
                  <a:pt x="15038" y="5743"/>
                </a:lnTo>
                <a:lnTo>
                  <a:pt x="14746" y="5718"/>
                </a:lnTo>
                <a:lnTo>
                  <a:pt x="14454" y="5718"/>
                </a:lnTo>
                <a:lnTo>
                  <a:pt x="14186" y="5767"/>
                </a:lnTo>
                <a:lnTo>
                  <a:pt x="14162" y="5767"/>
                </a:lnTo>
                <a:lnTo>
                  <a:pt x="14137" y="5791"/>
                </a:lnTo>
                <a:lnTo>
                  <a:pt x="14162" y="5816"/>
                </a:lnTo>
                <a:lnTo>
                  <a:pt x="14162" y="5840"/>
                </a:lnTo>
                <a:lnTo>
                  <a:pt x="14259" y="5889"/>
                </a:lnTo>
                <a:lnTo>
                  <a:pt x="14381" y="5937"/>
                </a:lnTo>
                <a:lnTo>
                  <a:pt x="14600" y="5986"/>
                </a:lnTo>
                <a:lnTo>
                  <a:pt x="15038" y="6010"/>
                </a:lnTo>
                <a:lnTo>
                  <a:pt x="15354" y="6083"/>
                </a:lnTo>
                <a:lnTo>
                  <a:pt x="15670" y="6156"/>
                </a:lnTo>
                <a:lnTo>
                  <a:pt x="15841" y="6229"/>
                </a:lnTo>
                <a:lnTo>
                  <a:pt x="15914" y="6254"/>
                </a:lnTo>
                <a:lnTo>
                  <a:pt x="15987" y="6278"/>
                </a:lnTo>
                <a:lnTo>
                  <a:pt x="16035" y="6570"/>
                </a:lnTo>
                <a:lnTo>
                  <a:pt x="16084" y="6838"/>
                </a:lnTo>
                <a:lnTo>
                  <a:pt x="15914" y="6740"/>
                </a:lnTo>
                <a:lnTo>
                  <a:pt x="15743" y="6667"/>
                </a:lnTo>
                <a:lnTo>
                  <a:pt x="15524" y="6619"/>
                </a:lnTo>
                <a:lnTo>
                  <a:pt x="15305" y="6594"/>
                </a:lnTo>
                <a:lnTo>
                  <a:pt x="14867" y="6546"/>
                </a:lnTo>
                <a:lnTo>
                  <a:pt x="14551" y="6497"/>
                </a:lnTo>
                <a:lnTo>
                  <a:pt x="14527" y="6497"/>
                </a:lnTo>
                <a:lnTo>
                  <a:pt x="14502" y="6546"/>
                </a:lnTo>
                <a:lnTo>
                  <a:pt x="14575" y="6619"/>
                </a:lnTo>
                <a:lnTo>
                  <a:pt x="14624" y="6667"/>
                </a:lnTo>
                <a:lnTo>
                  <a:pt x="14794" y="6765"/>
                </a:lnTo>
                <a:lnTo>
                  <a:pt x="14965" y="6838"/>
                </a:lnTo>
                <a:lnTo>
                  <a:pt x="15159" y="6886"/>
                </a:lnTo>
                <a:lnTo>
                  <a:pt x="15378" y="6935"/>
                </a:lnTo>
                <a:lnTo>
                  <a:pt x="15597" y="7008"/>
                </a:lnTo>
                <a:lnTo>
                  <a:pt x="15816" y="7105"/>
                </a:lnTo>
                <a:lnTo>
                  <a:pt x="15987" y="7227"/>
                </a:lnTo>
                <a:lnTo>
                  <a:pt x="16060" y="7276"/>
                </a:lnTo>
                <a:lnTo>
                  <a:pt x="16108" y="7276"/>
                </a:lnTo>
                <a:lnTo>
                  <a:pt x="16133" y="7762"/>
                </a:lnTo>
                <a:lnTo>
                  <a:pt x="16060" y="7714"/>
                </a:lnTo>
                <a:lnTo>
                  <a:pt x="15743" y="7519"/>
                </a:lnTo>
                <a:lnTo>
                  <a:pt x="15427" y="7324"/>
                </a:lnTo>
                <a:lnTo>
                  <a:pt x="15281" y="7276"/>
                </a:lnTo>
                <a:lnTo>
                  <a:pt x="15013" y="7203"/>
                </a:lnTo>
                <a:lnTo>
                  <a:pt x="14794" y="7203"/>
                </a:lnTo>
                <a:lnTo>
                  <a:pt x="14770" y="7227"/>
                </a:lnTo>
                <a:lnTo>
                  <a:pt x="14746" y="7251"/>
                </a:lnTo>
                <a:lnTo>
                  <a:pt x="14746" y="7276"/>
                </a:lnTo>
                <a:lnTo>
                  <a:pt x="14746" y="7324"/>
                </a:lnTo>
                <a:lnTo>
                  <a:pt x="14794" y="7373"/>
                </a:lnTo>
                <a:lnTo>
                  <a:pt x="14843" y="7397"/>
                </a:lnTo>
                <a:lnTo>
                  <a:pt x="14965" y="7470"/>
                </a:lnTo>
                <a:lnTo>
                  <a:pt x="15378" y="7689"/>
                </a:lnTo>
                <a:lnTo>
                  <a:pt x="15597" y="7835"/>
                </a:lnTo>
                <a:lnTo>
                  <a:pt x="15816" y="7981"/>
                </a:lnTo>
                <a:lnTo>
                  <a:pt x="15962" y="8103"/>
                </a:lnTo>
                <a:lnTo>
                  <a:pt x="16108" y="8200"/>
                </a:lnTo>
                <a:lnTo>
                  <a:pt x="16035" y="8784"/>
                </a:lnTo>
                <a:lnTo>
                  <a:pt x="15914" y="8687"/>
                </a:lnTo>
                <a:lnTo>
                  <a:pt x="15792" y="8590"/>
                </a:lnTo>
                <a:lnTo>
                  <a:pt x="15549" y="8419"/>
                </a:lnTo>
                <a:lnTo>
                  <a:pt x="15354" y="8273"/>
                </a:lnTo>
                <a:lnTo>
                  <a:pt x="15111" y="8152"/>
                </a:lnTo>
                <a:lnTo>
                  <a:pt x="14867" y="8030"/>
                </a:lnTo>
                <a:lnTo>
                  <a:pt x="14746" y="7981"/>
                </a:lnTo>
                <a:lnTo>
                  <a:pt x="14624" y="7957"/>
                </a:lnTo>
                <a:lnTo>
                  <a:pt x="14600" y="7981"/>
                </a:lnTo>
                <a:lnTo>
                  <a:pt x="14575" y="8006"/>
                </a:lnTo>
                <a:lnTo>
                  <a:pt x="14575" y="8054"/>
                </a:lnTo>
                <a:lnTo>
                  <a:pt x="14575" y="8079"/>
                </a:lnTo>
                <a:lnTo>
                  <a:pt x="14746" y="8249"/>
                </a:lnTo>
                <a:lnTo>
                  <a:pt x="14940" y="8371"/>
                </a:lnTo>
                <a:lnTo>
                  <a:pt x="15330" y="8638"/>
                </a:lnTo>
                <a:lnTo>
                  <a:pt x="15622" y="8882"/>
                </a:lnTo>
                <a:lnTo>
                  <a:pt x="15792" y="9003"/>
                </a:lnTo>
                <a:lnTo>
                  <a:pt x="15962" y="9101"/>
                </a:lnTo>
                <a:lnTo>
                  <a:pt x="15889" y="9368"/>
                </a:lnTo>
                <a:lnTo>
                  <a:pt x="15792" y="9612"/>
                </a:lnTo>
                <a:lnTo>
                  <a:pt x="15695" y="9466"/>
                </a:lnTo>
                <a:lnTo>
                  <a:pt x="15549" y="9320"/>
                </a:lnTo>
                <a:lnTo>
                  <a:pt x="15281" y="9101"/>
                </a:lnTo>
                <a:lnTo>
                  <a:pt x="15135" y="8955"/>
                </a:lnTo>
                <a:lnTo>
                  <a:pt x="14965" y="8809"/>
                </a:lnTo>
                <a:lnTo>
                  <a:pt x="14794" y="8711"/>
                </a:lnTo>
                <a:lnTo>
                  <a:pt x="14697" y="8663"/>
                </a:lnTo>
                <a:lnTo>
                  <a:pt x="14600" y="8663"/>
                </a:lnTo>
                <a:lnTo>
                  <a:pt x="14600" y="8760"/>
                </a:lnTo>
                <a:lnTo>
                  <a:pt x="14648" y="8833"/>
                </a:lnTo>
                <a:lnTo>
                  <a:pt x="14746" y="9003"/>
                </a:lnTo>
                <a:lnTo>
                  <a:pt x="14867" y="9149"/>
                </a:lnTo>
                <a:lnTo>
                  <a:pt x="14989" y="9271"/>
                </a:lnTo>
                <a:lnTo>
                  <a:pt x="15330" y="9587"/>
                </a:lnTo>
                <a:lnTo>
                  <a:pt x="15476" y="9758"/>
                </a:lnTo>
                <a:lnTo>
                  <a:pt x="15549" y="9831"/>
                </a:lnTo>
                <a:lnTo>
                  <a:pt x="15646" y="9879"/>
                </a:lnTo>
                <a:lnTo>
                  <a:pt x="15646" y="9904"/>
                </a:lnTo>
                <a:lnTo>
                  <a:pt x="15476" y="10196"/>
                </a:lnTo>
                <a:lnTo>
                  <a:pt x="15232" y="10463"/>
                </a:lnTo>
                <a:lnTo>
                  <a:pt x="15232" y="10293"/>
                </a:lnTo>
                <a:lnTo>
                  <a:pt x="15159" y="10147"/>
                </a:lnTo>
                <a:lnTo>
                  <a:pt x="15013" y="9855"/>
                </a:lnTo>
                <a:lnTo>
                  <a:pt x="14843" y="9636"/>
                </a:lnTo>
                <a:lnTo>
                  <a:pt x="14673" y="9466"/>
                </a:lnTo>
                <a:lnTo>
                  <a:pt x="14454" y="9295"/>
                </a:lnTo>
                <a:lnTo>
                  <a:pt x="14235" y="9149"/>
                </a:lnTo>
                <a:lnTo>
                  <a:pt x="14186" y="9149"/>
                </a:lnTo>
                <a:lnTo>
                  <a:pt x="14186" y="9174"/>
                </a:lnTo>
                <a:lnTo>
                  <a:pt x="14308" y="9393"/>
                </a:lnTo>
                <a:lnTo>
                  <a:pt x="14429" y="9563"/>
                </a:lnTo>
                <a:lnTo>
                  <a:pt x="14697" y="9952"/>
                </a:lnTo>
                <a:lnTo>
                  <a:pt x="14794" y="10147"/>
                </a:lnTo>
                <a:lnTo>
                  <a:pt x="14867" y="10366"/>
                </a:lnTo>
                <a:lnTo>
                  <a:pt x="14916" y="10536"/>
                </a:lnTo>
                <a:lnTo>
                  <a:pt x="14965" y="10609"/>
                </a:lnTo>
                <a:lnTo>
                  <a:pt x="15038" y="10658"/>
                </a:lnTo>
                <a:lnTo>
                  <a:pt x="14892" y="10780"/>
                </a:lnTo>
                <a:lnTo>
                  <a:pt x="14843" y="10658"/>
                </a:lnTo>
                <a:lnTo>
                  <a:pt x="14794" y="10561"/>
                </a:lnTo>
                <a:lnTo>
                  <a:pt x="14648" y="10366"/>
                </a:lnTo>
                <a:lnTo>
                  <a:pt x="14308" y="10001"/>
                </a:lnTo>
                <a:lnTo>
                  <a:pt x="14113" y="9831"/>
                </a:lnTo>
                <a:lnTo>
                  <a:pt x="13918" y="9685"/>
                </a:lnTo>
                <a:lnTo>
                  <a:pt x="13894" y="9685"/>
                </a:lnTo>
                <a:lnTo>
                  <a:pt x="13870" y="9733"/>
                </a:lnTo>
                <a:lnTo>
                  <a:pt x="13918" y="9904"/>
                </a:lnTo>
                <a:lnTo>
                  <a:pt x="14016" y="10050"/>
                </a:lnTo>
                <a:lnTo>
                  <a:pt x="14113" y="10196"/>
                </a:lnTo>
                <a:lnTo>
                  <a:pt x="14235" y="10342"/>
                </a:lnTo>
                <a:lnTo>
                  <a:pt x="14356" y="10488"/>
                </a:lnTo>
                <a:lnTo>
                  <a:pt x="14478" y="10634"/>
                </a:lnTo>
                <a:lnTo>
                  <a:pt x="14575" y="10804"/>
                </a:lnTo>
                <a:lnTo>
                  <a:pt x="14600" y="10974"/>
                </a:lnTo>
                <a:lnTo>
                  <a:pt x="14502" y="11047"/>
                </a:lnTo>
                <a:lnTo>
                  <a:pt x="14356" y="10853"/>
                </a:lnTo>
                <a:lnTo>
                  <a:pt x="14186" y="10658"/>
                </a:lnTo>
                <a:lnTo>
                  <a:pt x="13991" y="10512"/>
                </a:lnTo>
                <a:lnTo>
                  <a:pt x="13797" y="10390"/>
                </a:lnTo>
                <a:lnTo>
                  <a:pt x="13772" y="10366"/>
                </a:lnTo>
                <a:lnTo>
                  <a:pt x="13724" y="10366"/>
                </a:lnTo>
                <a:lnTo>
                  <a:pt x="13675" y="10415"/>
                </a:lnTo>
                <a:lnTo>
                  <a:pt x="13651" y="10463"/>
                </a:lnTo>
                <a:lnTo>
                  <a:pt x="13651" y="10512"/>
                </a:lnTo>
                <a:lnTo>
                  <a:pt x="13675" y="10536"/>
                </a:lnTo>
                <a:lnTo>
                  <a:pt x="13845" y="10682"/>
                </a:lnTo>
                <a:lnTo>
                  <a:pt x="13991" y="10853"/>
                </a:lnTo>
                <a:lnTo>
                  <a:pt x="14113" y="11023"/>
                </a:lnTo>
                <a:lnTo>
                  <a:pt x="14235" y="11218"/>
                </a:lnTo>
                <a:lnTo>
                  <a:pt x="14040" y="11339"/>
                </a:lnTo>
                <a:lnTo>
                  <a:pt x="13918" y="11218"/>
                </a:lnTo>
                <a:lnTo>
                  <a:pt x="13797" y="11120"/>
                </a:lnTo>
                <a:lnTo>
                  <a:pt x="13675" y="11023"/>
                </a:lnTo>
                <a:lnTo>
                  <a:pt x="13578" y="10974"/>
                </a:lnTo>
                <a:lnTo>
                  <a:pt x="13529" y="10950"/>
                </a:lnTo>
                <a:lnTo>
                  <a:pt x="13480" y="10950"/>
                </a:lnTo>
                <a:lnTo>
                  <a:pt x="13407" y="10999"/>
                </a:lnTo>
                <a:lnTo>
                  <a:pt x="13407" y="11047"/>
                </a:lnTo>
                <a:lnTo>
                  <a:pt x="13383" y="11072"/>
                </a:lnTo>
                <a:lnTo>
                  <a:pt x="13407" y="11120"/>
                </a:lnTo>
                <a:lnTo>
                  <a:pt x="13432" y="11145"/>
                </a:lnTo>
                <a:lnTo>
                  <a:pt x="13553" y="11315"/>
                </a:lnTo>
                <a:lnTo>
                  <a:pt x="13675" y="11485"/>
                </a:lnTo>
                <a:lnTo>
                  <a:pt x="13724" y="11583"/>
                </a:lnTo>
                <a:lnTo>
                  <a:pt x="13553" y="11704"/>
                </a:lnTo>
                <a:lnTo>
                  <a:pt x="13432" y="11558"/>
                </a:lnTo>
                <a:lnTo>
                  <a:pt x="13261" y="11461"/>
                </a:lnTo>
                <a:lnTo>
                  <a:pt x="13213" y="11461"/>
                </a:lnTo>
                <a:lnTo>
                  <a:pt x="13188" y="11485"/>
                </a:lnTo>
                <a:lnTo>
                  <a:pt x="13188" y="11534"/>
                </a:lnTo>
                <a:lnTo>
                  <a:pt x="13213" y="11558"/>
                </a:lnTo>
                <a:lnTo>
                  <a:pt x="13261" y="11631"/>
                </a:lnTo>
                <a:lnTo>
                  <a:pt x="13310" y="11704"/>
                </a:lnTo>
                <a:lnTo>
                  <a:pt x="13359" y="11874"/>
                </a:lnTo>
                <a:lnTo>
                  <a:pt x="13359" y="11899"/>
                </a:lnTo>
                <a:lnTo>
                  <a:pt x="13237" y="12020"/>
                </a:lnTo>
                <a:lnTo>
                  <a:pt x="13188" y="12118"/>
                </a:lnTo>
                <a:lnTo>
                  <a:pt x="13164" y="12215"/>
                </a:lnTo>
                <a:lnTo>
                  <a:pt x="13188" y="12288"/>
                </a:lnTo>
                <a:lnTo>
                  <a:pt x="13213" y="12385"/>
                </a:lnTo>
                <a:lnTo>
                  <a:pt x="13213" y="12775"/>
                </a:lnTo>
                <a:lnTo>
                  <a:pt x="13237" y="13164"/>
                </a:lnTo>
                <a:lnTo>
                  <a:pt x="13237" y="13553"/>
                </a:lnTo>
                <a:lnTo>
                  <a:pt x="13213" y="13748"/>
                </a:lnTo>
                <a:lnTo>
                  <a:pt x="13188" y="13943"/>
                </a:lnTo>
                <a:lnTo>
                  <a:pt x="13140" y="14064"/>
                </a:lnTo>
                <a:lnTo>
                  <a:pt x="13067" y="14162"/>
                </a:lnTo>
                <a:lnTo>
                  <a:pt x="12994" y="14210"/>
                </a:lnTo>
                <a:lnTo>
                  <a:pt x="12921" y="14235"/>
                </a:lnTo>
                <a:lnTo>
                  <a:pt x="12823" y="14210"/>
                </a:lnTo>
                <a:lnTo>
                  <a:pt x="12726" y="14186"/>
                </a:lnTo>
                <a:lnTo>
                  <a:pt x="12507" y="14040"/>
                </a:lnTo>
                <a:lnTo>
                  <a:pt x="12288" y="13821"/>
                </a:lnTo>
                <a:lnTo>
                  <a:pt x="12069" y="13578"/>
                </a:lnTo>
                <a:lnTo>
                  <a:pt x="11728" y="13164"/>
                </a:lnTo>
                <a:lnTo>
                  <a:pt x="11850" y="13042"/>
                </a:lnTo>
                <a:lnTo>
                  <a:pt x="11923" y="12969"/>
                </a:lnTo>
                <a:lnTo>
                  <a:pt x="11947" y="12896"/>
                </a:lnTo>
                <a:lnTo>
                  <a:pt x="11947" y="12823"/>
                </a:lnTo>
                <a:lnTo>
                  <a:pt x="11923" y="12750"/>
                </a:lnTo>
                <a:lnTo>
                  <a:pt x="11874" y="12677"/>
                </a:lnTo>
                <a:lnTo>
                  <a:pt x="11826" y="12629"/>
                </a:lnTo>
                <a:lnTo>
                  <a:pt x="11777" y="12604"/>
                </a:lnTo>
                <a:lnTo>
                  <a:pt x="11680" y="12580"/>
                </a:lnTo>
                <a:lnTo>
                  <a:pt x="11655" y="12385"/>
                </a:lnTo>
                <a:lnTo>
                  <a:pt x="11631" y="12361"/>
                </a:lnTo>
                <a:lnTo>
                  <a:pt x="11582" y="12361"/>
                </a:lnTo>
                <a:lnTo>
                  <a:pt x="11582" y="12385"/>
                </a:lnTo>
                <a:lnTo>
                  <a:pt x="11558" y="12580"/>
                </a:lnTo>
                <a:lnTo>
                  <a:pt x="11509" y="12580"/>
                </a:lnTo>
                <a:lnTo>
                  <a:pt x="11485" y="12604"/>
                </a:lnTo>
                <a:lnTo>
                  <a:pt x="11461" y="12604"/>
                </a:lnTo>
                <a:lnTo>
                  <a:pt x="11242" y="12702"/>
                </a:lnTo>
                <a:lnTo>
                  <a:pt x="11169" y="12361"/>
                </a:lnTo>
                <a:lnTo>
                  <a:pt x="11144" y="12191"/>
                </a:lnTo>
                <a:lnTo>
                  <a:pt x="11169" y="12020"/>
                </a:lnTo>
                <a:lnTo>
                  <a:pt x="11144" y="11972"/>
                </a:lnTo>
                <a:lnTo>
                  <a:pt x="11120" y="11947"/>
                </a:lnTo>
                <a:lnTo>
                  <a:pt x="11071" y="11947"/>
                </a:lnTo>
                <a:lnTo>
                  <a:pt x="11047" y="11972"/>
                </a:lnTo>
                <a:lnTo>
                  <a:pt x="11023" y="12118"/>
                </a:lnTo>
                <a:lnTo>
                  <a:pt x="10998" y="12312"/>
                </a:lnTo>
                <a:lnTo>
                  <a:pt x="10998" y="12556"/>
                </a:lnTo>
                <a:lnTo>
                  <a:pt x="10998" y="12799"/>
                </a:lnTo>
                <a:lnTo>
                  <a:pt x="10633" y="12896"/>
                </a:lnTo>
                <a:lnTo>
                  <a:pt x="10609" y="12604"/>
                </a:lnTo>
                <a:lnTo>
                  <a:pt x="10560" y="12361"/>
                </a:lnTo>
                <a:lnTo>
                  <a:pt x="10512" y="12118"/>
                </a:lnTo>
                <a:lnTo>
                  <a:pt x="10390" y="11607"/>
                </a:lnTo>
                <a:lnTo>
                  <a:pt x="10366" y="11583"/>
                </a:lnTo>
                <a:lnTo>
                  <a:pt x="10342" y="11558"/>
                </a:lnTo>
                <a:lnTo>
                  <a:pt x="10293" y="11583"/>
                </a:lnTo>
                <a:lnTo>
                  <a:pt x="10269" y="11607"/>
                </a:lnTo>
                <a:lnTo>
                  <a:pt x="10244" y="11826"/>
                </a:lnTo>
                <a:lnTo>
                  <a:pt x="10244" y="12045"/>
                </a:lnTo>
                <a:lnTo>
                  <a:pt x="10269" y="12507"/>
                </a:lnTo>
                <a:lnTo>
                  <a:pt x="10269" y="12726"/>
                </a:lnTo>
                <a:lnTo>
                  <a:pt x="10269" y="12945"/>
                </a:lnTo>
                <a:lnTo>
                  <a:pt x="9636" y="12994"/>
                </a:lnTo>
                <a:lnTo>
                  <a:pt x="9612" y="12726"/>
                </a:lnTo>
                <a:lnTo>
                  <a:pt x="9612" y="12507"/>
                </a:lnTo>
                <a:lnTo>
                  <a:pt x="9612" y="12337"/>
                </a:lnTo>
                <a:lnTo>
                  <a:pt x="9612" y="12142"/>
                </a:lnTo>
                <a:lnTo>
                  <a:pt x="9563" y="11972"/>
                </a:lnTo>
                <a:lnTo>
                  <a:pt x="9514" y="11899"/>
                </a:lnTo>
                <a:lnTo>
                  <a:pt x="9466" y="11826"/>
                </a:lnTo>
                <a:lnTo>
                  <a:pt x="9417" y="11826"/>
                </a:lnTo>
                <a:lnTo>
                  <a:pt x="9393" y="11850"/>
                </a:lnTo>
                <a:lnTo>
                  <a:pt x="9344" y="12020"/>
                </a:lnTo>
                <a:lnTo>
                  <a:pt x="9320" y="12215"/>
                </a:lnTo>
                <a:lnTo>
                  <a:pt x="9295" y="12604"/>
                </a:lnTo>
                <a:lnTo>
                  <a:pt x="9271" y="12799"/>
                </a:lnTo>
                <a:lnTo>
                  <a:pt x="9247" y="12994"/>
                </a:lnTo>
                <a:lnTo>
                  <a:pt x="9052" y="12994"/>
                </a:lnTo>
                <a:lnTo>
                  <a:pt x="9003" y="12604"/>
                </a:lnTo>
                <a:lnTo>
                  <a:pt x="8930" y="12191"/>
                </a:lnTo>
                <a:lnTo>
                  <a:pt x="8857" y="11753"/>
                </a:lnTo>
                <a:lnTo>
                  <a:pt x="8833" y="11704"/>
                </a:lnTo>
                <a:lnTo>
                  <a:pt x="8784" y="11680"/>
                </a:lnTo>
                <a:lnTo>
                  <a:pt x="8711" y="11704"/>
                </a:lnTo>
                <a:lnTo>
                  <a:pt x="8711" y="11777"/>
                </a:lnTo>
                <a:lnTo>
                  <a:pt x="8711" y="12191"/>
                </a:lnTo>
                <a:lnTo>
                  <a:pt x="8687" y="12604"/>
                </a:lnTo>
                <a:lnTo>
                  <a:pt x="8687" y="12994"/>
                </a:lnTo>
                <a:lnTo>
                  <a:pt x="8176" y="12994"/>
                </a:lnTo>
                <a:lnTo>
                  <a:pt x="8200" y="12653"/>
                </a:lnTo>
                <a:lnTo>
                  <a:pt x="8273" y="12215"/>
                </a:lnTo>
                <a:lnTo>
                  <a:pt x="8346" y="11777"/>
                </a:lnTo>
                <a:lnTo>
                  <a:pt x="8346" y="11704"/>
                </a:lnTo>
                <a:lnTo>
                  <a:pt x="8298" y="11655"/>
                </a:lnTo>
                <a:lnTo>
                  <a:pt x="8249" y="11655"/>
                </a:lnTo>
                <a:lnTo>
                  <a:pt x="8200" y="11704"/>
                </a:lnTo>
                <a:lnTo>
                  <a:pt x="8079" y="11899"/>
                </a:lnTo>
                <a:lnTo>
                  <a:pt x="8006" y="12118"/>
                </a:lnTo>
                <a:lnTo>
                  <a:pt x="7933" y="12337"/>
                </a:lnTo>
                <a:lnTo>
                  <a:pt x="7884" y="12556"/>
                </a:lnTo>
                <a:lnTo>
                  <a:pt x="7835" y="12750"/>
                </a:lnTo>
                <a:lnTo>
                  <a:pt x="7811" y="12969"/>
                </a:lnTo>
                <a:lnTo>
                  <a:pt x="7300" y="12945"/>
                </a:lnTo>
                <a:lnTo>
                  <a:pt x="7349" y="12653"/>
                </a:lnTo>
                <a:lnTo>
                  <a:pt x="7397" y="12385"/>
                </a:lnTo>
                <a:lnTo>
                  <a:pt x="7495" y="12045"/>
                </a:lnTo>
                <a:lnTo>
                  <a:pt x="7592" y="11680"/>
                </a:lnTo>
                <a:lnTo>
                  <a:pt x="7568" y="11655"/>
                </a:lnTo>
                <a:lnTo>
                  <a:pt x="7543" y="11631"/>
                </a:lnTo>
                <a:lnTo>
                  <a:pt x="7470" y="11680"/>
                </a:lnTo>
                <a:lnTo>
                  <a:pt x="7397" y="11728"/>
                </a:lnTo>
                <a:lnTo>
                  <a:pt x="7276" y="11850"/>
                </a:lnTo>
                <a:lnTo>
                  <a:pt x="7178" y="11996"/>
                </a:lnTo>
                <a:lnTo>
                  <a:pt x="7130" y="12166"/>
                </a:lnTo>
                <a:lnTo>
                  <a:pt x="7008" y="12507"/>
                </a:lnTo>
                <a:lnTo>
                  <a:pt x="6959" y="12702"/>
                </a:lnTo>
                <a:lnTo>
                  <a:pt x="6935" y="12872"/>
                </a:lnTo>
                <a:lnTo>
                  <a:pt x="6473" y="12702"/>
                </a:lnTo>
                <a:lnTo>
                  <a:pt x="6521" y="12556"/>
                </a:lnTo>
                <a:lnTo>
                  <a:pt x="6546" y="12483"/>
                </a:lnTo>
                <a:lnTo>
                  <a:pt x="6546" y="12410"/>
                </a:lnTo>
                <a:lnTo>
                  <a:pt x="6546" y="12337"/>
                </a:lnTo>
                <a:lnTo>
                  <a:pt x="6497" y="12288"/>
                </a:lnTo>
                <a:lnTo>
                  <a:pt x="6473" y="12288"/>
                </a:lnTo>
                <a:lnTo>
                  <a:pt x="6375" y="12385"/>
                </a:lnTo>
                <a:lnTo>
                  <a:pt x="6302" y="12483"/>
                </a:lnTo>
                <a:lnTo>
                  <a:pt x="6181" y="12629"/>
                </a:lnTo>
                <a:lnTo>
                  <a:pt x="5889" y="12629"/>
                </a:lnTo>
                <a:lnTo>
                  <a:pt x="5816" y="12653"/>
                </a:lnTo>
                <a:lnTo>
                  <a:pt x="5743" y="12750"/>
                </a:lnTo>
                <a:lnTo>
                  <a:pt x="5743" y="12799"/>
                </a:lnTo>
                <a:lnTo>
                  <a:pt x="5743" y="12872"/>
                </a:lnTo>
                <a:lnTo>
                  <a:pt x="5743" y="12921"/>
                </a:lnTo>
                <a:lnTo>
                  <a:pt x="5791" y="12969"/>
                </a:lnTo>
                <a:lnTo>
                  <a:pt x="5986" y="13115"/>
                </a:lnTo>
                <a:lnTo>
                  <a:pt x="6181" y="13237"/>
                </a:lnTo>
                <a:lnTo>
                  <a:pt x="5986" y="13505"/>
                </a:lnTo>
                <a:lnTo>
                  <a:pt x="5767" y="13748"/>
                </a:lnTo>
                <a:lnTo>
                  <a:pt x="5305" y="14210"/>
                </a:lnTo>
                <a:lnTo>
                  <a:pt x="5134" y="14381"/>
                </a:lnTo>
                <a:lnTo>
                  <a:pt x="4988" y="14527"/>
                </a:lnTo>
                <a:lnTo>
                  <a:pt x="4891" y="14551"/>
                </a:lnTo>
                <a:lnTo>
                  <a:pt x="4818" y="14551"/>
                </a:lnTo>
                <a:lnTo>
                  <a:pt x="4721" y="14527"/>
                </a:lnTo>
                <a:lnTo>
                  <a:pt x="4648" y="14454"/>
                </a:lnTo>
                <a:lnTo>
                  <a:pt x="4648" y="13383"/>
                </a:lnTo>
                <a:lnTo>
                  <a:pt x="4623" y="12872"/>
                </a:lnTo>
                <a:lnTo>
                  <a:pt x="4599" y="12337"/>
                </a:lnTo>
                <a:lnTo>
                  <a:pt x="4575" y="12239"/>
                </a:lnTo>
                <a:lnTo>
                  <a:pt x="4526" y="12191"/>
                </a:lnTo>
                <a:lnTo>
                  <a:pt x="4502" y="12166"/>
                </a:lnTo>
                <a:lnTo>
                  <a:pt x="4404" y="12118"/>
                </a:lnTo>
                <a:lnTo>
                  <a:pt x="4307" y="12020"/>
                </a:lnTo>
                <a:lnTo>
                  <a:pt x="4185" y="11947"/>
                </a:lnTo>
                <a:lnTo>
                  <a:pt x="3918" y="11801"/>
                </a:lnTo>
                <a:lnTo>
                  <a:pt x="3650" y="11680"/>
                </a:lnTo>
                <a:lnTo>
                  <a:pt x="3407" y="11510"/>
                </a:lnTo>
                <a:lnTo>
                  <a:pt x="3163" y="11339"/>
                </a:lnTo>
                <a:lnTo>
                  <a:pt x="2920" y="11145"/>
                </a:lnTo>
                <a:lnTo>
                  <a:pt x="2677" y="10926"/>
                </a:lnTo>
                <a:lnTo>
                  <a:pt x="2482" y="10658"/>
                </a:lnTo>
                <a:lnTo>
                  <a:pt x="2288" y="10390"/>
                </a:lnTo>
                <a:lnTo>
                  <a:pt x="2117" y="10098"/>
                </a:lnTo>
                <a:lnTo>
                  <a:pt x="1947" y="9758"/>
                </a:lnTo>
                <a:lnTo>
                  <a:pt x="1850" y="9587"/>
                </a:lnTo>
                <a:lnTo>
                  <a:pt x="1752" y="9441"/>
                </a:lnTo>
                <a:lnTo>
                  <a:pt x="1704" y="9028"/>
                </a:lnTo>
                <a:lnTo>
                  <a:pt x="1655" y="8614"/>
                </a:lnTo>
                <a:lnTo>
                  <a:pt x="1655" y="8517"/>
                </a:lnTo>
                <a:lnTo>
                  <a:pt x="1631" y="8371"/>
                </a:lnTo>
                <a:lnTo>
                  <a:pt x="1582" y="8249"/>
                </a:lnTo>
                <a:lnTo>
                  <a:pt x="1533" y="8225"/>
                </a:lnTo>
                <a:lnTo>
                  <a:pt x="1485" y="8225"/>
                </a:lnTo>
                <a:lnTo>
                  <a:pt x="1412" y="8249"/>
                </a:lnTo>
                <a:lnTo>
                  <a:pt x="1363" y="8322"/>
                </a:lnTo>
                <a:lnTo>
                  <a:pt x="1339" y="8371"/>
                </a:lnTo>
                <a:lnTo>
                  <a:pt x="1314" y="8444"/>
                </a:lnTo>
                <a:lnTo>
                  <a:pt x="1290" y="8614"/>
                </a:lnTo>
                <a:lnTo>
                  <a:pt x="1266" y="8760"/>
                </a:lnTo>
                <a:lnTo>
                  <a:pt x="1266" y="8906"/>
                </a:lnTo>
                <a:lnTo>
                  <a:pt x="1266" y="9076"/>
                </a:lnTo>
                <a:lnTo>
                  <a:pt x="1120" y="9101"/>
                </a:lnTo>
                <a:lnTo>
                  <a:pt x="998" y="9149"/>
                </a:lnTo>
                <a:lnTo>
                  <a:pt x="828" y="9003"/>
                </a:lnTo>
                <a:lnTo>
                  <a:pt x="755" y="8906"/>
                </a:lnTo>
                <a:lnTo>
                  <a:pt x="682" y="8809"/>
                </a:lnTo>
                <a:lnTo>
                  <a:pt x="584" y="8565"/>
                </a:lnTo>
                <a:lnTo>
                  <a:pt x="511" y="8322"/>
                </a:lnTo>
                <a:lnTo>
                  <a:pt x="463" y="8079"/>
                </a:lnTo>
                <a:lnTo>
                  <a:pt x="438" y="7811"/>
                </a:lnTo>
                <a:lnTo>
                  <a:pt x="438" y="7592"/>
                </a:lnTo>
                <a:lnTo>
                  <a:pt x="438" y="7373"/>
                </a:lnTo>
                <a:lnTo>
                  <a:pt x="487" y="7154"/>
                </a:lnTo>
                <a:lnTo>
                  <a:pt x="536" y="6911"/>
                </a:lnTo>
                <a:lnTo>
                  <a:pt x="609" y="6740"/>
                </a:lnTo>
                <a:lnTo>
                  <a:pt x="706" y="6570"/>
                </a:lnTo>
                <a:lnTo>
                  <a:pt x="925" y="6302"/>
                </a:lnTo>
                <a:lnTo>
                  <a:pt x="998" y="6302"/>
                </a:lnTo>
                <a:lnTo>
                  <a:pt x="1290" y="6327"/>
                </a:lnTo>
                <a:lnTo>
                  <a:pt x="1436" y="6302"/>
                </a:lnTo>
                <a:lnTo>
                  <a:pt x="1533" y="6327"/>
                </a:lnTo>
                <a:lnTo>
                  <a:pt x="1631" y="6327"/>
                </a:lnTo>
                <a:lnTo>
                  <a:pt x="1728" y="6254"/>
                </a:lnTo>
                <a:lnTo>
                  <a:pt x="1752" y="6205"/>
                </a:lnTo>
                <a:lnTo>
                  <a:pt x="1777" y="6156"/>
                </a:lnTo>
                <a:lnTo>
                  <a:pt x="1874" y="5840"/>
                </a:lnTo>
                <a:lnTo>
                  <a:pt x="1971" y="5548"/>
                </a:lnTo>
                <a:lnTo>
                  <a:pt x="2093" y="5280"/>
                </a:lnTo>
                <a:lnTo>
                  <a:pt x="2239" y="5013"/>
                </a:lnTo>
                <a:lnTo>
                  <a:pt x="2409" y="4769"/>
                </a:lnTo>
                <a:lnTo>
                  <a:pt x="2604" y="4526"/>
                </a:lnTo>
                <a:lnTo>
                  <a:pt x="3017" y="4039"/>
                </a:lnTo>
                <a:lnTo>
                  <a:pt x="3407" y="3601"/>
                </a:lnTo>
                <a:lnTo>
                  <a:pt x="3820" y="3164"/>
                </a:lnTo>
                <a:lnTo>
                  <a:pt x="4137" y="2872"/>
                </a:lnTo>
                <a:lnTo>
                  <a:pt x="4283" y="2726"/>
                </a:lnTo>
                <a:lnTo>
                  <a:pt x="4429" y="2555"/>
                </a:lnTo>
                <a:lnTo>
                  <a:pt x="4502" y="2555"/>
                </a:lnTo>
                <a:lnTo>
                  <a:pt x="4550" y="2507"/>
                </a:lnTo>
                <a:lnTo>
                  <a:pt x="4599" y="2361"/>
                </a:lnTo>
                <a:lnTo>
                  <a:pt x="4599" y="2215"/>
                </a:lnTo>
                <a:lnTo>
                  <a:pt x="4599" y="2069"/>
                </a:lnTo>
                <a:lnTo>
                  <a:pt x="4623" y="1923"/>
                </a:lnTo>
                <a:lnTo>
                  <a:pt x="4672" y="1631"/>
                </a:lnTo>
                <a:lnTo>
                  <a:pt x="4745" y="1339"/>
                </a:lnTo>
                <a:lnTo>
                  <a:pt x="4891" y="901"/>
                </a:lnTo>
                <a:lnTo>
                  <a:pt x="5061" y="487"/>
                </a:lnTo>
                <a:close/>
                <a:moveTo>
                  <a:pt x="4915" y="0"/>
                </a:moveTo>
                <a:lnTo>
                  <a:pt x="4842" y="25"/>
                </a:lnTo>
                <a:lnTo>
                  <a:pt x="4794" y="49"/>
                </a:lnTo>
                <a:lnTo>
                  <a:pt x="4696" y="146"/>
                </a:lnTo>
                <a:lnTo>
                  <a:pt x="4599" y="268"/>
                </a:lnTo>
                <a:lnTo>
                  <a:pt x="4526" y="414"/>
                </a:lnTo>
                <a:lnTo>
                  <a:pt x="4453" y="584"/>
                </a:lnTo>
                <a:lnTo>
                  <a:pt x="4356" y="925"/>
                </a:lnTo>
                <a:lnTo>
                  <a:pt x="4283" y="1217"/>
                </a:lnTo>
                <a:lnTo>
                  <a:pt x="4210" y="1436"/>
                </a:lnTo>
                <a:lnTo>
                  <a:pt x="4137" y="1728"/>
                </a:lnTo>
                <a:lnTo>
                  <a:pt x="4112" y="2020"/>
                </a:lnTo>
                <a:lnTo>
                  <a:pt x="4112" y="2166"/>
                </a:lnTo>
                <a:lnTo>
                  <a:pt x="4137" y="2288"/>
                </a:lnTo>
                <a:lnTo>
                  <a:pt x="3893" y="2385"/>
                </a:lnTo>
                <a:lnTo>
                  <a:pt x="3674" y="2531"/>
                </a:lnTo>
                <a:lnTo>
                  <a:pt x="3455" y="2726"/>
                </a:lnTo>
                <a:lnTo>
                  <a:pt x="3236" y="2945"/>
                </a:lnTo>
                <a:lnTo>
                  <a:pt x="2871" y="3383"/>
                </a:lnTo>
                <a:lnTo>
                  <a:pt x="2531" y="3772"/>
                </a:lnTo>
                <a:lnTo>
                  <a:pt x="2142" y="4210"/>
                </a:lnTo>
                <a:lnTo>
                  <a:pt x="1923" y="4453"/>
                </a:lnTo>
                <a:lnTo>
                  <a:pt x="1752" y="4721"/>
                </a:lnTo>
                <a:lnTo>
                  <a:pt x="1582" y="4988"/>
                </a:lnTo>
                <a:lnTo>
                  <a:pt x="1436" y="5280"/>
                </a:lnTo>
                <a:lnTo>
                  <a:pt x="1339" y="5572"/>
                </a:lnTo>
                <a:lnTo>
                  <a:pt x="1290" y="5864"/>
                </a:lnTo>
                <a:lnTo>
                  <a:pt x="925" y="5864"/>
                </a:lnTo>
                <a:lnTo>
                  <a:pt x="755" y="5889"/>
                </a:lnTo>
                <a:lnTo>
                  <a:pt x="633" y="5937"/>
                </a:lnTo>
                <a:lnTo>
                  <a:pt x="536" y="5986"/>
                </a:lnTo>
                <a:lnTo>
                  <a:pt x="438" y="6083"/>
                </a:lnTo>
                <a:lnTo>
                  <a:pt x="341" y="6181"/>
                </a:lnTo>
                <a:lnTo>
                  <a:pt x="268" y="6302"/>
                </a:lnTo>
                <a:lnTo>
                  <a:pt x="219" y="6424"/>
                </a:lnTo>
                <a:lnTo>
                  <a:pt x="122" y="6716"/>
                </a:lnTo>
                <a:lnTo>
                  <a:pt x="49" y="7032"/>
                </a:lnTo>
                <a:lnTo>
                  <a:pt x="25" y="7324"/>
                </a:lnTo>
                <a:lnTo>
                  <a:pt x="0" y="7592"/>
                </a:lnTo>
                <a:lnTo>
                  <a:pt x="0" y="7811"/>
                </a:lnTo>
                <a:lnTo>
                  <a:pt x="25" y="8054"/>
                </a:lnTo>
                <a:lnTo>
                  <a:pt x="49" y="8322"/>
                </a:lnTo>
                <a:lnTo>
                  <a:pt x="122" y="8638"/>
                </a:lnTo>
                <a:lnTo>
                  <a:pt x="219" y="8930"/>
                </a:lnTo>
                <a:lnTo>
                  <a:pt x="365" y="9198"/>
                </a:lnTo>
                <a:lnTo>
                  <a:pt x="438" y="9320"/>
                </a:lnTo>
                <a:lnTo>
                  <a:pt x="536" y="9417"/>
                </a:lnTo>
                <a:lnTo>
                  <a:pt x="633" y="9514"/>
                </a:lnTo>
                <a:lnTo>
                  <a:pt x="730" y="9563"/>
                </a:lnTo>
                <a:lnTo>
                  <a:pt x="852" y="9612"/>
                </a:lnTo>
                <a:lnTo>
                  <a:pt x="1047" y="9612"/>
                </a:lnTo>
                <a:lnTo>
                  <a:pt x="1095" y="9587"/>
                </a:lnTo>
                <a:lnTo>
                  <a:pt x="1314" y="9587"/>
                </a:lnTo>
                <a:lnTo>
                  <a:pt x="1339" y="9612"/>
                </a:lnTo>
                <a:lnTo>
                  <a:pt x="1387" y="9758"/>
                </a:lnTo>
                <a:lnTo>
                  <a:pt x="1436" y="9928"/>
                </a:lnTo>
                <a:lnTo>
                  <a:pt x="1582" y="10220"/>
                </a:lnTo>
                <a:lnTo>
                  <a:pt x="1752" y="10512"/>
                </a:lnTo>
                <a:lnTo>
                  <a:pt x="1923" y="10804"/>
                </a:lnTo>
                <a:lnTo>
                  <a:pt x="2117" y="11072"/>
                </a:lnTo>
                <a:lnTo>
                  <a:pt x="2312" y="11315"/>
                </a:lnTo>
                <a:lnTo>
                  <a:pt x="2531" y="11510"/>
                </a:lnTo>
                <a:lnTo>
                  <a:pt x="2750" y="11704"/>
                </a:lnTo>
                <a:lnTo>
                  <a:pt x="3236" y="12045"/>
                </a:lnTo>
                <a:lnTo>
                  <a:pt x="3455" y="12191"/>
                </a:lnTo>
                <a:lnTo>
                  <a:pt x="3674" y="12288"/>
                </a:lnTo>
                <a:lnTo>
                  <a:pt x="3918" y="12385"/>
                </a:lnTo>
                <a:lnTo>
                  <a:pt x="4137" y="12507"/>
                </a:lnTo>
                <a:lnTo>
                  <a:pt x="4161" y="12531"/>
                </a:lnTo>
                <a:lnTo>
                  <a:pt x="4112" y="13067"/>
                </a:lnTo>
                <a:lnTo>
                  <a:pt x="4112" y="13626"/>
                </a:lnTo>
                <a:lnTo>
                  <a:pt x="4112" y="14746"/>
                </a:lnTo>
                <a:lnTo>
                  <a:pt x="4137" y="14819"/>
                </a:lnTo>
                <a:lnTo>
                  <a:pt x="4161" y="14867"/>
                </a:lnTo>
                <a:lnTo>
                  <a:pt x="4185" y="14916"/>
                </a:lnTo>
                <a:lnTo>
                  <a:pt x="4234" y="14965"/>
                </a:lnTo>
                <a:lnTo>
                  <a:pt x="4331" y="14989"/>
                </a:lnTo>
                <a:lnTo>
                  <a:pt x="4453" y="14989"/>
                </a:lnTo>
                <a:lnTo>
                  <a:pt x="4550" y="15062"/>
                </a:lnTo>
                <a:lnTo>
                  <a:pt x="4648" y="15111"/>
                </a:lnTo>
                <a:lnTo>
                  <a:pt x="4769" y="15135"/>
                </a:lnTo>
                <a:lnTo>
                  <a:pt x="4891" y="15111"/>
                </a:lnTo>
                <a:lnTo>
                  <a:pt x="4988" y="15086"/>
                </a:lnTo>
                <a:lnTo>
                  <a:pt x="5110" y="15038"/>
                </a:lnTo>
                <a:lnTo>
                  <a:pt x="5305" y="14940"/>
                </a:lnTo>
                <a:lnTo>
                  <a:pt x="5548" y="14721"/>
                </a:lnTo>
                <a:lnTo>
                  <a:pt x="5791" y="14502"/>
                </a:lnTo>
                <a:lnTo>
                  <a:pt x="6229" y="14040"/>
                </a:lnTo>
                <a:lnTo>
                  <a:pt x="6497" y="13748"/>
                </a:lnTo>
                <a:lnTo>
                  <a:pt x="6619" y="13602"/>
                </a:lnTo>
                <a:lnTo>
                  <a:pt x="6716" y="13432"/>
                </a:lnTo>
                <a:lnTo>
                  <a:pt x="6984" y="13505"/>
                </a:lnTo>
                <a:lnTo>
                  <a:pt x="7227" y="13529"/>
                </a:lnTo>
                <a:lnTo>
                  <a:pt x="7762" y="13578"/>
                </a:lnTo>
                <a:lnTo>
                  <a:pt x="8273" y="13578"/>
                </a:lnTo>
                <a:lnTo>
                  <a:pt x="8760" y="13602"/>
                </a:lnTo>
                <a:lnTo>
                  <a:pt x="9198" y="13578"/>
                </a:lnTo>
                <a:lnTo>
                  <a:pt x="9660" y="13578"/>
                </a:lnTo>
                <a:lnTo>
                  <a:pt x="10098" y="13529"/>
                </a:lnTo>
                <a:lnTo>
                  <a:pt x="10560" y="13480"/>
                </a:lnTo>
                <a:lnTo>
                  <a:pt x="10925" y="13407"/>
                </a:lnTo>
                <a:lnTo>
                  <a:pt x="11315" y="13334"/>
                </a:lnTo>
                <a:lnTo>
                  <a:pt x="11363" y="13480"/>
                </a:lnTo>
                <a:lnTo>
                  <a:pt x="11436" y="13626"/>
                </a:lnTo>
                <a:lnTo>
                  <a:pt x="11607" y="13943"/>
                </a:lnTo>
                <a:lnTo>
                  <a:pt x="11850" y="14210"/>
                </a:lnTo>
                <a:lnTo>
                  <a:pt x="11972" y="14356"/>
                </a:lnTo>
                <a:lnTo>
                  <a:pt x="12118" y="14478"/>
                </a:lnTo>
                <a:lnTo>
                  <a:pt x="12264" y="14575"/>
                </a:lnTo>
                <a:lnTo>
                  <a:pt x="12410" y="14673"/>
                </a:lnTo>
                <a:lnTo>
                  <a:pt x="12580" y="14721"/>
                </a:lnTo>
                <a:lnTo>
                  <a:pt x="12726" y="14770"/>
                </a:lnTo>
                <a:lnTo>
                  <a:pt x="12896" y="14794"/>
                </a:lnTo>
                <a:lnTo>
                  <a:pt x="13042" y="14770"/>
                </a:lnTo>
                <a:lnTo>
                  <a:pt x="13213" y="14721"/>
                </a:lnTo>
                <a:lnTo>
                  <a:pt x="13359" y="14624"/>
                </a:lnTo>
                <a:lnTo>
                  <a:pt x="13480" y="14527"/>
                </a:lnTo>
                <a:lnTo>
                  <a:pt x="13578" y="14405"/>
                </a:lnTo>
                <a:lnTo>
                  <a:pt x="13651" y="14283"/>
                </a:lnTo>
                <a:lnTo>
                  <a:pt x="13724" y="14162"/>
                </a:lnTo>
                <a:lnTo>
                  <a:pt x="13748" y="14016"/>
                </a:lnTo>
                <a:lnTo>
                  <a:pt x="13772" y="13845"/>
                </a:lnTo>
                <a:lnTo>
                  <a:pt x="13797" y="13529"/>
                </a:lnTo>
                <a:lnTo>
                  <a:pt x="13772" y="13213"/>
                </a:lnTo>
                <a:lnTo>
                  <a:pt x="13748" y="12872"/>
                </a:lnTo>
                <a:lnTo>
                  <a:pt x="13748" y="12580"/>
                </a:lnTo>
                <a:lnTo>
                  <a:pt x="13748" y="12288"/>
                </a:lnTo>
                <a:lnTo>
                  <a:pt x="13943" y="12118"/>
                </a:lnTo>
                <a:lnTo>
                  <a:pt x="14137" y="11947"/>
                </a:lnTo>
                <a:lnTo>
                  <a:pt x="14551" y="11655"/>
                </a:lnTo>
                <a:lnTo>
                  <a:pt x="14989" y="11388"/>
                </a:lnTo>
                <a:lnTo>
                  <a:pt x="15403" y="11072"/>
                </a:lnTo>
                <a:lnTo>
                  <a:pt x="15622" y="10877"/>
                </a:lnTo>
                <a:lnTo>
                  <a:pt x="15816" y="10634"/>
                </a:lnTo>
                <a:lnTo>
                  <a:pt x="15987" y="10390"/>
                </a:lnTo>
                <a:lnTo>
                  <a:pt x="16133" y="10123"/>
                </a:lnTo>
                <a:lnTo>
                  <a:pt x="16254" y="9855"/>
                </a:lnTo>
                <a:lnTo>
                  <a:pt x="16376" y="9563"/>
                </a:lnTo>
                <a:lnTo>
                  <a:pt x="16449" y="9271"/>
                </a:lnTo>
                <a:lnTo>
                  <a:pt x="16522" y="8979"/>
                </a:lnTo>
                <a:lnTo>
                  <a:pt x="16595" y="8614"/>
                </a:lnTo>
                <a:lnTo>
                  <a:pt x="16619" y="8249"/>
                </a:lnTo>
                <a:lnTo>
                  <a:pt x="16765" y="8273"/>
                </a:lnTo>
                <a:lnTo>
                  <a:pt x="16911" y="8298"/>
                </a:lnTo>
                <a:lnTo>
                  <a:pt x="17057" y="8273"/>
                </a:lnTo>
                <a:lnTo>
                  <a:pt x="17203" y="8249"/>
                </a:lnTo>
                <a:lnTo>
                  <a:pt x="17228" y="8273"/>
                </a:lnTo>
                <a:lnTo>
                  <a:pt x="17325" y="8346"/>
                </a:lnTo>
                <a:lnTo>
                  <a:pt x="17422" y="8444"/>
                </a:lnTo>
                <a:lnTo>
                  <a:pt x="17641" y="8565"/>
                </a:lnTo>
                <a:lnTo>
                  <a:pt x="17885" y="8663"/>
                </a:lnTo>
                <a:lnTo>
                  <a:pt x="18128" y="8687"/>
                </a:lnTo>
                <a:lnTo>
                  <a:pt x="18395" y="8663"/>
                </a:lnTo>
                <a:lnTo>
                  <a:pt x="18639" y="8614"/>
                </a:lnTo>
                <a:lnTo>
                  <a:pt x="18858" y="8492"/>
                </a:lnTo>
                <a:lnTo>
                  <a:pt x="18979" y="8419"/>
                </a:lnTo>
                <a:lnTo>
                  <a:pt x="19077" y="8346"/>
                </a:lnTo>
                <a:lnTo>
                  <a:pt x="19125" y="8249"/>
                </a:lnTo>
                <a:lnTo>
                  <a:pt x="19125" y="8176"/>
                </a:lnTo>
                <a:lnTo>
                  <a:pt x="19101" y="8079"/>
                </a:lnTo>
                <a:lnTo>
                  <a:pt x="19052" y="8006"/>
                </a:lnTo>
                <a:lnTo>
                  <a:pt x="18979" y="7957"/>
                </a:lnTo>
                <a:lnTo>
                  <a:pt x="18833" y="7957"/>
                </a:lnTo>
                <a:lnTo>
                  <a:pt x="18736" y="8006"/>
                </a:lnTo>
                <a:lnTo>
                  <a:pt x="18639" y="8103"/>
                </a:lnTo>
                <a:lnTo>
                  <a:pt x="18517" y="8176"/>
                </a:lnTo>
                <a:lnTo>
                  <a:pt x="18371" y="8200"/>
                </a:lnTo>
                <a:lnTo>
                  <a:pt x="18225" y="8225"/>
                </a:lnTo>
                <a:lnTo>
                  <a:pt x="18079" y="8200"/>
                </a:lnTo>
                <a:lnTo>
                  <a:pt x="17933" y="8176"/>
                </a:lnTo>
                <a:lnTo>
                  <a:pt x="17787" y="8127"/>
                </a:lnTo>
                <a:lnTo>
                  <a:pt x="17666" y="8054"/>
                </a:lnTo>
                <a:lnTo>
                  <a:pt x="17885" y="7933"/>
                </a:lnTo>
                <a:lnTo>
                  <a:pt x="18031" y="7835"/>
                </a:lnTo>
                <a:lnTo>
                  <a:pt x="18104" y="7738"/>
                </a:lnTo>
                <a:lnTo>
                  <a:pt x="18152" y="7641"/>
                </a:lnTo>
                <a:lnTo>
                  <a:pt x="18201" y="7543"/>
                </a:lnTo>
                <a:lnTo>
                  <a:pt x="18225" y="7446"/>
                </a:lnTo>
                <a:lnTo>
                  <a:pt x="18250" y="7349"/>
                </a:lnTo>
                <a:lnTo>
                  <a:pt x="18225" y="7251"/>
                </a:lnTo>
                <a:lnTo>
                  <a:pt x="18201" y="7154"/>
                </a:lnTo>
                <a:lnTo>
                  <a:pt x="18177" y="7057"/>
                </a:lnTo>
                <a:lnTo>
                  <a:pt x="18128" y="6984"/>
                </a:lnTo>
                <a:lnTo>
                  <a:pt x="18055" y="6911"/>
                </a:lnTo>
                <a:lnTo>
                  <a:pt x="18006" y="6862"/>
                </a:lnTo>
                <a:lnTo>
                  <a:pt x="17909" y="6813"/>
                </a:lnTo>
                <a:lnTo>
                  <a:pt x="17812" y="6789"/>
                </a:lnTo>
                <a:lnTo>
                  <a:pt x="17714" y="6789"/>
                </a:lnTo>
                <a:lnTo>
                  <a:pt x="17593" y="6813"/>
                </a:lnTo>
                <a:lnTo>
                  <a:pt x="17495" y="6838"/>
                </a:lnTo>
                <a:lnTo>
                  <a:pt x="17349" y="6911"/>
                </a:lnTo>
                <a:lnTo>
                  <a:pt x="17228" y="7008"/>
                </a:lnTo>
                <a:lnTo>
                  <a:pt x="17130" y="7105"/>
                </a:lnTo>
                <a:lnTo>
                  <a:pt x="17082" y="7227"/>
                </a:lnTo>
                <a:lnTo>
                  <a:pt x="17033" y="7373"/>
                </a:lnTo>
                <a:lnTo>
                  <a:pt x="17009" y="7519"/>
                </a:lnTo>
                <a:lnTo>
                  <a:pt x="17009" y="7665"/>
                </a:lnTo>
                <a:lnTo>
                  <a:pt x="17033" y="7811"/>
                </a:lnTo>
                <a:lnTo>
                  <a:pt x="16644" y="7835"/>
                </a:lnTo>
                <a:lnTo>
                  <a:pt x="16644" y="7397"/>
                </a:lnTo>
                <a:lnTo>
                  <a:pt x="16619" y="6935"/>
                </a:lnTo>
                <a:lnTo>
                  <a:pt x="16546" y="6497"/>
                </a:lnTo>
                <a:lnTo>
                  <a:pt x="16449" y="6059"/>
                </a:lnTo>
                <a:lnTo>
                  <a:pt x="16327" y="5621"/>
                </a:lnTo>
                <a:lnTo>
                  <a:pt x="16157" y="5207"/>
                </a:lnTo>
                <a:lnTo>
                  <a:pt x="15987" y="4794"/>
                </a:lnTo>
                <a:lnTo>
                  <a:pt x="15768" y="4404"/>
                </a:lnTo>
                <a:lnTo>
                  <a:pt x="15597" y="4161"/>
                </a:lnTo>
                <a:lnTo>
                  <a:pt x="15427" y="3918"/>
                </a:lnTo>
                <a:lnTo>
                  <a:pt x="15232" y="3699"/>
                </a:lnTo>
                <a:lnTo>
                  <a:pt x="15038" y="3480"/>
                </a:lnTo>
                <a:lnTo>
                  <a:pt x="14843" y="3285"/>
                </a:lnTo>
                <a:lnTo>
                  <a:pt x="14624" y="3091"/>
                </a:lnTo>
                <a:lnTo>
                  <a:pt x="14162" y="2750"/>
                </a:lnTo>
                <a:lnTo>
                  <a:pt x="13675" y="2434"/>
                </a:lnTo>
                <a:lnTo>
                  <a:pt x="13164" y="2166"/>
                </a:lnTo>
                <a:lnTo>
                  <a:pt x="12629" y="1923"/>
                </a:lnTo>
                <a:lnTo>
                  <a:pt x="12093" y="1704"/>
                </a:lnTo>
                <a:lnTo>
                  <a:pt x="11461" y="1460"/>
                </a:lnTo>
                <a:lnTo>
                  <a:pt x="10804" y="1266"/>
                </a:lnTo>
                <a:lnTo>
                  <a:pt x="10147" y="1120"/>
                </a:lnTo>
                <a:lnTo>
                  <a:pt x="9466" y="1022"/>
                </a:lnTo>
                <a:lnTo>
                  <a:pt x="8882" y="974"/>
                </a:lnTo>
                <a:lnTo>
                  <a:pt x="8249" y="974"/>
                </a:lnTo>
                <a:lnTo>
                  <a:pt x="7933" y="998"/>
                </a:lnTo>
                <a:lnTo>
                  <a:pt x="7641" y="1047"/>
                </a:lnTo>
                <a:lnTo>
                  <a:pt x="7349" y="1120"/>
                </a:lnTo>
                <a:lnTo>
                  <a:pt x="7057" y="1217"/>
                </a:lnTo>
                <a:lnTo>
                  <a:pt x="6570" y="755"/>
                </a:lnTo>
                <a:lnTo>
                  <a:pt x="6327" y="536"/>
                </a:lnTo>
                <a:lnTo>
                  <a:pt x="6059" y="317"/>
                </a:lnTo>
                <a:lnTo>
                  <a:pt x="5816" y="195"/>
                </a:lnTo>
                <a:lnTo>
                  <a:pt x="5548" y="98"/>
                </a:lnTo>
                <a:lnTo>
                  <a:pt x="5280" y="25"/>
                </a:lnTo>
                <a:lnTo>
                  <a:pt x="5013" y="25"/>
                </a:lnTo>
                <a:lnTo>
                  <a:pt x="496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5" name="Google Shape;2485;p49"/>
          <p:cNvSpPr/>
          <p:nvPr/>
        </p:nvSpPr>
        <p:spPr>
          <a:xfrm>
            <a:off x="1722507" y="3046727"/>
            <a:ext cx="318930" cy="216510"/>
          </a:xfrm>
          <a:custGeom>
            <a:avLst/>
            <a:gdLst/>
            <a:ahLst/>
            <a:cxnLst/>
            <a:rect l="l" t="t" r="r" b="b"/>
            <a:pathLst>
              <a:path w="18640" h="12654" extrusionOk="0">
                <a:moveTo>
                  <a:pt x="11486" y="512"/>
                </a:moveTo>
                <a:lnTo>
                  <a:pt x="14089" y="536"/>
                </a:lnTo>
                <a:lnTo>
                  <a:pt x="16206" y="585"/>
                </a:lnTo>
                <a:lnTo>
                  <a:pt x="17106" y="585"/>
                </a:lnTo>
                <a:lnTo>
                  <a:pt x="17374" y="633"/>
                </a:lnTo>
                <a:lnTo>
                  <a:pt x="17617" y="706"/>
                </a:lnTo>
                <a:lnTo>
                  <a:pt x="17715" y="755"/>
                </a:lnTo>
                <a:lnTo>
                  <a:pt x="17812" y="828"/>
                </a:lnTo>
                <a:lnTo>
                  <a:pt x="17885" y="925"/>
                </a:lnTo>
                <a:lnTo>
                  <a:pt x="17958" y="1047"/>
                </a:lnTo>
                <a:lnTo>
                  <a:pt x="17982" y="1169"/>
                </a:lnTo>
                <a:lnTo>
                  <a:pt x="18007" y="1315"/>
                </a:lnTo>
                <a:lnTo>
                  <a:pt x="17982" y="1607"/>
                </a:lnTo>
                <a:lnTo>
                  <a:pt x="17958" y="1753"/>
                </a:lnTo>
                <a:lnTo>
                  <a:pt x="17958" y="1923"/>
                </a:lnTo>
                <a:lnTo>
                  <a:pt x="17958" y="2264"/>
                </a:lnTo>
                <a:lnTo>
                  <a:pt x="18007" y="2604"/>
                </a:lnTo>
                <a:lnTo>
                  <a:pt x="18031" y="2945"/>
                </a:lnTo>
                <a:lnTo>
                  <a:pt x="18031" y="3115"/>
                </a:lnTo>
                <a:lnTo>
                  <a:pt x="17520" y="3164"/>
                </a:lnTo>
                <a:lnTo>
                  <a:pt x="17009" y="3188"/>
                </a:lnTo>
                <a:lnTo>
                  <a:pt x="15963" y="3212"/>
                </a:lnTo>
                <a:lnTo>
                  <a:pt x="14917" y="3188"/>
                </a:lnTo>
                <a:lnTo>
                  <a:pt x="13870" y="3164"/>
                </a:lnTo>
                <a:lnTo>
                  <a:pt x="12751" y="3139"/>
                </a:lnTo>
                <a:lnTo>
                  <a:pt x="11607" y="3115"/>
                </a:lnTo>
                <a:lnTo>
                  <a:pt x="11023" y="3139"/>
                </a:lnTo>
                <a:lnTo>
                  <a:pt x="10439" y="3188"/>
                </a:lnTo>
                <a:lnTo>
                  <a:pt x="9855" y="3237"/>
                </a:lnTo>
                <a:lnTo>
                  <a:pt x="9271" y="3261"/>
                </a:lnTo>
                <a:lnTo>
                  <a:pt x="8712" y="3261"/>
                </a:lnTo>
                <a:lnTo>
                  <a:pt x="8152" y="3237"/>
                </a:lnTo>
                <a:lnTo>
                  <a:pt x="7057" y="3164"/>
                </a:lnTo>
                <a:lnTo>
                  <a:pt x="5938" y="3091"/>
                </a:lnTo>
                <a:lnTo>
                  <a:pt x="5403" y="3091"/>
                </a:lnTo>
                <a:lnTo>
                  <a:pt x="4843" y="3066"/>
                </a:lnTo>
                <a:lnTo>
                  <a:pt x="3651" y="3091"/>
                </a:lnTo>
                <a:lnTo>
                  <a:pt x="2483" y="3139"/>
                </a:lnTo>
                <a:lnTo>
                  <a:pt x="1412" y="3164"/>
                </a:lnTo>
                <a:lnTo>
                  <a:pt x="950" y="3164"/>
                </a:lnTo>
                <a:lnTo>
                  <a:pt x="731" y="3188"/>
                </a:lnTo>
                <a:lnTo>
                  <a:pt x="487" y="3212"/>
                </a:lnTo>
                <a:lnTo>
                  <a:pt x="487" y="3212"/>
                </a:lnTo>
                <a:lnTo>
                  <a:pt x="512" y="2799"/>
                </a:lnTo>
                <a:lnTo>
                  <a:pt x="560" y="2410"/>
                </a:lnTo>
                <a:lnTo>
                  <a:pt x="633" y="1996"/>
                </a:lnTo>
                <a:lnTo>
                  <a:pt x="731" y="1607"/>
                </a:lnTo>
                <a:lnTo>
                  <a:pt x="828" y="1363"/>
                </a:lnTo>
                <a:lnTo>
                  <a:pt x="925" y="1169"/>
                </a:lnTo>
                <a:lnTo>
                  <a:pt x="1071" y="998"/>
                </a:lnTo>
                <a:lnTo>
                  <a:pt x="1217" y="852"/>
                </a:lnTo>
                <a:lnTo>
                  <a:pt x="1388" y="731"/>
                </a:lnTo>
                <a:lnTo>
                  <a:pt x="1582" y="658"/>
                </a:lnTo>
                <a:lnTo>
                  <a:pt x="1777" y="585"/>
                </a:lnTo>
                <a:lnTo>
                  <a:pt x="1996" y="512"/>
                </a:lnTo>
                <a:lnTo>
                  <a:pt x="2118" y="560"/>
                </a:lnTo>
                <a:lnTo>
                  <a:pt x="2239" y="560"/>
                </a:lnTo>
                <a:lnTo>
                  <a:pt x="2483" y="585"/>
                </a:lnTo>
                <a:lnTo>
                  <a:pt x="2969" y="536"/>
                </a:lnTo>
                <a:lnTo>
                  <a:pt x="4016" y="512"/>
                </a:lnTo>
                <a:lnTo>
                  <a:pt x="5062" y="512"/>
                </a:lnTo>
                <a:lnTo>
                  <a:pt x="6084" y="536"/>
                </a:lnTo>
                <a:lnTo>
                  <a:pt x="7106" y="560"/>
                </a:lnTo>
                <a:lnTo>
                  <a:pt x="8128" y="585"/>
                </a:lnTo>
                <a:lnTo>
                  <a:pt x="8639" y="585"/>
                </a:lnTo>
                <a:lnTo>
                  <a:pt x="9150" y="560"/>
                </a:lnTo>
                <a:lnTo>
                  <a:pt x="10220" y="512"/>
                </a:lnTo>
                <a:close/>
                <a:moveTo>
                  <a:pt x="487" y="3650"/>
                </a:moveTo>
                <a:lnTo>
                  <a:pt x="560" y="3675"/>
                </a:lnTo>
                <a:lnTo>
                  <a:pt x="512" y="3748"/>
                </a:lnTo>
                <a:lnTo>
                  <a:pt x="487" y="3772"/>
                </a:lnTo>
                <a:lnTo>
                  <a:pt x="487" y="3650"/>
                </a:lnTo>
                <a:close/>
                <a:moveTo>
                  <a:pt x="10147" y="3748"/>
                </a:moveTo>
                <a:lnTo>
                  <a:pt x="9782" y="4137"/>
                </a:lnTo>
                <a:lnTo>
                  <a:pt x="9612" y="4356"/>
                </a:lnTo>
                <a:lnTo>
                  <a:pt x="9466" y="4575"/>
                </a:lnTo>
                <a:lnTo>
                  <a:pt x="9344" y="4745"/>
                </a:lnTo>
                <a:lnTo>
                  <a:pt x="9344" y="4745"/>
                </a:lnTo>
                <a:lnTo>
                  <a:pt x="9515" y="4356"/>
                </a:lnTo>
                <a:lnTo>
                  <a:pt x="9685" y="3967"/>
                </a:lnTo>
                <a:lnTo>
                  <a:pt x="9782" y="3796"/>
                </a:lnTo>
                <a:lnTo>
                  <a:pt x="9807" y="3772"/>
                </a:lnTo>
                <a:lnTo>
                  <a:pt x="10147" y="3748"/>
                </a:lnTo>
                <a:close/>
                <a:moveTo>
                  <a:pt x="1509" y="3699"/>
                </a:moveTo>
                <a:lnTo>
                  <a:pt x="1339" y="3845"/>
                </a:lnTo>
                <a:lnTo>
                  <a:pt x="1217" y="3991"/>
                </a:lnTo>
                <a:lnTo>
                  <a:pt x="950" y="4332"/>
                </a:lnTo>
                <a:lnTo>
                  <a:pt x="731" y="4648"/>
                </a:lnTo>
                <a:lnTo>
                  <a:pt x="512" y="4989"/>
                </a:lnTo>
                <a:lnTo>
                  <a:pt x="512" y="4697"/>
                </a:lnTo>
                <a:lnTo>
                  <a:pt x="633" y="4380"/>
                </a:lnTo>
                <a:lnTo>
                  <a:pt x="779" y="4040"/>
                </a:lnTo>
                <a:lnTo>
                  <a:pt x="877" y="3869"/>
                </a:lnTo>
                <a:lnTo>
                  <a:pt x="998" y="3723"/>
                </a:lnTo>
                <a:lnTo>
                  <a:pt x="1509" y="3699"/>
                </a:lnTo>
                <a:close/>
                <a:moveTo>
                  <a:pt x="15452" y="3723"/>
                </a:moveTo>
                <a:lnTo>
                  <a:pt x="15111" y="4186"/>
                </a:lnTo>
                <a:lnTo>
                  <a:pt x="14746" y="4648"/>
                </a:lnTo>
                <a:lnTo>
                  <a:pt x="14454" y="5013"/>
                </a:lnTo>
                <a:lnTo>
                  <a:pt x="14333" y="5208"/>
                </a:lnTo>
                <a:lnTo>
                  <a:pt x="14235" y="5402"/>
                </a:lnTo>
                <a:lnTo>
                  <a:pt x="13846" y="5402"/>
                </a:lnTo>
                <a:lnTo>
                  <a:pt x="13919" y="5305"/>
                </a:lnTo>
                <a:lnTo>
                  <a:pt x="13992" y="5159"/>
                </a:lnTo>
                <a:lnTo>
                  <a:pt x="14089" y="4964"/>
                </a:lnTo>
                <a:lnTo>
                  <a:pt x="14479" y="4356"/>
                </a:lnTo>
                <a:lnTo>
                  <a:pt x="14673" y="4040"/>
                </a:lnTo>
                <a:lnTo>
                  <a:pt x="14722" y="3869"/>
                </a:lnTo>
                <a:lnTo>
                  <a:pt x="14771" y="3723"/>
                </a:lnTo>
                <a:close/>
                <a:moveTo>
                  <a:pt x="14503" y="3699"/>
                </a:moveTo>
                <a:lnTo>
                  <a:pt x="14187" y="4161"/>
                </a:lnTo>
                <a:lnTo>
                  <a:pt x="13919" y="4599"/>
                </a:lnTo>
                <a:lnTo>
                  <a:pt x="13651" y="4989"/>
                </a:lnTo>
                <a:lnTo>
                  <a:pt x="13530" y="5183"/>
                </a:lnTo>
                <a:lnTo>
                  <a:pt x="13505" y="5281"/>
                </a:lnTo>
                <a:lnTo>
                  <a:pt x="13481" y="5402"/>
                </a:lnTo>
                <a:lnTo>
                  <a:pt x="13481" y="5427"/>
                </a:lnTo>
                <a:lnTo>
                  <a:pt x="13019" y="5427"/>
                </a:lnTo>
                <a:lnTo>
                  <a:pt x="13116" y="5183"/>
                </a:lnTo>
                <a:lnTo>
                  <a:pt x="13238" y="4940"/>
                </a:lnTo>
                <a:lnTo>
                  <a:pt x="13432" y="4648"/>
                </a:lnTo>
                <a:lnTo>
                  <a:pt x="13627" y="4332"/>
                </a:lnTo>
                <a:lnTo>
                  <a:pt x="13822" y="4015"/>
                </a:lnTo>
                <a:lnTo>
                  <a:pt x="13968" y="3699"/>
                </a:lnTo>
                <a:close/>
                <a:moveTo>
                  <a:pt x="16255" y="3723"/>
                </a:moveTo>
                <a:lnTo>
                  <a:pt x="15914" y="4210"/>
                </a:lnTo>
                <a:lnTo>
                  <a:pt x="15573" y="4672"/>
                </a:lnTo>
                <a:lnTo>
                  <a:pt x="15282" y="5037"/>
                </a:lnTo>
                <a:lnTo>
                  <a:pt x="15160" y="5208"/>
                </a:lnTo>
                <a:lnTo>
                  <a:pt x="15111" y="5329"/>
                </a:lnTo>
                <a:lnTo>
                  <a:pt x="15087" y="5427"/>
                </a:lnTo>
                <a:lnTo>
                  <a:pt x="14722" y="5427"/>
                </a:lnTo>
                <a:lnTo>
                  <a:pt x="14795" y="5329"/>
                </a:lnTo>
                <a:lnTo>
                  <a:pt x="15257" y="4697"/>
                </a:lnTo>
                <a:lnTo>
                  <a:pt x="15403" y="4478"/>
                </a:lnTo>
                <a:lnTo>
                  <a:pt x="15525" y="4234"/>
                </a:lnTo>
                <a:lnTo>
                  <a:pt x="15622" y="3991"/>
                </a:lnTo>
                <a:lnTo>
                  <a:pt x="15646" y="3845"/>
                </a:lnTo>
                <a:lnTo>
                  <a:pt x="15671" y="3723"/>
                </a:lnTo>
                <a:close/>
                <a:moveTo>
                  <a:pt x="3748" y="3626"/>
                </a:moveTo>
                <a:lnTo>
                  <a:pt x="3602" y="3772"/>
                </a:lnTo>
                <a:lnTo>
                  <a:pt x="3480" y="3967"/>
                </a:lnTo>
                <a:lnTo>
                  <a:pt x="3286" y="4307"/>
                </a:lnTo>
                <a:lnTo>
                  <a:pt x="3091" y="4599"/>
                </a:lnTo>
                <a:lnTo>
                  <a:pt x="2872" y="4867"/>
                </a:lnTo>
                <a:lnTo>
                  <a:pt x="2677" y="5159"/>
                </a:lnTo>
                <a:lnTo>
                  <a:pt x="2580" y="5305"/>
                </a:lnTo>
                <a:lnTo>
                  <a:pt x="2507" y="5451"/>
                </a:lnTo>
                <a:lnTo>
                  <a:pt x="2191" y="5451"/>
                </a:lnTo>
                <a:lnTo>
                  <a:pt x="2312" y="5305"/>
                </a:lnTo>
                <a:lnTo>
                  <a:pt x="2410" y="5135"/>
                </a:lnTo>
                <a:lnTo>
                  <a:pt x="2604" y="4867"/>
                </a:lnTo>
                <a:lnTo>
                  <a:pt x="2799" y="4599"/>
                </a:lnTo>
                <a:lnTo>
                  <a:pt x="2945" y="4307"/>
                </a:lnTo>
                <a:lnTo>
                  <a:pt x="3091" y="4040"/>
                </a:lnTo>
                <a:lnTo>
                  <a:pt x="3213" y="3748"/>
                </a:lnTo>
                <a:lnTo>
                  <a:pt x="3213" y="3699"/>
                </a:lnTo>
                <a:lnTo>
                  <a:pt x="3164" y="3675"/>
                </a:lnTo>
                <a:lnTo>
                  <a:pt x="3115" y="3650"/>
                </a:lnTo>
                <a:lnTo>
                  <a:pt x="3091" y="3699"/>
                </a:lnTo>
                <a:lnTo>
                  <a:pt x="2872" y="3942"/>
                </a:lnTo>
                <a:lnTo>
                  <a:pt x="2653" y="4210"/>
                </a:lnTo>
                <a:lnTo>
                  <a:pt x="2434" y="4453"/>
                </a:lnTo>
                <a:lnTo>
                  <a:pt x="2215" y="4721"/>
                </a:lnTo>
                <a:lnTo>
                  <a:pt x="1947" y="5062"/>
                </a:lnTo>
                <a:lnTo>
                  <a:pt x="1826" y="5232"/>
                </a:lnTo>
                <a:lnTo>
                  <a:pt x="1777" y="5329"/>
                </a:lnTo>
                <a:lnTo>
                  <a:pt x="1753" y="5427"/>
                </a:lnTo>
                <a:lnTo>
                  <a:pt x="1388" y="5427"/>
                </a:lnTo>
                <a:lnTo>
                  <a:pt x="1461" y="5305"/>
                </a:lnTo>
                <a:lnTo>
                  <a:pt x="1534" y="5159"/>
                </a:lnTo>
                <a:lnTo>
                  <a:pt x="1631" y="5013"/>
                </a:lnTo>
                <a:lnTo>
                  <a:pt x="1728" y="4867"/>
                </a:lnTo>
                <a:lnTo>
                  <a:pt x="1972" y="4575"/>
                </a:lnTo>
                <a:lnTo>
                  <a:pt x="2142" y="4356"/>
                </a:lnTo>
                <a:lnTo>
                  <a:pt x="2288" y="4137"/>
                </a:lnTo>
                <a:lnTo>
                  <a:pt x="2410" y="3894"/>
                </a:lnTo>
                <a:lnTo>
                  <a:pt x="2507" y="3650"/>
                </a:lnTo>
                <a:lnTo>
                  <a:pt x="3748" y="3626"/>
                </a:lnTo>
                <a:close/>
                <a:moveTo>
                  <a:pt x="4551" y="3602"/>
                </a:moveTo>
                <a:lnTo>
                  <a:pt x="4356" y="3796"/>
                </a:lnTo>
                <a:lnTo>
                  <a:pt x="4186" y="4015"/>
                </a:lnTo>
                <a:lnTo>
                  <a:pt x="3894" y="4478"/>
                </a:lnTo>
                <a:lnTo>
                  <a:pt x="3699" y="4697"/>
                </a:lnTo>
                <a:lnTo>
                  <a:pt x="3505" y="4940"/>
                </a:lnTo>
                <a:lnTo>
                  <a:pt x="3407" y="5062"/>
                </a:lnTo>
                <a:lnTo>
                  <a:pt x="3334" y="5183"/>
                </a:lnTo>
                <a:lnTo>
                  <a:pt x="3286" y="5329"/>
                </a:lnTo>
                <a:lnTo>
                  <a:pt x="3261" y="5451"/>
                </a:lnTo>
                <a:lnTo>
                  <a:pt x="2921" y="5451"/>
                </a:lnTo>
                <a:lnTo>
                  <a:pt x="3067" y="5281"/>
                </a:lnTo>
                <a:lnTo>
                  <a:pt x="3213" y="5062"/>
                </a:lnTo>
                <a:lnTo>
                  <a:pt x="3432" y="4672"/>
                </a:lnTo>
                <a:lnTo>
                  <a:pt x="3724" y="4161"/>
                </a:lnTo>
                <a:lnTo>
                  <a:pt x="4016" y="3602"/>
                </a:lnTo>
                <a:close/>
                <a:moveTo>
                  <a:pt x="13140" y="3675"/>
                </a:moveTo>
                <a:lnTo>
                  <a:pt x="13724" y="3699"/>
                </a:lnTo>
                <a:lnTo>
                  <a:pt x="13505" y="3894"/>
                </a:lnTo>
                <a:lnTo>
                  <a:pt x="13335" y="4137"/>
                </a:lnTo>
                <a:lnTo>
                  <a:pt x="12994" y="4624"/>
                </a:lnTo>
                <a:lnTo>
                  <a:pt x="12751" y="5013"/>
                </a:lnTo>
                <a:lnTo>
                  <a:pt x="12605" y="5232"/>
                </a:lnTo>
                <a:lnTo>
                  <a:pt x="12483" y="5451"/>
                </a:lnTo>
                <a:lnTo>
                  <a:pt x="12313" y="5451"/>
                </a:lnTo>
                <a:lnTo>
                  <a:pt x="12459" y="5256"/>
                </a:lnTo>
                <a:lnTo>
                  <a:pt x="12556" y="5037"/>
                </a:lnTo>
                <a:lnTo>
                  <a:pt x="12775" y="4624"/>
                </a:lnTo>
                <a:lnTo>
                  <a:pt x="12873" y="4405"/>
                </a:lnTo>
                <a:lnTo>
                  <a:pt x="12946" y="4161"/>
                </a:lnTo>
                <a:lnTo>
                  <a:pt x="13043" y="3918"/>
                </a:lnTo>
                <a:lnTo>
                  <a:pt x="13140" y="3675"/>
                </a:lnTo>
                <a:close/>
                <a:moveTo>
                  <a:pt x="16912" y="3723"/>
                </a:moveTo>
                <a:lnTo>
                  <a:pt x="16547" y="4283"/>
                </a:lnTo>
                <a:lnTo>
                  <a:pt x="16328" y="4575"/>
                </a:lnTo>
                <a:lnTo>
                  <a:pt x="16109" y="4818"/>
                </a:lnTo>
                <a:lnTo>
                  <a:pt x="15841" y="5086"/>
                </a:lnTo>
                <a:lnTo>
                  <a:pt x="15695" y="5281"/>
                </a:lnTo>
                <a:lnTo>
                  <a:pt x="15573" y="5451"/>
                </a:lnTo>
                <a:lnTo>
                  <a:pt x="15501" y="5451"/>
                </a:lnTo>
                <a:lnTo>
                  <a:pt x="15695" y="5135"/>
                </a:lnTo>
                <a:lnTo>
                  <a:pt x="15914" y="4843"/>
                </a:lnTo>
                <a:lnTo>
                  <a:pt x="16084" y="4575"/>
                </a:lnTo>
                <a:lnTo>
                  <a:pt x="16230" y="4307"/>
                </a:lnTo>
                <a:lnTo>
                  <a:pt x="16474" y="3723"/>
                </a:lnTo>
                <a:close/>
                <a:moveTo>
                  <a:pt x="12921" y="3650"/>
                </a:moveTo>
                <a:lnTo>
                  <a:pt x="12800" y="3821"/>
                </a:lnTo>
                <a:lnTo>
                  <a:pt x="12702" y="3991"/>
                </a:lnTo>
                <a:lnTo>
                  <a:pt x="12532" y="4332"/>
                </a:lnTo>
                <a:lnTo>
                  <a:pt x="12362" y="4599"/>
                </a:lnTo>
                <a:lnTo>
                  <a:pt x="12167" y="4891"/>
                </a:lnTo>
                <a:lnTo>
                  <a:pt x="11997" y="5159"/>
                </a:lnTo>
                <a:lnTo>
                  <a:pt x="11948" y="5305"/>
                </a:lnTo>
                <a:lnTo>
                  <a:pt x="11899" y="5451"/>
                </a:lnTo>
                <a:lnTo>
                  <a:pt x="11583" y="5475"/>
                </a:lnTo>
                <a:lnTo>
                  <a:pt x="11583" y="5475"/>
                </a:lnTo>
                <a:lnTo>
                  <a:pt x="11729" y="5232"/>
                </a:lnTo>
                <a:lnTo>
                  <a:pt x="11826" y="4964"/>
                </a:lnTo>
                <a:lnTo>
                  <a:pt x="12045" y="4453"/>
                </a:lnTo>
                <a:lnTo>
                  <a:pt x="12216" y="4064"/>
                </a:lnTo>
                <a:lnTo>
                  <a:pt x="12289" y="3869"/>
                </a:lnTo>
                <a:lnTo>
                  <a:pt x="12337" y="3650"/>
                </a:lnTo>
                <a:close/>
                <a:moveTo>
                  <a:pt x="4746" y="3602"/>
                </a:moveTo>
                <a:lnTo>
                  <a:pt x="5792" y="3626"/>
                </a:lnTo>
                <a:lnTo>
                  <a:pt x="6814" y="3675"/>
                </a:lnTo>
                <a:lnTo>
                  <a:pt x="6571" y="3845"/>
                </a:lnTo>
                <a:lnTo>
                  <a:pt x="6352" y="4064"/>
                </a:lnTo>
                <a:lnTo>
                  <a:pt x="6157" y="4283"/>
                </a:lnTo>
                <a:lnTo>
                  <a:pt x="5987" y="4526"/>
                </a:lnTo>
                <a:lnTo>
                  <a:pt x="5573" y="5135"/>
                </a:lnTo>
                <a:lnTo>
                  <a:pt x="5427" y="5305"/>
                </a:lnTo>
                <a:lnTo>
                  <a:pt x="5403" y="5402"/>
                </a:lnTo>
                <a:lnTo>
                  <a:pt x="5378" y="5500"/>
                </a:lnTo>
                <a:lnTo>
                  <a:pt x="5013" y="5500"/>
                </a:lnTo>
                <a:lnTo>
                  <a:pt x="5232" y="5232"/>
                </a:lnTo>
                <a:lnTo>
                  <a:pt x="5427" y="4940"/>
                </a:lnTo>
                <a:lnTo>
                  <a:pt x="6206" y="3748"/>
                </a:lnTo>
                <a:lnTo>
                  <a:pt x="6230" y="3699"/>
                </a:lnTo>
                <a:lnTo>
                  <a:pt x="6206" y="3675"/>
                </a:lnTo>
                <a:lnTo>
                  <a:pt x="6108" y="3675"/>
                </a:lnTo>
                <a:lnTo>
                  <a:pt x="5865" y="3894"/>
                </a:lnTo>
                <a:lnTo>
                  <a:pt x="5646" y="4113"/>
                </a:lnTo>
                <a:lnTo>
                  <a:pt x="5427" y="4356"/>
                </a:lnTo>
                <a:lnTo>
                  <a:pt x="5208" y="4599"/>
                </a:lnTo>
                <a:lnTo>
                  <a:pt x="4892" y="5013"/>
                </a:lnTo>
                <a:lnTo>
                  <a:pt x="4770" y="5256"/>
                </a:lnTo>
                <a:lnTo>
                  <a:pt x="4648" y="5500"/>
                </a:lnTo>
                <a:lnTo>
                  <a:pt x="4429" y="5475"/>
                </a:lnTo>
                <a:lnTo>
                  <a:pt x="4746" y="5037"/>
                </a:lnTo>
                <a:lnTo>
                  <a:pt x="4989" y="4745"/>
                </a:lnTo>
                <a:lnTo>
                  <a:pt x="5208" y="4405"/>
                </a:lnTo>
                <a:lnTo>
                  <a:pt x="5403" y="4088"/>
                </a:lnTo>
                <a:lnTo>
                  <a:pt x="5476" y="3894"/>
                </a:lnTo>
                <a:lnTo>
                  <a:pt x="5549" y="3723"/>
                </a:lnTo>
                <a:lnTo>
                  <a:pt x="5549" y="3675"/>
                </a:lnTo>
                <a:lnTo>
                  <a:pt x="5500" y="3650"/>
                </a:lnTo>
                <a:lnTo>
                  <a:pt x="5476" y="3626"/>
                </a:lnTo>
                <a:lnTo>
                  <a:pt x="5427" y="3650"/>
                </a:lnTo>
                <a:lnTo>
                  <a:pt x="5159" y="3918"/>
                </a:lnTo>
                <a:lnTo>
                  <a:pt x="4916" y="4210"/>
                </a:lnTo>
                <a:lnTo>
                  <a:pt x="4429" y="4794"/>
                </a:lnTo>
                <a:lnTo>
                  <a:pt x="4162" y="5110"/>
                </a:lnTo>
                <a:lnTo>
                  <a:pt x="4016" y="5281"/>
                </a:lnTo>
                <a:lnTo>
                  <a:pt x="3894" y="5475"/>
                </a:lnTo>
                <a:lnTo>
                  <a:pt x="3529" y="5451"/>
                </a:lnTo>
                <a:lnTo>
                  <a:pt x="3821" y="5086"/>
                </a:lnTo>
                <a:lnTo>
                  <a:pt x="4064" y="4721"/>
                </a:lnTo>
                <a:lnTo>
                  <a:pt x="4405" y="4161"/>
                </a:lnTo>
                <a:lnTo>
                  <a:pt x="4575" y="3869"/>
                </a:lnTo>
                <a:lnTo>
                  <a:pt x="4746" y="3602"/>
                </a:lnTo>
                <a:close/>
                <a:moveTo>
                  <a:pt x="11997" y="3650"/>
                </a:moveTo>
                <a:lnTo>
                  <a:pt x="11875" y="3869"/>
                </a:lnTo>
                <a:lnTo>
                  <a:pt x="11778" y="4088"/>
                </a:lnTo>
                <a:lnTo>
                  <a:pt x="11559" y="4551"/>
                </a:lnTo>
                <a:lnTo>
                  <a:pt x="11315" y="4989"/>
                </a:lnTo>
                <a:lnTo>
                  <a:pt x="11218" y="5232"/>
                </a:lnTo>
                <a:lnTo>
                  <a:pt x="11194" y="5378"/>
                </a:lnTo>
                <a:lnTo>
                  <a:pt x="11169" y="5500"/>
                </a:lnTo>
                <a:lnTo>
                  <a:pt x="10756" y="5500"/>
                </a:lnTo>
                <a:lnTo>
                  <a:pt x="10950" y="5256"/>
                </a:lnTo>
                <a:lnTo>
                  <a:pt x="11121" y="4989"/>
                </a:lnTo>
                <a:lnTo>
                  <a:pt x="11291" y="4672"/>
                </a:lnTo>
                <a:lnTo>
                  <a:pt x="11437" y="4332"/>
                </a:lnTo>
                <a:lnTo>
                  <a:pt x="11705" y="3650"/>
                </a:lnTo>
                <a:close/>
                <a:moveTo>
                  <a:pt x="17593" y="3699"/>
                </a:moveTo>
                <a:lnTo>
                  <a:pt x="17471" y="3894"/>
                </a:lnTo>
                <a:lnTo>
                  <a:pt x="17325" y="4088"/>
                </a:lnTo>
                <a:lnTo>
                  <a:pt x="17082" y="4502"/>
                </a:lnTo>
                <a:lnTo>
                  <a:pt x="16887" y="4745"/>
                </a:lnTo>
                <a:lnTo>
                  <a:pt x="16668" y="4989"/>
                </a:lnTo>
                <a:lnTo>
                  <a:pt x="16474" y="5232"/>
                </a:lnTo>
                <a:lnTo>
                  <a:pt x="16376" y="5378"/>
                </a:lnTo>
                <a:lnTo>
                  <a:pt x="16303" y="5500"/>
                </a:lnTo>
                <a:lnTo>
                  <a:pt x="16133" y="5475"/>
                </a:lnTo>
                <a:lnTo>
                  <a:pt x="16620" y="4867"/>
                </a:lnTo>
                <a:lnTo>
                  <a:pt x="16790" y="4599"/>
                </a:lnTo>
                <a:lnTo>
                  <a:pt x="16936" y="4307"/>
                </a:lnTo>
                <a:lnTo>
                  <a:pt x="17033" y="4015"/>
                </a:lnTo>
                <a:lnTo>
                  <a:pt x="17131" y="3723"/>
                </a:lnTo>
                <a:lnTo>
                  <a:pt x="17593" y="3699"/>
                </a:lnTo>
                <a:close/>
                <a:moveTo>
                  <a:pt x="2337" y="3650"/>
                </a:moveTo>
                <a:lnTo>
                  <a:pt x="1947" y="4064"/>
                </a:lnTo>
                <a:lnTo>
                  <a:pt x="1558" y="4478"/>
                </a:lnTo>
                <a:lnTo>
                  <a:pt x="1363" y="4697"/>
                </a:lnTo>
                <a:lnTo>
                  <a:pt x="1193" y="4940"/>
                </a:lnTo>
                <a:lnTo>
                  <a:pt x="1096" y="5062"/>
                </a:lnTo>
                <a:lnTo>
                  <a:pt x="1047" y="5183"/>
                </a:lnTo>
                <a:lnTo>
                  <a:pt x="1023" y="5329"/>
                </a:lnTo>
                <a:lnTo>
                  <a:pt x="1023" y="5451"/>
                </a:lnTo>
                <a:lnTo>
                  <a:pt x="804" y="5475"/>
                </a:lnTo>
                <a:lnTo>
                  <a:pt x="609" y="5524"/>
                </a:lnTo>
                <a:lnTo>
                  <a:pt x="609" y="5524"/>
                </a:lnTo>
                <a:lnTo>
                  <a:pt x="682" y="5451"/>
                </a:lnTo>
                <a:lnTo>
                  <a:pt x="755" y="5354"/>
                </a:lnTo>
                <a:lnTo>
                  <a:pt x="901" y="5135"/>
                </a:lnTo>
                <a:lnTo>
                  <a:pt x="1023" y="4891"/>
                </a:lnTo>
                <a:lnTo>
                  <a:pt x="1120" y="4697"/>
                </a:lnTo>
                <a:lnTo>
                  <a:pt x="1485" y="4186"/>
                </a:lnTo>
                <a:lnTo>
                  <a:pt x="1874" y="3675"/>
                </a:lnTo>
                <a:lnTo>
                  <a:pt x="2288" y="3650"/>
                </a:lnTo>
                <a:close/>
                <a:moveTo>
                  <a:pt x="11510" y="3650"/>
                </a:moveTo>
                <a:lnTo>
                  <a:pt x="11291" y="3967"/>
                </a:lnTo>
                <a:lnTo>
                  <a:pt x="11096" y="4283"/>
                </a:lnTo>
                <a:lnTo>
                  <a:pt x="10902" y="4599"/>
                </a:lnTo>
                <a:lnTo>
                  <a:pt x="10707" y="4891"/>
                </a:lnTo>
                <a:lnTo>
                  <a:pt x="10464" y="5208"/>
                </a:lnTo>
                <a:lnTo>
                  <a:pt x="10366" y="5354"/>
                </a:lnTo>
                <a:lnTo>
                  <a:pt x="10269" y="5524"/>
                </a:lnTo>
                <a:lnTo>
                  <a:pt x="10001" y="5524"/>
                </a:lnTo>
                <a:lnTo>
                  <a:pt x="10269" y="5208"/>
                </a:lnTo>
                <a:lnTo>
                  <a:pt x="10488" y="4891"/>
                </a:lnTo>
                <a:lnTo>
                  <a:pt x="10683" y="4599"/>
                </a:lnTo>
                <a:lnTo>
                  <a:pt x="10853" y="4307"/>
                </a:lnTo>
                <a:lnTo>
                  <a:pt x="11023" y="3991"/>
                </a:lnTo>
                <a:lnTo>
                  <a:pt x="11145" y="3675"/>
                </a:lnTo>
                <a:lnTo>
                  <a:pt x="11437" y="3650"/>
                </a:lnTo>
                <a:close/>
                <a:moveTo>
                  <a:pt x="6936" y="3699"/>
                </a:moveTo>
                <a:lnTo>
                  <a:pt x="7325" y="3723"/>
                </a:lnTo>
                <a:lnTo>
                  <a:pt x="7057" y="4015"/>
                </a:lnTo>
                <a:lnTo>
                  <a:pt x="6814" y="4356"/>
                </a:lnTo>
                <a:lnTo>
                  <a:pt x="6619" y="4599"/>
                </a:lnTo>
                <a:lnTo>
                  <a:pt x="6400" y="4867"/>
                </a:lnTo>
                <a:lnTo>
                  <a:pt x="6327" y="5013"/>
                </a:lnTo>
                <a:lnTo>
                  <a:pt x="6254" y="5159"/>
                </a:lnTo>
                <a:lnTo>
                  <a:pt x="6206" y="5329"/>
                </a:lnTo>
                <a:lnTo>
                  <a:pt x="6206" y="5475"/>
                </a:lnTo>
                <a:lnTo>
                  <a:pt x="6206" y="5500"/>
                </a:lnTo>
                <a:lnTo>
                  <a:pt x="6230" y="5548"/>
                </a:lnTo>
                <a:lnTo>
                  <a:pt x="5768" y="5524"/>
                </a:lnTo>
                <a:lnTo>
                  <a:pt x="5889" y="5378"/>
                </a:lnTo>
                <a:lnTo>
                  <a:pt x="5987" y="5208"/>
                </a:lnTo>
                <a:lnTo>
                  <a:pt x="6157" y="4916"/>
                </a:lnTo>
                <a:lnTo>
                  <a:pt x="6546" y="4332"/>
                </a:lnTo>
                <a:lnTo>
                  <a:pt x="6936" y="3723"/>
                </a:lnTo>
                <a:lnTo>
                  <a:pt x="6936" y="3699"/>
                </a:lnTo>
                <a:close/>
                <a:moveTo>
                  <a:pt x="7568" y="3723"/>
                </a:moveTo>
                <a:lnTo>
                  <a:pt x="8103" y="3748"/>
                </a:lnTo>
                <a:lnTo>
                  <a:pt x="7933" y="3991"/>
                </a:lnTo>
                <a:lnTo>
                  <a:pt x="7763" y="4234"/>
                </a:lnTo>
                <a:lnTo>
                  <a:pt x="7592" y="4478"/>
                </a:lnTo>
                <a:lnTo>
                  <a:pt x="7422" y="4721"/>
                </a:lnTo>
                <a:lnTo>
                  <a:pt x="7057" y="5110"/>
                </a:lnTo>
                <a:lnTo>
                  <a:pt x="6887" y="5329"/>
                </a:lnTo>
                <a:lnTo>
                  <a:pt x="6838" y="5427"/>
                </a:lnTo>
                <a:lnTo>
                  <a:pt x="6814" y="5548"/>
                </a:lnTo>
                <a:lnTo>
                  <a:pt x="6327" y="5548"/>
                </a:lnTo>
                <a:lnTo>
                  <a:pt x="6449" y="5451"/>
                </a:lnTo>
                <a:lnTo>
                  <a:pt x="6546" y="5354"/>
                </a:lnTo>
                <a:lnTo>
                  <a:pt x="6717" y="5110"/>
                </a:lnTo>
                <a:lnTo>
                  <a:pt x="7009" y="4624"/>
                </a:lnTo>
                <a:lnTo>
                  <a:pt x="7325" y="4186"/>
                </a:lnTo>
                <a:lnTo>
                  <a:pt x="7447" y="3967"/>
                </a:lnTo>
                <a:lnTo>
                  <a:pt x="7568" y="3723"/>
                </a:lnTo>
                <a:close/>
                <a:moveTo>
                  <a:pt x="10902" y="3675"/>
                </a:moveTo>
                <a:lnTo>
                  <a:pt x="10172" y="4721"/>
                </a:lnTo>
                <a:lnTo>
                  <a:pt x="10026" y="4916"/>
                </a:lnTo>
                <a:lnTo>
                  <a:pt x="9855" y="5110"/>
                </a:lnTo>
                <a:lnTo>
                  <a:pt x="9709" y="5329"/>
                </a:lnTo>
                <a:lnTo>
                  <a:pt x="9661" y="5427"/>
                </a:lnTo>
                <a:lnTo>
                  <a:pt x="9612" y="5548"/>
                </a:lnTo>
                <a:lnTo>
                  <a:pt x="9320" y="5548"/>
                </a:lnTo>
                <a:lnTo>
                  <a:pt x="9515" y="5208"/>
                </a:lnTo>
                <a:lnTo>
                  <a:pt x="9661" y="4867"/>
                </a:lnTo>
                <a:lnTo>
                  <a:pt x="10026" y="4307"/>
                </a:lnTo>
                <a:lnTo>
                  <a:pt x="10391" y="3723"/>
                </a:lnTo>
                <a:lnTo>
                  <a:pt x="10902" y="3675"/>
                </a:lnTo>
                <a:close/>
                <a:moveTo>
                  <a:pt x="9150" y="5062"/>
                </a:moveTo>
                <a:lnTo>
                  <a:pt x="9004" y="5305"/>
                </a:lnTo>
                <a:lnTo>
                  <a:pt x="8979" y="5427"/>
                </a:lnTo>
                <a:lnTo>
                  <a:pt x="8931" y="5548"/>
                </a:lnTo>
                <a:lnTo>
                  <a:pt x="8736" y="5573"/>
                </a:lnTo>
                <a:lnTo>
                  <a:pt x="8736" y="5573"/>
                </a:lnTo>
                <a:lnTo>
                  <a:pt x="8955" y="5281"/>
                </a:lnTo>
                <a:lnTo>
                  <a:pt x="9150" y="5062"/>
                </a:lnTo>
                <a:close/>
                <a:moveTo>
                  <a:pt x="8785" y="3772"/>
                </a:moveTo>
                <a:lnTo>
                  <a:pt x="8663" y="3918"/>
                </a:lnTo>
                <a:lnTo>
                  <a:pt x="8541" y="4064"/>
                </a:lnTo>
                <a:lnTo>
                  <a:pt x="8322" y="4380"/>
                </a:lnTo>
                <a:lnTo>
                  <a:pt x="8103" y="4672"/>
                </a:lnTo>
                <a:lnTo>
                  <a:pt x="7884" y="4940"/>
                </a:lnTo>
                <a:lnTo>
                  <a:pt x="7690" y="5256"/>
                </a:lnTo>
                <a:lnTo>
                  <a:pt x="7617" y="5402"/>
                </a:lnTo>
                <a:lnTo>
                  <a:pt x="7544" y="5573"/>
                </a:lnTo>
                <a:lnTo>
                  <a:pt x="7228" y="5573"/>
                </a:lnTo>
                <a:lnTo>
                  <a:pt x="7374" y="5402"/>
                </a:lnTo>
                <a:lnTo>
                  <a:pt x="7495" y="5256"/>
                </a:lnTo>
                <a:lnTo>
                  <a:pt x="7714" y="4940"/>
                </a:lnTo>
                <a:lnTo>
                  <a:pt x="7909" y="4672"/>
                </a:lnTo>
                <a:lnTo>
                  <a:pt x="8079" y="4380"/>
                </a:lnTo>
                <a:lnTo>
                  <a:pt x="8225" y="4088"/>
                </a:lnTo>
                <a:lnTo>
                  <a:pt x="8347" y="3772"/>
                </a:lnTo>
                <a:close/>
                <a:moveTo>
                  <a:pt x="9515" y="3772"/>
                </a:moveTo>
                <a:lnTo>
                  <a:pt x="9490" y="3821"/>
                </a:lnTo>
                <a:lnTo>
                  <a:pt x="9393" y="3918"/>
                </a:lnTo>
                <a:lnTo>
                  <a:pt x="9320" y="4040"/>
                </a:lnTo>
                <a:lnTo>
                  <a:pt x="9150" y="4332"/>
                </a:lnTo>
                <a:lnTo>
                  <a:pt x="9028" y="4624"/>
                </a:lnTo>
                <a:lnTo>
                  <a:pt x="8833" y="4843"/>
                </a:lnTo>
                <a:lnTo>
                  <a:pt x="8614" y="5086"/>
                </a:lnTo>
                <a:lnTo>
                  <a:pt x="8541" y="5183"/>
                </a:lnTo>
                <a:lnTo>
                  <a:pt x="8444" y="5305"/>
                </a:lnTo>
                <a:lnTo>
                  <a:pt x="8395" y="5427"/>
                </a:lnTo>
                <a:lnTo>
                  <a:pt x="8347" y="5573"/>
                </a:lnTo>
                <a:lnTo>
                  <a:pt x="7884" y="5573"/>
                </a:lnTo>
                <a:lnTo>
                  <a:pt x="8055" y="5378"/>
                </a:lnTo>
                <a:lnTo>
                  <a:pt x="8201" y="5183"/>
                </a:lnTo>
                <a:lnTo>
                  <a:pt x="8444" y="4794"/>
                </a:lnTo>
                <a:lnTo>
                  <a:pt x="8614" y="4551"/>
                </a:lnTo>
                <a:lnTo>
                  <a:pt x="8760" y="4307"/>
                </a:lnTo>
                <a:lnTo>
                  <a:pt x="9028" y="3796"/>
                </a:lnTo>
                <a:lnTo>
                  <a:pt x="9271" y="3796"/>
                </a:lnTo>
                <a:lnTo>
                  <a:pt x="9515" y="3772"/>
                </a:lnTo>
                <a:close/>
                <a:moveTo>
                  <a:pt x="18031" y="3650"/>
                </a:moveTo>
                <a:lnTo>
                  <a:pt x="18031" y="4015"/>
                </a:lnTo>
                <a:lnTo>
                  <a:pt x="17934" y="4186"/>
                </a:lnTo>
                <a:lnTo>
                  <a:pt x="17836" y="4380"/>
                </a:lnTo>
                <a:lnTo>
                  <a:pt x="17642" y="4745"/>
                </a:lnTo>
                <a:lnTo>
                  <a:pt x="17350" y="5159"/>
                </a:lnTo>
                <a:lnTo>
                  <a:pt x="17228" y="5354"/>
                </a:lnTo>
                <a:lnTo>
                  <a:pt x="17131" y="5573"/>
                </a:lnTo>
                <a:lnTo>
                  <a:pt x="16766" y="5548"/>
                </a:lnTo>
                <a:lnTo>
                  <a:pt x="16912" y="5378"/>
                </a:lnTo>
                <a:lnTo>
                  <a:pt x="17058" y="5183"/>
                </a:lnTo>
                <a:lnTo>
                  <a:pt x="17325" y="4818"/>
                </a:lnTo>
                <a:lnTo>
                  <a:pt x="17471" y="4551"/>
                </a:lnTo>
                <a:lnTo>
                  <a:pt x="17569" y="4259"/>
                </a:lnTo>
                <a:lnTo>
                  <a:pt x="17739" y="3699"/>
                </a:lnTo>
                <a:lnTo>
                  <a:pt x="18031" y="3650"/>
                </a:lnTo>
                <a:close/>
                <a:moveTo>
                  <a:pt x="18007" y="4818"/>
                </a:moveTo>
                <a:lnTo>
                  <a:pt x="18007" y="5597"/>
                </a:lnTo>
                <a:lnTo>
                  <a:pt x="17544" y="5597"/>
                </a:lnTo>
                <a:lnTo>
                  <a:pt x="17642" y="5378"/>
                </a:lnTo>
                <a:lnTo>
                  <a:pt x="17812" y="5110"/>
                </a:lnTo>
                <a:lnTo>
                  <a:pt x="18007" y="4818"/>
                </a:lnTo>
                <a:close/>
                <a:moveTo>
                  <a:pt x="560" y="5913"/>
                </a:moveTo>
                <a:lnTo>
                  <a:pt x="537" y="5960"/>
                </a:lnTo>
                <a:lnTo>
                  <a:pt x="537" y="5960"/>
                </a:lnTo>
                <a:lnTo>
                  <a:pt x="536" y="5938"/>
                </a:lnTo>
                <a:lnTo>
                  <a:pt x="560" y="5913"/>
                </a:lnTo>
                <a:close/>
                <a:moveTo>
                  <a:pt x="4673" y="6692"/>
                </a:moveTo>
                <a:lnTo>
                  <a:pt x="4600" y="6716"/>
                </a:lnTo>
                <a:lnTo>
                  <a:pt x="4527" y="6765"/>
                </a:lnTo>
                <a:lnTo>
                  <a:pt x="4405" y="6838"/>
                </a:lnTo>
                <a:lnTo>
                  <a:pt x="4283" y="6911"/>
                </a:lnTo>
                <a:lnTo>
                  <a:pt x="4089" y="6984"/>
                </a:lnTo>
                <a:lnTo>
                  <a:pt x="4016" y="7008"/>
                </a:lnTo>
                <a:lnTo>
                  <a:pt x="4016" y="6935"/>
                </a:lnTo>
                <a:lnTo>
                  <a:pt x="3991" y="6862"/>
                </a:lnTo>
                <a:lnTo>
                  <a:pt x="3967" y="6789"/>
                </a:lnTo>
                <a:lnTo>
                  <a:pt x="3918" y="6741"/>
                </a:lnTo>
                <a:lnTo>
                  <a:pt x="3870" y="6716"/>
                </a:lnTo>
                <a:lnTo>
                  <a:pt x="3797" y="6716"/>
                </a:lnTo>
                <a:lnTo>
                  <a:pt x="3724" y="6741"/>
                </a:lnTo>
                <a:lnTo>
                  <a:pt x="3675" y="6789"/>
                </a:lnTo>
                <a:lnTo>
                  <a:pt x="3578" y="6887"/>
                </a:lnTo>
                <a:lnTo>
                  <a:pt x="3456" y="6984"/>
                </a:lnTo>
                <a:lnTo>
                  <a:pt x="3213" y="7130"/>
                </a:lnTo>
                <a:lnTo>
                  <a:pt x="3042" y="7227"/>
                </a:lnTo>
                <a:lnTo>
                  <a:pt x="2848" y="7252"/>
                </a:lnTo>
                <a:lnTo>
                  <a:pt x="2799" y="7252"/>
                </a:lnTo>
                <a:lnTo>
                  <a:pt x="2799" y="7227"/>
                </a:lnTo>
                <a:lnTo>
                  <a:pt x="2799" y="7106"/>
                </a:lnTo>
                <a:lnTo>
                  <a:pt x="2848" y="6984"/>
                </a:lnTo>
                <a:lnTo>
                  <a:pt x="2896" y="6887"/>
                </a:lnTo>
                <a:lnTo>
                  <a:pt x="2896" y="6838"/>
                </a:lnTo>
                <a:lnTo>
                  <a:pt x="2872" y="6789"/>
                </a:lnTo>
                <a:lnTo>
                  <a:pt x="2823" y="6741"/>
                </a:lnTo>
                <a:lnTo>
                  <a:pt x="2775" y="6741"/>
                </a:lnTo>
                <a:lnTo>
                  <a:pt x="2702" y="6765"/>
                </a:lnTo>
                <a:lnTo>
                  <a:pt x="2629" y="6789"/>
                </a:lnTo>
                <a:lnTo>
                  <a:pt x="2531" y="6887"/>
                </a:lnTo>
                <a:lnTo>
                  <a:pt x="2458" y="7008"/>
                </a:lnTo>
                <a:lnTo>
                  <a:pt x="2434" y="7130"/>
                </a:lnTo>
                <a:lnTo>
                  <a:pt x="2434" y="7276"/>
                </a:lnTo>
                <a:lnTo>
                  <a:pt x="2483" y="7422"/>
                </a:lnTo>
                <a:lnTo>
                  <a:pt x="2556" y="7519"/>
                </a:lnTo>
                <a:lnTo>
                  <a:pt x="2677" y="7617"/>
                </a:lnTo>
                <a:lnTo>
                  <a:pt x="2799" y="7641"/>
                </a:lnTo>
                <a:lnTo>
                  <a:pt x="2921" y="7665"/>
                </a:lnTo>
                <a:lnTo>
                  <a:pt x="3042" y="7641"/>
                </a:lnTo>
                <a:lnTo>
                  <a:pt x="3188" y="7617"/>
                </a:lnTo>
                <a:lnTo>
                  <a:pt x="3432" y="7495"/>
                </a:lnTo>
                <a:lnTo>
                  <a:pt x="3675" y="7349"/>
                </a:lnTo>
                <a:lnTo>
                  <a:pt x="3748" y="7373"/>
                </a:lnTo>
                <a:lnTo>
                  <a:pt x="3845" y="7398"/>
                </a:lnTo>
                <a:lnTo>
                  <a:pt x="4040" y="7398"/>
                </a:lnTo>
                <a:lnTo>
                  <a:pt x="4259" y="7349"/>
                </a:lnTo>
                <a:lnTo>
                  <a:pt x="4478" y="7276"/>
                </a:lnTo>
                <a:lnTo>
                  <a:pt x="4551" y="7373"/>
                </a:lnTo>
                <a:lnTo>
                  <a:pt x="4673" y="7446"/>
                </a:lnTo>
                <a:lnTo>
                  <a:pt x="4819" y="7495"/>
                </a:lnTo>
                <a:lnTo>
                  <a:pt x="4989" y="7519"/>
                </a:lnTo>
                <a:lnTo>
                  <a:pt x="5159" y="7519"/>
                </a:lnTo>
                <a:lnTo>
                  <a:pt x="5354" y="7495"/>
                </a:lnTo>
                <a:lnTo>
                  <a:pt x="5524" y="7446"/>
                </a:lnTo>
                <a:lnTo>
                  <a:pt x="5695" y="7373"/>
                </a:lnTo>
                <a:lnTo>
                  <a:pt x="5792" y="7446"/>
                </a:lnTo>
                <a:lnTo>
                  <a:pt x="5914" y="7495"/>
                </a:lnTo>
                <a:lnTo>
                  <a:pt x="6060" y="7519"/>
                </a:lnTo>
                <a:lnTo>
                  <a:pt x="6230" y="7519"/>
                </a:lnTo>
                <a:lnTo>
                  <a:pt x="6400" y="7495"/>
                </a:lnTo>
                <a:lnTo>
                  <a:pt x="6571" y="7422"/>
                </a:lnTo>
                <a:lnTo>
                  <a:pt x="6741" y="7373"/>
                </a:lnTo>
                <a:lnTo>
                  <a:pt x="6911" y="7276"/>
                </a:lnTo>
                <a:lnTo>
                  <a:pt x="7009" y="7373"/>
                </a:lnTo>
                <a:lnTo>
                  <a:pt x="7106" y="7422"/>
                </a:lnTo>
                <a:lnTo>
                  <a:pt x="7252" y="7446"/>
                </a:lnTo>
                <a:lnTo>
                  <a:pt x="7544" y="7446"/>
                </a:lnTo>
                <a:lnTo>
                  <a:pt x="7690" y="7398"/>
                </a:lnTo>
                <a:lnTo>
                  <a:pt x="7982" y="7300"/>
                </a:lnTo>
                <a:lnTo>
                  <a:pt x="8055" y="7398"/>
                </a:lnTo>
                <a:lnTo>
                  <a:pt x="8152" y="7471"/>
                </a:lnTo>
                <a:lnTo>
                  <a:pt x="8249" y="7519"/>
                </a:lnTo>
                <a:lnTo>
                  <a:pt x="8347" y="7544"/>
                </a:lnTo>
                <a:lnTo>
                  <a:pt x="8468" y="7519"/>
                </a:lnTo>
                <a:lnTo>
                  <a:pt x="8566" y="7471"/>
                </a:lnTo>
                <a:lnTo>
                  <a:pt x="8687" y="7422"/>
                </a:lnTo>
                <a:lnTo>
                  <a:pt x="8785" y="7325"/>
                </a:lnTo>
                <a:lnTo>
                  <a:pt x="8906" y="7373"/>
                </a:lnTo>
                <a:lnTo>
                  <a:pt x="9077" y="7422"/>
                </a:lnTo>
                <a:lnTo>
                  <a:pt x="9223" y="7446"/>
                </a:lnTo>
                <a:lnTo>
                  <a:pt x="9369" y="7471"/>
                </a:lnTo>
                <a:lnTo>
                  <a:pt x="9539" y="7446"/>
                </a:lnTo>
                <a:lnTo>
                  <a:pt x="9685" y="7422"/>
                </a:lnTo>
                <a:lnTo>
                  <a:pt x="9807" y="7373"/>
                </a:lnTo>
                <a:lnTo>
                  <a:pt x="9928" y="7276"/>
                </a:lnTo>
                <a:lnTo>
                  <a:pt x="9977" y="7227"/>
                </a:lnTo>
                <a:lnTo>
                  <a:pt x="9977" y="7154"/>
                </a:lnTo>
                <a:lnTo>
                  <a:pt x="9928" y="7081"/>
                </a:lnTo>
                <a:lnTo>
                  <a:pt x="9880" y="7033"/>
                </a:lnTo>
                <a:lnTo>
                  <a:pt x="9734" y="7008"/>
                </a:lnTo>
                <a:lnTo>
                  <a:pt x="9101" y="7008"/>
                </a:lnTo>
                <a:lnTo>
                  <a:pt x="8979" y="6960"/>
                </a:lnTo>
                <a:lnTo>
                  <a:pt x="8858" y="6887"/>
                </a:lnTo>
                <a:lnTo>
                  <a:pt x="8785" y="6838"/>
                </a:lnTo>
                <a:lnTo>
                  <a:pt x="8687" y="6814"/>
                </a:lnTo>
                <a:lnTo>
                  <a:pt x="8590" y="6862"/>
                </a:lnTo>
                <a:lnTo>
                  <a:pt x="8541" y="6935"/>
                </a:lnTo>
                <a:lnTo>
                  <a:pt x="8493" y="7008"/>
                </a:lnTo>
                <a:lnTo>
                  <a:pt x="8468" y="7033"/>
                </a:lnTo>
                <a:lnTo>
                  <a:pt x="8395" y="7033"/>
                </a:lnTo>
                <a:lnTo>
                  <a:pt x="8322" y="6984"/>
                </a:lnTo>
                <a:lnTo>
                  <a:pt x="8274" y="6887"/>
                </a:lnTo>
                <a:lnTo>
                  <a:pt x="8201" y="6789"/>
                </a:lnTo>
                <a:lnTo>
                  <a:pt x="8152" y="6765"/>
                </a:lnTo>
                <a:lnTo>
                  <a:pt x="8055" y="6765"/>
                </a:lnTo>
                <a:lnTo>
                  <a:pt x="8006" y="6789"/>
                </a:lnTo>
                <a:lnTo>
                  <a:pt x="7836" y="6887"/>
                </a:lnTo>
                <a:lnTo>
                  <a:pt x="7568" y="7008"/>
                </a:lnTo>
                <a:lnTo>
                  <a:pt x="7447" y="7033"/>
                </a:lnTo>
                <a:lnTo>
                  <a:pt x="7349" y="7033"/>
                </a:lnTo>
                <a:lnTo>
                  <a:pt x="7301" y="7008"/>
                </a:lnTo>
                <a:lnTo>
                  <a:pt x="7276" y="6984"/>
                </a:lnTo>
                <a:lnTo>
                  <a:pt x="7252" y="6960"/>
                </a:lnTo>
                <a:lnTo>
                  <a:pt x="7252" y="6911"/>
                </a:lnTo>
                <a:lnTo>
                  <a:pt x="7228" y="6838"/>
                </a:lnTo>
                <a:lnTo>
                  <a:pt x="7203" y="6765"/>
                </a:lnTo>
                <a:lnTo>
                  <a:pt x="7155" y="6741"/>
                </a:lnTo>
                <a:lnTo>
                  <a:pt x="7106" y="6716"/>
                </a:lnTo>
                <a:lnTo>
                  <a:pt x="6960" y="6716"/>
                </a:lnTo>
                <a:lnTo>
                  <a:pt x="6887" y="6741"/>
                </a:lnTo>
                <a:lnTo>
                  <a:pt x="6838" y="6814"/>
                </a:lnTo>
                <a:lnTo>
                  <a:pt x="6790" y="6862"/>
                </a:lnTo>
                <a:lnTo>
                  <a:pt x="6668" y="6935"/>
                </a:lnTo>
                <a:lnTo>
                  <a:pt x="6522" y="7008"/>
                </a:lnTo>
                <a:lnTo>
                  <a:pt x="6376" y="7057"/>
                </a:lnTo>
                <a:lnTo>
                  <a:pt x="6254" y="7106"/>
                </a:lnTo>
                <a:lnTo>
                  <a:pt x="6133" y="7106"/>
                </a:lnTo>
                <a:lnTo>
                  <a:pt x="6108" y="7081"/>
                </a:lnTo>
                <a:lnTo>
                  <a:pt x="6084" y="7057"/>
                </a:lnTo>
                <a:lnTo>
                  <a:pt x="6060" y="7033"/>
                </a:lnTo>
                <a:lnTo>
                  <a:pt x="6084" y="6960"/>
                </a:lnTo>
                <a:lnTo>
                  <a:pt x="6084" y="6887"/>
                </a:lnTo>
                <a:lnTo>
                  <a:pt x="6060" y="6814"/>
                </a:lnTo>
                <a:lnTo>
                  <a:pt x="6011" y="6741"/>
                </a:lnTo>
                <a:lnTo>
                  <a:pt x="5938" y="6716"/>
                </a:lnTo>
                <a:lnTo>
                  <a:pt x="5865" y="6692"/>
                </a:lnTo>
                <a:lnTo>
                  <a:pt x="5792" y="6692"/>
                </a:lnTo>
                <a:lnTo>
                  <a:pt x="5719" y="6741"/>
                </a:lnTo>
                <a:lnTo>
                  <a:pt x="5670" y="6789"/>
                </a:lnTo>
                <a:lnTo>
                  <a:pt x="5597" y="6911"/>
                </a:lnTo>
                <a:lnTo>
                  <a:pt x="5500" y="6984"/>
                </a:lnTo>
                <a:lnTo>
                  <a:pt x="5403" y="7057"/>
                </a:lnTo>
                <a:lnTo>
                  <a:pt x="5281" y="7106"/>
                </a:lnTo>
                <a:lnTo>
                  <a:pt x="5038" y="7106"/>
                </a:lnTo>
                <a:lnTo>
                  <a:pt x="4892" y="7081"/>
                </a:lnTo>
                <a:lnTo>
                  <a:pt x="4867" y="7057"/>
                </a:lnTo>
                <a:lnTo>
                  <a:pt x="4867" y="7008"/>
                </a:lnTo>
                <a:lnTo>
                  <a:pt x="4892" y="6935"/>
                </a:lnTo>
                <a:lnTo>
                  <a:pt x="4867" y="6862"/>
                </a:lnTo>
                <a:lnTo>
                  <a:pt x="4843" y="6789"/>
                </a:lnTo>
                <a:lnTo>
                  <a:pt x="4794" y="6741"/>
                </a:lnTo>
                <a:lnTo>
                  <a:pt x="4746" y="6716"/>
                </a:lnTo>
                <a:lnTo>
                  <a:pt x="4673" y="6692"/>
                </a:lnTo>
                <a:close/>
                <a:moveTo>
                  <a:pt x="14649" y="7690"/>
                </a:moveTo>
                <a:lnTo>
                  <a:pt x="14941" y="7714"/>
                </a:lnTo>
                <a:lnTo>
                  <a:pt x="15233" y="7763"/>
                </a:lnTo>
                <a:lnTo>
                  <a:pt x="15501" y="7860"/>
                </a:lnTo>
                <a:lnTo>
                  <a:pt x="15598" y="7909"/>
                </a:lnTo>
                <a:lnTo>
                  <a:pt x="15695" y="8006"/>
                </a:lnTo>
                <a:lnTo>
                  <a:pt x="15768" y="8103"/>
                </a:lnTo>
                <a:lnTo>
                  <a:pt x="15817" y="8225"/>
                </a:lnTo>
                <a:lnTo>
                  <a:pt x="15865" y="8347"/>
                </a:lnTo>
                <a:lnTo>
                  <a:pt x="15865" y="8468"/>
                </a:lnTo>
                <a:lnTo>
                  <a:pt x="15841" y="8590"/>
                </a:lnTo>
                <a:lnTo>
                  <a:pt x="15792" y="8712"/>
                </a:lnTo>
                <a:lnTo>
                  <a:pt x="15719" y="8785"/>
                </a:lnTo>
                <a:lnTo>
                  <a:pt x="15622" y="8858"/>
                </a:lnTo>
                <a:lnTo>
                  <a:pt x="15428" y="8955"/>
                </a:lnTo>
                <a:lnTo>
                  <a:pt x="15209" y="9004"/>
                </a:lnTo>
                <a:lnTo>
                  <a:pt x="14990" y="9052"/>
                </a:lnTo>
                <a:lnTo>
                  <a:pt x="14600" y="9077"/>
                </a:lnTo>
                <a:lnTo>
                  <a:pt x="14406" y="9077"/>
                </a:lnTo>
                <a:lnTo>
                  <a:pt x="14211" y="9028"/>
                </a:lnTo>
                <a:lnTo>
                  <a:pt x="14041" y="8979"/>
                </a:lnTo>
                <a:lnTo>
                  <a:pt x="13870" y="8882"/>
                </a:lnTo>
                <a:lnTo>
                  <a:pt x="13822" y="8809"/>
                </a:lnTo>
                <a:lnTo>
                  <a:pt x="13773" y="8736"/>
                </a:lnTo>
                <a:lnTo>
                  <a:pt x="13724" y="8639"/>
                </a:lnTo>
                <a:lnTo>
                  <a:pt x="13700" y="8541"/>
                </a:lnTo>
                <a:lnTo>
                  <a:pt x="13651" y="8347"/>
                </a:lnTo>
                <a:lnTo>
                  <a:pt x="13651" y="8128"/>
                </a:lnTo>
                <a:lnTo>
                  <a:pt x="13676" y="8006"/>
                </a:lnTo>
                <a:lnTo>
                  <a:pt x="13700" y="7909"/>
                </a:lnTo>
                <a:lnTo>
                  <a:pt x="13749" y="7811"/>
                </a:lnTo>
                <a:lnTo>
                  <a:pt x="13822" y="7738"/>
                </a:lnTo>
                <a:lnTo>
                  <a:pt x="13870" y="7714"/>
                </a:lnTo>
                <a:lnTo>
                  <a:pt x="14381" y="7714"/>
                </a:lnTo>
                <a:lnTo>
                  <a:pt x="14649" y="7690"/>
                </a:lnTo>
                <a:close/>
                <a:moveTo>
                  <a:pt x="5451" y="8493"/>
                </a:moveTo>
                <a:lnTo>
                  <a:pt x="5403" y="8517"/>
                </a:lnTo>
                <a:lnTo>
                  <a:pt x="5354" y="8541"/>
                </a:lnTo>
                <a:lnTo>
                  <a:pt x="5232" y="8663"/>
                </a:lnTo>
                <a:lnTo>
                  <a:pt x="5062" y="8785"/>
                </a:lnTo>
                <a:lnTo>
                  <a:pt x="4965" y="8833"/>
                </a:lnTo>
                <a:lnTo>
                  <a:pt x="4892" y="8858"/>
                </a:lnTo>
                <a:lnTo>
                  <a:pt x="4843" y="8833"/>
                </a:lnTo>
                <a:lnTo>
                  <a:pt x="4843" y="8760"/>
                </a:lnTo>
                <a:lnTo>
                  <a:pt x="4819" y="8687"/>
                </a:lnTo>
                <a:lnTo>
                  <a:pt x="4794" y="8639"/>
                </a:lnTo>
                <a:lnTo>
                  <a:pt x="4746" y="8590"/>
                </a:lnTo>
                <a:lnTo>
                  <a:pt x="4697" y="8566"/>
                </a:lnTo>
                <a:lnTo>
                  <a:pt x="4600" y="8566"/>
                </a:lnTo>
                <a:lnTo>
                  <a:pt x="4527" y="8590"/>
                </a:lnTo>
                <a:lnTo>
                  <a:pt x="4478" y="8614"/>
                </a:lnTo>
                <a:lnTo>
                  <a:pt x="4332" y="8712"/>
                </a:lnTo>
                <a:lnTo>
                  <a:pt x="4162" y="8785"/>
                </a:lnTo>
                <a:lnTo>
                  <a:pt x="4064" y="8809"/>
                </a:lnTo>
                <a:lnTo>
                  <a:pt x="3967" y="8809"/>
                </a:lnTo>
                <a:lnTo>
                  <a:pt x="3894" y="8785"/>
                </a:lnTo>
                <a:lnTo>
                  <a:pt x="3845" y="8712"/>
                </a:lnTo>
                <a:lnTo>
                  <a:pt x="3797" y="8614"/>
                </a:lnTo>
                <a:lnTo>
                  <a:pt x="3724" y="8566"/>
                </a:lnTo>
                <a:lnTo>
                  <a:pt x="3651" y="8566"/>
                </a:lnTo>
                <a:lnTo>
                  <a:pt x="3553" y="8590"/>
                </a:lnTo>
                <a:lnTo>
                  <a:pt x="3359" y="8687"/>
                </a:lnTo>
                <a:lnTo>
                  <a:pt x="3140" y="8736"/>
                </a:lnTo>
                <a:lnTo>
                  <a:pt x="2896" y="8809"/>
                </a:lnTo>
                <a:lnTo>
                  <a:pt x="2775" y="8809"/>
                </a:lnTo>
                <a:lnTo>
                  <a:pt x="2799" y="8663"/>
                </a:lnTo>
                <a:lnTo>
                  <a:pt x="2799" y="8639"/>
                </a:lnTo>
                <a:lnTo>
                  <a:pt x="2775" y="8639"/>
                </a:lnTo>
                <a:lnTo>
                  <a:pt x="2677" y="8663"/>
                </a:lnTo>
                <a:lnTo>
                  <a:pt x="2604" y="8736"/>
                </a:lnTo>
                <a:lnTo>
                  <a:pt x="2556" y="8809"/>
                </a:lnTo>
                <a:lnTo>
                  <a:pt x="2507" y="8882"/>
                </a:lnTo>
                <a:lnTo>
                  <a:pt x="2483" y="8955"/>
                </a:lnTo>
                <a:lnTo>
                  <a:pt x="2507" y="9028"/>
                </a:lnTo>
                <a:lnTo>
                  <a:pt x="2556" y="9101"/>
                </a:lnTo>
                <a:lnTo>
                  <a:pt x="2653" y="9150"/>
                </a:lnTo>
                <a:lnTo>
                  <a:pt x="2750" y="9174"/>
                </a:lnTo>
                <a:lnTo>
                  <a:pt x="2872" y="9198"/>
                </a:lnTo>
                <a:lnTo>
                  <a:pt x="3115" y="9174"/>
                </a:lnTo>
                <a:lnTo>
                  <a:pt x="3359" y="9125"/>
                </a:lnTo>
                <a:lnTo>
                  <a:pt x="3578" y="9028"/>
                </a:lnTo>
                <a:lnTo>
                  <a:pt x="3675" y="9101"/>
                </a:lnTo>
                <a:lnTo>
                  <a:pt x="3772" y="9174"/>
                </a:lnTo>
                <a:lnTo>
                  <a:pt x="3894" y="9198"/>
                </a:lnTo>
                <a:lnTo>
                  <a:pt x="3991" y="9223"/>
                </a:lnTo>
                <a:lnTo>
                  <a:pt x="4113" y="9198"/>
                </a:lnTo>
                <a:lnTo>
                  <a:pt x="4235" y="9174"/>
                </a:lnTo>
                <a:lnTo>
                  <a:pt x="4502" y="9077"/>
                </a:lnTo>
                <a:lnTo>
                  <a:pt x="4575" y="9174"/>
                </a:lnTo>
                <a:lnTo>
                  <a:pt x="4673" y="9247"/>
                </a:lnTo>
                <a:lnTo>
                  <a:pt x="4770" y="9271"/>
                </a:lnTo>
                <a:lnTo>
                  <a:pt x="4916" y="9271"/>
                </a:lnTo>
                <a:lnTo>
                  <a:pt x="5038" y="9247"/>
                </a:lnTo>
                <a:lnTo>
                  <a:pt x="5184" y="9174"/>
                </a:lnTo>
                <a:lnTo>
                  <a:pt x="5305" y="9101"/>
                </a:lnTo>
                <a:lnTo>
                  <a:pt x="5427" y="9028"/>
                </a:lnTo>
                <a:lnTo>
                  <a:pt x="5524" y="9125"/>
                </a:lnTo>
                <a:lnTo>
                  <a:pt x="5646" y="9198"/>
                </a:lnTo>
                <a:lnTo>
                  <a:pt x="5768" y="9223"/>
                </a:lnTo>
                <a:lnTo>
                  <a:pt x="5914" y="9247"/>
                </a:lnTo>
                <a:lnTo>
                  <a:pt x="6060" y="9247"/>
                </a:lnTo>
                <a:lnTo>
                  <a:pt x="6181" y="9223"/>
                </a:lnTo>
                <a:lnTo>
                  <a:pt x="6327" y="9174"/>
                </a:lnTo>
                <a:lnTo>
                  <a:pt x="6473" y="9125"/>
                </a:lnTo>
                <a:lnTo>
                  <a:pt x="6546" y="9198"/>
                </a:lnTo>
                <a:lnTo>
                  <a:pt x="6644" y="9247"/>
                </a:lnTo>
                <a:lnTo>
                  <a:pt x="6741" y="9271"/>
                </a:lnTo>
                <a:lnTo>
                  <a:pt x="6838" y="9296"/>
                </a:lnTo>
                <a:lnTo>
                  <a:pt x="6960" y="9271"/>
                </a:lnTo>
                <a:lnTo>
                  <a:pt x="7057" y="9247"/>
                </a:lnTo>
                <a:lnTo>
                  <a:pt x="7155" y="9223"/>
                </a:lnTo>
                <a:lnTo>
                  <a:pt x="7252" y="9150"/>
                </a:lnTo>
                <a:lnTo>
                  <a:pt x="7325" y="9174"/>
                </a:lnTo>
                <a:lnTo>
                  <a:pt x="7398" y="9150"/>
                </a:lnTo>
                <a:lnTo>
                  <a:pt x="7447" y="9125"/>
                </a:lnTo>
                <a:lnTo>
                  <a:pt x="7471" y="9077"/>
                </a:lnTo>
                <a:lnTo>
                  <a:pt x="7520" y="9028"/>
                </a:lnTo>
                <a:lnTo>
                  <a:pt x="7520" y="8979"/>
                </a:lnTo>
                <a:lnTo>
                  <a:pt x="7495" y="8906"/>
                </a:lnTo>
                <a:lnTo>
                  <a:pt x="7471" y="8833"/>
                </a:lnTo>
                <a:lnTo>
                  <a:pt x="7398" y="8760"/>
                </a:lnTo>
                <a:lnTo>
                  <a:pt x="7325" y="8712"/>
                </a:lnTo>
                <a:lnTo>
                  <a:pt x="7179" y="8712"/>
                </a:lnTo>
                <a:lnTo>
                  <a:pt x="7106" y="8760"/>
                </a:lnTo>
                <a:lnTo>
                  <a:pt x="7009" y="8858"/>
                </a:lnTo>
                <a:lnTo>
                  <a:pt x="6960" y="8882"/>
                </a:lnTo>
                <a:lnTo>
                  <a:pt x="6911" y="8882"/>
                </a:lnTo>
                <a:lnTo>
                  <a:pt x="6814" y="8858"/>
                </a:lnTo>
                <a:lnTo>
                  <a:pt x="6692" y="8760"/>
                </a:lnTo>
                <a:lnTo>
                  <a:pt x="6619" y="8687"/>
                </a:lnTo>
                <a:lnTo>
                  <a:pt x="6546" y="8663"/>
                </a:lnTo>
                <a:lnTo>
                  <a:pt x="6473" y="8663"/>
                </a:lnTo>
                <a:lnTo>
                  <a:pt x="6376" y="8712"/>
                </a:lnTo>
                <a:lnTo>
                  <a:pt x="6303" y="8760"/>
                </a:lnTo>
                <a:lnTo>
                  <a:pt x="6206" y="8809"/>
                </a:lnTo>
                <a:lnTo>
                  <a:pt x="6084" y="8858"/>
                </a:lnTo>
                <a:lnTo>
                  <a:pt x="5889" y="8858"/>
                </a:lnTo>
                <a:lnTo>
                  <a:pt x="5792" y="8809"/>
                </a:lnTo>
                <a:lnTo>
                  <a:pt x="5743" y="8736"/>
                </a:lnTo>
                <a:lnTo>
                  <a:pt x="5695" y="8639"/>
                </a:lnTo>
                <a:lnTo>
                  <a:pt x="5670" y="8590"/>
                </a:lnTo>
                <a:lnTo>
                  <a:pt x="5646" y="8541"/>
                </a:lnTo>
                <a:lnTo>
                  <a:pt x="5549" y="8493"/>
                </a:lnTo>
                <a:close/>
                <a:moveTo>
                  <a:pt x="13943" y="7276"/>
                </a:moveTo>
                <a:lnTo>
                  <a:pt x="13773" y="7325"/>
                </a:lnTo>
                <a:lnTo>
                  <a:pt x="13603" y="7373"/>
                </a:lnTo>
                <a:lnTo>
                  <a:pt x="13578" y="7398"/>
                </a:lnTo>
                <a:lnTo>
                  <a:pt x="13554" y="7422"/>
                </a:lnTo>
                <a:lnTo>
                  <a:pt x="13432" y="7544"/>
                </a:lnTo>
                <a:lnTo>
                  <a:pt x="13359" y="7714"/>
                </a:lnTo>
                <a:lnTo>
                  <a:pt x="13286" y="7884"/>
                </a:lnTo>
                <a:lnTo>
                  <a:pt x="13262" y="8079"/>
                </a:lnTo>
                <a:lnTo>
                  <a:pt x="13262" y="8298"/>
                </a:lnTo>
                <a:lnTo>
                  <a:pt x="13262" y="8493"/>
                </a:lnTo>
                <a:lnTo>
                  <a:pt x="13286" y="8663"/>
                </a:lnTo>
                <a:lnTo>
                  <a:pt x="13311" y="8809"/>
                </a:lnTo>
                <a:lnTo>
                  <a:pt x="13359" y="8955"/>
                </a:lnTo>
                <a:lnTo>
                  <a:pt x="13432" y="9077"/>
                </a:lnTo>
                <a:lnTo>
                  <a:pt x="13530" y="9174"/>
                </a:lnTo>
                <a:lnTo>
                  <a:pt x="13627" y="9247"/>
                </a:lnTo>
                <a:lnTo>
                  <a:pt x="13724" y="9320"/>
                </a:lnTo>
                <a:lnTo>
                  <a:pt x="13846" y="9393"/>
                </a:lnTo>
                <a:lnTo>
                  <a:pt x="14114" y="9466"/>
                </a:lnTo>
                <a:lnTo>
                  <a:pt x="14406" y="9490"/>
                </a:lnTo>
                <a:lnTo>
                  <a:pt x="14698" y="9515"/>
                </a:lnTo>
                <a:lnTo>
                  <a:pt x="14965" y="9490"/>
                </a:lnTo>
                <a:lnTo>
                  <a:pt x="15233" y="9442"/>
                </a:lnTo>
                <a:lnTo>
                  <a:pt x="15501" y="9369"/>
                </a:lnTo>
                <a:lnTo>
                  <a:pt x="15744" y="9247"/>
                </a:lnTo>
                <a:lnTo>
                  <a:pt x="15938" y="9101"/>
                </a:lnTo>
                <a:lnTo>
                  <a:pt x="16036" y="9004"/>
                </a:lnTo>
                <a:lnTo>
                  <a:pt x="16109" y="8906"/>
                </a:lnTo>
                <a:lnTo>
                  <a:pt x="16157" y="8809"/>
                </a:lnTo>
                <a:lnTo>
                  <a:pt x="16206" y="8687"/>
                </a:lnTo>
                <a:lnTo>
                  <a:pt x="16230" y="8566"/>
                </a:lnTo>
                <a:lnTo>
                  <a:pt x="16230" y="8444"/>
                </a:lnTo>
                <a:lnTo>
                  <a:pt x="16230" y="8322"/>
                </a:lnTo>
                <a:lnTo>
                  <a:pt x="16206" y="8176"/>
                </a:lnTo>
                <a:lnTo>
                  <a:pt x="16157" y="8030"/>
                </a:lnTo>
                <a:lnTo>
                  <a:pt x="16109" y="7909"/>
                </a:lnTo>
                <a:lnTo>
                  <a:pt x="16011" y="7763"/>
                </a:lnTo>
                <a:lnTo>
                  <a:pt x="15890" y="7665"/>
                </a:lnTo>
                <a:lnTo>
                  <a:pt x="15768" y="7568"/>
                </a:lnTo>
                <a:lnTo>
                  <a:pt x="15622" y="7495"/>
                </a:lnTo>
                <a:lnTo>
                  <a:pt x="15476" y="7422"/>
                </a:lnTo>
                <a:lnTo>
                  <a:pt x="15330" y="7398"/>
                </a:lnTo>
                <a:lnTo>
                  <a:pt x="15014" y="7325"/>
                </a:lnTo>
                <a:lnTo>
                  <a:pt x="14673" y="7300"/>
                </a:lnTo>
                <a:lnTo>
                  <a:pt x="14308" y="7276"/>
                </a:lnTo>
                <a:close/>
                <a:moveTo>
                  <a:pt x="15038" y="5889"/>
                </a:moveTo>
                <a:lnTo>
                  <a:pt x="15549" y="5913"/>
                </a:lnTo>
                <a:lnTo>
                  <a:pt x="16084" y="5962"/>
                </a:lnTo>
                <a:lnTo>
                  <a:pt x="16620" y="6011"/>
                </a:lnTo>
                <a:lnTo>
                  <a:pt x="17131" y="6059"/>
                </a:lnTo>
                <a:lnTo>
                  <a:pt x="17179" y="6084"/>
                </a:lnTo>
                <a:lnTo>
                  <a:pt x="17301" y="6084"/>
                </a:lnTo>
                <a:lnTo>
                  <a:pt x="17350" y="6059"/>
                </a:lnTo>
                <a:lnTo>
                  <a:pt x="18031" y="6059"/>
                </a:lnTo>
                <a:lnTo>
                  <a:pt x="18080" y="7130"/>
                </a:lnTo>
                <a:lnTo>
                  <a:pt x="18080" y="7665"/>
                </a:lnTo>
                <a:lnTo>
                  <a:pt x="18055" y="8201"/>
                </a:lnTo>
                <a:lnTo>
                  <a:pt x="17958" y="9369"/>
                </a:lnTo>
                <a:lnTo>
                  <a:pt x="17885" y="9928"/>
                </a:lnTo>
                <a:lnTo>
                  <a:pt x="17788" y="10512"/>
                </a:lnTo>
                <a:lnTo>
                  <a:pt x="17715" y="10780"/>
                </a:lnTo>
                <a:lnTo>
                  <a:pt x="17617" y="11047"/>
                </a:lnTo>
                <a:lnTo>
                  <a:pt x="17496" y="11291"/>
                </a:lnTo>
                <a:lnTo>
                  <a:pt x="17350" y="11534"/>
                </a:lnTo>
                <a:lnTo>
                  <a:pt x="17204" y="11680"/>
                </a:lnTo>
                <a:lnTo>
                  <a:pt x="17058" y="11826"/>
                </a:lnTo>
                <a:lnTo>
                  <a:pt x="16912" y="11923"/>
                </a:lnTo>
                <a:lnTo>
                  <a:pt x="16741" y="12021"/>
                </a:lnTo>
                <a:lnTo>
                  <a:pt x="16644" y="11996"/>
                </a:lnTo>
                <a:lnTo>
                  <a:pt x="16547" y="12021"/>
                </a:lnTo>
                <a:lnTo>
                  <a:pt x="16352" y="12069"/>
                </a:lnTo>
                <a:lnTo>
                  <a:pt x="16133" y="12118"/>
                </a:lnTo>
                <a:lnTo>
                  <a:pt x="15914" y="12142"/>
                </a:lnTo>
                <a:lnTo>
                  <a:pt x="15282" y="12142"/>
                </a:lnTo>
                <a:lnTo>
                  <a:pt x="14844" y="12118"/>
                </a:lnTo>
                <a:lnTo>
                  <a:pt x="14333" y="12069"/>
                </a:lnTo>
                <a:lnTo>
                  <a:pt x="10366" y="12069"/>
                </a:lnTo>
                <a:lnTo>
                  <a:pt x="7982" y="12094"/>
                </a:lnTo>
                <a:lnTo>
                  <a:pt x="5695" y="12069"/>
                </a:lnTo>
                <a:lnTo>
                  <a:pt x="2896" y="12069"/>
                </a:lnTo>
                <a:lnTo>
                  <a:pt x="2337" y="12045"/>
                </a:lnTo>
                <a:lnTo>
                  <a:pt x="2069" y="11996"/>
                </a:lnTo>
                <a:lnTo>
                  <a:pt x="1801" y="11948"/>
                </a:lnTo>
                <a:lnTo>
                  <a:pt x="1558" y="11875"/>
                </a:lnTo>
                <a:lnTo>
                  <a:pt x="1315" y="11753"/>
                </a:lnTo>
                <a:lnTo>
                  <a:pt x="1193" y="11656"/>
                </a:lnTo>
                <a:lnTo>
                  <a:pt x="1071" y="11558"/>
                </a:lnTo>
                <a:lnTo>
                  <a:pt x="974" y="11437"/>
                </a:lnTo>
                <a:lnTo>
                  <a:pt x="877" y="11315"/>
                </a:lnTo>
                <a:lnTo>
                  <a:pt x="755" y="11023"/>
                </a:lnTo>
                <a:lnTo>
                  <a:pt x="658" y="10707"/>
                </a:lnTo>
                <a:lnTo>
                  <a:pt x="682" y="10634"/>
                </a:lnTo>
                <a:lnTo>
                  <a:pt x="658" y="10536"/>
                </a:lnTo>
                <a:lnTo>
                  <a:pt x="609" y="10342"/>
                </a:lnTo>
                <a:lnTo>
                  <a:pt x="585" y="10123"/>
                </a:lnTo>
                <a:lnTo>
                  <a:pt x="560" y="9709"/>
                </a:lnTo>
                <a:lnTo>
                  <a:pt x="560" y="9296"/>
                </a:lnTo>
                <a:lnTo>
                  <a:pt x="585" y="8882"/>
                </a:lnTo>
                <a:lnTo>
                  <a:pt x="609" y="8395"/>
                </a:lnTo>
                <a:lnTo>
                  <a:pt x="609" y="7909"/>
                </a:lnTo>
                <a:lnTo>
                  <a:pt x="585" y="6960"/>
                </a:lnTo>
                <a:lnTo>
                  <a:pt x="537" y="5963"/>
                </a:lnTo>
                <a:lnTo>
                  <a:pt x="537" y="5963"/>
                </a:lnTo>
                <a:lnTo>
                  <a:pt x="560" y="5986"/>
                </a:lnTo>
                <a:lnTo>
                  <a:pt x="731" y="5962"/>
                </a:lnTo>
                <a:lnTo>
                  <a:pt x="1315" y="5913"/>
                </a:lnTo>
                <a:lnTo>
                  <a:pt x="3067" y="5913"/>
                </a:lnTo>
                <a:lnTo>
                  <a:pt x="4892" y="5962"/>
                </a:lnTo>
                <a:lnTo>
                  <a:pt x="6741" y="6011"/>
                </a:lnTo>
                <a:lnTo>
                  <a:pt x="7909" y="6035"/>
                </a:lnTo>
                <a:lnTo>
                  <a:pt x="9101" y="6035"/>
                </a:lnTo>
                <a:lnTo>
                  <a:pt x="10269" y="5986"/>
                </a:lnTo>
                <a:lnTo>
                  <a:pt x="11437" y="5938"/>
                </a:lnTo>
                <a:lnTo>
                  <a:pt x="12410" y="5913"/>
                </a:lnTo>
                <a:lnTo>
                  <a:pt x="12435" y="5938"/>
                </a:lnTo>
                <a:lnTo>
                  <a:pt x="12459" y="5962"/>
                </a:lnTo>
                <a:lnTo>
                  <a:pt x="12508" y="5986"/>
                </a:lnTo>
                <a:lnTo>
                  <a:pt x="12532" y="5986"/>
                </a:lnTo>
                <a:lnTo>
                  <a:pt x="12654" y="5913"/>
                </a:lnTo>
                <a:lnTo>
                  <a:pt x="13846" y="5889"/>
                </a:lnTo>
                <a:close/>
                <a:moveTo>
                  <a:pt x="5062" y="1"/>
                </a:moveTo>
                <a:lnTo>
                  <a:pt x="4210" y="25"/>
                </a:lnTo>
                <a:lnTo>
                  <a:pt x="3359" y="49"/>
                </a:lnTo>
                <a:lnTo>
                  <a:pt x="2507" y="98"/>
                </a:lnTo>
                <a:lnTo>
                  <a:pt x="2458" y="74"/>
                </a:lnTo>
                <a:lnTo>
                  <a:pt x="2118" y="49"/>
                </a:lnTo>
                <a:lnTo>
                  <a:pt x="1801" y="49"/>
                </a:lnTo>
                <a:lnTo>
                  <a:pt x="1534" y="122"/>
                </a:lnTo>
                <a:lnTo>
                  <a:pt x="1290" y="220"/>
                </a:lnTo>
                <a:lnTo>
                  <a:pt x="1071" y="366"/>
                </a:lnTo>
                <a:lnTo>
                  <a:pt x="852" y="536"/>
                </a:lnTo>
                <a:lnTo>
                  <a:pt x="682" y="731"/>
                </a:lnTo>
                <a:lnTo>
                  <a:pt x="536" y="974"/>
                </a:lnTo>
                <a:lnTo>
                  <a:pt x="414" y="1217"/>
                </a:lnTo>
                <a:lnTo>
                  <a:pt x="317" y="1485"/>
                </a:lnTo>
                <a:lnTo>
                  <a:pt x="220" y="1777"/>
                </a:lnTo>
                <a:lnTo>
                  <a:pt x="147" y="2069"/>
                </a:lnTo>
                <a:lnTo>
                  <a:pt x="98" y="2361"/>
                </a:lnTo>
                <a:lnTo>
                  <a:pt x="49" y="2653"/>
                </a:lnTo>
                <a:lnTo>
                  <a:pt x="25" y="3212"/>
                </a:lnTo>
                <a:lnTo>
                  <a:pt x="1" y="3991"/>
                </a:lnTo>
                <a:lnTo>
                  <a:pt x="1" y="4794"/>
                </a:lnTo>
                <a:lnTo>
                  <a:pt x="1" y="4818"/>
                </a:lnTo>
                <a:lnTo>
                  <a:pt x="1" y="4891"/>
                </a:lnTo>
                <a:lnTo>
                  <a:pt x="25" y="4940"/>
                </a:lnTo>
                <a:lnTo>
                  <a:pt x="49" y="6376"/>
                </a:lnTo>
                <a:lnTo>
                  <a:pt x="98" y="7544"/>
                </a:lnTo>
                <a:lnTo>
                  <a:pt x="98" y="8128"/>
                </a:lnTo>
                <a:lnTo>
                  <a:pt x="98" y="8712"/>
                </a:lnTo>
                <a:lnTo>
                  <a:pt x="49" y="9198"/>
                </a:lnTo>
                <a:lnTo>
                  <a:pt x="49" y="9709"/>
                </a:lnTo>
                <a:lnTo>
                  <a:pt x="74" y="10196"/>
                </a:lnTo>
                <a:lnTo>
                  <a:pt x="98" y="10439"/>
                </a:lnTo>
                <a:lnTo>
                  <a:pt x="171" y="10682"/>
                </a:lnTo>
                <a:lnTo>
                  <a:pt x="171" y="10707"/>
                </a:lnTo>
                <a:lnTo>
                  <a:pt x="220" y="10999"/>
                </a:lnTo>
                <a:lnTo>
                  <a:pt x="293" y="11291"/>
                </a:lnTo>
                <a:lnTo>
                  <a:pt x="414" y="11558"/>
                </a:lnTo>
                <a:lnTo>
                  <a:pt x="487" y="11704"/>
                </a:lnTo>
                <a:lnTo>
                  <a:pt x="585" y="11826"/>
                </a:lnTo>
                <a:lnTo>
                  <a:pt x="731" y="11972"/>
                </a:lnTo>
                <a:lnTo>
                  <a:pt x="877" y="12094"/>
                </a:lnTo>
                <a:lnTo>
                  <a:pt x="1023" y="12191"/>
                </a:lnTo>
                <a:lnTo>
                  <a:pt x="1193" y="12288"/>
                </a:lnTo>
                <a:lnTo>
                  <a:pt x="1363" y="12337"/>
                </a:lnTo>
                <a:lnTo>
                  <a:pt x="1558" y="12386"/>
                </a:lnTo>
                <a:lnTo>
                  <a:pt x="1947" y="12459"/>
                </a:lnTo>
                <a:lnTo>
                  <a:pt x="2580" y="12507"/>
                </a:lnTo>
                <a:lnTo>
                  <a:pt x="3237" y="12532"/>
                </a:lnTo>
                <a:lnTo>
                  <a:pt x="4527" y="12507"/>
                </a:lnTo>
                <a:lnTo>
                  <a:pt x="5865" y="12532"/>
                </a:lnTo>
                <a:lnTo>
                  <a:pt x="7203" y="12556"/>
                </a:lnTo>
                <a:lnTo>
                  <a:pt x="13773" y="12556"/>
                </a:lnTo>
                <a:lnTo>
                  <a:pt x="14381" y="12580"/>
                </a:lnTo>
                <a:lnTo>
                  <a:pt x="14990" y="12605"/>
                </a:lnTo>
                <a:lnTo>
                  <a:pt x="15330" y="12629"/>
                </a:lnTo>
                <a:lnTo>
                  <a:pt x="15671" y="12653"/>
                </a:lnTo>
                <a:lnTo>
                  <a:pt x="16036" y="12653"/>
                </a:lnTo>
                <a:lnTo>
                  <a:pt x="16206" y="12629"/>
                </a:lnTo>
                <a:lnTo>
                  <a:pt x="16376" y="12580"/>
                </a:lnTo>
                <a:lnTo>
                  <a:pt x="16449" y="12605"/>
                </a:lnTo>
                <a:lnTo>
                  <a:pt x="16595" y="12605"/>
                </a:lnTo>
                <a:lnTo>
                  <a:pt x="16741" y="12580"/>
                </a:lnTo>
                <a:lnTo>
                  <a:pt x="16985" y="12507"/>
                </a:lnTo>
                <a:lnTo>
                  <a:pt x="17228" y="12386"/>
                </a:lnTo>
                <a:lnTo>
                  <a:pt x="17447" y="12215"/>
                </a:lnTo>
                <a:lnTo>
                  <a:pt x="17642" y="12021"/>
                </a:lnTo>
                <a:lnTo>
                  <a:pt x="17812" y="11802"/>
                </a:lnTo>
                <a:lnTo>
                  <a:pt x="17982" y="11583"/>
                </a:lnTo>
                <a:lnTo>
                  <a:pt x="18104" y="11364"/>
                </a:lnTo>
                <a:lnTo>
                  <a:pt x="18201" y="11096"/>
                </a:lnTo>
                <a:lnTo>
                  <a:pt x="18299" y="10804"/>
                </a:lnTo>
                <a:lnTo>
                  <a:pt x="18347" y="10512"/>
                </a:lnTo>
                <a:lnTo>
                  <a:pt x="18420" y="10245"/>
                </a:lnTo>
                <a:lnTo>
                  <a:pt x="18469" y="9661"/>
                </a:lnTo>
                <a:lnTo>
                  <a:pt x="18542" y="9077"/>
                </a:lnTo>
                <a:lnTo>
                  <a:pt x="18591" y="8371"/>
                </a:lnTo>
                <a:lnTo>
                  <a:pt x="18615" y="8030"/>
                </a:lnTo>
                <a:lnTo>
                  <a:pt x="18639" y="7665"/>
                </a:lnTo>
                <a:lnTo>
                  <a:pt x="18639" y="7179"/>
                </a:lnTo>
                <a:lnTo>
                  <a:pt x="18615" y="6692"/>
                </a:lnTo>
                <a:lnTo>
                  <a:pt x="18566" y="5719"/>
                </a:lnTo>
                <a:lnTo>
                  <a:pt x="18542" y="5208"/>
                </a:lnTo>
                <a:lnTo>
                  <a:pt x="18542" y="4697"/>
                </a:lnTo>
                <a:lnTo>
                  <a:pt x="18566" y="3675"/>
                </a:lnTo>
                <a:lnTo>
                  <a:pt x="18566" y="2750"/>
                </a:lnTo>
                <a:lnTo>
                  <a:pt x="18518" y="1680"/>
                </a:lnTo>
                <a:lnTo>
                  <a:pt x="18493" y="1582"/>
                </a:lnTo>
                <a:lnTo>
                  <a:pt x="18493" y="1436"/>
                </a:lnTo>
                <a:lnTo>
                  <a:pt x="18493" y="1242"/>
                </a:lnTo>
                <a:lnTo>
                  <a:pt x="18445" y="1047"/>
                </a:lnTo>
                <a:lnTo>
                  <a:pt x="18396" y="852"/>
                </a:lnTo>
                <a:lnTo>
                  <a:pt x="18299" y="682"/>
                </a:lnTo>
                <a:lnTo>
                  <a:pt x="18201" y="560"/>
                </a:lnTo>
                <a:lnTo>
                  <a:pt x="18080" y="439"/>
                </a:lnTo>
                <a:lnTo>
                  <a:pt x="17909" y="341"/>
                </a:lnTo>
                <a:lnTo>
                  <a:pt x="17739" y="268"/>
                </a:lnTo>
                <a:lnTo>
                  <a:pt x="17569" y="195"/>
                </a:lnTo>
                <a:lnTo>
                  <a:pt x="17398" y="171"/>
                </a:lnTo>
                <a:lnTo>
                  <a:pt x="17204" y="171"/>
                </a:lnTo>
                <a:lnTo>
                  <a:pt x="17033" y="195"/>
                </a:lnTo>
                <a:lnTo>
                  <a:pt x="16985" y="171"/>
                </a:lnTo>
                <a:lnTo>
                  <a:pt x="16912" y="171"/>
                </a:lnTo>
                <a:lnTo>
                  <a:pt x="15963" y="147"/>
                </a:lnTo>
                <a:lnTo>
                  <a:pt x="15014" y="122"/>
                </a:lnTo>
                <a:lnTo>
                  <a:pt x="13116" y="74"/>
                </a:lnTo>
                <a:lnTo>
                  <a:pt x="11218" y="25"/>
                </a:lnTo>
                <a:lnTo>
                  <a:pt x="10293" y="25"/>
                </a:lnTo>
                <a:lnTo>
                  <a:pt x="9344" y="49"/>
                </a:lnTo>
                <a:lnTo>
                  <a:pt x="8493" y="74"/>
                </a:lnTo>
                <a:lnTo>
                  <a:pt x="7641" y="74"/>
                </a:lnTo>
                <a:lnTo>
                  <a:pt x="5914" y="25"/>
                </a:lnTo>
                <a:lnTo>
                  <a:pt x="506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6" name="Google Shape;2486;p49"/>
          <p:cNvSpPr/>
          <p:nvPr/>
        </p:nvSpPr>
        <p:spPr>
          <a:xfrm>
            <a:off x="2191707" y="3037573"/>
            <a:ext cx="302676" cy="236494"/>
          </a:xfrm>
          <a:custGeom>
            <a:avLst/>
            <a:gdLst/>
            <a:ahLst/>
            <a:cxnLst/>
            <a:rect l="l" t="t" r="r" b="b"/>
            <a:pathLst>
              <a:path w="17690" h="13822" extrusionOk="0">
                <a:moveTo>
                  <a:pt x="4867" y="2166"/>
                </a:moveTo>
                <a:lnTo>
                  <a:pt x="5694" y="2215"/>
                </a:lnTo>
                <a:lnTo>
                  <a:pt x="6497" y="2263"/>
                </a:lnTo>
                <a:lnTo>
                  <a:pt x="7568" y="2288"/>
                </a:lnTo>
                <a:lnTo>
                  <a:pt x="8638" y="2312"/>
                </a:lnTo>
                <a:lnTo>
                  <a:pt x="10755" y="2312"/>
                </a:lnTo>
                <a:lnTo>
                  <a:pt x="11826" y="2361"/>
                </a:lnTo>
                <a:lnTo>
                  <a:pt x="12896" y="2434"/>
                </a:lnTo>
                <a:lnTo>
                  <a:pt x="13967" y="2507"/>
                </a:lnTo>
                <a:lnTo>
                  <a:pt x="15013" y="2555"/>
                </a:lnTo>
                <a:lnTo>
                  <a:pt x="15841" y="2531"/>
                </a:lnTo>
                <a:lnTo>
                  <a:pt x="16644" y="2531"/>
                </a:lnTo>
                <a:lnTo>
                  <a:pt x="16838" y="2555"/>
                </a:lnTo>
                <a:lnTo>
                  <a:pt x="17033" y="2604"/>
                </a:lnTo>
                <a:lnTo>
                  <a:pt x="17106" y="2628"/>
                </a:lnTo>
                <a:lnTo>
                  <a:pt x="17179" y="2701"/>
                </a:lnTo>
                <a:lnTo>
                  <a:pt x="17228" y="2774"/>
                </a:lnTo>
                <a:lnTo>
                  <a:pt x="17252" y="2872"/>
                </a:lnTo>
                <a:lnTo>
                  <a:pt x="17252" y="2872"/>
                </a:lnTo>
                <a:lnTo>
                  <a:pt x="16863" y="2799"/>
                </a:lnTo>
                <a:lnTo>
                  <a:pt x="16473" y="2774"/>
                </a:lnTo>
                <a:lnTo>
                  <a:pt x="16084" y="2750"/>
                </a:lnTo>
                <a:lnTo>
                  <a:pt x="15695" y="2726"/>
                </a:lnTo>
                <a:lnTo>
                  <a:pt x="14892" y="2726"/>
                </a:lnTo>
                <a:lnTo>
                  <a:pt x="14113" y="2750"/>
                </a:lnTo>
                <a:lnTo>
                  <a:pt x="12239" y="2750"/>
                </a:lnTo>
                <a:lnTo>
                  <a:pt x="10390" y="2726"/>
                </a:lnTo>
                <a:lnTo>
                  <a:pt x="9466" y="2677"/>
                </a:lnTo>
                <a:lnTo>
                  <a:pt x="8541" y="2653"/>
                </a:lnTo>
                <a:lnTo>
                  <a:pt x="7641" y="2604"/>
                </a:lnTo>
                <a:lnTo>
                  <a:pt x="6716" y="2580"/>
                </a:lnTo>
                <a:lnTo>
                  <a:pt x="5207" y="2555"/>
                </a:lnTo>
                <a:lnTo>
                  <a:pt x="5013" y="2555"/>
                </a:lnTo>
                <a:lnTo>
                  <a:pt x="4818" y="2580"/>
                </a:lnTo>
                <a:lnTo>
                  <a:pt x="4648" y="2628"/>
                </a:lnTo>
                <a:lnTo>
                  <a:pt x="4477" y="2701"/>
                </a:lnTo>
                <a:lnTo>
                  <a:pt x="4356" y="2239"/>
                </a:lnTo>
                <a:lnTo>
                  <a:pt x="4380" y="2215"/>
                </a:lnTo>
                <a:lnTo>
                  <a:pt x="4404" y="2215"/>
                </a:lnTo>
                <a:lnTo>
                  <a:pt x="4550" y="2166"/>
                </a:lnTo>
                <a:close/>
                <a:moveTo>
                  <a:pt x="15330" y="3163"/>
                </a:moveTo>
                <a:lnTo>
                  <a:pt x="16230" y="3188"/>
                </a:lnTo>
                <a:lnTo>
                  <a:pt x="16035" y="3577"/>
                </a:lnTo>
                <a:lnTo>
                  <a:pt x="15524" y="3577"/>
                </a:lnTo>
                <a:lnTo>
                  <a:pt x="15135" y="3601"/>
                </a:lnTo>
                <a:lnTo>
                  <a:pt x="15232" y="3334"/>
                </a:lnTo>
                <a:lnTo>
                  <a:pt x="15330" y="3163"/>
                </a:lnTo>
                <a:close/>
                <a:moveTo>
                  <a:pt x="16425" y="3212"/>
                </a:moveTo>
                <a:lnTo>
                  <a:pt x="17179" y="3261"/>
                </a:lnTo>
                <a:lnTo>
                  <a:pt x="17155" y="3285"/>
                </a:lnTo>
                <a:lnTo>
                  <a:pt x="17106" y="3382"/>
                </a:lnTo>
                <a:lnTo>
                  <a:pt x="16984" y="3577"/>
                </a:lnTo>
                <a:lnTo>
                  <a:pt x="16522" y="3601"/>
                </a:lnTo>
                <a:lnTo>
                  <a:pt x="16352" y="3577"/>
                </a:lnTo>
                <a:lnTo>
                  <a:pt x="16400" y="3382"/>
                </a:lnTo>
                <a:lnTo>
                  <a:pt x="16425" y="3212"/>
                </a:lnTo>
                <a:close/>
                <a:moveTo>
                  <a:pt x="15038" y="3139"/>
                </a:moveTo>
                <a:lnTo>
                  <a:pt x="14940" y="3334"/>
                </a:lnTo>
                <a:lnTo>
                  <a:pt x="14843" y="3504"/>
                </a:lnTo>
                <a:lnTo>
                  <a:pt x="14794" y="3601"/>
                </a:lnTo>
                <a:lnTo>
                  <a:pt x="13894" y="3650"/>
                </a:lnTo>
                <a:lnTo>
                  <a:pt x="13943" y="3407"/>
                </a:lnTo>
                <a:lnTo>
                  <a:pt x="13943" y="3139"/>
                </a:lnTo>
                <a:close/>
                <a:moveTo>
                  <a:pt x="14575" y="4064"/>
                </a:moveTo>
                <a:lnTo>
                  <a:pt x="14308" y="4623"/>
                </a:lnTo>
                <a:lnTo>
                  <a:pt x="13602" y="4623"/>
                </a:lnTo>
                <a:lnTo>
                  <a:pt x="13724" y="4356"/>
                </a:lnTo>
                <a:lnTo>
                  <a:pt x="13797" y="4064"/>
                </a:lnTo>
                <a:close/>
                <a:moveTo>
                  <a:pt x="15524" y="3991"/>
                </a:moveTo>
                <a:lnTo>
                  <a:pt x="15816" y="4015"/>
                </a:lnTo>
                <a:lnTo>
                  <a:pt x="15670" y="4283"/>
                </a:lnTo>
                <a:lnTo>
                  <a:pt x="15451" y="4648"/>
                </a:lnTo>
                <a:lnTo>
                  <a:pt x="14916" y="4648"/>
                </a:lnTo>
                <a:lnTo>
                  <a:pt x="14673" y="4623"/>
                </a:lnTo>
                <a:lnTo>
                  <a:pt x="14965" y="4039"/>
                </a:lnTo>
                <a:lnTo>
                  <a:pt x="15524" y="3991"/>
                </a:lnTo>
                <a:close/>
                <a:moveTo>
                  <a:pt x="16741" y="4039"/>
                </a:moveTo>
                <a:lnTo>
                  <a:pt x="16425" y="4648"/>
                </a:lnTo>
                <a:lnTo>
                  <a:pt x="15816" y="4648"/>
                </a:lnTo>
                <a:lnTo>
                  <a:pt x="16011" y="4307"/>
                </a:lnTo>
                <a:lnTo>
                  <a:pt x="16157" y="4039"/>
                </a:lnTo>
                <a:lnTo>
                  <a:pt x="16449" y="4064"/>
                </a:lnTo>
                <a:lnTo>
                  <a:pt x="16741" y="4039"/>
                </a:lnTo>
                <a:close/>
                <a:moveTo>
                  <a:pt x="14916" y="4988"/>
                </a:moveTo>
                <a:lnTo>
                  <a:pt x="15208" y="5013"/>
                </a:lnTo>
                <a:lnTo>
                  <a:pt x="14965" y="5426"/>
                </a:lnTo>
                <a:lnTo>
                  <a:pt x="14259" y="5426"/>
                </a:lnTo>
                <a:lnTo>
                  <a:pt x="14502" y="4988"/>
                </a:lnTo>
                <a:close/>
                <a:moveTo>
                  <a:pt x="13480" y="4964"/>
                </a:moveTo>
                <a:lnTo>
                  <a:pt x="14113" y="4988"/>
                </a:lnTo>
                <a:lnTo>
                  <a:pt x="13918" y="5378"/>
                </a:lnTo>
                <a:lnTo>
                  <a:pt x="13894" y="5426"/>
                </a:lnTo>
                <a:lnTo>
                  <a:pt x="13578" y="5426"/>
                </a:lnTo>
                <a:lnTo>
                  <a:pt x="13261" y="5451"/>
                </a:lnTo>
                <a:lnTo>
                  <a:pt x="13261" y="5451"/>
                </a:lnTo>
                <a:lnTo>
                  <a:pt x="13480" y="4964"/>
                </a:lnTo>
                <a:close/>
                <a:moveTo>
                  <a:pt x="16206" y="5037"/>
                </a:moveTo>
                <a:lnTo>
                  <a:pt x="15987" y="5451"/>
                </a:lnTo>
                <a:lnTo>
                  <a:pt x="15670" y="5402"/>
                </a:lnTo>
                <a:lnTo>
                  <a:pt x="15354" y="5402"/>
                </a:lnTo>
                <a:lnTo>
                  <a:pt x="15573" y="5037"/>
                </a:lnTo>
                <a:close/>
                <a:moveTo>
                  <a:pt x="15135" y="5816"/>
                </a:moveTo>
                <a:lnTo>
                  <a:pt x="15768" y="5840"/>
                </a:lnTo>
                <a:lnTo>
                  <a:pt x="15549" y="6278"/>
                </a:lnTo>
                <a:lnTo>
                  <a:pt x="15208" y="6278"/>
                </a:lnTo>
                <a:lnTo>
                  <a:pt x="14892" y="6327"/>
                </a:lnTo>
                <a:lnTo>
                  <a:pt x="15135" y="5816"/>
                </a:lnTo>
                <a:close/>
                <a:moveTo>
                  <a:pt x="14259" y="5791"/>
                </a:moveTo>
                <a:lnTo>
                  <a:pt x="14770" y="5816"/>
                </a:lnTo>
                <a:lnTo>
                  <a:pt x="14478" y="6351"/>
                </a:lnTo>
                <a:lnTo>
                  <a:pt x="13845" y="6351"/>
                </a:lnTo>
                <a:lnTo>
                  <a:pt x="13943" y="6083"/>
                </a:lnTo>
                <a:lnTo>
                  <a:pt x="14064" y="5840"/>
                </a:lnTo>
                <a:lnTo>
                  <a:pt x="14089" y="5791"/>
                </a:lnTo>
                <a:close/>
                <a:moveTo>
                  <a:pt x="13164" y="5694"/>
                </a:moveTo>
                <a:lnTo>
                  <a:pt x="13432" y="5743"/>
                </a:lnTo>
                <a:lnTo>
                  <a:pt x="13724" y="5767"/>
                </a:lnTo>
                <a:lnTo>
                  <a:pt x="13456" y="6327"/>
                </a:lnTo>
                <a:lnTo>
                  <a:pt x="13188" y="6351"/>
                </a:lnTo>
                <a:lnTo>
                  <a:pt x="12896" y="6400"/>
                </a:lnTo>
                <a:lnTo>
                  <a:pt x="13164" y="5694"/>
                </a:lnTo>
                <a:close/>
                <a:moveTo>
                  <a:pt x="15378" y="6594"/>
                </a:moveTo>
                <a:lnTo>
                  <a:pt x="15257" y="6838"/>
                </a:lnTo>
                <a:lnTo>
                  <a:pt x="15159" y="6862"/>
                </a:lnTo>
                <a:lnTo>
                  <a:pt x="14892" y="6911"/>
                </a:lnTo>
                <a:lnTo>
                  <a:pt x="14624" y="6935"/>
                </a:lnTo>
                <a:lnTo>
                  <a:pt x="14600" y="6935"/>
                </a:lnTo>
                <a:lnTo>
                  <a:pt x="14746" y="6643"/>
                </a:lnTo>
                <a:lnTo>
                  <a:pt x="15208" y="6594"/>
                </a:lnTo>
                <a:close/>
                <a:moveTo>
                  <a:pt x="15038" y="7349"/>
                </a:moveTo>
                <a:lnTo>
                  <a:pt x="14916" y="7592"/>
                </a:lnTo>
                <a:lnTo>
                  <a:pt x="14794" y="7811"/>
                </a:lnTo>
                <a:lnTo>
                  <a:pt x="14162" y="7811"/>
                </a:lnTo>
                <a:lnTo>
                  <a:pt x="14356" y="7397"/>
                </a:lnTo>
                <a:lnTo>
                  <a:pt x="14697" y="7397"/>
                </a:lnTo>
                <a:lnTo>
                  <a:pt x="15038" y="7349"/>
                </a:lnTo>
                <a:close/>
                <a:moveTo>
                  <a:pt x="14040" y="8030"/>
                </a:moveTo>
                <a:lnTo>
                  <a:pt x="14283" y="8079"/>
                </a:lnTo>
                <a:lnTo>
                  <a:pt x="14575" y="8103"/>
                </a:lnTo>
                <a:lnTo>
                  <a:pt x="14405" y="8273"/>
                </a:lnTo>
                <a:lnTo>
                  <a:pt x="14210" y="8395"/>
                </a:lnTo>
                <a:lnTo>
                  <a:pt x="14016" y="8492"/>
                </a:lnTo>
                <a:lnTo>
                  <a:pt x="13772" y="8565"/>
                </a:lnTo>
                <a:lnTo>
                  <a:pt x="14040" y="8030"/>
                </a:lnTo>
                <a:close/>
                <a:moveTo>
                  <a:pt x="13748" y="6619"/>
                </a:moveTo>
                <a:lnTo>
                  <a:pt x="14332" y="6643"/>
                </a:lnTo>
                <a:lnTo>
                  <a:pt x="14162" y="6935"/>
                </a:lnTo>
                <a:lnTo>
                  <a:pt x="13967" y="6935"/>
                </a:lnTo>
                <a:lnTo>
                  <a:pt x="13772" y="6959"/>
                </a:lnTo>
                <a:lnTo>
                  <a:pt x="13724" y="6984"/>
                </a:lnTo>
                <a:lnTo>
                  <a:pt x="13699" y="7008"/>
                </a:lnTo>
                <a:lnTo>
                  <a:pt x="13675" y="7057"/>
                </a:lnTo>
                <a:lnTo>
                  <a:pt x="13675" y="7130"/>
                </a:lnTo>
                <a:lnTo>
                  <a:pt x="13724" y="7203"/>
                </a:lnTo>
                <a:lnTo>
                  <a:pt x="13845" y="7276"/>
                </a:lnTo>
                <a:lnTo>
                  <a:pt x="13967" y="7324"/>
                </a:lnTo>
                <a:lnTo>
                  <a:pt x="13724" y="7811"/>
                </a:lnTo>
                <a:lnTo>
                  <a:pt x="13456" y="7811"/>
                </a:lnTo>
                <a:lnTo>
                  <a:pt x="13432" y="7835"/>
                </a:lnTo>
                <a:lnTo>
                  <a:pt x="13456" y="7860"/>
                </a:lnTo>
                <a:lnTo>
                  <a:pt x="13480" y="7884"/>
                </a:lnTo>
                <a:lnTo>
                  <a:pt x="13651" y="7933"/>
                </a:lnTo>
                <a:lnTo>
                  <a:pt x="13310" y="8614"/>
                </a:lnTo>
                <a:lnTo>
                  <a:pt x="12896" y="8638"/>
                </a:lnTo>
                <a:lnTo>
                  <a:pt x="12872" y="8638"/>
                </a:lnTo>
                <a:lnTo>
                  <a:pt x="13018" y="8419"/>
                </a:lnTo>
                <a:lnTo>
                  <a:pt x="13140" y="8176"/>
                </a:lnTo>
                <a:lnTo>
                  <a:pt x="13359" y="7665"/>
                </a:lnTo>
                <a:lnTo>
                  <a:pt x="13553" y="7130"/>
                </a:lnTo>
                <a:lnTo>
                  <a:pt x="13748" y="6619"/>
                </a:lnTo>
                <a:close/>
                <a:moveTo>
                  <a:pt x="12872" y="6473"/>
                </a:moveTo>
                <a:lnTo>
                  <a:pt x="13359" y="6570"/>
                </a:lnTo>
                <a:lnTo>
                  <a:pt x="12945" y="7616"/>
                </a:lnTo>
                <a:lnTo>
                  <a:pt x="12702" y="8152"/>
                </a:lnTo>
                <a:lnTo>
                  <a:pt x="12434" y="8638"/>
                </a:lnTo>
                <a:lnTo>
                  <a:pt x="12434" y="8687"/>
                </a:lnTo>
                <a:lnTo>
                  <a:pt x="12166" y="8687"/>
                </a:lnTo>
                <a:lnTo>
                  <a:pt x="12264" y="8395"/>
                </a:lnTo>
                <a:lnTo>
                  <a:pt x="12507" y="7641"/>
                </a:lnTo>
                <a:lnTo>
                  <a:pt x="12750" y="6886"/>
                </a:lnTo>
                <a:lnTo>
                  <a:pt x="12872" y="6473"/>
                </a:lnTo>
                <a:close/>
                <a:moveTo>
                  <a:pt x="13821" y="3115"/>
                </a:moveTo>
                <a:lnTo>
                  <a:pt x="13578" y="3674"/>
                </a:lnTo>
                <a:lnTo>
                  <a:pt x="12921" y="3650"/>
                </a:lnTo>
                <a:lnTo>
                  <a:pt x="12872" y="3674"/>
                </a:lnTo>
                <a:lnTo>
                  <a:pt x="12823" y="3723"/>
                </a:lnTo>
                <a:lnTo>
                  <a:pt x="12823" y="3796"/>
                </a:lnTo>
                <a:lnTo>
                  <a:pt x="12872" y="3820"/>
                </a:lnTo>
                <a:lnTo>
                  <a:pt x="13140" y="3942"/>
                </a:lnTo>
                <a:lnTo>
                  <a:pt x="13432" y="4015"/>
                </a:lnTo>
                <a:lnTo>
                  <a:pt x="13164" y="4672"/>
                </a:lnTo>
                <a:lnTo>
                  <a:pt x="12872" y="4696"/>
                </a:lnTo>
                <a:lnTo>
                  <a:pt x="12823" y="4745"/>
                </a:lnTo>
                <a:lnTo>
                  <a:pt x="12799" y="4794"/>
                </a:lnTo>
                <a:lnTo>
                  <a:pt x="12823" y="4842"/>
                </a:lnTo>
                <a:lnTo>
                  <a:pt x="12872" y="4867"/>
                </a:lnTo>
                <a:lnTo>
                  <a:pt x="13042" y="4891"/>
                </a:lnTo>
                <a:lnTo>
                  <a:pt x="12750" y="5670"/>
                </a:lnTo>
                <a:lnTo>
                  <a:pt x="12483" y="6448"/>
                </a:lnTo>
                <a:lnTo>
                  <a:pt x="12045" y="7860"/>
                </a:lnTo>
                <a:lnTo>
                  <a:pt x="11826" y="8444"/>
                </a:lnTo>
                <a:lnTo>
                  <a:pt x="11753" y="8638"/>
                </a:lnTo>
                <a:lnTo>
                  <a:pt x="11704" y="8711"/>
                </a:lnTo>
                <a:lnTo>
                  <a:pt x="11777" y="8663"/>
                </a:lnTo>
                <a:lnTo>
                  <a:pt x="11729" y="8736"/>
                </a:lnTo>
                <a:lnTo>
                  <a:pt x="10999" y="8784"/>
                </a:lnTo>
                <a:lnTo>
                  <a:pt x="11120" y="8517"/>
                </a:lnTo>
                <a:lnTo>
                  <a:pt x="11218" y="8225"/>
                </a:lnTo>
                <a:lnTo>
                  <a:pt x="11364" y="7689"/>
                </a:lnTo>
                <a:lnTo>
                  <a:pt x="11607" y="6789"/>
                </a:lnTo>
                <a:lnTo>
                  <a:pt x="11753" y="6351"/>
                </a:lnTo>
                <a:lnTo>
                  <a:pt x="11899" y="5889"/>
                </a:lnTo>
                <a:lnTo>
                  <a:pt x="12118" y="5207"/>
                </a:lnTo>
                <a:lnTo>
                  <a:pt x="12337" y="4502"/>
                </a:lnTo>
                <a:lnTo>
                  <a:pt x="12556" y="3820"/>
                </a:lnTo>
                <a:lnTo>
                  <a:pt x="12799" y="3115"/>
                </a:lnTo>
                <a:close/>
                <a:moveTo>
                  <a:pt x="12434" y="3115"/>
                </a:moveTo>
                <a:lnTo>
                  <a:pt x="12288" y="3382"/>
                </a:lnTo>
                <a:lnTo>
                  <a:pt x="12142" y="3674"/>
                </a:lnTo>
                <a:lnTo>
                  <a:pt x="12045" y="3991"/>
                </a:lnTo>
                <a:lnTo>
                  <a:pt x="11948" y="4307"/>
                </a:lnTo>
                <a:lnTo>
                  <a:pt x="11777" y="4964"/>
                </a:lnTo>
                <a:lnTo>
                  <a:pt x="11607" y="5572"/>
                </a:lnTo>
                <a:lnTo>
                  <a:pt x="10536" y="8809"/>
                </a:lnTo>
                <a:lnTo>
                  <a:pt x="10342" y="8833"/>
                </a:lnTo>
                <a:lnTo>
                  <a:pt x="10488" y="8249"/>
                </a:lnTo>
                <a:lnTo>
                  <a:pt x="10585" y="7665"/>
                </a:lnTo>
                <a:lnTo>
                  <a:pt x="10950" y="6132"/>
                </a:lnTo>
                <a:lnTo>
                  <a:pt x="11120" y="5402"/>
                </a:lnTo>
                <a:lnTo>
                  <a:pt x="11315" y="4648"/>
                </a:lnTo>
                <a:lnTo>
                  <a:pt x="11388" y="4258"/>
                </a:lnTo>
                <a:lnTo>
                  <a:pt x="11437" y="3869"/>
                </a:lnTo>
                <a:lnTo>
                  <a:pt x="11485" y="3480"/>
                </a:lnTo>
                <a:lnTo>
                  <a:pt x="11485" y="3115"/>
                </a:lnTo>
                <a:close/>
                <a:moveTo>
                  <a:pt x="11169" y="3090"/>
                </a:moveTo>
                <a:lnTo>
                  <a:pt x="11072" y="3455"/>
                </a:lnTo>
                <a:lnTo>
                  <a:pt x="10974" y="3820"/>
                </a:lnTo>
                <a:lnTo>
                  <a:pt x="10804" y="4550"/>
                </a:lnTo>
                <a:lnTo>
                  <a:pt x="10658" y="5305"/>
                </a:lnTo>
                <a:lnTo>
                  <a:pt x="10512" y="6035"/>
                </a:lnTo>
                <a:lnTo>
                  <a:pt x="10342" y="6716"/>
                </a:lnTo>
                <a:lnTo>
                  <a:pt x="10147" y="7422"/>
                </a:lnTo>
                <a:lnTo>
                  <a:pt x="9977" y="8152"/>
                </a:lnTo>
                <a:lnTo>
                  <a:pt x="9904" y="8517"/>
                </a:lnTo>
                <a:lnTo>
                  <a:pt x="9855" y="8857"/>
                </a:lnTo>
                <a:lnTo>
                  <a:pt x="9490" y="8906"/>
                </a:lnTo>
                <a:lnTo>
                  <a:pt x="9539" y="8687"/>
                </a:lnTo>
                <a:lnTo>
                  <a:pt x="9539" y="8468"/>
                </a:lnTo>
                <a:lnTo>
                  <a:pt x="9514" y="8054"/>
                </a:lnTo>
                <a:lnTo>
                  <a:pt x="9539" y="7616"/>
                </a:lnTo>
                <a:lnTo>
                  <a:pt x="9563" y="7178"/>
                </a:lnTo>
                <a:lnTo>
                  <a:pt x="9685" y="6327"/>
                </a:lnTo>
                <a:lnTo>
                  <a:pt x="9758" y="5816"/>
                </a:lnTo>
                <a:lnTo>
                  <a:pt x="9855" y="5353"/>
                </a:lnTo>
                <a:lnTo>
                  <a:pt x="9977" y="4867"/>
                </a:lnTo>
                <a:lnTo>
                  <a:pt x="10098" y="4380"/>
                </a:lnTo>
                <a:lnTo>
                  <a:pt x="10171" y="4088"/>
                </a:lnTo>
                <a:lnTo>
                  <a:pt x="10244" y="3747"/>
                </a:lnTo>
                <a:lnTo>
                  <a:pt x="10293" y="3407"/>
                </a:lnTo>
                <a:lnTo>
                  <a:pt x="10293" y="3236"/>
                </a:lnTo>
                <a:lnTo>
                  <a:pt x="10269" y="3090"/>
                </a:lnTo>
                <a:close/>
                <a:moveTo>
                  <a:pt x="9149" y="3042"/>
                </a:moveTo>
                <a:lnTo>
                  <a:pt x="9952" y="3066"/>
                </a:lnTo>
                <a:lnTo>
                  <a:pt x="9879" y="3382"/>
                </a:lnTo>
                <a:lnTo>
                  <a:pt x="9831" y="3674"/>
                </a:lnTo>
                <a:lnTo>
                  <a:pt x="9782" y="3991"/>
                </a:lnTo>
                <a:lnTo>
                  <a:pt x="9709" y="4283"/>
                </a:lnTo>
                <a:lnTo>
                  <a:pt x="9490" y="5110"/>
                </a:lnTo>
                <a:lnTo>
                  <a:pt x="9393" y="5548"/>
                </a:lnTo>
                <a:lnTo>
                  <a:pt x="9320" y="5962"/>
                </a:lnTo>
                <a:lnTo>
                  <a:pt x="9222" y="6789"/>
                </a:lnTo>
                <a:lnTo>
                  <a:pt x="9125" y="7592"/>
                </a:lnTo>
                <a:lnTo>
                  <a:pt x="9125" y="7738"/>
                </a:lnTo>
                <a:lnTo>
                  <a:pt x="9125" y="7908"/>
                </a:lnTo>
                <a:lnTo>
                  <a:pt x="9149" y="8273"/>
                </a:lnTo>
                <a:lnTo>
                  <a:pt x="9149" y="8614"/>
                </a:lnTo>
                <a:lnTo>
                  <a:pt x="9125" y="8784"/>
                </a:lnTo>
                <a:lnTo>
                  <a:pt x="9076" y="8930"/>
                </a:lnTo>
                <a:lnTo>
                  <a:pt x="9052" y="8955"/>
                </a:lnTo>
                <a:lnTo>
                  <a:pt x="8906" y="8955"/>
                </a:lnTo>
                <a:lnTo>
                  <a:pt x="8517" y="9003"/>
                </a:lnTo>
                <a:lnTo>
                  <a:pt x="8638" y="8273"/>
                </a:lnTo>
                <a:lnTo>
                  <a:pt x="8736" y="7519"/>
                </a:lnTo>
                <a:lnTo>
                  <a:pt x="8857" y="6035"/>
                </a:lnTo>
                <a:lnTo>
                  <a:pt x="8955" y="5280"/>
                </a:lnTo>
                <a:lnTo>
                  <a:pt x="9052" y="4550"/>
                </a:lnTo>
                <a:lnTo>
                  <a:pt x="9149" y="3796"/>
                </a:lnTo>
                <a:lnTo>
                  <a:pt x="9149" y="3407"/>
                </a:lnTo>
                <a:lnTo>
                  <a:pt x="9149" y="3042"/>
                </a:lnTo>
                <a:close/>
                <a:moveTo>
                  <a:pt x="8006" y="2993"/>
                </a:moveTo>
                <a:lnTo>
                  <a:pt x="8809" y="3017"/>
                </a:lnTo>
                <a:lnTo>
                  <a:pt x="8784" y="3139"/>
                </a:lnTo>
                <a:lnTo>
                  <a:pt x="8784" y="3261"/>
                </a:lnTo>
                <a:lnTo>
                  <a:pt x="8784" y="3504"/>
                </a:lnTo>
                <a:lnTo>
                  <a:pt x="8784" y="3747"/>
                </a:lnTo>
                <a:lnTo>
                  <a:pt x="8760" y="3991"/>
                </a:lnTo>
                <a:lnTo>
                  <a:pt x="8687" y="4502"/>
                </a:lnTo>
                <a:lnTo>
                  <a:pt x="8590" y="4988"/>
                </a:lnTo>
                <a:lnTo>
                  <a:pt x="8517" y="5475"/>
                </a:lnTo>
                <a:lnTo>
                  <a:pt x="8395" y="6375"/>
                </a:lnTo>
                <a:lnTo>
                  <a:pt x="8298" y="7251"/>
                </a:lnTo>
                <a:lnTo>
                  <a:pt x="8200" y="8152"/>
                </a:lnTo>
                <a:lnTo>
                  <a:pt x="8079" y="9028"/>
                </a:lnTo>
                <a:lnTo>
                  <a:pt x="7957" y="9028"/>
                </a:lnTo>
                <a:lnTo>
                  <a:pt x="7981" y="8273"/>
                </a:lnTo>
                <a:lnTo>
                  <a:pt x="8006" y="7495"/>
                </a:lnTo>
                <a:lnTo>
                  <a:pt x="8103" y="5962"/>
                </a:lnTo>
                <a:lnTo>
                  <a:pt x="8127" y="5572"/>
                </a:lnTo>
                <a:lnTo>
                  <a:pt x="8103" y="5159"/>
                </a:lnTo>
                <a:lnTo>
                  <a:pt x="8054" y="4380"/>
                </a:lnTo>
                <a:lnTo>
                  <a:pt x="8030" y="3674"/>
                </a:lnTo>
                <a:lnTo>
                  <a:pt x="8030" y="3334"/>
                </a:lnTo>
                <a:lnTo>
                  <a:pt x="8006" y="2993"/>
                </a:lnTo>
                <a:close/>
                <a:moveTo>
                  <a:pt x="6959" y="2945"/>
                </a:moveTo>
                <a:lnTo>
                  <a:pt x="7081" y="2969"/>
                </a:lnTo>
                <a:lnTo>
                  <a:pt x="7714" y="2969"/>
                </a:lnTo>
                <a:lnTo>
                  <a:pt x="7641" y="3285"/>
                </a:lnTo>
                <a:lnTo>
                  <a:pt x="7592" y="3626"/>
                </a:lnTo>
                <a:lnTo>
                  <a:pt x="7592" y="3966"/>
                </a:lnTo>
                <a:lnTo>
                  <a:pt x="7616" y="4307"/>
                </a:lnTo>
                <a:lnTo>
                  <a:pt x="7665" y="5013"/>
                </a:lnTo>
                <a:lnTo>
                  <a:pt x="7689" y="5329"/>
                </a:lnTo>
                <a:lnTo>
                  <a:pt x="7689" y="5670"/>
                </a:lnTo>
                <a:lnTo>
                  <a:pt x="7665" y="6497"/>
                </a:lnTo>
                <a:lnTo>
                  <a:pt x="7592" y="7349"/>
                </a:lnTo>
                <a:lnTo>
                  <a:pt x="7543" y="8200"/>
                </a:lnTo>
                <a:lnTo>
                  <a:pt x="7543" y="8638"/>
                </a:lnTo>
                <a:lnTo>
                  <a:pt x="7543" y="9052"/>
                </a:lnTo>
                <a:lnTo>
                  <a:pt x="7081" y="9052"/>
                </a:lnTo>
                <a:lnTo>
                  <a:pt x="7130" y="8614"/>
                </a:lnTo>
                <a:lnTo>
                  <a:pt x="7178" y="8152"/>
                </a:lnTo>
                <a:lnTo>
                  <a:pt x="7178" y="7689"/>
                </a:lnTo>
                <a:lnTo>
                  <a:pt x="7178" y="7227"/>
                </a:lnTo>
                <a:lnTo>
                  <a:pt x="7154" y="6302"/>
                </a:lnTo>
                <a:lnTo>
                  <a:pt x="7081" y="5402"/>
                </a:lnTo>
                <a:lnTo>
                  <a:pt x="7008" y="4648"/>
                </a:lnTo>
                <a:lnTo>
                  <a:pt x="6935" y="3893"/>
                </a:lnTo>
                <a:lnTo>
                  <a:pt x="6935" y="3674"/>
                </a:lnTo>
                <a:lnTo>
                  <a:pt x="6959" y="3431"/>
                </a:lnTo>
                <a:lnTo>
                  <a:pt x="6959" y="3188"/>
                </a:lnTo>
                <a:lnTo>
                  <a:pt x="6959" y="2945"/>
                </a:lnTo>
                <a:close/>
                <a:moveTo>
                  <a:pt x="6570" y="2945"/>
                </a:moveTo>
                <a:lnTo>
                  <a:pt x="6546" y="3163"/>
                </a:lnTo>
                <a:lnTo>
                  <a:pt x="6521" y="3382"/>
                </a:lnTo>
                <a:lnTo>
                  <a:pt x="6497" y="3796"/>
                </a:lnTo>
                <a:lnTo>
                  <a:pt x="6521" y="4210"/>
                </a:lnTo>
                <a:lnTo>
                  <a:pt x="6619" y="5061"/>
                </a:lnTo>
                <a:lnTo>
                  <a:pt x="6716" y="6059"/>
                </a:lnTo>
                <a:lnTo>
                  <a:pt x="6740" y="6546"/>
                </a:lnTo>
                <a:lnTo>
                  <a:pt x="6765" y="7057"/>
                </a:lnTo>
                <a:lnTo>
                  <a:pt x="6765" y="7568"/>
                </a:lnTo>
                <a:lnTo>
                  <a:pt x="6765" y="8079"/>
                </a:lnTo>
                <a:lnTo>
                  <a:pt x="6716" y="8590"/>
                </a:lnTo>
                <a:lnTo>
                  <a:pt x="6643" y="9076"/>
                </a:lnTo>
                <a:lnTo>
                  <a:pt x="6473" y="9076"/>
                </a:lnTo>
                <a:lnTo>
                  <a:pt x="6473" y="8979"/>
                </a:lnTo>
                <a:lnTo>
                  <a:pt x="6448" y="8882"/>
                </a:lnTo>
                <a:lnTo>
                  <a:pt x="6400" y="8711"/>
                </a:lnTo>
                <a:lnTo>
                  <a:pt x="6351" y="8298"/>
                </a:lnTo>
                <a:lnTo>
                  <a:pt x="6302" y="7884"/>
                </a:lnTo>
                <a:lnTo>
                  <a:pt x="6229" y="7081"/>
                </a:lnTo>
                <a:lnTo>
                  <a:pt x="6181" y="6424"/>
                </a:lnTo>
                <a:lnTo>
                  <a:pt x="6108" y="5767"/>
                </a:lnTo>
                <a:lnTo>
                  <a:pt x="5913" y="4137"/>
                </a:lnTo>
                <a:lnTo>
                  <a:pt x="5864" y="3820"/>
                </a:lnTo>
                <a:lnTo>
                  <a:pt x="5816" y="3528"/>
                </a:lnTo>
                <a:lnTo>
                  <a:pt x="5743" y="3212"/>
                </a:lnTo>
                <a:lnTo>
                  <a:pt x="5645" y="2945"/>
                </a:lnTo>
                <a:close/>
                <a:moveTo>
                  <a:pt x="5013" y="2920"/>
                </a:moveTo>
                <a:lnTo>
                  <a:pt x="5475" y="2945"/>
                </a:lnTo>
                <a:lnTo>
                  <a:pt x="5451" y="3236"/>
                </a:lnTo>
                <a:lnTo>
                  <a:pt x="5475" y="3528"/>
                </a:lnTo>
                <a:lnTo>
                  <a:pt x="5524" y="4137"/>
                </a:lnTo>
                <a:lnTo>
                  <a:pt x="5718" y="5767"/>
                </a:lnTo>
                <a:lnTo>
                  <a:pt x="5791" y="6424"/>
                </a:lnTo>
                <a:lnTo>
                  <a:pt x="5840" y="7081"/>
                </a:lnTo>
                <a:lnTo>
                  <a:pt x="5889" y="7860"/>
                </a:lnTo>
                <a:lnTo>
                  <a:pt x="5986" y="8663"/>
                </a:lnTo>
                <a:lnTo>
                  <a:pt x="6010" y="8857"/>
                </a:lnTo>
                <a:lnTo>
                  <a:pt x="6035" y="9003"/>
                </a:lnTo>
                <a:lnTo>
                  <a:pt x="6083" y="9125"/>
                </a:lnTo>
                <a:lnTo>
                  <a:pt x="5913" y="9149"/>
                </a:lnTo>
                <a:lnTo>
                  <a:pt x="5962" y="9052"/>
                </a:lnTo>
                <a:lnTo>
                  <a:pt x="5962" y="8906"/>
                </a:lnTo>
                <a:lnTo>
                  <a:pt x="5864" y="8395"/>
                </a:lnTo>
                <a:lnTo>
                  <a:pt x="5718" y="7860"/>
                </a:lnTo>
                <a:lnTo>
                  <a:pt x="5572" y="7349"/>
                </a:lnTo>
                <a:lnTo>
                  <a:pt x="5451" y="6838"/>
                </a:lnTo>
                <a:lnTo>
                  <a:pt x="5207" y="5670"/>
                </a:lnTo>
                <a:lnTo>
                  <a:pt x="5086" y="5110"/>
                </a:lnTo>
                <a:lnTo>
                  <a:pt x="4940" y="4550"/>
                </a:lnTo>
                <a:lnTo>
                  <a:pt x="4721" y="3723"/>
                </a:lnTo>
                <a:lnTo>
                  <a:pt x="4526" y="2920"/>
                </a:lnTo>
                <a:close/>
                <a:moveTo>
                  <a:pt x="5572" y="9612"/>
                </a:moveTo>
                <a:lnTo>
                  <a:pt x="5791" y="9660"/>
                </a:lnTo>
                <a:lnTo>
                  <a:pt x="5621" y="9904"/>
                </a:lnTo>
                <a:lnTo>
                  <a:pt x="5499" y="10147"/>
                </a:lnTo>
                <a:lnTo>
                  <a:pt x="5426" y="10293"/>
                </a:lnTo>
                <a:lnTo>
                  <a:pt x="5378" y="10439"/>
                </a:lnTo>
                <a:lnTo>
                  <a:pt x="5329" y="10609"/>
                </a:lnTo>
                <a:lnTo>
                  <a:pt x="5353" y="10755"/>
                </a:lnTo>
                <a:lnTo>
                  <a:pt x="5378" y="10804"/>
                </a:lnTo>
                <a:lnTo>
                  <a:pt x="5402" y="10853"/>
                </a:lnTo>
                <a:lnTo>
                  <a:pt x="5402" y="10926"/>
                </a:lnTo>
                <a:lnTo>
                  <a:pt x="5426" y="10999"/>
                </a:lnTo>
                <a:lnTo>
                  <a:pt x="5451" y="11120"/>
                </a:lnTo>
                <a:lnTo>
                  <a:pt x="5499" y="11217"/>
                </a:lnTo>
                <a:lnTo>
                  <a:pt x="5305" y="11242"/>
                </a:lnTo>
                <a:lnTo>
                  <a:pt x="5110" y="11290"/>
                </a:lnTo>
                <a:lnTo>
                  <a:pt x="4988" y="11193"/>
                </a:lnTo>
                <a:lnTo>
                  <a:pt x="4940" y="11144"/>
                </a:lnTo>
                <a:lnTo>
                  <a:pt x="4867" y="11071"/>
                </a:lnTo>
                <a:lnTo>
                  <a:pt x="5037" y="10853"/>
                </a:lnTo>
                <a:lnTo>
                  <a:pt x="5159" y="10585"/>
                </a:lnTo>
                <a:lnTo>
                  <a:pt x="5353" y="10074"/>
                </a:lnTo>
                <a:lnTo>
                  <a:pt x="5451" y="9831"/>
                </a:lnTo>
                <a:lnTo>
                  <a:pt x="5572" y="9612"/>
                </a:lnTo>
                <a:close/>
                <a:moveTo>
                  <a:pt x="14016" y="11193"/>
                </a:moveTo>
                <a:lnTo>
                  <a:pt x="14040" y="11290"/>
                </a:lnTo>
                <a:lnTo>
                  <a:pt x="13845" y="11290"/>
                </a:lnTo>
                <a:lnTo>
                  <a:pt x="13724" y="11315"/>
                </a:lnTo>
                <a:lnTo>
                  <a:pt x="13651" y="11217"/>
                </a:lnTo>
                <a:lnTo>
                  <a:pt x="13772" y="11217"/>
                </a:lnTo>
                <a:lnTo>
                  <a:pt x="14016" y="11193"/>
                </a:lnTo>
                <a:close/>
                <a:moveTo>
                  <a:pt x="5864" y="10950"/>
                </a:moveTo>
                <a:lnTo>
                  <a:pt x="6083" y="11023"/>
                </a:lnTo>
                <a:lnTo>
                  <a:pt x="6302" y="11047"/>
                </a:lnTo>
                <a:lnTo>
                  <a:pt x="6692" y="11071"/>
                </a:lnTo>
                <a:lnTo>
                  <a:pt x="7397" y="11096"/>
                </a:lnTo>
                <a:lnTo>
                  <a:pt x="8079" y="11120"/>
                </a:lnTo>
                <a:lnTo>
                  <a:pt x="9490" y="11120"/>
                </a:lnTo>
                <a:lnTo>
                  <a:pt x="10877" y="11169"/>
                </a:lnTo>
                <a:lnTo>
                  <a:pt x="12288" y="11217"/>
                </a:lnTo>
                <a:lnTo>
                  <a:pt x="13188" y="11217"/>
                </a:lnTo>
                <a:lnTo>
                  <a:pt x="13261" y="11315"/>
                </a:lnTo>
                <a:lnTo>
                  <a:pt x="13310" y="11388"/>
                </a:lnTo>
                <a:lnTo>
                  <a:pt x="12872" y="11339"/>
                </a:lnTo>
                <a:lnTo>
                  <a:pt x="12434" y="11315"/>
                </a:lnTo>
                <a:lnTo>
                  <a:pt x="11534" y="11315"/>
                </a:lnTo>
                <a:lnTo>
                  <a:pt x="10634" y="11363"/>
                </a:lnTo>
                <a:lnTo>
                  <a:pt x="9733" y="11363"/>
                </a:lnTo>
                <a:lnTo>
                  <a:pt x="9247" y="11339"/>
                </a:lnTo>
                <a:lnTo>
                  <a:pt x="8736" y="11290"/>
                </a:lnTo>
                <a:lnTo>
                  <a:pt x="8225" y="11242"/>
                </a:lnTo>
                <a:lnTo>
                  <a:pt x="7738" y="11193"/>
                </a:lnTo>
                <a:lnTo>
                  <a:pt x="6862" y="11120"/>
                </a:lnTo>
                <a:lnTo>
                  <a:pt x="6424" y="11120"/>
                </a:lnTo>
                <a:lnTo>
                  <a:pt x="6205" y="11144"/>
                </a:lnTo>
                <a:lnTo>
                  <a:pt x="6010" y="11193"/>
                </a:lnTo>
                <a:lnTo>
                  <a:pt x="5986" y="11169"/>
                </a:lnTo>
                <a:lnTo>
                  <a:pt x="5864" y="10950"/>
                </a:lnTo>
                <a:close/>
                <a:moveTo>
                  <a:pt x="5572" y="12191"/>
                </a:moveTo>
                <a:lnTo>
                  <a:pt x="5499" y="12215"/>
                </a:lnTo>
                <a:lnTo>
                  <a:pt x="5402" y="12264"/>
                </a:lnTo>
                <a:lnTo>
                  <a:pt x="5329" y="12312"/>
                </a:lnTo>
                <a:lnTo>
                  <a:pt x="5256" y="12361"/>
                </a:lnTo>
                <a:lnTo>
                  <a:pt x="5232" y="12434"/>
                </a:lnTo>
                <a:lnTo>
                  <a:pt x="5183" y="12507"/>
                </a:lnTo>
                <a:lnTo>
                  <a:pt x="5183" y="12580"/>
                </a:lnTo>
                <a:lnTo>
                  <a:pt x="5207" y="12629"/>
                </a:lnTo>
                <a:lnTo>
                  <a:pt x="5232" y="12726"/>
                </a:lnTo>
                <a:lnTo>
                  <a:pt x="5305" y="12799"/>
                </a:lnTo>
                <a:lnTo>
                  <a:pt x="5378" y="12823"/>
                </a:lnTo>
                <a:lnTo>
                  <a:pt x="5475" y="12848"/>
                </a:lnTo>
                <a:lnTo>
                  <a:pt x="5572" y="12823"/>
                </a:lnTo>
                <a:lnTo>
                  <a:pt x="5670" y="12799"/>
                </a:lnTo>
                <a:lnTo>
                  <a:pt x="5767" y="12750"/>
                </a:lnTo>
                <a:lnTo>
                  <a:pt x="5840" y="12653"/>
                </a:lnTo>
                <a:lnTo>
                  <a:pt x="5864" y="12580"/>
                </a:lnTo>
                <a:lnTo>
                  <a:pt x="5889" y="12483"/>
                </a:lnTo>
                <a:lnTo>
                  <a:pt x="5864" y="12410"/>
                </a:lnTo>
                <a:lnTo>
                  <a:pt x="5816" y="12312"/>
                </a:lnTo>
                <a:lnTo>
                  <a:pt x="5743" y="12264"/>
                </a:lnTo>
                <a:lnTo>
                  <a:pt x="5670" y="12215"/>
                </a:lnTo>
                <a:lnTo>
                  <a:pt x="5572" y="12191"/>
                </a:lnTo>
                <a:close/>
                <a:moveTo>
                  <a:pt x="14040" y="12239"/>
                </a:moveTo>
                <a:lnTo>
                  <a:pt x="13967" y="12264"/>
                </a:lnTo>
                <a:lnTo>
                  <a:pt x="13918" y="12288"/>
                </a:lnTo>
                <a:lnTo>
                  <a:pt x="13797" y="12361"/>
                </a:lnTo>
                <a:lnTo>
                  <a:pt x="13724" y="12458"/>
                </a:lnTo>
                <a:lnTo>
                  <a:pt x="13699" y="12531"/>
                </a:lnTo>
                <a:lnTo>
                  <a:pt x="13675" y="12604"/>
                </a:lnTo>
                <a:lnTo>
                  <a:pt x="13699" y="12677"/>
                </a:lnTo>
                <a:lnTo>
                  <a:pt x="13724" y="12750"/>
                </a:lnTo>
                <a:lnTo>
                  <a:pt x="13797" y="12872"/>
                </a:lnTo>
                <a:lnTo>
                  <a:pt x="13918" y="12945"/>
                </a:lnTo>
                <a:lnTo>
                  <a:pt x="13967" y="12969"/>
                </a:lnTo>
                <a:lnTo>
                  <a:pt x="14113" y="12969"/>
                </a:lnTo>
                <a:lnTo>
                  <a:pt x="14186" y="12945"/>
                </a:lnTo>
                <a:lnTo>
                  <a:pt x="14308" y="12872"/>
                </a:lnTo>
                <a:lnTo>
                  <a:pt x="14381" y="12750"/>
                </a:lnTo>
                <a:lnTo>
                  <a:pt x="14405" y="12677"/>
                </a:lnTo>
                <a:lnTo>
                  <a:pt x="14405" y="12604"/>
                </a:lnTo>
                <a:lnTo>
                  <a:pt x="14405" y="12531"/>
                </a:lnTo>
                <a:lnTo>
                  <a:pt x="14381" y="12458"/>
                </a:lnTo>
                <a:lnTo>
                  <a:pt x="14308" y="12361"/>
                </a:lnTo>
                <a:lnTo>
                  <a:pt x="14186" y="12288"/>
                </a:lnTo>
                <a:lnTo>
                  <a:pt x="14113" y="12264"/>
                </a:lnTo>
                <a:lnTo>
                  <a:pt x="14040" y="12239"/>
                </a:lnTo>
                <a:close/>
                <a:moveTo>
                  <a:pt x="14089" y="11753"/>
                </a:moveTo>
                <a:lnTo>
                  <a:pt x="14235" y="11777"/>
                </a:lnTo>
                <a:lnTo>
                  <a:pt x="14381" y="11801"/>
                </a:lnTo>
                <a:lnTo>
                  <a:pt x="14502" y="11874"/>
                </a:lnTo>
                <a:lnTo>
                  <a:pt x="14600" y="11972"/>
                </a:lnTo>
                <a:lnTo>
                  <a:pt x="14673" y="12093"/>
                </a:lnTo>
                <a:lnTo>
                  <a:pt x="14746" y="12215"/>
                </a:lnTo>
                <a:lnTo>
                  <a:pt x="14770" y="12385"/>
                </a:lnTo>
                <a:lnTo>
                  <a:pt x="14794" y="12580"/>
                </a:lnTo>
                <a:lnTo>
                  <a:pt x="14770" y="12750"/>
                </a:lnTo>
                <a:lnTo>
                  <a:pt x="14721" y="12896"/>
                </a:lnTo>
                <a:lnTo>
                  <a:pt x="14648" y="13042"/>
                </a:lnTo>
                <a:lnTo>
                  <a:pt x="14551" y="13164"/>
                </a:lnTo>
                <a:lnTo>
                  <a:pt x="14405" y="13261"/>
                </a:lnTo>
                <a:lnTo>
                  <a:pt x="14259" y="13334"/>
                </a:lnTo>
                <a:lnTo>
                  <a:pt x="14089" y="13383"/>
                </a:lnTo>
                <a:lnTo>
                  <a:pt x="13870" y="13383"/>
                </a:lnTo>
                <a:lnTo>
                  <a:pt x="13651" y="13334"/>
                </a:lnTo>
                <a:lnTo>
                  <a:pt x="13480" y="13261"/>
                </a:lnTo>
                <a:lnTo>
                  <a:pt x="13334" y="13164"/>
                </a:lnTo>
                <a:lnTo>
                  <a:pt x="13237" y="13018"/>
                </a:lnTo>
                <a:lnTo>
                  <a:pt x="13164" y="12848"/>
                </a:lnTo>
                <a:lnTo>
                  <a:pt x="13164" y="12653"/>
                </a:lnTo>
                <a:lnTo>
                  <a:pt x="13213" y="12434"/>
                </a:lnTo>
                <a:lnTo>
                  <a:pt x="13286" y="12264"/>
                </a:lnTo>
                <a:lnTo>
                  <a:pt x="13359" y="12118"/>
                </a:lnTo>
                <a:lnTo>
                  <a:pt x="13480" y="11972"/>
                </a:lnTo>
                <a:lnTo>
                  <a:pt x="13602" y="11850"/>
                </a:lnTo>
                <a:lnTo>
                  <a:pt x="13602" y="11826"/>
                </a:lnTo>
                <a:lnTo>
                  <a:pt x="13675" y="11850"/>
                </a:lnTo>
                <a:lnTo>
                  <a:pt x="13748" y="11850"/>
                </a:lnTo>
                <a:lnTo>
                  <a:pt x="13797" y="11826"/>
                </a:lnTo>
                <a:lnTo>
                  <a:pt x="13845" y="11777"/>
                </a:lnTo>
                <a:lnTo>
                  <a:pt x="13918" y="11777"/>
                </a:lnTo>
                <a:lnTo>
                  <a:pt x="14089" y="11753"/>
                </a:lnTo>
                <a:close/>
                <a:moveTo>
                  <a:pt x="5475" y="11631"/>
                </a:moveTo>
                <a:lnTo>
                  <a:pt x="5524" y="11704"/>
                </a:lnTo>
                <a:lnTo>
                  <a:pt x="5597" y="11728"/>
                </a:lnTo>
                <a:lnTo>
                  <a:pt x="5645" y="11753"/>
                </a:lnTo>
                <a:lnTo>
                  <a:pt x="5743" y="11753"/>
                </a:lnTo>
                <a:lnTo>
                  <a:pt x="5840" y="11728"/>
                </a:lnTo>
                <a:lnTo>
                  <a:pt x="5937" y="11753"/>
                </a:lnTo>
                <a:lnTo>
                  <a:pt x="6010" y="11801"/>
                </a:lnTo>
                <a:lnTo>
                  <a:pt x="6083" y="11874"/>
                </a:lnTo>
                <a:lnTo>
                  <a:pt x="6132" y="11972"/>
                </a:lnTo>
                <a:lnTo>
                  <a:pt x="6181" y="12093"/>
                </a:lnTo>
                <a:lnTo>
                  <a:pt x="6229" y="12361"/>
                </a:lnTo>
                <a:lnTo>
                  <a:pt x="6229" y="12653"/>
                </a:lnTo>
                <a:lnTo>
                  <a:pt x="6181" y="12945"/>
                </a:lnTo>
                <a:lnTo>
                  <a:pt x="6132" y="13067"/>
                </a:lnTo>
                <a:lnTo>
                  <a:pt x="6083" y="13164"/>
                </a:lnTo>
                <a:lnTo>
                  <a:pt x="6010" y="13261"/>
                </a:lnTo>
                <a:lnTo>
                  <a:pt x="5937" y="13310"/>
                </a:lnTo>
                <a:lnTo>
                  <a:pt x="5840" y="13359"/>
                </a:lnTo>
                <a:lnTo>
                  <a:pt x="5743" y="13383"/>
                </a:lnTo>
                <a:lnTo>
                  <a:pt x="5645" y="13407"/>
                </a:lnTo>
                <a:lnTo>
                  <a:pt x="5548" y="13407"/>
                </a:lnTo>
                <a:lnTo>
                  <a:pt x="5353" y="13359"/>
                </a:lnTo>
                <a:lnTo>
                  <a:pt x="5159" y="13286"/>
                </a:lnTo>
                <a:lnTo>
                  <a:pt x="5013" y="13140"/>
                </a:lnTo>
                <a:lnTo>
                  <a:pt x="4867" y="12994"/>
                </a:lnTo>
                <a:lnTo>
                  <a:pt x="4769" y="12823"/>
                </a:lnTo>
                <a:lnTo>
                  <a:pt x="4721" y="12629"/>
                </a:lnTo>
                <a:lnTo>
                  <a:pt x="4721" y="12434"/>
                </a:lnTo>
                <a:lnTo>
                  <a:pt x="4745" y="12264"/>
                </a:lnTo>
                <a:lnTo>
                  <a:pt x="4818" y="12118"/>
                </a:lnTo>
                <a:lnTo>
                  <a:pt x="4915" y="11972"/>
                </a:lnTo>
                <a:lnTo>
                  <a:pt x="5037" y="11850"/>
                </a:lnTo>
                <a:lnTo>
                  <a:pt x="5159" y="11753"/>
                </a:lnTo>
                <a:lnTo>
                  <a:pt x="5329" y="11680"/>
                </a:lnTo>
                <a:lnTo>
                  <a:pt x="5475" y="11631"/>
                </a:lnTo>
                <a:close/>
                <a:moveTo>
                  <a:pt x="706" y="0"/>
                </a:moveTo>
                <a:lnTo>
                  <a:pt x="511" y="25"/>
                </a:lnTo>
                <a:lnTo>
                  <a:pt x="317" y="49"/>
                </a:lnTo>
                <a:lnTo>
                  <a:pt x="146" y="122"/>
                </a:lnTo>
                <a:lnTo>
                  <a:pt x="73" y="171"/>
                </a:lnTo>
                <a:lnTo>
                  <a:pt x="25" y="268"/>
                </a:lnTo>
                <a:lnTo>
                  <a:pt x="0" y="341"/>
                </a:lnTo>
                <a:lnTo>
                  <a:pt x="25" y="438"/>
                </a:lnTo>
                <a:lnTo>
                  <a:pt x="49" y="536"/>
                </a:lnTo>
                <a:lnTo>
                  <a:pt x="122" y="609"/>
                </a:lnTo>
                <a:lnTo>
                  <a:pt x="195" y="633"/>
                </a:lnTo>
                <a:lnTo>
                  <a:pt x="292" y="657"/>
                </a:lnTo>
                <a:lnTo>
                  <a:pt x="657" y="657"/>
                </a:lnTo>
                <a:lnTo>
                  <a:pt x="1047" y="682"/>
                </a:lnTo>
                <a:lnTo>
                  <a:pt x="1412" y="730"/>
                </a:lnTo>
                <a:lnTo>
                  <a:pt x="1777" y="755"/>
                </a:lnTo>
                <a:lnTo>
                  <a:pt x="3188" y="828"/>
                </a:lnTo>
                <a:lnTo>
                  <a:pt x="3212" y="998"/>
                </a:lnTo>
                <a:lnTo>
                  <a:pt x="3237" y="1144"/>
                </a:lnTo>
                <a:lnTo>
                  <a:pt x="3358" y="1460"/>
                </a:lnTo>
                <a:lnTo>
                  <a:pt x="3480" y="1777"/>
                </a:lnTo>
                <a:lnTo>
                  <a:pt x="3602" y="2069"/>
                </a:lnTo>
                <a:lnTo>
                  <a:pt x="3772" y="2701"/>
                </a:lnTo>
                <a:lnTo>
                  <a:pt x="3918" y="3309"/>
                </a:lnTo>
                <a:lnTo>
                  <a:pt x="4210" y="4550"/>
                </a:lnTo>
                <a:lnTo>
                  <a:pt x="5329" y="9076"/>
                </a:lnTo>
                <a:lnTo>
                  <a:pt x="5329" y="9101"/>
                </a:lnTo>
                <a:lnTo>
                  <a:pt x="5159" y="9344"/>
                </a:lnTo>
                <a:lnTo>
                  <a:pt x="5037" y="9563"/>
                </a:lnTo>
                <a:lnTo>
                  <a:pt x="4842" y="9928"/>
                </a:lnTo>
                <a:lnTo>
                  <a:pt x="4696" y="10317"/>
                </a:lnTo>
                <a:lnTo>
                  <a:pt x="4526" y="10634"/>
                </a:lnTo>
                <a:lnTo>
                  <a:pt x="4453" y="10780"/>
                </a:lnTo>
                <a:lnTo>
                  <a:pt x="4380" y="10950"/>
                </a:lnTo>
                <a:lnTo>
                  <a:pt x="4356" y="10999"/>
                </a:lnTo>
                <a:lnTo>
                  <a:pt x="4380" y="11047"/>
                </a:lnTo>
                <a:lnTo>
                  <a:pt x="4404" y="11144"/>
                </a:lnTo>
                <a:lnTo>
                  <a:pt x="4429" y="11217"/>
                </a:lnTo>
                <a:lnTo>
                  <a:pt x="4453" y="11315"/>
                </a:lnTo>
                <a:lnTo>
                  <a:pt x="4526" y="11412"/>
                </a:lnTo>
                <a:lnTo>
                  <a:pt x="4672" y="11607"/>
                </a:lnTo>
                <a:lnTo>
                  <a:pt x="4502" y="11801"/>
                </a:lnTo>
                <a:lnTo>
                  <a:pt x="4380" y="12045"/>
                </a:lnTo>
                <a:lnTo>
                  <a:pt x="4307" y="12288"/>
                </a:lnTo>
                <a:lnTo>
                  <a:pt x="4283" y="12556"/>
                </a:lnTo>
                <a:lnTo>
                  <a:pt x="4283" y="12726"/>
                </a:lnTo>
                <a:lnTo>
                  <a:pt x="4307" y="12872"/>
                </a:lnTo>
                <a:lnTo>
                  <a:pt x="4356" y="13018"/>
                </a:lnTo>
                <a:lnTo>
                  <a:pt x="4429" y="13140"/>
                </a:lnTo>
                <a:lnTo>
                  <a:pt x="4502" y="13261"/>
                </a:lnTo>
                <a:lnTo>
                  <a:pt x="4575" y="13383"/>
                </a:lnTo>
                <a:lnTo>
                  <a:pt x="4696" y="13480"/>
                </a:lnTo>
                <a:lnTo>
                  <a:pt x="4818" y="13578"/>
                </a:lnTo>
                <a:lnTo>
                  <a:pt x="4940" y="13651"/>
                </a:lnTo>
                <a:lnTo>
                  <a:pt x="5061" y="13724"/>
                </a:lnTo>
                <a:lnTo>
                  <a:pt x="5207" y="13772"/>
                </a:lnTo>
                <a:lnTo>
                  <a:pt x="5353" y="13797"/>
                </a:lnTo>
                <a:lnTo>
                  <a:pt x="5499" y="13821"/>
                </a:lnTo>
                <a:lnTo>
                  <a:pt x="5791" y="13821"/>
                </a:lnTo>
                <a:lnTo>
                  <a:pt x="5937" y="13797"/>
                </a:lnTo>
                <a:lnTo>
                  <a:pt x="6108" y="13748"/>
                </a:lnTo>
                <a:lnTo>
                  <a:pt x="6254" y="13675"/>
                </a:lnTo>
                <a:lnTo>
                  <a:pt x="6375" y="13553"/>
                </a:lnTo>
                <a:lnTo>
                  <a:pt x="6473" y="13432"/>
                </a:lnTo>
                <a:lnTo>
                  <a:pt x="6570" y="13286"/>
                </a:lnTo>
                <a:lnTo>
                  <a:pt x="6619" y="13140"/>
                </a:lnTo>
                <a:lnTo>
                  <a:pt x="6667" y="12969"/>
                </a:lnTo>
                <a:lnTo>
                  <a:pt x="6692" y="12799"/>
                </a:lnTo>
                <a:lnTo>
                  <a:pt x="6692" y="12629"/>
                </a:lnTo>
                <a:lnTo>
                  <a:pt x="6692" y="12434"/>
                </a:lnTo>
                <a:lnTo>
                  <a:pt x="6667" y="12264"/>
                </a:lnTo>
                <a:lnTo>
                  <a:pt x="6619" y="12093"/>
                </a:lnTo>
                <a:lnTo>
                  <a:pt x="6570" y="11923"/>
                </a:lnTo>
                <a:lnTo>
                  <a:pt x="6497" y="11777"/>
                </a:lnTo>
                <a:lnTo>
                  <a:pt x="6424" y="11631"/>
                </a:lnTo>
                <a:lnTo>
                  <a:pt x="6327" y="11509"/>
                </a:lnTo>
                <a:lnTo>
                  <a:pt x="6862" y="11534"/>
                </a:lnTo>
                <a:lnTo>
                  <a:pt x="7373" y="11534"/>
                </a:lnTo>
                <a:lnTo>
                  <a:pt x="8371" y="11631"/>
                </a:lnTo>
                <a:lnTo>
                  <a:pt x="9368" y="11728"/>
                </a:lnTo>
                <a:lnTo>
                  <a:pt x="9831" y="11753"/>
                </a:lnTo>
                <a:lnTo>
                  <a:pt x="10293" y="11753"/>
                </a:lnTo>
                <a:lnTo>
                  <a:pt x="11218" y="11704"/>
                </a:lnTo>
                <a:lnTo>
                  <a:pt x="11704" y="11680"/>
                </a:lnTo>
                <a:lnTo>
                  <a:pt x="12166" y="11680"/>
                </a:lnTo>
                <a:lnTo>
                  <a:pt x="12629" y="11704"/>
                </a:lnTo>
                <a:lnTo>
                  <a:pt x="13091" y="11753"/>
                </a:lnTo>
                <a:lnTo>
                  <a:pt x="12921" y="11996"/>
                </a:lnTo>
                <a:lnTo>
                  <a:pt x="12799" y="12264"/>
                </a:lnTo>
                <a:lnTo>
                  <a:pt x="12750" y="12434"/>
                </a:lnTo>
                <a:lnTo>
                  <a:pt x="12702" y="12580"/>
                </a:lnTo>
                <a:lnTo>
                  <a:pt x="12702" y="12726"/>
                </a:lnTo>
                <a:lnTo>
                  <a:pt x="12702" y="12872"/>
                </a:lnTo>
                <a:lnTo>
                  <a:pt x="12750" y="13018"/>
                </a:lnTo>
                <a:lnTo>
                  <a:pt x="12799" y="13140"/>
                </a:lnTo>
                <a:lnTo>
                  <a:pt x="12848" y="13261"/>
                </a:lnTo>
                <a:lnTo>
                  <a:pt x="12945" y="13383"/>
                </a:lnTo>
                <a:lnTo>
                  <a:pt x="13042" y="13480"/>
                </a:lnTo>
                <a:lnTo>
                  <a:pt x="13140" y="13553"/>
                </a:lnTo>
                <a:lnTo>
                  <a:pt x="13261" y="13626"/>
                </a:lnTo>
                <a:lnTo>
                  <a:pt x="13407" y="13699"/>
                </a:lnTo>
                <a:lnTo>
                  <a:pt x="13553" y="13748"/>
                </a:lnTo>
                <a:lnTo>
                  <a:pt x="13699" y="13797"/>
                </a:lnTo>
                <a:lnTo>
                  <a:pt x="13845" y="13821"/>
                </a:lnTo>
                <a:lnTo>
                  <a:pt x="14016" y="13821"/>
                </a:lnTo>
                <a:lnTo>
                  <a:pt x="14283" y="13797"/>
                </a:lnTo>
                <a:lnTo>
                  <a:pt x="14502" y="13748"/>
                </a:lnTo>
                <a:lnTo>
                  <a:pt x="14697" y="13651"/>
                </a:lnTo>
                <a:lnTo>
                  <a:pt x="14867" y="13505"/>
                </a:lnTo>
                <a:lnTo>
                  <a:pt x="14989" y="13359"/>
                </a:lnTo>
                <a:lnTo>
                  <a:pt x="15086" y="13164"/>
                </a:lnTo>
                <a:lnTo>
                  <a:pt x="15159" y="12969"/>
                </a:lnTo>
                <a:lnTo>
                  <a:pt x="15208" y="12750"/>
                </a:lnTo>
                <a:lnTo>
                  <a:pt x="15208" y="12531"/>
                </a:lnTo>
                <a:lnTo>
                  <a:pt x="15184" y="12337"/>
                </a:lnTo>
                <a:lnTo>
                  <a:pt x="15159" y="12118"/>
                </a:lnTo>
                <a:lnTo>
                  <a:pt x="15086" y="11923"/>
                </a:lnTo>
                <a:lnTo>
                  <a:pt x="14989" y="11728"/>
                </a:lnTo>
                <a:lnTo>
                  <a:pt x="14867" y="11582"/>
                </a:lnTo>
                <a:lnTo>
                  <a:pt x="14721" y="11436"/>
                </a:lnTo>
                <a:lnTo>
                  <a:pt x="14551" y="11339"/>
                </a:lnTo>
                <a:lnTo>
                  <a:pt x="14405" y="11144"/>
                </a:lnTo>
                <a:lnTo>
                  <a:pt x="14648" y="11120"/>
                </a:lnTo>
                <a:lnTo>
                  <a:pt x="14989" y="11120"/>
                </a:lnTo>
                <a:lnTo>
                  <a:pt x="15062" y="11071"/>
                </a:lnTo>
                <a:lnTo>
                  <a:pt x="15086" y="10999"/>
                </a:lnTo>
                <a:lnTo>
                  <a:pt x="15111" y="10926"/>
                </a:lnTo>
                <a:lnTo>
                  <a:pt x="15086" y="10853"/>
                </a:lnTo>
                <a:lnTo>
                  <a:pt x="15062" y="10780"/>
                </a:lnTo>
                <a:lnTo>
                  <a:pt x="14989" y="10707"/>
                </a:lnTo>
                <a:lnTo>
                  <a:pt x="14892" y="10682"/>
                </a:lnTo>
                <a:lnTo>
                  <a:pt x="14648" y="10682"/>
                </a:lnTo>
                <a:lnTo>
                  <a:pt x="14429" y="10707"/>
                </a:lnTo>
                <a:lnTo>
                  <a:pt x="13967" y="10780"/>
                </a:lnTo>
                <a:lnTo>
                  <a:pt x="12653" y="10780"/>
                </a:lnTo>
                <a:lnTo>
                  <a:pt x="11339" y="10755"/>
                </a:lnTo>
                <a:lnTo>
                  <a:pt x="10050" y="10707"/>
                </a:lnTo>
                <a:lnTo>
                  <a:pt x="8760" y="10707"/>
                </a:lnTo>
                <a:lnTo>
                  <a:pt x="7495" y="10731"/>
                </a:lnTo>
                <a:lnTo>
                  <a:pt x="7081" y="10707"/>
                </a:lnTo>
                <a:lnTo>
                  <a:pt x="6643" y="10682"/>
                </a:lnTo>
                <a:lnTo>
                  <a:pt x="6229" y="10634"/>
                </a:lnTo>
                <a:lnTo>
                  <a:pt x="5816" y="10634"/>
                </a:lnTo>
                <a:lnTo>
                  <a:pt x="5864" y="10439"/>
                </a:lnTo>
                <a:lnTo>
                  <a:pt x="5913" y="10269"/>
                </a:lnTo>
                <a:lnTo>
                  <a:pt x="6035" y="9977"/>
                </a:lnTo>
                <a:lnTo>
                  <a:pt x="6059" y="9831"/>
                </a:lnTo>
                <a:lnTo>
                  <a:pt x="6083" y="9709"/>
                </a:lnTo>
                <a:lnTo>
                  <a:pt x="6400" y="9709"/>
                </a:lnTo>
                <a:lnTo>
                  <a:pt x="6716" y="9685"/>
                </a:lnTo>
                <a:lnTo>
                  <a:pt x="7300" y="9660"/>
                </a:lnTo>
                <a:lnTo>
                  <a:pt x="7860" y="9636"/>
                </a:lnTo>
                <a:lnTo>
                  <a:pt x="8395" y="9612"/>
                </a:lnTo>
                <a:lnTo>
                  <a:pt x="9466" y="9514"/>
                </a:lnTo>
                <a:lnTo>
                  <a:pt x="10512" y="9417"/>
                </a:lnTo>
                <a:lnTo>
                  <a:pt x="11558" y="9368"/>
                </a:lnTo>
                <a:lnTo>
                  <a:pt x="12604" y="9295"/>
                </a:lnTo>
                <a:lnTo>
                  <a:pt x="13140" y="9247"/>
                </a:lnTo>
                <a:lnTo>
                  <a:pt x="13651" y="9174"/>
                </a:lnTo>
                <a:lnTo>
                  <a:pt x="13991" y="9125"/>
                </a:lnTo>
                <a:lnTo>
                  <a:pt x="14332" y="9003"/>
                </a:lnTo>
                <a:lnTo>
                  <a:pt x="14624" y="8833"/>
                </a:lnTo>
                <a:lnTo>
                  <a:pt x="14916" y="8614"/>
                </a:lnTo>
                <a:lnTo>
                  <a:pt x="15062" y="8492"/>
                </a:lnTo>
                <a:lnTo>
                  <a:pt x="15159" y="8322"/>
                </a:lnTo>
                <a:lnTo>
                  <a:pt x="15257" y="8152"/>
                </a:lnTo>
                <a:lnTo>
                  <a:pt x="15354" y="7957"/>
                </a:lnTo>
                <a:lnTo>
                  <a:pt x="15500" y="7592"/>
                </a:lnTo>
                <a:lnTo>
                  <a:pt x="15646" y="7227"/>
                </a:lnTo>
                <a:lnTo>
                  <a:pt x="15914" y="6546"/>
                </a:lnTo>
                <a:lnTo>
                  <a:pt x="15987" y="6546"/>
                </a:lnTo>
                <a:lnTo>
                  <a:pt x="16011" y="6521"/>
                </a:lnTo>
                <a:lnTo>
                  <a:pt x="16035" y="6497"/>
                </a:lnTo>
                <a:lnTo>
                  <a:pt x="16035" y="6473"/>
                </a:lnTo>
                <a:lnTo>
                  <a:pt x="16011" y="6424"/>
                </a:lnTo>
                <a:lnTo>
                  <a:pt x="15987" y="6424"/>
                </a:lnTo>
                <a:lnTo>
                  <a:pt x="16303" y="5816"/>
                </a:lnTo>
                <a:lnTo>
                  <a:pt x="16327" y="5767"/>
                </a:lnTo>
                <a:lnTo>
                  <a:pt x="16352" y="5743"/>
                </a:lnTo>
                <a:lnTo>
                  <a:pt x="16376" y="5670"/>
                </a:lnTo>
                <a:lnTo>
                  <a:pt x="17009" y="4550"/>
                </a:lnTo>
                <a:lnTo>
                  <a:pt x="17325" y="3991"/>
                </a:lnTo>
                <a:lnTo>
                  <a:pt x="17641" y="3431"/>
                </a:lnTo>
                <a:lnTo>
                  <a:pt x="17666" y="3334"/>
                </a:lnTo>
                <a:lnTo>
                  <a:pt x="17641" y="3236"/>
                </a:lnTo>
                <a:lnTo>
                  <a:pt x="17690" y="2945"/>
                </a:lnTo>
                <a:lnTo>
                  <a:pt x="17690" y="2799"/>
                </a:lnTo>
                <a:lnTo>
                  <a:pt x="17690" y="2677"/>
                </a:lnTo>
                <a:lnTo>
                  <a:pt x="17641" y="2555"/>
                </a:lnTo>
                <a:lnTo>
                  <a:pt x="17568" y="2458"/>
                </a:lnTo>
                <a:lnTo>
                  <a:pt x="17495" y="2361"/>
                </a:lnTo>
                <a:lnTo>
                  <a:pt x="17398" y="2288"/>
                </a:lnTo>
                <a:lnTo>
                  <a:pt x="17301" y="2215"/>
                </a:lnTo>
                <a:lnTo>
                  <a:pt x="17155" y="2166"/>
                </a:lnTo>
                <a:lnTo>
                  <a:pt x="16984" y="2117"/>
                </a:lnTo>
                <a:lnTo>
                  <a:pt x="16790" y="2069"/>
                </a:lnTo>
                <a:lnTo>
                  <a:pt x="16376" y="2069"/>
                </a:lnTo>
                <a:lnTo>
                  <a:pt x="15597" y="2093"/>
                </a:lnTo>
                <a:lnTo>
                  <a:pt x="14283" y="2093"/>
                </a:lnTo>
                <a:lnTo>
                  <a:pt x="13651" y="2069"/>
                </a:lnTo>
                <a:lnTo>
                  <a:pt x="12994" y="2020"/>
                </a:lnTo>
                <a:lnTo>
                  <a:pt x="11753" y="1923"/>
                </a:lnTo>
                <a:lnTo>
                  <a:pt x="10488" y="1898"/>
                </a:lnTo>
                <a:lnTo>
                  <a:pt x="9222" y="1874"/>
                </a:lnTo>
                <a:lnTo>
                  <a:pt x="7981" y="1874"/>
                </a:lnTo>
                <a:lnTo>
                  <a:pt x="7032" y="1850"/>
                </a:lnTo>
                <a:lnTo>
                  <a:pt x="6083" y="1825"/>
                </a:lnTo>
                <a:lnTo>
                  <a:pt x="5159" y="1801"/>
                </a:lnTo>
                <a:lnTo>
                  <a:pt x="4210" y="1801"/>
                </a:lnTo>
                <a:lnTo>
                  <a:pt x="4112" y="1509"/>
                </a:lnTo>
                <a:lnTo>
                  <a:pt x="3991" y="1241"/>
                </a:lnTo>
                <a:lnTo>
                  <a:pt x="3942" y="998"/>
                </a:lnTo>
                <a:lnTo>
                  <a:pt x="3845" y="633"/>
                </a:lnTo>
                <a:lnTo>
                  <a:pt x="3796" y="463"/>
                </a:lnTo>
                <a:lnTo>
                  <a:pt x="3723" y="292"/>
                </a:lnTo>
                <a:lnTo>
                  <a:pt x="3650" y="195"/>
                </a:lnTo>
                <a:lnTo>
                  <a:pt x="3577" y="146"/>
                </a:lnTo>
                <a:lnTo>
                  <a:pt x="3529" y="146"/>
                </a:lnTo>
                <a:lnTo>
                  <a:pt x="2604" y="122"/>
                </a:lnTo>
                <a:lnTo>
                  <a:pt x="1655" y="73"/>
                </a:lnTo>
                <a:lnTo>
                  <a:pt x="90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7" name="Google Shape;2487;p49"/>
          <p:cNvSpPr/>
          <p:nvPr/>
        </p:nvSpPr>
        <p:spPr>
          <a:xfrm>
            <a:off x="2649648" y="3031328"/>
            <a:ext cx="304780" cy="247736"/>
          </a:xfrm>
          <a:custGeom>
            <a:avLst/>
            <a:gdLst/>
            <a:ahLst/>
            <a:cxnLst/>
            <a:rect l="l" t="t" r="r" b="b"/>
            <a:pathLst>
              <a:path w="17813" h="14479" extrusionOk="0">
                <a:moveTo>
                  <a:pt x="9904" y="1387"/>
                </a:moveTo>
                <a:lnTo>
                  <a:pt x="10074" y="1412"/>
                </a:lnTo>
                <a:lnTo>
                  <a:pt x="10245" y="1460"/>
                </a:lnTo>
                <a:lnTo>
                  <a:pt x="10391" y="1509"/>
                </a:lnTo>
                <a:lnTo>
                  <a:pt x="10464" y="1558"/>
                </a:lnTo>
                <a:lnTo>
                  <a:pt x="10537" y="1631"/>
                </a:lnTo>
                <a:lnTo>
                  <a:pt x="10610" y="1777"/>
                </a:lnTo>
                <a:lnTo>
                  <a:pt x="9880" y="1728"/>
                </a:lnTo>
                <a:lnTo>
                  <a:pt x="9150" y="1704"/>
                </a:lnTo>
                <a:lnTo>
                  <a:pt x="7057" y="1728"/>
                </a:lnTo>
                <a:lnTo>
                  <a:pt x="7082" y="1606"/>
                </a:lnTo>
                <a:lnTo>
                  <a:pt x="7179" y="1509"/>
                </a:lnTo>
                <a:lnTo>
                  <a:pt x="7276" y="1436"/>
                </a:lnTo>
                <a:lnTo>
                  <a:pt x="7422" y="1412"/>
                </a:lnTo>
                <a:lnTo>
                  <a:pt x="7568" y="1387"/>
                </a:lnTo>
                <a:lnTo>
                  <a:pt x="7714" y="1387"/>
                </a:lnTo>
                <a:lnTo>
                  <a:pt x="7982" y="1412"/>
                </a:lnTo>
                <a:lnTo>
                  <a:pt x="8980" y="1412"/>
                </a:lnTo>
                <a:lnTo>
                  <a:pt x="9344" y="1387"/>
                </a:lnTo>
                <a:close/>
                <a:moveTo>
                  <a:pt x="9393" y="414"/>
                </a:moveTo>
                <a:lnTo>
                  <a:pt x="9880" y="463"/>
                </a:lnTo>
                <a:lnTo>
                  <a:pt x="10123" y="511"/>
                </a:lnTo>
                <a:lnTo>
                  <a:pt x="10342" y="560"/>
                </a:lnTo>
                <a:lnTo>
                  <a:pt x="10561" y="633"/>
                </a:lnTo>
                <a:lnTo>
                  <a:pt x="10756" y="730"/>
                </a:lnTo>
                <a:lnTo>
                  <a:pt x="10926" y="852"/>
                </a:lnTo>
                <a:lnTo>
                  <a:pt x="11072" y="974"/>
                </a:lnTo>
                <a:lnTo>
                  <a:pt x="11194" y="1144"/>
                </a:lnTo>
                <a:lnTo>
                  <a:pt x="11291" y="1339"/>
                </a:lnTo>
                <a:lnTo>
                  <a:pt x="11364" y="1558"/>
                </a:lnTo>
                <a:lnTo>
                  <a:pt x="11364" y="1825"/>
                </a:lnTo>
                <a:lnTo>
                  <a:pt x="10999" y="1801"/>
                </a:lnTo>
                <a:lnTo>
                  <a:pt x="10999" y="1679"/>
                </a:lnTo>
                <a:lnTo>
                  <a:pt x="10975" y="1582"/>
                </a:lnTo>
                <a:lnTo>
                  <a:pt x="10926" y="1485"/>
                </a:lnTo>
                <a:lnTo>
                  <a:pt x="10877" y="1387"/>
                </a:lnTo>
                <a:lnTo>
                  <a:pt x="10707" y="1217"/>
                </a:lnTo>
                <a:lnTo>
                  <a:pt x="10537" y="1095"/>
                </a:lnTo>
                <a:lnTo>
                  <a:pt x="10293" y="1022"/>
                </a:lnTo>
                <a:lnTo>
                  <a:pt x="10050" y="974"/>
                </a:lnTo>
                <a:lnTo>
                  <a:pt x="9807" y="949"/>
                </a:lnTo>
                <a:lnTo>
                  <a:pt x="9539" y="925"/>
                </a:lnTo>
                <a:lnTo>
                  <a:pt x="9004" y="974"/>
                </a:lnTo>
                <a:lnTo>
                  <a:pt x="8493" y="998"/>
                </a:lnTo>
                <a:lnTo>
                  <a:pt x="8152" y="998"/>
                </a:lnTo>
                <a:lnTo>
                  <a:pt x="7787" y="974"/>
                </a:lnTo>
                <a:lnTo>
                  <a:pt x="7593" y="974"/>
                </a:lnTo>
                <a:lnTo>
                  <a:pt x="7422" y="998"/>
                </a:lnTo>
                <a:lnTo>
                  <a:pt x="7252" y="1047"/>
                </a:lnTo>
                <a:lnTo>
                  <a:pt x="7082" y="1095"/>
                </a:lnTo>
                <a:lnTo>
                  <a:pt x="6911" y="1217"/>
                </a:lnTo>
                <a:lnTo>
                  <a:pt x="6790" y="1363"/>
                </a:lnTo>
                <a:lnTo>
                  <a:pt x="6741" y="1460"/>
                </a:lnTo>
                <a:lnTo>
                  <a:pt x="6692" y="1558"/>
                </a:lnTo>
                <a:lnTo>
                  <a:pt x="6692" y="1631"/>
                </a:lnTo>
                <a:lnTo>
                  <a:pt x="6692" y="1728"/>
                </a:lnTo>
                <a:lnTo>
                  <a:pt x="6181" y="1728"/>
                </a:lnTo>
                <a:lnTo>
                  <a:pt x="6206" y="1436"/>
                </a:lnTo>
                <a:lnTo>
                  <a:pt x="6230" y="1290"/>
                </a:lnTo>
                <a:lnTo>
                  <a:pt x="6303" y="1168"/>
                </a:lnTo>
                <a:lnTo>
                  <a:pt x="6425" y="998"/>
                </a:lnTo>
                <a:lnTo>
                  <a:pt x="6571" y="876"/>
                </a:lnTo>
                <a:lnTo>
                  <a:pt x="6765" y="779"/>
                </a:lnTo>
                <a:lnTo>
                  <a:pt x="6936" y="706"/>
                </a:lnTo>
                <a:lnTo>
                  <a:pt x="7301" y="584"/>
                </a:lnTo>
                <a:lnTo>
                  <a:pt x="7690" y="487"/>
                </a:lnTo>
                <a:lnTo>
                  <a:pt x="8079" y="438"/>
                </a:lnTo>
                <a:lnTo>
                  <a:pt x="8493" y="414"/>
                </a:lnTo>
                <a:close/>
                <a:moveTo>
                  <a:pt x="17131" y="2336"/>
                </a:moveTo>
                <a:lnTo>
                  <a:pt x="17179" y="2604"/>
                </a:lnTo>
                <a:lnTo>
                  <a:pt x="16839" y="2945"/>
                </a:lnTo>
                <a:lnTo>
                  <a:pt x="16790" y="2482"/>
                </a:lnTo>
                <a:lnTo>
                  <a:pt x="16936" y="2336"/>
                </a:lnTo>
                <a:close/>
                <a:moveTo>
                  <a:pt x="17179" y="2969"/>
                </a:moveTo>
                <a:lnTo>
                  <a:pt x="17155" y="3431"/>
                </a:lnTo>
                <a:lnTo>
                  <a:pt x="16888" y="3577"/>
                </a:lnTo>
                <a:lnTo>
                  <a:pt x="16888" y="3455"/>
                </a:lnTo>
                <a:lnTo>
                  <a:pt x="16863" y="3310"/>
                </a:lnTo>
                <a:lnTo>
                  <a:pt x="17009" y="3188"/>
                </a:lnTo>
                <a:lnTo>
                  <a:pt x="17131" y="3042"/>
                </a:lnTo>
                <a:lnTo>
                  <a:pt x="17179" y="2969"/>
                </a:lnTo>
                <a:close/>
                <a:moveTo>
                  <a:pt x="17155" y="3626"/>
                </a:moveTo>
                <a:lnTo>
                  <a:pt x="17155" y="4064"/>
                </a:lnTo>
                <a:lnTo>
                  <a:pt x="16936" y="4234"/>
                </a:lnTo>
                <a:lnTo>
                  <a:pt x="16912" y="3869"/>
                </a:lnTo>
                <a:lnTo>
                  <a:pt x="17033" y="3747"/>
                </a:lnTo>
                <a:lnTo>
                  <a:pt x="17155" y="3626"/>
                </a:lnTo>
                <a:close/>
                <a:moveTo>
                  <a:pt x="17155" y="4258"/>
                </a:moveTo>
                <a:lnTo>
                  <a:pt x="17179" y="4599"/>
                </a:lnTo>
                <a:lnTo>
                  <a:pt x="16912" y="4769"/>
                </a:lnTo>
                <a:lnTo>
                  <a:pt x="16936" y="4526"/>
                </a:lnTo>
                <a:lnTo>
                  <a:pt x="17155" y="4258"/>
                </a:lnTo>
                <a:close/>
                <a:moveTo>
                  <a:pt x="1509" y="2093"/>
                </a:moveTo>
                <a:lnTo>
                  <a:pt x="2045" y="2117"/>
                </a:lnTo>
                <a:lnTo>
                  <a:pt x="4332" y="2190"/>
                </a:lnTo>
                <a:lnTo>
                  <a:pt x="5524" y="2239"/>
                </a:lnTo>
                <a:lnTo>
                  <a:pt x="6741" y="2239"/>
                </a:lnTo>
                <a:lnTo>
                  <a:pt x="9150" y="2215"/>
                </a:lnTo>
                <a:lnTo>
                  <a:pt x="9734" y="2215"/>
                </a:lnTo>
                <a:lnTo>
                  <a:pt x="10293" y="2239"/>
                </a:lnTo>
                <a:lnTo>
                  <a:pt x="11437" y="2312"/>
                </a:lnTo>
                <a:lnTo>
                  <a:pt x="12581" y="2385"/>
                </a:lnTo>
                <a:lnTo>
                  <a:pt x="13165" y="2409"/>
                </a:lnTo>
                <a:lnTo>
                  <a:pt x="13724" y="2409"/>
                </a:lnTo>
                <a:lnTo>
                  <a:pt x="14819" y="2361"/>
                </a:lnTo>
                <a:lnTo>
                  <a:pt x="15379" y="2361"/>
                </a:lnTo>
                <a:lnTo>
                  <a:pt x="15914" y="2336"/>
                </a:lnTo>
                <a:lnTo>
                  <a:pt x="16450" y="2361"/>
                </a:lnTo>
                <a:lnTo>
                  <a:pt x="16304" y="2458"/>
                </a:lnTo>
                <a:lnTo>
                  <a:pt x="16133" y="2555"/>
                </a:lnTo>
                <a:lnTo>
                  <a:pt x="15987" y="2653"/>
                </a:lnTo>
                <a:lnTo>
                  <a:pt x="15914" y="2726"/>
                </a:lnTo>
                <a:lnTo>
                  <a:pt x="15841" y="2799"/>
                </a:lnTo>
                <a:lnTo>
                  <a:pt x="15817" y="2872"/>
                </a:lnTo>
                <a:lnTo>
                  <a:pt x="15793" y="2969"/>
                </a:lnTo>
                <a:lnTo>
                  <a:pt x="15817" y="3018"/>
                </a:lnTo>
                <a:lnTo>
                  <a:pt x="15866" y="3042"/>
                </a:lnTo>
                <a:lnTo>
                  <a:pt x="15963" y="3042"/>
                </a:lnTo>
                <a:lnTo>
                  <a:pt x="16036" y="3018"/>
                </a:lnTo>
                <a:lnTo>
                  <a:pt x="16206" y="2920"/>
                </a:lnTo>
                <a:lnTo>
                  <a:pt x="16523" y="2677"/>
                </a:lnTo>
                <a:lnTo>
                  <a:pt x="16571" y="2653"/>
                </a:lnTo>
                <a:lnTo>
                  <a:pt x="16644" y="3091"/>
                </a:lnTo>
                <a:lnTo>
                  <a:pt x="16596" y="3139"/>
                </a:lnTo>
                <a:lnTo>
                  <a:pt x="16133" y="3407"/>
                </a:lnTo>
                <a:lnTo>
                  <a:pt x="15939" y="3577"/>
                </a:lnTo>
                <a:lnTo>
                  <a:pt x="15866" y="3674"/>
                </a:lnTo>
                <a:lnTo>
                  <a:pt x="15793" y="3772"/>
                </a:lnTo>
                <a:lnTo>
                  <a:pt x="15793" y="3820"/>
                </a:lnTo>
                <a:lnTo>
                  <a:pt x="15793" y="3869"/>
                </a:lnTo>
                <a:lnTo>
                  <a:pt x="15841" y="3893"/>
                </a:lnTo>
                <a:lnTo>
                  <a:pt x="15890" y="3893"/>
                </a:lnTo>
                <a:lnTo>
                  <a:pt x="16085" y="3820"/>
                </a:lnTo>
                <a:lnTo>
                  <a:pt x="16304" y="3723"/>
                </a:lnTo>
                <a:lnTo>
                  <a:pt x="16498" y="3601"/>
                </a:lnTo>
                <a:lnTo>
                  <a:pt x="16669" y="3455"/>
                </a:lnTo>
                <a:lnTo>
                  <a:pt x="16693" y="3699"/>
                </a:lnTo>
                <a:lnTo>
                  <a:pt x="16158" y="4039"/>
                </a:lnTo>
                <a:lnTo>
                  <a:pt x="15963" y="4185"/>
                </a:lnTo>
                <a:lnTo>
                  <a:pt x="15744" y="4356"/>
                </a:lnTo>
                <a:lnTo>
                  <a:pt x="15647" y="4453"/>
                </a:lnTo>
                <a:lnTo>
                  <a:pt x="15574" y="4575"/>
                </a:lnTo>
                <a:lnTo>
                  <a:pt x="15525" y="4672"/>
                </a:lnTo>
                <a:lnTo>
                  <a:pt x="15525" y="4794"/>
                </a:lnTo>
                <a:lnTo>
                  <a:pt x="15549" y="4818"/>
                </a:lnTo>
                <a:lnTo>
                  <a:pt x="15574" y="4842"/>
                </a:lnTo>
                <a:lnTo>
                  <a:pt x="15647" y="4867"/>
                </a:lnTo>
                <a:lnTo>
                  <a:pt x="15744" y="4818"/>
                </a:lnTo>
                <a:lnTo>
                  <a:pt x="15841" y="4769"/>
                </a:lnTo>
                <a:lnTo>
                  <a:pt x="15987" y="4599"/>
                </a:lnTo>
                <a:lnTo>
                  <a:pt x="16255" y="4356"/>
                </a:lnTo>
                <a:lnTo>
                  <a:pt x="16547" y="4137"/>
                </a:lnTo>
                <a:lnTo>
                  <a:pt x="16693" y="4039"/>
                </a:lnTo>
                <a:lnTo>
                  <a:pt x="16693" y="4404"/>
                </a:lnTo>
                <a:lnTo>
                  <a:pt x="16255" y="4672"/>
                </a:lnTo>
                <a:lnTo>
                  <a:pt x="16036" y="4818"/>
                </a:lnTo>
                <a:lnTo>
                  <a:pt x="15841" y="4964"/>
                </a:lnTo>
                <a:lnTo>
                  <a:pt x="15647" y="5134"/>
                </a:lnTo>
                <a:lnTo>
                  <a:pt x="15574" y="5232"/>
                </a:lnTo>
                <a:lnTo>
                  <a:pt x="15525" y="5329"/>
                </a:lnTo>
                <a:lnTo>
                  <a:pt x="15525" y="5378"/>
                </a:lnTo>
                <a:lnTo>
                  <a:pt x="15549" y="5402"/>
                </a:lnTo>
                <a:lnTo>
                  <a:pt x="15574" y="5426"/>
                </a:lnTo>
                <a:lnTo>
                  <a:pt x="15622" y="5426"/>
                </a:lnTo>
                <a:lnTo>
                  <a:pt x="15744" y="5378"/>
                </a:lnTo>
                <a:lnTo>
                  <a:pt x="15866" y="5329"/>
                </a:lnTo>
                <a:lnTo>
                  <a:pt x="16109" y="5159"/>
                </a:lnTo>
                <a:lnTo>
                  <a:pt x="16571" y="4818"/>
                </a:lnTo>
                <a:lnTo>
                  <a:pt x="16669" y="4745"/>
                </a:lnTo>
                <a:lnTo>
                  <a:pt x="16669" y="4745"/>
                </a:lnTo>
                <a:lnTo>
                  <a:pt x="16644" y="4964"/>
                </a:lnTo>
                <a:lnTo>
                  <a:pt x="16328" y="5207"/>
                </a:lnTo>
                <a:lnTo>
                  <a:pt x="16133" y="5378"/>
                </a:lnTo>
                <a:lnTo>
                  <a:pt x="15914" y="5572"/>
                </a:lnTo>
                <a:lnTo>
                  <a:pt x="15817" y="5694"/>
                </a:lnTo>
                <a:lnTo>
                  <a:pt x="15744" y="5791"/>
                </a:lnTo>
                <a:lnTo>
                  <a:pt x="15695" y="5913"/>
                </a:lnTo>
                <a:lnTo>
                  <a:pt x="15720" y="6035"/>
                </a:lnTo>
                <a:lnTo>
                  <a:pt x="15403" y="6083"/>
                </a:lnTo>
                <a:lnTo>
                  <a:pt x="15136" y="6108"/>
                </a:lnTo>
                <a:lnTo>
                  <a:pt x="14089" y="6108"/>
                </a:lnTo>
                <a:lnTo>
                  <a:pt x="13554" y="6059"/>
                </a:lnTo>
                <a:lnTo>
                  <a:pt x="13019" y="6059"/>
                </a:lnTo>
                <a:lnTo>
                  <a:pt x="11340" y="6108"/>
                </a:lnTo>
                <a:lnTo>
                  <a:pt x="10318" y="6108"/>
                </a:lnTo>
                <a:lnTo>
                  <a:pt x="10001" y="6156"/>
                </a:lnTo>
                <a:lnTo>
                  <a:pt x="9928" y="5962"/>
                </a:lnTo>
                <a:lnTo>
                  <a:pt x="9831" y="5791"/>
                </a:lnTo>
                <a:lnTo>
                  <a:pt x="9709" y="5670"/>
                </a:lnTo>
                <a:lnTo>
                  <a:pt x="9539" y="5548"/>
                </a:lnTo>
                <a:lnTo>
                  <a:pt x="9417" y="5499"/>
                </a:lnTo>
                <a:lnTo>
                  <a:pt x="9296" y="5475"/>
                </a:lnTo>
                <a:lnTo>
                  <a:pt x="9028" y="5426"/>
                </a:lnTo>
                <a:lnTo>
                  <a:pt x="8882" y="5451"/>
                </a:lnTo>
                <a:lnTo>
                  <a:pt x="8761" y="5451"/>
                </a:lnTo>
                <a:lnTo>
                  <a:pt x="8615" y="5499"/>
                </a:lnTo>
                <a:lnTo>
                  <a:pt x="8517" y="5548"/>
                </a:lnTo>
                <a:lnTo>
                  <a:pt x="8420" y="5572"/>
                </a:lnTo>
                <a:lnTo>
                  <a:pt x="8323" y="5597"/>
                </a:lnTo>
                <a:lnTo>
                  <a:pt x="8225" y="5645"/>
                </a:lnTo>
                <a:lnTo>
                  <a:pt x="8128" y="5718"/>
                </a:lnTo>
                <a:lnTo>
                  <a:pt x="8055" y="5816"/>
                </a:lnTo>
                <a:lnTo>
                  <a:pt x="7982" y="5913"/>
                </a:lnTo>
                <a:lnTo>
                  <a:pt x="7933" y="6059"/>
                </a:lnTo>
                <a:lnTo>
                  <a:pt x="7885" y="6205"/>
                </a:lnTo>
                <a:lnTo>
                  <a:pt x="7568" y="6229"/>
                </a:lnTo>
                <a:lnTo>
                  <a:pt x="7228" y="6229"/>
                </a:lnTo>
                <a:lnTo>
                  <a:pt x="6546" y="6205"/>
                </a:lnTo>
                <a:lnTo>
                  <a:pt x="5865" y="6181"/>
                </a:lnTo>
                <a:lnTo>
                  <a:pt x="5524" y="6156"/>
                </a:lnTo>
                <a:lnTo>
                  <a:pt x="5208" y="6181"/>
                </a:lnTo>
                <a:lnTo>
                  <a:pt x="4551" y="6205"/>
                </a:lnTo>
                <a:lnTo>
                  <a:pt x="3918" y="6205"/>
                </a:lnTo>
                <a:lnTo>
                  <a:pt x="3310" y="6181"/>
                </a:lnTo>
                <a:lnTo>
                  <a:pt x="2994" y="6156"/>
                </a:lnTo>
                <a:lnTo>
                  <a:pt x="2677" y="6108"/>
                </a:lnTo>
                <a:lnTo>
                  <a:pt x="2385" y="6035"/>
                </a:lnTo>
                <a:lnTo>
                  <a:pt x="2118" y="5962"/>
                </a:lnTo>
                <a:lnTo>
                  <a:pt x="1850" y="5840"/>
                </a:lnTo>
                <a:lnTo>
                  <a:pt x="1631" y="5718"/>
                </a:lnTo>
                <a:lnTo>
                  <a:pt x="1412" y="5548"/>
                </a:lnTo>
                <a:lnTo>
                  <a:pt x="1242" y="5329"/>
                </a:lnTo>
                <a:lnTo>
                  <a:pt x="1096" y="5110"/>
                </a:lnTo>
                <a:lnTo>
                  <a:pt x="974" y="4818"/>
                </a:lnTo>
                <a:lnTo>
                  <a:pt x="901" y="4477"/>
                </a:lnTo>
                <a:lnTo>
                  <a:pt x="877" y="4137"/>
                </a:lnTo>
                <a:lnTo>
                  <a:pt x="901" y="3796"/>
                </a:lnTo>
                <a:lnTo>
                  <a:pt x="926" y="3455"/>
                </a:lnTo>
                <a:lnTo>
                  <a:pt x="974" y="2774"/>
                </a:lnTo>
                <a:lnTo>
                  <a:pt x="974" y="2434"/>
                </a:lnTo>
                <a:lnTo>
                  <a:pt x="950" y="2093"/>
                </a:lnTo>
                <a:close/>
                <a:moveTo>
                  <a:pt x="17155" y="5767"/>
                </a:moveTo>
                <a:lnTo>
                  <a:pt x="17106" y="5864"/>
                </a:lnTo>
                <a:lnTo>
                  <a:pt x="17033" y="5986"/>
                </a:lnTo>
                <a:lnTo>
                  <a:pt x="16961" y="6083"/>
                </a:lnTo>
                <a:lnTo>
                  <a:pt x="16863" y="6181"/>
                </a:lnTo>
                <a:lnTo>
                  <a:pt x="16717" y="6302"/>
                </a:lnTo>
                <a:lnTo>
                  <a:pt x="16523" y="6400"/>
                </a:lnTo>
                <a:lnTo>
                  <a:pt x="16523" y="6400"/>
                </a:lnTo>
                <a:lnTo>
                  <a:pt x="16669" y="6229"/>
                </a:lnTo>
                <a:lnTo>
                  <a:pt x="17155" y="5767"/>
                </a:lnTo>
                <a:close/>
                <a:moveTo>
                  <a:pt x="877" y="2093"/>
                </a:moveTo>
                <a:lnTo>
                  <a:pt x="804" y="2434"/>
                </a:lnTo>
                <a:lnTo>
                  <a:pt x="755" y="2799"/>
                </a:lnTo>
                <a:lnTo>
                  <a:pt x="707" y="3164"/>
                </a:lnTo>
                <a:lnTo>
                  <a:pt x="682" y="3553"/>
                </a:lnTo>
                <a:lnTo>
                  <a:pt x="682" y="3918"/>
                </a:lnTo>
                <a:lnTo>
                  <a:pt x="707" y="4283"/>
                </a:lnTo>
                <a:lnTo>
                  <a:pt x="780" y="4648"/>
                </a:lnTo>
                <a:lnTo>
                  <a:pt x="853" y="4988"/>
                </a:lnTo>
                <a:lnTo>
                  <a:pt x="950" y="5232"/>
                </a:lnTo>
                <a:lnTo>
                  <a:pt x="1072" y="5426"/>
                </a:lnTo>
                <a:lnTo>
                  <a:pt x="1242" y="5621"/>
                </a:lnTo>
                <a:lnTo>
                  <a:pt x="1412" y="5767"/>
                </a:lnTo>
                <a:lnTo>
                  <a:pt x="1607" y="5913"/>
                </a:lnTo>
                <a:lnTo>
                  <a:pt x="1801" y="6035"/>
                </a:lnTo>
                <a:lnTo>
                  <a:pt x="2045" y="6132"/>
                </a:lnTo>
                <a:lnTo>
                  <a:pt x="2264" y="6205"/>
                </a:lnTo>
                <a:lnTo>
                  <a:pt x="2580" y="6302"/>
                </a:lnTo>
                <a:lnTo>
                  <a:pt x="2896" y="6351"/>
                </a:lnTo>
                <a:lnTo>
                  <a:pt x="3213" y="6351"/>
                </a:lnTo>
                <a:lnTo>
                  <a:pt x="3553" y="6375"/>
                </a:lnTo>
                <a:lnTo>
                  <a:pt x="4210" y="6327"/>
                </a:lnTo>
                <a:lnTo>
                  <a:pt x="4843" y="6302"/>
                </a:lnTo>
                <a:lnTo>
                  <a:pt x="5695" y="6254"/>
                </a:lnTo>
                <a:lnTo>
                  <a:pt x="6108" y="6254"/>
                </a:lnTo>
                <a:lnTo>
                  <a:pt x="6546" y="6278"/>
                </a:lnTo>
                <a:lnTo>
                  <a:pt x="7203" y="6327"/>
                </a:lnTo>
                <a:lnTo>
                  <a:pt x="7544" y="6327"/>
                </a:lnTo>
                <a:lnTo>
                  <a:pt x="7860" y="6302"/>
                </a:lnTo>
                <a:lnTo>
                  <a:pt x="7836" y="6521"/>
                </a:lnTo>
                <a:lnTo>
                  <a:pt x="7812" y="6521"/>
                </a:lnTo>
                <a:lnTo>
                  <a:pt x="6133" y="6546"/>
                </a:lnTo>
                <a:lnTo>
                  <a:pt x="4454" y="6570"/>
                </a:lnTo>
                <a:lnTo>
                  <a:pt x="2921" y="6546"/>
                </a:lnTo>
                <a:lnTo>
                  <a:pt x="2142" y="6546"/>
                </a:lnTo>
                <a:lnTo>
                  <a:pt x="1753" y="6521"/>
                </a:lnTo>
                <a:lnTo>
                  <a:pt x="1388" y="6473"/>
                </a:lnTo>
                <a:lnTo>
                  <a:pt x="1242" y="6424"/>
                </a:lnTo>
                <a:lnTo>
                  <a:pt x="1096" y="6351"/>
                </a:lnTo>
                <a:lnTo>
                  <a:pt x="974" y="6254"/>
                </a:lnTo>
                <a:lnTo>
                  <a:pt x="877" y="6132"/>
                </a:lnTo>
                <a:lnTo>
                  <a:pt x="780" y="6010"/>
                </a:lnTo>
                <a:lnTo>
                  <a:pt x="731" y="5864"/>
                </a:lnTo>
                <a:lnTo>
                  <a:pt x="609" y="5548"/>
                </a:lnTo>
                <a:lnTo>
                  <a:pt x="536" y="5207"/>
                </a:lnTo>
                <a:lnTo>
                  <a:pt x="512" y="4867"/>
                </a:lnTo>
                <a:lnTo>
                  <a:pt x="488" y="4234"/>
                </a:lnTo>
                <a:lnTo>
                  <a:pt x="463" y="3577"/>
                </a:lnTo>
                <a:lnTo>
                  <a:pt x="488" y="2896"/>
                </a:lnTo>
                <a:lnTo>
                  <a:pt x="488" y="2531"/>
                </a:lnTo>
                <a:lnTo>
                  <a:pt x="463" y="2312"/>
                </a:lnTo>
                <a:lnTo>
                  <a:pt x="439" y="2142"/>
                </a:lnTo>
                <a:lnTo>
                  <a:pt x="877" y="2093"/>
                </a:lnTo>
                <a:close/>
                <a:moveTo>
                  <a:pt x="17179" y="4842"/>
                </a:moveTo>
                <a:lnTo>
                  <a:pt x="17204" y="4964"/>
                </a:lnTo>
                <a:lnTo>
                  <a:pt x="17204" y="5183"/>
                </a:lnTo>
                <a:lnTo>
                  <a:pt x="17204" y="5378"/>
                </a:lnTo>
                <a:lnTo>
                  <a:pt x="16888" y="5597"/>
                </a:lnTo>
                <a:lnTo>
                  <a:pt x="16571" y="5864"/>
                </a:lnTo>
                <a:lnTo>
                  <a:pt x="16401" y="5986"/>
                </a:lnTo>
                <a:lnTo>
                  <a:pt x="16206" y="6132"/>
                </a:lnTo>
                <a:lnTo>
                  <a:pt x="16133" y="6229"/>
                </a:lnTo>
                <a:lnTo>
                  <a:pt x="16060" y="6327"/>
                </a:lnTo>
                <a:lnTo>
                  <a:pt x="16012" y="6424"/>
                </a:lnTo>
                <a:lnTo>
                  <a:pt x="15987" y="6521"/>
                </a:lnTo>
                <a:lnTo>
                  <a:pt x="15744" y="6546"/>
                </a:lnTo>
                <a:lnTo>
                  <a:pt x="15209" y="6570"/>
                </a:lnTo>
                <a:lnTo>
                  <a:pt x="14673" y="6546"/>
                </a:lnTo>
                <a:lnTo>
                  <a:pt x="14138" y="6521"/>
                </a:lnTo>
                <a:lnTo>
                  <a:pt x="13603" y="6521"/>
                </a:lnTo>
                <a:lnTo>
                  <a:pt x="11778" y="6546"/>
                </a:lnTo>
                <a:lnTo>
                  <a:pt x="10488" y="6546"/>
                </a:lnTo>
                <a:lnTo>
                  <a:pt x="10269" y="6570"/>
                </a:lnTo>
                <a:lnTo>
                  <a:pt x="10074" y="6619"/>
                </a:lnTo>
                <a:lnTo>
                  <a:pt x="10050" y="6327"/>
                </a:lnTo>
                <a:lnTo>
                  <a:pt x="10415" y="6351"/>
                </a:lnTo>
                <a:lnTo>
                  <a:pt x="10780" y="6327"/>
                </a:lnTo>
                <a:lnTo>
                  <a:pt x="11510" y="6302"/>
                </a:lnTo>
                <a:lnTo>
                  <a:pt x="12459" y="6254"/>
                </a:lnTo>
                <a:lnTo>
                  <a:pt x="13384" y="6254"/>
                </a:lnTo>
                <a:lnTo>
                  <a:pt x="13968" y="6278"/>
                </a:lnTo>
                <a:lnTo>
                  <a:pt x="14552" y="6302"/>
                </a:lnTo>
                <a:lnTo>
                  <a:pt x="15428" y="6302"/>
                </a:lnTo>
                <a:lnTo>
                  <a:pt x="15720" y="6254"/>
                </a:lnTo>
                <a:lnTo>
                  <a:pt x="15963" y="6205"/>
                </a:lnTo>
                <a:lnTo>
                  <a:pt x="16158" y="6132"/>
                </a:lnTo>
                <a:lnTo>
                  <a:pt x="16328" y="6010"/>
                </a:lnTo>
                <a:lnTo>
                  <a:pt x="16450" y="5889"/>
                </a:lnTo>
                <a:lnTo>
                  <a:pt x="16571" y="5743"/>
                </a:lnTo>
                <a:lnTo>
                  <a:pt x="16669" y="5572"/>
                </a:lnTo>
                <a:lnTo>
                  <a:pt x="16766" y="5402"/>
                </a:lnTo>
                <a:lnTo>
                  <a:pt x="16815" y="5207"/>
                </a:lnTo>
                <a:lnTo>
                  <a:pt x="17179" y="4842"/>
                </a:lnTo>
                <a:close/>
                <a:moveTo>
                  <a:pt x="9174" y="5937"/>
                </a:moveTo>
                <a:lnTo>
                  <a:pt x="9296" y="5986"/>
                </a:lnTo>
                <a:lnTo>
                  <a:pt x="9417" y="6059"/>
                </a:lnTo>
                <a:lnTo>
                  <a:pt x="9515" y="6181"/>
                </a:lnTo>
                <a:lnTo>
                  <a:pt x="9588" y="6351"/>
                </a:lnTo>
                <a:lnTo>
                  <a:pt x="9612" y="6521"/>
                </a:lnTo>
                <a:lnTo>
                  <a:pt x="9612" y="6692"/>
                </a:lnTo>
                <a:lnTo>
                  <a:pt x="9612" y="6911"/>
                </a:lnTo>
                <a:lnTo>
                  <a:pt x="9588" y="7105"/>
                </a:lnTo>
                <a:lnTo>
                  <a:pt x="9515" y="7300"/>
                </a:lnTo>
                <a:lnTo>
                  <a:pt x="9442" y="7470"/>
                </a:lnTo>
                <a:lnTo>
                  <a:pt x="9320" y="7592"/>
                </a:lnTo>
                <a:lnTo>
                  <a:pt x="9247" y="7665"/>
                </a:lnTo>
                <a:lnTo>
                  <a:pt x="9174" y="7689"/>
                </a:lnTo>
                <a:lnTo>
                  <a:pt x="9077" y="7714"/>
                </a:lnTo>
                <a:lnTo>
                  <a:pt x="8834" y="7714"/>
                </a:lnTo>
                <a:lnTo>
                  <a:pt x="8736" y="7689"/>
                </a:lnTo>
                <a:lnTo>
                  <a:pt x="8615" y="7641"/>
                </a:lnTo>
                <a:lnTo>
                  <a:pt x="8517" y="7568"/>
                </a:lnTo>
                <a:lnTo>
                  <a:pt x="8444" y="7495"/>
                </a:lnTo>
                <a:lnTo>
                  <a:pt x="8371" y="7422"/>
                </a:lnTo>
                <a:lnTo>
                  <a:pt x="8323" y="7349"/>
                </a:lnTo>
                <a:lnTo>
                  <a:pt x="8298" y="7251"/>
                </a:lnTo>
                <a:lnTo>
                  <a:pt x="8274" y="7057"/>
                </a:lnTo>
                <a:lnTo>
                  <a:pt x="8250" y="6862"/>
                </a:lnTo>
                <a:lnTo>
                  <a:pt x="8274" y="6692"/>
                </a:lnTo>
                <a:lnTo>
                  <a:pt x="8323" y="6302"/>
                </a:lnTo>
                <a:lnTo>
                  <a:pt x="8371" y="6108"/>
                </a:lnTo>
                <a:lnTo>
                  <a:pt x="8396" y="6035"/>
                </a:lnTo>
                <a:lnTo>
                  <a:pt x="8444" y="5962"/>
                </a:lnTo>
                <a:lnTo>
                  <a:pt x="8542" y="5986"/>
                </a:lnTo>
                <a:lnTo>
                  <a:pt x="8858" y="5937"/>
                </a:lnTo>
                <a:close/>
                <a:moveTo>
                  <a:pt x="8493" y="0"/>
                </a:moveTo>
                <a:lnTo>
                  <a:pt x="7958" y="49"/>
                </a:lnTo>
                <a:lnTo>
                  <a:pt x="7422" y="122"/>
                </a:lnTo>
                <a:lnTo>
                  <a:pt x="7179" y="195"/>
                </a:lnTo>
                <a:lnTo>
                  <a:pt x="6936" y="268"/>
                </a:lnTo>
                <a:lnTo>
                  <a:pt x="6692" y="365"/>
                </a:lnTo>
                <a:lnTo>
                  <a:pt x="6449" y="487"/>
                </a:lnTo>
                <a:lnTo>
                  <a:pt x="6303" y="584"/>
                </a:lnTo>
                <a:lnTo>
                  <a:pt x="6157" y="706"/>
                </a:lnTo>
                <a:lnTo>
                  <a:pt x="6035" y="852"/>
                </a:lnTo>
                <a:lnTo>
                  <a:pt x="5938" y="1022"/>
                </a:lnTo>
                <a:lnTo>
                  <a:pt x="5841" y="1193"/>
                </a:lnTo>
                <a:lnTo>
                  <a:pt x="5792" y="1387"/>
                </a:lnTo>
                <a:lnTo>
                  <a:pt x="5792" y="1558"/>
                </a:lnTo>
                <a:lnTo>
                  <a:pt x="5841" y="1728"/>
                </a:lnTo>
                <a:lnTo>
                  <a:pt x="4332" y="1704"/>
                </a:lnTo>
                <a:lnTo>
                  <a:pt x="3188" y="1655"/>
                </a:lnTo>
                <a:lnTo>
                  <a:pt x="2045" y="1606"/>
                </a:lnTo>
                <a:lnTo>
                  <a:pt x="853" y="1606"/>
                </a:lnTo>
                <a:lnTo>
                  <a:pt x="609" y="1631"/>
                </a:lnTo>
                <a:lnTo>
                  <a:pt x="366" y="1679"/>
                </a:lnTo>
                <a:lnTo>
                  <a:pt x="147" y="1752"/>
                </a:lnTo>
                <a:lnTo>
                  <a:pt x="74" y="1801"/>
                </a:lnTo>
                <a:lnTo>
                  <a:pt x="50" y="1825"/>
                </a:lnTo>
                <a:lnTo>
                  <a:pt x="1" y="1923"/>
                </a:lnTo>
                <a:lnTo>
                  <a:pt x="1" y="2020"/>
                </a:lnTo>
                <a:lnTo>
                  <a:pt x="50" y="2117"/>
                </a:lnTo>
                <a:lnTo>
                  <a:pt x="25" y="2336"/>
                </a:lnTo>
                <a:lnTo>
                  <a:pt x="25" y="2580"/>
                </a:lnTo>
                <a:lnTo>
                  <a:pt x="25" y="3042"/>
                </a:lnTo>
                <a:lnTo>
                  <a:pt x="1" y="3869"/>
                </a:lnTo>
                <a:lnTo>
                  <a:pt x="1" y="4258"/>
                </a:lnTo>
                <a:lnTo>
                  <a:pt x="25" y="4672"/>
                </a:lnTo>
                <a:lnTo>
                  <a:pt x="50" y="4988"/>
                </a:lnTo>
                <a:lnTo>
                  <a:pt x="98" y="5329"/>
                </a:lnTo>
                <a:lnTo>
                  <a:pt x="171" y="5645"/>
                </a:lnTo>
                <a:lnTo>
                  <a:pt x="269" y="5962"/>
                </a:lnTo>
                <a:lnTo>
                  <a:pt x="220" y="6010"/>
                </a:lnTo>
                <a:lnTo>
                  <a:pt x="220" y="6083"/>
                </a:lnTo>
                <a:lnTo>
                  <a:pt x="171" y="7251"/>
                </a:lnTo>
                <a:lnTo>
                  <a:pt x="147" y="8419"/>
                </a:lnTo>
                <a:lnTo>
                  <a:pt x="147" y="10731"/>
                </a:lnTo>
                <a:lnTo>
                  <a:pt x="147" y="11169"/>
                </a:lnTo>
                <a:lnTo>
                  <a:pt x="123" y="11582"/>
                </a:lnTo>
                <a:lnTo>
                  <a:pt x="50" y="12410"/>
                </a:lnTo>
                <a:lnTo>
                  <a:pt x="25" y="12775"/>
                </a:lnTo>
                <a:lnTo>
                  <a:pt x="25" y="13140"/>
                </a:lnTo>
                <a:lnTo>
                  <a:pt x="50" y="13310"/>
                </a:lnTo>
                <a:lnTo>
                  <a:pt x="98" y="13505"/>
                </a:lnTo>
                <a:lnTo>
                  <a:pt x="147" y="13675"/>
                </a:lnTo>
                <a:lnTo>
                  <a:pt x="220" y="13845"/>
                </a:lnTo>
                <a:lnTo>
                  <a:pt x="317" y="13991"/>
                </a:lnTo>
                <a:lnTo>
                  <a:pt x="415" y="14113"/>
                </a:lnTo>
                <a:lnTo>
                  <a:pt x="561" y="14210"/>
                </a:lnTo>
                <a:lnTo>
                  <a:pt x="707" y="14283"/>
                </a:lnTo>
                <a:lnTo>
                  <a:pt x="877" y="14356"/>
                </a:lnTo>
                <a:lnTo>
                  <a:pt x="1047" y="14405"/>
                </a:lnTo>
                <a:lnTo>
                  <a:pt x="1412" y="14454"/>
                </a:lnTo>
                <a:lnTo>
                  <a:pt x="1801" y="14478"/>
                </a:lnTo>
                <a:lnTo>
                  <a:pt x="2191" y="14454"/>
                </a:lnTo>
                <a:lnTo>
                  <a:pt x="2848" y="14405"/>
                </a:lnTo>
                <a:lnTo>
                  <a:pt x="3894" y="14332"/>
                </a:lnTo>
                <a:lnTo>
                  <a:pt x="4940" y="14308"/>
                </a:lnTo>
                <a:lnTo>
                  <a:pt x="7009" y="14235"/>
                </a:lnTo>
                <a:lnTo>
                  <a:pt x="9369" y="14210"/>
                </a:lnTo>
                <a:lnTo>
                  <a:pt x="11729" y="14235"/>
                </a:lnTo>
                <a:lnTo>
                  <a:pt x="12824" y="14283"/>
                </a:lnTo>
                <a:lnTo>
                  <a:pt x="13919" y="14332"/>
                </a:lnTo>
                <a:lnTo>
                  <a:pt x="15014" y="14356"/>
                </a:lnTo>
                <a:lnTo>
                  <a:pt x="16279" y="14356"/>
                </a:lnTo>
                <a:lnTo>
                  <a:pt x="16450" y="14332"/>
                </a:lnTo>
                <a:lnTo>
                  <a:pt x="16620" y="14283"/>
                </a:lnTo>
                <a:lnTo>
                  <a:pt x="16766" y="14235"/>
                </a:lnTo>
                <a:lnTo>
                  <a:pt x="16888" y="14162"/>
                </a:lnTo>
                <a:lnTo>
                  <a:pt x="17009" y="14089"/>
                </a:lnTo>
                <a:lnTo>
                  <a:pt x="17131" y="14016"/>
                </a:lnTo>
                <a:lnTo>
                  <a:pt x="17228" y="13918"/>
                </a:lnTo>
                <a:lnTo>
                  <a:pt x="17398" y="13675"/>
                </a:lnTo>
                <a:lnTo>
                  <a:pt x="17544" y="13407"/>
                </a:lnTo>
                <a:lnTo>
                  <a:pt x="17642" y="13091"/>
                </a:lnTo>
                <a:lnTo>
                  <a:pt x="17690" y="12750"/>
                </a:lnTo>
                <a:lnTo>
                  <a:pt x="17739" y="12337"/>
                </a:lnTo>
                <a:lnTo>
                  <a:pt x="17763" y="11631"/>
                </a:lnTo>
                <a:lnTo>
                  <a:pt x="17812" y="9733"/>
                </a:lnTo>
                <a:lnTo>
                  <a:pt x="17812" y="8760"/>
                </a:lnTo>
                <a:lnTo>
                  <a:pt x="17812" y="7860"/>
                </a:lnTo>
                <a:lnTo>
                  <a:pt x="17763" y="7154"/>
                </a:lnTo>
                <a:lnTo>
                  <a:pt x="17739" y="6911"/>
                </a:lnTo>
                <a:lnTo>
                  <a:pt x="17715" y="6765"/>
                </a:lnTo>
                <a:lnTo>
                  <a:pt x="17690" y="6692"/>
                </a:lnTo>
                <a:lnTo>
                  <a:pt x="17642" y="6643"/>
                </a:lnTo>
                <a:lnTo>
                  <a:pt x="17569" y="6619"/>
                </a:lnTo>
                <a:lnTo>
                  <a:pt x="17520" y="6619"/>
                </a:lnTo>
                <a:lnTo>
                  <a:pt x="17447" y="6643"/>
                </a:lnTo>
                <a:lnTo>
                  <a:pt x="17398" y="6667"/>
                </a:lnTo>
                <a:lnTo>
                  <a:pt x="17350" y="6692"/>
                </a:lnTo>
                <a:lnTo>
                  <a:pt x="17325" y="6740"/>
                </a:lnTo>
                <a:lnTo>
                  <a:pt x="17228" y="6765"/>
                </a:lnTo>
                <a:lnTo>
                  <a:pt x="17155" y="6813"/>
                </a:lnTo>
                <a:lnTo>
                  <a:pt x="16985" y="6959"/>
                </a:lnTo>
                <a:lnTo>
                  <a:pt x="16839" y="7130"/>
                </a:lnTo>
                <a:lnTo>
                  <a:pt x="16717" y="7276"/>
                </a:lnTo>
                <a:lnTo>
                  <a:pt x="16547" y="7495"/>
                </a:lnTo>
                <a:lnTo>
                  <a:pt x="16401" y="7762"/>
                </a:lnTo>
                <a:lnTo>
                  <a:pt x="16328" y="7908"/>
                </a:lnTo>
                <a:lnTo>
                  <a:pt x="16255" y="8054"/>
                </a:lnTo>
                <a:lnTo>
                  <a:pt x="16231" y="8176"/>
                </a:lnTo>
                <a:lnTo>
                  <a:pt x="16206" y="8322"/>
                </a:lnTo>
                <a:lnTo>
                  <a:pt x="16231" y="8371"/>
                </a:lnTo>
                <a:lnTo>
                  <a:pt x="16255" y="8395"/>
                </a:lnTo>
                <a:lnTo>
                  <a:pt x="16304" y="8395"/>
                </a:lnTo>
                <a:lnTo>
                  <a:pt x="16401" y="8346"/>
                </a:lnTo>
                <a:lnTo>
                  <a:pt x="16498" y="8273"/>
                </a:lnTo>
                <a:lnTo>
                  <a:pt x="16644" y="8103"/>
                </a:lnTo>
                <a:lnTo>
                  <a:pt x="16766" y="7884"/>
                </a:lnTo>
                <a:lnTo>
                  <a:pt x="16888" y="7689"/>
                </a:lnTo>
                <a:lnTo>
                  <a:pt x="17106" y="7373"/>
                </a:lnTo>
                <a:lnTo>
                  <a:pt x="17350" y="7057"/>
                </a:lnTo>
                <a:lnTo>
                  <a:pt x="17398" y="7762"/>
                </a:lnTo>
                <a:lnTo>
                  <a:pt x="17301" y="7787"/>
                </a:lnTo>
                <a:lnTo>
                  <a:pt x="17179" y="7811"/>
                </a:lnTo>
                <a:lnTo>
                  <a:pt x="17082" y="7884"/>
                </a:lnTo>
                <a:lnTo>
                  <a:pt x="16985" y="7957"/>
                </a:lnTo>
                <a:lnTo>
                  <a:pt x="16790" y="8152"/>
                </a:lnTo>
                <a:lnTo>
                  <a:pt x="16669" y="8322"/>
                </a:lnTo>
                <a:lnTo>
                  <a:pt x="16450" y="8590"/>
                </a:lnTo>
                <a:lnTo>
                  <a:pt x="16231" y="8882"/>
                </a:lnTo>
                <a:lnTo>
                  <a:pt x="16109" y="9101"/>
                </a:lnTo>
                <a:lnTo>
                  <a:pt x="16060" y="9198"/>
                </a:lnTo>
                <a:lnTo>
                  <a:pt x="16036" y="9271"/>
                </a:lnTo>
                <a:lnTo>
                  <a:pt x="16060" y="9320"/>
                </a:lnTo>
                <a:lnTo>
                  <a:pt x="16060" y="9393"/>
                </a:lnTo>
                <a:lnTo>
                  <a:pt x="16109" y="9417"/>
                </a:lnTo>
                <a:lnTo>
                  <a:pt x="16182" y="9417"/>
                </a:lnTo>
                <a:lnTo>
                  <a:pt x="16255" y="9368"/>
                </a:lnTo>
                <a:lnTo>
                  <a:pt x="16352" y="9271"/>
                </a:lnTo>
                <a:lnTo>
                  <a:pt x="16523" y="9028"/>
                </a:lnTo>
                <a:lnTo>
                  <a:pt x="16620" y="8882"/>
                </a:lnTo>
                <a:lnTo>
                  <a:pt x="16815" y="8638"/>
                </a:lnTo>
                <a:lnTo>
                  <a:pt x="16985" y="8419"/>
                </a:lnTo>
                <a:lnTo>
                  <a:pt x="17204" y="8200"/>
                </a:lnTo>
                <a:lnTo>
                  <a:pt x="17398" y="8006"/>
                </a:lnTo>
                <a:lnTo>
                  <a:pt x="17423" y="8468"/>
                </a:lnTo>
                <a:lnTo>
                  <a:pt x="17252" y="8565"/>
                </a:lnTo>
                <a:lnTo>
                  <a:pt x="17106" y="8687"/>
                </a:lnTo>
                <a:lnTo>
                  <a:pt x="16839" y="8955"/>
                </a:lnTo>
                <a:lnTo>
                  <a:pt x="16669" y="9149"/>
                </a:lnTo>
                <a:lnTo>
                  <a:pt x="16498" y="9368"/>
                </a:lnTo>
                <a:lnTo>
                  <a:pt x="16352" y="9587"/>
                </a:lnTo>
                <a:lnTo>
                  <a:pt x="16304" y="9709"/>
                </a:lnTo>
                <a:lnTo>
                  <a:pt x="16255" y="9831"/>
                </a:lnTo>
                <a:lnTo>
                  <a:pt x="16255" y="9879"/>
                </a:lnTo>
                <a:lnTo>
                  <a:pt x="16279" y="9904"/>
                </a:lnTo>
                <a:lnTo>
                  <a:pt x="16304" y="9928"/>
                </a:lnTo>
                <a:lnTo>
                  <a:pt x="16352" y="9928"/>
                </a:lnTo>
                <a:lnTo>
                  <a:pt x="16450" y="9879"/>
                </a:lnTo>
                <a:lnTo>
                  <a:pt x="16547" y="9806"/>
                </a:lnTo>
                <a:lnTo>
                  <a:pt x="16693" y="9660"/>
                </a:lnTo>
                <a:lnTo>
                  <a:pt x="16839" y="9514"/>
                </a:lnTo>
                <a:lnTo>
                  <a:pt x="16961" y="9320"/>
                </a:lnTo>
                <a:lnTo>
                  <a:pt x="17423" y="8784"/>
                </a:lnTo>
                <a:lnTo>
                  <a:pt x="17423" y="9076"/>
                </a:lnTo>
                <a:lnTo>
                  <a:pt x="17423" y="9101"/>
                </a:lnTo>
                <a:lnTo>
                  <a:pt x="17082" y="9441"/>
                </a:lnTo>
                <a:lnTo>
                  <a:pt x="16742" y="9806"/>
                </a:lnTo>
                <a:lnTo>
                  <a:pt x="16425" y="10123"/>
                </a:lnTo>
                <a:lnTo>
                  <a:pt x="16304" y="10293"/>
                </a:lnTo>
                <a:lnTo>
                  <a:pt x="16255" y="10366"/>
                </a:lnTo>
                <a:lnTo>
                  <a:pt x="16206" y="10463"/>
                </a:lnTo>
                <a:lnTo>
                  <a:pt x="16206" y="10512"/>
                </a:lnTo>
                <a:lnTo>
                  <a:pt x="16231" y="10536"/>
                </a:lnTo>
                <a:lnTo>
                  <a:pt x="16255" y="10561"/>
                </a:lnTo>
                <a:lnTo>
                  <a:pt x="16304" y="10561"/>
                </a:lnTo>
                <a:lnTo>
                  <a:pt x="16401" y="10512"/>
                </a:lnTo>
                <a:lnTo>
                  <a:pt x="16474" y="10463"/>
                </a:lnTo>
                <a:lnTo>
                  <a:pt x="16620" y="10293"/>
                </a:lnTo>
                <a:lnTo>
                  <a:pt x="16888" y="9977"/>
                </a:lnTo>
                <a:lnTo>
                  <a:pt x="17155" y="9612"/>
                </a:lnTo>
                <a:lnTo>
                  <a:pt x="17423" y="9222"/>
                </a:lnTo>
                <a:lnTo>
                  <a:pt x="17423" y="9928"/>
                </a:lnTo>
                <a:lnTo>
                  <a:pt x="17398" y="9928"/>
                </a:lnTo>
                <a:lnTo>
                  <a:pt x="16961" y="10293"/>
                </a:lnTo>
                <a:lnTo>
                  <a:pt x="16766" y="10488"/>
                </a:lnTo>
                <a:lnTo>
                  <a:pt x="16547" y="10682"/>
                </a:lnTo>
                <a:lnTo>
                  <a:pt x="16377" y="10853"/>
                </a:lnTo>
                <a:lnTo>
                  <a:pt x="16231" y="11047"/>
                </a:lnTo>
                <a:lnTo>
                  <a:pt x="16158" y="11145"/>
                </a:lnTo>
                <a:lnTo>
                  <a:pt x="16109" y="11266"/>
                </a:lnTo>
                <a:lnTo>
                  <a:pt x="16085" y="11388"/>
                </a:lnTo>
                <a:lnTo>
                  <a:pt x="16085" y="11485"/>
                </a:lnTo>
                <a:lnTo>
                  <a:pt x="16133" y="11534"/>
                </a:lnTo>
                <a:lnTo>
                  <a:pt x="16206" y="11558"/>
                </a:lnTo>
                <a:lnTo>
                  <a:pt x="16304" y="11509"/>
                </a:lnTo>
                <a:lnTo>
                  <a:pt x="16377" y="11461"/>
                </a:lnTo>
                <a:lnTo>
                  <a:pt x="16547" y="11291"/>
                </a:lnTo>
                <a:lnTo>
                  <a:pt x="16669" y="11096"/>
                </a:lnTo>
                <a:lnTo>
                  <a:pt x="16790" y="10926"/>
                </a:lnTo>
                <a:lnTo>
                  <a:pt x="17423" y="10196"/>
                </a:lnTo>
                <a:lnTo>
                  <a:pt x="17423" y="10755"/>
                </a:lnTo>
                <a:lnTo>
                  <a:pt x="17033" y="11096"/>
                </a:lnTo>
                <a:lnTo>
                  <a:pt x="16669" y="11436"/>
                </a:lnTo>
                <a:lnTo>
                  <a:pt x="16498" y="11607"/>
                </a:lnTo>
                <a:lnTo>
                  <a:pt x="16352" y="11777"/>
                </a:lnTo>
                <a:lnTo>
                  <a:pt x="16231" y="11972"/>
                </a:lnTo>
                <a:lnTo>
                  <a:pt x="16182" y="12093"/>
                </a:lnTo>
                <a:lnTo>
                  <a:pt x="16158" y="12191"/>
                </a:lnTo>
                <a:lnTo>
                  <a:pt x="16158" y="12239"/>
                </a:lnTo>
                <a:lnTo>
                  <a:pt x="16182" y="12288"/>
                </a:lnTo>
                <a:lnTo>
                  <a:pt x="16279" y="12288"/>
                </a:lnTo>
                <a:lnTo>
                  <a:pt x="16352" y="12239"/>
                </a:lnTo>
                <a:lnTo>
                  <a:pt x="16450" y="12166"/>
                </a:lnTo>
                <a:lnTo>
                  <a:pt x="16596" y="11996"/>
                </a:lnTo>
                <a:lnTo>
                  <a:pt x="16888" y="11655"/>
                </a:lnTo>
                <a:lnTo>
                  <a:pt x="17423" y="10999"/>
                </a:lnTo>
                <a:lnTo>
                  <a:pt x="17398" y="11485"/>
                </a:lnTo>
                <a:lnTo>
                  <a:pt x="17301" y="11582"/>
                </a:lnTo>
                <a:lnTo>
                  <a:pt x="17204" y="11680"/>
                </a:lnTo>
                <a:lnTo>
                  <a:pt x="17009" y="11899"/>
                </a:lnTo>
                <a:lnTo>
                  <a:pt x="16863" y="12045"/>
                </a:lnTo>
                <a:lnTo>
                  <a:pt x="16693" y="12191"/>
                </a:lnTo>
                <a:lnTo>
                  <a:pt x="16328" y="12410"/>
                </a:lnTo>
                <a:lnTo>
                  <a:pt x="16158" y="12556"/>
                </a:lnTo>
                <a:lnTo>
                  <a:pt x="15914" y="12750"/>
                </a:lnTo>
                <a:lnTo>
                  <a:pt x="15817" y="12848"/>
                </a:lnTo>
                <a:lnTo>
                  <a:pt x="15768" y="12969"/>
                </a:lnTo>
                <a:lnTo>
                  <a:pt x="15744" y="13018"/>
                </a:lnTo>
                <a:lnTo>
                  <a:pt x="15744" y="13067"/>
                </a:lnTo>
                <a:lnTo>
                  <a:pt x="15768" y="13115"/>
                </a:lnTo>
                <a:lnTo>
                  <a:pt x="15817" y="13164"/>
                </a:lnTo>
                <a:lnTo>
                  <a:pt x="15866" y="13213"/>
                </a:lnTo>
                <a:lnTo>
                  <a:pt x="15939" y="13188"/>
                </a:lnTo>
                <a:lnTo>
                  <a:pt x="16012" y="13164"/>
                </a:lnTo>
                <a:lnTo>
                  <a:pt x="16085" y="13140"/>
                </a:lnTo>
                <a:lnTo>
                  <a:pt x="16377" y="12872"/>
                </a:lnTo>
                <a:lnTo>
                  <a:pt x="16693" y="12653"/>
                </a:lnTo>
                <a:lnTo>
                  <a:pt x="17058" y="12361"/>
                </a:lnTo>
                <a:lnTo>
                  <a:pt x="17228" y="12191"/>
                </a:lnTo>
                <a:lnTo>
                  <a:pt x="17398" y="12020"/>
                </a:lnTo>
                <a:lnTo>
                  <a:pt x="17374" y="12312"/>
                </a:lnTo>
                <a:lnTo>
                  <a:pt x="17228" y="12385"/>
                </a:lnTo>
                <a:lnTo>
                  <a:pt x="17082" y="12507"/>
                </a:lnTo>
                <a:lnTo>
                  <a:pt x="16815" y="12726"/>
                </a:lnTo>
                <a:lnTo>
                  <a:pt x="16620" y="12921"/>
                </a:lnTo>
                <a:lnTo>
                  <a:pt x="16401" y="13115"/>
                </a:lnTo>
                <a:lnTo>
                  <a:pt x="16182" y="13359"/>
                </a:lnTo>
                <a:lnTo>
                  <a:pt x="16109" y="13456"/>
                </a:lnTo>
                <a:lnTo>
                  <a:pt x="16036" y="13578"/>
                </a:lnTo>
                <a:lnTo>
                  <a:pt x="16036" y="13626"/>
                </a:lnTo>
                <a:lnTo>
                  <a:pt x="16036" y="13675"/>
                </a:lnTo>
                <a:lnTo>
                  <a:pt x="16085" y="13699"/>
                </a:lnTo>
                <a:lnTo>
                  <a:pt x="16133" y="13699"/>
                </a:lnTo>
                <a:lnTo>
                  <a:pt x="16255" y="13651"/>
                </a:lnTo>
                <a:lnTo>
                  <a:pt x="16352" y="13602"/>
                </a:lnTo>
                <a:lnTo>
                  <a:pt x="16547" y="13432"/>
                </a:lnTo>
                <a:lnTo>
                  <a:pt x="16888" y="13067"/>
                </a:lnTo>
                <a:lnTo>
                  <a:pt x="17301" y="12677"/>
                </a:lnTo>
                <a:lnTo>
                  <a:pt x="17350" y="12629"/>
                </a:lnTo>
                <a:lnTo>
                  <a:pt x="17350" y="12629"/>
                </a:lnTo>
                <a:lnTo>
                  <a:pt x="17301" y="12969"/>
                </a:lnTo>
                <a:lnTo>
                  <a:pt x="17204" y="13286"/>
                </a:lnTo>
                <a:lnTo>
                  <a:pt x="17131" y="13456"/>
                </a:lnTo>
                <a:lnTo>
                  <a:pt x="17033" y="13578"/>
                </a:lnTo>
                <a:lnTo>
                  <a:pt x="16936" y="13699"/>
                </a:lnTo>
                <a:lnTo>
                  <a:pt x="16815" y="13797"/>
                </a:lnTo>
                <a:lnTo>
                  <a:pt x="16669" y="13894"/>
                </a:lnTo>
                <a:lnTo>
                  <a:pt x="16474" y="13967"/>
                </a:lnTo>
                <a:lnTo>
                  <a:pt x="16279" y="13991"/>
                </a:lnTo>
                <a:lnTo>
                  <a:pt x="15671" y="13991"/>
                </a:lnTo>
                <a:lnTo>
                  <a:pt x="15282" y="13943"/>
                </a:lnTo>
                <a:lnTo>
                  <a:pt x="14162" y="13894"/>
                </a:lnTo>
                <a:lnTo>
                  <a:pt x="13043" y="13821"/>
                </a:lnTo>
                <a:lnTo>
                  <a:pt x="11924" y="13797"/>
                </a:lnTo>
                <a:lnTo>
                  <a:pt x="10780" y="13772"/>
                </a:lnTo>
                <a:lnTo>
                  <a:pt x="8517" y="13772"/>
                </a:lnTo>
                <a:lnTo>
                  <a:pt x="6279" y="13797"/>
                </a:lnTo>
                <a:lnTo>
                  <a:pt x="4016" y="13870"/>
                </a:lnTo>
                <a:lnTo>
                  <a:pt x="3651" y="13894"/>
                </a:lnTo>
                <a:lnTo>
                  <a:pt x="3237" y="13943"/>
                </a:lnTo>
                <a:lnTo>
                  <a:pt x="2410" y="14016"/>
                </a:lnTo>
                <a:lnTo>
                  <a:pt x="1996" y="14040"/>
                </a:lnTo>
                <a:lnTo>
                  <a:pt x="1582" y="14016"/>
                </a:lnTo>
                <a:lnTo>
                  <a:pt x="1193" y="13943"/>
                </a:lnTo>
                <a:lnTo>
                  <a:pt x="1023" y="13894"/>
                </a:lnTo>
                <a:lnTo>
                  <a:pt x="828" y="13821"/>
                </a:lnTo>
                <a:lnTo>
                  <a:pt x="755" y="13772"/>
                </a:lnTo>
                <a:lnTo>
                  <a:pt x="682" y="13699"/>
                </a:lnTo>
                <a:lnTo>
                  <a:pt x="609" y="13626"/>
                </a:lnTo>
                <a:lnTo>
                  <a:pt x="561" y="13529"/>
                </a:lnTo>
                <a:lnTo>
                  <a:pt x="512" y="13334"/>
                </a:lnTo>
                <a:lnTo>
                  <a:pt x="488" y="13115"/>
                </a:lnTo>
                <a:lnTo>
                  <a:pt x="463" y="12896"/>
                </a:lnTo>
                <a:lnTo>
                  <a:pt x="488" y="12677"/>
                </a:lnTo>
                <a:lnTo>
                  <a:pt x="536" y="12288"/>
                </a:lnTo>
                <a:lnTo>
                  <a:pt x="585" y="11412"/>
                </a:lnTo>
                <a:lnTo>
                  <a:pt x="609" y="10561"/>
                </a:lnTo>
                <a:lnTo>
                  <a:pt x="609" y="9563"/>
                </a:lnTo>
                <a:lnTo>
                  <a:pt x="634" y="8565"/>
                </a:lnTo>
                <a:lnTo>
                  <a:pt x="634" y="7543"/>
                </a:lnTo>
                <a:lnTo>
                  <a:pt x="609" y="6546"/>
                </a:lnTo>
                <a:lnTo>
                  <a:pt x="731" y="6667"/>
                </a:lnTo>
                <a:lnTo>
                  <a:pt x="853" y="6765"/>
                </a:lnTo>
                <a:lnTo>
                  <a:pt x="999" y="6862"/>
                </a:lnTo>
                <a:lnTo>
                  <a:pt x="1144" y="6911"/>
                </a:lnTo>
                <a:lnTo>
                  <a:pt x="1315" y="6959"/>
                </a:lnTo>
                <a:lnTo>
                  <a:pt x="1485" y="6984"/>
                </a:lnTo>
                <a:lnTo>
                  <a:pt x="1290" y="7154"/>
                </a:lnTo>
                <a:lnTo>
                  <a:pt x="1193" y="7227"/>
                </a:lnTo>
                <a:lnTo>
                  <a:pt x="1096" y="7324"/>
                </a:lnTo>
                <a:lnTo>
                  <a:pt x="1047" y="7373"/>
                </a:lnTo>
                <a:lnTo>
                  <a:pt x="1023" y="7446"/>
                </a:lnTo>
                <a:lnTo>
                  <a:pt x="1047" y="7495"/>
                </a:lnTo>
                <a:lnTo>
                  <a:pt x="1096" y="7543"/>
                </a:lnTo>
                <a:lnTo>
                  <a:pt x="1169" y="7592"/>
                </a:lnTo>
                <a:lnTo>
                  <a:pt x="1217" y="7592"/>
                </a:lnTo>
                <a:lnTo>
                  <a:pt x="1242" y="7568"/>
                </a:lnTo>
                <a:lnTo>
                  <a:pt x="1363" y="7470"/>
                </a:lnTo>
                <a:lnTo>
                  <a:pt x="1509" y="7349"/>
                </a:lnTo>
                <a:lnTo>
                  <a:pt x="1704" y="7154"/>
                </a:lnTo>
                <a:lnTo>
                  <a:pt x="1826" y="7008"/>
                </a:lnTo>
                <a:lnTo>
                  <a:pt x="2020" y="7032"/>
                </a:lnTo>
                <a:lnTo>
                  <a:pt x="2264" y="7032"/>
                </a:lnTo>
                <a:lnTo>
                  <a:pt x="2093" y="7154"/>
                </a:lnTo>
                <a:lnTo>
                  <a:pt x="1850" y="7349"/>
                </a:lnTo>
                <a:lnTo>
                  <a:pt x="1753" y="7446"/>
                </a:lnTo>
                <a:lnTo>
                  <a:pt x="1680" y="7543"/>
                </a:lnTo>
                <a:lnTo>
                  <a:pt x="1655" y="7641"/>
                </a:lnTo>
                <a:lnTo>
                  <a:pt x="1680" y="7714"/>
                </a:lnTo>
                <a:lnTo>
                  <a:pt x="1753" y="7738"/>
                </a:lnTo>
                <a:lnTo>
                  <a:pt x="1850" y="7714"/>
                </a:lnTo>
                <a:lnTo>
                  <a:pt x="1947" y="7665"/>
                </a:lnTo>
                <a:lnTo>
                  <a:pt x="2045" y="7568"/>
                </a:lnTo>
                <a:lnTo>
                  <a:pt x="2239" y="7373"/>
                </a:lnTo>
                <a:lnTo>
                  <a:pt x="2410" y="7203"/>
                </a:lnTo>
                <a:lnTo>
                  <a:pt x="2580" y="7032"/>
                </a:lnTo>
                <a:lnTo>
                  <a:pt x="2775" y="7032"/>
                </a:lnTo>
                <a:lnTo>
                  <a:pt x="2726" y="7081"/>
                </a:lnTo>
                <a:lnTo>
                  <a:pt x="2483" y="7276"/>
                </a:lnTo>
                <a:lnTo>
                  <a:pt x="2361" y="7397"/>
                </a:lnTo>
                <a:lnTo>
                  <a:pt x="2288" y="7519"/>
                </a:lnTo>
                <a:lnTo>
                  <a:pt x="2264" y="7568"/>
                </a:lnTo>
                <a:lnTo>
                  <a:pt x="2264" y="7641"/>
                </a:lnTo>
                <a:lnTo>
                  <a:pt x="2288" y="7689"/>
                </a:lnTo>
                <a:lnTo>
                  <a:pt x="2312" y="7738"/>
                </a:lnTo>
                <a:lnTo>
                  <a:pt x="2361" y="7762"/>
                </a:lnTo>
                <a:lnTo>
                  <a:pt x="2410" y="7787"/>
                </a:lnTo>
                <a:lnTo>
                  <a:pt x="2458" y="7787"/>
                </a:lnTo>
                <a:lnTo>
                  <a:pt x="2531" y="7762"/>
                </a:lnTo>
                <a:lnTo>
                  <a:pt x="2653" y="7665"/>
                </a:lnTo>
                <a:lnTo>
                  <a:pt x="2848" y="7470"/>
                </a:lnTo>
                <a:lnTo>
                  <a:pt x="3042" y="7251"/>
                </a:lnTo>
                <a:lnTo>
                  <a:pt x="3140" y="7154"/>
                </a:lnTo>
                <a:lnTo>
                  <a:pt x="3188" y="7057"/>
                </a:lnTo>
                <a:lnTo>
                  <a:pt x="3505" y="7057"/>
                </a:lnTo>
                <a:lnTo>
                  <a:pt x="3261" y="7203"/>
                </a:lnTo>
                <a:lnTo>
                  <a:pt x="3067" y="7349"/>
                </a:lnTo>
                <a:lnTo>
                  <a:pt x="2969" y="7446"/>
                </a:lnTo>
                <a:lnTo>
                  <a:pt x="2921" y="7543"/>
                </a:lnTo>
                <a:lnTo>
                  <a:pt x="2896" y="7616"/>
                </a:lnTo>
                <a:lnTo>
                  <a:pt x="2896" y="7665"/>
                </a:lnTo>
                <a:lnTo>
                  <a:pt x="2921" y="7714"/>
                </a:lnTo>
                <a:lnTo>
                  <a:pt x="2945" y="7738"/>
                </a:lnTo>
                <a:lnTo>
                  <a:pt x="2994" y="7762"/>
                </a:lnTo>
                <a:lnTo>
                  <a:pt x="3042" y="7787"/>
                </a:lnTo>
                <a:lnTo>
                  <a:pt x="3091" y="7762"/>
                </a:lnTo>
                <a:lnTo>
                  <a:pt x="3164" y="7738"/>
                </a:lnTo>
                <a:lnTo>
                  <a:pt x="3310" y="7568"/>
                </a:lnTo>
                <a:lnTo>
                  <a:pt x="3456" y="7397"/>
                </a:lnTo>
                <a:lnTo>
                  <a:pt x="3748" y="7057"/>
                </a:lnTo>
                <a:lnTo>
                  <a:pt x="4186" y="7057"/>
                </a:lnTo>
                <a:lnTo>
                  <a:pt x="4040" y="7154"/>
                </a:lnTo>
                <a:lnTo>
                  <a:pt x="3870" y="7324"/>
                </a:lnTo>
                <a:lnTo>
                  <a:pt x="3724" y="7495"/>
                </a:lnTo>
                <a:lnTo>
                  <a:pt x="3699" y="7568"/>
                </a:lnTo>
                <a:lnTo>
                  <a:pt x="3699" y="7616"/>
                </a:lnTo>
                <a:lnTo>
                  <a:pt x="3724" y="7665"/>
                </a:lnTo>
                <a:lnTo>
                  <a:pt x="3772" y="7714"/>
                </a:lnTo>
                <a:lnTo>
                  <a:pt x="3845" y="7738"/>
                </a:lnTo>
                <a:lnTo>
                  <a:pt x="3894" y="7738"/>
                </a:lnTo>
                <a:lnTo>
                  <a:pt x="3967" y="7714"/>
                </a:lnTo>
                <a:lnTo>
                  <a:pt x="4016" y="7665"/>
                </a:lnTo>
                <a:lnTo>
                  <a:pt x="4137" y="7495"/>
                </a:lnTo>
                <a:lnTo>
                  <a:pt x="4259" y="7324"/>
                </a:lnTo>
                <a:lnTo>
                  <a:pt x="4332" y="7203"/>
                </a:lnTo>
                <a:lnTo>
                  <a:pt x="4381" y="7057"/>
                </a:lnTo>
                <a:lnTo>
                  <a:pt x="4624" y="7057"/>
                </a:lnTo>
                <a:lnTo>
                  <a:pt x="4502" y="7154"/>
                </a:lnTo>
                <a:lnTo>
                  <a:pt x="4405" y="7300"/>
                </a:lnTo>
                <a:lnTo>
                  <a:pt x="4332" y="7422"/>
                </a:lnTo>
                <a:lnTo>
                  <a:pt x="4259" y="7543"/>
                </a:lnTo>
                <a:lnTo>
                  <a:pt x="4259" y="7616"/>
                </a:lnTo>
                <a:lnTo>
                  <a:pt x="4283" y="7665"/>
                </a:lnTo>
                <a:lnTo>
                  <a:pt x="4308" y="7714"/>
                </a:lnTo>
                <a:lnTo>
                  <a:pt x="4356" y="7762"/>
                </a:lnTo>
                <a:lnTo>
                  <a:pt x="4405" y="7787"/>
                </a:lnTo>
                <a:lnTo>
                  <a:pt x="4454" y="7787"/>
                </a:lnTo>
                <a:lnTo>
                  <a:pt x="4527" y="7762"/>
                </a:lnTo>
                <a:lnTo>
                  <a:pt x="4575" y="7738"/>
                </a:lnTo>
                <a:lnTo>
                  <a:pt x="4600" y="7689"/>
                </a:lnTo>
                <a:lnTo>
                  <a:pt x="4746" y="7495"/>
                </a:lnTo>
                <a:lnTo>
                  <a:pt x="4867" y="7300"/>
                </a:lnTo>
                <a:lnTo>
                  <a:pt x="4965" y="7178"/>
                </a:lnTo>
                <a:lnTo>
                  <a:pt x="5038" y="7032"/>
                </a:lnTo>
                <a:lnTo>
                  <a:pt x="5354" y="7032"/>
                </a:lnTo>
                <a:lnTo>
                  <a:pt x="5208" y="7178"/>
                </a:lnTo>
                <a:lnTo>
                  <a:pt x="5062" y="7373"/>
                </a:lnTo>
                <a:lnTo>
                  <a:pt x="4989" y="7470"/>
                </a:lnTo>
                <a:lnTo>
                  <a:pt x="4940" y="7592"/>
                </a:lnTo>
                <a:lnTo>
                  <a:pt x="4940" y="7641"/>
                </a:lnTo>
                <a:lnTo>
                  <a:pt x="4940" y="7665"/>
                </a:lnTo>
                <a:lnTo>
                  <a:pt x="4989" y="7762"/>
                </a:lnTo>
                <a:lnTo>
                  <a:pt x="5086" y="7787"/>
                </a:lnTo>
                <a:lnTo>
                  <a:pt x="5135" y="7787"/>
                </a:lnTo>
                <a:lnTo>
                  <a:pt x="5159" y="7762"/>
                </a:lnTo>
                <a:lnTo>
                  <a:pt x="5257" y="7689"/>
                </a:lnTo>
                <a:lnTo>
                  <a:pt x="5330" y="7616"/>
                </a:lnTo>
                <a:lnTo>
                  <a:pt x="5451" y="7422"/>
                </a:lnTo>
                <a:lnTo>
                  <a:pt x="5670" y="7032"/>
                </a:lnTo>
                <a:lnTo>
                  <a:pt x="6011" y="7032"/>
                </a:lnTo>
                <a:lnTo>
                  <a:pt x="5889" y="7130"/>
                </a:lnTo>
                <a:lnTo>
                  <a:pt x="5719" y="7300"/>
                </a:lnTo>
                <a:lnTo>
                  <a:pt x="5573" y="7495"/>
                </a:lnTo>
                <a:lnTo>
                  <a:pt x="5549" y="7568"/>
                </a:lnTo>
                <a:lnTo>
                  <a:pt x="5573" y="7616"/>
                </a:lnTo>
                <a:lnTo>
                  <a:pt x="5597" y="7665"/>
                </a:lnTo>
                <a:lnTo>
                  <a:pt x="5646" y="7714"/>
                </a:lnTo>
                <a:lnTo>
                  <a:pt x="5695" y="7738"/>
                </a:lnTo>
                <a:lnTo>
                  <a:pt x="5743" y="7738"/>
                </a:lnTo>
                <a:lnTo>
                  <a:pt x="5816" y="7714"/>
                </a:lnTo>
                <a:lnTo>
                  <a:pt x="5865" y="7665"/>
                </a:lnTo>
                <a:lnTo>
                  <a:pt x="6060" y="7349"/>
                </a:lnTo>
                <a:lnTo>
                  <a:pt x="6157" y="7178"/>
                </a:lnTo>
                <a:lnTo>
                  <a:pt x="6230" y="7032"/>
                </a:lnTo>
                <a:lnTo>
                  <a:pt x="6936" y="7008"/>
                </a:lnTo>
                <a:lnTo>
                  <a:pt x="6936" y="7008"/>
                </a:lnTo>
                <a:lnTo>
                  <a:pt x="6765" y="7154"/>
                </a:lnTo>
                <a:lnTo>
                  <a:pt x="6619" y="7276"/>
                </a:lnTo>
                <a:lnTo>
                  <a:pt x="6449" y="7422"/>
                </a:lnTo>
                <a:lnTo>
                  <a:pt x="6303" y="7592"/>
                </a:lnTo>
                <a:lnTo>
                  <a:pt x="6279" y="7641"/>
                </a:lnTo>
                <a:lnTo>
                  <a:pt x="6254" y="7714"/>
                </a:lnTo>
                <a:lnTo>
                  <a:pt x="6279" y="7762"/>
                </a:lnTo>
                <a:lnTo>
                  <a:pt x="6303" y="7811"/>
                </a:lnTo>
                <a:lnTo>
                  <a:pt x="6352" y="7835"/>
                </a:lnTo>
                <a:lnTo>
                  <a:pt x="6400" y="7860"/>
                </a:lnTo>
                <a:lnTo>
                  <a:pt x="6473" y="7835"/>
                </a:lnTo>
                <a:lnTo>
                  <a:pt x="6522" y="7811"/>
                </a:lnTo>
                <a:lnTo>
                  <a:pt x="6790" y="7470"/>
                </a:lnTo>
                <a:lnTo>
                  <a:pt x="6911" y="7251"/>
                </a:lnTo>
                <a:lnTo>
                  <a:pt x="7009" y="7032"/>
                </a:lnTo>
                <a:lnTo>
                  <a:pt x="7009" y="7008"/>
                </a:lnTo>
                <a:lnTo>
                  <a:pt x="7398" y="7008"/>
                </a:lnTo>
                <a:lnTo>
                  <a:pt x="7252" y="7130"/>
                </a:lnTo>
                <a:lnTo>
                  <a:pt x="7106" y="7276"/>
                </a:lnTo>
                <a:lnTo>
                  <a:pt x="6984" y="7446"/>
                </a:lnTo>
                <a:lnTo>
                  <a:pt x="6887" y="7616"/>
                </a:lnTo>
                <a:lnTo>
                  <a:pt x="6863" y="7689"/>
                </a:lnTo>
                <a:lnTo>
                  <a:pt x="6887" y="7738"/>
                </a:lnTo>
                <a:lnTo>
                  <a:pt x="6911" y="7787"/>
                </a:lnTo>
                <a:lnTo>
                  <a:pt x="6960" y="7835"/>
                </a:lnTo>
                <a:lnTo>
                  <a:pt x="7009" y="7860"/>
                </a:lnTo>
                <a:lnTo>
                  <a:pt x="7057" y="7860"/>
                </a:lnTo>
                <a:lnTo>
                  <a:pt x="7130" y="7835"/>
                </a:lnTo>
                <a:lnTo>
                  <a:pt x="7179" y="7787"/>
                </a:lnTo>
                <a:lnTo>
                  <a:pt x="7398" y="7397"/>
                </a:lnTo>
                <a:lnTo>
                  <a:pt x="7617" y="7008"/>
                </a:lnTo>
                <a:lnTo>
                  <a:pt x="7812" y="7008"/>
                </a:lnTo>
                <a:lnTo>
                  <a:pt x="7812" y="7081"/>
                </a:lnTo>
                <a:lnTo>
                  <a:pt x="7690" y="7251"/>
                </a:lnTo>
                <a:lnTo>
                  <a:pt x="7568" y="7446"/>
                </a:lnTo>
                <a:lnTo>
                  <a:pt x="7520" y="7568"/>
                </a:lnTo>
                <a:lnTo>
                  <a:pt x="7471" y="7665"/>
                </a:lnTo>
                <a:lnTo>
                  <a:pt x="7471" y="7762"/>
                </a:lnTo>
                <a:lnTo>
                  <a:pt x="7495" y="7811"/>
                </a:lnTo>
                <a:lnTo>
                  <a:pt x="7544" y="7860"/>
                </a:lnTo>
                <a:lnTo>
                  <a:pt x="7593" y="7884"/>
                </a:lnTo>
                <a:lnTo>
                  <a:pt x="7666" y="7908"/>
                </a:lnTo>
                <a:lnTo>
                  <a:pt x="7739" y="7884"/>
                </a:lnTo>
                <a:lnTo>
                  <a:pt x="7787" y="7835"/>
                </a:lnTo>
                <a:lnTo>
                  <a:pt x="7836" y="7762"/>
                </a:lnTo>
                <a:lnTo>
                  <a:pt x="7933" y="7519"/>
                </a:lnTo>
                <a:lnTo>
                  <a:pt x="8031" y="7665"/>
                </a:lnTo>
                <a:lnTo>
                  <a:pt x="8152" y="7835"/>
                </a:lnTo>
                <a:lnTo>
                  <a:pt x="8274" y="7957"/>
                </a:lnTo>
                <a:lnTo>
                  <a:pt x="8444" y="8054"/>
                </a:lnTo>
                <a:lnTo>
                  <a:pt x="8615" y="8127"/>
                </a:lnTo>
                <a:lnTo>
                  <a:pt x="8785" y="8176"/>
                </a:lnTo>
                <a:lnTo>
                  <a:pt x="9004" y="8200"/>
                </a:lnTo>
                <a:lnTo>
                  <a:pt x="9198" y="8152"/>
                </a:lnTo>
                <a:lnTo>
                  <a:pt x="9393" y="8079"/>
                </a:lnTo>
                <a:lnTo>
                  <a:pt x="9563" y="7981"/>
                </a:lnTo>
                <a:lnTo>
                  <a:pt x="9709" y="7860"/>
                </a:lnTo>
                <a:lnTo>
                  <a:pt x="9807" y="7714"/>
                </a:lnTo>
                <a:lnTo>
                  <a:pt x="9904" y="7543"/>
                </a:lnTo>
                <a:lnTo>
                  <a:pt x="9977" y="7373"/>
                </a:lnTo>
                <a:lnTo>
                  <a:pt x="10026" y="7178"/>
                </a:lnTo>
                <a:lnTo>
                  <a:pt x="10050" y="6984"/>
                </a:lnTo>
                <a:lnTo>
                  <a:pt x="10415" y="7032"/>
                </a:lnTo>
                <a:lnTo>
                  <a:pt x="10293" y="7130"/>
                </a:lnTo>
                <a:lnTo>
                  <a:pt x="10172" y="7227"/>
                </a:lnTo>
                <a:lnTo>
                  <a:pt x="10026" y="7397"/>
                </a:lnTo>
                <a:lnTo>
                  <a:pt x="9928" y="7616"/>
                </a:lnTo>
                <a:lnTo>
                  <a:pt x="9904" y="7665"/>
                </a:lnTo>
                <a:lnTo>
                  <a:pt x="9928" y="7738"/>
                </a:lnTo>
                <a:lnTo>
                  <a:pt x="9977" y="7762"/>
                </a:lnTo>
                <a:lnTo>
                  <a:pt x="10026" y="7811"/>
                </a:lnTo>
                <a:lnTo>
                  <a:pt x="10099" y="7811"/>
                </a:lnTo>
                <a:lnTo>
                  <a:pt x="10147" y="7787"/>
                </a:lnTo>
                <a:lnTo>
                  <a:pt x="10220" y="7762"/>
                </a:lnTo>
                <a:lnTo>
                  <a:pt x="10245" y="7689"/>
                </a:lnTo>
                <a:lnTo>
                  <a:pt x="10342" y="7519"/>
                </a:lnTo>
                <a:lnTo>
                  <a:pt x="10439" y="7349"/>
                </a:lnTo>
                <a:lnTo>
                  <a:pt x="10488" y="7203"/>
                </a:lnTo>
                <a:lnTo>
                  <a:pt x="10512" y="7057"/>
                </a:lnTo>
                <a:lnTo>
                  <a:pt x="11048" y="7057"/>
                </a:lnTo>
                <a:lnTo>
                  <a:pt x="10926" y="7178"/>
                </a:lnTo>
                <a:lnTo>
                  <a:pt x="10829" y="7300"/>
                </a:lnTo>
                <a:lnTo>
                  <a:pt x="10756" y="7446"/>
                </a:lnTo>
                <a:lnTo>
                  <a:pt x="10683" y="7592"/>
                </a:lnTo>
                <a:lnTo>
                  <a:pt x="10683" y="7641"/>
                </a:lnTo>
                <a:lnTo>
                  <a:pt x="10683" y="7665"/>
                </a:lnTo>
                <a:lnTo>
                  <a:pt x="10707" y="7714"/>
                </a:lnTo>
                <a:lnTo>
                  <a:pt x="10756" y="7714"/>
                </a:lnTo>
                <a:lnTo>
                  <a:pt x="10829" y="7738"/>
                </a:lnTo>
                <a:lnTo>
                  <a:pt x="10877" y="7714"/>
                </a:lnTo>
                <a:lnTo>
                  <a:pt x="10902" y="7689"/>
                </a:lnTo>
                <a:lnTo>
                  <a:pt x="10999" y="7543"/>
                </a:lnTo>
                <a:lnTo>
                  <a:pt x="11096" y="7373"/>
                </a:lnTo>
                <a:lnTo>
                  <a:pt x="11267" y="7057"/>
                </a:lnTo>
                <a:lnTo>
                  <a:pt x="11534" y="7032"/>
                </a:lnTo>
                <a:lnTo>
                  <a:pt x="11340" y="7300"/>
                </a:lnTo>
                <a:lnTo>
                  <a:pt x="11242" y="7446"/>
                </a:lnTo>
                <a:lnTo>
                  <a:pt x="11169" y="7592"/>
                </a:lnTo>
                <a:lnTo>
                  <a:pt x="11169" y="7665"/>
                </a:lnTo>
                <a:lnTo>
                  <a:pt x="11194" y="7714"/>
                </a:lnTo>
                <a:lnTo>
                  <a:pt x="11218" y="7762"/>
                </a:lnTo>
                <a:lnTo>
                  <a:pt x="11267" y="7787"/>
                </a:lnTo>
                <a:lnTo>
                  <a:pt x="11388" y="7787"/>
                </a:lnTo>
                <a:lnTo>
                  <a:pt x="11437" y="7762"/>
                </a:lnTo>
                <a:lnTo>
                  <a:pt x="11461" y="7714"/>
                </a:lnTo>
                <a:lnTo>
                  <a:pt x="11632" y="7373"/>
                </a:lnTo>
                <a:lnTo>
                  <a:pt x="11778" y="7032"/>
                </a:lnTo>
                <a:lnTo>
                  <a:pt x="12191" y="7032"/>
                </a:lnTo>
                <a:lnTo>
                  <a:pt x="12021" y="7227"/>
                </a:lnTo>
                <a:lnTo>
                  <a:pt x="11948" y="7349"/>
                </a:lnTo>
                <a:lnTo>
                  <a:pt x="11875" y="7470"/>
                </a:lnTo>
                <a:lnTo>
                  <a:pt x="11851" y="7592"/>
                </a:lnTo>
                <a:lnTo>
                  <a:pt x="11851" y="7641"/>
                </a:lnTo>
                <a:lnTo>
                  <a:pt x="11875" y="7714"/>
                </a:lnTo>
                <a:lnTo>
                  <a:pt x="11924" y="7738"/>
                </a:lnTo>
                <a:lnTo>
                  <a:pt x="11972" y="7762"/>
                </a:lnTo>
                <a:lnTo>
                  <a:pt x="12021" y="7738"/>
                </a:lnTo>
                <a:lnTo>
                  <a:pt x="12070" y="7689"/>
                </a:lnTo>
                <a:lnTo>
                  <a:pt x="12143" y="7592"/>
                </a:lnTo>
                <a:lnTo>
                  <a:pt x="12240" y="7349"/>
                </a:lnTo>
                <a:lnTo>
                  <a:pt x="12386" y="7032"/>
                </a:lnTo>
                <a:lnTo>
                  <a:pt x="12775" y="7008"/>
                </a:lnTo>
                <a:lnTo>
                  <a:pt x="12654" y="7130"/>
                </a:lnTo>
                <a:lnTo>
                  <a:pt x="12556" y="7276"/>
                </a:lnTo>
                <a:lnTo>
                  <a:pt x="12459" y="7397"/>
                </a:lnTo>
                <a:lnTo>
                  <a:pt x="12386" y="7568"/>
                </a:lnTo>
                <a:lnTo>
                  <a:pt x="12386" y="7616"/>
                </a:lnTo>
                <a:lnTo>
                  <a:pt x="12410" y="7665"/>
                </a:lnTo>
                <a:lnTo>
                  <a:pt x="12435" y="7689"/>
                </a:lnTo>
                <a:lnTo>
                  <a:pt x="12483" y="7714"/>
                </a:lnTo>
                <a:lnTo>
                  <a:pt x="12581" y="7714"/>
                </a:lnTo>
                <a:lnTo>
                  <a:pt x="12605" y="7689"/>
                </a:lnTo>
                <a:lnTo>
                  <a:pt x="12654" y="7641"/>
                </a:lnTo>
                <a:lnTo>
                  <a:pt x="12702" y="7470"/>
                </a:lnTo>
                <a:lnTo>
                  <a:pt x="12775" y="7300"/>
                </a:lnTo>
                <a:lnTo>
                  <a:pt x="12970" y="7008"/>
                </a:lnTo>
                <a:lnTo>
                  <a:pt x="13384" y="7008"/>
                </a:lnTo>
                <a:lnTo>
                  <a:pt x="13165" y="7276"/>
                </a:lnTo>
                <a:lnTo>
                  <a:pt x="12994" y="7568"/>
                </a:lnTo>
                <a:lnTo>
                  <a:pt x="12970" y="7641"/>
                </a:lnTo>
                <a:lnTo>
                  <a:pt x="12994" y="7714"/>
                </a:lnTo>
                <a:lnTo>
                  <a:pt x="13043" y="7762"/>
                </a:lnTo>
                <a:lnTo>
                  <a:pt x="13116" y="7787"/>
                </a:lnTo>
                <a:lnTo>
                  <a:pt x="13189" y="7762"/>
                </a:lnTo>
                <a:lnTo>
                  <a:pt x="13238" y="7714"/>
                </a:lnTo>
                <a:lnTo>
                  <a:pt x="13408" y="7373"/>
                </a:lnTo>
                <a:lnTo>
                  <a:pt x="13578" y="7008"/>
                </a:lnTo>
                <a:lnTo>
                  <a:pt x="13919" y="7008"/>
                </a:lnTo>
                <a:lnTo>
                  <a:pt x="13676" y="7300"/>
                </a:lnTo>
                <a:lnTo>
                  <a:pt x="13457" y="7592"/>
                </a:lnTo>
                <a:lnTo>
                  <a:pt x="13432" y="7665"/>
                </a:lnTo>
                <a:lnTo>
                  <a:pt x="13432" y="7714"/>
                </a:lnTo>
                <a:lnTo>
                  <a:pt x="13457" y="7738"/>
                </a:lnTo>
                <a:lnTo>
                  <a:pt x="13505" y="7787"/>
                </a:lnTo>
                <a:lnTo>
                  <a:pt x="13554" y="7811"/>
                </a:lnTo>
                <a:lnTo>
                  <a:pt x="13603" y="7811"/>
                </a:lnTo>
                <a:lnTo>
                  <a:pt x="13651" y="7787"/>
                </a:lnTo>
                <a:lnTo>
                  <a:pt x="13700" y="7738"/>
                </a:lnTo>
                <a:lnTo>
                  <a:pt x="13943" y="7397"/>
                </a:lnTo>
                <a:lnTo>
                  <a:pt x="14041" y="7203"/>
                </a:lnTo>
                <a:lnTo>
                  <a:pt x="14089" y="7008"/>
                </a:lnTo>
                <a:lnTo>
                  <a:pt x="14357" y="7032"/>
                </a:lnTo>
                <a:lnTo>
                  <a:pt x="14211" y="7178"/>
                </a:lnTo>
                <a:lnTo>
                  <a:pt x="14065" y="7349"/>
                </a:lnTo>
                <a:lnTo>
                  <a:pt x="13943" y="7519"/>
                </a:lnTo>
                <a:lnTo>
                  <a:pt x="13846" y="7714"/>
                </a:lnTo>
                <a:lnTo>
                  <a:pt x="13846" y="7787"/>
                </a:lnTo>
                <a:lnTo>
                  <a:pt x="13846" y="7860"/>
                </a:lnTo>
                <a:lnTo>
                  <a:pt x="13895" y="7884"/>
                </a:lnTo>
                <a:lnTo>
                  <a:pt x="13943" y="7908"/>
                </a:lnTo>
                <a:lnTo>
                  <a:pt x="14016" y="7933"/>
                </a:lnTo>
                <a:lnTo>
                  <a:pt x="14065" y="7908"/>
                </a:lnTo>
                <a:lnTo>
                  <a:pt x="14138" y="7860"/>
                </a:lnTo>
                <a:lnTo>
                  <a:pt x="14162" y="7811"/>
                </a:lnTo>
                <a:lnTo>
                  <a:pt x="14260" y="7616"/>
                </a:lnTo>
                <a:lnTo>
                  <a:pt x="14357" y="7446"/>
                </a:lnTo>
                <a:lnTo>
                  <a:pt x="14576" y="7105"/>
                </a:lnTo>
                <a:lnTo>
                  <a:pt x="14576" y="7081"/>
                </a:lnTo>
                <a:lnTo>
                  <a:pt x="14576" y="7032"/>
                </a:lnTo>
                <a:lnTo>
                  <a:pt x="15014" y="7057"/>
                </a:lnTo>
                <a:lnTo>
                  <a:pt x="14795" y="7203"/>
                </a:lnTo>
                <a:lnTo>
                  <a:pt x="14625" y="7397"/>
                </a:lnTo>
                <a:lnTo>
                  <a:pt x="14552" y="7495"/>
                </a:lnTo>
                <a:lnTo>
                  <a:pt x="14479" y="7616"/>
                </a:lnTo>
                <a:lnTo>
                  <a:pt x="14454" y="7738"/>
                </a:lnTo>
                <a:lnTo>
                  <a:pt x="14430" y="7860"/>
                </a:lnTo>
                <a:lnTo>
                  <a:pt x="14430" y="7908"/>
                </a:lnTo>
                <a:lnTo>
                  <a:pt x="14454" y="7957"/>
                </a:lnTo>
                <a:lnTo>
                  <a:pt x="14503" y="7981"/>
                </a:lnTo>
                <a:lnTo>
                  <a:pt x="14552" y="8006"/>
                </a:lnTo>
                <a:lnTo>
                  <a:pt x="14649" y="8006"/>
                </a:lnTo>
                <a:lnTo>
                  <a:pt x="14673" y="7981"/>
                </a:lnTo>
                <a:lnTo>
                  <a:pt x="14722" y="7933"/>
                </a:lnTo>
                <a:lnTo>
                  <a:pt x="14819" y="7689"/>
                </a:lnTo>
                <a:lnTo>
                  <a:pt x="14941" y="7470"/>
                </a:lnTo>
                <a:lnTo>
                  <a:pt x="15160" y="7057"/>
                </a:lnTo>
                <a:lnTo>
                  <a:pt x="15720" y="7032"/>
                </a:lnTo>
                <a:lnTo>
                  <a:pt x="15622" y="7130"/>
                </a:lnTo>
                <a:lnTo>
                  <a:pt x="15476" y="7251"/>
                </a:lnTo>
                <a:lnTo>
                  <a:pt x="15379" y="7397"/>
                </a:lnTo>
                <a:lnTo>
                  <a:pt x="15282" y="7543"/>
                </a:lnTo>
                <a:lnTo>
                  <a:pt x="15209" y="7714"/>
                </a:lnTo>
                <a:lnTo>
                  <a:pt x="15184" y="7787"/>
                </a:lnTo>
                <a:lnTo>
                  <a:pt x="15209" y="7860"/>
                </a:lnTo>
                <a:lnTo>
                  <a:pt x="15257" y="7908"/>
                </a:lnTo>
                <a:lnTo>
                  <a:pt x="15330" y="7933"/>
                </a:lnTo>
                <a:lnTo>
                  <a:pt x="15403" y="7957"/>
                </a:lnTo>
                <a:lnTo>
                  <a:pt x="15452" y="7957"/>
                </a:lnTo>
                <a:lnTo>
                  <a:pt x="15525" y="7933"/>
                </a:lnTo>
                <a:lnTo>
                  <a:pt x="15574" y="7860"/>
                </a:lnTo>
                <a:lnTo>
                  <a:pt x="15647" y="7714"/>
                </a:lnTo>
                <a:lnTo>
                  <a:pt x="15744" y="7568"/>
                </a:lnTo>
                <a:lnTo>
                  <a:pt x="15963" y="7300"/>
                </a:lnTo>
                <a:lnTo>
                  <a:pt x="16060" y="7154"/>
                </a:lnTo>
                <a:lnTo>
                  <a:pt x="16133" y="7081"/>
                </a:lnTo>
                <a:lnTo>
                  <a:pt x="16158" y="6984"/>
                </a:lnTo>
                <a:lnTo>
                  <a:pt x="16450" y="6935"/>
                </a:lnTo>
                <a:lnTo>
                  <a:pt x="16693" y="6838"/>
                </a:lnTo>
                <a:lnTo>
                  <a:pt x="16474" y="7008"/>
                </a:lnTo>
                <a:lnTo>
                  <a:pt x="16279" y="7178"/>
                </a:lnTo>
                <a:lnTo>
                  <a:pt x="16158" y="7300"/>
                </a:lnTo>
                <a:lnTo>
                  <a:pt x="16036" y="7446"/>
                </a:lnTo>
                <a:lnTo>
                  <a:pt x="15939" y="7592"/>
                </a:lnTo>
                <a:lnTo>
                  <a:pt x="15866" y="7762"/>
                </a:lnTo>
                <a:lnTo>
                  <a:pt x="15866" y="7835"/>
                </a:lnTo>
                <a:lnTo>
                  <a:pt x="15890" y="7884"/>
                </a:lnTo>
                <a:lnTo>
                  <a:pt x="15914" y="7933"/>
                </a:lnTo>
                <a:lnTo>
                  <a:pt x="15963" y="7957"/>
                </a:lnTo>
                <a:lnTo>
                  <a:pt x="16085" y="7957"/>
                </a:lnTo>
                <a:lnTo>
                  <a:pt x="16133" y="7933"/>
                </a:lnTo>
                <a:lnTo>
                  <a:pt x="16182" y="7884"/>
                </a:lnTo>
                <a:lnTo>
                  <a:pt x="16352" y="7616"/>
                </a:lnTo>
                <a:lnTo>
                  <a:pt x="16547" y="7373"/>
                </a:lnTo>
                <a:lnTo>
                  <a:pt x="16766" y="7105"/>
                </a:lnTo>
                <a:lnTo>
                  <a:pt x="16863" y="6984"/>
                </a:lnTo>
                <a:lnTo>
                  <a:pt x="16936" y="6838"/>
                </a:lnTo>
                <a:lnTo>
                  <a:pt x="16961" y="6813"/>
                </a:lnTo>
                <a:lnTo>
                  <a:pt x="16936" y="6789"/>
                </a:lnTo>
                <a:lnTo>
                  <a:pt x="16912" y="6740"/>
                </a:lnTo>
                <a:lnTo>
                  <a:pt x="17082" y="6643"/>
                </a:lnTo>
                <a:lnTo>
                  <a:pt x="17252" y="6497"/>
                </a:lnTo>
                <a:lnTo>
                  <a:pt x="17374" y="6327"/>
                </a:lnTo>
                <a:lnTo>
                  <a:pt x="17496" y="6156"/>
                </a:lnTo>
                <a:lnTo>
                  <a:pt x="17593" y="5962"/>
                </a:lnTo>
                <a:lnTo>
                  <a:pt x="17642" y="5743"/>
                </a:lnTo>
                <a:lnTo>
                  <a:pt x="17690" y="5499"/>
                </a:lnTo>
                <a:lnTo>
                  <a:pt x="17690" y="5256"/>
                </a:lnTo>
                <a:lnTo>
                  <a:pt x="17690" y="4842"/>
                </a:lnTo>
                <a:lnTo>
                  <a:pt x="17666" y="4429"/>
                </a:lnTo>
                <a:lnTo>
                  <a:pt x="17642" y="3991"/>
                </a:lnTo>
                <a:lnTo>
                  <a:pt x="17642" y="3577"/>
                </a:lnTo>
                <a:lnTo>
                  <a:pt x="17690" y="2945"/>
                </a:lnTo>
                <a:lnTo>
                  <a:pt x="17690" y="2628"/>
                </a:lnTo>
                <a:lnTo>
                  <a:pt x="17642" y="2312"/>
                </a:lnTo>
                <a:lnTo>
                  <a:pt x="17690" y="2239"/>
                </a:lnTo>
                <a:lnTo>
                  <a:pt x="17739" y="2166"/>
                </a:lnTo>
                <a:lnTo>
                  <a:pt x="17763" y="2069"/>
                </a:lnTo>
                <a:lnTo>
                  <a:pt x="17715" y="1971"/>
                </a:lnTo>
                <a:lnTo>
                  <a:pt x="17666" y="1898"/>
                </a:lnTo>
                <a:lnTo>
                  <a:pt x="17569" y="1850"/>
                </a:lnTo>
                <a:lnTo>
                  <a:pt x="17423" y="1825"/>
                </a:lnTo>
                <a:lnTo>
                  <a:pt x="17252" y="1801"/>
                </a:lnTo>
                <a:lnTo>
                  <a:pt x="16912" y="1801"/>
                </a:lnTo>
                <a:lnTo>
                  <a:pt x="16571" y="1825"/>
                </a:lnTo>
                <a:lnTo>
                  <a:pt x="16279" y="1850"/>
                </a:lnTo>
                <a:lnTo>
                  <a:pt x="14649" y="1850"/>
                </a:lnTo>
                <a:lnTo>
                  <a:pt x="14089" y="1874"/>
                </a:lnTo>
                <a:lnTo>
                  <a:pt x="13530" y="1923"/>
                </a:lnTo>
                <a:lnTo>
                  <a:pt x="12946" y="1898"/>
                </a:lnTo>
                <a:lnTo>
                  <a:pt x="12362" y="1898"/>
                </a:lnTo>
                <a:lnTo>
                  <a:pt x="11802" y="1850"/>
                </a:lnTo>
                <a:lnTo>
                  <a:pt x="11778" y="1533"/>
                </a:lnTo>
                <a:lnTo>
                  <a:pt x="11729" y="1266"/>
                </a:lnTo>
                <a:lnTo>
                  <a:pt x="11632" y="1022"/>
                </a:lnTo>
                <a:lnTo>
                  <a:pt x="11486" y="803"/>
                </a:lnTo>
                <a:lnTo>
                  <a:pt x="11315" y="633"/>
                </a:lnTo>
                <a:lnTo>
                  <a:pt x="11121" y="463"/>
                </a:lnTo>
                <a:lnTo>
                  <a:pt x="10902" y="341"/>
                </a:lnTo>
                <a:lnTo>
                  <a:pt x="10658" y="244"/>
                </a:lnTo>
                <a:lnTo>
                  <a:pt x="10415" y="171"/>
                </a:lnTo>
                <a:lnTo>
                  <a:pt x="10147" y="98"/>
                </a:lnTo>
                <a:lnTo>
                  <a:pt x="9855" y="49"/>
                </a:lnTo>
                <a:lnTo>
                  <a:pt x="9588" y="25"/>
                </a:lnTo>
                <a:lnTo>
                  <a:pt x="900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8" name="Google Shape;2488;p49"/>
          <p:cNvSpPr/>
          <p:nvPr/>
        </p:nvSpPr>
        <p:spPr>
          <a:xfrm>
            <a:off x="3125931" y="3011344"/>
            <a:ext cx="275197" cy="277695"/>
          </a:xfrm>
          <a:custGeom>
            <a:avLst/>
            <a:gdLst/>
            <a:ahLst/>
            <a:cxnLst/>
            <a:rect l="l" t="t" r="r" b="b"/>
            <a:pathLst>
              <a:path w="16084" h="16230" extrusionOk="0">
                <a:moveTo>
                  <a:pt x="9538" y="1095"/>
                </a:moveTo>
                <a:lnTo>
                  <a:pt x="9441" y="1120"/>
                </a:lnTo>
                <a:lnTo>
                  <a:pt x="9344" y="1144"/>
                </a:lnTo>
                <a:lnTo>
                  <a:pt x="9246" y="1217"/>
                </a:lnTo>
                <a:lnTo>
                  <a:pt x="9198" y="1290"/>
                </a:lnTo>
                <a:lnTo>
                  <a:pt x="9149" y="1412"/>
                </a:lnTo>
                <a:lnTo>
                  <a:pt x="9149" y="1509"/>
                </a:lnTo>
                <a:lnTo>
                  <a:pt x="9149" y="1606"/>
                </a:lnTo>
                <a:lnTo>
                  <a:pt x="9198" y="1704"/>
                </a:lnTo>
                <a:lnTo>
                  <a:pt x="9246" y="1801"/>
                </a:lnTo>
                <a:lnTo>
                  <a:pt x="9344" y="1850"/>
                </a:lnTo>
                <a:lnTo>
                  <a:pt x="9441" y="1898"/>
                </a:lnTo>
                <a:lnTo>
                  <a:pt x="9514" y="1923"/>
                </a:lnTo>
                <a:lnTo>
                  <a:pt x="9563" y="1923"/>
                </a:lnTo>
                <a:lnTo>
                  <a:pt x="9709" y="1898"/>
                </a:lnTo>
                <a:lnTo>
                  <a:pt x="9830" y="1825"/>
                </a:lnTo>
                <a:lnTo>
                  <a:pt x="9903" y="1704"/>
                </a:lnTo>
                <a:lnTo>
                  <a:pt x="9952" y="1606"/>
                </a:lnTo>
                <a:lnTo>
                  <a:pt x="9976" y="1485"/>
                </a:lnTo>
                <a:lnTo>
                  <a:pt x="9952" y="1363"/>
                </a:lnTo>
                <a:lnTo>
                  <a:pt x="9879" y="1266"/>
                </a:lnTo>
                <a:lnTo>
                  <a:pt x="9782" y="1168"/>
                </a:lnTo>
                <a:lnTo>
                  <a:pt x="9660" y="1120"/>
                </a:lnTo>
                <a:lnTo>
                  <a:pt x="9538" y="1095"/>
                </a:lnTo>
                <a:close/>
                <a:moveTo>
                  <a:pt x="10804" y="1582"/>
                </a:moveTo>
                <a:lnTo>
                  <a:pt x="10731" y="1606"/>
                </a:lnTo>
                <a:lnTo>
                  <a:pt x="10658" y="1631"/>
                </a:lnTo>
                <a:lnTo>
                  <a:pt x="10585" y="1655"/>
                </a:lnTo>
                <a:lnTo>
                  <a:pt x="10512" y="1704"/>
                </a:lnTo>
                <a:lnTo>
                  <a:pt x="10463" y="1777"/>
                </a:lnTo>
                <a:lnTo>
                  <a:pt x="10439" y="1850"/>
                </a:lnTo>
                <a:lnTo>
                  <a:pt x="10414" y="1923"/>
                </a:lnTo>
                <a:lnTo>
                  <a:pt x="10390" y="1996"/>
                </a:lnTo>
                <a:lnTo>
                  <a:pt x="10414" y="2069"/>
                </a:lnTo>
                <a:lnTo>
                  <a:pt x="10439" y="2142"/>
                </a:lnTo>
                <a:lnTo>
                  <a:pt x="10463" y="2215"/>
                </a:lnTo>
                <a:lnTo>
                  <a:pt x="10512" y="2288"/>
                </a:lnTo>
                <a:lnTo>
                  <a:pt x="10585" y="2336"/>
                </a:lnTo>
                <a:lnTo>
                  <a:pt x="10658" y="2361"/>
                </a:lnTo>
                <a:lnTo>
                  <a:pt x="10731" y="2385"/>
                </a:lnTo>
                <a:lnTo>
                  <a:pt x="10804" y="2409"/>
                </a:lnTo>
                <a:lnTo>
                  <a:pt x="10877" y="2385"/>
                </a:lnTo>
                <a:lnTo>
                  <a:pt x="10950" y="2361"/>
                </a:lnTo>
                <a:lnTo>
                  <a:pt x="11023" y="2336"/>
                </a:lnTo>
                <a:lnTo>
                  <a:pt x="11096" y="2288"/>
                </a:lnTo>
                <a:lnTo>
                  <a:pt x="11144" y="2215"/>
                </a:lnTo>
                <a:lnTo>
                  <a:pt x="11169" y="2142"/>
                </a:lnTo>
                <a:lnTo>
                  <a:pt x="11193" y="2069"/>
                </a:lnTo>
                <a:lnTo>
                  <a:pt x="11217" y="1996"/>
                </a:lnTo>
                <a:lnTo>
                  <a:pt x="11193" y="1923"/>
                </a:lnTo>
                <a:lnTo>
                  <a:pt x="11169" y="1850"/>
                </a:lnTo>
                <a:lnTo>
                  <a:pt x="11144" y="1777"/>
                </a:lnTo>
                <a:lnTo>
                  <a:pt x="11096" y="1704"/>
                </a:lnTo>
                <a:lnTo>
                  <a:pt x="11023" y="1655"/>
                </a:lnTo>
                <a:lnTo>
                  <a:pt x="10950" y="1631"/>
                </a:lnTo>
                <a:lnTo>
                  <a:pt x="10877" y="1606"/>
                </a:lnTo>
                <a:lnTo>
                  <a:pt x="10804" y="1582"/>
                </a:lnTo>
                <a:close/>
                <a:moveTo>
                  <a:pt x="11899" y="2166"/>
                </a:moveTo>
                <a:lnTo>
                  <a:pt x="11826" y="2190"/>
                </a:lnTo>
                <a:lnTo>
                  <a:pt x="11728" y="2215"/>
                </a:lnTo>
                <a:lnTo>
                  <a:pt x="11655" y="2239"/>
                </a:lnTo>
                <a:lnTo>
                  <a:pt x="11607" y="2288"/>
                </a:lnTo>
                <a:lnTo>
                  <a:pt x="11558" y="2361"/>
                </a:lnTo>
                <a:lnTo>
                  <a:pt x="11534" y="2434"/>
                </a:lnTo>
                <a:lnTo>
                  <a:pt x="11509" y="2580"/>
                </a:lnTo>
                <a:lnTo>
                  <a:pt x="11534" y="2726"/>
                </a:lnTo>
                <a:lnTo>
                  <a:pt x="11558" y="2799"/>
                </a:lnTo>
                <a:lnTo>
                  <a:pt x="11607" y="2872"/>
                </a:lnTo>
                <a:lnTo>
                  <a:pt x="11655" y="2920"/>
                </a:lnTo>
                <a:lnTo>
                  <a:pt x="11728" y="2945"/>
                </a:lnTo>
                <a:lnTo>
                  <a:pt x="11826" y="2969"/>
                </a:lnTo>
                <a:lnTo>
                  <a:pt x="11899" y="2993"/>
                </a:lnTo>
                <a:lnTo>
                  <a:pt x="11996" y="2969"/>
                </a:lnTo>
                <a:lnTo>
                  <a:pt x="12069" y="2945"/>
                </a:lnTo>
                <a:lnTo>
                  <a:pt x="12142" y="2920"/>
                </a:lnTo>
                <a:lnTo>
                  <a:pt x="12215" y="2872"/>
                </a:lnTo>
                <a:lnTo>
                  <a:pt x="12239" y="2799"/>
                </a:lnTo>
                <a:lnTo>
                  <a:pt x="12288" y="2726"/>
                </a:lnTo>
                <a:lnTo>
                  <a:pt x="12312" y="2580"/>
                </a:lnTo>
                <a:lnTo>
                  <a:pt x="12288" y="2434"/>
                </a:lnTo>
                <a:lnTo>
                  <a:pt x="12239" y="2361"/>
                </a:lnTo>
                <a:lnTo>
                  <a:pt x="12215" y="2288"/>
                </a:lnTo>
                <a:lnTo>
                  <a:pt x="12142" y="2239"/>
                </a:lnTo>
                <a:lnTo>
                  <a:pt x="12069" y="2215"/>
                </a:lnTo>
                <a:lnTo>
                  <a:pt x="11996" y="2190"/>
                </a:lnTo>
                <a:lnTo>
                  <a:pt x="11899" y="2166"/>
                </a:lnTo>
                <a:close/>
                <a:moveTo>
                  <a:pt x="9757" y="2409"/>
                </a:moveTo>
                <a:lnTo>
                  <a:pt x="9660" y="2434"/>
                </a:lnTo>
                <a:lnTo>
                  <a:pt x="9563" y="2458"/>
                </a:lnTo>
                <a:lnTo>
                  <a:pt x="9490" y="2507"/>
                </a:lnTo>
                <a:lnTo>
                  <a:pt x="9417" y="2580"/>
                </a:lnTo>
                <a:lnTo>
                  <a:pt x="9368" y="2653"/>
                </a:lnTo>
                <a:lnTo>
                  <a:pt x="9344" y="2750"/>
                </a:lnTo>
                <a:lnTo>
                  <a:pt x="9319" y="2847"/>
                </a:lnTo>
                <a:lnTo>
                  <a:pt x="9344" y="2945"/>
                </a:lnTo>
                <a:lnTo>
                  <a:pt x="9392" y="3042"/>
                </a:lnTo>
                <a:lnTo>
                  <a:pt x="9465" y="3139"/>
                </a:lnTo>
                <a:lnTo>
                  <a:pt x="9538" y="3188"/>
                </a:lnTo>
                <a:lnTo>
                  <a:pt x="9636" y="3237"/>
                </a:lnTo>
                <a:lnTo>
                  <a:pt x="9757" y="3261"/>
                </a:lnTo>
                <a:lnTo>
                  <a:pt x="9855" y="3237"/>
                </a:lnTo>
                <a:lnTo>
                  <a:pt x="9976" y="3188"/>
                </a:lnTo>
                <a:lnTo>
                  <a:pt x="10049" y="3139"/>
                </a:lnTo>
                <a:lnTo>
                  <a:pt x="10074" y="3115"/>
                </a:lnTo>
                <a:lnTo>
                  <a:pt x="10122" y="3066"/>
                </a:lnTo>
                <a:lnTo>
                  <a:pt x="10171" y="2969"/>
                </a:lnTo>
                <a:lnTo>
                  <a:pt x="10220" y="2847"/>
                </a:lnTo>
                <a:lnTo>
                  <a:pt x="10220" y="2774"/>
                </a:lnTo>
                <a:lnTo>
                  <a:pt x="10220" y="2701"/>
                </a:lnTo>
                <a:lnTo>
                  <a:pt x="10171" y="2628"/>
                </a:lnTo>
                <a:lnTo>
                  <a:pt x="10147" y="2555"/>
                </a:lnTo>
                <a:lnTo>
                  <a:pt x="10074" y="2507"/>
                </a:lnTo>
                <a:lnTo>
                  <a:pt x="10001" y="2458"/>
                </a:lnTo>
                <a:lnTo>
                  <a:pt x="9879" y="2434"/>
                </a:lnTo>
                <a:lnTo>
                  <a:pt x="9757" y="2409"/>
                </a:lnTo>
                <a:close/>
                <a:moveTo>
                  <a:pt x="10950" y="2750"/>
                </a:moveTo>
                <a:lnTo>
                  <a:pt x="10877" y="2774"/>
                </a:lnTo>
                <a:lnTo>
                  <a:pt x="10804" y="2823"/>
                </a:lnTo>
                <a:lnTo>
                  <a:pt x="10755" y="2872"/>
                </a:lnTo>
                <a:lnTo>
                  <a:pt x="10706" y="2920"/>
                </a:lnTo>
                <a:lnTo>
                  <a:pt x="10658" y="2993"/>
                </a:lnTo>
                <a:lnTo>
                  <a:pt x="10633" y="3066"/>
                </a:lnTo>
                <a:lnTo>
                  <a:pt x="10633" y="3139"/>
                </a:lnTo>
                <a:lnTo>
                  <a:pt x="10633" y="3212"/>
                </a:lnTo>
                <a:lnTo>
                  <a:pt x="10658" y="3285"/>
                </a:lnTo>
                <a:lnTo>
                  <a:pt x="10706" y="3358"/>
                </a:lnTo>
                <a:lnTo>
                  <a:pt x="10755" y="3407"/>
                </a:lnTo>
                <a:lnTo>
                  <a:pt x="10804" y="3456"/>
                </a:lnTo>
                <a:lnTo>
                  <a:pt x="10877" y="3504"/>
                </a:lnTo>
                <a:lnTo>
                  <a:pt x="10950" y="3529"/>
                </a:lnTo>
                <a:lnTo>
                  <a:pt x="11120" y="3529"/>
                </a:lnTo>
                <a:lnTo>
                  <a:pt x="11193" y="3504"/>
                </a:lnTo>
                <a:lnTo>
                  <a:pt x="11242" y="3456"/>
                </a:lnTo>
                <a:lnTo>
                  <a:pt x="11315" y="3407"/>
                </a:lnTo>
                <a:lnTo>
                  <a:pt x="11363" y="3358"/>
                </a:lnTo>
                <a:lnTo>
                  <a:pt x="11388" y="3285"/>
                </a:lnTo>
                <a:lnTo>
                  <a:pt x="11412" y="3212"/>
                </a:lnTo>
                <a:lnTo>
                  <a:pt x="11436" y="3139"/>
                </a:lnTo>
                <a:lnTo>
                  <a:pt x="11412" y="3066"/>
                </a:lnTo>
                <a:lnTo>
                  <a:pt x="11388" y="2993"/>
                </a:lnTo>
                <a:lnTo>
                  <a:pt x="11363" y="2920"/>
                </a:lnTo>
                <a:lnTo>
                  <a:pt x="11315" y="2872"/>
                </a:lnTo>
                <a:lnTo>
                  <a:pt x="11242" y="2823"/>
                </a:lnTo>
                <a:lnTo>
                  <a:pt x="11193" y="2774"/>
                </a:lnTo>
                <a:lnTo>
                  <a:pt x="11120" y="2750"/>
                </a:lnTo>
                <a:close/>
                <a:moveTo>
                  <a:pt x="9855" y="3626"/>
                </a:moveTo>
                <a:lnTo>
                  <a:pt x="9757" y="3650"/>
                </a:lnTo>
                <a:lnTo>
                  <a:pt x="9709" y="3699"/>
                </a:lnTo>
                <a:lnTo>
                  <a:pt x="9636" y="3748"/>
                </a:lnTo>
                <a:lnTo>
                  <a:pt x="9587" y="3796"/>
                </a:lnTo>
                <a:lnTo>
                  <a:pt x="9563" y="3869"/>
                </a:lnTo>
                <a:lnTo>
                  <a:pt x="9538" y="3942"/>
                </a:lnTo>
                <a:lnTo>
                  <a:pt x="9514" y="4040"/>
                </a:lnTo>
                <a:lnTo>
                  <a:pt x="9538" y="4113"/>
                </a:lnTo>
                <a:lnTo>
                  <a:pt x="9563" y="4186"/>
                </a:lnTo>
                <a:lnTo>
                  <a:pt x="9587" y="4259"/>
                </a:lnTo>
                <a:lnTo>
                  <a:pt x="9636" y="4307"/>
                </a:lnTo>
                <a:lnTo>
                  <a:pt x="9709" y="4356"/>
                </a:lnTo>
                <a:lnTo>
                  <a:pt x="9757" y="4405"/>
                </a:lnTo>
                <a:lnTo>
                  <a:pt x="9855" y="4429"/>
                </a:lnTo>
                <a:lnTo>
                  <a:pt x="10001" y="4429"/>
                </a:lnTo>
                <a:lnTo>
                  <a:pt x="10074" y="4405"/>
                </a:lnTo>
                <a:lnTo>
                  <a:pt x="10147" y="4356"/>
                </a:lnTo>
                <a:lnTo>
                  <a:pt x="10220" y="4307"/>
                </a:lnTo>
                <a:lnTo>
                  <a:pt x="10268" y="4259"/>
                </a:lnTo>
                <a:lnTo>
                  <a:pt x="10293" y="4186"/>
                </a:lnTo>
                <a:lnTo>
                  <a:pt x="10317" y="4113"/>
                </a:lnTo>
                <a:lnTo>
                  <a:pt x="10341" y="4040"/>
                </a:lnTo>
                <a:lnTo>
                  <a:pt x="10317" y="3942"/>
                </a:lnTo>
                <a:lnTo>
                  <a:pt x="10293" y="3869"/>
                </a:lnTo>
                <a:lnTo>
                  <a:pt x="10268" y="3796"/>
                </a:lnTo>
                <a:lnTo>
                  <a:pt x="10220" y="3748"/>
                </a:lnTo>
                <a:lnTo>
                  <a:pt x="10147" y="3699"/>
                </a:lnTo>
                <a:lnTo>
                  <a:pt x="10074" y="3650"/>
                </a:lnTo>
                <a:lnTo>
                  <a:pt x="10001" y="3626"/>
                </a:lnTo>
                <a:close/>
                <a:moveTo>
                  <a:pt x="8784" y="341"/>
                </a:moveTo>
                <a:lnTo>
                  <a:pt x="8881" y="390"/>
                </a:lnTo>
                <a:lnTo>
                  <a:pt x="9003" y="414"/>
                </a:lnTo>
                <a:lnTo>
                  <a:pt x="9271" y="438"/>
                </a:lnTo>
                <a:lnTo>
                  <a:pt x="9538" y="463"/>
                </a:lnTo>
                <a:lnTo>
                  <a:pt x="9782" y="511"/>
                </a:lnTo>
                <a:lnTo>
                  <a:pt x="10171" y="584"/>
                </a:lnTo>
                <a:lnTo>
                  <a:pt x="10512" y="706"/>
                </a:lnTo>
                <a:lnTo>
                  <a:pt x="10877" y="852"/>
                </a:lnTo>
                <a:lnTo>
                  <a:pt x="11217" y="1022"/>
                </a:lnTo>
                <a:lnTo>
                  <a:pt x="11582" y="1217"/>
                </a:lnTo>
                <a:lnTo>
                  <a:pt x="11899" y="1460"/>
                </a:lnTo>
                <a:lnTo>
                  <a:pt x="12191" y="1704"/>
                </a:lnTo>
                <a:lnTo>
                  <a:pt x="12483" y="1971"/>
                </a:lnTo>
                <a:lnTo>
                  <a:pt x="12726" y="2263"/>
                </a:lnTo>
                <a:lnTo>
                  <a:pt x="12994" y="2555"/>
                </a:lnTo>
                <a:lnTo>
                  <a:pt x="13480" y="3188"/>
                </a:lnTo>
                <a:lnTo>
                  <a:pt x="13261" y="3358"/>
                </a:lnTo>
                <a:lnTo>
                  <a:pt x="13042" y="3529"/>
                </a:lnTo>
                <a:lnTo>
                  <a:pt x="12556" y="3821"/>
                </a:lnTo>
                <a:lnTo>
                  <a:pt x="12580" y="3723"/>
                </a:lnTo>
                <a:lnTo>
                  <a:pt x="12580" y="3626"/>
                </a:lnTo>
                <a:lnTo>
                  <a:pt x="12556" y="3553"/>
                </a:lnTo>
                <a:lnTo>
                  <a:pt x="12507" y="3480"/>
                </a:lnTo>
                <a:lnTo>
                  <a:pt x="12458" y="3431"/>
                </a:lnTo>
                <a:lnTo>
                  <a:pt x="12410" y="3383"/>
                </a:lnTo>
                <a:lnTo>
                  <a:pt x="12337" y="3334"/>
                </a:lnTo>
                <a:lnTo>
                  <a:pt x="12239" y="3310"/>
                </a:lnTo>
                <a:lnTo>
                  <a:pt x="12093" y="3310"/>
                </a:lnTo>
                <a:lnTo>
                  <a:pt x="11996" y="3334"/>
                </a:lnTo>
                <a:lnTo>
                  <a:pt x="11923" y="3383"/>
                </a:lnTo>
                <a:lnTo>
                  <a:pt x="11874" y="3431"/>
                </a:lnTo>
                <a:lnTo>
                  <a:pt x="11826" y="3480"/>
                </a:lnTo>
                <a:lnTo>
                  <a:pt x="11777" y="3553"/>
                </a:lnTo>
                <a:lnTo>
                  <a:pt x="11753" y="3626"/>
                </a:lnTo>
                <a:lnTo>
                  <a:pt x="11753" y="3723"/>
                </a:lnTo>
                <a:lnTo>
                  <a:pt x="11777" y="3845"/>
                </a:lnTo>
                <a:lnTo>
                  <a:pt x="11826" y="3967"/>
                </a:lnTo>
                <a:lnTo>
                  <a:pt x="11923" y="4064"/>
                </a:lnTo>
                <a:lnTo>
                  <a:pt x="12045" y="4113"/>
                </a:lnTo>
                <a:lnTo>
                  <a:pt x="11388" y="4453"/>
                </a:lnTo>
                <a:lnTo>
                  <a:pt x="11412" y="4380"/>
                </a:lnTo>
                <a:lnTo>
                  <a:pt x="11412" y="4283"/>
                </a:lnTo>
                <a:lnTo>
                  <a:pt x="11388" y="4210"/>
                </a:lnTo>
                <a:lnTo>
                  <a:pt x="11363" y="4137"/>
                </a:lnTo>
                <a:lnTo>
                  <a:pt x="11266" y="4040"/>
                </a:lnTo>
                <a:lnTo>
                  <a:pt x="11169" y="3967"/>
                </a:lnTo>
                <a:lnTo>
                  <a:pt x="11023" y="3942"/>
                </a:lnTo>
                <a:lnTo>
                  <a:pt x="10901" y="3942"/>
                </a:lnTo>
                <a:lnTo>
                  <a:pt x="10804" y="3991"/>
                </a:lnTo>
                <a:lnTo>
                  <a:pt x="10706" y="4040"/>
                </a:lnTo>
                <a:lnTo>
                  <a:pt x="10682" y="4088"/>
                </a:lnTo>
                <a:lnTo>
                  <a:pt x="10658" y="4113"/>
                </a:lnTo>
                <a:lnTo>
                  <a:pt x="10633" y="4161"/>
                </a:lnTo>
                <a:lnTo>
                  <a:pt x="10585" y="4259"/>
                </a:lnTo>
                <a:lnTo>
                  <a:pt x="10585" y="4332"/>
                </a:lnTo>
                <a:lnTo>
                  <a:pt x="10585" y="4405"/>
                </a:lnTo>
                <a:lnTo>
                  <a:pt x="10609" y="4526"/>
                </a:lnTo>
                <a:lnTo>
                  <a:pt x="10706" y="4623"/>
                </a:lnTo>
                <a:lnTo>
                  <a:pt x="10779" y="4696"/>
                </a:lnTo>
                <a:lnTo>
                  <a:pt x="10901" y="4745"/>
                </a:lnTo>
                <a:lnTo>
                  <a:pt x="10463" y="5037"/>
                </a:lnTo>
                <a:lnTo>
                  <a:pt x="10049" y="5329"/>
                </a:lnTo>
                <a:lnTo>
                  <a:pt x="10074" y="5207"/>
                </a:lnTo>
                <a:lnTo>
                  <a:pt x="10049" y="5110"/>
                </a:lnTo>
                <a:lnTo>
                  <a:pt x="10025" y="5013"/>
                </a:lnTo>
                <a:lnTo>
                  <a:pt x="9952" y="4915"/>
                </a:lnTo>
                <a:lnTo>
                  <a:pt x="9879" y="4867"/>
                </a:lnTo>
                <a:lnTo>
                  <a:pt x="9782" y="4818"/>
                </a:lnTo>
                <a:lnTo>
                  <a:pt x="9587" y="4818"/>
                </a:lnTo>
                <a:lnTo>
                  <a:pt x="9490" y="4842"/>
                </a:lnTo>
                <a:lnTo>
                  <a:pt x="9417" y="4891"/>
                </a:lnTo>
                <a:lnTo>
                  <a:pt x="9344" y="4964"/>
                </a:lnTo>
                <a:lnTo>
                  <a:pt x="9295" y="5037"/>
                </a:lnTo>
                <a:lnTo>
                  <a:pt x="9271" y="5110"/>
                </a:lnTo>
                <a:lnTo>
                  <a:pt x="9246" y="5207"/>
                </a:lnTo>
                <a:lnTo>
                  <a:pt x="9246" y="5232"/>
                </a:lnTo>
                <a:lnTo>
                  <a:pt x="9271" y="5378"/>
                </a:lnTo>
                <a:lnTo>
                  <a:pt x="9344" y="5475"/>
                </a:lnTo>
                <a:lnTo>
                  <a:pt x="9417" y="5572"/>
                </a:lnTo>
                <a:lnTo>
                  <a:pt x="9538" y="5621"/>
                </a:lnTo>
                <a:lnTo>
                  <a:pt x="9611" y="5645"/>
                </a:lnTo>
                <a:lnTo>
                  <a:pt x="9246" y="5864"/>
                </a:lnTo>
                <a:lnTo>
                  <a:pt x="8881" y="6059"/>
                </a:lnTo>
                <a:lnTo>
                  <a:pt x="8906" y="5791"/>
                </a:lnTo>
                <a:lnTo>
                  <a:pt x="8881" y="5524"/>
                </a:lnTo>
                <a:lnTo>
                  <a:pt x="8857" y="4988"/>
                </a:lnTo>
                <a:lnTo>
                  <a:pt x="8857" y="4721"/>
                </a:lnTo>
                <a:lnTo>
                  <a:pt x="8906" y="4721"/>
                </a:lnTo>
                <a:lnTo>
                  <a:pt x="8954" y="4696"/>
                </a:lnTo>
                <a:lnTo>
                  <a:pt x="9003" y="4648"/>
                </a:lnTo>
                <a:lnTo>
                  <a:pt x="9052" y="4599"/>
                </a:lnTo>
                <a:lnTo>
                  <a:pt x="9076" y="4502"/>
                </a:lnTo>
                <a:lnTo>
                  <a:pt x="9076" y="4405"/>
                </a:lnTo>
                <a:lnTo>
                  <a:pt x="9027" y="4332"/>
                </a:lnTo>
                <a:lnTo>
                  <a:pt x="8979" y="4283"/>
                </a:lnTo>
                <a:lnTo>
                  <a:pt x="8930" y="4234"/>
                </a:lnTo>
                <a:lnTo>
                  <a:pt x="8857" y="4234"/>
                </a:lnTo>
                <a:lnTo>
                  <a:pt x="8857" y="3748"/>
                </a:lnTo>
                <a:lnTo>
                  <a:pt x="8979" y="3748"/>
                </a:lnTo>
                <a:lnTo>
                  <a:pt x="9076" y="3699"/>
                </a:lnTo>
                <a:lnTo>
                  <a:pt x="9149" y="3626"/>
                </a:lnTo>
                <a:lnTo>
                  <a:pt x="9198" y="3529"/>
                </a:lnTo>
                <a:lnTo>
                  <a:pt x="9198" y="3431"/>
                </a:lnTo>
                <a:lnTo>
                  <a:pt x="9173" y="3334"/>
                </a:lnTo>
                <a:lnTo>
                  <a:pt x="9125" y="3237"/>
                </a:lnTo>
                <a:lnTo>
                  <a:pt x="9052" y="3188"/>
                </a:lnTo>
                <a:lnTo>
                  <a:pt x="8979" y="3139"/>
                </a:lnTo>
                <a:lnTo>
                  <a:pt x="8881" y="3139"/>
                </a:lnTo>
                <a:lnTo>
                  <a:pt x="8881" y="2726"/>
                </a:lnTo>
                <a:lnTo>
                  <a:pt x="8833" y="2288"/>
                </a:lnTo>
                <a:lnTo>
                  <a:pt x="8906" y="2312"/>
                </a:lnTo>
                <a:lnTo>
                  <a:pt x="8979" y="2312"/>
                </a:lnTo>
                <a:lnTo>
                  <a:pt x="9027" y="2288"/>
                </a:lnTo>
                <a:lnTo>
                  <a:pt x="9100" y="2263"/>
                </a:lnTo>
                <a:lnTo>
                  <a:pt x="9125" y="2190"/>
                </a:lnTo>
                <a:lnTo>
                  <a:pt x="9149" y="2117"/>
                </a:lnTo>
                <a:lnTo>
                  <a:pt x="9149" y="2044"/>
                </a:lnTo>
                <a:lnTo>
                  <a:pt x="9125" y="1971"/>
                </a:lnTo>
                <a:lnTo>
                  <a:pt x="9076" y="1923"/>
                </a:lnTo>
                <a:lnTo>
                  <a:pt x="9027" y="1874"/>
                </a:lnTo>
                <a:lnTo>
                  <a:pt x="8979" y="1850"/>
                </a:lnTo>
                <a:lnTo>
                  <a:pt x="8833" y="1850"/>
                </a:lnTo>
                <a:lnTo>
                  <a:pt x="8784" y="1874"/>
                </a:lnTo>
                <a:lnTo>
                  <a:pt x="8760" y="1655"/>
                </a:lnTo>
                <a:lnTo>
                  <a:pt x="8735" y="1314"/>
                </a:lnTo>
                <a:lnTo>
                  <a:pt x="8735" y="998"/>
                </a:lnTo>
                <a:lnTo>
                  <a:pt x="8784" y="341"/>
                </a:lnTo>
                <a:close/>
                <a:moveTo>
                  <a:pt x="8638" y="0"/>
                </a:moveTo>
                <a:lnTo>
                  <a:pt x="8565" y="25"/>
                </a:lnTo>
                <a:lnTo>
                  <a:pt x="8516" y="73"/>
                </a:lnTo>
                <a:lnTo>
                  <a:pt x="8443" y="219"/>
                </a:lnTo>
                <a:lnTo>
                  <a:pt x="8395" y="365"/>
                </a:lnTo>
                <a:lnTo>
                  <a:pt x="8346" y="511"/>
                </a:lnTo>
                <a:lnTo>
                  <a:pt x="8346" y="682"/>
                </a:lnTo>
                <a:lnTo>
                  <a:pt x="8322" y="1022"/>
                </a:lnTo>
                <a:lnTo>
                  <a:pt x="8346" y="1339"/>
                </a:lnTo>
                <a:lnTo>
                  <a:pt x="8395" y="2117"/>
                </a:lnTo>
                <a:lnTo>
                  <a:pt x="8443" y="2896"/>
                </a:lnTo>
                <a:lnTo>
                  <a:pt x="8443" y="3334"/>
                </a:lnTo>
                <a:lnTo>
                  <a:pt x="8443" y="3772"/>
                </a:lnTo>
                <a:lnTo>
                  <a:pt x="8395" y="4648"/>
                </a:lnTo>
                <a:lnTo>
                  <a:pt x="8419" y="5475"/>
                </a:lnTo>
                <a:lnTo>
                  <a:pt x="8443" y="5889"/>
                </a:lnTo>
                <a:lnTo>
                  <a:pt x="8419" y="6302"/>
                </a:lnTo>
                <a:lnTo>
                  <a:pt x="8370" y="6400"/>
                </a:lnTo>
                <a:lnTo>
                  <a:pt x="8395" y="6473"/>
                </a:lnTo>
                <a:lnTo>
                  <a:pt x="8443" y="6546"/>
                </a:lnTo>
                <a:lnTo>
                  <a:pt x="8468" y="6570"/>
                </a:lnTo>
                <a:lnTo>
                  <a:pt x="8541" y="6570"/>
                </a:lnTo>
                <a:lnTo>
                  <a:pt x="8589" y="6594"/>
                </a:lnTo>
                <a:lnTo>
                  <a:pt x="8662" y="6594"/>
                </a:lnTo>
                <a:lnTo>
                  <a:pt x="8735" y="6570"/>
                </a:lnTo>
                <a:lnTo>
                  <a:pt x="8784" y="6521"/>
                </a:lnTo>
                <a:lnTo>
                  <a:pt x="8979" y="6473"/>
                </a:lnTo>
                <a:lnTo>
                  <a:pt x="9149" y="6424"/>
                </a:lnTo>
                <a:lnTo>
                  <a:pt x="9490" y="6254"/>
                </a:lnTo>
                <a:lnTo>
                  <a:pt x="9806" y="6059"/>
                </a:lnTo>
                <a:lnTo>
                  <a:pt x="10122" y="5840"/>
                </a:lnTo>
                <a:lnTo>
                  <a:pt x="10731" y="5378"/>
                </a:lnTo>
                <a:lnTo>
                  <a:pt x="11023" y="5159"/>
                </a:lnTo>
                <a:lnTo>
                  <a:pt x="11339" y="4964"/>
                </a:lnTo>
                <a:lnTo>
                  <a:pt x="11996" y="4599"/>
                </a:lnTo>
                <a:lnTo>
                  <a:pt x="12702" y="4234"/>
                </a:lnTo>
                <a:lnTo>
                  <a:pt x="13018" y="4040"/>
                </a:lnTo>
                <a:lnTo>
                  <a:pt x="13358" y="3821"/>
                </a:lnTo>
                <a:lnTo>
                  <a:pt x="13650" y="3577"/>
                </a:lnTo>
                <a:lnTo>
                  <a:pt x="13942" y="3310"/>
                </a:lnTo>
                <a:lnTo>
                  <a:pt x="13967" y="3261"/>
                </a:lnTo>
                <a:lnTo>
                  <a:pt x="13991" y="3188"/>
                </a:lnTo>
                <a:lnTo>
                  <a:pt x="13991" y="3139"/>
                </a:lnTo>
                <a:lnTo>
                  <a:pt x="13967" y="3091"/>
                </a:lnTo>
                <a:lnTo>
                  <a:pt x="13894" y="2993"/>
                </a:lnTo>
                <a:lnTo>
                  <a:pt x="13845" y="2969"/>
                </a:lnTo>
                <a:lnTo>
                  <a:pt x="13796" y="2945"/>
                </a:lnTo>
                <a:lnTo>
                  <a:pt x="13602" y="2604"/>
                </a:lnTo>
                <a:lnTo>
                  <a:pt x="13358" y="2288"/>
                </a:lnTo>
                <a:lnTo>
                  <a:pt x="13115" y="1996"/>
                </a:lnTo>
                <a:lnTo>
                  <a:pt x="12823" y="1704"/>
                </a:lnTo>
                <a:lnTo>
                  <a:pt x="12507" y="1436"/>
                </a:lnTo>
                <a:lnTo>
                  <a:pt x="12191" y="1168"/>
                </a:lnTo>
                <a:lnTo>
                  <a:pt x="11874" y="949"/>
                </a:lnTo>
                <a:lnTo>
                  <a:pt x="11558" y="755"/>
                </a:lnTo>
                <a:lnTo>
                  <a:pt x="11193" y="560"/>
                </a:lnTo>
                <a:lnTo>
                  <a:pt x="10804" y="390"/>
                </a:lnTo>
                <a:lnTo>
                  <a:pt x="10439" y="268"/>
                </a:lnTo>
                <a:lnTo>
                  <a:pt x="10025" y="146"/>
                </a:lnTo>
                <a:lnTo>
                  <a:pt x="9733" y="73"/>
                </a:lnTo>
                <a:lnTo>
                  <a:pt x="9392" y="25"/>
                </a:lnTo>
                <a:lnTo>
                  <a:pt x="9222" y="0"/>
                </a:lnTo>
                <a:lnTo>
                  <a:pt x="9052" y="0"/>
                </a:lnTo>
                <a:lnTo>
                  <a:pt x="8906" y="49"/>
                </a:lnTo>
                <a:lnTo>
                  <a:pt x="8760" y="98"/>
                </a:lnTo>
                <a:lnTo>
                  <a:pt x="8711" y="25"/>
                </a:lnTo>
                <a:lnTo>
                  <a:pt x="8638" y="0"/>
                </a:lnTo>
                <a:close/>
                <a:moveTo>
                  <a:pt x="11169" y="6278"/>
                </a:moveTo>
                <a:lnTo>
                  <a:pt x="11144" y="6521"/>
                </a:lnTo>
                <a:lnTo>
                  <a:pt x="11144" y="6765"/>
                </a:lnTo>
                <a:lnTo>
                  <a:pt x="11144" y="7300"/>
                </a:lnTo>
                <a:lnTo>
                  <a:pt x="10147" y="7276"/>
                </a:lnTo>
                <a:lnTo>
                  <a:pt x="9855" y="7251"/>
                </a:lnTo>
                <a:lnTo>
                  <a:pt x="10195" y="7032"/>
                </a:lnTo>
                <a:lnTo>
                  <a:pt x="10536" y="6789"/>
                </a:lnTo>
                <a:lnTo>
                  <a:pt x="11169" y="6278"/>
                </a:lnTo>
                <a:close/>
                <a:moveTo>
                  <a:pt x="11826" y="5767"/>
                </a:moveTo>
                <a:lnTo>
                  <a:pt x="11801" y="6010"/>
                </a:lnTo>
                <a:lnTo>
                  <a:pt x="11801" y="6229"/>
                </a:lnTo>
                <a:lnTo>
                  <a:pt x="11753" y="6765"/>
                </a:lnTo>
                <a:lnTo>
                  <a:pt x="11753" y="7057"/>
                </a:lnTo>
                <a:lnTo>
                  <a:pt x="11753" y="7324"/>
                </a:lnTo>
                <a:lnTo>
                  <a:pt x="11436" y="7324"/>
                </a:lnTo>
                <a:lnTo>
                  <a:pt x="11436" y="7081"/>
                </a:lnTo>
                <a:lnTo>
                  <a:pt x="11388" y="6838"/>
                </a:lnTo>
                <a:lnTo>
                  <a:pt x="11363" y="6497"/>
                </a:lnTo>
                <a:lnTo>
                  <a:pt x="11315" y="6327"/>
                </a:lnTo>
                <a:lnTo>
                  <a:pt x="11266" y="6181"/>
                </a:lnTo>
                <a:lnTo>
                  <a:pt x="11461" y="6035"/>
                </a:lnTo>
                <a:lnTo>
                  <a:pt x="11826" y="5767"/>
                </a:lnTo>
                <a:close/>
                <a:moveTo>
                  <a:pt x="12507" y="5329"/>
                </a:moveTo>
                <a:lnTo>
                  <a:pt x="12507" y="5743"/>
                </a:lnTo>
                <a:lnTo>
                  <a:pt x="12507" y="6132"/>
                </a:lnTo>
                <a:lnTo>
                  <a:pt x="12458" y="6716"/>
                </a:lnTo>
                <a:lnTo>
                  <a:pt x="12434" y="7324"/>
                </a:lnTo>
                <a:lnTo>
                  <a:pt x="12166" y="7324"/>
                </a:lnTo>
                <a:lnTo>
                  <a:pt x="12166" y="7008"/>
                </a:lnTo>
                <a:lnTo>
                  <a:pt x="12166" y="6716"/>
                </a:lnTo>
                <a:lnTo>
                  <a:pt x="12166" y="6108"/>
                </a:lnTo>
                <a:lnTo>
                  <a:pt x="12166" y="5840"/>
                </a:lnTo>
                <a:lnTo>
                  <a:pt x="12142" y="5718"/>
                </a:lnTo>
                <a:lnTo>
                  <a:pt x="12118" y="5572"/>
                </a:lnTo>
                <a:lnTo>
                  <a:pt x="12507" y="5329"/>
                </a:lnTo>
                <a:close/>
                <a:moveTo>
                  <a:pt x="13261" y="4915"/>
                </a:moveTo>
                <a:lnTo>
                  <a:pt x="13285" y="5159"/>
                </a:lnTo>
                <a:lnTo>
                  <a:pt x="13310" y="5426"/>
                </a:lnTo>
                <a:lnTo>
                  <a:pt x="13358" y="5937"/>
                </a:lnTo>
                <a:lnTo>
                  <a:pt x="13383" y="6643"/>
                </a:lnTo>
                <a:lnTo>
                  <a:pt x="13407" y="6984"/>
                </a:lnTo>
                <a:lnTo>
                  <a:pt x="13456" y="7324"/>
                </a:lnTo>
                <a:lnTo>
                  <a:pt x="12945" y="7324"/>
                </a:lnTo>
                <a:lnTo>
                  <a:pt x="12921" y="7251"/>
                </a:lnTo>
                <a:lnTo>
                  <a:pt x="12872" y="7203"/>
                </a:lnTo>
                <a:lnTo>
                  <a:pt x="12872" y="6667"/>
                </a:lnTo>
                <a:lnTo>
                  <a:pt x="12896" y="6132"/>
                </a:lnTo>
                <a:lnTo>
                  <a:pt x="12921" y="5913"/>
                </a:lnTo>
                <a:lnTo>
                  <a:pt x="12896" y="5645"/>
                </a:lnTo>
                <a:lnTo>
                  <a:pt x="12872" y="5402"/>
                </a:lnTo>
                <a:lnTo>
                  <a:pt x="12823" y="5280"/>
                </a:lnTo>
                <a:lnTo>
                  <a:pt x="12775" y="5183"/>
                </a:lnTo>
                <a:lnTo>
                  <a:pt x="13261" y="4915"/>
                </a:lnTo>
                <a:close/>
                <a:moveTo>
                  <a:pt x="14088" y="4502"/>
                </a:moveTo>
                <a:lnTo>
                  <a:pt x="14040" y="4672"/>
                </a:lnTo>
                <a:lnTo>
                  <a:pt x="14015" y="4842"/>
                </a:lnTo>
                <a:lnTo>
                  <a:pt x="14015" y="5037"/>
                </a:lnTo>
                <a:lnTo>
                  <a:pt x="14040" y="5232"/>
                </a:lnTo>
                <a:lnTo>
                  <a:pt x="14064" y="5597"/>
                </a:lnTo>
                <a:lnTo>
                  <a:pt x="14088" y="5937"/>
                </a:lnTo>
                <a:lnTo>
                  <a:pt x="14088" y="6278"/>
                </a:lnTo>
                <a:lnTo>
                  <a:pt x="14064" y="6643"/>
                </a:lnTo>
                <a:lnTo>
                  <a:pt x="14064" y="6984"/>
                </a:lnTo>
                <a:lnTo>
                  <a:pt x="14088" y="7154"/>
                </a:lnTo>
                <a:lnTo>
                  <a:pt x="14113" y="7324"/>
                </a:lnTo>
                <a:lnTo>
                  <a:pt x="13748" y="7324"/>
                </a:lnTo>
                <a:lnTo>
                  <a:pt x="13796" y="6984"/>
                </a:lnTo>
                <a:lnTo>
                  <a:pt x="13796" y="6619"/>
                </a:lnTo>
                <a:lnTo>
                  <a:pt x="13748" y="5937"/>
                </a:lnTo>
                <a:lnTo>
                  <a:pt x="13723" y="5645"/>
                </a:lnTo>
                <a:lnTo>
                  <a:pt x="13699" y="5353"/>
                </a:lnTo>
                <a:lnTo>
                  <a:pt x="13650" y="5037"/>
                </a:lnTo>
                <a:lnTo>
                  <a:pt x="13553" y="4769"/>
                </a:lnTo>
                <a:lnTo>
                  <a:pt x="14088" y="4502"/>
                </a:lnTo>
                <a:close/>
                <a:moveTo>
                  <a:pt x="14964" y="4113"/>
                </a:moveTo>
                <a:lnTo>
                  <a:pt x="14940" y="4137"/>
                </a:lnTo>
                <a:lnTo>
                  <a:pt x="14891" y="4526"/>
                </a:lnTo>
                <a:lnTo>
                  <a:pt x="14891" y="4915"/>
                </a:lnTo>
                <a:lnTo>
                  <a:pt x="14891" y="5694"/>
                </a:lnTo>
                <a:lnTo>
                  <a:pt x="14867" y="6083"/>
                </a:lnTo>
                <a:lnTo>
                  <a:pt x="14843" y="6497"/>
                </a:lnTo>
                <a:lnTo>
                  <a:pt x="14818" y="6911"/>
                </a:lnTo>
                <a:lnTo>
                  <a:pt x="14818" y="7324"/>
                </a:lnTo>
                <a:lnTo>
                  <a:pt x="14551" y="7324"/>
                </a:lnTo>
                <a:lnTo>
                  <a:pt x="14551" y="7300"/>
                </a:lnTo>
                <a:lnTo>
                  <a:pt x="14502" y="7130"/>
                </a:lnTo>
                <a:lnTo>
                  <a:pt x="14502" y="6959"/>
                </a:lnTo>
                <a:lnTo>
                  <a:pt x="14502" y="6619"/>
                </a:lnTo>
                <a:lnTo>
                  <a:pt x="14526" y="5937"/>
                </a:lnTo>
                <a:lnTo>
                  <a:pt x="14526" y="5718"/>
                </a:lnTo>
                <a:lnTo>
                  <a:pt x="14502" y="5524"/>
                </a:lnTo>
                <a:lnTo>
                  <a:pt x="14453" y="5086"/>
                </a:lnTo>
                <a:lnTo>
                  <a:pt x="14429" y="4721"/>
                </a:lnTo>
                <a:lnTo>
                  <a:pt x="14429" y="4550"/>
                </a:lnTo>
                <a:lnTo>
                  <a:pt x="14356" y="4380"/>
                </a:lnTo>
                <a:lnTo>
                  <a:pt x="14964" y="4113"/>
                </a:lnTo>
                <a:close/>
                <a:moveTo>
                  <a:pt x="15329" y="5013"/>
                </a:moveTo>
                <a:lnTo>
                  <a:pt x="15354" y="5134"/>
                </a:lnTo>
                <a:lnTo>
                  <a:pt x="15500" y="5670"/>
                </a:lnTo>
                <a:lnTo>
                  <a:pt x="15597" y="6229"/>
                </a:lnTo>
                <a:lnTo>
                  <a:pt x="15621" y="6497"/>
                </a:lnTo>
                <a:lnTo>
                  <a:pt x="15621" y="6765"/>
                </a:lnTo>
                <a:lnTo>
                  <a:pt x="15597" y="7057"/>
                </a:lnTo>
                <a:lnTo>
                  <a:pt x="15573" y="7324"/>
                </a:lnTo>
                <a:lnTo>
                  <a:pt x="15402" y="7300"/>
                </a:lnTo>
                <a:lnTo>
                  <a:pt x="15208" y="7300"/>
                </a:lnTo>
                <a:lnTo>
                  <a:pt x="15256" y="7130"/>
                </a:lnTo>
                <a:lnTo>
                  <a:pt x="15281" y="6959"/>
                </a:lnTo>
                <a:lnTo>
                  <a:pt x="15305" y="6594"/>
                </a:lnTo>
                <a:lnTo>
                  <a:pt x="15329" y="5864"/>
                </a:lnTo>
                <a:lnTo>
                  <a:pt x="15329" y="5013"/>
                </a:lnTo>
                <a:close/>
                <a:moveTo>
                  <a:pt x="14940" y="3529"/>
                </a:moveTo>
                <a:lnTo>
                  <a:pt x="14891" y="3553"/>
                </a:lnTo>
                <a:lnTo>
                  <a:pt x="14843" y="3553"/>
                </a:lnTo>
                <a:lnTo>
                  <a:pt x="14843" y="3602"/>
                </a:lnTo>
                <a:lnTo>
                  <a:pt x="14794" y="3626"/>
                </a:lnTo>
                <a:lnTo>
                  <a:pt x="13918" y="4015"/>
                </a:lnTo>
                <a:lnTo>
                  <a:pt x="13067" y="4453"/>
                </a:lnTo>
                <a:lnTo>
                  <a:pt x="12239" y="4915"/>
                </a:lnTo>
                <a:lnTo>
                  <a:pt x="11826" y="5159"/>
                </a:lnTo>
                <a:lnTo>
                  <a:pt x="11436" y="5426"/>
                </a:lnTo>
                <a:lnTo>
                  <a:pt x="11071" y="5694"/>
                </a:lnTo>
                <a:lnTo>
                  <a:pt x="10706" y="5962"/>
                </a:lnTo>
                <a:lnTo>
                  <a:pt x="10001" y="6521"/>
                </a:lnTo>
                <a:lnTo>
                  <a:pt x="9636" y="6765"/>
                </a:lnTo>
                <a:lnTo>
                  <a:pt x="9246" y="7008"/>
                </a:lnTo>
                <a:lnTo>
                  <a:pt x="8833" y="7178"/>
                </a:lnTo>
                <a:lnTo>
                  <a:pt x="8638" y="7276"/>
                </a:lnTo>
                <a:lnTo>
                  <a:pt x="8419" y="7324"/>
                </a:lnTo>
                <a:lnTo>
                  <a:pt x="8346" y="7349"/>
                </a:lnTo>
                <a:lnTo>
                  <a:pt x="8297" y="7397"/>
                </a:lnTo>
                <a:lnTo>
                  <a:pt x="8273" y="7446"/>
                </a:lnTo>
                <a:lnTo>
                  <a:pt x="8249" y="7519"/>
                </a:lnTo>
                <a:lnTo>
                  <a:pt x="8249" y="7568"/>
                </a:lnTo>
                <a:lnTo>
                  <a:pt x="8273" y="7641"/>
                </a:lnTo>
                <a:lnTo>
                  <a:pt x="8297" y="7689"/>
                </a:lnTo>
                <a:lnTo>
                  <a:pt x="8346" y="7738"/>
                </a:lnTo>
                <a:lnTo>
                  <a:pt x="8468" y="7787"/>
                </a:lnTo>
                <a:lnTo>
                  <a:pt x="8614" y="7762"/>
                </a:lnTo>
                <a:lnTo>
                  <a:pt x="8687" y="7738"/>
                </a:lnTo>
                <a:lnTo>
                  <a:pt x="8833" y="7714"/>
                </a:lnTo>
                <a:lnTo>
                  <a:pt x="8979" y="7738"/>
                </a:lnTo>
                <a:lnTo>
                  <a:pt x="9149" y="7714"/>
                </a:lnTo>
                <a:lnTo>
                  <a:pt x="9660" y="7738"/>
                </a:lnTo>
                <a:lnTo>
                  <a:pt x="10147" y="7762"/>
                </a:lnTo>
                <a:lnTo>
                  <a:pt x="11169" y="7811"/>
                </a:lnTo>
                <a:lnTo>
                  <a:pt x="12166" y="7835"/>
                </a:lnTo>
                <a:lnTo>
                  <a:pt x="13164" y="7811"/>
                </a:lnTo>
                <a:lnTo>
                  <a:pt x="14186" y="7835"/>
                </a:lnTo>
                <a:lnTo>
                  <a:pt x="14599" y="7860"/>
                </a:lnTo>
                <a:lnTo>
                  <a:pt x="15086" y="7908"/>
                </a:lnTo>
                <a:lnTo>
                  <a:pt x="15329" y="7908"/>
                </a:lnTo>
                <a:lnTo>
                  <a:pt x="15548" y="7884"/>
                </a:lnTo>
                <a:lnTo>
                  <a:pt x="15767" y="7860"/>
                </a:lnTo>
                <a:lnTo>
                  <a:pt x="15962" y="7787"/>
                </a:lnTo>
                <a:lnTo>
                  <a:pt x="16011" y="7738"/>
                </a:lnTo>
                <a:lnTo>
                  <a:pt x="16059" y="7665"/>
                </a:lnTo>
                <a:lnTo>
                  <a:pt x="16059" y="7592"/>
                </a:lnTo>
                <a:lnTo>
                  <a:pt x="16035" y="7519"/>
                </a:lnTo>
                <a:lnTo>
                  <a:pt x="16084" y="6959"/>
                </a:lnTo>
                <a:lnTo>
                  <a:pt x="16084" y="6424"/>
                </a:lnTo>
                <a:lnTo>
                  <a:pt x="16011" y="5864"/>
                </a:lnTo>
                <a:lnTo>
                  <a:pt x="15913" y="5329"/>
                </a:lnTo>
                <a:lnTo>
                  <a:pt x="15792" y="4867"/>
                </a:lnTo>
                <a:lnTo>
                  <a:pt x="15694" y="4575"/>
                </a:lnTo>
                <a:lnTo>
                  <a:pt x="15597" y="4307"/>
                </a:lnTo>
                <a:lnTo>
                  <a:pt x="15451" y="4040"/>
                </a:lnTo>
                <a:lnTo>
                  <a:pt x="15305" y="3821"/>
                </a:lnTo>
                <a:lnTo>
                  <a:pt x="15232" y="3723"/>
                </a:lnTo>
                <a:lnTo>
                  <a:pt x="15135" y="3650"/>
                </a:lnTo>
                <a:lnTo>
                  <a:pt x="15037" y="3577"/>
                </a:lnTo>
                <a:lnTo>
                  <a:pt x="14940" y="3529"/>
                </a:lnTo>
                <a:close/>
                <a:moveTo>
                  <a:pt x="7324" y="1168"/>
                </a:moveTo>
                <a:lnTo>
                  <a:pt x="7300" y="1363"/>
                </a:lnTo>
                <a:lnTo>
                  <a:pt x="7275" y="1582"/>
                </a:lnTo>
                <a:lnTo>
                  <a:pt x="7300" y="1971"/>
                </a:lnTo>
                <a:lnTo>
                  <a:pt x="7348" y="2653"/>
                </a:lnTo>
                <a:lnTo>
                  <a:pt x="7373" y="2993"/>
                </a:lnTo>
                <a:lnTo>
                  <a:pt x="7397" y="3334"/>
                </a:lnTo>
                <a:lnTo>
                  <a:pt x="7397" y="4794"/>
                </a:lnTo>
                <a:lnTo>
                  <a:pt x="7397" y="6254"/>
                </a:lnTo>
                <a:lnTo>
                  <a:pt x="7397" y="6789"/>
                </a:lnTo>
                <a:lnTo>
                  <a:pt x="7373" y="7324"/>
                </a:lnTo>
                <a:lnTo>
                  <a:pt x="7397" y="7884"/>
                </a:lnTo>
                <a:lnTo>
                  <a:pt x="7446" y="8127"/>
                </a:lnTo>
                <a:lnTo>
                  <a:pt x="7494" y="8395"/>
                </a:lnTo>
                <a:lnTo>
                  <a:pt x="7470" y="8444"/>
                </a:lnTo>
                <a:lnTo>
                  <a:pt x="7519" y="8492"/>
                </a:lnTo>
                <a:lnTo>
                  <a:pt x="7567" y="8565"/>
                </a:lnTo>
                <a:lnTo>
                  <a:pt x="7640" y="8614"/>
                </a:lnTo>
                <a:lnTo>
                  <a:pt x="7786" y="8614"/>
                </a:lnTo>
                <a:lnTo>
                  <a:pt x="8078" y="8663"/>
                </a:lnTo>
                <a:lnTo>
                  <a:pt x="9003" y="8663"/>
                </a:lnTo>
                <a:lnTo>
                  <a:pt x="9952" y="8736"/>
                </a:lnTo>
                <a:lnTo>
                  <a:pt x="10414" y="8760"/>
                </a:lnTo>
                <a:lnTo>
                  <a:pt x="10901" y="8784"/>
                </a:lnTo>
                <a:lnTo>
                  <a:pt x="11899" y="8760"/>
                </a:lnTo>
                <a:lnTo>
                  <a:pt x="12872" y="8736"/>
                </a:lnTo>
                <a:lnTo>
                  <a:pt x="13869" y="8711"/>
                </a:lnTo>
                <a:lnTo>
                  <a:pt x="14867" y="8736"/>
                </a:lnTo>
                <a:lnTo>
                  <a:pt x="14794" y="9052"/>
                </a:lnTo>
                <a:lnTo>
                  <a:pt x="14721" y="9368"/>
                </a:lnTo>
                <a:lnTo>
                  <a:pt x="14697" y="9685"/>
                </a:lnTo>
                <a:lnTo>
                  <a:pt x="14672" y="10025"/>
                </a:lnTo>
                <a:lnTo>
                  <a:pt x="14648" y="10293"/>
                </a:lnTo>
                <a:lnTo>
                  <a:pt x="14599" y="10536"/>
                </a:lnTo>
                <a:lnTo>
                  <a:pt x="14526" y="10780"/>
                </a:lnTo>
                <a:lnTo>
                  <a:pt x="14453" y="11023"/>
                </a:lnTo>
                <a:lnTo>
                  <a:pt x="14356" y="11266"/>
                </a:lnTo>
                <a:lnTo>
                  <a:pt x="14234" y="11485"/>
                </a:lnTo>
                <a:lnTo>
                  <a:pt x="13967" y="11923"/>
                </a:lnTo>
                <a:lnTo>
                  <a:pt x="13699" y="12337"/>
                </a:lnTo>
                <a:lnTo>
                  <a:pt x="13383" y="12750"/>
                </a:lnTo>
                <a:lnTo>
                  <a:pt x="12775" y="13529"/>
                </a:lnTo>
                <a:lnTo>
                  <a:pt x="12580" y="13748"/>
                </a:lnTo>
                <a:lnTo>
                  <a:pt x="12385" y="13943"/>
                </a:lnTo>
                <a:lnTo>
                  <a:pt x="12166" y="14113"/>
                </a:lnTo>
                <a:lnTo>
                  <a:pt x="11947" y="14283"/>
                </a:lnTo>
                <a:lnTo>
                  <a:pt x="11485" y="14575"/>
                </a:lnTo>
                <a:lnTo>
                  <a:pt x="10998" y="14819"/>
                </a:lnTo>
                <a:lnTo>
                  <a:pt x="10536" y="15062"/>
                </a:lnTo>
                <a:lnTo>
                  <a:pt x="10074" y="15257"/>
                </a:lnTo>
                <a:lnTo>
                  <a:pt x="9587" y="15403"/>
                </a:lnTo>
                <a:lnTo>
                  <a:pt x="9100" y="15549"/>
                </a:lnTo>
                <a:lnTo>
                  <a:pt x="8614" y="15646"/>
                </a:lnTo>
                <a:lnTo>
                  <a:pt x="8127" y="15695"/>
                </a:lnTo>
                <a:lnTo>
                  <a:pt x="7616" y="15719"/>
                </a:lnTo>
                <a:lnTo>
                  <a:pt x="7105" y="15695"/>
                </a:lnTo>
                <a:lnTo>
                  <a:pt x="6618" y="15622"/>
                </a:lnTo>
                <a:lnTo>
                  <a:pt x="6132" y="15524"/>
                </a:lnTo>
                <a:lnTo>
                  <a:pt x="5669" y="15378"/>
                </a:lnTo>
                <a:lnTo>
                  <a:pt x="5207" y="15184"/>
                </a:lnTo>
                <a:lnTo>
                  <a:pt x="4745" y="14989"/>
                </a:lnTo>
                <a:lnTo>
                  <a:pt x="4331" y="14746"/>
                </a:lnTo>
                <a:lnTo>
                  <a:pt x="3893" y="14502"/>
                </a:lnTo>
                <a:lnTo>
                  <a:pt x="3504" y="14235"/>
                </a:lnTo>
                <a:lnTo>
                  <a:pt x="3090" y="13943"/>
                </a:lnTo>
                <a:lnTo>
                  <a:pt x="2725" y="13626"/>
                </a:lnTo>
                <a:lnTo>
                  <a:pt x="2360" y="13310"/>
                </a:lnTo>
                <a:lnTo>
                  <a:pt x="2020" y="12945"/>
                </a:lnTo>
                <a:lnTo>
                  <a:pt x="1728" y="12580"/>
                </a:lnTo>
                <a:lnTo>
                  <a:pt x="1436" y="12191"/>
                </a:lnTo>
                <a:lnTo>
                  <a:pt x="1192" y="11777"/>
                </a:lnTo>
                <a:lnTo>
                  <a:pt x="973" y="11339"/>
                </a:lnTo>
                <a:lnTo>
                  <a:pt x="803" y="10901"/>
                </a:lnTo>
                <a:lnTo>
                  <a:pt x="657" y="10463"/>
                </a:lnTo>
                <a:lnTo>
                  <a:pt x="560" y="10001"/>
                </a:lnTo>
                <a:lnTo>
                  <a:pt x="487" y="9539"/>
                </a:lnTo>
                <a:lnTo>
                  <a:pt x="462" y="9076"/>
                </a:lnTo>
                <a:lnTo>
                  <a:pt x="438" y="8614"/>
                </a:lnTo>
                <a:lnTo>
                  <a:pt x="462" y="8152"/>
                </a:lnTo>
                <a:lnTo>
                  <a:pt x="511" y="7689"/>
                </a:lnTo>
                <a:lnTo>
                  <a:pt x="560" y="7251"/>
                </a:lnTo>
                <a:lnTo>
                  <a:pt x="633" y="6789"/>
                </a:lnTo>
                <a:lnTo>
                  <a:pt x="754" y="6327"/>
                </a:lnTo>
                <a:lnTo>
                  <a:pt x="876" y="5864"/>
                </a:lnTo>
                <a:lnTo>
                  <a:pt x="1022" y="5426"/>
                </a:lnTo>
                <a:lnTo>
                  <a:pt x="1192" y="4988"/>
                </a:lnTo>
                <a:lnTo>
                  <a:pt x="1411" y="4575"/>
                </a:lnTo>
                <a:lnTo>
                  <a:pt x="1655" y="4210"/>
                </a:lnTo>
                <a:lnTo>
                  <a:pt x="1947" y="3821"/>
                </a:lnTo>
                <a:lnTo>
                  <a:pt x="2263" y="3456"/>
                </a:lnTo>
                <a:lnTo>
                  <a:pt x="2604" y="3139"/>
                </a:lnTo>
                <a:lnTo>
                  <a:pt x="2969" y="2823"/>
                </a:lnTo>
                <a:lnTo>
                  <a:pt x="3358" y="2531"/>
                </a:lnTo>
                <a:lnTo>
                  <a:pt x="3772" y="2263"/>
                </a:lnTo>
                <a:lnTo>
                  <a:pt x="4185" y="1996"/>
                </a:lnTo>
                <a:lnTo>
                  <a:pt x="4575" y="1752"/>
                </a:lnTo>
                <a:lnTo>
                  <a:pt x="4891" y="1582"/>
                </a:lnTo>
                <a:lnTo>
                  <a:pt x="5231" y="1460"/>
                </a:lnTo>
                <a:lnTo>
                  <a:pt x="5572" y="1387"/>
                </a:lnTo>
                <a:lnTo>
                  <a:pt x="5913" y="1314"/>
                </a:lnTo>
                <a:lnTo>
                  <a:pt x="6253" y="1266"/>
                </a:lnTo>
                <a:lnTo>
                  <a:pt x="6618" y="1217"/>
                </a:lnTo>
                <a:lnTo>
                  <a:pt x="7324" y="1168"/>
                </a:lnTo>
                <a:close/>
                <a:moveTo>
                  <a:pt x="7592" y="755"/>
                </a:moveTo>
                <a:lnTo>
                  <a:pt x="7519" y="779"/>
                </a:lnTo>
                <a:lnTo>
                  <a:pt x="7470" y="828"/>
                </a:lnTo>
                <a:lnTo>
                  <a:pt x="7008" y="803"/>
                </a:lnTo>
                <a:lnTo>
                  <a:pt x="6545" y="828"/>
                </a:lnTo>
                <a:lnTo>
                  <a:pt x="6107" y="876"/>
                </a:lnTo>
                <a:lnTo>
                  <a:pt x="5669" y="974"/>
                </a:lnTo>
                <a:lnTo>
                  <a:pt x="5231" y="1095"/>
                </a:lnTo>
                <a:lnTo>
                  <a:pt x="4818" y="1241"/>
                </a:lnTo>
                <a:lnTo>
                  <a:pt x="4404" y="1412"/>
                </a:lnTo>
                <a:lnTo>
                  <a:pt x="3991" y="1606"/>
                </a:lnTo>
                <a:lnTo>
                  <a:pt x="3601" y="1850"/>
                </a:lnTo>
                <a:lnTo>
                  <a:pt x="3212" y="2093"/>
                </a:lnTo>
                <a:lnTo>
                  <a:pt x="2847" y="2361"/>
                </a:lnTo>
                <a:lnTo>
                  <a:pt x="2506" y="2653"/>
                </a:lnTo>
                <a:lnTo>
                  <a:pt x="2166" y="2969"/>
                </a:lnTo>
                <a:lnTo>
                  <a:pt x="1849" y="3285"/>
                </a:lnTo>
                <a:lnTo>
                  <a:pt x="1557" y="3626"/>
                </a:lnTo>
                <a:lnTo>
                  <a:pt x="1265" y="3991"/>
                </a:lnTo>
                <a:lnTo>
                  <a:pt x="1046" y="4332"/>
                </a:lnTo>
                <a:lnTo>
                  <a:pt x="852" y="4721"/>
                </a:lnTo>
                <a:lnTo>
                  <a:pt x="681" y="5110"/>
                </a:lnTo>
                <a:lnTo>
                  <a:pt x="535" y="5524"/>
                </a:lnTo>
                <a:lnTo>
                  <a:pt x="414" y="5962"/>
                </a:lnTo>
                <a:lnTo>
                  <a:pt x="292" y="6375"/>
                </a:lnTo>
                <a:lnTo>
                  <a:pt x="146" y="7203"/>
                </a:lnTo>
                <a:lnTo>
                  <a:pt x="73" y="7641"/>
                </a:lnTo>
                <a:lnTo>
                  <a:pt x="24" y="8054"/>
                </a:lnTo>
                <a:lnTo>
                  <a:pt x="0" y="8468"/>
                </a:lnTo>
                <a:lnTo>
                  <a:pt x="0" y="8906"/>
                </a:lnTo>
                <a:lnTo>
                  <a:pt x="24" y="9320"/>
                </a:lnTo>
                <a:lnTo>
                  <a:pt x="73" y="9733"/>
                </a:lnTo>
                <a:lnTo>
                  <a:pt x="122" y="10171"/>
                </a:lnTo>
                <a:lnTo>
                  <a:pt x="219" y="10585"/>
                </a:lnTo>
                <a:lnTo>
                  <a:pt x="341" y="11023"/>
                </a:lnTo>
                <a:lnTo>
                  <a:pt x="487" y="11437"/>
                </a:lnTo>
                <a:lnTo>
                  <a:pt x="681" y="11826"/>
                </a:lnTo>
                <a:lnTo>
                  <a:pt x="900" y="12215"/>
                </a:lnTo>
                <a:lnTo>
                  <a:pt x="1119" y="12604"/>
                </a:lnTo>
                <a:lnTo>
                  <a:pt x="1387" y="12969"/>
                </a:lnTo>
                <a:lnTo>
                  <a:pt x="1679" y="13310"/>
                </a:lnTo>
                <a:lnTo>
                  <a:pt x="1995" y="13626"/>
                </a:lnTo>
                <a:lnTo>
                  <a:pt x="2312" y="13943"/>
                </a:lnTo>
                <a:lnTo>
                  <a:pt x="2652" y="14235"/>
                </a:lnTo>
                <a:lnTo>
                  <a:pt x="3017" y="14527"/>
                </a:lnTo>
                <a:lnTo>
                  <a:pt x="3382" y="14770"/>
                </a:lnTo>
                <a:lnTo>
                  <a:pt x="3772" y="15013"/>
                </a:lnTo>
                <a:lnTo>
                  <a:pt x="4161" y="15232"/>
                </a:lnTo>
                <a:lnTo>
                  <a:pt x="4550" y="15451"/>
                </a:lnTo>
                <a:lnTo>
                  <a:pt x="4964" y="15622"/>
                </a:lnTo>
                <a:lnTo>
                  <a:pt x="5377" y="15792"/>
                </a:lnTo>
                <a:lnTo>
                  <a:pt x="5791" y="15938"/>
                </a:lnTo>
                <a:lnTo>
                  <a:pt x="6229" y="16060"/>
                </a:lnTo>
                <a:lnTo>
                  <a:pt x="6667" y="16133"/>
                </a:lnTo>
                <a:lnTo>
                  <a:pt x="7105" y="16206"/>
                </a:lnTo>
                <a:lnTo>
                  <a:pt x="7543" y="16230"/>
                </a:lnTo>
                <a:lnTo>
                  <a:pt x="8005" y="16230"/>
                </a:lnTo>
                <a:lnTo>
                  <a:pt x="8443" y="16206"/>
                </a:lnTo>
                <a:lnTo>
                  <a:pt x="8906" y="16157"/>
                </a:lnTo>
                <a:lnTo>
                  <a:pt x="9368" y="16035"/>
                </a:lnTo>
                <a:lnTo>
                  <a:pt x="9830" y="15914"/>
                </a:lnTo>
                <a:lnTo>
                  <a:pt x="10293" y="15743"/>
                </a:lnTo>
                <a:lnTo>
                  <a:pt x="10731" y="15573"/>
                </a:lnTo>
                <a:lnTo>
                  <a:pt x="11169" y="15354"/>
                </a:lnTo>
                <a:lnTo>
                  <a:pt x="11582" y="15135"/>
                </a:lnTo>
                <a:lnTo>
                  <a:pt x="11996" y="14892"/>
                </a:lnTo>
                <a:lnTo>
                  <a:pt x="12385" y="14624"/>
                </a:lnTo>
                <a:lnTo>
                  <a:pt x="12750" y="14332"/>
                </a:lnTo>
                <a:lnTo>
                  <a:pt x="13091" y="13991"/>
                </a:lnTo>
                <a:lnTo>
                  <a:pt x="13407" y="13626"/>
                </a:lnTo>
                <a:lnTo>
                  <a:pt x="13699" y="13237"/>
                </a:lnTo>
                <a:lnTo>
                  <a:pt x="13991" y="12848"/>
                </a:lnTo>
                <a:lnTo>
                  <a:pt x="14502" y="12069"/>
                </a:lnTo>
                <a:lnTo>
                  <a:pt x="14721" y="11680"/>
                </a:lnTo>
                <a:lnTo>
                  <a:pt x="14916" y="11291"/>
                </a:lnTo>
                <a:lnTo>
                  <a:pt x="15037" y="10877"/>
                </a:lnTo>
                <a:lnTo>
                  <a:pt x="15086" y="10658"/>
                </a:lnTo>
                <a:lnTo>
                  <a:pt x="15135" y="10439"/>
                </a:lnTo>
                <a:lnTo>
                  <a:pt x="15208" y="9563"/>
                </a:lnTo>
                <a:lnTo>
                  <a:pt x="15281" y="9149"/>
                </a:lnTo>
                <a:lnTo>
                  <a:pt x="15329" y="8930"/>
                </a:lnTo>
                <a:lnTo>
                  <a:pt x="15378" y="8711"/>
                </a:lnTo>
                <a:lnTo>
                  <a:pt x="15402" y="8687"/>
                </a:lnTo>
                <a:lnTo>
                  <a:pt x="15427" y="8638"/>
                </a:lnTo>
                <a:lnTo>
                  <a:pt x="15451" y="8565"/>
                </a:lnTo>
                <a:lnTo>
                  <a:pt x="15451" y="8492"/>
                </a:lnTo>
                <a:lnTo>
                  <a:pt x="15451" y="8419"/>
                </a:lnTo>
                <a:lnTo>
                  <a:pt x="15402" y="8371"/>
                </a:lnTo>
                <a:lnTo>
                  <a:pt x="15378" y="8322"/>
                </a:lnTo>
                <a:lnTo>
                  <a:pt x="15305" y="8273"/>
                </a:lnTo>
                <a:lnTo>
                  <a:pt x="15232" y="8249"/>
                </a:lnTo>
                <a:lnTo>
                  <a:pt x="14672" y="8225"/>
                </a:lnTo>
                <a:lnTo>
                  <a:pt x="14137" y="8225"/>
                </a:lnTo>
                <a:lnTo>
                  <a:pt x="13067" y="8249"/>
                </a:lnTo>
                <a:lnTo>
                  <a:pt x="11972" y="8273"/>
                </a:lnTo>
                <a:lnTo>
                  <a:pt x="10901" y="8298"/>
                </a:lnTo>
                <a:lnTo>
                  <a:pt x="10414" y="8273"/>
                </a:lnTo>
                <a:lnTo>
                  <a:pt x="9952" y="8249"/>
                </a:lnTo>
                <a:lnTo>
                  <a:pt x="9003" y="8200"/>
                </a:lnTo>
                <a:lnTo>
                  <a:pt x="8492" y="8152"/>
                </a:lnTo>
                <a:lnTo>
                  <a:pt x="8224" y="8127"/>
                </a:lnTo>
                <a:lnTo>
                  <a:pt x="7957" y="8152"/>
                </a:lnTo>
                <a:lnTo>
                  <a:pt x="7957" y="7738"/>
                </a:lnTo>
                <a:lnTo>
                  <a:pt x="7932" y="7300"/>
                </a:lnTo>
                <a:lnTo>
                  <a:pt x="7884" y="6448"/>
                </a:lnTo>
                <a:lnTo>
                  <a:pt x="7859" y="5086"/>
                </a:lnTo>
                <a:lnTo>
                  <a:pt x="7835" y="3699"/>
                </a:lnTo>
                <a:lnTo>
                  <a:pt x="7835" y="3042"/>
                </a:lnTo>
                <a:lnTo>
                  <a:pt x="7786" y="2385"/>
                </a:lnTo>
                <a:lnTo>
                  <a:pt x="7738" y="2093"/>
                </a:lnTo>
                <a:lnTo>
                  <a:pt x="7713" y="1728"/>
                </a:lnTo>
                <a:lnTo>
                  <a:pt x="7713" y="1533"/>
                </a:lnTo>
                <a:lnTo>
                  <a:pt x="7713" y="1363"/>
                </a:lnTo>
                <a:lnTo>
                  <a:pt x="7738" y="1193"/>
                </a:lnTo>
                <a:lnTo>
                  <a:pt x="7786" y="1071"/>
                </a:lnTo>
                <a:lnTo>
                  <a:pt x="7811" y="998"/>
                </a:lnTo>
                <a:lnTo>
                  <a:pt x="7811" y="925"/>
                </a:lnTo>
                <a:lnTo>
                  <a:pt x="7786" y="852"/>
                </a:lnTo>
                <a:lnTo>
                  <a:pt x="7738" y="803"/>
                </a:lnTo>
                <a:lnTo>
                  <a:pt x="7665" y="779"/>
                </a:lnTo>
                <a:lnTo>
                  <a:pt x="7592" y="75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9" name="Google Shape;2489;p49"/>
          <p:cNvSpPr/>
          <p:nvPr/>
        </p:nvSpPr>
        <p:spPr>
          <a:xfrm>
            <a:off x="3560980" y="3046316"/>
            <a:ext cx="311008" cy="229000"/>
          </a:xfrm>
          <a:custGeom>
            <a:avLst/>
            <a:gdLst/>
            <a:ahLst/>
            <a:cxnLst/>
            <a:rect l="l" t="t" r="r" b="b"/>
            <a:pathLst>
              <a:path w="18177" h="13384" extrusionOk="0">
                <a:moveTo>
                  <a:pt x="10877" y="4039"/>
                </a:moveTo>
                <a:lnTo>
                  <a:pt x="10755" y="4064"/>
                </a:lnTo>
                <a:lnTo>
                  <a:pt x="10707" y="4088"/>
                </a:lnTo>
                <a:lnTo>
                  <a:pt x="10634" y="4112"/>
                </a:lnTo>
                <a:lnTo>
                  <a:pt x="10609" y="4185"/>
                </a:lnTo>
                <a:lnTo>
                  <a:pt x="10561" y="4258"/>
                </a:lnTo>
                <a:lnTo>
                  <a:pt x="10536" y="4331"/>
                </a:lnTo>
                <a:lnTo>
                  <a:pt x="10536" y="4429"/>
                </a:lnTo>
                <a:lnTo>
                  <a:pt x="10561" y="4575"/>
                </a:lnTo>
                <a:lnTo>
                  <a:pt x="10585" y="4623"/>
                </a:lnTo>
                <a:lnTo>
                  <a:pt x="10634" y="4696"/>
                </a:lnTo>
                <a:lnTo>
                  <a:pt x="10707" y="4745"/>
                </a:lnTo>
                <a:lnTo>
                  <a:pt x="10780" y="4769"/>
                </a:lnTo>
                <a:lnTo>
                  <a:pt x="10828" y="4794"/>
                </a:lnTo>
                <a:lnTo>
                  <a:pt x="10999" y="4794"/>
                </a:lnTo>
                <a:lnTo>
                  <a:pt x="11047" y="4769"/>
                </a:lnTo>
                <a:lnTo>
                  <a:pt x="11169" y="4696"/>
                </a:lnTo>
                <a:lnTo>
                  <a:pt x="11266" y="4575"/>
                </a:lnTo>
                <a:lnTo>
                  <a:pt x="11291" y="4502"/>
                </a:lnTo>
                <a:lnTo>
                  <a:pt x="11291" y="4429"/>
                </a:lnTo>
                <a:lnTo>
                  <a:pt x="11291" y="4356"/>
                </a:lnTo>
                <a:lnTo>
                  <a:pt x="11266" y="4283"/>
                </a:lnTo>
                <a:lnTo>
                  <a:pt x="11169" y="4161"/>
                </a:lnTo>
                <a:lnTo>
                  <a:pt x="11120" y="4088"/>
                </a:lnTo>
                <a:lnTo>
                  <a:pt x="11047" y="4064"/>
                </a:lnTo>
                <a:lnTo>
                  <a:pt x="10950" y="4039"/>
                </a:lnTo>
                <a:close/>
                <a:moveTo>
                  <a:pt x="12361" y="3942"/>
                </a:moveTo>
                <a:lnTo>
                  <a:pt x="12288" y="3966"/>
                </a:lnTo>
                <a:lnTo>
                  <a:pt x="12215" y="4015"/>
                </a:lnTo>
                <a:lnTo>
                  <a:pt x="12142" y="4064"/>
                </a:lnTo>
                <a:lnTo>
                  <a:pt x="12093" y="4137"/>
                </a:lnTo>
                <a:lnTo>
                  <a:pt x="12045" y="4210"/>
                </a:lnTo>
                <a:lnTo>
                  <a:pt x="12020" y="4307"/>
                </a:lnTo>
                <a:lnTo>
                  <a:pt x="11996" y="4380"/>
                </a:lnTo>
                <a:lnTo>
                  <a:pt x="12020" y="4477"/>
                </a:lnTo>
                <a:lnTo>
                  <a:pt x="12045" y="4550"/>
                </a:lnTo>
                <a:lnTo>
                  <a:pt x="12093" y="4623"/>
                </a:lnTo>
                <a:lnTo>
                  <a:pt x="12142" y="4696"/>
                </a:lnTo>
                <a:lnTo>
                  <a:pt x="12215" y="4745"/>
                </a:lnTo>
                <a:lnTo>
                  <a:pt x="12288" y="4794"/>
                </a:lnTo>
                <a:lnTo>
                  <a:pt x="12361" y="4818"/>
                </a:lnTo>
                <a:lnTo>
                  <a:pt x="12531" y="4818"/>
                </a:lnTo>
                <a:lnTo>
                  <a:pt x="12629" y="4794"/>
                </a:lnTo>
                <a:lnTo>
                  <a:pt x="12702" y="4745"/>
                </a:lnTo>
                <a:lnTo>
                  <a:pt x="12750" y="4696"/>
                </a:lnTo>
                <a:lnTo>
                  <a:pt x="12823" y="4623"/>
                </a:lnTo>
                <a:lnTo>
                  <a:pt x="12848" y="4550"/>
                </a:lnTo>
                <a:lnTo>
                  <a:pt x="12872" y="4477"/>
                </a:lnTo>
                <a:lnTo>
                  <a:pt x="12896" y="4380"/>
                </a:lnTo>
                <a:lnTo>
                  <a:pt x="12872" y="4307"/>
                </a:lnTo>
                <a:lnTo>
                  <a:pt x="12848" y="4210"/>
                </a:lnTo>
                <a:lnTo>
                  <a:pt x="12823" y="4137"/>
                </a:lnTo>
                <a:lnTo>
                  <a:pt x="12750" y="4064"/>
                </a:lnTo>
                <a:lnTo>
                  <a:pt x="12702" y="4015"/>
                </a:lnTo>
                <a:lnTo>
                  <a:pt x="12629" y="3966"/>
                </a:lnTo>
                <a:lnTo>
                  <a:pt x="12531" y="3942"/>
                </a:lnTo>
                <a:close/>
                <a:moveTo>
                  <a:pt x="11534" y="5013"/>
                </a:moveTo>
                <a:lnTo>
                  <a:pt x="11412" y="5061"/>
                </a:lnTo>
                <a:lnTo>
                  <a:pt x="11315" y="5110"/>
                </a:lnTo>
                <a:lnTo>
                  <a:pt x="11242" y="5232"/>
                </a:lnTo>
                <a:lnTo>
                  <a:pt x="11218" y="5353"/>
                </a:lnTo>
                <a:lnTo>
                  <a:pt x="11242" y="5475"/>
                </a:lnTo>
                <a:lnTo>
                  <a:pt x="11315" y="5572"/>
                </a:lnTo>
                <a:lnTo>
                  <a:pt x="11412" y="5645"/>
                </a:lnTo>
                <a:lnTo>
                  <a:pt x="11534" y="5670"/>
                </a:lnTo>
                <a:lnTo>
                  <a:pt x="11655" y="5645"/>
                </a:lnTo>
                <a:lnTo>
                  <a:pt x="11753" y="5572"/>
                </a:lnTo>
                <a:lnTo>
                  <a:pt x="11826" y="5475"/>
                </a:lnTo>
                <a:lnTo>
                  <a:pt x="11850" y="5353"/>
                </a:lnTo>
                <a:lnTo>
                  <a:pt x="11826" y="5232"/>
                </a:lnTo>
                <a:lnTo>
                  <a:pt x="11753" y="5110"/>
                </a:lnTo>
                <a:lnTo>
                  <a:pt x="11655" y="5061"/>
                </a:lnTo>
                <a:lnTo>
                  <a:pt x="11534" y="5013"/>
                </a:lnTo>
                <a:close/>
                <a:moveTo>
                  <a:pt x="12312" y="5889"/>
                </a:moveTo>
                <a:lnTo>
                  <a:pt x="12239" y="5913"/>
                </a:lnTo>
                <a:lnTo>
                  <a:pt x="12166" y="5937"/>
                </a:lnTo>
                <a:lnTo>
                  <a:pt x="12093" y="5986"/>
                </a:lnTo>
                <a:lnTo>
                  <a:pt x="12045" y="6059"/>
                </a:lnTo>
                <a:lnTo>
                  <a:pt x="12020" y="6132"/>
                </a:lnTo>
                <a:lnTo>
                  <a:pt x="11996" y="6205"/>
                </a:lnTo>
                <a:lnTo>
                  <a:pt x="11996" y="6278"/>
                </a:lnTo>
                <a:lnTo>
                  <a:pt x="11996" y="6351"/>
                </a:lnTo>
                <a:lnTo>
                  <a:pt x="12020" y="6424"/>
                </a:lnTo>
                <a:lnTo>
                  <a:pt x="12045" y="6497"/>
                </a:lnTo>
                <a:lnTo>
                  <a:pt x="12093" y="6570"/>
                </a:lnTo>
                <a:lnTo>
                  <a:pt x="12166" y="6619"/>
                </a:lnTo>
                <a:lnTo>
                  <a:pt x="12239" y="6643"/>
                </a:lnTo>
                <a:lnTo>
                  <a:pt x="12312" y="6667"/>
                </a:lnTo>
                <a:lnTo>
                  <a:pt x="12458" y="6667"/>
                </a:lnTo>
                <a:lnTo>
                  <a:pt x="12531" y="6643"/>
                </a:lnTo>
                <a:lnTo>
                  <a:pt x="12604" y="6619"/>
                </a:lnTo>
                <a:lnTo>
                  <a:pt x="12677" y="6570"/>
                </a:lnTo>
                <a:lnTo>
                  <a:pt x="12726" y="6497"/>
                </a:lnTo>
                <a:lnTo>
                  <a:pt x="12750" y="6424"/>
                </a:lnTo>
                <a:lnTo>
                  <a:pt x="12775" y="6351"/>
                </a:lnTo>
                <a:lnTo>
                  <a:pt x="12799" y="6278"/>
                </a:lnTo>
                <a:lnTo>
                  <a:pt x="12775" y="6205"/>
                </a:lnTo>
                <a:lnTo>
                  <a:pt x="12750" y="6132"/>
                </a:lnTo>
                <a:lnTo>
                  <a:pt x="12726" y="6059"/>
                </a:lnTo>
                <a:lnTo>
                  <a:pt x="12677" y="5986"/>
                </a:lnTo>
                <a:lnTo>
                  <a:pt x="12604" y="5937"/>
                </a:lnTo>
                <a:lnTo>
                  <a:pt x="12531" y="5913"/>
                </a:lnTo>
                <a:lnTo>
                  <a:pt x="12458" y="5889"/>
                </a:lnTo>
                <a:close/>
                <a:moveTo>
                  <a:pt x="10950" y="5889"/>
                </a:moveTo>
                <a:lnTo>
                  <a:pt x="10853" y="5913"/>
                </a:lnTo>
                <a:lnTo>
                  <a:pt x="10780" y="5937"/>
                </a:lnTo>
                <a:lnTo>
                  <a:pt x="10707" y="5986"/>
                </a:lnTo>
                <a:lnTo>
                  <a:pt x="10634" y="6035"/>
                </a:lnTo>
                <a:lnTo>
                  <a:pt x="10585" y="6108"/>
                </a:lnTo>
                <a:lnTo>
                  <a:pt x="10536" y="6181"/>
                </a:lnTo>
                <a:lnTo>
                  <a:pt x="10512" y="6254"/>
                </a:lnTo>
                <a:lnTo>
                  <a:pt x="10488" y="6351"/>
                </a:lnTo>
                <a:lnTo>
                  <a:pt x="10512" y="6424"/>
                </a:lnTo>
                <a:lnTo>
                  <a:pt x="10536" y="6521"/>
                </a:lnTo>
                <a:lnTo>
                  <a:pt x="10585" y="6594"/>
                </a:lnTo>
                <a:lnTo>
                  <a:pt x="10634" y="6643"/>
                </a:lnTo>
                <a:lnTo>
                  <a:pt x="10707" y="6716"/>
                </a:lnTo>
                <a:lnTo>
                  <a:pt x="10780" y="6740"/>
                </a:lnTo>
                <a:lnTo>
                  <a:pt x="10853" y="6765"/>
                </a:lnTo>
                <a:lnTo>
                  <a:pt x="10950" y="6789"/>
                </a:lnTo>
                <a:lnTo>
                  <a:pt x="11023" y="6765"/>
                </a:lnTo>
                <a:lnTo>
                  <a:pt x="11120" y="6740"/>
                </a:lnTo>
                <a:lnTo>
                  <a:pt x="11193" y="6716"/>
                </a:lnTo>
                <a:lnTo>
                  <a:pt x="11242" y="6643"/>
                </a:lnTo>
                <a:lnTo>
                  <a:pt x="11315" y="6594"/>
                </a:lnTo>
                <a:lnTo>
                  <a:pt x="11339" y="6521"/>
                </a:lnTo>
                <a:lnTo>
                  <a:pt x="11364" y="6424"/>
                </a:lnTo>
                <a:lnTo>
                  <a:pt x="11388" y="6351"/>
                </a:lnTo>
                <a:lnTo>
                  <a:pt x="11364" y="6254"/>
                </a:lnTo>
                <a:lnTo>
                  <a:pt x="11339" y="6181"/>
                </a:lnTo>
                <a:lnTo>
                  <a:pt x="11315" y="6108"/>
                </a:lnTo>
                <a:lnTo>
                  <a:pt x="11242" y="6035"/>
                </a:lnTo>
                <a:lnTo>
                  <a:pt x="11193" y="5986"/>
                </a:lnTo>
                <a:lnTo>
                  <a:pt x="11120" y="5937"/>
                </a:lnTo>
                <a:lnTo>
                  <a:pt x="11023" y="5913"/>
                </a:lnTo>
                <a:lnTo>
                  <a:pt x="10950" y="5889"/>
                </a:lnTo>
                <a:close/>
                <a:moveTo>
                  <a:pt x="2799" y="6351"/>
                </a:moveTo>
                <a:lnTo>
                  <a:pt x="2628" y="6546"/>
                </a:lnTo>
                <a:lnTo>
                  <a:pt x="2507" y="6692"/>
                </a:lnTo>
                <a:lnTo>
                  <a:pt x="2166" y="7057"/>
                </a:lnTo>
                <a:lnTo>
                  <a:pt x="2117" y="6740"/>
                </a:lnTo>
                <a:lnTo>
                  <a:pt x="2093" y="6570"/>
                </a:lnTo>
                <a:lnTo>
                  <a:pt x="2044" y="6424"/>
                </a:lnTo>
                <a:lnTo>
                  <a:pt x="2799" y="6351"/>
                </a:lnTo>
                <a:close/>
                <a:moveTo>
                  <a:pt x="11558" y="6813"/>
                </a:moveTo>
                <a:lnTo>
                  <a:pt x="11461" y="6838"/>
                </a:lnTo>
                <a:lnTo>
                  <a:pt x="11388" y="6862"/>
                </a:lnTo>
                <a:lnTo>
                  <a:pt x="11315" y="6911"/>
                </a:lnTo>
                <a:lnTo>
                  <a:pt x="11242" y="6959"/>
                </a:lnTo>
                <a:lnTo>
                  <a:pt x="11169" y="7032"/>
                </a:lnTo>
                <a:lnTo>
                  <a:pt x="11145" y="7105"/>
                </a:lnTo>
                <a:lnTo>
                  <a:pt x="11120" y="7203"/>
                </a:lnTo>
                <a:lnTo>
                  <a:pt x="11096" y="7276"/>
                </a:lnTo>
                <a:lnTo>
                  <a:pt x="11120" y="7373"/>
                </a:lnTo>
                <a:lnTo>
                  <a:pt x="11145" y="7470"/>
                </a:lnTo>
                <a:lnTo>
                  <a:pt x="11169" y="7543"/>
                </a:lnTo>
                <a:lnTo>
                  <a:pt x="11242" y="7616"/>
                </a:lnTo>
                <a:lnTo>
                  <a:pt x="11315" y="7665"/>
                </a:lnTo>
                <a:lnTo>
                  <a:pt x="11388" y="7714"/>
                </a:lnTo>
                <a:lnTo>
                  <a:pt x="11461" y="7738"/>
                </a:lnTo>
                <a:lnTo>
                  <a:pt x="11655" y="7738"/>
                </a:lnTo>
                <a:lnTo>
                  <a:pt x="11728" y="7714"/>
                </a:lnTo>
                <a:lnTo>
                  <a:pt x="11801" y="7665"/>
                </a:lnTo>
                <a:lnTo>
                  <a:pt x="11874" y="7616"/>
                </a:lnTo>
                <a:lnTo>
                  <a:pt x="11947" y="7543"/>
                </a:lnTo>
                <a:lnTo>
                  <a:pt x="11972" y="7470"/>
                </a:lnTo>
                <a:lnTo>
                  <a:pt x="11996" y="7373"/>
                </a:lnTo>
                <a:lnTo>
                  <a:pt x="12020" y="7276"/>
                </a:lnTo>
                <a:lnTo>
                  <a:pt x="11996" y="7203"/>
                </a:lnTo>
                <a:lnTo>
                  <a:pt x="11972" y="7105"/>
                </a:lnTo>
                <a:lnTo>
                  <a:pt x="11947" y="7032"/>
                </a:lnTo>
                <a:lnTo>
                  <a:pt x="11874" y="6959"/>
                </a:lnTo>
                <a:lnTo>
                  <a:pt x="11801" y="6911"/>
                </a:lnTo>
                <a:lnTo>
                  <a:pt x="11728" y="6862"/>
                </a:lnTo>
                <a:lnTo>
                  <a:pt x="11655" y="6838"/>
                </a:lnTo>
                <a:lnTo>
                  <a:pt x="11558" y="6813"/>
                </a:lnTo>
                <a:close/>
                <a:moveTo>
                  <a:pt x="3918" y="6327"/>
                </a:moveTo>
                <a:lnTo>
                  <a:pt x="3845" y="6375"/>
                </a:lnTo>
                <a:lnTo>
                  <a:pt x="3553" y="6667"/>
                </a:lnTo>
                <a:lnTo>
                  <a:pt x="3285" y="6959"/>
                </a:lnTo>
                <a:lnTo>
                  <a:pt x="2726" y="7592"/>
                </a:lnTo>
                <a:lnTo>
                  <a:pt x="2434" y="7908"/>
                </a:lnTo>
                <a:lnTo>
                  <a:pt x="2263" y="8103"/>
                </a:lnTo>
                <a:lnTo>
                  <a:pt x="2117" y="8298"/>
                </a:lnTo>
                <a:lnTo>
                  <a:pt x="2166" y="7543"/>
                </a:lnTo>
                <a:lnTo>
                  <a:pt x="2239" y="7519"/>
                </a:lnTo>
                <a:lnTo>
                  <a:pt x="2312" y="7470"/>
                </a:lnTo>
                <a:lnTo>
                  <a:pt x="2482" y="7349"/>
                </a:lnTo>
                <a:lnTo>
                  <a:pt x="2726" y="7081"/>
                </a:lnTo>
                <a:lnTo>
                  <a:pt x="3066" y="6716"/>
                </a:lnTo>
                <a:lnTo>
                  <a:pt x="3212" y="6594"/>
                </a:lnTo>
                <a:lnTo>
                  <a:pt x="3310" y="6448"/>
                </a:lnTo>
                <a:lnTo>
                  <a:pt x="3358" y="6400"/>
                </a:lnTo>
                <a:lnTo>
                  <a:pt x="3358" y="6327"/>
                </a:lnTo>
                <a:close/>
                <a:moveTo>
                  <a:pt x="12312" y="7860"/>
                </a:moveTo>
                <a:lnTo>
                  <a:pt x="12239" y="7884"/>
                </a:lnTo>
                <a:lnTo>
                  <a:pt x="12166" y="7908"/>
                </a:lnTo>
                <a:lnTo>
                  <a:pt x="12093" y="7957"/>
                </a:lnTo>
                <a:lnTo>
                  <a:pt x="12045" y="8006"/>
                </a:lnTo>
                <a:lnTo>
                  <a:pt x="11996" y="8079"/>
                </a:lnTo>
                <a:lnTo>
                  <a:pt x="11972" y="8152"/>
                </a:lnTo>
                <a:lnTo>
                  <a:pt x="11947" y="8273"/>
                </a:lnTo>
                <a:lnTo>
                  <a:pt x="11972" y="8395"/>
                </a:lnTo>
                <a:lnTo>
                  <a:pt x="12045" y="8517"/>
                </a:lnTo>
                <a:lnTo>
                  <a:pt x="12142" y="8590"/>
                </a:lnTo>
                <a:lnTo>
                  <a:pt x="12215" y="8638"/>
                </a:lnTo>
                <a:lnTo>
                  <a:pt x="12458" y="8638"/>
                </a:lnTo>
                <a:lnTo>
                  <a:pt x="12556" y="8590"/>
                </a:lnTo>
                <a:lnTo>
                  <a:pt x="12629" y="8541"/>
                </a:lnTo>
                <a:lnTo>
                  <a:pt x="12653" y="8517"/>
                </a:lnTo>
                <a:lnTo>
                  <a:pt x="12726" y="8444"/>
                </a:lnTo>
                <a:lnTo>
                  <a:pt x="12750" y="8346"/>
                </a:lnTo>
                <a:lnTo>
                  <a:pt x="12775" y="8225"/>
                </a:lnTo>
                <a:lnTo>
                  <a:pt x="12726" y="8103"/>
                </a:lnTo>
                <a:lnTo>
                  <a:pt x="12653" y="7981"/>
                </a:lnTo>
                <a:lnTo>
                  <a:pt x="12556" y="7908"/>
                </a:lnTo>
                <a:lnTo>
                  <a:pt x="12483" y="7860"/>
                </a:lnTo>
                <a:close/>
                <a:moveTo>
                  <a:pt x="10974" y="7981"/>
                </a:moveTo>
                <a:lnTo>
                  <a:pt x="10877" y="8006"/>
                </a:lnTo>
                <a:lnTo>
                  <a:pt x="10804" y="8030"/>
                </a:lnTo>
                <a:lnTo>
                  <a:pt x="10682" y="8127"/>
                </a:lnTo>
                <a:lnTo>
                  <a:pt x="10609" y="8225"/>
                </a:lnTo>
                <a:lnTo>
                  <a:pt x="10561" y="8346"/>
                </a:lnTo>
                <a:lnTo>
                  <a:pt x="10585" y="8492"/>
                </a:lnTo>
                <a:lnTo>
                  <a:pt x="10609" y="8590"/>
                </a:lnTo>
                <a:lnTo>
                  <a:pt x="10682" y="8663"/>
                </a:lnTo>
                <a:lnTo>
                  <a:pt x="10755" y="8711"/>
                </a:lnTo>
                <a:lnTo>
                  <a:pt x="10853" y="8736"/>
                </a:lnTo>
                <a:lnTo>
                  <a:pt x="10853" y="8760"/>
                </a:lnTo>
                <a:lnTo>
                  <a:pt x="10999" y="8760"/>
                </a:lnTo>
                <a:lnTo>
                  <a:pt x="11145" y="8736"/>
                </a:lnTo>
                <a:lnTo>
                  <a:pt x="11218" y="8711"/>
                </a:lnTo>
                <a:lnTo>
                  <a:pt x="11266" y="8638"/>
                </a:lnTo>
                <a:lnTo>
                  <a:pt x="11339" y="8565"/>
                </a:lnTo>
                <a:lnTo>
                  <a:pt x="11364" y="8468"/>
                </a:lnTo>
                <a:lnTo>
                  <a:pt x="11388" y="8371"/>
                </a:lnTo>
                <a:lnTo>
                  <a:pt x="11364" y="8273"/>
                </a:lnTo>
                <a:lnTo>
                  <a:pt x="11339" y="8176"/>
                </a:lnTo>
                <a:lnTo>
                  <a:pt x="11291" y="8127"/>
                </a:lnTo>
                <a:lnTo>
                  <a:pt x="11218" y="8054"/>
                </a:lnTo>
                <a:lnTo>
                  <a:pt x="11145" y="8006"/>
                </a:lnTo>
                <a:lnTo>
                  <a:pt x="11047" y="7981"/>
                </a:lnTo>
                <a:close/>
                <a:moveTo>
                  <a:pt x="11704" y="8882"/>
                </a:moveTo>
                <a:lnTo>
                  <a:pt x="11631" y="8906"/>
                </a:lnTo>
                <a:lnTo>
                  <a:pt x="11558" y="8930"/>
                </a:lnTo>
                <a:lnTo>
                  <a:pt x="11485" y="8955"/>
                </a:lnTo>
                <a:lnTo>
                  <a:pt x="11437" y="9003"/>
                </a:lnTo>
                <a:lnTo>
                  <a:pt x="11364" y="9101"/>
                </a:lnTo>
                <a:lnTo>
                  <a:pt x="11339" y="9198"/>
                </a:lnTo>
                <a:lnTo>
                  <a:pt x="11315" y="9295"/>
                </a:lnTo>
                <a:lnTo>
                  <a:pt x="11315" y="9393"/>
                </a:lnTo>
                <a:lnTo>
                  <a:pt x="11364" y="9490"/>
                </a:lnTo>
                <a:lnTo>
                  <a:pt x="11437" y="9587"/>
                </a:lnTo>
                <a:lnTo>
                  <a:pt x="11510" y="9636"/>
                </a:lnTo>
                <a:lnTo>
                  <a:pt x="11607" y="9685"/>
                </a:lnTo>
                <a:lnTo>
                  <a:pt x="11850" y="9685"/>
                </a:lnTo>
                <a:lnTo>
                  <a:pt x="11899" y="9636"/>
                </a:lnTo>
                <a:lnTo>
                  <a:pt x="11996" y="9587"/>
                </a:lnTo>
                <a:lnTo>
                  <a:pt x="12045" y="9514"/>
                </a:lnTo>
                <a:lnTo>
                  <a:pt x="12093" y="9393"/>
                </a:lnTo>
                <a:lnTo>
                  <a:pt x="12093" y="9295"/>
                </a:lnTo>
                <a:lnTo>
                  <a:pt x="12093" y="9222"/>
                </a:lnTo>
                <a:lnTo>
                  <a:pt x="12069" y="9125"/>
                </a:lnTo>
                <a:lnTo>
                  <a:pt x="11996" y="9003"/>
                </a:lnTo>
                <a:lnTo>
                  <a:pt x="11923" y="8955"/>
                </a:lnTo>
                <a:lnTo>
                  <a:pt x="11850" y="8930"/>
                </a:lnTo>
                <a:lnTo>
                  <a:pt x="11777" y="8906"/>
                </a:lnTo>
                <a:lnTo>
                  <a:pt x="11704" y="8882"/>
                </a:lnTo>
                <a:close/>
                <a:moveTo>
                  <a:pt x="4112" y="6327"/>
                </a:moveTo>
                <a:lnTo>
                  <a:pt x="4745" y="6375"/>
                </a:lnTo>
                <a:lnTo>
                  <a:pt x="4721" y="6619"/>
                </a:lnTo>
                <a:lnTo>
                  <a:pt x="4721" y="6886"/>
                </a:lnTo>
                <a:lnTo>
                  <a:pt x="4648" y="6886"/>
                </a:lnTo>
                <a:lnTo>
                  <a:pt x="4477" y="6959"/>
                </a:lnTo>
                <a:lnTo>
                  <a:pt x="4380" y="7081"/>
                </a:lnTo>
                <a:lnTo>
                  <a:pt x="4161" y="7349"/>
                </a:lnTo>
                <a:lnTo>
                  <a:pt x="3431" y="8249"/>
                </a:lnTo>
                <a:lnTo>
                  <a:pt x="3091" y="8590"/>
                </a:lnTo>
                <a:lnTo>
                  <a:pt x="2750" y="8955"/>
                </a:lnTo>
                <a:lnTo>
                  <a:pt x="2409" y="9344"/>
                </a:lnTo>
                <a:lnTo>
                  <a:pt x="2239" y="9539"/>
                </a:lnTo>
                <a:lnTo>
                  <a:pt x="2117" y="9733"/>
                </a:lnTo>
                <a:lnTo>
                  <a:pt x="2117" y="8736"/>
                </a:lnTo>
                <a:lnTo>
                  <a:pt x="2239" y="8687"/>
                </a:lnTo>
                <a:lnTo>
                  <a:pt x="2385" y="8614"/>
                </a:lnTo>
                <a:lnTo>
                  <a:pt x="2507" y="8517"/>
                </a:lnTo>
                <a:lnTo>
                  <a:pt x="2628" y="8371"/>
                </a:lnTo>
                <a:lnTo>
                  <a:pt x="2823" y="8127"/>
                </a:lnTo>
                <a:lnTo>
                  <a:pt x="3018" y="7884"/>
                </a:lnTo>
                <a:lnTo>
                  <a:pt x="3577" y="7276"/>
                </a:lnTo>
                <a:lnTo>
                  <a:pt x="3869" y="6959"/>
                </a:lnTo>
                <a:lnTo>
                  <a:pt x="4161" y="6667"/>
                </a:lnTo>
                <a:lnTo>
                  <a:pt x="4210" y="6619"/>
                </a:lnTo>
                <a:lnTo>
                  <a:pt x="4234" y="6570"/>
                </a:lnTo>
                <a:lnTo>
                  <a:pt x="4234" y="6521"/>
                </a:lnTo>
                <a:lnTo>
                  <a:pt x="4210" y="6448"/>
                </a:lnTo>
                <a:lnTo>
                  <a:pt x="4185" y="6375"/>
                </a:lnTo>
                <a:lnTo>
                  <a:pt x="4112" y="6327"/>
                </a:lnTo>
                <a:close/>
                <a:moveTo>
                  <a:pt x="12239" y="9709"/>
                </a:moveTo>
                <a:lnTo>
                  <a:pt x="12166" y="9733"/>
                </a:lnTo>
                <a:lnTo>
                  <a:pt x="12093" y="9782"/>
                </a:lnTo>
                <a:lnTo>
                  <a:pt x="12020" y="9831"/>
                </a:lnTo>
                <a:lnTo>
                  <a:pt x="11972" y="9879"/>
                </a:lnTo>
                <a:lnTo>
                  <a:pt x="11947" y="9952"/>
                </a:lnTo>
                <a:lnTo>
                  <a:pt x="11923" y="10025"/>
                </a:lnTo>
                <a:lnTo>
                  <a:pt x="11923" y="10098"/>
                </a:lnTo>
                <a:lnTo>
                  <a:pt x="11923" y="10196"/>
                </a:lnTo>
                <a:lnTo>
                  <a:pt x="11947" y="10269"/>
                </a:lnTo>
                <a:lnTo>
                  <a:pt x="11972" y="10342"/>
                </a:lnTo>
                <a:lnTo>
                  <a:pt x="12020" y="10390"/>
                </a:lnTo>
                <a:lnTo>
                  <a:pt x="12093" y="10439"/>
                </a:lnTo>
                <a:lnTo>
                  <a:pt x="12166" y="10488"/>
                </a:lnTo>
                <a:lnTo>
                  <a:pt x="12239" y="10512"/>
                </a:lnTo>
                <a:lnTo>
                  <a:pt x="12385" y="10512"/>
                </a:lnTo>
                <a:lnTo>
                  <a:pt x="12483" y="10488"/>
                </a:lnTo>
                <a:lnTo>
                  <a:pt x="12531" y="10439"/>
                </a:lnTo>
                <a:lnTo>
                  <a:pt x="12604" y="10390"/>
                </a:lnTo>
                <a:lnTo>
                  <a:pt x="12653" y="10342"/>
                </a:lnTo>
                <a:lnTo>
                  <a:pt x="12677" y="10269"/>
                </a:lnTo>
                <a:lnTo>
                  <a:pt x="12702" y="10196"/>
                </a:lnTo>
                <a:lnTo>
                  <a:pt x="12726" y="10098"/>
                </a:lnTo>
                <a:lnTo>
                  <a:pt x="12702" y="10025"/>
                </a:lnTo>
                <a:lnTo>
                  <a:pt x="12677" y="9952"/>
                </a:lnTo>
                <a:lnTo>
                  <a:pt x="12653" y="9879"/>
                </a:lnTo>
                <a:lnTo>
                  <a:pt x="12604" y="9831"/>
                </a:lnTo>
                <a:lnTo>
                  <a:pt x="12531" y="9782"/>
                </a:lnTo>
                <a:lnTo>
                  <a:pt x="12483" y="9733"/>
                </a:lnTo>
                <a:lnTo>
                  <a:pt x="12385" y="9709"/>
                </a:lnTo>
                <a:close/>
                <a:moveTo>
                  <a:pt x="10950" y="9831"/>
                </a:moveTo>
                <a:lnTo>
                  <a:pt x="10853" y="9855"/>
                </a:lnTo>
                <a:lnTo>
                  <a:pt x="10755" y="9879"/>
                </a:lnTo>
                <a:lnTo>
                  <a:pt x="10658" y="9952"/>
                </a:lnTo>
                <a:lnTo>
                  <a:pt x="10609" y="10025"/>
                </a:lnTo>
                <a:lnTo>
                  <a:pt x="10561" y="10123"/>
                </a:lnTo>
                <a:lnTo>
                  <a:pt x="10561" y="10220"/>
                </a:lnTo>
                <a:lnTo>
                  <a:pt x="10561" y="10342"/>
                </a:lnTo>
                <a:lnTo>
                  <a:pt x="10585" y="10415"/>
                </a:lnTo>
                <a:lnTo>
                  <a:pt x="10634" y="10463"/>
                </a:lnTo>
                <a:lnTo>
                  <a:pt x="10755" y="10560"/>
                </a:lnTo>
                <a:lnTo>
                  <a:pt x="10828" y="10609"/>
                </a:lnTo>
                <a:lnTo>
                  <a:pt x="10950" y="10633"/>
                </a:lnTo>
                <a:lnTo>
                  <a:pt x="11047" y="10609"/>
                </a:lnTo>
                <a:lnTo>
                  <a:pt x="11145" y="10560"/>
                </a:lnTo>
                <a:lnTo>
                  <a:pt x="11266" y="10463"/>
                </a:lnTo>
                <a:lnTo>
                  <a:pt x="11291" y="10415"/>
                </a:lnTo>
                <a:lnTo>
                  <a:pt x="11315" y="10342"/>
                </a:lnTo>
                <a:lnTo>
                  <a:pt x="11339" y="10220"/>
                </a:lnTo>
                <a:lnTo>
                  <a:pt x="11315" y="10123"/>
                </a:lnTo>
                <a:lnTo>
                  <a:pt x="11291" y="10025"/>
                </a:lnTo>
                <a:lnTo>
                  <a:pt x="11218" y="9952"/>
                </a:lnTo>
                <a:lnTo>
                  <a:pt x="11145" y="9879"/>
                </a:lnTo>
                <a:lnTo>
                  <a:pt x="11047" y="9855"/>
                </a:lnTo>
                <a:lnTo>
                  <a:pt x="10950" y="9831"/>
                </a:lnTo>
                <a:close/>
                <a:moveTo>
                  <a:pt x="4696" y="7373"/>
                </a:moveTo>
                <a:lnTo>
                  <a:pt x="4672" y="8079"/>
                </a:lnTo>
                <a:lnTo>
                  <a:pt x="4575" y="8127"/>
                </a:lnTo>
                <a:lnTo>
                  <a:pt x="4477" y="8176"/>
                </a:lnTo>
                <a:lnTo>
                  <a:pt x="4404" y="8273"/>
                </a:lnTo>
                <a:lnTo>
                  <a:pt x="4331" y="8346"/>
                </a:lnTo>
                <a:lnTo>
                  <a:pt x="4088" y="8760"/>
                </a:lnTo>
                <a:lnTo>
                  <a:pt x="3723" y="9320"/>
                </a:lnTo>
                <a:lnTo>
                  <a:pt x="3529" y="9587"/>
                </a:lnTo>
                <a:lnTo>
                  <a:pt x="3310" y="9855"/>
                </a:lnTo>
                <a:lnTo>
                  <a:pt x="3139" y="9977"/>
                </a:lnTo>
                <a:lnTo>
                  <a:pt x="2969" y="10098"/>
                </a:lnTo>
                <a:lnTo>
                  <a:pt x="2604" y="10390"/>
                </a:lnTo>
                <a:lnTo>
                  <a:pt x="2434" y="10560"/>
                </a:lnTo>
                <a:lnTo>
                  <a:pt x="2263" y="10706"/>
                </a:lnTo>
                <a:lnTo>
                  <a:pt x="2142" y="10901"/>
                </a:lnTo>
                <a:lnTo>
                  <a:pt x="2069" y="11071"/>
                </a:lnTo>
                <a:lnTo>
                  <a:pt x="2117" y="10536"/>
                </a:lnTo>
                <a:lnTo>
                  <a:pt x="2117" y="10001"/>
                </a:lnTo>
                <a:lnTo>
                  <a:pt x="2336" y="9904"/>
                </a:lnTo>
                <a:lnTo>
                  <a:pt x="2555" y="9782"/>
                </a:lnTo>
                <a:lnTo>
                  <a:pt x="2750" y="9612"/>
                </a:lnTo>
                <a:lnTo>
                  <a:pt x="2945" y="9441"/>
                </a:lnTo>
                <a:lnTo>
                  <a:pt x="3310" y="9052"/>
                </a:lnTo>
                <a:lnTo>
                  <a:pt x="3626" y="8687"/>
                </a:lnTo>
                <a:lnTo>
                  <a:pt x="4015" y="8249"/>
                </a:lnTo>
                <a:lnTo>
                  <a:pt x="4380" y="7787"/>
                </a:lnTo>
                <a:lnTo>
                  <a:pt x="4550" y="7592"/>
                </a:lnTo>
                <a:lnTo>
                  <a:pt x="4696" y="7373"/>
                </a:lnTo>
                <a:close/>
                <a:moveTo>
                  <a:pt x="17033" y="6254"/>
                </a:moveTo>
                <a:lnTo>
                  <a:pt x="17009" y="6473"/>
                </a:lnTo>
                <a:lnTo>
                  <a:pt x="17009" y="6692"/>
                </a:lnTo>
                <a:lnTo>
                  <a:pt x="17033" y="7154"/>
                </a:lnTo>
                <a:lnTo>
                  <a:pt x="17009" y="7884"/>
                </a:lnTo>
                <a:lnTo>
                  <a:pt x="16984" y="8614"/>
                </a:lnTo>
                <a:lnTo>
                  <a:pt x="16936" y="9247"/>
                </a:lnTo>
                <a:lnTo>
                  <a:pt x="16911" y="9879"/>
                </a:lnTo>
                <a:lnTo>
                  <a:pt x="16911" y="10488"/>
                </a:lnTo>
                <a:lnTo>
                  <a:pt x="16936" y="11120"/>
                </a:lnTo>
                <a:lnTo>
                  <a:pt x="16376" y="11193"/>
                </a:lnTo>
                <a:lnTo>
                  <a:pt x="16425" y="10488"/>
                </a:lnTo>
                <a:lnTo>
                  <a:pt x="16449" y="9758"/>
                </a:lnTo>
                <a:lnTo>
                  <a:pt x="16473" y="8298"/>
                </a:lnTo>
                <a:lnTo>
                  <a:pt x="16473" y="7592"/>
                </a:lnTo>
                <a:lnTo>
                  <a:pt x="16449" y="6886"/>
                </a:lnTo>
                <a:lnTo>
                  <a:pt x="16449" y="6594"/>
                </a:lnTo>
                <a:lnTo>
                  <a:pt x="16425" y="6448"/>
                </a:lnTo>
                <a:lnTo>
                  <a:pt x="16400" y="6302"/>
                </a:lnTo>
                <a:lnTo>
                  <a:pt x="16717" y="6278"/>
                </a:lnTo>
                <a:lnTo>
                  <a:pt x="17033" y="6254"/>
                </a:lnTo>
                <a:close/>
                <a:moveTo>
                  <a:pt x="10147" y="3334"/>
                </a:moveTo>
                <a:lnTo>
                  <a:pt x="10415" y="3407"/>
                </a:lnTo>
                <a:lnTo>
                  <a:pt x="10682" y="3431"/>
                </a:lnTo>
                <a:lnTo>
                  <a:pt x="10950" y="3407"/>
                </a:lnTo>
                <a:lnTo>
                  <a:pt x="11242" y="3407"/>
                </a:lnTo>
                <a:lnTo>
                  <a:pt x="11218" y="3455"/>
                </a:lnTo>
                <a:lnTo>
                  <a:pt x="11218" y="3528"/>
                </a:lnTo>
                <a:lnTo>
                  <a:pt x="11242" y="3626"/>
                </a:lnTo>
                <a:lnTo>
                  <a:pt x="11266" y="3699"/>
                </a:lnTo>
                <a:lnTo>
                  <a:pt x="11315" y="3772"/>
                </a:lnTo>
                <a:lnTo>
                  <a:pt x="11388" y="3820"/>
                </a:lnTo>
                <a:lnTo>
                  <a:pt x="11485" y="3869"/>
                </a:lnTo>
                <a:lnTo>
                  <a:pt x="11607" y="3869"/>
                </a:lnTo>
                <a:lnTo>
                  <a:pt x="11704" y="3820"/>
                </a:lnTo>
                <a:lnTo>
                  <a:pt x="11801" y="3772"/>
                </a:lnTo>
                <a:lnTo>
                  <a:pt x="11850" y="3723"/>
                </a:lnTo>
                <a:lnTo>
                  <a:pt x="11874" y="3650"/>
                </a:lnTo>
                <a:lnTo>
                  <a:pt x="11899" y="3528"/>
                </a:lnTo>
                <a:lnTo>
                  <a:pt x="11874" y="3431"/>
                </a:lnTo>
                <a:lnTo>
                  <a:pt x="11874" y="3382"/>
                </a:lnTo>
                <a:lnTo>
                  <a:pt x="12823" y="3382"/>
                </a:lnTo>
                <a:lnTo>
                  <a:pt x="12823" y="3626"/>
                </a:lnTo>
                <a:lnTo>
                  <a:pt x="12848" y="3820"/>
                </a:lnTo>
                <a:lnTo>
                  <a:pt x="12896" y="4380"/>
                </a:lnTo>
                <a:lnTo>
                  <a:pt x="12969" y="4940"/>
                </a:lnTo>
                <a:lnTo>
                  <a:pt x="12994" y="5499"/>
                </a:lnTo>
                <a:lnTo>
                  <a:pt x="12994" y="6059"/>
                </a:lnTo>
                <a:lnTo>
                  <a:pt x="12945" y="7397"/>
                </a:lnTo>
                <a:lnTo>
                  <a:pt x="12896" y="8711"/>
                </a:lnTo>
                <a:lnTo>
                  <a:pt x="12896" y="9320"/>
                </a:lnTo>
                <a:lnTo>
                  <a:pt x="12896" y="9928"/>
                </a:lnTo>
                <a:lnTo>
                  <a:pt x="12896" y="11120"/>
                </a:lnTo>
                <a:lnTo>
                  <a:pt x="12458" y="11096"/>
                </a:lnTo>
                <a:lnTo>
                  <a:pt x="12020" y="11096"/>
                </a:lnTo>
                <a:lnTo>
                  <a:pt x="12020" y="11023"/>
                </a:lnTo>
                <a:lnTo>
                  <a:pt x="12020" y="10925"/>
                </a:lnTo>
                <a:lnTo>
                  <a:pt x="11996" y="10852"/>
                </a:lnTo>
                <a:lnTo>
                  <a:pt x="11947" y="10779"/>
                </a:lnTo>
                <a:lnTo>
                  <a:pt x="11899" y="10731"/>
                </a:lnTo>
                <a:lnTo>
                  <a:pt x="11850" y="10682"/>
                </a:lnTo>
                <a:lnTo>
                  <a:pt x="11777" y="10633"/>
                </a:lnTo>
                <a:lnTo>
                  <a:pt x="11704" y="10609"/>
                </a:lnTo>
                <a:lnTo>
                  <a:pt x="11534" y="10609"/>
                </a:lnTo>
                <a:lnTo>
                  <a:pt x="11461" y="10633"/>
                </a:lnTo>
                <a:lnTo>
                  <a:pt x="11388" y="10682"/>
                </a:lnTo>
                <a:lnTo>
                  <a:pt x="11339" y="10731"/>
                </a:lnTo>
                <a:lnTo>
                  <a:pt x="11291" y="10779"/>
                </a:lnTo>
                <a:lnTo>
                  <a:pt x="11242" y="10852"/>
                </a:lnTo>
                <a:lnTo>
                  <a:pt x="11218" y="10925"/>
                </a:lnTo>
                <a:lnTo>
                  <a:pt x="11218" y="11023"/>
                </a:lnTo>
                <a:lnTo>
                  <a:pt x="11242" y="11120"/>
                </a:lnTo>
                <a:lnTo>
                  <a:pt x="10853" y="11144"/>
                </a:lnTo>
                <a:lnTo>
                  <a:pt x="10463" y="11217"/>
                </a:lnTo>
                <a:lnTo>
                  <a:pt x="10415" y="10852"/>
                </a:lnTo>
                <a:lnTo>
                  <a:pt x="10366" y="10488"/>
                </a:lnTo>
                <a:lnTo>
                  <a:pt x="10342" y="9758"/>
                </a:lnTo>
                <a:lnTo>
                  <a:pt x="10317" y="8322"/>
                </a:lnTo>
                <a:lnTo>
                  <a:pt x="10317" y="7251"/>
                </a:lnTo>
                <a:lnTo>
                  <a:pt x="10293" y="6716"/>
                </a:lnTo>
                <a:lnTo>
                  <a:pt x="10269" y="6205"/>
                </a:lnTo>
                <a:lnTo>
                  <a:pt x="10171" y="4502"/>
                </a:lnTo>
                <a:lnTo>
                  <a:pt x="10147" y="3699"/>
                </a:lnTo>
                <a:lnTo>
                  <a:pt x="10147" y="3334"/>
                </a:lnTo>
                <a:close/>
                <a:moveTo>
                  <a:pt x="16035" y="6302"/>
                </a:moveTo>
                <a:lnTo>
                  <a:pt x="16035" y="6448"/>
                </a:lnTo>
                <a:lnTo>
                  <a:pt x="16035" y="6594"/>
                </a:lnTo>
                <a:lnTo>
                  <a:pt x="16060" y="6886"/>
                </a:lnTo>
                <a:lnTo>
                  <a:pt x="16060" y="7592"/>
                </a:lnTo>
                <a:lnTo>
                  <a:pt x="16035" y="8298"/>
                </a:lnTo>
                <a:lnTo>
                  <a:pt x="16011" y="9028"/>
                </a:lnTo>
                <a:lnTo>
                  <a:pt x="15962" y="9758"/>
                </a:lnTo>
                <a:lnTo>
                  <a:pt x="15938" y="10488"/>
                </a:lnTo>
                <a:lnTo>
                  <a:pt x="15938" y="10852"/>
                </a:lnTo>
                <a:lnTo>
                  <a:pt x="15962" y="11217"/>
                </a:lnTo>
                <a:lnTo>
                  <a:pt x="15719" y="11217"/>
                </a:lnTo>
                <a:lnTo>
                  <a:pt x="15743" y="11169"/>
                </a:lnTo>
                <a:lnTo>
                  <a:pt x="15768" y="10852"/>
                </a:lnTo>
                <a:lnTo>
                  <a:pt x="15768" y="10536"/>
                </a:lnTo>
                <a:lnTo>
                  <a:pt x="15743" y="10220"/>
                </a:lnTo>
                <a:lnTo>
                  <a:pt x="15743" y="9904"/>
                </a:lnTo>
                <a:lnTo>
                  <a:pt x="15743" y="9198"/>
                </a:lnTo>
                <a:lnTo>
                  <a:pt x="15743" y="8517"/>
                </a:lnTo>
                <a:lnTo>
                  <a:pt x="15695" y="7884"/>
                </a:lnTo>
                <a:lnTo>
                  <a:pt x="15622" y="7251"/>
                </a:lnTo>
                <a:lnTo>
                  <a:pt x="15622" y="7008"/>
                </a:lnTo>
                <a:lnTo>
                  <a:pt x="15622" y="6765"/>
                </a:lnTo>
                <a:lnTo>
                  <a:pt x="15670" y="6302"/>
                </a:lnTo>
                <a:close/>
                <a:moveTo>
                  <a:pt x="15354" y="6302"/>
                </a:moveTo>
                <a:lnTo>
                  <a:pt x="15281" y="6546"/>
                </a:lnTo>
                <a:lnTo>
                  <a:pt x="15257" y="6813"/>
                </a:lnTo>
                <a:lnTo>
                  <a:pt x="15232" y="7081"/>
                </a:lnTo>
                <a:lnTo>
                  <a:pt x="15232" y="7349"/>
                </a:lnTo>
                <a:lnTo>
                  <a:pt x="15305" y="7884"/>
                </a:lnTo>
                <a:lnTo>
                  <a:pt x="15354" y="8395"/>
                </a:lnTo>
                <a:lnTo>
                  <a:pt x="15354" y="8760"/>
                </a:lnTo>
                <a:lnTo>
                  <a:pt x="15354" y="9149"/>
                </a:lnTo>
                <a:lnTo>
                  <a:pt x="15330" y="9904"/>
                </a:lnTo>
                <a:lnTo>
                  <a:pt x="15305" y="10220"/>
                </a:lnTo>
                <a:lnTo>
                  <a:pt x="15305" y="10585"/>
                </a:lnTo>
                <a:lnTo>
                  <a:pt x="15330" y="10925"/>
                </a:lnTo>
                <a:lnTo>
                  <a:pt x="15378" y="11071"/>
                </a:lnTo>
                <a:lnTo>
                  <a:pt x="15427" y="11242"/>
                </a:lnTo>
                <a:lnTo>
                  <a:pt x="15208" y="11242"/>
                </a:lnTo>
                <a:lnTo>
                  <a:pt x="15232" y="11193"/>
                </a:lnTo>
                <a:lnTo>
                  <a:pt x="15232" y="11120"/>
                </a:lnTo>
                <a:lnTo>
                  <a:pt x="15184" y="10755"/>
                </a:lnTo>
                <a:lnTo>
                  <a:pt x="15135" y="10366"/>
                </a:lnTo>
                <a:lnTo>
                  <a:pt x="15086" y="9636"/>
                </a:lnTo>
                <a:lnTo>
                  <a:pt x="15062" y="8882"/>
                </a:lnTo>
                <a:lnTo>
                  <a:pt x="15013" y="8127"/>
                </a:lnTo>
                <a:lnTo>
                  <a:pt x="14989" y="7543"/>
                </a:lnTo>
                <a:lnTo>
                  <a:pt x="14989" y="6959"/>
                </a:lnTo>
                <a:lnTo>
                  <a:pt x="14989" y="6789"/>
                </a:lnTo>
                <a:lnTo>
                  <a:pt x="15013" y="6619"/>
                </a:lnTo>
                <a:lnTo>
                  <a:pt x="15038" y="6473"/>
                </a:lnTo>
                <a:lnTo>
                  <a:pt x="15038" y="6302"/>
                </a:lnTo>
                <a:close/>
                <a:moveTo>
                  <a:pt x="4575" y="10633"/>
                </a:moveTo>
                <a:lnTo>
                  <a:pt x="4575" y="10950"/>
                </a:lnTo>
                <a:lnTo>
                  <a:pt x="4599" y="11290"/>
                </a:lnTo>
                <a:lnTo>
                  <a:pt x="4429" y="11242"/>
                </a:lnTo>
                <a:lnTo>
                  <a:pt x="4258" y="11217"/>
                </a:lnTo>
                <a:lnTo>
                  <a:pt x="3893" y="11217"/>
                </a:lnTo>
                <a:lnTo>
                  <a:pt x="4088" y="11047"/>
                </a:lnTo>
                <a:lnTo>
                  <a:pt x="4283" y="10852"/>
                </a:lnTo>
                <a:lnTo>
                  <a:pt x="4575" y="10633"/>
                </a:lnTo>
                <a:close/>
                <a:moveTo>
                  <a:pt x="4648" y="8711"/>
                </a:moveTo>
                <a:lnTo>
                  <a:pt x="4648" y="8882"/>
                </a:lnTo>
                <a:lnTo>
                  <a:pt x="4599" y="9952"/>
                </a:lnTo>
                <a:lnTo>
                  <a:pt x="4550" y="9952"/>
                </a:lnTo>
                <a:lnTo>
                  <a:pt x="4477" y="10001"/>
                </a:lnTo>
                <a:lnTo>
                  <a:pt x="4404" y="10074"/>
                </a:lnTo>
                <a:lnTo>
                  <a:pt x="4283" y="10196"/>
                </a:lnTo>
                <a:lnTo>
                  <a:pt x="3942" y="10536"/>
                </a:lnTo>
                <a:lnTo>
                  <a:pt x="3626" y="10828"/>
                </a:lnTo>
                <a:lnTo>
                  <a:pt x="3480" y="10974"/>
                </a:lnTo>
                <a:lnTo>
                  <a:pt x="3358" y="11169"/>
                </a:lnTo>
                <a:lnTo>
                  <a:pt x="3334" y="11242"/>
                </a:lnTo>
                <a:lnTo>
                  <a:pt x="3237" y="11242"/>
                </a:lnTo>
                <a:lnTo>
                  <a:pt x="2653" y="11266"/>
                </a:lnTo>
                <a:lnTo>
                  <a:pt x="2044" y="11315"/>
                </a:lnTo>
                <a:lnTo>
                  <a:pt x="2044" y="11315"/>
                </a:lnTo>
                <a:lnTo>
                  <a:pt x="2069" y="11144"/>
                </a:lnTo>
                <a:lnTo>
                  <a:pt x="2093" y="11193"/>
                </a:lnTo>
                <a:lnTo>
                  <a:pt x="2142" y="11217"/>
                </a:lnTo>
                <a:lnTo>
                  <a:pt x="2190" y="11242"/>
                </a:lnTo>
                <a:lnTo>
                  <a:pt x="2239" y="11217"/>
                </a:lnTo>
                <a:lnTo>
                  <a:pt x="2409" y="11120"/>
                </a:lnTo>
                <a:lnTo>
                  <a:pt x="2555" y="11023"/>
                </a:lnTo>
                <a:lnTo>
                  <a:pt x="2823" y="10779"/>
                </a:lnTo>
                <a:lnTo>
                  <a:pt x="3261" y="10415"/>
                </a:lnTo>
                <a:lnTo>
                  <a:pt x="3650" y="10050"/>
                </a:lnTo>
                <a:lnTo>
                  <a:pt x="3845" y="9831"/>
                </a:lnTo>
                <a:lnTo>
                  <a:pt x="4039" y="9612"/>
                </a:lnTo>
                <a:lnTo>
                  <a:pt x="4356" y="9125"/>
                </a:lnTo>
                <a:lnTo>
                  <a:pt x="4648" y="8711"/>
                </a:lnTo>
                <a:close/>
                <a:moveTo>
                  <a:pt x="6035" y="536"/>
                </a:moveTo>
                <a:lnTo>
                  <a:pt x="6327" y="560"/>
                </a:lnTo>
                <a:lnTo>
                  <a:pt x="6619" y="584"/>
                </a:lnTo>
                <a:lnTo>
                  <a:pt x="7203" y="584"/>
                </a:lnTo>
                <a:lnTo>
                  <a:pt x="7592" y="609"/>
                </a:lnTo>
                <a:lnTo>
                  <a:pt x="8346" y="609"/>
                </a:lnTo>
                <a:lnTo>
                  <a:pt x="8736" y="560"/>
                </a:lnTo>
                <a:lnTo>
                  <a:pt x="8663" y="803"/>
                </a:lnTo>
                <a:lnTo>
                  <a:pt x="8638" y="1047"/>
                </a:lnTo>
                <a:lnTo>
                  <a:pt x="8638" y="1436"/>
                </a:lnTo>
                <a:lnTo>
                  <a:pt x="8638" y="1971"/>
                </a:lnTo>
                <a:lnTo>
                  <a:pt x="8687" y="2531"/>
                </a:lnTo>
                <a:lnTo>
                  <a:pt x="8711" y="3066"/>
                </a:lnTo>
                <a:lnTo>
                  <a:pt x="8711" y="3626"/>
                </a:lnTo>
                <a:lnTo>
                  <a:pt x="8687" y="4575"/>
                </a:lnTo>
                <a:lnTo>
                  <a:pt x="8711" y="5499"/>
                </a:lnTo>
                <a:lnTo>
                  <a:pt x="8760" y="7373"/>
                </a:lnTo>
                <a:lnTo>
                  <a:pt x="8833" y="9271"/>
                </a:lnTo>
                <a:lnTo>
                  <a:pt x="8857" y="11144"/>
                </a:lnTo>
                <a:lnTo>
                  <a:pt x="7178" y="11144"/>
                </a:lnTo>
                <a:lnTo>
                  <a:pt x="6911" y="11169"/>
                </a:lnTo>
                <a:lnTo>
                  <a:pt x="6643" y="11169"/>
                </a:lnTo>
                <a:lnTo>
                  <a:pt x="6400" y="11217"/>
                </a:lnTo>
                <a:lnTo>
                  <a:pt x="6156" y="11315"/>
                </a:lnTo>
                <a:lnTo>
                  <a:pt x="6132" y="11023"/>
                </a:lnTo>
                <a:lnTo>
                  <a:pt x="6132" y="10731"/>
                </a:lnTo>
                <a:lnTo>
                  <a:pt x="6132" y="10147"/>
                </a:lnTo>
                <a:lnTo>
                  <a:pt x="6059" y="8711"/>
                </a:lnTo>
                <a:lnTo>
                  <a:pt x="6035" y="7933"/>
                </a:lnTo>
                <a:lnTo>
                  <a:pt x="6035" y="7178"/>
                </a:lnTo>
                <a:lnTo>
                  <a:pt x="6083" y="6424"/>
                </a:lnTo>
                <a:lnTo>
                  <a:pt x="6132" y="5645"/>
                </a:lnTo>
                <a:lnTo>
                  <a:pt x="6229" y="4210"/>
                </a:lnTo>
                <a:lnTo>
                  <a:pt x="6254" y="3480"/>
                </a:lnTo>
                <a:lnTo>
                  <a:pt x="6254" y="3115"/>
                </a:lnTo>
                <a:lnTo>
                  <a:pt x="6229" y="2750"/>
                </a:lnTo>
                <a:lnTo>
                  <a:pt x="6035" y="1485"/>
                </a:lnTo>
                <a:lnTo>
                  <a:pt x="6035" y="1241"/>
                </a:lnTo>
                <a:lnTo>
                  <a:pt x="6035" y="1022"/>
                </a:lnTo>
                <a:lnTo>
                  <a:pt x="6035" y="536"/>
                </a:lnTo>
                <a:close/>
                <a:moveTo>
                  <a:pt x="14721" y="6327"/>
                </a:moveTo>
                <a:lnTo>
                  <a:pt x="14624" y="6497"/>
                </a:lnTo>
                <a:lnTo>
                  <a:pt x="14600" y="6716"/>
                </a:lnTo>
                <a:lnTo>
                  <a:pt x="14575" y="6959"/>
                </a:lnTo>
                <a:lnTo>
                  <a:pt x="14551" y="7203"/>
                </a:lnTo>
                <a:lnTo>
                  <a:pt x="14575" y="7665"/>
                </a:lnTo>
                <a:lnTo>
                  <a:pt x="14600" y="8006"/>
                </a:lnTo>
                <a:lnTo>
                  <a:pt x="14673" y="9612"/>
                </a:lnTo>
                <a:lnTo>
                  <a:pt x="14721" y="10439"/>
                </a:lnTo>
                <a:lnTo>
                  <a:pt x="14770" y="10828"/>
                </a:lnTo>
                <a:lnTo>
                  <a:pt x="14843" y="11242"/>
                </a:lnTo>
                <a:lnTo>
                  <a:pt x="14843" y="11266"/>
                </a:lnTo>
                <a:lnTo>
                  <a:pt x="14600" y="11290"/>
                </a:lnTo>
                <a:lnTo>
                  <a:pt x="14381" y="11339"/>
                </a:lnTo>
                <a:lnTo>
                  <a:pt x="14454" y="10755"/>
                </a:lnTo>
                <a:lnTo>
                  <a:pt x="14502" y="10171"/>
                </a:lnTo>
                <a:lnTo>
                  <a:pt x="14502" y="9587"/>
                </a:lnTo>
                <a:lnTo>
                  <a:pt x="14478" y="9003"/>
                </a:lnTo>
                <a:lnTo>
                  <a:pt x="14429" y="7689"/>
                </a:lnTo>
                <a:lnTo>
                  <a:pt x="14405" y="7008"/>
                </a:lnTo>
                <a:lnTo>
                  <a:pt x="14356" y="6375"/>
                </a:lnTo>
                <a:lnTo>
                  <a:pt x="14721" y="6327"/>
                </a:lnTo>
                <a:close/>
                <a:moveTo>
                  <a:pt x="12361" y="2871"/>
                </a:moveTo>
                <a:lnTo>
                  <a:pt x="11680" y="2920"/>
                </a:lnTo>
                <a:lnTo>
                  <a:pt x="10901" y="2944"/>
                </a:lnTo>
                <a:lnTo>
                  <a:pt x="10512" y="2944"/>
                </a:lnTo>
                <a:lnTo>
                  <a:pt x="10147" y="2993"/>
                </a:lnTo>
                <a:lnTo>
                  <a:pt x="10074" y="3042"/>
                </a:lnTo>
                <a:lnTo>
                  <a:pt x="10025" y="3090"/>
                </a:lnTo>
                <a:lnTo>
                  <a:pt x="10001" y="3090"/>
                </a:lnTo>
                <a:lnTo>
                  <a:pt x="9904" y="3139"/>
                </a:lnTo>
                <a:lnTo>
                  <a:pt x="9831" y="3212"/>
                </a:lnTo>
                <a:lnTo>
                  <a:pt x="9806" y="3334"/>
                </a:lnTo>
                <a:lnTo>
                  <a:pt x="9782" y="3455"/>
                </a:lnTo>
                <a:lnTo>
                  <a:pt x="9758" y="3723"/>
                </a:lnTo>
                <a:lnTo>
                  <a:pt x="9782" y="3918"/>
                </a:lnTo>
                <a:lnTo>
                  <a:pt x="9782" y="4429"/>
                </a:lnTo>
                <a:lnTo>
                  <a:pt x="9806" y="4940"/>
                </a:lnTo>
                <a:lnTo>
                  <a:pt x="9855" y="5937"/>
                </a:lnTo>
                <a:lnTo>
                  <a:pt x="9879" y="7032"/>
                </a:lnTo>
                <a:lnTo>
                  <a:pt x="9904" y="8127"/>
                </a:lnTo>
                <a:lnTo>
                  <a:pt x="9928" y="9758"/>
                </a:lnTo>
                <a:lnTo>
                  <a:pt x="9952" y="10560"/>
                </a:lnTo>
                <a:lnTo>
                  <a:pt x="10001" y="10974"/>
                </a:lnTo>
                <a:lnTo>
                  <a:pt x="10050" y="11363"/>
                </a:lnTo>
                <a:lnTo>
                  <a:pt x="10025" y="11388"/>
                </a:lnTo>
                <a:lnTo>
                  <a:pt x="10001" y="11436"/>
                </a:lnTo>
                <a:lnTo>
                  <a:pt x="10001" y="11534"/>
                </a:lnTo>
                <a:lnTo>
                  <a:pt x="10025" y="11631"/>
                </a:lnTo>
                <a:lnTo>
                  <a:pt x="10074" y="11655"/>
                </a:lnTo>
                <a:lnTo>
                  <a:pt x="10123" y="11680"/>
                </a:lnTo>
                <a:lnTo>
                  <a:pt x="10171" y="11680"/>
                </a:lnTo>
                <a:lnTo>
                  <a:pt x="10244" y="11704"/>
                </a:lnTo>
                <a:lnTo>
                  <a:pt x="10317" y="11704"/>
                </a:lnTo>
                <a:lnTo>
                  <a:pt x="10585" y="11728"/>
                </a:lnTo>
                <a:lnTo>
                  <a:pt x="10853" y="11704"/>
                </a:lnTo>
                <a:lnTo>
                  <a:pt x="11364" y="11655"/>
                </a:lnTo>
                <a:lnTo>
                  <a:pt x="12142" y="11631"/>
                </a:lnTo>
                <a:lnTo>
                  <a:pt x="12921" y="11607"/>
                </a:lnTo>
                <a:lnTo>
                  <a:pt x="12969" y="11655"/>
                </a:lnTo>
                <a:lnTo>
                  <a:pt x="13042" y="11680"/>
                </a:lnTo>
                <a:lnTo>
                  <a:pt x="13091" y="11704"/>
                </a:lnTo>
                <a:lnTo>
                  <a:pt x="13164" y="11680"/>
                </a:lnTo>
                <a:lnTo>
                  <a:pt x="13237" y="11655"/>
                </a:lnTo>
                <a:lnTo>
                  <a:pt x="13286" y="11607"/>
                </a:lnTo>
                <a:lnTo>
                  <a:pt x="13334" y="11558"/>
                </a:lnTo>
                <a:lnTo>
                  <a:pt x="13359" y="11461"/>
                </a:lnTo>
                <a:lnTo>
                  <a:pt x="13383" y="10877"/>
                </a:lnTo>
                <a:lnTo>
                  <a:pt x="13383" y="10293"/>
                </a:lnTo>
                <a:lnTo>
                  <a:pt x="13359" y="9685"/>
                </a:lnTo>
                <a:lnTo>
                  <a:pt x="13359" y="9101"/>
                </a:lnTo>
                <a:lnTo>
                  <a:pt x="13432" y="6619"/>
                </a:lnTo>
                <a:lnTo>
                  <a:pt x="13432" y="6059"/>
                </a:lnTo>
                <a:lnTo>
                  <a:pt x="13432" y="5524"/>
                </a:lnTo>
                <a:lnTo>
                  <a:pt x="13407" y="4964"/>
                </a:lnTo>
                <a:lnTo>
                  <a:pt x="13334" y="4404"/>
                </a:lnTo>
                <a:lnTo>
                  <a:pt x="13213" y="3723"/>
                </a:lnTo>
                <a:lnTo>
                  <a:pt x="13188" y="3480"/>
                </a:lnTo>
                <a:lnTo>
                  <a:pt x="13188" y="3212"/>
                </a:lnTo>
                <a:lnTo>
                  <a:pt x="13213" y="3139"/>
                </a:lnTo>
                <a:lnTo>
                  <a:pt x="13188" y="3042"/>
                </a:lnTo>
                <a:lnTo>
                  <a:pt x="13140" y="2969"/>
                </a:lnTo>
                <a:lnTo>
                  <a:pt x="13042" y="2920"/>
                </a:lnTo>
                <a:lnTo>
                  <a:pt x="12896" y="2871"/>
                </a:lnTo>
                <a:close/>
                <a:moveTo>
                  <a:pt x="3188" y="5816"/>
                </a:moveTo>
                <a:lnTo>
                  <a:pt x="2823" y="5840"/>
                </a:lnTo>
                <a:lnTo>
                  <a:pt x="2458" y="5864"/>
                </a:lnTo>
                <a:lnTo>
                  <a:pt x="2093" y="5937"/>
                </a:lnTo>
                <a:lnTo>
                  <a:pt x="1923" y="5986"/>
                </a:lnTo>
                <a:lnTo>
                  <a:pt x="1752" y="6035"/>
                </a:lnTo>
                <a:lnTo>
                  <a:pt x="1679" y="6059"/>
                </a:lnTo>
                <a:lnTo>
                  <a:pt x="1631" y="6083"/>
                </a:lnTo>
                <a:lnTo>
                  <a:pt x="1631" y="6108"/>
                </a:lnTo>
                <a:lnTo>
                  <a:pt x="1582" y="6181"/>
                </a:lnTo>
                <a:lnTo>
                  <a:pt x="1582" y="6278"/>
                </a:lnTo>
                <a:lnTo>
                  <a:pt x="1606" y="6351"/>
                </a:lnTo>
                <a:lnTo>
                  <a:pt x="1655" y="6400"/>
                </a:lnTo>
                <a:lnTo>
                  <a:pt x="1704" y="7032"/>
                </a:lnTo>
                <a:lnTo>
                  <a:pt x="1704" y="7665"/>
                </a:lnTo>
                <a:lnTo>
                  <a:pt x="1704" y="8930"/>
                </a:lnTo>
                <a:lnTo>
                  <a:pt x="1606" y="11461"/>
                </a:lnTo>
                <a:lnTo>
                  <a:pt x="1631" y="11558"/>
                </a:lnTo>
                <a:lnTo>
                  <a:pt x="1655" y="11631"/>
                </a:lnTo>
                <a:lnTo>
                  <a:pt x="1728" y="11655"/>
                </a:lnTo>
                <a:lnTo>
                  <a:pt x="1801" y="11680"/>
                </a:lnTo>
                <a:lnTo>
                  <a:pt x="1947" y="11728"/>
                </a:lnTo>
                <a:lnTo>
                  <a:pt x="2117" y="11753"/>
                </a:lnTo>
                <a:lnTo>
                  <a:pt x="2434" y="11753"/>
                </a:lnTo>
                <a:lnTo>
                  <a:pt x="2750" y="11728"/>
                </a:lnTo>
                <a:lnTo>
                  <a:pt x="3066" y="11704"/>
                </a:lnTo>
                <a:lnTo>
                  <a:pt x="3942" y="11704"/>
                </a:lnTo>
                <a:lnTo>
                  <a:pt x="4356" y="11728"/>
                </a:lnTo>
                <a:lnTo>
                  <a:pt x="4575" y="11728"/>
                </a:lnTo>
                <a:lnTo>
                  <a:pt x="4794" y="11704"/>
                </a:lnTo>
                <a:lnTo>
                  <a:pt x="4891" y="11680"/>
                </a:lnTo>
                <a:lnTo>
                  <a:pt x="4964" y="11655"/>
                </a:lnTo>
                <a:lnTo>
                  <a:pt x="5013" y="11582"/>
                </a:lnTo>
                <a:lnTo>
                  <a:pt x="5013" y="11509"/>
                </a:lnTo>
                <a:lnTo>
                  <a:pt x="4988" y="11169"/>
                </a:lnTo>
                <a:lnTo>
                  <a:pt x="4964" y="10852"/>
                </a:lnTo>
                <a:lnTo>
                  <a:pt x="4988" y="10196"/>
                </a:lnTo>
                <a:lnTo>
                  <a:pt x="5037" y="8882"/>
                </a:lnTo>
                <a:lnTo>
                  <a:pt x="5086" y="7178"/>
                </a:lnTo>
                <a:lnTo>
                  <a:pt x="5110" y="6692"/>
                </a:lnTo>
                <a:lnTo>
                  <a:pt x="5110" y="6448"/>
                </a:lnTo>
                <a:lnTo>
                  <a:pt x="5086" y="6205"/>
                </a:lnTo>
                <a:lnTo>
                  <a:pt x="5061" y="6132"/>
                </a:lnTo>
                <a:lnTo>
                  <a:pt x="5037" y="6035"/>
                </a:lnTo>
                <a:lnTo>
                  <a:pt x="4988" y="5962"/>
                </a:lnTo>
                <a:lnTo>
                  <a:pt x="4915" y="5889"/>
                </a:lnTo>
                <a:lnTo>
                  <a:pt x="4818" y="5864"/>
                </a:lnTo>
                <a:lnTo>
                  <a:pt x="3991" y="5816"/>
                </a:lnTo>
                <a:close/>
                <a:moveTo>
                  <a:pt x="5889" y="25"/>
                </a:moveTo>
                <a:lnTo>
                  <a:pt x="5816" y="49"/>
                </a:lnTo>
                <a:lnTo>
                  <a:pt x="5743" y="98"/>
                </a:lnTo>
                <a:lnTo>
                  <a:pt x="5670" y="219"/>
                </a:lnTo>
                <a:lnTo>
                  <a:pt x="5621" y="341"/>
                </a:lnTo>
                <a:lnTo>
                  <a:pt x="5548" y="609"/>
                </a:lnTo>
                <a:lnTo>
                  <a:pt x="5524" y="901"/>
                </a:lnTo>
                <a:lnTo>
                  <a:pt x="5524" y="1193"/>
                </a:lnTo>
                <a:lnTo>
                  <a:pt x="5548" y="1509"/>
                </a:lnTo>
                <a:lnTo>
                  <a:pt x="5572" y="1801"/>
                </a:lnTo>
                <a:lnTo>
                  <a:pt x="5670" y="2361"/>
                </a:lnTo>
                <a:lnTo>
                  <a:pt x="5718" y="2750"/>
                </a:lnTo>
                <a:lnTo>
                  <a:pt x="5743" y="3139"/>
                </a:lnTo>
                <a:lnTo>
                  <a:pt x="5743" y="3528"/>
                </a:lnTo>
                <a:lnTo>
                  <a:pt x="5718" y="3918"/>
                </a:lnTo>
                <a:lnTo>
                  <a:pt x="5694" y="4672"/>
                </a:lnTo>
                <a:lnTo>
                  <a:pt x="5621" y="5475"/>
                </a:lnTo>
                <a:lnTo>
                  <a:pt x="5572" y="6278"/>
                </a:lnTo>
                <a:lnTo>
                  <a:pt x="5548" y="7081"/>
                </a:lnTo>
                <a:lnTo>
                  <a:pt x="5524" y="7908"/>
                </a:lnTo>
                <a:lnTo>
                  <a:pt x="5548" y="8711"/>
                </a:lnTo>
                <a:lnTo>
                  <a:pt x="5645" y="10293"/>
                </a:lnTo>
                <a:lnTo>
                  <a:pt x="5645" y="10925"/>
                </a:lnTo>
                <a:lnTo>
                  <a:pt x="5670" y="11242"/>
                </a:lnTo>
                <a:lnTo>
                  <a:pt x="5718" y="11558"/>
                </a:lnTo>
                <a:lnTo>
                  <a:pt x="5743" y="11631"/>
                </a:lnTo>
                <a:lnTo>
                  <a:pt x="5767" y="11680"/>
                </a:lnTo>
                <a:lnTo>
                  <a:pt x="5816" y="11728"/>
                </a:lnTo>
                <a:lnTo>
                  <a:pt x="5986" y="11728"/>
                </a:lnTo>
                <a:lnTo>
                  <a:pt x="6108" y="11680"/>
                </a:lnTo>
                <a:lnTo>
                  <a:pt x="6351" y="11728"/>
                </a:lnTo>
                <a:lnTo>
                  <a:pt x="6619" y="11753"/>
                </a:lnTo>
                <a:lnTo>
                  <a:pt x="8030" y="11753"/>
                </a:lnTo>
                <a:lnTo>
                  <a:pt x="8857" y="11728"/>
                </a:lnTo>
                <a:lnTo>
                  <a:pt x="8955" y="11704"/>
                </a:lnTo>
                <a:lnTo>
                  <a:pt x="9028" y="11680"/>
                </a:lnTo>
                <a:lnTo>
                  <a:pt x="9149" y="11680"/>
                </a:lnTo>
                <a:lnTo>
                  <a:pt x="9271" y="11655"/>
                </a:lnTo>
                <a:lnTo>
                  <a:pt x="9320" y="11607"/>
                </a:lnTo>
                <a:lnTo>
                  <a:pt x="9344" y="11582"/>
                </a:lnTo>
                <a:lnTo>
                  <a:pt x="9368" y="11509"/>
                </a:lnTo>
                <a:lnTo>
                  <a:pt x="9393" y="11436"/>
                </a:lnTo>
                <a:lnTo>
                  <a:pt x="9368" y="9563"/>
                </a:lnTo>
                <a:lnTo>
                  <a:pt x="9295" y="7714"/>
                </a:lnTo>
                <a:lnTo>
                  <a:pt x="9222" y="5840"/>
                </a:lnTo>
                <a:lnTo>
                  <a:pt x="9198" y="4915"/>
                </a:lnTo>
                <a:lnTo>
                  <a:pt x="9198" y="3991"/>
                </a:lnTo>
                <a:lnTo>
                  <a:pt x="9198" y="3431"/>
                </a:lnTo>
                <a:lnTo>
                  <a:pt x="9174" y="2871"/>
                </a:lnTo>
                <a:lnTo>
                  <a:pt x="9125" y="2312"/>
                </a:lnTo>
                <a:lnTo>
                  <a:pt x="9076" y="1752"/>
                </a:lnTo>
                <a:lnTo>
                  <a:pt x="9052" y="1266"/>
                </a:lnTo>
                <a:lnTo>
                  <a:pt x="9052" y="803"/>
                </a:lnTo>
                <a:lnTo>
                  <a:pt x="9076" y="609"/>
                </a:lnTo>
                <a:lnTo>
                  <a:pt x="9076" y="487"/>
                </a:lnTo>
                <a:lnTo>
                  <a:pt x="9076" y="463"/>
                </a:lnTo>
                <a:lnTo>
                  <a:pt x="9052" y="414"/>
                </a:lnTo>
                <a:lnTo>
                  <a:pt x="9076" y="341"/>
                </a:lnTo>
                <a:lnTo>
                  <a:pt x="9076" y="268"/>
                </a:lnTo>
                <a:lnTo>
                  <a:pt x="9052" y="195"/>
                </a:lnTo>
                <a:lnTo>
                  <a:pt x="9003" y="146"/>
                </a:lnTo>
                <a:lnTo>
                  <a:pt x="8955" y="73"/>
                </a:lnTo>
                <a:lnTo>
                  <a:pt x="8906" y="25"/>
                </a:lnTo>
                <a:lnTo>
                  <a:pt x="8736" y="25"/>
                </a:lnTo>
                <a:lnTo>
                  <a:pt x="8298" y="73"/>
                </a:lnTo>
                <a:lnTo>
                  <a:pt x="7884" y="73"/>
                </a:lnTo>
                <a:lnTo>
                  <a:pt x="7032" y="49"/>
                </a:lnTo>
                <a:lnTo>
                  <a:pt x="6521" y="49"/>
                </a:lnTo>
                <a:lnTo>
                  <a:pt x="6278" y="73"/>
                </a:lnTo>
                <a:lnTo>
                  <a:pt x="6010" y="98"/>
                </a:lnTo>
                <a:lnTo>
                  <a:pt x="5962" y="49"/>
                </a:lnTo>
                <a:lnTo>
                  <a:pt x="5889" y="25"/>
                </a:lnTo>
                <a:close/>
                <a:moveTo>
                  <a:pt x="16619" y="5791"/>
                </a:moveTo>
                <a:lnTo>
                  <a:pt x="16108" y="5816"/>
                </a:lnTo>
                <a:lnTo>
                  <a:pt x="15622" y="5864"/>
                </a:lnTo>
                <a:lnTo>
                  <a:pt x="15111" y="5889"/>
                </a:lnTo>
                <a:lnTo>
                  <a:pt x="14697" y="5889"/>
                </a:lnTo>
                <a:lnTo>
                  <a:pt x="14478" y="5937"/>
                </a:lnTo>
                <a:lnTo>
                  <a:pt x="14283" y="6010"/>
                </a:lnTo>
                <a:lnTo>
                  <a:pt x="14210" y="5937"/>
                </a:lnTo>
                <a:lnTo>
                  <a:pt x="14113" y="5913"/>
                </a:lnTo>
                <a:lnTo>
                  <a:pt x="14089" y="5913"/>
                </a:lnTo>
                <a:lnTo>
                  <a:pt x="14040" y="5937"/>
                </a:lnTo>
                <a:lnTo>
                  <a:pt x="14016" y="5986"/>
                </a:lnTo>
                <a:lnTo>
                  <a:pt x="13991" y="6035"/>
                </a:lnTo>
                <a:lnTo>
                  <a:pt x="13943" y="6351"/>
                </a:lnTo>
                <a:lnTo>
                  <a:pt x="13918" y="6667"/>
                </a:lnTo>
                <a:lnTo>
                  <a:pt x="13918" y="7008"/>
                </a:lnTo>
                <a:lnTo>
                  <a:pt x="13918" y="7324"/>
                </a:lnTo>
                <a:lnTo>
                  <a:pt x="13967" y="7981"/>
                </a:lnTo>
                <a:lnTo>
                  <a:pt x="14016" y="8614"/>
                </a:lnTo>
                <a:lnTo>
                  <a:pt x="14040" y="9344"/>
                </a:lnTo>
                <a:lnTo>
                  <a:pt x="14040" y="10050"/>
                </a:lnTo>
                <a:lnTo>
                  <a:pt x="14016" y="10755"/>
                </a:lnTo>
                <a:lnTo>
                  <a:pt x="13967" y="11120"/>
                </a:lnTo>
                <a:lnTo>
                  <a:pt x="13894" y="11461"/>
                </a:lnTo>
                <a:lnTo>
                  <a:pt x="13894" y="11558"/>
                </a:lnTo>
                <a:lnTo>
                  <a:pt x="13918" y="11631"/>
                </a:lnTo>
                <a:lnTo>
                  <a:pt x="13967" y="11704"/>
                </a:lnTo>
                <a:lnTo>
                  <a:pt x="14040" y="11728"/>
                </a:lnTo>
                <a:lnTo>
                  <a:pt x="14089" y="11753"/>
                </a:lnTo>
                <a:lnTo>
                  <a:pt x="14235" y="11753"/>
                </a:lnTo>
                <a:lnTo>
                  <a:pt x="14308" y="11704"/>
                </a:lnTo>
                <a:lnTo>
                  <a:pt x="14624" y="11728"/>
                </a:lnTo>
                <a:lnTo>
                  <a:pt x="15597" y="11728"/>
                </a:lnTo>
                <a:lnTo>
                  <a:pt x="16327" y="11704"/>
                </a:lnTo>
                <a:lnTo>
                  <a:pt x="16668" y="11655"/>
                </a:lnTo>
                <a:lnTo>
                  <a:pt x="17033" y="11607"/>
                </a:lnTo>
                <a:lnTo>
                  <a:pt x="17082" y="11655"/>
                </a:lnTo>
                <a:lnTo>
                  <a:pt x="17130" y="11680"/>
                </a:lnTo>
                <a:lnTo>
                  <a:pt x="17203" y="11704"/>
                </a:lnTo>
                <a:lnTo>
                  <a:pt x="17276" y="11704"/>
                </a:lnTo>
                <a:lnTo>
                  <a:pt x="17349" y="11680"/>
                </a:lnTo>
                <a:lnTo>
                  <a:pt x="17398" y="11631"/>
                </a:lnTo>
                <a:lnTo>
                  <a:pt x="17422" y="11582"/>
                </a:lnTo>
                <a:lnTo>
                  <a:pt x="17422" y="11509"/>
                </a:lnTo>
                <a:lnTo>
                  <a:pt x="17374" y="11144"/>
                </a:lnTo>
                <a:lnTo>
                  <a:pt x="17349" y="10779"/>
                </a:lnTo>
                <a:lnTo>
                  <a:pt x="17349" y="10050"/>
                </a:lnTo>
                <a:lnTo>
                  <a:pt x="17349" y="9344"/>
                </a:lnTo>
                <a:lnTo>
                  <a:pt x="17398" y="8614"/>
                </a:lnTo>
                <a:lnTo>
                  <a:pt x="17422" y="7884"/>
                </a:lnTo>
                <a:lnTo>
                  <a:pt x="17447" y="7154"/>
                </a:lnTo>
                <a:lnTo>
                  <a:pt x="17447" y="6911"/>
                </a:lnTo>
                <a:lnTo>
                  <a:pt x="17422" y="6643"/>
                </a:lnTo>
                <a:lnTo>
                  <a:pt x="17398" y="6375"/>
                </a:lnTo>
                <a:lnTo>
                  <a:pt x="17349" y="6254"/>
                </a:lnTo>
                <a:lnTo>
                  <a:pt x="17301" y="6156"/>
                </a:lnTo>
                <a:lnTo>
                  <a:pt x="17325" y="6083"/>
                </a:lnTo>
                <a:lnTo>
                  <a:pt x="17325" y="6035"/>
                </a:lnTo>
                <a:lnTo>
                  <a:pt x="17301" y="5937"/>
                </a:lnTo>
                <a:lnTo>
                  <a:pt x="17228" y="5840"/>
                </a:lnTo>
                <a:lnTo>
                  <a:pt x="17179" y="5816"/>
                </a:lnTo>
                <a:lnTo>
                  <a:pt x="17106" y="5791"/>
                </a:lnTo>
                <a:close/>
                <a:moveTo>
                  <a:pt x="195" y="0"/>
                </a:moveTo>
                <a:lnTo>
                  <a:pt x="146" y="49"/>
                </a:lnTo>
                <a:lnTo>
                  <a:pt x="98" y="73"/>
                </a:lnTo>
                <a:lnTo>
                  <a:pt x="49" y="195"/>
                </a:lnTo>
                <a:lnTo>
                  <a:pt x="25" y="317"/>
                </a:lnTo>
                <a:lnTo>
                  <a:pt x="0" y="438"/>
                </a:lnTo>
                <a:lnTo>
                  <a:pt x="0" y="584"/>
                </a:lnTo>
                <a:lnTo>
                  <a:pt x="49" y="876"/>
                </a:lnTo>
                <a:lnTo>
                  <a:pt x="73" y="1120"/>
                </a:lnTo>
                <a:lnTo>
                  <a:pt x="49" y="1947"/>
                </a:lnTo>
                <a:lnTo>
                  <a:pt x="49" y="2774"/>
                </a:lnTo>
                <a:lnTo>
                  <a:pt x="49" y="3601"/>
                </a:lnTo>
                <a:lnTo>
                  <a:pt x="49" y="4429"/>
                </a:lnTo>
                <a:lnTo>
                  <a:pt x="0" y="6108"/>
                </a:lnTo>
                <a:lnTo>
                  <a:pt x="0" y="6984"/>
                </a:lnTo>
                <a:lnTo>
                  <a:pt x="25" y="7860"/>
                </a:lnTo>
                <a:lnTo>
                  <a:pt x="73" y="9587"/>
                </a:lnTo>
                <a:lnTo>
                  <a:pt x="146" y="11315"/>
                </a:lnTo>
                <a:lnTo>
                  <a:pt x="171" y="12191"/>
                </a:lnTo>
                <a:lnTo>
                  <a:pt x="195" y="13067"/>
                </a:lnTo>
                <a:lnTo>
                  <a:pt x="219" y="13188"/>
                </a:lnTo>
                <a:lnTo>
                  <a:pt x="292" y="13261"/>
                </a:lnTo>
                <a:lnTo>
                  <a:pt x="341" y="13310"/>
                </a:lnTo>
                <a:lnTo>
                  <a:pt x="390" y="13310"/>
                </a:lnTo>
                <a:lnTo>
                  <a:pt x="901" y="13383"/>
                </a:lnTo>
                <a:lnTo>
                  <a:pt x="1923" y="13383"/>
                </a:lnTo>
                <a:lnTo>
                  <a:pt x="2409" y="13334"/>
                </a:lnTo>
                <a:lnTo>
                  <a:pt x="3431" y="13261"/>
                </a:lnTo>
                <a:lnTo>
                  <a:pt x="3942" y="13213"/>
                </a:lnTo>
                <a:lnTo>
                  <a:pt x="4453" y="13188"/>
                </a:lnTo>
                <a:lnTo>
                  <a:pt x="10050" y="13188"/>
                </a:lnTo>
                <a:lnTo>
                  <a:pt x="11169" y="13164"/>
                </a:lnTo>
                <a:lnTo>
                  <a:pt x="13432" y="13091"/>
                </a:lnTo>
                <a:lnTo>
                  <a:pt x="14575" y="13067"/>
                </a:lnTo>
                <a:lnTo>
                  <a:pt x="16765" y="13067"/>
                </a:lnTo>
                <a:lnTo>
                  <a:pt x="17301" y="13091"/>
                </a:lnTo>
                <a:lnTo>
                  <a:pt x="17544" y="13140"/>
                </a:lnTo>
                <a:lnTo>
                  <a:pt x="17812" y="13164"/>
                </a:lnTo>
                <a:lnTo>
                  <a:pt x="17933" y="13164"/>
                </a:lnTo>
                <a:lnTo>
                  <a:pt x="18031" y="13115"/>
                </a:lnTo>
                <a:lnTo>
                  <a:pt x="18104" y="13042"/>
                </a:lnTo>
                <a:lnTo>
                  <a:pt x="18152" y="12945"/>
                </a:lnTo>
                <a:lnTo>
                  <a:pt x="18177" y="12848"/>
                </a:lnTo>
                <a:lnTo>
                  <a:pt x="18152" y="12750"/>
                </a:lnTo>
                <a:lnTo>
                  <a:pt x="18079" y="12677"/>
                </a:lnTo>
                <a:lnTo>
                  <a:pt x="17958" y="12629"/>
                </a:lnTo>
                <a:lnTo>
                  <a:pt x="17495" y="12556"/>
                </a:lnTo>
                <a:lnTo>
                  <a:pt x="17033" y="12531"/>
                </a:lnTo>
                <a:lnTo>
                  <a:pt x="16084" y="12507"/>
                </a:lnTo>
                <a:lnTo>
                  <a:pt x="14940" y="12483"/>
                </a:lnTo>
                <a:lnTo>
                  <a:pt x="13821" y="12507"/>
                </a:lnTo>
                <a:lnTo>
                  <a:pt x="11558" y="12580"/>
                </a:lnTo>
                <a:lnTo>
                  <a:pt x="10415" y="12604"/>
                </a:lnTo>
                <a:lnTo>
                  <a:pt x="9271" y="12629"/>
                </a:lnTo>
                <a:lnTo>
                  <a:pt x="7057" y="12604"/>
                </a:lnTo>
                <a:lnTo>
                  <a:pt x="5937" y="12604"/>
                </a:lnTo>
                <a:lnTo>
                  <a:pt x="4818" y="12629"/>
                </a:lnTo>
                <a:lnTo>
                  <a:pt x="3796" y="12677"/>
                </a:lnTo>
                <a:lnTo>
                  <a:pt x="2774" y="12726"/>
                </a:lnTo>
                <a:lnTo>
                  <a:pt x="1752" y="12799"/>
                </a:lnTo>
                <a:lnTo>
                  <a:pt x="730" y="12848"/>
                </a:lnTo>
                <a:lnTo>
                  <a:pt x="682" y="11169"/>
                </a:lnTo>
                <a:lnTo>
                  <a:pt x="609" y="9490"/>
                </a:lnTo>
                <a:lnTo>
                  <a:pt x="560" y="7787"/>
                </a:lnTo>
                <a:lnTo>
                  <a:pt x="536" y="6959"/>
                </a:lnTo>
                <a:lnTo>
                  <a:pt x="560" y="6108"/>
                </a:lnTo>
                <a:lnTo>
                  <a:pt x="584" y="4356"/>
                </a:lnTo>
                <a:lnTo>
                  <a:pt x="560" y="2579"/>
                </a:lnTo>
                <a:lnTo>
                  <a:pt x="584" y="1752"/>
                </a:lnTo>
                <a:lnTo>
                  <a:pt x="584" y="1363"/>
                </a:lnTo>
                <a:lnTo>
                  <a:pt x="584" y="949"/>
                </a:lnTo>
                <a:lnTo>
                  <a:pt x="560" y="706"/>
                </a:lnTo>
                <a:lnTo>
                  <a:pt x="536" y="438"/>
                </a:lnTo>
                <a:lnTo>
                  <a:pt x="511" y="317"/>
                </a:lnTo>
                <a:lnTo>
                  <a:pt x="463" y="219"/>
                </a:lnTo>
                <a:lnTo>
                  <a:pt x="390" y="98"/>
                </a:lnTo>
                <a:lnTo>
                  <a:pt x="317" y="25"/>
                </a:lnTo>
                <a:lnTo>
                  <a:pt x="26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0" name="Google Shape;2490;p49"/>
          <p:cNvSpPr/>
          <p:nvPr/>
        </p:nvSpPr>
        <p:spPr>
          <a:xfrm>
            <a:off x="4021847" y="3046316"/>
            <a:ext cx="310598" cy="229000"/>
          </a:xfrm>
          <a:custGeom>
            <a:avLst/>
            <a:gdLst/>
            <a:ahLst/>
            <a:cxnLst/>
            <a:rect l="l" t="t" r="r" b="b"/>
            <a:pathLst>
              <a:path w="18153" h="13384" extrusionOk="0">
                <a:moveTo>
                  <a:pt x="15865" y="1752"/>
                </a:moveTo>
                <a:lnTo>
                  <a:pt x="15962" y="1801"/>
                </a:lnTo>
                <a:lnTo>
                  <a:pt x="16230" y="1801"/>
                </a:lnTo>
                <a:lnTo>
                  <a:pt x="16279" y="1825"/>
                </a:lnTo>
                <a:lnTo>
                  <a:pt x="16303" y="1850"/>
                </a:lnTo>
                <a:lnTo>
                  <a:pt x="16327" y="1923"/>
                </a:lnTo>
                <a:lnTo>
                  <a:pt x="16303" y="1971"/>
                </a:lnTo>
                <a:lnTo>
                  <a:pt x="16279" y="2117"/>
                </a:lnTo>
                <a:lnTo>
                  <a:pt x="16230" y="2190"/>
                </a:lnTo>
                <a:lnTo>
                  <a:pt x="16157" y="2288"/>
                </a:lnTo>
                <a:lnTo>
                  <a:pt x="16084" y="2336"/>
                </a:lnTo>
                <a:lnTo>
                  <a:pt x="16011" y="2361"/>
                </a:lnTo>
                <a:lnTo>
                  <a:pt x="15938" y="2336"/>
                </a:lnTo>
                <a:lnTo>
                  <a:pt x="15865" y="2239"/>
                </a:lnTo>
                <a:lnTo>
                  <a:pt x="15792" y="2142"/>
                </a:lnTo>
                <a:lnTo>
                  <a:pt x="15768" y="2020"/>
                </a:lnTo>
                <a:lnTo>
                  <a:pt x="15768" y="1923"/>
                </a:lnTo>
                <a:lnTo>
                  <a:pt x="15841" y="1801"/>
                </a:lnTo>
                <a:lnTo>
                  <a:pt x="15865" y="1752"/>
                </a:lnTo>
                <a:close/>
                <a:moveTo>
                  <a:pt x="10925" y="4015"/>
                </a:moveTo>
                <a:lnTo>
                  <a:pt x="11023" y="4039"/>
                </a:lnTo>
                <a:lnTo>
                  <a:pt x="11071" y="4064"/>
                </a:lnTo>
                <a:lnTo>
                  <a:pt x="11096" y="4064"/>
                </a:lnTo>
                <a:lnTo>
                  <a:pt x="11096" y="4088"/>
                </a:lnTo>
                <a:lnTo>
                  <a:pt x="11120" y="4112"/>
                </a:lnTo>
                <a:lnTo>
                  <a:pt x="11120" y="4137"/>
                </a:lnTo>
                <a:lnTo>
                  <a:pt x="11120" y="4185"/>
                </a:lnTo>
                <a:lnTo>
                  <a:pt x="11120" y="4210"/>
                </a:lnTo>
                <a:lnTo>
                  <a:pt x="11096" y="4283"/>
                </a:lnTo>
                <a:lnTo>
                  <a:pt x="11023" y="4380"/>
                </a:lnTo>
                <a:lnTo>
                  <a:pt x="10998" y="4429"/>
                </a:lnTo>
                <a:lnTo>
                  <a:pt x="10950" y="4477"/>
                </a:lnTo>
                <a:lnTo>
                  <a:pt x="10901" y="4477"/>
                </a:lnTo>
                <a:lnTo>
                  <a:pt x="10901" y="4453"/>
                </a:lnTo>
                <a:lnTo>
                  <a:pt x="10877" y="4453"/>
                </a:lnTo>
                <a:lnTo>
                  <a:pt x="10828" y="4380"/>
                </a:lnTo>
                <a:lnTo>
                  <a:pt x="10779" y="4307"/>
                </a:lnTo>
                <a:lnTo>
                  <a:pt x="10779" y="4234"/>
                </a:lnTo>
                <a:lnTo>
                  <a:pt x="10779" y="4137"/>
                </a:lnTo>
                <a:lnTo>
                  <a:pt x="10828" y="4064"/>
                </a:lnTo>
                <a:lnTo>
                  <a:pt x="10901" y="4015"/>
                </a:lnTo>
                <a:close/>
                <a:moveTo>
                  <a:pt x="12507" y="5159"/>
                </a:moveTo>
                <a:lnTo>
                  <a:pt x="12580" y="5183"/>
                </a:lnTo>
                <a:lnTo>
                  <a:pt x="12629" y="5256"/>
                </a:lnTo>
                <a:lnTo>
                  <a:pt x="12677" y="5329"/>
                </a:lnTo>
                <a:lnTo>
                  <a:pt x="12677" y="5451"/>
                </a:lnTo>
                <a:lnTo>
                  <a:pt x="12653" y="5548"/>
                </a:lnTo>
                <a:lnTo>
                  <a:pt x="12604" y="5645"/>
                </a:lnTo>
                <a:lnTo>
                  <a:pt x="12556" y="5743"/>
                </a:lnTo>
                <a:lnTo>
                  <a:pt x="12507" y="5767"/>
                </a:lnTo>
                <a:lnTo>
                  <a:pt x="12458" y="5791"/>
                </a:lnTo>
                <a:lnTo>
                  <a:pt x="12337" y="5767"/>
                </a:lnTo>
                <a:lnTo>
                  <a:pt x="12239" y="5718"/>
                </a:lnTo>
                <a:lnTo>
                  <a:pt x="12166" y="5645"/>
                </a:lnTo>
                <a:lnTo>
                  <a:pt x="12142" y="5572"/>
                </a:lnTo>
                <a:lnTo>
                  <a:pt x="12142" y="5499"/>
                </a:lnTo>
                <a:lnTo>
                  <a:pt x="12166" y="5426"/>
                </a:lnTo>
                <a:lnTo>
                  <a:pt x="12191" y="5353"/>
                </a:lnTo>
                <a:lnTo>
                  <a:pt x="12264" y="5329"/>
                </a:lnTo>
                <a:lnTo>
                  <a:pt x="12312" y="5305"/>
                </a:lnTo>
                <a:lnTo>
                  <a:pt x="12337" y="5256"/>
                </a:lnTo>
                <a:lnTo>
                  <a:pt x="12361" y="5183"/>
                </a:lnTo>
                <a:lnTo>
                  <a:pt x="12410" y="5159"/>
                </a:lnTo>
                <a:close/>
                <a:moveTo>
                  <a:pt x="5499" y="6229"/>
                </a:moveTo>
                <a:lnTo>
                  <a:pt x="5597" y="6302"/>
                </a:lnTo>
                <a:lnTo>
                  <a:pt x="5694" y="6351"/>
                </a:lnTo>
                <a:lnTo>
                  <a:pt x="5743" y="6424"/>
                </a:lnTo>
                <a:lnTo>
                  <a:pt x="5767" y="6546"/>
                </a:lnTo>
                <a:lnTo>
                  <a:pt x="5743" y="6643"/>
                </a:lnTo>
                <a:lnTo>
                  <a:pt x="5670" y="6740"/>
                </a:lnTo>
                <a:lnTo>
                  <a:pt x="5621" y="6813"/>
                </a:lnTo>
                <a:lnTo>
                  <a:pt x="5524" y="6838"/>
                </a:lnTo>
                <a:lnTo>
                  <a:pt x="5475" y="6862"/>
                </a:lnTo>
                <a:lnTo>
                  <a:pt x="5426" y="6862"/>
                </a:lnTo>
                <a:lnTo>
                  <a:pt x="5329" y="6789"/>
                </a:lnTo>
                <a:lnTo>
                  <a:pt x="5280" y="6716"/>
                </a:lnTo>
                <a:lnTo>
                  <a:pt x="5280" y="6643"/>
                </a:lnTo>
                <a:lnTo>
                  <a:pt x="5280" y="6594"/>
                </a:lnTo>
                <a:lnTo>
                  <a:pt x="5305" y="6497"/>
                </a:lnTo>
                <a:lnTo>
                  <a:pt x="5353" y="6400"/>
                </a:lnTo>
                <a:lnTo>
                  <a:pt x="5475" y="6254"/>
                </a:lnTo>
                <a:lnTo>
                  <a:pt x="5499" y="6229"/>
                </a:lnTo>
                <a:close/>
                <a:moveTo>
                  <a:pt x="7568" y="7470"/>
                </a:moveTo>
                <a:lnTo>
                  <a:pt x="7616" y="7519"/>
                </a:lnTo>
                <a:lnTo>
                  <a:pt x="7689" y="7519"/>
                </a:lnTo>
                <a:lnTo>
                  <a:pt x="7835" y="7543"/>
                </a:lnTo>
                <a:lnTo>
                  <a:pt x="7908" y="7568"/>
                </a:lnTo>
                <a:lnTo>
                  <a:pt x="7957" y="7592"/>
                </a:lnTo>
                <a:lnTo>
                  <a:pt x="7957" y="7616"/>
                </a:lnTo>
                <a:lnTo>
                  <a:pt x="7957" y="7641"/>
                </a:lnTo>
                <a:lnTo>
                  <a:pt x="7957" y="7665"/>
                </a:lnTo>
                <a:lnTo>
                  <a:pt x="7908" y="7714"/>
                </a:lnTo>
                <a:lnTo>
                  <a:pt x="7908" y="7738"/>
                </a:lnTo>
                <a:lnTo>
                  <a:pt x="7811" y="7811"/>
                </a:lnTo>
                <a:lnTo>
                  <a:pt x="7787" y="7835"/>
                </a:lnTo>
                <a:lnTo>
                  <a:pt x="7714" y="7884"/>
                </a:lnTo>
                <a:lnTo>
                  <a:pt x="7641" y="7884"/>
                </a:lnTo>
                <a:lnTo>
                  <a:pt x="7641" y="7908"/>
                </a:lnTo>
                <a:lnTo>
                  <a:pt x="7592" y="7908"/>
                </a:lnTo>
                <a:lnTo>
                  <a:pt x="7543" y="7884"/>
                </a:lnTo>
                <a:lnTo>
                  <a:pt x="7519" y="7884"/>
                </a:lnTo>
                <a:lnTo>
                  <a:pt x="7495" y="7860"/>
                </a:lnTo>
                <a:lnTo>
                  <a:pt x="7495" y="7835"/>
                </a:lnTo>
                <a:lnTo>
                  <a:pt x="7470" y="7811"/>
                </a:lnTo>
                <a:lnTo>
                  <a:pt x="7422" y="7689"/>
                </a:lnTo>
                <a:lnTo>
                  <a:pt x="7397" y="7616"/>
                </a:lnTo>
                <a:lnTo>
                  <a:pt x="7422" y="7543"/>
                </a:lnTo>
                <a:lnTo>
                  <a:pt x="7495" y="7519"/>
                </a:lnTo>
                <a:lnTo>
                  <a:pt x="7568" y="7470"/>
                </a:lnTo>
                <a:close/>
                <a:moveTo>
                  <a:pt x="16011" y="1363"/>
                </a:moveTo>
                <a:lnTo>
                  <a:pt x="15889" y="1387"/>
                </a:lnTo>
                <a:lnTo>
                  <a:pt x="15768" y="1436"/>
                </a:lnTo>
                <a:lnTo>
                  <a:pt x="15646" y="1509"/>
                </a:lnTo>
                <a:lnTo>
                  <a:pt x="15573" y="1582"/>
                </a:lnTo>
                <a:lnTo>
                  <a:pt x="15500" y="1655"/>
                </a:lnTo>
                <a:lnTo>
                  <a:pt x="15476" y="1752"/>
                </a:lnTo>
                <a:lnTo>
                  <a:pt x="15427" y="1825"/>
                </a:lnTo>
                <a:lnTo>
                  <a:pt x="15403" y="2020"/>
                </a:lnTo>
                <a:lnTo>
                  <a:pt x="15451" y="2215"/>
                </a:lnTo>
                <a:lnTo>
                  <a:pt x="15500" y="2361"/>
                </a:lnTo>
                <a:lnTo>
                  <a:pt x="15330" y="2458"/>
                </a:lnTo>
                <a:lnTo>
                  <a:pt x="15159" y="2579"/>
                </a:lnTo>
                <a:lnTo>
                  <a:pt x="14989" y="2725"/>
                </a:lnTo>
                <a:lnTo>
                  <a:pt x="14843" y="2896"/>
                </a:lnTo>
                <a:lnTo>
                  <a:pt x="14283" y="3528"/>
                </a:lnTo>
                <a:lnTo>
                  <a:pt x="13918" y="3893"/>
                </a:lnTo>
                <a:lnTo>
                  <a:pt x="13529" y="4234"/>
                </a:lnTo>
                <a:lnTo>
                  <a:pt x="13140" y="4599"/>
                </a:lnTo>
                <a:lnTo>
                  <a:pt x="12775" y="4964"/>
                </a:lnTo>
                <a:lnTo>
                  <a:pt x="12677" y="4891"/>
                </a:lnTo>
                <a:lnTo>
                  <a:pt x="12556" y="4842"/>
                </a:lnTo>
                <a:lnTo>
                  <a:pt x="12507" y="4842"/>
                </a:lnTo>
                <a:lnTo>
                  <a:pt x="12434" y="4818"/>
                </a:lnTo>
                <a:lnTo>
                  <a:pt x="12264" y="4818"/>
                </a:lnTo>
                <a:lnTo>
                  <a:pt x="12191" y="4867"/>
                </a:lnTo>
                <a:lnTo>
                  <a:pt x="12020" y="4696"/>
                </a:lnTo>
                <a:lnTo>
                  <a:pt x="11826" y="4502"/>
                </a:lnTo>
                <a:lnTo>
                  <a:pt x="11655" y="4331"/>
                </a:lnTo>
                <a:lnTo>
                  <a:pt x="11582" y="4307"/>
                </a:lnTo>
                <a:lnTo>
                  <a:pt x="11582" y="4161"/>
                </a:lnTo>
                <a:lnTo>
                  <a:pt x="11582" y="4039"/>
                </a:lnTo>
                <a:lnTo>
                  <a:pt x="11534" y="3918"/>
                </a:lnTo>
                <a:lnTo>
                  <a:pt x="11485" y="3820"/>
                </a:lnTo>
                <a:lnTo>
                  <a:pt x="11388" y="3723"/>
                </a:lnTo>
                <a:lnTo>
                  <a:pt x="11242" y="3626"/>
                </a:lnTo>
                <a:lnTo>
                  <a:pt x="11169" y="3577"/>
                </a:lnTo>
                <a:lnTo>
                  <a:pt x="11120" y="3528"/>
                </a:lnTo>
                <a:lnTo>
                  <a:pt x="11047" y="3504"/>
                </a:lnTo>
                <a:lnTo>
                  <a:pt x="10974" y="3504"/>
                </a:lnTo>
                <a:lnTo>
                  <a:pt x="10828" y="3528"/>
                </a:lnTo>
                <a:lnTo>
                  <a:pt x="10682" y="3601"/>
                </a:lnTo>
                <a:lnTo>
                  <a:pt x="10536" y="3723"/>
                </a:lnTo>
                <a:lnTo>
                  <a:pt x="10439" y="3869"/>
                </a:lnTo>
                <a:lnTo>
                  <a:pt x="10341" y="4039"/>
                </a:lnTo>
                <a:lnTo>
                  <a:pt x="10317" y="4234"/>
                </a:lnTo>
                <a:lnTo>
                  <a:pt x="10317" y="4380"/>
                </a:lnTo>
                <a:lnTo>
                  <a:pt x="10171" y="4477"/>
                </a:lnTo>
                <a:lnTo>
                  <a:pt x="10025" y="4575"/>
                </a:lnTo>
                <a:lnTo>
                  <a:pt x="9879" y="4721"/>
                </a:lnTo>
                <a:lnTo>
                  <a:pt x="9733" y="4867"/>
                </a:lnTo>
                <a:lnTo>
                  <a:pt x="9490" y="5159"/>
                </a:lnTo>
                <a:lnTo>
                  <a:pt x="9319" y="5402"/>
                </a:lnTo>
                <a:lnTo>
                  <a:pt x="8954" y="5864"/>
                </a:lnTo>
                <a:lnTo>
                  <a:pt x="8614" y="6375"/>
                </a:lnTo>
                <a:lnTo>
                  <a:pt x="8298" y="6789"/>
                </a:lnTo>
                <a:lnTo>
                  <a:pt x="8152" y="7008"/>
                </a:lnTo>
                <a:lnTo>
                  <a:pt x="8030" y="7227"/>
                </a:lnTo>
                <a:lnTo>
                  <a:pt x="7908" y="7203"/>
                </a:lnTo>
                <a:lnTo>
                  <a:pt x="7787" y="7178"/>
                </a:lnTo>
                <a:lnTo>
                  <a:pt x="7738" y="7154"/>
                </a:lnTo>
                <a:lnTo>
                  <a:pt x="7616" y="7130"/>
                </a:lnTo>
                <a:lnTo>
                  <a:pt x="7470" y="7130"/>
                </a:lnTo>
                <a:lnTo>
                  <a:pt x="7349" y="7178"/>
                </a:lnTo>
                <a:lnTo>
                  <a:pt x="7227" y="7251"/>
                </a:lnTo>
                <a:lnTo>
                  <a:pt x="7178" y="7203"/>
                </a:lnTo>
                <a:lnTo>
                  <a:pt x="6935" y="7081"/>
                </a:lnTo>
                <a:lnTo>
                  <a:pt x="6692" y="6935"/>
                </a:lnTo>
                <a:lnTo>
                  <a:pt x="6448" y="6765"/>
                </a:lnTo>
                <a:lnTo>
                  <a:pt x="6327" y="6716"/>
                </a:lnTo>
                <a:lnTo>
                  <a:pt x="6205" y="6667"/>
                </a:lnTo>
                <a:lnTo>
                  <a:pt x="6229" y="6546"/>
                </a:lnTo>
                <a:lnTo>
                  <a:pt x="6205" y="6424"/>
                </a:lnTo>
                <a:lnTo>
                  <a:pt x="6181" y="6278"/>
                </a:lnTo>
                <a:lnTo>
                  <a:pt x="6132" y="6181"/>
                </a:lnTo>
                <a:lnTo>
                  <a:pt x="6059" y="6059"/>
                </a:lnTo>
                <a:lnTo>
                  <a:pt x="5986" y="5962"/>
                </a:lnTo>
                <a:lnTo>
                  <a:pt x="5889" y="5889"/>
                </a:lnTo>
                <a:lnTo>
                  <a:pt x="5767" y="5840"/>
                </a:lnTo>
                <a:lnTo>
                  <a:pt x="5694" y="5816"/>
                </a:lnTo>
                <a:lnTo>
                  <a:pt x="5621" y="5791"/>
                </a:lnTo>
                <a:lnTo>
                  <a:pt x="5475" y="5791"/>
                </a:lnTo>
                <a:lnTo>
                  <a:pt x="5329" y="5840"/>
                </a:lnTo>
                <a:lnTo>
                  <a:pt x="5207" y="5913"/>
                </a:lnTo>
                <a:lnTo>
                  <a:pt x="5086" y="6010"/>
                </a:lnTo>
                <a:lnTo>
                  <a:pt x="4964" y="6156"/>
                </a:lnTo>
                <a:lnTo>
                  <a:pt x="4891" y="6302"/>
                </a:lnTo>
                <a:lnTo>
                  <a:pt x="4818" y="6473"/>
                </a:lnTo>
                <a:lnTo>
                  <a:pt x="4818" y="6570"/>
                </a:lnTo>
                <a:lnTo>
                  <a:pt x="4818" y="6692"/>
                </a:lnTo>
                <a:lnTo>
                  <a:pt x="4769" y="6716"/>
                </a:lnTo>
                <a:lnTo>
                  <a:pt x="3918" y="7714"/>
                </a:lnTo>
                <a:lnTo>
                  <a:pt x="3504" y="8225"/>
                </a:lnTo>
                <a:lnTo>
                  <a:pt x="3090" y="8760"/>
                </a:lnTo>
                <a:lnTo>
                  <a:pt x="2677" y="9271"/>
                </a:lnTo>
                <a:lnTo>
                  <a:pt x="2214" y="9782"/>
                </a:lnTo>
                <a:lnTo>
                  <a:pt x="2044" y="9952"/>
                </a:lnTo>
                <a:lnTo>
                  <a:pt x="1874" y="10147"/>
                </a:lnTo>
                <a:lnTo>
                  <a:pt x="1801" y="10244"/>
                </a:lnTo>
                <a:lnTo>
                  <a:pt x="1752" y="10366"/>
                </a:lnTo>
                <a:lnTo>
                  <a:pt x="1703" y="10488"/>
                </a:lnTo>
                <a:lnTo>
                  <a:pt x="1703" y="10609"/>
                </a:lnTo>
                <a:lnTo>
                  <a:pt x="1728" y="10682"/>
                </a:lnTo>
                <a:lnTo>
                  <a:pt x="1776" y="10731"/>
                </a:lnTo>
                <a:lnTo>
                  <a:pt x="1849" y="10755"/>
                </a:lnTo>
                <a:lnTo>
                  <a:pt x="1922" y="10731"/>
                </a:lnTo>
                <a:lnTo>
                  <a:pt x="2020" y="10682"/>
                </a:lnTo>
                <a:lnTo>
                  <a:pt x="2117" y="10633"/>
                </a:lnTo>
                <a:lnTo>
                  <a:pt x="2263" y="10463"/>
                </a:lnTo>
                <a:lnTo>
                  <a:pt x="2579" y="10123"/>
                </a:lnTo>
                <a:lnTo>
                  <a:pt x="2969" y="9733"/>
                </a:lnTo>
                <a:lnTo>
                  <a:pt x="3163" y="9514"/>
                </a:lnTo>
                <a:lnTo>
                  <a:pt x="3334" y="9295"/>
                </a:lnTo>
                <a:lnTo>
                  <a:pt x="3747" y="8760"/>
                </a:lnTo>
                <a:lnTo>
                  <a:pt x="4185" y="8225"/>
                </a:lnTo>
                <a:lnTo>
                  <a:pt x="4648" y="7714"/>
                </a:lnTo>
                <a:lnTo>
                  <a:pt x="5086" y="7203"/>
                </a:lnTo>
                <a:lnTo>
                  <a:pt x="5159" y="7251"/>
                </a:lnTo>
                <a:lnTo>
                  <a:pt x="5280" y="7300"/>
                </a:lnTo>
                <a:lnTo>
                  <a:pt x="5378" y="7324"/>
                </a:lnTo>
                <a:lnTo>
                  <a:pt x="5499" y="7324"/>
                </a:lnTo>
                <a:lnTo>
                  <a:pt x="5645" y="7300"/>
                </a:lnTo>
                <a:lnTo>
                  <a:pt x="5791" y="7251"/>
                </a:lnTo>
                <a:lnTo>
                  <a:pt x="5913" y="7154"/>
                </a:lnTo>
                <a:lnTo>
                  <a:pt x="6010" y="7057"/>
                </a:lnTo>
                <a:lnTo>
                  <a:pt x="6205" y="7178"/>
                </a:lnTo>
                <a:lnTo>
                  <a:pt x="6400" y="7300"/>
                </a:lnTo>
                <a:lnTo>
                  <a:pt x="6716" y="7519"/>
                </a:lnTo>
                <a:lnTo>
                  <a:pt x="6862" y="7616"/>
                </a:lnTo>
                <a:lnTo>
                  <a:pt x="7032" y="7689"/>
                </a:lnTo>
                <a:lnTo>
                  <a:pt x="7057" y="7811"/>
                </a:lnTo>
                <a:lnTo>
                  <a:pt x="7105" y="7933"/>
                </a:lnTo>
                <a:lnTo>
                  <a:pt x="7154" y="8030"/>
                </a:lnTo>
                <a:lnTo>
                  <a:pt x="7227" y="8127"/>
                </a:lnTo>
                <a:lnTo>
                  <a:pt x="7324" y="8176"/>
                </a:lnTo>
                <a:lnTo>
                  <a:pt x="7397" y="8225"/>
                </a:lnTo>
                <a:lnTo>
                  <a:pt x="7495" y="8273"/>
                </a:lnTo>
                <a:lnTo>
                  <a:pt x="7714" y="8273"/>
                </a:lnTo>
                <a:lnTo>
                  <a:pt x="7835" y="8225"/>
                </a:lnTo>
                <a:lnTo>
                  <a:pt x="8006" y="8127"/>
                </a:lnTo>
                <a:lnTo>
                  <a:pt x="8152" y="8006"/>
                </a:lnTo>
                <a:lnTo>
                  <a:pt x="8225" y="7908"/>
                </a:lnTo>
                <a:lnTo>
                  <a:pt x="8273" y="7835"/>
                </a:lnTo>
                <a:lnTo>
                  <a:pt x="8298" y="7738"/>
                </a:lnTo>
                <a:lnTo>
                  <a:pt x="8322" y="7641"/>
                </a:lnTo>
                <a:lnTo>
                  <a:pt x="8322" y="7543"/>
                </a:lnTo>
                <a:lnTo>
                  <a:pt x="8298" y="7470"/>
                </a:lnTo>
                <a:lnTo>
                  <a:pt x="8468" y="7300"/>
                </a:lnTo>
                <a:lnTo>
                  <a:pt x="8614" y="7130"/>
                </a:lnTo>
                <a:lnTo>
                  <a:pt x="8906" y="6740"/>
                </a:lnTo>
                <a:lnTo>
                  <a:pt x="9173" y="6327"/>
                </a:lnTo>
                <a:lnTo>
                  <a:pt x="9417" y="5962"/>
                </a:lnTo>
                <a:lnTo>
                  <a:pt x="9782" y="5499"/>
                </a:lnTo>
                <a:lnTo>
                  <a:pt x="10195" y="5086"/>
                </a:lnTo>
                <a:lnTo>
                  <a:pt x="10268" y="5013"/>
                </a:lnTo>
                <a:lnTo>
                  <a:pt x="10366" y="4940"/>
                </a:lnTo>
                <a:lnTo>
                  <a:pt x="10585" y="4818"/>
                </a:lnTo>
                <a:lnTo>
                  <a:pt x="10706" y="4891"/>
                </a:lnTo>
                <a:lnTo>
                  <a:pt x="10828" y="4915"/>
                </a:lnTo>
                <a:lnTo>
                  <a:pt x="10950" y="4940"/>
                </a:lnTo>
                <a:lnTo>
                  <a:pt x="11096" y="4915"/>
                </a:lnTo>
                <a:lnTo>
                  <a:pt x="11193" y="4867"/>
                </a:lnTo>
                <a:lnTo>
                  <a:pt x="11266" y="4794"/>
                </a:lnTo>
                <a:lnTo>
                  <a:pt x="11363" y="4721"/>
                </a:lnTo>
                <a:lnTo>
                  <a:pt x="11436" y="4648"/>
                </a:lnTo>
                <a:lnTo>
                  <a:pt x="11704" y="4964"/>
                </a:lnTo>
                <a:lnTo>
                  <a:pt x="11874" y="5183"/>
                </a:lnTo>
                <a:lnTo>
                  <a:pt x="11801" y="5305"/>
                </a:lnTo>
                <a:lnTo>
                  <a:pt x="11777" y="5426"/>
                </a:lnTo>
                <a:lnTo>
                  <a:pt x="11753" y="5548"/>
                </a:lnTo>
                <a:lnTo>
                  <a:pt x="11777" y="5694"/>
                </a:lnTo>
                <a:lnTo>
                  <a:pt x="11826" y="5816"/>
                </a:lnTo>
                <a:lnTo>
                  <a:pt x="11899" y="5913"/>
                </a:lnTo>
                <a:lnTo>
                  <a:pt x="12020" y="6010"/>
                </a:lnTo>
                <a:lnTo>
                  <a:pt x="12142" y="6059"/>
                </a:lnTo>
                <a:lnTo>
                  <a:pt x="12264" y="6108"/>
                </a:lnTo>
                <a:lnTo>
                  <a:pt x="12410" y="6108"/>
                </a:lnTo>
                <a:lnTo>
                  <a:pt x="12531" y="6083"/>
                </a:lnTo>
                <a:lnTo>
                  <a:pt x="12653" y="6035"/>
                </a:lnTo>
                <a:lnTo>
                  <a:pt x="12726" y="5986"/>
                </a:lnTo>
                <a:lnTo>
                  <a:pt x="12799" y="5913"/>
                </a:lnTo>
                <a:lnTo>
                  <a:pt x="12872" y="5840"/>
                </a:lnTo>
                <a:lnTo>
                  <a:pt x="12921" y="5743"/>
                </a:lnTo>
                <a:lnTo>
                  <a:pt x="12969" y="5548"/>
                </a:lnTo>
                <a:lnTo>
                  <a:pt x="12969" y="5329"/>
                </a:lnTo>
                <a:lnTo>
                  <a:pt x="12969" y="5280"/>
                </a:lnTo>
                <a:lnTo>
                  <a:pt x="13042" y="5256"/>
                </a:lnTo>
                <a:lnTo>
                  <a:pt x="13383" y="4915"/>
                </a:lnTo>
                <a:lnTo>
                  <a:pt x="13748" y="4575"/>
                </a:lnTo>
                <a:lnTo>
                  <a:pt x="14454" y="3942"/>
                </a:lnTo>
                <a:lnTo>
                  <a:pt x="15111" y="3309"/>
                </a:lnTo>
                <a:lnTo>
                  <a:pt x="15768" y="2677"/>
                </a:lnTo>
                <a:lnTo>
                  <a:pt x="15792" y="2652"/>
                </a:lnTo>
                <a:lnTo>
                  <a:pt x="15914" y="2701"/>
                </a:lnTo>
                <a:lnTo>
                  <a:pt x="16157" y="2701"/>
                </a:lnTo>
                <a:lnTo>
                  <a:pt x="16279" y="2652"/>
                </a:lnTo>
                <a:lnTo>
                  <a:pt x="16376" y="2579"/>
                </a:lnTo>
                <a:lnTo>
                  <a:pt x="16449" y="2506"/>
                </a:lnTo>
                <a:lnTo>
                  <a:pt x="16522" y="2409"/>
                </a:lnTo>
                <a:lnTo>
                  <a:pt x="16595" y="2312"/>
                </a:lnTo>
                <a:lnTo>
                  <a:pt x="16643" y="2215"/>
                </a:lnTo>
                <a:lnTo>
                  <a:pt x="16668" y="2093"/>
                </a:lnTo>
                <a:lnTo>
                  <a:pt x="16692" y="1996"/>
                </a:lnTo>
                <a:lnTo>
                  <a:pt x="16692" y="1874"/>
                </a:lnTo>
                <a:lnTo>
                  <a:pt x="16668" y="1777"/>
                </a:lnTo>
                <a:lnTo>
                  <a:pt x="16643" y="1679"/>
                </a:lnTo>
                <a:lnTo>
                  <a:pt x="16570" y="1606"/>
                </a:lnTo>
                <a:lnTo>
                  <a:pt x="16522" y="1533"/>
                </a:lnTo>
                <a:lnTo>
                  <a:pt x="16424" y="1460"/>
                </a:lnTo>
                <a:lnTo>
                  <a:pt x="16352" y="1436"/>
                </a:lnTo>
                <a:lnTo>
                  <a:pt x="16254" y="1412"/>
                </a:lnTo>
                <a:lnTo>
                  <a:pt x="16157" y="1387"/>
                </a:lnTo>
                <a:lnTo>
                  <a:pt x="16011" y="1363"/>
                </a:lnTo>
                <a:close/>
                <a:moveTo>
                  <a:pt x="195" y="0"/>
                </a:moveTo>
                <a:lnTo>
                  <a:pt x="146" y="49"/>
                </a:lnTo>
                <a:lnTo>
                  <a:pt x="98" y="73"/>
                </a:lnTo>
                <a:lnTo>
                  <a:pt x="49" y="195"/>
                </a:lnTo>
                <a:lnTo>
                  <a:pt x="0" y="317"/>
                </a:lnTo>
                <a:lnTo>
                  <a:pt x="0" y="438"/>
                </a:lnTo>
                <a:lnTo>
                  <a:pt x="0" y="584"/>
                </a:lnTo>
                <a:lnTo>
                  <a:pt x="25" y="876"/>
                </a:lnTo>
                <a:lnTo>
                  <a:pt x="49" y="1120"/>
                </a:lnTo>
                <a:lnTo>
                  <a:pt x="49" y="1947"/>
                </a:lnTo>
                <a:lnTo>
                  <a:pt x="25" y="2774"/>
                </a:lnTo>
                <a:lnTo>
                  <a:pt x="49" y="3601"/>
                </a:lnTo>
                <a:lnTo>
                  <a:pt x="25" y="4429"/>
                </a:lnTo>
                <a:lnTo>
                  <a:pt x="0" y="6108"/>
                </a:lnTo>
                <a:lnTo>
                  <a:pt x="0" y="6984"/>
                </a:lnTo>
                <a:lnTo>
                  <a:pt x="0" y="7860"/>
                </a:lnTo>
                <a:lnTo>
                  <a:pt x="73" y="9587"/>
                </a:lnTo>
                <a:lnTo>
                  <a:pt x="146" y="11315"/>
                </a:lnTo>
                <a:lnTo>
                  <a:pt x="171" y="12191"/>
                </a:lnTo>
                <a:lnTo>
                  <a:pt x="171" y="13067"/>
                </a:lnTo>
                <a:lnTo>
                  <a:pt x="195" y="13188"/>
                </a:lnTo>
                <a:lnTo>
                  <a:pt x="268" y="13261"/>
                </a:lnTo>
                <a:lnTo>
                  <a:pt x="317" y="13310"/>
                </a:lnTo>
                <a:lnTo>
                  <a:pt x="390" y="13310"/>
                </a:lnTo>
                <a:lnTo>
                  <a:pt x="900" y="13383"/>
                </a:lnTo>
                <a:lnTo>
                  <a:pt x="1898" y="13383"/>
                </a:lnTo>
                <a:lnTo>
                  <a:pt x="2409" y="13334"/>
                </a:lnTo>
                <a:lnTo>
                  <a:pt x="3431" y="13261"/>
                </a:lnTo>
                <a:lnTo>
                  <a:pt x="3942" y="13213"/>
                </a:lnTo>
                <a:lnTo>
                  <a:pt x="4453" y="13188"/>
                </a:lnTo>
                <a:lnTo>
                  <a:pt x="10025" y="13188"/>
                </a:lnTo>
                <a:lnTo>
                  <a:pt x="11169" y="13164"/>
                </a:lnTo>
                <a:lnTo>
                  <a:pt x="13432" y="13091"/>
                </a:lnTo>
                <a:lnTo>
                  <a:pt x="14575" y="13067"/>
                </a:lnTo>
                <a:lnTo>
                  <a:pt x="16741" y="13067"/>
                </a:lnTo>
                <a:lnTo>
                  <a:pt x="17276" y="13091"/>
                </a:lnTo>
                <a:lnTo>
                  <a:pt x="17544" y="13140"/>
                </a:lnTo>
                <a:lnTo>
                  <a:pt x="17811" y="13164"/>
                </a:lnTo>
                <a:lnTo>
                  <a:pt x="17933" y="13164"/>
                </a:lnTo>
                <a:lnTo>
                  <a:pt x="18030" y="13115"/>
                </a:lnTo>
                <a:lnTo>
                  <a:pt x="18103" y="13042"/>
                </a:lnTo>
                <a:lnTo>
                  <a:pt x="18152" y="12945"/>
                </a:lnTo>
                <a:lnTo>
                  <a:pt x="18152" y="12848"/>
                </a:lnTo>
                <a:lnTo>
                  <a:pt x="18128" y="12750"/>
                </a:lnTo>
                <a:lnTo>
                  <a:pt x="18055" y="12677"/>
                </a:lnTo>
                <a:lnTo>
                  <a:pt x="17957" y="12629"/>
                </a:lnTo>
                <a:lnTo>
                  <a:pt x="17495" y="12556"/>
                </a:lnTo>
                <a:lnTo>
                  <a:pt x="17008" y="12531"/>
                </a:lnTo>
                <a:lnTo>
                  <a:pt x="16084" y="12507"/>
                </a:lnTo>
                <a:lnTo>
                  <a:pt x="14940" y="12483"/>
                </a:lnTo>
                <a:lnTo>
                  <a:pt x="13821" y="12507"/>
                </a:lnTo>
                <a:lnTo>
                  <a:pt x="11534" y="12580"/>
                </a:lnTo>
                <a:lnTo>
                  <a:pt x="10414" y="12604"/>
                </a:lnTo>
                <a:lnTo>
                  <a:pt x="9271" y="12629"/>
                </a:lnTo>
                <a:lnTo>
                  <a:pt x="7032" y="12604"/>
                </a:lnTo>
                <a:lnTo>
                  <a:pt x="5913" y="12604"/>
                </a:lnTo>
                <a:lnTo>
                  <a:pt x="4818" y="12629"/>
                </a:lnTo>
                <a:lnTo>
                  <a:pt x="3796" y="12677"/>
                </a:lnTo>
                <a:lnTo>
                  <a:pt x="2774" y="12726"/>
                </a:lnTo>
                <a:lnTo>
                  <a:pt x="1752" y="12799"/>
                </a:lnTo>
                <a:lnTo>
                  <a:pt x="730" y="12848"/>
                </a:lnTo>
                <a:lnTo>
                  <a:pt x="681" y="11169"/>
                </a:lnTo>
                <a:lnTo>
                  <a:pt x="608" y="9490"/>
                </a:lnTo>
                <a:lnTo>
                  <a:pt x="535" y="7787"/>
                </a:lnTo>
                <a:lnTo>
                  <a:pt x="535" y="6959"/>
                </a:lnTo>
                <a:lnTo>
                  <a:pt x="535" y="6108"/>
                </a:lnTo>
                <a:lnTo>
                  <a:pt x="560" y="4356"/>
                </a:lnTo>
                <a:lnTo>
                  <a:pt x="560" y="2579"/>
                </a:lnTo>
                <a:lnTo>
                  <a:pt x="560" y="1752"/>
                </a:lnTo>
                <a:lnTo>
                  <a:pt x="584" y="1363"/>
                </a:lnTo>
                <a:lnTo>
                  <a:pt x="584" y="949"/>
                </a:lnTo>
                <a:lnTo>
                  <a:pt x="560" y="706"/>
                </a:lnTo>
                <a:lnTo>
                  <a:pt x="535" y="438"/>
                </a:lnTo>
                <a:lnTo>
                  <a:pt x="511" y="317"/>
                </a:lnTo>
                <a:lnTo>
                  <a:pt x="463" y="219"/>
                </a:lnTo>
                <a:lnTo>
                  <a:pt x="390" y="98"/>
                </a:lnTo>
                <a:lnTo>
                  <a:pt x="317" y="25"/>
                </a:lnTo>
                <a:lnTo>
                  <a:pt x="24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1" name="Google Shape;2491;p49"/>
          <p:cNvSpPr/>
          <p:nvPr/>
        </p:nvSpPr>
        <p:spPr>
          <a:xfrm>
            <a:off x="4490208" y="3023834"/>
            <a:ext cx="299339" cy="262296"/>
          </a:xfrm>
          <a:custGeom>
            <a:avLst/>
            <a:gdLst/>
            <a:ahLst/>
            <a:cxnLst/>
            <a:rect l="l" t="t" r="r" b="b"/>
            <a:pathLst>
              <a:path w="17495" h="15330" extrusionOk="0">
                <a:moveTo>
                  <a:pt x="4648" y="1412"/>
                </a:moveTo>
                <a:lnTo>
                  <a:pt x="4526" y="1485"/>
                </a:lnTo>
                <a:lnTo>
                  <a:pt x="4429" y="1558"/>
                </a:lnTo>
                <a:lnTo>
                  <a:pt x="4258" y="1728"/>
                </a:lnTo>
                <a:lnTo>
                  <a:pt x="4185" y="1825"/>
                </a:lnTo>
                <a:lnTo>
                  <a:pt x="4112" y="1947"/>
                </a:lnTo>
                <a:lnTo>
                  <a:pt x="3869" y="1947"/>
                </a:lnTo>
                <a:lnTo>
                  <a:pt x="3893" y="1898"/>
                </a:lnTo>
                <a:lnTo>
                  <a:pt x="4015" y="1679"/>
                </a:lnTo>
                <a:lnTo>
                  <a:pt x="4088" y="1436"/>
                </a:lnTo>
                <a:lnTo>
                  <a:pt x="4088" y="1412"/>
                </a:lnTo>
                <a:close/>
                <a:moveTo>
                  <a:pt x="4939" y="1412"/>
                </a:moveTo>
                <a:lnTo>
                  <a:pt x="4867" y="1509"/>
                </a:lnTo>
                <a:lnTo>
                  <a:pt x="4818" y="1631"/>
                </a:lnTo>
                <a:lnTo>
                  <a:pt x="4794" y="1752"/>
                </a:lnTo>
                <a:lnTo>
                  <a:pt x="4769" y="1898"/>
                </a:lnTo>
                <a:lnTo>
                  <a:pt x="4769" y="1947"/>
                </a:lnTo>
                <a:lnTo>
                  <a:pt x="4380" y="1947"/>
                </a:lnTo>
                <a:lnTo>
                  <a:pt x="4404" y="1898"/>
                </a:lnTo>
                <a:lnTo>
                  <a:pt x="4526" y="1679"/>
                </a:lnTo>
                <a:lnTo>
                  <a:pt x="4672" y="1436"/>
                </a:lnTo>
                <a:lnTo>
                  <a:pt x="4672" y="1412"/>
                </a:lnTo>
                <a:close/>
                <a:moveTo>
                  <a:pt x="5815" y="1387"/>
                </a:moveTo>
                <a:lnTo>
                  <a:pt x="5645" y="1558"/>
                </a:lnTo>
                <a:lnTo>
                  <a:pt x="5475" y="1704"/>
                </a:lnTo>
                <a:lnTo>
                  <a:pt x="5402" y="1825"/>
                </a:lnTo>
                <a:lnTo>
                  <a:pt x="5304" y="1947"/>
                </a:lnTo>
                <a:lnTo>
                  <a:pt x="5037" y="1947"/>
                </a:lnTo>
                <a:lnTo>
                  <a:pt x="5037" y="1898"/>
                </a:lnTo>
                <a:lnTo>
                  <a:pt x="5061" y="1777"/>
                </a:lnTo>
                <a:lnTo>
                  <a:pt x="5085" y="1631"/>
                </a:lnTo>
                <a:lnTo>
                  <a:pt x="5183" y="1387"/>
                </a:lnTo>
                <a:close/>
                <a:moveTo>
                  <a:pt x="3407" y="1412"/>
                </a:moveTo>
                <a:lnTo>
                  <a:pt x="3285" y="1533"/>
                </a:lnTo>
                <a:lnTo>
                  <a:pt x="3188" y="1679"/>
                </a:lnTo>
                <a:lnTo>
                  <a:pt x="3090" y="1825"/>
                </a:lnTo>
                <a:lnTo>
                  <a:pt x="3042" y="1971"/>
                </a:lnTo>
                <a:lnTo>
                  <a:pt x="2774" y="1971"/>
                </a:lnTo>
                <a:lnTo>
                  <a:pt x="2847" y="1801"/>
                </a:lnTo>
                <a:lnTo>
                  <a:pt x="3042" y="1412"/>
                </a:lnTo>
                <a:close/>
                <a:moveTo>
                  <a:pt x="4039" y="1412"/>
                </a:moveTo>
                <a:lnTo>
                  <a:pt x="3966" y="1509"/>
                </a:lnTo>
                <a:lnTo>
                  <a:pt x="3893" y="1606"/>
                </a:lnTo>
                <a:lnTo>
                  <a:pt x="3747" y="1801"/>
                </a:lnTo>
                <a:lnTo>
                  <a:pt x="3626" y="1947"/>
                </a:lnTo>
                <a:lnTo>
                  <a:pt x="3334" y="1971"/>
                </a:lnTo>
                <a:lnTo>
                  <a:pt x="3455" y="1679"/>
                </a:lnTo>
                <a:lnTo>
                  <a:pt x="3601" y="1412"/>
                </a:lnTo>
                <a:close/>
                <a:moveTo>
                  <a:pt x="2239" y="1412"/>
                </a:moveTo>
                <a:lnTo>
                  <a:pt x="2068" y="1533"/>
                </a:lnTo>
                <a:lnTo>
                  <a:pt x="1947" y="1679"/>
                </a:lnTo>
                <a:lnTo>
                  <a:pt x="1801" y="1825"/>
                </a:lnTo>
                <a:lnTo>
                  <a:pt x="1679" y="1971"/>
                </a:lnTo>
                <a:lnTo>
                  <a:pt x="1509" y="1996"/>
                </a:lnTo>
                <a:lnTo>
                  <a:pt x="1655" y="1704"/>
                </a:lnTo>
                <a:lnTo>
                  <a:pt x="1849" y="1436"/>
                </a:lnTo>
                <a:lnTo>
                  <a:pt x="2166" y="1412"/>
                </a:lnTo>
                <a:close/>
                <a:moveTo>
                  <a:pt x="2896" y="1412"/>
                </a:moveTo>
                <a:lnTo>
                  <a:pt x="2774" y="1558"/>
                </a:lnTo>
                <a:lnTo>
                  <a:pt x="2677" y="1704"/>
                </a:lnTo>
                <a:lnTo>
                  <a:pt x="2579" y="1850"/>
                </a:lnTo>
                <a:lnTo>
                  <a:pt x="2506" y="1996"/>
                </a:lnTo>
                <a:lnTo>
                  <a:pt x="2214" y="1971"/>
                </a:lnTo>
                <a:lnTo>
                  <a:pt x="1995" y="1971"/>
                </a:lnTo>
                <a:lnTo>
                  <a:pt x="2239" y="1679"/>
                </a:lnTo>
                <a:lnTo>
                  <a:pt x="2482" y="1412"/>
                </a:lnTo>
                <a:close/>
                <a:moveTo>
                  <a:pt x="7056" y="1387"/>
                </a:moveTo>
                <a:lnTo>
                  <a:pt x="6935" y="1558"/>
                </a:lnTo>
                <a:lnTo>
                  <a:pt x="6667" y="1898"/>
                </a:lnTo>
                <a:lnTo>
                  <a:pt x="6594" y="1996"/>
                </a:lnTo>
                <a:lnTo>
                  <a:pt x="6278" y="1971"/>
                </a:lnTo>
                <a:lnTo>
                  <a:pt x="6302" y="1898"/>
                </a:lnTo>
                <a:lnTo>
                  <a:pt x="6594" y="1436"/>
                </a:lnTo>
                <a:lnTo>
                  <a:pt x="6570" y="1412"/>
                </a:lnTo>
                <a:lnTo>
                  <a:pt x="6545" y="1412"/>
                </a:lnTo>
                <a:lnTo>
                  <a:pt x="6351" y="1582"/>
                </a:lnTo>
                <a:lnTo>
                  <a:pt x="6156" y="1777"/>
                </a:lnTo>
                <a:lnTo>
                  <a:pt x="6083" y="1874"/>
                </a:lnTo>
                <a:lnTo>
                  <a:pt x="6010" y="1971"/>
                </a:lnTo>
                <a:lnTo>
                  <a:pt x="5596" y="1971"/>
                </a:lnTo>
                <a:lnTo>
                  <a:pt x="5694" y="1801"/>
                </a:lnTo>
                <a:lnTo>
                  <a:pt x="5840" y="1606"/>
                </a:lnTo>
                <a:lnTo>
                  <a:pt x="5986" y="1387"/>
                </a:lnTo>
                <a:close/>
                <a:moveTo>
                  <a:pt x="7665" y="1387"/>
                </a:moveTo>
                <a:lnTo>
                  <a:pt x="7519" y="1509"/>
                </a:lnTo>
                <a:lnTo>
                  <a:pt x="7373" y="1655"/>
                </a:lnTo>
                <a:lnTo>
                  <a:pt x="7251" y="1825"/>
                </a:lnTo>
                <a:lnTo>
                  <a:pt x="7154" y="1996"/>
                </a:lnTo>
                <a:lnTo>
                  <a:pt x="6910" y="1996"/>
                </a:lnTo>
                <a:lnTo>
                  <a:pt x="7056" y="1777"/>
                </a:lnTo>
                <a:lnTo>
                  <a:pt x="7348" y="1387"/>
                </a:lnTo>
                <a:close/>
                <a:moveTo>
                  <a:pt x="15135" y="1412"/>
                </a:moveTo>
                <a:lnTo>
                  <a:pt x="15281" y="1436"/>
                </a:lnTo>
                <a:lnTo>
                  <a:pt x="15524" y="1436"/>
                </a:lnTo>
                <a:lnTo>
                  <a:pt x="15475" y="1509"/>
                </a:lnTo>
                <a:lnTo>
                  <a:pt x="15232" y="1728"/>
                </a:lnTo>
                <a:lnTo>
                  <a:pt x="15135" y="1874"/>
                </a:lnTo>
                <a:lnTo>
                  <a:pt x="15037" y="1996"/>
                </a:lnTo>
                <a:lnTo>
                  <a:pt x="14697" y="1996"/>
                </a:lnTo>
                <a:lnTo>
                  <a:pt x="14794" y="1898"/>
                </a:lnTo>
                <a:lnTo>
                  <a:pt x="14989" y="1655"/>
                </a:lnTo>
                <a:lnTo>
                  <a:pt x="15135" y="1412"/>
                </a:lnTo>
                <a:close/>
                <a:moveTo>
                  <a:pt x="15865" y="1436"/>
                </a:moveTo>
                <a:lnTo>
                  <a:pt x="16254" y="1460"/>
                </a:lnTo>
                <a:lnTo>
                  <a:pt x="16278" y="1460"/>
                </a:lnTo>
                <a:lnTo>
                  <a:pt x="16157" y="1606"/>
                </a:lnTo>
                <a:lnTo>
                  <a:pt x="16035" y="1801"/>
                </a:lnTo>
                <a:lnTo>
                  <a:pt x="15913" y="1996"/>
                </a:lnTo>
                <a:lnTo>
                  <a:pt x="15427" y="1996"/>
                </a:lnTo>
                <a:lnTo>
                  <a:pt x="15646" y="1728"/>
                </a:lnTo>
                <a:lnTo>
                  <a:pt x="15865" y="1436"/>
                </a:lnTo>
                <a:close/>
                <a:moveTo>
                  <a:pt x="8176" y="1387"/>
                </a:moveTo>
                <a:lnTo>
                  <a:pt x="8030" y="1533"/>
                </a:lnTo>
                <a:lnTo>
                  <a:pt x="7884" y="1679"/>
                </a:lnTo>
                <a:lnTo>
                  <a:pt x="7665" y="2020"/>
                </a:lnTo>
                <a:lnTo>
                  <a:pt x="7494" y="2020"/>
                </a:lnTo>
                <a:lnTo>
                  <a:pt x="7640" y="1704"/>
                </a:lnTo>
                <a:lnTo>
                  <a:pt x="7786" y="1387"/>
                </a:lnTo>
                <a:close/>
                <a:moveTo>
                  <a:pt x="8687" y="1387"/>
                </a:moveTo>
                <a:lnTo>
                  <a:pt x="8638" y="1436"/>
                </a:lnTo>
                <a:lnTo>
                  <a:pt x="8419" y="1679"/>
                </a:lnTo>
                <a:lnTo>
                  <a:pt x="8322" y="1825"/>
                </a:lnTo>
                <a:lnTo>
                  <a:pt x="8224" y="1971"/>
                </a:lnTo>
                <a:lnTo>
                  <a:pt x="8224" y="2020"/>
                </a:lnTo>
                <a:lnTo>
                  <a:pt x="8005" y="2020"/>
                </a:lnTo>
                <a:lnTo>
                  <a:pt x="8200" y="1704"/>
                </a:lnTo>
                <a:lnTo>
                  <a:pt x="8273" y="1558"/>
                </a:lnTo>
                <a:lnTo>
                  <a:pt x="8346" y="1387"/>
                </a:lnTo>
                <a:close/>
                <a:moveTo>
                  <a:pt x="9441" y="1387"/>
                </a:moveTo>
                <a:lnTo>
                  <a:pt x="9271" y="1558"/>
                </a:lnTo>
                <a:lnTo>
                  <a:pt x="9125" y="1752"/>
                </a:lnTo>
                <a:lnTo>
                  <a:pt x="9027" y="1874"/>
                </a:lnTo>
                <a:lnTo>
                  <a:pt x="8930" y="2020"/>
                </a:lnTo>
                <a:lnTo>
                  <a:pt x="8468" y="2020"/>
                </a:lnTo>
                <a:lnTo>
                  <a:pt x="8565" y="1923"/>
                </a:lnTo>
                <a:lnTo>
                  <a:pt x="8833" y="1631"/>
                </a:lnTo>
                <a:lnTo>
                  <a:pt x="8954" y="1509"/>
                </a:lnTo>
                <a:lnTo>
                  <a:pt x="9076" y="1387"/>
                </a:lnTo>
                <a:close/>
                <a:moveTo>
                  <a:pt x="10220" y="1363"/>
                </a:moveTo>
                <a:lnTo>
                  <a:pt x="10074" y="1436"/>
                </a:lnTo>
                <a:lnTo>
                  <a:pt x="9952" y="1558"/>
                </a:lnTo>
                <a:lnTo>
                  <a:pt x="9757" y="1801"/>
                </a:lnTo>
                <a:lnTo>
                  <a:pt x="9587" y="2020"/>
                </a:lnTo>
                <a:lnTo>
                  <a:pt x="9271" y="2020"/>
                </a:lnTo>
                <a:lnTo>
                  <a:pt x="9368" y="1874"/>
                </a:lnTo>
                <a:lnTo>
                  <a:pt x="9514" y="1631"/>
                </a:lnTo>
                <a:lnTo>
                  <a:pt x="9587" y="1509"/>
                </a:lnTo>
                <a:lnTo>
                  <a:pt x="9636" y="1387"/>
                </a:lnTo>
                <a:lnTo>
                  <a:pt x="10220" y="1363"/>
                </a:lnTo>
                <a:close/>
                <a:moveTo>
                  <a:pt x="11436" y="1339"/>
                </a:moveTo>
                <a:lnTo>
                  <a:pt x="11290" y="1558"/>
                </a:lnTo>
                <a:lnTo>
                  <a:pt x="11120" y="1777"/>
                </a:lnTo>
                <a:lnTo>
                  <a:pt x="11047" y="1898"/>
                </a:lnTo>
                <a:lnTo>
                  <a:pt x="10998" y="2020"/>
                </a:lnTo>
                <a:lnTo>
                  <a:pt x="10609" y="2020"/>
                </a:lnTo>
                <a:lnTo>
                  <a:pt x="10755" y="1874"/>
                </a:lnTo>
                <a:lnTo>
                  <a:pt x="10877" y="1728"/>
                </a:lnTo>
                <a:lnTo>
                  <a:pt x="10950" y="1582"/>
                </a:lnTo>
                <a:lnTo>
                  <a:pt x="11023" y="1412"/>
                </a:lnTo>
                <a:lnTo>
                  <a:pt x="10998" y="1363"/>
                </a:lnTo>
                <a:lnTo>
                  <a:pt x="10950" y="1363"/>
                </a:lnTo>
                <a:lnTo>
                  <a:pt x="10585" y="1679"/>
                </a:lnTo>
                <a:lnTo>
                  <a:pt x="10244" y="2020"/>
                </a:lnTo>
                <a:lnTo>
                  <a:pt x="9830" y="2020"/>
                </a:lnTo>
                <a:lnTo>
                  <a:pt x="9952" y="1850"/>
                </a:lnTo>
                <a:lnTo>
                  <a:pt x="10074" y="1704"/>
                </a:lnTo>
                <a:lnTo>
                  <a:pt x="10195" y="1533"/>
                </a:lnTo>
                <a:lnTo>
                  <a:pt x="10317" y="1363"/>
                </a:lnTo>
                <a:lnTo>
                  <a:pt x="11436" y="1339"/>
                </a:lnTo>
                <a:close/>
                <a:moveTo>
                  <a:pt x="11996" y="1339"/>
                </a:moveTo>
                <a:lnTo>
                  <a:pt x="11874" y="1485"/>
                </a:lnTo>
                <a:lnTo>
                  <a:pt x="11777" y="1655"/>
                </a:lnTo>
                <a:lnTo>
                  <a:pt x="11704" y="1850"/>
                </a:lnTo>
                <a:lnTo>
                  <a:pt x="11680" y="2020"/>
                </a:lnTo>
                <a:lnTo>
                  <a:pt x="11290" y="2020"/>
                </a:lnTo>
                <a:lnTo>
                  <a:pt x="11388" y="1850"/>
                </a:lnTo>
                <a:lnTo>
                  <a:pt x="11485" y="1679"/>
                </a:lnTo>
                <a:lnTo>
                  <a:pt x="11558" y="1509"/>
                </a:lnTo>
                <a:lnTo>
                  <a:pt x="11631" y="1339"/>
                </a:lnTo>
                <a:close/>
                <a:moveTo>
                  <a:pt x="12993" y="1314"/>
                </a:moveTo>
                <a:lnTo>
                  <a:pt x="12823" y="1485"/>
                </a:lnTo>
                <a:lnTo>
                  <a:pt x="12653" y="1655"/>
                </a:lnTo>
                <a:lnTo>
                  <a:pt x="12507" y="1801"/>
                </a:lnTo>
                <a:lnTo>
                  <a:pt x="12434" y="1898"/>
                </a:lnTo>
                <a:lnTo>
                  <a:pt x="12385" y="2020"/>
                </a:lnTo>
                <a:lnTo>
                  <a:pt x="11972" y="2020"/>
                </a:lnTo>
                <a:lnTo>
                  <a:pt x="12045" y="1801"/>
                </a:lnTo>
                <a:lnTo>
                  <a:pt x="12166" y="1582"/>
                </a:lnTo>
                <a:lnTo>
                  <a:pt x="12312" y="1314"/>
                </a:lnTo>
                <a:close/>
                <a:moveTo>
                  <a:pt x="13115" y="1314"/>
                </a:moveTo>
                <a:lnTo>
                  <a:pt x="13602" y="1339"/>
                </a:lnTo>
                <a:lnTo>
                  <a:pt x="13407" y="1582"/>
                </a:lnTo>
                <a:lnTo>
                  <a:pt x="13261" y="1777"/>
                </a:lnTo>
                <a:lnTo>
                  <a:pt x="13188" y="1898"/>
                </a:lnTo>
                <a:lnTo>
                  <a:pt x="13139" y="2020"/>
                </a:lnTo>
                <a:lnTo>
                  <a:pt x="12677" y="2020"/>
                </a:lnTo>
                <a:lnTo>
                  <a:pt x="12775" y="1825"/>
                </a:lnTo>
                <a:lnTo>
                  <a:pt x="13115" y="1314"/>
                </a:lnTo>
                <a:close/>
                <a:moveTo>
                  <a:pt x="13796" y="1339"/>
                </a:moveTo>
                <a:lnTo>
                  <a:pt x="14137" y="1363"/>
                </a:lnTo>
                <a:lnTo>
                  <a:pt x="13894" y="1631"/>
                </a:lnTo>
                <a:lnTo>
                  <a:pt x="13748" y="1801"/>
                </a:lnTo>
                <a:lnTo>
                  <a:pt x="13699" y="1898"/>
                </a:lnTo>
                <a:lnTo>
                  <a:pt x="13675" y="2020"/>
                </a:lnTo>
                <a:lnTo>
                  <a:pt x="13431" y="2020"/>
                </a:lnTo>
                <a:lnTo>
                  <a:pt x="13553" y="1752"/>
                </a:lnTo>
                <a:lnTo>
                  <a:pt x="13796" y="1339"/>
                </a:lnTo>
                <a:close/>
                <a:moveTo>
                  <a:pt x="14259" y="1387"/>
                </a:moveTo>
                <a:lnTo>
                  <a:pt x="15013" y="1412"/>
                </a:lnTo>
                <a:lnTo>
                  <a:pt x="14794" y="1606"/>
                </a:lnTo>
                <a:lnTo>
                  <a:pt x="14599" y="1801"/>
                </a:lnTo>
                <a:lnTo>
                  <a:pt x="14502" y="1898"/>
                </a:lnTo>
                <a:lnTo>
                  <a:pt x="14405" y="2020"/>
                </a:lnTo>
                <a:lnTo>
                  <a:pt x="13918" y="2020"/>
                </a:lnTo>
                <a:lnTo>
                  <a:pt x="14015" y="1850"/>
                </a:lnTo>
                <a:lnTo>
                  <a:pt x="14088" y="1704"/>
                </a:lnTo>
                <a:lnTo>
                  <a:pt x="14259" y="1387"/>
                </a:lnTo>
                <a:close/>
                <a:moveTo>
                  <a:pt x="16643" y="1412"/>
                </a:moveTo>
                <a:lnTo>
                  <a:pt x="16789" y="1436"/>
                </a:lnTo>
                <a:lnTo>
                  <a:pt x="16838" y="1460"/>
                </a:lnTo>
                <a:lnTo>
                  <a:pt x="16911" y="1485"/>
                </a:lnTo>
                <a:lnTo>
                  <a:pt x="16643" y="1679"/>
                </a:lnTo>
                <a:lnTo>
                  <a:pt x="16424" y="1898"/>
                </a:lnTo>
                <a:lnTo>
                  <a:pt x="16278" y="2044"/>
                </a:lnTo>
                <a:lnTo>
                  <a:pt x="16230" y="2020"/>
                </a:lnTo>
                <a:lnTo>
                  <a:pt x="16157" y="1996"/>
                </a:lnTo>
                <a:lnTo>
                  <a:pt x="16303" y="1728"/>
                </a:lnTo>
                <a:lnTo>
                  <a:pt x="16497" y="1436"/>
                </a:lnTo>
                <a:lnTo>
                  <a:pt x="16643" y="1412"/>
                </a:lnTo>
                <a:close/>
                <a:moveTo>
                  <a:pt x="389" y="1387"/>
                </a:moveTo>
                <a:lnTo>
                  <a:pt x="657" y="1436"/>
                </a:lnTo>
                <a:lnTo>
                  <a:pt x="973" y="1460"/>
                </a:lnTo>
                <a:lnTo>
                  <a:pt x="803" y="1606"/>
                </a:lnTo>
                <a:lnTo>
                  <a:pt x="657" y="1752"/>
                </a:lnTo>
                <a:lnTo>
                  <a:pt x="535" y="1923"/>
                </a:lnTo>
                <a:lnTo>
                  <a:pt x="487" y="1996"/>
                </a:lnTo>
                <a:lnTo>
                  <a:pt x="438" y="2069"/>
                </a:lnTo>
                <a:lnTo>
                  <a:pt x="438" y="1679"/>
                </a:lnTo>
                <a:lnTo>
                  <a:pt x="389" y="1387"/>
                </a:lnTo>
                <a:close/>
                <a:moveTo>
                  <a:pt x="1655" y="1436"/>
                </a:moveTo>
                <a:lnTo>
                  <a:pt x="1509" y="1558"/>
                </a:lnTo>
                <a:lnTo>
                  <a:pt x="1363" y="1728"/>
                </a:lnTo>
                <a:lnTo>
                  <a:pt x="1241" y="1898"/>
                </a:lnTo>
                <a:lnTo>
                  <a:pt x="1168" y="2093"/>
                </a:lnTo>
                <a:lnTo>
                  <a:pt x="1144" y="2093"/>
                </a:lnTo>
                <a:lnTo>
                  <a:pt x="1095" y="2142"/>
                </a:lnTo>
                <a:lnTo>
                  <a:pt x="1071" y="2190"/>
                </a:lnTo>
                <a:lnTo>
                  <a:pt x="1071" y="2239"/>
                </a:lnTo>
                <a:lnTo>
                  <a:pt x="1071" y="2288"/>
                </a:lnTo>
                <a:lnTo>
                  <a:pt x="1071" y="2409"/>
                </a:lnTo>
                <a:lnTo>
                  <a:pt x="1046" y="2409"/>
                </a:lnTo>
                <a:lnTo>
                  <a:pt x="925" y="2458"/>
                </a:lnTo>
                <a:lnTo>
                  <a:pt x="827" y="2531"/>
                </a:lnTo>
                <a:lnTo>
                  <a:pt x="633" y="2726"/>
                </a:lnTo>
                <a:lnTo>
                  <a:pt x="462" y="2872"/>
                </a:lnTo>
                <a:lnTo>
                  <a:pt x="462" y="2677"/>
                </a:lnTo>
                <a:lnTo>
                  <a:pt x="438" y="2263"/>
                </a:lnTo>
                <a:lnTo>
                  <a:pt x="462" y="2263"/>
                </a:lnTo>
                <a:lnTo>
                  <a:pt x="608" y="2215"/>
                </a:lnTo>
                <a:lnTo>
                  <a:pt x="657" y="2166"/>
                </a:lnTo>
                <a:lnTo>
                  <a:pt x="730" y="2117"/>
                </a:lnTo>
                <a:lnTo>
                  <a:pt x="973" y="1850"/>
                </a:lnTo>
                <a:lnTo>
                  <a:pt x="1168" y="1655"/>
                </a:lnTo>
                <a:lnTo>
                  <a:pt x="1387" y="1460"/>
                </a:lnTo>
                <a:lnTo>
                  <a:pt x="1655" y="1436"/>
                </a:lnTo>
                <a:close/>
                <a:moveTo>
                  <a:pt x="16935" y="1631"/>
                </a:moveTo>
                <a:lnTo>
                  <a:pt x="16960" y="1947"/>
                </a:lnTo>
                <a:lnTo>
                  <a:pt x="16960" y="2239"/>
                </a:lnTo>
                <a:lnTo>
                  <a:pt x="16935" y="2847"/>
                </a:lnTo>
                <a:lnTo>
                  <a:pt x="16814" y="2920"/>
                </a:lnTo>
                <a:lnTo>
                  <a:pt x="16692" y="2993"/>
                </a:lnTo>
                <a:lnTo>
                  <a:pt x="16473" y="3188"/>
                </a:lnTo>
                <a:lnTo>
                  <a:pt x="16376" y="3310"/>
                </a:lnTo>
                <a:lnTo>
                  <a:pt x="16424" y="2872"/>
                </a:lnTo>
                <a:lnTo>
                  <a:pt x="16619" y="2726"/>
                </a:lnTo>
                <a:lnTo>
                  <a:pt x="16765" y="2628"/>
                </a:lnTo>
                <a:lnTo>
                  <a:pt x="16838" y="2580"/>
                </a:lnTo>
                <a:lnTo>
                  <a:pt x="16911" y="2507"/>
                </a:lnTo>
                <a:lnTo>
                  <a:pt x="16911" y="2482"/>
                </a:lnTo>
                <a:lnTo>
                  <a:pt x="16911" y="2434"/>
                </a:lnTo>
                <a:lnTo>
                  <a:pt x="16887" y="2409"/>
                </a:lnTo>
                <a:lnTo>
                  <a:pt x="16838" y="2385"/>
                </a:lnTo>
                <a:lnTo>
                  <a:pt x="16765" y="2409"/>
                </a:lnTo>
                <a:lnTo>
                  <a:pt x="16692" y="2458"/>
                </a:lnTo>
                <a:lnTo>
                  <a:pt x="16570" y="2580"/>
                </a:lnTo>
                <a:lnTo>
                  <a:pt x="16400" y="2701"/>
                </a:lnTo>
                <a:lnTo>
                  <a:pt x="16376" y="2555"/>
                </a:lnTo>
                <a:lnTo>
                  <a:pt x="16327" y="2434"/>
                </a:lnTo>
                <a:lnTo>
                  <a:pt x="16424" y="2361"/>
                </a:lnTo>
                <a:lnTo>
                  <a:pt x="16497" y="2239"/>
                </a:lnTo>
                <a:lnTo>
                  <a:pt x="16643" y="2020"/>
                </a:lnTo>
                <a:lnTo>
                  <a:pt x="16935" y="1631"/>
                </a:lnTo>
                <a:close/>
                <a:moveTo>
                  <a:pt x="1022" y="2896"/>
                </a:moveTo>
                <a:lnTo>
                  <a:pt x="998" y="3237"/>
                </a:lnTo>
                <a:lnTo>
                  <a:pt x="900" y="3310"/>
                </a:lnTo>
                <a:lnTo>
                  <a:pt x="803" y="3407"/>
                </a:lnTo>
                <a:lnTo>
                  <a:pt x="657" y="3675"/>
                </a:lnTo>
                <a:lnTo>
                  <a:pt x="511" y="3966"/>
                </a:lnTo>
                <a:lnTo>
                  <a:pt x="487" y="3310"/>
                </a:lnTo>
                <a:lnTo>
                  <a:pt x="608" y="3261"/>
                </a:lnTo>
                <a:lnTo>
                  <a:pt x="706" y="3188"/>
                </a:lnTo>
                <a:lnTo>
                  <a:pt x="900" y="3018"/>
                </a:lnTo>
                <a:lnTo>
                  <a:pt x="1022" y="2896"/>
                </a:lnTo>
                <a:close/>
                <a:moveTo>
                  <a:pt x="16935" y="3139"/>
                </a:moveTo>
                <a:lnTo>
                  <a:pt x="16935" y="3504"/>
                </a:lnTo>
                <a:lnTo>
                  <a:pt x="16789" y="3577"/>
                </a:lnTo>
                <a:lnTo>
                  <a:pt x="16668" y="3675"/>
                </a:lnTo>
                <a:lnTo>
                  <a:pt x="16449" y="3893"/>
                </a:lnTo>
                <a:lnTo>
                  <a:pt x="16376" y="3991"/>
                </a:lnTo>
                <a:lnTo>
                  <a:pt x="16376" y="3723"/>
                </a:lnTo>
                <a:lnTo>
                  <a:pt x="16400" y="3675"/>
                </a:lnTo>
                <a:lnTo>
                  <a:pt x="16619" y="3407"/>
                </a:lnTo>
                <a:lnTo>
                  <a:pt x="16741" y="3310"/>
                </a:lnTo>
                <a:lnTo>
                  <a:pt x="16838" y="3212"/>
                </a:lnTo>
                <a:lnTo>
                  <a:pt x="16935" y="3139"/>
                </a:lnTo>
                <a:close/>
                <a:moveTo>
                  <a:pt x="16935" y="3723"/>
                </a:moveTo>
                <a:lnTo>
                  <a:pt x="16935" y="4258"/>
                </a:lnTo>
                <a:lnTo>
                  <a:pt x="16546" y="4599"/>
                </a:lnTo>
                <a:lnTo>
                  <a:pt x="16424" y="4721"/>
                </a:lnTo>
                <a:lnTo>
                  <a:pt x="16400" y="4429"/>
                </a:lnTo>
                <a:lnTo>
                  <a:pt x="16522" y="4210"/>
                </a:lnTo>
                <a:lnTo>
                  <a:pt x="16643" y="4015"/>
                </a:lnTo>
                <a:lnTo>
                  <a:pt x="16935" y="3723"/>
                </a:lnTo>
                <a:close/>
                <a:moveTo>
                  <a:pt x="998" y="3553"/>
                </a:moveTo>
                <a:lnTo>
                  <a:pt x="973" y="4210"/>
                </a:lnTo>
                <a:lnTo>
                  <a:pt x="949" y="4234"/>
                </a:lnTo>
                <a:lnTo>
                  <a:pt x="803" y="4429"/>
                </a:lnTo>
                <a:lnTo>
                  <a:pt x="657" y="4623"/>
                </a:lnTo>
                <a:lnTo>
                  <a:pt x="535" y="4769"/>
                </a:lnTo>
                <a:lnTo>
                  <a:pt x="535" y="4234"/>
                </a:lnTo>
                <a:lnTo>
                  <a:pt x="681" y="4039"/>
                </a:lnTo>
                <a:lnTo>
                  <a:pt x="803" y="3845"/>
                </a:lnTo>
                <a:lnTo>
                  <a:pt x="998" y="3553"/>
                </a:lnTo>
                <a:close/>
                <a:moveTo>
                  <a:pt x="16935" y="4599"/>
                </a:moveTo>
                <a:lnTo>
                  <a:pt x="16911" y="5256"/>
                </a:lnTo>
                <a:lnTo>
                  <a:pt x="16668" y="5426"/>
                </a:lnTo>
                <a:lnTo>
                  <a:pt x="16570" y="5524"/>
                </a:lnTo>
                <a:lnTo>
                  <a:pt x="16449" y="5621"/>
                </a:lnTo>
                <a:lnTo>
                  <a:pt x="16424" y="5670"/>
                </a:lnTo>
                <a:lnTo>
                  <a:pt x="16424" y="5207"/>
                </a:lnTo>
                <a:lnTo>
                  <a:pt x="16570" y="5037"/>
                </a:lnTo>
                <a:lnTo>
                  <a:pt x="16692" y="4891"/>
                </a:lnTo>
                <a:lnTo>
                  <a:pt x="16814" y="4745"/>
                </a:lnTo>
                <a:lnTo>
                  <a:pt x="16935" y="4599"/>
                </a:lnTo>
                <a:close/>
                <a:moveTo>
                  <a:pt x="973" y="4696"/>
                </a:moveTo>
                <a:lnTo>
                  <a:pt x="973" y="5280"/>
                </a:lnTo>
                <a:lnTo>
                  <a:pt x="730" y="5475"/>
                </a:lnTo>
                <a:lnTo>
                  <a:pt x="633" y="5597"/>
                </a:lnTo>
                <a:lnTo>
                  <a:pt x="535" y="5718"/>
                </a:lnTo>
                <a:lnTo>
                  <a:pt x="535" y="5159"/>
                </a:lnTo>
                <a:lnTo>
                  <a:pt x="584" y="5134"/>
                </a:lnTo>
                <a:lnTo>
                  <a:pt x="754" y="4964"/>
                </a:lnTo>
                <a:lnTo>
                  <a:pt x="900" y="4794"/>
                </a:lnTo>
                <a:lnTo>
                  <a:pt x="973" y="4696"/>
                </a:lnTo>
                <a:close/>
                <a:moveTo>
                  <a:pt x="16911" y="5378"/>
                </a:moveTo>
                <a:lnTo>
                  <a:pt x="16911" y="5962"/>
                </a:lnTo>
                <a:lnTo>
                  <a:pt x="16911" y="6132"/>
                </a:lnTo>
                <a:lnTo>
                  <a:pt x="16789" y="6181"/>
                </a:lnTo>
                <a:lnTo>
                  <a:pt x="16643" y="6278"/>
                </a:lnTo>
                <a:lnTo>
                  <a:pt x="16424" y="6473"/>
                </a:lnTo>
                <a:lnTo>
                  <a:pt x="16424" y="6108"/>
                </a:lnTo>
                <a:lnTo>
                  <a:pt x="16570" y="5937"/>
                </a:lnTo>
                <a:lnTo>
                  <a:pt x="16911" y="5378"/>
                </a:lnTo>
                <a:close/>
                <a:moveTo>
                  <a:pt x="973" y="5670"/>
                </a:moveTo>
                <a:lnTo>
                  <a:pt x="973" y="6156"/>
                </a:lnTo>
                <a:lnTo>
                  <a:pt x="876" y="6229"/>
                </a:lnTo>
                <a:lnTo>
                  <a:pt x="779" y="6278"/>
                </a:lnTo>
                <a:lnTo>
                  <a:pt x="633" y="6448"/>
                </a:lnTo>
                <a:lnTo>
                  <a:pt x="511" y="6619"/>
                </a:lnTo>
                <a:lnTo>
                  <a:pt x="511" y="6181"/>
                </a:lnTo>
                <a:lnTo>
                  <a:pt x="973" y="5670"/>
                </a:lnTo>
                <a:close/>
                <a:moveTo>
                  <a:pt x="16911" y="6351"/>
                </a:moveTo>
                <a:lnTo>
                  <a:pt x="16911" y="6765"/>
                </a:lnTo>
                <a:lnTo>
                  <a:pt x="16668" y="6935"/>
                </a:lnTo>
                <a:lnTo>
                  <a:pt x="16570" y="7032"/>
                </a:lnTo>
                <a:lnTo>
                  <a:pt x="16449" y="7130"/>
                </a:lnTo>
                <a:lnTo>
                  <a:pt x="16400" y="7203"/>
                </a:lnTo>
                <a:lnTo>
                  <a:pt x="16400" y="6838"/>
                </a:lnTo>
                <a:lnTo>
                  <a:pt x="16424" y="6813"/>
                </a:lnTo>
                <a:lnTo>
                  <a:pt x="16643" y="6594"/>
                </a:lnTo>
                <a:lnTo>
                  <a:pt x="16911" y="6351"/>
                </a:lnTo>
                <a:close/>
                <a:moveTo>
                  <a:pt x="949" y="6619"/>
                </a:moveTo>
                <a:lnTo>
                  <a:pt x="949" y="6789"/>
                </a:lnTo>
                <a:lnTo>
                  <a:pt x="949" y="7178"/>
                </a:lnTo>
                <a:lnTo>
                  <a:pt x="827" y="7227"/>
                </a:lnTo>
                <a:lnTo>
                  <a:pt x="706" y="7324"/>
                </a:lnTo>
                <a:lnTo>
                  <a:pt x="584" y="7446"/>
                </a:lnTo>
                <a:lnTo>
                  <a:pt x="487" y="7568"/>
                </a:lnTo>
                <a:lnTo>
                  <a:pt x="487" y="7130"/>
                </a:lnTo>
                <a:lnTo>
                  <a:pt x="584" y="7057"/>
                </a:lnTo>
                <a:lnTo>
                  <a:pt x="681" y="6959"/>
                </a:lnTo>
                <a:lnTo>
                  <a:pt x="852" y="6740"/>
                </a:lnTo>
                <a:lnTo>
                  <a:pt x="949" y="6619"/>
                </a:lnTo>
                <a:close/>
                <a:moveTo>
                  <a:pt x="16911" y="6886"/>
                </a:moveTo>
                <a:lnTo>
                  <a:pt x="16935" y="7519"/>
                </a:lnTo>
                <a:lnTo>
                  <a:pt x="16814" y="7616"/>
                </a:lnTo>
                <a:lnTo>
                  <a:pt x="16668" y="7714"/>
                </a:lnTo>
                <a:lnTo>
                  <a:pt x="16546" y="7835"/>
                </a:lnTo>
                <a:lnTo>
                  <a:pt x="16449" y="7957"/>
                </a:lnTo>
                <a:lnTo>
                  <a:pt x="16376" y="8030"/>
                </a:lnTo>
                <a:lnTo>
                  <a:pt x="16376" y="7665"/>
                </a:lnTo>
                <a:lnTo>
                  <a:pt x="16522" y="7495"/>
                </a:lnTo>
                <a:lnTo>
                  <a:pt x="16619" y="7324"/>
                </a:lnTo>
                <a:lnTo>
                  <a:pt x="16789" y="7105"/>
                </a:lnTo>
                <a:lnTo>
                  <a:pt x="16911" y="6886"/>
                </a:lnTo>
                <a:close/>
                <a:moveTo>
                  <a:pt x="949" y="7422"/>
                </a:moveTo>
                <a:lnTo>
                  <a:pt x="973" y="8006"/>
                </a:lnTo>
                <a:lnTo>
                  <a:pt x="852" y="8054"/>
                </a:lnTo>
                <a:lnTo>
                  <a:pt x="754" y="8103"/>
                </a:lnTo>
                <a:lnTo>
                  <a:pt x="560" y="8273"/>
                </a:lnTo>
                <a:lnTo>
                  <a:pt x="462" y="8371"/>
                </a:lnTo>
                <a:lnTo>
                  <a:pt x="462" y="7957"/>
                </a:lnTo>
                <a:lnTo>
                  <a:pt x="535" y="7957"/>
                </a:lnTo>
                <a:lnTo>
                  <a:pt x="584" y="7933"/>
                </a:lnTo>
                <a:lnTo>
                  <a:pt x="608" y="7884"/>
                </a:lnTo>
                <a:lnTo>
                  <a:pt x="730" y="7714"/>
                </a:lnTo>
                <a:lnTo>
                  <a:pt x="852" y="7543"/>
                </a:lnTo>
                <a:lnTo>
                  <a:pt x="949" y="7422"/>
                </a:lnTo>
                <a:close/>
                <a:moveTo>
                  <a:pt x="16935" y="7714"/>
                </a:moveTo>
                <a:lnTo>
                  <a:pt x="16935" y="8419"/>
                </a:lnTo>
                <a:lnTo>
                  <a:pt x="16716" y="8541"/>
                </a:lnTo>
                <a:lnTo>
                  <a:pt x="16497" y="8711"/>
                </a:lnTo>
                <a:lnTo>
                  <a:pt x="16351" y="8857"/>
                </a:lnTo>
                <a:lnTo>
                  <a:pt x="16376" y="8444"/>
                </a:lnTo>
                <a:lnTo>
                  <a:pt x="16449" y="8371"/>
                </a:lnTo>
                <a:lnTo>
                  <a:pt x="16522" y="8273"/>
                </a:lnTo>
                <a:lnTo>
                  <a:pt x="16668" y="8079"/>
                </a:lnTo>
                <a:lnTo>
                  <a:pt x="16862" y="7835"/>
                </a:lnTo>
                <a:lnTo>
                  <a:pt x="16935" y="7714"/>
                </a:lnTo>
                <a:close/>
                <a:moveTo>
                  <a:pt x="13042" y="3869"/>
                </a:moveTo>
                <a:lnTo>
                  <a:pt x="12872" y="3893"/>
                </a:lnTo>
                <a:lnTo>
                  <a:pt x="12702" y="3918"/>
                </a:lnTo>
                <a:lnTo>
                  <a:pt x="12239" y="3966"/>
                </a:lnTo>
                <a:lnTo>
                  <a:pt x="11777" y="3991"/>
                </a:lnTo>
                <a:lnTo>
                  <a:pt x="11388" y="3991"/>
                </a:lnTo>
                <a:lnTo>
                  <a:pt x="10974" y="3966"/>
                </a:lnTo>
                <a:lnTo>
                  <a:pt x="10755" y="3966"/>
                </a:lnTo>
                <a:lnTo>
                  <a:pt x="10560" y="4015"/>
                </a:lnTo>
                <a:lnTo>
                  <a:pt x="10366" y="4064"/>
                </a:lnTo>
                <a:lnTo>
                  <a:pt x="10220" y="4137"/>
                </a:lnTo>
                <a:lnTo>
                  <a:pt x="10171" y="4185"/>
                </a:lnTo>
                <a:lnTo>
                  <a:pt x="10122" y="4258"/>
                </a:lnTo>
                <a:lnTo>
                  <a:pt x="10147" y="4331"/>
                </a:lnTo>
                <a:lnTo>
                  <a:pt x="10171" y="4404"/>
                </a:lnTo>
                <a:lnTo>
                  <a:pt x="10341" y="4502"/>
                </a:lnTo>
                <a:lnTo>
                  <a:pt x="10536" y="4575"/>
                </a:lnTo>
                <a:lnTo>
                  <a:pt x="10731" y="4599"/>
                </a:lnTo>
                <a:lnTo>
                  <a:pt x="10950" y="4623"/>
                </a:lnTo>
                <a:lnTo>
                  <a:pt x="12142" y="4623"/>
                </a:lnTo>
                <a:lnTo>
                  <a:pt x="12580" y="4599"/>
                </a:lnTo>
                <a:lnTo>
                  <a:pt x="12458" y="4745"/>
                </a:lnTo>
                <a:lnTo>
                  <a:pt x="12312" y="4867"/>
                </a:lnTo>
                <a:lnTo>
                  <a:pt x="12020" y="5110"/>
                </a:lnTo>
                <a:lnTo>
                  <a:pt x="11461" y="5548"/>
                </a:lnTo>
                <a:lnTo>
                  <a:pt x="10901" y="5986"/>
                </a:lnTo>
                <a:lnTo>
                  <a:pt x="10633" y="6205"/>
                </a:lnTo>
                <a:lnTo>
                  <a:pt x="10366" y="6473"/>
                </a:lnTo>
                <a:lnTo>
                  <a:pt x="9879" y="7008"/>
                </a:lnTo>
                <a:lnTo>
                  <a:pt x="9392" y="7568"/>
                </a:lnTo>
                <a:lnTo>
                  <a:pt x="9149" y="7835"/>
                </a:lnTo>
                <a:lnTo>
                  <a:pt x="8881" y="8079"/>
                </a:lnTo>
                <a:lnTo>
                  <a:pt x="8760" y="7957"/>
                </a:lnTo>
                <a:lnTo>
                  <a:pt x="8614" y="7860"/>
                </a:lnTo>
                <a:lnTo>
                  <a:pt x="8346" y="7665"/>
                </a:lnTo>
                <a:lnTo>
                  <a:pt x="7957" y="7324"/>
                </a:lnTo>
                <a:lnTo>
                  <a:pt x="7567" y="6959"/>
                </a:lnTo>
                <a:lnTo>
                  <a:pt x="7300" y="6692"/>
                </a:lnTo>
                <a:lnTo>
                  <a:pt x="7008" y="6424"/>
                </a:lnTo>
                <a:lnTo>
                  <a:pt x="6837" y="6302"/>
                </a:lnTo>
                <a:lnTo>
                  <a:pt x="6667" y="6205"/>
                </a:lnTo>
                <a:lnTo>
                  <a:pt x="6497" y="6132"/>
                </a:lnTo>
                <a:lnTo>
                  <a:pt x="6302" y="6083"/>
                </a:lnTo>
                <a:lnTo>
                  <a:pt x="6253" y="6059"/>
                </a:lnTo>
                <a:lnTo>
                  <a:pt x="6107" y="6059"/>
                </a:lnTo>
                <a:lnTo>
                  <a:pt x="6034" y="6108"/>
                </a:lnTo>
                <a:lnTo>
                  <a:pt x="5864" y="6205"/>
                </a:lnTo>
                <a:lnTo>
                  <a:pt x="5718" y="6351"/>
                </a:lnTo>
                <a:lnTo>
                  <a:pt x="5450" y="6643"/>
                </a:lnTo>
                <a:lnTo>
                  <a:pt x="5207" y="6984"/>
                </a:lnTo>
                <a:lnTo>
                  <a:pt x="4964" y="7300"/>
                </a:lnTo>
                <a:lnTo>
                  <a:pt x="4818" y="7519"/>
                </a:lnTo>
                <a:lnTo>
                  <a:pt x="4623" y="7714"/>
                </a:lnTo>
                <a:lnTo>
                  <a:pt x="4258" y="8079"/>
                </a:lnTo>
                <a:lnTo>
                  <a:pt x="3918" y="8468"/>
                </a:lnTo>
                <a:lnTo>
                  <a:pt x="3747" y="8687"/>
                </a:lnTo>
                <a:lnTo>
                  <a:pt x="3626" y="8906"/>
                </a:lnTo>
                <a:lnTo>
                  <a:pt x="3601" y="8955"/>
                </a:lnTo>
                <a:lnTo>
                  <a:pt x="3601" y="9003"/>
                </a:lnTo>
                <a:lnTo>
                  <a:pt x="3626" y="9052"/>
                </a:lnTo>
                <a:lnTo>
                  <a:pt x="3650" y="9101"/>
                </a:lnTo>
                <a:lnTo>
                  <a:pt x="3699" y="9125"/>
                </a:lnTo>
                <a:lnTo>
                  <a:pt x="3747" y="9149"/>
                </a:lnTo>
                <a:lnTo>
                  <a:pt x="3796" y="9149"/>
                </a:lnTo>
                <a:lnTo>
                  <a:pt x="3869" y="9125"/>
                </a:lnTo>
                <a:lnTo>
                  <a:pt x="4064" y="9028"/>
                </a:lnTo>
                <a:lnTo>
                  <a:pt x="4283" y="8857"/>
                </a:lnTo>
                <a:lnTo>
                  <a:pt x="4477" y="8687"/>
                </a:lnTo>
                <a:lnTo>
                  <a:pt x="4672" y="8492"/>
                </a:lnTo>
                <a:lnTo>
                  <a:pt x="5037" y="8103"/>
                </a:lnTo>
                <a:lnTo>
                  <a:pt x="5353" y="7689"/>
                </a:lnTo>
                <a:lnTo>
                  <a:pt x="5669" y="7276"/>
                </a:lnTo>
                <a:lnTo>
                  <a:pt x="6010" y="6838"/>
                </a:lnTo>
                <a:lnTo>
                  <a:pt x="6156" y="6716"/>
                </a:lnTo>
                <a:lnTo>
                  <a:pt x="6302" y="6594"/>
                </a:lnTo>
                <a:lnTo>
                  <a:pt x="6594" y="6838"/>
                </a:lnTo>
                <a:lnTo>
                  <a:pt x="6910" y="7105"/>
                </a:lnTo>
                <a:lnTo>
                  <a:pt x="7470" y="7665"/>
                </a:lnTo>
                <a:lnTo>
                  <a:pt x="7762" y="7933"/>
                </a:lnTo>
                <a:lnTo>
                  <a:pt x="8078" y="8249"/>
                </a:lnTo>
                <a:lnTo>
                  <a:pt x="8249" y="8395"/>
                </a:lnTo>
                <a:lnTo>
                  <a:pt x="8443" y="8492"/>
                </a:lnTo>
                <a:lnTo>
                  <a:pt x="8614" y="8565"/>
                </a:lnTo>
                <a:lnTo>
                  <a:pt x="8808" y="8590"/>
                </a:lnTo>
                <a:lnTo>
                  <a:pt x="8906" y="8565"/>
                </a:lnTo>
                <a:lnTo>
                  <a:pt x="8979" y="8590"/>
                </a:lnTo>
                <a:lnTo>
                  <a:pt x="9076" y="8541"/>
                </a:lnTo>
                <a:lnTo>
                  <a:pt x="9392" y="8298"/>
                </a:lnTo>
                <a:lnTo>
                  <a:pt x="9684" y="8006"/>
                </a:lnTo>
                <a:lnTo>
                  <a:pt x="10244" y="7422"/>
                </a:lnTo>
                <a:lnTo>
                  <a:pt x="10779" y="6838"/>
                </a:lnTo>
                <a:lnTo>
                  <a:pt x="11071" y="6570"/>
                </a:lnTo>
                <a:lnTo>
                  <a:pt x="11388" y="6302"/>
                </a:lnTo>
                <a:lnTo>
                  <a:pt x="11996" y="5840"/>
                </a:lnTo>
                <a:lnTo>
                  <a:pt x="12604" y="5353"/>
                </a:lnTo>
                <a:lnTo>
                  <a:pt x="12847" y="5134"/>
                </a:lnTo>
                <a:lnTo>
                  <a:pt x="13066" y="4915"/>
                </a:lnTo>
                <a:lnTo>
                  <a:pt x="13139" y="5743"/>
                </a:lnTo>
                <a:lnTo>
                  <a:pt x="13115" y="6059"/>
                </a:lnTo>
                <a:lnTo>
                  <a:pt x="13091" y="6448"/>
                </a:lnTo>
                <a:lnTo>
                  <a:pt x="13091" y="6643"/>
                </a:lnTo>
                <a:lnTo>
                  <a:pt x="13115" y="6813"/>
                </a:lnTo>
                <a:lnTo>
                  <a:pt x="13164" y="6984"/>
                </a:lnTo>
                <a:lnTo>
                  <a:pt x="13261" y="7105"/>
                </a:lnTo>
                <a:lnTo>
                  <a:pt x="13310" y="7130"/>
                </a:lnTo>
                <a:lnTo>
                  <a:pt x="13383" y="7154"/>
                </a:lnTo>
                <a:lnTo>
                  <a:pt x="13456" y="7154"/>
                </a:lnTo>
                <a:lnTo>
                  <a:pt x="13504" y="7130"/>
                </a:lnTo>
                <a:lnTo>
                  <a:pt x="13626" y="7032"/>
                </a:lnTo>
                <a:lnTo>
                  <a:pt x="13699" y="6886"/>
                </a:lnTo>
                <a:lnTo>
                  <a:pt x="13723" y="6716"/>
                </a:lnTo>
                <a:lnTo>
                  <a:pt x="13748" y="6546"/>
                </a:lnTo>
                <a:lnTo>
                  <a:pt x="13723" y="6181"/>
                </a:lnTo>
                <a:lnTo>
                  <a:pt x="13699" y="5889"/>
                </a:lnTo>
                <a:lnTo>
                  <a:pt x="13675" y="5086"/>
                </a:lnTo>
                <a:lnTo>
                  <a:pt x="13650" y="4672"/>
                </a:lnTo>
                <a:lnTo>
                  <a:pt x="13602" y="4477"/>
                </a:lnTo>
                <a:lnTo>
                  <a:pt x="13529" y="4307"/>
                </a:lnTo>
                <a:lnTo>
                  <a:pt x="13504" y="4258"/>
                </a:lnTo>
                <a:lnTo>
                  <a:pt x="13456" y="4210"/>
                </a:lnTo>
                <a:lnTo>
                  <a:pt x="13456" y="4137"/>
                </a:lnTo>
                <a:lnTo>
                  <a:pt x="13456" y="4064"/>
                </a:lnTo>
                <a:lnTo>
                  <a:pt x="13407" y="4015"/>
                </a:lnTo>
                <a:lnTo>
                  <a:pt x="13358" y="3966"/>
                </a:lnTo>
                <a:lnTo>
                  <a:pt x="13285" y="3918"/>
                </a:lnTo>
                <a:lnTo>
                  <a:pt x="13188" y="3893"/>
                </a:lnTo>
                <a:lnTo>
                  <a:pt x="13042" y="3869"/>
                </a:lnTo>
                <a:close/>
                <a:moveTo>
                  <a:pt x="973" y="8298"/>
                </a:moveTo>
                <a:lnTo>
                  <a:pt x="998" y="8882"/>
                </a:lnTo>
                <a:lnTo>
                  <a:pt x="925" y="8906"/>
                </a:lnTo>
                <a:lnTo>
                  <a:pt x="827" y="8979"/>
                </a:lnTo>
                <a:lnTo>
                  <a:pt x="730" y="9052"/>
                </a:lnTo>
                <a:lnTo>
                  <a:pt x="487" y="9320"/>
                </a:lnTo>
                <a:lnTo>
                  <a:pt x="487" y="8955"/>
                </a:lnTo>
                <a:lnTo>
                  <a:pt x="560" y="8906"/>
                </a:lnTo>
                <a:lnTo>
                  <a:pt x="608" y="8809"/>
                </a:lnTo>
                <a:lnTo>
                  <a:pt x="803" y="8541"/>
                </a:lnTo>
                <a:lnTo>
                  <a:pt x="973" y="8298"/>
                </a:lnTo>
                <a:close/>
                <a:moveTo>
                  <a:pt x="16935" y="8541"/>
                </a:moveTo>
                <a:lnTo>
                  <a:pt x="16935" y="8979"/>
                </a:lnTo>
                <a:lnTo>
                  <a:pt x="16960" y="9247"/>
                </a:lnTo>
                <a:lnTo>
                  <a:pt x="16716" y="9393"/>
                </a:lnTo>
                <a:lnTo>
                  <a:pt x="16497" y="9539"/>
                </a:lnTo>
                <a:lnTo>
                  <a:pt x="16376" y="9660"/>
                </a:lnTo>
                <a:lnTo>
                  <a:pt x="16376" y="9198"/>
                </a:lnTo>
                <a:lnTo>
                  <a:pt x="16424" y="9149"/>
                </a:lnTo>
                <a:lnTo>
                  <a:pt x="16497" y="9076"/>
                </a:lnTo>
                <a:lnTo>
                  <a:pt x="16595" y="8930"/>
                </a:lnTo>
                <a:lnTo>
                  <a:pt x="16935" y="8541"/>
                </a:lnTo>
                <a:close/>
                <a:moveTo>
                  <a:pt x="998" y="9076"/>
                </a:moveTo>
                <a:lnTo>
                  <a:pt x="1022" y="9685"/>
                </a:lnTo>
                <a:lnTo>
                  <a:pt x="925" y="9709"/>
                </a:lnTo>
                <a:lnTo>
                  <a:pt x="827" y="9782"/>
                </a:lnTo>
                <a:lnTo>
                  <a:pt x="657" y="9904"/>
                </a:lnTo>
                <a:lnTo>
                  <a:pt x="535" y="10025"/>
                </a:lnTo>
                <a:lnTo>
                  <a:pt x="511" y="9636"/>
                </a:lnTo>
                <a:lnTo>
                  <a:pt x="584" y="9587"/>
                </a:lnTo>
                <a:lnTo>
                  <a:pt x="852" y="9247"/>
                </a:lnTo>
                <a:lnTo>
                  <a:pt x="998" y="9076"/>
                </a:lnTo>
                <a:close/>
                <a:moveTo>
                  <a:pt x="16960" y="9368"/>
                </a:moveTo>
                <a:lnTo>
                  <a:pt x="16935" y="9806"/>
                </a:lnTo>
                <a:lnTo>
                  <a:pt x="16741" y="9928"/>
                </a:lnTo>
                <a:lnTo>
                  <a:pt x="16546" y="10074"/>
                </a:lnTo>
                <a:lnTo>
                  <a:pt x="16400" y="10196"/>
                </a:lnTo>
                <a:lnTo>
                  <a:pt x="16376" y="9952"/>
                </a:lnTo>
                <a:lnTo>
                  <a:pt x="16449" y="9855"/>
                </a:lnTo>
                <a:lnTo>
                  <a:pt x="16668" y="9636"/>
                </a:lnTo>
                <a:lnTo>
                  <a:pt x="16960" y="9368"/>
                </a:lnTo>
                <a:close/>
                <a:moveTo>
                  <a:pt x="16935" y="10001"/>
                </a:moveTo>
                <a:lnTo>
                  <a:pt x="16935" y="10342"/>
                </a:lnTo>
                <a:lnTo>
                  <a:pt x="16814" y="10415"/>
                </a:lnTo>
                <a:lnTo>
                  <a:pt x="16668" y="10488"/>
                </a:lnTo>
                <a:lnTo>
                  <a:pt x="16424" y="10682"/>
                </a:lnTo>
                <a:lnTo>
                  <a:pt x="16400" y="10488"/>
                </a:lnTo>
                <a:lnTo>
                  <a:pt x="16546" y="10342"/>
                </a:lnTo>
                <a:lnTo>
                  <a:pt x="16692" y="10220"/>
                </a:lnTo>
                <a:lnTo>
                  <a:pt x="16935" y="10001"/>
                </a:lnTo>
                <a:close/>
                <a:moveTo>
                  <a:pt x="1046" y="10050"/>
                </a:moveTo>
                <a:lnTo>
                  <a:pt x="1046" y="10415"/>
                </a:lnTo>
                <a:lnTo>
                  <a:pt x="949" y="10463"/>
                </a:lnTo>
                <a:lnTo>
                  <a:pt x="852" y="10512"/>
                </a:lnTo>
                <a:lnTo>
                  <a:pt x="681" y="10682"/>
                </a:lnTo>
                <a:lnTo>
                  <a:pt x="584" y="10755"/>
                </a:lnTo>
                <a:lnTo>
                  <a:pt x="560" y="10536"/>
                </a:lnTo>
                <a:lnTo>
                  <a:pt x="657" y="10463"/>
                </a:lnTo>
                <a:lnTo>
                  <a:pt x="730" y="10390"/>
                </a:lnTo>
                <a:lnTo>
                  <a:pt x="876" y="10220"/>
                </a:lnTo>
                <a:lnTo>
                  <a:pt x="1046" y="10050"/>
                </a:lnTo>
                <a:close/>
                <a:moveTo>
                  <a:pt x="4185" y="2385"/>
                </a:moveTo>
                <a:lnTo>
                  <a:pt x="5158" y="2409"/>
                </a:lnTo>
                <a:lnTo>
                  <a:pt x="6132" y="2434"/>
                </a:lnTo>
                <a:lnTo>
                  <a:pt x="7129" y="2458"/>
                </a:lnTo>
                <a:lnTo>
                  <a:pt x="8103" y="2482"/>
                </a:lnTo>
                <a:lnTo>
                  <a:pt x="15938" y="2482"/>
                </a:lnTo>
                <a:lnTo>
                  <a:pt x="15938" y="2823"/>
                </a:lnTo>
                <a:lnTo>
                  <a:pt x="15913" y="3164"/>
                </a:lnTo>
                <a:lnTo>
                  <a:pt x="15889" y="3529"/>
                </a:lnTo>
                <a:lnTo>
                  <a:pt x="15913" y="3869"/>
                </a:lnTo>
                <a:lnTo>
                  <a:pt x="15938" y="5013"/>
                </a:lnTo>
                <a:lnTo>
                  <a:pt x="15938" y="5597"/>
                </a:lnTo>
                <a:lnTo>
                  <a:pt x="15938" y="6181"/>
                </a:lnTo>
                <a:lnTo>
                  <a:pt x="15913" y="7300"/>
                </a:lnTo>
                <a:lnTo>
                  <a:pt x="15889" y="8419"/>
                </a:lnTo>
                <a:lnTo>
                  <a:pt x="15889" y="9539"/>
                </a:lnTo>
                <a:lnTo>
                  <a:pt x="15913" y="10123"/>
                </a:lnTo>
                <a:lnTo>
                  <a:pt x="15938" y="10682"/>
                </a:lnTo>
                <a:lnTo>
                  <a:pt x="14161" y="10634"/>
                </a:lnTo>
                <a:lnTo>
                  <a:pt x="13285" y="10609"/>
                </a:lnTo>
                <a:lnTo>
                  <a:pt x="12385" y="10609"/>
                </a:lnTo>
                <a:lnTo>
                  <a:pt x="11315" y="10585"/>
                </a:lnTo>
                <a:lnTo>
                  <a:pt x="10220" y="10561"/>
                </a:lnTo>
                <a:lnTo>
                  <a:pt x="9149" y="10536"/>
                </a:lnTo>
                <a:lnTo>
                  <a:pt x="8614" y="10536"/>
                </a:lnTo>
                <a:lnTo>
                  <a:pt x="8054" y="10561"/>
                </a:lnTo>
                <a:lnTo>
                  <a:pt x="7056" y="10609"/>
                </a:lnTo>
                <a:lnTo>
                  <a:pt x="6059" y="10609"/>
                </a:lnTo>
                <a:lnTo>
                  <a:pt x="5037" y="10634"/>
                </a:lnTo>
                <a:lnTo>
                  <a:pt x="4039" y="10658"/>
                </a:lnTo>
                <a:lnTo>
                  <a:pt x="3334" y="10707"/>
                </a:lnTo>
                <a:lnTo>
                  <a:pt x="2604" y="10755"/>
                </a:lnTo>
                <a:lnTo>
                  <a:pt x="2068" y="10731"/>
                </a:lnTo>
                <a:lnTo>
                  <a:pt x="1533" y="10707"/>
                </a:lnTo>
                <a:lnTo>
                  <a:pt x="1460" y="8833"/>
                </a:lnTo>
                <a:lnTo>
                  <a:pt x="1436" y="7908"/>
                </a:lnTo>
                <a:lnTo>
                  <a:pt x="1411" y="6959"/>
                </a:lnTo>
                <a:lnTo>
                  <a:pt x="1460" y="5840"/>
                </a:lnTo>
                <a:lnTo>
                  <a:pt x="1509" y="4672"/>
                </a:lnTo>
                <a:lnTo>
                  <a:pt x="1533" y="3529"/>
                </a:lnTo>
                <a:lnTo>
                  <a:pt x="1509" y="2945"/>
                </a:lnTo>
                <a:lnTo>
                  <a:pt x="1484" y="2385"/>
                </a:lnTo>
                <a:lnTo>
                  <a:pt x="1703" y="2385"/>
                </a:lnTo>
                <a:lnTo>
                  <a:pt x="1947" y="2409"/>
                </a:lnTo>
                <a:lnTo>
                  <a:pt x="2409" y="2434"/>
                </a:lnTo>
                <a:lnTo>
                  <a:pt x="3285" y="2409"/>
                </a:lnTo>
                <a:lnTo>
                  <a:pt x="4185" y="2385"/>
                </a:lnTo>
                <a:close/>
                <a:moveTo>
                  <a:pt x="12288" y="11096"/>
                </a:moveTo>
                <a:lnTo>
                  <a:pt x="12531" y="11120"/>
                </a:lnTo>
                <a:lnTo>
                  <a:pt x="12434" y="11193"/>
                </a:lnTo>
                <a:lnTo>
                  <a:pt x="12191" y="11364"/>
                </a:lnTo>
                <a:lnTo>
                  <a:pt x="12118" y="11437"/>
                </a:lnTo>
                <a:lnTo>
                  <a:pt x="11874" y="11437"/>
                </a:lnTo>
                <a:lnTo>
                  <a:pt x="11923" y="11388"/>
                </a:lnTo>
                <a:lnTo>
                  <a:pt x="12118" y="11242"/>
                </a:lnTo>
                <a:lnTo>
                  <a:pt x="12288" y="11096"/>
                </a:lnTo>
                <a:close/>
                <a:moveTo>
                  <a:pt x="11290" y="11072"/>
                </a:moveTo>
                <a:lnTo>
                  <a:pt x="11972" y="11096"/>
                </a:lnTo>
                <a:lnTo>
                  <a:pt x="11753" y="11193"/>
                </a:lnTo>
                <a:lnTo>
                  <a:pt x="11534" y="11339"/>
                </a:lnTo>
                <a:lnTo>
                  <a:pt x="11388" y="11437"/>
                </a:lnTo>
                <a:lnTo>
                  <a:pt x="10877" y="11461"/>
                </a:lnTo>
                <a:lnTo>
                  <a:pt x="10925" y="11412"/>
                </a:lnTo>
                <a:lnTo>
                  <a:pt x="11120" y="11242"/>
                </a:lnTo>
                <a:lnTo>
                  <a:pt x="11217" y="11169"/>
                </a:lnTo>
                <a:lnTo>
                  <a:pt x="11290" y="11072"/>
                </a:lnTo>
                <a:close/>
                <a:moveTo>
                  <a:pt x="13115" y="11120"/>
                </a:moveTo>
                <a:lnTo>
                  <a:pt x="12920" y="11291"/>
                </a:lnTo>
                <a:lnTo>
                  <a:pt x="12775" y="11461"/>
                </a:lnTo>
                <a:lnTo>
                  <a:pt x="12604" y="11461"/>
                </a:lnTo>
                <a:lnTo>
                  <a:pt x="12945" y="11120"/>
                </a:lnTo>
                <a:close/>
                <a:moveTo>
                  <a:pt x="1509" y="11145"/>
                </a:moveTo>
                <a:lnTo>
                  <a:pt x="1776" y="11218"/>
                </a:lnTo>
                <a:lnTo>
                  <a:pt x="2044" y="11266"/>
                </a:lnTo>
                <a:lnTo>
                  <a:pt x="1849" y="11388"/>
                </a:lnTo>
                <a:lnTo>
                  <a:pt x="1679" y="11510"/>
                </a:lnTo>
                <a:lnTo>
                  <a:pt x="1095" y="11510"/>
                </a:lnTo>
                <a:lnTo>
                  <a:pt x="1241" y="11364"/>
                </a:lnTo>
                <a:lnTo>
                  <a:pt x="1387" y="11266"/>
                </a:lnTo>
                <a:lnTo>
                  <a:pt x="1509" y="11145"/>
                </a:lnTo>
                <a:close/>
                <a:moveTo>
                  <a:pt x="13504" y="11145"/>
                </a:moveTo>
                <a:lnTo>
                  <a:pt x="14234" y="11169"/>
                </a:lnTo>
                <a:lnTo>
                  <a:pt x="14088" y="11242"/>
                </a:lnTo>
                <a:lnTo>
                  <a:pt x="13942" y="11315"/>
                </a:lnTo>
                <a:lnTo>
                  <a:pt x="13821" y="11412"/>
                </a:lnTo>
                <a:lnTo>
                  <a:pt x="13723" y="11510"/>
                </a:lnTo>
                <a:lnTo>
                  <a:pt x="13139" y="11485"/>
                </a:lnTo>
                <a:lnTo>
                  <a:pt x="13285" y="11339"/>
                </a:lnTo>
                <a:lnTo>
                  <a:pt x="13504" y="11145"/>
                </a:lnTo>
                <a:close/>
                <a:moveTo>
                  <a:pt x="16960" y="10999"/>
                </a:moveTo>
                <a:lnTo>
                  <a:pt x="17008" y="11485"/>
                </a:lnTo>
                <a:lnTo>
                  <a:pt x="16935" y="11461"/>
                </a:lnTo>
                <a:lnTo>
                  <a:pt x="16887" y="11461"/>
                </a:lnTo>
                <a:lnTo>
                  <a:pt x="16570" y="11510"/>
                </a:lnTo>
                <a:lnTo>
                  <a:pt x="16765" y="11242"/>
                </a:lnTo>
                <a:lnTo>
                  <a:pt x="16960" y="10999"/>
                </a:lnTo>
                <a:close/>
                <a:moveTo>
                  <a:pt x="15037" y="11169"/>
                </a:moveTo>
                <a:lnTo>
                  <a:pt x="14818" y="11339"/>
                </a:lnTo>
                <a:lnTo>
                  <a:pt x="14697" y="11461"/>
                </a:lnTo>
                <a:lnTo>
                  <a:pt x="14624" y="11558"/>
                </a:lnTo>
                <a:lnTo>
                  <a:pt x="14259" y="11558"/>
                </a:lnTo>
                <a:lnTo>
                  <a:pt x="14551" y="11364"/>
                </a:lnTo>
                <a:lnTo>
                  <a:pt x="14697" y="11266"/>
                </a:lnTo>
                <a:lnTo>
                  <a:pt x="14818" y="11169"/>
                </a:lnTo>
                <a:close/>
                <a:moveTo>
                  <a:pt x="15962" y="11193"/>
                </a:moveTo>
                <a:lnTo>
                  <a:pt x="15913" y="11242"/>
                </a:lnTo>
                <a:lnTo>
                  <a:pt x="15743" y="11388"/>
                </a:lnTo>
                <a:lnTo>
                  <a:pt x="15621" y="11558"/>
                </a:lnTo>
                <a:lnTo>
                  <a:pt x="15037" y="11558"/>
                </a:lnTo>
                <a:lnTo>
                  <a:pt x="15183" y="11412"/>
                </a:lnTo>
                <a:lnTo>
                  <a:pt x="15329" y="11291"/>
                </a:lnTo>
                <a:lnTo>
                  <a:pt x="15500" y="11193"/>
                </a:lnTo>
                <a:close/>
                <a:moveTo>
                  <a:pt x="16935" y="10366"/>
                </a:moveTo>
                <a:lnTo>
                  <a:pt x="16960" y="10853"/>
                </a:lnTo>
                <a:lnTo>
                  <a:pt x="16765" y="10974"/>
                </a:lnTo>
                <a:lnTo>
                  <a:pt x="16570" y="11120"/>
                </a:lnTo>
                <a:lnTo>
                  <a:pt x="16400" y="11315"/>
                </a:lnTo>
                <a:lnTo>
                  <a:pt x="16230" y="11534"/>
                </a:lnTo>
                <a:lnTo>
                  <a:pt x="15962" y="11558"/>
                </a:lnTo>
                <a:lnTo>
                  <a:pt x="16084" y="11412"/>
                </a:lnTo>
                <a:lnTo>
                  <a:pt x="16181" y="11315"/>
                </a:lnTo>
                <a:lnTo>
                  <a:pt x="16230" y="11266"/>
                </a:lnTo>
                <a:lnTo>
                  <a:pt x="16278" y="11193"/>
                </a:lnTo>
                <a:lnTo>
                  <a:pt x="16376" y="11169"/>
                </a:lnTo>
                <a:lnTo>
                  <a:pt x="16449" y="11096"/>
                </a:lnTo>
                <a:lnTo>
                  <a:pt x="16497" y="11023"/>
                </a:lnTo>
                <a:lnTo>
                  <a:pt x="16497" y="10926"/>
                </a:lnTo>
                <a:lnTo>
                  <a:pt x="16570" y="10877"/>
                </a:lnTo>
                <a:lnTo>
                  <a:pt x="16789" y="10634"/>
                </a:lnTo>
                <a:lnTo>
                  <a:pt x="16887" y="10512"/>
                </a:lnTo>
                <a:lnTo>
                  <a:pt x="16935" y="10366"/>
                </a:lnTo>
                <a:close/>
                <a:moveTo>
                  <a:pt x="1071" y="10780"/>
                </a:moveTo>
                <a:lnTo>
                  <a:pt x="1071" y="10828"/>
                </a:lnTo>
                <a:lnTo>
                  <a:pt x="1071" y="10901"/>
                </a:lnTo>
                <a:lnTo>
                  <a:pt x="1119" y="10974"/>
                </a:lnTo>
                <a:lnTo>
                  <a:pt x="1144" y="10999"/>
                </a:lnTo>
                <a:lnTo>
                  <a:pt x="1192" y="11047"/>
                </a:lnTo>
                <a:lnTo>
                  <a:pt x="1022" y="11169"/>
                </a:lnTo>
                <a:lnTo>
                  <a:pt x="827" y="11339"/>
                </a:lnTo>
                <a:lnTo>
                  <a:pt x="730" y="11461"/>
                </a:lnTo>
                <a:lnTo>
                  <a:pt x="657" y="11558"/>
                </a:lnTo>
                <a:lnTo>
                  <a:pt x="608" y="11583"/>
                </a:lnTo>
                <a:lnTo>
                  <a:pt x="608" y="11266"/>
                </a:lnTo>
                <a:lnTo>
                  <a:pt x="681" y="11193"/>
                </a:lnTo>
                <a:lnTo>
                  <a:pt x="754" y="11120"/>
                </a:lnTo>
                <a:lnTo>
                  <a:pt x="949" y="10901"/>
                </a:lnTo>
                <a:lnTo>
                  <a:pt x="1071" y="10780"/>
                </a:lnTo>
                <a:close/>
                <a:moveTo>
                  <a:pt x="2750" y="11266"/>
                </a:moveTo>
                <a:lnTo>
                  <a:pt x="2604" y="11412"/>
                </a:lnTo>
                <a:lnTo>
                  <a:pt x="2458" y="11583"/>
                </a:lnTo>
                <a:lnTo>
                  <a:pt x="2117" y="11534"/>
                </a:lnTo>
                <a:lnTo>
                  <a:pt x="2141" y="11510"/>
                </a:lnTo>
                <a:lnTo>
                  <a:pt x="2287" y="11388"/>
                </a:lnTo>
                <a:lnTo>
                  <a:pt x="2385" y="11266"/>
                </a:lnTo>
                <a:close/>
                <a:moveTo>
                  <a:pt x="8176" y="11072"/>
                </a:moveTo>
                <a:lnTo>
                  <a:pt x="8127" y="11120"/>
                </a:lnTo>
                <a:lnTo>
                  <a:pt x="7884" y="11339"/>
                </a:lnTo>
                <a:lnTo>
                  <a:pt x="7665" y="11583"/>
                </a:lnTo>
                <a:lnTo>
                  <a:pt x="7251" y="11583"/>
                </a:lnTo>
                <a:lnTo>
                  <a:pt x="7373" y="11461"/>
                </a:lnTo>
                <a:lnTo>
                  <a:pt x="7738" y="11096"/>
                </a:lnTo>
                <a:lnTo>
                  <a:pt x="8176" y="11072"/>
                </a:lnTo>
                <a:close/>
                <a:moveTo>
                  <a:pt x="9125" y="11047"/>
                </a:moveTo>
                <a:lnTo>
                  <a:pt x="8979" y="11145"/>
                </a:lnTo>
                <a:lnTo>
                  <a:pt x="8735" y="11339"/>
                </a:lnTo>
                <a:lnTo>
                  <a:pt x="8614" y="11461"/>
                </a:lnTo>
                <a:lnTo>
                  <a:pt x="8541" y="11583"/>
                </a:lnTo>
                <a:lnTo>
                  <a:pt x="8030" y="11583"/>
                </a:lnTo>
                <a:lnTo>
                  <a:pt x="8224" y="11388"/>
                </a:lnTo>
                <a:lnTo>
                  <a:pt x="8468" y="11169"/>
                </a:lnTo>
                <a:lnTo>
                  <a:pt x="8614" y="11072"/>
                </a:lnTo>
                <a:lnTo>
                  <a:pt x="9125" y="11047"/>
                </a:lnTo>
                <a:close/>
                <a:moveTo>
                  <a:pt x="10317" y="11047"/>
                </a:moveTo>
                <a:lnTo>
                  <a:pt x="10828" y="11072"/>
                </a:lnTo>
                <a:lnTo>
                  <a:pt x="10731" y="11120"/>
                </a:lnTo>
                <a:lnTo>
                  <a:pt x="10512" y="11315"/>
                </a:lnTo>
                <a:lnTo>
                  <a:pt x="10414" y="11412"/>
                </a:lnTo>
                <a:lnTo>
                  <a:pt x="10341" y="11534"/>
                </a:lnTo>
                <a:lnTo>
                  <a:pt x="9733" y="11583"/>
                </a:lnTo>
                <a:lnTo>
                  <a:pt x="10001" y="11315"/>
                </a:lnTo>
                <a:lnTo>
                  <a:pt x="10317" y="11072"/>
                </a:lnTo>
                <a:lnTo>
                  <a:pt x="10317" y="11047"/>
                </a:lnTo>
                <a:close/>
                <a:moveTo>
                  <a:pt x="7446" y="11096"/>
                </a:moveTo>
                <a:lnTo>
                  <a:pt x="7227" y="11242"/>
                </a:lnTo>
                <a:lnTo>
                  <a:pt x="7032" y="11388"/>
                </a:lnTo>
                <a:lnTo>
                  <a:pt x="6935" y="11485"/>
                </a:lnTo>
                <a:lnTo>
                  <a:pt x="6862" y="11583"/>
                </a:lnTo>
                <a:lnTo>
                  <a:pt x="6618" y="11607"/>
                </a:lnTo>
                <a:lnTo>
                  <a:pt x="6156" y="11607"/>
                </a:lnTo>
                <a:lnTo>
                  <a:pt x="6424" y="11388"/>
                </a:lnTo>
                <a:lnTo>
                  <a:pt x="6594" y="11266"/>
                </a:lnTo>
                <a:lnTo>
                  <a:pt x="6667" y="11193"/>
                </a:lnTo>
                <a:lnTo>
                  <a:pt x="6740" y="11120"/>
                </a:lnTo>
                <a:lnTo>
                  <a:pt x="7446" y="11096"/>
                </a:lnTo>
                <a:close/>
                <a:moveTo>
                  <a:pt x="10122" y="11047"/>
                </a:moveTo>
                <a:lnTo>
                  <a:pt x="9928" y="11169"/>
                </a:lnTo>
                <a:lnTo>
                  <a:pt x="9733" y="11291"/>
                </a:lnTo>
                <a:lnTo>
                  <a:pt x="9563" y="11437"/>
                </a:lnTo>
                <a:lnTo>
                  <a:pt x="9392" y="11607"/>
                </a:lnTo>
                <a:lnTo>
                  <a:pt x="8906" y="11607"/>
                </a:lnTo>
                <a:lnTo>
                  <a:pt x="9149" y="11364"/>
                </a:lnTo>
                <a:lnTo>
                  <a:pt x="9490" y="11047"/>
                </a:lnTo>
                <a:close/>
                <a:moveTo>
                  <a:pt x="3650" y="11193"/>
                </a:moveTo>
                <a:lnTo>
                  <a:pt x="3382" y="11364"/>
                </a:lnTo>
                <a:lnTo>
                  <a:pt x="3261" y="11485"/>
                </a:lnTo>
                <a:lnTo>
                  <a:pt x="3139" y="11631"/>
                </a:lnTo>
                <a:lnTo>
                  <a:pt x="2798" y="11607"/>
                </a:lnTo>
                <a:lnTo>
                  <a:pt x="3066" y="11242"/>
                </a:lnTo>
                <a:lnTo>
                  <a:pt x="3650" y="11193"/>
                </a:lnTo>
                <a:close/>
                <a:moveTo>
                  <a:pt x="4331" y="11145"/>
                </a:moveTo>
                <a:lnTo>
                  <a:pt x="4112" y="11315"/>
                </a:lnTo>
                <a:lnTo>
                  <a:pt x="3966" y="11461"/>
                </a:lnTo>
                <a:lnTo>
                  <a:pt x="3869" y="11558"/>
                </a:lnTo>
                <a:lnTo>
                  <a:pt x="3772" y="11656"/>
                </a:lnTo>
                <a:lnTo>
                  <a:pt x="3407" y="11656"/>
                </a:lnTo>
                <a:lnTo>
                  <a:pt x="3577" y="11485"/>
                </a:lnTo>
                <a:lnTo>
                  <a:pt x="3699" y="11339"/>
                </a:lnTo>
                <a:lnTo>
                  <a:pt x="3820" y="11169"/>
                </a:lnTo>
                <a:lnTo>
                  <a:pt x="4331" y="11145"/>
                </a:lnTo>
                <a:close/>
                <a:moveTo>
                  <a:pt x="6375" y="11120"/>
                </a:moveTo>
                <a:lnTo>
                  <a:pt x="6205" y="11242"/>
                </a:lnTo>
                <a:lnTo>
                  <a:pt x="5986" y="11412"/>
                </a:lnTo>
                <a:lnTo>
                  <a:pt x="5888" y="11510"/>
                </a:lnTo>
                <a:lnTo>
                  <a:pt x="5815" y="11631"/>
                </a:lnTo>
                <a:lnTo>
                  <a:pt x="5037" y="11656"/>
                </a:lnTo>
                <a:lnTo>
                  <a:pt x="5353" y="11339"/>
                </a:lnTo>
                <a:lnTo>
                  <a:pt x="5572" y="11169"/>
                </a:lnTo>
                <a:lnTo>
                  <a:pt x="5596" y="11120"/>
                </a:lnTo>
                <a:close/>
                <a:moveTo>
                  <a:pt x="5134" y="11145"/>
                </a:moveTo>
                <a:lnTo>
                  <a:pt x="4964" y="11291"/>
                </a:lnTo>
                <a:lnTo>
                  <a:pt x="4794" y="11461"/>
                </a:lnTo>
                <a:lnTo>
                  <a:pt x="4769" y="11510"/>
                </a:lnTo>
                <a:lnTo>
                  <a:pt x="4769" y="11583"/>
                </a:lnTo>
                <a:lnTo>
                  <a:pt x="4769" y="11631"/>
                </a:lnTo>
                <a:lnTo>
                  <a:pt x="4794" y="11656"/>
                </a:lnTo>
                <a:lnTo>
                  <a:pt x="4137" y="11680"/>
                </a:lnTo>
                <a:lnTo>
                  <a:pt x="4137" y="11680"/>
                </a:lnTo>
                <a:lnTo>
                  <a:pt x="4258" y="11510"/>
                </a:lnTo>
                <a:lnTo>
                  <a:pt x="4404" y="11388"/>
                </a:lnTo>
                <a:lnTo>
                  <a:pt x="4575" y="11266"/>
                </a:lnTo>
                <a:lnTo>
                  <a:pt x="4672" y="11218"/>
                </a:lnTo>
                <a:lnTo>
                  <a:pt x="4721" y="11145"/>
                </a:lnTo>
                <a:close/>
                <a:moveTo>
                  <a:pt x="8541" y="0"/>
                </a:moveTo>
                <a:lnTo>
                  <a:pt x="8468" y="49"/>
                </a:lnTo>
                <a:lnTo>
                  <a:pt x="8395" y="146"/>
                </a:lnTo>
                <a:lnTo>
                  <a:pt x="8370" y="244"/>
                </a:lnTo>
                <a:lnTo>
                  <a:pt x="8346" y="463"/>
                </a:lnTo>
                <a:lnTo>
                  <a:pt x="8370" y="706"/>
                </a:lnTo>
                <a:lnTo>
                  <a:pt x="8419" y="949"/>
                </a:lnTo>
                <a:lnTo>
                  <a:pt x="4842" y="974"/>
                </a:lnTo>
                <a:lnTo>
                  <a:pt x="2555" y="998"/>
                </a:lnTo>
                <a:lnTo>
                  <a:pt x="1411" y="1022"/>
                </a:lnTo>
                <a:lnTo>
                  <a:pt x="827" y="1022"/>
                </a:lnTo>
                <a:lnTo>
                  <a:pt x="511" y="1047"/>
                </a:lnTo>
                <a:lnTo>
                  <a:pt x="243" y="1120"/>
                </a:lnTo>
                <a:lnTo>
                  <a:pt x="195" y="1144"/>
                </a:lnTo>
                <a:lnTo>
                  <a:pt x="170" y="1193"/>
                </a:lnTo>
                <a:lnTo>
                  <a:pt x="146" y="1241"/>
                </a:lnTo>
                <a:lnTo>
                  <a:pt x="170" y="1290"/>
                </a:lnTo>
                <a:lnTo>
                  <a:pt x="146" y="1314"/>
                </a:lnTo>
                <a:lnTo>
                  <a:pt x="73" y="1509"/>
                </a:lnTo>
                <a:lnTo>
                  <a:pt x="24" y="1704"/>
                </a:lnTo>
                <a:lnTo>
                  <a:pt x="0" y="1923"/>
                </a:lnTo>
                <a:lnTo>
                  <a:pt x="0" y="2142"/>
                </a:lnTo>
                <a:lnTo>
                  <a:pt x="24" y="2580"/>
                </a:lnTo>
                <a:lnTo>
                  <a:pt x="73" y="2993"/>
                </a:lnTo>
                <a:lnTo>
                  <a:pt x="97" y="3626"/>
                </a:lnTo>
                <a:lnTo>
                  <a:pt x="122" y="4234"/>
                </a:lnTo>
                <a:lnTo>
                  <a:pt x="122" y="5475"/>
                </a:lnTo>
                <a:lnTo>
                  <a:pt x="97" y="6302"/>
                </a:lnTo>
                <a:lnTo>
                  <a:pt x="73" y="7130"/>
                </a:lnTo>
                <a:lnTo>
                  <a:pt x="49" y="7957"/>
                </a:lnTo>
                <a:lnTo>
                  <a:pt x="49" y="8784"/>
                </a:lnTo>
                <a:lnTo>
                  <a:pt x="73" y="9563"/>
                </a:lnTo>
                <a:lnTo>
                  <a:pt x="97" y="10317"/>
                </a:lnTo>
                <a:lnTo>
                  <a:pt x="146" y="11072"/>
                </a:lnTo>
                <a:lnTo>
                  <a:pt x="170" y="11850"/>
                </a:lnTo>
                <a:lnTo>
                  <a:pt x="195" y="11923"/>
                </a:lnTo>
                <a:lnTo>
                  <a:pt x="219" y="11972"/>
                </a:lnTo>
                <a:lnTo>
                  <a:pt x="268" y="12020"/>
                </a:lnTo>
                <a:lnTo>
                  <a:pt x="316" y="12045"/>
                </a:lnTo>
                <a:lnTo>
                  <a:pt x="438" y="12045"/>
                </a:lnTo>
                <a:lnTo>
                  <a:pt x="511" y="12020"/>
                </a:lnTo>
                <a:lnTo>
                  <a:pt x="560" y="11996"/>
                </a:lnTo>
                <a:lnTo>
                  <a:pt x="560" y="11972"/>
                </a:lnTo>
                <a:lnTo>
                  <a:pt x="681" y="11923"/>
                </a:lnTo>
                <a:lnTo>
                  <a:pt x="803" y="11899"/>
                </a:lnTo>
                <a:lnTo>
                  <a:pt x="949" y="11874"/>
                </a:lnTo>
                <a:lnTo>
                  <a:pt x="1119" y="11874"/>
                </a:lnTo>
                <a:lnTo>
                  <a:pt x="1436" y="11899"/>
                </a:lnTo>
                <a:lnTo>
                  <a:pt x="1679" y="11923"/>
                </a:lnTo>
                <a:lnTo>
                  <a:pt x="2360" y="11972"/>
                </a:lnTo>
                <a:lnTo>
                  <a:pt x="3042" y="12045"/>
                </a:lnTo>
                <a:lnTo>
                  <a:pt x="3747" y="12093"/>
                </a:lnTo>
                <a:lnTo>
                  <a:pt x="4477" y="12118"/>
                </a:lnTo>
                <a:lnTo>
                  <a:pt x="4404" y="12215"/>
                </a:lnTo>
                <a:lnTo>
                  <a:pt x="4307" y="12337"/>
                </a:lnTo>
                <a:lnTo>
                  <a:pt x="4161" y="12580"/>
                </a:lnTo>
                <a:lnTo>
                  <a:pt x="3991" y="13018"/>
                </a:lnTo>
                <a:lnTo>
                  <a:pt x="3845" y="13334"/>
                </a:lnTo>
                <a:lnTo>
                  <a:pt x="3674" y="13651"/>
                </a:lnTo>
                <a:lnTo>
                  <a:pt x="3358" y="14283"/>
                </a:lnTo>
                <a:lnTo>
                  <a:pt x="3236" y="14502"/>
                </a:lnTo>
                <a:lnTo>
                  <a:pt x="3139" y="14746"/>
                </a:lnTo>
                <a:lnTo>
                  <a:pt x="3090" y="14843"/>
                </a:lnTo>
                <a:lnTo>
                  <a:pt x="3090" y="14965"/>
                </a:lnTo>
                <a:lnTo>
                  <a:pt x="3090" y="15086"/>
                </a:lnTo>
                <a:lnTo>
                  <a:pt x="3139" y="15232"/>
                </a:lnTo>
                <a:lnTo>
                  <a:pt x="3188" y="15281"/>
                </a:lnTo>
                <a:lnTo>
                  <a:pt x="3236" y="15305"/>
                </a:lnTo>
                <a:lnTo>
                  <a:pt x="3309" y="15330"/>
                </a:lnTo>
                <a:lnTo>
                  <a:pt x="3382" y="15305"/>
                </a:lnTo>
                <a:lnTo>
                  <a:pt x="3480" y="15281"/>
                </a:lnTo>
                <a:lnTo>
                  <a:pt x="3553" y="15208"/>
                </a:lnTo>
                <a:lnTo>
                  <a:pt x="3601" y="15159"/>
                </a:lnTo>
                <a:lnTo>
                  <a:pt x="3650" y="15086"/>
                </a:lnTo>
                <a:lnTo>
                  <a:pt x="3747" y="14916"/>
                </a:lnTo>
                <a:lnTo>
                  <a:pt x="3820" y="14721"/>
                </a:lnTo>
                <a:lnTo>
                  <a:pt x="4088" y="14210"/>
                </a:lnTo>
                <a:lnTo>
                  <a:pt x="4331" y="13699"/>
                </a:lnTo>
                <a:lnTo>
                  <a:pt x="4526" y="13237"/>
                </a:lnTo>
                <a:lnTo>
                  <a:pt x="4721" y="12750"/>
                </a:lnTo>
                <a:lnTo>
                  <a:pt x="4867" y="12434"/>
                </a:lnTo>
                <a:lnTo>
                  <a:pt x="4939" y="12264"/>
                </a:lnTo>
                <a:lnTo>
                  <a:pt x="4988" y="12118"/>
                </a:lnTo>
                <a:lnTo>
                  <a:pt x="6180" y="12045"/>
                </a:lnTo>
                <a:lnTo>
                  <a:pt x="7348" y="11996"/>
                </a:lnTo>
                <a:lnTo>
                  <a:pt x="7932" y="11996"/>
                </a:lnTo>
                <a:lnTo>
                  <a:pt x="8516" y="12020"/>
                </a:lnTo>
                <a:lnTo>
                  <a:pt x="9684" y="12020"/>
                </a:lnTo>
                <a:lnTo>
                  <a:pt x="10341" y="11996"/>
                </a:lnTo>
                <a:lnTo>
                  <a:pt x="10998" y="11947"/>
                </a:lnTo>
                <a:lnTo>
                  <a:pt x="11631" y="11874"/>
                </a:lnTo>
                <a:lnTo>
                  <a:pt x="12337" y="11874"/>
                </a:lnTo>
                <a:lnTo>
                  <a:pt x="12337" y="11996"/>
                </a:lnTo>
                <a:lnTo>
                  <a:pt x="12434" y="12410"/>
                </a:lnTo>
                <a:lnTo>
                  <a:pt x="12580" y="12799"/>
                </a:lnTo>
                <a:lnTo>
                  <a:pt x="12775" y="13188"/>
                </a:lnTo>
                <a:lnTo>
                  <a:pt x="12969" y="13578"/>
                </a:lnTo>
                <a:lnTo>
                  <a:pt x="13188" y="13943"/>
                </a:lnTo>
                <a:lnTo>
                  <a:pt x="13431" y="14308"/>
                </a:lnTo>
                <a:lnTo>
                  <a:pt x="13918" y="15013"/>
                </a:lnTo>
                <a:lnTo>
                  <a:pt x="14015" y="15111"/>
                </a:lnTo>
                <a:lnTo>
                  <a:pt x="14137" y="15159"/>
                </a:lnTo>
                <a:lnTo>
                  <a:pt x="14259" y="15135"/>
                </a:lnTo>
                <a:lnTo>
                  <a:pt x="14356" y="15111"/>
                </a:lnTo>
                <a:lnTo>
                  <a:pt x="14453" y="15038"/>
                </a:lnTo>
                <a:lnTo>
                  <a:pt x="14502" y="14940"/>
                </a:lnTo>
                <a:lnTo>
                  <a:pt x="14502" y="14819"/>
                </a:lnTo>
                <a:lnTo>
                  <a:pt x="14478" y="14770"/>
                </a:lnTo>
                <a:lnTo>
                  <a:pt x="14453" y="14697"/>
                </a:lnTo>
                <a:lnTo>
                  <a:pt x="13991" y="14040"/>
                </a:lnTo>
                <a:lnTo>
                  <a:pt x="13577" y="13359"/>
                </a:lnTo>
                <a:lnTo>
                  <a:pt x="13383" y="12994"/>
                </a:lnTo>
                <a:lnTo>
                  <a:pt x="13188" y="12653"/>
                </a:lnTo>
                <a:lnTo>
                  <a:pt x="13042" y="12288"/>
                </a:lnTo>
                <a:lnTo>
                  <a:pt x="12872" y="11899"/>
                </a:lnTo>
                <a:lnTo>
                  <a:pt x="13918" y="11947"/>
                </a:lnTo>
                <a:lnTo>
                  <a:pt x="14940" y="11996"/>
                </a:lnTo>
                <a:lnTo>
                  <a:pt x="15451" y="11996"/>
                </a:lnTo>
                <a:lnTo>
                  <a:pt x="15986" y="11972"/>
                </a:lnTo>
                <a:lnTo>
                  <a:pt x="16497" y="11947"/>
                </a:lnTo>
                <a:lnTo>
                  <a:pt x="17008" y="11899"/>
                </a:lnTo>
                <a:lnTo>
                  <a:pt x="17057" y="11874"/>
                </a:lnTo>
                <a:lnTo>
                  <a:pt x="17106" y="11947"/>
                </a:lnTo>
                <a:lnTo>
                  <a:pt x="17154" y="11996"/>
                </a:lnTo>
                <a:lnTo>
                  <a:pt x="17325" y="11996"/>
                </a:lnTo>
                <a:lnTo>
                  <a:pt x="17398" y="11947"/>
                </a:lnTo>
                <a:lnTo>
                  <a:pt x="17446" y="11899"/>
                </a:lnTo>
                <a:lnTo>
                  <a:pt x="17495" y="11802"/>
                </a:lnTo>
                <a:lnTo>
                  <a:pt x="17495" y="11704"/>
                </a:lnTo>
                <a:lnTo>
                  <a:pt x="17446" y="11339"/>
                </a:lnTo>
                <a:lnTo>
                  <a:pt x="17398" y="10950"/>
                </a:lnTo>
                <a:lnTo>
                  <a:pt x="17373" y="10171"/>
                </a:lnTo>
                <a:lnTo>
                  <a:pt x="17398" y="9393"/>
                </a:lnTo>
                <a:lnTo>
                  <a:pt x="17373" y="8614"/>
                </a:lnTo>
                <a:lnTo>
                  <a:pt x="17373" y="7008"/>
                </a:lnTo>
                <a:lnTo>
                  <a:pt x="17349" y="5402"/>
                </a:lnTo>
                <a:lnTo>
                  <a:pt x="17349" y="2507"/>
                </a:lnTo>
                <a:lnTo>
                  <a:pt x="17373" y="2239"/>
                </a:lnTo>
                <a:lnTo>
                  <a:pt x="17373" y="1898"/>
                </a:lnTo>
                <a:lnTo>
                  <a:pt x="17349" y="1728"/>
                </a:lnTo>
                <a:lnTo>
                  <a:pt x="17325" y="1558"/>
                </a:lnTo>
                <a:lnTo>
                  <a:pt x="17276" y="1436"/>
                </a:lnTo>
                <a:lnTo>
                  <a:pt x="17203" y="1314"/>
                </a:lnTo>
                <a:lnTo>
                  <a:pt x="17203" y="1241"/>
                </a:lnTo>
                <a:lnTo>
                  <a:pt x="17203" y="1193"/>
                </a:lnTo>
                <a:lnTo>
                  <a:pt x="17179" y="1144"/>
                </a:lnTo>
                <a:lnTo>
                  <a:pt x="17154" y="1095"/>
                </a:lnTo>
                <a:lnTo>
                  <a:pt x="17033" y="1047"/>
                </a:lnTo>
                <a:lnTo>
                  <a:pt x="16911" y="998"/>
                </a:lnTo>
                <a:lnTo>
                  <a:pt x="16789" y="974"/>
                </a:lnTo>
                <a:lnTo>
                  <a:pt x="16643" y="974"/>
                </a:lnTo>
                <a:lnTo>
                  <a:pt x="16351" y="998"/>
                </a:lnTo>
                <a:lnTo>
                  <a:pt x="16108" y="998"/>
                </a:lnTo>
                <a:lnTo>
                  <a:pt x="15062" y="974"/>
                </a:lnTo>
                <a:lnTo>
                  <a:pt x="14015" y="925"/>
                </a:lnTo>
                <a:lnTo>
                  <a:pt x="13456" y="901"/>
                </a:lnTo>
                <a:lnTo>
                  <a:pt x="12872" y="876"/>
                </a:lnTo>
                <a:lnTo>
                  <a:pt x="11704" y="901"/>
                </a:lnTo>
                <a:lnTo>
                  <a:pt x="9392" y="949"/>
                </a:lnTo>
                <a:lnTo>
                  <a:pt x="8930" y="949"/>
                </a:lnTo>
                <a:lnTo>
                  <a:pt x="8954" y="852"/>
                </a:lnTo>
                <a:lnTo>
                  <a:pt x="8954" y="779"/>
                </a:lnTo>
                <a:lnTo>
                  <a:pt x="8954" y="706"/>
                </a:lnTo>
                <a:lnTo>
                  <a:pt x="8906" y="609"/>
                </a:lnTo>
                <a:lnTo>
                  <a:pt x="8881" y="584"/>
                </a:lnTo>
                <a:lnTo>
                  <a:pt x="8857" y="463"/>
                </a:lnTo>
                <a:lnTo>
                  <a:pt x="8833" y="244"/>
                </a:lnTo>
                <a:lnTo>
                  <a:pt x="8808" y="146"/>
                </a:lnTo>
                <a:lnTo>
                  <a:pt x="8735" y="49"/>
                </a:lnTo>
                <a:lnTo>
                  <a:pt x="866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2" name="Google Shape;2492;p49"/>
          <p:cNvSpPr/>
          <p:nvPr/>
        </p:nvSpPr>
        <p:spPr>
          <a:xfrm>
            <a:off x="4934821" y="2992198"/>
            <a:ext cx="328512" cy="330993"/>
          </a:xfrm>
          <a:custGeom>
            <a:avLst/>
            <a:gdLst/>
            <a:ahLst/>
            <a:cxnLst/>
            <a:rect l="l" t="t" r="r" b="b"/>
            <a:pathLst>
              <a:path w="19200" h="19345" extrusionOk="0">
                <a:moveTo>
                  <a:pt x="15987" y="3382"/>
                </a:moveTo>
                <a:lnTo>
                  <a:pt x="16133" y="3528"/>
                </a:lnTo>
                <a:lnTo>
                  <a:pt x="15914" y="3577"/>
                </a:lnTo>
                <a:lnTo>
                  <a:pt x="15720" y="3601"/>
                </a:lnTo>
                <a:lnTo>
                  <a:pt x="15306" y="3626"/>
                </a:lnTo>
                <a:lnTo>
                  <a:pt x="15379" y="3601"/>
                </a:lnTo>
                <a:lnTo>
                  <a:pt x="15695" y="3504"/>
                </a:lnTo>
                <a:lnTo>
                  <a:pt x="15987" y="3382"/>
                </a:lnTo>
                <a:close/>
                <a:moveTo>
                  <a:pt x="10707" y="2628"/>
                </a:moveTo>
                <a:lnTo>
                  <a:pt x="10804" y="2652"/>
                </a:lnTo>
                <a:lnTo>
                  <a:pt x="10877" y="2677"/>
                </a:lnTo>
                <a:lnTo>
                  <a:pt x="10902" y="2701"/>
                </a:lnTo>
                <a:lnTo>
                  <a:pt x="10926" y="2750"/>
                </a:lnTo>
                <a:lnTo>
                  <a:pt x="10950" y="2798"/>
                </a:lnTo>
                <a:lnTo>
                  <a:pt x="10926" y="2847"/>
                </a:lnTo>
                <a:lnTo>
                  <a:pt x="10877" y="2969"/>
                </a:lnTo>
                <a:lnTo>
                  <a:pt x="10804" y="3090"/>
                </a:lnTo>
                <a:lnTo>
                  <a:pt x="10707" y="3188"/>
                </a:lnTo>
                <a:lnTo>
                  <a:pt x="10537" y="3358"/>
                </a:lnTo>
                <a:lnTo>
                  <a:pt x="10172" y="3650"/>
                </a:lnTo>
                <a:lnTo>
                  <a:pt x="9758" y="3893"/>
                </a:lnTo>
                <a:lnTo>
                  <a:pt x="9320" y="4112"/>
                </a:lnTo>
                <a:lnTo>
                  <a:pt x="8882" y="4258"/>
                </a:lnTo>
                <a:lnTo>
                  <a:pt x="8785" y="4283"/>
                </a:lnTo>
                <a:lnTo>
                  <a:pt x="8736" y="4258"/>
                </a:lnTo>
                <a:lnTo>
                  <a:pt x="8688" y="4210"/>
                </a:lnTo>
                <a:lnTo>
                  <a:pt x="8688" y="4161"/>
                </a:lnTo>
                <a:lnTo>
                  <a:pt x="8688" y="4015"/>
                </a:lnTo>
                <a:lnTo>
                  <a:pt x="8712" y="3869"/>
                </a:lnTo>
                <a:lnTo>
                  <a:pt x="8712" y="3577"/>
                </a:lnTo>
                <a:lnTo>
                  <a:pt x="8688" y="3285"/>
                </a:lnTo>
                <a:lnTo>
                  <a:pt x="8663" y="3236"/>
                </a:lnTo>
                <a:lnTo>
                  <a:pt x="8615" y="3212"/>
                </a:lnTo>
                <a:lnTo>
                  <a:pt x="8517" y="3163"/>
                </a:lnTo>
                <a:lnTo>
                  <a:pt x="8396" y="3139"/>
                </a:lnTo>
                <a:lnTo>
                  <a:pt x="8250" y="3090"/>
                </a:lnTo>
                <a:lnTo>
                  <a:pt x="8128" y="3017"/>
                </a:lnTo>
                <a:lnTo>
                  <a:pt x="8079" y="2944"/>
                </a:lnTo>
                <a:lnTo>
                  <a:pt x="8031" y="2896"/>
                </a:lnTo>
                <a:lnTo>
                  <a:pt x="8590" y="2774"/>
                </a:lnTo>
                <a:lnTo>
                  <a:pt x="8858" y="2725"/>
                </a:lnTo>
                <a:lnTo>
                  <a:pt x="9150" y="2677"/>
                </a:lnTo>
                <a:lnTo>
                  <a:pt x="9369" y="2652"/>
                </a:lnTo>
                <a:lnTo>
                  <a:pt x="10002" y="2652"/>
                </a:lnTo>
                <a:lnTo>
                  <a:pt x="10367" y="2628"/>
                </a:lnTo>
                <a:close/>
                <a:moveTo>
                  <a:pt x="10440" y="2360"/>
                </a:moveTo>
                <a:lnTo>
                  <a:pt x="10172" y="2385"/>
                </a:lnTo>
                <a:lnTo>
                  <a:pt x="9223" y="2385"/>
                </a:lnTo>
                <a:lnTo>
                  <a:pt x="8809" y="2433"/>
                </a:lnTo>
                <a:lnTo>
                  <a:pt x="8420" y="2482"/>
                </a:lnTo>
                <a:lnTo>
                  <a:pt x="8006" y="2579"/>
                </a:lnTo>
                <a:lnTo>
                  <a:pt x="7982" y="2579"/>
                </a:lnTo>
                <a:lnTo>
                  <a:pt x="7885" y="2604"/>
                </a:lnTo>
                <a:lnTo>
                  <a:pt x="7812" y="2652"/>
                </a:lnTo>
                <a:lnTo>
                  <a:pt x="7763" y="2701"/>
                </a:lnTo>
                <a:lnTo>
                  <a:pt x="7739" y="2774"/>
                </a:lnTo>
                <a:lnTo>
                  <a:pt x="7714" y="2847"/>
                </a:lnTo>
                <a:lnTo>
                  <a:pt x="7739" y="2944"/>
                </a:lnTo>
                <a:lnTo>
                  <a:pt x="7763" y="3017"/>
                </a:lnTo>
                <a:lnTo>
                  <a:pt x="7812" y="3115"/>
                </a:lnTo>
                <a:lnTo>
                  <a:pt x="7860" y="3188"/>
                </a:lnTo>
                <a:lnTo>
                  <a:pt x="8006" y="3334"/>
                </a:lnTo>
                <a:lnTo>
                  <a:pt x="8177" y="3431"/>
                </a:lnTo>
                <a:lnTo>
                  <a:pt x="8347" y="3480"/>
                </a:lnTo>
                <a:lnTo>
                  <a:pt x="8347" y="3845"/>
                </a:lnTo>
                <a:lnTo>
                  <a:pt x="8323" y="4015"/>
                </a:lnTo>
                <a:lnTo>
                  <a:pt x="8347" y="4210"/>
                </a:lnTo>
                <a:lnTo>
                  <a:pt x="8371" y="4356"/>
                </a:lnTo>
                <a:lnTo>
                  <a:pt x="8396" y="4429"/>
                </a:lnTo>
                <a:lnTo>
                  <a:pt x="8444" y="4502"/>
                </a:lnTo>
                <a:lnTo>
                  <a:pt x="8493" y="4550"/>
                </a:lnTo>
                <a:lnTo>
                  <a:pt x="8566" y="4575"/>
                </a:lnTo>
                <a:lnTo>
                  <a:pt x="8639" y="4599"/>
                </a:lnTo>
                <a:lnTo>
                  <a:pt x="8736" y="4623"/>
                </a:lnTo>
                <a:lnTo>
                  <a:pt x="8882" y="4623"/>
                </a:lnTo>
                <a:lnTo>
                  <a:pt x="9004" y="4599"/>
                </a:lnTo>
                <a:lnTo>
                  <a:pt x="9272" y="4502"/>
                </a:lnTo>
                <a:lnTo>
                  <a:pt x="9515" y="4380"/>
                </a:lnTo>
                <a:lnTo>
                  <a:pt x="9758" y="4234"/>
                </a:lnTo>
                <a:lnTo>
                  <a:pt x="10075" y="4064"/>
                </a:lnTo>
                <a:lnTo>
                  <a:pt x="10367" y="3869"/>
                </a:lnTo>
                <a:lnTo>
                  <a:pt x="10659" y="3650"/>
                </a:lnTo>
                <a:lnTo>
                  <a:pt x="10950" y="3431"/>
                </a:lnTo>
                <a:lnTo>
                  <a:pt x="11072" y="3261"/>
                </a:lnTo>
                <a:lnTo>
                  <a:pt x="11169" y="3090"/>
                </a:lnTo>
                <a:lnTo>
                  <a:pt x="11242" y="2920"/>
                </a:lnTo>
                <a:lnTo>
                  <a:pt x="11242" y="2774"/>
                </a:lnTo>
                <a:lnTo>
                  <a:pt x="11194" y="2628"/>
                </a:lnTo>
                <a:lnTo>
                  <a:pt x="11145" y="2579"/>
                </a:lnTo>
                <a:lnTo>
                  <a:pt x="11096" y="2506"/>
                </a:lnTo>
                <a:lnTo>
                  <a:pt x="10926" y="2433"/>
                </a:lnTo>
                <a:lnTo>
                  <a:pt x="10707" y="2385"/>
                </a:lnTo>
                <a:lnTo>
                  <a:pt x="10440" y="2360"/>
                </a:lnTo>
                <a:close/>
                <a:moveTo>
                  <a:pt x="11486" y="5037"/>
                </a:moveTo>
                <a:lnTo>
                  <a:pt x="11510" y="5061"/>
                </a:lnTo>
                <a:lnTo>
                  <a:pt x="11607" y="5134"/>
                </a:lnTo>
                <a:lnTo>
                  <a:pt x="11656" y="5232"/>
                </a:lnTo>
                <a:lnTo>
                  <a:pt x="11656" y="5329"/>
                </a:lnTo>
                <a:lnTo>
                  <a:pt x="11607" y="5426"/>
                </a:lnTo>
                <a:lnTo>
                  <a:pt x="11559" y="5499"/>
                </a:lnTo>
                <a:lnTo>
                  <a:pt x="11486" y="5548"/>
                </a:lnTo>
                <a:lnTo>
                  <a:pt x="11413" y="5572"/>
                </a:lnTo>
                <a:lnTo>
                  <a:pt x="11340" y="5572"/>
                </a:lnTo>
                <a:lnTo>
                  <a:pt x="11413" y="5280"/>
                </a:lnTo>
                <a:lnTo>
                  <a:pt x="11437" y="5159"/>
                </a:lnTo>
                <a:lnTo>
                  <a:pt x="11486" y="5037"/>
                </a:lnTo>
                <a:close/>
                <a:moveTo>
                  <a:pt x="11486" y="4672"/>
                </a:moveTo>
                <a:lnTo>
                  <a:pt x="11364" y="4721"/>
                </a:lnTo>
                <a:lnTo>
                  <a:pt x="11242" y="4818"/>
                </a:lnTo>
                <a:lnTo>
                  <a:pt x="11145" y="4940"/>
                </a:lnTo>
                <a:lnTo>
                  <a:pt x="11096" y="5086"/>
                </a:lnTo>
                <a:lnTo>
                  <a:pt x="11048" y="5256"/>
                </a:lnTo>
                <a:lnTo>
                  <a:pt x="11023" y="5426"/>
                </a:lnTo>
                <a:lnTo>
                  <a:pt x="10975" y="5499"/>
                </a:lnTo>
                <a:lnTo>
                  <a:pt x="10926" y="5572"/>
                </a:lnTo>
                <a:lnTo>
                  <a:pt x="10902" y="5645"/>
                </a:lnTo>
                <a:lnTo>
                  <a:pt x="10877" y="5742"/>
                </a:lnTo>
                <a:lnTo>
                  <a:pt x="10902" y="5815"/>
                </a:lnTo>
                <a:lnTo>
                  <a:pt x="10975" y="5864"/>
                </a:lnTo>
                <a:lnTo>
                  <a:pt x="11121" y="5937"/>
                </a:lnTo>
                <a:lnTo>
                  <a:pt x="11242" y="5961"/>
                </a:lnTo>
                <a:lnTo>
                  <a:pt x="11388" y="5961"/>
                </a:lnTo>
                <a:lnTo>
                  <a:pt x="11510" y="5937"/>
                </a:lnTo>
                <a:lnTo>
                  <a:pt x="11632" y="5913"/>
                </a:lnTo>
                <a:lnTo>
                  <a:pt x="11753" y="5840"/>
                </a:lnTo>
                <a:lnTo>
                  <a:pt x="11875" y="5742"/>
                </a:lnTo>
                <a:lnTo>
                  <a:pt x="11948" y="5621"/>
                </a:lnTo>
                <a:lnTo>
                  <a:pt x="12021" y="5499"/>
                </a:lnTo>
                <a:lnTo>
                  <a:pt x="12070" y="5378"/>
                </a:lnTo>
                <a:lnTo>
                  <a:pt x="12070" y="5256"/>
                </a:lnTo>
                <a:lnTo>
                  <a:pt x="12045" y="5110"/>
                </a:lnTo>
                <a:lnTo>
                  <a:pt x="11997" y="5013"/>
                </a:lnTo>
                <a:lnTo>
                  <a:pt x="11924" y="4891"/>
                </a:lnTo>
                <a:lnTo>
                  <a:pt x="11851" y="4794"/>
                </a:lnTo>
                <a:lnTo>
                  <a:pt x="11729" y="4721"/>
                </a:lnTo>
                <a:lnTo>
                  <a:pt x="11656" y="4696"/>
                </a:lnTo>
                <a:lnTo>
                  <a:pt x="11607" y="4696"/>
                </a:lnTo>
                <a:lnTo>
                  <a:pt x="11559" y="4672"/>
                </a:lnTo>
                <a:close/>
                <a:moveTo>
                  <a:pt x="14479" y="3991"/>
                </a:moveTo>
                <a:lnTo>
                  <a:pt x="15063" y="4064"/>
                </a:lnTo>
                <a:lnTo>
                  <a:pt x="15574" y="4064"/>
                </a:lnTo>
                <a:lnTo>
                  <a:pt x="15184" y="4234"/>
                </a:lnTo>
                <a:lnTo>
                  <a:pt x="14260" y="4599"/>
                </a:lnTo>
                <a:lnTo>
                  <a:pt x="13797" y="4818"/>
                </a:lnTo>
                <a:lnTo>
                  <a:pt x="13578" y="4940"/>
                </a:lnTo>
                <a:lnTo>
                  <a:pt x="13384" y="5061"/>
                </a:lnTo>
                <a:lnTo>
                  <a:pt x="13359" y="5086"/>
                </a:lnTo>
                <a:lnTo>
                  <a:pt x="13359" y="5134"/>
                </a:lnTo>
                <a:lnTo>
                  <a:pt x="13384" y="5159"/>
                </a:lnTo>
                <a:lnTo>
                  <a:pt x="13627" y="5159"/>
                </a:lnTo>
                <a:lnTo>
                  <a:pt x="13870" y="5110"/>
                </a:lnTo>
                <a:lnTo>
                  <a:pt x="14089" y="5061"/>
                </a:lnTo>
                <a:lnTo>
                  <a:pt x="14308" y="4988"/>
                </a:lnTo>
                <a:lnTo>
                  <a:pt x="14746" y="4818"/>
                </a:lnTo>
                <a:lnTo>
                  <a:pt x="15184" y="4648"/>
                </a:lnTo>
                <a:lnTo>
                  <a:pt x="16109" y="4283"/>
                </a:lnTo>
                <a:lnTo>
                  <a:pt x="16377" y="4185"/>
                </a:lnTo>
                <a:lnTo>
                  <a:pt x="16644" y="4088"/>
                </a:lnTo>
                <a:lnTo>
                  <a:pt x="17034" y="4623"/>
                </a:lnTo>
                <a:lnTo>
                  <a:pt x="16790" y="4696"/>
                </a:lnTo>
                <a:lnTo>
                  <a:pt x="16255" y="4842"/>
                </a:lnTo>
                <a:lnTo>
                  <a:pt x="15720" y="4964"/>
                </a:lnTo>
                <a:lnTo>
                  <a:pt x="15282" y="5061"/>
                </a:lnTo>
                <a:lnTo>
                  <a:pt x="15014" y="5110"/>
                </a:lnTo>
                <a:lnTo>
                  <a:pt x="14771" y="5207"/>
                </a:lnTo>
                <a:lnTo>
                  <a:pt x="14552" y="5305"/>
                </a:lnTo>
                <a:lnTo>
                  <a:pt x="14333" y="5426"/>
                </a:lnTo>
                <a:lnTo>
                  <a:pt x="14162" y="5572"/>
                </a:lnTo>
                <a:lnTo>
                  <a:pt x="14114" y="5669"/>
                </a:lnTo>
                <a:lnTo>
                  <a:pt x="14041" y="5767"/>
                </a:lnTo>
                <a:lnTo>
                  <a:pt x="14065" y="5815"/>
                </a:lnTo>
                <a:lnTo>
                  <a:pt x="14065" y="5840"/>
                </a:lnTo>
                <a:lnTo>
                  <a:pt x="14114" y="5840"/>
                </a:lnTo>
                <a:lnTo>
                  <a:pt x="14552" y="5694"/>
                </a:lnTo>
                <a:lnTo>
                  <a:pt x="15014" y="5572"/>
                </a:lnTo>
                <a:lnTo>
                  <a:pt x="15476" y="5426"/>
                </a:lnTo>
                <a:lnTo>
                  <a:pt x="15939" y="5329"/>
                </a:lnTo>
                <a:lnTo>
                  <a:pt x="16596" y="5232"/>
                </a:lnTo>
                <a:lnTo>
                  <a:pt x="16985" y="5134"/>
                </a:lnTo>
                <a:lnTo>
                  <a:pt x="17155" y="5086"/>
                </a:lnTo>
                <a:lnTo>
                  <a:pt x="17301" y="5013"/>
                </a:lnTo>
                <a:lnTo>
                  <a:pt x="17569" y="5451"/>
                </a:lnTo>
                <a:lnTo>
                  <a:pt x="14284" y="6740"/>
                </a:lnTo>
                <a:lnTo>
                  <a:pt x="14162" y="6667"/>
                </a:lnTo>
                <a:lnTo>
                  <a:pt x="13992" y="6594"/>
                </a:lnTo>
                <a:lnTo>
                  <a:pt x="13700" y="6399"/>
                </a:lnTo>
                <a:lnTo>
                  <a:pt x="13530" y="6302"/>
                </a:lnTo>
                <a:lnTo>
                  <a:pt x="13384" y="6253"/>
                </a:lnTo>
                <a:lnTo>
                  <a:pt x="13213" y="6253"/>
                </a:lnTo>
                <a:lnTo>
                  <a:pt x="13043" y="6278"/>
                </a:lnTo>
                <a:lnTo>
                  <a:pt x="12921" y="6351"/>
                </a:lnTo>
                <a:lnTo>
                  <a:pt x="12800" y="6424"/>
                </a:lnTo>
                <a:lnTo>
                  <a:pt x="12581" y="6594"/>
                </a:lnTo>
                <a:lnTo>
                  <a:pt x="12386" y="6789"/>
                </a:lnTo>
                <a:lnTo>
                  <a:pt x="12167" y="6983"/>
                </a:lnTo>
                <a:lnTo>
                  <a:pt x="11972" y="7081"/>
                </a:lnTo>
                <a:lnTo>
                  <a:pt x="11875" y="7129"/>
                </a:lnTo>
                <a:lnTo>
                  <a:pt x="11778" y="7154"/>
                </a:lnTo>
                <a:lnTo>
                  <a:pt x="11680" y="7154"/>
                </a:lnTo>
                <a:lnTo>
                  <a:pt x="11583" y="7129"/>
                </a:lnTo>
                <a:lnTo>
                  <a:pt x="11486" y="7105"/>
                </a:lnTo>
                <a:lnTo>
                  <a:pt x="11364" y="7056"/>
                </a:lnTo>
                <a:lnTo>
                  <a:pt x="11291" y="7008"/>
                </a:lnTo>
                <a:lnTo>
                  <a:pt x="11291" y="6935"/>
                </a:lnTo>
                <a:lnTo>
                  <a:pt x="11291" y="6886"/>
                </a:lnTo>
                <a:lnTo>
                  <a:pt x="11340" y="6837"/>
                </a:lnTo>
                <a:lnTo>
                  <a:pt x="11461" y="6740"/>
                </a:lnTo>
                <a:lnTo>
                  <a:pt x="11583" y="6691"/>
                </a:lnTo>
                <a:lnTo>
                  <a:pt x="11753" y="6618"/>
                </a:lnTo>
                <a:lnTo>
                  <a:pt x="11899" y="6545"/>
                </a:lnTo>
                <a:lnTo>
                  <a:pt x="12240" y="6424"/>
                </a:lnTo>
                <a:lnTo>
                  <a:pt x="12313" y="6375"/>
                </a:lnTo>
                <a:lnTo>
                  <a:pt x="12362" y="6326"/>
                </a:lnTo>
                <a:lnTo>
                  <a:pt x="12362" y="6278"/>
                </a:lnTo>
                <a:lnTo>
                  <a:pt x="12362" y="6205"/>
                </a:lnTo>
                <a:lnTo>
                  <a:pt x="12337" y="6059"/>
                </a:lnTo>
                <a:lnTo>
                  <a:pt x="12337" y="6010"/>
                </a:lnTo>
                <a:lnTo>
                  <a:pt x="12362" y="5937"/>
                </a:lnTo>
                <a:lnTo>
                  <a:pt x="12435" y="5840"/>
                </a:lnTo>
                <a:lnTo>
                  <a:pt x="12508" y="5742"/>
                </a:lnTo>
                <a:lnTo>
                  <a:pt x="12702" y="5597"/>
                </a:lnTo>
                <a:lnTo>
                  <a:pt x="12897" y="5426"/>
                </a:lnTo>
                <a:lnTo>
                  <a:pt x="12970" y="5329"/>
                </a:lnTo>
                <a:lnTo>
                  <a:pt x="13043" y="5207"/>
                </a:lnTo>
                <a:lnTo>
                  <a:pt x="13043" y="5134"/>
                </a:lnTo>
                <a:lnTo>
                  <a:pt x="13067" y="5061"/>
                </a:lnTo>
                <a:lnTo>
                  <a:pt x="13043" y="4915"/>
                </a:lnTo>
                <a:lnTo>
                  <a:pt x="13019" y="4769"/>
                </a:lnTo>
                <a:lnTo>
                  <a:pt x="13043" y="4623"/>
                </a:lnTo>
                <a:lnTo>
                  <a:pt x="13067" y="4526"/>
                </a:lnTo>
                <a:lnTo>
                  <a:pt x="13140" y="4429"/>
                </a:lnTo>
                <a:lnTo>
                  <a:pt x="13457" y="4380"/>
                </a:lnTo>
                <a:lnTo>
                  <a:pt x="13773" y="4283"/>
                </a:lnTo>
                <a:lnTo>
                  <a:pt x="14089" y="4161"/>
                </a:lnTo>
                <a:lnTo>
                  <a:pt x="14406" y="4039"/>
                </a:lnTo>
                <a:lnTo>
                  <a:pt x="14479" y="3991"/>
                </a:lnTo>
                <a:close/>
                <a:moveTo>
                  <a:pt x="17739" y="5767"/>
                </a:moveTo>
                <a:lnTo>
                  <a:pt x="18007" y="6326"/>
                </a:lnTo>
                <a:lnTo>
                  <a:pt x="17739" y="6399"/>
                </a:lnTo>
                <a:lnTo>
                  <a:pt x="17496" y="6497"/>
                </a:lnTo>
                <a:lnTo>
                  <a:pt x="17034" y="6691"/>
                </a:lnTo>
                <a:lnTo>
                  <a:pt x="16255" y="6983"/>
                </a:lnTo>
                <a:lnTo>
                  <a:pt x="15452" y="7251"/>
                </a:lnTo>
                <a:lnTo>
                  <a:pt x="15330" y="7154"/>
                </a:lnTo>
                <a:lnTo>
                  <a:pt x="15160" y="7056"/>
                </a:lnTo>
                <a:lnTo>
                  <a:pt x="14941" y="6959"/>
                </a:lnTo>
                <a:lnTo>
                  <a:pt x="14698" y="6862"/>
                </a:lnTo>
                <a:lnTo>
                  <a:pt x="15063" y="6789"/>
                </a:lnTo>
                <a:lnTo>
                  <a:pt x="15428" y="6691"/>
                </a:lnTo>
                <a:lnTo>
                  <a:pt x="16133" y="6448"/>
                </a:lnTo>
                <a:lnTo>
                  <a:pt x="16596" y="6253"/>
                </a:lnTo>
                <a:lnTo>
                  <a:pt x="17082" y="6059"/>
                </a:lnTo>
                <a:lnTo>
                  <a:pt x="17545" y="5864"/>
                </a:lnTo>
                <a:lnTo>
                  <a:pt x="17739" y="5767"/>
                </a:lnTo>
                <a:close/>
                <a:moveTo>
                  <a:pt x="13311" y="6618"/>
                </a:moveTo>
                <a:lnTo>
                  <a:pt x="13408" y="6643"/>
                </a:lnTo>
                <a:lnTo>
                  <a:pt x="13627" y="6716"/>
                </a:lnTo>
                <a:lnTo>
                  <a:pt x="13822" y="6813"/>
                </a:lnTo>
                <a:lnTo>
                  <a:pt x="14016" y="6935"/>
                </a:lnTo>
                <a:lnTo>
                  <a:pt x="14235" y="7032"/>
                </a:lnTo>
                <a:lnTo>
                  <a:pt x="14430" y="7105"/>
                </a:lnTo>
                <a:lnTo>
                  <a:pt x="14965" y="7275"/>
                </a:lnTo>
                <a:lnTo>
                  <a:pt x="15136" y="7373"/>
                </a:lnTo>
                <a:lnTo>
                  <a:pt x="15038" y="7397"/>
                </a:lnTo>
                <a:lnTo>
                  <a:pt x="15014" y="7421"/>
                </a:lnTo>
                <a:lnTo>
                  <a:pt x="15014" y="7446"/>
                </a:lnTo>
                <a:lnTo>
                  <a:pt x="15014" y="7470"/>
                </a:lnTo>
                <a:lnTo>
                  <a:pt x="15038" y="7494"/>
                </a:lnTo>
                <a:lnTo>
                  <a:pt x="15257" y="7543"/>
                </a:lnTo>
                <a:lnTo>
                  <a:pt x="15160" y="7616"/>
                </a:lnTo>
                <a:lnTo>
                  <a:pt x="15014" y="7665"/>
                </a:lnTo>
                <a:lnTo>
                  <a:pt x="14819" y="7713"/>
                </a:lnTo>
                <a:lnTo>
                  <a:pt x="14625" y="7689"/>
                </a:lnTo>
                <a:lnTo>
                  <a:pt x="14406" y="7665"/>
                </a:lnTo>
                <a:lnTo>
                  <a:pt x="14016" y="7567"/>
                </a:lnTo>
                <a:lnTo>
                  <a:pt x="13627" y="7446"/>
                </a:lnTo>
                <a:lnTo>
                  <a:pt x="13238" y="7324"/>
                </a:lnTo>
                <a:lnTo>
                  <a:pt x="12994" y="7251"/>
                </a:lnTo>
                <a:lnTo>
                  <a:pt x="12727" y="7202"/>
                </a:lnTo>
                <a:lnTo>
                  <a:pt x="12459" y="7178"/>
                </a:lnTo>
                <a:lnTo>
                  <a:pt x="12191" y="7178"/>
                </a:lnTo>
                <a:lnTo>
                  <a:pt x="12532" y="7032"/>
                </a:lnTo>
                <a:lnTo>
                  <a:pt x="12702" y="6910"/>
                </a:lnTo>
                <a:lnTo>
                  <a:pt x="12824" y="6789"/>
                </a:lnTo>
                <a:lnTo>
                  <a:pt x="12921" y="6716"/>
                </a:lnTo>
                <a:lnTo>
                  <a:pt x="13019" y="6667"/>
                </a:lnTo>
                <a:lnTo>
                  <a:pt x="13116" y="6643"/>
                </a:lnTo>
                <a:lnTo>
                  <a:pt x="13213" y="6618"/>
                </a:lnTo>
                <a:close/>
                <a:moveTo>
                  <a:pt x="18323" y="7227"/>
                </a:moveTo>
                <a:lnTo>
                  <a:pt x="18445" y="7665"/>
                </a:lnTo>
                <a:lnTo>
                  <a:pt x="18518" y="8103"/>
                </a:lnTo>
                <a:lnTo>
                  <a:pt x="18056" y="8224"/>
                </a:lnTo>
                <a:lnTo>
                  <a:pt x="17885" y="8127"/>
                </a:lnTo>
                <a:lnTo>
                  <a:pt x="17715" y="8005"/>
                </a:lnTo>
                <a:lnTo>
                  <a:pt x="17399" y="7762"/>
                </a:lnTo>
                <a:lnTo>
                  <a:pt x="17666" y="7665"/>
                </a:lnTo>
                <a:lnTo>
                  <a:pt x="17910" y="7543"/>
                </a:lnTo>
                <a:lnTo>
                  <a:pt x="18153" y="7397"/>
                </a:lnTo>
                <a:lnTo>
                  <a:pt x="18226" y="7324"/>
                </a:lnTo>
                <a:lnTo>
                  <a:pt x="18323" y="7227"/>
                </a:lnTo>
                <a:close/>
                <a:moveTo>
                  <a:pt x="17155" y="8030"/>
                </a:moveTo>
                <a:lnTo>
                  <a:pt x="17326" y="8103"/>
                </a:lnTo>
                <a:lnTo>
                  <a:pt x="17520" y="8273"/>
                </a:lnTo>
                <a:lnTo>
                  <a:pt x="17545" y="8297"/>
                </a:lnTo>
                <a:lnTo>
                  <a:pt x="17326" y="8200"/>
                </a:lnTo>
                <a:lnTo>
                  <a:pt x="17228" y="8151"/>
                </a:lnTo>
                <a:lnTo>
                  <a:pt x="17131" y="8078"/>
                </a:lnTo>
                <a:lnTo>
                  <a:pt x="17082" y="8054"/>
                </a:lnTo>
                <a:lnTo>
                  <a:pt x="17082" y="8030"/>
                </a:lnTo>
                <a:close/>
                <a:moveTo>
                  <a:pt x="16790" y="7981"/>
                </a:moveTo>
                <a:lnTo>
                  <a:pt x="16790" y="8054"/>
                </a:lnTo>
                <a:lnTo>
                  <a:pt x="16790" y="8151"/>
                </a:lnTo>
                <a:lnTo>
                  <a:pt x="16815" y="8224"/>
                </a:lnTo>
                <a:lnTo>
                  <a:pt x="16863" y="8273"/>
                </a:lnTo>
                <a:lnTo>
                  <a:pt x="16961" y="8395"/>
                </a:lnTo>
                <a:lnTo>
                  <a:pt x="17131" y="8468"/>
                </a:lnTo>
                <a:lnTo>
                  <a:pt x="17155" y="8492"/>
                </a:lnTo>
                <a:lnTo>
                  <a:pt x="16839" y="8589"/>
                </a:lnTo>
                <a:lnTo>
                  <a:pt x="16328" y="8711"/>
                </a:lnTo>
                <a:lnTo>
                  <a:pt x="16206" y="8468"/>
                </a:lnTo>
                <a:lnTo>
                  <a:pt x="16109" y="8224"/>
                </a:lnTo>
                <a:lnTo>
                  <a:pt x="16450" y="8103"/>
                </a:lnTo>
                <a:lnTo>
                  <a:pt x="16790" y="7981"/>
                </a:lnTo>
                <a:close/>
                <a:moveTo>
                  <a:pt x="15695" y="8322"/>
                </a:moveTo>
                <a:lnTo>
                  <a:pt x="15744" y="8370"/>
                </a:lnTo>
                <a:lnTo>
                  <a:pt x="15793" y="8443"/>
                </a:lnTo>
                <a:lnTo>
                  <a:pt x="15890" y="8614"/>
                </a:lnTo>
                <a:lnTo>
                  <a:pt x="15939" y="8784"/>
                </a:lnTo>
                <a:lnTo>
                  <a:pt x="15744" y="8833"/>
                </a:lnTo>
                <a:lnTo>
                  <a:pt x="15671" y="8662"/>
                </a:lnTo>
                <a:lnTo>
                  <a:pt x="15598" y="8468"/>
                </a:lnTo>
                <a:lnTo>
                  <a:pt x="15574" y="8395"/>
                </a:lnTo>
                <a:lnTo>
                  <a:pt x="15574" y="8346"/>
                </a:lnTo>
                <a:lnTo>
                  <a:pt x="15695" y="8322"/>
                </a:lnTo>
                <a:close/>
                <a:moveTo>
                  <a:pt x="17520" y="8784"/>
                </a:moveTo>
                <a:lnTo>
                  <a:pt x="17520" y="8906"/>
                </a:lnTo>
                <a:lnTo>
                  <a:pt x="17472" y="8979"/>
                </a:lnTo>
                <a:lnTo>
                  <a:pt x="17423" y="9052"/>
                </a:lnTo>
                <a:lnTo>
                  <a:pt x="17326" y="9100"/>
                </a:lnTo>
                <a:lnTo>
                  <a:pt x="17228" y="9125"/>
                </a:lnTo>
                <a:lnTo>
                  <a:pt x="17009" y="9149"/>
                </a:lnTo>
                <a:lnTo>
                  <a:pt x="16839" y="9125"/>
                </a:lnTo>
                <a:lnTo>
                  <a:pt x="16693" y="9076"/>
                </a:lnTo>
                <a:lnTo>
                  <a:pt x="16571" y="9027"/>
                </a:lnTo>
                <a:lnTo>
                  <a:pt x="16766" y="8979"/>
                </a:lnTo>
                <a:lnTo>
                  <a:pt x="17520" y="8784"/>
                </a:lnTo>
                <a:close/>
                <a:moveTo>
                  <a:pt x="18591" y="8614"/>
                </a:moveTo>
                <a:lnTo>
                  <a:pt x="18640" y="9027"/>
                </a:lnTo>
                <a:lnTo>
                  <a:pt x="18615" y="9027"/>
                </a:lnTo>
                <a:lnTo>
                  <a:pt x="18396" y="9052"/>
                </a:lnTo>
                <a:lnTo>
                  <a:pt x="18153" y="9076"/>
                </a:lnTo>
                <a:lnTo>
                  <a:pt x="17715" y="9198"/>
                </a:lnTo>
                <a:lnTo>
                  <a:pt x="17764" y="9100"/>
                </a:lnTo>
                <a:lnTo>
                  <a:pt x="17812" y="8979"/>
                </a:lnTo>
                <a:lnTo>
                  <a:pt x="17837" y="8857"/>
                </a:lnTo>
                <a:lnTo>
                  <a:pt x="17812" y="8711"/>
                </a:lnTo>
                <a:lnTo>
                  <a:pt x="18202" y="8614"/>
                </a:lnTo>
                <a:close/>
                <a:moveTo>
                  <a:pt x="16133" y="9125"/>
                </a:moveTo>
                <a:lnTo>
                  <a:pt x="16231" y="9222"/>
                </a:lnTo>
                <a:lnTo>
                  <a:pt x="16352" y="9319"/>
                </a:lnTo>
                <a:lnTo>
                  <a:pt x="16498" y="9392"/>
                </a:lnTo>
                <a:lnTo>
                  <a:pt x="16644" y="9465"/>
                </a:lnTo>
                <a:lnTo>
                  <a:pt x="16839" y="9490"/>
                </a:lnTo>
                <a:lnTo>
                  <a:pt x="16596" y="9587"/>
                </a:lnTo>
                <a:lnTo>
                  <a:pt x="16596" y="9611"/>
                </a:lnTo>
                <a:lnTo>
                  <a:pt x="16352" y="9490"/>
                </a:lnTo>
                <a:lnTo>
                  <a:pt x="16158" y="9344"/>
                </a:lnTo>
                <a:lnTo>
                  <a:pt x="15963" y="9149"/>
                </a:lnTo>
                <a:lnTo>
                  <a:pt x="16133" y="9125"/>
                </a:lnTo>
                <a:close/>
                <a:moveTo>
                  <a:pt x="18640" y="9368"/>
                </a:moveTo>
                <a:lnTo>
                  <a:pt x="18640" y="10001"/>
                </a:lnTo>
                <a:lnTo>
                  <a:pt x="18591" y="10025"/>
                </a:lnTo>
                <a:lnTo>
                  <a:pt x="18275" y="10122"/>
                </a:lnTo>
                <a:lnTo>
                  <a:pt x="17983" y="10244"/>
                </a:lnTo>
                <a:lnTo>
                  <a:pt x="17569" y="10366"/>
                </a:lnTo>
                <a:lnTo>
                  <a:pt x="17155" y="10463"/>
                </a:lnTo>
                <a:lnTo>
                  <a:pt x="17180" y="10317"/>
                </a:lnTo>
                <a:lnTo>
                  <a:pt x="17155" y="10147"/>
                </a:lnTo>
                <a:lnTo>
                  <a:pt x="17107" y="10001"/>
                </a:lnTo>
                <a:lnTo>
                  <a:pt x="17009" y="9903"/>
                </a:lnTo>
                <a:lnTo>
                  <a:pt x="18640" y="9368"/>
                </a:lnTo>
                <a:close/>
                <a:moveTo>
                  <a:pt x="18591" y="10487"/>
                </a:moveTo>
                <a:lnTo>
                  <a:pt x="18494" y="11169"/>
                </a:lnTo>
                <a:lnTo>
                  <a:pt x="18469" y="11169"/>
                </a:lnTo>
                <a:lnTo>
                  <a:pt x="18177" y="11217"/>
                </a:lnTo>
                <a:lnTo>
                  <a:pt x="17885" y="11315"/>
                </a:lnTo>
                <a:lnTo>
                  <a:pt x="17301" y="11534"/>
                </a:lnTo>
                <a:lnTo>
                  <a:pt x="16839" y="11680"/>
                </a:lnTo>
                <a:lnTo>
                  <a:pt x="16377" y="11826"/>
                </a:lnTo>
                <a:lnTo>
                  <a:pt x="16401" y="11728"/>
                </a:lnTo>
                <a:lnTo>
                  <a:pt x="16425" y="11607"/>
                </a:lnTo>
                <a:lnTo>
                  <a:pt x="16523" y="11412"/>
                </a:lnTo>
                <a:lnTo>
                  <a:pt x="16644" y="11217"/>
                </a:lnTo>
                <a:lnTo>
                  <a:pt x="16766" y="11071"/>
                </a:lnTo>
                <a:lnTo>
                  <a:pt x="16839" y="10974"/>
                </a:lnTo>
                <a:lnTo>
                  <a:pt x="16936" y="10950"/>
                </a:lnTo>
                <a:lnTo>
                  <a:pt x="17593" y="10804"/>
                </a:lnTo>
                <a:lnTo>
                  <a:pt x="18250" y="10609"/>
                </a:lnTo>
                <a:lnTo>
                  <a:pt x="18421" y="10560"/>
                </a:lnTo>
                <a:lnTo>
                  <a:pt x="18591" y="10487"/>
                </a:lnTo>
                <a:close/>
                <a:moveTo>
                  <a:pt x="18396" y="11607"/>
                </a:moveTo>
                <a:lnTo>
                  <a:pt x="18299" y="11972"/>
                </a:lnTo>
                <a:lnTo>
                  <a:pt x="18202" y="12361"/>
                </a:lnTo>
                <a:lnTo>
                  <a:pt x="18007" y="12337"/>
                </a:lnTo>
                <a:lnTo>
                  <a:pt x="17788" y="12337"/>
                </a:lnTo>
                <a:lnTo>
                  <a:pt x="17739" y="12239"/>
                </a:lnTo>
                <a:lnTo>
                  <a:pt x="17666" y="12166"/>
                </a:lnTo>
                <a:lnTo>
                  <a:pt x="17618" y="12142"/>
                </a:lnTo>
                <a:lnTo>
                  <a:pt x="17472" y="12142"/>
                </a:lnTo>
                <a:lnTo>
                  <a:pt x="17399" y="12191"/>
                </a:lnTo>
                <a:lnTo>
                  <a:pt x="17350" y="12215"/>
                </a:lnTo>
                <a:lnTo>
                  <a:pt x="17180" y="12337"/>
                </a:lnTo>
                <a:lnTo>
                  <a:pt x="17058" y="12458"/>
                </a:lnTo>
                <a:lnTo>
                  <a:pt x="16961" y="12580"/>
                </a:lnTo>
                <a:lnTo>
                  <a:pt x="16742" y="12653"/>
                </a:lnTo>
                <a:lnTo>
                  <a:pt x="16425" y="12799"/>
                </a:lnTo>
                <a:lnTo>
                  <a:pt x="16425" y="12702"/>
                </a:lnTo>
                <a:lnTo>
                  <a:pt x="16401" y="12239"/>
                </a:lnTo>
                <a:lnTo>
                  <a:pt x="16961" y="12069"/>
                </a:lnTo>
                <a:lnTo>
                  <a:pt x="17569" y="11850"/>
                </a:lnTo>
                <a:lnTo>
                  <a:pt x="18202" y="11655"/>
                </a:lnTo>
                <a:lnTo>
                  <a:pt x="18396" y="11607"/>
                </a:lnTo>
                <a:close/>
                <a:moveTo>
                  <a:pt x="18056" y="12799"/>
                </a:moveTo>
                <a:lnTo>
                  <a:pt x="17861" y="13261"/>
                </a:lnTo>
                <a:lnTo>
                  <a:pt x="17666" y="13286"/>
                </a:lnTo>
                <a:lnTo>
                  <a:pt x="17739" y="13067"/>
                </a:lnTo>
                <a:lnTo>
                  <a:pt x="17812" y="12823"/>
                </a:lnTo>
                <a:lnTo>
                  <a:pt x="18056" y="12799"/>
                </a:lnTo>
                <a:close/>
                <a:moveTo>
                  <a:pt x="17423" y="12921"/>
                </a:moveTo>
                <a:lnTo>
                  <a:pt x="17350" y="13115"/>
                </a:lnTo>
                <a:lnTo>
                  <a:pt x="17301" y="13213"/>
                </a:lnTo>
                <a:lnTo>
                  <a:pt x="17228" y="13310"/>
                </a:lnTo>
                <a:lnTo>
                  <a:pt x="17204" y="13334"/>
                </a:lnTo>
                <a:lnTo>
                  <a:pt x="17204" y="13310"/>
                </a:lnTo>
                <a:lnTo>
                  <a:pt x="17131" y="13237"/>
                </a:lnTo>
                <a:lnTo>
                  <a:pt x="17107" y="13164"/>
                </a:lnTo>
                <a:lnTo>
                  <a:pt x="17107" y="13091"/>
                </a:lnTo>
                <a:lnTo>
                  <a:pt x="17107" y="13018"/>
                </a:lnTo>
                <a:lnTo>
                  <a:pt x="17423" y="12921"/>
                </a:lnTo>
                <a:close/>
                <a:moveTo>
                  <a:pt x="16790" y="13140"/>
                </a:moveTo>
                <a:lnTo>
                  <a:pt x="16815" y="13237"/>
                </a:lnTo>
                <a:lnTo>
                  <a:pt x="16839" y="13359"/>
                </a:lnTo>
                <a:lnTo>
                  <a:pt x="16888" y="13456"/>
                </a:lnTo>
                <a:lnTo>
                  <a:pt x="16961" y="13553"/>
                </a:lnTo>
                <a:lnTo>
                  <a:pt x="16498" y="13772"/>
                </a:lnTo>
                <a:lnTo>
                  <a:pt x="16206" y="13918"/>
                </a:lnTo>
                <a:lnTo>
                  <a:pt x="15890" y="14040"/>
                </a:lnTo>
                <a:lnTo>
                  <a:pt x="15257" y="14210"/>
                </a:lnTo>
                <a:lnTo>
                  <a:pt x="15257" y="14210"/>
                </a:lnTo>
                <a:lnTo>
                  <a:pt x="15428" y="13967"/>
                </a:lnTo>
                <a:lnTo>
                  <a:pt x="15598" y="13748"/>
                </a:lnTo>
                <a:lnTo>
                  <a:pt x="15841" y="13553"/>
                </a:lnTo>
                <a:lnTo>
                  <a:pt x="16377" y="13286"/>
                </a:lnTo>
                <a:lnTo>
                  <a:pt x="16790" y="13140"/>
                </a:lnTo>
                <a:close/>
                <a:moveTo>
                  <a:pt x="18153" y="6740"/>
                </a:moveTo>
                <a:lnTo>
                  <a:pt x="18250" y="6983"/>
                </a:lnTo>
                <a:lnTo>
                  <a:pt x="18056" y="7008"/>
                </a:lnTo>
                <a:lnTo>
                  <a:pt x="17885" y="7056"/>
                </a:lnTo>
                <a:lnTo>
                  <a:pt x="17520" y="7227"/>
                </a:lnTo>
                <a:lnTo>
                  <a:pt x="17155" y="7397"/>
                </a:lnTo>
                <a:lnTo>
                  <a:pt x="16839" y="7543"/>
                </a:lnTo>
                <a:lnTo>
                  <a:pt x="16328" y="7713"/>
                </a:lnTo>
                <a:lnTo>
                  <a:pt x="16085" y="7811"/>
                </a:lnTo>
                <a:lnTo>
                  <a:pt x="15817" y="7908"/>
                </a:lnTo>
                <a:lnTo>
                  <a:pt x="15695" y="7859"/>
                </a:lnTo>
                <a:lnTo>
                  <a:pt x="15549" y="7835"/>
                </a:lnTo>
                <a:lnTo>
                  <a:pt x="15403" y="7859"/>
                </a:lnTo>
                <a:lnTo>
                  <a:pt x="15355" y="7908"/>
                </a:lnTo>
                <a:lnTo>
                  <a:pt x="15282" y="7932"/>
                </a:lnTo>
                <a:lnTo>
                  <a:pt x="15233" y="8030"/>
                </a:lnTo>
                <a:lnTo>
                  <a:pt x="15184" y="8151"/>
                </a:lnTo>
                <a:lnTo>
                  <a:pt x="15184" y="8273"/>
                </a:lnTo>
                <a:lnTo>
                  <a:pt x="15184" y="8395"/>
                </a:lnTo>
                <a:lnTo>
                  <a:pt x="15257" y="8638"/>
                </a:lnTo>
                <a:lnTo>
                  <a:pt x="15330" y="8857"/>
                </a:lnTo>
                <a:lnTo>
                  <a:pt x="15379" y="8930"/>
                </a:lnTo>
                <a:lnTo>
                  <a:pt x="15160" y="9003"/>
                </a:lnTo>
                <a:lnTo>
                  <a:pt x="14941" y="9100"/>
                </a:lnTo>
                <a:lnTo>
                  <a:pt x="14917" y="9125"/>
                </a:lnTo>
                <a:lnTo>
                  <a:pt x="14917" y="9149"/>
                </a:lnTo>
                <a:lnTo>
                  <a:pt x="14917" y="9173"/>
                </a:lnTo>
                <a:lnTo>
                  <a:pt x="14941" y="9198"/>
                </a:lnTo>
                <a:lnTo>
                  <a:pt x="15257" y="9222"/>
                </a:lnTo>
                <a:lnTo>
                  <a:pt x="15549" y="9222"/>
                </a:lnTo>
                <a:lnTo>
                  <a:pt x="15671" y="9368"/>
                </a:lnTo>
                <a:lnTo>
                  <a:pt x="15817" y="9514"/>
                </a:lnTo>
                <a:lnTo>
                  <a:pt x="15963" y="9660"/>
                </a:lnTo>
                <a:lnTo>
                  <a:pt x="16133" y="9782"/>
                </a:lnTo>
                <a:lnTo>
                  <a:pt x="15379" y="10074"/>
                </a:lnTo>
                <a:lnTo>
                  <a:pt x="15038" y="10244"/>
                </a:lnTo>
                <a:lnTo>
                  <a:pt x="14673" y="10439"/>
                </a:lnTo>
                <a:lnTo>
                  <a:pt x="14649" y="10487"/>
                </a:lnTo>
                <a:lnTo>
                  <a:pt x="14649" y="10536"/>
                </a:lnTo>
                <a:lnTo>
                  <a:pt x="14673" y="10585"/>
                </a:lnTo>
                <a:lnTo>
                  <a:pt x="14722" y="10585"/>
                </a:lnTo>
                <a:lnTo>
                  <a:pt x="14965" y="10560"/>
                </a:lnTo>
                <a:lnTo>
                  <a:pt x="15184" y="10536"/>
                </a:lnTo>
                <a:lnTo>
                  <a:pt x="15647" y="10390"/>
                </a:lnTo>
                <a:lnTo>
                  <a:pt x="16109" y="10244"/>
                </a:lnTo>
                <a:lnTo>
                  <a:pt x="16547" y="10074"/>
                </a:lnTo>
                <a:lnTo>
                  <a:pt x="16571" y="10049"/>
                </a:lnTo>
                <a:lnTo>
                  <a:pt x="16693" y="10171"/>
                </a:lnTo>
                <a:lnTo>
                  <a:pt x="16717" y="10220"/>
                </a:lnTo>
                <a:lnTo>
                  <a:pt x="16742" y="10293"/>
                </a:lnTo>
                <a:lnTo>
                  <a:pt x="16742" y="10366"/>
                </a:lnTo>
                <a:lnTo>
                  <a:pt x="16742" y="10439"/>
                </a:lnTo>
                <a:lnTo>
                  <a:pt x="16669" y="10585"/>
                </a:lnTo>
                <a:lnTo>
                  <a:pt x="16158" y="10706"/>
                </a:lnTo>
                <a:lnTo>
                  <a:pt x="15598" y="10804"/>
                </a:lnTo>
                <a:lnTo>
                  <a:pt x="15355" y="10877"/>
                </a:lnTo>
                <a:lnTo>
                  <a:pt x="15087" y="10974"/>
                </a:lnTo>
                <a:lnTo>
                  <a:pt x="14844" y="11096"/>
                </a:lnTo>
                <a:lnTo>
                  <a:pt x="14625" y="11217"/>
                </a:lnTo>
                <a:lnTo>
                  <a:pt x="14600" y="11266"/>
                </a:lnTo>
                <a:lnTo>
                  <a:pt x="14600" y="11315"/>
                </a:lnTo>
                <a:lnTo>
                  <a:pt x="14625" y="11363"/>
                </a:lnTo>
                <a:lnTo>
                  <a:pt x="14673" y="11363"/>
                </a:lnTo>
                <a:lnTo>
                  <a:pt x="15087" y="11339"/>
                </a:lnTo>
                <a:lnTo>
                  <a:pt x="15476" y="11266"/>
                </a:lnTo>
                <a:lnTo>
                  <a:pt x="16279" y="11096"/>
                </a:lnTo>
                <a:lnTo>
                  <a:pt x="16231" y="11193"/>
                </a:lnTo>
                <a:lnTo>
                  <a:pt x="16133" y="11388"/>
                </a:lnTo>
                <a:lnTo>
                  <a:pt x="16060" y="11558"/>
                </a:lnTo>
                <a:lnTo>
                  <a:pt x="16036" y="11728"/>
                </a:lnTo>
                <a:lnTo>
                  <a:pt x="16012" y="11923"/>
                </a:lnTo>
                <a:lnTo>
                  <a:pt x="15379" y="12069"/>
                </a:lnTo>
                <a:lnTo>
                  <a:pt x="15087" y="12142"/>
                </a:lnTo>
                <a:lnTo>
                  <a:pt x="14795" y="12264"/>
                </a:lnTo>
                <a:lnTo>
                  <a:pt x="14771" y="12288"/>
                </a:lnTo>
                <a:lnTo>
                  <a:pt x="14771" y="12312"/>
                </a:lnTo>
                <a:lnTo>
                  <a:pt x="14771" y="12337"/>
                </a:lnTo>
                <a:lnTo>
                  <a:pt x="14795" y="12361"/>
                </a:lnTo>
                <a:lnTo>
                  <a:pt x="14941" y="12410"/>
                </a:lnTo>
                <a:lnTo>
                  <a:pt x="15087" y="12434"/>
                </a:lnTo>
                <a:lnTo>
                  <a:pt x="15403" y="12434"/>
                </a:lnTo>
                <a:lnTo>
                  <a:pt x="15720" y="12410"/>
                </a:lnTo>
                <a:lnTo>
                  <a:pt x="16036" y="12337"/>
                </a:lnTo>
                <a:lnTo>
                  <a:pt x="16036" y="12556"/>
                </a:lnTo>
                <a:lnTo>
                  <a:pt x="16036" y="12702"/>
                </a:lnTo>
                <a:lnTo>
                  <a:pt x="16012" y="12823"/>
                </a:lnTo>
                <a:lnTo>
                  <a:pt x="15987" y="12945"/>
                </a:lnTo>
                <a:lnTo>
                  <a:pt x="15914" y="13018"/>
                </a:lnTo>
                <a:lnTo>
                  <a:pt x="15647" y="13164"/>
                </a:lnTo>
                <a:lnTo>
                  <a:pt x="15355" y="13261"/>
                </a:lnTo>
                <a:lnTo>
                  <a:pt x="15063" y="13383"/>
                </a:lnTo>
                <a:lnTo>
                  <a:pt x="14771" y="13505"/>
                </a:lnTo>
                <a:lnTo>
                  <a:pt x="14479" y="13651"/>
                </a:lnTo>
                <a:lnTo>
                  <a:pt x="14454" y="13699"/>
                </a:lnTo>
                <a:lnTo>
                  <a:pt x="14454" y="13723"/>
                </a:lnTo>
                <a:lnTo>
                  <a:pt x="14454" y="13772"/>
                </a:lnTo>
                <a:lnTo>
                  <a:pt x="14503" y="13796"/>
                </a:lnTo>
                <a:lnTo>
                  <a:pt x="14649" y="13821"/>
                </a:lnTo>
                <a:lnTo>
                  <a:pt x="14795" y="13845"/>
                </a:lnTo>
                <a:lnTo>
                  <a:pt x="14941" y="13821"/>
                </a:lnTo>
                <a:lnTo>
                  <a:pt x="15087" y="13821"/>
                </a:lnTo>
                <a:lnTo>
                  <a:pt x="14917" y="14040"/>
                </a:lnTo>
                <a:lnTo>
                  <a:pt x="14649" y="14332"/>
                </a:lnTo>
                <a:lnTo>
                  <a:pt x="14552" y="14405"/>
                </a:lnTo>
                <a:lnTo>
                  <a:pt x="14454" y="14429"/>
                </a:lnTo>
                <a:lnTo>
                  <a:pt x="14357" y="14429"/>
                </a:lnTo>
                <a:lnTo>
                  <a:pt x="14260" y="14380"/>
                </a:lnTo>
                <a:lnTo>
                  <a:pt x="14187" y="14332"/>
                </a:lnTo>
                <a:lnTo>
                  <a:pt x="14114" y="14259"/>
                </a:lnTo>
                <a:lnTo>
                  <a:pt x="13968" y="14088"/>
                </a:lnTo>
                <a:lnTo>
                  <a:pt x="13870" y="13967"/>
                </a:lnTo>
                <a:lnTo>
                  <a:pt x="13822" y="13821"/>
                </a:lnTo>
                <a:lnTo>
                  <a:pt x="13700" y="13553"/>
                </a:lnTo>
                <a:lnTo>
                  <a:pt x="13651" y="13261"/>
                </a:lnTo>
                <a:lnTo>
                  <a:pt x="13627" y="12969"/>
                </a:lnTo>
                <a:lnTo>
                  <a:pt x="13627" y="12653"/>
                </a:lnTo>
                <a:lnTo>
                  <a:pt x="13603" y="12361"/>
                </a:lnTo>
                <a:lnTo>
                  <a:pt x="13578" y="12215"/>
                </a:lnTo>
                <a:lnTo>
                  <a:pt x="13554" y="12069"/>
                </a:lnTo>
                <a:lnTo>
                  <a:pt x="13481" y="11947"/>
                </a:lnTo>
                <a:lnTo>
                  <a:pt x="13384" y="11801"/>
                </a:lnTo>
                <a:lnTo>
                  <a:pt x="13262" y="11631"/>
                </a:lnTo>
                <a:lnTo>
                  <a:pt x="13165" y="11461"/>
                </a:lnTo>
                <a:lnTo>
                  <a:pt x="13067" y="11266"/>
                </a:lnTo>
                <a:lnTo>
                  <a:pt x="13019" y="11047"/>
                </a:lnTo>
                <a:lnTo>
                  <a:pt x="12970" y="10901"/>
                </a:lnTo>
                <a:lnTo>
                  <a:pt x="12921" y="10755"/>
                </a:lnTo>
                <a:lnTo>
                  <a:pt x="12824" y="10633"/>
                </a:lnTo>
                <a:lnTo>
                  <a:pt x="12727" y="10512"/>
                </a:lnTo>
                <a:lnTo>
                  <a:pt x="12629" y="10439"/>
                </a:lnTo>
                <a:lnTo>
                  <a:pt x="12508" y="10390"/>
                </a:lnTo>
                <a:lnTo>
                  <a:pt x="12410" y="10341"/>
                </a:lnTo>
                <a:lnTo>
                  <a:pt x="12289" y="10317"/>
                </a:lnTo>
                <a:lnTo>
                  <a:pt x="11778" y="10317"/>
                </a:lnTo>
                <a:lnTo>
                  <a:pt x="11534" y="10293"/>
                </a:lnTo>
                <a:lnTo>
                  <a:pt x="11437" y="10268"/>
                </a:lnTo>
                <a:lnTo>
                  <a:pt x="11364" y="10220"/>
                </a:lnTo>
                <a:lnTo>
                  <a:pt x="11267" y="10171"/>
                </a:lnTo>
                <a:lnTo>
                  <a:pt x="11218" y="10122"/>
                </a:lnTo>
                <a:lnTo>
                  <a:pt x="11121" y="9976"/>
                </a:lnTo>
                <a:lnTo>
                  <a:pt x="11048" y="9806"/>
                </a:lnTo>
                <a:lnTo>
                  <a:pt x="11023" y="9611"/>
                </a:lnTo>
                <a:lnTo>
                  <a:pt x="11023" y="9417"/>
                </a:lnTo>
                <a:lnTo>
                  <a:pt x="11023" y="9198"/>
                </a:lnTo>
                <a:lnTo>
                  <a:pt x="11072" y="8906"/>
                </a:lnTo>
                <a:lnTo>
                  <a:pt x="11096" y="8589"/>
                </a:lnTo>
                <a:lnTo>
                  <a:pt x="11169" y="8297"/>
                </a:lnTo>
                <a:lnTo>
                  <a:pt x="11291" y="8030"/>
                </a:lnTo>
                <a:lnTo>
                  <a:pt x="11413" y="7859"/>
                </a:lnTo>
                <a:lnTo>
                  <a:pt x="11583" y="7713"/>
                </a:lnTo>
                <a:lnTo>
                  <a:pt x="11753" y="7616"/>
                </a:lnTo>
                <a:lnTo>
                  <a:pt x="11948" y="7567"/>
                </a:lnTo>
                <a:lnTo>
                  <a:pt x="12167" y="7519"/>
                </a:lnTo>
                <a:lnTo>
                  <a:pt x="12605" y="7519"/>
                </a:lnTo>
                <a:lnTo>
                  <a:pt x="12800" y="7543"/>
                </a:lnTo>
                <a:lnTo>
                  <a:pt x="13092" y="7592"/>
                </a:lnTo>
                <a:lnTo>
                  <a:pt x="13384" y="7689"/>
                </a:lnTo>
                <a:lnTo>
                  <a:pt x="13992" y="7859"/>
                </a:lnTo>
                <a:lnTo>
                  <a:pt x="14284" y="7932"/>
                </a:lnTo>
                <a:lnTo>
                  <a:pt x="14576" y="7957"/>
                </a:lnTo>
                <a:lnTo>
                  <a:pt x="15038" y="7957"/>
                </a:lnTo>
                <a:lnTo>
                  <a:pt x="15184" y="7908"/>
                </a:lnTo>
                <a:lnTo>
                  <a:pt x="15355" y="7835"/>
                </a:lnTo>
                <a:lnTo>
                  <a:pt x="15476" y="7762"/>
                </a:lnTo>
                <a:lnTo>
                  <a:pt x="15549" y="7665"/>
                </a:lnTo>
                <a:lnTo>
                  <a:pt x="15574" y="7543"/>
                </a:lnTo>
                <a:lnTo>
                  <a:pt x="15866" y="7519"/>
                </a:lnTo>
                <a:lnTo>
                  <a:pt x="16158" y="7446"/>
                </a:lnTo>
                <a:lnTo>
                  <a:pt x="16474" y="7348"/>
                </a:lnTo>
                <a:lnTo>
                  <a:pt x="16766" y="7227"/>
                </a:lnTo>
                <a:lnTo>
                  <a:pt x="17764" y="6837"/>
                </a:lnTo>
                <a:lnTo>
                  <a:pt x="18153" y="6740"/>
                </a:lnTo>
                <a:close/>
                <a:moveTo>
                  <a:pt x="6206" y="2725"/>
                </a:moveTo>
                <a:lnTo>
                  <a:pt x="6230" y="2774"/>
                </a:lnTo>
                <a:lnTo>
                  <a:pt x="6230" y="2847"/>
                </a:lnTo>
                <a:lnTo>
                  <a:pt x="6230" y="2944"/>
                </a:lnTo>
                <a:lnTo>
                  <a:pt x="6108" y="3236"/>
                </a:lnTo>
                <a:lnTo>
                  <a:pt x="6060" y="3382"/>
                </a:lnTo>
                <a:lnTo>
                  <a:pt x="6035" y="3528"/>
                </a:lnTo>
                <a:lnTo>
                  <a:pt x="6035" y="3601"/>
                </a:lnTo>
                <a:lnTo>
                  <a:pt x="6035" y="3699"/>
                </a:lnTo>
                <a:lnTo>
                  <a:pt x="6108" y="3845"/>
                </a:lnTo>
                <a:lnTo>
                  <a:pt x="6181" y="4015"/>
                </a:lnTo>
                <a:lnTo>
                  <a:pt x="6254" y="4161"/>
                </a:lnTo>
                <a:lnTo>
                  <a:pt x="6254" y="4210"/>
                </a:lnTo>
                <a:lnTo>
                  <a:pt x="6254" y="4234"/>
                </a:lnTo>
                <a:lnTo>
                  <a:pt x="6230" y="4234"/>
                </a:lnTo>
                <a:lnTo>
                  <a:pt x="6181" y="4258"/>
                </a:lnTo>
                <a:lnTo>
                  <a:pt x="6084" y="4234"/>
                </a:lnTo>
                <a:lnTo>
                  <a:pt x="5962" y="4185"/>
                </a:lnTo>
                <a:lnTo>
                  <a:pt x="5695" y="4064"/>
                </a:lnTo>
                <a:lnTo>
                  <a:pt x="5549" y="3966"/>
                </a:lnTo>
                <a:lnTo>
                  <a:pt x="5330" y="3820"/>
                </a:lnTo>
                <a:lnTo>
                  <a:pt x="5208" y="3772"/>
                </a:lnTo>
                <a:lnTo>
                  <a:pt x="5086" y="3747"/>
                </a:lnTo>
                <a:lnTo>
                  <a:pt x="4989" y="3747"/>
                </a:lnTo>
                <a:lnTo>
                  <a:pt x="4892" y="3772"/>
                </a:lnTo>
                <a:lnTo>
                  <a:pt x="4721" y="3845"/>
                </a:lnTo>
                <a:lnTo>
                  <a:pt x="4332" y="4039"/>
                </a:lnTo>
                <a:lnTo>
                  <a:pt x="3967" y="4210"/>
                </a:lnTo>
                <a:lnTo>
                  <a:pt x="3821" y="4258"/>
                </a:lnTo>
                <a:lnTo>
                  <a:pt x="3724" y="4331"/>
                </a:lnTo>
                <a:lnTo>
                  <a:pt x="3651" y="4429"/>
                </a:lnTo>
                <a:lnTo>
                  <a:pt x="3602" y="4526"/>
                </a:lnTo>
                <a:lnTo>
                  <a:pt x="3578" y="4623"/>
                </a:lnTo>
                <a:lnTo>
                  <a:pt x="3578" y="4721"/>
                </a:lnTo>
                <a:lnTo>
                  <a:pt x="3578" y="4818"/>
                </a:lnTo>
                <a:lnTo>
                  <a:pt x="3602" y="4915"/>
                </a:lnTo>
                <a:lnTo>
                  <a:pt x="3651" y="5013"/>
                </a:lnTo>
                <a:lnTo>
                  <a:pt x="3724" y="5086"/>
                </a:lnTo>
                <a:lnTo>
                  <a:pt x="3797" y="5159"/>
                </a:lnTo>
                <a:lnTo>
                  <a:pt x="3894" y="5232"/>
                </a:lnTo>
                <a:lnTo>
                  <a:pt x="3991" y="5256"/>
                </a:lnTo>
                <a:lnTo>
                  <a:pt x="4113" y="5280"/>
                </a:lnTo>
                <a:lnTo>
                  <a:pt x="4235" y="5280"/>
                </a:lnTo>
                <a:lnTo>
                  <a:pt x="4356" y="5256"/>
                </a:lnTo>
                <a:lnTo>
                  <a:pt x="4551" y="5183"/>
                </a:lnTo>
                <a:lnTo>
                  <a:pt x="4721" y="5086"/>
                </a:lnTo>
                <a:lnTo>
                  <a:pt x="5062" y="4891"/>
                </a:lnTo>
                <a:lnTo>
                  <a:pt x="5232" y="4842"/>
                </a:lnTo>
                <a:lnTo>
                  <a:pt x="5403" y="4818"/>
                </a:lnTo>
                <a:lnTo>
                  <a:pt x="5476" y="4842"/>
                </a:lnTo>
                <a:lnTo>
                  <a:pt x="5573" y="4867"/>
                </a:lnTo>
                <a:lnTo>
                  <a:pt x="5646" y="4915"/>
                </a:lnTo>
                <a:lnTo>
                  <a:pt x="5743" y="4988"/>
                </a:lnTo>
                <a:lnTo>
                  <a:pt x="5865" y="5134"/>
                </a:lnTo>
                <a:lnTo>
                  <a:pt x="5914" y="5256"/>
                </a:lnTo>
                <a:lnTo>
                  <a:pt x="5938" y="5353"/>
                </a:lnTo>
                <a:lnTo>
                  <a:pt x="5889" y="5451"/>
                </a:lnTo>
                <a:lnTo>
                  <a:pt x="5841" y="5524"/>
                </a:lnTo>
                <a:lnTo>
                  <a:pt x="5743" y="5597"/>
                </a:lnTo>
                <a:lnTo>
                  <a:pt x="5500" y="5718"/>
                </a:lnTo>
                <a:lnTo>
                  <a:pt x="5111" y="5888"/>
                </a:lnTo>
                <a:lnTo>
                  <a:pt x="4940" y="5986"/>
                </a:lnTo>
                <a:lnTo>
                  <a:pt x="4746" y="6107"/>
                </a:lnTo>
                <a:lnTo>
                  <a:pt x="4454" y="6351"/>
                </a:lnTo>
                <a:lnTo>
                  <a:pt x="4210" y="6618"/>
                </a:lnTo>
                <a:lnTo>
                  <a:pt x="3699" y="7178"/>
                </a:lnTo>
                <a:lnTo>
                  <a:pt x="3553" y="7324"/>
                </a:lnTo>
                <a:lnTo>
                  <a:pt x="3407" y="7421"/>
                </a:lnTo>
                <a:lnTo>
                  <a:pt x="3261" y="7519"/>
                </a:lnTo>
                <a:lnTo>
                  <a:pt x="3091" y="7592"/>
                </a:lnTo>
                <a:lnTo>
                  <a:pt x="2751" y="7738"/>
                </a:lnTo>
                <a:lnTo>
                  <a:pt x="2410" y="7859"/>
                </a:lnTo>
                <a:lnTo>
                  <a:pt x="2215" y="7957"/>
                </a:lnTo>
                <a:lnTo>
                  <a:pt x="1996" y="8054"/>
                </a:lnTo>
                <a:lnTo>
                  <a:pt x="1777" y="8200"/>
                </a:lnTo>
                <a:lnTo>
                  <a:pt x="1583" y="8370"/>
                </a:lnTo>
                <a:lnTo>
                  <a:pt x="1510" y="8468"/>
                </a:lnTo>
                <a:lnTo>
                  <a:pt x="1437" y="8565"/>
                </a:lnTo>
                <a:lnTo>
                  <a:pt x="1388" y="8687"/>
                </a:lnTo>
                <a:lnTo>
                  <a:pt x="1364" y="8784"/>
                </a:lnTo>
                <a:lnTo>
                  <a:pt x="1364" y="8881"/>
                </a:lnTo>
                <a:lnTo>
                  <a:pt x="1388" y="9003"/>
                </a:lnTo>
                <a:lnTo>
                  <a:pt x="1437" y="9100"/>
                </a:lnTo>
                <a:lnTo>
                  <a:pt x="1534" y="9222"/>
                </a:lnTo>
                <a:lnTo>
                  <a:pt x="1631" y="9295"/>
                </a:lnTo>
                <a:lnTo>
                  <a:pt x="1729" y="9319"/>
                </a:lnTo>
                <a:lnTo>
                  <a:pt x="1972" y="9392"/>
                </a:lnTo>
                <a:lnTo>
                  <a:pt x="2191" y="9441"/>
                </a:lnTo>
                <a:lnTo>
                  <a:pt x="2361" y="9538"/>
                </a:lnTo>
                <a:lnTo>
                  <a:pt x="2532" y="9660"/>
                </a:lnTo>
                <a:lnTo>
                  <a:pt x="2702" y="9830"/>
                </a:lnTo>
                <a:lnTo>
                  <a:pt x="2872" y="9976"/>
                </a:lnTo>
                <a:lnTo>
                  <a:pt x="3067" y="10074"/>
                </a:lnTo>
                <a:lnTo>
                  <a:pt x="3261" y="10147"/>
                </a:lnTo>
                <a:lnTo>
                  <a:pt x="3456" y="10195"/>
                </a:lnTo>
                <a:lnTo>
                  <a:pt x="3894" y="10293"/>
                </a:lnTo>
                <a:lnTo>
                  <a:pt x="4089" y="10317"/>
                </a:lnTo>
                <a:lnTo>
                  <a:pt x="4308" y="10390"/>
                </a:lnTo>
                <a:lnTo>
                  <a:pt x="4770" y="10536"/>
                </a:lnTo>
                <a:lnTo>
                  <a:pt x="5232" y="10755"/>
                </a:lnTo>
                <a:lnTo>
                  <a:pt x="6108" y="11217"/>
                </a:lnTo>
                <a:lnTo>
                  <a:pt x="6327" y="11339"/>
                </a:lnTo>
                <a:lnTo>
                  <a:pt x="6546" y="11485"/>
                </a:lnTo>
                <a:lnTo>
                  <a:pt x="6717" y="11680"/>
                </a:lnTo>
                <a:lnTo>
                  <a:pt x="6790" y="11777"/>
                </a:lnTo>
                <a:lnTo>
                  <a:pt x="6838" y="11899"/>
                </a:lnTo>
                <a:lnTo>
                  <a:pt x="6887" y="12045"/>
                </a:lnTo>
                <a:lnTo>
                  <a:pt x="6887" y="12191"/>
                </a:lnTo>
                <a:lnTo>
                  <a:pt x="6863" y="12337"/>
                </a:lnTo>
                <a:lnTo>
                  <a:pt x="6838" y="12483"/>
                </a:lnTo>
                <a:lnTo>
                  <a:pt x="6741" y="12750"/>
                </a:lnTo>
                <a:lnTo>
                  <a:pt x="6595" y="13018"/>
                </a:lnTo>
                <a:lnTo>
                  <a:pt x="6473" y="13237"/>
                </a:lnTo>
                <a:lnTo>
                  <a:pt x="6327" y="13456"/>
                </a:lnTo>
                <a:lnTo>
                  <a:pt x="6011" y="13869"/>
                </a:lnTo>
                <a:lnTo>
                  <a:pt x="5695" y="14283"/>
                </a:lnTo>
                <a:lnTo>
                  <a:pt x="5403" y="14697"/>
                </a:lnTo>
                <a:lnTo>
                  <a:pt x="5281" y="14891"/>
                </a:lnTo>
                <a:lnTo>
                  <a:pt x="5184" y="15110"/>
                </a:lnTo>
                <a:lnTo>
                  <a:pt x="5111" y="15329"/>
                </a:lnTo>
                <a:lnTo>
                  <a:pt x="5062" y="15548"/>
                </a:lnTo>
                <a:lnTo>
                  <a:pt x="5062" y="15840"/>
                </a:lnTo>
                <a:lnTo>
                  <a:pt x="5038" y="16011"/>
                </a:lnTo>
                <a:lnTo>
                  <a:pt x="5013" y="16157"/>
                </a:lnTo>
                <a:lnTo>
                  <a:pt x="4916" y="15889"/>
                </a:lnTo>
                <a:lnTo>
                  <a:pt x="4819" y="15621"/>
                </a:lnTo>
                <a:lnTo>
                  <a:pt x="4673" y="15062"/>
                </a:lnTo>
                <a:lnTo>
                  <a:pt x="4551" y="14478"/>
                </a:lnTo>
                <a:lnTo>
                  <a:pt x="4405" y="13918"/>
                </a:lnTo>
                <a:lnTo>
                  <a:pt x="4283" y="13578"/>
                </a:lnTo>
                <a:lnTo>
                  <a:pt x="4162" y="13237"/>
                </a:lnTo>
                <a:lnTo>
                  <a:pt x="3894" y="12580"/>
                </a:lnTo>
                <a:lnTo>
                  <a:pt x="3626" y="11923"/>
                </a:lnTo>
                <a:lnTo>
                  <a:pt x="3359" y="11242"/>
                </a:lnTo>
                <a:lnTo>
                  <a:pt x="3261" y="11023"/>
                </a:lnTo>
                <a:lnTo>
                  <a:pt x="3164" y="10804"/>
                </a:lnTo>
                <a:lnTo>
                  <a:pt x="3067" y="10609"/>
                </a:lnTo>
                <a:lnTo>
                  <a:pt x="2945" y="10414"/>
                </a:lnTo>
                <a:lnTo>
                  <a:pt x="2799" y="10244"/>
                </a:lnTo>
                <a:lnTo>
                  <a:pt x="2629" y="10074"/>
                </a:lnTo>
                <a:lnTo>
                  <a:pt x="2459" y="9903"/>
                </a:lnTo>
                <a:lnTo>
                  <a:pt x="2264" y="9757"/>
                </a:lnTo>
                <a:lnTo>
                  <a:pt x="2045" y="9611"/>
                </a:lnTo>
                <a:lnTo>
                  <a:pt x="1802" y="9465"/>
                </a:lnTo>
                <a:lnTo>
                  <a:pt x="1339" y="9222"/>
                </a:lnTo>
                <a:lnTo>
                  <a:pt x="1218" y="9125"/>
                </a:lnTo>
                <a:lnTo>
                  <a:pt x="1120" y="9052"/>
                </a:lnTo>
                <a:lnTo>
                  <a:pt x="974" y="8857"/>
                </a:lnTo>
                <a:lnTo>
                  <a:pt x="853" y="8662"/>
                </a:lnTo>
                <a:lnTo>
                  <a:pt x="731" y="8419"/>
                </a:lnTo>
                <a:lnTo>
                  <a:pt x="682" y="8346"/>
                </a:lnTo>
                <a:lnTo>
                  <a:pt x="804" y="7786"/>
                </a:lnTo>
                <a:lnTo>
                  <a:pt x="926" y="7227"/>
                </a:lnTo>
                <a:lnTo>
                  <a:pt x="1096" y="6691"/>
                </a:lnTo>
                <a:lnTo>
                  <a:pt x="1315" y="6156"/>
                </a:lnTo>
                <a:lnTo>
                  <a:pt x="1534" y="5621"/>
                </a:lnTo>
                <a:lnTo>
                  <a:pt x="1802" y="5134"/>
                </a:lnTo>
                <a:lnTo>
                  <a:pt x="2069" y="4648"/>
                </a:lnTo>
                <a:lnTo>
                  <a:pt x="2386" y="4185"/>
                </a:lnTo>
                <a:lnTo>
                  <a:pt x="2653" y="3820"/>
                </a:lnTo>
                <a:lnTo>
                  <a:pt x="2945" y="3480"/>
                </a:lnTo>
                <a:lnTo>
                  <a:pt x="3237" y="3626"/>
                </a:lnTo>
                <a:lnTo>
                  <a:pt x="3578" y="3723"/>
                </a:lnTo>
                <a:lnTo>
                  <a:pt x="3894" y="3772"/>
                </a:lnTo>
                <a:lnTo>
                  <a:pt x="4064" y="3772"/>
                </a:lnTo>
                <a:lnTo>
                  <a:pt x="4235" y="3747"/>
                </a:lnTo>
                <a:lnTo>
                  <a:pt x="4381" y="3723"/>
                </a:lnTo>
                <a:lnTo>
                  <a:pt x="4502" y="3674"/>
                </a:lnTo>
                <a:lnTo>
                  <a:pt x="4746" y="3553"/>
                </a:lnTo>
                <a:lnTo>
                  <a:pt x="4989" y="3382"/>
                </a:lnTo>
                <a:lnTo>
                  <a:pt x="5208" y="3212"/>
                </a:lnTo>
                <a:lnTo>
                  <a:pt x="5451" y="3042"/>
                </a:lnTo>
                <a:lnTo>
                  <a:pt x="5646" y="2920"/>
                </a:lnTo>
                <a:lnTo>
                  <a:pt x="5841" y="2823"/>
                </a:lnTo>
                <a:lnTo>
                  <a:pt x="6011" y="2750"/>
                </a:lnTo>
                <a:lnTo>
                  <a:pt x="6084" y="2725"/>
                </a:lnTo>
                <a:close/>
                <a:moveTo>
                  <a:pt x="12240" y="18079"/>
                </a:moveTo>
                <a:lnTo>
                  <a:pt x="12386" y="18128"/>
                </a:lnTo>
                <a:lnTo>
                  <a:pt x="12556" y="18152"/>
                </a:lnTo>
                <a:lnTo>
                  <a:pt x="12289" y="18225"/>
                </a:lnTo>
                <a:lnTo>
                  <a:pt x="12289" y="18152"/>
                </a:lnTo>
                <a:lnTo>
                  <a:pt x="12264" y="18103"/>
                </a:lnTo>
                <a:lnTo>
                  <a:pt x="12240" y="18079"/>
                </a:lnTo>
                <a:close/>
                <a:moveTo>
                  <a:pt x="10245" y="754"/>
                </a:moveTo>
                <a:lnTo>
                  <a:pt x="10804" y="779"/>
                </a:lnTo>
                <a:lnTo>
                  <a:pt x="11315" y="827"/>
                </a:lnTo>
                <a:lnTo>
                  <a:pt x="11534" y="852"/>
                </a:lnTo>
                <a:lnTo>
                  <a:pt x="11753" y="900"/>
                </a:lnTo>
                <a:lnTo>
                  <a:pt x="12216" y="1046"/>
                </a:lnTo>
                <a:lnTo>
                  <a:pt x="12678" y="1241"/>
                </a:lnTo>
                <a:lnTo>
                  <a:pt x="13116" y="1436"/>
                </a:lnTo>
                <a:lnTo>
                  <a:pt x="13578" y="1655"/>
                </a:lnTo>
                <a:lnTo>
                  <a:pt x="13043" y="1874"/>
                </a:lnTo>
                <a:lnTo>
                  <a:pt x="12824" y="1971"/>
                </a:lnTo>
                <a:lnTo>
                  <a:pt x="12629" y="2068"/>
                </a:lnTo>
                <a:lnTo>
                  <a:pt x="12435" y="2190"/>
                </a:lnTo>
                <a:lnTo>
                  <a:pt x="12264" y="2360"/>
                </a:lnTo>
                <a:lnTo>
                  <a:pt x="12240" y="2385"/>
                </a:lnTo>
                <a:lnTo>
                  <a:pt x="12264" y="2409"/>
                </a:lnTo>
                <a:lnTo>
                  <a:pt x="12289" y="2433"/>
                </a:lnTo>
                <a:lnTo>
                  <a:pt x="12532" y="2385"/>
                </a:lnTo>
                <a:lnTo>
                  <a:pt x="12751" y="2312"/>
                </a:lnTo>
                <a:lnTo>
                  <a:pt x="13213" y="2166"/>
                </a:lnTo>
                <a:lnTo>
                  <a:pt x="13603" y="2044"/>
                </a:lnTo>
                <a:lnTo>
                  <a:pt x="13822" y="1995"/>
                </a:lnTo>
                <a:lnTo>
                  <a:pt x="13992" y="1898"/>
                </a:lnTo>
                <a:lnTo>
                  <a:pt x="14162" y="1995"/>
                </a:lnTo>
                <a:lnTo>
                  <a:pt x="14114" y="2020"/>
                </a:lnTo>
                <a:lnTo>
                  <a:pt x="13724" y="2190"/>
                </a:lnTo>
                <a:lnTo>
                  <a:pt x="13311" y="2385"/>
                </a:lnTo>
                <a:lnTo>
                  <a:pt x="13140" y="2482"/>
                </a:lnTo>
                <a:lnTo>
                  <a:pt x="12946" y="2604"/>
                </a:lnTo>
                <a:lnTo>
                  <a:pt x="12775" y="2750"/>
                </a:lnTo>
                <a:lnTo>
                  <a:pt x="12654" y="2896"/>
                </a:lnTo>
                <a:lnTo>
                  <a:pt x="12629" y="2944"/>
                </a:lnTo>
                <a:lnTo>
                  <a:pt x="12654" y="2969"/>
                </a:lnTo>
                <a:lnTo>
                  <a:pt x="12678" y="2969"/>
                </a:lnTo>
                <a:lnTo>
                  <a:pt x="12824" y="2944"/>
                </a:lnTo>
                <a:lnTo>
                  <a:pt x="12994" y="2920"/>
                </a:lnTo>
                <a:lnTo>
                  <a:pt x="13286" y="2823"/>
                </a:lnTo>
                <a:lnTo>
                  <a:pt x="13846" y="2555"/>
                </a:lnTo>
                <a:lnTo>
                  <a:pt x="14211" y="2385"/>
                </a:lnTo>
                <a:lnTo>
                  <a:pt x="14576" y="2263"/>
                </a:lnTo>
                <a:lnTo>
                  <a:pt x="14698" y="2336"/>
                </a:lnTo>
                <a:lnTo>
                  <a:pt x="15014" y="2555"/>
                </a:lnTo>
                <a:lnTo>
                  <a:pt x="14503" y="2798"/>
                </a:lnTo>
                <a:lnTo>
                  <a:pt x="13749" y="3090"/>
                </a:lnTo>
                <a:lnTo>
                  <a:pt x="13359" y="3261"/>
                </a:lnTo>
                <a:lnTo>
                  <a:pt x="12994" y="3455"/>
                </a:lnTo>
                <a:lnTo>
                  <a:pt x="12970" y="3480"/>
                </a:lnTo>
                <a:lnTo>
                  <a:pt x="12970" y="3504"/>
                </a:lnTo>
                <a:lnTo>
                  <a:pt x="12994" y="3528"/>
                </a:lnTo>
                <a:lnTo>
                  <a:pt x="13019" y="3553"/>
                </a:lnTo>
                <a:lnTo>
                  <a:pt x="13213" y="3553"/>
                </a:lnTo>
                <a:lnTo>
                  <a:pt x="13432" y="3528"/>
                </a:lnTo>
                <a:lnTo>
                  <a:pt x="13822" y="3431"/>
                </a:lnTo>
                <a:lnTo>
                  <a:pt x="14235" y="3309"/>
                </a:lnTo>
                <a:lnTo>
                  <a:pt x="14625" y="3163"/>
                </a:lnTo>
                <a:lnTo>
                  <a:pt x="15014" y="3042"/>
                </a:lnTo>
                <a:lnTo>
                  <a:pt x="15452" y="2896"/>
                </a:lnTo>
                <a:lnTo>
                  <a:pt x="15647" y="3066"/>
                </a:lnTo>
                <a:lnTo>
                  <a:pt x="15428" y="3139"/>
                </a:lnTo>
                <a:lnTo>
                  <a:pt x="15209" y="3236"/>
                </a:lnTo>
                <a:lnTo>
                  <a:pt x="14795" y="3431"/>
                </a:lnTo>
                <a:lnTo>
                  <a:pt x="14430" y="3601"/>
                </a:lnTo>
                <a:lnTo>
                  <a:pt x="14138" y="3626"/>
                </a:lnTo>
                <a:lnTo>
                  <a:pt x="13870" y="3650"/>
                </a:lnTo>
                <a:lnTo>
                  <a:pt x="13578" y="3699"/>
                </a:lnTo>
                <a:lnTo>
                  <a:pt x="13311" y="3796"/>
                </a:lnTo>
                <a:lnTo>
                  <a:pt x="13189" y="3869"/>
                </a:lnTo>
                <a:lnTo>
                  <a:pt x="13067" y="3942"/>
                </a:lnTo>
                <a:lnTo>
                  <a:pt x="12970" y="4039"/>
                </a:lnTo>
                <a:lnTo>
                  <a:pt x="12873" y="4137"/>
                </a:lnTo>
                <a:lnTo>
                  <a:pt x="12800" y="4258"/>
                </a:lnTo>
                <a:lnTo>
                  <a:pt x="12727" y="4380"/>
                </a:lnTo>
                <a:lnTo>
                  <a:pt x="12654" y="4648"/>
                </a:lnTo>
                <a:lnTo>
                  <a:pt x="12629" y="4745"/>
                </a:lnTo>
                <a:lnTo>
                  <a:pt x="12629" y="4842"/>
                </a:lnTo>
                <a:lnTo>
                  <a:pt x="12629" y="5013"/>
                </a:lnTo>
                <a:lnTo>
                  <a:pt x="12629" y="5110"/>
                </a:lnTo>
                <a:lnTo>
                  <a:pt x="12605" y="5183"/>
                </a:lnTo>
                <a:lnTo>
                  <a:pt x="12556" y="5280"/>
                </a:lnTo>
                <a:lnTo>
                  <a:pt x="12459" y="5353"/>
                </a:lnTo>
                <a:lnTo>
                  <a:pt x="12240" y="5548"/>
                </a:lnTo>
                <a:lnTo>
                  <a:pt x="12045" y="5767"/>
                </a:lnTo>
                <a:lnTo>
                  <a:pt x="11997" y="5840"/>
                </a:lnTo>
                <a:lnTo>
                  <a:pt x="11972" y="5937"/>
                </a:lnTo>
                <a:lnTo>
                  <a:pt x="11972" y="6010"/>
                </a:lnTo>
                <a:lnTo>
                  <a:pt x="11997" y="6107"/>
                </a:lnTo>
                <a:lnTo>
                  <a:pt x="12045" y="6156"/>
                </a:lnTo>
                <a:lnTo>
                  <a:pt x="12070" y="6156"/>
                </a:lnTo>
                <a:lnTo>
                  <a:pt x="11948" y="6205"/>
                </a:lnTo>
                <a:lnTo>
                  <a:pt x="11534" y="6375"/>
                </a:lnTo>
                <a:lnTo>
                  <a:pt x="11364" y="6497"/>
                </a:lnTo>
                <a:lnTo>
                  <a:pt x="11169" y="6618"/>
                </a:lnTo>
                <a:lnTo>
                  <a:pt x="11048" y="6740"/>
                </a:lnTo>
                <a:lnTo>
                  <a:pt x="10999" y="6862"/>
                </a:lnTo>
                <a:lnTo>
                  <a:pt x="10999" y="6983"/>
                </a:lnTo>
                <a:lnTo>
                  <a:pt x="11048" y="7081"/>
                </a:lnTo>
                <a:lnTo>
                  <a:pt x="11121" y="7178"/>
                </a:lnTo>
                <a:lnTo>
                  <a:pt x="11218" y="7275"/>
                </a:lnTo>
                <a:lnTo>
                  <a:pt x="11364" y="7324"/>
                </a:lnTo>
                <a:lnTo>
                  <a:pt x="11486" y="7373"/>
                </a:lnTo>
                <a:lnTo>
                  <a:pt x="11340" y="7470"/>
                </a:lnTo>
                <a:lnTo>
                  <a:pt x="11194" y="7592"/>
                </a:lnTo>
                <a:lnTo>
                  <a:pt x="11072" y="7738"/>
                </a:lnTo>
                <a:lnTo>
                  <a:pt x="10950" y="7908"/>
                </a:lnTo>
                <a:lnTo>
                  <a:pt x="10853" y="8151"/>
                </a:lnTo>
                <a:lnTo>
                  <a:pt x="10804" y="8419"/>
                </a:lnTo>
                <a:lnTo>
                  <a:pt x="10731" y="8954"/>
                </a:lnTo>
                <a:lnTo>
                  <a:pt x="10683" y="9222"/>
                </a:lnTo>
                <a:lnTo>
                  <a:pt x="10659" y="9514"/>
                </a:lnTo>
                <a:lnTo>
                  <a:pt x="10683" y="9806"/>
                </a:lnTo>
                <a:lnTo>
                  <a:pt x="10707" y="9952"/>
                </a:lnTo>
                <a:lnTo>
                  <a:pt x="10780" y="10074"/>
                </a:lnTo>
                <a:lnTo>
                  <a:pt x="10926" y="10293"/>
                </a:lnTo>
                <a:lnTo>
                  <a:pt x="10999" y="10390"/>
                </a:lnTo>
                <a:lnTo>
                  <a:pt x="11096" y="10463"/>
                </a:lnTo>
                <a:lnTo>
                  <a:pt x="11194" y="10512"/>
                </a:lnTo>
                <a:lnTo>
                  <a:pt x="11315" y="10560"/>
                </a:lnTo>
                <a:lnTo>
                  <a:pt x="11583" y="10633"/>
                </a:lnTo>
                <a:lnTo>
                  <a:pt x="11875" y="10633"/>
                </a:lnTo>
                <a:lnTo>
                  <a:pt x="12191" y="10609"/>
                </a:lnTo>
                <a:lnTo>
                  <a:pt x="12337" y="10633"/>
                </a:lnTo>
                <a:lnTo>
                  <a:pt x="12459" y="10682"/>
                </a:lnTo>
                <a:lnTo>
                  <a:pt x="12556" y="10755"/>
                </a:lnTo>
                <a:lnTo>
                  <a:pt x="12629" y="10852"/>
                </a:lnTo>
                <a:lnTo>
                  <a:pt x="12702" y="10974"/>
                </a:lnTo>
                <a:lnTo>
                  <a:pt x="12751" y="11096"/>
                </a:lnTo>
                <a:lnTo>
                  <a:pt x="12800" y="11363"/>
                </a:lnTo>
                <a:lnTo>
                  <a:pt x="12848" y="11485"/>
                </a:lnTo>
                <a:lnTo>
                  <a:pt x="12897" y="11607"/>
                </a:lnTo>
                <a:lnTo>
                  <a:pt x="12946" y="11728"/>
                </a:lnTo>
                <a:lnTo>
                  <a:pt x="13043" y="11826"/>
                </a:lnTo>
                <a:lnTo>
                  <a:pt x="13165" y="12020"/>
                </a:lnTo>
                <a:lnTo>
                  <a:pt x="13262" y="12215"/>
                </a:lnTo>
                <a:lnTo>
                  <a:pt x="13311" y="12434"/>
                </a:lnTo>
                <a:lnTo>
                  <a:pt x="13311" y="12677"/>
                </a:lnTo>
                <a:lnTo>
                  <a:pt x="13311" y="13091"/>
                </a:lnTo>
                <a:lnTo>
                  <a:pt x="13359" y="13505"/>
                </a:lnTo>
                <a:lnTo>
                  <a:pt x="13408" y="13699"/>
                </a:lnTo>
                <a:lnTo>
                  <a:pt x="13457" y="13894"/>
                </a:lnTo>
                <a:lnTo>
                  <a:pt x="13554" y="14088"/>
                </a:lnTo>
                <a:lnTo>
                  <a:pt x="13651" y="14283"/>
                </a:lnTo>
                <a:lnTo>
                  <a:pt x="13822" y="14526"/>
                </a:lnTo>
                <a:lnTo>
                  <a:pt x="13919" y="14624"/>
                </a:lnTo>
                <a:lnTo>
                  <a:pt x="14016" y="14721"/>
                </a:lnTo>
                <a:lnTo>
                  <a:pt x="14138" y="14794"/>
                </a:lnTo>
                <a:lnTo>
                  <a:pt x="14260" y="14843"/>
                </a:lnTo>
                <a:lnTo>
                  <a:pt x="14406" y="14867"/>
                </a:lnTo>
                <a:lnTo>
                  <a:pt x="14576" y="14843"/>
                </a:lnTo>
                <a:lnTo>
                  <a:pt x="14698" y="14794"/>
                </a:lnTo>
                <a:lnTo>
                  <a:pt x="14819" y="14745"/>
                </a:lnTo>
                <a:lnTo>
                  <a:pt x="14917" y="14648"/>
                </a:lnTo>
                <a:lnTo>
                  <a:pt x="15014" y="14551"/>
                </a:lnTo>
                <a:lnTo>
                  <a:pt x="15355" y="14502"/>
                </a:lnTo>
                <a:lnTo>
                  <a:pt x="15695" y="14429"/>
                </a:lnTo>
                <a:lnTo>
                  <a:pt x="16377" y="14234"/>
                </a:lnTo>
                <a:lnTo>
                  <a:pt x="16717" y="14113"/>
                </a:lnTo>
                <a:lnTo>
                  <a:pt x="17034" y="13967"/>
                </a:lnTo>
                <a:lnTo>
                  <a:pt x="17350" y="13821"/>
                </a:lnTo>
                <a:lnTo>
                  <a:pt x="17691" y="13699"/>
                </a:lnTo>
                <a:lnTo>
                  <a:pt x="17472" y="14113"/>
                </a:lnTo>
                <a:lnTo>
                  <a:pt x="17228" y="14526"/>
                </a:lnTo>
                <a:lnTo>
                  <a:pt x="17107" y="14526"/>
                </a:lnTo>
                <a:lnTo>
                  <a:pt x="16961" y="14551"/>
                </a:lnTo>
                <a:lnTo>
                  <a:pt x="16669" y="14599"/>
                </a:lnTo>
                <a:lnTo>
                  <a:pt x="16231" y="14721"/>
                </a:lnTo>
                <a:lnTo>
                  <a:pt x="15233" y="15013"/>
                </a:lnTo>
                <a:lnTo>
                  <a:pt x="14284" y="15329"/>
                </a:lnTo>
                <a:lnTo>
                  <a:pt x="14260" y="15354"/>
                </a:lnTo>
                <a:lnTo>
                  <a:pt x="14235" y="15378"/>
                </a:lnTo>
                <a:lnTo>
                  <a:pt x="14235" y="15402"/>
                </a:lnTo>
                <a:lnTo>
                  <a:pt x="14284" y="15427"/>
                </a:lnTo>
                <a:lnTo>
                  <a:pt x="14454" y="15451"/>
                </a:lnTo>
                <a:lnTo>
                  <a:pt x="14673" y="15475"/>
                </a:lnTo>
                <a:lnTo>
                  <a:pt x="14868" y="15451"/>
                </a:lnTo>
                <a:lnTo>
                  <a:pt x="15063" y="15427"/>
                </a:lnTo>
                <a:lnTo>
                  <a:pt x="15452" y="15329"/>
                </a:lnTo>
                <a:lnTo>
                  <a:pt x="15841" y="15232"/>
                </a:lnTo>
                <a:lnTo>
                  <a:pt x="16304" y="15110"/>
                </a:lnTo>
                <a:lnTo>
                  <a:pt x="16766" y="14989"/>
                </a:lnTo>
                <a:lnTo>
                  <a:pt x="16936" y="14989"/>
                </a:lnTo>
                <a:lnTo>
                  <a:pt x="16815" y="15159"/>
                </a:lnTo>
                <a:lnTo>
                  <a:pt x="16571" y="15500"/>
                </a:lnTo>
                <a:lnTo>
                  <a:pt x="16231" y="15524"/>
                </a:lnTo>
                <a:lnTo>
                  <a:pt x="15890" y="15573"/>
                </a:lnTo>
                <a:lnTo>
                  <a:pt x="15233" y="15767"/>
                </a:lnTo>
                <a:lnTo>
                  <a:pt x="14381" y="16011"/>
                </a:lnTo>
                <a:lnTo>
                  <a:pt x="13968" y="16132"/>
                </a:lnTo>
                <a:lnTo>
                  <a:pt x="13530" y="16230"/>
                </a:lnTo>
                <a:lnTo>
                  <a:pt x="13505" y="16278"/>
                </a:lnTo>
                <a:lnTo>
                  <a:pt x="13481" y="16303"/>
                </a:lnTo>
                <a:lnTo>
                  <a:pt x="13505" y="16351"/>
                </a:lnTo>
                <a:lnTo>
                  <a:pt x="13554" y="16376"/>
                </a:lnTo>
                <a:lnTo>
                  <a:pt x="13919" y="16351"/>
                </a:lnTo>
                <a:lnTo>
                  <a:pt x="14284" y="16327"/>
                </a:lnTo>
                <a:lnTo>
                  <a:pt x="14625" y="16303"/>
                </a:lnTo>
                <a:lnTo>
                  <a:pt x="14990" y="16230"/>
                </a:lnTo>
                <a:lnTo>
                  <a:pt x="15549" y="16132"/>
                </a:lnTo>
                <a:lnTo>
                  <a:pt x="16133" y="16011"/>
                </a:lnTo>
                <a:lnTo>
                  <a:pt x="15866" y="16278"/>
                </a:lnTo>
                <a:lnTo>
                  <a:pt x="15574" y="16327"/>
                </a:lnTo>
                <a:lnTo>
                  <a:pt x="15282" y="16376"/>
                </a:lnTo>
                <a:lnTo>
                  <a:pt x="14698" y="16473"/>
                </a:lnTo>
                <a:lnTo>
                  <a:pt x="14308" y="16522"/>
                </a:lnTo>
                <a:lnTo>
                  <a:pt x="13943" y="16570"/>
                </a:lnTo>
                <a:lnTo>
                  <a:pt x="13578" y="16668"/>
                </a:lnTo>
                <a:lnTo>
                  <a:pt x="13408" y="16716"/>
                </a:lnTo>
                <a:lnTo>
                  <a:pt x="13238" y="16814"/>
                </a:lnTo>
                <a:lnTo>
                  <a:pt x="13213" y="16814"/>
                </a:lnTo>
                <a:lnTo>
                  <a:pt x="13213" y="16838"/>
                </a:lnTo>
                <a:lnTo>
                  <a:pt x="13238" y="16862"/>
                </a:lnTo>
                <a:lnTo>
                  <a:pt x="13262" y="16887"/>
                </a:lnTo>
                <a:lnTo>
                  <a:pt x="13457" y="16911"/>
                </a:lnTo>
                <a:lnTo>
                  <a:pt x="14065" y="16911"/>
                </a:lnTo>
                <a:lnTo>
                  <a:pt x="14479" y="16887"/>
                </a:lnTo>
                <a:lnTo>
                  <a:pt x="14868" y="16838"/>
                </a:lnTo>
                <a:lnTo>
                  <a:pt x="15282" y="16789"/>
                </a:lnTo>
                <a:lnTo>
                  <a:pt x="15014" y="17008"/>
                </a:lnTo>
                <a:lnTo>
                  <a:pt x="14722" y="17203"/>
                </a:lnTo>
                <a:lnTo>
                  <a:pt x="14552" y="17179"/>
                </a:lnTo>
                <a:lnTo>
                  <a:pt x="14357" y="17154"/>
                </a:lnTo>
                <a:lnTo>
                  <a:pt x="13968" y="17179"/>
                </a:lnTo>
                <a:lnTo>
                  <a:pt x="13603" y="17203"/>
                </a:lnTo>
                <a:lnTo>
                  <a:pt x="13238" y="17227"/>
                </a:lnTo>
                <a:lnTo>
                  <a:pt x="12532" y="17300"/>
                </a:lnTo>
                <a:lnTo>
                  <a:pt x="12483" y="17325"/>
                </a:lnTo>
                <a:lnTo>
                  <a:pt x="12459" y="17373"/>
                </a:lnTo>
                <a:lnTo>
                  <a:pt x="12483" y="17422"/>
                </a:lnTo>
                <a:lnTo>
                  <a:pt x="12532" y="17446"/>
                </a:lnTo>
                <a:lnTo>
                  <a:pt x="13165" y="17519"/>
                </a:lnTo>
                <a:lnTo>
                  <a:pt x="13481" y="17544"/>
                </a:lnTo>
                <a:lnTo>
                  <a:pt x="13797" y="17568"/>
                </a:lnTo>
                <a:lnTo>
                  <a:pt x="14089" y="17592"/>
                </a:lnTo>
                <a:lnTo>
                  <a:pt x="13846" y="17714"/>
                </a:lnTo>
                <a:lnTo>
                  <a:pt x="13530" y="17836"/>
                </a:lnTo>
                <a:lnTo>
                  <a:pt x="13505" y="17811"/>
                </a:lnTo>
                <a:lnTo>
                  <a:pt x="13432" y="17787"/>
                </a:lnTo>
                <a:lnTo>
                  <a:pt x="13335" y="17763"/>
                </a:lnTo>
                <a:lnTo>
                  <a:pt x="13140" y="17763"/>
                </a:lnTo>
                <a:lnTo>
                  <a:pt x="12946" y="17787"/>
                </a:lnTo>
                <a:lnTo>
                  <a:pt x="12751" y="17787"/>
                </a:lnTo>
                <a:lnTo>
                  <a:pt x="12337" y="17763"/>
                </a:lnTo>
                <a:lnTo>
                  <a:pt x="11948" y="17763"/>
                </a:lnTo>
                <a:lnTo>
                  <a:pt x="11899" y="17787"/>
                </a:lnTo>
                <a:lnTo>
                  <a:pt x="11899" y="17836"/>
                </a:lnTo>
                <a:lnTo>
                  <a:pt x="12021" y="17957"/>
                </a:lnTo>
                <a:lnTo>
                  <a:pt x="12167" y="18030"/>
                </a:lnTo>
                <a:lnTo>
                  <a:pt x="11948" y="17982"/>
                </a:lnTo>
                <a:lnTo>
                  <a:pt x="11656" y="17957"/>
                </a:lnTo>
                <a:lnTo>
                  <a:pt x="11534" y="17957"/>
                </a:lnTo>
                <a:lnTo>
                  <a:pt x="11413" y="17982"/>
                </a:lnTo>
                <a:lnTo>
                  <a:pt x="11340" y="18030"/>
                </a:lnTo>
                <a:lnTo>
                  <a:pt x="11340" y="18055"/>
                </a:lnTo>
                <a:lnTo>
                  <a:pt x="11315" y="18103"/>
                </a:lnTo>
                <a:lnTo>
                  <a:pt x="11340" y="18176"/>
                </a:lnTo>
                <a:lnTo>
                  <a:pt x="11388" y="18225"/>
                </a:lnTo>
                <a:lnTo>
                  <a:pt x="11559" y="18298"/>
                </a:lnTo>
                <a:lnTo>
                  <a:pt x="11753" y="18371"/>
                </a:lnTo>
                <a:lnTo>
                  <a:pt x="11510" y="18420"/>
                </a:lnTo>
                <a:lnTo>
                  <a:pt x="11437" y="18347"/>
                </a:lnTo>
                <a:lnTo>
                  <a:pt x="11291" y="18298"/>
                </a:lnTo>
                <a:lnTo>
                  <a:pt x="11121" y="18274"/>
                </a:lnTo>
                <a:lnTo>
                  <a:pt x="10926" y="18298"/>
                </a:lnTo>
                <a:lnTo>
                  <a:pt x="10756" y="18347"/>
                </a:lnTo>
                <a:lnTo>
                  <a:pt x="10731" y="18371"/>
                </a:lnTo>
                <a:lnTo>
                  <a:pt x="10731" y="18395"/>
                </a:lnTo>
                <a:lnTo>
                  <a:pt x="10731" y="18420"/>
                </a:lnTo>
                <a:lnTo>
                  <a:pt x="10756" y="18444"/>
                </a:lnTo>
                <a:lnTo>
                  <a:pt x="11023" y="18541"/>
                </a:lnTo>
                <a:lnTo>
                  <a:pt x="10926" y="18566"/>
                </a:lnTo>
                <a:lnTo>
                  <a:pt x="10877" y="18541"/>
                </a:lnTo>
                <a:lnTo>
                  <a:pt x="10488" y="18541"/>
                </a:lnTo>
                <a:lnTo>
                  <a:pt x="9515" y="18566"/>
                </a:lnTo>
                <a:lnTo>
                  <a:pt x="8396" y="18566"/>
                </a:lnTo>
                <a:lnTo>
                  <a:pt x="7885" y="18517"/>
                </a:lnTo>
                <a:lnTo>
                  <a:pt x="7666" y="18493"/>
                </a:lnTo>
                <a:lnTo>
                  <a:pt x="7471" y="18444"/>
                </a:lnTo>
                <a:lnTo>
                  <a:pt x="7082" y="18322"/>
                </a:lnTo>
                <a:lnTo>
                  <a:pt x="6692" y="18176"/>
                </a:lnTo>
                <a:lnTo>
                  <a:pt x="6303" y="18006"/>
                </a:lnTo>
                <a:lnTo>
                  <a:pt x="5938" y="17836"/>
                </a:lnTo>
                <a:lnTo>
                  <a:pt x="5208" y="17446"/>
                </a:lnTo>
                <a:lnTo>
                  <a:pt x="4527" y="17008"/>
                </a:lnTo>
                <a:lnTo>
                  <a:pt x="4162" y="16765"/>
                </a:lnTo>
                <a:lnTo>
                  <a:pt x="3797" y="16473"/>
                </a:lnTo>
                <a:lnTo>
                  <a:pt x="3456" y="16181"/>
                </a:lnTo>
                <a:lnTo>
                  <a:pt x="3140" y="15865"/>
                </a:lnTo>
                <a:lnTo>
                  <a:pt x="2823" y="15548"/>
                </a:lnTo>
                <a:lnTo>
                  <a:pt x="2532" y="15208"/>
                </a:lnTo>
                <a:lnTo>
                  <a:pt x="2264" y="14843"/>
                </a:lnTo>
                <a:lnTo>
                  <a:pt x="1996" y="14478"/>
                </a:lnTo>
                <a:lnTo>
                  <a:pt x="1753" y="14113"/>
                </a:lnTo>
                <a:lnTo>
                  <a:pt x="1534" y="13699"/>
                </a:lnTo>
                <a:lnTo>
                  <a:pt x="1339" y="13310"/>
                </a:lnTo>
                <a:lnTo>
                  <a:pt x="1169" y="12896"/>
                </a:lnTo>
                <a:lnTo>
                  <a:pt x="999" y="12483"/>
                </a:lnTo>
                <a:lnTo>
                  <a:pt x="877" y="12045"/>
                </a:lnTo>
                <a:lnTo>
                  <a:pt x="755" y="11607"/>
                </a:lnTo>
                <a:lnTo>
                  <a:pt x="682" y="11169"/>
                </a:lnTo>
                <a:lnTo>
                  <a:pt x="609" y="10658"/>
                </a:lnTo>
                <a:lnTo>
                  <a:pt x="561" y="10147"/>
                </a:lnTo>
                <a:lnTo>
                  <a:pt x="561" y="9611"/>
                </a:lnTo>
                <a:lnTo>
                  <a:pt x="585" y="9100"/>
                </a:lnTo>
                <a:lnTo>
                  <a:pt x="780" y="9319"/>
                </a:lnTo>
                <a:lnTo>
                  <a:pt x="974" y="9514"/>
                </a:lnTo>
                <a:lnTo>
                  <a:pt x="1218" y="9684"/>
                </a:lnTo>
                <a:lnTo>
                  <a:pt x="1510" y="9855"/>
                </a:lnTo>
                <a:lnTo>
                  <a:pt x="1777" y="10001"/>
                </a:lnTo>
                <a:lnTo>
                  <a:pt x="2021" y="10171"/>
                </a:lnTo>
                <a:lnTo>
                  <a:pt x="2215" y="10341"/>
                </a:lnTo>
                <a:lnTo>
                  <a:pt x="2410" y="10536"/>
                </a:lnTo>
                <a:lnTo>
                  <a:pt x="2580" y="10731"/>
                </a:lnTo>
                <a:lnTo>
                  <a:pt x="2702" y="10974"/>
                </a:lnTo>
                <a:lnTo>
                  <a:pt x="2848" y="11217"/>
                </a:lnTo>
                <a:lnTo>
                  <a:pt x="2945" y="11509"/>
                </a:lnTo>
                <a:lnTo>
                  <a:pt x="3213" y="12191"/>
                </a:lnTo>
                <a:lnTo>
                  <a:pt x="3480" y="12848"/>
                </a:lnTo>
                <a:lnTo>
                  <a:pt x="3772" y="13529"/>
                </a:lnTo>
                <a:lnTo>
                  <a:pt x="3894" y="13869"/>
                </a:lnTo>
                <a:lnTo>
                  <a:pt x="3991" y="14210"/>
                </a:lnTo>
                <a:lnTo>
                  <a:pt x="4162" y="14843"/>
                </a:lnTo>
                <a:lnTo>
                  <a:pt x="4308" y="15475"/>
                </a:lnTo>
                <a:lnTo>
                  <a:pt x="4405" y="15792"/>
                </a:lnTo>
                <a:lnTo>
                  <a:pt x="4502" y="16108"/>
                </a:lnTo>
                <a:lnTo>
                  <a:pt x="4648" y="16400"/>
                </a:lnTo>
                <a:lnTo>
                  <a:pt x="4819" y="16692"/>
                </a:lnTo>
                <a:lnTo>
                  <a:pt x="4867" y="16765"/>
                </a:lnTo>
                <a:lnTo>
                  <a:pt x="4940" y="16789"/>
                </a:lnTo>
                <a:lnTo>
                  <a:pt x="5038" y="16789"/>
                </a:lnTo>
                <a:lnTo>
                  <a:pt x="5111" y="16765"/>
                </a:lnTo>
                <a:lnTo>
                  <a:pt x="5232" y="16692"/>
                </a:lnTo>
                <a:lnTo>
                  <a:pt x="5305" y="16570"/>
                </a:lnTo>
                <a:lnTo>
                  <a:pt x="5378" y="16473"/>
                </a:lnTo>
                <a:lnTo>
                  <a:pt x="5403" y="16351"/>
                </a:lnTo>
                <a:lnTo>
                  <a:pt x="5451" y="16084"/>
                </a:lnTo>
                <a:lnTo>
                  <a:pt x="5476" y="15816"/>
                </a:lnTo>
                <a:lnTo>
                  <a:pt x="5524" y="15573"/>
                </a:lnTo>
                <a:lnTo>
                  <a:pt x="5573" y="15329"/>
                </a:lnTo>
                <a:lnTo>
                  <a:pt x="5670" y="15110"/>
                </a:lnTo>
                <a:lnTo>
                  <a:pt x="5792" y="14891"/>
                </a:lnTo>
                <a:lnTo>
                  <a:pt x="6035" y="14478"/>
                </a:lnTo>
                <a:lnTo>
                  <a:pt x="6327" y="14064"/>
                </a:lnTo>
                <a:lnTo>
                  <a:pt x="6522" y="13796"/>
                </a:lnTo>
                <a:lnTo>
                  <a:pt x="6741" y="13480"/>
                </a:lnTo>
                <a:lnTo>
                  <a:pt x="6936" y="13164"/>
                </a:lnTo>
                <a:lnTo>
                  <a:pt x="7106" y="12799"/>
                </a:lnTo>
                <a:lnTo>
                  <a:pt x="7155" y="12629"/>
                </a:lnTo>
                <a:lnTo>
                  <a:pt x="7203" y="12458"/>
                </a:lnTo>
                <a:lnTo>
                  <a:pt x="7228" y="12264"/>
                </a:lnTo>
                <a:lnTo>
                  <a:pt x="7228" y="12093"/>
                </a:lnTo>
                <a:lnTo>
                  <a:pt x="7203" y="11923"/>
                </a:lnTo>
                <a:lnTo>
                  <a:pt x="7155" y="11753"/>
                </a:lnTo>
                <a:lnTo>
                  <a:pt x="7082" y="11607"/>
                </a:lnTo>
                <a:lnTo>
                  <a:pt x="6960" y="11436"/>
                </a:lnTo>
                <a:lnTo>
                  <a:pt x="6863" y="11315"/>
                </a:lnTo>
                <a:lnTo>
                  <a:pt x="6717" y="11217"/>
                </a:lnTo>
                <a:lnTo>
                  <a:pt x="6449" y="11023"/>
                </a:lnTo>
                <a:lnTo>
                  <a:pt x="6157" y="10852"/>
                </a:lnTo>
                <a:lnTo>
                  <a:pt x="5865" y="10706"/>
                </a:lnTo>
                <a:lnTo>
                  <a:pt x="5062" y="10341"/>
                </a:lnTo>
                <a:lnTo>
                  <a:pt x="4648" y="10147"/>
                </a:lnTo>
                <a:lnTo>
                  <a:pt x="4235" y="10001"/>
                </a:lnTo>
                <a:lnTo>
                  <a:pt x="3991" y="9952"/>
                </a:lnTo>
                <a:lnTo>
                  <a:pt x="3724" y="9928"/>
                </a:lnTo>
                <a:lnTo>
                  <a:pt x="3456" y="9879"/>
                </a:lnTo>
                <a:lnTo>
                  <a:pt x="3334" y="9830"/>
                </a:lnTo>
                <a:lnTo>
                  <a:pt x="3213" y="9782"/>
                </a:lnTo>
                <a:lnTo>
                  <a:pt x="3042" y="9684"/>
                </a:lnTo>
                <a:lnTo>
                  <a:pt x="2872" y="9538"/>
                </a:lnTo>
                <a:lnTo>
                  <a:pt x="2726" y="9392"/>
                </a:lnTo>
                <a:lnTo>
                  <a:pt x="2580" y="9271"/>
                </a:lnTo>
                <a:lnTo>
                  <a:pt x="2459" y="9173"/>
                </a:lnTo>
                <a:lnTo>
                  <a:pt x="2337" y="9125"/>
                </a:lnTo>
                <a:lnTo>
                  <a:pt x="2069" y="9052"/>
                </a:lnTo>
                <a:lnTo>
                  <a:pt x="1923" y="9027"/>
                </a:lnTo>
                <a:lnTo>
                  <a:pt x="1826" y="8954"/>
                </a:lnTo>
                <a:lnTo>
                  <a:pt x="1777" y="8906"/>
                </a:lnTo>
                <a:lnTo>
                  <a:pt x="1753" y="8808"/>
                </a:lnTo>
                <a:lnTo>
                  <a:pt x="1753" y="8735"/>
                </a:lnTo>
                <a:lnTo>
                  <a:pt x="1777" y="8638"/>
                </a:lnTo>
                <a:lnTo>
                  <a:pt x="1850" y="8541"/>
                </a:lnTo>
                <a:lnTo>
                  <a:pt x="1948" y="8443"/>
                </a:lnTo>
                <a:lnTo>
                  <a:pt x="2069" y="8346"/>
                </a:lnTo>
                <a:lnTo>
                  <a:pt x="2191" y="8273"/>
                </a:lnTo>
                <a:lnTo>
                  <a:pt x="2483" y="8127"/>
                </a:lnTo>
                <a:lnTo>
                  <a:pt x="3091" y="7908"/>
                </a:lnTo>
                <a:lnTo>
                  <a:pt x="3261" y="7835"/>
                </a:lnTo>
                <a:lnTo>
                  <a:pt x="3407" y="7738"/>
                </a:lnTo>
                <a:lnTo>
                  <a:pt x="3675" y="7543"/>
                </a:lnTo>
                <a:lnTo>
                  <a:pt x="3918" y="7300"/>
                </a:lnTo>
                <a:lnTo>
                  <a:pt x="4137" y="7032"/>
                </a:lnTo>
                <a:lnTo>
                  <a:pt x="4429" y="6716"/>
                </a:lnTo>
                <a:lnTo>
                  <a:pt x="4721" y="6448"/>
                </a:lnTo>
                <a:lnTo>
                  <a:pt x="5038" y="6229"/>
                </a:lnTo>
                <a:lnTo>
                  <a:pt x="5208" y="6107"/>
                </a:lnTo>
                <a:lnTo>
                  <a:pt x="5403" y="6010"/>
                </a:lnTo>
                <a:lnTo>
                  <a:pt x="5646" y="5913"/>
                </a:lnTo>
                <a:lnTo>
                  <a:pt x="5889" y="5791"/>
                </a:lnTo>
                <a:lnTo>
                  <a:pt x="5987" y="5718"/>
                </a:lnTo>
                <a:lnTo>
                  <a:pt x="6084" y="5645"/>
                </a:lnTo>
                <a:lnTo>
                  <a:pt x="6157" y="5548"/>
                </a:lnTo>
                <a:lnTo>
                  <a:pt x="6206" y="5426"/>
                </a:lnTo>
                <a:lnTo>
                  <a:pt x="6206" y="5305"/>
                </a:lnTo>
                <a:lnTo>
                  <a:pt x="6181" y="5207"/>
                </a:lnTo>
                <a:lnTo>
                  <a:pt x="6108" y="5086"/>
                </a:lnTo>
                <a:lnTo>
                  <a:pt x="6035" y="5013"/>
                </a:lnTo>
                <a:lnTo>
                  <a:pt x="5841" y="4842"/>
                </a:lnTo>
                <a:lnTo>
                  <a:pt x="5670" y="4721"/>
                </a:lnTo>
                <a:lnTo>
                  <a:pt x="5573" y="4648"/>
                </a:lnTo>
                <a:lnTo>
                  <a:pt x="5330" y="4648"/>
                </a:lnTo>
                <a:lnTo>
                  <a:pt x="5232" y="4672"/>
                </a:lnTo>
                <a:lnTo>
                  <a:pt x="4989" y="4794"/>
                </a:lnTo>
                <a:lnTo>
                  <a:pt x="4794" y="4891"/>
                </a:lnTo>
                <a:lnTo>
                  <a:pt x="4429" y="5013"/>
                </a:lnTo>
                <a:lnTo>
                  <a:pt x="4235" y="5013"/>
                </a:lnTo>
                <a:lnTo>
                  <a:pt x="4113" y="4964"/>
                </a:lnTo>
                <a:lnTo>
                  <a:pt x="3991" y="4915"/>
                </a:lnTo>
                <a:lnTo>
                  <a:pt x="3894" y="4842"/>
                </a:lnTo>
                <a:lnTo>
                  <a:pt x="3870" y="4794"/>
                </a:lnTo>
                <a:lnTo>
                  <a:pt x="3845" y="4745"/>
                </a:lnTo>
                <a:lnTo>
                  <a:pt x="3845" y="4696"/>
                </a:lnTo>
                <a:lnTo>
                  <a:pt x="3870" y="4648"/>
                </a:lnTo>
                <a:lnTo>
                  <a:pt x="3918" y="4599"/>
                </a:lnTo>
                <a:lnTo>
                  <a:pt x="3991" y="4550"/>
                </a:lnTo>
                <a:lnTo>
                  <a:pt x="4113" y="4477"/>
                </a:lnTo>
                <a:lnTo>
                  <a:pt x="4259" y="4429"/>
                </a:lnTo>
                <a:lnTo>
                  <a:pt x="4575" y="4331"/>
                </a:lnTo>
                <a:lnTo>
                  <a:pt x="4770" y="4210"/>
                </a:lnTo>
                <a:lnTo>
                  <a:pt x="4940" y="4112"/>
                </a:lnTo>
                <a:lnTo>
                  <a:pt x="5013" y="4088"/>
                </a:lnTo>
                <a:lnTo>
                  <a:pt x="5111" y="4088"/>
                </a:lnTo>
                <a:lnTo>
                  <a:pt x="5208" y="4112"/>
                </a:lnTo>
                <a:lnTo>
                  <a:pt x="5354" y="4185"/>
                </a:lnTo>
                <a:lnTo>
                  <a:pt x="5646" y="4356"/>
                </a:lnTo>
                <a:lnTo>
                  <a:pt x="5768" y="4453"/>
                </a:lnTo>
                <a:lnTo>
                  <a:pt x="5914" y="4526"/>
                </a:lnTo>
                <a:lnTo>
                  <a:pt x="6060" y="4550"/>
                </a:lnTo>
                <a:lnTo>
                  <a:pt x="6206" y="4550"/>
                </a:lnTo>
                <a:lnTo>
                  <a:pt x="6327" y="4526"/>
                </a:lnTo>
                <a:lnTo>
                  <a:pt x="6425" y="4453"/>
                </a:lnTo>
                <a:lnTo>
                  <a:pt x="6498" y="4356"/>
                </a:lnTo>
                <a:lnTo>
                  <a:pt x="6546" y="4234"/>
                </a:lnTo>
                <a:lnTo>
                  <a:pt x="6571" y="4112"/>
                </a:lnTo>
                <a:lnTo>
                  <a:pt x="6546" y="3966"/>
                </a:lnTo>
                <a:lnTo>
                  <a:pt x="6473" y="3772"/>
                </a:lnTo>
                <a:lnTo>
                  <a:pt x="6400" y="3553"/>
                </a:lnTo>
                <a:lnTo>
                  <a:pt x="6376" y="3504"/>
                </a:lnTo>
                <a:lnTo>
                  <a:pt x="6400" y="3431"/>
                </a:lnTo>
                <a:lnTo>
                  <a:pt x="6449" y="3236"/>
                </a:lnTo>
                <a:lnTo>
                  <a:pt x="6546" y="3066"/>
                </a:lnTo>
                <a:lnTo>
                  <a:pt x="6595" y="2920"/>
                </a:lnTo>
                <a:lnTo>
                  <a:pt x="6619" y="2774"/>
                </a:lnTo>
                <a:lnTo>
                  <a:pt x="6595" y="2628"/>
                </a:lnTo>
                <a:lnTo>
                  <a:pt x="6522" y="2506"/>
                </a:lnTo>
                <a:lnTo>
                  <a:pt x="6400" y="2409"/>
                </a:lnTo>
                <a:lnTo>
                  <a:pt x="6327" y="2360"/>
                </a:lnTo>
                <a:lnTo>
                  <a:pt x="6254" y="2336"/>
                </a:lnTo>
                <a:lnTo>
                  <a:pt x="6157" y="2312"/>
                </a:lnTo>
                <a:lnTo>
                  <a:pt x="6084" y="2312"/>
                </a:lnTo>
                <a:lnTo>
                  <a:pt x="5914" y="2360"/>
                </a:lnTo>
                <a:lnTo>
                  <a:pt x="5719" y="2433"/>
                </a:lnTo>
                <a:lnTo>
                  <a:pt x="5549" y="2531"/>
                </a:lnTo>
                <a:lnTo>
                  <a:pt x="5378" y="2652"/>
                </a:lnTo>
                <a:lnTo>
                  <a:pt x="5135" y="2847"/>
                </a:lnTo>
                <a:lnTo>
                  <a:pt x="4770" y="3115"/>
                </a:lnTo>
                <a:lnTo>
                  <a:pt x="4600" y="3236"/>
                </a:lnTo>
                <a:lnTo>
                  <a:pt x="4405" y="3358"/>
                </a:lnTo>
                <a:lnTo>
                  <a:pt x="4283" y="3407"/>
                </a:lnTo>
                <a:lnTo>
                  <a:pt x="4113" y="3431"/>
                </a:lnTo>
                <a:lnTo>
                  <a:pt x="3967" y="3455"/>
                </a:lnTo>
                <a:lnTo>
                  <a:pt x="3797" y="3431"/>
                </a:lnTo>
                <a:lnTo>
                  <a:pt x="3456" y="3358"/>
                </a:lnTo>
                <a:lnTo>
                  <a:pt x="3140" y="3261"/>
                </a:lnTo>
                <a:lnTo>
                  <a:pt x="3383" y="3017"/>
                </a:lnTo>
                <a:lnTo>
                  <a:pt x="3651" y="2774"/>
                </a:lnTo>
                <a:lnTo>
                  <a:pt x="3918" y="2555"/>
                </a:lnTo>
                <a:lnTo>
                  <a:pt x="4186" y="2336"/>
                </a:lnTo>
                <a:lnTo>
                  <a:pt x="4478" y="2141"/>
                </a:lnTo>
                <a:lnTo>
                  <a:pt x="4770" y="1947"/>
                </a:lnTo>
                <a:lnTo>
                  <a:pt x="5062" y="1776"/>
                </a:lnTo>
                <a:lnTo>
                  <a:pt x="5378" y="1630"/>
                </a:lnTo>
                <a:lnTo>
                  <a:pt x="5719" y="1484"/>
                </a:lnTo>
                <a:lnTo>
                  <a:pt x="6084" y="1363"/>
                </a:lnTo>
                <a:lnTo>
                  <a:pt x="6814" y="1144"/>
                </a:lnTo>
                <a:lnTo>
                  <a:pt x="7544" y="949"/>
                </a:lnTo>
                <a:lnTo>
                  <a:pt x="8298" y="779"/>
                </a:lnTo>
                <a:lnTo>
                  <a:pt x="8323" y="803"/>
                </a:lnTo>
                <a:lnTo>
                  <a:pt x="8736" y="803"/>
                </a:lnTo>
                <a:lnTo>
                  <a:pt x="9685" y="779"/>
                </a:lnTo>
                <a:lnTo>
                  <a:pt x="10245" y="754"/>
                </a:lnTo>
                <a:close/>
                <a:moveTo>
                  <a:pt x="9588" y="0"/>
                </a:moveTo>
                <a:lnTo>
                  <a:pt x="9174" y="24"/>
                </a:lnTo>
                <a:lnTo>
                  <a:pt x="8761" y="122"/>
                </a:lnTo>
                <a:lnTo>
                  <a:pt x="7958" y="292"/>
                </a:lnTo>
                <a:lnTo>
                  <a:pt x="6984" y="511"/>
                </a:lnTo>
                <a:lnTo>
                  <a:pt x="6498" y="657"/>
                </a:lnTo>
                <a:lnTo>
                  <a:pt x="6035" y="779"/>
                </a:lnTo>
                <a:lnTo>
                  <a:pt x="5573" y="949"/>
                </a:lnTo>
                <a:lnTo>
                  <a:pt x="5135" y="1119"/>
                </a:lnTo>
                <a:lnTo>
                  <a:pt x="4721" y="1314"/>
                </a:lnTo>
                <a:lnTo>
                  <a:pt x="4332" y="1557"/>
                </a:lnTo>
                <a:lnTo>
                  <a:pt x="3943" y="1801"/>
                </a:lnTo>
                <a:lnTo>
                  <a:pt x="3578" y="2093"/>
                </a:lnTo>
                <a:lnTo>
                  <a:pt x="3213" y="2385"/>
                </a:lnTo>
                <a:lnTo>
                  <a:pt x="2872" y="2725"/>
                </a:lnTo>
                <a:lnTo>
                  <a:pt x="2580" y="3042"/>
                </a:lnTo>
                <a:lnTo>
                  <a:pt x="2288" y="3358"/>
                </a:lnTo>
                <a:lnTo>
                  <a:pt x="2021" y="3699"/>
                </a:lnTo>
                <a:lnTo>
                  <a:pt x="1777" y="4064"/>
                </a:lnTo>
                <a:lnTo>
                  <a:pt x="1534" y="4429"/>
                </a:lnTo>
                <a:lnTo>
                  <a:pt x="1315" y="4794"/>
                </a:lnTo>
                <a:lnTo>
                  <a:pt x="1120" y="5159"/>
                </a:lnTo>
                <a:lnTo>
                  <a:pt x="926" y="5548"/>
                </a:lnTo>
                <a:lnTo>
                  <a:pt x="780" y="5961"/>
                </a:lnTo>
                <a:lnTo>
                  <a:pt x="609" y="6351"/>
                </a:lnTo>
                <a:lnTo>
                  <a:pt x="488" y="6764"/>
                </a:lnTo>
                <a:lnTo>
                  <a:pt x="366" y="7178"/>
                </a:lnTo>
                <a:lnTo>
                  <a:pt x="269" y="7616"/>
                </a:lnTo>
                <a:lnTo>
                  <a:pt x="196" y="8030"/>
                </a:lnTo>
                <a:lnTo>
                  <a:pt x="123" y="8468"/>
                </a:lnTo>
                <a:lnTo>
                  <a:pt x="74" y="8906"/>
                </a:lnTo>
                <a:lnTo>
                  <a:pt x="25" y="9344"/>
                </a:lnTo>
                <a:lnTo>
                  <a:pt x="1" y="9782"/>
                </a:lnTo>
                <a:lnTo>
                  <a:pt x="25" y="10220"/>
                </a:lnTo>
                <a:lnTo>
                  <a:pt x="50" y="10633"/>
                </a:lnTo>
                <a:lnTo>
                  <a:pt x="98" y="11071"/>
                </a:lnTo>
                <a:lnTo>
                  <a:pt x="171" y="11485"/>
                </a:lnTo>
                <a:lnTo>
                  <a:pt x="244" y="11899"/>
                </a:lnTo>
                <a:lnTo>
                  <a:pt x="366" y="12288"/>
                </a:lnTo>
                <a:lnTo>
                  <a:pt x="488" y="12677"/>
                </a:lnTo>
                <a:lnTo>
                  <a:pt x="634" y="13067"/>
                </a:lnTo>
                <a:lnTo>
                  <a:pt x="804" y="13456"/>
                </a:lnTo>
                <a:lnTo>
                  <a:pt x="974" y="13821"/>
                </a:lnTo>
                <a:lnTo>
                  <a:pt x="1169" y="14186"/>
                </a:lnTo>
                <a:lnTo>
                  <a:pt x="1388" y="14526"/>
                </a:lnTo>
                <a:lnTo>
                  <a:pt x="1607" y="14891"/>
                </a:lnTo>
                <a:lnTo>
                  <a:pt x="1850" y="15208"/>
                </a:lnTo>
                <a:lnTo>
                  <a:pt x="2118" y="15548"/>
                </a:lnTo>
                <a:lnTo>
                  <a:pt x="2386" y="15840"/>
                </a:lnTo>
                <a:lnTo>
                  <a:pt x="2653" y="16157"/>
                </a:lnTo>
                <a:lnTo>
                  <a:pt x="2945" y="16449"/>
                </a:lnTo>
                <a:lnTo>
                  <a:pt x="3261" y="16741"/>
                </a:lnTo>
                <a:lnTo>
                  <a:pt x="3578" y="17008"/>
                </a:lnTo>
                <a:lnTo>
                  <a:pt x="3918" y="17252"/>
                </a:lnTo>
                <a:lnTo>
                  <a:pt x="4259" y="17495"/>
                </a:lnTo>
                <a:lnTo>
                  <a:pt x="4600" y="17738"/>
                </a:lnTo>
                <a:lnTo>
                  <a:pt x="4965" y="17957"/>
                </a:lnTo>
                <a:lnTo>
                  <a:pt x="5330" y="18176"/>
                </a:lnTo>
                <a:lnTo>
                  <a:pt x="5719" y="18371"/>
                </a:lnTo>
                <a:lnTo>
                  <a:pt x="6108" y="18541"/>
                </a:lnTo>
                <a:lnTo>
                  <a:pt x="6498" y="18712"/>
                </a:lnTo>
                <a:lnTo>
                  <a:pt x="6911" y="18858"/>
                </a:lnTo>
                <a:lnTo>
                  <a:pt x="7301" y="19004"/>
                </a:lnTo>
                <a:lnTo>
                  <a:pt x="7860" y="19150"/>
                </a:lnTo>
                <a:lnTo>
                  <a:pt x="8420" y="19271"/>
                </a:lnTo>
                <a:lnTo>
                  <a:pt x="8712" y="19320"/>
                </a:lnTo>
                <a:lnTo>
                  <a:pt x="8980" y="19344"/>
                </a:lnTo>
                <a:lnTo>
                  <a:pt x="9272" y="19344"/>
                </a:lnTo>
                <a:lnTo>
                  <a:pt x="9564" y="19320"/>
                </a:lnTo>
                <a:lnTo>
                  <a:pt x="9637" y="19344"/>
                </a:lnTo>
                <a:lnTo>
                  <a:pt x="10050" y="19296"/>
                </a:lnTo>
                <a:lnTo>
                  <a:pt x="10440" y="19223"/>
                </a:lnTo>
                <a:lnTo>
                  <a:pt x="11267" y="19028"/>
                </a:lnTo>
                <a:lnTo>
                  <a:pt x="12240" y="18809"/>
                </a:lnTo>
                <a:lnTo>
                  <a:pt x="12702" y="18687"/>
                </a:lnTo>
                <a:lnTo>
                  <a:pt x="13189" y="18566"/>
                </a:lnTo>
                <a:lnTo>
                  <a:pt x="13627" y="18395"/>
                </a:lnTo>
                <a:lnTo>
                  <a:pt x="14065" y="18225"/>
                </a:lnTo>
                <a:lnTo>
                  <a:pt x="14479" y="18006"/>
                </a:lnTo>
                <a:lnTo>
                  <a:pt x="14868" y="17787"/>
                </a:lnTo>
                <a:lnTo>
                  <a:pt x="15257" y="17519"/>
                </a:lnTo>
                <a:lnTo>
                  <a:pt x="15622" y="17252"/>
                </a:lnTo>
                <a:lnTo>
                  <a:pt x="15987" y="16960"/>
                </a:lnTo>
                <a:lnTo>
                  <a:pt x="16328" y="16619"/>
                </a:lnTo>
                <a:lnTo>
                  <a:pt x="16425" y="16522"/>
                </a:lnTo>
                <a:lnTo>
                  <a:pt x="16450" y="16522"/>
                </a:lnTo>
                <a:lnTo>
                  <a:pt x="16474" y="16473"/>
                </a:lnTo>
                <a:lnTo>
                  <a:pt x="16498" y="16449"/>
                </a:lnTo>
                <a:lnTo>
                  <a:pt x="16985" y="15913"/>
                </a:lnTo>
                <a:lnTo>
                  <a:pt x="17399" y="15354"/>
                </a:lnTo>
                <a:lnTo>
                  <a:pt x="17788" y="14745"/>
                </a:lnTo>
                <a:lnTo>
                  <a:pt x="18104" y="14137"/>
                </a:lnTo>
                <a:lnTo>
                  <a:pt x="18396" y="13505"/>
                </a:lnTo>
                <a:lnTo>
                  <a:pt x="18640" y="12823"/>
                </a:lnTo>
                <a:lnTo>
                  <a:pt x="18834" y="12166"/>
                </a:lnTo>
                <a:lnTo>
                  <a:pt x="19004" y="11461"/>
                </a:lnTo>
                <a:lnTo>
                  <a:pt x="19029" y="11412"/>
                </a:lnTo>
                <a:lnTo>
                  <a:pt x="19053" y="11339"/>
                </a:lnTo>
                <a:lnTo>
                  <a:pt x="19053" y="11290"/>
                </a:lnTo>
                <a:lnTo>
                  <a:pt x="19029" y="11217"/>
                </a:lnTo>
                <a:lnTo>
                  <a:pt x="19150" y="10439"/>
                </a:lnTo>
                <a:lnTo>
                  <a:pt x="19199" y="9903"/>
                </a:lnTo>
                <a:lnTo>
                  <a:pt x="19199" y="9344"/>
                </a:lnTo>
                <a:lnTo>
                  <a:pt x="19175" y="8833"/>
                </a:lnTo>
                <a:lnTo>
                  <a:pt x="19126" y="8297"/>
                </a:lnTo>
                <a:lnTo>
                  <a:pt x="19150" y="8224"/>
                </a:lnTo>
                <a:lnTo>
                  <a:pt x="19150" y="8151"/>
                </a:lnTo>
                <a:lnTo>
                  <a:pt x="19126" y="8078"/>
                </a:lnTo>
                <a:lnTo>
                  <a:pt x="19077" y="8005"/>
                </a:lnTo>
                <a:lnTo>
                  <a:pt x="19004" y="7616"/>
                </a:lnTo>
                <a:lnTo>
                  <a:pt x="18907" y="7227"/>
                </a:lnTo>
                <a:lnTo>
                  <a:pt x="18785" y="6862"/>
                </a:lnTo>
                <a:lnTo>
                  <a:pt x="18664" y="6472"/>
                </a:lnTo>
                <a:lnTo>
                  <a:pt x="18518" y="6107"/>
                </a:lnTo>
                <a:lnTo>
                  <a:pt x="18348" y="5767"/>
                </a:lnTo>
                <a:lnTo>
                  <a:pt x="18177" y="5402"/>
                </a:lnTo>
                <a:lnTo>
                  <a:pt x="17983" y="5061"/>
                </a:lnTo>
                <a:lnTo>
                  <a:pt x="17764" y="4721"/>
                </a:lnTo>
                <a:lnTo>
                  <a:pt x="17545" y="4404"/>
                </a:lnTo>
                <a:lnTo>
                  <a:pt x="17326" y="4088"/>
                </a:lnTo>
                <a:lnTo>
                  <a:pt x="17082" y="3772"/>
                </a:lnTo>
                <a:lnTo>
                  <a:pt x="16815" y="3480"/>
                </a:lnTo>
                <a:lnTo>
                  <a:pt x="16547" y="3188"/>
                </a:lnTo>
                <a:lnTo>
                  <a:pt x="16255" y="2896"/>
                </a:lnTo>
                <a:lnTo>
                  <a:pt x="15963" y="2628"/>
                </a:lnTo>
                <a:lnTo>
                  <a:pt x="16036" y="2579"/>
                </a:lnTo>
                <a:lnTo>
                  <a:pt x="16060" y="2555"/>
                </a:lnTo>
                <a:lnTo>
                  <a:pt x="16085" y="2506"/>
                </a:lnTo>
                <a:lnTo>
                  <a:pt x="16060" y="2433"/>
                </a:lnTo>
                <a:lnTo>
                  <a:pt x="16012" y="2360"/>
                </a:lnTo>
                <a:lnTo>
                  <a:pt x="15939" y="2336"/>
                </a:lnTo>
                <a:lnTo>
                  <a:pt x="15793" y="2336"/>
                </a:lnTo>
                <a:lnTo>
                  <a:pt x="15647" y="2360"/>
                </a:lnTo>
                <a:lnTo>
                  <a:pt x="15209" y="2020"/>
                </a:lnTo>
                <a:lnTo>
                  <a:pt x="15257" y="1947"/>
                </a:lnTo>
                <a:lnTo>
                  <a:pt x="15282" y="1898"/>
                </a:lnTo>
                <a:lnTo>
                  <a:pt x="15282" y="1849"/>
                </a:lnTo>
                <a:lnTo>
                  <a:pt x="15257" y="1825"/>
                </a:lnTo>
                <a:lnTo>
                  <a:pt x="15160" y="1776"/>
                </a:lnTo>
                <a:lnTo>
                  <a:pt x="15063" y="1752"/>
                </a:lnTo>
                <a:lnTo>
                  <a:pt x="14844" y="1752"/>
                </a:lnTo>
                <a:lnTo>
                  <a:pt x="14162" y="1338"/>
                </a:lnTo>
                <a:lnTo>
                  <a:pt x="13432" y="949"/>
                </a:lnTo>
                <a:lnTo>
                  <a:pt x="13067" y="779"/>
                </a:lnTo>
                <a:lnTo>
                  <a:pt x="12678" y="608"/>
                </a:lnTo>
                <a:lnTo>
                  <a:pt x="12289" y="462"/>
                </a:lnTo>
                <a:lnTo>
                  <a:pt x="11899" y="341"/>
                </a:lnTo>
                <a:lnTo>
                  <a:pt x="11364" y="170"/>
                </a:lnTo>
                <a:lnTo>
                  <a:pt x="10780" y="73"/>
                </a:lnTo>
                <a:lnTo>
                  <a:pt x="10513" y="24"/>
                </a:lnTo>
                <a:lnTo>
                  <a:pt x="10221" y="0"/>
                </a:lnTo>
                <a:lnTo>
                  <a:pt x="9929" y="0"/>
                </a:lnTo>
                <a:lnTo>
                  <a:pt x="9637" y="24"/>
                </a:lnTo>
                <a:lnTo>
                  <a:pt x="958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3" name="Google Shape;2493;p49"/>
          <p:cNvSpPr/>
          <p:nvPr/>
        </p:nvSpPr>
        <p:spPr>
          <a:xfrm>
            <a:off x="5418598" y="3010933"/>
            <a:ext cx="281442" cy="285189"/>
          </a:xfrm>
          <a:custGeom>
            <a:avLst/>
            <a:gdLst/>
            <a:ahLst/>
            <a:cxnLst/>
            <a:rect l="l" t="t" r="r" b="b"/>
            <a:pathLst>
              <a:path w="16449" h="16668" extrusionOk="0">
                <a:moveTo>
                  <a:pt x="12288" y="1995"/>
                </a:moveTo>
                <a:lnTo>
                  <a:pt x="12093" y="2117"/>
                </a:lnTo>
                <a:lnTo>
                  <a:pt x="11923" y="2239"/>
                </a:lnTo>
                <a:lnTo>
                  <a:pt x="11655" y="2531"/>
                </a:lnTo>
                <a:lnTo>
                  <a:pt x="11461" y="2433"/>
                </a:lnTo>
                <a:lnTo>
                  <a:pt x="11874" y="2214"/>
                </a:lnTo>
                <a:lnTo>
                  <a:pt x="12288" y="1995"/>
                </a:lnTo>
                <a:close/>
                <a:moveTo>
                  <a:pt x="13261" y="2239"/>
                </a:moveTo>
                <a:lnTo>
                  <a:pt x="13359" y="2263"/>
                </a:lnTo>
                <a:lnTo>
                  <a:pt x="13456" y="2287"/>
                </a:lnTo>
                <a:lnTo>
                  <a:pt x="13529" y="2336"/>
                </a:lnTo>
                <a:lnTo>
                  <a:pt x="13578" y="2433"/>
                </a:lnTo>
                <a:lnTo>
                  <a:pt x="13626" y="2531"/>
                </a:lnTo>
                <a:lnTo>
                  <a:pt x="13675" y="2725"/>
                </a:lnTo>
                <a:lnTo>
                  <a:pt x="13651" y="2896"/>
                </a:lnTo>
                <a:lnTo>
                  <a:pt x="13626" y="3090"/>
                </a:lnTo>
                <a:lnTo>
                  <a:pt x="13578" y="3285"/>
                </a:lnTo>
                <a:lnTo>
                  <a:pt x="13480" y="3480"/>
                </a:lnTo>
                <a:lnTo>
                  <a:pt x="13383" y="3650"/>
                </a:lnTo>
                <a:lnTo>
                  <a:pt x="13188" y="4015"/>
                </a:lnTo>
                <a:lnTo>
                  <a:pt x="12969" y="3674"/>
                </a:lnTo>
                <a:lnTo>
                  <a:pt x="12702" y="3358"/>
                </a:lnTo>
                <a:lnTo>
                  <a:pt x="12410" y="3066"/>
                </a:lnTo>
                <a:lnTo>
                  <a:pt x="12093" y="2823"/>
                </a:lnTo>
                <a:lnTo>
                  <a:pt x="12288" y="2677"/>
                </a:lnTo>
                <a:lnTo>
                  <a:pt x="12483" y="2531"/>
                </a:lnTo>
                <a:lnTo>
                  <a:pt x="12726" y="2385"/>
                </a:lnTo>
                <a:lnTo>
                  <a:pt x="12945" y="2287"/>
                </a:lnTo>
                <a:lnTo>
                  <a:pt x="13164" y="2239"/>
                </a:lnTo>
                <a:close/>
                <a:moveTo>
                  <a:pt x="7981" y="3699"/>
                </a:moveTo>
                <a:lnTo>
                  <a:pt x="7981" y="3723"/>
                </a:lnTo>
                <a:lnTo>
                  <a:pt x="7932" y="3723"/>
                </a:lnTo>
                <a:lnTo>
                  <a:pt x="7908" y="3747"/>
                </a:lnTo>
                <a:lnTo>
                  <a:pt x="7835" y="3796"/>
                </a:lnTo>
                <a:lnTo>
                  <a:pt x="7786" y="3845"/>
                </a:lnTo>
                <a:lnTo>
                  <a:pt x="7738" y="3918"/>
                </a:lnTo>
                <a:lnTo>
                  <a:pt x="7689" y="3991"/>
                </a:lnTo>
                <a:lnTo>
                  <a:pt x="7689" y="4064"/>
                </a:lnTo>
                <a:lnTo>
                  <a:pt x="7689" y="4088"/>
                </a:lnTo>
                <a:lnTo>
                  <a:pt x="7689" y="4112"/>
                </a:lnTo>
                <a:lnTo>
                  <a:pt x="7689" y="4137"/>
                </a:lnTo>
                <a:lnTo>
                  <a:pt x="7689" y="4161"/>
                </a:lnTo>
                <a:lnTo>
                  <a:pt x="7689" y="4307"/>
                </a:lnTo>
                <a:lnTo>
                  <a:pt x="7738" y="4453"/>
                </a:lnTo>
                <a:lnTo>
                  <a:pt x="7786" y="4526"/>
                </a:lnTo>
                <a:lnTo>
                  <a:pt x="7859" y="4574"/>
                </a:lnTo>
                <a:lnTo>
                  <a:pt x="8030" y="4672"/>
                </a:lnTo>
                <a:lnTo>
                  <a:pt x="8176" y="4720"/>
                </a:lnTo>
                <a:lnTo>
                  <a:pt x="8297" y="4720"/>
                </a:lnTo>
                <a:lnTo>
                  <a:pt x="8395" y="4696"/>
                </a:lnTo>
                <a:lnTo>
                  <a:pt x="8492" y="4672"/>
                </a:lnTo>
                <a:lnTo>
                  <a:pt x="8589" y="4599"/>
                </a:lnTo>
                <a:lnTo>
                  <a:pt x="8662" y="4526"/>
                </a:lnTo>
                <a:lnTo>
                  <a:pt x="8711" y="4429"/>
                </a:lnTo>
                <a:lnTo>
                  <a:pt x="8711" y="4307"/>
                </a:lnTo>
                <a:lnTo>
                  <a:pt x="8711" y="4185"/>
                </a:lnTo>
                <a:lnTo>
                  <a:pt x="8662" y="4064"/>
                </a:lnTo>
                <a:lnTo>
                  <a:pt x="8614" y="3942"/>
                </a:lnTo>
                <a:lnTo>
                  <a:pt x="8541" y="3845"/>
                </a:lnTo>
                <a:lnTo>
                  <a:pt x="8468" y="3772"/>
                </a:lnTo>
                <a:lnTo>
                  <a:pt x="8370" y="3723"/>
                </a:lnTo>
                <a:lnTo>
                  <a:pt x="8273" y="3699"/>
                </a:lnTo>
                <a:close/>
                <a:moveTo>
                  <a:pt x="9830" y="3966"/>
                </a:moveTo>
                <a:lnTo>
                  <a:pt x="9709" y="3991"/>
                </a:lnTo>
                <a:lnTo>
                  <a:pt x="9611" y="4064"/>
                </a:lnTo>
                <a:lnTo>
                  <a:pt x="9538" y="4161"/>
                </a:lnTo>
                <a:lnTo>
                  <a:pt x="9514" y="4258"/>
                </a:lnTo>
                <a:lnTo>
                  <a:pt x="9490" y="4356"/>
                </a:lnTo>
                <a:lnTo>
                  <a:pt x="9514" y="4453"/>
                </a:lnTo>
                <a:lnTo>
                  <a:pt x="9563" y="4574"/>
                </a:lnTo>
                <a:lnTo>
                  <a:pt x="9636" y="4647"/>
                </a:lnTo>
                <a:lnTo>
                  <a:pt x="9757" y="4720"/>
                </a:lnTo>
                <a:lnTo>
                  <a:pt x="9879" y="4745"/>
                </a:lnTo>
                <a:lnTo>
                  <a:pt x="10025" y="4696"/>
                </a:lnTo>
                <a:lnTo>
                  <a:pt x="10098" y="4672"/>
                </a:lnTo>
                <a:lnTo>
                  <a:pt x="10147" y="4623"/>
                </a:lnTo>
                <a:lnTo>
                  <a:pt x="10244" y="4502"/>
                </a:lnTo>
                <a:lnTo>
                  <a:pt x="10268" y="4429"/>
                </a:lnTo>
                <a:lnTo>
                  <a:pt x="10268" y="4356"/>
                </a:lnTo>
                <a:lnTo>
                  <a:pt x="10244" y="4234"/>
                </a:lnTo>
                <a:lnTo>
                  <a:pt x="10220" y="4161"/>
                </a:lnTo>
                <a:lnTo>
                  <a:pt x="10147" y="4064"/>
                </a:lnTo>
                <a:lnTo>
                  <a:pt x="10074" y="4015"/>
                </a:lnTo>
                <a:lnTo>
                  <a:pt x="9952" y="3966"/>
                </a:lnTo>
                <a:close/>
                <a:moveTo>
                  <a:pt x="9125" y="5572"/>
                </a:moveTo>
                <a:lnTo>
                  <a:pt x="9003" y="5596"/>
                </a:lnTo>
                <a:lnTo>
                  <a:pt x="8881" y="5669"/>
                </a:lnTo>
                <a:lnTo>
                  <a:pt x="8808" y="5791"/>
                </a:lnTo>
                <a:lnTo>
                  <a:pt x="8784" y="5913"/>
                </a:lnTo>
                <a:lnTo>
                  <a:pt x="8808" y="6034"/>
                </a:lnTo>
                <a:lnTo>
                  <a:pt x="8881" y="6156"/>
                </a:lnTo>
                <a:lnTo>
                  <a:pt x="9003" y="6229"/>
                </a:lnTo>
                <a:lnTo>
                  <a:pt x="9125" y="6253"/>
                </a:lnTo>
                <a:lnTo>
                  <a:pt x="9246" y="6229"/>
                </a:lnTo>
                <a:lnTo>
                  <a:pt x="9368" y="6156"/>
                </a:lnTo>
                <a:lnTo>
                  <a:pt x="9441" y="6034"/>
                </a:lnTo>
                <a:lnTo>
                  <a:pt x="9465" y="5913"/>
                </a:lnTo>
                <a:lnTo>
                  <a:pt x="9441" y="5791"/>
                </a:lnTo>
                <a:lnTo>
                  <a:pt x="9368" y="5669"/>
                </a:lnTo>
                <a:lnTo>
                  <a:pt x="9246" y="5596"/>
                </a:lnTo>
                <a:lnTo>
                  <a:pt x="9125" y="5572"/>
                </a:lnTo>
                <a:close/>
                <a:moveTo>
                  <a:pt x="5013" y="9441"/>
                </a:moveTo>
                <a:lnTo>
                  <a:pt x="4842" y="9538"/>
                </a:lnTo>
                <a:lnTo>
                  <a:pt x="4672" y="9684"/>
                </a:lnTo>
                <a:lnTo>
                  <a:pt x="4502" y="9855"/>
                </a:lnTo>
                <a:lnTo>
                  <a:pt x="4356" y="10025"/>
                </a:lnTo>
                <a:lnTo>
                  <a:pt x="4112" y="10414"/>
                </a:lnTo>
                <a:lnTo>
                  <a:pt x="3918" y="10779"/>
                </a:lnTo>
                <a:lnTo>
                  <a:pt x="3723" y="11144"/>
                </a:lnTo>
                <a:lnTo>
                  <a:pt x="3650" y="11363"/>
                </a:lnTo>
                <a:lnTo>
                  <a:pt x="3553" y="11582"/>
                </a:lnTo>
                <a:lnTo>
                  <a:pt x="3504" y="11826"/>
                </a:lnTo>
                <a:lnTo>
                  <a:pt x="3480" y="12045"/>
                </a:lnTo>
                <a:lnTo>
                  <a:pt x="3480" y="12239"/>
                </a:lnTo>
                <a:lnTo>
                  <a:pt x="3528" y="12337"/>
                </a:lnTo>
                <a:lnTo>
                  <a:pt x="3577" y="12410"/>
                </a:lnTo>
                <a:lnTo>
                  <a:pt x="3601" y="12434"/>
                </a:lnTo>
                <a:lnTo>
                  <a:pt x="3626" y="12458"/>
                </a:lnTo>
                <a:lnTo>
                  <a:pt x="3650" y="12434"/>
                </a:lnTo>
                <a:lnTo>
                  <a:pt x="3674" y="12410"/>
                </a:lnTo>
                <a:lnTo>
                  <a:pt x="3747" y="12288"/>
                </a:lnTo>
                <a:lnTo>
                  <a:pt x="3772" y="12166"/>
                </a:lnTo>
                <a:lnTo>
                  <a:pt x="3820" y="11874"/>
                </a:lnTo>
                <a:lnTo>
                  <a:pt x="3869" y="11631"/>
                </a:lnTo>
                <a:lnTo>
                  <a:pt x="3966" y="11388"/>
                </a:lnTo>
                <a:lnTo>
                  <a:pt x="4137" y="10925"/>
                </a:lnTo>
                <a:lnTo>
                  <a:pt x="4331" y="10536"/>
                </a:lnTo>
                <a:lnTo>
                  <a:pt x="4575" y="10171"/>
                </a:lnTo>
                <a:lnTo>
                  <a:pt x="4818" y="9830"/>
                </a:lnTo>
                <a:lnTo>
                  <a:pt x="5061" y="9490"/>
                </a:lnTo>
                <a:lnTo>
                  <a:pt x="5061" y="9465"/>
                </a:lnTo>
                <a:lnTo>
                  <a:pt x="5061" y="9441"/>
                </a:lnTo>
                <a:close/>
                <a:moveTo>
                  <a:pt x="9003" y="2287"/>
                </a:moveTo>
                <a:lnTo>
                  <a:pt x="9319" y="2312"/>
                </a:lnTo>
                <a:lnTo>
                  <a:pt x="9611" y="2360"/>
                </a:lnTo>
                <a:lnTo>
                  <a:pt x="9928" y="2409"/>
                </a:lnTo>
                <a:lnTo>
                  <a:pt x="10220" y="2482"/>
                </a:lnTo>
                <a:lnTo>
                  <a:pt x="10512" y="2579"/>
                </a:lnTo>
                <a:lnTo>
                  <a:pt x="10804" y="2677"/>
                </a:lnTo>
                <a:lnTo>
                  <a:pt x="11071" y="2798"/>
                </a:lnTo>
                <a:lnTo>
                  <a:pt x="11339" y="2944"/>
                </a:lnTo>
                <a:lnTo>
                  <a:pt x="11582" y="3066"/>
                </a:lnTo>
                <a:lnTo>
                  <a:pt x="11826" y="3236"/>
                </a:lnTo>
                <a:lnTo>
                  <a:pt x="12020" y="3382"/>
                </a:lnTo>
                <a:lnTo>
                  <a:pt x="12215" y="3577"/>
                </a:lnTo>
                <a:lnTo>
                  <a:pt x="12580" y="3966"/>
                </a:lnTo>
                <a:lnTo>
                  <a:pt x="12921" y="4380"/>
                </a:lnTo>
                <a:lnTo>
                  <a:pt x="12410" y="5012"/>
                </a:lnTo>
                <a:lnTo>
                  <a:pt x="11874" y="5596"/>
                </a:lnTo>
                <a:lnTo>
                  <a:pt x="11339" y="6180"/>
                </a:lnTo>
                <a:lnTo>
                  <a:pt x="10804" y="6764"/>
                </a:lnTo>
                <a:lnTo>
                  <a:pt x="9684" y="7908"/>
                </a:lnTo>
                <a:lnTo>
                  <a:pt x="9149" y="8492"/>
                </a:lnTo>
                <a:lnTo>
                  <a:pt x="8614" y="9076"/>
                </a:lnTo>
                <a:lnTo>
                  <a:pt x="6667" y="11217"/>
                </a:lnTo>
                <a:lnTo>
                  <a:pt x="6302" y="11631"/>
                </a:lnTo>
                <a:lnTo>
                  <a:pt x="5889" y="12045"/>
                </a:lnTo>
                <a:lnTo>
                  <a:pt x="5499" y="12410"/>
                </a:lnTo>
                <a:lnTo>
                  <a:pt x="5061" y="12774"/>
                </a:lnTo>
                <a:lnTo>
                  <a:pt x="5061" y="12774"/>
                </a:lnTo>
                <a:lnTo>
                  <a:pt x="5110" y="12677"/>
                </a:lnTo>
                <a:lnTo>
                  <a:pt x="5329" y="12166"/>
                </a:lnTo>
                <a:lnTo>
                  <a:pt x="5572" y="11631"/>
                </a:lnTo>
                <a:lnTo>
                  <a:pt x="5597" y="11582"/>
                </a:lnTo>
                <a:lnTo>
                  <a:pt x="5548" y="11558"/>
                </a:lnTo>
                <a:lnTo>
                  <a:pt x="5499" y="11534"/>
                </a:lnTo>
                <a:lnTo>
                  <a:pt x="5475" y="11582"/>
                </a:lnTo>
                <a:lnTo>
                  <a:pt x="5183" y="11996"/>
                </a:lnTo>
                <a:lnTo>
                  <a:pt x="4915" y="12434"/>
                </a:lnTo>
                <a:lnTo>
                  <a:pt x="4745" y="12750"/>
                </a:lnTo>
                <a:lnTo>
                  <a:pt x="4648" y="12920"/>
                </a:lnTo>
                <a:lnTo>
                  <a:pt x="4599" y="13091"/>
                </a:lnTo>
                <a:lnTo>
                  <a:pt x="4477" y="13188"/>
                </a:lnTo>
                <a:lnTo>
                  <a:pt x="4404" y="13115"/>
                </a:lnTo>
                <a:lnTo>
                  <a:pt x="4258" y="13042"/>
                </a:lnTo>
                <a:lnTo>
                  <a:pt x="4331" y="12750"/>
                </a:lnTo>
                <a:lnTo>
                  <a:pt x="4404" y="12507"/>
                </a:lnTo>
                <a:lnTo>
                  <a:pt x="4526" y="12264"/>
                </a:lnTo>
                <a:lnTo>
                  <a:pt x="4769" y="11801"/>
                </a:lnTo>
                <a:lnTo>
                  <a:pt x="5232" y="11071"/>
                </a:lnTo>
                <a:lnTo>
                  <a:pt x="5694" y="10366"/>
                </a:lnTo>
                <a:lnTo>
                  <a:pt x="5718" y="10341"/>
                </a:lnTo>
                <a:lnTo>
                  <a:pt x="5694" y="10317"/>
                </a:lnTo>
                <a:lnTo>
                  <a:pt x="5670" y="10293"/>
                </a:lnTo>
                <a:lnTo>
                  <a:pt x="5645" y="10317"/>
                </a:lnTo>
                <a:lnTo>
                  <a:pt x="5037" y="11047"/>
                </a:lnTo>
                <a:lnTo>
                  <a:pt x="4745" y="11412"/>
                </a:lnTo>
                <a:lnTo>
                  <a:pt x="4477" y="11801"/>
                </a:lnTo>
                <a:lnTo>
                  <a:pt x="4331" y="12020"/>
                </a:lnTo>
                <a:lnTo>
                  <a:pt x="4185" y="12288"/>
                </a:lnTo>
                <a:lnTo>
                  <a:pt x="4064" y="12556"/>
                </a:lnTo>
                <a:lnTo>
                  <a:pt x="3966" y="12847"/>
                </a:lnTo>
                <a:lnTo>
                  <a:pt x="3674" y="12604"/>
                </a:lnTo>
                <a:lnTo>
                  <a:pt x="3407" y="12312"/>
                </a:lnTo>
                <a:lnTo>
                  <a:pt x="3188" y="11996"/>
                </a:lnTo>
                <a:lnTo>
                  <a:pt x="2969" y="11655"/>
                </a:lnTo>
                <a:lnTo>
                  <a:pt x="3066" y="11436"/>
                </a:lnTo>
                <a:lnTo>
                  <a:pt x="3139" y="11193"/>
                </a:lnTo>
                <a:lnTo>
                  <a:pt x="3236" y="10950"/>
                </a:lnTo>
                <a:lnTo>
                  <a:pt x="3358" y="10706"/>
                </a:lnTo>
                <a:lnTo>
                  <a:pt x="3626" y="10220"/>
                </a:lnTo>
                <a:lnTo>
                  <a:pt x="3869" y="9782"/>
                </a:lnTo>
                <a:lnTo>
                  <a:pt x="4161" y="9368"/>
                </a:lnTo>
                <a:lnTo>
                  <a:pt x="4453" y="8954"/>
                </a:lnTo>
                <a:lnTo>
                  <a:pt x="4769" y="8565"/>
                </a:lnTo>
                <a:lnTo>
                  <a:pt x="4794" y="8541"/>
                </a:lnTo>
                <a:lnTo>
                  <a:pt x="4769" y="8516"/>
                </a:lnTo>
                <a:lnTo>
                  <a:pt x="4745" y="8492"/>
                </a:lnTo>
                <a:lnTo>
                  <a:pt x="4721" y="8492"/>
                </a:lnTo>
                <a:lnTo>
                  <a:pt x="4331" y="8808"/>
                </a:lnTo>
                <a:lnTo>
                  <a:pt x="3991" y="9149"/>
                </a:lnTo>
                <a:lnTo>
                  <a:pt x="3699" y="9514"/>
                </a:lnTo>
                <a:lnTo>
                  <a:pt x="3407" y="9928"/>
                </a:lnTo>
                <a:lnTo>
                  <a:pt x="3236" y="10195"/>
                </a:lnTo>
                <a:lnTo>
                  <a:pt x="3042" y="10512"/>
                </a:lnTo>
                <a:lnTo>
                  <a:pt x="2871" y="10852"/>
                </a:lnTo>
                <a:lnTo>
                  <a:pt x="2798" y="11047"/>
                </a:lnTo>
                <a:lnTo>
                  <a:pt x="2750" y="11217"/>
                </a:lnTo>
                <a:lnTo>
                  <a:pt x="2579" y="10852"/>
                </a:lnTo>
                <a:lnTo>
                  <a:pt x="2458" y="10487"/>
                </a:lnTo>
                <a:lnTo>
                  <a:pt x="2579" y="10341"/>
                </a:lnTo>
                <a:lnTo>
                  <a:pt x="2652" y="10195"/>
                </a:lnTo>
                <a:lnTo>
                  <a:pt x="2798" y="9830"/>
                </a:lnTo>
                <a:lnTo>
                  <a:pt x="3236" y="8954"/>
                </a:lnTo>
                <a:lnTo>
                  <a:pt x="3455" y="8565"/>
                </a:lnTo>
                <a:lnTo>
                  <a:pt x="3699" y="8200"/>
                </a:lnTo>
                <a:lnTo>
                  <a:pt x="3966" y="7835"/>
                </a:lnTo>
                <a:lnTo>
                  <a:pt x="4185" y="7446"/>
                </a:lnTo>
                <a:lnTo>
                  <a:pt x="4210" y="7421"/>
                </a:lnTo>
                <a:lnTo>
                  <a:pt x="4185" y="7397"/>
                </a:lnTo>
                <a:lnTo>
                  <a:pt x="4161" y="7373"/>
                </a:lnTo>
                <a:lnTo>
                  <a:pt x="4137" y="7397"/>
                </a:lnTo>
                <a:lnTo>
                  <a:pt x="3966" y="7494"/>
                </a:lnTo>
                <a:lnTo>
                  <a:pt x="3820" y="7640"/>
                </a:lnTo>
                <a:lnTo>
                  <a:pt x="3674" y="7786"/>
                </a:lnTo>
                <a:lnTo>
                  <a:pt x="3528" y="7957"/>
                </a:lnTo>
                <a:lnTo>
                  <a:pt x="3285" y="8346"/>
                </a:lnTo>
                <a:lnTo>
                  <a:pt x="3066" y="8687"/>
                </a:lnTo>
                <a:lnTo>
                  <a:pt x="2798" y="9198"/>
                </a:lnTo>
                <a:lnTo>
                  <a:pt x="2555" y="9709"/>
                </a:lnTo>
                <a:lnTo>
                  <a:pt x="2458" y="9928"/>
                </a:lnTo>
                <a:lnTo>
                  <a:pt x="2360" y="10171"/>
                </a:lnTo>
                <a:lnTo>
                  <a:pt x="2239" y="9757"/>
                </a:lnTo>
                <a:lnTo>
                  <a:pt x="2166" y="9368"/>
                </a:lnTo>
                <a:lnTo>
                  <a:pt x="2239" y="9173"/>
                </a:lnTo>
                <a:lnTo>
                  <a:pt x="2385" y="8833"/>
                </a:lnTo>
                <a:lnTo>
                  <a:pt x="2555" y="8492"/>
                </a:lnTo>
                <a:lnTo>
                  <a:pt x="2725" y="8176"/>
                </a:lnTo>
                <a:lnTo>
                  <a:pt x="2920" y="7859"/>
                </a:lnTo>
                <a:lnTo>
                  <a:pt x="3309" y="7300"/>
                </a:lnTo>
                <a:lnTo>
                  <a:pt x="3528" y="7056"/>
                </a:lnTo>
                <a:lnTo>
                  <a:pt x="3747" y="6789"/>
                </a:lnTo>
                <a:lnTo>
                  <a:pt x="3893" y="6667"/>
                </a:lnTo>
                <a:lnTo>
                  <a:pt x="4088" y="6545"/>
                </a:lnTo>
                <a:lnTo>
                  <a:pt x="4234" y="6399"/>
                </a:lnTo>
                <a:lnTo>
                  <a:pt x="4380" y="6253"/>
                </a:lnTo>
                <a:lnTo>
                  <a:pt x="4356" y="6229"/>
                </a:lnTo>
                <a:lnTo>
                  <a:pt x="4283" y="6205"/>
                </a:lnTo>
                <a:lnTo>
                  <a:pt x="4185" y="6180"/>
                </a:lnTo>
                <a:lnTo>
                  <a:pt x="4064" y="6229"/>
                </a:lnTo>
                <a:lnTo>
                  <a:pt x="3942" y="6278"/>
                </a:lnTo>
                <a:lnTo>
                  <a:pt x="3820" y="6375"/>
                </a:lnTo>
                <a:lnTo>
                  <a:pt x="3699" y="6472"/>
                </a:lnTo>
                <a:lnTo>
                  <a:pt x="3455" y="6716"/>
                </a:lnTo>
                <a:lnTo>
                  <a:pt x="3236" y="6983"/>
                </a:lnTo>
                <a:lnTo>
                  <a:pt x="3017" y="7251"/>
                </a:lnTo>
                <a:lnTo>
                  <a:pt x="2750" y="7640"/>
                </a:lnTo>
                <a:lnTo>
                  <a:pt x="2579" y="7908"/>
                </a:lnTo>
                <a:lnTo>
                  <a:pt x="2409" y="8176"/>
                </a:lnTo>
                <a:lnTo>
                  <a:pt x="2239" y="8468"/>
                </a:lnTo>
                <a:lnTo>
                  <a:pt x="2093" y="8784"/>
                </a:lnTo>
                <a:lnTo>
                  <a:pt x="2093" y="8565"/>
                </a:lnTo>
                <a:lnTo>
                  <a:pt x="2093" y="8224"/>
                </a:lnTo>
                <a:lnTo>
                  <a:pt x="2239" y="7835"/>
                </a:lnTo>
                <a:lnTo>
                  <a:pt x="2385" y="7567"/>
                </a:lnTo>
                <a:lnTo>
                  <a:pt x="2506" y="7324"/>
                </a:lnTo>
                <a:lnTo>
                  <a:pt x="2823" y="6837"/>
                </a:lnTo>
                <a:lnTo>
                  <a:pt x="3139" y="6375"/>
                </a:lnTo>
                <a:lnTo>
                  <a:pt x="3309" y="6156"/>
                </a:lnTo>
                <a:lnTo>
                  <a:pt x="3504" y="5961"/>
                </a:lnTo>
                <a:lnTo>
                  <a:pt x="3723" y="5742"/>
                </a:lnTo>
                <a:lnTo>
                  <a:pt x="3942" y="5572"/>
                </a:lnTo>
                <a:lnTo>
                  <a:pt x="4161" y="5402"/>
                </a:lnTo>
                <a:lnTo>
                  <a:pt x="4404" y="5256"/>
                </a:lnTo>
                <a:lnTo>
                  <a:pt x="4429" y="5207"/>
                </a:lnTo>
                <a:lnTo>
                  <a:pt x="4429" y="5158"/>
                </a:lnTo>
                <a:lnTo>
                  <a:pt x="4380" y="5110"/>
                </a:lnTo>
                <a:lnTo>
                  <a:pt x="4331" y="5110"/>
                </a:lnTo>
                <a:lnTo>
                  <a:pt x="4088" y="5207"/>
                </a:lnTo>
                <a:lnTo>
                  <a:pt x="3845" y="5353"/>
                </a:lnTo>
                <a:lnTo>
                  <a:pt x="3626" y="5499"/>
                </a:lnTo>
                <a:lnTo>
                  <a:pt x="3431" y="5645"/>
                </a:lnTo>
                <a:lnTo>
                  <a:pt x="3236" y="5840"/>
                </a:lnTo>
                <a:lnTo>
                  <a:pt x="3042" y="6034"/>
                </a:lnTo>
                <a:lnTo>
                  <a:pt x="2701" y="6424"/>
                </a:lnTo>
                <a:lnTo>
                  <a:pt x="2409" y="6837"/>
                </a:lnTo>
                <a:lnTo>
                  <a:pt x="2166" y="7251"/>
                </a:lnTo>
                <a:lnTo>
                  <a:pt x="2239" y="6910"/>
                </a:lnTo>
                <a:lnTo>
                  <a:pt x="2312" y="6570"/>
                </a:lnTo>
                <a:lnTo>
                  <a:pt x="2409" y="6229"/>
                </a:lnTo>
                <a:lnTo>
                  <a:pt x="2531" y="5888"/>
                </a:lnTo>
                <a:lnTo>
                  <a:pt x="2774" y="5621"/>
                </a:lnTo>
                <a:lnTo>
                  <a:pt x="3042" y="5402"/>
                </a:lnTo>
                <a:lnTo>
                  <a:pt x="3626" y="4964"/>
                </a:lnTo>
                <a:lnTo>
                  <a:pt x="3650" y="4915"/>
                </a:lnTo>
                <a:lnTo>
                  <a:pt x="3650" y="4866"/>
                </a:lnTo>
                <a:lnTo>
                  <a:pt x="3626" y="4818"/>
                </a:lnTo>
                <a:lnTo>
                  <a:pt x="3407" y="4818"/>
                </a:lnTo>
                <a:lnTo>
                  <a:pt x="3261" y="4866"/>
                </a:lnTo>
                <a:lnTo>
                  <a:pt x="3090" y="4939"/>
                </a:lnTo>
                <a:lnTo>
                  <a:pt x="2944" y="5012"/>
                </a:lnTo>
                <a:lnTo>
                  <a:pt x="3236" y="4574"/>
                </a:lnTo>
                <a:lnTo>
                  <a:pt x="3577" y="4161"/>
                </a:lnTo>
                <a:lnTo>
                  <a:pt x="3747" y="3966"/>
                </a:lnTo>
                <a:lnTo>
                  <a:pt x="3942" y="3796"/>
                </a:lnTo>
                <a:lnTo>
                  <a:pt x="4137" y="3626"/>
                </a:lnTo>
                <a:lnTo>
                  <a:pt x="4356" y="3480"/>
                </a:lnTo>
                <a:lnTo>
                  <a:pt x="4623" y="3309"/>
                </a:lnTo>
                <a:lnTo>
                  <a:pt x="4867" y="3163"/>
                </a:lnTo>
                <a:lnTo>
                  <a:pt x="5426" y="2896"/>
                </a:lnTo>
                <a:lnTo>
                  <a:pt x="5986" y="2677"/>
                </a:lnTo>
                <a:lnTo>
                  <a:pt x="6594" y="2506"/>
                </a:lnTo>
                <a:lnTo>
                  <a:pt x="7178" y="2385"/>
                </a:lnTo>
                <a:lnTo>
                  <a:pt x="7786" y="2312"/>
                </a:lnTo>
                <a:lnTo>
                  <a:pt x="8419" y="2287"/>
                </a:lnTo>
                <a:close/>
                <a:moveTo>
                  <a:pt x="2506" y="11947"/>
                </a:moveTo>
                <a:lnTo>
                  <a:pt x="2798" y="12410"/>
                </a:lnTo>
                <a:lnTo>
                  <a:pt x="2969" y="12628"/>
                </a:lnTo>
                <a:lnTo>
                  <a:pt x="3139" y="12823"/>
                </a:lnTo>
                <a:lnTo>
                  <a:pt x="3334" y="12993"/>
                </a:lnTo>
                <a:lnTo>
                  <a:pt x="3528" y="13188"/>
                </a:lnTo>
                <a:lnTo>
                  <a:pt x="3723" y="13334"/>
                </a:lnTo>
                <a:lnTo>
                  <a:pt x="3918" y="13480"/>
                </a:lnTo>
                <a:lnTo>
                  <a:pt x="3528" y="13675"/>
                </a:lnTo>
                <a:lnTo>
                  <a:pt x="3309" y="13748"/>
                </a:lnTo>
                <a:lnTo>
                  <a:pt x="3090" y="13821"/>
                </a:lnTo>
                <a:lnTo>
                  <a:pt x="2871" y="13845"/>
                </a:lnTo>
                <a:lnTo>
                  <a:pt x="2677" y="13845"/>
                </a:lnTo>
                <a:lnTo>
                  <a:pt x="2506" y="13796"/>
                </a:lnTo>
                <a:lnTo>
                  <a:pt x="2409" y="13772"/>
                </a:lnTo>
                <a:lnTo>
                  <a:pt x="2336" y="13723"/>
                </a:lnTo>
                <a:lnTo>
                  <a:pt x="2239" y="13626"/>
                </a:lnTo>
                <a:lnTo>
                  <a:pt x="2190" y="13553"/>
                </a:lnTo>
                <a:lnTo>
                  <a:pt x="2141" y="13456"/>
                </a:lnTo>
                <a:lnTo>
                  <a:pt x="2117" y="13358"/>
                </a:lnTo>
                <a:lnTo>
                  <a:pt x="2117" y="13139"/>
                </a:lnTo>
                <a:lnTo>
                  <a:pt x="2166" y="12896"/>
                </a:lnTo>
                <a:lnTo>
                  <a:pt x="2239" y="12653"/>
                </a:lnTo>
                <a:lnTo>
                  <a:pt x="2336" y="12410"/>
                </a:lnTo>
                <a:lnTo>
                  <a:pt x="2506" y="11947"/>
                </a:lnTo>
                <a:close/>
                <a:moveTo>
                  <a:pt x="14064" y="6570"/>
                </a:moveTo>
                <a:lnTo>
                  <a:pt x="14113" y="6740"/>
                </a:lnTo>
                <a:lnTo>
                  <a:pt x="14162" y="6910"/>
                </a:lnTo>
                <a:lnTo>
                  <a:pt x="14210" y="7105"/>
                </a:lnTo>
                <a:lnTo>
                  <a:pt x="14235" y="7324"/>
                </a:lnTo>
                <a:lnTo>
                  <a:pt x="14235" y="7713"/>
                </a:lnTo>
                <a:lnTo>
                  <a:pt x="14235" y="8078"/>
                </a:lnTo>
                <a:lnTo>
                  <a:pt x="14235" y="8541"/>
                </a:lnTo>
                <a:lnTo>
                  <a:pt x="14210" y="9003"/>
                </a:lnTo>
                <a:lnTo>
                  <a:pt x="14162" y="9465"/>
                </a:lnTo>
                <a:lnTo>
                  <a:pt x="14064" y="9928"/>
                </a:lnTo>
                <a:lnTo>
                  <a:pt x="13943" y="10341"/>
                </a:lnTo>
                <a:lnTo>
                  <a:pt x="13797" y="10731"/>
                </a:lnTo>
                <a:lnTo>
                  <a:pt x="13602" y="11120"/>
                </a:lnTo>
                <a:lnTo>
                  <a:pt x="13383" y="11485"/>
                </a:lnTo>
                <a:lnTo>
                  <a:pt x="13140" y="11850"/>
                </a:lnTo>
                <a:lnTo>
                  <a:pt x="12848" y="12166"/>
                </a:lnTo>
                <a:lnTo>
                  <a:pt x="12556" y="12483"/>
                </a:lnTo>
                <a:lnTo>
                  <a:pt x="12239" y="12799"/>
                </a:lnTo>
                <a:lnTo>
                  <a:pt x="12191" y="12726"/>
                </a:lnTo>
                <a:lnTo>
                  <a:pt x="12142" y="12701"/>
                </a:lnTo>
                <a:lnTo>
                  <a:pt x="12020" y="12628"/>
                </a:lnTo>
                <a:lnTo>
                  <a:pt x="11972" y="12628"/>
                </a:lnTo>
                <a:lnTo>
                  <a:pt x="11947" y="12653"/>
                </a:lnTo>
                <a:lnTo>
                  <a:pt x="11947" y="12677"/>
                </a:lnTo>
                <a:lnTo>
                  <a:pt x="11947" y="12726"/>
                </a:lnTo>
                <a:lnTo>
                  <a:pt x="11996" y="12774"/>
                </a:lnTo>
                <a:lnTo>
                  <a:pt x="12020" y="12823"/>
                </a:lnTo>
                <a:lnTo>
                  <a:pt x="12045" y="12969"/>
                </a:lnTo>
                <a:lnTo>
                  <a:pt x="11680" y="13237"/>
                </a:lnTo>
                <a:lnTo>
                  <a:pt x="11582" y="13018"/>
                </a:lnTo>
                <a:lnTo>
                  <a:pt x="11558" y="12896"/>
                </a:lnTo>
                <a:lnTo>
                  <a:pt x="11534" y="12774"/>
                </a:lnTo>
                <a:lnTo>
                  <a:pt x="11509" y="12726"/>
                </a:lnTo>
                <a:lnTo>
                  <a:pt x="11461" y="12701"/>
                </a:lnTo>
                <a:lnTo>
                  <a:pt x="11412" y="12726"/>
                </a:lnTo>
                <a:lnTo>
                  <a:pt x="11388" y="12774"/>
                </a:lnTo>
                <a:lnTo>
                  <a:pt x="11363" y="13115"/>
                </a:lnTo>
                <a:lnTo>
                  <a:pt x="11363" y="13285"/>
                </a:lnTo>
                <a:lnTo>
                  <a:pt x="11388" y="13431"/>
                </a:lnTo>
                <a:lnTo>
                  <a:pt x="11266" y="13529"/>
                </a:lnTo>
                <a:lnTo>
                  <a:pt x="11096" y="13626"/>
                </a:lnTo>
                <a:lnTo>
                  <a:pt x="11023" y="13310"/>
                </a:lnTo>
                <a:lnTo>
                  <a:pt x="10925" y="12993"/>
                </a:lnTo>
                <a:lnTo>
                  <a:pt x="10877" y="12969"/>
                </a:lnTo>
                <a:lnTo>
                  <a:pt x="10828" y="12993"/>
                </a:lnTo>
                <a:lnTo>
                  <a:pt x="10779" y="13188"/>
                </a:lnTo>
                <a:lnTo>
                  <a:pt x="10779" y="13383"/>
                </a:lnTo>
                <a:lnTo>
                  <a:pt x="10804" y="13577"/>
                </a:lnTo>
                <a:lnTo>
                  <a:pt x="10852" y="13772"/>
                </a:lnTo>
                <a:lnTo>
                  <a:pt x="10487" y="13918"/>
                </a:lnTo>
                <a:lnTo>
                  <a:pt x="10487" y="13821"/>
                </a:lnTo>
                <a:lnTo>
                  <a:pt x="10463" y="13480"/>
                </a:lnTo>
                <a:lnTo>
                  <a:pt x="10439" y="13310"/>
                </a:lnTo>
                <a:lnTo>
                  <a:pt x="10414" y="13139"/>
                </a:lnTo>
                <a:lnTo>
                  <a:pt x="10390" y="13091"/>
                </a:lnTo>
                <a:lnTo>
                  <a:pt x="10293" y="13091"/>
                </a:lnTo>
                <a:lnTo>
                  <a:pt x="10268" y="13139"/>
                </a:lnTo>
                <a:lnTo>
                  <a:pt x="10195" y="13480"/>
                </a:lnTo>
                <a:lnTo>
                  <a:pt x="10195" y="13821"/>
                </a:lnTo>
                <a:lnTo>
                  <a:pt x="10171" y="14040"/>
                </a:lnTo>
                <a:lnTo>
                  <a:pt x="9782" y="14186"/>
                </a:lnTo>
                <a:lnTo>
                  <a:pt x="9806" y="13845"/>
                </a:lnTo>
                <a:lnTo>
                  <a:pt x="9879" y="13504"/>
                </a:lnTo>
                <a:lnTo>
                  <a:pt x="9928" y="13164"/>
                </a:lnTo>
                <a:lnTo>
                  <a:pt x="9952" y="12823"/>
                </a:lnTo>
                <a:lnTo>
                  <a:pt x="9952" y="12774"/>
                </a:lnTo>
                <a:lnTo>
                  <a:pt x="9928" y="12750"/>
                </a:lnTo>
                <a:lnTo>
                  <a:pt x="9879" y="12726"/>
                </a:lnTo>
                <a:lnTo>
                  <a:pt x="9806" y="12750"/>
                </a:lnTo>
                <a:lnTo>
                  <a:pt x="9757" y="12799"/>
                </a:lnTo>
                <a:lnTo>
                  <a:pt x="9636" y="13139"/>
                </a:lnTo>
                <a:lnTo>
                  <a:pt x="9490" y="13504"/>
                </a:lnTo>
                <a:lnTo>
                  <a:pt x="9417" y="13894"/>
                </a:lnTo>
                <a:lnTo>
                  <a:pt x="9392" y="14088"/>
                </a:lnTo>
                <a:lnTo>
                  <a:pt x="9368" y="14283"/>
                </a:lnTo>
                <a:lnTo>
                  <a:pt x="9125" y="14332"/>
                </a:lnTo>
                <a:lnTo>
                  <a:pt x="9125" y="14064"/>
                </a:lnTo>
                <a:lnTo>
                  <a:pt x="9149" y="13821"/>
                </a:lnTo>
                <a:lnTo>
                  <a:pt x="9173" y="13431"/>
                </a:lnTo>
                <a:lnTo>
                  <a:pt x="9222" y="13237"/>
                </a:lnTo>
                <a:lnTo>
                  <a:pt x="9246" y="13139"/>
                </a:lnTo>
                <a:lnTo>
                  <a:pt x="9295" y="13091"/>
                </a:lnTo>
                <a:lnTo>
                  <a:pt x="9295" y="13066"/>
                </a:lnTo>
                <a:lnTo>
                  <a:pt x="9295" y="13042"/>
                </a:lnTo>
                <a:lnTo>
                  <a:pt x="9246" y="13042"/>
                </a:lnTo>
                <a:lnTo>
                  <a:pt x="9173" y="13091"/>
                </a:lnTo>
                <a:lnTo>
                  <a:pt x="9125" y="13139"/>
                </a:lnTo>
                <a:lnTo>
                  <a:pt x="9027" y="13310"/>
                </a:lnTo>
                <a:lnTo>
                  <a:pt x="8954" y="13480"/>
                </a:lnTo>
                <a:lnTo>
                  <a:pt x="8906" y="13650"/>
                </a:lnTo>
                <a:lnTo>
                  <a:pt x="8808" y="13991"/>
                </a:lnTo>
                <a:lnTo>
                  <a:pt x="8784" y="14210"/>
                </a:lnTo>
                <a:lnTo>
                  <a:pt x="8784" y="14405"/>
                </a:lnTo>
                <a:lnTo>
                  <a:pt x="8443" y="14453"/>
                </a:lnTo>
                <a:lnTo>
                  <a:pt x="8443" y="14332"/>
                </a:lnTo>
                <a:lnTo>
                  <a:pt x="8492" y="13894"/>
                </a:lnTo>
                <a:lnTo>
                  <a:pt x="8589" y="13456"/>
                </a:lnTo>
                <a:lnTo>
                  <a:pt x="8735" y="13042"/>
                </a:lnTo>
                <a:lnTo>
                  <a:pt x="8833" y="12847"/>
                </a:lnTo>
                <a:lnTo>
                  <a:pt x="8930" y="12653"/>
                </a:lnTo>
                <a:lnTo>
                  <a:pt x="8930" y="12628"/>
                </a:lnTo>
                <a:lnTo>
                  <a:pt x="8906" y="12580"/>
                </a:lnTo>
                <a:lnTo>
                  <a:pt x="8881" y="12580"/>
                </a:lnTo>
                <a:lnTo>
                  <a:pt x="8857" y="12604"/>
                </a:lnTo>
                <a:lnTo>
                  <a:pt x="8687" y="12799"/>
                </a:lnTo>
                <a:lnTo>
                  <a:pt x="8516" y="12993"/>
                </a:lnTo>
                <a:lnTo>
                  <a:pt x="8395" y="13237"/>
                </a:lnTo>
                <a:lnTo>
                  <a:pt x="8297" y="13456"/>
                </a:lnTo>
                <a:lnTo>
                  <a:pt x="8200" y="13723"/>
                </a:lnTo>
                <a:lnTo>
                  <a:pt x="8127" y="13967"/>
                </a:lnTo>
                <a:lnTo>
                  <a:pt x="8103" y="14234"/>
                </a:lnTo>
                <a:lnTo>
                  <a:pt x="8078" y="14478"/>
                </a:lnTo>
                <a:lnTo>
                  <a:pt x="7762" y="14502"/>
                </a:lnTo>
                <a:lnTo>
                  <a:pt x="7811" y="14259"/>
                </a:lnTo>
                <a:lnTo>
                  <a:pt x="7859" y="14113"/>
                </a:lnTo>
                <a:lnTo>
                  <a:pt x="7908" y="13967"/>
                </a:lnTo>
                <a:lnTo>
                  <a:pt x="7957" y="13796"/>
                </a:lnTo>
                <a:lnTo>
                  <a:pt x="7981" y="13650"/>
                </a:lnTo>
                <a:lnTo>
                  <a:pt x="7957" y="13602"/>
                </a:lnTo>
                <a:lnTo>
                  <a:pt x="7932" y="13577"/>
                </a:lnTo>
                <a:lnTo>
                  <a:pt x="7884" y="13577"/>
                </a:lnTo>
                <a:lnTo>
                  <a:pt x="7811" y="13626"/>
                </a:lnTo>
                <a:lnTo>
                  <a:pt x="7738" y="13699"/>
                </a:lnTo>
                <a:lnTo>
                  <a:pt x="7689" y="13772"/>
                </a:lnTo>
                <a:lnTo>
                  <a:pt x="7640" y="13869"/>
                </a:lnTo>
                <a:lnTo>
                  <a:pt x="7567" y="14064"/>
                </a:lnTo>
                <a:lnTo>
                  <a:pt x="7519" y="14259"/>
                </a:lnTo>
                <a:lnTo>
                  <a:pt x="7446" y="14526"/>
                </a:lnTo>
                <a:lnTo>
                  <a:pt x="7105" y="14526"/>
                </a:lnTo>
                <a:lnTo>
                  <a:pt x="7129" y="14380"/>
                </a:lnTo>
                <a:lnTo>
                  <a:pt x="7178" y="14210"/>
                </a:lnTo>
                <a:lnTo>
                  <a:pt x="7300" y="13894"/>
                </a:lnTo>
                <a:lnTo>
                  <a:pt x="7421" y="13577"/>
                </a:lnTo>
                <a:lnTo>
                  <a:pt x="7421" y="13529"/>
                </a:lnTo>
                <a:lnTo>
                  <a:pt x="7397" y="13504"/>
                </a:lnTo>
                <a:lnTo>
                  <a:pt x="7324" y="13504"/>
                </a:lnTo>
                <a:lnTo>
                  <a:pt x="7154" y="13650"/>
                </a:lnTo>
                <a:lnTo>
                  <a:pt x="7008" y="13821"/>
                </a:lnTo>
                <a:lnTo>
                  <a:pt x="6886" y="13991"/>
                </a:lnTo>
                <a:lnTo>
                  <a:pt x="6789" y="14210"/>
                </a:lnTo>
                <a:lnTo>
                  <a:pt x="6740" y="14332"/>
                </a:lnTo>
                <a:lnTo>
                  <a:pt x="6716" y="14502"/>
                </a:lnTo>
                <a:lnTo>
                  <a:pt x="6497" y="14453"/>
                </a:lnTo>
                <a:lnTo>
                  <a:pt x="6302" y="14380"/>
                </a:lnTo>
                <a:lnTo>
                  <a:pt x="5889" y="14210"/>
                </a:lnTo>
                <a:lnTo>
                  <a:pt x="7008" y="13358"/>
                </a:lnTo>
                <a:lnTo>
                  <a:pt x="8078" y="12458"/>
                </a:lnTo>
                <a:lnTo>
                  <a:pt x="8881" y="11777"/>
                </a:lnTo>
                <a:lnTo>
                  <a:pt x="9271" y="11436"/>
                </a:lnTo>
                <a:lnTo>
                  <a:pt x="9684" y="11120"/>
                </a:lnTo>
                <a:lnTo>
                  <a:pt x="10463" y="10512"/>
                </a:lnTo>
                <a:lnTo>
                  <a:pt x="10828" y="10195"/>
                </a:lnTo>
                <a:lnTo>
                  <a:pt x="11193" y="9855"/>
                </a:lnTo>
                <a:lnTo>
                  <a:pt x="11388" y="9636"/>
                </a:lnTo>
                <a:lnTo>
                  <a:pt x="11582" y="9417"/>
                </a:lnTo>
                <a:lnTo>
                  <a:pt x="11923" y="8930"/>
                </a:lnTo>
                <a:lnTo>
                  <a:pt x="12264" y="8443"/>
                </a:lnTo>
                <a:lnTo>
                  <a:pt x="12434" y="8200"/>
                </a:lnTo>
                <a:lnTo>
                  <a:pt x="12629" y="7981"/>
                </a:lnTo>
                <a:lnTo>
                  <a:pt x="12969" y="7616"/>
                </a:lnTo>
                <a:lnTo>
                  <a:pt x="13334" y="7251"/>
                </a:lnTo>
                <a:lnTo>
                  <a:pt x="13699" y="6910"/>
                </a:lnTo>
                <a:lnTo>
                  <a:pt x="14064" y="6570"/>
                </a:lnTo>
                <a:close/>
                <a:moveTo>
                  <a:pt x="14356" y="1460"/>
                </a:moveTo>
                <a:lnTo>
                  <a:pt x="14575" y="1509"/>
                </a:lnTo>
                <a:lnTo>
                  <a:pt x="14721" y="1582"/>
                </a:lnTo>
                <a:lnTo>
                  <a:pt x="14843" y="1679"/>
                </a:lnTo>
                <a:lnTo>
                  <a:pt x="14916" y="1825"/>
                </a:lnTo>
                <a:lnTo>
                  <a:pt x="14964" y="1971"/>
                </a:lnTo>
                <a:lnTo>
                  <a:pt x="14989" y="2141"/>
                </a:lnTo>
                <a:lnTo>
                  <a:pt x="14964" y="2312"/>
                </a:lnTo>
                <a:lnTo>
                  <a:pt x="14940" y="2506"/>
                </a:lnTo>
                <a:lnTo>
                  <a:pt x="14867" y="2701"/>
                </a:lnTo>
                <a:lnTo>
                  <a:pt x="14721" y="3090"/>
                </a:lnTo>
                <a:lnTo>
                  <a:pt x="14551" y="3455"/>
                </a:lnTo>
                <a:lnTo>
                  <a:pt x="14381" y="3747"/>
                </a:lnTo>
                <a:lnTo>
                  <a:pt x="14162" y="4112"/>
                </a:lnTo>
                <a:lnTo>
                  <a:pt x="13918" y="4477"/>
                </a:lnTo>
                <a:lnTo>
                  <a:pt x="13432" y="5183"/>
                </a:lnTo>
                <a:lnTo>
                  <a:pt x="12385" y="6545"/>
                </a:lnTo>
                <a:lnTo>
                  <a:pt x="12045" y="7008"/>
                </a:lnTo>
                <a:lnTo>
                  <a:pt x="11704" y="7421"/>
                </a:lnTo>
                <a:lnTo>
                  <a:pt x="11339" y="7835"/>
                </a:lnTo>
                <a:lnTo>
                  <a:pt x="10950" y="8224"/>
                </a:lnTo>
                <a:lnTo>
                  <a:pt x="10560" y="8614"/>
                </a:lnTo>
                <a:lnTo>
                  <a:pt x="10171" y="9003"/>
                </a:lnTo>
                <a:lnTo>
                  <a:pt x="9319" y="9733"/>
                </a:lnTo>
                <a:lnTo>
                  <a:pt x="8565" y="10341"/>
                </a:lnTo>
                <a:lnTo>
                  <a:pt x="7835" y="10974"/>
                </a:lnTo>
                <a:lnTo>
                  <a:pt x="7129" y="11607"/>
                </a:lnTo>
                <a:lnTo>
                  <a:pt x="6789" y="11947"/>
                </a:lnTo>
                <a:lnTo>
                  <a:pt x="6448" y="12288"/>
                </a:lnTo>
                <a:lnTo>
                  <a:pt x="5791" y="12945"/>
                </a:lnTo>
                <a:lnTo>
                  <a:pt x="5134" y="13602"/>
                </a:lnTo>
                <a:lnTo>
                  <a:pt x="4794" y="13918"/>
                </a:lnTo>
                <a:lnTo>
                  <a:pt x="4429" y="14210"/>
                </a:lnTo>
                <a:lnTo>
                  <a:pt x="4064" y="14478"/>
                </a:lnTo>
                <a:lnTo>
                  <a:pt x="3674" y="14745"/>
                </a:lnTo>
                <a:lnTo>
                  <a:pt x="3431" y="14891"/>
                </a:lnTo>
                <a:lnTo>
                  <a:pt x="3115" y="15037"/>
                </a:lnTo>
                <a:lnTo>
                  <a:pt x="2750" y="15208"/>
                </a:lnTo>
                <a:lnTo>
                  <a:pt x="2360" y="15305"/>
                </a:lnTo>
                <a:lnTo>
                  <a:pt x="2166" y="15354"/>
                </a:lnTo>
                <a:lnTo>
                  <a:pt x="1971" y="15378"/>
                </a:lnTo>
                <a:lnTo>
                  <a:pt x="1776" y="15402"/>
                </a:lnTo>
                <a:lnTo>
                  <a:pt x="1606" y="15378"/>
                </a:lnTo>
                <a:lnTo>
                  <a:pt x="1460" y="15329"/>
                </a:lnTo>
                <a:lnTo>
                  <a:pt x="1314" y="15256"/>
                </a:lnTo>
                <a:lnTo>
                  <a:pt x="1192" y="15159"/>
                </a:lnTo>
                <a:lnTo>
                  <a:pt x="1095" y="15037"/>
                </a:lnTo>
                <a:lnTo>
                  <a:pt x="1022" y="14867"/>
                </a:lnTo>
                <a:lnTo>
                  <a:pt x="973" y="14672"/>
                </a:lnTo>
                <a:lnTo>
                  <a:pt x="973" y="14478"/>
                </a:lnTo>
                <a:lnTo>
                  <a:pt x="973" y="14283"/>
                </a:lnTo>
                <a:lnTo>
                  <a:pt x="998" y="14064"/>
                </a:lnTo>
                <a:lnTo>
                  <a:pt x="1046" y="13869"/>
                </a:lnTo>
                <a:lnTo>
                  <a:pt x="1168" y="13456"/>
                </a:lnTo>
                <a:lnTo>
                  <a:pt x="1752" y="12288"/>
                </a:lnTo>
                <a:lnTo>
                  <a:pt x="2020" y="11753"/>
                </a:lnTo>
                <a:lnTo>
                  <a:pt x="2141" y="11558"/>
                </a:lnTo>
                <a:lnTo>
                  <a:pt x="2190" y="11485"/>
                </a:lnTo>
                <a:lnTo>
                  <a:pt x="2239" y="11436"/>
                </a:lnTo>
                <a:lnTo>
                  <a:pt x="2287" y="11534"/>
                </a:lnTo>
                <a:lnTo>
                  <a:pt x="2263" y="11558"/>
                </a:lnTo>
                <a:lnTo>
                  <a:pt x="1995" y="12118"/>
                </a:lnTo>
                <a:lnTo>
                  <a:pt x="1874" y="12410"/>
                </a:lnTo>
                <a:lnTo>
                  <a:pt x="1776" y="12701"/>
                </a:lnTo>
                <a:lnTo>
                  <a:pt x="1703" y="12993"/>
                </a:lnTo>
                <a:lnTo>
                  <a:pt x="1703" y="13139"/>
                </a:lnTo>
                <a:lnTo>
                  <a:pt x="1703" y="13285"/>
                </a:lnTo>
                <a:lnTo>
                  <a:pt x="1703" y="13431"/>
                </a:lnTo>
                <a:lnTo>
                  <a:pt x="1728" y="13577"/>
                </a:lnTo>
                <a:lnTo>
                  <a:pt x="1776" y="13723"/>
                </a:lnTo>
                <a:lnTo>
                  <a:pt x="1849" y="13869"/>
                </a:lnTo>
                <a:lnTo>
                  <a:pt x="1922" y="13967"/>
                </a:lnTo>
                <a:lnTo>
                  <a:pt x="2020" y="14064"/>
                </a:lnTo>
                <a:lnTo>
                  <a:pt x="2117" y="14137"/>
                </a:lnTo>
                <a:lnTo>
                  <a:pt x="2214" y="14210"/>
                </a:lnTo>
                <a:lnTo>
                  <a:pt x="2336" y="14234"/>
                </a:lnTo>
                <a:lnTo>
                  <a:pt x="2458" y="14283"/>
                </a:lnTo>
                <a:lnTo>
                  <a:pt x="2701" y="14283"/>
                </a:lnTo>
                <a:lnTo>
                  <a:pt x="2969" y="14259"/>
                </a:lnTo>
                <a:lnTo>
                  <a:pt x="3236" y="14210"/>
                </a:lnTo>
                <a:lnTo>
                  <a:pt x="3480" y="14137"/>
                </a:lnTo>
                <a:lnTo>
                  <a:pt x="3674" y="14040"/>
                </a:lnTo>
                <a:lnTo>
                  <a:pt x="4064" y="13869"/>
                </a:lnTo>
                <a:lnTo>
                  <a:pt x="4404" y="13650"/>
                </a:lnTo>
                <a:lnTo>
                  <a:pt x="4745" y="13407"/>
                </a:lnTo>
                <a:lnTo>
                  <a:pt x="5086" y="13139"/>
                </a:lnTo>
                <a:lnTo>
                  <a:pt x="5718" y="12580"/>
                </a:lnTo>
                <a:lnTo>
                  <a:pt x="6351" y="12020"/>
                </a:lnTo>
                <a:lnTo>
                  <a:pt x="7056" y="11315"/>
                </a:lnTo>
                <a:lnTo>
                  <a:pt x="7762" y="10585"/>
                </a:lnTo>
                <a:lnTo>
                  <a:pt x="8443" y="9855"/>
                </a:lnTo>
                <a:lnTo>
                  <a:pt x="9149" y="9125"/>
                </a:lnTo>
                <a:lnTo>
                  <a:pt x="10585" y="7665"/>
                </a:lnTo>
                <a:lnTo>
                  <a:pt x="11315" y="6910"/>
                </a:lnTo>
                <a:lnTo>
                  <a:pt x="12045" y="6180"/>
                </a:lnTo>
                <a:lnTo>
                  <a:pt x="12580" y="5596"/>
                </a:lnTo>
                <a:lnTo>
                  <a:pt x="13091" y="4988"/>
                </a:lnTo>
                <a:lnTo>
                  <a:pt x="13334" y="4672"/>
                </a:lnTo>
                <a:lnTo>
                  <a:pt x="13553" y="4356"/>
                </a:lnTo>
                <a:lnTo>
                  <a:pt x="13772" y="4015"/>
                </a:lnTo>
                <a:lnTo>
                  <a:pt x="13943" y="3674"/>
                </a:lnTo>
                <a:lnTo>
                  <a:pt x="14040" y="3407"/>
                </a:lnTo>
                <a:lnTo>
                  <a:pt x="14113" y="3163"/>
                </a:lnTo>
                <a:lnTo>
                  <a:pt x="14162" y="2896"/>
                </a:lnTo>
                <a:lnTo>
                  <a:pt x="14186" y="2628"/>
                </a:lnTo>
                <a:lnTo>
                  <a:pt x="14137" y="2385"/>
                </a:lnTo>
                <a:lnTo>
                  <a:pt x="14089" y="2263"/>
                </a:lnTo>
                <a:lnTo>
                  <a:pt x="14040" y="2141"/>
                </a:lnTo>
                <a:lnTo>
                  <a:pt x="13967" y="2044"/>
                </a:lnTo>
                <a:lnTo>
                  <a:pt x="13894" y="1947"/>
                </a:lnTo>
                <a:lnTo>
                  <a:pt x="13772" y="1849"/>
                </a:lnTo>
                <a:lnTo>
                  <a:pt x="13651" y="1776"/>
                </a:lnTo>
                <a:lnTo>
                  <a:pt x="13480" y="1703"/>
                </a:lnTo>
                <a:lnTo>
                  <a:pt x="13334" y="1679"/>
                </a:lnTo>
                <a:lnTo>
                  <a:pt x="12994" y="1679"/>
                </a:lnTo>
                <a:lnTo>
                  <a:pt x="13261" y="1606"/>
                </a:lnTo>
                <a:lnTo>
                  <a:pt x="13529" y="1533"/>
                </a:lnTo>
                <a:lnTo>
                  <a:pt x="13821" y="1484"/>
                </a:lnTo>
                <a:lnTo>
                  <a:pt x="14113" y="1460"/>
                </a:lnTo>
                <a:close/>
                <a:moveTo>
                  <a:pt x="15573" y="535"/>
                </a:moveTo>
                <a:lnTo>
                  <a:pt x="15694" y="584"/>
                </a:lnTo>
                <a:lnTo>
                  <a:pt x="15767" y="633"/>
                </a:lnTo>
                <a:lnTo>
                  <a:pt x="15816" y="681"/>
                </a:lnTo>
                <a:lnTo>
                  <a:pt x="15840" y="754"/>
                </a:lnTo>
                <a:lnTo>
                  <a:pt x="15889" y="852"/>
                </a:lnTo>
                <a:lnTo>
                  <a:pt x="15938" y="1119"/>
                </a:lnTo>
                <a:lnTo>
                  <a:pt x="15938" y="1387"/>
                </a:lnTo>
                <a:lnTo>
                  <a:pt x="15913" y="1679"/>
                </a:lnTo>
                <a:lnTo>
                  <a:pt x="15865" y="1971"/>
                </a:lnTo>
                <a:lnTo>
                  <a:pt x="15719" y="2531"/>
                </a:lnTo>
                <a:lnTo>
                  <a:pt x="15548" y="3066"/>
                </a:lnTo>
                <a:lnTo>
                  <a:pt x="15378" y="3577"/>
                </a:lnTo>
                <a:lnTo>
                  <a:pt x="15159" y="4088"/>
                </a:lnTo>
                <a:lnTo>
                  <a:pt x="14916" y="4574"/>
                </a:lnTo>
                <a:lnTo>
                  <a:pt x="14624" y="5061"/>
                </a:lnTo>
                <a:lnTo>
                  <a:pt x="14332" y="5499"/>
                </a:lnTo>
                <a:lnTo>
                  <a:pt x="13991" y="5937"/>
                </a:lnTo>
                <a:lnTo>
                  <a:pt x="13626" y="6351"/>
                </a:lnTo>
                <a:lnTo>
                  <a:pt x="13261" y="6740"/>
                </a:lnTo>
                <a:lnTo>
                  <a:pt x="12604" y="7397"/>
                </a:lnTo>
                <a:lnTo>
                  <a:pt x="12288" y="7738"/>
                </a:lnTo>
                <a:lnTo>
                  <a:pt x="11996" y="8103"/>
                </a:lnTo>
                <a:lnTo>
                  <a:pt x="11363" y="8979"/>
                </a:lnTo>
                <a:lnTo>
                  <a:pt x="11047" y="9392"/>
                </a:lnTo>
                <a:lnTo>
                  <a:pt x="10877" y="9611"/>
                </a:lnTo>
                <a:lnTo>
                  <a:pt x="10682" y="9806"/>
                </a:lnTo>
                <a:lnTo>
                  <a:pt x="10293" y="10122"/>
                </a:lnTo>
                <a:lnTo>
                  <a:pt x="9903" y="10439"/>
                </a:lnTo>
                <a:lnTo>
                  <a:pt x="9100" y="11047"/>
                </a:lnTo>
                <a:lnTo>
                  <a:pt x="8687" y="11388"/>
                </a:lnTo>
                <a:lnTo>
                  <a:pt x="8297" y="11728"/>
                </a:lnTo>
                <a:lnTo>
                  <a:pt x="7519" y="12410"/>
                </a:lnTo>
                <a:lnTo>
                  <a:pt x="6837" y="12969"/>
                </a:lnTo>
                <a:lnTo>
                  <a:pt x="6156" y="13529"/>
                </a:lnTo>
                <a:lnTo>
                  <a:pt x="5475" y="14064"/>
                </a:lnTo>
                <a:lnTo>
                  <a:pt x="4769" y="14575"/>
                </a:lnTo>
                <a:lnTo>
                  <a:pt x="4283" y="14916"/>
                </a:lnTo>
                <a:lnTo>
                  <a:pt x="3796" y="15208"/>
                </a:lnTo>
                <a:lnTo>
                  <a:pt x="3285" y="15500"/>
                </a:lnTo>
                <a:lnTo>
                  <a:pt x="2750" y="15767"/>
                </a:lnTo>
                <a:lnTo>
                  <a:pt x="2287" y="15962"/>
                </a:lnTo>
                <a:lnTo>
                  <a:pt x="2020" y="16059"/>
                </a:lnTo>
                <a:lnTo>
                  <a:pt x="1752" y="16132"/>
                </a:lnTo>
                <a:lnTo>
                  <a:pt x="1484" y="16205"/>
                </a:lnTo>
                <a:lnTo>
                  <a:pt x="1217" y="16230"/>
                </a:lnTo>
                <a:lnTo>
                  <a:pt x="949" y="16205"/>
                </a:lnTo>
                <a:lnTo>
                  <a:pt x="827" y="16181"/>
                </a:lnTo>
                <a:lnTo>
                  <a:pt x="730" y="16132"/>
                </a:lnTo>
                <a:lnTo>
                  <a:pt x="633" y="16084"/>
                </a:lnTo>
                <a:lnTo>
                  <a:pt x="560" y="16011"/>
                </a:lnTo>
                <a:lnTo>
                  <a:pt x="511" y="15938"/>
                </a:lnTo>
                <a:lnTo>
                  <a:pt x="462" y="15840"/>
                </a:lnTo>
                <a:lnTo>
                  <a:pt x="438" y="15646"/>
                </a:lnTo>
                <a:lnTo>
                  <a:pt x="438" y="15402"/>
                </a:lnTo>
                <a:lnTo>
                  <a:pt x="487" y="15159"/>
                </a:lnTo>
                <a:lnTo>
                  <a:pt x="560" y="14891"/>
                </a:lnTo>
                <a:lnTo>
                  <a:pt x="754" y="14405"/>
                </a:lnTo>
                <a:lnTo>
                  <a:pt x="754" y="14599"/>
                </a:lnTo>
                <a:lnTo>
                  <a:pt x="754" y="14794"/>
                </a:lnTo>
                <a:lnTo>
                  <a:pt x="803" y="14964"/>
                </a:lnTo>
                <a:lnTo>
                  <a:pt x="827" y="15110"/>
                </a:lnTo>
                <a:lnTo>
                  <a:pt x="900" y="15232"/>
                </a:lnTo>
                <a:lnTo>
                  <a:pt x="973" y="15354"/>
                </a:lnTo>
                <a:lnTo>
                  <a:pt x="1046" y="15427"/>
                </a:lnTo>
                <a:lnTo>
                  <a:pt x="1144" y="15500"/>
                </a:lnTo>
                <a:lnTo>
                  <a:pt x="1241" y="15573"/>
                </a:lnTo>
                <a:lnTo>
                  <a:pt x="1338" y="15597"/>
                </a:lnTo>
                <a:lnTo>
                  <a:pt x="1460" y="15646"/>
                </a:lnTo>
                <a:lnTo>
                  <a:pt x="1849" y="15646"/>
                </a:lnTo>
                <a:lnTo>
                  <a:pt x="2141" y="15597"/>
                </a:lnTo>
                <a:lnTo>
                  <a:pt x="2433" y="15500"/>
                </a:lnTo>
                <a:lnTo>
                  <a:pt x="2750" y="15402"/>
                </a:lnTo>
                <a:lnTo>
                  <a:pt x="3042" y="15256"/>
                </a:lnTo>
                <a:lnTo>
                  <a:pt x="3626" y="14964"/>
                </a:lnTo>
                <a:lnTo>
                  <a:pt x="4112" y="14648"/>
                </a:lnTo>
                <a:lnTo>
                  <a:pt x="4453" y="14405"/>
                </a:lnTo>
                <a:lnTo>
                  <a:pt x="4794" y="14137"/>
                </a:lnTo>
                <a:lnTo>
                  <a:pt x="5134" y="13845"/>
                </a:lnTo>
                <a:lnTo>
                  <a:pt x="5767" y="13261"/>
                </a:lnTo>
                <a:lnTo>
                  <a:pt x="6375" y="12653"/>
                </a:lnTo>
                <a:lnTo>
                  <a:pt x="6983" y="12045"/>
                </a:lnTo>
                <a:lnTo>
                  <a:pt x="7738" y="11363"/>
                </a:lnTo>
                <a:lnTo>
                  <a:pt x="8492" y="10731"/>
                </a:lnTo>
                <a:lnTo>
                  <a:pt x="9271" y="10098"/>
                </a:lnTo>
                <a:lnTo>
                  <a:pt x="10049" y="9465"/>
                </a:lnTo>
                <a:lnTo>
                  <a:pt x="10439" y="9125"/>
                </a:lnTo>
                <a:lnTo>
                  <a:pt x="10828" y="8760"/>
                </a:lnTo>
                <a:lnTo>
                  <a:pt x="11193" y="8395"/>
                </a:lnTo>
                <a:lnTo>
                  <a:pt x="11558" y="8030"/>
                </a:lnTo>
                <a:lnTo>
                  <a:pt x="11899" y="7665"/>
                </a:lnTo>
                <a:lnTo>
                  <a:pt x="12239" y="7275"/>
                </a:lnTo>
                <a:lnTo>
                  <a:pt x="12896" y="6448"/>
                </a:lnTo>
                <a:lnTo>
                  <a:pt x="13894" y="5110"/>
                </a:lnTo>
                <a:lnTo>
                  <a:pt x="14381" y="4429"/>
                </a:lnTo>
                <a:lnTo>
                  <a:pt x="14599" y="4064"/>
                </a:lnTo>
                <a:lnTo>
                  <a:pt x="14818" y="3723"/>
                </a:lnTo>
                <a:lnTo>
                  <a:pt x="14989" y="3382"/>
                </a:lnTo>
                <a:lnTo>
                  <a:pt x="15159" y="2993"/>
                </a:lnTo>
                <a:lnTo>
                  <a:pt x="15281" y="2604"/>
                </a:lnTo>
                <a:lnTo>
                  <a:pt x="15329" y="2409"/>
                </a:lnTo>
                <a:lnTo>
                  <a:pt x="15378" y="2214"/>
                </a:lnTo>
                <a:lnTo>
                  <a:pt x="15378" y="2020"/>
                </a:lnTo>
                <a:lnTo>
                  <a:pt x="15354" y="1849"/>
                </a:lnTo>
                <a:lnTo>
                  <a:pt x="15305" y="1655"/>
                </a:lnTo>
                <a:lnTo>
                  <a:pt x="15232" y="1509"/>
                </a:lnTo>
                <a:lnTo>
                  <a:pt x="15135" y="1363"/>
                </a:lnTo>
                <a:lnTo>
                  <a:pt x="14989" y="1241"/>
                </a:lnTo>
                <a:lnTo>
                  <a:pt x="14794" y="1144"/>
                </a:lnTo>
                <a:lnTo>
                  <a:pt x="14575" y="1046"/>
                </a:lnTo>
                <a:lnTo>
                  <a:pt x="14332" y="998"/>
                </a:lnTo>
                <a:lnTo>
                  <a:pt x="14089" y="973"/>
                </a:lnTo>
                <a:lnTo>
                  <a:pt x="14818" y="730"/>
                </a:lnTo>
                <a:lnTo>
                  <a:pt x="15110" y="608"/>
                </a:lnTo>
                <a:lnTo>
                  <a:pt x="15281" y="560"/>
                </a:lnTo>
                <a:lnTo>
                  <a:pt x="15427" y="535"/>
                </a:lnTo>
                <a:close/>
                <a:moveTo>
                  <a:pt x="15451" y="0"/>
                </a:moveTo>
                <a:lnTo>
                  <a:pt x="15305" y="24"/>
                </a:lnTo>
                <a:lnTo>
                  <a:pt x="15013" y="97"/>
                </a:lnTo>
                <a:lnTo>
                  <a:pt x="13845" y="462"/>
                </a:lnTo>
                <a:lnTo>
                  <a:pt x="13261" y="657"/>
                </a:lnTo>
                <a:lnTo>
                  <a:pt x="12702" y="876"/>
                </a:lnTo>
                <a:lnTo>
                  <a:pt x="12118" y="1119"/>
                </a:lnTo>
                <a:lnTo>
                  <a:pt x="11582" y="1411"/>
                </a:lnTo>
                <a:lnTo>
                  <a:pt x="11047" y="1703"/>
                </a:lnTo>
                <a:lnTo>
                  <a:pt x="10536" y="2020"/>
                </a:lnTo>
                <a:lnTo>
                  <a:pt x="10512" y="2068"/>
                </a:lnTo>
                <a:lnTo>
                  <a:pt x="10195" y="1971"/>
                </a:lnTo>
                <a:lnTo>
                  <a:pt x="9879" y="1898"/>
                </a:lnTo>
                <a:lnTo>
                  <a:pt x="9246" y="1801"/>
                </a:lnTo>
                <a:lnTo>
                  <a:pt x="8906" y="1776"/>
                </a:lnTo>
                <a:lnTo>
                  <a:pt x="8565" y="1752"/>
                </a:lnTo>
                <a:lnTo>
                  <a:pt x="8224" y="1752"/>
                </a:lnTo>
                <a:lnTo>
                  <a:pt x="7884" y="1776"/>
                </a:lnTo>
                <a:lnTo>
                  <a:pt x="7543" y="1801"/>
                </a:lnTo>
                <a:lnTo>
                  <a:pt x="7178" y="1849"/>
                </a:lnTo>
                <a:lnTo>
                  <a:pt x="6837" y="1898"/>
                </a:lnTo>
                <a:lnTo>
                  <a:pt x="6497" y="1971"/>
                </a:lnTo>
                <a:lnTo>
                  <a:pt x="6181" y="2068"/>
                </a:lnTo>
                <a:lnTo>
                  <a:pt x="5840" y="2166"/>
                </a:lnTo>
                <a:lnTo>
                  <a:pt x="5524" y="2287"/>
                </a:lnTo>
                <a:lnTo>
                  <a:pt x="5207" y="2409"/>
                </a:lnTo>
                <a:lnTo>
                  <a:pt x="4891" y="2555"/>
                </a:lnTo>
                <a:lnTo>
                  <a:pt x="4575" y="2725"/>
                </a:lnTo>
                <a:lnTo>
                  <a:pt x="4283" y="2896"/>
                </a:lnTo>
                <a:lnTo>
                  <a:pt x="3991" y="3090"/>
                </a:lnTo>
                <a:lnTo>
                  <a:pt x="3626" y="3358"/>
                </a:lnTo>
                <a:lnTo>
                  <a:pt x="3285" y="3699"/>
                </a:lnTo>
                <a:lnTo>
                  <a:pt x="2969" y="4039"/>
                </a:lnTo>
                <a:lnTo>
                  <a:pt x="2677" y="4429"/>
                </a:lnTo>
                <a:lnTo>
                  <a:pt x="2433" y="4842"/>
                </a:lnTo>
                <a:lnTo>
                  <a:pt x="2214" y="5256"/>
                </a:lnTo>
                <a:lnTo>
                  <a:pt x="2044" y="5718"/>
                </a:lnTo>
                <a:lnTo>
                  <a:pt x="1874" y="6156"/>
                </a:lnTo>
                <a:lnTo>
                  <a:pt x="1776" y="6351"/>
                </a:lnTo>
                <a:lnTo>
                  <a:pt x="1679" y="6521"/>
                </a:lnTo>
                <a:lnTo>
                  <a:pt x="1630" y="6691"/>
                </a:lnTo>
                <a:lnTo>
                  <a:pt x="1630" y="6862"/>
                </a:lnTo>
                <a:lnTo>
                  <a:pt x="1655" y="6910"/>
                </a:lnTo>
                <a:lnTo>
                  <a:pt x="1703" y="6935"/>
                </a:lnTo>
                <a:lnTo>
                  <a:pt x="1630" y="7348"/>
                </a:lnTo>
                <a:lnTo>
                  <a:pt x="1582" y="7762"/>
                </a:lnTo>
                <a:lnTo>
                  <a:pt x="1557" y="8151"/>
                </a:lnTo>
                <a:lnTo>
                  <a:pt x="1557" y="8565"/>
                </a:lnTo>
                <a:lnTo>
                  <a:pt x="1557" y="8881"/>
                </a:lnTo>
                <a:lnTo>
                  <a:pt x="1606" y="9198"/>
                </a:lnTo>
                <a:lnTo>
                  <a:pt x="1655" y="9514"/>
                </a:lnTo>
                <a:lnTo>
                  <a:pt x="1703" y="9830"/>
                </a:lnTo>
                <a:lnTo>
                  <a:pt x="1776" y="10171"/>
                </a:lnTo>
                <a:lnTo>
                  <a:pt x="1874" y="10487"/>
                </a:lnTo>
                <a:lnTo>
                  <a:pt x="1995" y="10828"/>
                </a:lnTo>
                <a:lnTo>
                  <a:pt x="2117" y="11144"/>
                </a:lnTo>
                <a:lnTo>
                  <a:pt x="2020" y="11193"/>
                </a:lnTo>
                <a:lnTo>
                  <a:pt x="1898" y="11290"/>
                </a:lnTo>
                <a:lnTo>
                  <a:pt x="1776" y="11412"/>
                </a:lnTo>
                <a:lnTo>
                  <a:pt x="1655" y="11607"/>
                </a:lnTo>
                <a:lnTo>
                  <a:pt x="1387" y="12045"/>
                </a:lnTo>
                <a:lnTo>
                  <a:pt x="1119" y="12556"/>
                </a:lnTo>
                <a:lnTo>
                  <a:pt x="876" y="13091"/>
                </a:lnTo>
                <a:lnTo>
                  <a:pt x="657" y="13553"/>
                </a:lnTo>
                <a:lnTo>
                  <a:pt x="414" y="14113"/>
                </a:lnTo>
                <a:lnTo>
                  <a:pt x="243" y="14551"/>
                </a:lnTo>
                <a:lnTo>
                  <a:pt x="97" y="14989"/>
                </a:lnTo>
                <a:lnTo>
                  <a:pt x="49" y="15208"/>
                </a:lnTo>
                <a:lnTo>
                  <a:pt x="0" y="15427"/>
                </a:lnTo>
                <a:lnTo>
                  <a:pt x="0" y="15670"/>
                </a:lnTo>
                <a:lnTo>
                  <a:pt x="49" y="15889"/>
                </a:lnTo>
                <a:lnTo>
                  <a:pt x="97" y="16084"/>
                </a:lnTo>
                <a:lnTo>
                  <a:pt x="195" y="16254"/>
                </a:lnTo>
                <a:lnTo>
                  <a:pt x="316" y="16400"/>
                </a:lnTo>
                <a:lnTo>
                  <a:pt x="487" y="16497"/>
                </a:lnTo>
                <a:lnTo>
                  <a:pt x="657" y="16595"/>
                </a:lnTo>
                <a:lnTo>
                  <a:pt x="827" y="16643"/>
                </a:lnTo>
                <a:lnTo>
                  <a:pt x="1046" y="16668"/>
                </a:lnTo>
                <a:lnTo>
                  <a:pt x="1241" y="16668"/>
                </a:lnTo>
                <a:lnTo>
                  <a:pt x="1509" y="16643"/>
                </a:lnTo>
                <a:lnTo>
                  <a:pt x="1776" y="16570"/>
                </a:lnTo>
                <a:lnTo>
                  <a:pt x="2044" y="16497"/>
                </a:lnTo>
                <a:lnTo>
                  <a:pt x="2312" y="16400"/>
                </a:lnTo>
                <a:lnTo>
                  <a:pt x="2823" y="16157"/>
                </a:lnTo>
                <a:lnTo>
                  <a:pt x="3309" y="15913"/>
                </a:lnTo>
                <a:lnTo>
                  <a:pt x="3796" y="15646"/>
                </a:lnTo>
                <a:lnTo>
                  <a:pt x="4258" y="15378"/>
                </a:lnTo>
                <a:lnTo>
                  <a:pt x="4721" y="15062"/>
                </a:lnTo>
                <a:lnTo>
                  <a:pt x="5183" y="14745"/>
                </a:lnTo>
                <a:lnTo>
                  <a:pt x="5791" y="14307"/>
                </a:lnTo>
                <a:lnTo>
                  <a:pt x="5767" y="14405"/>
                </a:lnTo>
                <a:lnTo>
                  <a:pt x="5767" y="14502"/>
                </a:lnTo>
                <a:lnTo>
                  <a:pt x="5791" y="14599"/>
                </a:lnTo>
                <a:lnTo>
                  <a:pt x="5864" y="14672"/>
                </a:lnTo>
                <a:lnTo>
                  <a:pt x="5937" y="14745"/>
                </a:lnTo>
                <a:lnTo>
                  <a:pt x="6035" y="14794"/>
                </a:lnTo>
                <a:lnTo>
                  <a:pt x="6302" y="14867"/>
                </a:lnTo>
                <a:lnTo>
                  <a:pt x="6594" y="14940"/>
                </a:lnTo>
                <a:lnTo>
                  <a:pt x="6910" y="14964"/>
                </a:lnTo>
                <a:lnTo>
                  <a:pt x="7227" y="14989"/>
                </a:lnTo>
                <a:lnTo>
                  <a:pt x="7543" y="14989"/>
                </a:lnTo>
                <a:lnTo>
                  <a:pt x="7567" y="15037"/>
                </a:lnTo>
                <a:lnTo>
                  <a:pt x="7640" y="15062"/>
                </a:lnTo>
                <a:lnTo>
                  <a:pt x="7689" y="15062"/>
                </a:lnTo>
                <a:lnTo>
                  <a:pt x="7713" y="15037"/>
                </a:lnTo>
                <a:lnTo>
                  <a:pt x="7738" y="14964"/>
                </a:lnTo>
                <a:lnTo>
                  <a:pt x="8127" y="14940"/>
                </a:lnTo>
                <a:lnTo>
                  <a:pt x="8224" y="14940"/>
                </a:lnTo>
                <a:lnTo>
                  <a:pt x="8322" y="14964"/>
                </a:lnTo>
                <a:lnTo>
                  <a:pt x="8395" y="14916"/>
                </a:lnTo>
                <a:lnTo>
                  <a:pt x="8808" y="14867"/>
                </a:lnTo>
                <a:lnTo>
                  <a:pt x="9198" y="14794"/>
                </a:lnTo>
                <a:lnTo>
                  <a:pt x="9611" y="14697"/>
                </a:lnTo>
                <a:lnTo>
                  <a:pt x="10001" y="14599"/>
                </a:lnTo>
                <a:lnTo>
                  <a:pt x="10390" y="14453"/>
                </a:lnTo>
                <a:lnTo>
                  <a:pt x="10779" y="14307"/>
                </a:lnTo>
                <a:lnTo>
                  <a:pt x="11144" y="14137"/>
                </a:lnTo>
                <a:lnTo>
                  <a:pt x="11509" y="13918"/>
                </a:lnTo>
                <a:lnTo>
                  <a:pt x="12020" y="13577"/>
                </a:lnTo>
                <a:lnTo>
                  <a:pt x="12507" y="13164"/>
                </a:lnTo>
                <a:lnTo>
                  <a:pt x="12969" y="12726"/>
                </a:lnTo>
                <a:lnTo>
                  <a:pt x="13359" y="12264"/>
                </a:lnTo>
                <a:lnTo>
                  <a:pt x="13553" y="11996"/>
                </a:lnTo>
                <a:lnTo>
                  <a:pt x="13724" y="11753"/>
                </a:lnTo>
                <a:lnTo>
                  <a:pt x="13894" y="11485"/>
                </a:lnTo>
                <a:lnTo>
                  <a:pt x="14040" y="11193"/>
                </a:lnTo>
                <a:lnTo>
                  <a:pt x="14186" y="10925"/>
                </a:lnTo>
                <a:lnTo>
                  <a:pt x="14308" y="10633"/>
                </a:lnTo>
                <a:lnTo>
                  <a:pt x="14405" y="10341"/>
                </a:lnTo>
                <a:lnTo>
                  <a:pt x="14478" y="10049"/>
                </a:lnTo>
                <a:lnTo>
                  <a:pt x="14599" y="9538"/>
                </a:lnTo>
                <a:lnTo>
                  <a:pt x="14648" y="9003"/>
                </a:lnTo>
                <a:lnTo>
                  <a:pt x="14672" y="8468"/>
                </a:lnTo>
                <a:lnTo>
                  <a:pt x="14697" y="7957"/>
                </a:lnTo>
                <a:lnTo>
                  <a:pt x="14697" y="7519"/>
                </a:lnTo>
                <a:lnTo>
                  <a:pt x="14672" y="7032"/>
                </a:lnTo>
                <a:lnTo>
                  <a:pt x="14624" y="6813"/>
                </a:lnTo>
                <a:lnTo>
                  <a:pt x="14575" y="6594"/>
                </a:lnTo>
                <a:lnTo>
                  <a:pt x="14502" y="6375"/>
                </a:lnTo>
                <a:lnTo>
                  <a:pt x="14381" y="6180"/>
                </a:lnTo>
                <a:lnTo>
                  <a:pt x="14745" y="5718"/>
                </a:lnTo>
                <a:lnTo>
                  <a:pt x="15086" y="5207"/>
                </a:lnTo>
                <a:lnTo>
                  <a:pt x="15378" y="4696"/>
                </a:lnTo>
                <a:lnTo>
                  <a:pt x="15646" y="4185"/>
                </a:lnTo>
                <a:lnTo>
                  <a:pt x="15889" y="3650"/>
                </a:lnTo>
                <a:lnTo>
                  <a:pt x="16084" y="3090"/>
                </a:lnTo>
                <a:lnTo>
                  <a:pt x="16254" y="2506"/>
                </a:lnTo>
                <a:lnTo>
                  <a:pt x="16376" y="1922"/>
                </a:lnTo>
                <a:lnTo>
                  <a:pt x="16449" y="1509"/>
                </a:lnTo>
                <a:lnTo>
                  <a:pt x="16449" y="1290"/>
                </a:lnTo>
                <a:lnTo>
                  <a:pt x="16449" y="1046"/>
                </a:lnTo>
                <a:lnTo>
                  <a:pt x="16424" y="803"/>
                </a:lnTo>
                <a:lnTo>
                  <a:pt x="16376" y="584"/>
                </a:lnTo>
                <a:lnTo>
                  <a:pt x="16303" y="389"/>
                </a:lnTo>
                <a:lnTo>
                  <a:pt x="16230" y="316"/>
                </a:lnTo>
                <a:lnTo>
                  <a:pt x="16157" y="243"/>
                </a:lnTo>
                <a:lnTo>
                  <a:pt x="16035" y="122"/>
                </a:lnTo>
                <a:lnTo>
                  <a:pt x="15889" y="49"/>
                </a:lnTo>
                <a:lnTo>
                  <a:pt x="15767" y="24"/>
                </a:lnTo>
                <a:lnTo>
                  <a:pt x="1562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4" name="Google Shape;2494;p49"/>
          <p:cNvSpPr/>
          <p:nvPr/>
        </p:nvSpPr>
        <p:spPr>
          <a:xfrm>
            <a:off x="1261229" y="3458884"/>
            <a:ext cx="320590" cy="312257"/>
          </a:xfrm>
          <a:custGeom>
            <a:avLst/>
            <a:gdLst/>
            <a:ahLst/>
            <a:cxnLst/>
            <a:rect l="l" t="t" r="r" b="b"/>
            <a:pathLst>
              <a:path w="18737" h="18250" extrusionOk="0">
                <a:moveTo>
                  <a:pt x="13554" y="3431"/>
                </a:moveTo>
                <a:lnTo>
                  <a:pt x="13748" y="3456"/>
                </a:lnTo>
                <a:lnTo>
                  <a:pt x="13919" y="3480"/>
                </a:lnTo>
                <a:lnTo>
                  <a:pt x="14308" y="3602"/>
                </a:lnTo>
                <a:lnTo>
                  <a:pt x="14478" y="3675"/>
                </a:lnTo>
                <a:lnTo>
                  <a:pt x="14624" y="3748"/>
                </a:lnTo>
                <a:lnTo>
                  <a:pt x="14746" y="3845"/>
                </a:lnTo>
                <a:lnTo>
                  <a:pt x="14843" y="3967"/>
                </a:lnTo>
                <a:lnTo>
                  <a:pt x="14941" y="4113"/>
                </a:lnTo>
                <a:lnTo>
                  <a:pt x="15038" y="4259"/>
                </a:lnTo>
                <a:lnTo>
                  <a:pt x="15111" y="4405"/>
                </a:lnTo>
                <a:lnTo>
                  <a:pt x="15160" y="4551"/>
                </a:lnTo>
                <a:lnTo>
                  <a:pt x="15184" y="4721"/>
                </a:lnTo>
                <a:lnTo>
                  <a:pt x="15208" y="4891"/>
                </a:lnTo>
                <a:lnTo>
                  <a:pt x="15233" y="5232"/>
                </a:lnTo>
                <a:lnTo>
                  <a:pt x="15160" y="5548"/>
                </a:lnTo>
                <a:lnTo>
                  <a:pt x="15111" y="5719"/>
                </a:lnTo>
                <a:lnTo>
                  <a:pt x="15062" y="5865"/>
                </a:lnTo>
                <a:lnTo>
                  <a:pt x="14916" y="6132"/>
                </a:lnTo>
                <a:lnTo>
                  <a:pt x="14722" y="6351"/>
                </a:lnTo>
                <a:lnTo>
                  <a:pt x="14527" y="6570"/>
                </a:lnTo>
                <a:lnTo>
                  <a:pt x="14284" y="6765"/>
                </a:lnTo>
                <a:lnTo>
                  <a:pt x="13821" y="7130"/>
                </a:lnTo>
                <a:lnTo>
                  <a:pt x="13602" y="7325"/>
                </a:lnTo>
                <a:lnTo>
                  <a:pt x="13408" y="7544"/>
                </a:lnTo>
                <a:lnTo>
                  <a:pt x="12678" y="6984"/>
                </a:lnTo>
                <a:lnTo>
                  <a:pt x="12313" y="6692"/>
                </a:lnTo>
                <a:lnTo>
                  <a:pt x="11948" y="6400"/>
                </a:lnTo>
                <a:lnTo>
                  <a:pt x="11631" y="6108"/>
                </a:lnTo>
                <a:lnTo>
                  <a:pt x="11315" y="5767"/>
                </a:lnTo>
                <a:lnTo>
                  <a:pt x="11023" y="5427"/>
                </a:lnTo>
                <a:lnTo>
                  <a:pt x="10755" y="5037"/>
                </a:lnTo>
                <a:lnTo>
                  <a:pt x="10877" y="4989"/>
                </a:lnTo>
                <a:lnTo>
                  <a:pt x="10999" y="4891"/>
                </a:lnTo>
                <a:lnTo>
                  <a:pt x="11242" y="4697"/>
                </a:lnTo>
                <a:lnTo>
                  <a:pt x="11461" y="4478"/>
                </a:lnTo>
                <a:lnTo>
                  <a:pt x="11656" y="4283"/>
                </a:lnTo>
                <a:lnTo>
                  <a:pt x="12191" y="3869"/>
                </a:lnTo>
                <a:lnTo>
                  <a:pt x="12483" y="3699"/>
                </a:lnTo>
                <a:lnTo>
                  <a:pt x="12775" y="3553"/>
                </a:lnTo>
                <a:lnTo>
                  <a:pt x="12970" y="3480"/>
                </a:lnTo>
                <a:lnTo>
                  <a:pt x="13164" y="3456"/>
                </a:lnTo>
                <a:lnTo>
                  <a:pt x="13359" y="3431"/>
                </a:lnTo>
                <a:close/>
                <a:moveTo>
                  <a:pt x="13529" y="2872"/>
                </a:moveTo>
                <a:lnTo>
                  <a:pt x="13335" y="2896"/>
                </a:lnTo>
                <a:lnTo>
                  <a:pt x="12945" y="2969"/>
                </a:lnTo>
                <a:lnTo>
                  <a:pt x="12556" y="3066"/>
                </a:lnTo>
                <a:lnTo>
                  <a:pt x="12191" y="3237"/>
                </a:lnTo>
                <a:lnTo>
                  <a:pt x="11850" y="3456"/>
                </a:lnTo>
                <a:lnTo>
                  <a:pt x="11607" y="3626"/>
                </a:lnTo>
                <a:lnTo>
                  <a:pt x="11388" y="3821"/>
                </a:lnTo>
                <a:lnTo>
                  <a:pt x="10950" y="4210"/>
                </a:lnTo>
                <a:lnTo>
                  <a:pt x="10658" y="4478"/>
                </a:lnTo>
                <a:lnTo>
                  <a:pt x="10512" y="4648"/>
                </a:lnTo>
                <a:lnTo>
                  <a:pt x="10464" y="4721"/>
                </a:lnTo>
                <a:lnTo>
                  <a:pt x="10464" y="4818"/>
                </a:lnTo>
                <a:lnTo>
                  <a:pt x="10366" y="4843"/>
                </a:lnTo>
                <a:lnTo>
                  <a:pt x="10293" y="4916"/>
                </a:lnTo>
                <a:lnTo>
                  <a:pt x="10245" y="4989"/>
                </a:lnTo>
                <a:lnTo>
                  <a:pt x="10269" y="5110"/>
                </a:lnTo>
                <a:lnTo>
                  <a:pt x="10366" y="5354"/>
                </a:lnTo>
                <a:lnTo>
                  <a:pt x="10488" y="5597"/>
                </a:lnTo>
                <a:lnTo>
                  <a:pt x="10610" y="5816"/>
                </a:lnTo>
                <a:lnTo>
                  <a:pt x="10780" y="6035"/>
                </a:lnTo>
                <a:lnTo>
                  <a:pt x="10950" y="6230"/>
                </a:lnTo>
                <a:lnTo>
                  <a:pt x="11120" y="6449"/>
                </a:lnTo>
                <a:lnTo>
                  <a:pt x="11534" y="6814"/>
                </a:lnTo>
                <a:lnTo>
                  <a:pt x="11972" y="7179"/>
                </a:lnTo>
                <a:lnTo>
                  <a:pt x="12410" y="7519"/>
                </a:lnTo>
                <a:lnTo>
                  <a:pt x="12848" y="7836"/>
                </a:lnTo>
                <a:lnTo>
                  <a:pt x="13262" y="8152"/>
                </a:lnTo>
                <a:lnTo>
                  <a:pt x="13335" y="8201"/>
                </a:lnTo>
                <a:lnTo>
                  <a:pt x="13432" y="8225"/>
                </a:lnTo>
                <a:lnTo>
                  <a:pt x="13505" y="8225"/>
                </a:lnTo>
                <a:lnTo>
                  <a:pt x="13602" y="8201"/>
                </a:lnTo>
                <a:lnTo>
                  <a:pt x="13651" y="8152"/>
                </a:lnTo>
                <a:lnTo>
                  <a:pt x="13724" y="8079"/>
                </a:lnTo>
                <a:lnTo>
                  <a:pt x="13748" y="8006"/>
                </a:lnTo>
                <a:lnTo>
                  <a:pt x="13748" y="7933"/>
                </a:lnTo>
                <a:lnTo>
                  <a:pt x="13943" y="7787"/>
                </a:lnTo>
                <a:lnTo>
                  <a:pt x="14089" y="7665"/>
                </a:lnTo>
                <a:lnTo>
                  <a:pt x="14722" y="7154"/>
                </a:lnTo>
                <a:lnTo>
                  <a:pt x="15014" y="6862"/>
                </a:lnTo>
                <a:lnTo>
                  <a:pt x="15281" y="6546"/>
                </a:lnTo>
                <a:lnTo>
                  <a:pt x="15500" y="6205"/>
                </a:lnTo>
                <a:lnTo>
                  <a:pt x="15598" y="6035"/>
                </a:lnTo>
                <a:lnTo>
                  <a:pt x="15671" y="5840"/>
                </a:lnTo>
                <a:lnTo>
                  <a:pt x="15719" y="5670"/>
                </a:lnTo>
                <a:lnTo>
                  <a:pt x="15768" y="5500"/>
                </a:lnTo>
                <a:lnTo>
                  <a:pt x="15792" y="5305"/>
                </a:lnTo>
                <a:lnTo>
                  <a:pt x="15792" y="5135"/>
                </a:lnTo>
                <a:lnTo>
                  <a:pt x="15768" y="4770"/>
                </a:lnTo>
                <a:lnTo>
                  <a:pt x="15695" y="4429"/>
                </a:lnTo>
                <a:lnTo>
                  <a:pt x="15549" y="4088"/>
                </a:lnTo>
                <a:lnTo>
                  <a:pt x="15379" y="3772"/>
                </a:lnTo>
                <a:lnTo>
                  <a:pt x="15257" y="3626"/>
                </a:lnTo>
                <a:lnTo>
                  <a:pt x="15135" y="3504"/>
                </a:lnTo>
                <a:lnTo>
                  <a:pt x="15014" y="3383"/>
                </a:lnTo>
                <a:lnTo>
                  <a:pt x="14868" y="3261"/>
                </a:lnTo>
                <a:lnTo>
                  <a:pt x="14697" y="3164"/>
                </a:lnTo>
                <a:lnTo>
                  <a:pt x="14503" y="3066"/>
                </a:lnTo>
                <a:lnTo>
                  <a:pt x="14332" y="2993"/>
                </a:lnTo>
                <a:lnTo>
                  <a:pt x="14138" y="2945"/>
                </a:lnTo>
                <a:lnTo>
                  <a:pt x="13943" y="2896"/>
                </a:lnTo>
                <a:lnTo>
                  <a:pt x="13724" y="2872"/>
                </a:lnTo>
                <a:close/>
                <a:moveTo>
                  <a:pt x="5597" y="6814"/>
                </a:moveTo>
                <a:lnTo>
                  <a:pt x="4283" y="8030"/>
                </a:lnTo>
                <a:lnTo>
                  <a:pt x="3675" y="8590"/>
                </a:lnTo>
                <a:lnTo>
                  <a:pt x="3602" y="8468"/>
                </a:lnTo>
                <a:lnTo>
                  <a:pt x="3504" y="8395"/>
                </a:lnTo>
                <a:lnTo>
                  <a:pt x="3285" y="8201"/>
                </a:lnTo>
                <a:lnTo>
                  <a:pt x="2969" y="7860"/>
                </a:lnTo>
                <a:lnTo>
                  <a:pt x="2677" y="7519"/>
                </a:lnTo>
                <a:lnTo>
                  <a:pt x="2410" y="7203"/>
                </a:lnTo>
                <a:lnTo>
                  <a:pt x="2264" y="7057"/>
                </a:lnTo>
                <a:lnTo>
                  <a:pt x="2093" y="6911"/>
                </a:lnTo>
                <a:lnTo>
                  <a:pt x="3821" y="6911"/>
                </a:lnTo>
                <a:lnTo>
                  <a:pt x="4745" y="6862"/>
                </a:lnTo>
                <a:lnTo>
                  <a:pt x="5597" y="6814"/>
                </a:lnTo>
                <a:close/>
                <a:moveTo>
                  <a:pt x="755" y="6911"/>
                </a:moveTo>
                <a:lnTo>
                  <a:pt x="1047" y="6935"/>
                </a:lnTo>
                <a:lnTo>
                  <a:pt x="1315" y="6935"/>
                </a:lnTo>
                <a:lnTo>
                  <a:pt x="1339" y="6984"/>
                </a:lnTo>
                <a:lnTo>
                  <a:pt x="1363" y="7008"/>
                </a:lnTo>
                <a:lnTo>
                  <a:pt x="1582" y="7227"/>
                </a:lnTo>
                <a:lnTo>
                  <a:pt x="1826" y="7422"/>
                </a:lnTo>
                <a:lnTo>
                  <a:pt x="2142" y="7738"/>
                </a:lnTo>
                <a:lnTo>
                  <a:pt x="2434" y="8103"/>
                </a:lnTo>
                <a:lnTo>
                  <a:pt x="2799" y="8541"/>
                </a:lnTo>
                <a:lnTo>
                  <a:pt x="3018" y="8785"/>
                </a:lnTo>
                <a:lnTo>
                  <a:pt x="3139" y="8882"/>
                </a:lnTo>
                <a:lnTo>
                  <a:pt x="3261" y="8955"/>
                </a:lnTo>
                <a:lnTo>
                  <a:pt x="3091" y="9077"/>
                </a:lnTo>
                <a:lnTo>
                  <a:pt x="2993" y="8931"/>
                </a:lnTo>
                <a:lnTo>
                  <a:pt x="2872" y="8785"/>
                </a:lnTo>
                <a:lnTo>
                  <a:pt x="2580" y="8517"/>
                </a:lnTo>
                <a:lnTo>
                  <a:pt x="2020" y="8079"/>
                </a:lnTo>
                <a:lnTo>
                  <a:pt x="1388" y="7495"/>
                </a:lnTo>
                <a:lnTo>
                  <a:pt x="755" y="6911"/>
                </a:lnTo>
                <a:close/>
                <a:moveTo>
                  <a:pt x="9490" y="8760"/>
                </a:moveTo>
                <a:lnTo>
                  <a:pt x="9369" y="8785"/>
                </a:lnTo>
                <a:lnTo>
                  <a:pt x="9271" y="8833"/>
                </a:lnTo>
                <a:lnTo>
                  <a:pt x="9101" y="9004"/>
                </a:lnTo>
                <a:lnTo>
                  <a:pt x="8931" y="9174"/>
                </a:lnTo>
                <a:lnTo>
                  <a:pt x="8760" y="9344"/>
                </a:lnTo>
                <a:lnTo>
                  <a:pt x="8566" y="9515"/>
                </a:lnTo>
                <a:lnTo>
                  <a:pt x="8103" y="9904"/>
                </a:lnTo>
                <a:lnTo>
                  <a:pt x="7617" y="10318"/>
                </a:lnTo>
                <a:lnTo>
                  <a:pt x="7276" y="10609"/>
                </a:lnTo>
                <a:lnTo>
                  <a:pt x="7081" y="10780"/>
                </a:lnTo>
                <a:lnTo>
                  <a:pt x="6887" y="10999"/>
                </a:lnTo>
                <a:lnTo>
                  <a:pt x="6716" y="11193"/>
                </a:lnTo>
                <a:lnTo>
                  <a:pt x="6595" y="11437"/>
                </a:lnTo>
                <a:lnTo>
                  <a:pt x="6570" y="11534"/>
                </a:lnTo>
                <a:lnTo>
                  <a:pt x="6546" y="11656"/>
                </a:lnTo>
                <a:lnTo>
                  <a:pt x="6546" y="11753"/>
                </a:lnTo>
                <a:lnTo>
                  <a:pt x="6570" y="11850"/>
                </a:lnTo>
                <a:lnTo>
                  <a:pt x="6619" y="11948"/>
                </a:lnTo>
                <a:lnTo>
                  <a:pt x="6668" y="11996"/>
                </a:lnTo>
                <a:lnTo>
                  <a:pt x="6765" y="12021"/>
                </a:lnTo>
                <a:lnTo>
                  <a:pt x="6838" y="12021"/>
                </a:lnTo>
                <a:lnTo>
                  <a:pt x="6935" y="11972"/>
                </a:lnTo>
                <a:lnTo>
                  <a:pt x="7033" y="11923"/>
                </a:lnTo>
                <a:lnTo>
                  <a:pt x="7154" y="11777"/>
                </a:lnTo>
                <a:lnTo>
                  <a:pt x="7422" y="11461"/>
                </a:lnTo>
                <a:lnTo>
                  <a:pt x="7641" y="11242"/>
                </a:lnTo>
                <a:lnTo>
                  <a:pt x="7860" y="11023"/>
                </a:lnTo>
                <a:lnTo>
                  <a:pt x="8322" y="10634"/>
                </a:lnTo>
                <a:lnTo>
                  <a:pt x="8736" y="10318"/>
                </a:lnTo>
                <a:lnTo>
                  <a:pt x="9174" y="9977"/>
                </a:lnTo>
                <a:lnTo>
                  <a:pt x="9393" y="9807"/>
                </a:lnTo>
                <a:lnTo>
                  <a:pt x="9563" y="9612"/>
                </a:lnTo>
                <a:lnTo>
                  <a:pt x="9709" y="9393"/>
                </a:lnTo>
                <a:lnTo>
                  <a:pt x="9831" y="9174"/>
                </a:lnTo>
                <a:lnTo>
                  <a:pt x="9855" y="9052"/>
                </a:lnTo>
                <a:lnTo>
                  <a:pt x="9855" y="8931"/>
                </a:lnTo>
                <a:lnTo>
                  <a:pt x="9782" y="8858"/>
                </a:lnTo>
                <a:lnTo>
                  <a:pt x="9709" y="8809"/>
                </a:lnTo>
                <a:lnTo>
                  <a:pt x="9588" y="8760"/>
                </a:lnTo>
                <a:close/>
                <a:moveTo>
                  <a:pt x="2045" y="13359"/>
                </a:moveTo>
                <a:lnTo>
                  <a:pt x="2166" y="13408"/>
                </a:lnTo>
                <a:lnTo>
                  <a:pt x="2166" y="13481"/>
                </a:lnTo>
                <a:lnTo>
                  <a:pt x="2166" y="13554"/>
                </a:lnTo>
                <a:lnTo>
                  <a:pt x="2118" y="13627"/>
                </a:lnTo>
                <a:lnTo>
                  <a:pt x="2069" y="13675"/>
                </a:lnTo>
                <a:lnTo>
                  <a:pt x="1947" y="13773"/>
                </a:lnTo>
                <a:lnTo>
                  <a:pt x="1826" y="13870"/>
                </a:lnTo>
                <a:lnTo>
                  <a:pt x="1655" y="13943"/>
                </a:lnTo>
                <a:lnTo>
                  <a:pt x="1461" y="14016"/>
                </a:lnTo>
                <a:lnTo>
                  <a:pt x="1461" y="14016"/>
                </a:lnTo>
                <a:lnTo>
                  <a:pt x="1607" y="13821"/>
                </a:lnTo>
                <a:lnTo>
                  <a:pt x="1753" y="13627"/>
                </a:lnTo>
                <a:lnTo>
                  <a:pt x="1874" y="13481"/>
                </a:lnTo>
                <a:lnTo>
                  <a:pt x="1972" y="13383"/>
                </a:lnTo>
                <a:lnTo>
                  <a:pt x="1996" y="13383"/>
                </a:lnTo>
                <a:lnTo>
                  <a:pt x="2045" y="13359"/>
                </a:lnTo>
                <a:close/>
                <a:moveTo>
                  <a:pt x="1996" y="12872"/>
                </a:moveTo>
                <a:lnTo>
                  <a:pt x="1899" y="12897"/>
                </a:lnTo>
                <a:lnTo>
                  <a:pt x="1826" y="12921"/>
                </a:lnTo>
                <a:lnTo>
                  <a:pt x="1655" y="13018"/>
                </a:lnTo>
                <a:lnTo>
                  <a:pt x="1534" y="13140"/>
                </a:lnTo>
                <a:lnTo>
                  <a:pt x="1388" y="13286"/>
                </a:lnTo>
                <a:lnTo>
                  <a:pt x="1242" y="13456"/>
                </a:lnTo>
                <a:lnTo>
                  <a:pt x="998" y="13797"/>
                </a:lnTo>
                <a:lnTo>
                  <a:pt x="925" y="13967"/>
                </a:lnTo>
                <a:lnTo>
                  <a:pt x="828" y="14138"/>
                </a:lnTo>
                <a:lnTo>
                  <a:pt x="804" y="14235"/>
                </a:lnTo>
                <a:lnTo>
                  <a:pt x="779" y="14308"/>
                </a:lnTo>
                <a:lnTo>
                  <a:pt x="779" y="14405"/>
                </a:lnTo>
                <a:lnTo>
                  <a:pt x="828" y="14478"/>
                </a:lnTo>
                <a:lnTo>
                  <a:pt x="877" y="14527"/>
                </a:lnTo>
                <a:lnTo>
                  <a:pt x="925" y="14576"/>
                </a:lnTo>
                <a:lnTo>
                  <a:pt x="1047" y="14576"/>
                </a:lnTo>
                <a:lnTo>
                  <a:pt x="1120" y="14551"/>
                </a:lnTo>
                <a:lnTo>
                  <a:pt x="1266" y="14551"/>
                </a:lnTo>
                <a:lnTo>
                  <a:pt x="1412" y="14527"/>
                </a:lnTo>
                <a:lnTo>
                  <a:pt x="1582" y="14478"/>
                </a:lnTo>
                <a:lnTo>
                  <a:pt x="1728" y="14430"/>
                </a:lnTo>
                <a:lnTo>
                  <a:pt x="2020" y="14284"/>
                </a:lnTo>
                <a:lnTo>
                  <a:pt x="2239" y="14138"/>
                </a:lnTo>
                <a:lnTo>
                  <a:pt x="2361" y="14040"/>
                </a:lnTo>
                <a:lnTo>
                  <a:pt x="2483" y="13919"/>
                </a:lnTo>
                <a:lnTo>
                  <a:pt x="2556" y="13773"/>
                </a:lnTo>
                <a:lnTo>
                  <a:pt x="2629" y="13627"/>
                </a:lnTo>
                <a:lnTo>
                  <a:pt x="2653" y="13481"/>
                </a:lnTo>
                <a:lnTo>
                  <a:pt x="2653" y="13408"/>
                </a:lnTo>
                <a:lnTo>
                  <a:pt x="2629" y="13335"/>
                </a:lnTo>
                <a:lnTo>
                  <a:pt x="2604" y="13262"/>
                </a:lnTo>
                <a:lnTo>
                  <a:pt x="2556" y="13189"/>
                </a:lnTo>
                <a:lnTo>
                  <a:pt x="2483" y="13140"/>
                </a:lnTo>
                <a:lnTo>
                  <a:pt x="2385" y="13091"/>
                </a:lnTo>
                <a:lnTo>
                  <a:pt x="2288" y="12970"/>
                </a:lnTo>
                <a:lnTo>
                  <a:pt x="2166" y="12897"/>
                </a:lnTo>
                <a:lnTo>
                  <a:pt x="2069" y="12872"/>
                </a:lnTo>
                <a:close/>
                <a:moveTo>
                  <a:pt x="15525" y="560"/>
                </a:moveTo>
                <a:lnTo>
                  <a:pt x="16084" y="633"/>
                </a:lnTo>
                <a:lnTo>
                  <a:pt x="16644" y="706"/>
                </a:lnTo>
                <a:lnTo>
                  <a:pt x="17204" y="828"/>
                </a:lnTo>
                <a:lnTo>
                  <a:pt x="17763" y="974"/>
                </a:lnTo>
                <a:lnTo>
                  <a:pt x="17666" y="1023"/>
                </a:lnTo>
                <a:lnTo>
                  <a:pt x="17593" y="1096"/>
                </a:lnTo>
                <a:lnTo>
                  <a:pt x="17496" y="1169"/>
                </a:lnTo>
                <a:lnTo>
                  <a:pt x="17496" y="1193"/>
                </a:lnTo>
                <a:lnTo>
                  <a:pt x="17520" y="1217"/>
                </a:lnTo>
                <a:lnTo>
                  <a:pt x="17569" y="1266"/>
                </a:lnTo>
                <a:lnTo>
                  <a:pt x="17617" y="1290"/>
                </a:lnTo>
                <a:lnTo>
                  <a:pt x="17739" y="1315"/>
                </a:lnTo>
                <a:lnTo>
                  <a:pt x="17861" y="1290"/>
                </a:lnTo>
                <a:lnTo>
                  <a:pt x="17934" y="1290"/>
                </a:lnTo>
                <a:lnTo>
                  <a:pt x="17982" y="1242"/>
                </a:lnTo>
                <a:lnTo>
                  <a:pt x="18007" y="1363"/>
                </a:lnTo>
                <a:lnTo>
                  <a:pt x="18031" y="1461"/>
                </a:lnTo>
                <a:lnTo>
                  <a:pt x="17909" y="1485"/>
                </a:lnTo>
                <a:lnTo>
                  <a:pt x="17812" y="1534"/>
                </a:lnTo>
                <a:lnTo>
                  <a:pt x="17715" y="1582"/>
                </a:lnTo>
                <a:lnTo>
                  <a:pt x="17617" y="1655"/>
                </a:lnTo>
                <a:lnTo>
                  <a:pt x="17593" y="1680"/>
                </a:lnTo>
                <a:lnTo>
                  <a:pt x="17593" y="1753"/>
                </a:lnTo>
                <a:lnTo>
                  <a:pt x="17617" y="1801"/>
                </a:lnTo>
                <a:lnTo>
                  <a:pt x="17690" y="1826"/>
                </a:lnTo>
                <a:lnTo>
                  <a:pt x="17739" y="1850"/>
                </a:lnTo>
                <a:lnTo>
                  <a:pt x="17812" y="1874"/>
                </a:lnTo>
                <a:lnTo>
                  <a:pt x="17958" y="1850"/>
                </a:lnTo>
                <a:lnTo>
                  <a:pt x="18080" y="1801"/>
                </a:lnTo>
                <a:lnTo>
                  <a:pt x="18104" y="1996"/>
                </a:lnTo>
                <a:lnTo>
                  <a:pt x="17909" y="2069"/>
                </a:lnTo>
                <a:lnTo>
                  <a:pt x="17788" y="2118"/>
                </a:lnTo>
                <a:lnTo>
                  <a:pt x="17690" y="2215"/>
                </a:lnTo>
                <a:lnTo>
                  <a:pt x="17642" y="2264"/>
                </a:lnTo>
                <a:lnTo>
                  <a:pt x="17642" y="2361"/>
                </a:lnTo>
                <a:lnTo>
                  <a:pt x="17666" y="2410"/>
                </a:lnTo>
                <a:lnTo>
                  <a:pt x="17739" y="2458"/>
                </a:lnTo>
                <a:lnTo>
                  <a:pt x="17836" y="2483"/>
                </a:lnTo>
                <a:lnTo>
                  <a:pt x="17934" y="2458"/>
                </a:lnTo>
                <a:lnTo>
                  <a:pt x="18128" y="2410"/>
                </a:lnTo>
                <a:lnTo>
                  <a:pt x="18153" y="2531"/>
                </a:lnTo>
                <a:lnTo>
                  <a:pt x="18007" y="2555"/>
                </a:lnTo>
                <a:lnTo>
                  <a:pt x="17836" y="2604"/>
                </a:lnTo>
                <a:lnTo>
                  <a:pt x="17763" y="2653"/>
                </a:lnTo>
                <a:lnTo>
                  <a:pt x="17715" y="2726"/>
                </a:lnTo>
                <a:lnTo>
                  <a:pt x="17690" y="2823"/>
                </a:lnTo>
                <a:lnTo>
                  <a:pt x="17690" y="2896"/>
                </a:lnTo>
                <a:lnTo>
                  <a:pt x="17739" y="2945"/>
                </a:lnTo>
                <a:lnTo>
                  <a:pt x="17812" y="2993"/>
                </a:lnTo>
                <a:lnTo>
                  <a:pt x="18153" y="2993"/>
                </a:lnTo>
                <a:lnTo>
                  <a:pt x="18177" y="2969"/>
                </a:lnTo>
                <a:lnTo>
                  <a:pt x="18177" y="3261"/>
                </a:lnTo>
                <a:lnTo>
                  <a:pt x="17739" y="3383"/>
                </a:lnTo>
                <a:lnTo>
                  <a:pt x="17690" y="3407"/>
                </a:lnTo>
                <a:lnTo>
                  <a:pt x="17666" y="3431"/>
                </a:lnTo>
                <a:lnTo>
                  <a:pt x="17617" y="3529"/>
                </a:lnTo>
                <a:lnTo>
                  <a:pt x="17617" y="3577"/>
                </a:lnTo>
                <a:lnTo>
                  <a:pt x="17642" y="3626"/>
                </a:lnTo>
                <a:lnTo>
                  <a:pt x="17666" y="3650"/>
                </a:lnTo>
                <a:lnTo>
                  <a:pt x="17715" y="3699"/>
                </a:lnTo>
                <a:lnTo>
                  <a:pt x="17812" y="3723"/>
                </a:lnTo>
                <a:lnTo>
                  <a:pt x="17934" y="3723"/>
                </a:lnTo>
                <a:lnTo>
                  <a:pt x="18153" y="3699"/>
                </a:lnTo>
                <a:lnTo>
                  <a:pt x="18153" y="3699"/>
                </a:lnTo>
                <a:lnTo>
                  <a:pt x="18104" y="4186"/>
                </a:lnTo>
                <a:lnTo>
                  <a:pt x="17934" y="4088"/>
                </a:lnTo>
                <a:lnTo>
                  <a:pt x="17739" y="4040"/>
                </a:lnTo>
                <a:lnTo>
                  <a:pt x="17642" y="4015"/>
                </a:lnTo>
                <a:lnTo>
                  <a:pt x="17569" y="4040"/>
                </a:lnTo>
                <a:lnTo>
                  <a:pt x="17471" y="4064"/>
                </a:lnTo>
                <a:lnTo>
                  <a:pt x="17423" y="4137"/>
                </a:lnTo>
                <a:lnTo>
                  <a:pt x="17423" y="4186"/>
                </a:lnTo>
                <a:lnTo>
                  <a:pt x="17496" y="4283"/>
                </a:lnTo>
                <a:lnTo>
                  <a:pt x="17617" y="4332"/>
                </a:lnTo>
                <a:lnTo>
                  <a:pt x="17812" y="4429"/>
                </a:lnTo>
                <a:lnTo>
                  <a:pt x="17982" y="4526"/>
                </a:lnTo>
                <a:lnTo>
                  <a:pt x="18055" y="4551"/>
                </a:lnTo>
                <a:lnTo>
                  <a:pt x="17958" y="4940"/>
                </a:lnTo>
                <a:lnTo>
                  <a:pt x="17690" y="4843"/>
                </a:lnTo>
                <a:lnTo>
                  <a:pt x="17471" y="4721"/>
                </a:lnTo>
                <a:lnTo>
                  <a:pt x="17228" y="4648"/>
                </a:lnTo>
                <a:lnTo>
                  <a:pt x="17155" y="4648"/>
                </a:lnTo>
                <a:lnTo>
                  <a:pt x="17155" y="4672"/>
                </a:lnTo>
                <a:lnTo>
                  <a:pt x="17155" y="4721"/>
                </a:lnTo>
                <a:lnTo>
                  <a:pt x="17204" y="4818"/>
                </a:lnTo>
                <a:lnTo>
                  <a:pt x="17252" y="4891"/>
                </a:lnTo>
                <a:lnTo>
                  <a:pt x="17350" y="4989"/>
                </a:lnTo>
                <a:lnTo>
                  <a:pt x="17423" y="5062"/>
                </a:lnTo>
                <a:lnTo>
                  <a:pt x="17642" y="5183"/>
                </a:lnTo>
                <a:lnTo>
                  <a:pt x="17861" y="5256"/>
                </a:lnTo>
                <a:lnTo>
                  <a:pt x="17739" y="5621"/>
                </a:lnTo>
                <a:lnTo>
                  <a:pt x="17617" y="5938"/>
                </a:lnTo>
                <a:lnTo>
                  <a:pt x="17569" y="5889"/>
                </a:lnTo>
                <a:lnTo>
                  <a:pt x="17520" y="5840"/>
                </a:lnTo>
                <a:lnTo>
                  <a:pt x="17398" y="5743"/>
                </a:lnTo>
                <a:lnTo>
                  <a:pt x="17301" y="5670"/>
                </a:lnTo>
                <a:lnTo>
                  <a:pt x="17179" y="5597"/>
                </a:lnTo>
                <a:lnTo>
                  <a:pt x="17082" y="5573"/>
                </a:lnTo>
                <a:lnTo>
                  <a:pt x="16985" y="5548"/>
                </a:lnTo>
                <a:lnTo>
                  <a:pt x="16887" y="5548"/>
                </a:lnTo>
                <a:lnTo>
                  <a:pt x="16766" y="5597"/>
                </a:lnTo>
                <a:lnTo>
                  <a:pt x="16741" y="5621"/>
                </a:lnTo>
                <a:lnTo>
                  <a:pt x="16741" y="5670"/>
                </a:lnTo>
                <a:lnTo>
                  <a:pt x="16741" y="5719"/>
                </a:lnTo>
                <a:lnTo>
                  <a:pt x="16766" y="5743"/>
                </a:lnTo>
                <a:lnTo>
                  <a:pt x="16863" y="5840"/>
                </a:lnTo>
                <a:lnTo>
                  <a:pt x="16936" y="5913"/>
                </a:lnTo>
                <a:lnTo>
                  <a:pt x="17009" y="5962"/>
                </a:lnTo>
                <a:lnTo>
                  <a:pt x="17228" y="6132"/>
                </a:lnTo>
                <a:lnTo>
                  <a:pt x="17325" y="6181"/>
                </a:lnTo>
                <a:lnTo>
                  <a:pt x="17447" y="6205"/>
                </a:lnTo>
                <a:lnTo>
                  <a:pt x="17496" y="6205"/>
                </a:lnTo>
                <a:lnTo>
                  <a:pt x="17325" y="6473"/>
                </a:lnTo>
                <a:lnTo>
                  <a:pt x="17204" y="6473"/>
                </a:lnTo>
                <a:lnTo>
                  <a:pt x="17106" y="6449"/>
                </a:lnTo>
                <a:lnTo>
                  <a:pt x="17009" y="6400"/>
                </a:lnTo>
                <a:lnTo>
                  <a:pt x="16936" y="6351"/>
                </a:lnTo>
                <a:lnTo>
                  <a:pt x="16814" y="6230"/>
                </a:lnTo>
                <a:lnTo>
                  <a:pt x="16668" y="6108"/>
                </a:lnTo>
                <a:lnTo>
                  <a:pt x="16522" y="6035"/>
                </a:lnTo>
                <a:lnTo>
                  <a:pt x="16449" y="6011"/>
                </a:lnTo>
                <a:lnTo>
                  <a:pt x="16352" y="6011"/>
                </a:lnTo>
                <a:lnTo>
                  <a:pt x="16279" y="6035"/>
                </a:lnTo>
                <a:lnTo>
                  <a:pt x="16182" y="6084"/>
                </a:lnTo>
                <a:lnTo>
                  <a:pt x="16133" y="6132"/>
                </a:lnTo>
                <a:lnTo>
                  <a:pt x="16133" y="6181"/>
                </a:lnTo>
                <a:lnTo>
                  <a:pt x="16182" y="6230"/>
                </a:lnTo>
                <a:lnTo>
                  <a:pt x="16230" y="6254"/>
                </a:lnTo>
                <a:lnTo>
                  <a:pt x="16303" y="6254"/>
                </a:lnTo>
                <a:lnTo>
                  <a:pt x="16401" y="6303"/>
                </a:lnTo>
                <a:lnTo>
                  <a:pt x="16547" y="6424"/>
                </a:lnTo>
                <a:lnTo>
                  <a:pt x="16693" y="6570"/>
                </a:lnTo>
                <a:lnTo>
                  <a:pt x="16814" y="6692"/>
                </a:lnTo>
                <a:lnTo>
                  <a:pt x="16936" y="6789"/>
                </a:lnTo>
                <a:lnTo>
                  <a:pt x="17082" y="6838"/>
                </a:lnTo>
                <a:lnTo>
                  <a:pt x="16668" y="7325"/>
                </a:lnTo>
                <a:lnTo>
                  <a:pt x="16157" y="7106"/>
                </a:lnTo>
                <a:lnTo>
                  <a:pt x="16011" y="7033"/>
                </a:lnTo>
                <a:lnTo>
                  <a:pt x="15865" y="7008"/>
                </a:lnTo>
                <a:lnTo>
                  <a:pt x="15744" y="7008"/>
                </a:lnTo>
                <a:lnTo>
                  <a:pt x="15598" y="7057"/>
                </a:lnTo>
                <a:lnTo>
                  <a:pt x="15573" y="7081"/>
                </a:lnTo>
                <a:lnTo>
                  <a:pt x="15549" y="7106"/>
                </a:lnTo>
                <a:lnTo>
                  <a:pt x="15549" y="7154"/>
                </a:lnTo>
                <a:lnTo>
                  <a:pt x="15573" y="7179"/>
                </a:lnTo>
                <a:lnTo>
                  <a:pt x="15646" y="7276"/>
                </a:lnTo>
                <a:lnTo>
                  <a:pt x="15744" y="7349"/>
                </a:lnTo>
                <a:lnTo>
                  <a:pt x="15987" y="7495"/>
                </a:lnTo>
                <a:lnTo>
                  <a:pt x="16328" y="7665"/>
                </a:lnTo>
                <a:lnTo>
                  <a:pt x="16036" y="7957"/>
                </a:lnTo>
                <a:lnTo>
                  <a:pt x="15890" y="7909"/>
                </a:lnTo>
                <a:lnTo>
                  <a:pt x="15744" y="7884"/>
                </a:lnTo>
                <a:lnTo>
                  <a:pt x="15598" y="7860"/>
                </a:lnTo>
                <a:lnTo>
                  <a:pt x="15452" y="7836"/>
                </a:lnTo>
                <a:lnTo>
                  <a:pt x="15160" y="7690"/>
                </a:lnTo>
                <a:lnTo>
                  <a:pt x="15014" y="7641"/>
                </a:lnTo>
                <a:lnTo>
                  <a:pt x="14868" y="7592"/>
                </a:lnTo>
                <a:lnTo>
                  <a:pt x="14819" y="7617"/>
                </a:lnTo>
                <a:lnTo>
                  <a:pt x="14770" y="7665"/>
                </a:lnTo>
                <a:lnTo>
                  <a:pt x="14770" y="7714"/>
                </a:lnTo>
                <a:lnTo>
                  <a:pt x="14770" y="7763"/>
                </a:lnTo>
                <a:lnTo>
                  <a:pt x="14843" y="7860"/>
                </a:lnTo>
                <a:lnTo>
                  <a:pt x="14916" y="7957"/>
                </a:lnTo>
                <a:lnTo>
                  <a:pt x="15135" y="8128"/>
                </a:lnTo>
                <a:lnTo>
                  <a:pt x="15427" y="8249"/>
                </a:lnTo>
                <a:lnTo>
                  <a:pt x="15549" y="8298"/>
                </a:lnTo>
                <a:lnTo>
                  <a:pt x="15695" y="8322"/>
                </a:lnTo>
                <a:lnTo>
                  <a:pt x="15403" y="8639"/>
                </a:lnTo>
                <a:lnTo>
                  <a:pt x="15184" y="8590"/>
                </a:lnTo>
                <a:lnTo>
                  <a:pt x="14965" y="8541"/>
                </a:lnTo>
                <a:lnTo>
                  <a:pt x="14770" y="8468"/>
                </a:lnTo>
                <a:lnTo>
                  <a:pt x="14576" y="8347"/>
                </a:lnTo>
                <a:lnTo>
                  <a:pt x="14551" y="8322"/>
                </a:lnTo>
                <a:lnTo>
                  <a:pt x="14503" y="8322"/>
                </a:lnTo>
                <a:lnTo>
                  <a:pt x="14454" y="8371"/>
                </a:lnTo>
                <a:lnTo>
                  <a:pt x="14430" y="8420"/>
                </a:lnTo>
                <a:lnTo>
                  <a:pt x="14430" y="8493"/>
                </a:lnTo>
                <a:lnTo>
                  <a:pt x="14478" y="8590"/>
                </a:lnTo>
                <a:lnTo>
                  <a:pt x="14551" y="8687"/>
                </a:lnTo>
                <a:lnTo>
                  <a:pt x="14722" y="8809"/>
                </a:lnTo>
                <a:lnTo>
                  <a:pt x="14892" y="8906"/>
                </a:lnTo>
                <a:lnTo>
                  <a:pt x="15111" y="8979"/>
                </a:lnTo>
                <a:lnTo>
                  <a:pt x="14843" y="9271"/>
                </a:lnTo>
                <a:lnTo>
                  <a:pt x="14795" y="9247"/>
                </a:lnTo>
                <a:lnTo>
                  <a:pt x="14503" y="9150"/>
                </a:lnTo>
                <a:lnTo>
                  <a:pt x="14211" y="9052"/>
                </a:lnTo>
                <a:lnTo>
                  <a:pt x="13919" y="8955"/>
                </a:lnTo>
                <a:lnTo>
                  <a:pt x="13627" y="8858"/>
                </a:lnTo>
                <a:lnTo>
                  <a:pt x="13578" y="8858"/>
                </a:lnTo>
                <a:lnTo>
                  <a:pt x="13554" y="8882"/>
                </a:lnTo>
                <a:lnTo>
                  <a:pt x="13529" y="8931"/>
                </a:lnTo>
                <a:lnTo>
                  <a:pt x="13554" y="8955"/>
                </a:lnTo>
                <a:lnTo>
                  <a:pt x="13627" y="9077"/>
                </a:lnTo>
                <a:lnTo>
                  <a:pt x="13748" y="9198"/>
                </a:lnTo>
                <a:lnTo>
                  <a:pt x="13846" y="9296"/>
                </a:lnTo>
                <a:lnTo>
                  <a:pt x="13992" y="9369"/>
                </a:lnTo>
                <a:lnTo>
                  <a:pt x="14284" y="9515"/>
                </a:lnTo>
                <a:lnTo>
                  <a:pt x="14576" y="9612"/>
                </a:lnTo>
                <a:lnTo>
                  <a:pt x="14211" y="10001"/>
                </a:lnTo>
                <a:lnTo>
                  <a:pt x="14186" y="9953"/>
                </a:lnTo>
                <a:lnTo>
                  <a:pt x="14113" y="9904"/>
                </a:lnTo>
                <a:lnTo>
                  <a:pt x="13846" y="9709"/>
                </a:lnTo>
                <a:lnTo>
                  <a:pt x="13529" y="9563"/>
                </a:lnTo>
                <a:lnTo>
                  <a:pt x="13359" y="9490"/>
                </a:lnTo>
                <a:lnTo>
                  <a:pt x="13213" y="9442"/>
                </a:lnTo>
                <a:lnTo>
                  <a:pt x="13043" y="9393"/>
                </a:lnTo>
                <a:lnTo>
                  <a:pt x="12824" y="9393"/>
                </a:lnTo>
                <a:lnTo>
                  <a:pt x="12799" y="9442"/>
                </a:lnTo>
                <a:lnTo>
                  <a:pt x="12799" y="9490"/>
                </a:lnTo>
                <a:lnTo>
                  <a:pt x="12824" y="9515"/>
                </a:lnTo>
                <a:lnTo>
                  <a:pt x="13067" y="9734"/>
                </a:lnTo>
                <a:lnTo>
                  <a:pt x="13335" y="9904"/>
                </a:lnTo>
                <a:lnTo>
                  <a:pt x="13627" y="10074"/>
                </a:lnTo>
                <a:lnTo>
                  <a:pt x="13919" y="10220"/>
                </a:lnTo>
                <a:lnTo>
                  <a:pt x="13967" y="10245"/>
                </a:lnTo>
                <a:lnTo>
                  <a:pt x="13894" y="10318"/>
                </a:lnTo>
                <a:lnTo>
                  <a:pt x="13748" y="10464"/>
                </a:lnTo>
                <a:lnTo>
                  <a:pt x="13700" y="10391"/>
                </a:lnTo>
                <a:lnTo>
                  <a:pt x="13627" y="10318"/>
                </a:lnTo>
                <a:lnTo>
                  <a:pt x="13456" y="10220"/>
                </a:lnTo>
                <a:lnTo>
                  <a:pt x="13091" y="10074"/>
                </a:lnTo>
                <a:lnTo>
                  <a:pt x="12897" y="10026"/>
                </a:lnTo>
                <a:lnTo>
                  <a:pt x="12702" y="9953"/>
                </a:lnTo>
                <a:lnTo>
                  <a:pt x="12507" y="9928"/>
                </a:lnTo>
                <a:lnTo>
                  <a:pt x="12288" y="9904"/>
                </a:lnTo>
                <a:lnTo>
                  <a:pt x="12240" y="9904"/>
                </a:lnTo>
                <a:lnTo>
                  <a:pt x="12215" y="9928"/>
                </a:lnTo>
                <a:lnTo>
                  <a:pt x="12191" y="9977"/>
                </a:lnTo>
                <a:lnTo>
                  <a:pt x="12215" y="10050"/>
                </a:lnTo>
                <a:lnTo>
                  <a:pt x="12264" y="10099"/>
                </a:lnTo>
                <a:lnTo>
                  <a:pt x="12459" y="10196"/>
                </a:lnTo>
                <a:lnTo>
                  <a:pt x="12629" y="10293"/>
                </a:lnTo>
                <a:lnTo>
                  <a:pt x="12994" y="10512"/>
                </a:lnTo>
                <a:lnTo>
                  <a:pt x="13237" y="10634"/>
                </a:lnTo>
                <a:lnTo>
                  <a:pt x="13359" y="10682"/>
                </a:lnTo>
                <a:lnTo>
                  <a:pt x="13505" y="10707"/>
                </a:lnTo>
                <a:lnTo>
                  <a:pt x="12921" y="11291"/>
                </a:lnTo>
                <a:lnTo>
                  <a:pt x="12799" y="11193"/>
                </a:lnTo>
                <a:lnTo>
                  <a:pt x="12653" y="11096"/>
                </a:lnTo>
                <a:lnTo>
                  <a:pt x="12434" y="10974"/>
                </a:lnTo>
                <a:lnTo>
                  <a:pt x="12240" y="10828"/>
                </a:lnTo>
                <a:lnTo>
                  <a:pt x="12021" y="10682"/>
                </a:lnTo>
                <a:lnTo>
                  <a:pt x="11802" y="10585"/>
                </a:lnTo>
                <a:lnTo>
                  <a:pt x="11680" y="10537"/>
                </a:lnTo>
                <a:lnTo>
                  <a:pt x="11534" y="10537"/>
                </a:lnTo>
                <a:lnTo>
                  <a:pt x="11510" y="10561"/>
                </a:lnTo>
                <a:lnTo>
                  <a:pt x="11510" y="10585"/>
                </a:lnTo>
                <a:lnTo>
                  <a:pt x="11534" y="10609"/>
                </a:lnTo>
                <a:lnTo>
                  <a:pt x="11704" y="10804"/>
                </a:lnTo>
                <a:lnTo>
                  <a:pt x="11996" y="11072"/>
                </a:lnTo>
                <a:lnTo>
                  <a:pt x="12337" y="11364"/>
                </a:lnTo>
                <a:lnTo>
                  <a:pt x="12507" y="11461"/>
                </a:lnTo>
                <a:lnTo>
                  <a:pt x="12678" y="11534"/>
                </a:lnTo>
                <a:lnTo>
                  <a:pt x="12337" y="11875"/>
                </a:lnTo>
                <a:lnTo>
                  <a:pt x="12215" y="11826"/>
                </a:lnTo>
                <a:lnTo>
                  <a:pt x="12094" y="11777"/>
                </a:lnTo>
                <a:lnTo>
                  <a:pt x="11899" y="11680"/>
                </a:lnTo>
                <a:lnTo>
                  <a:pt x="11510" y="11437"/>
                </a:lnTo>
                <a:lnTo>
                  <a:pt x="11291" y="11339"/>
                </a:lnTo>
                <a:lnTo>
                  <a:pt x="11193" y="11315"/>
                </a:lnTo>
                <a:lnTo>
                  <a:pt x="11072" y="11291"/>
                </a:lnTo>
                <a:lnTo>
                  <a:pt x="10999" y="11315"/>
                </a:lnTo>
                <a:lnTo>
                  <a:pt x="10974" y="11364"/>
                </a:lnTo>
                <a:lnTo>
                  <a:pt x="10950" y="11437"/>
                </a:lnTo>
                <a:lnTo>
                  <a:pt x="10999" y="11485"/>
                </a:lnTo>
                <a:lnTo>
                  <a:pt x="11266" y="11704"/>
                </a:lnTo>
                <a:lnTo>
                  <a:pt x="11558" y="11923"/>
                </a:lnTo>
                <a:lnTo>
                  <a:pt x="11777" y="12069"/>
                </a:lnTo>
                <a:lnTo>
                  <a:pt x="12045" y="12191"/>
                </a:lnTo>
                <a:lnTo>
                  <a:pt x="11753" y="12483"/>
                </a:lnTo>
                <a:lnTo>
                  <a:pt x="11485" y="12264"/>
                </a:lnTo>
                <a:lnTo>
                  <a:pt x="11218" y="12045"/>
                </a:lnTo>
                <a:lnTo>
                  <a:pt x="11047" y="11899"/>
                </a:lnTo>
                <a:lnTo>
                  <a:pt x="10877" y="11777"/>
                </a:lnTo>
                <a:lnTo>
                  <a:pt x="10682" y="11680"/>
                </a:lnTo>
                <a:lnTo>
                  <a:pt x="10488" y="11631"/>
                </a:lnTo>
                <a:lnTo>
                  <a:pt x="10439" y="11656"/>
                </a:lnTo>
                <a:lnTo>
                  <a:pt x="10439" y="11680"/>
                </a:lnTo>
                <a:lnTo>
                  <a:pt x="10415" y="11704"/>
                </a:lnTo>
                <a:lnTo>
                  <a:pt x="10439" y="11753"/>
                </a:lnTo>
                <a:lnTo>
                  <a:pt x="11072" y="12410"/>
                </a:lnTo>
                <a:lnTo>
                  <a:pt x="11242" y="12605"/>
                </a:lnTo>
                <a:lnTo>
                  <a:pt x="11461" y="12775"/>
                </a:lnTo>
                <a:lnTo>
                  <a:pt x="11315" y="12945"/>
                </a:lnTo>
                <a:lnTo>
                  <a:pt x="11193" y="12848"/>
                </a:lnTo>
                <a:lnTo>
                  <a:pt x="11047" y="12775"/>
                </a:lnTo>
                <a:lnTo>
                  <a:pt x="10780" y="12629"/>
                </a:lnTo>
                <a:lnTo>
                  <a:pt x="10366" y="12361"/>
                </a:lnTo>
                <a:lnTo>
                  <a:pt x="10172" y="12215"/>
                </a:lnTo>
                <a:lnTo>
                  <a:pt x="9977" y="12069"/>
                </a:lnTo>
                <a:lnTo>
                  <a:pt x="9953" y="12045"/>
                </a:lnTo>
                <a:lnTo>
                  <a:pt x="9928" y="12069"/>
                </a:lnTo>
                <a:lnTo>
                  <a:pt x="9904" y="12094"/>
                </a:lnTo>
                <a:lnTo>
                  <a:pt x="9928" y="12118"/>
                </a:lnTo>
                <a:lnTo>
                  <a:pt x="10220" y="12532"/>
                </a:lnTo>
                <a:lnTo>
                  <a:pt x="10391" y="12702"/>
                </a:lnTo>
                <a:lnTo>
                  <a:pt x="10585" y="12897"/>
                </a:lnTo>
                <a:lnTo>
                  <a:pt x="10804" y="13067"/>
                </a:lnTo>
                <a:lnTo>
                  <a:pt x="10926" y="13140"/>
                </a:lnTo>
                <a:lnTo>
                  <a:pt x="11047" y="13213"/>
                </a:lnTo>
                <a:lnTo>
                  <a:pt x="10780" y="13456"/>
                </a:lnTo>
                <a:lnTo>
                  <a:pt x="10439" y="13213"/>
                </a:lnTo>
                <a:lnTo>
                  <a:pt x="10099" y="12970"/>
                </a:lnTo>
                <a:lnTo>
                  <a:pt x="9928" y="12872"/>
                </a:lnTo>
                <a:lnTo>
                  <a:pt x="9734" y="12799"/>
                </a:lnTo>
                <a:lnTo>
                  <a:pt x="9563" y="12726"/>
                </a:lnTo>
                <a:lnTo>
                  <a:pt x="9369" y="12726"/>
                </a:lnTo>
                <a:lnTo>
                  <a:pt x="9320" y="12751"/>
                </a:lnTo>
                <a:lnTo>
                  <a:pt x="9320" y="12775"/>
                </a:lnTo>
                <a:lnTo>
                  <a:pt x="9320" y="12799"/>
                </a:lnTo>
                <a:lnTo>
                  <a:pt x="9442" y="12921"/>
                </a:lnTo>
                <a:lnTo>
                  <a:pt x="9588" y="13043"/>
                </a:lnTo>
                <a:lnTo>
                  <a:pt x="9855" y="13262"/>
                </a:lnTo>
                <a:lnTo>
                  <a:pt x="10464" y="13773"/>
                </a:lnTo>
                <a:lnTo>
                  <a:pt x="10293" y="13943"/>
                </a:lnTo>
                <a:lnTo>
                  <a:pt x="10123" y="13821"/>
                </a:lnTo>
                <a:lnTo>
                  <a:pt x="9953" y="13724"/>
                </a:lnTo>
                <a:lnTo>
                  <a:pt x="9612" y="13554"/>
                </a:lnTo>
                <a:lnTo>
                  <a:pt x="9393" y="13408"/>
                </a:lnTo>
                <a:lnTo>
                  <a:pt x="9223" y="13237"/>
                </a:lnTo>
                <a:lnTo>
                  <a:pt x="9052" y="13067"/>
                </a:lnTo>
                <a:lnTo>
                  <a:pt x="8906" y="12848"/>
                </a:lnTo>
                <a:lnTo>
                  <a:pt x="8833" y="12799"/>
                </a:lnTo>
                <a:lnTo>
                  <a:pt x="8760" y="12799"/>
                </a:lnTo>
                <a:lnTo>
                  <a:pt x="8712" y="12824"/>
                </a:lnTo>
                <a:lnTo>
                  <a:pt x="8663" y="12897"/>
                </a:lnTo>
                <a:lnTo>
                  <a:pt x="8639" y="13018"/>
                </a:lnTo>
                <a:lnTo>
                  <a:pt x="8663" y="13164"/>
                </a:lnTo>
                <a:lnTo>
                  <a:pt x="8687" y="13286"/>
                </a:lnTo>
                <a:lnTo>
                  <a:pt x="8760" y="13408"/>
                </a:lnTo>
                <a:lnTo>
                  <a:pt x="8833" y="13529"/>
                </a:lnTo>
                <a:lnTo>
                  <a:pt x="8931" y="13627"/>
                </a:lnTo>
                <a:lnTo>
                  <a:pt x="9125" y="13821"/>
                </a:lnTo>
                <a:lnTo>
                  <a:pt x="9490" y="14089"/>
                </a:lnTo>
                <a:lnTo>
                  <a:pt x="9685" y="14211"/>
                </a:lnTo>
                <a:lnTo>
                  <a:pt x="9904" y="14308"/>
                </a:lnTo>
                <a:lnTo>
                  <a:pt x="9661" y="14527"/>
                </a:lnTo>
                <a:lnTo>
                  <a:pt x="9369" y="14381"/>
                </a:lnTo>
                <a:lnTo>
                  <a:pt x="9052" y="14235"/>
                </a:lnTo>
                <a:lnTo>
                  <a:pt x="8760" y="14089"/>
                </a:lnTo>
                <a:lnTo>
                  <a:pt x="8614" y="13992"/>
                </a:lnTo>
                <a:lnTo>
                  <a:pt x="8468" y="13919"/>
                </a:lnTo>
                <a:lnTo>
                  <a:pt x="8444" y="13894"/>
                </a:lnTo>
                <a:lnTo>
                  <a:pt x="8420" y="13894"/>
                </a:lnTo>
                <a:lnTo>
                  <a:pt x="8395" y="13919"/>
                </a:lnTo>
                <a:lnTo>
                  <a:pt x="8395" y="13967"/>
                </a:lnTo>
                <a:lnTo>
                  <a:pt x="8468" y="14138"/>
                </a:lnTo>
                <a:lnTo>
                  <a:pt x="8566" y="14308"/>
                </a:lnTo>
                <a:lnTo>
                  <a:pt x="8687" y="14430"/>
                </a:lnTo>
                <a:lnTo>
                  <a:pt x="8833" y="14551"/>
                </a:lnTo>
                <a:lnTo>
                  <a:pt x="9296" y="14868"/>
                </a:lnTo>
                <a:lnTo>
                  <a:pt x="9004" y="15160"/>
                </a:lnTo>
                <a:lnTo>
                  <a:pt x="8614" y="14770"/>
                </a:lnTo>
                <a:lnTo>
                  <a:pt x="8201" y="14405"/>
                </a:lnTo>
                <a:lnTo>
                  <a:pt x="7398" y="13700"/>
                </a:lnTo>
                <a:lnTo>
                  <a:pt x="6984" y="13359"/>
                </a:lnTo>
                <a:lnTo>
                  <a:pt x="6595" y="12994"/>
                </a:lnTo>
                <a:lnTo>
                  <a:pt x="6205" y="12605"/>
                </a:lnTo>
                <a:lnTo>
                  <a:pt x="5840" y="12215"/>
                </a:lnTo>
                <a:lnTo>
                  <a:pt x="5500" y="11777"/>
                </a:lnTo>
                <a:lnTo>
                  <a:pt x="5135" y="11315"/>
                </a:lnTo>
                <a:lnTo>
                  <a:pt x="4794" y="10901"/>
                </a:lnTo>
                <a:lnTo>
                  <a:pt x="4599" y="10682"/>
                </a:lnTo>
                <a:lnTo>
                  <a:pt x="4405" y="10488"/>
                </a:lnTo>
                <a:lnTo>
                  <a:pt x="4137" y="10269"/>
                </a:lnTo>
                <a:lnTo>
                  <a:pt x="3845" y="10074"/>
                </a:lnTo>
                <a:lnTo>
                  <a:pt x="3553" y="9855"/>
                </a:lnTo>
                <a:lnTo>
                  <a:pt x="3285" y="9661"/>
                </a:lnTo>
                <a:lnTo>
                  <a:pt x="3261" y="9588"/>
                </a:lnTo>
                <a:lnTo>
                  <a:pt x="3602" y="9296"/>
                </a:lnTo>
                <a:lnTo>
                  <a:pt x="3967" y="9004"/>
                </a:lnTo>
                <a:lnTo>
                  <a:pt x="4332" y="8712"/>
                </a:lnTo>
                <a:lnTo>
                  <a:pt x="4672" y="8420"/>
                </a:lnTo>
                <a:lnTo>
                  <a:pt x="5646" y="7519"/>
                </a:lnTo>
                <a:lnTo>
                  <a:pt x="6595" y="6595"/>
                </a:lnTo>
                <a:lnTo>
                  <a:pt x="6984" y="6205"/>
                </a:lnTo>
                <a:lnTo>
                  <a:pt x="7349" y="5792"/>
                </a:lnTo>
                <a:lnTo>
                  <a:pt x="8055" y="4940"/>
                </a:lnTo>
                <a:lnTo>
                  <a:pt x="8760" y="4088"/>
                </a:lnTo>
                <a:lnTo>
                  <a:pt x="9466" y="3237"/>
                </a:lnTo>
                <a:lnTo>
                  <a:pt x="9855" y="2799"/>
                </a:lnTo>
                <a:lnTo>
                  <a:pt x="10269" y="2410"/>
                </a:lnTo>
                <a:lnTo>
                  <a:pt x="10707" y="2045"/>
                </a:lnTo>
                <a:lnTo>
                  <a:pt x="11169" y="1704"/>
                </a:lnTo>
                <a:lnTo>
                  <a:pt x="11631" y="1412"/>
                </a:lnTo>
                <a:lnTo>
                  <a:pt x="12142" y="1144"/>
                </a:lnTo>
                <a:lnTo>
                  <a:pt x="12678" y="950"/>
                </a:lnTo>
                <a:lnTo>
                  <a:pt x="13237" y="779"/>
                </a:lnTo>
                <a:lnTo>
                  <a:pt x="13797" y="658"/>
                </a:lnTo>
                <a:lnTo>
                  <a:pt x="14381" y="585"/>
                </a:lnTo>
                <a:lnTo>
                  <a:pt x="14941" y="560"/>
                </a:lnTo>
                <a:close/>
                <a:moveTo>
                  <a:pt x="11777" y="13237"/>
                </a:moveTo>
                <a:lnTo>
                  <a:pt x="11777" y="13602"/>
                </a:lnTo>
                <a:lnTo>
                  <a:pt x="11753" y="13967"/>
                </a:lnTo>
                <a:lnTo>
                  <a:pt x="11704" y="14746"/>
                </a:lnTo>
                <a:lnTo>
                  <a:pt x="11680" y="15549"/>
                </a:lnTo>
                <a:lnTo>
                  <a:pt x="11656" y="16328"/>
                </a:lnTo>
                <a:lnTo>
                  <a:pt x="11485" y="16084"/>
                </a:lnTo>
                <a:lnTo>
                  <a:pt x="11291" y="15865"/>
                </a:lnTo>
                <a:lnTo>
                  <a:pt x="10877" y="15427"/>
                </a:lnTo>
                <a:lnTo>
                  <a:pt x="10755" y="15257"/>
                </a:lnTo>
                <a:lnTo>
                  <a:pt x="10610" y="15062"/>
                </a:lnTo>
                <a:lnTo>
                  <a:pt x="10464" y="14868"/>
                </a:lnTo>
                <a:lnTo>
                  <a:pt x="10366" y="14770"/>
                </a:lnTo>
                <a:lnTo>
                  <a:pt x="10293" y="14722"/>
                </a:lnTo>
                <a:lnTo>
                  <a:pt x="10731" y="14284"/>
                </a:lnTo>
                <a:lnTo>
                  <a:pt x="11266" y="13773"/>
                </a:lnTo>
                <a:lnTo>
                  <a:pt x="11777" y="13237"/>
                </a:lnTo>
                <a:close/>
                <a:moveTo>
                  <a:pt x="3431" y="14381"/>
                </a:moveTo>
                <a:lnTo>
                  <a:pt x="3553" y="14405"/>
                </a:lnTo>
                <a:lnTo>
                  <a:pt x="3699" y="14454"/>
                </a:lnTo>
                <a:lnTo>
                  <a:pt x="3699" y="14527"/>
                </a:lnTo>
                <a:lnTo>
                  <a:pt x="3723" y="14576"/>
                </a:lnTo>
                <a:lnTo>
                  <a:pt x="3602" y="14576"/>
                </a:lnTo>
                <a:lnTo>
                  <a:pt x="3553" y="14600"/>
                </a:lnTo>
                <a:lnTo>
                  <a:pt x="3504" y="14649"/>
                </a:lnTo>
                <a:lnTo>
                  <a:pt x="3334" y="14843"/>
                </a:lnTo>
                <a:lnTo>
                  <a:pt x="3164" y="15038"/>
                </a:lnTo>
                <a:lnTo>
                  <a:pt x="2969" y="15233"/>
                </a:lnTo>
                <a:lnTo>
                  <a:pt x="2896" y="15330"/>
                </a:lnTo>
                <a:lnTo>
                  <a:pt x="2847" y="15452"/>
                </a:lnTo>
                <a:lnTo>
                  <a:pt x="2847" y="15525"/>
                </a:lnTo>
                <a:lnTo>
                  <a:pt x="2872" y="15573"/>
                </a:lnTo>
                <a:lnTo>
                  <a:pt x="2896" y="15622"/>
                </a:lnTo>
                <a:lnTo>
                  <a:pt x="2945" y="15646"/>
                </a:lnTo>
                <a:lnTo>
                  <a:pt x="3115" y="15646"/>
                </a:lnTo>
                <a:lnTo>
                  <a:pt x="3237" y="15598"/>
                </a:lnTo>
                <a:lnTo>
                  <a:pt x="3358" y="15525"/>
                </a:lnTo>
                <a:lnTo>
                  <a:pt x="3480" y="15427"/>
                </a:lnTo>
                <a:lnTo>
                  <a:pt x="3699" y="15208"/>
                </a:lnTo>
                <a:lnTo>
                  <a:pt x="3894" y="14941"/>
                </a:lnTo>
                <a:lnTo>
                  <a:pt x="3918" y="14868"/>
                </a:lnTo>
                <a:lnTo>
                  <a:pt x="3918" y="14795"/>
                </a:lnTo>
                <a:lnTo>
                  <a:pt x="3918" y="14722"/>
                </a:lnTo>
                <a:lnTo>
                  <a:pt x="3869" y="14673"/>
                </a:lnTo>
                <a:lnTo>
                  <a:pt x="3918" y="14697"/>
                </a:lnTo>
                <a:lnTo>
                  <a:pt x="3967" y="14770"/>
                </a:lnTo>
                <a:lnTo>
                  <a:pt x="3967" y="14819"/>
                </a:lnTo>
                <a:lnTo>
                  <a:pt x="3967" y="14892"/>
                </a:lnTo>
                <a:lnTo>
                  <a:pt x="3942" y="15087"/>
                </a:lnTo>
                <a:lnTo>
                  <a:pt x="3894" y="15281"/>
                </a:lnTo>
                <a:lnTo>
                  <a:pt x="3699" y="15671"/>
                </a:lnTo>
                <a:lnTo>
                  <a:pt x="3553" y="15938"/>
                </a:lnTo>
                <a:lnTo>
                  <a:pt x="3480" y="16060"/>
                </a:lnTo>
                <a:lnTo>
                  <a:pt x="3358" y="16157"/>
                </a:lnTo>
                <a:lnTo>
                  <a:pt x="3261" y="16230"/>
                </a:lnTo>
                <a:lnTo>
                  <a:pt x="3115" y="16303"/>
                </a:lnTo>
                <a:lnTo>
                  <a:pt x="2847" y="16376"/>
                </a:lnTo>
                <a:lnTo>
                  <a:pt x="2556" y="16425"/>
                </a:lnTo>
                <a:lnTo>
                  <a:pt x="2361" y="16449"/>
                </a:lnTo>
                <a:lnTo>
                  <a:pt x="2166" y="16449"/>
                </a:lnTo>
                <a:lnTo>
                  <a:pt x="2312" y="16182"/>
                </a:lnTo>
                <a:lnTo>
                  <a:pt x="2434" y="15890"/>
                </a:lnTo>
                <a:lnTo>
                  <a:pt x="2629" y="15403"/>
                </a:lnTo>
                <a:lnTo>
                  <a:pt x="2726" y="15160"/>
                </a:lnTo>
                <a:lnTo>
                  <a:pt x="2847" y="14916"/>
                </a:lnTo>
                <a:lnTo>
                  <a:pt x="2993" y="14697"/>
                </a:lnTo>
                <a:lnTo>
                  <a:pt x="3164" y="14503"/>
                </a:lnTo>
                <a:lnTo>
                  <a:pt x="3237" y="14430"/>
                </a:lnTo>
                <a:lnTo>
                  <a:pt x="3310" y="14405"/>
                </a:lnTo>
                <a:lnTo>
                  <a:pt x="3358" y="14381"/>
                </a:lnTo>
                <a:close/>
                <a:moveTo>
                  <a:pt x="3066" y="10001"/>
                </a:moveTo>
                <a:lnTo>
                  <a:pt x="3188" y="10147"/>
                </a:lnTo>
                <a:lnTo>
                  <a:pt x="3334" y="10293"/>
                </a:lnTo>
                <a:lnTo>
                  <a:pt x="3650" y="10488"/>
                </a:lnTo>
                <a:lnTo>
                  <a:pt x="3894" y="10682"/>
                </a:lnTo>
                <a:lnTo>
                  <a:pt x="4113" y="10877"/>
                </a:lnTo>
                <a:lnTo>
                  <a:pt x="4332" y="11096"/>
                </a:lnTo>
                <a:lnTo>
                  <a:pt x="4526" y="11315"/>
                </a:lnTo>
                <a:lnTo>
                  <a:pt x="4891" y="11777"/>
                </a:lnTo>
                <a:lnTo>
                  <a:pt x="5256" y="12264"/>
                </a:lnTo>
                <a:lnTo>
                  <a:pt x="5621" y="12702"/>
                </a:lnTo>
                <a:lnTo>
                  <a:pt x="6011" y="13140"/>
                </a:lnTo>
                <a:lnTo>
                  <a:pt x="6449" y="13529"/>
                </a:lnTo>
                <a:lnTo>
                  <a:pt x="6862" y="13919"/>
                </a:lnTo>
                <a:lnTo>
                  <a:pt x="7763" y="14697"/>
                </a:lnTo>
                <a:lnTo>
                  <a:pt x="8176" y="15087"/>
                </a:lnTo>
                <a:lnTo>
                  <a:pt x="8614" y="15500"/>
                </a:lnTo>
                <a:lnTo>
                  <a:pt x="8590" y="15525"/>
                </a:lnTo>
                <a:lnTo>
                  <a:pt x="8517" y="15573"/>
                </a:lnTo>
                <a:lnTo>
                  <a:pt x="8468" y="15646"/>
                </a:lnTo>
                <a:lnTo>
                  <a:pt x="8468" y="15719"/>
                </a:lnTo>
                <a:lnTo>
                  <a:pt x="8395" y="15914"/>
                </a:lnTo>
                <a:lnTo>
                  <a:pt x="8322" y="16133"/>
                </a:lnTo>
                <a:lnTo>
                  <a:pt x="8176" y="16547"/>
                </a:lnTo>
                <a:lnTo>
                  <a:pt x="7227" y="15817"/>
                </a:lnTo>
                <a:lnTo>
                  <a:pt x="6303" y="15062"/>
                </a:lnTo>
                <a:lnTo>
                  <a:pt x="5840" y="14649"/>
                </a:lnTo>
                <a:lnTo>
                  <a:pt x="5378" y="14259"/>
                </a:lnTo>
                <a:lnTo>
                  <a:pt x="4964" y="13846"/>
                </a:lnTo>
                <a:lnTo>
                  <a:pt x="4551" y="13408"/>
                </a:lnTo>
                <a:lnTo>
                  <a:pt x="3821" y="12580"/>
                </a:lnTo>
                <a:lnTo>
                  <a:pt x="3456" y="12142"/>
                </a:lnTo>
                <a:lnTo>
                  <a:pt x="3091" y="11729"/>
                </a:lnTo>
                <a:lnTo>
                  <a:pt x="2702" y="11315"/>
                </a:lnTo>
                <a:lnTo>
                  <a:pt x="2288" y="10950"/>
                </a:lnTo>
                <a:lnTo>
                  <a:pt x="1850" y="10609"/>
                </a:lnTo>
                <a:lnTo>
                  <a:pt x="1607" y="10464"/>
                </a:lnTo>
                <a:lnTo>
                  <a:pt x="1388" y="10318"/>
                </a:lnTo>
                <a:lnTo>
                  <a:pt x="1534" y="10318"/>
                </a:lnTo>
                <a:lnTo>
                  <a:pt x="1655" y="10293"/>
                </a:lnTo>
                <a:lnTo>
                  <a:pt x="1947" y="10245"/>
                </a:lnTo>
                <a:lnTo>
                  <a:pt x="2507" y="10147"/>
                </a:lnTo>
                <a:lnTo>
                  <a:pt x="3066" y="10001"/>
                </a:lnTo>
                <a:close/>
                <a:moveTo>
                  <a:pt x="4989" y="16328"/>
                </a:moveTo>
                <a:lnTo>
                  <a:pt x="5110" y="16352"/>
                </a:lnTo>
                <a:lnTo>
                  <a:pt x="5086" y="16401"/>
                </a:lnTo>
                <a:lnTo>
                  <a:pt x="5062" y="16474"/>
                </a:lnTo>
                <a:lnTo>
                  <a:pt x="4989" y="16522"/>
                </a:lnTo>
                <a:lnTo>
                  <a:pt x="4843" y="16620"/>
                </a:lnTo>
                <a:lnTo>
                  <a:pt x="4551" y="16741"/>
                </a:lnTo>
                <a:lnTo>
                  <a:pt x="4551" y="16741"/>
                </a:lnTo>
                <a:lnTo>
                  <a:pt x="4599" y="16620"/>
                </a:lnTo>
                <a:lnTo>
                  <a:pt x="4672" y="16474"/>
                </a:lnTo>
                <a:lnTo>
                  <a:pt x="4770" y="16376"/>
                </a:lnTo>
                <a:lnTo>
                  <a:pt x="4867" y="16328"/>
                </a:lnTo>
                <a:close/>
                <a:moveTo>
                  <a:pt x="3237" y="13846"/>
                </a:moveTo>
                <a:lnTo>
                  <a:pt x="3115" y="13894"/>
                </a:lnTo>
                <a:lnTo>
                  <a:pt x="2993" y="13943"/>
                </a:lnTo>
                <a:lnTo>
                  <a:pt x="2896" y="14016"/>
                </a:lnTo>
                <a:lnTo>
                  <a:pt x="2702" y="14211"/>
                </a:lnTo>
                <a:lnTo>
                  <a:pt x="2531" y="14430"/>
                </a:lnTo>
                <a:lnTo>
                  <a:pt x="2385" y="14673"/>
                </a:lnTo>
                <a:lnTo>
                  <a:pt x="2264" y="14941"/>
                </a:lnTo>
                <a:lnTo>
                  <a:pt x="2045" y="15500"/>
                </a:lnTo>
                <a:lnTo>
                  <a:pt x="1923" y="15768"/>
                </a:lnTo>
                <a:lnTo>
                  <a:pt x="1777" y="16036"/>
                </a:lnTo>
                <a:lnTo>
                  <a:pt x="1607" y="16279"/>
                </a:lnTo>
                <a:lnTo>
                  <a:pt x="1509" y="16376"/>
                </a:lnTo>
                <a:lnTo>
                  <a:pt x="1412" y="16449"/>
                </a:lnTo>
                <a:lnTo>
                  <a:pt x="1363" y="16522"/>
                </a:lnTo>
                <a:lnTo>
                  <a:pt x="1315" y="16595"/>
                </a:lnTo>
                <a:lnTo>
                  <a:pt x="1290" y="16668"/>
                </a:lnTo>
                <a:lnTo>
                  <a:pt x="1315" y="16741"/>
                </a:lnTo>
                <a:lnTo>
                  <a:pt x="1339" y="16814"/>
                </a:lnTo>
                <a:lnTo>
                  <a:pt x="1388" y="16863"/>
                </a:lnTo>
                <a:lnTo>
                  <a:pt x="1436" y="16887"/>
                </a:lnTo>
                <a:lnTo>
                  <a:pt x="1534" y="16912"/>
                </a:lnTo>
                <a:lnTo>
                  <a:pt x="1631" y="16912"/>
                </a:lnTo>
                <a:lnTo>
                  <a:pt x="1728" y="16887"/>
                </a:lnTo>
                <a:lnTo>
                  <a:pt x="2288" y="16887"/>
                </a:lnTo>
                <a:lnTo>
                  <a:pt x="2556" y="16863"/>
                </a:lnTo>
                <a:lnTo>
                  <a:pt x="2799" y="16839"/>
                </a:lnTo>
                <a:lnTo>
                  <a:pt x="3042" y="16790"/>
                </a:lnTo>
                <a:lnTo>
                  <a:pt x="3285" y="16717"/>
                </a:lnTo>
                <a:lnTo>
                  <a:pt x="3431" y="16644"/>
                </a:lnTo>
                <a:lnTo>
                  <a:pt x="3553" y="16571"/>
                </a:lnTo>
                <a:lnTo>
                  <a:pt x="3650" y="16474"/>
                </a:lnTo>
                <a:lnTo>
                  <a:pt x="3772" y="16376"/>
                </a:lnTo>
                <a:lnTo>
                  <a:pt x="3918" y="16157"/>
                </a:lnTo>
                <a:lnTo>
                  <a:pt x="4064" y="15865"/>
                </a:lnTo>
                <a:lnTo>
                  <a:pt x="4210" y="15549"/>
                </a:lnTo>
                <a:lnTo>
                  <a:pt x="4283" y="15306"/>
                </a:lnTo>
                <a:lnTo>
                  <a:pt x="4332" y="15062"/>
                </a:lnTo>
                <a:lnTo>
                  <a:pt x="4380" y="14795"/>
                </a:lnTo>
                <a:lnTo>
                  <a:pt x="4356" y="14576"/>
                </a:lnTo>
                <a:lnTo>
                  <a:pt x="4356" y="14478"/>
                </a:lnTo>
                <a:lnTo>
                  <a:pt x="4307" y="14405"/>
                </a:lnTo>
                <a:lnTo>
                  <a:pt x="4259" y="14332"/>
                </a:lnTo>
                <a:lnTo>
                  <a:pt x="4186" y="14284"/>
                </a:lnTo>
                <a:lnTo>
                  <a:pt x="4113" y="14186"/>
                </a:lnTo>
                <a:lnTo>
                  <a:pt x="4040" y="14089"/>
                </a:lnTo>
                <a:lnTo>
                  <a:pt x="3942" y="14016"/>
                </a:lnTo>
                <a:lnTo>
                  <a:pt x="3845" y="13967"/>
                </a:lnTo>
                <a:lnTo>
                  <a:pt x="3626" y="13870"/>
                </a:lnTo>
                <a:lnTo>
                  <a:pt x="3383" y="13846"/>
                </a:lnTo>
                <a:close/>
                <a:moveTo>
                  <a:pt x="4818" y="15817"/>
                </a:moveTo>
                <a:lnTo>
                  <a:pt x="4697" y="15865"/>
                </a:lnTo>
                <a:lnTo>
                  <a:pt x="4575" y="15914"/>
                </a:lnTo>
                <a:lnTo>
                  <a:pt x="4453" y="15987"/>
                </a:lnTo>
                <a:lnTo>
                  <a:pt x="4356" y="16084"/>
                </a:lnTo>
                <a:lnTo>
                  <a:pt x="4259" y="16206"/>
                </a:lnTo>
                <a:lnTo>
                  <a:pt x="4161" y="16328"/>
                </a:lnTo>
                <a:lnTo>
                  <a:pt x="4088" y="16474"/>
                </a:lnTo>
                <a:lnTo>
                  <a:pt x="4040" y="16620"/>
                </a:lnTo>
                <a:lnTo>
                  <a:pt x="3991" y="16766"/>
                </a:lnTo>
                <a:lnTo>
                  <a:pt x="3967" y="16912"/>
                </a:lnTo>
                <a:lnTo>
                  <a:pt x="3967" y="17058"/>
                </a:lnTo>
                <a:lnTo>
                  <a:pt x="3991" y="17155"/>
                </a:lnTo>
                <a:lnTo>
                  <a:pt x="4064" y="17252"/>
                </a:lnTo>
                <a:lnTo>
                  <a:pt x="4161" y="17301"/>
                </a:lnTo>
                <a:lnTo>
                  <a:pt x="4210" y="17325"/>
                </a:lnTo>
                <a:lnTo>
                  <a:pt x="4259" y="17301"/>
                </a:lnTo>
                <a:lnTo>
                  <a:pt x="4502" y="17228"/>
                </a:lnTo>
                <a:lnTo>
                  <a:pt x="4721" y="17131"/>
                </a:lnTo>
                <a:lnTo>
                  <a:pt x="4989" y="17009"/>
                </a:lnTo>
                <a:lnTo>
                  <a:pt x="5135" y="16936"/>
                </a:lnTo>
                <a:lnTo>
                  <a:pt x="5256" y="16863"/>
                </a:lnTo>
                <a:lnTo>
                  <a:pt x="5354" y="16766"/>
                </a:lnTo>
                <a:lnTo>
                  <a:pt x="5427" y="16668"/>
                </a:lnTo>
                <a:lnTo>
                  <a:pt x="5500" y="16547"/>
                </a:lnTo>
                <a:lnTo>
                  <a:pt x="5524" y="16401"/>
                </a:lnTo>
                <a:lnTo>
                  <a:pt x="5524" y="16328"/>
                </a:lnTo>
                <a:lnTo>
                  <a:pt x="5500" y="16230"/>
                </a:lnTo>
                <a:lnTo>
                  <a:pt x="5451" y="16133"/>
                </a:lnTo>
                <a:lnTo>
                  <a:pt x="5402" y="16060"/>
                </a:lnTo>
                <a:lnTo>
                  <a:pt x="5305" y="15963"/>
                </a:lnTo>
                <a:lnTo>
                  <a:pt x="5208" y="15890"/>
                </a:lnTo>
                <a:lnTo>
                  <a:pt x="5086" y="15841"/>
                </a:lnTo>
                <a:lnTo>
                  <a:pt x="4964" y="15817"/>
                </a:lnTo>
                <a:close/>
                <a:moveTo>
                  <a:pt x="10001" y="14965"/>
                </a:moveTo>
                <a:lnTo>
                  <a:pt x="10099" y="15184"/>
                </a:lnTo>
                <a:lnTo>
                  <a:pt x="10220" y="15379"/>
                </a:lnTo>
                <a:lnTo>
                  <a:pt x="10488" y="15719"/>
                </a:lnTo>
                <a:lnTo>
                  <a:pt x="10731" y="16011"/>
                </a:lnTo>
                <a:lnTo>
                  <a:pt x="10999" y="16303"/>
                </a:lnTo>
                <a:lnTo>
                  <a:pt x="11242" y="16595"/>
                </a:lnTo>
                <a:lnTo>
                  <a:pt x="11339" y="16766"/>
                </a:lnTo>
                <a:lnTo>
                  <a:pt x="11412" y="16936"/>
                </a:lnTo>
                <a:lnTo>
                  <a:pt x="11437" y="17009"/>
                </a:lnTo>
                <a:lnTo>
                  <a:pt x="11485" y="17058"/>
                </a:lnTo>
                <a:lnTo>
                  <a:pt x="11558" y="17082"/>
                </a:lnTo>
                <a:lnTo>
                  <a:pt x="11607" y="17106"/>
                </a:lnTo>
                <a:lnTo>
                  <a:pt x="11607" y="17350"/>
                </a:lnTo>
                <a:lnTo>
                  <a:pt x="11583" y="17593"/>
                </a:lnTo>
                <a:lnTo>
                  <a:pt x="11412" y="17471"/>
                </a:lnTo>
                <a:lnTo>
                  <a:pt x="11266" y="17325"/>
                </a:lnTo>
                <a:lnTo>
                  <a:pt x="10974" y="17009"/>
                </a:lnTo>
                <a:lnTo>
                  <a:pt x="10488" y="16328"/>
                </a:lnTo>
                <a:lnTo>
                  <a:pt x="10099" y="15817"/>
                </a:lnTo>
                <a:lnTo>
                  <a:pt x="9855" y="15549"/>
                </a:lnTo>
                <a:lnTo>
                  <a:pt x="9709" y="15427"/>
                </a:lnTo>
                <a:lnTo>
                  <a:pt x="9588" y="15306"/>
                </a:lnTo>
                <a:lnTo>
                  <a:pt x="9855" y="15111"/>
                </a:lnTo>
                <a:lnTo>
                  <a:pt x="9928" y="15038"/>
                </a:lnTo>
                <a:lnTo>
                  <a:pt x="10001" y="14965"/>
                </a:lnTo>
                <a:close/>
                <a:moveTo>
                  <a:pt x="15135" y="1"/>
                </a:moveTo>
                <a:lnTo>
                  <a:pt x="14551" y="25"/>
                </a:lnTo>
                <a:lnTo>
                  <a:pt x="13967" y="74"/>
                </a:lnTo>
                <a:lnTo>
                  <a:pt x="13408" y="171"/>
                </a:lnTo>
                <a:lnTo>
                  <a:pt x="12824" y="293"/>
                </a:lnTo>
                <a:lnTo>
                  <a:pt x="12264" y="487"/>
                </a:lnTo>
                <a:lnTo>
                  <a:pt x="11753" y="706"/>
                </a:lnTo>
                <a:lnTo>
                  <a:pt x="11242" y="974"/>
                </a:lnTo>
                <a:lnTo>
                  <a:pt x="10755" y="1290"/>
                </a:lnTo>
                <a:lnTo>
                  <a:pt x="10318" y="1631"/>
                </a:lnTo>
                <a:lnTo>
                  <a:pt x="9880" y="2020"/>
                </a:lnTo>
                <a:lnTo>
                  <a:pt x="9466" y="2434"/>
                </a:lnTo>
                <a:lnTo>
                  <a:pt x="9052" y="2847"/>
                </a:lnTo>
                <a:lnTo>
                  <a:pt x="8663" y="3310"/>
                </a:lnTo>
                <a:lnTo>
                  <a:pt x="7933" y="4234"/>
                </a:lnTo>
                <a:lnTo>
                  <a:pt x="7203" y="5135"/>
                </a:lnTo>
                <a:lnTo>
                  <a:pt x="6814" y="5597"/>
                </a:lnTo>
                <a:lnTo>
                  <a:pt x="6400" y="6011"/>
                </a:lnTo>
                <a:lnTo>
                  <a:pt x="6205" y="6205"/>
                </a:lnTo>
                <a:lnTo>
                  <a:pt x="5889" y="6205"/>
                </a:lnTo>
                <a:lnTo>
                  <a:pt x="5548" y="6230"/>
                </a:lnTo>
                <a:lnTo>
                  <a:pt x="4916" y="6303"/>
                </a:lnTo>
                <a:lnTo>
                  <a:pt x="3991" y="6376"/>
                </a:lnTo>
                <a:lnTo>
                  <a:pt x="3066" y="6400"/>
                </a:lnTo>
                <a:lnTo>
                  <a:pt x="901" y="6400"/>
                </a:lnTo>
                <a:lnTo>
                  <a:pt x="171" y="6351"/>
                </a:lnTo>
                <a:lnTo>
                  <a:pt x="122" y="6351"/>
                </a:lnTo>
                <a:lnTo>
                  <a:pt x="74" y="6376"/>
                </a:lnTo>
                <a:lnTo>
                  <a:pt x="25" y="6449"/>
                </a:lnTo>
                <a:lnTo>
                  <a:pt x="1" y="6546"/>
                </a:lnTo>
                <a:lnTo>
                  <a:pt x="25" y="6619"/>
                </a:lnTo>
                <a:lnTo>
                  <a:pt x="1" y="6716"/>
                </a:lnTo>
                <a:lnTo>
                  <a:pt x="49" y="6789"/>
                </a:lnTo>
                <a:lnTo>
                  <a:pt x="195" y="7008"/>
                </a:lnTo>
                <a:lnTo>
                  <a:pt x="366" y="7227"/>
                </a:lnTo>
                <a:lnTo>
                  <a:pt x="731" y="7617"/>
                </a:lnTo>
                <a:lnTo>
                  <a:pt x="1120" y="7982"/>
                </a:lnTo>
                <a:lnTo>
                  <a:pt x="1534" y="8347"/>
                </a:lnTo>
                <a:lnTo>
                  <a:pt x="1923" y="8712"/>
                </a:lnTo>
                <a:lnTo>
                  <a:pt x="2337" y="9101"/>
                </a:lnTo>
                <a:lnTo>
                  <a:pt x="2507" y="9296"/>
                </a:lnTo>
                <a:lnTo>
                  <a:pt x="2702" y="9466"/>
                </a:lnTo>
                <a:lnTo>
                  <a:pt x="1923" y="9661"/>
                </a:lnTo>
                <a:lnTo>
                  <a:pt x="1680" y="9709"/>
                </a:lnTo>
                <a:lnTo>
                  <a:pt x="1412" y="9734"/>
                </a:lnTo>
                <a:lnTo>
                  <a:pt x="1193" y="9807"/>
                </a:lnTo>
                <a:lnTo>
                  <a:pt x="1071" y="9855"/>
                </a:lnTo>
                <a:lnTo>
                  <a:pt x="974" y="9928"/>
                </a:lnTo>
                <a:lnTo>
                  <a:pt x="925" y="9953"/>
                </a:lnTo>
                <a:lnTo>
                  <a:pt x="925" y="10001"/>
                </a:lnTo>
                <a:lnTo>
                  <a:pt x="925" y="10099"/>
                </a:lnTo>
                <a:lnTo>
                  <a:pt x="852" y="10123"/>
                </a:lnTo>
                <a:lnTo>
                  <a:pt x="804" y="10172"/>
                </a:lnTo>
                <a:lnTo>
                  <a:pt x="779" y="10220"/>
                </a:lnTo>
                <a:lnTo>
                  <a:pt x="755" y="10293"/>
                </a:lnTo>
                <a:lnTo>
                  <a:pt x="755" y="10342"/>
                </a:lnTo>
                <a:lnTo>
                  <a:pt x="755" y="10391"/>
                </a:lnTo>
                <a:lnTo>
                  <a:pt x="779" y="10439"/>
                </a:lnTo>
                <a:lnTo>
                  <a:pt x="852" y="10512"/>
                </a:lnTo>
                <a:lnTo>
                  <a:pt x="1363" y="10901"/>
                </a:lnTo>
                <a:lnTo>
                  <a:pt x="1850" y="11291"/>
                </a:lnTo>
                <a:lnTo>
                  <a:pt x="2312" y="11729"/>
                </a:lnTo>
                <a:lnTo>
                  <a:pt x="2774" y="12167"/>
                </a:lnTo>
                <a:lnTo>
                  <a:pt x="3164" y="12629"/>
                </a:lnTo>
                <a:lnTo>
                  <a:pt x="3553" y="13091"/>
                </a:lnTo>
                <a:lnTo>
                  <a:pt x="3967" y="13554"/>
                </a:lnTo>
                <a:lnTo>
                  <a:pt x="4356" y="13992"/>
                </a:lnTo>
                <a:lnTo>
                  <a:pt x="4794" y="14454"/>
                </a:lnTo>
                <a:lnTo>
                  <a:pt x="5256" y="14892"/>
                </a:lnTo>
                <a:lnTo>
                  <a:pt x="5743" y="15330"/>
                </a:lnTo>
                <a:lnTo>
                  <a:pt x="6230" y="15744"/>
                </a:lnTo>
                <a:lnTo>
                  <a:pt x="7227" y="16522"/>
                </a:lnTo>
                <a:lnTo>
                  <a:pt x="8249" y="17301"/>
                </a:lnTo>
                <a:lnTo>
                  <a:pt x="8347" y="17350"/>
                </a:lnTo>
                <a:lnTo>
                  <a:pt x="8444" y="17350"/>
                </a:lnTo>
                <a:lnTo>
                  <a:pt x="8517" y="17325"/>
                </a:lnTo>
                <a:lnTo>
                  <a:pt x="8590" y="17277"/>
                </a:lnTo>
                <a:lnTo>
                  <a:pt x="8639" y="17204"/>
                </a:lnTo>
                <a:lnTo>
                  <a:pt x="8663" y="17106"/>
                </a:lnTo>
                <a:lnTo>
                  <a:pt x="8663" y="17009"/>
                </a:lnTo>
                <a:lnTo>
                  <a:pt x="8614" y="16912"/>
                </a:lnTo>
                <a:lnTo>
                  <a:pt x="8760" y="16620"/>
                </a:lnTo>
                <a:lnTo>
                  <a:pt x="8858" y="16328"/>
                </a:lnTo>
                <a:lnTo>
                  <a:pt x="8955" y="16011"/>
                </a:lnTo>
                <a:lnTo>
                  <a:pt x="9004" y="15695"/>
                </a:lnTo>
                <a:lnTo>
                  <a:pt x="9174" y="15598"/>
                </a:lnTo>
                <a:lnTo>
                  <a:pt x="9466" y="15914"/>
                </a:lnTo>
                <a:lnTo>
                  <a:pt x="9831" y="16376"/>
                </a:lnTo>
                <a:lnTo>
                  <a:pt x="10196" y="16887"/>
                </a:lnTo>
                <a:lnTo>
                  <a:pt x="10464" y="17252"/>
                </a:lnTo>
                <a:lnTo>
                  <a:pt x="10755" y="17617"/>
                </a:lnTo>
                <a:lnTo>
                  <a:pt x="10901" y="17788"/>
                </a:lnTo>
                <a:lnTo>
                  <a:pt x="11072" y="17934"/>
                </a:lnTo>
                <a:lnTo>
                  <a:pt x="11242" y="18080"/>
                </a:lnTo>
                <a:lnTo>
                  <a:pt x="11437" y="18201"/>
                </a:lnTo>
                <a:lnTo>
                  <a:pt x="11510" y="18226"/>
                </a:lnTo>
                <a:lnTo>
                  <a:pt x="11558" y="18250"/>
                </a:lnTo>
                <a:lnTo>
                  <a:pt x="11631" y="18250"/>
                </a:lnTo>
                <a:lnTo>
                  <a:pt x="11704" y="18226"/>
                </a:lnTo>
                <a:lnTo>
                  <a:pt x="11826" y="18226"/>
                </a:lnTo>
                <a:lnTo>
                  <a:pt x="11948" y="18177"/>
                </a:lnTo>
                <a:lnTo>
                  <a:pt x="12045" y="18128"/>
                </a:lnTo>
                <a:lnTo>
                  <a:pt x="12094" y="18007"/>
                </a:lnTo>
                <a:lnTo>
                  <a:pt x="12167" y="17763"/>
                </a:lnTo>
                <a:lnTo>
                  <a:pt x="12191" y="17520"/>
                </a:lnTo>
                <a:lnTo>
                  <a:pt x="12240" y="17033"/>
                </a:lnTo>
                <a:lnTo>
                  <a:pt x="12264" y="16279"/>
                </a:lnTo>
                <a:lnTo>
                  <a:pt x="12264" y="15549"/>
                </a:lnTo>
                <a:lnTo>
                  <a:pt x="12288" y="14746"/>
                </a:lnTo>
                <a:lnTo>
                  <a:pt x="12337" y="13967"/>
                </a:lnTo>
                <a:lnTo>
                  <a:pt x="12361" y="13651"/>
                </a:lnTo>
                <a:lnTo>
                  <a:pt x="12386" y="13335"/>
                </a:lnTo>
                <a:lnTo>
                  <a:pt x="12361" y="13018"/>
                </a:lnTo>
                <a:lnTo>
                  <a:pt x="12337" y="12848"/>
                </a:lnTo>
                <a:lnTo>
                  <a:pt x="12288" y="12726"/>
                </a:lnTo>
                <a:lnTo>
                  <a:pt x="12775" y="12191"/>
                </a:lnTo>
                <a:lnTo>
                  <a:pt x="13335" y="11607"/>
                </a:lnTo>
                <a:lnTo>
                  <a:pt x="13943" y="11047"/>
                </a:lnTo>
                <a:lnTo>
                  <a:pt x="14527" y="10464"/>
                </a:lnTo>
                <a:lnTo>
                  <a:pt x="15087" y="9880"/>
                </a:lnTo>
                <a:lnTo>
                  <a:pt x="15622" y="9247"/>
                </a:lnTo>
                <a:lnTo>
                  <a:pt x="15865" y="8931"/>
                </a:lnTo>
                <a:lnTo>
                  <a:pt x="16157" y="8639"/>
                </a:lnTo>
                <a:lnTo>
                  <a:pt x="16717" y="8055"/>
                </a:lnTo>
                <a:lnTo>
                  <a:pt x="17277" y="7446"/>
                </a:lnTo>
                <a:lnTo>
                  <a:pt x="17471" y="7227"/>
                </a:lnTo>
                <a:lnTo>
                  <a:pt x="17666" y="6960"/>
                </a:lnTo>
                <a:lnTo>
                  <a:pt x="17836" y="6716"/>
                </a:lnTo>
                <a:lnTo>
                  <a:pt x="17982" y="6449"/>
                </a:lnTo>
                <a:lnTo>
                  <a:pt x="18104" y="6157"/>
                </a:lnTo>
                <a:lnTo>
                  <a:pt x="18250" y="5889"/>
                </a:lnTo>
                <a:lnTo>
                  <a:pt x="18347" y="5597"/>
                </a:lnTo>
                <a:lnTo>
                  <a:pt x="18445" y="5305"/>
                </a:lnTo>
                <a:lnTo>
                  <a:pt x="18591" y="4721"/>
                </a:lnTo>
                <a:lnTo>
                  <a:pt x="18688" y="4113"/>
                </a:lnTo>
                <a:lnTo>
                  <a:pt x="18736" y="3480"/>
                </a:lnTo>
                <a:lnTo>
                  <a:pt x="18736" y="2872"/>
                </a:lnTo>
                <a:lnTo>
                  <a:pt x="18712" y="2312"/>
                </a:lnTo>
                <a:lnTo>
                  <a:pt x="18688" y="1899"/>
                </a:lnTo>
                <a:lnTo>
                  <a:pt x="18639" y="1436"/>
                </a:lnTo>
                <a:lnTo>
                  <a:pt x="18542" y="998"/>
                </a:lnTo>
                <a:lnTo>
                  <a:pt x="18493" y="828"/>
                </a:lnTo>
                <a:lnTo>
                  <a:pt x="18420" y="658"/>
                </a:lnTo>
                <a:lnTo>
                  <a:pt x="18323" y="536"/>
                </a:lnTo>
                <a:lnTo>
                  <a:pt x="18226" y="463"/>
                </a:lnTo>
                <a:lnTo>
                  <a:pt x="18104" y="414"/>
                </a:lnTo>
                <a:lnTo>
                  <a:pt x="17982" y="439"/>
                </a:lnTo>
                <a:lnTo>
                  <a:pt x="17447" y="268"/>
                </a:lnTo>
                <a:lnTo>
                  <a:pt x="16863" y="147"/>
                </a:lnTo>
                <a:lnTo>
                  <a:pt x="16303" y="49"/>
                </a:lnTo>
                <a:lnTo>
                  <a:pt x="15719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5" name="Google Shape;2495;p49"/>
          <p:cNvSpPr/>
          <p:nvPr/>
        </p:nvSpPr>
        <p:spPr>
          <a:xfrm>
            <a:off x="1707108" y="3509255"/>
            <a:ext cx="341824" cy="209016"/>
          </a:xfrm>
          <a:custGeom>
            <a:avLst/>
            <a:gdLst/>
            <a:ahLst/>
            <a:cxnLst/>
            <a:rect l="l" t="t" r="r" b="b"/>
            <a:pathLst>
              <a:path w="19978" h="12216" extrusionOk="0">
                <a:moveTo>
                  <a:pt x="8128" y="560"/>
                </a:moveTo>
                <a:lnTo>
                  <a:pt x="8517" y="609"/>
                </a:lnTo>
                <a:lnTo>
                  <a:pt x="8055" y="925"/>
                </a:lnTo>
                <a:lnTo>
                  <a:pt x="7617" y="1193"/>
                </a:lnTo>
                <a:lnTo>
                  <a:pt x="7422" y="1339"/>
                </a:lnTo>
                <a:lnTo>
                  <a:pt x="7325" y="1436"/>
                </a:lnTo>
                <a:lnTo>
                  <a:pt x="7252" y="1534"/>
                </a:lnTo>
                <a:lnTo>
                  <a:pt x="7252" y="1582"/>
                </a:lnTo>
                <a:lnTo>
                  <a:pt x="7252" y="1655"/>
                </a:lnTo>
                <a:lnTo>
                  <a:pt x="7300" y="1680"/>
                </a:lnTo>
                <a:lnTo>
                  <a:pt x="7349" y="1704"/>
                </a:lnTo>
                <a:lnTo>
                  <a:pt x="7471" y="1704"/>
                </a:lnTo>
                <a:lnTo>
                  <a:pt x="7592" y="1680"/>
                </a:lnTo>
                <a:lnTo>
                  <a:pt x="7836" y="1582"/>
                </a:lnTo>
                <a:lnTo>
                  <a:pt x="8055" y="1436"/>
                </a:lnTo>
                <a:lnTo>
                  <a:pt x="8274" y="1315"/>
                </a:lnTo>
                <a:lnTo>
                  <a:pt x="8711" y="1023"/>
                </a:lnTo>
                <a:lnTo>
                  <a:pt x="9149" y="731"/>
                </a:lnTo>
                <a:lnTo>
                  <a:pt x="9393" y="828"/>
                </a:lnTo>
                <a:lnTo>
                  <a:pt x="9660" y="925"/>
                </a:lnTo>
                <a:lnTo>
                  <a:pt x="9320" y="1071"/>
                </a:lnTo>
                <a:lnTo>
                  <a:pt x="9003" y="1217"/>
                </a:lnTo>
                <a:lnTo>
                  <a:pt x="8736" y="1339"/>
                </a:lnTo>
                <a:lnTo>
                  <a:pt x="8492" y="1509"/>
                </a:lnTo>
                <a:lnTo>
                  <a:pt x="8371" y="1607"/>
                </a:lnTo>
                <a:lnTo>
                  <a:pt x="8274" y="1728"/>
                </a:lnTo>
                <a:lnTo>
                  <a:pt x="8201" y="1850"/>
                </a:lnTo>
                <a:lnTo>
                  <a:pt x="8152" y="1996"/>
                </a:lnTo>
                <a:lnTo>
                  <a:pt x="8152" y="2045"/>
                </a:lnTo>
                <a:lnTo>
                  <a:pt x="8176" y="2045"/>
                </a:lnTo>
                <a:lnTo>
                  <a:pt x="8201" y="2069"/>
                </a:lnTo>
                <a:lnTo>
                  <a:pt x="8225" y="2069"/>
                </a:lnTo>
                <a:lnTo>
                  <a:pt x="8492" y="1947"/>
                </a:lnTo>
                <a:lnTo>
                  <a:pt x="8711" y="1801"/>
                </a:lnTo>
                <a:lnTo>
                  <a:pt x="8955" y="1680"/>
                </a:lnTo>
                <a:lnTo>
                  <a:pt x="9198" y="1558"/>
                </a:lnTo>
                <a:lnTo>
                  <a:pt x="9417" y="1485"/>
                </a:lnTo>
                <a:lnTo>
                  <a:pt x="9660" y="1412"/>
                </a:lnTo>
                <a:lnTo>
                  <a:pt x="9904" y="1339"/>
                </a:lnTo>
                <a:lnTo>
                  <a:pt x="10123" y="1266"/>
                </a:lnTo>
                <a:lnTo>
                  <a:pt x="10463" y="1558"/>
                </a:lnTo>
                <a:lnTo>
                  <a:pt x="10269" y="1582"/>
                </a:lnTo>
                <a:lnTo>
                  <a:pt x="10050" y="1631"/>
                </a:lnTo>
                <a:lnTo>
                  <a:pt x="9660" y="1777"/>
                </a:lnTo>
                <a:lnTo>
                  <a:pt x="9490" y="1874"/>
                </a:lnTo>
                <a:lnTo>
                  <a:pt x="9295" y="1947"/>
                </a:lnTo>
                <a:lnTo>
                  <a:pt x="9101" y="2045"/>
                </a:lnTo>
                <a:lnTo>
                  <a:pt x="8955" y="2191"/>
                </a:lnTo>
                <a:lnTo>
                  <a:pt x="8930" y="2239"/>
                </a:lnTo>
                <a:lnTo>
                  <a:pt x="8930" y="2264"/>
                </a:lnTo>
                <a:lnTo>
                  <a:pt x="8930" y="2337"/>
                </a:lnTo>
                <a:lnTo>
                  <a:pt x="9003" y="2410"/>
                </a:lnTo>
                <a:lnTo>
                  <a:pt x="9076" y="2410"/>
                </a:lnTo>
                <a:lnTo>
                  <a:pt x="9320" y="2361"/>
                </a:lnTo>
                <a:lnTo>
                  <a:pt x="9539" y="2288"/>
                </a:lnTo>
                <a:lnTo>
                  <a:pt x="9977" y="2093"/>
                </a:lnTo>
                <a:lnTo>
                  <a:pt x="10147" y="2045"/>
                </a:lnTo>
                <a:lnTo>
                  <a:pt x="10317" y="1947"/>
                </a:lnTo>
                <a:lnTo>
                  <a:pt x="10463" y="1850"/>
                </a:lnTo>
                <a:lnTo>
                  <a:pt x="10585" y="1704"/>
                </a:lnTo>
                <a:lnTo>
                  <a:pt x="10804" y="1972"/>
                </a:lnTo>
                <a:lnTo>
                  <a:pt x="10390" y="2191"/>
                </a:lnTo>
                <a:lnTo>
                  <a:pt x="10196" y="2288"/>
                </a:lnTo>
                <a:lnTo>
                  <a:pt x="10001" y="2385"/>
                </a:lnTo>
                <a:lnTo>
                  <a:pt x="9904" y="2434"/>
                </a:lnTo>
                <a:lnTo>
                  <a:pt x="9831" y="2507"/>
                </a:lnTo>
                <a:lnTo>
                  <a:pt x="9758" y="2604"/>
                </a:lnTo>
                <a:lnTo>
                  <a:pt x="9709" y="2702"/>
                </a:lnTo>
                <a:lnTo>
                  <a:pt x="9709" y="2726"/>
                </a:lnTo>
                <a:lnTo>
                  <a:pt x="9733" y="2750"/>
                </a:lnTo>
                <a:lnTo>
                  <a:pt x="9782" y="2775"/>
                </a:lnTo>
                <a:lnTo>
                  <a:pt x="10001" y="2775"/>
                </a:lnTo>
                <a:lnTo>
                  <a:pt x="10220" y="2702"/>
                </a:lnTo>
                <a:lnTo>
                  <a:pt x="10634" y="2507"/>
                </a:lnTo>
                <a:lnTo>
                  <a:pt x="10853" y="2434"/>
                </a:lnTo>
                <a:lnTo>
                  <a:pt x="11072" y="2361"/>
                </a:lnTo>
                <a:lnTo>
                  <a:pt x="11096" y="2361"/>
                </a:lnTo>
                <a:lnTo>
                  <a:pt x="11145" y="2458"/>
                </a:lnTo>
                <a:lnTo>
                  <a:pt x="10926" y="2556"/>
                </a:lnTo>
                <a:lnTo>
                  <a:pt x="10707" y="2677"/>
                </a:lnTo>
                <a:lnTo>
                  <a:pt x="10269" y="2945"/>
                </a:lnTo>
                <a:lnTo>
                  <a:pt x="10244" y="2994"/>
                </a:lnTo>
                <a:lnTo>
                  <a:pt x="10244" y="3042"/>
                </a:lnTo>
                <a:lnTo>
                  <a:pt x="10269" y="3067"/>
                </a:lnTo>
                <a:lnTo>
                  <a:pt x="10317" y="3091"/>
                </a:lnTo>
                <a:lnTo>
                  <a:pt x="10561" y="3067"/>
                </a:lnTo>
                <a:lnTo>
                  <a:pt x="10804" y="2994"/>
                </a:lnTo>
                <a:lnTo>
                  <a:pt x="11047" y="2896"/>
                </a:lnTo>
                <a:lnTo>
                  <a:pt x="11291" y="2775"/>
                </a:lnTo>
                <a:lnTo>
                  <a:pt x="11388" y="3091"/>
                </a:lnTo>
                <a:lnTo>
                  <a:pt x="11291" y="3091"/>
                </a:lnTo>
                <a:lnTo>
                  <a:pt x="11218" y="3115"/>
                </a:lnTo>
                <a:lnTo>
                  <a:pt x="11047" y="3164"/>
                </a:lnTo>
                <a:lnTo>
                  <a:pt x="10853" y="3286"/>
                </a:lnTo>
                <a:lnTo>
                  <a:pt x="10780" y="3334"/>
                </a:lnTo>
                <a:lnTo>
                  <a:pt x="10707" y="3432"/>
                </a:lnTo>
                <a:lnTo>
                  <a:pt x="10707" y="3505"/>
                </a:lnTo>
                <a:lnTo>
                  <a:pt x="10731" y="3553"/>
                </a:lnTo>
                <a:lnTo>
                  <a:pt x="10780" y="3602"/>
                </a:lnTo>
                <a:lnTo>
                  <a:pt x="10828" y="3602"/>
                </a:lnTo>
                <a:lnTo>
                  <a:pt x="10999" y="3553"/>
                </a:lnTo>
                <a:lnTo>
                  <a:pt x="11169" y="3505"/>
                </a:lnTo>
                <a:lnTo>
                  <a:pt x="11339" y="3456"/>
                </a:lnTo>
                <a:lnTo>
                  <a:pt x="11412" y="3432"/>
                </a:lnTo>
                <a:lnTo>
                  <a:pt x="11461" y="3383"/>
                </a:lnTo>
                <a:lnTo>
                  <a:pt x="11534" y="3602"/>
                </a:lnTo>
                <a:lnTo>
                  <a:pt x="11461" y="3626"/>
                </a:lnTo>
                <a:lnTo>
                  <a:pt x="11388" y="3675"/>
                </a:lnTo>
                <a:lnTo>
                  <a:pt x="11291" y="3724"/>
                </a:lnTo>
                <a:lnTo>
                  <a:pt x="11193" y="3772"/>
                </a:lnTo>
                <a:lnTo>
                  <a:pt x="11193" y="3821"/>
                </a:lnTo>
                <a:lnTo>
                  <a:pt x="11193" y="3845"/>
                </a:lnTo>
                <a:lnTo>
                  <a:pt x="11291" y="3894"/>
                </a:lnTo>
                <a:lnTo>
                  <a:pt x="11412" y="3943"/>
                </a:lnTo>
                <a:lnTo>
                  <a:pt x="11534" y="3943"/>
                </a:lnTo>
                <a:lnTo>
                  <a:pt x="11631" y="3894"/>
                </a:lnTo>
                <a:lnTo>
                  <a:pt x="11680" y="3967"/>
                </a:lnTo>
                <a:lnTo>
                  <a:pt x="11777" y="4016"/>
                </a:lnTo>
                <a:lnTo>
                  <a:pt x="11850" y="4040"/>
                </a:lnTo>
                <a:lnTo>
                  <a:pt x="11948" y="4040"/>
                </a:lnTo>
                <a:lnTo>
                  <a:pt x="12021" y="4016"/>
                </a:lnTo>
                <a:lnTo>
                  <a:pt x="12094" y="3967"/>
                </a:lnTo>
                <a:lnTo>
                  <a:pt x="12142" y="3894"/>
                </a:lnTo>
                <a:lnTo>
                  <a:pt x="12142" y="3797"/>
                </a:lnTo>
                <a:lnTo>
                  <a:pt x="12069" y="3359"/>
                </a:lnTo>
                <a:lnTo>
                  <a:pt x="11972" y="2945"/>
                </a:lnTo>
                <a:lnTo>
                  <a:pt x="12240" y="2726"/>
                </a:lnTo>
                <a:lnTo>
                  <a:pt x="12507" y="2531"/>
                </a:lnTo>
                <a:lnTo>
                  <a:pt x="12653" y="2458"/>
                </a:lnTo>
                <a:lnTo>
                  <a:pt x="12824" y="2410"/>
                </a:lnTo>
                <a:lnTo>
                  <a:pt x="12994" y="2361"/>
                </a:lnTo>
                <a:lnTo>
                  <a:pt x="13164" y="2337"/>
                </a:lnTo>
                <a:lnTo>
                  <a:pt x="13383" y="2337"/>
                </a:lnTo>
                <a:lnTo>
                  <a:pt x="13627" y="2385"/>
                </a:lnTo>
                <a:lnTo>
                  <a:pt x="13481" y="2458"/>
                </a:lnTo>
                <a:lnTo>
                  <a:pt x="13359" y="2556"/>
                </a:lnTo>
                <a:lnTo>
                  <a:pt x="13262" y="2702"/>
                </a:lnTo>
                <a:lnTo>
                  <a:pt x="13237" y="2775"/>
                </a:lnTo>
                <a:lnTo>
                  <a:pt x="13213" y="2848"/>
                </a:lnTo>
                <a:lnTo>
                  <a:pt x="13213" y="2896"/>
                </a:lnTo>
                <a:lnTo>
                  <a:pt x="13237" y="2921"/>
                </a:lnTo>
                <a:lnTo>
                  <a:pt x="13286" y="2945"/>
                </a:lnTo>
                <a:lnTo>
                  <a:pt x="13310" y="2921"/>
                </a:lnTo>
                <a:lnTo>
                  <a:pt x="13602" y="2750"/>
                </a:lnTo>
                <a:lnTo>
                  <a:pt x="13870" y="2604"/>
                </a:lnTo>
                <a:lnTo>
                  <a:pt x="14065" y="2507"/>
                </a:lnTo>
                <a:lnTo>
                  <a:pt x="14308" y="2629"/>
                </a:lnTo>
                <a:lnTo>
                  <a:pt x="14551" y="2750"/>
                </a:lnTo>
                <a:lnTo>
                  <a:pt x="14405" y="2775"/>
                </a:lnTo>
                <a:lnTo>
                  <a:pt x="14259" y="2823"/>
                </a:lnTo>
                <a:lnTo>
                  <a:pt x="14113" y="2872"/>
                </a:lnTo>
                <a:lnTo>
                  <a:pt x="13967" y="2945"/>
                </a:lnTo>
                <a:lnTo>
                  <a:pt x="13846" y="3018"/>
                </a:lnTo>
                <a:lnTo>
                  <a:pt x="13724" y="3115"/>
                </a:lnTo>
                <a:lnTo>
                  <a:pt x="13627" y="3213"/>
                </a:lnTo>
                <a:lnTo>
                  <a:pt x="13554" y="3310"/>
                </a:lnTo>
                <a:lnTo>
                  <a:pt x="13554" y="3359"/>
                </a:lnTo>
                <a:lnTo>
                  <a:pt x="13554" y="3407"/>
                </a:lnTo>
                <a:lnTo>
                  <a:pt x="13602" y="3456"/>
                </a:lnTo>
                <a:lnTo>
                  <a:pt x="13651" y="3480"/>
                </a:lnTo>
                <a:lnTo>
                  <a:pt x="13797" y="3456"/>
                </a:lnTo>
                <a:lnTo>
                  <a:pt x="13943" y="3407"/>
                </a:lnTo>
                <a:lnTo>
                  <a:pt x="14211" y="3286"/>
                </a:lnTo>
                <a:lnTo>
                  <a:pt x="14381" y="3237"/>
                </a:lnTo>
                <a:lnTo>
                  <a:pt x="14527" y="3188"/>
                </a:lnTo>
                <a:lnTo>
                  <a:pt x="14697" y="3140"/>
                </a:lnTo>
                <a:lnTo>
                  <a:pt x="14843" y="3091"/>
                </a:lnTo>
                <a:lnTo>
                  <a:pt x="14892" y="3067"/>
                </a:lnTo>
                <a:lnTo>
                  <a:pt x="14916" y="3018"/>
                </a:lnTo>
                <a:lnTo>
                  <a:pt x="15038" y="3140"/>
                </a:lnTo>
                <a:lnTo>
                  <a:pt x="14770" y="3213"/>
                </a:lnTo>
                <a:lnTo>
                  <a:pt x="14551" y="3261"/>
                </a:lnTo>
                <a:lnTo>
                  <a:pt x="14332" y="3359"/>
                </a:lnTo>
                <a:lnTo>
                  <a:pt x="14211" y="3432"/>
                </a:lnTo>
                <a:lnTo>
                  <a:pt x="14113" y="3505"/>
                </a:lnTo>
                <a:lnTo>
                  <a:pt x="14040" y="3578"/>
                </a:lnTo>
                <a:lnTo>
                  <a:pt x="13992" y="3675"/>
                </a:lnTo>
                <a:lnTo>
                  <a:pt x="13967" y="3748"/>
                </a:lnTo>
                <a:lnTo>
                  <a:pt x="13992" y="3821"/>
                </a:lnTo>
                <a:lnTo>
                  <a:pt x="14040" y="3845"/>
                </a:lnTo>
                <a:lnTo>
                  <a:pt x="14113" y="3845"/>
                </a:lnTo>
                <a:lnTo>
                  <a:pt x="14551" y="3724"/>
                </a:lnTo>
                <a:lnTo>
                  <a:pt x="14989" y="3602"/>
                </a:lnTo>
                <a:lnTo>
                  <a:pt x="15184" y="3578"/>
                </a:lnTo>
                <a:lnTo>
                  <a:pt x="15379" y="3505"/>
                </a:lnTo>
                <a:lnTo>
                  <a:pt x="15452" y="3602"/>
                </a:lnTo>
                <a:lnTo>
                  <a:pt x="15208" y="3675"/>
                </a:lnTo>
                <a:lnTo>
                  <a:pt x="15014" y="3748"/>
                </a:lnTo>
                <a:lnTo>
                  <a:pt x="14843" y="3845"/>
                </a:lnTo>
                <a:lnTo>
                  <a:pt x="14673" y="3967"/>
                </a:lnTo>
                <a:lnTo>
                  <a:pt x="14503" y="4089"/>
                </a:lnTo>
                <a:lnTo>
                  <a:pt x="14478" y="4113"/>
                </a:lnTo>
                <a:lnTo>
                  <a:pt x="14478" y="4162"/>
                </a:lnTo>
                <a:lnTo>
                  <a:pt x="14503" y="4210"/>
                </a:lnTo>
                <a:lnTo>
                  <a:pt x="14551" y="4259"/>
                </a:lnTo>
                <a:lnTo>
                  <a:pt x="14600" y="4259"/>
                </a:lnTo>
                <a:lnTo>
                  <a:pt x="15452" y="4016"/>
                </a:lnTo>
                <a:lnTo>
                  <a:pt x="15671" y="3967"/>
                </a:lnTo>
                <a:lnTo>
                  <a:pt x="15768" y="4186"/>
                </a:lnTo>
                <a:lnTo>
                  <a:pt x="15549" y="4259"/>
                </a:lnTo>
                <a:lnTo>
                  <a:pt x="15330" y="4332"/>
                </a:lnTo>
                <a:lnTo>
                  <a:pt x="15111" y="4429"/>
                </a:lnTo>
                <a:lnTo>
                  <a:pt x="14916" y="4551"/>
                </a:lnTo>
                <a:lnTo>
                  <a:pt x="14892" y="4600"/>
                </a:lnTo>
                <a:lnTo>
                  <a:pt x="14916" y="4648"/>
                </a:lnTo>
                <a:lnTo>
                  <a:pt x="14941" y="4697"/>
                </a:lnTo>
                <a:lnTo>
                  <a:pt x="15014" y="4697"/>
                </a:lnTo>
                <a:lnTo>
                  <a:pt x="15354" y="4624"/>
                </a:lnTo>
                <a:lnTo>
                  <a:pt x="15719" y="4551"/>
                </a:lnTo>
                <a:lnTo>
                  <a:pt x="15500" y="4648"/>
                </a:lnTo>
                <a:lnTo>
                  <a:pt x="15281" y="4746"/>
                </a:lnTo>
                <a:lnTo>
                  <a:pt x="15257" y="4770"/>
                </a:lnTo>
                <a:lnTo>
                  <a:pt x="15233" y="4819"/>
                </a:lnTo>
                <a:lnTo>
                  <a:pt x="15233" y="4867"/>
                </a:lnTo>
                <a:lnTo>
                  <a:pt x="15281" y="4940"/>
                </a:lnTo>
                <a:lnTo>
                  <a:pt x="15354" y="4940"/>
                </a:lnTo>
                <a:lnTo>
                  <a:pt x="15841" y="4867"/>
                </a:lnTo>
                <a:lnTo>
                  <a:pt x="15841" y="4989"/>
                </a:lnTo>
                <a:lnTo>
                  <a:pt x="15695" y="5013"/>
                </a:lnTo>
                <a:lnTo>
                  <a:pt x="15598" y="5038"/>
                </a:lnTo>
                <a:lnTo>
                  <a:pt x="15525" y="5086"/>
                </a:lnTo>
                <a:lnTo>
                  <a:pt x="15379" y="5208"/>
                </a:lnTo>
                <a:lnTo>
                  <a:pt x="15354" y="5281"/>
                </a:lnTo>
                <a:lnTo>
                  <a:pt x="15379" y="5330"/>
                </a:lnTo>
                <a:lnTo>
                  <a:pt x="15427" y="5378"/>
                </a:lnTo>
                <a:lnTo>
                  <a:pt x="15476" y="5378"/>
                </a:lnTo>
                <a:lnTo>
                  <a:pt x="15622" y="5354"/>
                </a:lnTo>
                <a:lnTo>
                  <a:pt x="15768" y="5378"/>
                </a:lnTo>
                <a:lnTo>
                  <a:pt x="15768" y="5427"/>
                </a:lnTo>
                <a:lnTo>
                  <a:pt x="15768" y="5524"/>
                </a:lnTo>
                <a:lnTo>
                  <a:pt x="15792" y="5622"/>
                </a:lnTo>
                <a:lnTo>
                  <a:pt x="15865" y="5695"/>
                </a:lnTo>
                <a:lnTo>
                  <a:pt x="15938" y="5768"/>
                </a:lnTo>
                <a:lnTo>
                  <a:pt x="16036" y="5792"/>
                </a:lnTo>
                <a:lnTo>
                  <a:pt x="16133" y="5792"/>
                </a:lnTo>
                <a:lnTo>
                  <a:pt x="16206" y="5768"/>
                </a:lnTo>
                <a:lnTo>
                  <a:pt x="16279" y="5695"/>
                </a:lnTo>
                <a:lnTo>
                  <a:pt x="16328" y="5695"/>
                </a:lnTo>
                <a:lnTo>
                  <a:pt x="16619" y="5622"/>
                </a:lnTo>
                <a:lnTo>
                  <a:pt x="16911" y="5597"/>
                </a:lnTo>
                <a:lnTo>
                  <a:pt x="17179" y="5597"/>
                </a:lnTo>
                <a:lnTo>
                  <a:pt x="17422" y="5646"/>
                </a:lnTo>
                <a:lnTo>
                  <a:pt x="17276" y="5695"/>
                </a:lnTo>
                <a:lnTo>
                  <a:pt x="17106" y="5768"/>
                </a:lnTo>
                <a:lnTo>
                  <a:pt x="16936" y="5865"/>
                </a:lnTo>
                <a:lnTo>
                  <a:pt x="16814" y="5987"/>
                </a:lnTo>
                <a:lnTo>
                  <a:pt x="16765" y="6060"/>
                </a:lnTo>
                <a:lnTo>
                  <a:pt x="16717" y="6133"/>
                </a:lnTo>
                <a:lnTo>
                  <a:pt x="16717" y="6206"/>
                </a:lnTo>
                <a:lnTo>
                  <a:pt x="16765" y="6279"/>
                </a:lnTo>
                <a:lnTo>
                  <a:pt x="16838" y="6303"/>
                </a:lnTo>
                <a:lnTo>
                  <a:pt x="16911" y="6279"/>
                </a:lnTo>
                <a:lnTo>
                  <a:pt x="17179" y="6157"/>
                </a:lnTo>
                <a:lnTo>
                  <a:pt x="17447" y="6060"/>
                </a:lnTo>
                <a:lnTo>
                  <a:pt x="17739" y="6011"/>
                </a:lnTo>
                <a:lnTo>
                  <a:pt x="17909" y="5962"/>
                </a:lnTo>
                <a:lnTo>
                  <a:pt x="18031" y="5914"/>
                </a:lnTo>
                <a:lnTo>
                  <a:pt x="18298" y="6133"/>
                </a:lnTo>
                <a:lnTo>
                  <a:pt x="18152" y="6181"/>
                </a:lnTo>
                <a:lnTo>
                  <a:pt x="17933" y="6254"/>
                </a:lnTo>
                <a:lnTo>
                  <a:pt x="17739" y="6352"/>
                </a:lnTo>
                <a:lnTo>
                  <a:pt x="17544" y="6473"/>
                </a:lnTo>
                <a:lnTo>
                  <a:pt x="17349" y="6595"/>
                </a:lnTo>
                <a:lnTo>
                  <a:pt x="17325" y="6668"/>
                </a:lnTo>
                <a:lnTo>
                  <a:pt x="17325" y="6741"/>
                </a:lnTo>
                <a:lnTo>
                  <a:pt x="17374" y="6790"/>
                </a:lnTo>
                <a:lnTo>
                  <a:pt x="17422" y="6814"/>
                </a:lnTo>
                <a:lnTo>
                  <a:pt x="17641" y="6765"/>
                </a:lnTo>
                <a:lnTo>
                  <a:pt x="17860" y="6717"/>
                </a:lnTo>
                <a:lnTo>
                  <a:pt x="18274" y="6595"/>
                </a:lnTo>
                <a:lnTo>
                  <a:pt x="18639" y="6473"/>
                </a:lnTo>
                <a:lnTo>
                  <a:pt x="18761" y="6644"/>
                </a:lnTo>
                <a:lnTo>
                  <a:pt x="18493" y="6717"/>
                </a:lnTo>
                <a:lnTo>
                  <a:pt x="18250" y="6814"/>
                </a:lnTo>
                <a:lnTo>
                  <a:pt x="18006" y="6960"/>
                </a:lnTo>
                <a:lnTo>
                  <a:pt x="17812" y="7130"/>
                </a:lnTo>
                <a:lnTo>
                  <a:pt x="17787" y="7155"/>
                </a:lnTo>
                <a:lnTo>
                  <a:pt x="17787" y="7179"/>
                </a:lnTo>
                <a:lnTo>
                  <a:pt x="17812" y="7252"/>
                </a:lnTo>
                <a:lnTo>
                  <a:pt x="17860" y="7276"/>
                </a:lnTo>
                <a:lnTo>
                  <a:pt x="17933" y="7276"/>
                </a:lnTo>
                <a:lnTo>
                  <a:pt x="18177" y="7179"/>
                </a:lnTo>
                <a:lnTo>
                  <a:pt x="18444" y="7130"/>
                </a:lnTo>
                <a:lnTo>
                  <a:pt x="18955" y="7033"/>
                </a:lnTo>
                <a:lnTo>
                  <a:pt x="19004" y="7106"/>
                </a:lnTo>
                <a:lnTo>
                  <a:pt x="18785" y="7155"/>
                </a:lnTo>
                <a:lnTo>
                  <a:pt x="18566" y="7203"/>
                </a:lnTo>
                <a:lnTo>
                  <a:pt x="18371" y="7301"/>
                </a:lnTo>
                <a:lnTo>
                  <a:pt x="18177" y="7398"/>
                </a:lnTo>
                <a:lnTo>
                  <a:pt x="18177" y="7447"/>
                </a:lnTo>
                <a:lnTo>
                  <a:pt x="18177" y="7471"/>
                </a:lnTo>
                <a:lnTo>
                  <a:pt x="18201" y="7471"/>
                </a:lnTo>
                <a:lnTo>
                  <a:pt x="18396" y="7495"/>
                </a:lnTo>
                <a:lnTo>
                  <a:pt x="18590" y="7495"/>
                </a:lnTo>
                <a:lnTo>
                  <a:pt x="18955" y="7447"/>
                </a:lnTo>
                <a:lnTo>
                  <a:pt x="19126" y="7422"/>
                </a:lnTo>
                <a:lnTo>
                  <a:pt x="19174" y="7544"/>
                </a:lnTo>
                <a:lnTo>
                  <a:pt x="18980" y="7568"/>
                </a:lnTo>
                <a:lnTo>
                  <a:pt x="18761" y="7617"/>
                </a:lnTo>
                <a:lnTo>
                  <a:pt x="18444" y="7714"/>
                </a:lnTo>
                <a:lnTo>
                  <a:pt x="18396" y="7763"/>
                </a:lnTo>
                <a:lnTo>
                  <a:pt x="18371" y="7836"/>
                </a:lnTo>
                <a:lnTo>
                  <a:pt x="18371" y="7909"/>
                </a:lnTo>
                <a:lnTo>
                  <a:pt x="18396" y="7933"/>
                </a:lnTo>
                <a:lnTo>
                  <a:pt x="18444" y="7957"/>
                </a:lnTo>
                <a:lnTo>
                  <a:pt x="18809" y="7982"/>
                </a:lnTo>
                <a:lnTo>
                  <a:pt x="19296" y="7982"/>
                </a:lnTo>
                <a:lnTo>
                  <a:pt x="19320" y="8201"/>
                </a:lnTo>
                <a:lnTo>
                  <a:pt x="19272" y="8201"/>
                </a:lnTo>
                <a:lnTo>
                  <a:pt x="19101" y="8176"/>
                </a:lnTo>
                <a:lnTo>
                  <a:pt x="18907" y="8201"/>
                </a:lnTo>
                <a:lnTo>
                  <a:pt x="18736" y="8225"/>
                </a:lnTo>
                <a:lnTo>
                  <a:pt x="18566" y="8274"/>
                </a:lnTo>
                <a:lnTo>
                  <a:pt x="18542" y="8298"/>
                </a:lnTo>
                <a:lnTo>
                  <a:pt x="18517" y="8322"/>
                </a:lnTo>
                <a:lnTo>
                  <a:pt x="18493" y="8420"/>
                </a:lnTo>
                <a:lnTo>
                  <a:pt x="18542" y="8468"/>
                </a:lnTo>
                <a:lnTo>
                  <a:pt x="18566" y="8493"/>
                </a:lnTo>
                <a:lnTo>
                  <a:pt x="18907" y="8493"/>
                </a:lnTo>
                <a:lnTo>
                  <a:pt x="19223" y="8517"/>
                </a:lnTo>
                <a:lnTo>
                  <a:pt x="19345" y="8541"/>
                </a:lnTo>
                <a:lnTo>
                  <a:pt x="19345" y="8833"/>
                </a:lnTo>
                <a:lnTo>
                  <a:pt x="19199" y="8785"/>
                </a:lnTo>
                <a:lnTo>
                  <a:pt x="18882" y="8785"/>
                </a:lnTo>
                <a:lnTo>
                  <a:pt x="18736" y="8809"/>
                </a:lnTo>
                <a:lnTo>
                  <a:pt x="18688" y="8833"/>
                </a:lnTo>
                <a:lnTo>
                  <a:pt x="18663" y="8858"/>
                </a:lnTo>
                <a:lnTo>
                  <a:pt x="18663" y="8931"/>
                </a:lnTo>
                <a:lnTo>
                  <a:pt x="18688" y="9004"/>
                </a:lnTo>
                <a:lnTo>
                  <a:pt x="18712" y="9004"/>
                </a:lnTo>
                <a:lnTo>
                  <a:pt x="18761" y="9028"/>
                </a:lnTo>
                <a:lnTo>
                  <a:pt x="18882" y="9028"/>
                </a:lnTo>
                <a:lnTo>
                  <a:pt x="19028" y="9077"/>
                </a:lnTo>
                <a:lnTo>
                  <a:pt x="19150" y="9125"/>
                </a:lnTo>
                <a:lnTo>
                  <a:pt x="19296" y="9174"/>
                </a:lnTo>
                <a:lnTo>
                  <a:pt x="19199" y="9466"/>
                </a:lnTo>
                <a:lnTo>
                  <a:pt x="18980" y="9417"/>
                </a:lnTo>
                <a:lnTo>
                  <a:pt x="18736" y="9417"/>
                </a:lnTo>
                <a:lnTo>
                  <a:pt x="18688" y="9442"/>
                </a:lnTo>
                <a:lnTo>
                  <a:pt x="18663" y="9466"/>
                </a:lnTo>
                <a:lnTo>
                  <a:pt x="18663" y="9515"/>
                </a:lnTo>
                <a:lnTo>
                  <a:pt x="18663" y="9563"/>
                </a:lnTo>
                <a:lnTo>
                  <a:pt x="18663" y="9612"/>
                </a:lnTo>
                <a:lnTo>
                  <a:pt x="18712" y="9636"/>
                </a:lnTo>
                <a:lnTo>
                  <a:pt x="18736" y="9661"/>
                </a:lnTo>
                <a:lnTo>
                  <a:pt x="18907" y="9709"/>
                </a:lnTo>
                <a:lnTo>
                  <a:pt x="19053" y="9758"/>
                </a:lnTo>
                <a:lnTo>
                  <a:pt x="18955" y="9928"/>
                </a:lnTo>
                <a:lnTo>
                  <a:pt x="18834" y="10099"/>
                </a:lnTo>
                <a:lnTo>
                  <a:pt x="18663" y="10074"/>
                </a:lnTo>
                <a:lnTo>
                  <a:pt x="18444" y="10074"/>
                </a:lnTo>
                <a:lnTo>
                  <a:pt x="18420" y="10099"/>
                </a:lnTo>
                <a:lnTo>
                  <a:pt x="18396" y="10172"/>
                </a:lnTo>
                <a:lnTo>
                  <a:pt x="18420" y="10220"/>
                </a:lnTo>
                <a:lnTo>
                  <a:pt x="18444" y="10245"/>
                </a:lnTo>
                <a:lnTo>
                  <a:pt x="18493" y="10245"/>
                </a:lnTo>
                <a:lnTo>
                  <a:pt x="18663" y="10269"/>
                </a:lnTo>
                <a:lnTo>
                  <a:pt x="18542" y="10391"/>
                </a:lnTo>
                <a:lnTo>
                  <a:pt x="18371" y="10512"/>
                </a:lnTo>
                <a:lnTo>
                  <a:pt x="18274" y="10464"/>
                </a:lnTo>
                <a:lnTo>
                  <a:pt x="18225" y="10439"/>
                </a:lnTo>
                <a:lnTo>
                  <a:pt x="18152" y="10439"/>
                </a:lnTo>
                <a:lnTo>
                  <a:pt x="18104" y="10488"/>
                </a:lnTo>
                <a:lnTo>
                  <a:pt x="18079" y="10537"/>
                </a:lnTo>
                <a:lnTo>
                  <a:pt x="18079" y="10610"/>
                </a:lnTo>
                <a:lnTo>
                  <a:pt x="18104" y="10658"/>
                </a:lnTo>
                <a:lnTo>
                  <a:pt x="17739" y="10829"/>
                </a:lnTo>
                <a:lnTo>
                  <a:pt x="17349" y="10950"/>
                </a:lnTo>
                <a:lnTo>
                  <a:pt x="16960" y="11023"/>
                </a:lnTo>
                <a:lnTo>
                  <a:pt x="16546" y="11096"/>
                </a:lnTo>
                <a:lnTo>
                  <a:pt x="16133" y="11121"/>
                </a:lnTo>
                <a:lnTo>
                  <a:pt x="15719" y="11145"/>
                </a:lnTo>
                <a:lnTo>
                  <a:pt x="14916" y="11169"/>
                </a:lnTo>
                <a:lnTo>
                  <a:pt x="13140" y="11194"/>
                </a:lnTo>
                <a:lnTo>
                  <a:pt x="12264" y="11242"/>
                </a:lnTo>
                <a:lnTo>
                  <a:pt x="11364" y="11340"/>
                </a:lnTo>
                <a:lnTo>
                  <a:pt x="10244" y="11461"/>
                </a:lnTo>
                <a:lnTo>
                  <a:pt x="9125" y="11559"/>
                </a:lnTo>
                <a:lnTo>
                  <a:pt x="8565" y="11583"/>
                </a:lnTo>
                <a:lnTo>
                  <a:pt x="8006" y="11583"/>
                </a:lnTo>
                <a:lnTo>
                  <a:pt x="7446" y="11559"/>
                </a:lnTo>
                <a:lnTo>
                  <a:pt x="6862" y="11510"/>
                </a:lnTo>
                <a:lnTo>
                  <a:pt x="5086" y="11364"/>
                </a:lnTo>
                <a:lnTo>
                  <a:pt x="4210" y="11242"/>
                </a:lnTo>
                <a:lnTo>
                  <a:pt x="3772" y="11169"/>
                </a:lnTo>
                <a:lnTo>
                  <a:pt x="3334" y="11072"/>
                </a:lnTo>
                <a:lnTo>
                  <a:pt x="2993" y="10999"/>
                </a:lnTo>
                <a:lnTo>
                  <a:pt x="2653" y="10877"/>
                </a:lnTo>
                <a:lnTo>
                  <a:pt x="2336" y="10756"/>
                </a:lnTo>
                <a:lnTo>
                  <a:pt x="2020" y="10610"/>
                </a:lnTo>
                <a:lnTo>
                  <a:pt x="1704" y="10439"/>
                </a:lnTo>
                <a:lnTo>
                  <a:pt x="1436" y="10245"/>
                </a:lnTo>
                <a:lnTo>
                  <a:pt x="1168" y="10001"/>
                </a:lnTo>
                <a:lnTo>
                  <a:pt x="949" y="9734"/>
                </a:lnTo>
                <a:lnTo>
                  <a:pt x="852" y="9588"/>
                </a:lnTo>
                <a:lnTo>
                  <a:pt x="779" y="9417"/>
                </a:lnTo>
                <a:lnTo>
                  <a:pt x="706" y="9271"/>
                </a:lnTo>
                <a:lnTo>
                  <a:pt x="657" y="9101"/>
                </a:lnTo>
                <a:lnTo>
                  <a:pt x="633" y="8931"/>
                </a:lnTo>
                <a:lnTo>
                  <a:pt x="609" y="8760"/>
                </a:lnTo>
                <a:lnTo>
                  <a:pt x="633" y="8420"/>
                </a:lnTo>
                <a:lnTo>
                  <a:pt x="682" y="8103"/>
                </a:lnTo>
                <a:lnTo>
                  <a:pt x="803" y="7763"/>
                </a:lnTo>
                <a:lnTo>
                  <a:pt x="949" y="7447"/>
                </a:lnTo>
                <a:lnTo>
                  <a:pt x="1120" y="7155"/>
                </a:lnTo>
                <a:lnTo>
                  <a:pt x="1387" y="6814"/>
                </a:lnTo>
                <a:lnTo>
                  <a:pt x="1679" y="6498"/>
                </a:lnTo>
                <a:lnTo>
                  <a:pt x="1996" y="6230"/>
                </a:lnTo>
                <a:lnTo>
                  <a:pt x="2336" y="5962"/>
                </a:lnTo>
                <a:lnTo>
                  <a:pt x="2336" y="5962"/>
                </a:lnTo>
                <a:lnTo>
                  <a:pt x="2117" y="6279"/>
                </a:lnTo>
                <a:lnTo>
                  <a:pt x="1898" y="6571"/>
                </a:lnTo>
                <a:lnTo>
                  <a:pt x="1874" y="6644"/>
                </a:lnTo>
                <a:lnTo>
                  <a:pt x="1898" y="6717"/>
                </a:lnTo>
                <a:lnTo>
                  <a:pt x="1947" y="6765"/>
                </a:lnTo>
                <a:lnTo>
                  <a:pt x="2044" y="6765"/>
                </a:lnTo>
                <a:lnTo>
                  <a:pt x="2117" y="6741"/>
                </a:lnTo>
                <a:lnTo>
                  <a:pt x="2190" y="6692"/>
                </a:lnTo>
                <a:lnTo>
                  <a:pt x="2336" y="6595"/>
                </a:lnTo>
                <a:lnTo>
                  <a:pt x="2458" y="6449"/>
                </a:lnTo>
                <a:lnTo>
                  <a:pt x="2555" y="6303"/>
                </a:lnTo>
                <a:lnTo>
                  <a:pt x="2847" y="5987"/>
                </a:lnTo>
                <a:lnTo>
                  <a:pt x="3164" y="5695"/>
                </a:lnTo>
                <a:lnTo>
                  <a:pt x="3188" y="5646"/>
                </a:lnTo>
                <a:lnTo>
                  <a:pt x="3212" y="5646"/>
                </a:lnTo>
                <a:lnTo>
                  <a:pt x="3091" y="5792"/>
                </a:lnTo>
                <a:lnTo>
                  <a:pt x="2847" y="6133"/>
                </a:lnTo>
                <a:lnTo>
                  <a:pt x="2774" y="6303"/>
                </a:lnTo>
                <a:lnTo>
                  <a:pt x="2677" y="6498"/>
                </a:lnTo>
                <a:lnTo>
                  <a:pt x="2677" y="6546"/>
                </a:lnTo>
                <a:lnTo>
                  <a:pt x="2726" y="6546"/>
                </a:lnTo>
                <a:lnTo>
                  <a:pt x="2896" y="6449"/>
                </a:lnTo>
                <a:lnTo>
                  <a:pt x="3066" y="6327"/>
                </a:lnTo>
                <a:lnTo>
                  <a:pt x="3212" y="6206"/>
                </a:lnTo>
                <a:lnTo>
                  <a:pt x="3334" y="6035"/>
                </a:lnTo>
                <a:lnTo>
                  <a:pt x="3480" y="5889"/>
                </a:lnTo>
                <a:lnTo>
                  <a:pt x="3626" y="5695"/>
                </a:lnTo>
                <a:lnTo>
                  <a:pt x="3650" y="5719"/>
                </a:lnTo>
                <a:lnTo>
                  <a:pt x="3699" y="5816"/>
                </a:lnTo>
                <a:lnTo>
                  <a:pt x="3577" y="5938"/>
                </a:lnTo>
                <a:lnTo>
                  <a:pt x="3456" y="6108"/>
                </a:lnTo>
                <a:lnTo>
                  <a:pt x="3407" y="6230"/>
                </a:lnTo>
                <a:lnTo>
                  <a:pt x="3407" y="6327"/>
                </a:lnTo>
                <a:lnTo>
                  <a:pt x="3407" y="6352"/>
                </a:lnTo>
                <a:lnTo>
                  <a:pt x="3456" y="6376"/>
                </a:lnTo>
                <a:lnTo>
                  <a:pt x="3529" y="6376"/>
                </a:lnTo>
                <a:lnTo>
                  <a:pt x="3626" y="6327"/>
                </a:lnTo>
                <a:lnTo>
                  <a:pt x="3772" y="6206"/>
                </a:lnTo>
                <a:lnTo>
                  <a:pt x="3869" y="6108"/>
                </a:lnTo>
                <a:lnTo>
                  <a:pt x="3967" y="6157"/>
                </a:lnTo>
                <a:lnTo>
                  <a:pt x="4064" y="6181"/>
                </a:lnTo>
                <a:lnTo>
                  <a:pt x="4186" y="6157"/>
                </a:lnTo>
                <a:lnTo>
                  <a:pt x="4283" y="6084"/>
                </a:lnTo>
                <a:lnTo>
                  <a:pt x="4307" y="6035"/>
                </a:lnTo>
                <a:lnTo>
                  <a:pt x="4307" y="5987"/>
                </a:lnTo>
                <a:lnTo>
                  <a:pt x="4137" y="5719"/>
                </a:lnTo>
                <a:lnTo>
                  <a:pt x="4015" y="5403"/>
                </a:lnTo>
                <a:lnTo>
                  <a:pt x="3918" y="5062"/>
                </a:lnTo>
                <a:lnTo>
                  <a:pt x="3845" y="4697"/>
                </a:lnTo>
                <a:lnTo>
                  <a:pt x="3821" y="4356"/>
                </a:lnTo>
                <a:lnTo>
                  <a:pt x="3821" y="3991"/>
                </a:lnTo>
                <a:lnTo>
                  <a:pt x="3845" y="3651"/>
                </a:lnTo>
                <a:lnTo>
                  <a:pt x="3894" y="3334"/>
                </a:lnTo>
                <a:lnTo>
                  <a:pt x="3942" y="3115"/>
                </a:lnTo>
                <a:lnTo>
                  <a:pt x="4015" y="2896"/>
                </a:lnTo>
                <a:lnTo>
                  <a:pt x="4113" y="2677"/>
                </a:lnTo>
                <a:lnTo>
                  <a:pt x="4210" y="2483"/>
                </a:lnTo>
                <a:lnTo>
                  <a:pt x="4332" y="2288"/>
                </a:lnTo>
                <a:lnTo>
                  <a:pt x="4478" y="2093"/>
                </a:lnTo>
                <a:lnTo>
                  <a:pt x="4599" y="1923"/>
                </a:lnTo>
                <a:lnTo>
                  <a:pt x="4770" y="1753"/>
                </a:lnTo>
                <a:lnTo>
                  <a:pt x="5110" y="1461"/>
                </a:lnTo>
                <a:lnTo>
                  <a:pt x="5475" y="1193"/>
                </a:lnTo>
                <a:lnTo>
                  <a:pt x="5865" y="974"/>
                </a:lnTo>
                <a:lnTo>
                  <a:pt x="6303" y="828"/>
                </a:lnTo>
                <a:lnTo>
                  <a:pt x="6716" y="706"/>
                </a:lnTo>
                <a:lnTo>
                  <a:pt x="7179" y="633"/>
                </a:lnTo>
                <a:lnTo>
                  <a:pt x="7008" y="731"/>
                </a:lnTo>
                <a:lnTo>
                  <a:pt x="6789" y="852"/>
                </a:lnTo>
                <a:lnTo>
                  <a:pt x="6546" y="998"/>
                </a:lnTo>
                <a:lnTo>
                  <a:pt x="6424" y="1071"/>
                </a:lnTo>
                <a:lnTo>
                  <a:pt x="6327" y="1169"/>
                </a:lnTo>
                <a:lnTo>
                  <a:pt x="6278" y="1266"/>
                </a:lnTo>
                <a:lnTo>
                  <a:pt x="6230" y="1363"/>
                </a:lnTo>
                <a:lnTo>
                  <a:pt x="6254" y="1412"/>
                </a:lnTo>
                <a:lnTo>
                  <a:pt x="6303" y="1461"/>
                </a:lnTo>
                <a:lnTo>
                  <a:pt x="6400" y="1485"/>
                </a:lnTo>
                <a:lnTo>
                  <a:pt x="6522" y="1461"/>
                </a:lnTo>
                <a:lnTo>
                  <a:pt x="6643" y="1436"/>
                </a:lnTo>
                <a:lnTo>
                  <a:pt x="6765" y="1363"/>
                </a:lnTo>
                <a:lnTo>
                  <a:pt x="7033" y="1217"/>
                </a:lnTo>
                <a:lnTo>
                  <a:pt x="7203" y="1096"/>
                </a:lnTo>
                <a:lnTo>
                  <a:pt x="7811" y="779"/>
                </a:lnTo>
                <a:lnTo>
                  <a:pt x="7982" y="682"/>
                </a:lnTo>
                <a:lnTo>
                  <a:pt x="8055" y="633"/>
                </a:lnTo>
                <a:lnTo>
                  <a:pt x="8128" y="560"/>
                </a:lnTo>
                <a:close/>
                <a:moveTo>
                  <a:pt x="7933" y="1"/>
                </a:moveTo>
                <a:lnTo>
                  <a:pt x="7349" y="49"/>
                </a:lnTo>
                <a:lnTo>
                  <a:pt x="6789" y="147"/>
                </a:lnTo>
                <a:lnTo>
                  <a:pt x="6254" y="268"/>
                </a:lnTo>
                <a:lnTo>
                  <a:pt x="5767" y="439"/>
                </a:lnTo>
                <a:lnTo>
                  <a:pt x="5524" y="536"/>
                </a:lnTo>
                <a:lnTo>
                  <a:pt x="5281" y="658"/>
                </a:lnTo>
                <a:lnTo>
                  <a:pt x="5062" y="804"/>
                </a:lnTo>
                <a:lnTo>
                  <a:pt x="4843" y="950"/>
                </a:lnTo>
                <a:lnTo>
                  <a:pt x="4624" y="1120"/>
                </a:lnTo>
                <a:lnTo>
                  <a:pt x="4429" y="1315"/>
                </a:lnTo>
                <a:lnTo>
                  <a:pt x="4259" y="1509"/>
                </a:lnTo>
                <a:lnTo>
                  <a:pt x="4088" y="1728"/>
                </a:lnTo>
                <a:lnTo>
                  <a:pt x="3942" y="1947"/>
                </a:lnTo>
                <a:lnTo>
                  <a:pt x="3796" y="2166"/>
                </a:lnTo>
                <a:lnTo>
                  <a:pt x="3675" y="2410"/>
                </a:lnTo>
                <a:lnTo>
                  <a:pt x="3577" y="2653"/>
                </a:lnTo>
                <a:lnTo>
                  <a:pt x="3480" y="2896"/>
                </a:lnTo>
                <a:lnTo>
                  <a:pt x="3407" y="3164"/>
                </a:lnTo>
                <a:lnTo>
                  <a:pt x="3358" y="3407"/>
                </a:lnTo>
                <a:lnTo>
                  <a:pt x="3310" y="3675"/>
                </a:lnTo>
                <a:lnTo>
                  <a:pt x="3310" y="3870"/>
                </a:lnTo>
                <a:lnTo>
                  <a:pt x="3334" y="4210"/>
                </a:lnTo>
                <a:lnTo>
                  <a:pt x="3383" y="4624"/>
                </a:lnTo>
                <a:lnTo>
                  <a:pt x="3480" y="5086"/>
                </a:lnTo>
                <a:lnTo>
                  <a:pt x="3285" y="5086"/>
                </a:lnTo>
                <a:lnTo>
                  <a:pt x="3115" y="5111"/>
                </a:lnTo>
                <a:lnTo>
                  <a:pt x="2726" y="5184"/>
                </a:lnTo>
                <a:lnTo>
                  <a:pt x="2409" y="5305"/>
                </a:lnTo>
                <a:lnTo>
                  <a:pt x="2166" y="5427"/>
                </a:lnTo>
                <a:lnTo>
                  <a:pt x="1825" y="5622"/>
                </a:lnTo>
                <a:lnTo>
                  <a:pt x="1485" y="5889"/>
                </a:lnTo>
                <a:lnTo>
                  <a:pt x="1193" y="6157"/>
                </a:lnTo>
                <a:lnTo>
                  <a:pt x="901" y="6473"/>
                </a:lnTo>
                <a:lnTo>
                  <a:pt x="657" y="6814"/>
                </a:lnTo>
                <a:lnTo>
                  <a:pt x="439" y="7179"/>
                </a:lnTo>
                <a:lnTo>
                  <a:pt x="268" y="7544"/>
                </a:lnTo>
                <a:lnTo>
                  <a:pt x="122" y="7909"/>
                </a:lnTo>
                <a:lnTo>
                  <a:pt x="25" y="8274"/>
                </a:lnTo>
                <a:lnTo>
                  <a:pt x="1" y="8614"/>
                </a:lnTo>
                <a:lnTo>
                  <a:pt x="1" y="8931"/>
                </a:lnTo>
                <a:lnTo>
                  <a:pt x="74" y="9247"/>
                </a:lnTo>
                <a:lnTo>
                  <a:pt x="171" y="9539"/>
                </a:lnTo>
                <a:lnTo>
                  <a:pt x="293" y="9807"/>
                </a:lnTo>
                <a:lnTo>
                  <a:pt x="487" y="10074"/>
                </a:lnTo>
                <a:lnTo>
                  <a:pt x="682" y="10318"/>
                </a:lnTo>
                <a:lnTo>
                  <a:pt x="925" y="10561"/>
                </a:lnTo>
                <a:lnTo>
                  <a:pt x="1168" y="10756"/>
                </a:lnTo>
                <a:lnTo>
                  <a:pt x="1436" y="10950"/>
                </a:lnTo>
                <a:lnTo>
                  <a:pt x="1728" y="11121"/>
                </a:lnTo>
                <a:lnTo>
                  <a:pt x="2020" y="11267"/>
                </a:lnTo>
                <a:lnTo>
                  <a:pt x="2336" y="11413"/>
                </a:lnTo>
                <a:lnTo>
                  <a:pt x="2628" y="11534"/>
                </a:lnTo>
                <a:lnTo>
                  <a:pt x="2945" y="11632"/>
                </a:lnTo>
                <a:lnTo>
                  <a:pt x="3334" y="11729"/>
                </a:lnTo>
                <a:lnTo>
                  <a:pt x="3723" y="11802"/>
                </a:lnTo>
                <a:lnTo>
                  <a:pt x="4526" y="11924"/>
                </a:lnTo>
                <a:lnTo>
                  <a:pt x="6132" y="12070"/>
                </a:lnTo>
                <a:lnTo>
                  <a:pt x="7276" y="12167"/>
                </a:lnTo>
                <a:lnTo>
                  <a:pt x="7836" y="12191"/>
                </a:lnTo>
                <a:lnTo>
                  <a:pt x="8395" y="12216"/>
                </a:lnTo>
                <a:lnTo>
                  <a:pt x="8955" y="12191"/>
                </a:lnTo>
                <a:lnTo>
                  <a:pt x="9514" y="12167"/>
                </a:lnTo>
                <a:lnTo>
                  <a:pt x="10098" y="12118"/>
                </a:lnTo>
                <a:lnTo>
                  <a:pt x="10658" y="12070"/>
                </a:lnTo>
                <a:lnTo>
                  <a:pt x="11583" y="11948"/>
                </a:lnTo>
                <a:lnTo>
                  <a:pt x="12507" y="11875"/>
                </a:lnTo>
                <a:lnTo>
                  <a:pt x="13432" y="11826"/>
                </a:lnTo>
                <a:lnTo>
                  <a:pt x="14357" y="11802"/>
                </a:lnTo>
                <a:lnTo>
                  <a:pt x="15208" y="11802"/>
                </a:lnTo>
                <a:lnTo>
                  <a:pt x="16060" y="11753"/>
                </a:lnTo>
                <a:lnTo>
                  <a:pt x="16498" y="11729"/>
                </a:lnTo>
                <a:lnTo>
                  <a:pt x="16911" y="11656"/>
                </a:lnTo>
                <a:lnTo>
                  <a:pt x="17325" y="11583"/>
                </a:lnTo>
                <a:lnTo>
                  <a:pt x="17739" y="11486"/>
                </a:lnTo>
                <a:lnTo>
                  <a:pt x="18079" y="11364"/>
                </a:lnTo>
                <a:lnTo>
                  <a:pt x="18396" y="11218"/>
                </a:lnTo>
                <a:lnTo>
                  <a:pt x="18688" y="11048"/>
                </a:lnTo>
                <a:lnTo>
                  <a:pt x="18931" y="10853"/>
                </a:lnTo>
                <a:lnTo>
                  <a:pt x="19174" y="10634"/>
                </a:lnTo>
                <a:lnTo>
                  <a:pt x="19369" y="10415"/>
                </a:lnTo>
                <a:lnTo>
                  <a:pt x="19539" y="10147"/>
                </a:lnTo>
                <a:lnTo>
                  <a:pt x="19685" y="9880"/>
                </a:lnTo>
                <a:lnTo>
                  <a:pt x="19807" y="9588"/>
                </a:lnTo>
                <a:lnTo>
                  <a:pt x="19904" y="9296"/>
                </a:lnTo>
                <a:lnTo>
                  <a:pt x="19953" y="8979"/>
                </a:lnTo>
                <a:lnTo>
                  <a:pt x="19977" y="8663"/>
                </a:lnTo>
                <a:lnTo>
                  <a:pt x="19977" y="8322"/>
                </a:lnTo>
                <a:lnTo>
                  <a:pt x="19953" y="8006"/>
                </a:lnTo>
                <a:lnTo>
                  <a:pt x="19880" y="7665"/>
                </a:lnTo>
                <a:lnTo>
                  <a:pt x="19783" y="7325"/>
                </a:lnTo>
                <a:lnTo>
                  <a:pt x="19710" y="7057"/>
                </a:lnTo>
                <a:lnTo>
                  <a:pt x="19588" y="6790"/>
                </a:lnTo>
                <a:lnTo>
                  <a:pt x="19442" y="6546"/>
                </a:lnTo>
                <a:lnTo>
                  <a:pt x="19296" y="6303"/>
                </a:lnTo>
                <a:lnTo>
                  <a:pt x="19126" y="6060"/>
                </a:lnTo>
                <a:lnTo>
                  <a:pt x="18955" y="5865"/>
                </a:lnTo>
                <a:lnTo>
                  <a:pt x="18761" y="5670"/>
                </a:lnTo>
                <a:lnTo>
                  <a:pt x="18542" y="5476"/>
                </a:lnTo>
                <a:lnTo>
                  <a:pt x="18323" y="5330"/>
                </a:lnTo>
                <a:lnTo>
                  <a:pt x="18104" y="5208"/>
                </a:lnTo>
                <a:lnTo>
                  <a:pt x="17860" y="5086"/>
                </a:lnTo>
                <a:lnTo>
                  <a:pt x="17593" y="5013"/>
                </a:lnTo>
                <a:lnTo>
                  <a:pt x="17325" y="4965"/>
                </a:lnTo>
                <a:lnTo>
                  <a:pt x="17057" y="4940"/>
                </a:lnTo>
                <a:lnTo>
                  <a:pt x="16790" y="4965"/>
                </a:lnTo>
                <a:lnTo>
                  <a:pt x="16522" y="5013"/>
                </a:lnTo>
                <a:lnTo>
                  <a:pt x="16522" y="4794"/>
                </a:lnTo>
                <a:lnTo>
                  <a:pt x="16522" y="4600"/>
                </a:lnTo>
                <a:lnTo>
                  <a:pt x="16473" y="4381"/>
                </a:lnTo>
                <a:lnTo>
                  <a:pt x="16425" y="4186"/>
                </a:lnTo>
                <a:lnTo>
                  <a:pt x="16352" y="3991"/>
                </a:lnTo>
                <a:lnTo>
                  <a:pt x="16279" y="3797"/>
                </a:lnTo>
                <a:lnTo>
                  <a:pt x="16182" y="3602"/>
                </a:lnTo>
                <a:lnTo>
                  <a:pt x="16060" y="3407"/>
                </a:lnTo>
                <a:lnTo>
                  <a:pt x="15792" y="3067"/>
                </a:lnTo>
                <a:lnTo>
                  <a:pt x="15500" y="2750"/>
                </a:lnTo>
                <a:lnTo>
                  <a:pt x="15184" y="2483"/>
                </a:lnTo>
                <a:lnTo>
                  <a:pt x="14843" y="2239"/>
                </a:lnTo>
                <a:lnTo>
                  <a:pt x="14673" y="2142"/>
                </a:lnTo>
                <a:lnTo>
                  <a:pt x="14478" y="2045"/>
                </a:lnTo>
                <a:lnTo>
                  <a:pt x="14284" y="1972"/>
                </a:lnTo>
                <a:lnTo>
                  <a:pt x="14089" y="1899"/>
                </a:lnTo>
                <a:lnTo>
                  <a:pt x="13870" y="1850"/>
                </a:lnTo>
                <a:lnTo>
                  <a:pt x="13651" y="1801"/>
                </a:lnTo>
                <a:lnTo>
                  <a:pt x="13432" y="1777"/>
                </a:lnTo>
                <a:lnTo>
                  <a:pt x="13213" y="1777"/>
                </a:lnTo>
                <a:lnTo>
                  <a:pt x="12994" y="1801"/>
                </a:lnTo>
                <a:lnTo>
                  <a:pt x="12775" y="1826"/>
                </a:lnTo>
                <a:lnTo>
                  <a:pt x="12580" y="1899"/>
                </a:lnTo>
                <a:lnTo>
                  <a:pt x="12386" y="1972"/>
                </a:lnTo>
                <a:lnTo>
                  <a:pt x="12215" y="2069"/>
                </a:lnTo>
                <a:lnTo>
                  <a:pt x="12069" y="2191"/>
                </a:lnTo>
                <a:lnTo>
                  <a:pt x="11923" y="2361"/>
                </a:lnTo>
                <a:lnTo>
                  <a:pt x="11802" y="2531"/>
                </a:lnTo>
                <a:lnTo>
                  <a:pt x="11656" y="2239"/>
                </a:lnTo>
                <a:lnTo>
                  <a:pt x="11485" y="1947"/>
                </a:lnTo>
                <a:lnTo>
                  <a:pt x="11291" y="1680"/>
                </a:lnTo>
                <a:lnTo>
                  <a:pt x="11072" y="1412"/>
                </a:lnTo>
                <a:lnTo>
                  <a:pt x="10828" y="1169"/>
                </a:lnTo>
                <a:lnTo>
                  <a:pt x="10585" y="925"/>
                </a:lnTo>
                <a:lnTo>
                  <a:pt x="10317" y="731"/>
                </a:lnTo>
                <a:lnTo>
                  <a:pt x="10050" y="536"/>
                </a:lnTo>
                <a:lnTo>
                  <a:pt x="9806" y="390"/>
                </a:lnTo>
                <a:lnTo>
                  <a:pt x="9563" y="268"/>
                </a:lnTo>
                <a:lnTo>
                  <a:pt x="9320" y="195"/>
                </a:lnTo>
                <a:lnTo>
                  <a:pt x="9052" y="122"/>
                </a:lnTo>
                <a:lnTo>
                  <a:pt x="8784" y="74"/>
                </a:lnTo>
                <a:lnTo>
                  <a:pt x="8492" y="25"/>
                </a:lnTo>
                <a:lnTo>
                  <a:pt x="8225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6" name="Google Shape;2496;p49"/>
          <p:cNvSpPr/>
          <p:nvPr/>
        </p:nvSpPr>
        <p:spPr>
          <a:xfrm>
            <a:off x="2247484" y="3437650"/>
            <a:ext cx="200700" cy="342234"/>
          </a:xfrm>
          <a:custGeom>
            <a:avLst/>
            <a:gdLst/>
            <a:ahLst/>
            <a:cxnLst/>
            <a:rect l="l" t="t" r="r" b="b"/>
            <a:pathLst>
              <a:path w="11730" h="20002" extrusionOk="0">
                <a:moveTo>
                  <a:pt x="6425" y="414"/>
                </a:moveTo>
                <a:lnTo>
                  <a:pt x="6571" y="439"/>
                </a:lnTo>
                <a:lnTo>
                  <a:pt x="6692" y="487"/>
                </a:lnTo>
                <a:lnTo>
                  <a:pt x="6814" y="560"/>
                </a:lnTo>
                <a:lnTo>
                  <a:pt x="6936" y="633"/>
                </a:lnTo>
                <a:lnTo>
                  <a:pt x="7033" y="731"/>
                </a:lnTo>
                <a:lnTo>
                  <a:pt x="7130" y="828"/>
                </a:lnTo>
                <a:lnTo>
                  <a:pt x="7179" y="950"/>
                </a:lnTo>
                <a:lnTo>
                  <a:pt x="7228" y="1096"/>
                </a:lnTo>
                <a:lnTo>
                  <a:pt x="7252" y="1242"/>
                </a:lnTo>
                <a:lnTo>
                  <a:pt x="7276" y="1534"/>
                </a:lnTo>
                <a:lnTo>
                  <a:pt x="7228" y="1801"/>
                </a:lnTo>
                <a:lnTo>
                  <a:pt x="7155" y="2093"/>
                </a:lnTo>
                <a:lnTo>
                  <a:pt x="7033" y="2385"/>
                </a:lnTo>
                <a:lnTo>
                  <a:pt x="6790" y="2945"/>
                </a:lnTo>
                <a:lnTo>
                  <a:pt x="6522" y="3480"/>
                </a:lnTo>
                <a:lnTo>
                  <a:pt x="6303" y="3456"/>
                </a:lnTo>
                <a:lnTo>
                  <a:pt x="5938" y="3456"/>
                </a:lnTo>
                <a:lnTo>
                  <a:pt x="5646" y="2629"/>
                </a:lnTo>
                <a:lnTo>
                  <a:pt x="5427" y="2069"/>
                </a:lnTo>
                <a:lnTo>
                  <a:pt x="5305" y="1826"/>
                </a:lnTo>
                <a:lnTo>
                  <a:pt x="5208" y="1631"/>
                </a:lnTo>
                <a:lnTo>
                  <a:pt x="5184" y="1388"/>
                </a:lnTo>
                <a:lnTo>
                  <a:pt x="5208" y="1266"/>
                </a:lnTo>
                <a:lnTo>
                  <a:pt x="5232" y="1169"/>
                </a:lnTo>
                <a:lnTo>
                  <a:pt x="5281" y="1047"/>
                </a:lnTo>
                <a:lnTo>
                  <a:pt x="5330" y="925"/>
                </a:lnTo>
                <a:lnTo>
                  <a:pt x="5403" y="828"/>
                </a:lnTo>
                <a:lnTo>
                  <a:pt x="5500" y="731"/>
                </a:lnTo>
                <a:lnTo>
                  <a:pt x="5622" y="633"/>
                </a:lnTo>
                <a:lnTo>
                  <a:pt x="5743" y="536"/>
                </a:lnTo>
                <a:lnTo>
                  <a:pt x="5865" y="487"/>
                </a:lnTo>
                <a:lnTo>
                  <a:pt x="6011" y="439"/>
                </a:lnTo>
                <a:lnTo>
                  <a:pt x="6157" y="414"/>
                </a:lnTo>
                <a:close/>
                <a:moveTo>
                  <a:pt x="9052" y="1339"/>
                </a:moveTo>
                <a:lnTo>
                  <a:pt x="9198" y="1388"/>
                </a:lnTo>
                <a:lnTo>
                  <a:pt x="9344" y="1436"/>
                </a:lnTo>
                <a:lnTo>
                  <a:pt x="9490" y="1534"/>
                </a:lnTo>
                <a:lnTo>
                  <a:pt x="9588" y="1631"/>
                </a:lnTo>
                <a:lnTo>
                  <a:pt x="9709" y="1753"/>
                </a:lnTo>
                <a:lnTo>
                  <a:pt x="9782" y="1874"/>
                </a:lnTo>
                <a:lnTo>
                  <a:pt x="9855" y="2020"/>
                </a:lnTo>
                <a:lnTo>
                  <a:pt x="9904" y="2166"/>
                </a:lnTo>
                <a:lnTo>
                  <a:pt x="9928" y="2312"/>
                </a:lnTo>
                <a:lnTo>
                  <a:pt x="9928" y="2483"/>
                </a:lnTo>
                <a:lnTo>
                  <a:pt x="9928" y="2629"/>
                </a:lnTo>
                <a:lnTo>
                  <a:pt x="9904" y="2775"/>
                </a:lnTo>
                <a:lnTo>
                  <a:pt x="9831" y="2945"/>
                </a:lnTo>
                <a:lnTo>
                  <a:pt x="9758" y="3067"/>
                </a:lnTo>
                <a:lnTo>
                  <a:pt x="9661" y="3213"/>
                </a:lnTo>
                <a:lnTo>
                  <a:pt x="9442" y="3383"/>
                </a:lnTo>
                <a:lnTo>
                  <a:pt x="9198" y="3553"/>
                </a:lnTo>
                <a:lnTo>
                  <a:pt x="8931" y="3675"/>
                </a:lnTo>
                <a:lnTo>
                  <a:pt x="8615" y="3796"/>
                </a:lnTo>
                <a:lnTo>
                  <a:pt x="8323" y="3869"/>
                </a:lnTo>
                <a:lnTo>
                  <a:pt x="8006" y="3967"/>
                </a:lnTo>
                <a:lnTo>
                  <a:pt x="7447" y="4088"/>
                </a:lnTo>
                <a:lnTo>
                  <a:pt x="7349" y="3942"/>
                </a:lnTo>
                <a:lnTo>
                  <a:pt x="7228" y="3821"/>
                </a:lnTo>
                <a:lnTo>
                  <a:pt x="7106" y="3724"/>
                </a:lnTo>
                <a:lnTo>
                  <a:pt x="6960" y="3626"/>
                </a:lnTo>
                <a:lnTo>
                  <a:pt x="7228" y="3091"/>
                </a:lnTo>
                <a:lnTo>
                  <a:pt x="7447" y="2531"/>
                </a:lnTo>
                <a:lnTo>
                  <a:pt x="7568" y="2288"/>
                </a:lnTo>
                <a:lnTo>
                  <a:pt x="7690" y="2069"/>
                </a:lnTo>
                <a:lnTo>
                  <a:pt x="7836" y="1874"/>
                </a:lnTo>
                <a:lnTo>
                  <a:pt x="7982" y="1704"/>
                </a:lnTo>
                <a:lnTo>
                  <a:pt x="8177" y="1558"/>
                </a:lnTo>
                <a:lnTo>
                  <a:pt x="8371" y="1436"/>
                </a:lnTo>
                <a:lnTo>
                  <a:pt x="8590" y="1363"/>
                </a:lnTo>
                <a:lnTo>
                  <a:pt x="8858" y="1339"/>
                </a:lnTo>
                <a:close/>
                <a:moveTo>
                  <a:pt x="3991" y="1242"/>
                </a:moveTo>
                <a:lnTo>
                  <a:pt x="4162" y="1266"/>
                </a:lnTo>
                <a:lnTo>
                  <a:pt x="4308" y="1315"/>
                </a:lnTo>
                <a:lnTo>
                  <a:pt x="4454" y="1412"/>
                </a:lnTo>
                <a:lnTo>
                  <a:pt x="4575" y="1534"/>
                </a:lnTo>
                <a:lnTo>
                  <a:pt x="4697" y="1704"/>
                </a:lnTo>
                <a:lnTo>
                  <a:pt x="4819" y="1874"/>
                </a:lnTo>
                <a:lnTo>
                  <a:pt x="4916" y="2312"/>
                </a:lnTo>
                <a:lnTo>
                  <a:pt x="5086" y="2775"/>
                </a:lnTo>
                <a:lnTo>
                  <a:pt x="5184" y="2994"/>
                </a:lnTo>
                <a:lnTo>
                  <a:pt x="5305" y="3213"/>
                </a:lnTo>
                <a:lnTo>
                  <a:pt x="5427" y="3407"/>
                </a:lnTo>
                <a:lnTo>
                  <a:pt x="5573" y="3578"/>
                </a:lnTo>
                <a:lnTo>
                  <a:pt x="5476" y="3626"/>
                </a:lnTo>
                <a:lnTo>
                  <a:pt x="5305" y="3724"/>
                </a:lnTo>
                <a:lnTo>
                  <a:pt x="5135" y="3845"/>
                </a:lnTo>
                <a:lnTo>
                  <a:pt x="5013" y="4015"/>
                </a:lnTo>
                <a:lnTo>
                  <a:pt x="4892" y="4186"/>
                </a:lnTo>
                <a:lnTo>
                  <a:pt x="4794" y="4113"/>
                </a:lnTo>
                <a:lnTo>
                  <a:pt x="4697" y="4040"/>
                </a:lnTo>
                <a:lnTo>
                  <a:pt x="4478" y="3894"/>
                </a:lnTo>
                <a:lnTo>
                  <a:pt x="4016" y="3699"/>
                </a:lnTo>
                <a:lnTo>
                  <a:pt x="3578" y="3432"/>
                </a:lnTo>
                <a:lnTo>
                  <a:pt x="3213" y="3213"/>
                </a:lnTo>
                <a:lnTo>
                  <a:pt x="3115" y="3164"/>
                </a:lnTo>
                <a:lnTo>
                  <a:pt x="3018" y="3091"/>
                </a:lnTo>
                <a:lnTo>
                  <a:pt x="2969" y="2994"/>
                </a:lnTo>
                <a:lnTo>
                  <a:pt x="2921" y="2896"/>
                </a:lnTo>
                <a:lnTo>
                  <a:pt x="2921" y="2799"/>
                </a:lnTo>
                <a:lnTo>
                  <a:pt x="2921" y="2677"/>
                </a:lnTo>
                <a:lnTo>
                  <a:pt x="2969" y="2434"/>
                </a:lnTo>
                <a:lnTo>
                  <a:pt x="3067" y="2118"/>
                </a:lnTo>
                <a:lnTo>
                  <a:pt x="3213" y="1826"/>
                </a:lnTo>
                <a:lnTo>
                  <a:pt x="3310" y="1680"/>
                </a:lnTo>
                <a:lnTo>
                  <a:pt x="3432" y="1558"/>
                </a:lnTo>
                <a:lnTo>
                  <a:pt x="3529" y="1436"/>
                </a:lnTo>
                <a:lnTo>
                  <a:pt x="3675" y="1339"/>
                </a:lnTo>
                <a:lnTo>
                  <a:pt x="3845" y="1266"/>
                </a:lnTo>
                <a:lnTo>
                  <a:pt x="3991" y="1242"/>
                </a:lnTo>
                <a:close/>
                <a:moveTo>
                  <a:pt x="6157" y="3967"/>
                </a:moveTo>
                <a:lnTo>
                  <a:pt x="6181" y="4015"/>
                </a:lnTo>
                <a:lnTo>
                  <a:pt x="6084" y="4088"/>
                </a:lnTo>
                <a:lnTo>
                  <a:pt x="5962" y="4161"/>
                </a:lnTo>
                <a:lnTo>
                  <a:pt x="5768" y="4380"/>
                </a:lnTo>
                <a:lnTo>
                  <a:pt x="5597" y="4624"/>
                </a:lnTo>
                <a:lnTo>
                  <a:pt x="5451" y="4843"/>
                </a:lnTo>
                <a:lnTo>
                  <a:pt x="5305" y="5110"/>
                </a:lnTo>
                <a:lnTo>
                  <a:pt x="5281" y="4989"/>
                </a:lnTo>
                <a:lnTo>
                  <a:pt x="5281" y="4867"/>
                </a:lnTo>
                <a:lnTo>
                  <a:pt x="5281" y="4745"/>
                </a:lnTo>
                <a:lnTo>
                  <a:pt x="5330" y="4624"/>
                </a:lnTo>
                <a:lnTo>
                  <a:pt x="5378" y="4526"/>
                </a:lnTo>
                <a:lnTo>
                  <a:pt x="5524" y="4307"/>
                </a:lnTo>
                <a:lnTo>
                  <a:pt x="5695" y="4137"/>
                </a:lnTo>
                <a:lnTo>
                  <a:pt x="5816" y="4064"/>
                </a:lnTo>
                <a:lnTo>
                  <a:pt x="5914" y="4015"/>
                </a:lnTo>
                <a:lnTo>
                  <a:pt x="6035" y="3991"/>
                </a:lnTo>
                <a:lnTo>
                  <a:pt x="6157" y="3967"/>
                </a:lnTo>
                <a:close/>
                <a:moveTo>
                  <a:pt x="6425" y="4064"/>
                </a:moveTo>
                <a:lnTo>
                  <a:pt x="6595" y="4113"/>
                </a:lnTo>
                <a:lnTo>
                  <a:pt x="6741" y="4186"/>
                </a:lnTo>
                <a:lnTo>
                  <a:pt x="6571" y="4307"/>
                </a:lnTo>
                <a:lnTo>
                  <a:pt x="6400" y="4453"/>
                </a:lnTo>
                <a:lnTo>
                  <a:pt x="6254" y="4624"/>
                </a:lnTo>
                <a:lnTo>
                  <a:pt x="6108" y="4794"/>
                </a:lnTo>
                <a:lnTo>
                  <a:pt x="5987" y="4964"/>
                </a:lnTo>
                <a:lnTo>
                  <a:pt x="5841" y="5208"/>
                </a:lnTo>
                <a:lnTo>
                  <a:pt x="5743" y="5427"/>
                </a:lnTo>
                <a:lnTo>
                  <a:pt x="5695" y="5548"/>
                </a:lnTo>
                <a:lnTo>
                  <a:pt x="5670" y="5670"/>
                </a:lnTo>
                <a:lnTo>
                  <a:pt x="5573" y="5597"/>
                </a:lnTo>
                <a:lnTo>
                  <a:pt x="5500" y="5500"/>
                </a:lnTo>
                <a:lnTo>
                  <a:pt x="5549" y="5281"/>
                </a:lnTo>
                <a:lnTo>
                  <a:pt x="5646" y="5062"/>
                </a:lnTo>
                <a:lnTo>
                  <a:pt x="5768" y="4867"/>
                </a:lnTo>
                <a:lnTo>
                  <a:pt x="5914" y="4672"/>
                </a:lnTo>
                <a:lnTo>
                  <a:pt x="6157" y="4405"/>
                </a:lnTo>
                <a:lnTo>
                  <a:pt x="6303" y="4210"/>
                </a:lnTo>
                <a:lnTo>
                  <a:pt x="6425" y="4064"/>
                </a:lnTo>
                <a:close/>
                <a:moveTo>
                  <a:pt x="7009" y="4551"/>
                </a:moveTo>
                <a:lnTo>
                  <a:pt x="7033" y="4721"/>
                </a:lnTo>
                <a:lnTo>
                  <a:pt x="7009" y="4891"/>
                </a:lnTo>
                <a:lnTo>
                  <a:pt x="6960" y="5062"/>
                </a:lnTo>
                <a:lnTo>
                  <a:pt x="6887" y="5232"/>
                </a:lnTo>
                <a:lnTo>
                  <a:pt x="6790" y="5378"/>
                </a:lnTo>
                <a:lnTo>
                  <a:pt x="6644" y="5524"/>
                </a:lnTo>
                <a:lnTo>
                  <a:pt x="6498" y="5646"/>
                </a:lnTo>
                <a:lnTo>
                  <a:pt x="6327" y="5743"/>
                </a:lnTo>
                <a:lnTo>
                  <a:pt x="6376" y="5597"/>
                </a:lnTo>
                <a:lnTo>
                  <a:pt x="6692" y="4989"/>
                </a:lnTo>
                <a:lnTo>
                  <a:pt x="7009" y="4551"/>
                </a:lnTo>
                <a:close/>
                <a:moveTo>
                  <a:pt x="6814" y="4234"/>
                </a:moveTo>
                <a:lnTo>
                  <a:pt x="6911" y="4332"/>
                </a:lnTo>
                <a:lnTo>
                  <a:pt x="6790" y="4453"/>
                </a:lnTo>
                <a:lnTo>
                  <a:pt x="6692" y="4575"/>
                </a:lnTo>
                <a:lnTo>
                  <a:pt x="6571" y="4745"/>
                </a:lnTo>
                <a:lnTo>
                  <a:pt x="6376" y="5086"/>
                </a:lnTo>
                <a:lnTo>
                  <a:pt x="6206" y="5427"/>
                </a:lnTo>
                <a:lnTo>
                  <a:pt x="6108" y="5597"/>
                </a:lnTo>
                <a:lnTo>
                  <a:pt x="6011" y="5792"/>
                </a:lnTo>
                <a:lnTo>
                  <a:pt x="5865" y="5767"/>
                </a:lnTo>
                <a:lnTo>
                  <a:pt x="5962" y="5597"/>
                </a:lnTo>
                <a:lnTo>
                  <a:pt x="6035" y="5427"/>
                </a:lnTo>
                <a:lnTo>
                  <a:pt x="6108" y="5256"/>
                </a:lnTo>
                <a:lnTo>
                  <a:pt x="6181" y="5086"/>
                </a:lnTo>
                <a:lnTo>
                  <a:pt x="6303" y="4843"/>
                </a:lnTo>
                <a:lnTo>
                  <a:pt x="6473" y="4624"/>
                </a:lnTo>
                <a:lnTo>
                  <a:pt x="6619" y="4429"/>
                </a:lnTo>
                <a:lnTo>
                  <a:pt x="6814" y="4234"/>
                </a:lnTo>
                <a:close/>
                <a:moveTo>
                  <a:pt x="2848" y="3821"/>
                </a:moveTo>
                <a:lnTo>
                  <a:pt x="3067" y="3845"/>
                </a:lnTo>
                <a:lnTo>
                  <a:pt x="3310" y="3894"/>
                </a:lnTo>
                <a:lnTo>
                  <a:pt x="3456" y="3942"/>
                </a:lnTo>
                <a:lnTo>
                  <a:pt x="3626" y="4040"/>
                </a:lnTo>
                <a:lnTo>
                  <a:pt x="4016" y="4234"/>
                </a:lnTo>
                <a:lnTo>
                  <a:pt x="4210" y="4332"/>
                </a:lnTo>
                <a:lnTo>
                  <a:pt x="4405" y="4405"/>
                </a:lnTo>
                <a:lnTo>
                  <a:pt x="4575" y="4453"/>
                </a:lnTo>
                <a:lnTo>
                  <a:pt x="4770" y="4478"/>
                </a:lnTo>
                <a:lnTo>
                  <a:pt x="4697" y="4745"/>
                </a:lnTo>
                <a:lnTo>
                  <a:pt x="4697" y="4891"/>
                </a:lnTo>
                <a:lnTo>
                  <a:pt x="4697" y="5062"/>
                </a:lnTo>
                <a:lnTo>
                  <a:pt x="4527" y="5086"/>
                </a:lnTo>
                <a:lnTo>
                  <a:pt x="4356" y="5135"/>
                </a:lnTo>
                <a:lnTo>
                  <a:pt x="4186" y="5183"/>
                </a:lnTo>
                <a:lnTo>
                  <a:pt x="4040" y="5281"/>
                </a:lnTo>
                <a:lnTo>
                  <a:pt x="3724" y="5451"/>
                </a:lnTo>
                <a:lnTo>
                  <a:pt x="3432" y="5646"/>
                </a:lnTo>
                <a:lnTo>
                  <a:pt x="2896" y="5986"/>
                </a:lnTo>
                <a:lnTo>
                  <a:pt x="2604" y="6011"/>
                </a:lnTo>
                <a:lnTo>
                  <a:pt x="2312" y="6035"/>
                </a:lnTo>
                <a:lnTo>
                  <a:pt x="2191" y="6035"/>
                </a:lnTo>
                <a:lnTo>
                  <a:pt x="2069" y="5986"/>
                </a:lnTo>
                <a:lnTo>
                  <a:pt x="1947" y="5889"/>
                </a:lnTo>
                <a:lnTo>
                  <a:pt x="1826" y="5767"/>
                </a:lnTo>
                <a:lnTo>
                  <a:pt x="1753" y="5621"/>
                </a:lnTo>
                <a:lnTo>
                  <a:pt x="1680" y="5451"/>
                </a:lnTo>
                <a:lnTo>
                  <a:pt x="1655" y="5305"/>
                </a:lnTo>
                <a:lnTo>
                  <a:pt x="1631" y="5135"/>
                </a:lnTo>
                <a:lnTo>
                  <a:pt x="1631" y="4964"/>
                </a:lnTo>
                <a:lnTo>
                  <a:pt x="1655" y="4794"/>
                </a:lnTo>
                <a:lnTo>
                  <a:pt x="1704" y="4624"/>
                </a:lnTo>
                <a:lnTo>
                  <a:pt x="1753" y="4478"/>
                </a:lnTo>
                <a:lnTo>
                  <a:pt x="1874" y="4259"/>
                </a:lnTo>
                <a:lnTo>
                  <a:pt x="2020" y="4113"/>
                </a:lnTo>
                <a:lnTo>
                  <a:pt x="2215" y="3991"/>
                </a:lnTo>
                <a:lnTo>
                  <a:pt x="2410" y="3894"/>
                </a:lnTo>
                <a:lnTo>
                  <a:pt x="2629" y="3845"/>
                </a:lnTo>
                <a:lnTo>
                  <a:pt x="2848" y="3821"/>
                </a:lnTo>
                <a:close/>
                <a:moveTo>
                  <a:pt x="10220" y="3869"/>
                </a:moveTo>
                <a:lnTo>
                  <a:pt x="10488" y="3918"/>
                </a:lnTo>
                <a:lnTo>
                  <a:pt x="10658" y="3991"/>
                </a:lnTo>
                <a:lnTo>
                  <a:pt x="10756" y="4088"/>
                </a:lnTo>
                <a:lnTo>
                  <a:pt x="10853" y="4234"/>
                </a:lnTo>
                <a:lnTo>
                  <a:pt x="10902" y="4380"/>
                </a:lnTo>
                <a:lnTo>
                  <a:pt x="10950" y="4551"/>
                </a:lnTo>
                <a:lnTo>
                  <a:pt x="10975" y="4697"/>
                </a:lnTo>
                <a:lnTo>
                  <a:pt x="10975" y="5013"/>
                </a:lnTo>
                <a:lnTo>
                  <a:pt x="10950" y="5183"/>
                </a:lnTo>
                <a:lnTo>
                  <a:pt x="10902" y="5354"/>
                </a:lnTo>
                <a:lnTo>
                  <a:pt x="10853" y="5548"/>
                </a:lnTo>
                <a:lnTo>
                  <a:pt x="10780" y="5694"/>
                </a:lnTo>
                <a:lnTo>
                  <a:pt x="10683" y="5865"/>
                </a:lnTo>
                <a:lnTo>
                  <a:pt x="10561" y="6011"/>
                </a:lnTo>
                <a:lnTo>
                  <a:pt x="10439" y="6108"/>
                </a:lnTo>
                <a:lnTo>
                  <a:pt x="10293" y="6205"/>
                </a:lnTo>
                <a:lnTo>
                  <a:pt x="10123" y="6230"/>
                </a:lnTo>
                <a:lnTo>
                  <a:pt x="9953" y="6254"/>
                </a:lnTo>
                <a:lnTo>
                  <a:pt x="9782" y="6230"/>
                </a:lnTo>
                <a:lnTo>
                  <a:pt x="9612" y="6181"/>
                </a:lnTo>
                <a:lnTo>
                  <a:pt x="9344" y="6035"/>
                </a:lnTo>
                <a:lnTo>
                  <a:pt x="9052" y="5889"/>
                </a:lnTo>
                <a:lnTo>
                  <a:pt x="8833" y="5792"/>
                </a:lnTo>
                <a:lnTo>
                  <a:pt x="8590" y="5646"/>
                </a:lnTo>
                <a:lnTo>
                  <a:pt x="8347" y="5475"/>
                </a:lnTo>
                <a:lnTo>
                  <a:pt x="8104" y="5305"/>
                </a:lnTo>
                <a:lnTo>
                  <a:pt x="7860" y="5183"/>
                </a:lnTo>
                <a:lnTo>
                  <a:pt x="7714" y="5135"/>
                </a:lnTo>
                <a:lnTo>
                  <a:pt x="7593" y="5110"/>
                </a:lnTo>
                <a:lnTo>
                  <a:pt x="7617" y="5062"/>
                </a:lnTo>
                <a:lnTo>
                  <a:pt x="7641" y="4867"/>
                </a:lnTo>
                <a:lnTo>
                  <a:pt x="7641" y="4672"/>
                </a:lnTo>
                <a:lnTo>
                  <a:pt x="7812" y="4502"/>
                </a:lnTo>
                <a:lnTo>
                  <a:pt x="8225" y="4405"/>
                </a:lnTo>
                <a:lnTo>
                  <a:pt x="8639" y="4283"/>
                </a:lnTo>
                <a:lnTo>
                  <a:pt x="9052" y="4137"/>
                </a:lnTo>
                <a:lnTo>
                  <a:pt x="9417" y="3967"/>
                </a:lnTo>
                <a:lnTo>
                  <a:pt x="9685" y="3894"/>
                </a:lnTo>
                <a:lnTo>
                  <a:pt x="9953" y="3869"/>
                </a:lnTo>
                <a:close/>
                <a:moveTo>
                  <a:pt x="7349" y="5646"/>
                </a:moveTo>
                <a:lnTo>
                  <a:pt x="7617" y="5767"/>
                </a:lnTo>
                <a:lnTo>
                  <a:pt x="7885" y="5913"/>
                </a:lnTo>
                <a:lnTo>
                  <a:pt x="8152" y="6059"/>
                </a:lnTo>
                <a:lnTo>
                  <a:pt x="8444" y="6205"/>
                </a:lnTo>
                <a:lnTo>
                  <a:pt x="8542" y="6278"/>
                </a:lnTo>
                <a:lnTo>
                  <a:pt x="8882" y="6424"/>
                </a:lnTo>
                <a:lnTo>
                  <a:pt x="9198" y="6546"/>
                </a:lnTo>
                <a:lnTo>
                  <a:pt x="9369" y="6643"/>
                </a:lnTo>
                <a:lnTo>
                  <a:pt x="9515" y="6741"/>
                </a:lnTo>
                <a:lnTo>
                  <a:pt x="9612" y="6838"/>
                </a:lnTo>
                <a:lnTo>
                  <a:pt x="9709" y="6984"/>
                </a:lnTo>
                <a:lnTo>
                  <a:pt x="9782" y="7106"/>
                </a:lnTo>
                <a:lnTo>
                  <a:pt x="9855" y="7252"/>
                </a:lnTo>
                <a:lnTo>
                  <a:pt x="9880" y="7398"/>
                </a:lnTo>
                <a:lnTo>
                  <a:pt x="9880" y="7568"/>
                </a:lnTo>
                <a:lnTo>
                  <a:pt x="9855" y="7738"/>
                </a:lnTo>
                <a:lnTo>
                  <a:pt x="9807" y="7860"/>
                </a:lnTo>
                <a:lnTo>
                  <a:pt x="9734" y="7957"/>
                </a:lnTo>
                <a:lnTo>
                  <a:pt x="9636" y="8055"/>
                </a:lnTo>
                <a:lnTo>
                  <a:pt x="9539" y="8152"/>
                </a:lnTo>
                <a:lnTo>
                  <a:pt x="9296" y="8274"/>
                </a:lnTo>
                <a:lnTo>
                  <a:pt x="9052" y="8347"/>
                </a:lnTo>
                <a:lnTo>
                  <a:pt x="8931" y="8371"/>
                </a:lnTo>
                <a:lnTo>
                  <a:pt x="8809" y="8395"/>
                </a:lnTo>
                <a:lnTo>
                  <a:pt x="8688" y="8371"/>
                </a:lnTo>
                <a:lnTo>
                  <a:pt x="8590" y="8371"/>
                </a:lnTo>
                <a:lnTo>
                  <a:pt x="8396" y="8298"/>
                </a:lnTo>
                <a:lnTo>
                  <a:pt x="8201" y="8176"/>
                </a:lnTo>
                <a:lnTo>
                  <a:pt x="8055" y="8006"/>
                </a:lnTo>
                <a:lnTo>
                  <a:pt x="7909" y="7836"/>
                </a:lnTo>
                <a:lnTo>
                  <a:pt x="7787" y="7641"/>
                </a:lnTo>
                <a:lnTo>
                  <a:pt x="7666" y="7446"/>
                </a:lnTo>
                <a:lnTo>
                  <a:pt x="7568" y="7227"/>
                </a:lnTo>
                <a:lnTo>
                  <a:pt x="7495" y="6984"/>
                </a:lnTo>
                <a:lnTo>
                  <a:pt x="7349" y="6546"/>
                </a:lnTo>
                <a:lnTo>
                  <a:pt x="7276" y="6205"/>
                </a:lnTo>
                <a:lnTo>
                  <a:pt x="7228" y="6035"/>
                </a:lnTo>
                <a:lnTo>
                  <a:pt x="7155" y="5889"/>
                </a:lnTo>
                <a:lnTo>
                  <a:pt x="7349" y="5646"/>
                </a:lnTo>
                <a:close/>
                <a:moveTo>
                  <a:pt x="4721" y="5256"/>
                </a:moveTo>
                <a:lnTo>
                  <a:pt x="4819" y="5475"/>
                </a:lnTo>
                <a:lnTo>
                  <a:pt x="4916" y="5719"/>
                </a:lnTo>
                <a:lnTo>
                  <a:pt x="5062" y="5913"/>
                </a:lnTo>
                <a:lnTo>
                  <a:pt x="5257" y="6084"/>
                </a:lnTo>
                <a:lnTo>
                  <a:pt x="5184" y="6351"/>
                </a:lnTo>
                <a:lnTo>
                  <a:pt x="5159" y="6668"/>
                </a:lnTo>
                <a:lnTo>
                  <a:pt x="5135" y="6935"/>
                </a:lnTo>
                <a:lnTo>
                  <a:pt x="5013" y="7325"/>
                </a:lnTo>
                <a:lnTo>
                  <a:pt x="4916" y="7690"/>
                </a:lnTo>
                <a:lnTo>
                  <a:pt x="4867" y="7787"/>
                </a:lnTo>
                <a:lnTo>
                  <a:pt x="4721" y="8030"/>
                </a:lnTo>
                <a:lnTo>
                  <a:pt x="4527" y="8225"/>
                </a:lnTo>
                <a:lnTo>
                  <a:pt x="4308" y="8395"/>
                </a:lnTo>
                <a:lnTo>
                  <a:pt x="4064" y="8493"/>
                </a:lnTo>
                <a:lnTo>
                  <a:pt x="3943" y="8541"/>
                </a:lnTo>
                <a:lnTo>
                  <a:pt x="3797" y="8566"/>
                </a:lnTo>
                <a:lnTo>
                  <a:pt x="3553" y="8566"/>
                </a:lnTo>
                <a:lnTo>
                  <a:pt x="3407" y="8541"/>
                </a:lnTo>
                <a:lnTo>
                  <a:pt x="3286" y="8493"/>
                </a:lnTo>
                <a:lnTo>
                  <a:pt x="3164" y="8420"/>
                </a:lnTo>
                <a:lnTo>
                  <a:pt x="3067" y="8322"/>
                </a:lnTo>
                <a:lnTo>
                  <a:pt x="2969" y="8225"/>
                </a:lnTo>
                <a:lnTo>
                  <a:pt x="2872" y="8128"/>
                </a:lnTo>
                <a:lnTo>
                  <a:pt x="2750" y="7884"/>
                </a:lnTo>
                <a:lnTo>
                  <a:pt x="2677" y="7641"/>
                </a:lnTo>
                <a:lnTo>
                  <a:pt x="2677" y="7398"/>
                </a:lnTo>
                <a:lnTo>
                  <a:pt x="2702" y="7154"/>
                </a:lnTo>
                <a:lnTo>
                  <a:pt x="2775" y="6911"/>
                </a:lnTo>
                <a:lnTo>
                  <a:pt x="2896" y="6692"/>
                </a:lnTo>
                <a:lnTo>
                  <a:pt x="3091" y="6497"/>
                </a:lnTo>
                <a:lnTo>
                  <a:pt x="3261" y="6327"/>
                </a:lnTo>
                <a:lnTo>
                  <a:pt x="3480" y="6157"/>
                </a:lnTo>
                <a:lnTo>
                  <a:pt x="3894" y="5865"/>
                </a:lnTo>
                <a:lnTo>
                  <a:pt x="4332" y="5573"/>
                </a:lnTo>
                <a:lnTo>
                  <a:pt x="4721" y="5256"/>
                </a:lnTo>
                <a:close/>
                <a:moveTo>
                  <a:pt x="6619" y="6278"/>
                </a:moveTo>
                <a:lnTo>
                  <a:pt x="6741" y="6522"/>
                </a:lnTo>
                <a:lnTo>
                  <a:pt x="6838" y="6789"/>
                </a:lnTo>
                <a:lnTo>
                  <a:pt x="6984" y="7252"/>
                </a:lnTo>
                <a:lnTo>
                  <a:pt x="7130" y="7690"/>
                </a:lnTo>
                <a:lnTo>
                  <a:pt x="7325" y="8201"/>
                </a:lnTo>
                <a:lnTo>
                  <a:pt x="7398" y="8444"/>
                </a:lnTo>
                <a:lnTo>
                  <a:pt x="7422" y="8712"/>
                </a:lnTo>
                <a:lnTo>
                  <a:pt x="7422" y="8906"/>
                </a:lnTo>
                <a:lnTo>
                  <a:pt x="7349" y="9052"/>
                </a:lnTo>
                <a:lnTo>
                  <a:pt x="7276" y="9174"/>
                </a:lnTo>
                <a:lnTo>
                  <a:pt x="7155" y="9296"/>
                </a:lnTo>
                <a:lnTo>
                  <a:pt x="7009" y="9369"/>
                </a:lnTo>
                <a:lnTo>
                  <a:pt x="6863" y="9417"/>
                </a:lnTo>
                <a:lnTo>
                  <a:pt x="6692" y="9442"/>
                </a:lnTo>
                <a:lnTo>
                  <a:pt x="6522" y="9442"/>
                </a:lnTo>
                <a:lnTo>
                  <a:pt x="6279" y="9417"/>
                </a:lnTo>
                <a:lnTo>
                  <a:pt x="6060" y="9369"/>
                </a:lnTo>
                <a:lnTo>
                  <a:pt x="5841" y="9296"/>
                </a:lnTo>
                <a:lnTo>
                  <a:pt x="5622" y="9174"/>
                </a:lnTo>
                <a:lnTo>
                  <a:pt x="5500" y="9077"/>
                </a:lnTo>
                <a:lnTo>
                  <a:pt x="5378" y="8979"/>
                </a:lnTo>
                <a:lnTo>
                  <a:pt x="5305" y="8858"/>
                </a:lnTo>
                <a:lnTo>
                  <a:pt x="5257" y="8736"/>
                </a:lnTo>
                <a:lnTo>
                  <a:pt x="5232" y="8590"/>
                </a:lnTo>
                <a:lnTo>
                  <a:pt x="5232" y="8444"/>
                </a:lnTo>
                <a:lnTo>
                  <a:pt x="5257" y="8128"/>
                </a:lnTo>
                <a:lnTo>
                  <a:pt x="5354" y="7957"/>
                </a:lnTo>
                <a:lnTo>
                  <a:pt x="5451" y="7763"/>
                </a:lnTo>
                <a:lnTo>
                  <a:pt x="5500" y="7568"/>
                </a:lnTo>
                <a:lnTo>
                  <a:pt x="5549" y="7398"/>
                </a:lnTo>
                <a:lnTo>
                  <a:pt x="5622" y="7008"/>
                </a:lnTo>
                <a:lnTo>
                  <a:pt x="5695" y="6741"/>
                </a:lnTo>
                <a:lnTo>
                  <a:pt x="5841" y="6376"/>
                </a:lnTo>
                <a:lnTo>
                  <a:pt x="6011" y="6400"/>
                </a:lnTo>
                <a:lnTo>
                  <a:pt x="6181" y="6400"/>
                </a:lnTo>
                <a:lnTo>
                  <a:pt x="6400" y="6351"/>
                </a:lnTo>
                <a:lnTo>
                  <a:pt x="6619" y="6278"/>
                </a:lnTo>
                <a:close/>
                <a:moveTo>
                  <a:pt x="11194" y="9734"/>
                </a:moveTo>
                <a:lnTo>
                  <a:pt x="11194" y="9782"/>
                </a:lnTo>
                <a:lnTo>
                  <a:pt x="10999" y="10512"/>
                </a:lnTo>
                <a:lnTo>
                  <a:pt x="10756" y="11461"/>
                </a:lnTo>
                <a:lnTo>
                  <a:pt x="10634" y="11923"/>
                </a:lnTo>
                <a:lnTo>
                  <a:pt x="10488" y="12361"/>
                </a:lnTo>
                <a:lnTo>
                  <a:pt x="10366" y="12653"/>
                </a:lnTo>
                <a:lnTo>
                  <a:pt x="10220" y="12897"/>
                </a:lnTo>
                <a:lnTo>
                  <a:pt x="10050" y="13116"/>
                </a:lnTo>
                <a:lnTo>
                  <a:pt x="9831" y="13335"/>
                </a:lnTo>
                <a:lnTo>
                  <a:pt x="9612" y="13529"/>
                </a:lnTo>
                <a:lnTo>
                  <a:pt x="9369" y="13675"/>
                </a:lnTo>
                <a:lnTo>
                  <a:pt x="9101" y="13821"/>
                </a:lnTo>
                <a:lnTo>
                  <a:pt x="8833" y="13943"/>
                </a:lnTo>
                <a:lnTo>
                  <a:pt x="8615" y="14016"/>
                </a:lnTo>
                <a:lnTo>
                  <a:pt x="8371" y="14040"/>
                </a:lnTo>
                <a:lnTo>
                  <a:pt x="8128" y="14040"/>
                </a:lnTo>
                <a:lnTo>
                  <a:pt x="7885" y="14016"/>
                </a:lnTo>
                <a:lnTo>
                  <a:pt x="7812" y="13992"/>
                </a:lnTo>
                <a:lnTo>
                  <a:pt x="8055" y="13846"/>
                </a:lnTo>
                <a:lnTo>
                  <a:pt x="8298" y="13675"/>
                </a:lnTo>
                <a:lnTo>
                  <a:pt x="8688" y="13359"/>
                </a:lnTo>
                <a:lnTo>
                  <a:pt x="8906" y="13140"/>
                </a:lnTo>
                <a:lnTo>
                  <a:pt x="9150" y="12897"/>
                </a:lnTo>
                <a:lnTo>
                  <a:pt x="9393" y="12629"/>
                </a:lnTo>
                <a:lnTo>
                  <a:pt x="9612" y="12313"/>
                </a:lnTo>
                <a:lnTo>
                  <a:pt x="9807" y="12021"/>
                </a:lnTo>
                <a:lnTo>
                  <a:pt x="9953" y="11680"/>
                </a:lnTo>
                <a:lnTo>
                  <a:pt x="10074" y="11364"/>
                </a:lnTo>
                <a:lnTo>
                  <a:pt x="10099" y="11194"/>
                </a:lnTo>
                <a:lnTo>
                  <a:pt x="10099" y="11048"/>
                </a:lnTo>
                <a:lnTo>
                  <a:pt x="10099" y="10975"/>
                </a:lnTo>
                <a:lnTo>
                  <a:pt x="10050" y="10902"/>
                </a:lnTo>
                <a:lnTo>
                  <a:pt x="10001" y="10853"/>
                </a:lnTo>
                <a:lnTo>
                  <a:pt x="9953" y="10829"/>
                </a:lnTo>
                <a:lnTo>
                  <a:pt x="9880" y="10829"/>
                </a:lnTo>
                <a:lnTo>
                  <a:pt x="9807" y="10853"/>
                </a:lnTo>
                <a:lnTo>
                  <a:pt x="9734" y="10877"/>
                </a:lnTo>
                <a:lnTo>
                  <a:pt x="9685" y="10926"/>
                </a:lnTo>
                <a:lnTo>
                  <a:pt x="9539" y="11169"/>
                </a:lnTo>
                <a:lnTo>
                  <a:pt x="9417" y="11413"/>
                </a:lnTo>
                <a:lnTo>
                  <a:pt x="9296" y="11680"/>
                </a:lnTo>
                <a:lnTo>
                  <a:pt x="9174" y="11923"/>
                </a:lnTo>
                <a:lnTo>
                  <a:pt x="9004" y="12167"/>
                </a:lnTo>
                <a:lnTo>
                  <a:pt x="8809" y="12410"/>
                </a:lnTo>
                <a:lnTo>
                  <a:pt x="8615" y="12653"/>
                </a:lnTo>
                <a:lnTo>
                  <a:pt x="8396" y="12872"/>
                </a:lnTo>
                <a:lnTo>
                  <a:pt x="8152" y="13067"/>
                </a:lnTo>
                <a:lnTo>
                  <a:pt x="7909" y="13262"/>
                </a:lnTo>
                <a:lnTo>
                  <a:pt x="7666" y="13432"/>
                </a:lnTo>
                <a:lnTo>
                  <a:pt x="7398" y="13578"/>
                </a:lnTo>
                <a:lnTo>
                  <a:pt x="7301" y="13627"/>
                </a:lnTo>
                <a:lnTo>
                  <a:pt x="7276" y="13432"/>
                </a:lnTo>
                <a:lnTo>
                  <a:pt x="7252" y="13262"/>
                </a:lnTo>
                <a:lnTo>
                  <a:pt x="7252" y="13018"/>
                </a:lnTo>
                <a:lnTo>
                  <a:pt x="7252" y="12799"/>
                </a:lnTo>
                <a:lnTo>
                  <a:pt x="7325" y="12337"/>
                </a:lnTo>
                <a:lnTo>
                  <a:pt x="7422" y="11972"/>
                </a:lnTo>
                <a:lnTo>
                  <a:pt x="7544" y="11607"/>
                </a:lnTo>
                <a:lnTo>
                  <a:pt x="7617" y="11461"/>
                </a:lnTo>
                <a:lnTo>
                  <a:pt x="7714" y="11291"/>
                </a:lnTo>
                <a:lnTo>
                  <a:pt x="7836" y="11145"/>
                </a:lnTo>
                <a:lnTo>
                  <a:pt x="7982" y="11023"/>
                </a:lnTo>
                <a:lnTo>
                  <a:pt x="8323" y="10756"/>
                </a:lnTo>
                <a:lnTo>
                  <a:pt x="8688" y="10512"/>
                </a:lnTo>
                <a:lnTo>
                  <a:pt x="9077" y="10318"/>
                </a:lnTo>
                <a:lnTo>
                  <a:pt x="9490" y="10147"/>
                </a:lnTo>
                <a:lnTo>
                  <a:pt x="9904" y="10001"/>
                </a:lnTo>
                <a:lnTo>
                  <a:pt x="10342" y="9880"/>
                </a:lnTo>
                <a:lnTo>
                  <a:pt x="10780" y="9782"/>
                </a:lnTo>
                <a:lnTo>
                  <a:pt x="11194" y="9734"/>
                </a:lnTo>
                <a:close/>
                <a:moveTo>
                  <a:pt x="390" y="11218"/>
                </a:moveTo>
                <a:lnTo>
                  <a:pt x="731" y="11267"/>
                </a:lnTo>
                <a:lnTo>
                  <a:pt x="1071" y="11291"/>
                </a:lnTo>
                <a:lnTo>
                  <a:pt x="1412" y="11315"/>
                </a:lnTo>
                <a:lnTo>
                  <a:pt x="1753" y="11364"/>
                </a:lnTo>
                <a:lnTo>
                  <a:pt x="2239" y="11437"/>
                </a:lnTo>
                <a:lnTo>
                  <a:pt x="2702" y="11583"/>
                </a:lnTo>
                <a:lnTo>
                  <a:pt x="3164" y="11729"/>
                </a:lnTo>
                <a:lnTo>
                  <a:pt x="3602" y="11948"/>
                </a:lnTo>
                <a:lnTo>
                  <a:pt x="3797" y="12069"/>
                </a:lnTo>
                <a:lnTo>
                  <a:pt x="3991" y="12215"/>
                </a:lnTo>
                <a:lnTo>
                  <a:pt x="4162" y="12361"/>
                </a:lnTo>
                <a:lnTo>
                  <a:pt x="4332" y="12556"/>
                </a:lnTo>
                <a:lnTo>
                  <a:pt x="4478" y="12726"/>
                </a:lnTo>
                <a:lnTo>
                  <a:pt x="4624" y="12921"/>
                </a:lnTo>
                <a:lnTo>
                  <a:pt x="4867" y="13335"/>
                </a:lnTo>
                <a:lnTo>
                  <a:pt x="4989" y="13578"/>
                </a:lnTo>
                <a:lnTo>
                  <a:pt x="5038" y="13797"/>
                </a:lnTo>
                <a:lnTo>
                  <a:pt x="5062" y="14040"/>
                </a:lnTo>
                <a:lnTo>
                  <a:pt x="5038" y="14284"/>
                </a:lnTo>
                <a:lnTo>
                  <a:pt x="4989" y="14746"/>
                </a:lnTo>
                <a:lnTo>
                  <a:pt x="4916" y="15233"/>
                </a:lnTo>
                <a:lnTo>
                  <a:pt x="4746" y="15160"/>
                </a:lnTo>
                <a:lnTo>
                  <a:pt x="4551" y="15062"/>
                </a:lnTo>
                <a:lnTo>
                  <a:pt x="4210" y="14843"/>
                </a:lnTo>
                <a:lnTo>
                  <a:pt x="3870" y="14576"/>
                </a:lnTo>
                <a:lnTo>
                  <a:pt x="3529" y="14284"/>
                </a:lnTo>
                <a:lnTo>
                  <a:pt x="3091" y="13919"/>
                </a:lnTo>
                <a:lnTo>
                  <a:pt x="2702" y="13529"/>
                </a:lnTo>
                <a:lnTo>
                  <a:pt x="2531" y="13335"/>
                </a:lnTo>
                <a:lnTo>
                  <a:pt x="2385" y="13116"/>
                </a:lnTo>
                <a:lnTo>
                  <a:pt x="2239" y="12897"/>
                </a:lnTo>
                <a:lnTo>
                  <a:pt x="2069" y="12726"/>
                </a:lnTo>
                <a:lnTo>
                  <a:pt x="2020" y="12702"/>
                </a:lnTo>
                <a:lnTo>
                  <a:pt x="1972" y="12702"/>
                </a:lnTo>
                <a:lnTo>
                  <a:pt x="1923" y="12726"/>
                </a:lnTo>
                <a:lnTo>
                  <a:pt x="1899" y="12775"/>
                </a:lnTo>
                <a:lnTo>
                  <a:pt x="1874" y="12921"/>
                </a:lnTo>
                <a:lnTo>
                  <a:pt x="1874" y="13043"/>
                </a:lnTo>
                <a:lnTo>
                  <a:pt x="1899" y="13189"/>
                </a:lnTo>
                <a:lnTo>
                  <a:pt x="1947" y="13335"/>
                </a:lnTo>
                <a:lnTo>
                  <a:pt x="2020" y="13456"/>
                </a:lnTo>
                <a:lnTo>
                  <a:pt x="2118" y="13602"/>
                </a:lnTo>
                <a:lnTo>
                  <a:pt x="2337" y="13870"/>
                </a:lnTo>
                <a:lnTo>
                  <a:pt x="2580" y="14113"/>
                </a:lnTo>
                <a:lnTo>
                  <a:pt x="2823" y="14357"/>
                </a:lnTo>
                <a:lnTo>
                  <a:pt x="3261" y="14722"/>
                </a:lnTo>
                <a:lnTo>
                  <a:pt x="3578" y="14989"/>
                </a:lnTo>
                <a:lnTo>
                  <a:pt x="3918" y="15257"/>
                </a:lnTo>
                <a:lnTo>
                  <a:pt x="4259" y="15476"/>
                </a:lnTo>
                <a:lnTo>
                  <a:pt x="4600" y="15671"/>
                </a:lnTo>
                <a:lnTo>
                  <a:pt x="4210" y="15841"/>
                </a:lnTo>
                <a:lnTo>
                  <a:pt x="3797" y="15938"/>
                </a:lnTo>
                <a:lnTo>
                  <a:pt x="3383" y="15987"/>
                </a:lnTo>
                <a:lnTo>
                  <a:pt x="3188" y="16011"/>
                </a:lnTo>
                <a:lnTo>
                  <a:pt x="2994" y="15987"/>
                </a:lnTo>
                <a:lnTo>
                  <a:pt x="2799" y="15963"/>
                </a:lnTo>
                <a:lnTo>
                  <a:pt x="2604" y="15914"/>
                </a:lnTo>
                <a:lnTo>
                  <a:pt x="2410" y="15865"/>
                </a:lnTo>
                <a:lnTo>
                  <a:pt x="2215" y="15768"/>
                </a:lnTo>
                <a:lnTo>
                  <a:pt x="2045" y="15671"/>
                </a:lnTo>
                <a:lnTo>
                  <a:pt x="1850" y="15549"/>
                </a:lnTo>
                <a:lnTo>
                  <a:pt x="1680" y="15403"/>
                </a:lnTo>
                <a:lnTo>
                  <a:pt x="1509" y="15233"/>
                </a:lnTo>
                <a:lnTo>
                  <a:pt x="1339" y="15038"/>
                </a:lnTo>
                <a:lnTo>
                  <a:pt x="1193" y="14819"/>
                </a:lnTo>
                <a:lnTo>
                  <a:pt x="1071" y="14600"/>
                </a:lnTo>
                <a:lnTo>
                  <a:pt x="950" y="14357"/>
                </a:lnTo>
                <a:lnTo>
                  <a:pt x="852" y="14113"/>
                </a:lnTo>
                <a:lnTo>
                  <a:pt x="779" y="13846"/>
                </a:lnTo>
                <a:lnTo>
                  <a:pt x="658" y="13335"/>
                </a:lnTo>
                <a:lnTo>
                  <a:pt x="585" y="12799"/>
                </a:lnTo>
                <a:lnTo>
                  <a:pt x="512" y="12288"/>
                </a:lnTo>
                <a:lnTo>
                  <a:pt x="463" y="11753"/>
                </a:lnTo>
                <a:lnTo>
                  <a:pt x="390" y="11218"/>
                </a:lnTo>
                <a:close/>
                <a:moveTo>
                  <a:pt x="6230" y="1"/>
                </a:moveTo>
                <a:lnTo>
                  <a:pt x="5914" y="25"/>
                </a:lnTo>
                <a:lnTo>
                  <a:pt x="5622" y="122"/>
                </a:lnTo>
                <a:lnTo>
                  <a:pt x="5451" y="195"/>
                </a:lnTo>
                <a:lnTo>
                  <a:pt x="5305" y="293"/>
                </a:lnTo>
                <a:lnTo>
                  <a:pt x="5159" y="390"/>
                </a:lnTo>
                <a:lnTo>
                  <a:pt x="5062" y="536"/>
                </a:lnTo>
                <a:lnTo>
                  <a:pt x="4965" y="658"/>
                </a:lnTo>
                <a:lnTo>
                  <a:pt x="4892" y="804"/>
                </a:lnTo>
                <a:lnTo>
                  <a:pt x="4843" y="974"/>
                </a:lnTo>
                <a:lnTo>
                  <a:pt x="4794" y="1120"/>
                </a:lnTo>
                <a:lnTo>
                  <a:pt x="4648" y="998"/>
                </a:lnTo>
                <a:lnTo>
                  <a:pt x="4454" y="877"/>
                </a:lnTo>
                <a:lnTo>
                  <a:pt x="4283" y="804"/>
                </a:lnTo>
                <a:lnTo>
                  <a:pt x="4089" y="779"/>
                </a:lnTo>
                <a:lnTo>
                  <a:pt x="3894" y="779"/>
                </a:lnTo>
                <a:lnTo>
                  <a:pt x="3675" y="804"/>
                </a:lnTo>
                <a:lnTo>
                  <a:pt x="3480" y="877"/>
                </a:lnTo>
                <a:lnTo>
                  <a:pt x="3286" y="998"/>
                </a:lnTo>
                <a:lnTo>
                  <a:pt x="3115" y="1144"/>
                </a:lnTo>
                <a:lnTo>
                  <a:pt x="2945" y="1315"/>
                </a:lnTo>
                <a:lnTo>
                  <a:pt x="2799" y="1509"/>
                </a:lnTo>
                <a:lnTo>
                  <a:pt x="2677" y="1704"/>
                </a:lnTo>
                <a:lnTo>
                  <a:pt x="2580" y="1923"/>
                </a:lnTo>
                <a:lnTo>
                  <a:pt x="2507" y="2142"/>
                </a:lnTo>
                <a:lnTo>
                  <a:pt x="2458" y="2385"/>
                </a:lnTo>
                <a:lnTo>
                  <a:pt x="2410" y="2604"/>
                </a:lnTo>
                <a:lnTo>
                  <a:pt x="2410" y="2799"/>
                </a:lnTo>
                <a:lnTo>
                  <a:pt x="2434" y="2994"/>
                </a:lnTo>
                <a:lnTo>
                  <a:pt x="2483" y="3188"/>
                </a:lnTo>
                <a:lnTo>
                  <a:pt x="2556" y="3359"/>
                </a:lnTo>
                <a:lnTo>
                  <a:pt x="2312" y="3407"/>
                </a:lnTo>
                <a:lnTo>
                  <a:pt x="2093" y="3480"/>
                </a:lnTo>
                <a:lnTo>
                  <a:pt x="1899" y="3602"/>
                </a:lnTo>
                <a:lnTo>
                  <a:pt x="1728" y="3748"/>
                </a:lnTo>
                <a:lnTo>
                  <a:pt x="1558" y="3918"/>
                </a:lnTo>
                <a:lnTo>
                  <a:pt x="1436" y="4113"/>
                </a:lnTo>
                <a:lnTo>
                  <a:pt x="1315" y="4307"/>
                </a:lnTo>
                <a:lnTo>
                  <a:pt x="1217" y="4526"/>
                </a:lnTo>
                <a:lnTo>
                  <a:pt x="1169" y="4745"/>
                </a:lnTo>
                <a:lnTo>
                  <a:pt x="1144" y="4964"/>
                </a:lnTo>
                <a:lnTo>
                  <a:pt x="1144" y="5183"/>
                </a:lnTo>
                <a:lnTo>
                  <a:pt x="1169" y="5402"/>
                </a:lnTo>
                <a:lnTo>
                  <a:pt x="1242" y="5597"/>
                </a:lnTo>
                <a:lnTo>
                  <a:pt x="1315" y="5816"/>
                </a:lnTo>
                <a:lnTo>
                  <a:pt x="1412" y="5986"/>
                </a:lnTo>
                <a:lnTo>
                  <a:pt x="1534" y="6181"/>
                </a:lnTo>
                <a:lnTo>
                  <a:pt x="1607" y="6254"/>
                </a:lnTo>
                <a:lnTo>
                  <a:pt x="1704" y="6327"/>
                </a:lnTo>
                <a:lnTo>
                  <a:pt x="1899" y="6449"/>
                </a:lnTo>
                <a:lnTo>
                  <a:pt x="2142" y="6522"/>
                </a:lnTo>
                <a:lnTo>
                  <a:pt x="2385" y="6570"/>
                </a:lnTo>
                <a:lnTo>
                  <a:pt x="2264" y="6814"/>
                </a:lnTo>
                <a:lnTo>
                  <a:pt x="2191" y="7081"/>
                </a:lnTo>
                <a:lnTo>
                  <a:pt x="2166" y="7349"/>
                </a:lnTo>
                <a:lnTo>
                  <a:pt x="2191" y="7617"/>
                </a:lnTo>
                <a:lnTo>
                  <a:pt x="2239" y="7884"/>
                </a:lnTo>
                <a:lnTo>
                  <a:pt x="2337" y="8152"/>
                </a:lnTo>
                <a:lnTo>
                  <a:pt x="2458" y="8395"/>
                </a:lnTo>
                <a:lnTo>
                  <a:pt x="2629" y="8614"/>
                </a:lnTo>
                <a:lnTo>
                  <a:pt x="2750" y="8712"/>
                </a:lnTo>
                <a:lnTo>
                  <a:pt x="2848" y="8809"/>
                </a:lnTo>
                <a:lnTo>
                  <a:pt x="2969" y="8906"/>
                </a:lnTo>
                <a:lnTo>
                  <a:pt x="3115" y="8955"/>
                </a:lnTo>
                <a:lnTo>
                  <a:pt x="3237" y="9004"/>
                </a:lnTo>
                <a:lnTo>
                  <a:pt x="3359" y="9052"/>
                </a:lnTo>
                <a:lnTo>
                  <a:pt x="3651" y="9077"/>
                </a:lnTo>
                <a:lnTo>
                  <a:pt x="3918" y="9052"/>
                </a:lnTo>
                <a:lnTo>
                  <a:pt x="4186" y="9004"/>
                </a:lnTo>
                <a:lnTo>
                  <a:pt x="4478" y="8882"/>
                </a:lnTo>
                <a:lnTo>
                  <a:pt x="4721" y="8736"/>
                </a:lnTo>
                <a:lnTo>
                  <a:pt x="4794" y="8687"/>
                </a:lnTo>
                <a:lnTo>
                  <a:pt x="4843" y="8906"/>
                </a:lnTo>
                <a:lnTo>
                  <a:pt x="4940" y="9101"/>
                </a:lnTo>
                <a:lnTo>
                  <a:pt x="5062" y="9296"/>
                </a:lnTo>
                <a:lnTo>
                  <a:pt x="5232" y="9442"/>
                </a:lnTo>
                <a:lnTo>
                  <a:pt x="5403" y="9588"/>
                </a:lnTo>
                <a:lnTo>
                  <a:pt x="5622" y="9685"/>
                </a:lnTo>
                <a:lnTo>
                  <a:pt x="5841" y="9782"/>
                </a:lnTo>
                <a:lnTo>
                  <a:pt x="6084" y="9855"/>
                </a:lnTo>
                <a:lnTo>
                  <a:pt x="6011" y="10074"/>
                </a:lnTo>
                <a:lnTo>
                  <a:pt x="5987" y="10293"/>
                </a:lnTo>
                <a:lnTo>
                  <a:pt x="5962" y="10537"/>
                </a:lnTo>
                <a:lnTo>
                  <a:pt x="5962" y="10780"/>
                </a:lnTo>
                <a:lnTo>
                  <a:pt x="5987" y="11267"/>
                </a:lnTo>
                <a:lnTo>
                  <a:pt x="6011" y="11705"/>
                </a:lnTo>
                <a:lnTo>
                  <a:pt x="5987" y="12459"/>
                </a:lnTo>
                <a:lnTo>
                  <a:pt x="5962" y="13213"/>
                </a:lnTo>
                <a:lnTo>
                  <a:pt x="5889" y="13943"/>
                </a:lnTo>
                <a:lnTo>
                  <a:pt x="5792" y="14697"/>
                </a:lnTo>
                <a:lnTo>
                  <a:pt x="5670" y="15403"/>
                </a:lnTo>
                <a:lnTo>
                  <a:pt x="5451" y="15379"/>
                </a:lnTo>
                <a:lnTo>
                  <a:pt x="5524" y="14843"/>
                </a:lnTo>
                <a:lnTo>
                  <a:pt x="5573" y="14308"/>
                </a:lnTo>
                <a:lnTo>
                  <a:pt x="5573" y="14065"/>
                </a:lnTo>
                <a:lnTo>
                  <a:pt x="5549" y="13797"/>
                </a:lnTo>
                <a:lnTo>
                  <a:pt x="5500" y="13529"/>
                </a:lnTo>
                <a:lnTo>
                  <a:pt x="5403" y="13262"/>
                </a:lnTo>
                <a:lnTo>
                  <a:pt x="5305" y="13043"/>
                </a:lnTo>
                <a:lnTo>
                  <a:pt x="5159" y="12799"/>
                </a:lnTo>
                <a:lnTo>
                  <a:pt x="5013" y="12580"/>
                </a:lnTo>
                <a:lnTo>
                  <a:pt x="4843" y="12361"/>
                </a:lnTo>
                <a:lnTo>
                  <a:pt x="4673" y="12167"/>
                </a:lnTo>
                <a:lnTo>
                  <a:pt x="4478" y="11972"/>
                </a:lnTo>
                <a:lnTo>
                  <a:pt x="4259" y="11802"/>
                </a:lnTo>
                <a:lnTo>
                  <a:pt x="4064" y="11656"/>
                </a:lnTo>
                <a:lnTo>
                  <a:pt x="3845" y="11510"/>
                </a:lnTo>
                <a:lnTo>
                  <a:pt x="3626" y="11388"/>
                </a:lnTo>
                <a:lnTo>
                  <a:pt x="3383" y="11291"/>
                </a:lnTo>
                <a:lnTo>
                  <a:pt x="3140" y="11218"/>
                </a:lnTo>
                <a:lnTo>
                  <a:pt x="2653" y="11072"/>
                </a:lnTo>
                <a:lnTo>
                  <a:pt x="2142" y="10975"/>
                </a:lnTo>
                <a:lnTo>
                  <a:pt x="1655" y="10877"/>
                </a:lnTo>
                <a:lnTo>
                  <a:pt x="1120" y="10804"/>
                </a:lnTo>
                <a:lnTo>
                  <a:pt x="852" y="10780"/>
                </a:lnTo>
                <a:lnTo>
                  <a:pt x="585" y="10780"/>
                </a:lnTo>
                <a:lnTo>
                  <a:pt x="342" y="10804"/>
                </a:lnTo>
                <a:lnTo>
                  <a:pt x="98" y="10877"/>
                </a:lnTo>
                <a:lnTo>
                  <a:pt x="25" y="10926"/>
                </a:lnTo>
                <a:lnTo>
                  <a:pt x="1" y="10999"/>
                </a:lnTo>
                <a:lnTo>
                  <a:pt x="1" y="11072"/>
                </a:lnTo>
                <a:lnTo>
                  <a:pt x="50" y="11145"/>
                </a:lnTo>
                <a:lnTo>
                  <a:pt x="25" y="11437"/>
                </a:lnTo>
                <a:lnTo>
                  <a:pt x="1" y="11729"/>
                </a:lnTo>
                <a:lnTo>
                  <a:pt x="1" y="12045"/>
                </a:lnTo>
                <a:lnTo>
                  <a:pt x="1" y="12337"/>
                </a:lnTo>
                <a:lnTo>
                  <a:pt x="25" y="12678"/>
                </a:lnTo>
                <a:lnTo>
                  <a:pt x="74" y="12994"/>
                </a:lnTo>
                <a:lnTo>
                  <a:pt x="123" y="13310"/>
                </a:lnTo>
                <a:lnTo>
                  <a:pt x="196" y="13627"/>
                </a:lnTo>
                <a:lnTo>
                  <a:pt x="293" y="13919"/>
                </a:lnTo>
                <a:lnTo>
                  <a:pt x="415" y="14235"/>
                </a:lnTo>
                <a:lnTo>
                  <a:pt x="536" y="14527"/>
                </a:lnTo>
                <a:lnTo>
                  <a:pt x="658" y="14819"/>
                </a:lnTo>
                <a:lnTo>
                  <a:pt x="828" y="15087"/>
                </a:lnTo>
                <a:lnTo>
                  <a:pt x="974" y="15330"/>
                </a:lnTo>
                <a:lnTo>
                  <a:pt x="1169" y="15549"/>
                </a:lnTo>
                <a:lnTo>
                  <a:pt x="1363" y="15768"/>
                </a:lnTo>
                <a:lnTo>
                  <a:pt x="1558" y="15938"/>
                </a:lnTo>
                <a:lnTo>
                  <a:pt x="1777" y="16060"/>
                </a:lnTo>
                <a:lnTo>
                  <a:pt x="1996" y="16182"/>
                </a:lnTo>
                <a:lnTo>
                  <a:pt x="2215" y="16303"/>
                </a:lnTo>
                <a:lnTo>
                  <a:pt x="2458" y="16376"/>
                </a:lnTo>
                <a:lnTo>
                  <a:pt x="2702" y="16425"/>
                </a:lnTo>
                <a:lnTo>
                  <a:pt x="2945" y="16474"/>
                </a:lnTo>
                <a:lnTo>
                  <a:pt x="3213" y="16498"/>
                </a:lnTo>
                <a:lnTo>
                  <a:pt x="3456" y="16474"/>
                </a:lnTo>
                <a:lnTo>
                  <a:pt x="3724" y="16474"/>
                </a:lnTo>
                <a:lnTo>
                  <a:pt x="3967" y="16425"/>
                </a:lnTo>
                <a:lnTo>
                  <a:pt x="4210" y="16352"/>
                </a:lnTo>
                <a:lnTo>
                  <a:pt x="4454" y="16279"/>
                </a:lnTo>
                <a:lnTo>
                  <a:pt x="4673" y="16157"/>
                </a:lnTo>
                <a:lnTo>
                  <a:pt x="4892" y="16036"/>
                </a:lnTo>
                <a:lnTo>
                  <a:pt x="5086" y="15890"/>
                </a:lnTo>
                <a:lnTo>
                  <a:pt x="5257" y="15890"/>
                </a:lnTo>
                <a:lnTo>
                  <a:pt x="5549" y="15914"/>
                </a:lnTo>
                <a:lnTo>
                  <a:pt x="5330" y="16693"/>
                </a:lnTo>
                <a:lnTo>
                  <a:pt x="5111" y="17471"/>
                </a:lnTo>
                <a:lnTo>
                  <a:pt x="4867" y="18128"/>
                </a:lnTo>
                <a:lnTo>
                  <a:pt x="4746" y="18445"/>
                </a:lnTo>
                <a:lnTo>
                  <a:pt x="4575" y="18761"/>
                </a:lnTo>
                <a:lnTo>
                  <a:pt x="4429" y="19004"/>
                </a:lnTo>
                <a:lnTo>
                  <a:pt x="4259" y="19272"/>
                </a:lnTo>
                <a:lnTo>
                  <a:pt x="4186" y="19394"/>
                </a:lnTo>
                <a:lnTo>
                  <a:pt x="4113" y="19540"/>
                </a:lnTo>
                <a:lnTo>
                  <a:pt x="4089" y="19686"/>
                </a:lnTo>
                <a:lnTo>
                  <a:pt x="4064" y="19832"/>
                </a:lnTo>
                <a:lnTo>
                  <a:pt x="4089" y="19880"/>
                </a:lnTo>
                <a:lnTo>
                  <a:pt x="4089" y="19929"/>
                </a:lnTo>
                <a:lnTo>
                  <a:pt x="4162" y="19977"/>
                </a:lnTo>
                <a:lnTo>
                  <a:pt x="4259" y="20002"/>
                </a:lnTo>
                <a:lnTo>
                  <a:pt x="4356" y="19953"/>
                </a:lnTo>
                <a:lnTo>
                  <a:pt x="4575" y="19734"/>
                </a:lnTo>
                <a:lnTo>
                  <a:pt x="4770" y="19491"/>
                </a:lnTo>
                <a:lnTo>
                  <a:pt x="4940" y="19223"/>
                </a:lnTo>
                <a:lnTo>
                  <a:pt x="5086" y="18931"/>
                </a:lnTo>
                <a:lnTo>
                  <a:pt x="5208" y="18639"/>
                </a:lnTo>
                <a:lnTo>
                  <a:pt x="5330" y="18347"/>
                </a:lnTo>
                <a:lnTo>
                  <a:pt x="5549" y="17763"/>
                </a:lnTo>
                <a:lnTo>
                  <a:pt x="5768" y="17082"/>
                </a:lnTo>
                <a:lnTo>
                  <a:pt x="5962" y="16376"/>
                </a:lnTo>
                <a:lnTo>
                  <a:pt x="6108" y="15695"/>
                </a:lnTo>
                <a:lnTo>
                  <a:pt x="6254" y="14989"/>
                </a:lnTo>
                <a:lnTo>
                  <a:pt x="6352" y="14308"/>
                </a:lnTo>
                <a:lnTo>
                  <a:pt x="6571" y="14357"/>
                </a:lnTo>
                <a:lnTo>
                  <a:pt x="6814" y="14357"/>
                </a:lnTo>
                <a:lnTo>
                  <a:pt x="7033" y="14332"/>
                </a:lnTo>
                <a:lnTo>
                  <a:pt x="7276" y="14259"/>
                </a:lnTo>
                <a:lnTo>
                  <a:pt x="7422" y="14332"/>
                </a:lnTo>
                <a:lnTo>
                  <a:pt x="7593" y="14405"/>
                </a:lnTo>
                <a:lnTo>
                  <a:pt x="7763" y="14454"/>
                </a:lnTo>
                <a:lnTo>
                  <a:pt x="7933" y="14478"/>
                </a:lnTo>
                <a:lnTo>
                  <a:pt x="8298" y="14527"/>
                </a:lnTo>
                <a:lnTo>
                  <a:pt x="8615" y="14478"/>
                </a:lnTo>
                <a:lnTo>
                  <a:pt x="8882" y="14430"/>
                </a:lnTo>
                <a:lnTo>
                  <a:pt x="9150" y="14332"/>
                </a:lnTo>
                <a:lnTo>
                  <a:pt x="9442" y="14211"/>
                </a:lnTo>
                <a:lnTo>
                  <a:pt x="9685" y="14065"/>
                </a:lnTo>
                <a:lnTo>
                  <a:pt x="9928" y="13894"/>
                </a:lnTo>
                <a:lnTo>
                  <a:pt x="10172" y="13724"/>
                </a:lnTo>
                <a:lnTo>
                  <a:pt x="10366" y="13505"/>
                </a:lnTo>
                <a:lnTo>
                  <a:pt x="10537" y="13286"/>
                </a:lnTo>
                <a:lnTo>
                  <a:pt x="10731" y="12994"/>
                </a:lnTo>
                <a:lnTo>
                  <a:pt x="10877" y="12702"/>
                </a:lnTo>
                <a:lnTo>
                  <a:pt x="10999" y="12386"/>
                </a:lnTo>
                <a:lnTo>
                  <a:pt x="11121" y="12069"/>
                </a:lnTo>
                <a:lnTo>
                  <a:pt x="11291" y="11413"/>
                </a:lnTo>
                <a:lnTo>
                  <a:pt x="11461" y="10756"/>
                </a:lnTo>
                <a:lnTo>
                  <a:pt x="11559" y="10391"/>
                </a:lnTo>
                <a:lnTo>
                  <a:pt x="11632" y="10172"/>
                </a:lnTo>
                <a:lnTo>
                  <a:pt x="11705" y="9928"/>
                </a:lnTo>
                <a:lnTo>
                  <a:pt x="11729" y="9709"/>
                </a:lnTo>
                <a:lnTo>
                  <a:pt x="11729" y="9490"/>
                </a:lnTo>
                <a:lnTo>
                  <a:pt x="11729" y="9393"/>
                </a:lnTo>
                <a:lnTo>
                  <a:pt x="11680" y="9296"/>
                </a:lnTo>
                <a:lnTo>
                  <a:pt x="11632" y="9223"/>
                </a:lnTo>
                <a:lnTo>
                  <a:pt x="11583" y="9174"/>
                </a:lnTo>
                <a:lnTo>
                  <a:pt x="11486" y="9125"/>
                </a:lnTo>
                <a:lnTo>
                  <a:pt x="11413" y="9150"/>
                </a:lnTo>
                <a:lnTo>
                  <a:pt x="11340" y="9174"/>
                </a:lnTo>
                <a:lnTo>
                  <a:pt x="11291" y="9247"/>
                </a:lnTo>
                <a:lnTo>
                  <a:pt x="11072" y="9223"/>
                </a:lnTo>
                <a:lnTo>
                  <a:pt x="10829" y="9247"/>
                </a:lnTo>
                <a:lnTo>
                  <a:pt x="10610" y="9296"/>
                </a:lnTo>
                <a:lnTo>
                  <a:pt x="10366" y="9344"/>
                </a:lnTo>
                <a:lnTo>
                  <a:pt x="9904" y="9490"/>
                </a:lnTo>
                <a:lnTo>
                  <a:pt x="9466" y="9661"/>
                </a:lnTo>
                <a:lnTo>
                  <a:pt x="8955" y="9880"/>
                </a:lnTo>
                <a:lnTo>
                  <a:pt x="8444" y="10147"/>
                </a:lnTo>
                <a:lnTo>
                  <a:pt x="8177" y="10293"/>
                </a:lnTo>
                <a:lnTo>
                  <a:pt x="7958" y="10439"/>
                </a:lnTo>
                <a:lnTo>
                  <a:pt x="7714" y="10610"/>
                </a:lnTo>
                <a:lnTo>
                  <a:pt x="7495" y="10804"/>
                </a:lnTo>
                <a:lnTo>
                  <a:pt x="7349" y="10950"/>
                </a:lnTo>
                <a:lnTo>
                  <a:pt x="7228" y="11145"/>
                </a:lnTo>
                <a:lnTo>
                  <a:pt x="7130" y="11340"/>
                </a:lnTo>
                <a:lnTo>
                  <a:pt x="7033" y="11559"/>
                </a:lnTo>
                <a:lnTo>
                  <a:pt x="6984" y="11778"/>
                </a:lnTo>
                <a:lnTo>
                  <a:pt x="6911" y="12021"/>
                </a:lnTo>
                <a:lnTo>
                  <a:pt x="6838" y="12459"/>
                </a:lnTo>
                <a:lnTo>
                  <a:pt x="6814" y="12726"/>
                </a:lnTo>
                <a:lnTo>
                  <a:pt x="6790" y="13091"/>
                </a:lnTo>
                <a:lnTo>
                  <a:pt x="6814" y="13286"/>
                </a:lnTo>
                <a:lnTo>
                  <a:pt x="6838" y="13481"/>
                </a:lnTo>
                <a:lnTo>
                  <a:pt x="6887" y="13627"/>
                </a:lnTo>
                <a:lnTo>
                  <a:pt x="6984" y="13748"/>
                </a:lnTo>
                <a:lnTo>
                  <a:pt x="6692" y="13846"/>
                </a:lnTo>
                <a:lnTo>
                  <a:pt x="6400" y="13967"/>
                </a:lnTo>
                <a:lnTo>
                  <a:pt x="6449" y="13116"/>
                </a:lnTo>
                <a:lnTo>
                  <a:pt x="6473" y="12240"/>
                </a:lnTo>
                <a:lnTo>
                  <a:pt x="6449" y="11656"/>
                </a:lnTo>
                <a:lnTo>
                  <a:pt x="6400" y="11072"/>
                </a:lnTo>
                <a:lnTo>
                  <a:pt x="6352" y="10488"/>
                </a:lnTo>
                <a:lnTo>
                  <a:pt x="6352" y="9904"/>
                </a:lnTo>
                <a:lnTo>
                  <a:pt x="6522" y="9928"/>
                </a:lnTo>
                <a:lnTo>
                  <a:pt x="6668" y="9928"/>
                </a:lnTo>
                <a:lnTo>
                  <a:pt x="6814" y="9904"/>
                </a:lnTo>
                <a:lnTo>
                  <a:pt x="6960" y="9880"/>
                </a:lnTo>
                <a:lnTo>
                  <a:pt x="7106" y="9831"/>
                </a:lnTo>
                <a:lnTo>
                  <a:pt x="7252" y="9782"/>
                </a:lnTo>
                <a:lnTo>
                  <a:pt x="7374" y="9709"/>
                </a:lnTo>
                <a:lnTo>
                  <a:pt x="7495" y="9636"/>
                </a:lnTo>
                <a:lnTo>
                  <a:pt x="7593" y="9539"/>
                </a:lnTo>
                <a:lnTo>
                  <a:pt x="7690" y="9417"/>
                </a:lnTo>
                <a:lnTo>
                  <a:pt x="7763" y="9320"/>
                </a:lnTo>
                <a:lnTo>
                  <a:pt x="7812" y="9174"/>
                </a:lnTo>
                <a:lnTo>
                  <a:pt x="7860" y="9052"/>
                </a:lnTo>
                <a:lnTo>
                  <a:pt x="7885" y="8906"/>
                </a:lnTo>
                <a:lnTo>
                  <a:pt x="7909" y="8736"/>
                </a:lnTo>
                <a:lnTo>
                  <a:pt x="7885" y="8566"/>
                </a:lnTo>
                <a:lnTo>
                  <a:pt x="8079" y="8687"/>
                </a:lnTo>
                <a:lnTo>
                  <a:pt x="8250" y="8785"/>
                </a:lnTo>
                <a:lnTo>
                  <a:pt x="8444" y="8858"/>
                </a:lnTo>
                <a:lnTo>
                  <a:pt x="8639" y="8882"/>
                </a:lnTo>
                <a:lnTo>
                  <a:pt x="9077" y="8882"/>
                </a:lnTo>
                <a:lnTo>
                  <a:pt x="9296" y="8809"/>
                </a:lnTo>
                <a:lnTo>
                  <a:pt x="9515" y="8736"/>
                </a:lnTo>
                <a:lnTo>
                  <a:pt x="9661" y="8663"/>
                </a:lnTo>
                <a:lnTo>
                  <a:pt x="9807" y="8590"/>
                </a:lnTo>
                <a:lnTo>
                  <a:pt x="9928" y="8493"/>
                </a:lnTo>
                <a:lnTo>
                  <a:pt x="10026" y="8395"/>
                </a:lnTo>
                <a:lnTo>
                  <a:pt x="10123" y="8274"/>
                </a:lnTo>
                <a:lnTo>
                  <a:pt x="10220" y="8152"/>
                </a:lnTo>
                <a:lnTo>
                  <a:pt x="10269" y="8006"/>
                </a:lnTo>
                <a:lnTo>
                  <a:pt x="10318" y="7884"/>
                </a:lnTo>
                <a:lnTo>
                  <a:pt x="10366" y="7738"/>
                </a:lnTo>
                <a:lnTo>
                  <a:pt x="10391" y="7592"/>
                </a:lnTo>
                <a:lnTo>
                  <a:pt x="10391" y="7446"/>
                </a:lnTo>
                <a:lnTo>
                  <a:pt x="10391" y="7300"/>
                </a:lnTo>
                <a:lnTo>
                  <a:pt x="10366" y="7154"/>
                </a:lnTo>
                <a:lnTo>
                  <a:pt x="10318" y="7008"/>
                </a:lnTo>
                <a:lnTo>
                  <a:pt x="10245" y="6862"/>
                </a:lnTo>
                <a:lnTo>
                  <a:pt x="10172" y="6716"/>
                </a:lnTo>
                <a:lnTo>
                  <a:pt x="10172" y="6692"/>
                </a:lnTo>
                <a:lnTo>
                  <a:pt x="10342" y="6668"/>
                </a:lnTo>
                <a:lnTo>
                  <a:pt x="10488" y="6619"/>
                </a:lnTo>
                <a:lnTo>
                  <a:pt x="10634" y="6546"/>
                </a:lnTo>
                <a:lnTo>
                  <a:pt x="10780" y="6449"/>
                </a:lnTo>
                <a:lnTo>
                  <a:pt x="10877" y="6327"/>
                </a:lnTo>
                <a:lnTo>
                  <a:pt x="10999" y="6205"/>
                </a:lnTo>
                <a:lnTo>
                  <a:pt x="11096" y="6059"/>
                </a:lnTo>
                <a:lnTo>
                  <a:pt x="11169" y="5913"/>
                </a:lnTo>
                <a:lnTo>
                  <a:pt x="11291" y="5597"/>
                </a:lnTo>
                <a:lnTo>
                  <a:pt x="11364" y="5256"/>
                </a:lnTo>
                <a:lnTo>
                  <a:pt x="11388" y="4916"/>
                </a:lnTo>
                <a:lnTo>
                  <a:pt x="11388" y="4599"/>
                </a:lnTo>
                <a:lnTo>
                  <a:pt x="11315" y="4307"/>
                </a:lnTo>
                <a:lnTo>
                  <a:pt x="11218" y="4088"/>
                </a:lnTo>
                <a:lnTo>
                  <a:pt x="11096" y="3894"/>
                </a:lnTo>
                <a:lnTo>
                  <a:pt x="10926" y="3748"/>
                </a:lnTo>
                <a:lnTo>
                  <a:pt x="10731" y="3626"/>
                </a:lnTo>
                <a:lnTo>
                  <a:pt x="10512" y="3553"/>
                </a:lnTo>
                <a:lnTo>
                  <a:pt x="10269" y="3529"/>
                </a:lnTo>
                <a:lnTo>
                  <a:pt x="10026" y="3505"/>
                </a:lnTo>
                <a:lnTo>
                  <a:pt x="10196" y="3310"/>
                </a:lnTo>
                <a:lnTo>
                  <a:pt x="10269" y="3188"/>
                </a:lnTo>
                <a:lnTo>
                  <a:pt x="10342" y="3042"/>
                </a:lnTo>
                <a:lnTo>
                  <a:pt x="10391" y="2896"/>
                </a:lnTo>
                <a:lnTo>
                  <a:pt x="10415" y="2726"/>
                </a:lnTo>
                <a:lnTo>
                  <a:pt x="10439" y="2580"/>
                </a:lnTo>
                <a:lnTo>
                  <a:pt x="10439" y="2434"/>
                </a:lnTo>
                <a:lnTo>
                  <a:pt x="10415" y="2264"/>
                </a:lnTo>
                <a:lnTo>
                  <a:pt x="10366" y="2118"/>
                </a:lnTo>
                <a:lnTo>
                  <a:pt x="10269" y="1826"/>
                </a:lnTo>
                <a:lnTo>
                  <a:pt x="10123" y="1534"/>
                </a:lnTo>
                <a:lnTo>
                  <a:pt x="9928" y="1290"/>
                </a:lnTo>
                <a:lnTo>
                  <a:pt x="9807" y="1193"/>
                </a:lnTo>
                <a:lnTo>
                  <a:pt x="9685" y="1096"/>
                </a:lnTo>
                <a:lnTo>
                  <a:pt x="9563" y="1023"/>
                </a:lnTo>
                <a:lnTo>
                  <a:pt x="9442" y="974"/>
                </a:lnTo>
                <a:lnTo>
                  <a:pt x="9198" y="901"/>
                </a:lnTo>
                <a:lnTo>
                  <a:pt x="8931" y="877"/>
                </a:lnTo>
                <a:lnTo>
                  <a:pt x="8663" y="901"/>
                </a:lnTo>
                <a:lnTo>
                  <a:pt x="8396" y="974"/>
                </a:lnTo>
                <a:lnTo>
                  <a:pt x="8152" y="1071"/>
                </a:lnTo>
                <a:lnTo>
                  <a:pt x="7909" y="1217"/>
                </a:lnTo>
                <a:lnTo>
                  <a:pt x="7714" y="1388"/>
                </a:lnTo>
                <a:lnTo>
                  <a:pt x="7714" y="1120"/>
                </a:lnTo>
                <a:lnTo>
                  <a:pt x="7666" y="852"/>
                </a:lnTo>
                <a:lnTo>
                  <a:pt x="7617" y="706"/>
                </a:lnTo>
                <a:lnTo>
                  <a:pt x="7568" y="560"/>
                </a:lnTo>
                <a:lnTo>
                  <a:pt x="7471" y="439"/>
                </a:lnTo>
                <a:lnTo>
                  <a:pt x="7374" y="317"/>
                </a:lnTo>
                <a:lnTo>
                  <a:pt x="7252" y="220"/>
                </a:lnTo>
                <a:lnTo>
                  <a:pt x="7130" y="147"/>
                </a:lnTo>
                <a:lnTo>
                  <a:pt x="6984" y="98"/>
                </a:lnTo>
                <a:lnTo>
                  <a:pt x="6838" y="49"/>
                </a:lnTo>
                <a:lnTo>
                  <a:pt x="654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7" name="Google Shape;2497;p49"/>
          <p:cNvSpPr/>
          <p:nvPr/>
        </p:nvSpPr>
        <p:spPr>
          <a:xfrm>
            <a:off x="2678803" y="3470536"/>
            <a:ext cx="251893" cy="316022"/>
          </a:xfrm>
          <a:custGeom>
            <a:avLst/>
            <a:gdLst/>
            <a:ahLst/>
            <a:cxnLst/>
            <a:rect l="l" t="t" r="r" b="b"/>
            <a:pathLst>
              <a:path w="14722" h="18470" extrusionOk="0">
                <a:moveTo>
                  <a:pt x="11874" y="658"/>
                </a:moveTo>
                <a:lnTo>
                  <a:pt x="11826" y="1291"/>
                </a:lnTo>
                <a:lnTo>
                  <a:pt x="11777" y="1923"/>
                </a:lnTo>
                <a:lnTo>
                  <a:pt x="11753" y="2264"/>
                </a:lnTo>
                <a:lnTo>
                  <a:pt x="11680" y="2580"/>
                </a:lnTo>
                <a:lnTo>
                  <a:pt x="11607" y="2872"/>
                </a:lnTo>
                <a:lnTo>
                  <a:pt x="11509" y="3188"/>
                </a:lnTo>
                <a:lnTo>
                  <a:pt x="11412" y="3407"/>
                </a:lnTo>
                <a:lnTo>
                  <a:pt x="11290" y="3626"/>
                </a:lnTo>
                <a:lnTo>
                  <a:pt x="11144" y="3797"/>
                </a:lnTo>
                <a:lnTo>
                  <a:pt x="10974" y="3943"/>
                </a:lnTo>
                <a:lnTo>
                  <a:pt x="10779" y="4064"/>
                </a:lnTo>
                <a:lnTo>
                  <a:pt x="10560" y="4162"/>
                </a:lnTo>
                <a:lnTo>
                  <a:pt x="10341" y="4235"/>
                </a:lnTo>
                <a:lnTo>
                  <a:pt x="10122" y="4308"/>
                </a:lnTo>
                <a:lnTo>
                  <a:pt x="9976" y="4332"/>
                </a:lnTo>
                <a:lnTo>
                  <a:pt x="9855" y="4332"/>
                </a:lnTo>
                <a:lnTo>
                  <a:pt x="9563" y="4308"/>
                </a:lnTo>
                <a:lnTo>
                  <a:pt x="9295" y="4259"/>
                </a:lnTo>
                <a:lnTo>
                  <a:pt x="9052" y="4162"/>
                </a:lnTo>
                <a:lnTo>
                  <a:pt x="9392" y="3894"/>
                </a:lnTo>
                <a:lnTo>
                  <a:pt x="9611" y="3675"/>
                </a:lnTo>
                <a:lnTo>
                  <a:pt x="9806" y="3432"/>
                </a:lnTo>
                <a:lnTo>
                  <a:pt x="10025" y="3188"/>
                </a:lnTo>
                <a:lnTo>
                  <a:pt x="10220" y="2921"/>
                </a:lnTo>
                <a:lnTo>
                  <a:pt x="10366" y="2629"/>
                </a:lnTo>
                <a:lnTo>
                  <a:pt x="10512" y="2337"/>
                </a:lnTo>
                <a:lnTo>
                  <a:pt x="10633" y="2045"/>
                </a:lnTo>
                <a:lnTo>
                  <a:pt x="10706" y="1753"/>
                </a:lnTo>
                <a:lnTo>
                  <a:pt x="10706" y="1680"/>
                </a:lnTo>
                <a:lnTo>
                  <a:pt x="10682" y="1607"/>
                </a:lnTo>
                <a:lnTo>
                  <a:pt x="10658" y="1558"/>
                </a:lnTo>
                <a:lnTo>
                  <a:pt x="10585" y="1534"/>
                </a:lnTo>
                <a:lnTo>
                  <a:pt x="10536" y="1510"/>
                </a:lnTo>
                <a:lnTo>
                  <a:pt x="10463" y="1510"/>
                </a:lnTo>
                <a:lnTo>
                  <a:pt x="10414" y="1558"/>
                </a:lnTo>
                <a:lnTo>
                  <a:pt x="10366" y="1607"/>
                </a:lnTo>
                <a:lnTo>
                  <a:pt x="10098" y="2069"/>
                </a:lnTo>
                <a:lnTo>
                  <a:pt x="9855" y="2531"/>
                </a:lnTo>
                <a:lnTo>
                  <a:pt x="9587" y="2969"/>
                </a:lnTo>
                <a:lnTo>
                  <a:pt x="9441" y="3188"/>
                </a:lnTo>
                <a:lnTo>
                  <a:pt x="9271" y="3383"/>
                </a:lnTo>
                <a:lnTo>
                  <a:pt x="9027" y="3626"/>
                </a:lnTo>
                <a:lnTo>
                  <a:pt x="8760" y="3845"/>
                </a:lnTo>
                <a:lnTo>
                  <a:pt x="8735" y="3845"/>
                </a:lnTo>
                <a:lnTo>
                  <a:pt x="8638" y="3724"/>
                </a:lnTo>
                <a:lnTo>
                  <a:pt x="8589" y="3578"/>
                </a:lnTo>
                <a:lnTo>
                  <a:pt x="8565" y="3432"/>
                </a:lnTo>
                <a:lnTo>
                  <a:pt x="8541" y="3261"/>
                </a:lnTo>
                <a:lnTo>
                  <a:pt x="8589" y="2921"/>
                </a:lnTo>
                <a:lnTo>
                  <a:pt x="8638" y="2629"/>
                </a:lnTo>
                <a:lnTo>
                  <a:pt x="8711" y="2410"/>
                </a:lnTo>
                <a:lnTo>
                  <a:pt x="8808" y="2215"/>
                </a:lnTo>
                <a:lnTo>
                  <a:pt x="8930" y="2020"/>
                </a:lnTo>
                <a:lnTo>
                  <a:pt x="9052" y="1850"/>
                </a:lnTo>
                <a:lnTo>
                  <a:pt x="9222" y="1680"/>
                </a:lnTo>
                <a:lnTo>
                  <a:pt x="9392" y="1510"/>
                </a:lnTo>
                <a:lnTo>
                  <a:pt x="9563" y="1388"/>
                </a:lnTo>
                <a:lnTo>
                  <a:pt x="9757" y="1266"/>
                </a:lnTo>
                <a:lnTo>
                  <a:pt x="10001" y="1120"/>
                </a:lnTo>
                <a:lnTo>
                  <a:pt x="10244" y="1023"/>
                </a:lnTo>
                <a:lnTo>
                  <a:pt x="10512" y="950"/>
                </a:lnTo>
                <a:lnTo>
                  <a:pt x="10779" y="877"/>
                </a:lnTo>
                <a:lnTo>
                  <a:pt x="11339" y="755"/>
                </a:lnTo>
                <a:lnTo>
                  <a:pt x="11874" y="658"/>
                </a:lnTo>
                <a:close/>
                <a:moveTo>
                  <a:pt x="1849" y="4527"/>
                </a:moveTo>
                <a:lnTo>
                  <a:pt x="2141" y="4551"/>
                </a:lnTo>
                <a:lnTo>
                  <a:pt x="2433" y="4600"/>
                </a:lnTo>
                <a:lnTo>
                  <a:pt x="2701" y="4648"/>
                </a:lnTo>
                <a:lnTo>
                  <a:pt x="2993" y="4746"/>
                </a:lnTo>
                <a:lnTo>
                  <a:pt x="3236" y="4819"/>
                </a:lnTo>
                <a:lnTo>
                  <a:pt x="3772" y="5062"/>
                </a:lnTo>
                <a:lnTo>
                  <a:pt x="4258" y="5330"/>
                </a:lnTo>
                <a:lnTo>
                  <a:pt x="4721" y="5622"/>
                </a:lnTo>
                <a:lnTo>
                  <a:pt x="4915" y="5768"/>
                </a:lnTo>
                <a:lnTo>
                  <a:pt x="5061" y="5914"/>
                </a:lnTo>
                <a:lnTo>
                  <a:pt x="5232" y="6084"/>
                </a:lnTo>
                <a:lnTo>
                  <a:pt x="5353" y="6254"/>
                </a:lnTo>
                <a:lnTo>
                  <a:pt x="5597" y="6644"/>
                </a:lnTo>
                <a:lnTo>
                  <a:pt x="5816" y="7057"/>
                </a:lnTo>
                <a:lnTo>
                  <a:pt x="5913" y="7301"/>
                </a:lnTo>
                <a:lnTo>
                  <a:pt x="5986" y="7568"/>
                </a:lnTo>
                <a:lnTo>
                  <a:pt x="6059" y="7836"/>
                </a:lnTo>
                <a:lnTo>
                  <a:pt x="6083" y="8104"/>
                </a:lnTo>
                <a:lnTo>
                  <a:pt x="6083" y="8323"/>
                </a:lnTo>
                <a:lnTo>
                  <a:pt x="6059" y="8542"/>
                </a:lnTo>
                <a:lnTo>
                  <a:pt x="5962" y="8858"/>
                </a:lnTo>
                <a:lnTo>
                  <a:pt x="5670" y="8712"/>
                </a:lnTo>
                <a:lnTo>
                  <a:pt x="5305" y="8493"/>
                </a:lnTo>
                <a:lnTo>
                  <a:pt x="4988" y="8250"/>
                </a:lnTo>
                <a:lnTo>
                  <a:pt x="4672" y="7958"/>
                </a:lnTo>
                <a:lnTo>
                  <a:pt x="4380" y="7666"/>
                </a:lnTo>
                <a:lnTo>
                  <a:pt x="4015" y="7179"/>
                </a:lnTo>
                <a:lnTo>
                  <a:pt x="3796" y="6911"/>
                </a:lnTo>
                <a:lnTo>
                  <a:pt x="3553" y="6619"/>
                </a:lnTo>
                <a:lnTo>
                  <a:pt x="3309" y="6376"/>
                </a:lnTo>
                <a:lnTo>
                  <a:pt x="3163" y="6279"/>
                </a:lnTo>
                <a:lnTo>
                  <a:pt x="3042" y="6181"/>
                </a:lnTo>
                <a:lnTo>
                  <a:pt x="2896" y="6108"/>
                </a:lnTo>
                <a:lnTo>
                  <a:pt x="2774" y="6060"/>
                </a:lnTo>
                <a:lnTo>
                  <a:pt x="2628" y="6035"/>
                </a:lnTo>
                <a:lnTo>
                  <a:pt x="2433" y="6035"/>
                </a:lnTo>
                <a:lnTo>
                  <a:pt x="2409" y="6060"/>
                </a:lnTo>
                <a:lnTo>
                  <a:pt x="2409" y="6108"/>
                </a:lnTo>
                <a:lnTo>
                  <a:pt x="2409" y="6157"/>
                </a:lnTo>
                <a:lnTo>
                  <a:pt x="2506" y="6279"/>
                </a:lnTo>
                <a:lnTo>
                  <a:pt x="2604" y="6425"/>
                </a:lnTo>
                <a:lnTo>
                  <a:pt x="2847" y="6668"/>
                </a:lnTo>
                <a:lnTo>
                  <a:pt x="3090" y="6911"/>
                </a:lnTo>
                <a:lnTo>
                  <a:pt x="3309" y="7130"/>
                </a:lnTo>
                <a:lnTo>
                  <a:pt x="3772" y="7739"/>
                </a:lnTo>
                <a:lnTo>
                  <a:pt x="4015" y="8031"/>
                </a:lnTo>
                <a:lnTo>
                  <a:pt x="4258" y="8323"/>
                </a:lnTo>
                <a:lnTo>
                  <a:pt x="4404" y="8444"/>
                </a:lnTo>
                <a:lnTo>
                  <a:pt x="4550" y="8590"/>
                </a:lnTo>
                <a:lnTo>
                  <a:pt x="4867" y="8834"/>
                </a:lnTo>
                <a:lnTo>
                  <a:pt x="5207" y="9053"/>
                </a:lnTo>
                <a:lnTo>
                  <a:pt x="5548" y="9247"/>
                </a:lnTo>
                <a:lnTo>
                  <a:pt x="5353" y="9345"/>
                </a:lnTo>
                <a:lnTo>
                  <a:pt x="5159" y="9418"/>
                </a:lnTo>
                <a:lnTo>
                  <a:pt x="4940" y="9466"/>
                </a:lnTo>
                <a:lnTo>
                  <a:pt x="4745" y="9491"/>
                </a:lnTo>
                <a:lnTo>
                  <a:pt x="4550" y="9491"/>
                </a:lnTo>
                <a:lnTo>
                  <a:pt x="4331" y="9466"/>
                </a:lnTo>
                <a:lnTo>
                  <a:pt x="4112" y="9442"/>
                </a:lnTo>
                <a:lnTo>
                  <a:pt x="3869" y="9369"/>
                </a:lnTo>
                <a:lnTo>
                  <a:pt x="3650" y="9296"/>
                </a:lnTo>
                <a:lnTo>
                  <a:pt x="3407" y="9174"/>
                </a:lnTo>
                <a:lnTo>
                  <a:pt x="3188" y="9053"/>
                </a:lnTo>
                <a:lnTo>
                  <a:pt x="2969" y="8907"/>
                </a:lnTo>
                <a:lnTo>
                  <a:pt x="2774" y="8761"/>
                </a:lnTo>
                <a:lnTo>
                  <a:pt x="2579" y="8590"/>
                </a:lnTo>
                <a:lnTo>
                  <a:pt x="2239" y="8201"/>
                </a:lnTo>
                <a:lnTo>
                  <a:pt x="2068" y="7982"/>
                </a:lnTo>
                <a:lnTo>
                  <a:pt x="1898" y="7714"/>
                </a:lnTo>
                <a:lnTo>
                  <a:pt x="1776" y="7471"/>
                </a:lnTo>
                <a:lnTo>
                  <a:pt x="1655" y="7179"/>
                </a:lnTo>
                <a:lnTo>
                  <a:pt x="1460" y="6619"/>
                </a:lnTo>
                <a:lnTo>
                  <a:pt x="1314" y="6060"/>
                </a:lnTo>
                <a:lnTo>
                  <a:pt x="1144" y="5330"/>
                </a:lnTo>
                <a:lnTo>
                  <a:pt x="1046" y="4940"/>
                </a:lnTo>
                <a:lnTo>
                  <a:pt x="998" y="4575"/>
                </a:lnTo>
                <a:lnTo>
                  <a:pt x="1265" y="4551"/>
                </a:lnTo>
                <a:lnTo>
                  <a:pt x="1557" y="4527"/>
                </a:lnTo>
                <a:close/>
                <a:moveTo>
                  <a:pt x="10974" y="14138"/>
                </a:moveTo>
                <a:lnTo>
                  <a:pt x="10755" y="14187"/>
                </a:lnTo>
                <a:lnTo>
                  <a:pt x="10536" y="14260"/>
                </a:lnTo>
                <a:lnTo>
                  <a:pt x="10098" y="14430"/>
                </a:lnTo>
                <a:lnTo>
                  <a:pt x="9855" y="14503"/>
                </a:lnTo>
                <a:lnTo>
                  <a:pt x="9636" y="14600"/>
                </a:lnTo>
                <a:lnTo>
                  <a:pt x="9198" y="14844"/>
                </a:lnTo>
                <a:lnTo>
                  <a:pt x="9173" y="14868"/>
                </a:lnTo>
                <a:lnTo>
                  <a:pt x="9149" y="14892"/>
                </a:lnTo>
                <a:lnTo>
                  <a:pt x="9173" y="14965"/>
                </a:lnTo>
                <a:lnTo>
                  <a:pt x="9198" y="14990"/>
                </a:lnTo>
                <a:lnTo>
                  <a:pt x="9246" y="15014"/>
                </a:lnTo>
                <a:lnTo>
                  <a:pt x="9271" y="15014"/>
                </a:lnTo>
                <a:lnTo>
                  <a:pt x="9490" y="14941"/>
                </a:lnTo>
                <a:lnTo>
                  <a:pt x="9757" y="14892"/>
                </a:lnTo>
                <a:lnTo>
                  <a:pt x="10268" y="14795"/>
                </a:lnTo>
                <a:lnTo>
                  <a:pt x="10512" y="14722"/>
                </a:lnTo>
                <a:lnTo>
                  <a:pt x="10731" y="14625"/>
                </a:lnTo>
                <a:lnTo>
                  <a:pt x="10828" y="14552"/>
                </a:lnTo>
                <a:lnTo>
                  <a:pt x="10925" y="14479"/>
                </a:lnTo>
                <a:lnTo>
                  <a:pt x="11023" y="14381"/>
                </a:lnTo>
                <a:lnTo>
                  <a:pt x="11096" y="14284"/>
                </a:lnTo>
                <a:lnTo>
                  <a:pt x="11096" y="14235"/>
                </a:lnTo>
                <a:lnTo>
                  <a:pt x="11071" y="14162"/>
                </a:lnTo>
                <a:lnTo>
                  <a:pt x="11023" y="14138"/>
                </a:lnTo>
                <a:close/>
                <a:moveTo>
                  <a:pt x="8297" y="13116"/>
                </a:moveTo>
                <a:lnTo>
                  <a:pt x="8614" y="13140"/>
                </a:lnTo>
                <a:lnTo>
                  <a:pt x="8443" y="13238"/>
                </a:lnTo>
                <a:lnTo>
                  <a:pt x="8370" y="13286"/>
                </a:lnTo>
                <a:lnTo>
                  <a:pt x="8297" y="13335"/>
                </a:lnTo>
                <a:lnTo>
                  <a:pt x="8273" y="13384"/>
                </a:lnTo>
                <a:lnTo>
                  <a:pt x="8249" y="13432"/>
                </a:lnTo>
                <a:lnTo>
                  <a:pt x="8273" y="13505"/>
                </a:lnTo>
                <a:lnTo>
                  <a:pt x="8322" y="13578"/>
                </a:lnTo>
                <a:lnTo>
                  <a:pt x="8370" y="13603"/>
                </a:lnTo>
                <a:lnTo>
                  <a:pt x="8419" y="13627"/>
                </a:lnTo>
                <a:lnTo>
                  <a:pt x="8614" y="13603"/>
                </a:lnTo>
                <a:lnTo>
                  <a:pt x="8784" y="13554"/>
                </a:lnTo>
                <a:lnTo>
                  <a:pt x="9125" y="13432"/>
                </a:lnTo>
                <a:lnTo>
                  <a:pt x="9271" y="13408"/>
                </a:lnTo>
                <a:lnTo>
                  <a:pt x="9538" y="13408"/>
                </a:lnTo>
                <a:lnTo>
                  <a:pt x="9660" y="13384"/>
                </a:lnTo>
                <a:lnTo>
                  <a:pt x="9782" y="13432"/>
                </a:lnTo>
                <a:lnTo>
                  <a:pt x="10220" y="13651"/>
                </a:lnTo>
                <a:lnTo>
                  <a:pt x="9952" y="13724"/>
                </a:lnTo>
                <a:lnTo>
                  <a:pt x="9709" y="13797"/>
                </a:lnTo>
                <a:lnTo>
                  <a:pt x="9149" y="13919"/>
                </a:lnTo>
                <a:lnTo>
                  <a:pt x="8857" y="13968"/>
                </a:lnTo>
                <a:lnTo>
                  <a:pt x="8589" y="14041"/>
                </a:lnTo>
                <a:lnTo>
                  <a:pt x="8541" y="14089"/>
                </a:lnTo>
                <a:lnTo>
                  <a:pt x="8516" y="14138"/>
                </a:lnTo>
                <a:lnTo>
                  <a:pt x="8541" y="14187"/>
                </a:lnTo>
                <a:lnTo>
                  <a:pt x="8589" y="14235"/>
                </a:lnTo>
                <a:lnTo>
                  <a:pt x="8857" y="14284"/>
                </a:lnTo>
                <a:lnTo>
                  <a:pt x="9125" y="14284"/>
                </a:lnTo>
                <a:lnTo>
                  <a:pt x="9392" y="14260"/>
                </a:lnTo>
                <a:lnTo>
                  <a:pt x="9660" y="14211"/>
                </a:lnTo>
                <a:lnTo>
                  <a:pt x="9903" y="14162"/>
                </a:lnTo>
                <a:lnTo>
                  <a:pt x="10171" y="14114"/>
                </a:lnTo>
                <a:lnTo>
                  <a:pt x="10414" y="14016"/>
                </a:lnTo>
                <a:lnTo>
                  <a:pt x="10536" y="13943"/>
                </a:lnTo>
                <a:lnTo>
                  <a:pt x="10633" y="13870"/>
                </a:lnTo>
                <a:lnTo>
                  <a:pt x="11096" y="14162"/>
                </a:lnTo>
                <a:lnTo>
                  <a:pt x="11558" y="14479"/>
                </a:lnTo>
                <a:lnTo>
                  <a:pt x="11631" y="14527"/>
                </a:lnTo>
                <a:lnTo>
                  <a:pt x="11193" y="14722"/>
                </a:lnTo>
                <a:lnTo>
                  <a:pt x="10852" y="14892"/>
                </a:lnTo>
                <a:lnTo>
                  <a:pt x="10512" y="15014"/>
                </a:lnTo>
                <a:lnTo>
                  <a:pt x="10171" y="15136"/>
                </a:lnTo>
                <a:lnTo>
                  <a:pt x="9830" y="15209"/>
                </a:lnTo>
                <a:lnTo>
                  <a:pt x="9782" y="15233"/>
                </a:lnTo>
                <a:lnTo>
                  <a:pt x="9782" y="15257"/>
                </a:lnTo>
                <a:lnTo>
                  <a:pt x="9782" y="15282"/>
                </a:lnTo>
                <a:lnTo>
                  <a:pt x="9830" y="15306"/>
                </a:lnTo>
                <a:lnTo>
                  <a:pt x="9976" y="15330"/>
                </a:lnTo>
                <a:lnTo>
                  <a:pt x="10122" y="15330"/>
                </a:lnTo>
                <a:lnTo>
                  <a:pt x="10414" y="15306"/>
                </a:lnTo>
                <a:lnTo>
                  <a:pt x="10731" y="15233"/>
                </a:lnTo>
                <a:lnTo>
                  <a:pt x="11023" y="15136"/>
                </a:lnTo>
                <a:lnTo>
                  <a:pt x="11485" y="14965"/>
                </a:lnTo>
                <a:lnTo>
                  <a:pt x="11996" y="14771"/>
                </a:lnTo>
                <a:lnTo>
                  <a:pt x="12337" y="15038"/>
                </a:lnTo>
                <a:lnTo>
                  <a:pt x="12093" y="15111"/>
                </a:lnTo>
                <a:lnTo>
                  <a:pt x="11874" y="15209"/>
                </a:lnTo>
                <a:lnTo>
                  <a:pt x="11436" y="15403"/>
                </a:lnTo>
                <a:lnTo>
                  <a:pt x="11047" y="15525"/>
                </a:lnTo>
                <a:lnTo>
                  <a:pt x="10682" y="15647"/>
                </a:lnTo>
                <a:lnTo>
                  <a:pt x="10293" y="15744"/>
                </a:lnTo>
                <a:lnTo>
                  <a:pt x="9903" y="15890"/>
                </a:lnTo>
                <a:lnTo>
                  <a:pt x="9879" y="15914"/>
                </a:lnTo>
                <a:lnTo>
                  <a:pt x="9879" y="15939"/>
                </a:lnTo>
                <a:lnTo>
                  <a:pt x="9879" y="15963"/>
                </a:lnTo>
                <a:lnTo>
                  <a:pt x="9903" y="15987"/>
                </a:lnTo>
                <a:lnTo>
                  <a:pt x="10098" y="16036"/>
                </a:lnTo>
                <a:lnTo>
                  <a:pt x="10268" y="16060"/>
                </a:lnTo>
                <a:lnTo>
                  <a:pt x="10463" y="16036"/>
                </a:lnTo>
                <a:lnTo>
                  <a:pt x="10658" y="16012"/>
                </a:lnTo>
                <a:lnTo>
                  <a:pt x="11023" y="15939"/>
                </a:lnTo>
                <a:lnTo>
                  <a:pt x="11388" y="15817"/>
                </a:lnTo>
                <a:lnTo>
                  <a:pt x="12020" y="15598"/>
                </a:lnTo>
                <a:lnTo>
                  <a:pt x="12337" y="15476"/>
                </a:lnTo>
                <a:lnTo>
                  <a:pt x="12629" y="15306"/>
                </a:lnTo>
                <a:lnTo>
                  <a:pt x="12921" y="15598"/>
                </a:lnTo>
                <a:lnTo>
                  <a:pt x="12434" y="15793"/>
                </a:lnTo>
                <a:lnTo>
                  <a:pt x="11947" y="15963"/>
                </a:lnTo>
                <a:lnTo>
                  <a:pt x="11534" y="16060"/>
                </a:lnTo>
                <a:lnTo>
                  <a:pt x="11096" y="16158"/>
                </a:lnTo>
                <a:lnTo>
                  <a:pt x="10682" y="16255"/>
                </a:lnTo>
                <a:lnTo>
                  <a:pt x="10487" y="16328"/>
                </a:lnTo>
                <a:lnTo>
                  <a:pt x="10293" y="16425"/>
                </a:lnTo>
                <a:lnTo>
                  <a:pt x="10268" y="16450"/>
                </a:lnTo>
                <a:lnTo>
                  <a:pt x="10268" y="16474"/>
                </a:lnTo>
                <a:lnTo>
                  <a:pt x="10268" y="16498"/>
                </a:lnTo>
                <a:lnTo>
                  <a:pt x="10293" y="16523"/>
                </a:lnTo>
                <a:lnTo>
                  <a:pt x="10512" y="16547"/>
                </a:lnTo>
                <a:lnTo>
                  <a:pt x="10731" y="16547"/>
                </a:lnTo>
                <a:lnTo>
                  <a:pt x="10950" y="16523"/>
                </a:lnTo>
                <a:lnTo>
                  <a:pt x="11169" y="16498"/>
                </a:lnTo>
                <a:lnTo>
                  <a:pt x="11607" y="16401"/>
                </a:lnTo>
                <a:lnTo>
                  <a:pt x="12020" y="16279"/>
                </a:lnTo>
                <a:lnTo>
                  <a:pt x="12312" y="16182"/>
                </a:lnTo>
                <a:lnTo>
                  <a:pt x="12604" y="16085"/>
                </a:lnTo>
                <a:lnTo>
                  <a:pt x="12872" y="15963"/>
                </a:lnTo>
                <a:lnTo>
                  <a:pt x="13140" y="15841"/>
                </a:lnTo>
                <a:lnTo>
                  <a:pt x="13164" y="15866"/>
                </a:lnTo>
                <a:lnTo>
                  <a:pt x="13407" y="16133"/>
                </a:lnTo>
                <a:lnTo>
                  <a:pt x="12994" y="16231"/>
                </a:lnTo>
                <a:lnTo>
                  <a:pt x="12604" y="16377"/>
                </a:lnTo>
                <a:lnTo>
                  <a:pt x="11680" y="16669"/>
                </a:lnTo>
                <a:lnTo>
                  <a:pt x="10779" y="16912"/>
                </a:lnTo>
                <a:lnTo>
                  <a:pt x="10731" y="16961"/>
                </a:lnTo>
                <a:lnTo>
                  <a:pt x="10706" y="17034"/>
                </a:lnTo>
                <a:lnTo>
                  <a:pt x="10731" y="17082"/>
                </a:lnTo>
                <a:lnTo>
                  <a:pt x="10804" y="17107"/>
                </a:lnTo>
                <a:lnTo>
                  <a:pt x="11023" y="17082"/>
                </a:lnTo>
                <a:lnTo>
                  <a:pt x="11242" y="17082"/>
                </a:lnTo>
                <a:lnTo>
                  <a:pt x="11680" y="16985"/>
                </a:lnTo>
                <a:lnTo>
                  <a:pt x="12093" y="16888"/>
                </a:lnTo>
                <a:lnTo>
                  <a:pt x="12531" y="16742"/>
                </a:lnTo>
                <a:lnTo>
                  <a:pt x="13091" y="16571"/>
                </a:lnTo>
                <a:lnTo>
                  <a:pt x="13626" y="16401"/>
                </a:lnTo>
                <a:lnTo>
                  <a:pt x="13870" y="16717"/>
                </a:lnTo>
                <a:lnTo>
                  <a:pt x="14089" y="17058"/>
                </a:lnTo>
                <a:lnTo>
                  <a:pt x="13894" y="17155"/>
                </a:lnTo>
                <a:lnTo>
                  <a:pt x="13699" y="17228"/>
                </a:lnTo>
                <a:lnTo>
                  <a:pt x="13286" y="17350"/>
                </a:lnTo>
                <a:lnTo>
                  <a:pt x="12872" y="17423"/>
                </a:lnTo>
                <a:lnTo>
                  <a:pt x="12434" y="17472"/>
                </a:lnTo>
                <a:lnTo>
                  <a:pt x="11339" y="17618"/>
                </a:lnTo>
                <a:lnTo>
                  <a:pt x="10220" y="17788"/>
                </a:lnTo>
                <a:lnTo>
                  <a:pt x="9587" y="17885"/>
                </a:lnTo>
                <a:lnTo>
                  <a:pt x="8930" y="17934"/>
                </a:lnTo>
                <a:lnTo>
                  <a:pt x="8297" y="17958"/>
                </a:lnTo>
                <a:lnTo>
                  <a:pt x="7032" y="17958"/>
                </a:lnTo>
                <a:lnTo>
                  <a:pt x="6400" y="17910"/>
                </a:lnTo>
                <a:lnTo>
                  <a:pt x="5110" y="17837"/>
                </a:lnTo>
                <a:lnTo>
                  <a:pt x="3918" y="17764"/>
                </a:lnTo>
                <a:lnTo>
                  <a:pt x="3334" y="17715"/>
                </a:lnTo>
                <a:lnTo>
                  <a:pt x="2725" y="17666"/>
                </a:lnTo>
                <a:lnTo>
                  <a:pt x="2166" y="17618"/>
                </a:lnTo>
                <a:lnTo>
                  <a:pt x="1849" y="17569"/>
                </a:lnTo>
                <a:lnTo>
                  <a:pt x="1533" y="17520"/>
                </a:lnTo>
                <a:lnTo>
                  <a:pt x="1217" y="17447"/>
                </a:lnTo>
                <a:lnTo>
                  <a:pt x="925" y="17350"/>
                </a:lnTo>
                <a:lnTo>
                  <a:pt x="681" y="17204"/>
                </a:lnTo>
                <a:lnTo>
                  <a:pt x="560" y="17131"/>
                </a:lnTo>
                <a:lnTo>
                  <a:pt x="462" y="17034"/>
                </a:lnTo>
                <a:lnTo>
                  <a:pt x="754" y="16644"/>
                </a:lnTo>
                <a:lnTo>
                  <a:pt x="1046" y="16279"/>
                </a:lnTo>
                <a:lnTo>
                  <a:pt x="1363" y="15914"/>
                </a:lnTo>
                <a:lnTo>
                  <a:pt x="1703" y="15574"/>
                </a:lnTo>
                <a:lnTo>
                  <a:pt x="2044" y="15257"/>
                </a:lnTo>
                <a:lnTo>
                  <a:pt x="2409" y="14941"/>
                </a:lnTo>
                <a:lnTo>
                  <a:pt x="2798" y="14649"/>
                </a:lnTo>
                <a:lnTo>
                  <a:pt x="3212" y="14381"/>
                </a:lnTo>
                <a:lnTo>
                  <a:pt x="3699" y="14089"/>
                </a:lnTo>
                <a:lnTo>
                  <a:pt x="4185" y="13870"/>
                </a:lnTo>
                <a:lnTo>
                  <a:pt x="4721" y="13676"/>
                </a:lnTo>
                <a:lnTo>
                  <a:pt x="5232" y="13505"/>
                </a:lnTo>
                <a:lnTo>
                  <a:pt x="5767" y="13384"/>
                </a:lnTo>
                <a:lnTo>
                  <a:pt x="6327" y="13286"/>
                </a:lnTo>
                <a:lnTo>
                  <a:pt x="6862" y="13189"/>
                </a:lnTo>
                <a:lnTo>
                  <a:pt x="7421" y="13140"/>
                </a:lnTo>
                <a:lnTo>
                  <a:pt x="7373" y="13603"/>
                </a:lnTo>
                <a:lnTo>
                  <a:pt x="7276" y="14065"/>
                </a:lnTo>
                <a:lnTo>
                  <a:pt x="7276" y="14187"/>
                </a:lnTo>
                <a:lnTo>
                  <a:pt x="7324" y="14284"/>
                </a:lnTo>
                <a:lnTo>
                  <a:pt x="7397" y="14357"/>
                </a:lnTo>
                <a:lnTo>
                  <a:pt x="7494" y="14381"/>
                </a:lnTo>
                <a:lnTo>
                  <a:pt x="7592" y="14406"/>
                </a:lnTo>
                <a:lnTo>
                  <a:pt x="7689" y="14381"/>
                </a:lnTo>
                <a:lnTo>
                  <a:pt x="7762" y="14308"/>
                </a:lnTo>
                <a:lnTo>
                  <a:pt x="7811" y="14211"/>
                </a:lnTo>
                <a:lnTo>
                  <a:pt x="7884" y="13676"/>
                </a:lnTo>
                <a:lnTo>
                  <a:pt x="7957" y="13116"/>
                </a:lnTo>
                <a:close/>
                <a:moveTo>
                  <a:pt x="6886" y="1"/>
                </a:moveTo>
                <a:lnTo>
                  <a:pt x="6813" y="25"/>
                </a:lnTo>
                <a:lnTo>
                  <a:pt x="6765" y="25"/>
                </a:lnTo>
                <a:lnTo>
                  <a:pt x="6740" y="74"/>
                </a:lnTo>
                <a:lnTo>
                  <a:pt x="6740" y="98"/>
                </a:lnTo>
                <a:lnTo>
                  <a:pt x="6740" y="147"/>
                </a:lnTo>
                <a:lnTo>
                  <a:pt x="6862" y="536"/>
                </a:lnTo>
                <a:lnTo>
                  <a:pt x="7008" y="926"/>
                </a:lnTo>
                <a:lnTo>
                  <a:pt x="7130" y="1315"/>
                </a:lnTo>
                <a:lnTo>
                  <a:pt x="7227" y="1704"/>
                </a:lnTo>
                <a:lnTo>
                  <a:pt x="7300" y="2118"/>
                </a:lnTo>
                <a:lnTo>
                  <a:pt x="7349" y="2556"/>
                </a:lnTo>
                <a:lnTo>
                  <a:pt x="7373" y="2994"/>
                </a:lnTo>
                <a:lnTo>
                  <a:pt x="7373" y="3407"/>
                </a:lnTo>
                <a:lnTo>
                  <a:pt x="7324" y="3870"/>
                </a:lnTo>
                <a:lnTo>
                  <a:pt x="7276" y="4332"/>
                </a:lnTo>
                <a:lnTo>
                  <a:pt x="7105" y="5257"/>
                </a:lnTo>
                <a:lnTo>
                  <a:pt x="6911" y="6181"/>
                </a:lnTo>
                <a:lnTo>
                  <a:pt x="6838" y="6644"/>
                </a:lnTo>
                <a:lnTo>
                  <a:pt x="6765" y="7106"/>
                </a:lnTo>
                <a:lnTo>
                  <a:pt x="6716" y="7666"/>
                </a:lnTo>
                <a:lnTo>
                  <a:pt x="6716" y="8201"/>
                </a:lnTo>
                <a:lnTo>
                  <a:pt x="6765" y="8712"/>
                </a:lnTo>
                <a:lnTo>
                  <a:pt x="6838" y="9223"/>
                </a:lnTo>
                <a:lnTo>
                  <a:pt x="6424" y="9077"/>
                </a:lnTo>
                <a:lnTo>
                  <a:pt x="6497" y="8834"/>
                </a:lnTo>
                <a:lnTo>
                  <a:pt x="6570" y="8590"/>
                </a:lnTo>
                <a:lnTo>
                  <a:pt x="6594" y="8347"/>
                </a:lnTo>
                <a:lnTo>
                  <a:pt x="6594" y="8079"/>
                </a:lnTo>
                <a:lnTo>
                  <a:pt x="6570" y="7836"/>
                </a:lnTo>
                <a:lnTo>
                  <a:pt x="6521" y="7568"/>
                </a:lnTo>
                <a:lnTo>
                  <a:pt x="6448" y="7325"/>
                </a:lnTo>
                <a:lnTo>
                  <a:pt x="6351" y="7082"/>
                </a:lnTo>
                <a:lnTo>
                  <a:pt x="6254" y="6838"/>
                </a:lnTo>
                <a:lnTo>
                  <a:pt x="6132" y="6595"/>
                </a:lnTo>
                <a:lnTo>
                  <a:pt x="6010" y="6352"/>
                </a:lnTo>
                <a:lnTo>
                  <a:pt x="5864" y="6133"/>
                </a:lnTo>
                <a:lnTo>
                  <a:pt x="5694" y="5938"/>
                </a:lnTo>
                <a:lnTo>
                  <a:pt x="5548" y="5743"/>
                </a:lnTo>
                <a:lnTo>
                  <a:pt x="5378" y="5549"/>
                </a:lnTo>
                <a:lnTo>
                  <a:pt x="5207" y="5403"/>
                </a:lnTo>
                <a:lnTo>
                  <a:pt x="4964" y="5208"/>
                </a:lnTo>
                <a:lnTo>
                  <a:pt x="4696" y="5013"/>
                </a:lnTo>
                <a:lnTo>
                  <a:pt x="4429" y="4867"/>
                </a:lnTo>
                <a:lnTo>
                  <a:pt x="4161" y="4721"/>
                </a:lnTo>
                <a:lnTo>
                  <a:pt x="3869" y="4575"/>
                </a:lnTo>
                <a:lnTo>
                  <a:pt x="3577" y="4454"/>
                </a:lnTo>
                <a:lnTo>
                  <a:pt x="2993" y="4259"/>
                </a:lnTo>
                <a:lnTo>
                  <a:pt x="2506" y="4137"/>
                </a:lnTo>
                <a:lnTo>
                  <a:pt x="2239" y="4089"/>
                </a:lnTo>
                <a:lnTo>
                  <a:pt x="1971" y="4064"/>
                </a:lnTo>
                <a:lnTo>
                  <a:pt x="1679" y="4040"/>
                </a:lnTo>
                <a:lnTo>
                  <a:pt x="1411" y="4064"/>
                </a:lnTo>
                <a:lnTo>
                  <a:pt x="1168" y="4137"/>
                </a:lnTo>
                <a:lnTo>
                  <a:pt x="949" y="4235"/>
                </a:lnTo>
                <a:lnTo>
                  <a:pt x="900" y="4186"/>
                </a:lnTo>
                <a:lnTo>
                  <a:pt x="852" y="4137"/>
                </a:lnTo>
                <a:lnTo>
                  <a:pt x="803" y="4137"/>
                </a:lnTo>
                <a:lnTo>
                  <a:pt x="754" y="4186"/>
                </a:lnTo>
                <a:lnTo>
                  <a:pt x="681" y="4259"/>
                </a:lnTo>
                <a:lnTo>
                  <a:pt x="633" y="4356"/>
                </a:lnTo>
                <a:lnTo>
                  <a:pt x="608" y="4454"/>
                </a:lnTo>
                <a:lnTo>
                  <a:pt x="584" y="4575"/>
                </a:lnTo>
                <a:lnTo>
                  <a:pt x="584" y="4819"/>
                </a:lnTo>
                <a:lnTo>
                  <a:pt x="608" y="5062"/>
                </a:lnTo>
                <a:lnTo>
                  <a:pt x="657" y="5330"/>
                </a:lnTo>
                <a:lnTo>
                  <a:pt x="706" y="5597"/>
                </a:lnTo>
                <a:lnTo>
                  <a:pt x="803" y="6011"/>
                </a:lnTo>
                <a:lnTo>
                  <a:pt x="876" y="6352"/>
                </a:lnTo>
                <a:lnTo>
                  <a:pt x="973" y="6692"/>
                </a:lnTo>
                <a:lnTo>
                  <a:pt x="1071" y="7033"/>
                </a:lnTo>
                <a:lnTo>
                  <a:pt x="1192" y="7349"/>
                </a:lnTo>
                <a:lnTo>
                  <a:pt x="1338" y="7690"/>
                </a:lnTo>
                <a:lnTo>
                  <a:pt x="1484" y="8006"/>
                </a:lnTo>
                <a:lnTo>
                  <a:pt x="1679" y="8298"/>
                </a:lnTo>
                <a:lnTo>
                  <a:pt x="1874" y="8566"/>
                </a:lnTo>
                <a:lnTo>
                  <a:pt x="2068" y="8809"/>
                </a:lnTo>
                <a:lnTo>
                  <a:pt x="2287" y="9004"/>
                </a:lnTo>
                <a:lnTo>
                  <a:pt x="2531" y="9199"/>
                </a:lnTo>
                <a:lnTo>
                  <a:pt x="2774" y="9393"/>
                </a:lnTo>
                <a:lnTo>
                  <a:pt x="3042" y="9539"/>
                </a:lnTo>
                <a:lnTo>
                  <a:pt x="3309" y="9685"/>
                </a:lnTo>
                <a:lnTo>
                  <a:pt x="3577" y="9807"/>
                </a:lnTo>
                <a:lnTo>
                  <a:pt x="3869" y="9904"/>
                </a:lnTo>
                <a:lnTo>
                  <a:pt x="4161" y="9977"/>
                </a:lnTo>
                <a:lnTo>
                  <a:pt x="4453" y="10001"/>
                </a:lnTo>
                <a:lnTo>
                  <a:pt x="4745" y="10001"/>
                </a:lnTo>
                <a:lnTo>
                  <a:pt x="5013" y="9977"/>
                </a:lnTo>
                <a:lnTo>
                  <a:pt x="5280" y="9904"/>
                </a:lnTo>
                <a:lnTo>
                  <a:pt x="5548" y="9807"/>
                </a:lnTo>
                <a:lnTo>
                  <a:pt x="5816" y="9685"/>
                </a:lnTo>
                <a:lnTo>
                  <a:pt x="6059" y="9539"/>
                </a:lnTo>
                <a:lnTo>
                  <a:pt x="6278" y="9637"/>
                </a:lnTo>
                <a:lnTo>
                  <a:pt x="6521" y="9734"/>
                </a:lnTo>
                <a:lnTo>
                  <a:pt x="6740" y="9783"/>
                </a:lnTo>
                <a:lnTo>
                  <a:pt x="6984" y="9807"/>
                </a:lnTo>
                <a:lnTo>
                  <a:pt x="7203" y="10634"/>
                </a:lnTo>
                <a:lnTo>
                  <a:pt x="7324" y="11145"/>
                </a:lnTo>
                <a:lnTo>
                  <a:pt x="7421" y="11632"/>
                </a:lnTo>
                <a:lnTo>
                  <a:pt x="7446" y="12143"/>
                </a:lnTo>
                <a:lnTo>
                  <a:pt x="7446" y="12629"/>
                </a:lnTo>
                <a:lnTo>
                  <a:pt x="6886" y="12678"/>
                </a:lnTo>
                <a:lnTo>
                  <a:pt x="6327" y="12775"/>
                </a:lnTo>
                <a:lnTo>
                  <a:pt x="5767" y="12873"/>
                </a:lnTo>
                <a:lnTo>
                  <a:pt x="5207" y="12994"/>
                </a:lnTo>
                <a:lnTo>
                  <a:pt x="4648" y="13165"/>
                </a:lnTo>
                <a:lnTo>
                  <a:pt x="4112" y="13359"/>
                </a:lnTo>
                <a:lnTo>
                  <a:pt x="3601" y="13603"/>
                </a:lnTo>
                <a:lnTo>
                  <a:pt x="3090" y="13870"/>
                </a:lnTo>
                <a:lnTo>
                  <a:pt x="2652" y="14138"/>
                </a:lnTo>
                <a:lnTo>
                  <a:pt x="2239" y="14454"/>
                </a:lnTo>
                <a:lnTo>
                  <a:pt x="1825" y="14795"/>
                </a:lnTo>
                <a:lnTo>
                  <a:pt x="1411" y="15136"/>
                </a:lnTo>
                <a:lnTo>
                  <a:pt x="1046" y="15525"/>
                </a:lnTo>
                <a:lnTo>
                  <a:pt x="706" y="15939"/>
                </a:lnTo>
                <a:lnTo>
                  <a:pt x="414" y="16377"/>
                </a:lnTo>
                <a:lnTo>
                  <a:pt x="146" y="16839"/>
                </a:lnTo>
                <a:lnTo>
                  <a:pt x="73" y="16863"/>
                </a:lnTo>
                <a:lnTo>
                  <a:pt x="24" y="16912"/>
                </a:lnTo>
                <a:lnTo>
                  <a:pt x="0" y="16985"/>
                </a:lnTo>
                <a:lnTo>
                  <a:pt x="0" y="17058"/>
                </a:lnTo>
                <a:lnTo>
                  <a:pt x="73" y="17204"/>
                </a:lnTo>
                <a:lnTo>
                  <a:pt x="146" y="17326"/>
                </a:lnTo>
                <a:lnTo>
                  <a:pt x="219" y="17423"/>
                </a:lnTo>
                <a:lnTo>
                  <a:pt x="316" y="17520"/>
                </a:lnTo>
                <a:lnTo>
                  <a:pt x="438" y="17618"/>
                </a:lnTo>
                <a:lnTo>
                  <a:pt x="560" y="17691"/>
                </a:lnTo>
                <a:lnTo>
                  <a:pt x="852" y="17812"/>
                </a:lnTo>
                <a:lnTo>
                  <a:pt x="1144" y="17910"/>
                </a:lnTo>
                <a:lnTo>
                  <a:pt x="1460" y="17982"/>
                </a:lnTo>
                <a:lnTo>
                  <a:pt x="1995" y="18080"/>
                </a:lnTo>
                <a:lnTo>
                  <a:pt x="2725" y="18177"/>
                </a:lnTo>
                <a:lnTo>
                  <a:pt x="3455" y="18226"/>
                </a:lnTo>
                <a:lnTo>
                  <a:pt x="4940" y="18323"/>
                </a:lnTo>
                <a:lnTo>
                  <a:pt x="6205" y="18396"/>
                </a:lnTo>
                <a:lnTo>
                  <a:pt x="7470" y="18469"/>
                </a:lnTo>
                <a:lnTo>
                  <a:pt x="8078" y="18469"/>
                </a:lnTo>
                <a:lnTo>
                  <a:pt x="8711" y="18445"/>
                </a:lnTo>
                <a:lnTo>
                  <a:pt x="9344" y="18396"/>
                </a:lnTo>
                <a:lnTo>
                  <a:pt x="9976" y="18323"/>
                </a:lnTo>
                <a:lnTo>
                  <a:pt x="11339" y="18128"/>
                </a:lnTo>
                <a:lnTo>
                  <a:pt x="12726" y="17958"/>
                </a:lnTo>
                <a:lnTo>
                  <a:pt x="13140" y="17885"/>
                </a:lnTo>
                <a:lnTo>
                  <a:pt x="13553" y="17812"/>
                </a:lnTo>
                <a:lnTo>
                  <a:pt x="13967" y="17666"/>
                </a:lnTo>
                <a:lnTo>
                  <a:pt x="14162" y="17593"/>
                </a:lnTo>
                <a:lnTo>
                  <a:pt x="14356" y="17472"/>
                </a:lnTo>
                <a:lnTo>
                  <a:pt x="14429" y="17496"/>
                </a:lnTo>
                <a:lnTo>
                  <a:pt x="14502" y="17496"/>
                </a:lnTo>
                <a:lnTo>
                  <a:pt x="14575" y="17472"/>
                </a:lnTo>
                <a:lnTo>
                  <a:pt x="14624" y="17447"/>
                </a:lnTo>
                <a:lnTo>
                  <a:pt x="14673" y="17399"/>
                </a:lnTo>
                <a:lnTo>
                  <a:pt x="14721" y="17326"/>
                </a:lnTo>
                <a:lnTo>
                  <a:pt x="14721" y="17277"/>
                </a:lnTo>
                <a:lnTo>
                  <a:pt x="14697" y="17180"/>
                </a:lnTo>
                <a:lnTo>
                  <a:pt x="14600" y="16912"/>
                </a:lnTo>
                <a:lnTo>
                  <a:pt x="14454" y="16669"/>
                </a:lnTo>
                <a:lnTo>
                  <a:pt x="14283" y="16401"/>
                </a:lnTo>
                <a:lnTo>
                  <a:pt x="14113" y="16182"/>
                </a:lnTo>
                <a:lnTo>
                  <a:pt x="14137" y="16158"/>
                </a:lnTo>
                <a:lnTo>
                  <a:pt x="14137" y="16133"/>
                </a:lnTo>
                <a:lnTo>
                  <a:pt x="14137" y="16109"/>
                </a:lnTo>
                <a:lnTo>
                  <a:pt x="14113" y="16109"/>
                </a:lnTo>
                <a:lnTo>
                  <a:pt x="14040" y="16085"/>
                </a:lnTo>
                <a:lnTo>
                  <a:pt x="13699" y="15671"/>
                </a:lnTo>
                <a:lnTo>
                  <a:pt x="13553" y="15525"/>
                </a:lnTo>
                <a:lnTo>
                  <a:pt x="13626" y="15452"/>
                </a:lnTo>
                <a:lnTo>
                  <a:pt x="13626" y="15403"/>
                </a:lnTo>
                <a:lnTo>
                  <a:pt x="13626" y="15379"/>
                </a:lnTo>
                <a:lnTo>
                  <a:pt x="13602" y="15355"/>
                </a:lnTo>
                <a:lnTo>
                  <a:pt x="13553" y="15355"/>
                </a:lnTo>
                <a:lnTo>
                  <a:pt x="13432" y="15379"/>
                </a:lnTo>
                <a:lnTo>
                  <a:pt x="13188" y="15136"/>
                </a:lnTo>
                <a:lnTo>
                  <a:pt x="12945" y="14892"/>
                </a:lnTo>
                <a:lnTo>
                  <a:pt x="12385" y="14454"/>
                </a:lnTo>
                <a:lnTo>
                  <a:pt x="12361" y="14381"/>
                </a:lnTo>
                <a:lnTo>
                  <a:pt x="12312" y="14357"/>
                </a:lnTo>
                <a:lnTo>
                  <a:pt x="12264" y="14333"/>
                </a:lnTo>
                <a:lnTo>
                  <a:pt x="12069" y="14211"/>
                </a:lnTo>
                <a:lnTo>
                  <a:pt x="11582" y="13870"/>
                </a:lnTo>
                <a:lnTo>
                  <a:pt x="11071" y="13554"/>
                </a:lnTo>
                <a:lnTo>
                  <a:pt x="10560" y="13262"/>
                </a:lnTo>
                <a:lnTo>
                  <a:pt x="10025" y="12994"/>
                </a:lnTo>
                <a:lnTo>
                  <a:pt x="9782" y="12897"/>
                </a:lnTo>
                <a:lnTo>
                  <a:pt x="9538" y="12824"/>
                </a:lnTo>
                <a:lnTo>
                  <a:pt x="9295" y="12751"/>
                </a:lnTo>
                <a:lnTo>
                  <a:pt x="9027" y="12702"/>
                </a:lnTo>
                <a:lnTo>
                  <a:pt x="8516" y="12629"/>
                </a:lnTo>
                <a:lnTo>
                  <a:pt x="8005" y="12629"/>
                </a:lnTo>
                <a:lnTo>
                  <a:pt x="8005" y="12264"/>
                </a:lnTo>
                <a:lnTo>
                  <a:pt x="7981" y="11899"/>
                </a:lnTo>
                <a:lnTo>
                  <a:pt x="7957" y="11559"/>
                </a:lnTo>
                <a:lnTo>
                  <a:pt x="7884" y="11194"/>
                </a:lnTo>
                <a:lnTo>
                  <a:pt x="7786" y="10731"/>
                </a:lnTo>
                <a:lnTo>
                  <a:pt x="7640" y="10269"/>
                </a:lnTo>
                <a:lnTo>
                  <a:pt x="7494" y="9807"/>
                </a:lnTo>
                <a:lnTo>
                  <a:pt x="7349" y="9345"/>
                </a:lnTo>
                <a:lnTo>
                  <a:pt x="7300" y="9077"/>
                </a:lnTo>
                <a:lnTo>
                  <a:pt x="7251" y="8809"/>
                </a:lnTo>
                <a:lnTo>
                  <a:pt x="7203" y="8250"/>
                </a:lnTo>
                <a:lnTo>
                  <a:pt x="7203" y="7666"/>
                </a:lnTo>
                <a:lnTo>
                  <a:pt x="7251" y="7106"/>
                </a:lnTo>
                <a:lnTo>
                  <a:pt x="7324" y="6522"/>
                </a:lnTo>
                <a:lnTo>
                  <a:pt x="7421" y="5938"/>
                </a:lnTo>
                <a:lnTo>
                  <a:pt x="7616" y="4746"/>
                </a:lnTo>
                <a:lnTo>
                  <a:pt x="7884" y="4746"/>
                </a:lnTo>
                <a:lnTo>
                  <a:pt x="8127" y="4673"/>
                </a:lnTo>
                <a:lnTo>
                  <a:pt x="8370" y="4575"/>
                </a:lnTo>
                <a:lnTo>
                  <a:pt x="8638" y="4454"/>
                </a:lnTo>
                <a:lnTo>
                  <a:pt x="8760" y="4527"/>
                </a:lnTo>
                <a:lnTo>
                  <a:pt x="8906" y="4624"/>
                </a:lnTo>
                <a:lnTo>
                  <a:pt x="9076" y="4673"/>
                </a:lnTo>
                <a:lnTo>
                  <a:pt x="9246" y="4721"/>
                </a:lnTo>
                <a:lnTo>
                  <a:pt x="9587" y="4794"/>
                </a:lnTo>
                <a:lnTo>
                  <a:pt x="10122" y="4794"/>
                </a:lnTo>
                <a:lnTo>
                  <a:pt x="10366" y="4746"/>
                </a:lnTo>
                <a:lnTo>
                  <a:pt x="10609" y="4673"/>
                </a:lnTo>
                <a:lnTo>
                  <a:pt x="10828" y="4575"/>
                </a:lnTo>
                <a:lnTo>
                  <a:pt x="11071" y="4454"/>
                </a:lnTo>
                <a:lnTo>
                  <a:pt x="11266" y="4308"/>
                </a:lnTo>
                <a:lnTo>
                  <a:pt x="11461" y="4162"/>
                </a:lnTo>
                <a:lnTo>
                  <a:pt x="11607" y="3967"/>
                </a:lnTo>
                <a:lnTo>
                  <a:pt x="11728" y="3797"/>
                </a:lnTo>
                <a:lnTo>
                  <a:pt x="11850" y="3602"/>
                </a:lnTo>
                <a:lnTo>
                  <a:pt x="11947" y="3407"/>
                </a:lnTo>
                <a:lnTo>
                  <a:pt x="12020" y="3188"/>
                </a:lnTo>
                <a:lnTo>
                  <a:pt x="12142" y="2775"/>
                </a:lnTo>
                <a:lnTo>
                  <a:pt x="12215" y="2312"/>
                </a:lnTo>
                <a:lnTo>
                  <a:pt x="12288" y="1850"/>
                </a:lnTo>
                <a:lnTo>
                  <a:pt x="12312" y="1412"/>
                </a:lnTo>
                <a:lnTo>
                  <a:pt x="12361" y="512"/>
                </a:lnTo>
                <a:lnTo>
                  <a:pt x="12458" y="463"/>
                </a:lnTo>
                <a:lnTo>
                  <a:pt x="12507" y="390"/>
                </a:lnTo>
                <a:lnTo>
                  <a:pt x="12531" y="317"/>
                </a:lnTo>
                <a:lnTo>
                  <a:pt x="12507" y="220"/>
                </a:lnTo>
                <a:lnTo>
                  <a:pt x="12483" y="147"/>
                </a:lnTo>
                <a:lnTo>
                  <a:pt x="12434" y="98"/>
                </a:lnTo>
                <a:lnTo>
                  <a:pt x="12337" y="74"/>
                </a:lnTo>
                <a:lnTo>
                  <a:pt x="12264" y="98"/>
                </a:lnTo>
                <a:lnTo>
                  <a:pt x="12069" y="147"/>
                </a:lnTo>
                <a:lnTo>
                  <a:pt x="12045" y="147"/>
                </a:lnTo>
                <a:lnTo>
                  <a:pt x="11631" y="269"/>
                </a:lnTo>
                <a:lnTo>
                  <a:pt x="11217" y="366"/>
                </a:lnTo>
                <a:lnTo>
                  <a:pt x="10804" y="463"/>
                </a:lnTo>
                <a:lnTo>
                  <a:pt x="10390" y="561"/>
                </a:lnTo>
                <a:lnTo>
                  <a:pt x="10001" y="707"/>
                </a:lnTo>
                <a:lnTo>
                  <a:pt x="9611" y="877"/>
                </a:lnTo>
                <a:lnTo>
                  <a:pt x="9417" y="974"/>
                </a:lnTo>
                <a:lnTo>
                  <a:pt x="9246" y="1096"/>
                </a:lnTo>
                <a:lnTo>
                  <a:pt x="9076" y="1242"/>
                </a:lnTo>
                <a:lnTo>
                  <a:pt x="8906" y="1388"/>
                </a:lnTo>
                <a:lnTo>
                  <a:pt x="8735" y="1558"/>
                </a:lnTo>
                <a:lnTo>
                  <a:pt x="8614" y="1753"/>
                </a:lnTo>
                <a:lnTo>
                  <a:pt x="8492" y="1947"/>
                </a:lnTo>
                <a:lnTo>
                  <a:pt x="8395" y="2142"/>
                </a:lnTo>
                <a:lnTo>
                  <a:pt x="8297" y="2361"/>
                </a:lnTo>
                <a:lnTo>
                  <a:pt x="8249" y="2580"/>
                </a:lnTo>
                <a:lnTo>
                  <a:pt x="8200" y="2799"/>
                </a:lnTo>
                <a:lnTo>
                  <a:pt x="8151" y="3042"/>
                </a:lnTo>
                <a:lnTo>
                  <a:pt x="8151" y="3286"/>
                </a:lnTo>
                <a:lnTo>
                  <a:pt x="8200" y="3578"/>
                </a:lnTo>
                <a:lnTo>
                  <a:pt x="8224" y="3724"/>
                </a:lnTo>
                <a:lnTo>
                  <a:pt x="8297" y="3845"/>
                </a:lnTo>
                <a:lnTo>
                  <a:pt x="8370" y="3967"/>
                </a:lnTo>
                <a:lnTo>
                  <a:pt x="8443" y="4040"/>
                </a:lnTo>
                <a:lnTo>
                  <a:pt x="8443" y="4064"/>
                </a:lnTo>
                <a:lnTo>
                  <a:pt x="8370" y="4089"/>
                </a:lnTo>
                <a:lnTo>
                  <a:pt x="8200" y="4186"/>
                </a:lnTo>
                <a:lnTo>
                  <a:pt x="8030" y="4259"/>
                </a:lnTo>
                <a:lnTo>
                  <a:pt x="7689" y="4381"/>
                </a:lnTo>
                <a:lnTo>
                  <a:pt x="7762" y="3797"/>
                </a:lnTo>
                <a:lnTo>
                  <a:pt x="7811" y="3237"/>
                </a:lnTo>
                <a:lnTo>
                  <a:pt x="7811" y="2702"/>
                </a:lnTo>
                <a:lnTo>
                  <a:pt x="7786" y="2142"/>
                </a:lnTo>
                <a:lnTo>
                  <a:pt x="7738" y="1874"/>
                </a:lnTo>
                <a:lnTo>
                  <a:pt x="7689" y="1607"/>
                </a:lnTo>
                <a:lnTo>
                  <a:pt x="7616" y="1339"/>
                </a:lnTo>
                <a:lnTo>
                  <a:pt x="7519" y="1072"/>
                </a:lnTo>
                <a:lnTo>
                  <a:pt x="7421" y="828"/>
                </a:lnTo>
                <a:lnTo>
                  <a:pt x="7300" y="561"/>
                </a:lnTo>
                <a:lnTo>
                  <a:pt x="7130" y="317"/>
                </a:lnTo>
                <a:lnTo>
                  <a:pt x="6959" y="50"/>
                </a:lnTo>
                <a:lnTo>
                  <a:pt x="6935" y="25"/>
                </a:lnTo>
                <a:lnTo>
                  <a:pt x="688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8" name="Google Shape;2498;p49"/>
          <p:cNvSpPr/>
          <p:nvPr/>
        </p:nvSpPr>
        <p:spPr>
          <a:xfrm>
            <a:off x="3119686" y="3494694"/>
            <a:ext cx="283530" cy="246470"/>
          </a:xfrm>
          <a:custGeom>
            <a:avLst/>
            <a:gdLst/>
            <a:ahLst/>
            <a:cxnLst/>
            <a:rect l="l" t="t" r="r" b="b"/>
            <a:pathLst>
              <a:path w="16571" h="14405" extrusionOk="0">
                <a:moveTo>
                  <a:pt x="8103" y="4623"/>
                </a:moveTo>
                <a:lnTo>
                  <a:pt x="7811" y="4818"/>
                </a:lnTo>
                <a:lnTo>
                  <a:pt x="7665" y="4915"/>
                </a:lnTo>
                <a:lnTo>
                  <a:pt x="7519" y="5013"/>
                </a:lnTo>
                <a:lnTo>
                  <a:pt x="7470" y="4623"/>
                </a:lnTo>
                <a:close/>
                <a:moveTo>
                  <a:pt x="8516" y="4599"/>
                </a:moveTo>
                <a:lnTo>
                  <a:pt x="8760" y="4623"/>
                </a:lnTo>
                <a:lnTo>
                  <a:pt x="9003" y="4648"/>
                </a:lnTo>
                <a:lnTo>
                  <a:pt x="9027" y="4648"/>
                </a:lnTo>
                <a:lnTo>
                  <a:pt x="8979" y="4672"/>
                </a:lnTo>
                <a:lnTo>
                  <a:pt x="8930" y="4721"/>
                </a:lnTo>
                <a:lnTo>
                  <a:pt x="8930" y="4696"/>
                </a:lnTo>
                <a:lnTo>
                  <a:pt x="8857" y="4769"/>
                </a:lnTo>
                <a:lnTo>
                  <a:pt x="8735" y="4818"/>
                </a:lnTo>
                <a:lnTo>
                  <a:pt x="8541" y="4940"/>
                </a:lnTo>
                <a:lnTo>
                  <a:pt x="8273" y="5134"/>
                </a:lnTo>
                <a:lnTo>
                  <a:pt x="8030" y="5329"/>
                </a:lnTo>
                <a:lnTo>
                  <a:pt x="7811" y="5475"/>
                </a:lnTo>
                <a:lnTo>
                  <a:pt x="7567" y="5621"/>
                </a:lnTo>
                <a:lnTo>
                  <a:pt x="7543" y="5256"/>
                </a:lnTo>
                <a:lnTo>
                  <a:pt x="7665" y="5232"/>
                </a:lnTo>
                <a:lnTo>
                  <a:pt x="7786" y="5159"/>
                </a:lnTo>
                <a:lnTo>
                  <a:pt x="8005" y="5037"/>
                </a:lnTo>
                <a:lnTo>
                  <a:pt x="8297" y="4842"/>
                </a:lnTo>
                <a:lnTo>
                  <a:pt x="8443" y="4745"/>
                </a:lnTo>
                <a:lnTo>
                  <a:pt x="8516" y="4599"/>
                </a:lnTo>
                <a:close/>
                <a:moveTo>
                  <a:pt x="9003" y="5086"/>
                </a:moveTo>
                <a:lnTo>
                  <a:pt x="8930" y="5572"/>
                </a:lnTo>
                <a:lnTo>
                  <a:pt x="8881" y="5572"/>
                </a:lnTo>
                <a:lnTo>
                  <a:pt x="8833" y="5597"/>
                </a:lnTo>
                <a:lnTo>
                  <a:pt x="8419" y="5864"/>
                </a:lnTo>
                <a:lnTo>
                  <a:pt x="8005" y="6108"/>
                </a:lnTo>
                <a:lnTo>
                  <a:pt x="7835" y="6181"/>
                </a:lnTo>
                <a:lnTo>
                  <a:pt x="7640" y="6278"/>
                </a:lnTo>
                <a:lnTo>
                  <a:pt x="7616" y="5889"/>
                </a:lnTo>
                <a:lnTo>
                  <a:pt x="7738" y="5840"/>
                </a:lnTo>
                <a:lnTo>
                  <a:pt x="7859" y="5791"/>
                </a:lnTo>
                <a:lnTo>
                  <a:pt x="8103" y="5645"/>
                </a:lnTo>
                <a:lnTo>
                  <a:pt x="9003" y="5086"/>
                </a:lnTo>
                <a:close/>
                <a:moveTo>
                  <a:pt x="8881" y="6010"/>
                </a:moveTo>
                <a:lnTo>
                  <a:pt x="8857" y="6181"/>
                </a:lnTo>
                <a:lnTo>
                  <a:pt x="8857" y="6254"/>
                </a:lnTo>
                <a:lnTo>
                  <a:pt x="8784" y="6254"/>
                </a:lnTo>
                <a:lnTo>
                  <a:pt x="8735" y="6278"/>
                </a:lnTo>
                <a:lnTo>
                  <a:pt x="8200" y="6570"/>
                </a:lnTo>
                <a:lnTo>
                  <a:pt x="7689" y="6862"/>
                </a:lnTo>
                <a:lnTo>
                  <a:pt x="7665" y="6594"/>
                </a:lnTo>
                <a:lnTo>
                  <a:pt x="7811" y="6570"/>
                </a:lnTo>
                <a:lnTo>
                  <a:pt x="7932" y="6521"/>
                </a:lnTo>
                <a:lnTo>
                  <a:pt x="8176" y="6400"/>
                </a:lnTo>
                <a:lnTo>
                  <a:pt x="8541" y="6229"/>
                </a:lnTo>
                <a:lnTo>
                  <a:pt x="8711" y="6132"/>
                </a:lnTo>
                <a:lnTo>
                  <a:pt x="8881" y="6010"/>
                </a:lnTo>
                <a:close/>
                <a:moveTo>
                  <a:pt x="8833" y="6594"/>
                </a:moveTo>
                <a:lnTo>
                  <a:pt x="8808" y="6765"/>
                </a:lnTo>
                <a:lnTo>
                  <a:pt x="8760" y="6789"/>
                </a:lnTo>
                <a:lnTo>
                  <a:pt x="8565" y="6862"/>
                </a:lnTo>
                <a:lnTo>
                  <a:pt x="8395" y="6959"/>
                </a:lnTo>
                <a:lnTo>
                  <a:pt x="8054" y="7178"/>
                </a:lnTo>
                <a:lnTo>
                  <a:pt x="7859" y="7300"/>
                </a:lnTo>
                <a:lnTo>
                  <a:pt x="7689" y="7446"/>
                </a:lnTo>
                <a:lnTo>
                  <a:pt x="7689" y="7105"/>
                </a:lnTo>
                <a:lnTo>
                  <a:pt x="8273" y="6862"/>
                </a:lnTo>
                <a:lnTo>
                  <a:pt x="8833" y="6594"/>
                </a:lnTo>
                <a:close/>
                <a:moveTo>
                  <a:pt x="8784" y="7154"/>
                </a:moveTo>
                <a:lnTo>
                  <a:pt x="8760" y="7470"/>
                </a:lnTo>
                <a:lnTo>
                  <a:pt x="8687" y="7495"/>
                </a:lnTo>
                <a:lnTo>
                  <a:pt x="8516" y="7568"/>
                </a:lnTo>
                <a:lnTo>
                  <a:pt x="8370" y="7665"/>
                </a:lnTo>
                <a:lnTo>
                  <a:pt x="8103" y="7884"/>
                </a:lnTo>
                <a:lnTo>
                  <a:pt x="7908" y="8030"/>
                </a:lnTo>
                <a:lnTo>
                  <a:pt x="7713" y="8200"/>
                </a:lnTo>
                <a:lnTo>
                  <a:pt x="7689" y="7787"/>
                </a:lnTo>
                <a:lnTo>
                  <a:pt x="7835" y="7714"/>
                </a:lnTo>
                <a:lnTo>
                  <a:pt x="7981" y="7641"/>
                </a:lnTo>
                <a:lnTo>
                  <a:pt x="8249" y="7470"/>
                </a:lnTo>
                <a:lnTo>
                  <a:pt x="8516" y="7300"/>
                </a:lnTo>
                <a:lnTo>
                  <a:pt x="8784" y="7154"/>
                </a:lnTo>
                <a:close/>
                <a:moveTo>
                  <a:pt x="8735" y="7835"/>
                </a:moveTo>
                <a:lnTo>
                  <a:pt x="8711" y="8103"/>
                </a:lnTo>
                <a:lnTo>
                  <a:pt x="8638" y="8127"/>
                </a:lnTo>
                <a:lnTo>
                  <a:pt x="8468" y="8249"/>
                </a:lnTo>
                <a:lnTo>
                  <a:pt x="8322" y="8371"/>
                </a:lnTo>
                <a:lnTo>
                  <a:pt x="8030" y="8662"/>
                </a:lnTo>
                <a:lnTo>
                  <a:pt x="7811" y="8857"/>
                </a:lnTo>
                <a:lnTo>
                  <a:pt x="7738" y="8444"/>
                </a:lnTo>
                <a:lnTo>
                  <a:pt x="7859" y="8395"/>
                </a:lnTo>
                <a:lnTo>
                  <a:pt x="8005" y="8322"/>
                </a:lnTo>
                <a:lnTo>
                  <a:pt x="8249" y="8176"/>
                </a:lnTo>
                <a:lnTo>
                  <a:pt x="8492" y="8006"/>
                </a:lnTo>
                <a:lnTo>
                  <a:pt x="8735" y="7835"/>
                </a:lnTo>
                <a:close/>
                <a:moveTo>
                  <a:pt x="8662" y="8687"/>
                </a:moveTo>
                <a:lnTo>
                  <a:pt x="8589" y="9198"/>
                </a:lnTo>
                <a:lnTo>
                  <a:pt x="8346" y="9125"/>
                </a:lnTo>
                <a:lnTo>
                  <a:pt x="8103" y="9100"/>
                </a:lnTo>
                <a:lnTo>
                  <a:pt x="8273" y="8979"/>
                </a:lnTo>
                <a:lnTo>
                  <a:pt x="8468" y="8833"/>
                </a:lnTo>
                <a:lnTo>
                  <a:pt x="8662" y="8687"/>
                </a:lnTo>
                <a:close/>
                <a:moveTo>
                  <a:pt x="7981" y="4088"/>
                </a:moveTo>
                <a:lnTo>
                  <a:pt x="7713" y="4112"/>
                </a:lnTo>
                <a:lnTo>
                  <a:pt x="7421" y="4137"/>
                </a:lnTo>
                <a:lnTo>
                  <a:pt x="7324" y="4137"/>
                </a:lnTo>
                <a:lnTo>
                  <a:pt x="7300" y="4161"/>
                </a:lnTo>
                <a:lnTo>
                  <a:pt x="7348" y="4210"/>
                </a:lnTo>
                <a:lnTo>
                  <a:pt x="7348" y="4210"/>
                </a:lnTo>
                <a:lnTo>
                  <a:pt x="7275" y="4185"/>
                </a:lnTo>
                <a:lnTo>
                  <a:pt x="7178" y="4185"/>
                </a:lnTo>
                <a:lnTo>
                  <a:pt x="7081" y="4234"/>
                </a:lnTo>
                <a:lnTo>
                  <a:pt x="7056" y="4283"/>
                </a:lnTo>
                <a:lnTo>
                  <a:pt x="7032" y="4331"/>
                </a:lnTo>
                <a:lnTo>
                  <a:pt x="7008" y="4502"/>
                </a:lnTo>
                <a:lnTo>
                  <a:pt x="6983" y="4672"/>
                </a:lnTo>
                <a:lnTo>
                  <a:pt x="6983" y="5037"/>
                </a:lnTo>
                <a:lnTo>
                  <a:pt x="7056" y="5743"/>
                </a:lnTo>
                <a:lnTo>
                  <a:pt x="7105" y="6448"/>
                </a:lnTo>
                <a:lnTo>
                  <a:pt x="7105" y="7154"/>
                </a:lnTo>
                <a:lnTo>
                  <a:pt x="7105" y="7738"/>
                </a:lnTo>
                <a:lnTo>
                  <a:pt x="7129" y="8322"/>
                </a:lnTo>
                <a:lnTo>
                  <a:pt x="7154" y="8638"/>
                </a:lnTo>
                <a:lnTo>
                  <a:pt x="7202" y="8930"/>
                </a:lnTo>
                <a:lnTo>
                  <a:pt x="7275" y="9198"/>
                </a:lnTo>
                <a:lnTo>
                  <a:pt x="7397" y="9465"/>
                </a:lnTo>
                <a:lnTo>
                  <a:pt x="7446" y="9538"/>
                </a:lnTo>
                <a:lnTo>
                  <a:pt x="7519" y="9587"/>
                </a:lnTo>
                <a:lnTo>
                  <a:pt x="7567" y="9636"/>
                </a:lnTo>
                <a:lnTo>
                  <a:pt x="7592" y="9660"/>
                </a:lnTo>
                <a:lnTo>
                  <a:pt x="7713" y="9660"/>
                </a:lnTo>
                <a:lnTo>
                  <a:pt x="7932" y="9563"/>
                </a:lnTo>
                <a:lnTo>
                  <a:pt x="8054" y="9538"/>
                </a:lnTo>
                <a:lnTo>
                  <a:pt x="8176" y="9538"/>
                </a:lnTo>
                <a:lnTo>
                  <a:pt x="8297" y="9587"/>
                </a:lnTo>
                <a:lnTo>
                  <a:pt x="8419" y="9636"/>
                </a:lnTo>
                <a:lnTo>
                  <a:pt x="8541" y="9684"/>
                </a:lnTo>
                <a:lnTo>
                  <a:pt x="8687" y="9709"/>
                </a:lnTo>
                <a:lnTo>
                  <a:pt x="8760" y="9709"/>
                </a:lnTo>
                <a:lnTo>
                  <a:pt x="8833" y="9684"/>
                </a:lnTo>
                <a:lnTo>
                  <a:pt x="8906" y="9636"/>
                </a:lnTo>
                <a:lnTo>
                  <a:pt x="8930" y="9563"/>
                </a:lnTo>
                <a:lnTo>
                  <a:pt x="9027" y="9490"/>
                </a:lnTo>
                <a:lnTo>
                  <a:pt x="9052" y="9441"/>
                </a:lnTo>
                <a:lnTo>
                  <a:pt x="9076" y="9392"/>
                </a:lnTo>
                <a:lnTo>
                  <a:pt x="9198" y="8760"/>
                </a:lnTo>
                <a:lnTo>
                  <a:pt x="9246" y="8127"/>
                </a:lnTo>
                <a:lnTo>
                  <a:pt x="9295" y="7495"/>
                </a:lnTo>
                <a:lnTo>
                  <a:pt x="9319" y="6886"/>
                </a:lnTo>
                <a:lnTo>
                  <a:pt x="9368" y="6278"/>
                </a:lnTo>
                <a:lnTo>
                  <a:pt x="9417" y="5694"/>
                </a:lnTo>
                <a:lnTo>
                  <a:pt x="9490" y="5110"/>
                </a:lnTo>
                <a:lnTo>
                  <a:pt x="9514" y="4526"/>
                </a:lnTo>
                <a:lnTo>
                  <a:pt x="9514" y="4453"/>
                </a:lnTo>
                <a:lnTo>
                  <a:pt x="9490" y="4404"/>
                </a:lnTo>
                <a:lnTo>
                  <a:pt x="9465" y="4356"/>
                </a:lnTo>
                <a:lnTo>
                  <a:pt x="9417" y="4331"/>
                </a:lnTo>
                <a:lnTo>
                  <a:pt x="9319" y="4307"/>
                </a:lnTo>
                <a:lnTo>
                  <a:pt x="9246" y="4210"/>
                </a:lnTo>
                <a:lnTo>
                  <a:pt x="9198" y="4185"/>
                </a:lnTo>
                <a:lnTo>
                  <a:pt x="9149" y="4161"/>
                </a:lnTo>
                <a:lnTo>
                  <a:pt x="8857" y="4112"/>
                </a:lnTo>
                <a:lnTo>
                  <a:pt x="8565" y="4088"/>
                </a:lnTo>
                <a:close/>
                <a:moveTo>
                  <a:pt x="8176" y="10585"/>
                </a:moveTo>
                <a:lnTo>
                  <a:pt x="7932" y="10804"/>
                </a:lnTo>
                <a:lnTo>
                  <a:pt x="7689" y="10974"/>
                </a:lnTo>
                <a:lnTo>
                  <a:pt x="7738" y="10877"/>
                </a:lnTo>
                <a:lnTo>
                  <a:pt x="7786" y="10755"/>
                </a:lnTo>
                <a:lnTo>
                  <a:pt x="7859" y="10658"/>
                </a:lnTo>
                <a:lnTo>
                  <a:pt x="7957" y="10585"/>
                </a:lnTo>
                <a:lnTo>
                  <a:pt x="8030" y="10609"/>
                </a:lnTo>
                <a:lnTo>
                  <a:pt x="8103" y="10585"/>
                </a:lnTo>
                <a:close/>
                <a:moveTo>
                  <a:pt x="8614" y="10682"/>
                </a:moveTo>
                <a:lnTo>
                  <a:pt x="8687" y="10779"/>
                </a:lnTo>
                <a:lnTo>
                  <a:pt x="8760" y="10877"/>
                </a:lnTo>
                <a:lnTo>
                  <a:pt x="8565" y="10998"/>
                </a:lnTo>
                <a:lnTo>
                  <a:pt x="8395" y="11144"/>
                </a:lnTo>
                <a:lnTo>
                  <a:pt x="8078" y="11436"/>
                </a:lnTo>
                <a:lnTo>
                  <a:pt x="7957" y="11582"/>
                </a:lnTo>
                <a:lnTo>
                  <a:pt x="7859" y="11704"/>
                </a:lnTo>
                <a:lnTo>
                  <a:pt x="7786" y="11826"/>
                </a:lnTo>
                <a:lnTo>
                  <a:pt x="7713" y="11728"/>
                </a:lnTo>
                <a:lnTo>
                  <a:pt x="7665" y="11607"/>
                </a:lnTo>
                <a:lnTo>
                  <a:pt x="7640" y="11485"/>
                </a:lnTo>
                <a:lnTo>
                  <a:pt x="7640" y="11363"/>
                </a:lnTo>
                <a:lnTo>
                  <a:pt x="7786" y="11315"/>
                </a:lnTo>
                <a:lnTo>
                  <a:pt x="7908" y="11242"/>
                </a:lnTo>
                <a:lnTo>
                  <a:pt x="8176" y="11071"/>
                </a:lnTo>
                <a:lnTo>
                  <a:pt x="8395" y="10901"/>
                </a:lnTo>
                <a:lnTo>
                  <a:pt x="8614" y="10682"/>
                </a:lnTo>
                <a:close/>
                <a:moveTo>
                  <a:pt x="8857" y="11266"/>
                </a:moveTo>
                <a:lnTo>
                  <a:pt x="8833" y="11412"/>
                </a:lnTo>
                <a:lnTo>
                  <a:pt x="8784" y="11558"/>
                </a:lnTo>
                <a:lnTo>
                  <a:pt x="8711" y="11655"/>
                </a:lnTo>
                <a:lnTo>
                  <a:pt x="8614" y="11753"/>
                </a:lnTo>
                <a:lnTo>
                  <a:pt x="8492" y="11826"/>
                </a:lnTo>
                <a:lnTo>
                  <a:pt x="8370" y="11899"/>
                </a:lnTo>
                <a:lnTo>
                  <a:pt x="8200" y="11923"/>
                </a:lnTo>
                <a:lnTo>
                  <a:pt x="8030" y="11923"/>
                </a:lnTo>
                <a:lnTo>
                  <a:pt x="8176" y="11801"/>
                </a:lnTo>
                <a:lnTo>
                  <a:pt x="8273" y="11728"/>
                </a:lnTo>
                <a:lnTo>
                  <a:pt x="8565" y="11485"/>
                </a:lnTo>
                <a:lnTo>
                  <a:pt x="8857" y="11266"/>
                </a:lnTo>
                <a:close/>
                <a:moveTo>
                  <a:pt x="8176" y="10049"/>
                </a:moveTo>
                <a:lnTo>
                  <a:pt x="8054" y="10074"/>
                </a:lnTo>
                <a:lnTo>
                  <a:pt x="7957" y="10122"/>
                </a:lnTo>
                <a:lnTo>
                  <a:pt x="7811" y="10171"/>
                </a:lnTo>
                <a:lnTo>
                  <a:pt x="7689" y="10220"/>
                </a:lnTo>
                <a:lnTo>
                  <a:pt x="7592" y="10268"/>
                </a:lnTo>
                <a:lnTo>
                  <a:pt x="7519" y="10366"/>
                </a:lnTo>
                <a:lnTo>
                  <a:pt x="7373" y="10536"/>
                </a:lnTo>
                <a:lnTo>
                  <a:pt x="7275" y="10755"/>
                </a:lnTo>
                <a:lnTo>
                  <a:pt x="7202" y="10974"/>
                </a:lnTo>
                <a:lnTo>
                  <a:pt x="7154" y="11242"/>
                </a:lnTo>
                <a:lnTo>
                  <a:pt x="7154" y="11509"/>
                </a:lnTo>
                <a:lnTo>
                  <a:pt x="7202" y="11753"/>
                </a:lnTo>
                <a:lnTo>
                  <a:pt x="7324" y="11972"/>
                </a:lnTo>
                <a:lnTo>
                  <a:pt x="7397" y="12069"/>
                </a:lnTo>
                <a:lnTo>
                  <a:pt x="7470" y="12142"/>
                </a:lnTo>
                <a:lnTo>
                  <a:pt x="7567" y="12215"/>
                </a:lnTo>
                <a:lnTo>
                  <a:pt x="7689" y="12288"/>
                </a:lnTo>
                <a:lnTo>
                  <a:pt x="7786" y="12337"/>
                </a:lnTo>
                <a:lnTo>
                  <a:pt x="7932" y="12385"/>
                </a:lnTo>
                <a:lnTo>
                  <a:pt x="8054" y="12410"/>
                </a:lnTo>
                <a:lnTo>
                  <a:pt x="8346" y="12410"/>
                </a:lnTo>
                <a:lnTo>
                  <a:pt x="8492" y="12385"/>
                </a:lnTo>
                <a:lnTo>
                  <a:pt x="8614" y="12337"/>
                </a:lnTo>
                <a:lnTo>
                  <a:pt x="8711" y="12288"/>
                </a:lnTo>
                <a:lnTo>
                  <a:pt x="8833" y="12215"/>
                </a:lnTo>
                <a:lnTo>
                  <a:pt x="8930" y="12142"/>
                </a:lnTo>
                <a:lnTo>
                  <a:pt x="9076" y="11972"/>
                </a:lnTo>
                <a:lnTo>
                  <a:pt x="9198" y="11753"/>
                </a:lnTo>
                <a:lnTo>
                  <a:pt x="9295" y="11534"/>
                </a:lnTo>
                <a:lnTo>
                  <a:pt x="9319" y="11266"/>
                </a:lnTo>
                <a:lnTo>
                  <a:pt x="9319" y="10998"/>
                </a:lnTo>
                <a:lnTo>
                  <a:pt x="9246" y="10779"/>
                </a:lnTo>
                <a:lnTo>
                  <a:pt x="9149" y="10560"/>
                </a:lnTo>
                <a:lnTo>
                  <a:pt x="9003" y="10366"/>
                </a:lnTo>
                <a:lnTo>
                  <a:pt x="8833" y="10220"/>
                </a:lnTo>
                <a:lnTo>
                  <a:pt x="8735" y="10171"/>
                </a:lnTo>
                <a:lnTo>
                  <a:pt x="8638" y="10122"/>
                </a:lnTo>
                <a:lnTo>
                  <a:pt x="8395" y="10049"/>
                </a:lnTo>
                <a:close/>
                <a:moveTo>
                  <a:pt x="8322" y="535"/>
                </a:moveTo>
                <a:lnTo>
                  <a:pt x="8443" y="560"/>
                </a:lnTo>
                <a:lnTo>
                  <a:pt x="8638" y="657"/>
                </a:lnTo>
                <a:lnTo>
                  <a:pt x="8833" y="803"/>
                </a:lnTo>
                <a:lnTo>
                  <a:pt x="9003" y="973"/>
                </a:lnTo>
                <a:lnTo>
                  <a:pt x="9344" y="1338"/>
                </a:lnTo>
                <a:lnTo>
                  <a:pt x="9757" y="1971"/>
                </a:lnTo>
                <a:lnTo>
                  <a:pt x="10147" y="2652"/>
                </a:lnTo>
                <a:lnTo>
                  <a:pt x="10901" y="4015"/>
                </a:lnTo>
                <a:lnTo>
                  <a:pt x="11655" y="5402"/>
                </a:lnTo>
                <a:lnTo>
                  <a:pt x="12045" y="6083"/>
                </a:lnTo>
                <a:lnTo>
                  <a:pt x="12434" y="6740"/>
                </a:lnTo>
                <a:lnTo>
                  <a:pt x="13164" y="7957"/>
                </a:lnTo>
                <a:lnTo>
                  <a:pt x="13918" y="9173"/>
                </a:lnTo>
                <a:lnTo>
                  <a:pt x="14672" y="10366"/>
                </a:lnTo>
                <a:lnTo>
                  <a:pt x="15427" y="11582"/>
                </a:lnTo>
                <a:lnTo>
                  <a:pt x="15402" y="11655"/>
                </a:lnTo>
                <a:lnTo>
                  <a:pt x="15402" y="11704"/>
                </a:lnTo>
                <a:lnTo>
                  <a:pt x="15427" y="11777"/>
                </a:lnTo>
                <a:lnTo>
                  <a:pt x="15475" y="11826"/>
                </a:lnTo>
                <a:lnTo>
                  <a:pt x="15646" y="11972"/>
                </a:lnTo>
                <a:lnTo>
                  <a:pt x="15792" y="12191"/>
                </a:lnTo>
                <a:lnTo>
                  <a:pt x="15913" y="12434"/>
                </a:lnTo>
                <a:lnTo>
                  <a:pt x="16011" y="12677"/>
                </a:lnTo>
                <a:lnTo>
                  <a:pt x="16059" y="12945"/>
                </a:lnTo>
                <a:lnTo>
                  <a:pt x="16035" y="13067"/>
                </a:lnTo>
                <a:lnTo>
                  <a:pt x="16035" y="13188"/>
                </a:lnTo>
                <a:lnTo>
                  <a:pt x="15986" y="13286"/>
                </a:lnTo>
                <a:lnTo>
                  <a:pt x="15938" y="13407"/>
                </a:lnTo>
                <a:lnTo>
                  <a:pt x="15865" y="13505"/>
                </a:lnTo>
                <a:lnTo>
                  <a:pt x="15792" y="13578"/>
                </a:lnTo>
                <a:lnTo>
                  <a:pt x="15597" y="13699"/>
                </a:lnTo>
                <a:lnTo>
                  <a:pt x="15402" y="13772"/>
                </a:lnTo>
                <a:lnTo>
                  <a:pt x="15159" y="13821"/>
                </a:lnTo>
                <a:lnTo>
                  <a:pt x="14940" y="13845"/>
                </a:lnTo>
                <a:lnTo>
                  <a:pt x="14040" y="13845"/>
                </a:lnTo>
                <a:lnTo>
                  <a:pt x="11023" y="13821"/>
                </a:lnTo>
                <a:lnTo>
                  <a:pt x="9514" y="13797"/>
                </a:lnTo>
                <a:lnTo>
                  <a:pt x="8005" y="13797"/>
                </a:lnTo>
                <a:lnTo>
                  <a:pt x="5159" y="13821"/>
                </a:lnTo>
                <a:lnTo>
                  <a:pt x="3723" y="13870"/>
                </a:lnTo>
                <a:lnTo>
                  <a:pt x="2312" y="13918"/>
                </a:lnTo>
                <a:lnTo>
                  <a:pt x="1630" y="13918"/>
                </a:lnTo>
                <a:lnTo>
                  <a:pt x="1411" y="13894"/>
                </a:lnTo>
                <a:lnTo>
                  <a:pt x="1192" y="13845"/>
                </a:lnTo>
                <a:lnTo>
                  <a:pt x="998" y="13772"/>
                </a:lnTo>
                <a:lnTo>
                  <a:pt x="803" y="13675"/>
                </a:lnTo>
                <a:lnTo>
                  <a:pt x="633" y="13529"/>
                </a:lnTo>
                <a:lnTo>
                  <a:pt x="535" y="13432"/>
                </a:lnTo>
                <a:lnTo>
                  <a:pt x="487" y="13334"/>
                </a:lnTo>
                <a:lnTo>
                  <a:pt x="462" y="13261"/>
                </a:lnTo>
                <a:lnTo>
                  <a:pt x="438" y="13164"/>
                </a:lnTo>
                <a:lnTo>
                  <a:pt x="438" y="12969"/>
                </a:lnTo>
                <a:lnTo>
                  <a:pt x="511" y="12799"/>
                </a:lnTo>
                <a:lnTo>
                  <a:pt x="657" y="12434"/>
                </a:lnTo>
                <a:lnTo>
                  <a:pt x="730" y="12239"/>
                </a:lnTo>
                <a:lnTo>
                  <a:pt x="779" y="12045"/>
                </a:lnTo>
                <a:lnTo>
                  <a:pt x="998" y="11680"/>
                </a:lnTo>
                <a:lnTo>
                  <a:pt x="1217" y="11290"/>
                </a:lnTo>
                <a:lnTo>
                  <a:pt x="1630" y="10512"/>
                </a:lnTo>
                <a:lnTo>
                  <a:pt x="2141" y="9684"/>
                </a:lnTo>
                <a:lnTo>
                  <a:pt x="2652" y="8833"/>
                </a:lnTo>
                <a:lnTo>
                  <a:pt x="3674" y="7081"/>
                </a:lnTo>
                <a:lnTo>
                  <a:pt x="4696" y="5329"/>
                </a:lnTo>
                <a:lnTo>
                  <a:pt x="5207" y="4477"/>
                </a:lnTo>
                <a:lnTo>
                  <a:pt x="5742" y="3650"/>
                </a:lnTo>
                <a:lnTo>
                  <a:pt x="6813" y="2020"/>
                </a:lnTo>
                <a:lnTo>
                  <a:pt x="7251" y="1338"/>
                </a:lnTo>
                <a:lnTo>
                  <a:pt x="7494" y="1022"/>
                </a:lnTo>
                <a:lnTo>
                  <a:pt x="7640" y="876"/>
                </a:lnTo>
                <a:lnTo>
                  <a:pt x="7786" y="730"/>
                </a:lnTo>
                <a:lnTo>
                  <a:pt x="7884" y="633"/>
                </a:lnTo>
                <a:lnTo>
                  <a:pt x="8005" y="584"/>
                </a:lnTo>
                <a:lnTo>
                  <a:pt x="8103" y="535"/>
                </a:lnTo>
                <a:close/>
                <a:moveTo>
                  <a:pt x="8346" y="0"/>
                </a:moveTo>
                <a:lnTo>
                  <a:pt x="8176" y="25"/>
                </a:lnTo>
                <a:lnTo>
                  <a:pt x="8005" y="73"/>
                </a:lnTo>
                <a:lnTo>
                  <a:pt x="7835" y="146"/>
                </a:lnTo>
                <a:lnTo>
                  <a:pt x="7665" y="219"/>
                </a:lnTo>
                <a:lnTo>
                  <a:pt x="7519" y="341"/>
                </a:lnTo>
                <a:lnTo>
                  <a:pt x="7251" y="584"/>
                </a:lnTo>
                <a:lnTo>
                  <a:pt x="7105" y="730"/>
                </a:lnTo>
                <a:lnTo>
                  <a:pt x="6983" y="900"/>
                </a:lnTo>
                <a:lnTo>
                  <a:pt x="6740" y="1265"/>
                </a:lnTo>
                <a:lnTo>
                  <a:pt x="6497" y="1630"/>
                </a:lnTo>
                <a:lnTo>
                  <a:pt x="6278" y="1995"/>
                </a:lnTo>
                <a:lnTo>
                  <a:pt x="5596" y="2969"/>
                </a:lnTo>
                <a:lnTo>
                  <a:pt x="4964" y="3966"/>
                </a:lnTo>
                <a:lnTo>
                  <a:pt x="4331" y="4988"/>
                </a:lnTo>
                <a:lnTo>
                  <a:pt x="3723" y="6035"/>
                </a:lnTo>
                <a:lnTo>
                  <a:pt x="2506" y="8127"/>
                </a:lnTo>
                <a:lnTo>
                  <a:pt x="1363" y="10147"/>
                </a:lnTo>
                <a:lnTo>
                  <a:pt x="900" y="10925"/>
                </a:lnTo>
                <a:lnTo>
                  <a:pt x="706" y="11339"/>
                </a:lnTo>
                <a:lnTo>
                  <a:pt x="535" y="11753"/>
                </a:lnTo>
                <a:lnTo>
                  <a:pt x="487" y="11801"/>
                </a:lnTo>
                <a:lnTo>
                  <a:pt x="462" y="11850"/>
                </a:lnTo>
                <a:lnTo>
                  <a:pt x="389" y="12069"/>
                </a:lnTo>
                <a:lnTo>
                  <a:pt x="268" y="12288"/>
                </a:lnTo>
                <a:lnTo>
                  <a:pt x="170" y="12507"/>
                </a:lnTo>
                <a:lnTo>
                  <a:pt x="49" y="12726"/>
                </a:lnTo>
                <a:lnTo>
                  <a:pt x="24" y="12823"/>
                </a:lnTo>
                <a:lnTo>
                  <a:pt x="0" y="12945"/>
                </a:lnTo>
                <a:lnTo>
                  <a:pt x="0" y="13067"/>
                </a:lnTo>
                <a:lnTo>
                  <a:pt x="0" y="13188"/>
                </a:lnTo>
                <a:lnTo>
                  <a:pt x="73" y="13407"/>
                </a:lnTo>
                <a:lnTo>
                  <a:pt x="146" y="13651"/>
                </a:lnTo>
                <a:lnTo>
                  <a:pt x="292" y="13845"/>
                </a:lnTo>
                <a:lnTo>
                  <a:pt x="438" y="13991"/>
                </a:lnTo>
                <a:lnTo>
                  <a:pt x="633" y="14113"/>
                </a:lnTo>
                <a:lnTo>
                  <a:pt x="852" y="14210"/>
                </a:lnTo>
                <a:lnTo>
                  <a:pt x="1095" y="14283"/>
                </a:lnTo>
                <a:lnTo>
                  <a:pt x="1314" y="14332"/>
                </a:lnTo>
                <a:lnTo>
                  <a:pt x="1776" y="14381"/>
                </a:lnTo>
                <a:lnTo>
                  <a:pt x="2141" y="14405"/>
                </a:lnTo>
                <a:lnTo>
                  <a:pt x="3309" y="14405"/>
                </a:lnTo>
                <a:lnTo>
                  <a:pt x="4064" y="14356"/>
                </a:lnTo>
                <a:lnTo>
                  <a:pt x="4842" y="14332"/>
                </a:lnTo>
                <a:lnTo>
                  <a:pt x="6691" y="14308"/>
                </a:lnTo>
                <a:lnTo>
                  <a:pt x="8565" y="14283"/>
                </a:lnTo>
                <a:lnTo>
                  <a:pt x="10439" y="14283"/>
                </a:lnTo>
                <a:lnTo>
                  <a:pt x="12337" y="14308"/>
                </a:lnTo>
                <a:lnTo>
                  <a:pt x="13748" y="14356"/>
                </a:lnTo>
                <a:lnTo>
                  <a:pt x="14478" y="14356"/>
                </a:lnTo>
                <a:lnTo>
                  <a:pt x="14818" y="14332"/>
                </a:lnTo>
                <a:lnTo>
                  <a:pt x="15159" y="14308"/>
                </a:lnTo>
                <a:lnTo>
                  <a:pt x="15402" y="14259"/>
                </a:lnTo>
                <a:lnTo>
                  <a:pt x="15621" y="14210"/>
                </a:lnTo>
                <a:lnTo>
                  <a:pt x="15840" y="14113"/>
                </a:lnTo>
                <a:lnTo>
                  <a:pt x="16059" y="13991"/>
                </a:lnTo>
                <a:lnTo>
                  <a:pt x="16230" y="13845"/>
                </a:lnTo>
                <a:lnTo>
                  <a:pt x="16400" y="13675"/>
                </a:lnTo>
                <a:lnTo>
                  <a:pt x="16497" y="13480"/>
                </a:lnTo>
                <a:lnTo>
                  <a:pt x="16522" y="13359"/>
                </a:lnTo>
                <a:lnTo>
                  <a:pt x="16546" y="13237"/>
                </a:lnTo>
                <a:lnTo>
                  <a:pt x="16570" y="13042"/>
                </a:lnTo>
                <a:lnTo>
                  <a:pt x="16546" y="12848"/>
                </a:lnTo>
                <a:lnTo>
                  <a:pt x="16522" y="12653"/>
                </a:lnTo>
                <a:lnTo>
                  <a:pt x="16473" y="12458"/>
                </a:lnTo>
                <a:lnTo>
                  <a:pt x="16400" y="12264"/>
                </a:lnTo>
                <a:lnTo>
                  <a:pt x="16303" y="12069"/>
                </a:lnTo>
                <a:lnTo>
                  <a:pt x="16205" y="11899"/>
                </a:lnTo>
                <a:lnTo>
                  <a:pt x="16084" y="11728"/>
                </a:lnTo>
                <a:lnTo>
                  <a:pt x="15281" y="10414"/>
                </a:lnTo>
                <a:lnTo>
                  <a:pt x="14478" y="9100"/>
                </a:lnTo>
                <a:lnTo>
                  <a:pt x="12848" y="6497"/>
                </a:lnTo>
                <a:lnTo>
                  <a:pt x="12458" y="5840"/>
                </a:lnTo>
                <a:lnTo>
                  <a:pt x="12069" y="5159"/>
                </a:lnTo>
                <a:lnTo>
                  <a:pt x="11315" y="3747"/>
                </a:lnTo>
                <a:lnTo>
                  <a:pt x="10536" y="2336"/>
                </a:lnTo>
                <a:lnTo>
                  <a:pt x="10147" y="1655"/>
                </a:lnTo>
                <a:lnTo>
                  <a:pt x="9757" y="998"/>
                </a:lnTo>
                <a:lnTo>
                  <a:pt x="9709" y="925"/>
                </a:lnTo>
                <a:lnTo>
                  <a:pt x="9636" y="876"/>
                </a:lnTo>
                <a:lnTo>
                  <a:pt x="9417" y="608"/>
                </a:lnTo>
                <a:lnTo>
                  <a:pt x="9149" y="341"/>
                </a:lnTo>
                <a:lnTo>
                  <a:pt x="9003" y="219"/>
                </a:lnTo>
                <a:lnTo>
                  <a:pt x="8857" y="98"/>
                </a:lnTo>
                <a:lnTo>
                  <a:pt x="8687" y="25"/>
                </a:lnTo>
                <a:lnTo>
                  <a:pt x="854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9" name="Google Shape;2499;p49"/>
          <p:cNvSpPr/>
          <p:nvPr/>
        </p:nvSpPr>
        <p:spPr>
          <a:xfrm>
            <a:off x="3578038" y="3472623"/>
            <a:ext cx="284368" cy="284779"/>
          </a:xfrm>
          <a:custGeom>
            <a:avLst/>
            <a:gdLst/>
            <a:ahLst/>
            <a:cxnLst/>
            <a:rect l="l" t="t" r="r" b="b"/>
            <a:pathLst>
              <a:path w="16620" h="16644" extrusionOk="0">
                <a:moveTo>
                  <a:pt x="11437" y="5767"/>
                </a:moveTo>
                <a:lnTo>
                  <a:pt x="11753" y="6132"/>
                </a:lnTo>
                <a:lnTo>
                  <a:pt x="12094" y="6522"/>
                </a:lnTo>
                <a:lnTo>
                  <a:pt x="11510" y="7179"/>
                </a:lnTo>
                <a:lnTo>
                  <a:pt x="11291" y="7008"/>
                </a:lnTo>
                <a:lnTo>
                  <a:pt x="11096" y="6862"/>
                </a:lnTo>
                <a:lnTo>
                  <a:pt x="10877" y="6668"/>
                </a:lnTo>
                <a:lnTo>
                  <a:pt x="10756" y="6570"/>
                </a:lnTo>
                <a:lnTo>
                  <a:pt x="10610" y="6497"/>
                </a:lnTo>
                <a:lnTo>
                  <a:pt x="10926" y="6230"/>
                </a:lnTo>
                <a:lnTo>
                  <a:pt x="10975" y="6303"/>
                </a:lnTo>
                <a:lnTo>
                  <a:pt x="11048" y="6400"/>
                </a:lnTo>
                <a:lnTo>
                  <a:pt x="11194" y="6546"/>
                </a:lnTo>
                <a:lnTo>
                  <a:pt x="11388" y="6789"/>
                </a:lnTo>
                <a:lnTo>
                  <a:pt x="11486" y="6887"/>
                </a:lnTo>
                <a:lnTo>
                  <a:pt x="11632" y="6960"/>
                </a:lnTo>
                <a:lnTo>
                  <a:pt x="11680" y="6960"/>
                </a:lnTo>
                <a:lnTo>
                  <a:pt x="11705" y="6911"/>
                </a:lnTo>
                <a:lnTo>
                  <a:pt x="11680" y="6765"/>
                </a:lnTo>
                <a:lnTo>
                  <a:pt x="11632" y="6619"/>
                </a:lnTo>
                <a:lnTo>
                  <a:pt x="11534" y="6522"/>
                </a:lnTo>
                <a:lnTo>
                  <a:pt x="11437" y="6400"/>
                </a:lnTo>
                <a:lnTo>
                  <a:pt x="11291" y="6205"/>
                </a:lnTo>
                <a:lnTo>
                  <a:pt x="11218" y="6108"/>
                </a:lnTo>
                <a:lnTo>
                  <a:pt x="11121" y="6059"/>
                </a:lnTo>
                <a:lnTo>
                  <a:pt x="11437" y="5767"/>
                </a:lnTo>
                <a:close/>
                <a:moveTo>
                  <a:pt x="10464" y="6643"/>
                </a:moveTo>
                <a:lnTo>
                  <a:pt x="10537" y="6765"/>
                </a:lnTo>
                <a:lnTo>
                  <a:pt x="10634" y="6887"/>
                </a:lnTo>
                <a:lnTo>
                  <a:pt x="10853" y="7106"/>
                </a:lnTo>
                <a:lnTo>
                  <a:pt x="11048" y="7300"/>
                </a:lnTo>
                <a:lnTo>
                  <a:pt x="11242" y="7495"/>
                </a:lnTo>
                <a:lnTo>
                  <a:pt x="11121" y="7641"/>
                </a:lnTo>
                <a:lnTo>
                  <a:pt x="10902" y="7446"/>
                </a:lnTo>
                <a:lnTo>
                  <a:pt x="10658" y="7276"/>
                </a:lnTo>
                <a:lnTo>
                  <a:pt x="10440" y="7057"/>
                </a:lnTo>
                <a:lnTo>
                  <a:pt x="10318" y="6960"/>
                </a:lnTo>
                <a:lnTo>
                  <a:pt x="10172" y="6887"/>
                </a:lnTo>
                <a:lnTo>
                  <a:pt x="10464" y="6643"/>
                </a:lnTo>
                <a:close/>
                <a:moveTo>
                  <a:pt x="10075" y="6984"/>
                </a:moveTo>
                <a:lnTo>
                  <a:pt x="10075" y="7057"/>
                </a:lnTo>
                <a:lnTo>
                  <a:pt x="10123" y="7130"/>
                </a:lnTo>
                <a:lnTo>
                  <a:pt x="10196" y="7276"/>
                </a:lnTo>
                <a:lnTo>
                  <a:pt x="10318" y="7398"/>
                </a:lnTo>
                <a:lnTo>
                  <a:pt x="10415" y="7519"/>
                </a:lnTo>
                <a:lnTo>
                  <a:pt x="10658" y="7714"/>
                </a:lnTo>
                <a:lnTo>
                  <a:pt x="10780" y="7811"/>
                </a:lnTo>
                <a:lnTo>
                  <a:pt x="10926" y="7909"/>
                </a:lnTo>
                <a:lnTo>
                  <a:pt x="10683" y="8176"/>
                </a:lnTo>
                <a:lnTo>
                  <a:pt x="10585" y="8055"/>
                </a:lnTo>
                <a:lnTo>
                  <a:pt x="10488" y="7957"/>
                </a:lnTo>
                <a:lnTo>
                  <a:pt x="10269" y="7787"/>
                </a:lnTo>
                <a:lnTo>
                  <a:pt x="10002" y="7519"/>
                </a:lnTo>
                <a:lnTo>
                  <a:pt x="9734" y="7276"/>
                </a:lnTo>
                <a:lnTo>
                  <a:pt x="10075" y="6984"/>
                </a:lnTo>
                <a:close/>
                <a:moveTo>
                  <a:pt x="9515" y="7495"/>
                </a:moveTo>
                <a:lnTo>
                  <a:pt x="9612" y="7617"/>
                </a:lnTo>
                <a:lnTo>
                  <a:pt x="9710" y="7738"/>
                </a:lnTo>
                <a:lnTo>
                  <a:pt x="9953" y="7957"/>
                </a:lnTo>
                <a:lnTo>
                  <a:pt x="10172" y="8201"/>
                </a:lnTo>
                <a:lnTo>
                  <a:pt x="10318" y="8347"/>
                </a:lnTo>
                <a:lnTo>
                  <a:pt x="10464" y="8444"/>
                </a:lnTo>
                <a:lnTo>
                  <a:pt x="10172" y="8809"/>
                </a:lnTo>
                <a:lnTo>
                  <a:pt x="9904" y="8468"/>
                </a:lnTo>
                <a:lnTo>
                  <a:pt x="9661" y="8176"/>
                </a:lnTo>
                <a:lnTo>
                  <a:pt x="9466" y="7933"/>
                </a:lnTo>
                <a:lnTo>
                  <a:pt x="9369" y="7811"/>
                </a:lnTo>
                <a:lnTo>
                  <a:pt x="9272" y="7714"/>
                </a:lnTo>
                <a:lnTo>
                  <a:pt x="9515" y="7495"/>
                </a:lnTo>
                <a:close/>
                <a:moveTo>
                  <a:pt x="9004" y="7933"/>
                </a:moveTo>
                <a:lnTo>
                  <a:pt x="9126" y="8128"/>
                </a:lnTo>
                <a:lnTo>
                  <a:pt x="9272" y="8298"/>
                </a:lnTo>
                <a:lnTo>
                  <a:pt x="9564" y="8663"/>
                </a:lnTo>
                <a:lnTo>
                  <a:pt x="9880" y="9028"/>
                </a:lnTo>
                <a:lnTo>
                  <a:pt x="9904" y="9077"/>
                </a:lnTo>
                <a:lnTo>
                  <a:pt x="9856" y="9125"/>
                </a:lnTo>
                <a:lnTo>
                  <a:pt x="9734" y="9271"/>
                </a:lnTo>
                <a:lnTo>
                  <a:pt x="9710" y="9198"/>
                </a:lnTo>
                <a:lnTo>
                  <a:pt x="9442" y="8858"/>
                </a:lnTo>
                <a:lnTo>
                  <a:pt x="9126" y="8517"/>
                </a:lnTo>
                <a:lnTo>
                  <a:pt x="8955" y="8322"/>
                </a:lnTo>
                <a:lnTo>
                  <a:pt x="8785" y="8152"/>
                </a:lnTo>
                <a:lnTo>
                  <a:pt x="9004" y="7933"/>
                </a:lnTo>
                <a:close/>
                <a:moveTo>
                  <a:pt x="8517" y="8371"/>
                </a:moveTo>
                <a:lnTo>
                  <a:pt x="8663" y="8590"/>
                </a:lnTo>
                <a:lnTo>
                  <a:pt x="8809" y="8785"/>
                </a:lnTo>
                <a:lnTo>
                  <a:pt x="9101" y="9150"/>
                </a:lnTo>
                <a:lnTo>
                  <a:pt x="9272" y="9320"/>
                </a:lnTo>
                <a:lnTo>
                  <a:pt x="9442" y="9466"/>
                </a:lnTo>
                <a:lnTo>
                  <a:pt x="9515" y="9490"/>
                </a:lnTo>
                <a:lnTo>
                  <a:pt x="9199" y="9806"/>
                </a:lnTo>
                <a:lnTo>
                  <a:pt x="9174" y="9709"/>
                </a:lnTo>
                <a:lnTo>
                  <a:pt x="9150" y="9612"/>
                </a:lnTo>
                <a:lnTo>
                  <a:pt x="9053" y="9442"/>
                </a:lnTo>
                <a:lnTo>
                  <a:pt x="8931" y="9271"/>
                </a:lnTo>
                <a:lnTo>
                  <a:pt x="8785" y="9125"/>
                </a:lnTo>
                <a:lnTo>
                  <a:pt x="8590" y="8833"/>
                </a:lnTo>
                <a:lnTo>
                  <a:pt x="8444" y="8663"/>
                </a:lnTo>
                <a:lnTo>
                  <a:pt x="8323" y="8541"/>
                </a:lnTo>
                <a:lnTo>
                  <a:pt x="8517" y="8371"/>
                </a:lnTo>
                <a:close/>
                <a:moveTo>
                  <a:pt x="5476" y="7787"/>
                </a:moveTo>
                <a:lnTo>
                  <a:pt x="5622" y="7982"/>
                </a:lnTo>
                <a:lnTo>
                  <a:pt x="5816" y="8176"/>
                </a:lnTo>
                <a:lnTo>
                  <a:pt x="6133" y="8444"/>
                </a:lnTo>
                <a:lnTo>
                  <a:pt x="6449" y="8736"/>
                </a:lnTo>
                <a:lnTo>
                  <a:pt x="6790" y="8979"/>
                </a:lnTo>
                <a:lnTo>
                  <a:pt x="6984" y="9125"/>
                </a:lnTo>
                <a:lnTo>
                  <a:pt x="7057" y="9174"/>
                </a:lnTo>
                <a:lnTo>
                  <a:pt x="7155" y="9198"/>
                </a:lnTo>
                <a:lnTo>
                  <a:pt x="7155" y="9247"/>
                </a:lnTo>
                <a:lnTo>
                  <a:pt x="7179" y="9296"/>
                </a:lnTo>
                <a:lnTo>
                  <a:pt x="7301" y="9296"/>
                </a:lnTo>
                <a:lnTo>
                  <a:pt x="7398" y="9271"/>
                </a:lnTo>
                <a:lnTo>
                  <a:pt x="7568" y="9198"/>
                </a:lnTo>
                <a:lnTo>
                  <a:pt x="7617" y="9344"/>
                </a:lnTo>
                <a:lnTo>
                  <a:pt x="7690" y="9490"/>
                </a:lnTo>
                <a:lnTo>
                  <a:pt x="7885" y="9758"/>
                </a:lnTo>
                <a:lnTo>
                  <a:pt x="8006" y="9952"/>
                </a:lnTo>
                <a:lnTo>
                  <a:pt x="8177" y="10098"/>
                </a:lnTo>
                <a:lnTo>
                  <a:pt x="8250" y="10171"/>
                </a:lnTo>
                <a:lnTo>
                  <a:pt x="8347" y="10220"/>
                </a:lnTo>
                <a:lnTo>
                  <a:pt x="8469" y="10269"/>
                </a:lnTo>
                <a:lnTo>
                  <a:pt x="8566" y="10293"/>
                </a:lnTo>
                <a:lnTo>
                  <a:pt x="8615" y="10269"/>
                </a:lnTo>
                <a:lnTo>
                  <a:pt x="8615" y="10244"/>
                </a:lnTo>
                <a:lnTo>
                  <a:pt x="8542" y="10074"/>
                </a:lnTo>
                <a:lnTo>
                  <a:pt x="8420" y="9904"/>
                </a:lnTo>
                <a:lnTo>
                  <a:pt x="8177" y="9636"/>
                </a:lnTo>
                <a:lnTo>
                  <a:pt x="8055" y="9490"/>
                </a:lnTo>
                <a:lnTo>
                  <a:pt x="7982" y="9344"/>
                </a:lnTo>
                <a:lnTo>
                  <a:pt x="7885" y="9174"/>
                </a:lnTo>
                <a:lnTo>
                  <a:pt x="7763" y="9052"/>
                </a:lnTo>
                <a:lnTo>
                  <a:pt x="8079" y="8760"/>
                </a:lnTo>
                <a:lnTo>
                  <a:pt x="8128" y="8906"/>
                </a:lnTo>
                <a:lnTo>
                  <a:pt x="8225" y="9028"/>
                </a:lnTo>
                <a:lnTo>
                  <a:pt x="8420" y="9271"/>
                </a:lnTo>
                <a:lnTo>
                  <a:pt x="8542" y="9466"/>
                </a:lnTo>
                <a:lnTo>
                  <a:pt x="8688" y="9661"/>
                </a:lnTo>
                <a:lnTo>
                  <a:pt x="8785" y="9758"/>
                </a:lnTo>
                <a:lnTo>
                  <a:pt x="8882" y="9831"/>
                </a:lnTo>
                <a:lnTo>
                  <a:pt x="8980" y="9879"/>
                </a:lnTo>
                <a:lnTo>
                  <a:pt x="9077" y="9928"/>
                </a:lnTo>
                <a:lnTo>
                  <a:pt x="8615" y="10366"/>
                </a:lnTo>
                <a:lnTo>
                  <a:pt x="8250" y="10682"/>
                </a:lnTo>
                <a:lnTo>
                  <a:pt x="8225" y="10634"/>
                </a:lnTo>
                <a:lnTo>
                  <a:pt x="8201" y="10585"/>
                </a:lnTo>
                <a:lnTo>
                  <a:pt x="8031" y="10366"/>
                </a:lnTo>
                <a:lnTo>
                  <a:pt x="7812" y="10171"/>
                </a:lnTo>
                <a:lnTo>
                  <a:pt x="7374" y="9782"/>
                </a:lnTo>
                <a:lnTo>
                  <a:pt x="6960" y="9393"/>
                </a:lnTo>
                <a:lnTo>
                  <a:pt x="6546" y="9004"/>
                </a:lnTo>
                <a:lnTo>
                  <a:pt x="5670" y="8225"/>
                </a:lnTo>
                <a:lnTo>
                  <a:pt x="5500" y="8079"/>
                </a:lnTo>
                <a:lnTo>
                  <a:pt x="5330" y="7933"/>
                </a:lnTo>
                <a:lnTo>
                  <a:pt x="5476" y="7787"/>
                </a:lnTo>
                <a:close/>
                <a:moveTo>
                  <a:pt x="5062" y="8152"/>
                </a:moveTo>
                <a:lnTo>
                  <a:pt x="5232" y="8322"/>
                </a:lnTo>
                <a:lnTo>
                  <a:pt x="5403" y="8493"/>
                </a:lnTo>
                <a:lnTo>
                  <a:pt x="6279" y="9271"/>
                </a:lnTo>
                <a:lnTo>
                  <a:pt x="6692" y="9636"/>
                </a:lnTo>
                <a:lnTo>
                  <a:pt x="7155" y="10025"/>
                </a:lnTo>
                <a:lnTo>
                  <a:pt x="7374" y="10220"/>
                </a:lnTo>
                <a:lnTo>
                  <a:pt x="7593" y="10415"/>
                </a:lnTo>
                <a:lnTo>
                  <a:pt x="7812" y="10609"/>
                </a:lnTo>
                <a:lnTo>
                  <a:pt x="8055" y="10780"/>
                </a:lnTo>
                <a:lnTo>
                  <a:pt x="8104" y="10804"/>
                </a:lnTo>
                <a:lnTo>
                  <a:pt x="7982" y="10901"/>
                </a:lnTo>
                <a:lnTo>
                  <a:pt x="6254" y="9466"/>
                </a:lnTo>
                <a:lnTo>
                  <a:pt x="5597" y="8882"/>
                </a:lnTo>
                <a:lnTo>
                  <a:pt x="5232" y="8590"/>
                </a:lnTo>
                <a:lnTo>
                  <a:pt x="5062" y="8468"/>
                </a:lnTo>
                <a:lnTo>
                  <a:pt x="4867" y="8347"/>
                </a:lnTo>
                <a:lnTo>
                  <a:pt x="5038" y="8176"/>
                </a:lnTo>
                <a:lnTo>
                  <a:pt x="5062" y="8152"/>
                </a:lnTo>
                <a:close/>
                <a:moveTo>
                  <a:pt x="4746" y="8493"/>
                </a:moveTo>
                <a:lnTo>
                  <a:pt x="4867" y="8663"/>
                </a:lnTo>
                <a:lnTo>
                  <a:pt x="5038" y="8809"/>
                </a:lnTo>
                <a:lnTo>
                  <a:pt x="5378" y="9101"/>
                </a:lnTo>
                <a:lnTo>
                  <a:pt x="6060" y="9636"/>
                </a:lnTo>
                <a:lnTo>
                  <a:pt x="7787" y="11072"/>
                </a:lnTo>
                <a:lnTo>
                  <a:pt x="7617" y="11218"/>
                </a:lnTo>
                <a:lnTo>
                  <a:pt x="7398" y="11047"/>
                </a:lnTo>
                <a:lnTo>
                  <a:pt x="7155" y="10877"/>
                </a:lnTo>
                <a:lnTo>
                  <a:pt x="6911" y="10707"/>
                </a:lnTo>
                <a:lnTo>
                  <a:pt x="6668" y="10536"/>
                </a:lnTo>
                <a:lnTo>
                  <a:pt x="6181" y="10123"/>
                </a:lnTo>
                <a:lnTo>
                  <a:pt x="5719" y="9709"/>
                </a:lnTo>
                <a:lnTo>
                  <a:pt x="5281" y="9247"/>
                </a:lnTo>
                <a:lnTo>
                  <a:pt x="4867" y="8760"/>
                </a:lnTo>
                <a:lnTo>
                  <a:pt x="4770" y="8663"/>
                </a:lnTo>
                <a:lnTo>
                  <a:pt x="4673" y="8566"/>
                </a:lnTo>
                <a:lnTo>
                  <a:pt x="4746" y="8493"/>
                </a:lnTo>
                <a:close/>
                <a:moveTo>
                  <a:pt x="11437" y="5256"/>
                </a:moveTo>
                <a:lnTo>
                  <a:pt x="11364" y="5281"/>
                </a:lnTo>
                <a:lnTo>
                  <a:pt x="11315" y="5305"/>
                </a:lnTo>
                <a:lnTo>
                  <a:pt x="11218" y="5354"/>
                </a:lnTo>
                <a:lnTo>
                  <a:pt x="10075" y="6376"/>
                </a:lnTo>
                <a:lnTo>
                  <a:pt x="8931" y="7422"/>
                </a:lnTo>
                <a:lnTo>
                  <a:pt x="8347" y="7933"/>
                </a:lnTo>
                <a:lnTo>
                  <a:pt x="7787" y="8468"/>
                </a:lnTo>
                <a:lnTo>
                  <a:pt x="7544" y="8663"/>
                </a:lnTo>
                <a:lnTo>
                  <a:pt x="7325" y="8882"/>
                </a:lnTo>
                <a:lnTo>
                  <a:pt x="7228" y="8785"/>
                </a:lnTo>
                <a:lnTo>
                  <a:pt x="7106" y="8712"/>
                </a:lnTo>
                <a:lnTo>
                  <a:pt x="6717" y="8395"/>
                </a:lnTo>
                <a:lnTo>
                  <a:pt x="6327" y="8079"/>
                </a:lnTo>
                <a:lnTo>
                  <a:pt x="6011" y="7763"/>
                </a:lnTo>
                <a:lnTo>
                  <a:pt x="5768" y="7568"/>
                </a:lnTo>
                <a:lnTo>
                  <a:pt x="5670" y="7495"/>
                </a:lnTo>
                <a:lnTo>
                  <a:pt x="5573" y="7446"/>
                </a:lnTo>
                <a:lnTo>
                  <a:pt x="5524" y="7422"/>
                </a:lnTo>
                <a:lnTo>
                  <a:pt x="5427" y="7373"/>
                </a:lnTo>
                <a:lnTo>
                  <a:pt x="5330" y="7373"/>
                </a:lnTo>
                <a:lnTo>
                  <a:pt x="5232" y="7398"/>
                </a:lnTo>
                <a:lnTo>
                  <a:pt x="5135" y="7446"/>
                </a:lnTo>
                <a:lnTo>
                  <a:pt x="4940" y="7568"/>
                </a:lnTo>
                <a:lnTo>
                  <a:pt x="4794" y="7690"/>
                </a:lnTo>
                <a:lnTo>
                  <a:pt x="4575" y="7860"/>
                </a:lnTo>
                <a:lnTo>
                  <a:pt x="4381" y="8030"/>
                </a:lnTo>
                <a:lnTo>
                  <a:pt x="4283" y="8152"/>
                </a:lnTo>
                <a:lnTo>
                  <a:pt x="4210" y="8249"/>
                </a:lnTo>
                <a:lnTo>
                  <a:pt x="4162" y="8371"/>
                </a:lnTo>
                <a:lnTo>
                  <a:pt x="4137" y="8493"/>
                </a:lnTo>
                <a:lnTo>
                  <a:pt x="4162" y="8566"/>
                </a:lnTo>
                <a:lnTo>
                  <a:pt x="4210" y="8639"/>
                </a:lnTo>
                <a:lnTo>
                  <a:pt x="4259" y="8687"/>
                </a:lnTo>
                <a:lnTo>
                  <a:pt x="4332" y="8712"/>
                </a:lnTo>
                <a:lnTo>
                  <a:pt x="4356" y="8809"/>
                </a:lnTo>
                <a:lnTo>
                  <a:pt x="4405" y="8906"/>
                </a:lnTo>
                <a:lnTo>
                  <a:pt x="4478" y="9028"/>
                </a:lnTo>
                <a:lnTo>
                  <a:pt x="4551" y="9150"/>
                </a:lnTo>
                <a:lnTo>
                  <a:pt x="4721" y="9344"/>
                </a:lnTo>
                <a:lnTo>
                  <a:pt x="4940" y="9588"/>
                </a:lnTo>
                <a:lnTo>
                  <a:pt x="5135" y="9831"/>
                </a:lnTo>
                <a:lnTo>
                  <a:pt x="5597" y="10269"/>
                </a:lnTo>
                <a:lnTo>
                  <a:pt x="5987" y="10634"/>
                </a:lnTo>
                <a:lnTo>
                  <a:pt x="6425" y="10999"/>
                </a:lnTo>
                <a:lnTo>
                  <a:pt x="6668" y="11169"/>
                </a:lnTo>
                <a:lnTo>
                  <a:pt x="6887" y="11315"/>
                </a:lnTo>
                <a:lnTo>
                  <a:pt x="7130" y="11461"/>
                </a:lnTo>
                <a:lnTo>
                  <a:pt x="7374" y="11583"/>
                </a:lnTo>
                <a:lnTo>
                  <a:pt x="7349" y="11607"/>
                </a:lnTo>
                <a:lnTo>
                  <a:pt x="7349" y="11680"/>
                </a:lnTo>
                <a:lnTo>
                  <a:pt x="7374" y="11753"/>
                </a:lnTo>
                <a:lnTo>
                  <a:pt x="7422" y="11777"/>
                </a:lnTo>
                <a:lnTo>
                  <a:pt x="7495" y="11777"/>
                </a:lnTo>
                <a:lnTo>
                  <a:pt x="7666" y="11729"/>
                </a:lnTo>
                <a:lnTo>
                  <a:pt x="7836" y="11631"/>
                </a:lnTo>
                <a:lnTo>
                  <a:pt x="7982" y="11534"/>
                </a:lnTo>
                <a:lnTo>
                  <a:pt x="8128" y="11412"/>
                </a:lnTo>
                <a:lnTo>
                  <a:pt x="8420" y="11145"/>
                </a:lnTo>
                <a:lnTo>
                  <a:pt x="8663" y="10901"/>
                </a:lnTo>
                <a:lnTo>
                  <a:pt x="9369" y="10244"/>
                </a:lnTo>
                <a:lnTo>
                  <a:pt x="10050" y="9563"/>
                </a:lnTo>
                <a:lnTo>
                  <a:pt x="10658" y="8955"/>
                </a:lnTo>
                <a:lnTo>
                  <a:pt x="11291" y="8298"/>
                </a:lnTo>
                <a:lnTo>
                  <a:pt x="11875" y="7617"/>
                </a:lnTo>
                <a:lnTo>
                  <a:pt x="12143" y="7276"/>
                </a:lnTo>
                <a:lnTo>
                  <a:pt x="12410" y="6911"/>
                </a:lnTo>
                <a:lnTo>
                  <a:pt x="12483" y="6960"/>
                </a:lnTo>
                <a:lnTo>
                  <a:pt x="12556" y="6984"/>
                </a:lnTo>
                <a:lnTo>
                  <a:pt x="12654" y="6984"/>
                </a:lnTo>
                <a:lnTo>
                  <a:pt x="12727" y="6935"/>
                </a:lnTo>
                <a:lnTo>
                  <a:pt x="12775" y="6887"/>
                </a:lnTo>
                <a:lnTo>
                  <a:pt x="12824" y="6814"/>
                </a:lnTo>
                <a:lnTo>
                  <a:pt x="12824" y="6741"/>
                </a:lnTo>
                <a:lnTo>
                  <a:pt x="12775" y="6643"/>
                </a:lnTo>
                <a:lnTo>
                  <a:pt x="12532" y="6327"/>
                </a:lnTo>
                <a:lnTo>
                  <a:pt x="12240" y="6011"/>
                </a:lnTo>
                <a:lnTo>
                  <a:pt x="11924" y="5646"/>
                </a:lnTo>
                <a:lnTo>
                  <a:pt x="11778" y="5475"/>
                </a:lnTo>
                <a:lnTo>
                  <a:pt x="11583" y="5305"/>
                </a:lnTo>
                <a:lnTo>
                  <a:pt x="11510" y="5256"/>
                </a:lnTo>
                <a:close/>
                <a:moveTo>
                  <a:pt x="8104" y="439"/>
                </a:moveTo>
                <a:lnTo>
                  <a:pt x="8371" y="487"/>
                </a:lnTo>
                <a:lnTo>
                  <a:pt x="8663" y="536"/>
                </a:lnTo>
                <a:lnTo>
                  <a:pt x="9247" y="585"/>
                </a:lnTo>
                <a:lnTo>
                  <a:pt x="9588" y="633"/>
                </a:lnTo>
                <a:lnTo>
                  <a:pt x="9904" y="706"/>
                </a:lnTo>
                <a:lnTo>
                  <a:pt x="10537" y="877"/>
                </a:lnTo>
                <a:lnTo>
                  <a:pt x="10877" y="998"/>
                </a:lnTo>
                <a:lnTo>
                  <a:pt x="11218" y="1120"/>
                </a:lnTo>
                <a:lnTo>
                  <a:pt x="11559" y="1266"/>
                </a:lnTo>
                <a:lnTo>
                  <a:pt x="11875" y="1412"/>
                </a:lnTo>
                <a:lnTo>
                  <a:pt x="12191" y="1582"/>
                </a:lnTo>
                <a:lnTo>
                  <a:pt x="12508" y="1752"/>
                </a:lnTo>
                <a:lnTo>
                  <a:pt x="13116" y="2166"/>
                </a:lnTo>
                <a:lnTo>
                  <a:pt x="13408" y="2385"/>
                </a:lnTo>
                <a:lnTo>
                  <a:pt x="13700" y="2628"/>
                </a:lnTo>
                <a:lnTo>
                  <a:pt x="13968" y="2896"/>
                </a:lnTo>
                <a:lnTo>
                  <a:pt x="14235" y="3188"/>
                </a:lnTo>
                <a:lnTo>
                  <a:pt x="14479" y="3456"/>
                </a:lnTo>
                <a:lnTo>
                  <a:pt x="14698" y="3772"/>
                </a:lnTo>
                <a:lnTo>
                  <a:pt x="14917" y="4088"/>
                </a:lnTo>
                <a:lnTo>
                  <a:pt x="15111" y="4405"/>
                </a:lnTo>
                <a:lnTo>
                  <a:pt x="15282" y="4745"/>
                </a:lnTo>
                <a:lnTo>
                  <a:pt x="15452" y="5086"/>
                </a:lnTo>
                <a:lnTo>
                  <a:pt x="15574" y="5427"/>
                </a:lnTo>
                <a:lnTo>
                  <a:pt x="15720" y="5792"/>
                </a:lnTo>
                <a:lnTo>
                  <a:pt x="15817" y="6157"/>
                </a:lnTo>
                <a:lnTo>
                  <a:pt x="15914" y="6522"/>
                </a:lnTo>
                <a:lnTo>
                  <a:pt x="15987" y="6887"/>
                </a:lnTo>
                <a:lnTo>
                  <a:pt x="16036" y="7276"/>
                </a:lnTo>
                <a:lnTo>
                  <a:pt x="16109" y="8079"/>
                </a:lnTo>
                <a:lnTo>
                  <a:pt x="16109" y="8468"/>
                </a:lnTo>
                <a:lnTo>
                  <a:pt x="16109" y="8858"/>
                </a:lnTo>
                <a:lnTo>
                  <a:pt x="16085" y="9271"/>
                </a:lnTo>
                <a:lnTo>
                  <a:pt x="16060" y="9661"/>
                </a:lnTo>
                <a:lnTo>
                  <a:pt x="15987" y="10050"/>
                </a:lnTo>
                <a:lnTo>
                  <a:pt x="15914" y="10439"/>
                </a:lnTo>
                <a:lnTo>
                  <a:pt x="15817" y="10828"/>
                </a:lnTo>
                <a:lnTo>
                  <a:pt x="15695" y="11193"/>
                </a:lnTo>
                <a:lnTo>
                  <a:pt x="15549" y="11558"/>
                </a:lnTo>
                <a:lnTo>
                  <a:pt x="15379" y="11899"/>
                </a:lnTo>
                <a:lnTo>
                  <a:pt x="15184" y="12240"/>
                </a:lnTo>
                <a:lnTo>
                  <a:pt x="14965" y="12580"/>
                </a:lnTo>
                <a:lnTo>
                  <a:pt x="14722" y="12872"/>
                </a:lnTo>
                <a:lnTo>
                  <a:pt x="14430" y="13189"/>
                </a:lnTo>
                <a:lnTo>
                  <a:pt x="14138" y="13456"/>
                </a:lnTo>
                <a:lnTo>
                  <a:pt x="13846" y="13700"/>
                </a:lnTo>
                <a:lnTo>
                  <a:pt x="13530" y="13943"/>
                </a:lnTo>
                <a:lnTo>
                  <a:pt x="13213" y="14186"/>
                </a:lnTo>
                <a:lnTo>
                  <a:pt x="12532" y="14624"/>
                </a:lnTo>
                <a:lnTo>
                  <a:pt x="11851" y="15014"/>
                </a:lnTo>
                <a:lnTo>
                  <a:pt x="11510" y="15184"/>
                </a:lnTo>
                <a:lnTo>
                  <a:pt x="11145" y="15330"/>
                </a:lnTo>
                <a:lnTo>
                  <a:pt x="10415" y="15622"/>
                </a:lnTo>
                <a:lnTo>
                  <a:pt x="10050" y="15744"/>
                </a:lnTo>
                <a:lnTo>
                  <a:pt x="9685" y="15841"/>
                </a:lnTo>
                <a:lnTo>
                  <a:pt x="9320" y="15963"/>
                </a:lnTo>
                <a:lnTo>
                  <a:pt x="8980" y="16109"/>
                </a:lnTo>
                <a:lnTo>
                  <a:pt x="8907" y="16157"/>
                </a:lnTo>
                <a:lnTo>
                  <a:pt x="8882" y="16230"/>
                </a:lnTo>
                <a:lnTo>
                  <a:pt x="8104" y="16230"/>
                </a:lnTo>
                <a:lnTo>
                  <a:pt x="7739" y="16206"/>
                </a:lnTo>
                <a:lnTo>
                  <a:pt x="7349" y="16157"/>
                </a:lnTo>
                <a:lnTo>
                  <a:pt x="6984" y="16109"/>
                </a:lnTo>
                <a:lnTo>
                  <a:pt x="6619" y="16011"/>
                </a:lnTo>
                <a:lnTo>
                  <a:pt x="6254" y="15914"/>
                </a:lnTo>
                <a:lnTo>
                  <a:pt x="5889" y="15817"/>
                </a:lnTo>
                <a:lnTo>
                  <a:pt x="5524" y="15695"/>
                </a:lnTo>
                <a:lnTo>
                  <a:pt x="5184" y="15549"/>
                </a:lnTo>
                <a:lnTo>
                  <a:pt x="4843" y="15379"/>
                </a:lnTo>
                <a:lnTo>
                  <a:pt x="4502" y="15208"/>
                </a:lnTo>
                <a:lnTo>
                  <a:pt x="4162" y="15014"/>
                </a:lnTo>
                <a:lnTo>
                  <a:pt x="3845" y="14795"/>
                </a:lnTo>
                <a:lnTo>
                  <a:pt x="3553" y="14576"/>
                </a:lnTo>
                <a:lnTo>
                  <a:pt x="3237" y="14357"/>
                </a:lnTo>
                <a:lnTo>
                  <a:pt x="2921" y="14065"/>
                </a:lnTo>
                <a:lnTo>
                  <a:pt x="2629" y="13797"/>
                </a:lnTo>
                <a:lnTo>
                  <a:pt x="2361" y="13481"/>
                </a:lnTo>
                <a:lnTo>
                  <a:pt x="2094" y="13164"/>
                </a:lnTo>
                <a:lnTo>
                  <a:pt x="1850" y="12824"/>
                </a:lnTo>
                <a:lnTo>
                  <a:pt x="1631" y="12483"/>
                </a:lnTo>
                <a:lnTo>
                  <a:pt x="1437" y="12142"/>
                </a:lnTo>
                <a:lnTo>
                  <a:pt x="1242" y="11777"/>
                </a:lnTo>
                <a:lnTo>
                  <a:pt x="1096" y="11412"/>
                </a:lnTo>
                <a:lnTo>
                  <a:pt x="950" y="11023"/>
                </a:lnTo>
                <a:lnTo>
                  <a:pt x="804" y="10634"/>
                </a:lnTo>
                <a:lnTo>
                  <a:pt x="707" y="10244"/>
                </a:lnTo>
                <a:lnTo>
                  <a:pt x="609" y="9831"/>
                </a:lnTo>
                <a:lnTo>
                  <a:pt x="561" y="9442"/>
                </a:lnTo>
                <a:lnTo>
                  <a:pt x="512" y="9028"/>
                </a:lnTo>
                <a:lnTo>
                  <a:pt x="463" y="8614"/>
                </a:lnTo>
                <a:lnTo>
                  <a:pt x="463" y="8201"/>
                </a:lnTo>
                <a:lnTo>
                  <a:pt x="488" y="7787"/>
                </a:lnTo>
                <a:lnTo>
                  <a:pt x="512" y="7373"/>
                </a:lnTo>
                <a:lnTo>
                  <a:pt x="585" y="6960"/>
                </a:lnTo>
                <a:lnTo>
                  <a:pt x="658" y="6570"/>
                </a:lnTo>
                <a:lnTo>
                  <a:pt x="755" y="6181"/>
                </a:lnTo>
                <a:lnTo>
                  <a:pt x="877" y="5792"/>
                </a:lnTo>
                <a:lnTo>
                  <a:pt x="1023" y="5402"/>
                </a:lnTo>
                <a:lnTo>
                  <a:pt x="1169" y="5037"/>
                </a:lnTo>
                <a:lnTo>
                  <a:pt x="1364" y="4672"/>
                </a:lnTo>
                <a:lnTo>
                  <a:pt x="1558" y="4307"/>
                </a:lnTo>
                <a:lnTo>
                  <a:pt x="1777" y="3967"/>
                </a:lnTo>
                <a:lnTo>
                  <a:pt x="1996" y="3626"/>
                </a:lnTo>
                <a:lnTo>
                  <a:pt x="2264" y="3310"/>
                </a:lnTo>
                <a:lnTo>
                  <a:pt x="2532" y="2993"/>
                </a:lnTo>
                <a:lnTo>
                  <a:pt x="2823" y="2701"/>
                </a:lnTo>
                <a:lnTo>
                  <a:pt x="3115" y="2434"/>
                </a:lnTo>
                <a:lnTo>
                  <a:pt x="3432" y="2190"/>
                </a:lnTo>
                <a:lnTo>
                  <a:pt x="3748" y="1947"/>
                </a:lnTo>
                <a:lnTo>
                  <a:pt x="4089" y="1728"/>
                </a:lnTo>
                <a:lnTo>
                  <a:pt x="4429" y="1509"/>
                </a:lnTo>
                <a:lnTo>
                  <a:pt x="4794" y="1339"/>
                </a:lnTo>
                <a:lnTo>
                  <a:pt x="5159" y="1169"/>
                </a:lnTo>
                <a:lnTo>
                  <a:pt x="5524" y="998"/>
                </a:lnTo>
                <a:lnTo>
                  <a:pt x="5865" y="877"/>
                </a:lnTo>
                <a:lnTo>
                  <a:pt x="6206" y="779"/>
                </a:lnTo>
                <a:lnTo>
                  <a:pt x="6911" y="609"/>
                </a:lnTo>
                <a:lnTo>
                  <a:pt x="7203" y="560"/>
                </a:lnTo>
                <a:lnTo>
                  <a:pt x="7520" y="536"/>
                </a:lnTo>
                <a:lnTo>
                  <a:pt x="7812" y="487"/>
                </a:lnTo>
                <a:lnTo>
                  <a:pt x="8104" y="439"/>
                </a:lnTo>
                <a:close/>
                <a:moveTo>
                  <a:pt x="7690" y="1"/>
                </a:moveTo>
                <a:lnTo>
                  <a:pt x="7374" y="25"/>
                </a:lnTo>
                <a:lnTo>
                  <a:pt x="7057" y="74"/>
                </a:lnTo>
                <a:lnTo>
                  <a:pt x="6644" y="147"/>
                </a:lnTo>
                <a:lnTo>
                  <a:pt x="6206" y="244"/>
                </a:lnTo>
                <a:lnTo>
                  <a:pt x="5792" y="366"/>
                </a:lnTo>
                <a:lnTo>
                  <a:pt x="5403" y="512"/>
                </a:lnTo>
                <a:lnTo>
                  <a:pt x="5013" y="682"/>
                </a:lnTo>
                <a:lnTo>
                  <a:pt x="4624" y="852"/>
                </a:lnTo>
                <a:lnTo>
                  <a:pt x="4259" y="1047"/>
                </a:lnTo>
                <a:lnTo>
                  <a:pt x="3918" y="1266"/>
                </a:lnTo>
                <a:lnTo>
                  <a:pt x="3578" y="1485"/>
                </a:lnTo>
                <a:lnTo>
                  <a:pt x="3237" y="1752"/>
                </a:lnTo>
                <a:lnTo>
                  <a:pt x="2921" y="1996"/>
                </a:lnTo>
                <a:lnTo>
                  <a:pt x="2604" y="2288"/>
                </a:lnTo>
                <a:lnTo>
                  <a:pt x="2288" y="2580"/>
                </a:lnTo>
                <a:lnTo>
                  <a:pt x="1996" y="2896"/>
                </a:lnTo>
                <a:lnTo>
                  <a:pt x="1704" y="3237"/>
                </a:lnTo>
                <a:lnTo>
                  <a:pt x="1461" y="3577"/>
                </a:lnTo>
                <a:lnTo>
                  <a:pt x="1218" y="3942"/>
                </a:lnTo>
                <a:lnTo>
                  <a:pt x="999" y="4307"/>
                </a:lnTo>
                <a:lnTo>
                  <a:pt x="804" y="4697"/>
                </a:lnTo>
                <a:lnTo>
                  <a:pt x="634" y="5086"/>
                </a:lnTo>
                <a:lnTo>
                  <a:pt x="488" y="5500"/>
                </a:lnTo>
                <a:lnTo>
                  <a:pt x="342" y="5889"/>
                </a:lnTo>
                <a:lnTo>
                  <a:pt x="244" y="6303"/>
                </a:lnTo>
                <a:lnTo>
                  <a:pt x="147" y="6741"/>
                </a:lnTo>
                <a:lnTo>
                  <a:pt x="74" y="7154"/>
                </a:lnTo>
                <a:lnTo>
                  <a:pt x="25" y="7592"/>
                </a:lnTo>
                <a:lnTo>
                  <a:pt x="1" y="8030"/>
                </a:lnTo>
                <a:lnTo>
                  <a:pt x="1" y="8468"/>
                </a:lnTo>
                <a:lnTo>
                  <a:pt x="1" y="8906"/>
                </a:lnTo>
                <a:lnTo>
                  <a:pt x="50" y="9344"/>
                </a:lnTo>
                <a:lnTo>
                  <a:pt x="98" y="9782"/>
                </a:lnTo>
                <a:lnTo>
                  <a:pt x="196" y="10196"/>
                </a:lnTo>
                <a:lnTo>
                  <a:pt x="293" y="10609"/>
                </a:lnTo>
                <a:lnTo>
                  <a:pt x="439" y="11023"/>
                </a:lnTo>
                <a:lnTo>
                  <a:pt x="585" y="11412"/>
                </a:lnTo>
                <a:lnTo>
                  <a:pt x="755" y="11802"/>
                </a:lnTo>
                <a:lnTo>
                  <a:pt x="926" y="12167"/>
                </a:lnTo>
                <a:lnTo>
                  <a:pt x="1145" y="12532"/>
                </a:lnTo>
                <a:lnTo>
                  <a:pt x="1364" y="12897"/>
                </a:lnTo>
                <a:lnTo>
                  <a:pt x="1607" y="13237"/>
                </a:lnTo>
                <a:lnTo>
                  <a:pt x="1875" y="13578"/>
                </a:lnTo>
                <a:lnTo>
                  <a:pt x="2142" y="13870"/>
                </a:lnTo>
                <a:lnTo>
                  <a:pt x="2434" y="14186"/>
                </a:lnTo>
                <a:lnTo>
                  <a:pt x="2726" y="14478"/>
                </a:lnTo>
                <a:lnTo>
                  <a:pt x="3067" y="14746"/>
                </a:lnTo>
                <a:lnTo>
                  <a:pt x="3383" y="14989"/>
                </a:lnTo>
                <a:lnTo>
                  <a:pt x="3724" y="15233"/>
                </a:lnTo>
                <a:lnTo>
                  <a:pt x="4089" y="15452"/>
                </a:lnTo>
                <a:lnTo>
                  <a:pt x="4454" y="15671"/>
                </a:lnTo>
                <a:lnTo>
                  <a:pt x="4819" y="15841"/>
                </a:lnTo>
                <a:lnTo>
                  <a:pt x="5208" y="16011"/>
                </a:lnTo>
                <a:lnTo>
                  <a:pt x="5597" y="16182"/>
                </a:lnTo>
                <a:lnTo>
                  <a:pt x="6011" y="16303"/>
                </a:lnTo>
                <a:lnTo>
                  <a:pt x="6425" y="16401"/>
                </a:lnTo>
                <a:lnTo>
                  <a:pt x="6838" y="16498"/>
                </a:lnTo>
                <a:lnTo>
                  <a:pt x="7252" y="16571"/>
                </a:lnTo>
                <a:lnTo>
                  <a:pt x="7690" y="16620"/>
                </a:lnTo>
                <a:lnTo>
                  <a:pt x="8128" y="16644"/>
                </a:lnTo>
                <a:lnTo>
                  <a:pt x="8566" y="16644"/>
                </a:lnTo>
                <a:lnTo>
                  <a:pt x="9004" y="16620"/>
                </a:lnTo>
                <a:lnTo>
                  <a:pt x="9101" y="16571"/>
                </a:lnTo>
                <a:lnTo>
                  <a:pt x="9174" y="16522"/>
                </a:lnTo>
                <a:lnTo>
                  <a:pt x="9539" y="16498"/>
                </a:lnTo>
                <a:lnTo>
                  <a:pt x="9929" y="16425"/>
                </a:lnTo>
                <a:lnTo>
                  <a:pt x="10318" y="16303"/>
                </a:lnTo>
                <a:lnTo>
                  <a:pt x="10707" y="16182"/>
                </a:lnTo>
                <a:lnTo>
                  <a:pt x="11072" y="16011"/>
                </a:lnTo>
                <a:lnTo>
                  <a:pt x="11437" y="15841"/>
                </a:lnTo>
                <a:lnTo>
                  <a:pt x="12143" y="15500"/>
                </a:lnTo>
                <a:lnTo>
                  <a:pt x="12508" y="15306"/>
                </a:lnTo>
                <a:lnTo>
                  <a:pt x="12848" y="15087"/>
                </a:lnTo>
                <a:lnTo>
                  <a:pt x="13213" y="14868"/>
                </a:lnTo>
                <a:lnTo>
                  <a:pt x="13554" y="14624"/>
                </a:lnTo>
                <a:lnTo>
                  <a:pt x="13895" y="14381"/>
                </a:lnTo>
                <a:lnTo>
                  <a:pt x="14211" y="14138"/>
                </a:lnTo>
                <a:lnTo>
                  <a:pt x="14527" y="13846"/>
                </a:lnTo>
                <a:lnTo>
                  <a:pt x="14819" y="13578"/>
                </a:lnTo>
                <a:lnTo>
                  <a:pt x="15111" y="13262"/>
                </a:lnTo>
                <a:lnTo>
                  <a:pt x="15379" y="12945"/>
                </a:lnTo>
                <a:lnTo>
                  <a:pt x="15598" y="12605"/>
                </a:lnTo>
                <a:lnTo>
                  <a:pt x="15817" y="12240"/>
                </a:lnTo>
                <a:lnTo>
                  <a:pt x="15987" y="11875"/>
                </a:lnTo>
                <a:lnTo>
                  <a:pt x="16158" y="11485"/>
                </a:lnTo>
                <a:lnTo>
                  <a:pt x="16279" y="11096"/>
                </a:lnTo>
                <a:lnTo>
                  <a:pt x="16401" y="10682"/>
                </a:lnTo>
                <a:lnTo>
                  <a:pt x="16474" y="10269"/>
                </a:lnTo>
                <a:lnTo>
                  <a:pt x="16547" y="9855"/>
                </a:lnTo>
                <a:lnTo>
                  <a:pt x="16596" y="9442"/>
                </a:lnTo>
                <a:lnTo>
                  <a:pt x="16620" y="9028"/>
                </a:lnTo>
                <a:lnTo>
                  <a:pt x="16620" y="8614"/>
                </a:lnTo>
                <a:lnTo>
                  <a:pt x="16596" y="8176"/>
                </a:lnTo>
                <a:lnTo>
                  <a:pt x="16571" y="7787"/>
                </a:lnTo>
                <a:lnTo>
                  <a:pt x="16523" y="7373"/>
                </a:lnTo>
                <a:lnTo>
                  <a:pt x="16450" y="6960"/>
                </a:lnTo>
                <a:lnTo>
                  <a:pt x="16377" y="6570"/>
                </a:lnTo>
                <a:lnTo>
                  <a:pt x="16279" y="6181"/>
                </a:lnTo>
                <a:lnTo>
                  <a:pt x="16158" y="5792"/>
                </a:lnTo>
                <a:lnTo>
                  <a:pt x="16036" y="5402"/>
                </a:lnTo>
                <a:lnTo>
                  <a:pt x="15890" y="5037"/>
                </a:lnTo>
                <a:lnTo>
                  <a:pt x="15720" y="4672"/>
                </a:lnTo>
                <a:lnTo>
                  <a:pt x="15549" y="4332"/>
                </a:lnTo>
                <a:lnTo>
                  <a:pt x="15355" y="3991"/>
                </a:lnTo>
                <a:lnTo>
                  <a:pt x="15136" y="3650"/>
                </a:lnTo>
                <a:lnTo>
                  <a:pt x="14917" y="3334"/>
                </a:lnTo>
                <a:lnTo>
                  <a:pt x="14649" y="3018"/>
                </a:lnTo>
                <a:lnTo>
                  <a:pt x="14406" y="2701"/>
                </a:lnTo>
                <a:lnTo>
                  <a:pt x="14114" y="2434"/>
                </a:lnTo>
                <a:lnTo>
                  <a:pt x="13822" y="2142"/>
                </a:lnTo>
                <a:lnTo>
                  <a:pt x="13505" y="1874"/>
                </a:lnTo>
                <a:lnTo>
                  <a:pt x="13213" y="1680"/>
                </a:lnTo>
                <a:lnTo>
                  <a:pt x="12897" y="1461"/>
                </a:lnTo>
                <a:lnTo>
                  <a:pt x="12605" y="1266"/>
                </a:lnTo>
                <a:lnTo>
                  <a:pt x="12289" y="1096"/>
                </a:lnTo>
                <a:lnTo>
                  <a:pt x="11632" y="779"/>
                </a:lnTo>
                <a:lnTo>
                  <a:pt x="10950" y="536"/>
                </a:lnTo>
                <a:lnTo>
                  <a:pt x="10561" y="414"/>
                </a:lnTo>
                <a:lnTo>
                  <a:pt x="10172" y="293"/>
                </a:lnTo>
                <a:lnTo>
                  <a:pt x="9783" y="220"/>
                </a:lnTo>
                <a:lnTo>
                  <a:pt x="9369" y="147"/>
                </a:lnTo>
                <a:lnTo>
                  <a:pt x="8834" y="74"/>
                </a:lnTo>
                <a:lnTo>
                  <a:pt x="8542" y="49"/>
                </a:lnTo>
                <a:lnTo>
                  <a:pt x="8274" y="74"/>
                </a:lnTo>
                <a:lnTo>
                  <a:pt x="8128" y="25"/>
                </a:lnTo>
                <a:lnTo>
                  <a:pt x="798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0" name="Google Shape;2500;p49"/>
          <p:cNvSpPr/>
          <p:nvPr/>
        </p:nvSpPr>
        <p:spPr>
          <a:xfrm>
            <a:off x="4036835" y="3468876"/>
            <a:ext cx="286439" cy="293111"/>
          </a:xfrm>
          <a:custGeom>
            <a:avLst/>
            <a:gdLst/>
            <a:ahLst/>
            <a:cxnLst/>
            <a:rect l="l" t="t" r="r" b="b"/>
            <a:pathLst>
              <a:path w="16741" h="17131" extrusionOk="0">
                <a:moveTo>
                  <a:pt x="6570" y="5719"/>
                </a:moveTo>
                <a:lnTo>
                  <a:pt x="6692" y="5913"/>
                </a:lnTo>
                <a:lnTo>
                  <a:pt x="6619" y="5986"/>
                </a:lnTo>
                <a:lnTo>
                  <a:pt x="6351" y="6181"/>
                </a:lnTo>
                <a:lnTo>
                  <a:pt x="6059" y="6400"/>
                </a:lnTo>
                <a:lnTo>
                  <a:pt x="5816" y="6668"/>
                </a:lnTo>
                <a:lnTo>
                  <a:pt x="5718" y="6789"/>
                </a:lnTo>
                <a:lnTo>
                  <a:pt x="5621" y="6935"/>
                </a:lnTo>
                <a:lnTo>
                  <a:pt x="5499" y="6838"/>
                </a:lnTo>
                <a:lnTo>
                  <a:pt x="5353" y="6741"/>
                </a:lnTo>
                <a:lnTo>
                  <a:pt x="5499" y="6643"/>
                </a:lnTo>
                <a:lnTo>
                  <a:pt x="5645" y="6522"/>
                </a:lnTo>
                <a:lnTo>
                  <a:pt x="5913" y="6303"/>
                </a:lnTo>
                <a:lnTo>
                  <a:pt x="6570" y="5719"/>
                </a:lnTo>
                <a:close/>
                <a:moveTo>
                  <a:pt x="6959" y="6205"/>
                </a:moveTo>
                <a:lnTo>
                  <a:pt x="7057" y="6303"/>
                </a:lnTo>
                <a:lnTo>
                  <a:pt x="6789" y="6522"/>
                </a:lnTo>
                <a:lnTo>
                  <a:pt x="6473" y="6789"/>
                </a:lnTo>
                <a:lnTo>
                  <a:pt x="6205" y="7057"/>
                </a:lnTo>
                <a:lnTo>
                  <a:pt x="6083" y="7179"/>
                </a:lnTo>
                <a:lnTo>
                  <a:pt x="5986" y="7300"/>
                </a:lnTo>
                <a:lnTo>
                  <a:pt x="5864" y="7154"/>
                </a:lnTo>
                <a:lnTo>
                  <a:pt x="5986" y="7057"/>
                </a:lnTo>
                <a:lnTo>
                  <a:pt x="6108" y="6935"/>
                </a:lnTo>
                <a:lnTo>
                  <a:pt x="6351" y="6692"/>
                </a:lnTo>
                <a:lnTo>
                  <a:pt x="6619" y="6449"/>
                </a:lnTo>
                <a:lnTo>
                  <a:pt x="6911" y="6254"/>
                </a:lnTo>
                <a:lnTo>
                  <a:pt x="6959" y="6205"/>
                </a:lnTo>
                <a:close/>
                <a:moveTo>
                  <a:pt x="7397" y="6619"/>
                </a:moveTo>
                <a:lnTo>
                  <a:pt x="7665" y="6814"/>
                </a:lnTo>
                <a:lnTo>
                  <a:pt x="7324" y="7033"/>
                </a:lnTo>
                <a:lnTo>
                  <a:pt x="7008" y="7276"/>
                </a:lnTo>
                <a:lnTo>
                  <a:pt x="6862" y="7422"/>
                </a:lnTo>
                <a:lnTo>
                  <a:pt x="6716" y="7568"/>
                </a:lnTo>
                <a:lnTo>
                  <a:pt x="6594" y="7714"/>
                </a:lnTo>
                <a:lnTo>
                  <a:pt x="6497" y="7884"/>
                </a:lnTo>
                <a:lnTo>
                  <a:pt x="6229" y="7568"/>
                </a:lnTo>
                <a:lnTo>
                  <a:pt x="6327" y="7495"/>
                </a:lnTo>
                <a:lnTo>
                  <a:pt x="6424" y="7422"/>
                </a:lnTo>
                <a:lnTo>
                  <a:pt x="6619" y="7252"/>
                </a:lnTo>
                <a:lnTo>
                  <a:pt x="7008" y="6935"/>
                </a:lnTo>
                <a:lnTo>
                  <a:pt x="7397" y="6619"/>
                </a:lnTo>
                <a:close/>
                <a:moveTo>
                  <a:pt x="8030" y="7081"/>
                </a:moveTo>
                <a:lnTo>
                  <a:pt x="8127" y="7154"/>
                </a:lnTo>
                <a:lnTo>
                  <a:pt x="7762" y="7373"/>
                </a:lnTo>
                <a:lnTo>
                  <a:pt x="7397" y="7641"/>
                </a:lnTo>
                <a:lnTo>
                  <a:pt x="7057" y="7933"/>
                </a:lnTo>
                <a:lnTo>
                  <a:pt x="6911" y="8079"/>
                </a:lnTo>
                <a:lnTo>
                  <a:pt x="6765" y="8249"/>
                </a:lnTo>
                <a:lnTo>
                  <a:pt x="6619" y="8030"/>
                </a:lnTo>
                <a:lnTo>
                  <a:pt x="6643" y="8030"/>
                </a:lnTo>
                <a:lnTo>
                  <a:pt x="6838" y="7909"/>
                </a:lnTo>
                <a:lnTo>
                  <a:pt x="7008" y="7787"/>
                </a:lnTo>
                <a:lnTo>
                  <a:pt x="7324" y="7544"/>
                </a:lnTo>
                <a:lnTo>
                  <a:pt x="7689" y="7300"/>
                </a:lnTo>
                <a:lnTo>
                  <a:pt x="8030" y="7081"/>
                </a:lnTo>
                <a:close/>
                <a:moveTo>
                  <a:pt x="9879" y="8931"/>
                </a:moveTo>
                <a:lnTo>
                  <a:pt x="9952" y="9052"/>
                </a:lnTo>
                <a:lnTo>
                  <a:pt x="9757" y="9223"/>
                </a:lnTo>
                <a:lnTo>
                  <a:pt x="9563" y="9417"/>
                </a:lnTo>
                <a:lnTo>
                  <a:pt x="9198" y="9782"/>
                </a:lnTo>
                <a:lnTo>
                  <a:pt x="9027" y="9953"/>
                </a:lnTo>
                <a:lnTo>
                  <a:pt x="8930" y="10074"/>
                </a:lnTo>
                <a:lnTo>
                  <a:pt x="8833" y="10196"/>
                </a:lnTo>
                <a:lnTo>
                  <a:pt x="8589" y="10050"/>
                </a:lnTo>
                <a:lnTo>
                  <a:pt x="8711" y="9977"/>
                </a:lnTo>
                <a:lnTo>
                  <a:pt x="8833" y="9880"/>
                </a:lnTo>
                <a:lnTo>
                  <a:pt x="9027" y="9685"/>
                </a:lnTo>
                <a:lnTo>
                  <a:pt x="9879" y="8931"/>
                </a:lnTo>
                <a:close/>
                <a:moveTo>
                  <a:pt x="10317" y="5670"/>
                </a:moveTo>
                <a:lnTo>
                  <a:pt x="10585" y="5962"/>
                </a:lnTo>
                <a:lnTo>
                  <a:pt x="10220" y="6230"/>
                </a:lnTo>
                <a:lnTo>
                  <a:pt x="9879" y="6497"/>
                </a:lnTo>
                <a:lnTo>
                  <a:pt x="9198" y="7081"/>
                </a:lnTo>
                <a:lnTo>
                  <a:pt x="8541" y="7690"/>
                </a:lnTo>
                <a:lnTo>
                  <a:pt x="7908" y="8274"/>
                </a:lnTo>
                <a:lnTo>
                  <a:pt x="7276" y="8906"/>
                </a:lnTo>
                <a:lnTo>
                  <a:pt x="6643" y="9515"/>
                </a:lnTo>
                <a:lnTo>
                  <a:pt x="6108" y="10050"/>
                </a:lnTo>
                <a:lnTo>
                  <a:pt x="5962" y="10196"/>
                </a:lnTo>
                <a:lnTo>
                  <a:pt x="5864" y="10366"/>
                </a:lnTo>
                <a:lnTo>
                  <a:pt x="5767" y="10512"/>
                </a:lnTo>
                <a:lnTo>
                  <a:pt x="5694" y="10682"/>
                </a:lnTo>
                <a:lnTo>
                  <a:pt x="5378" y="10415"/>
                </a:lnTo>
                <a:lnTo>
                  <a:pt x="5524" y="10293"/>
                </a:lnTo>
                <a:lnTo>
                  <a:pt x="5670" y="10147"/>
                </a:lnTo>
                <a:lnTo>
                  <a:pt x="5913" y="9880"/>
                </a:lnTo>
                <a:lnTo>
                  <a:pt x="6424" y="9320"/>
                </a:lnTo>
                <a:lnTo>
                  <a:pt x="6935" y="8760"/>
                </a:lnTo>
                <a:lnTo>
                  <a:pt x="6984" y="8712"/>
                </a:lnTo>
                <a:lnTo>
                  <a:pt x="7008" y="8663"/>
                </a:lnTo>
                <a:lnTo>
                  <a:pt x="7008" y="8566"/>
                </a:lnTo>
                <a:lnTo>
                  <a:pt x="7519" y="8103"/>
                </a:lnTo>
                <a:lnTo>
                  <a:pt x="7762" y="7884"/>
                </a:lnTo>
                <a:lnTo>
                  <a:pt x="8054" y="7690"/>
                </a:lnTo>
                <a:lnTo>
                  <a:pt x="8370" y="7495"/>
                </a:lnTo>
                <a:lnTo>
                  <a:pt x="8516" y="7373"/>
                </a:lnTo>
                <a:lnTo>
                  <a:pt x="8541" y="7300"/>
                </a:lnTo>
                <a:lnTo>
                  <a:pt x="8565" y="7227"/>
                </a:lnTo>
                <a:lnTo>
                  <a:pt x="8735" y="7130"/>
                </a:lnTo>
                <a:lnTo>
                  <a:pt x="8906" y="6984"/>
                </a:lnTo>
                <a:lnTo>
                  <a:pt x="9246" y="6716"/>
                </a:lnTo>
                <a:lnTo>
                  <a:pt x="9782" y="6205"/>
                </a:lnTo>
                <a:lnTo>
                  <a:pt x="10317" y="5670"/>
                </a:lnTo>
                <a:close/>
                <a:moveTo>
                  <a:pt x="10195" y="9369"/>
                </a:moveTo>
                <a:lnTo>
                  <a:pt x="10439" y="9661"/>
                </a:lnTo>
                <a:lnTo>
                  <a:pt x="9928" y="10147"/>
                </a:lnTo>
                <a:lnTo>
                  <a:pt x="9660" y="10415"/>
                </a:lnTo>
                <a:lnTo>
                  <a:pt x="9514" y="10536"/>
                </a:lnTo>
                <a:lnTo>
                  <a:pt x="9417" y="10682"/>
                </a:lnTo>
                <a:lnTo>
                  <a:pt x="9222" y="10512"/>
                </a:lnTo>
                <a:lnTo>
                  <a:pt x="9052" y="10366"/>
                </a:lnTo>
                <a:lnTo>
                  <a:pt x="9198" y="10293"/>
                </a:lnTo>
                <a:lnTo>
                  <a:pt x="9319" y="10171"/>
                </a:lnTo>
                <a:lnTo>
                  <a:pt x="9538" y="9977"/>
                </a:lnTo>
                <a:lnTo>
                  <a:pt x="9879" y="9685"/>
                </a:lnTo>
                <a:lnTo>
                  <a:pt x="10195" y="9369"/>
                </a:lnTo>
                <a:close/>
                <a:moveTo>
                  <a:pt x="10852" y="6278"/>
                </a:moveTo>
                <a:lnTo>
                  <a:pt x="10901" y="6303"/>
                </a:lnTo>
                <a:lnTo>
                  <a:pt x="10609" y="6546"/>
                </a:lnTo>
                <a:lnTo>
                  <a:pt x="10341" y="6789"/>
                </a:lnTo>
                <a:lnTo>
                  <a:pt x="9806" y="7325"/>
                </a:lnTo>
                <a:lnTo>
                  <a:pt x="8565" y="8541"/>
                </a:lnTo>
                <a:lnTo>
                  <a:pt x="7300" y="9734"/>
                </a:lnTo>
                <a:lnTo>
                  <a:pt x="6643" y="10342"/>
                </a:lnTo>
                <a:lnTo>
                  <a:pt x="6473" y="10512"/>
                </a:lnTo>
                <a:lnTo>
                  <a:pt x="6327" y="10658"/>
                </a:lnTo>
                <a:lnTo>
                  <a:pt x="6181" y="10853"/>
                </a:lnTo>
                <a:lnTo>
                  <a:pt x="6083" y="11023"/>
                </a:lnTo>
                <a:lnTo>
                  <a:pt x="6083" y="11047"/>
                </a:lnTo>
                <a:lnTo>
                  <a:pt x="5791" y="10780"/>
                </a:lnTo>
                <a:lnTo>
                  <a:pt x="5937" y="10707"/>
                </a:lnTo>
                <a:lnTo>
                  <a:pt x="6083" y="10609"/>
                </a:lnTo>
                <a:lnTo>
                  <a:pt x="6327" y="10390"/>
                </a:lnTo>
                <a:lnTo>
                  <a:pt x="6765" y="9904"/>
                </a:lnTo>
                <a:lnTo>
                  <a:pt x="7397" y="9271"/>
                </a:lnTo>
                <a:lnTo>
                  <a:pt x="8054" y="8663"/>
                </a:lnTo>
                <a:lnTo>
                  <a:pt x="8735" y="8055"/>
                </a:lnTo>
                <a:lnTo>
                  <a:pt x="9441" y="7471"/>
                </a:lnTo>
                <a:lnTo>
                  <a:pt x="10171" y="6887"/>
                </a:lnTo>
                <a:lnTo>
                  <a:pt x="10852" y="6278"/>
                </a:lnTo>
                <a:close/>
                <a:moveTo>
                  <a:pt x="10731" y="9953"/>
                </a:moveTo>
                <a:lnTo>
                  <a:pt x="10901" y="10123"/>
                </a:lnTo>
                <a:lnTo>
                  <a:pt x="10658" y="10317"/>
                </a:lnTo>
                <a:lnTo>
                  <a:pt x="10463" y="10512"/>
                </a:lnTo>
                <a:lnTo>
                  <a:pt x="10147" y="10755"/>
                </a:lnTo>
                <a:lnTo>
                  <a:pt x="10001" y="10901"/>
                </a:lnTo>
                <a:lnTo>
                  <a:pt x="9879" y="11047"/>
                </a:lnTo>
                <a:lnTo>
                  <a:pt x="9709" y="10926"/>
                </a:lnTo>
                <a:lnTo>
                  <a:pt x="9611" y="10877"/>
                </a:lnTo>
                <a:lnTo>
                  <a:pt x="9879" y="10682"/>
                </a:lnTo>
                <a:lnTo>
                  <a:pt x="10122" y="10488"/>
                </a:lnTo>
                <a:lnTo>
                  <a:pt x="10731" y="9953"/>
                </a:lnTo>
                <a:close/>
                <a:moveTo>
                  <a:pt x="11193" y="6619"/>
                </a:moveTo>
                <a:lnTo>
                  <a:pt x="11315" y="6741"/>
                </a:lnTo>
                <a:lnTo>
                  <a:pt x="10852" y="7179"/>
                </a:lnTo>
                <a:lnTo>
                  <a:pt x="10439" y="7641"/>
                </a:lnTo>
                <a:lnTo>
                  <a:pt x="10001" y="8055"/>
                </a:lnTo>
                <a:lnTo>
                  <a:pt x="9806" y="8274"/>
                </a:lnTo>
                <a:lnTo>
                  <a:pt x="9733" y="8395"/>
                </a:lnTo>
                <a:lnTo>
                  <a:pt x="9684" y="8541"/>
                </a:lnTo>
                <a:lnTo>
                  <a:pt x="9684" y="8566"/>
                </a:lnTo>
                <a:lnTo>
                  <a:pt x="8857" y="9320"/>
                </a:lnTo>
                <a:lnTo>
                  <a:pt x="8565" y="9588"/>
                </a:lnTo>
                <a:lnTo>
                  <a:pt x="8419" y="9734"/>
                </a:lnTo>
                <a:lnTo>
                  <a:pt x="8346" y="9831"/>
                </a:lnTo>
                <a:lnTo>
                  <a:pt x="8297" y="9904"/>
                </a:lnTo>
                <a:lnTo>
                  <a:pt x="8224" y="9953"/>
                </a:lnTo>
                <a:lnTo>
                  <a:pt x="7713" y="10439"/>
                </a:lnTo>
                <a:lnTo>
                  <a:pt x="7203" y="10901"/>
                </a:lnTo>
                <a:lnTo>
                  <a:pt x="6886" y="11145"/>
                </a:lnTo>
                <a:lnTo>
                  <a:pt x="6716" y="11291"/>
                </a:lnTo>
                <a:lnTo>
                  <a:pt x="6570" y="11412"/>
                </a:lnTo>
                <a:lnTo>
                  <a:pt x="6254" y="11169"/>
                </a:lnTo>
                <a:lnTo>
                  <a:pt x="6424" y="11096"/>
                </a:lnTo>
                <a:lnTo>
                  <a:pt x="6570" y="10974"/>
                </a:lnTo>
                <a:lnTo>
                  <a:pt x="6886" y="10707"/>
                </a:lnTo>
                <a:lnTo>
                  <a:pt x="7446" y="10147"/>
                </a:lnTo>
                <a:lnTo>
                  <a:pt x="8711" y="8955"/>
                </a:lnTo>
                <a:lnTo>
                  <a:pt x="10001" y="7763"/>
                </a:lnTo>
                <a:lnTo>
                  <a:pt x="10609" y="7203"/>
                </a:lnTo>
                <a:lnTo>
                  <a:pt x="10901" y="6911"/>
                </a:lnTo>
                <a:lnTo>
                  <a:pt x="11193" y="6619"/>
                </a:lnTo>
                <a:close/>
                <a:moveTo>
                  <a:pt x="11120" y="10366"/>
                </a:moveTo>
                <a:lnTo>
                  <a:pt x="11290" y="10536"/>
                </a:lnTo>
                <a:lnTo>
                  <a:pt x="10998" y="10828"/>
                </a:lnTo>
                <a:lnTo>
                  <a:pt x="10706" y="11096"/>
                </a:lnTo>
                <a:lnTo>
                  <a:pt x="10487" y="11266"/>
                </a:lnTo>
                <a:lnTo>
                  <a:pt x="10244" y="11437"/>
                </a:lnTo>
                <a:lnTo>
                  <a:pt x="10171" y="11315"/>
                </a:lnTo>
                <a:lnTo>
                  <a:pt x="10074" y="11218"/>
                </a:lnTo>
                <a:lnTo>
                  <a:pt x="10220" y="11120"/>
                </a:lnTo>
                <a:lnTo>
                  <a:pt x="10366" y="11023"/>
                </a:lnTo>
                <a:lnTo>
                  <a:pt x="10633" y="10780"/>
                </a:lnTo>
                <a:lnTo>
                  <a:pt x="10877" y="10585"/>
                </a:lnTo>
                <a:lnTo>
                  <a:pt x="11120" y="10366"/>
                </a:lnTo>
                <a:close/>
                <a:moveTo>
                  <a:pt x="10220" y="5208"/>
                </a:moveTo>
                <a:lnTo>
                  <a:pt x="10122" y="5232"/>
                </a:lnTo>
                <a:lnTo>
                  <a:pt x="10049" y="5305"/>
                </a:lnTo>
                <a:lnTo>
                  <a:pt x="9952" y="5378"/>
                </a:lnTo>
                <a:lnTo>
                  <a:pt x="9344" y="6011"/>
                </a:lnTo>
                <a:lnTo>
                  <a:pt x="9027" y="6303"/>
                </a:lnTo>
                <a:lnTo>
                  <a:pt x="8687" y="6570"/>
                </a:lnTo>
                <a:lnTo>
                  <a:pt x="8419" y="6789"/>
                </a:lnTo>
                <a:lnTo>
                  <a:pt x="8005" y="6497"/>
                </a:lnTo>
                <a:lnTo>
                  <a:pt x="7592" y="6157"/>
                </a:lnTo>
                <a:lnTo>
                  <a:pt x="7373" y="5962"/>
                </a:lnTo>
                <a:lnTo>
                  <a:pt x="7178" y="5767"/>
                </a:lnTo>
                <a:lnTo>
                  <a:pt x="6984" y="5573"/>
                </a:lnTo>
                <a:lnTo>
                  <a:pt x="6740" y="5402"/>
                </a:lnTo>
                <a:lnTo>
                  <a:pt x="6716" y="5329"/>
                </a:lnTo>
                <a:lnTo>
                  <a:pt x="6643" y="5281"/>
                </a:lnTo>
                <a:lnTo>
                  <a:pt x="6594" y="5256"/>
                </a:lnTo>
                <a:lnTo>
                  <a:pt x="6448" y="5256"/>
                </a:lnTo>
                <a:lnTo>
                  <a:pt x="6400" y="5305"/>
                </a:lnTo>
                <a:lnTo>
                  <a:pt x="5621" y="6011"/>
                </a:lnTo>
                <a:lnTo>
                  <a:pt x="5280" y="6303"/>
                </a:lnTo>
                <a:lnTo>
                  <a:pt x="5134" y="6473"/>
                </a:lnTo>
                <a:lnTo>
                  <a:pt x="5086" y="6570"/>
                </a:lnTo>
                <a:lnTo>
                  <a:pt x="5037" y="6668"/>
                </a:lnTo>
                <a:lnTo>
                  <a:pt x="5037" y="6716"/>
                </a:lnTo>
                <a:lnTo>
                  <a:pt x="5037" y="6741"/>
                </a:lnTo>
                <a:lnTo>
                  <a:pt x="5086" y="6789"/>
                </a:lnTo>
                <a:lnTo>
                  <a:pt x="5110" y="6814"/>
                </a:lnTo>
                <a:lnTo>
                  <a:pt x="5183" y="6911"/>
                </a:lnTo>
                <a:lnTo>
                  <a:pt x="5256" y="7033"/>
                </a:lnTo>
                <a:lnTo>
                  <a:pt x="5426" y="7227"/>
                </a:lnTo>
                <a:lnTo>
                  <a:pt x="5791" y="7617"/>
                </a:lnTo>
                <a:lnTo>
                  <a:pt x="6156" y="8079"/>
                </a:lnTo>
                <a:lnTo>
                  <a:pt x="6521" y="8541"/>
                </a:lnTo>
                <a:lnTo>
                  <a:pt x="5694" y="9466"/>
                </a:lnTo>
                <a:lnTo>
                  <a:pt x="5256" y="9904"/>
                </a:lnTo>
                <a:lnTo>
                  <a:pt x="5159" y="10025"/>
                </a:lnTo>
                <a:lnTo>
                  <a:pt x="5061" y="10147"/>
                </a:lnTo>
                <a:lnTo>
                  <a:pt x="5013" y="10269"/>
                </a:lnTo>
                <a:lnTo>
                  <a:pt x="4988" y="10415"/>
                </a:lnTo>
                <a:lnTo>
                  <a:pt x="4988" y="10439"/>
                </a:lnTo>
                <a:lnTo>
                  <a:pt x="4988" y="10512"/>
                </a:lnTo>
                <a:lnTo>
                  <a:pt x="5013" y="10585"/>
                </a:lnTo>
                <a:lnTo>
                  <a:pt x="5159" y="10780"/>
                </a:lnTo>
                <a:lnTo>
                  <a:pt x="5305" y="10950"/>
                </a:lnTo>
                <a:lnTo>
                  <a:pt x="5670" y="11291"/>
                </a:lnTo>
                <a:lnTo>
                  <a:pt x="6035" y="11607"/>
                </a:lnTo>
                <a:lnTo>
                  <a:pt x="6424" y="11875"/>
                </a:lnTo>
                <a:lnTo>
                  <a:pt x="6473" y="11899"/>
                </a:lnTo>
                <a:lnTo>
                  <a:pt x="6521" y="11923"/>
                </a:lnTo>
                <a:lnTo>
                  <a:pt x="6594" y="11899"/>
                </a:lnTo>
                <a:lnTo>
                  <a:pt x="6619" y="11899"/>
                </a:lnTo>
                <a:lnTo>
                  <a:pt x="6692" y="11826"/>
                </a:lnTo>
                <a:lnTo>
                  <a:pt x="6740" y="11729"/>
                </a:lnTo>
                <a:lnTo>
                  <a:pt x="6911" y="11631"/>
                </a:lnTo>
                <a:lnTo>
                  <a:pt x="7057" y="11510"/>
                </a:lnTo>
                <a:lnTo>
                  <a:pt x="7349" y="11266"/>
                </a:lnTo>
                <a:lnTo>
                  <a:pt x="7859" y="10828"/>
                </a:lnTo>
                <a:lnTo>
                  <a:pt x="8370" y="10342"/>
                </a:lnTo>
                <a:lnTo>
                  <a:pt x="8468" y="10439"/>
                </a:lnTo>
                <a:lnTo>
                  <a:pt x="8784" y="10707"/>
                </a:lnTo>
                <a:lnTo>
                  <a:pt x="9076" y="10999"/>
                </a:lnTo>
                <a:lnTo>
                  <a:pt x="9198" y="11120"/>
                </a:lnTo>
                <a:lnTo>
                  <a:pt x="9319" y="11218"/>
                </a:lnTo>
                <a:lnTo>
                  <a:pt x="9587" y="11364"/>
                </a:lnTo>
                <a:lnTo>
                  <a:pt x="9709" y="11485"/>
                </a:lnTo>
                <a:lnTo>
                  <a:pt x="9830" y="11583"/>
                </a:lnTo>
                <a:lnTo>
                  <a:pt x="9928" y="11704"/>
                </a:lnTo>
                <a:lnTo>
                  <a:pt x="10001" y="11753"/>
                </a:lnTo>
                <a:lnTo>
                  <a:pt x="10074" y="11777"/>
                </a:lnTo>
                <a:lnTo>
                  <a:pt x="10098" y="11802"/>
                </a:lnTo>
                <a:lnTo>
                  <a:pt x="10220" y="11802"/>
                </a:lnTo>
                <a:lnTo>
                  <a:pt x="10317" y="11777"/>
                </a:lnTo>
                <a:lnTo>
                  <a:pt x="10414" y="11729"/>
                </a:lnTo>
                <a:lnTo>
                  <a:pt x="10512" y="11680"/>
                </a:lnTo>
                <a:lnTo>
                  <a:pt x="10706" y="11534"/>
                </a:lnTo>
                <a:lnTo>
                  <a:pt x="10877" y="11388"/>
                </a:lnTo>
                <a:lnTo>
                  <a:pt x="11096" y="11218"/>
                </a:lnTo>
                <a:lnTo>
                  <a:pt x="11315" y="10999"/>
                </a:lnTo>
                <a:lnTo>
                  <a:pt x="11704" y="10585"/>
                </a:lnTo>
                <a:lnTo>
                  <a:pt x="11753" y="10512"/>
                </a:lnTo>
                <a:lnTo>
                  <a:pt x="11753" y="10439"/>
                </a:lnTo>
                <a:lnTo>
                  <a:pt x="11728" y="10366"/>
                </a:lnTo>
                <a:lnTo>
                  <a:pt x="11680" y="10317"/>
                </a:lnTo>
                <a:lnTo>
                  <a:pt x="11631" y="10244"/>
                </a:lnTo>
                <a:lnTo>
                  <a:pt x="11339" y="9904"/>
                </a:lnTo>
                <a:lnTo>
                  <a:pt x="11047" y="9588"/>
                </a:lnTo>
                <a:lnTo>
                  <a:pt x="10731" y="9271"/>
                </a:lnTo>
                <a:lnTo>
                  <a:pt x="10439" y="8955"/>
                </a:lnTo>
                <a:lnTo>
                  <a:pt x="10414" y="8906"/>
                </a:lnTo>
                <a:lnTo>
                  <a:pt x="10366" y="8882"/>
                </a:lnTo>
                <a:lnTo>
                  <a:pt x="10195" y="8639"/>
                </a:lnTo>
                <a:lnTo>
                  <a:pt x="10220" y="8590"/>
                </a:lnTo>
                <a:lnTo>
                  <a:pt x="10220" y="8517"/>
                </a:lnTo>
                <a:lnTo>
                  <a:pt x="10220" y="8468"/>
                </a:lnTo>
                <a:lnTo>
                  <a:pt x="10195" y="8420"/>
                </a:lnTo>
                <a:lnTo>
                  <a:pt x="10463" y="8152"/>
                </a:lnTo>
                <a:lnTo>
                  <a:pt x="10706" y="7909"/>
                </a:lnTo>
                <a:lnTo>
                  <a:pt x="11193" y="7422"/>
                </a:lnTo>
                <a:lnTo>
                  <a:pt x="11461" y="7179"/>
                </a:lnTo>
                <a:lnTo>
                  <a:pt x="11680" y="6911"/>
                </a:lnTo>
                <a:lnTo>
                  <a:pt x="11728" y="6838"/>
                </a:lnTo>
                <a:lnTo>
                  <a:pt x="11728" y="6741"/>
                </a:lnTo>
                <a:lnTo>
                  <a:pt x="11753" y="6692"/>
                </a:lnTo>
                <a:lnTo>
                  <a:pt x="11753" y="6643"/>
                </a:lnTo>
                <a:lnTo>
                  <a:pt x="11753" y="6570"/>
                </a:lnTo>
                <a:lnTo>
                  <a:pt x="11728" y="6522"/>
                </a:lnTo>
                <a:lnTo>
                  <a:pt x="11607" y="6351"/>
                </a:lnTo>
                <a:lnTo>
                  <a:pt x="11461" y="6205"/>
                </a:lnTo>
                <a:lnTo>
                  <a:pt x="11169" y="5913"/>
                </a:lnTo>
                <a:lnTo>
                  <a:pt x="10852" y="5597"/>
                </a:lnTo>
                <a:lnTo>
                  <a:pt x="10536" y="5305"/>
                </a:lnTo>
                <a:lnTo>
                  <a:pt x="10463" y="5256"/>
                </a:lnTo>
                <a:lnTo>
                  <a:pt x="10366" y="5256"/>
                </a:lnTo>
                <a:lnTo>
                  <a:pt x="10341" y="5232"/>
                </a:lnTo>
                <a:lnTo>
                  <a:pt x="10220" y="5208"/>
                </a:lnTo>
                <a:close/>
                <a:moveTo>
                  <a:pt x="11631" y="536"/>
                </a:moveTo>
                <a:lnTo>
                  <a:pt x="11728" y="658"/>
                </a:lnTo>
                <a:lnTo>
                  <a:pt x="11801" y="779"/>
                </a:lnTo>
                <a:lnTo>
                  <a:pt x="12020" y="998"/>
                </a:lnTo>
                <a:lnTo>
                  <a:pt x="12483" y="1412"/>
                </a:lnTo>
                <a:lnTo>
                  <a:pt x="13164" y="2044"/>
                </a:lnTo>
                <a:lnTo>
                  <a:pt x="13797" y="2677"/>
                </a:lnTo>
                <a:lnTo>
                  <a:pt x="14429" y="3334"/>
                </a:lnTo>
                <a:lnTo>
                  <a:pt x="15062" y="3991"/>
                </a:lnTo>
                <a:lnTo>
                  <a:pt x="16278" y="5354"/>
                </a:lnTo>
                <a:lnTo>
                  <a:pt x="16303" y="5354"/>
                </a:lnTo>
                <a:lnTo>
                  <a:pt x="16254" y="5548"/>
                </a:lnTo>
                <a:lnTo>
                  <a:pt x="16230" y="5719"/>
                </a:lnTo>
                <a:lnTo>
                  <a:pt x="16181" y="6084"/>
                </a:lnTo>
                <a:lnTo>
                  <a:pt x="16181" y="6838"/>
                </a:lnTo>
                <a:lnTo>
                  <a:pt x="16157" y="7690"/>
                </a:lnTo>
                <a:lnTo>
                  <a:pt x="16157" y="8541"/>
                </a:lnTo>
                <a:lnTo>
                  <a:pt x="16181" y="10244"/>
                </a:lnTo>
                <a:lnTo>
                  <a:pt x="16230" y="11948"/>
                </a:lnTo>
                <a:lnTo>
                  <a:pt x="16230" y="11972"/>
                </a:lnTo>
                <a:lnTo>
                  <a:pt x="15938" y="12167"/>
                </a:lnTo>
                <a:lnTo>
                  <a:pt x="15646" y="12410"/>
                </a:lnTo>
                <a:lnTo>
                  <a:pt x="15354" y="12653"/>
                </a:lnTo>
                <a:lnTo>
                  <a:pt x="15086" y="12921"/>
                </a:lnTo>
                <a:lnTo>
                  <a:pt x="14551" y="13456"/>
                </a:lnTo>
                <a:lnTo>
                  <a:pt x="14016" y="13992"/>
                </a:lnTo>
                <a:lnTo>
                  <a:pt x="11509" y="16401"/>
                </a:lnTo>
                <a:lnTo>
                  <a:pt x="11461" y="16474"/>
                </a:lnTo>
                <a:lnTo>
                  <a:pt x="9830" y="16571"/>
                </a:lnTo>
                <a:lnTo>
                  <a:pt x="9027" y="16595"/>
                </a:lnTo>
                <a:lnTo>
                  <a:pt x="8200" y="16620"/>
                </a:lnTo>
                <a:lnTo>
                  <a:pt x="7349" y="16595"/>
                </a:lnTo>
                <a:lnTo>
                  <a:pt x="6521" y="16571"/>
                </a:lnTo>
                <a:lnTo>
                  <a:pt x="5840" y="16498"/>
                </a:lnTo>
                <a:lnTo>
                  <a:pt x="5329" y="16498"/>
                </a:lnTo>
                <a:lnTo>
                  <a:pt x="5159" y="16522"/>
                </a:lnTo>
                <a:lnTo>
                  <a:pt x="5110" y="16401"/>
                </a:lnTo>
                <a:lnTo>
                  <a:pt x="5037" y="16255"/>
                </a:lnTo>
                <a:lnTo>
                  <a:pt x="4940" y="16133"/>
                </a:lnTo>
                <a:lnTo>
                  <a:pt x="4842" y="16011"/>
                </a:lnTo>
                <a:lnTo>
                  <a:pt x="4429" y="15549"/>
                </a:lnTo>
                <a:lnTo>
                  <a:pt x="3772" y="14868"/>
                </a:lnTo>
                <a:lnTo>
                  <a:pt x="3431" y="14527"/>
                </a:lnTo>
                <a:lnTo>
                  <a:pt x="3090" y="14211"/>
                </a:lnTo>
                <a:lnTo>
                  <a:pt x="2750" y="13919"/>
                </a:lnTo>
                <a:lnTo>
                  <a:pt x="2385" y="13651"/>
                </a:lnTo>
                <a:lnTo>
                  <a:pt x="1679" y="13116"/>
                </a:lnTo>
                <a:lnTo>
                  <a:pt x="1338" y="12824"/>
                </a:lnTo>
                <a:lnTo>
                  <a:pt x="1022" y="12532"/>
                </a:lnTo>
                <a:lnTo>
                  <a:pt x="730" y="12191"/>
                </a:lnTo>
                <a:lnTo>
                  <a:pt x="487" y="11850"/>
                </a:lnTo>
                <a:lnTo>
                  <a:pt x="535" y="11704"/>
                </a:lnTo>
                <a:lnTo>
                  <a:pt x="560" y="11534"/>
                </a:lnTo>
                <a:lnTo>
                  <a:pt x="584" y="11218"/>
                </a:lnTo>
                <a:lnTo>
                  <a:pt x="584" y="10561"/>
                </a:lnTo>
                <a:lnTo>
                  <a:pt x="584" y="9612"/>
                </a:lnTo>
                <a:lnTo>
                  <a:pt x="584" y="8663"/>
                </a:lnTo>
                <a:lnTo>
                  <a:pt x="584" y="7714"/>
                </a:lnTo>
                <a:lnTo>
                  <a:pt x="535" y="6765"/>
                </a:lnTo>
                <a:lnTo>
                  <a:pt x="535" y="6132"/>
                </a:lnTo>
                <a:lnTo>
                  <a:pt x="511" y="5792"/>
                </a:lnTo>
                <a:lnTo>
                  <a:pt x="438" y="5475"/>
                </a:lnTo>
                <a:lnTo>
                  <a:pt x="511" y="5402"/>
                </a:lnTo>
                <a:lnTo>
                  <a:pt x="1046" y="4721"/>
                </a:lnTo>
                <a:lnTo>
                  <a:pt x="1582" y="4040"/>
                </a:lnTo>
                <a:lnTo>
                  <a:pt x="2141" y="3358"/>
                </a:lnTo>
                <a:lnTo>
                  <a:pt x="2725" y="2726"/>
                </a:lnTo>
                <a:lnTo>
                  <a:pt x="2993" y="2458"/>
                </a:lnTo>
                <a:lnTo>
                  <a:pt x="3285" y="2190"/>
                </a:lnTo>
                <a:lnTo>
                  <a:pt x="3869" y="1655"/>
                </a:lnTo>
                <a:lnTo>
                  <a:pt x="4429" y="1120"/>
                </a:lnTo>
                <a:lnTo>
                  <a:pt x="4696" y="852"/>
                </a:lnTo>
                <a:lnTo>
                  <a:pt x="4964" y="560"/>
                </a:lnTo>
                <a:lnTo>
                  <a:pt x="5305" y="609"/>
                </a:lnTo>
                <a:lnTo>
                  <a:pt x="5670" y="633"/>
                </a:lnTo>
                <a:lnTo>
                  <a:pt x="6400" y="633"/>
                </a:lnTo>
                <a:lnTo>
                  <a:pt x="8127" y="609"/>
                </a:lnTo>
                <a:lnTo>
                  <a:pt x="9003" y="609"/>
                </a:lnTo>
                <a:lnTo>
                  <a:pt x="9879" y="633"/>
                </a:lnTo>
                <a:lnTo>
                  <a:pt x="10779" y="609"/>
                </a:lnTo>
                <a:lnTo>
                  <a:pt x="11217" y="585"/>
                </a:lnTo>
                <a:lnTo>
                  <a:pt x="11631" y="536"/>
                </a:lnTo>
                <a:close/>
                <a:moveTo>
                  <a:pt x="10731" y="1"/>
                </a:moveTo>
                <a:lnTo>
                  <a:pt x="9855" y="25"/>
                </a:lnTo>
                <a:lnTo>
                  <a:pt x="8127" y="49"/>
                </a:lnTo>
                <a:lnTo>
                  <a:pt x="6400" y="74"/>
                </a:lnTo>
                <a:lnTo>
                  <a:pt x="5597" y="74"/>
                </a:lnTo>
                <a:lnTo>
                  <a:pt x="5207" y="98"/>
                </a:lnTo>
                <a:lnTo>
                  <a:pt x="4818" y="171"/>
                </a:lnTo>
                <a:lnTo>
                  <a:pt x="4769" y="195"/>
                </a:lnTo>
                <a:lnTo>
                  <a:pt x="4721" y="244"/>
                </a:lnTo>
                <a:lnTo>
                  <a:pt x="4696" y="293"/>
                </a:lnTo>
                <a:lnTo>
                  <a:pt x="4696" y="341"/>
                </a:lnTo>
                <a:lnTo>
                  <a:pt x="4331" y="536"/>
                </a:lnTo>
                <a:lnTo>
                  <a:pt x="4015" y="779"/>
                </a:lnTo>
                <a:lnTo>
                  <a:pt x="3674" y="1023"/>
                </a:lnTo>
                <a:lnTo>
                  <a:pt x="3382" y="1315"/>
                </a:lnTo>
                <a:lnTo>
                  <a:pt x="2774" y="1899"/>
                </a:lnTo>
                <a:lnTo>
                  <a:pt x="2239" y="2458"/>
                </a:lnTo>
                <a:lnTo>
                  <a:pt x="1655" y="3091"/>
                </a:lnTo>
                <a:lnTo>
                  <a:pt x="1071" y="3748"/>
                </a:lnTo>
                <a:lnTo>
                  <a:pt x="535" y="4429"/>
                </a:lnTo>
                <a:lnTo>
                  <a:pt x="49" y="5135"/>
                </a:lnTo>
                <a:lnTo>
                  <a:pt x="24" y="5208"/>
                </a:lnTo>
                <a:lnTo>
                  <a:pt x="0" y="5281"/>
                </a:lnTo>
                <a:lnTo>
                  <a:pt x="24" y="5354"/>
                </a:lnTo>
                <a:lnTo>
                  <a:pt x="49" y="5402"/>
                </a:lnTo>
                <a:lnTo>
                  <a:pt x="0" y="5694"/>
                </a:lnTo>
                <a:lnTo>
                  <a:pt x="0" y="5986"/>
                </a:lnTo>
                <a:lnTo>
                  <a:pt x="24" y="6570"/>
                </a:lnTo>
                <a:lnTo>
                  <a:pt x="73" y="8468"/>
                </a:lnTo>
                <a:lnTo>
                  <a:pt x="73" y="9417"/>
                </a:lnTo>
                <a:lnTo>
                  <a:pt x="73" y="10366"/>
                </a:lnTo>
                <a:lnTo>
                  <a:pt x="49" y="10755"/>
                </a:lnTo>
                <a:lnTo>
                  <a:pt x="0" y="11145"/>
                </a:lnTo>
                <a:lnTo>
                  <a:pt x="0" y="11339"/>
                </a:lnTo>
                <a:lnTo>
                  <a:pt x="0" y="11534"/>
                </a:lnTo>
                <a:lnTo>
                  <a:pt x="24" y="11729"/>
                </a:lnTo>
                <a:lnTo>
                  <a:pt x="97" y="11899"/>
                </a:lnTo>
                <a:lnTo>
                  <a:pt x="73" y="11948"/>
                </a:lnTo>
                <a:lnTo>
                  <a:pt x="73" y="11996"/>
                </a:lnTo>
                <a:lnTo>
                  <a:pt x="146" y="12191"/>
                </a:lnTo>
                <a:lnTo>
                  <a:pt x="219" y="12361"/>
                </a:lnTo>
                <a:lnTo>
                  <a:pt x="292" y="12532"/>
                </a:lnTo>
                <a:lnTo>
                  <a:pt x="414" y="12702"/>
                </a:lnTo>
                <a:lnTo>
                  <a:pt x="535" y="12848"/>
                </a:lnTo>
                <a:lnTo>
                  <a:pt x="681" y="12994"/>
                </a:lnTo>
                <a:lnTo>
                  <a:pt x="998" y="13286"/>
                </a:lnTo>
                <a:lnTo>
                  <a:pt x="1338" y="13554"/>
                </a:lnTo>
                <a:lnTo>
                  <a:pt x="1679" y="13797"/>
                </a:lnTo>
                <a:lnTo>
                  <a:pt x="1995" y="14040"/>
                </a:lnTo>
                <a:lnTo>
                  <a:pt x="2287" y="14259"/>
                </a:lnTo>
                <a:lnTo>
                  <a:pt x="2652" y="14576"/>
                </a:lnTo>
                <a:lnTo>
                  <a:pt x="2993" y="14916"/>
                </a:lnTo>
                <a:lnTo>
                  <a:pt x="3650" y="15598"/>
                </a:lnTo>
                <a:lnTo>
                  <a:pt x="3991" y="15987"/>
                </a:lnTo>
                <a:lnTo>
                  <a:pt x="4331" y="16376"/>
                </a:lnTo>
                <a:lnTo>
                  <a:pt x="4453" y="16547"/>
                </a:lnTo>
                <a:lnTo>
                  <a:pt x="4599" y="16693"/>
                </a:lnTo>
                <a:lnTo>
                  <a:pt x="4745" y="16814"/>
                </a:lnTo>
                <a:lnTo>
                  <a:pt x="4818" y="16863"/>
                </a:lnTo>
                <a:lnTo>
                  <a:pt x="4940" y="16887"/>
                </a:lnTo>
                <a:lnTo>
                  <a:pt x="5013" y="16887"/>
                </a:lnTo>
                <a:lnTo>
                  <a:pt x="5086" y="16863"/>
                </a:lnTo>
                <a:lnTo>
                  <a:pt x="5232" y="16912"/>
                </a:lnTo>
                <a:lnTo>
                  <a:pt x="5378" y="16960"/>
                </a:lnTo>
                <a:lnTo>
                  <a:pt x="5694" y="17009"/>
                </a:lnTo>
                <a:lnTo>
                  <a:pt x="6327" y="17058"/>
                </a:lnTo>
                <a:lnTo>
                  <a:pt x="7178" y="17106"/>
                </a:lnTo>
                <a:lnTo>
                  <a:pt x="8005" y="17106"/>
                </a:lnTo>
                <a:lnTo>
                  <a:pt x="8906" y="17131"/>
                </a:lnTo>
                <a:lnTo>
                  <a:pt x="9806" y="17106"/>
                </a:lnTo>
                <a:lnTo>
                  <a:pt x="10706" y="17033"/>
                </a:lnTo>
                <a:lnTo>
                  <a:pt x="11582" y="16936"/>
                </a:lnTo>
                <a:lnTo>
                  <a:pt x="11655" y="16912"/>
                </a:lnTo>
                <a:lnTo>
                  <a:pt x="11704" y="16887"/>
                </a:lnTo>
                <a:lnTo>
                  <a:pt x="11753" y="16839"/>
                </a:lnTo>
                <a:lnTo>
                  <a:pt x="11801" y="16790"/>
                </a:lnTo>
                <a:lnTo>
                  <a:pt x="11850" y="16741"/>
                </a:lnTo>
                <a:lnTo>
                  <a:pt x="14210" y="14454"/>
                </a:lnTo>
                <a:lnTo>
                  <a:pt x="14794" y="13919"/>
                </a:lnTo>
                <a:lnTo>
                  <a:pt x="15403" y="13383"/>
                </a:lnTo>
                <a:lnTo>
                  <a:pt x="15694" y="13091"/>
                </a:lnTo>
                <a:lnTo>
                  <a:pt x="15986" y="12799"/>
                </a:lnTo>
                <a:lnTo>
                  <a:pt x="16230" y="12507"/>
                </a:lnTo>
                <a:lnTo>
                  <a:pt x="16473" y="12191"/>
                </a:lnTo>
                <a:lnTo>
                  <a:pt x="16570" y="12191"/>
                </a:lnTo>
                <a:lnTo>
                  <a:pt x="16668" y="12142"/>
                </a:lnTo>
                <a:lnTo>
                  <a:pt x="16716" y="12069"/>
                </a:lnTo>
                <a:lnTo>
                  <a:pt x="16741" y="11948"/>
                </a:lnTo>
                <a:lnTo>
                  <a:pt x="16692" y="10244"/>
                </a:lnTo>
                <a:lnTo>
                  <a:pt x="16668" y="8541"/>
                </a:lnTo>
                <a:lnTo>
                  <a:pt x="16692" y="6838"/>
                </a:lnTo>
                <a:lnTo>
                  <a:pt x="16716" y="6084"/>
                </a:lnTo>
                <a:lnTo>
                  <a:pt x="16716" y="5694"/>
                </a:lnTo>
                <a:lnTo>
                  <a:pt x="16692" y="5500"/>
                </a:lnTo>
                <a:lnTo>
                  <a:pt x="16643" y="5329"/>
                </a:lnTo>
                <a:lnTo>
                  <a:pt x="16692" y="5232"/>
                </a:lnTo>
                <a:lnTo>
                  <a:pt x="16716" y="5159"/>
                </a:lnTo>
                <a:lnTo>
                  <a:pt x="16692" y="5062"/>
                </a:lnTo>
                <a:lnTo>
                  <a:pt x="16643" y="4989"/>
                </a:lnTo>
                <a:lnTo>
                  <a:pt x="16084" y="4332"/>
                </a:lnTo>
                <a:lnTo>
                  <a:pt x="15500" y="3675"/>
                </a:lnTo>
                <a:lnTo>
                  <a:pt x="14916" y="3042"/>
                </a:lnTo>
                <a:lnTo>
                  <a:pt x="14308" y="2434"/>
                </a:lnTo>
                <a:lnTo>
                  <a:pt x="13651" y="1801"/>
                </a:lnTo>
                <a:lnTo>
                  <a:pt x="12994" y="1169"/>
                </a:lnTo>
                <a:lnTo>
                  <a:pt x="12726" y="901"/>
                </a:lnTo>
                <a:lnTo>
                  <a:pt x="12434" y="633"/>
                </a:lnTo>
                <a:lnTo>
                  <a:pt x="12288" y="512"/>
                </a:lnTo>
                <a:lnTo>
                  <a:pt x="12142" y="390"/>
                </a:lnTo>
                <a:lnTo>
                  <a:pt x="11972" y="293"/>
                </a:lnTo>
                <a:lnTo>
                  <a:pt x="11801" y="244"/>
                </a:lnTo>
                <a:lnTo>
                  <a:pt x="11777" y="171"/>
                </a:lnTo>
                <a:lnTo>
                  <a:pt x="11728" y="98"/>
                </a:lnTo>
                <a:lnTo>
                  <a:pt x="11655" y="74"/>
                </a:lnTo>
                <a:lnTo>
                  <a:pt x="11582" y="49"/>
                </a:lnTo>
                <a:lnTo>
                  <a:pt x="1114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1" name="Google Shape;2501;p49"/>
          <p:cNvSpPr/>
          <p:nvPr/>
        </p:nvSpPr>
        <p:spPr>
          <a:xfrm>
            <a:off x="4474792" y="3471784"/>
            <a:ext cx="330582" cy="279372"/>
          </a:xfrm>
          <a:custGeom>
            <a:avLst/>
            <a:gdLst/>
            <a:ahLst/>
            <a:cxnLst/>
            <a:rect l="l" t="t" r="r" b="b"/>
            <a:pathLst>
              <a:path w="19321" h="16328" extrusionOk="0">
                <a:moveTo>
                  <a:pt x="15403" y="1996"/>
                </a:moveTo>
                <a:lnTo>
                  <a:pt x="15573" y="2215"/>
                </a:lnTo>
                <a:lnTo>
                  <a:pt x="15695" y="2458"/>
                </a:lnTo>
                <a:lnTo>
                  <a:pt x="15500" y="2531"/>
                </a:lnTo>
                <a:lnTo>
                  <a:pt x="15306" y="2629"/>
                </a:lnTo>
                <a:lnTo>
                  <a:pt x="14916" y="2799"/>
                </a:lnTo>
                <a:lnTo>
                  <a:pt x="14819" y="2483"/>
                </a:lnTo>
                <a:lnTo>
                  <a:pt x="14673" y="2215"/>
                </a:lnTo>
                <a:lnTo>
                  <a:pt x="14965" y="2118"/>
                </a:lnTo>
                <a:lnTo>
                  <a:pt x="15403" y="1996"/>
                </a:lnTo>
                <a:close/>
                <a:moveTo>
                  <a:pt x="15817" y="2702"/>
                </a:moveTo>
                <a:lnTo>
                  <a:pt x="16011" y="3140"/>
                </a:lnTo>
                <a:lnTo>
                  <a:pt x="15646" y="3286"/>
                </a:lnTo>
                <a:lnTo>
                  <a:pt x="15379" y="3407"/>
                </a:lnTo>
                <a:lnTo>
                  <a:pt x="15111" y="3553"/>
                </a:lnTo>
                <a:lnTo>
                  <a:pt x="14989" y="3042"/>
                </a:lnTo>
                <a:lnTo>
                  <a:pt x="15306" y="2921"/>
                </a:lnTo>
                <a:lnTo>
                  <a:pt x="15573" y="2823"/>
                </a:lnTo>
                <a:lnTo>
                  <a:pt x="15817" y="2702"/>
                </a:lnTo>
                <a:close/>
                <a:moveTo>
                  <a:pt x="16084" y="3286"/>
                </a:moveTo>
                <a:lnTo>
                  <a:pt x="16206" y="3602"/>
                </a:lnTo>
                <a:lnTo>
                  <a:pt x="15817" y="3772"/>
                </a:lnTo>
                <a:lnTo>
                  <a:pt x="15500" y="3894"/>
                </a:lnTo>
                <a:lnTo>
                  <a:pt x="15354" y="3943"/>
                </a:lnTo>
                <a:lnTo>
                  <a:pt x="15208" y="4040"/>
                </a:lnTo>
                <a:lnTo>
                  <a:pt x="15135" y="3699"/>
                </a:lnTo>
                <a:lnTo>
                  <a:pt x="15427" y="3578"/>
                </a:lnTo>
                <a:lnTo>
                  <a:pt x="15719" y="3456"/>
                </a:lnTo>
                <a:lnTo>
                  <a:pt x="16084" y="3286"/>
                </a:lnTo>
                <a:close/>
                <a:moveTo>
                  <a:pt x="16303" y="3894"/>
                </a:moveTo>
                <a:lnTo>
                  <a:pt x="16449" y="4283"/>
                </a:lnTo>
                <a:lnTo>
                  <a:pt x="16376" y="4259"/>
                </a:lnTo>
                <a:lnTo>
                  <a:pt x="16279" y="4259"/>
                </a:lnTo>
                <a:lnTo>
                  <a:pt x="16133" y="4308"/>
                </a:lnTo>
                <a:lnTo>
                  <a:pt x="15841" y="4454"/>
                </a:lnTo>
                <a:lnTo>
                  <a:pt x="15598" y="4575"/>
                </a:lnTo>
                <a:lnTo>
                  <a:pt x="15379" y="4697"/>
                </a:lnTo>
                <a:lnTo>
                  <a:pt x="15257" y="4259"/>
                </a:lnTo>
                <a:lnTo>
                  <a:pt x="15427" y="4210"/>
                </a:lnTo>
                <a:lnTo>
                  <a:pt x="15573" y="4162"/>
                </a:lnTo>
                <a:lnTo>
                  <a:pt x="15890" y="4040"/>
                </a:lnTo>
                <a:lnTo>
                  <a:pt x="16303" y="3894"/>
                </a:lnTo>
                <a:close/>
                <a:moveTo>
                  <a:pt x="16498" y="4405"/>
                </a:moveTo>
                <a:lnTo>
                  <a:pt x="16498" y="4454"/>
                </a:lnTo>
                <a:lnTo>
                  <a:pt x="16595" y="4721"/>
                </a:lnTo>
                <a:lnTo>
                  <a:pt x="16449" y="4770"/>
                </a:lnTo>
                <a:lnTo>
                  <a:pt x="16303" y="4819"/>
                </a:lnTo>
                <a:lnTo>
                  <a:pt x="16011" y="4965"/>
                </a:lnTo>
                <a:lnTo>
                  <a:pt x="15768" y="5086"/>
                </a:lnTo>
                <a:lnTo>
                  <a:pt x="15622" y="5184"/>
                </a:lnTo>
                <a:lnTo>
                  <a:pt x="15549" y="5232"/>
                </a:lnTo>
                <a:lnTo>
                  <a:pt x="15525" y="5305"/>
                </a:lnTo>
                <a:lnTo>
                  <a:pt x="15427" y="4892"/>
                </a:lnTo>
                <a:lnTo>
                  <a:pt x="15695" y="4819"/>
                </a:lnTo>
                <a:lnTo>
                  <a:pt x="15938" y="4721"/>
                </a:lnTo>
                <a:lnTo>
                  <a:pt x="16255" y="4624"/>
                </a:lnTo>
                <a:lnTo>
                  <a:pt x="16401" y="4527"/>
                </a:lnTo>
                <a:lnTo>
                  <a:pt x="16449" y="4478"/>
                </a:lnTo>
                <a:lnTo>
                  <a:pt x="16498" y="4405"/>
                </a:lnTo>
                <a:close/>
                <a:moveTo>
                  <a:pt x="16717" y="5062"/>
                </a:moveTo>
                <a:lnTo>
                  <a:pt x="16814" y="5305"/>
                </a:lnTo>
                <a:lnTo>
                  <a:pt x="16547" y="5403"/>
                </a:lnTo>
                <a:lnTo>
                  <a:pt x="16303" y="5524"/>
                </a:lnTo>
                <a:lnTo>
                  <a:pt x="15987" y="5670"/>
                </a:lnTo>
                <a:lnTo>
                  <a:pt x="15817" y="5743"/>
                </a:lnTo>
                <a:lnTo>
                  <a:pt x="15671" y="5816"/>
                </a:lnTo>
                <a:lnTo>
                  <a:pt x="15549" y="5354"/>
                </a:lnTo>
                <a:lnTo>
                  <a:pt x="15622" y="5403"/>
                </a:lnTo>
                <a:lnTo>
                  <a:pt x="15719" y="5427"/>
                </a:lnTo>
                <a:lnTo>
                  <a:pt x="15792" y="5403"/>
                </a:lnTo>
                <a:lnTo>
                  <a:pt x="15890" y="5378"/>
                </a:lnTo>
                <a:lnTo>
                  <a:pt x="16084" y="5305"/>
                </a:lnTo>
                <a:lnTo>
                  <a:pt x="16255" y="5257"/>
                </a:lnTo>
                <a:lnTo>
                  <a:pt x="16498" y="5159"/>
                </a:lnTo>
                <a:lnTo>
                  <a:pt x="16620" y="5111"/>
                </a:lnTo>
                <a:lnTo>
                  <a:pt x="16717" y="5062"/>
                </a:lnTo>
                <a:close/>
                <a:moveTo>
                  <a:pt x="17082" y="4551"/>
                </a:moveTo>
                <a:lnTo>
                  <a:pt x="17106" y="4575"/>
                </a:lnTo>
                <a:lnTo>
                  <a:pt x="17228" y="4673"/>
                </a:lnTo>
                <a:lnTo>
                  <a:pt x="17350" y="4746"/>
                </a:lnTo>
                <a:lnTo>
                  <a:pt x="17496" y="4794"/>
                </a:lnTo>
                <a:lnTo>
                  <a:pt x="17666" y="4819"/>
                </a:lnTo>
                <a:lnTo>
                  <a:pt x="17885" y="4867"/>
                </a:lnTo>
                <a:lnTo>
                  <a:pt x="18128" y="4965"/>
                </a:lnTo>
                <a:lnTo>
                  <a:pt x="18323" y="5062"/>
                </a:lnTo>
                <a:lnTo>
                  <a:pt x="18518" y="5208"/>
                </a:lnTo>
                <a:lnTo>
                  <a:pt x="18591" y="5281"/>
                </a:lnTo>
                <a:lnTo>
                  <a:pt x="18664" y="5354"/>
                </a:lnTo>
                <a:lnTo>
                  <a:pt x="18785" y="5573"/>
                </a:lnTo>
                <a:lnTo>
                  <a:pt x="18810" y="5670"/>
                </a:lnTo>
                <a:lnTo>
                  <a:pt x="18834" y="5768"/>
                </a:lnTo>
                <a:lnTo>
                  <a:pt x="18834" y="5889"/>
                </a:lnTo>
                <a:lnTo>
                  <a:pt x="18810" y="6011"/>
                </a:lnTo>
                <a:lnTo>
                  <a:pt x="18761" y="6108"/>
                </a:lnTo>
                <a:lnTo>
                  <a:pt x="18664" y="6181"/>
                </a:lnTo>
                <a:lnTo>
                  <a:pt x="18542" y="6254"/>
                </a:lnTo>
                <a:lnTo>
                  <a:pt x="18396" y="6303"/>
                </a:lnTo>
                <a:lnTo>
                  <a:pt x="18080" y="6376"/>
                </a:lnTo>
                <a:lnTo>
                  <a:pt x="17812" y="6400"/>
                </a:lnTo>
                <a:lnTo>
                  <a:pt x="17447" y="5476"/>
                </a:lnTo>
                <a:lnTo>
                  <a:pt x="17082" y="4551"/>
                </a:lnTo>
                <a:close/>
                <a:moveTo>
                  <a:pt x="16936" y="5622"/>
                </a:moveTo>
                <a:lnTo>
                  <a:pt x="17033" y="5889"/>
                </a:lnTo>
                <a:lnTo>
                  <a:pt x="16863" y="5938"/>
                </a:lnTo>
                <a:lnTo>
                  <a:pt x="16717" y="6011"/>
                </a:lnTo>
                <a:lnTo>
                  <a:pt x="16401" y="6157"/>
                </a:lnTo>
                <a:lnTo>
                  <a:pt x="16084" y="6303"/>
                </a:lnTo>
                <a:lnTo>
                  <a:pt x="15768" y="6425"/>
                </a:lnTo>
                <a:lnTo>
                  <a:pt x="15768" y="6376"/>
                </a:lnTo>
                <a:lnTo>
                  <a:pt x="15719" y="6303"/>
                </a:lnTo>
                <a:lnTo>
                  <a:pt x="15719" y="6157"/>
                </a:lnTo>
                <a:lnTo>
                  <a:pt x="15719" y="6011"/>
                </a:lnTo>
                <a:lnTo>
                  <a:pt x="15890" y="5987"/>
                </a:lnTo>
                <a:lnTo>
                  <a:pt x="16084" y="5938"/>
                </a:lnTo>
                <a:lnTo>
                  <a:pt x="16425" y="5816"/>
                </a:lnTo>
                <a:lnTo>
                  <a:pt x="16668" y="5719"/>
                </a:lnTo>
                <a:lnTo>
                  <a:pt x="16936" y="5622"/>
                </a:lnTo>
                <a:close/>
                <a:moveTo>
                  <a:pt x="2142" y="4770"/>
                </a:moveTo>
                <a:lnTo>
                  <a:pt x="1607" y="6303"/>
                </a:lnTo>
                <a:lnTo>
                  <a:pt x="1534" y="6473"/>
                </a:lnTo>
                <a:lnTo>
                  <a:pt x="1436" y="6449"/>
                </a:lnTo>
                <a:lnTo>
                  <a:pt x="877" y="6449"/>
                </a:lnTo>
                <a:lnTo>
                  <a:pt x="779" y="6400"/>
                </a:lnTo>
                <a:lnTo>
                  <a:pt x="706" y="6327"/>
                </a:lnTo>
                <a:lnTo>
                  <a:pt x="609" y="6230"/>
                </a:lnTo>
                <a:lnTo>
                  <a:pt x="536" y="6084"/>
                </a:lnTo>
                <a:lnTo>
                  <a:pt x="512" y="5938"/>
                </a:lnTo>
                <a:lnTo>
                  <a:pt x="536" y="5816"/>
                </a:lnTo>
                <a:lnTo>
                  <a:pt x="560" y="5670"/>
                </a:lnTo>
                <a:lnTo>
                  <a:pt x="633" y="5524"/>
                </a:lnTo>
                <a:lnTo>
                  <a:pt x="706" y="5403"/>
                </a:lnTo>
                <a:lnTo>
                  <a:pt x="804" y="5305"/>
                </a:lnTo>
                <a:lnTo>
                  <a:pt x="901" y="5208"/>
                </a:lnTo>
                <a:lnTo>
                  <a:pt x="998" y="5111"/>
                </a:lnTo>
                <a:lnTo>
                  <a:pt x="1144" y="5038"/>
                </a:lnTo>
                <a:lnTo>
                  <a:pt x="1266" y="4965"/>
                </a:lnTo>
                <a:lnTo>
                  <a:pt x="1412" y="4916"/>
                </a:lnTo>
                <a:lnTo>
                  <a:pt x="1704" y="4867"/>
                </a:lnTo>
                <a:lnTo>
                  <a:pt x="1996" y="4819"/>
                </a:lnTo>
                <a:lnTo>
                  <a:pt x="2142" y="4770"/>
                </a:lnTo>
                <a:close/>
                <a:moveTo>
                  <a:pt x="10342" y="1899"/>
                </a:moveTo>
                <a:lnTo>
                  <a:pt x="10926" y="1923"/>
                </a:lnTo>
                <a:lnTo>
                  <a:pt x="11510" y="1972"/>
                </a:lnTo>
                <a:lnTo>
                  <a:pt x="12094" y="2045"/>
                </a:lnTo>
                <a:lnTo>
                  <a:pt x="12702" y="2118"/>
                </a:lnTo>
                <a:lnTo>
                  <a:pt x="13286" y="2239"/>
                </a:lnTo>
                <a:lnTo>
                  <a:pt x="13797" y="2361"/>
                </a:lnTo>
                <a:lnTo>
                  <a:pt x="14065" y="2410"/>
                </a:lnTo>
                <a:lnTo>
                  <a:pt x="14308" y="2434"/>
                </a:lnTo>
                <a:lnTo>
                  <a:pt x="14332" y="2653"/>
                </a:lnTo>
                <a:lnTo>
                  <a:pt x="14357" y="2872"/>
                </a:lnTo>
                <a:lnTo>
                  <a:pt x="14478" y="3334"/>
                </a:lnTo>
                <a:lnTo>
                  <a:pt x="14600" y="3772"/>
                </a:lnTo>
                <a:lnTo>
                  <a:pt x="14722" y="4186"/>
                </a:lnTo>
                <a:lnTo>
                  <a:pt x="14989" y="5305"/>
                </a:lnTo>
                <a:lnTo>
                  <a:pt x="15111" y="5816"/>
                </a:lnTo>
                <a:lnTo>
                  <a:pt x="15184" y="6084"/>
                </a:lnTo>
                <a:lnTo>
                  <a:pt x="15281" y="6327"/>
                </a:lnTo>
                <a:lnTo>
                  <a:pt x="15014" y="6449"/>
                </a:lnTo>
                <a:lnTo>
                  <a:pt x="14722" y="6571"/>
                </a:lnTo>
                <a:lnTo>
                  <a:pt x="14162" y="6814"/>
                </a:lnTo>
                <a:lnTo>
                  <a:pt x="13457" y="7033"/>
                </a:lnTo>
                <a:lnTo>
                  <a:pt x="12751" y="7228"/>
                </a:lnTo>
                <a:lnTo>
                  <a:pt x="11972" y="7398"/>
                </a:lnTo>
                <a:lnTo>
                  <a:pt x="11169" y="7520"/>
                </a:lnTo>
                <a:lnTo>
                  <a:pt x="10366" y="7593"/>
                </a:lnTo>
                <a:lnTo>
                  <a:pt x="9588" y="7617"/>
                </a:lnTo>
                <a:lnTo>
                  <a:pt x="8809" y="7617"/>
                </a:lnTo>
                <a:lnTo>
                  <a:pt x="8055" y="7568"/>
                </a:lnTo>
                <a:lnTo>
                  <a:pt x="7300" y="7471"/>
                </a:lnTo>
                <a:lnTo>
                  <a:pt x="6546" y="7325"/>
                </a:lnTo>
                <a:lnTo>
                  <a:pt x="5840" y="7155"/>
                </a:lnTo>
                <a:lnTo>
                  <a:pt x="5135" y="6960"/>
                </a:lnTo>
                <a:lnTo>
                  <a:pt x="4794" y="6838"/>
                </a:lnTo>
                <a:lnTo>
                  <a:pt x="4478" y="6717"/>
                </a:lnTo>
                <a:lnTo>
                  <a:pt x="4137" y="6595"/>
                </a:lnTo>
                <a:lnTo>
                  <a:pt x="3821" y="6498"/>
                </a:lnTo>
                <a:lnTo>
                  <a:pt x="3821" y="6449"/>
                </a:lnTo>
                <a:lnTo>
                  <a:pt x="3943" y="5914"/>
                </a:lnTo>
                <a:lnTo>
                  <a:pt x="4064" y="5378"/>
                </a:lnTo>
                <a:lnTo>
                  <a:pt x="4186" y="4867"/>
                </a:lnTo>
                <a:lnTo>
                  <a:pt x="4356" y="4332"/>
                </a:lnTo>
                <a:lnTo>
                  <a:pt x="4527" y="3821"/>
                </a:lnTo>
                <a:lnTo>
                  <a:pt x="4697" y="3310"/>
                </a:lnTo>
                <a:lnTo>
                  <a:pt x="4843" y="2896"/>
                </a:lnTo>
                <a:lnTo>
                  <a:pt x="4916" y="2702"/>
                </a:lnTo>
                <a:lnTo>
                  <a:pt x="4965" y="2483"/>
                </a:lnTo>
                <a:lnTo>
                  <a:pt x="5038" y="2507"/>
                </a:lnTo>
                <a:lnTo>
                  <a:pt x="5111" y="2507"/>
                </a:lnTo>
                <a:lnTo>
                  <a:pt x="6254" y="2264"/>
                </a:lnTo>
                <a:lnTo>
                  <a:pt x="6838" y="2142"/>
                </a:lnTo>
                <a:lnTo>
                  <a:pt x="7398" y="2069"/>
                </a:lnTo>
                <a:lnTo>
                  <a:pt x="7982" y="1996"/>
                </a:lnTo>
                <a:lnTo>
                  <a:pt x="8566" y="1947"/>
                </a:lnTo>
                <a:lnTo>
                  <a:pt x="9150" y="1923"/>
                </a:lnTo>
                <a:lnTo>
                  <a:pt x="9734" y="1899"/>
                </a:lnTo>
                <a:close/>
                <a:moveTo>
                  <a:pt x="16863" y="7933"/>
                </a:moveTo>
                <a:lnTo>
                  <a:pt x="16011" y="8177"/>
                </a:lnTo>
                <a:lnTo>
                  <a:pt x="15160" y="8371"/>
                </a:lnTo>
                <a:lnTo>
                  <a:pt x="14308" y="8566"/>
                </a:lnTo>
                <a:lnTo>
                  <a:pt x="13432" y="8736"/>
                </a:lnTo>
                <a:lnTo>
                  <a:pt x="12581" y="8882"/>
                </a:lnTo>
                <a:lnTo>
                  <a:pt x="11705" y="9004"/>
                </a:lnTo>
                <a:lnTo>
                  <a:pt x="10829" y="9077"/>
                </a:lnTo>
                <a:lnTo>
                  <a:pt x="9953" y="9126"/>
                </a:lnTo>
                <a:lnTo>
                  <a:pt x="9052" y="9126"/>
                </a:lnTo>
                <a:lnTo>
                  <a:pt x="8176" y="9101"/>
                </a:lnTo>
                <a:lnTo>
                  <a:pt x="7276" y="9053"/>
                </a:lnTo>
                <a:lnTo>
                  <a:pt x="6400" y="8955"/>
                </a:lnTo>
                <a:lnTo>
                  <a:pt x="5476" y="8834"/>
                </a:lnTo>
                <a:lnTo>
                  <a:pt x="4575" y="8663"/>
                </a:lnTo>
                <a:lnTo>
                  <a:pt x="3675" y="8469"/>
                </a:lnTo>
                <a:lnTo>
                  <a:pt x="2775" y="8323"/>
                </a:lnTo>
                <a:lnTo>
                  <a:pt x="2702" y="8347"/>
                </a:lnTo>
                <a:lnTo>
                  <a:pt x="2677" y="8371"/>
                </a:lnTo>
                <a:lnTo>
                  <a:pt x="2677" y="8420"/>
                </a:lnTo>
                <a:lnTo>
                  <a:pt x="2726" y="8469"/>
                </a:lnTo>
                <a:lnTo>
                  <a:pt x="3140" y="8615"/>
                </a:lnTo>
                <a:lnTo>
                  <a:pt x="3553" y="8761"/>
                </a:lnTo>
                <a:lnTo>
                  <a:pt x="3991" y="8882"/>
                </a:lnTo>
                <a:lnTo>
                  <a:pt x="4429" y="8980"/>
                </a:lnTo>
                <a:lnTo>
                  <a:pt x="5305" y="9126"/>
                </a:lnTo>
                <a:lnTo>
                  <a:pt x="6181" y="9272"/>
                </a:lnTo>
                <a:lnTo>
                  <a:pt x="7081" y="9369"/>
                </a:lnTo>
                <a:lnTo>
                  <a:pt x="7957" y="9442"/>
                </a:lnTo>
                <a:lnTo>
                  <a:pt x="8858" y="9466"/>
                </a:lnTo>
                <a:lnTo>
                  <a:pt x="9758" y="9466"/>
                </a:lnTo>
                <a:lnTo>
                  <a:pt x="10658" y="9442"/>
                </a:lnTo>
                <a:lnTo>
                  <a:pt x="11583" y="9393"/>
                </a:lnTo>
                <a:lnTo>
                  <a:pt x="12508" y="9296"/>
                </a:lnTo>
                <a:lnTo>
                  <a:pt x="13408" y="9174"/>
                </a:lnTo>
                <a:lnTo>
                  <a:pt x="14308" y="9004"/>
                </a:lnTo>
                <a:lnTo>
                  <a:pt x="15208" y="8785"/>
                </a:lnTo>
                <a:lnTo>
                  <a:pt x="16084" y="8542"/>
                </a:lnTo>
                <a:lnTo>
                  <a:pt x="16960" y="8250"/>
                </a:lnTo>
                <a:lnTo>
                  <a:pt x="17009" y="8225"/>
                </a:lnTo>
                <a:lnTo>
                  <a:pt x="17058" y="8177"/>
                </a:lnTo>
                <a:lnTo>
                  <a:pt x="17058" y="8104"/>
                </a:lnTo>
                <a:lnTo>
                  <a:pt x="17058" y="8055"/>
                </a:lnTo>
                <a:lnTo>
                  <a:pt x="17033" y="8006"/>
                </a:lnTo>
                <a:lnTo>
                  <a:pt x="16985" y="7958"/>
                </a:lnTo>
                <a:lnTo>
                  <a:pt x="16936" y="7933"/>
                </a:lnTo>
                <a:close/>
                <a:moveTo>
                  <a:pt x="9320" y="9953"/>
                </a:moveTo>
                <a:lnTo>
                  <a:pt x="8639" y="9977"/>
                </a:lnTo>
                <a:lnTo>
                  <a:pt x="7714" y="9977"/>
                </a:lnTo>
                <a:lnTo>
                  <a:pt x="7446" y="10001"/>
                </a:lnTo>
                <a:lnTo>
                  <a:pt x="7300" y="10026"/>
                </a:lnTo>
                <a:lnTo>
                  <a:pt x="7179" y="10050"/>
                </a:lnTo>
                <a:lnTo>
                  <a:pt x="7081" y="10123"/>
                </a:lnTo>
                <a:lnTo>
                  <a:pt x="6984" y="10220"/>
                </a:lnTo>
                <a:lnTo>
                  <a:pt x="6960" y="10269"/>
                </a:lnTo>
                <a:lnTo>
                  <a:pt x="6984" y="10293"/>
                </a:lnTo>
                <a:lnTo>
                  <a:pt x="7057" y="10366"/>
                </a:lnTo>
                <a:lnTo>
                  <a:pt x="7154" y="10415"/>
                </a:lnTo>
                <a:lnTo>
                  <a:pt x="7252" y="10464"/>
                </a:lnTo>
                <a:lnTo>
                  <a:pt x="7349" y="10488"/>
                </a:lnTo>
                <a:lnTo>
                  <a:pt x="7568" y="10512"/>
                </a:lnTo>
                <a:lnTo>
                  <a:pt x="10585" y="10512"/>
                </a:lnTo>
                <a:lnTo>
                  <a:pt x="12021" y="10561"/>
                </a:lnTo>
                <a:lnTo>
                  <a:pt x="12143" y="10537"/>
                </a:lnTo>
                <a:lnTo>
                  <a:pt x="12216" y="10488"/>
                </a:lnTo>
                <a:lnTo>
                  <a:pt x="12264" y="10391"/>
                </a:lnTo>
                <a:lnTo>
                  <a:pt x="12289" y="10293"/>
                </a:lnTo>
                <a:lnTo>
                  <a:pt x="12264" y="10196"/>
                </a:lnTo>
                <a:lnTo>
                  <a:pt x="12216" y="10099"/>
                </a:lnTo>
                <a:lnTo>
                  <a:pt x="12143" y="10050"/>
                </a:lnTo>
                <a:lnTo>
                  <a:pt x="12021" y="10001"/>
                </a:lnTo>
                <a:lnTo>
                  <a:pt x="10683" y="9977"/>
                </a:lnTo>
                <a:lnTo>
                  <a:pt x="9320" y="9953"/>
                </a:lnTo>
                <a:close/>
                <a:moveTo>
                  <a:pt x="10950" y="10975"/>
                </a:moveTo>
                <a:lnTo>
                  <a:pt x="10683" y="10999"/>
                </a:lnTo>
                <a:lnTo>
                  <a:pt x="10123" y="11023"/>
                </a:lnTo>
                <a:lnTo>
                  <a:pt x="9612" y="11048"/>
                </a:lnTo>
                <a:lnTo>
                  <a:pt x="9028" y="11023"/>
                </a:lnTo>
                <a:lnTo>
                  <a:pt x="8152" y="11023"/>
                </a:lnTo>
                <a:lnTo>
                  <a:pt x="7860" y="11048"/>
                </a:lnTo>
                <a:lnTo>
                  <a:pt x="7568" y="11096"/>
                </a:lnTo>
                <a:lnTo>
                  <a:pt x="7300" y="11169"/>
                </a:lnTo>
                <a:lnTo>
                  <a:pt x="7252" y="11194"/>
                </a:lnTo>
                <a:lnTo>
                  <a:pt x="7227" y="11218"/>
                </a:lnTo>
                <a:lnTo>
                  <a:pt x="7203" y="11315"/>
                </a:lnTo>
                <a:lnTo>
                  <a:pt x="7227" y="11413"/>
                </a:lnTo>
                <a:lnTo>
                  <a:pt x="7252" y="11437"/>
                </a:lnTo>
                <a:lnTo>
                  <a:pt x="7300" y="11461"/>
                </a:lnTo>
                <a:lnTo>
                  <a:pt x="7568" y="11534"/>
                </a:lnTo>
                <a:lnTo>
                  <a:pt x="7811" y="11559"/>
                </a:lnTo>
                <a:lnTo>
                  <a:pt x="8079" y="11583"/>
                </a:lnTo>
                <a:lnTo>
                  <a:pt x="8347" y="11607"/>
                </a:lnTo>
                <a:lnTo>
                  <a:pt x="9417" y="11559"/>
                </a:lnTo>
                <a:lnTo>
                  <a:pt x="10561" y="11559"/>
                </a:lnTo>
                <a:lnTo>
                  <a:pt x="11145" y="11583"/>
                </a:lnTo>
                <a:lnTo>
                  <a:pt x="11437" y="11559"/>
                </a:lnTo>
                <a:lnTo>
                  <a:pt x="11583" y="11534"/>
                </a:lnTo>
                <a:lnTo>
                  <a:pt x="11729" y="11486"/>
                </a:lnTo>
                <a:lnTo>
                  <a:pt x="11802" y="11461"/>
                </a:lnTo>
                <a:lnTo>
                  <a:pt x="11851" y="11413"/>
                </a:lnTo>
                <a:lnTo>
                  <a:pt x="11875" y="11364"/>
                </a:lnTo>
                <a:lnTo>
                  <a:pt x="11875" y="11291"/>
                </a:lnTo>
                <a:lnTo>
                  <a:pt x="11875" y="11218"/>
                </a:lnTo>
                <a:lnTo>
                  <a:pt x="11851" y="11169"/>
                </a:lnTo>
                <a:lnTo>
                  <a:pt x="11802" y="11121"/>
                </a:lnTo>
                <a:lnTo>
                  <a:pt x="11729" y="11096"/>
                </a:lnTo>
                <a:lnTo>
                  <a:pt x="11486" y="11023"/>
                </a:lnTo>
                <a:lnTo>
                  <a:pt x="11218" y="10999"/>
                </a:lnTo>
                <a:lnTo>
                  <a:pt x="10950" y="10975"/>
                </a:lnTo>
                <a:close/>
                <a:moveTo>
                  <a:pt x="4210" y="9734"/>
                </a:moveTo>
                <a:lnTo>
                  <a:pt x="4356" y="9758"/>
                </a:lnTo>
                <a:lnTo>
                  <a:pt x="4478" y="9783"/>
                </a:lnTo>
                <a:lnTo>
                  <a:pt x="4600" y="9807"/>
                </a:lnTo>
                <a:lnTo>
                  <a:pt x="4819" y="9928"/>
                </a:lnTo>
                <a:lnTo>
                  <a:pt x="5013" y="10074"/>
                </a:lnTo>
                <a:lnTo>
                  <a:pt x="5184" y="10269"/>
                </a:lnTo>
                <a:lnTo>
                  <a:pt x="5330" y="10488"/>
                </a:lnTo>
                <a:lnTo>
                  <a:pt x="5451" y="10756"/>
                </a:lnTo>
                <a:lnTo>
                  <a:pt x="5524" y="10902"/>
                </a:lnTo>
                <a:lnTo>
                  <a:pt x="5549" y="11048"/>
                </a:lnTo>
                <a:lnTo>
                  <a:pt x="5549" y="11194"/>
                </a:lnTo>
                <a:lnTo>
                  <a:pt x="5524" y="11315"/>
                </a:lnTo>
                <a:lnTo>
                  <a:pt x="5476" y="11437"/>
                </a:lnTo>
                <a:lnTo>
                  <a:pt x="5427" y="11534"/>
                </a:lnTo>
                <a:lnTo>
                  <a:pt x="5330" y="11607"/>
                </a:lnTo>
                <a:lnTo>
                  <a:pt x="5232" y="11680"/>
                </a:lnTo>
                <a:lnTo>
                  <a:pt x="5135" y="11753"/>
                </a:lnTo>
                <a:lnTo>
                  <a:pt x="5013" y="11802"/>
                </a:lnTo>
                <a:lnTo>
                  <a:pt x="4770" y="11875"/>
                </a:lnTo>
                <a:lnTo>
                  <a:pt x="4478" y="11924"/>
                </a:lnTo>
                <a:lnTo>
                  <a:pt x="4210" y="11924"/>
                </a:lnTo>
                <a:lnTo>
                  <a:pt x="3967" y="11899"/>
                </a:lnTo>
                <a:lnTo>
                  <a:pt x="3699" y="11851"/>
                </a:lnTo>
                <a:lnTo>
                  <a:pt x="3456" y="11753"/>
                </a:lnTo>
                <a:lnTo>
                  <a:pt x="3213" y="11656"/>
                </a:lnTo>
                <a:lnTo>
                  <a:pt x="3018" y="11510"/>
                </a:lnTo>
                <a:lnTo>
                  <a:pt x="2921" y="11413"/>
                </a:lnTo>
                <a:lnTo>
                  <a:pt x="2848" y="11315"/>
                </a:lnTo>
                <a:lnTo>
                  <a:pt x="2799" y="11194"/>
                </a:lnTo>
                <a:lnTo>
                  <a:pt x="2750" y="11096"/>
                </a:lnTo>
                <a:lnTo>
                  <a:pt x="2702" y="10950"/>
                </a:lnTo>
                <a:lnTo>
                  <a:pt x="2677" y="10829"/>
                </a:lnTo>
                <a:lnTo>
                  <a:pt x="2702" y="10707"/>
                </a:lnTo>
                <a:lnTo>
                  <a:pt x="2702" y="10610"/>
                </a:lnTo>
                <a:lnTo>
                  <a:pt x="2726" y="10512"/>
                </a:lnTo>
                <a:lnTo>
                  <a:pt x="2775" y="10415"/>
                </a:lnTo>
                <a:lnTo>
                  <a:pt x="2896" y="10269"/>
                </a:lnTo>
                <a:lnTo>
                  <a:pt x="3042" y="10147"/>
                </a:lnTo>
                <a:lnTo>
                  <a:pt x="3213" y="10050"/>
                </a:lnTo>
                <a:lnTo>
                  <a:pt x="3383" y="9977"/>
                </a:lnTo>
                <a:lnTo>
                  <a:pt x="3772" y="9807"/>
                </a:lnTo>
                <a:lnTo>
                  <a:pt x="3797" y="9807"/>
                </a:lnTo>
                <a:lnTo>
                  <a:pt x="3943" y="9758"/>
                </a:lnTo>
                <a:lnTo>
                  <a:pt x="4089" y="9758"/>
                </a:lnTo>
                <a:lnTo>
                  <a:pt x="4210" y="9734"/>
                </a:lnTo>
                <a:close/>
                <a:moveTo>
                  <a:pt x="15208" y="9612"/>
                </a:moveTo>
                <a:lnTo>
                  <a:pt x="15476" y="9637"/>
                </a:lnTo>
                <a:lnTo>
                  <a:pt x="15622" y="9685"/>
                </a:lnTo>
                <a:lnTo>
                  <a:pt x="15719" y="9734"/>
                </a:lnTo>
                <a:lnTo>
                  <a:pt x="15914" y="9880"/>
                </a:lnTo>
                <a:lnTo>
                  <a:pt x="16084" y="10050"/>
                </a:lnTo>
                <a:lnTo>
                  <a:pt x="16279" y="10220"/>
                </a:lnTo>
                <a:lnTo>
                  <a:pt x="16401" y="10342"/>
                </a:lnTo>
                <a:lnTo>
                  <a:pt x="16498" y="10464"/>
                </a:lnTo>
                <a:lnTo>
                  <a:pt x="16547" y="10585"/>
                </a:lnTo>
                <a:lnTo>
                  <a:pt x="16571" y="10731"/>
                </a:lnTo>
                <a:lnTo>
                  <a:pt x="16571" y="10877"/>
                </a:lnTo>
                <a:lnTo>
                  <a:pt x="16547" y="11023"/>
                </a:lnTo>
                <a:lnTo>
                  <a:pt x="16498" y="11169"/>
                </a:lnTo>
                <a:lnTo>
                  <a:pt x="16425" y="11315"/>
                </a:lnTo>
                <a:lnTo>
                  <a:pt x="16352" y="11437"/>
                </a:lnTo>
                <a:lnTo>
                  <a:pt x="16255" y="11534"/>
                </a:lnTo>
                <a:lnTo>
                  <a:pt x="16133" y="11632"/>
                </a:lnTo>
                <a:lnTo>
                  <a:pt x="16011" y="11705"/>
                </a:lnTo>
                <a:lnTo>
                  <a:pt x="15768" y="11826"/>
                </a:lnTo>
                <a:lnTo>
                  <a:pt x="15500" y="11899"/>
                </a:lnTo>
                <a:lnTo>
                  <a:pt x="15208" y="11948"/>
                </a:lnTo>
                <a:lnTo>
                  <a:pt x="14916" y="11972"/>
                </a:lnTo>
                <a:lnTo>
                  <a:pt x="14624" y="11972"/>
                </a:lnTo>
                <a:lnTo>
                  <a:pt x="14357" y="11924"/>
                </a:lnTo>
                <a:lnTo>
                  <a:pt x="14235" y="11875"/>
                </a:lnTo>
                <a:lnTo>
                  <a:pt x="14113" y="11802"/>
                </a:lnTo>
                <a:lnTo>
                  <a:pt x="14016" y="11729"/>
                </a:lnTo>
                <a:lnTo>
                  <a:pt x="13919" y="11632"/>
                </a:lnTo>
                <a:lnTo>
                  <a:pt x="13846" y="11534"/>
                </a:lnTo>
                <a:lnTo>
                  <a:pt x="13797" y="11413"/>
                </a:lnTo>
                <a:lnTo>
                  <a:pt x="13773" y="11267"/>
                </a:lnTo>
                <a:lnTo>
                  <a:pt x="13748" y="11096"/>
                </a:lnTo>
                <a:lnTo>
                  <a:pt x="13773" y="10902"/>
                </a:lnTo>
                <a:lnTo>
                  <a:pt x="13821" y="10707"/>
                </a:lnTo>
                <a:lnTo>
                  <a:pt x="13919" y="10537"/>
                </a:lnTo>
                <a:lnTo>
                  <a:pt x="14040" y="10391"/>
                </a:lnTo>
                <a:lnTo>
                  <a:pt x="14284" y="10074"/>
                </a:lnTo>
                <a:lnTo>
                  <a:pt x="14405" y="9928"/>
                </a:lnTo>
                <a:lnTo>
                  <a:pt x="14503" y="9758"/>
                </a:lnTo>
                <a:lnTo>
                  <a:pt x="14746" y="9685"/>
                </a:lnTo>
                <a:lnTo>
                  <a:pt x="14989" y="9637"/>
                </a:lnTo>
                <a:lnTo>
                  <a:pt x="15208" y="9612"/>
                </a:lnTo>
                <a:close/>
                <a:moveTo>
                  <a:pt x="4064" y="9247"/>
                </a:moveTo>
                <a:lnTo>
                  <a:pt x="3870" y="9296"/>
                </a:lnTo>
                <a:lnTo>
                  <a:pt x="3675" y="9345"/>
                </a:lnTo>
                <a:lnTo>
                  <a:pt x="3626" y="9393"/>
                </a:lnTo>
                <a:lnTo>
                  <a:pt x="3578" y="9418"/>
                </a:lnTo>
                <a:lnTo>
                  <a:pt x="3334" y="9491"/>
                </a:lnTo>
                <a:lnTo>
                  <a:pt x="3091" y="9612"/>
                </a:lnTo>
                <a:lnTo>
                  <a:pt x="2848" y="9758"/>
                </a:lnTo>
                <a:lnTo>
                  <a:pt x="2653" y="9928"/>
                </a:lnTo>
                <a:lnTo>
                  <a:pt x="2458" y="10123"/>
                </a:lnTo>
                <a:lnTo>
                  <a:pt x="2337" y="10342"/>
                </a:lnTo>
                <a:lnTo>
                  <a:pt x="2239" y="10585"/>
                </a:lnTo>
                <a:lnTo>
                  <a:pt x="2215" y="10707"/>
                </a:lnTo>
                <a:lnTo>
                  <a:pt x="2215" y="10829"/>
                </a:lnTo>
                <a:lnTo>
                  <a:pt x="2239" y="11023"/>
                </a:lnTo>
                <a:lnTo>
                  <a:pt x="2264" y="11218"/>
                </a:lnTo>
                <a:lnTo>
                  <a:pt x="2337" y="11388"/>
                </a:lnTo>
                <a:lnTo>
                  <a:pt x="2434" y="11559"/>
                </a:lnTo>
                <a:lnTo>
                  <a:pt x="2531" y="11705"/>
                </a:lnTo>
                <a:lnTo>
                  <a:pt x="2653" y="11826"/>
                </a:lnTo>
                <a:lnTo>
                  <a:pt x="2775" y="11948"/>
                </a:lnTo>
                <a:lnTo>
                  <a:pt x="2945" y="12045"/>
                </a:lnTo>
                <a:lnTo>
                  <a:pt x="3091" y="12118"/>
                </a:lnTo>
                <a:lnTo>
                  <a:pt x="3261" y="12216"/>
                </a:lnTo>
                <a:lnTo>
                  <a:pt x="3626" y="12313"/>
                </a:lnTo>
                <a:lnTo>
                  <a:pt x="4016" y="12386"/>
                </a:lnTo>
                <a:lnTo>
                  <a:pt x="4381" y="12435"/>
                </a:lnTo>
                <a:lnTo>
                  <a:pt x="4575" y="12435"/>
                </a:lnTo>
                <a:lnTo>
                  <a:pt x="4746" y="12410"/>
                </a:lnTo>
                <a:lnTo>
                  <a:pt x="4916" y="12386"/>
                </a:lnTo>
                <a:lnTo>
                  <a:pt x="5086" y="12337"/>
                </a:lnTo>
                <a:lnTo>
                  <a:pt x="5232" y="12264"/>
                </a:lnTo>
                <a:lnTo>
                  <a:pt x="5378" y="12191"/>
                </a:lnTo>
                <a:lnTo>
                  <a:pt x="5500" y="12118"/>
                </a:lnTo>
                <a:lnTo>
                  <a:pt x="5622" y="11997"/>
                </a:lnTo>
                <a:lnTo>
                  <a:pt x="5719" y="11875"/>
                </a:lnTo>
                <a:lnTo>
                  <a:pt x="5816" y="11753"/>
                </a:lnTo>
                <a:lnTo>
                  <a:pt x="5889" y="11607"/>
                </a:lnTo>
                <a:lnTo>
                  <a:pt x="5938" y="11461"/>
                </a:lnTo>
                <a:lnTo>
                  <a:pt x="5986" y="11315"/>
                </a:lnTo>
                <a:lnTo>
                  <a:pt x="5986" y="11145"/>
                </a:lnTo>
                <a:lnTo>
                  <a:pt x="5986" y="10950"/>
                </a:lnTo>
                <a:lnTo>
                  <a:pt x="5962" y="10780"/>
                </a:lnTo>
                <a:lnTo>
                  <a:pt x="5913" y="10585"/>
                </a:lnTo>
                <a:lnTo>
                  <a:pt x="5865" y="10415"/>
                </a:lnTo>
                <a:lnTo>
                  <a:pt x="5768" y="10245"/>
                </a:lnTo>
                <a:lnTo>
                  <a:pt x="5670" y="10074"/>
                </a:lnTo>
                <a:lnTo>
                  <a:pt x="5549" y="9928"/>
                </a:lnTo>
                <a:lnTo>
                  <a:pt x="5427" y="9783"/>
                </a:lnTo>
                <a:lnTo>
                  <a:pt x="5281" y="9661"/>
                </a:lnTo>
                <a:lnTo>
                  <a:pt x="5111" y="9539"/>
                </a:lnTo>
                <a:lnTo>
                  <a:pt x="4965" y="9442"/>
                </a:lnTo>
                <a:lnTo>
                  <a:pt x="4794" y="9369"/>
                </a:lnTo>
                <a:lnTo>
                  <a:pt x="4600" y="9296"/>
                </a:lnTo>
                <a:lnTo>
                  <a:pt x="4429" y="9272"/>
                </a:lnTo>
                <a:lnTo>
                  <a:pt x="4235" y="9247"/>
                </a:lnTo>
                <a:close/>
                <a:moveTo>
                  <a:pt x="14916" y="9150"/>
                </a:moveTo>
                <a:lnTo>
                  <a:pt x="14746" y="9199"/>
                </a:lnTo>
                <a:lnTo>
                  <a:pt x="14576" y="9247"/>
                </a:lnTo>
                <a:lnTo>
                  <a:pt x="14405" y="9320"/>
                </a:lnTo>
                <a:lnTo>
                  <a:pt x="14259" y="9418"/>
                </a:lnTo>
                <a:lnTo>
                  <a:pt x="14113" y="9539"/>
                </a:lnTo>
                <a:lnTo>
                  <a:pt x="14065" y="9612"/>
                </a:lnTo>
                <a:lnTo>
                  <a:pt x="14065" y="9710"/>
                </a:lnTo>
                <a:lnTo>
                  <a:pt x="13846" y="9904"/>
                </a:lnTo>
                <a:lnTo>
                  <a:pt x="13676" y="10123"/>
                </a:lnTo>
                <a:lnTo>
                  <a:pt x="13505" y="10366"/>
                </a:lnTo>
                <a:lnTo>
                  <a:pt x="13408" y="10634"/>
                </a:lnTo>
                <a:lnTo>
                  <a:pt x="13335" y="10926"/>
                </a:lnTo>
                <a:lnTo>
                  <a:pt x="13311" y="11194"/>
                </a:lnTo>
                <a:lnTo>
                  <a:pt x="13335" y="11461"/>
                </a:lnTo>
                <a:lnTo>
                  <a:pt x="13359" y="11583"/>
                </a:lnTo>
                <a:lnTo>
                  <a:pt x="13408" y="11705"/>
                </a:lnTo>
                <a:lnTo>
                  <a:pt x="13505" y="11875"/>
                </a:lnTo>
                <a:lnTo>
                  <a:pt x="13627" y="12021"/>
                </a:lnTo>
                <a:lnTo>
                  <a:pt x="13773" y="12143"/>
                </a:lnTo>
                <a:lnTo>
                  <a:pt x="13919" y="12240"/>
                </a:lnTo>
                <a:lnTo>
                  <a:pt x="14089" y="12337"/>
                </a:lnTo>
                <a:lnTo>
                  <a:pt x="14259" y="12386"/>
                </a:lnTo>
                <a:lnTo>
                  <a:pt x="14454" y="12410"/>
                </a:lnTo>
                <a:lnTo>
                  <a:pt x="14649" y="12435"/>
                </a:lnTo>
                <a:lnTo>
                  <a:pt x="14843" y="12459"/>
                </a:lnTo>
                <a:lnTo>
                  <a:pt x="15038" y="12435"/>
                </a:lnTo>
                <a:lnTo>
                  <a:pt x="15452" y="12386"/>
                </a:lnTo>
                <a:lnTo>
                  <a:pt x="15817" y="12289"/>
                </a:lnTo>
                <a:lnTo>
                  <a:pt x="16157" y="12143"/>
                </a:lnTo>
                <a:lnTo>
                  <a:pt x="16303" y="12070"/>
                </a:lnTo>
                <a:lnTo>
                  <a:pt x="16449" y="11972"/>
                </a:lnTo>
                <a:lnTo>
                  <a:pt x="16571" y="11875"/>
                </a:lnTo>
                <a:lnTo>
                  <a:pt x="16693" y="11753"/>
                </a:lnTo>
                <a:lnTo>
                  <a:pt x="16790" y="11607"/>
                </a:lnTo>
                <a:lnTo>
                  <a:pt x="16887" y="11461"/>
                </a:lnTo>
                <a:lnTo>
                  <a:pt x="16936" y="11315"/>
                </a:lnTo>
                <a:lnTo>
                  <a:pt x="16985" y="11169"/>
                </a:lnTo>
                <a:lnTo>
                  <a:pt x="17033" y="10999"/>
                </a:lnTo>
                <a:lnTo>
                  <a:pt x="17033" y="10853"/>
                </a:lnTo>
                <a:lnTo>
                  <a:pt x="17033" y="10683"/>
                </a:lnTo>
                <a:lnTo>
                  <a:pt x="17009" y="10512"/>
                </a:lnTo>
                <a:lnTo>
                  <a:pt x="16936" y="10366"/>
                </a:lnTo>
                <a:lnTo>
                  <a:pt x="16863" y="10220"/>
                </a:lnTo>
                <a:lnTo>
                  <a:pt x="16790" y="10074"/>
                </a:lnTo>
                <a:lnTo>
                  <a:pt x="16668" y="9953"/>
                </a:lnTo>
                <a:lnTo>
                  <a:pt x="16401" y="9685"/>
                </a:lnTo>
                <a:lnTo>
                  <a:pt x="16109" y="9466"/>
                </a:lnTo>
                <a:lnTo>
                  <a:pt x="15963" y="9369"/>
                </a:lnTo>
                <a:lnTo>
                  <a:pt x="15817" y="9296"/>
                </a:lnTo>
                <a:lnTo>
                  <a:pt x="15646" y="9223"/>
                </a:lnTo>
                <a:lnTo>
                  <a:pt x="15452" y="9174"/>
                </a:lnTo>
                <a:lnTo>
                  <a:pt x="15281" y="9150"/>
                </a:lnTo>
                <a:close/>
                <a:moveTo>
                  <a:pt x="12337" y="561"/>
                </a:moveTo>
                <a:lnTo>
                  <a:pt x="12751" y="585"/>
                </a:lnTo>
                <a:lnTo>
                  <a:pt x="13213" y="658"/>
                </a:lnTo>
                <a:lnTo>
                  <a:pt x="13676" y="780"/>
                </a:lnTo>
                <a:lnTo>
                  <a:pt x="14113" y="974"/>
                </a:lnTo>
                <a:lnTo>
                  <a:pt x="14527" y="1193"/>
                </a:lnTo>
                <a:lnTo>
                  <a:pt x="14478" y="1218"/>
                </a:lnTo>
                <a:lnTo>
                  <a:pt x="14211" y="1315"/>
                </a:lnTo>
                <a:lnTo>
                  <a:pt x="14089" y="1412"/>
                </a:lnTo>
                <a:lnTo>
                  <a:pt x="13992" y="1534"/>
                </a:lnTo>
                <a:lnTo>
                  <a:pt x="13967" y="1558"/>
                </a:lnTo>
                <a:lnTo>
                  <a:pt x="13992" y="1607"/>
                </a:lnTo>
                <a:lnTo>
                  <a:pt x="14016" y="1631"/>
                </a:lnTo>
                <a:lnTo>
                  <a:pt x="14211" y="1631"/>
                </a:lnTo>
                <a:lnTo>
                  <a:pt x="14357" y="1583"/>
                </a:lnTo>
                <a:lnTo>
                  <a:pt x="14649" y="1461"/>
                </a:lnTo>
                <a:lnTo>
                  <a:pt x="14819" y="1412"/>
                </a:lnTo>
                <a:lnTo>
                  <a:pt x="15014" y="1558"/>
                </a:lnTo>
                <a:lnTo>
                  <a:pt x="15184" y="1729"/>
                </a:lnTo>
                <a:lnTo>
                  <a:pt x="14892" y="1850"/>
                </a:lnTo>
                <a:lnTo>
                  <a:pt x="14527" y="1996"/>
                </a:lnTo>
                <a:lnTo>
                  <a:pt x="14454" y="1972"/>
                </a:lnTo>
                <a:lnTo>
                  <a:pt x="14381" y="2020"/>
                </a:lnTo>
                <a:lnTo>
                  <a:pt x="14138" y="1923"/>
                </a:lnTo>
                <a:lnTo>
                  <a:pt x="13894" y="1826"/>
                </a:lnTo>
                <a:lnTo>
                  <a:pt x="13651" y="1777"/>
                </a:lnTo>
                <a:lnTo>
                  <a:pt x="13384" y="1729"/>
                </a:lnTo>
                <a:lnTo>
                  <a:pt x="12848" y="1656"/>
                </a:lnTo>
                <a:lnTo>
                  <a:pt x="12337" y="1583"/>
                </a:lnTo>
                <a:lnTo>
                  <a:pt x="11753" y="1510"/>
                </a:lnTo>
                <a:lnTo>
                  <a:pt x="11145" y="1461"/>
                </a:lnTo>
                <a:lnTo>
                  <a:pt x="10537" y="1437"/>
                </a:lnTo>
                <a:lnTo>
                  <a:pt x="9928" y="1412"/>
                </a:lnTo>
                <a:lnTo>
                  <a:pt x="9296" y="1412"/>
                </a:lnTo>
                <a:lnTo>
                  <a:pt x="8663" y="1437"/>
                </a:lnTo>
                <a:lnTo>
                  <a:pt x="8055" y="1485"/>
                </a:lnTo>
                <a:lnTo>
                  <a:pt x="7422" y="1534"/>
                </a:lnTo>
                <a:lnTo>
                  <a:pt x="6814" y="1631"/>
                </a:lnTo>
                <a:lnTo>
                  <a:pt x="6205" y="1729"/>
                </a:lnTo>
                <a:lnTo>
                  <a:pt x="5597" y="1874"/>
                </a:lnTo>
                <a:lnTo>
                  <a:pt x="4989" y="2020"/>
                </a:lnTo>
                <a:lnTo>
                  <a:pt x="4916" y="2069"/>
                </a:lnTo>
                <a:lnTo>
                  <a:pt x="4867" y="2118"/>
                </a:lnTo>
                <a:lnTo>
                  <a:pt x="4819" y="2166"/>
                </a:lnTo>
                <a:lnTo>
                  <a:pt x="4819" y="2239"/>
                </a:lnTo>
                <a:lnTo>
                  <a:pt x="4648" y="2410"/>
                </a:lnTo>
                <a:lnTo>
                  <a:pt x="4527" y="2580"/>
                </a:lnTo>
                <a:lnTo>
                  <a:pt x="4405" y="2799"/>
                </a:lnTo>
                <a:lnTo>
                  <a:pt x="4308" y="2994"/>
                </a:lnTo>
                <a:lnTo>
                  <a:pt x="4162" y="3456"/>
                </a:lnTo>
                <a:lnTo>
                  <a:pt x="4016" y="3870"/>
                </a:lnTo>
                <a:lnTo>
                  <a:pt x="3821" y="4478"/>
                </a:lnTo>
                <a:lnTo>
                  <a:pt x="3651" y="5086"/>
                </a:lnTo>
                <a:lnTo>
                  <a:pt x="3505" y="5695"/>
                </a:lnTo>
                <a:lnTo>
                  <a:pt x="3383" y="6303"/>
                </a:lnTo>
                <a:lnTo>
                  <a:pt x="3383" y="6376"/>
                </a:lnTo>
                <a:lnTo>
                  <a:pt x="3383" y="6425"/>
                </a:lnTo>
                <a:lnTo>
                  <a:pt x="3432" y="6522"/>
                </a:lnTo>
                <a:lnTo>
                  <a:pt x="3432" y="6595"/>
                </a:lnTo>
                <a:lnTo>
                  <a:pt x="3480" y="6644"/>
                </a:lnTo>
                <a:lnTo>
                  <a:pt x="3772" y="6863"/>
                </a:lnTo>
                <a:lnTo>
                  <a:pt x="4089" y="7057"/>
                </a:lnTo>
                <a:lnTo>
                  <a:pt x="4454" y="7203"/>
                </a:lnTo>
                <a:lnTo>
                  <a:pt x="4819" y="7349"/>
                </a:lnTo>
                <a:lnTo>
                  <a:pt x="5184" y="7471"/>
                </a:lnTo>
                <a:lnTo>
                  <a:pt x="5549" y="7568"/>
                </a:lnTo>
                <a:lnTo>
                  <a:pt x="6278" y="7763"/>
                </a:lnTo>
                <a:lnTo>
                  <a:pt x="7057" y="7933"/>
                </a:lnTo>
                <a:lnTo>
                  <a:pt x="7836" y="8031"/>
                </a:lnTo>
                <a:lnTo>
                  <a:pt x="8614" y="8104"/>
                </a:lnTo>
                <a:lnTo>
                  <a:pt x="9417" y="8128"/>
                </a:lnTo>
                <a:lnTo>
                  <a:pt x="10196" y="8128"/>
                </a:lnTo>
                <a:lnTo>
                  <a:pt x="10999" y="8055"/>
                </a:lnTo>
                <a:lnTo>
                  <a:pt x="11778" y="7933"/>
                </a:lnTo>
                <a:lnTo>
                  <a:pt x="12556" y="7787"/>
                </a:lnTo>
                <a:lnTo>
                  <a:pt x="12970" y="7714"/>
                </a:lnTo>
                <a:lnTo>
                  <a:pt x="13359" y="7593"/>
                </a:lnTo>
                <a:lnTo>
                  <a:pt x="14138" y="7349"/>
                </a:lnTo>
                <a:lnTo>
                  <a:pt x="14795" y="7106"/>
                </a:lnTo>
                <a:lnTo>
                  <a:pt x="15135" y="6984"/>
                </a:lnTo>
                <a:lnTo>
                  <a:pt x="15452" y="6814"/>
                </a:lnTo>
                <a:lnTo>
                  <a:pt x="15695" y="6814"/>
                </a:lnTo>
                <a:lnTo>
                  <a:pt x="15914" y="6765"/>
                </a:lnTo>
                <a:lnTo>
                  <a:pt x="16133" y="6668"/>
                </a:lnTo>
                <a:lnTo>
                  <a:pt x="16352" y="6595"/>
                </a:lnTo>
                <a:lnTo>
                  <a:pt x="16766" y="6425"/>
                </a:lnTo>
                <a:lnTo>
                  <a:pt x="16960" y="6327"/>
                </a:lnTo>
                <a:lnTo>
                  <a:pt x="17131" y="6206"/>
                </a:lnTo>
                <a:lnTo>
                  <a:pt x="17301" y="6619"/>
                </a:lnTo>
                <a:lnTo>
                  <a:pt x="17082" y="6692"/>
                </a:lnTo>
                <a:lnTo>
                  <a:pt x="16863" y="6790"/>
                </a:lnTo>
                <a:lnTo>
                  <a:pt x="16425" y="6984"/>
                </a:lnTo>
                <a:lnTo>
                  <a:pt x="15719" y="7252"/>
                </a:lnTo>
                <a:lnTo>
                  <a:pt x="15354" y="7422"/>
                </a:lnTo>
                <a:lnTo>
                  <a:pt x="15038" y="7593"/>
                </a:lnTo>
                <a:lnTo>
                  <a:pt x="15014" y="7617"/>
                </a:lnTo>
                <a:lnTo>
                  <a:pt x="15014" y="7666"/>
                </a:lnTo>
                <a:lnTo>
                  <a:pt x="15014" y="7690"/>
                </a:lnTo>
                <a:lnTo>
                  <a:pt x="15062" y="7690"/>
                </a:lnTo>
                <a:lnTo>
                  <a:pt x="15427" y="7641"/>
                </a:lnTo>
                <a:lnTo>
                  <a:pt x="15792" y="7544"/>
                </a:lnTo>
                <a:lnTo>
                  <a:pt x="16157" y="7422"/>
                </a:lnTo>
                <a:lnTo>
                  <a:pt x="16498" y="7301"/>
                </a:lnTo>
                <a:lnTo>
                  <a:pt x="16960" y="7130"/>
                </a:lnTo>
                <a:lnTo>
                  <a:pt x="17204" y="7033"/>
                </a:lnTo>
                <a:lnTo>
                  <a:pt x="17423" y="6911"/>
                </a:lnTo>
                <a:lnTo>
                  <a:pt x="17569" y="7252"/>
                </a:lnTo>
                <a:lnTo>
                  <a:pt x="17325" y="7276"/>
                </a:lnTo>
                <a:lnTo>
                  <a:pt x="17082" y="7349"/>
                </a:lnTo>
                <a:lnTo>
                  <a:pt x="16595" y="7520"/>
                </a:lnTo>
                <a:lnTo>
                  <a:pt x="16084" y="7690"/>
                </a:lnTo>
                <a:lnTo>
                  <a:pt x="15841" y="7812"/>
                </a:lnTo>
                <a:lnTo>
                  <a:pt x="15719" y="7885"/>
                </a:lnTo>
                <a:lnTo>
                  <a:pt x="15622" y="7958"/>
                </a:lnTo>
                <a:lnTo>
                  <a:pt x="15622" y="7982"/>
                </a:lnTo>
                <a:lnTo>
                  <a:pt x="15622" y="8006"/>
                </a:lnTo>
                <a:lnTo>
                  <a:pt x="15768" y="8031"/>
                </a:lnTo>
                <a:lnTo>
                  <a:pt x="15890" y="8031"/>
                </a:lnTo>
                <a:lnTo>
                  <a:pt x="16182" y="8006"/>
                </a:lnTo>
                <a:lnTo>
                  <a:pt x="16449" y="7933"/>
                </a:lnTo>
                <a:lnTo>
                  <a:pt x="16693" y="7860"/>
                </a:lnTo>
                <a:lnTo>
                  <a:pt x="16960" y="7787"/>
                </a:lnTo>
                <a:lnTo>
                  <a:pt x="17204" y="7690"/>
                </a:lnTo>
                <a:lnTo>
                  <a:pt x="17447" y="7568"/>
                </a:lnTo>
                <a:lnTo>
                  <a:pt x="17642" y="7422"/>
                </a:lnTo>
                <a:lnTo>
                  <a:pt x="17666" y="7471"/>
                </a:lnTo>
                <a:lnTo>
                  <a:pt x="17715" y="7544"/>
                </a:lnTo>
                <a:lnTo>
                  <a:pt x="17788" y="7568"/>
                </a:lnTo>
                <a:lnTo>
                  <a:pt x="17812" y="7763"/>
                </a:lnTo>
                <a:lnTo>
                  <a:pt x="17836" y="7958"/>
                </a:lnTo>
                <a:lnTo>
                  <a:pt x="17934" y="8347"/>
                </a:lnTo>
                <a:lnTo>
                  <a:pt x="17763" y="8396"/>
                </a:lnTo>
                <a:lnTo>
                  <a:pt x="17593" y="8444"/>
                </a:lnTo>
                <a:lnTo>
                  <a:pt x="17252" y="8590"/>
                </a:lnTo>
                <a:lnTo>
                  <a:pt x="16790" y="8761"/>
                </a:lnTo>
                <a:lnTo>
                  <a:pt x="16547" y="8834"/>
                </a:lnTo>
                <a:lnTo>
                  <a:pt x="16328" y="8955"/>
                </a:lnTo>
                <a:lnTo>
                  <a:pt x="16303" y="8955"/>
                </a:lnTo>
                <a:lnTo>
                  <a:pt x="16303" y="8980"/>
                </a:lnTo>
                <a:lnTo>
                  <a:pt x="16328" y="9004"/>
                </a:lnTo>
                <a:lnTo>
                  <a:pt x="16328" y="9028"/>
                </a:lnTo>
                <a:lnTo>
                  <a:pt x="16595" y="9028"/>
                </a:lnTo>
                <a:lnTo>
                  <a:pt x="16839" y="9004"/>
                </a:lnTo>
                <a:lnTo>
                  <a:pt x="17106" y="8955"/>
                </a:lnTo>
                <a:lnTo>
                  <a:pt x="17350" y="8882"/>
                </a:lnTo>
                <a:lnTo>
                  <a:pt x="17666" y="8785"/>
                </a:lnTo>
                <a:lnTo>
                  <a:pt x="17836" y="8712"/>
                </a:lnTo>
                <a:lnTo>
                  <a:pt x="18007" y="8639"/>
                </a:lnTo>
                <a:lnTo>
                  <a:pt x="18031" y="8809"/>
                </a:lnTo>
                <a:lnTo>
                  <a:pt x="17812" y="8907"/>
                </a:lnTo>
                <a:lnTo>
                  <a:pt x="17617" y="9004"/>
                </a:lnTo>
                <a:lnTo>
                  <a:pt x="17398" y="9077"/>
                </a:lnTo>
                <a:lnTo>
                  <a:pt x="17155" y="9174"/>
                </a:lnTo>
                <a:lnTo>
                  <a:pt x="16936" y="9247"/>
                </a:lnTo>
                <a:lnTo>
                  <a:pt x="16741" y="9369"/>
                </a:lnTo>
                <a:lnTo>
                  <a:pt x="16717" y="9418"/>
                </a:lnTo>
                <a:lnTo>
                  <a:pt x="16717" y="9466"/>
                </a:lnTo>
                <a:lnTo>
                  <a:pt x="16741" y="9515"/>
                </a:lnTo>
                <a:lnTo>
                  <a:pt x="16790" y="9539"/>
                </a:lnTo>
                <a:lnTo>
                  <a:pt x="16887" y="9564"/>
                </a:lnTo>
                <a:lnTo>
                  <a:pt x="17228" y="9564"/>
                </a:lnTo>
                <a:lnTo>
                  <a:pt x="17471" y="9491"/>
                </a:lnTo>
                <a:lnTo>
                  <a:pt x="17690" y="9442"/>
                </a:lnTo>
                <a:lnTo>
                  <a:pt x="17885" y="9369"/>
                </a:lnTo>
                <a:lnTo>
                  <a:pt x="18080" y="9272"/>
                </a:lnTo>
                <a:lnTo>
                  <a:pt x="18128" y="9564"/>
                </a:lnTo>
                <a:lnTo>
                  <a:pt x="17958" y="9612"/>
                </a:lnTo>
                <a:lnTo>
                  <a:pt x="17812" y="9661"/>
                </a:lnTo>
                <a:lnTo>
                  <a:pt x="17301" y="9880"/>
                </a:lnTo>
                <a:lnTo>
                  <a:pt x="17228" y="9928"/>
                </a:lnTo>
                <a:lnTo>
                  <a:pt x="17155" y="10001"/>
                </a:lnTo>
                <a:lnTo>
                  <a:pt x="17106" y="10074"/>
                </a:lnTo>
                <a:lnTo>
                  <a:pt x="17033" y="10147"/>
                </a:lnTo>
                <a:lnTo>
                  <a:pt x="17009" y="10172"/>
                </a:lnTo>
                <a:lnTo>
                  <a:pt x="17033" y="10172"/>
                </a:lnTo>
                <a:lnTo>
                  <a:pt x="17106" y="10196"/>
                </a:lnTo>
                <a:lnTo>
                  <a:pt x="17204" y="10220"/>
                </a:lnTo>
                <a:lnTo>
                  <a:pt x="17277" y="10245"/>
                </a:lnTo>
                <a:lnTo>
                  <a:pt x="17471" y="10245"/>
                </a:lnTo>
                <a:lnTo>
                  <a:pt x="17593" y="10196"/>
                </a:lnTo>
                <a:lnTo>
                  <a:pt x="17812" y="10123"/>
                </a:lnTo>
                <a:lnTo>
                  <a:pt x="17982" y="10074"/>
                </a:lnTo>
                <a:lnTo>
                  <a:pt x="18153" y="9977"/>
                </a:lnTo>
                <a:lnTo>
                  <a:pt x="18153" y="10220"/>
                </a:lnTo>
                <a:lnTo>
                  <a:pt x="18031" y="10269"/>
                </a:lnTo>
                <a:lnTo>
                  <a:pt x="17909" y="10318"/>
                </a:lnTo>
                <a:lnTo>
                  <a:pt x="17690" y="10415"/>
                </a:lnTo>
                <a:lnTo>
                  <a:pt x="17471" y="10512"/>
                </a:lnTo>
                <a:lnTo>
                  <a:pt x="17301" y="10634"/>
                </a:lnTo>
                <a:lnTo>
                  <a:pt x="17204" y="10731"/>
                </a:lnTo>
                <a:lnTo>
                  <a:pt x="17131" y="10829"/>
                </a:lnTo>
                <a:lnTo>
                  <a:pt x="17131" y="10853"/>
                </a:lnTo>
                <a:lnTo>
                  <a:pt x="17155" y="10902"/>
                </a:lnTo>
                <a:lnTo>
                  <a:pt x="17374" y="10902"/>
                </a:lnTo>
                <a:lnTo>
                  <a:pt x="17593" y="10877"/>
                </a:lnTo>
                <a:lnTo>
                  <a:pt x="17788" y="10804"/>
                </a:lnTo>
                <a:lnTo>
                  <a:pt x="17982" y="10731"/>
                </a:lnTo>
                <a:lnTo>
                  <a:pt x="18153" y="10683"/>
                </a:lnTo>
                <a:lnTo>
                  <a:pt x="18128" y="11169"/>
                </a:lnTo>
                <a:lnTo>
                  <a:pt x="17861" y="11267"/>
                </a:lnTo>
                <a:lnTo>
                  <a:pt x="17617" y="11364"/>
                </a:lnTo>
                <a:lnTo>
                  <a:pt x="17447" y="11413"/>
                </a:lnTo>
                <a:lnTo>
                  <a:pt x="17277" y="11461"/>
                </a:lnTo>
                <a:lnTo>
                  <a:pt x="17106" y="11510"/>
                </a:lnTo>
                <a:lnTo>
                  <a:pt x="16960" y="11607"/>
                </a:lnTo>
                <a:lnTo>
                  <a:pt x="16936" y="11632"/>
                </a:lnTo>
                <a:lnTo>
                  <a:pt x="16936" y="11680"/>
                </a:lnTo>
                <a:lnTo>
                  <a:pt x="16960" y="11729"/>
                </a:lnTo>
                <a:lnTo>
                  <a:pt x="16985" y="11753"/>
                </a:lnTo>
                <a:lnTo>
                  <a:pt x="17106" y="11802"/>
                </a:lnTo>
                <a:lnTo>
                  <a:pt x="17228" y="11826"/>
                </a:lnTo>
                <a:lnTo>
                  <a:pt x="17374" y="11826"/>
                </a:lnTo>
                <a:lnTo>
                  <a:pt x="17544" y="11778"/>
                </a:lnTo>
                <a:lnTo>
                  <a:pt x="17690" y="11753"/>
                </a:lnTo>
                <a:lnTo>
                  <a:pt x="17836" y="11680"/>
                </a:lnTo>
                <a:lnTo>
                  <a:pt x="17982" y="11607"/>
                </a:lnTo>
                <a:lnTo>
                  <a:pt x="18104" y="11510"/>
                </a:lnTo>
                <a:lnTo>
                  <a:pt x="18080" y="11656"/>
                </a:lnTo>
                <a:lnTo>
                  <a:pt x="17934" y="11705"/>
                </a:lnTo>
                <a:lnTo>
                  <a:pt x="17763" y="11753"/>
                </a:lnTo>
                <a:lnTo>
                  <a:pt x="17471" y="11899"/>
                </a:lnTo>
                <a:lnTo>
                  <a:pt x="17301" y="11948"/>
                </a:lnTo>
                <a:lnTo>
                  <a:pt x="17106" y="11972"/>
                </a:lnTo>
                <a:lnTo>
                  <a:pt x="16936" y="12021"/>
                </a:lnTo>
                <a:lnTo>
                  <a:pt x="16839" y="12045"/>
                </a:lnTo>
                <a:lnTo>
                  <a:pt x="16766" y="12094"/>
                </a:lnTo>
                <a:lnTo>
                  <a:pt x="16741" y="12143"/>
                </a:lnTo>
                <a:lnTo>
                  <a:pt x="16741" y="12167"/>
                </a:lnTo>
                <a:lnTo>
                  <a:pt x="16766" y="12240"/>
                </a:lnTo>
                <a:lnTo>
                  <a:pt x="16863" y="12289"/>
                </a:lnTo>
                <a:lnTo>
                  <a:pt x="16960" y="12337"/>
                </a:lnTo>
                <a:lnTo>
                  <a:pt x="17058" y="12362"/>
                </a:lnTo>
                <a:lnTo>
                  <a:pt x="17155" y="12362"/>
                </a:lnTo>
                <a:lnTo>
                  <a:pt x="17374" y="12313"/>
                </a:lnTo>
                <a:lnTo>
                  <a:pt x="17569" y="12289"/>
                </a:lnTo>
                <a:lnTo>
                  <a:pt x="17812" y="12216"/>
                </a:lnTo>
                <a:lnTo>
                  <a:pt x="18007" y="12094"/>
                </a:lnTo>
                <a:lnTo>
                  <a:pt x="17934" y="12435"/>
                </a:lnTo>
                <a:lnTo>
                  <a:pt x="17788" y="12459"/>
                </a:lnTo>
                <a:lnTo>
                  <a:pt x="17642" y="12508"/>
                </a:lnTo>
                <a:lnTo>
                  <a:pt x="17325" y="12629"/>
                </a:lnTo>
                <a:lnTo>
                  <a:pt x="16839" y="12751"/>
                </a:lnTo>
                <a:lnTo>
                  <a:pt x="16328" y="12897"/>
                </a:lnTo>
                <a:lnTo>
                  <a:pt x="16303" y="12897"/>
                </a:lnTo>
                <a:lnTo>
                  <a:pt x="16303" y="12946"/>
                </a:lnTo>
                <a:lnTo>
                  <a:pt x="16303" y="12970"/>
                </a:lnTo>
                <a:lnTo>
                  <a:pt x="16328" y="12970"/>
                </a:lnTo>
                <a:lnTo>
                  <a:pt x="16571" y="13019"/>
                </a:lnTo>
                <a:lnTo>
                  <a:pt x="16814" y="13019"/>
                </a:lnTo>
                <a:lnTo>
                  <a:pt x="17058" y="12994"/>
                </a:lnTo>
                <a:lnTo>
                  <a:pt x="17277" y="12946"/>
                </a:lnTo>
                <a:lnTo>
                  <a:pt x="17569" y="12897"/>
                </a:lnTo>
                <a:lnTo>
                  <a:pt x="17861" y="12824"/>
                </a:lnTo>
                <a:lnTo>
                  <a:pt x="17739" y="13286"/>
                </a:lnTo>
                <a:lnTo>
                  <a:pt x="15671" y="13286"/>
                </a:lnTo>
                <a:lnTo>
                  <a:pt x="13627" y="13311"/>
                </a:lnTo>
                <a:lnTo>
                  <a:pt x="9515" y="13359"/>
                </a:lnTo>
                <a:lnTo>
                  <a:pt x="5232" y="13408"/>
                </a:lnTo>
                <a:lnTo>
                  <a:pt x="3115" y="13432"/>
                </a:lnTo>
                <a:lnTo>
                  <a:pt x="1509" y="13432"/>
                </a:lnTo>
                <a:lnTo>
                  <a:pt x="1388" y="12654"/>
                </a:lnTo>
                <a:lnTo>
                  <a:pt x="1290" y="11851"/>
                </a:lnTo>
                <a:lnTo>
                  <a:pt x="1266" y="11048"/>
                </a:lnTo>
                <a:lnTo>
                  <a:pt x="1266" y="10245"/>
                </a:lnTo>
                <a:lnTo>
                  <a:pt x="1290" y="9442"/>
                </a:lnTo>
                <a:lnTo>
                  <a:pt x="1363" y="8615"/>
                </a:lnTo>
                <a:lnTo>
                  <a:pt x="1436" y="8152"/>
                </a:lnTo>
                <a:lnTo>
                  <a:pt x="1485" y="7690"/>
                </a:lnTo>
                <a:lnTo>
                  <a:pt x="1777" y="6936"/>
                </a:lnTo>
                <a:lnTo>
                  <a:pt x="2385" y="5305"/>
                </a:lnTo>
                <a:lnTo>
                  <a:pt x="2653" y="4575"/>
                </a:lnTo>
                <a:lnTo>
                  <a:pt x="2921" y="3821"/>
                </a:lnTo>
                <a:lnTo>
                  <a:pt x="3067" y="3456"/>
                </a:lnTo>
                <a:lnTo>
                  <a:pt x="3237" y="3091"/>
                </a:lnTo>
                <a:lnTo>
                  <a:pt x="3407" y="2750"/>
                </a:lnTo>
                <a:lnTo>
                  <a:pt x="3602" y="2410"/>
                </a:lnTo>
                <a:lnTo>
                  <a:pt x="3748" y="2215"/>
                </a:lnTo>
                <a:lnTo>
                  <a:pt x="3894" y="2045"/>
                </a:lnTo>
                <a:lnTo>
                  <a:pt x="4064" y="1899"/>
                </a:lnTo>
                <a:lnTo>
                  <a:pt x="4283" y="1753"/>
                </a:lnTo>
                <a:lnTo>
                  <a:pt x="4502" y="1607"/>
                </a:lnTo>
                <a:lnTo>
                  <a:pt x="4721" y="1485"/>
                </a:lnTo>
                <a:lnTo>
                  <a:pt x="4989" y="1388"/>
                </a:lnTo>
                <a:lnTo>
                  <a:pt x="5232" y="1291"/>
                </a:lnTo>
                <a:lnTo>
                  <a:pt x="5816" y="1096"/>
                </a:lnTo>
                <a:lnTo>
                  <a:pt x="6400" y="950"/>
                </a:lnTo>
                <a:lnTo>
                  <a:pt x="7033" y="853"/>
                </a:lnTo>
                <a:lnTo>
                  <a:pt x="7641" y="755"/>
                </a:lnTo>
                <a:lnTo>
                  <a:pt x="8249" y="707"/>
                </a:lnTo>
                <a:lnTo>
                  <a:pt x="8858" y="658"/>
                </a:lnTo>
                <a:lnTo>
                  <a:pt x="9904" y="609"/>
                </a:lnTo>
                <a:lnTo>
                  <a:pt x="10707" y="609"/>
                </a:lnTo>
                <a:lnTo>
                  <a:pt x="11121" y="585"/>
                </a:lnTo>
                <a:lnTo>
                  <a:pt x="11534" y="561"/>
                </a:lnTo>
                <a:close/>
                <a:moveTo>
                  <a:pt x="2410" y="13919"/>
                </a:moveTo>
                <a:lnTo>
                  <a:pt x="2239" y="14089"/>
                </a:lnTo>
                <a:lnTo>
                  <a:pt x="2093" y="14260"/>
                </a:lnTo>
                <a:lnTo>
                  <a:pt x="1850" y="14649"/>
                </a:lnTo>
                <a:lnTo>
                  <a:pt x="1826" y="14479"/>
                </a:lnTo>
                <a:lnTo>
                  <a:pt x="1850" y="14308"/>
                </a:lnTo>
                <a:lnTo>
                  <a:pt x="1899" y="14114"/>
                </a:lnTo>
                <a:lnTo>
                  <a:pt x="1972" y="13919"/>
                </a:lnTo>
                <a:close/>
                <a:moveTo>
                  <a:pt x="14746" y="13846"/>
                </a:moveTo>
                <a:lnTo>
                  <a:pt x="14649" y="13992"/>
                </a:lnTo>
                <a:lnTo>
                  <a:pt x="14551" y="14138"/>
                </a:lnTo>
                <a:lnTo>
                  <a:pt x="14405" y="14430"/>
                </a:lnTo>
                <a:lnTo>
                  <a:pt x="14235" y="14771"/>
                </a:lnTo>
                <a:lnTo>
                  <a:pt x="14235" y="14527"/>
                </a:lnTo>
                <a:lnTo>
                  <a:pt x="14259" y="14284"/>
                </a:lnTo>
                <a:lnTo>
                  <a:pt x="14235" y="14065"/>
                </a:lnTo>
                <a:lnTo>
                  <a:pt x="14211" y="13943"/>
                </a:lnTo>
                <a:lnTo>
                  <a:pt x="14186" y="13846"/>
                </a:lnTo>
                <a:close/>
                <a:moveTo>
                  <a:pt x="2994" y="13919"/>
                </a:moveTo>
                <a:lnTo>
                  <a:pt x="2848" y="14065"/>
                </a:lnTo>
                <a:lnTo>
                  <a:pt x="2702" y="14211"/>
                </a:lnTo>
                <a:lnTo>
                  <a:pt x="2458" y="14552"/>
                </a:lnTo>
                <a:lnTo>
                  <a:pt x="2288" y="14819"/>
                </a:lnTo>
                <a:lnTo>
                  <a:pt x="2191" y="15014"/>
                </a:lnTo>
                <a:lnTo>
                  <a:pt x="2142" y="15184"/>
                </a:lnTo>
                <a:lnTo>
                  <a:pt x="2045" y="15087"/>
                </a:lnTo>
                <a:lnTo>
                  <a:pt x="2239" y="14771"/>
                </a:lnTo>
                <a:lnTo>
                  <a:pt x="2434" y="14479"/>
                </a:lnTo>
                <a:lnTo>
                  <a:pt x="2629" y="14211"/>
                </a:lnTo>
                <a:lnTo>
                  <a:pt x="2799" y="13919"/>
                </a:lnTo>
                <a:close/>
                <a:moveTo>
                  <a:pt x="4405" y="14381"/>
                </a:moveTo>
                <a:lnTo>
                  <a:pt x="4381" y="14649"/>
                </a:lnTo>
                <a:lnTo>
                  <a:pt x="4308" y="14941"/>
                </a:lnTo>
                <a:lnTo>
                  <a:pt x="4259" y="15087"/>
                </a:lnTo>
                <a:lnTo>
                  <a:pt x="4162" y="15209"/>
                </a:lnTo>
                <a:lnTo>
                  <a:pt x="4040" y="15330"/>
                </a:lnTo>
                <a:lnTo>
                  <a:pt x="3894" y="15403"/>
                </a:lnTo>
                <a:lnTo>
                  <a:pt x="3894" y="15403"/>
                </a:lnTo>
                <a:lnTo>
                  <a:pt x="4016" y="15160"/>
                </a:lnTo>
                <a:lnTo>
                  <a:pt x="4235" y="14771"/>
                </a:lnTo>
                <a:lnTo>
                  <a:pt x="4308" y="14576"/>
                </a:lnTo>
                <a:lnTo>
                  <a:pt x="4405" y="14381"/>
                </a:lnTo>
                <a:close/>
                <a:moveTo>
                  <a:pt x="3845" y="13895"/>
                </a:moveTo>
                <a:lnTo>
                  <a:pt x="3651" y="14041"/>
                </a:lnTo>
                <a:lnTo>
                  <a:pt x="3456" y="14211"/>
                </a:lnTo>
                <a:lnTo>
                  <a:pt x="3286" y="14406"/>
                </a:lnTo>
                <a:lnTo>
                  <a:pt x="3140" y="14625"/>
                </a:lnTo>
                <a:lnTo>
                  <a:pt x="2848" y="15038"/>
                </a:lnTo>
                <a:lnTo>
                  <a:pt x="2629" y="15476"/>
                </a:lnTo>
                <a:lnTo>
                  <a:pt x="2629" y="15501"/>
                </a:lnTo>
                <a:lnTo>
                  <a:pt x="2458" y="15428"/>
                </a:lnTo>
                <a:lnTo>
                  <a:pt x="2556" y="15306"/>
                </a:lnTo>
                <a:lnTo>
                  <a:pt x="2629" y="15160"/>
                </a:lnTo>
                <a:lnTo>
                  <a:pt x="2726" y="14941"/>
                </a:lnTo>
                <a:lnTo>
                  <a:pt x="2896" y="14673"/>
                </a:lnTo>
                <a:lnTo>
                  <a:pt x="3067" y="14406"/>
                </a:lnTo>
                <a:lnTo>
                  <a:pt x="3261" y="14162"/>
                </a:lnTo>
                <a:lnTo>
                  <a:pt x="3432" y="13919"/>
                </a:lnTo>
                <a:lnTo>
                  <a:pt x="3845" y="13895"/>
                </a:lnTo>
                <a:close/>
                <a:moveTo>
                  <a:pt x="4381" y="13895"/>
                </a:moveTo>
                <a:lnTo>
                  <a:pt x="4381" y="14065"/>
                </a:lnTo>
                <a:lnTo>
                  <a:pt x="4186" y="14260"/>
                </a:lnTo>
                <a:lnTo>
                  <a:pt x="4016" y="14503"/>
                </a:lnTo>
                <a:lnTo>
                  <a:pt x="3724" y="14990"/>
                </a:lnTo>
                <a:lnTo>
                  <a:pt x="3529" y="15257"/>
                </a:lnTo>
                <a:lnTo>
                  <a:pt x="3359" y="15549"/>
                </a:lnTo>
                <a:lnTo>
                  <a:pt x="3261" y="15574"/>
                </a:lnTo>
                <a:lnTo>
                  <a:pt x="2994" y="15574"/>
                </a:lnTo>
                <a:lnTo>
                  <a:pt x="3237" y="15160"/>
                </a:lnTo>
                <a:lnTo>
                  <a:pt x="3505" y="14746"/>
                </a:lnTo>
                <a:lnTo>
                  <a:pt x="3821" y="14333"/>
                </a:lnTo>
                <a:lnTo>
                  <a:pt x="3967" y="14114"/>
                </a:lnTo>
                <a:lnTo>
                  <a:pt x="4113" y="13895"/>
                </a:lnTo>
                <a:close/>
                <a:moveTo>
                  <a:pt x="15865" y="13846"/>
                </a:moveTo>
                <a:lnTo>
                  <a:pt x="15695" y="13968"/>
                </a:lnTo>
                <a:lnTo>
                  <a:pt x="15525" y="14089"/>
                </a:lnTo>
                <a:lnTo>
                  <a:pt x="15403" y="14211"/>
                </a:lnTo>
                <a:lnTo>
                  <a:pt x="15306" y="14333"/>
                </a:lnTo>
                <a:lnTo>
                  <a:pt x="15111" y="14625"/>
                </a:lnTo>
                <a:lnTo>
                  <a:pt x="14965" y="14844"/>
                </a:lnTo>
                <a:lnTo>
                  <a:pt x="14819" y="15063"/>
                </a:lnTo>
                <a:lnTo>
                  <a:pt x="14746" y="15184"/>
                </a:lnTo>
                <a:lnTo>
                  <a:pt x="14697" y="15306"/>
                </a:lnTo>
                <a:lnTo>
                  <a:pt x="14673" y="15452"/>
                </a:lnTo>
                <a:lnTo>
                  <a:pt x="14673" y="15574"/>
                </a:lnTo>
                <a:lnTo>
                  <a:pt x="14503" y="15428"/>
                </a:lnTo>
                <a:lnTo>
                  <a:pt x="14381" y="15257"/>
                </a:lnTo>
                <a:lnTo>
                  <a:pt x="14478" y="15111"/>
                </a:lnTo>
                <a:lnTo>
                  <a:pt x="14551" y="14965"/>
                </a:lnTo>
                <a:lnTo>
                  <a:pt x="14673" y="14673"/>
                </a:lnTo>
                <a:lnTo>
                  <a:pt x="14819" y="14284"/>
                </a:lnTo>
                <a:lnTo>
                  <a:pt x="14868" y="14065"/>
                </a:lnTo>
                <a:lnTo>
                  <a:pt x="14892" y="13870"/>
                </a:lnTo>
                <a:lnTo>
                  <a:pt x="14868" y="13846"/>
                </a:lnTo>
                <a:close/>
                <a:moveTo>
                  <a:pt x="16790" y="14625"/>
                </a:moveTo>
                <a:lnTo>
                  <a:pt x="16766" y="14917"/>
                </a:lnTo>
                <a:lnTo>
                  <a:pt x="16717" y="15184"/>
                </a:lnTo>
                <a:lnTo>
                  <a:pt x="16644" y="15330"/>
                </a:lnTo>
                <a:lnTo>
                  <a:pt x="16571" y="15452"/>
                </a:lnTo>
                <a:lnTo>
                  <a:pt x="16449" y="15574"/>
                </a:lnTo>
                <a:lnTo>
                  <a:pt x="16352" y="15647"/>
                </a:lnTo>
                <a:lnTo>
                  <a:pt x="16352" y="15647"/>
                </a:lnTo>
                <a:lnTo>
                  <a:pt x="16571" y="15111"/>
                </a:lnTo>
                <a:lnTo>
                  <a:pt x="16693" y="14868"/>
                </a:lnTo>
                <a:lnTo>
                  <a:pt x="16790" y="14625"/>
                </a:lnTo>
                <a:close/>
                <a:moveTo>
                  <a:pt x="16498" y="13846"/>
                </a:moveTo>
                <a:lnTo>
                  <a:pt x="16328" y="14041"/>
                </a:lnTo>
                <a:lnTo>
                  <a:pt x="16133" y="14260"/>
                </a:lnTo>
                <a:lnTo>
                  <a:pt x="15987" y="14479"/>
                </a:lnTo>
                <a:lnTo>
                  <a:pt x="15817" y="14746"/>
                </a:lnTo>
                <a:lnTo>
                  <a:pt x="15525" y="15257"/>
                </a:lnTo>
                <a:lnTo>
                  <a:pt x="15379" y="15549"/>
                </a:lnTo>
                <a:lnTo>
                  <a:pt x="15257" y="15817"/>
                </a:lnTo>
                <a:lnTo>
                  <a:pt x="15062" y="15768"/>
                </a:lnTo>
                <a:lnTo>
                  <a:pt x="14868" y="15695"/>
                </a:lnTo>
                <a:lnTo>
                  <a:pt x="14965" y="15622"/>
                </a:lnTo>
                <a:lnTo>
                  <a:pt x="15038" y="15549"/>
                </a:lnTo>
                <a:lnTo>
                  <a:pt x="15160" y="15355"/>
                </a:lnTo>
                <a:lnTo>
                  <a:pt x="15379" y="14941"/>
                </a:lnTo>
                <a:lnTo>
                  <a:pt x="15719" y="14381"/>
                </a:lnTo>
                <a:lnTo>
                  <a:pt x="15817" y="14260"/>
                </a:lnTo>
                <a:lnTo>
                  <a:pt x="15865" y="14114"/>
                </a:lnTo>
                <a:lnTo>
                  <a:pt x="16011" y="13846"/>
                </a:lnTo>
                <a:close/>
                <a:moveTo>
                  <a:pt x="16717" y="13846"/>
                </a:moveTo>
                <a:lnTo>
                  <a:pt x="16766" y="14235"/>
                </a:lnTo>
                <a:lnTo>
                  <a:pt x="16620" y="14430"/>
                </a:lnTo>
                <a:lnTo>
                  <a:pt x="16474" y="14625"/>
                </a:lnTo>
                <a:lnTo>
                  <a:pt x="16255" y="15063"/>
                </a:lnTo>
                <a:lnTo>
                  <a:pt x="16084" y="15428"/>
                </a:lnTo>
                <a:lnTo>
                  <a:pt x="15987" y="15622"/>
                </a:lnTo>
                <a:lnTo>
                  <a:pt x="15938" y="15817"/>
                </a:lnTo>
                <a:lnTo>
                  <a:pt x="15646" y="15841"/>
                </a:lnTo>
                <a:lnTo>
                  <a:pt x="15890" y="15379"/>
                </a:lnTo>
                <a:lnTo>
                  <a:pt x="16133" y="14917"/>
                </a:lnTo>
                <a:lnTo>
                  <a:pt x="16401" y="14381"/>
                </a:lnTo>
                <a:lnTo>
                  <a:pt x="16644" y="13846"/>
                </a:lnTo>
                <a:close/>
                <a:moveTo>
                  <a:pt x="8493" y="1"/>
                </a:moveTo>
                <a:lnTo>
                  <a:pt x="7884" y="25"/>
                </a:lnTo>
                <a:lnTo>
                  <a:pt x="7252" y="98"/>
                </a:lnTo>
                <a:lnTo>
                  <a:pt x="6619" y="171"/>
                </a:lnTo>
                <a:lnTo>
                  <a:pt x="6011" y="317"/>
                </a:lnTo>
                <a:lnTo>
                  <a:pt x="5427" y="488"/>
                </a:lnTo>
                <a:lnTo>
                  <a:pt x="5135" y="585"/>
                </a:lnTo>
                <a:lnTo>
                  <a:pt x="4867" y="707"/>
                </a:lnTo>
                <a:lnTo>
                  <a:pt x="4600" y="853"/>
                </a:lnTo>
                <a:lnTo>
                  <a:pt x="4356" y="999"/>
                </a:lnTo>
                <a:lnTo>
                  <a:pt x="4113" y="1169"/>
                </a:lnTo>
                <a:lnTo>
                  <a:pt x="3894" y="1339"/>
                </a:lnTo>
                <a:lnTo>
                  <a:pt x="3699" y="1534"/>
                </a:lnTo>
                <a:lnTo>
                  <a:pt x="3529" y="1753"/>
                </a:lnTo>
                <a:lnTo>
                  <a:pt x="3310" y="2045"/>
                </a:lnTo>
                <a:lnTo>
                  <a:pt x="3115" y="2385"/>
                </a:lnTo>
                <a:lnTo>
                  <a:pt x="2945" y="2702"/>
                </a:lnTo>
                <a:lnTo>
                  <a:pt x="2799" y="3042"/>
                </a:lnTo>
                <a:lnTo>
                  <a:pt x="2507" y="3748"/>
                </a:lnTo>
                <a:lnTo>
                  <a:pt x="2264" y="4454"/>
                </a:lnTo>
                <a:lnTo>
                  <a:pt x="2142" y="4405"/>
                </a:lnTo>
                <a:lnTo>
                  <a:pt x="2020" y="4356"/>
                </a:lnTo>
                <a:lnTo>
                  <a:pt x="1728" y="4356"/>
                </a:lnTo>
                <a:lnTo>
                  <a:pt x="1412" y="4405"/>
                </a:lnTo>
                <a:lnTo>
                  <a:pt x="1193" y="4478"/>
                </a:lnTo>
                <a:lnTo>
                  <a:pt x="998" y="4551"/>
                </a:lnTo>
                <a:lnTo>
                  <a:pt x="804" y="4624"/>
                </a:lnTo>
                <a:lnTo>
                  <a:pt x="633" y="4746"/>
                </a:lnTo>
                <a:lnTo>
                  <a:pt x="487" y="4867"/>
                </a:lnTo>
                <a:lnTo>
                  <a:pt x="366" y="5013"/>
                </a:lnTo>
                <a:lnTo>
                  <a:pt x="244" y="5159"/>
                </a:lnTo>
                <a:lnTo>
                  <a:pt x="147" y="5354"/>
                </a:lnTo>
                <a:lnTo>
                  <a:pt x="49" y="5524"/>
                </a:lnTo>
                <a:lnTo>
                  <a:pt x="25" y="5695"/>
                </a:lnTo>
                <a:lnTo>
                  <a:pt x="1" y="5865"/>
                </a:lnTo>
                <a:lnTo>
                  <a:pt x="25" y="6060"/>
                </a:lnTo>
                <a:lnTo>
                  <a:pt x="49" y="6230"/>
                </a:lnTo>
                <a:lnTo>
                  <a:pt x="122" y="6400"/>
                </a:lnTo>
                <a:lnTo>
                  <a:pt x="220" y="6571"/>
                </a:lnTo>
                <a:lnTo>
                  <a:pt x="317" y="6692"/>
                </a:lnTo>
                <a:lnTo>
                  <a:pt x="463" y="6814"/>
                </a:lnTo>
                <a:lnTo>
                  <a:pt x="658" y="6911"/>
                </a:lnTo>
                <a:lnTo>
                  <a:pt x="901" y="6984"/>
                </a:lnTo>
                <a:lnTo>
                  <a:pt x="1023" y="6984"/>
                </a:lnTo>
                <a:lnTo>
                  <a:pt x="1120" y="7009"/>
                </a:lnTo>
                <a:lnTo>
                  <a:pt x="1242" y="6984"/>
                </a:lnTo>
                <a:lnTo>
                  <a:pt x="1363" y="6960"/>
                </a:lnTo>
                <a:lnTo>
                  <a:pt x="1169" y="7495"/>
                </a:lnTo>
                <a:lnTo>
                  <a:pt x="1071" y="7739"/>
                </a:lnTo>
                <a:lnTo>
                  <a:pt x="998" y="8006"/>
                </a:lnTo>
                <a:lnTo>
                  <a:pt x="901" y="8542"/>
                </a:lnTo>
                <a:lnTo>
                  <a:pt x="779" y="9393"/>
                </a:lnTo>
                <a:lnTo>
                  <a:pt x="731" y="10245"/>
                </a:lnTo>
                <a:lnTo>
                  <a:pt x="731" y="11072"/>
                </a:lnTo>
                <a:lnTo>
                  <a:pt x="755" y="11875"/>
                </a:lnTo>
                <a:lnTo>
                  <a:pt x="852" y="12702"/>
                </a:lnTo>
                <a:lnTo>
                  <a:pt x="974" y="13505"/>
                </a:lnTo>
                <a:lnTo>
                  <a:pt x="925" y="13505"/>
                </a:lnTo>
                <a:lnTo>
                  <a:pt x="877" y="13530"/>
                </a:lnTo>
                <a:lnTo>
                  <a:pt x="828" y="13578"/>
                </a:lnTo>
                <a:lnTo>
                  <a:pt x="804" y="13627"/>
                </a:lnTo>
                <a:lnTo>
                  <a:pt x="804" y="13676"/>
                </a:lnTo>
                <a:lnTo>
                  <a:pt x="804" y="13749"/>
                </a:lnTo>
                <a:lnTo>
                  <a:pt x="828" y="13797"/>
                </a:lnTo>
                <a:lnTo>
                  <a:pt x="877" y="13846"/>
                </a:lnTo>
                <a:lnTo>
                  <a:pt x="925" y="13870"/>
                </a:lnTo>
                <a:lnTo>
                  <a:pt x="1193" y="13895"/>
                </a:lnTo>
                <a:lnTo>
                  <a:pt x="1461" y="13919"/>
                </a:lnTo>
                <a:lnTo>
                  <a:pt x="1412" y="14041"/>
                </a:lnTo>
                <a:lnTo>
                  <a:pt x="1363" y="14187"/>
                </a:lnTo>
                <a:lnTo>
                  <a:pt x="1315" y="14333"/>
                </a:lnTo>
                <a:lnTo>
                  <a:pt x="1315" y="14479"/>
                </a:lnTo>
                <a:lnTo>
                  <a:pt x="1315" y="14649"/>
                </a:lnTo>
                <a:lnTo>
                  <a:pt x="1339" y="14795"/>
                </a:lnTo>
                <a:lnTo>
                  <a:pt x="1363" y="14941"/>
                </a:lnTo>
                <a:lnTo>
                  <a:pt x="1412" y="15063"/>
                </a:lnTo>
                <a:lnTo>
                  <a:pt x="1534" y="15282"/>
                </a:lnTo>
                <a:lnTo>
                  <a:pt x="1680" y="15476"/>
                </a:lnTo>
                <a:lnTo>
                  <a:pt x="1850" y="15647"/>
                </a:lnTo>
                <a:lnTo>
                  <a:pt x="2020" y="15768"/>
                </a:lnTo>
                <a:lnTo>
                  <a:pt x="2215" y="15890"/>
                </a:lnTo>
                <a:lnTo>
                  <a:pt x="2434" y="15987"/>
                </a:lnTo>
                <a:lnTo>
                  <a:pt x="2677" y="16036"/>
                </a:lnTo>
                <a:lnTo>
                  <a:pt x="2921" y="16085"/>
                </a:lnTo>
                <a:lnTo>
                  <a:pt x="3115" y="16109"/>
                </a:lnTo>
                <a:lnTo>
                  <a:pt x="3334" y="16109"/>
                </a:lnTo>
                <a:lnTo>
                  <a:pt x="3529" y="16085"/>
                </a:lnTo>
                <a:lnTo>
                  <a:pt x="3748" y="16036"/>
                </a:lnTo>
                <a:lnTo>
                  <a:pt x="3943" y="15963"/>
                </a:lnTo>
                <a:lnTo>
                  <a:pt x="4137" y="15890"/>
                </a:lnTo>
                <a:lnTo>
                  <a:pt x="4308" y="15793"/>
                </a:lnTo>
                <a:lnTo>
                  <a:pt x="4478" y="15647"/>
                </a:lnTo>
                <a:lnTo>
                  <a:pt x="4648" y="15476"/>
                </a:lnTo>
                <a:lnTo>
                  <a:pt x="4770" y="15282"/>
                </a:lnTo>
                <a:lnTo>
                  <a:pt x="4843" y="15063"/>
                </a:lnTo>
                <a:lnTo>
                  <a:pt x="4892" y="14844"/>
                </a:lnTo>
                <a:lnTo>
                  <a:pt x="4940" y="14600"/>
                </a:lnTo>
                <a:lnTo>
                  <a:pt x="4940" y="14357"/>
                </a:lnTo>
                <a:lnTo>
                  <a:pt x="4916" y="13895"/>
                </a:lnTo>
                <a:lnTo>
                  <a:pt x="5062" y="13895"/>
                </a:lnTo>
                <a:lnTo>
                  <a:pt x="9515" y="13870"/>
                </a:lnTo>
                <a:lnTo>
                  <a:pt x="14040" y="13846"/>
                </a:lnTo>
                <a:lnTo>
                  <a:pt x="13967" y="13919"/>
                </a:lnTo>
                <a:lnTo>
                  <a:pt x="13919" y="13992"/>
                </a:lnTo>
                <a:lnTo>
                  <a:pt x="13846" y="14162"/>
                </a:lnTo>
                <a:lnTo>
                  <a:pt x="13797" y="14357"/>
                </a:lnTo>
                <a:lnTo>
                  <a:pt x="13797" y="14576"/>
                </a:lnTo>
                <a:lnTo>
                  <a:pt x="13821" y="14795"/>
                </a:lnTo>
                <a:lnTo>
                  <a:pt x="13846" y="14990"/>
                </a:lnTo>
                <a:lnTo>
                  <a:pt x="13943" y="15355"/>
                </a:lnTo>
                <a:lnTo>
                  <a:pt x="13967" y="15476"/>
                </a:lnTo>
                <a:lnTo>
                  <a:pt x="14016" y="15574"/>
                </a:lnTo>
                <a:lnTo>
                  <a:pt x="14162" y="15768"/>
                </a:lnTo>
                <a:lnTo>
                  <a:pt x="14357" y="15914"/>
                </a:lnTo>
                <a:lnTo>
                  <a:pt x="14551" y="16060"/>
                </a:lnTo>
                <a:lnTo>
                  <a:pt x="14795" y="16158"/>
                </a:lnTo>
                <a:lnTo>
                  <a:pt x="15038" y="16231"/>
                </a:lnTo>
                <a:lnTo>
                  <a:pt x="15281" y="16279"/>
                </a:lnTo>
                <a:lnTo>
                  <a:pt x="15500" y="16328"/>
                </a:lnTo>
                <a:lnTo>
                  <a:pt x="15744" y="16328"/>
                </a:lnTo>
                <a:lnTo>
                  <a:pt x="15963" y="16304"/>
                </a:lnTo>
                <a:lnTo>
                  <a:pt x="16157" y="16255"/>
                </a:lnTo>
                <a:lnTo>
                  <a:pt x="16352" y="16182"/>
                </a:lnTo>
                <a:lnTo>
                  <a:pt x="16547" y="16060"/>
                </a:lnTo>
                <a:lnTo>
                  <a:pt x="16717" y="15939"/>
                </a:lnTo>
                <a:lnTo>
                  <a:pt x="16887" y="15793"/>
                </a:lnTo>
                <a:lnTo>
                  <a:pt x="17033" y="15622"/>
                </a:lnTo>
                <a:lnTo>
                  <a:pt x="17131" y="15428"/>
                </a:lnTo>
                <a:lnTo>
                  <a:pt x="17204" y="15209"/>
                </a:lnTo>
                <a:lnTo>
                  <a:pt x="17252" y="14990"/>
                </a:lnTo>
                <a:lnTo>
                  <a:pt x="17277" y="14746"/>
                </a:lnTo>
                <a:lnTo>
                  <a:pt x="17277" y="14527"/>
                </a:lnTo>
                <a:lnTo>
                  <a:pt x="17277" y="14284"/>
                </a:lnTo>
                <a:lnTo>
                  <a:pt x="17204" y="13822"/>
                </a:lnTo>
                <a:lnTo>
                  <a:pt x="18250" y="13797"/>
                </a:lnTo>
                <a:lnTo>
                  <a:pt x="18372" y="13773"/>
                </a:lnTo>
                <a:lnTo>
                  <a:pt x="18445" y="13724"/>
                </a:lnTo>
                <a:lnTo>
                  <a:pt x="18493" y="13627"/>
                </a:lnTo>
                <a:lnTo>
                  <a:pt x="18493" y="13530"/>
                </a:lnTo>
                <a:lnTo>
                  <a:pt x="18493" y="13457"/>
                </a:lnTo>
                <a:lnTo>
                  <a:pt x="18445" y="13359"/>
                </a:lnTo>
                <a:lnTo>
                  <a:pt x="18372" y="13311"/>
                </a:lnTo>
                <a:lnTo>
                  <a:pt x="18250" y="13286"/>
                </a:lnTo>
                <a:lnTo>
                  <a:pt x="18445" y="12556"/>
                </a:lnTo>
                <a:lnTo>
                  <a:pt x="18566" y="11802"/>
                </a:lnTo>
                <a:lnTo>
                  <a:pt x="18639" y="11048"/>
                </a:lnTo>
                <a:lnTo>
                  <a:pt x="18664" y="10293"/>
                </a:lnTo>
                <a:lnTo>
                  <a:pt x="18639" y="9880"/>
                </a:lnTo>
                <a:lnTo>
                  <a:pt x="18615" y="9466"/>
                </a:lnTo>
                <a:lnTo>
                  <a:pt x="18493" y="8639"/>
                </a:lnTo>
                <a:lnTo>
                  <a:pt x="18445" y="8323"/>
                </a:lnTo>
                <a:lnTo>
                  <a:pt x="18372" y="7982"/>
                </a:lnTo>
                <a:lnTo>
                  <a:pt x="18250" y="7666"/>
                </a:lnTo>
                <a:lnTo>
                  <a:pt x="18177" y="7520"/>
                </a:lnTo>
                <a:lnTo>
                  <a:pt x="18104" y="7374"/>
                </a:lnTo>
                <a:lnTo>
                  <a:pt x="18080" y="7276"/>
                </a:lnTo>
                <a:lnTo>
                  <a:pt x="17982" y="6887"/>
                </a:lnTo>
                <a:lnTo>
                  <a:pt x="18274" y="6838"/>
                </a:lnTo>
                <a:lnTo>
                  <a:pt x="18542" y="6741"/>
                </a:lnTo>
                <a:lnTo>
                  <a:pt x="18834" y="6644"/>
                </a:lnTo>
                <a:lnTo>
                  <a:pt x="19102" y="6498"/>
                </a:lnTo>
                <a:lnTo>
                  <a:pt x="19199" y="6400"/>
                </a:lnTo>
                <a:lnTo>
                  <a:pt x="19272" y="6279"/>
                </a:lnTo>
                <a:lnTo>
                  <a:pt x="19321" y="6157"/>
                </a:lnTo>
                <a:lnTo>
                  <a:pt x="19321" y="6011"/>
                </a:lnTo>
                <a:lnTo>
                  <a:pt x="19321" y="5841"/>
                </a:lnTo>
                <a:lnTo>
                  <a:pt x="19321" y="5695"/>
                </a:lnTo>
                <a:lnTo>
                  <a:pt x="19272" y="5451"/>
                </a:lnTo>
                <a:lnTo>
                  <a:pt x="19199" y="5281"/>
                </a:lnTo>
                <a:lnTo>
                  <a:pt x="19126" y="5135"/>
                </a:lnTo>
                <a:lnTo>
                  <a:pt x="19029" y="5013"/>
                </a:lnTo>
                <a:lnTo>
                  <a:pt x="18907" y="4892"/>
                </a:lnTo>
                <a:lnTo>
                  <a:pt x="18785" y="4794"/>
                </a:lnTo>
                <a:lnTo>
                  <a:pt x="18664" y="4697"/>
                </a:lnTo>
                <a:lnTo>
                  <a:pt x="18372" y="4527"/>
                </a:lnTo>
                <a:lnTo>
                  <a:pt x="18080" y="4429"/>
                </a:lnTo>
                <a:lnTo>
                  <a:pt x="17934" y="4356"/>
                </a:lnTo>
                <a:lnTo>
                  <a:pt x="17763" y="4332"/>
                </a:lnTo>
                <a:lnTo>
                  <a:pt x="17593" y="4308"/>
                </a:lnTo>
                <a:lnTo>
                  <a:pt x="17423" y="4308"/>
                </a:lnTo>
                <a:lnTo>
                  <a:pt x="17252" y="4356"/>
                </a:lnTo>
                <a:lnTo>
                  <a:pt x="17131" y="4405"/>
                </a:lnTo>
                <a:lnTo>
                  <a:pt x="17082" y="4478"/>
                </a:lnTo>
                <a:lnTo>
                  <a:pt x="17082" y="4527"/>
                </a:lnTo>
                <a:lnTo>
                  <a:pt x="16863" y="3967"/>
                </a:lnTo>
                <a:lnTo>
                  <a:pt x="16595" y="3261"/>
                </a:lnTo>
                <a:lnTo>
                  <a:pt x="16303" y="2580"/>
                </a:lnTo>
                <a:lnTo>
                  <a:pt x="16133" y="2239"/>
                </a:lnTo>
                <a:lnTo>
                  <a:pt x="15938" y="1923"/>
                </a:lnTo>
                <a:lnTo>
                  <a:pt x="15719" y="1607"/>
                </a:lnTo>
                <a:lnTo>
                  <a:pt x="15476" y="1315"/>
                </a:lnTo>
                <a:lnTo>
                  <a:pt x="15354" y="1193"/>
                </a:lnTo>
                <a:lnTo>
                  <a:pt x="15379" y="1145"/>
                </a:lnTo>
                <a:lnTo>
                  <a:pt x="15403" y="1120"/>
                </a:lnTo>
                <a:lnTo>
                  <a:pt x="15379" y="1023"/>
                </a:lnTo>
                <a:lnTo>
                  <a:pt x="15306" y="974"/>
                </a:lnTo>
                <a:lnTo>
                  <a:pt x="15257" y="950"/>
                </a:lnTo>
                <a:lnTo>
                  <a:pt x="15208" y="950"/>
                </a:lnTo>
                <a:lnTo>
                  <a:pt x="15111" y="974"/>
                </a:lnTo>
                <a:lnTo>
                  <a:pt x="14892" y="804"/>
                </a:lnTo>
                <a:lnTo>
                  <a:pt x="14624" y="658"/>
                </a:lnTo>
                <a:lnTo>
                  <a:pt x="14381" y="536"/>
                </a:lnTo>
                <a:lnTo>
                  <a:pt x="14113" y="415"/>
                </a:lnTo>
                <a:lnTo>
                  <a:pt x="13821" y="317"/>
                </a:lnTo>
                <a:lnTo>
                  <a:pt x="13530" y="244"/>
                </a:lnTo>
                <a:lnTo>
                  <a:pt x="12970" y="123"/>
                </a:lnTo>
                <a:lnTo>
                  <a:pt x="12556" y="74"/>
                </a:lnTo>
                <a:lnTo>
                  <a:pt x="12143" y="50"/>
                </a:lnTo>
                <a:lnTo>
                  <a:pt x="11729" y="50"/>
                </a:lnTo>
                <a:lnTo>
                  <a:pt x="11291" y="74"/>
                </a:lnTo>
                <a:lnTo>
                  <a:pt x="10902" y="50"/>
                </a:lnTo>
                <a:lnTo>
                  <a:pt x="10123" y="25"/>
                </a:lnTo>
                <a:lnTo>
                  <a:pt x="907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2" name="Google Shape;2502;p49"/>
          <p:cNvSpPr/>
          <p:nvPr/>
        </p:nvSpPr>
        <p:spPr>
          <a:xfrm>
            <a:off x="4948988" y="3465967"/>
            <a:ext cx="301016" cy="297269"/>
          </a:xfrm>
          <a:custGeom>
            <a:avLst/>
            <a:gdLst/>
            <a:ahLst/>
            <a:cxnLst/>
            <a:rect l="l" t="t" r="r" b="b"/>
            <a:pathLst>
              <a:path w="17593" h="17374" extrusionOk="0">
                <a:moveTo>
                  <a:pt x="14673" y="1266"/>
                </a:moveTo>
                <a:lnTo>
                  <a:pt x="14624" y="1314"/>
                </a:lnTo>
                <a:lnTo>
                  <a:pt x="14600" y="1363"/>
                </a:lnTo>
                <a:lnTo>
                  <a:pt x="14575" y="1412"/>
                </a:lnTo>
                <a:lnTo>
                  <a:pt x="14575" y="1485"/>
                </a:lnTo>
                <a:lnTo>
                  <a:pt x="14600" y="1533"/>
                </a:lnTo>
                <a:lnTo>
                  <a:pt x="14648" y="1606"/>
                </a:lnTo>
                <a:lnTo>
                  <a:pt x="14697" y="1631"/>
                </a:lnTo>
                <a:lnTo>
                  <a:pt x="14940" y="1728"/>
                </a:lnTo>
                <a:lnTo>
                  <a:pt x="15159" y="1825"/>
                </a:lnTo>
                <a:lnTo>
                  <a:pt x="15354" y="1971"/>
                </a:lnTo>
                <a:lnTo>
                  <a:pt x="15524" y="2166"/>
                </a:lnTo>
                <a:lnTo>
                  <a:pt x="15597" y="2263"/>
                </a:lnTo>
                <a:lnTo>
                  <a:pt x="15646" y="2360"/>
                </a:lnTo>
                <a:lnTo>
                  <a:pt x="15695" y="2579"/>
                </a:lnTo>
                <a:lnTo>
                  <a:pt x="15792" y="3017"/>
                </a:lnTo>
                <a:lnTo>
                  <a:pt x="15816" y="3090"/>
                </a:lnTo>
                <a:lnTo>
                  <a:pt x="15865" y="3139"/>
                </a:lnTo>
                <a:lnTo>
                  <a:pt x="15938" y="3163"/>
                </a:lnTo>
                <a:lnTo>
                  <a:pt x="15987" y="3188"/>
                </a:lnTo>
                <a:lnTo>
                  <a:pt x="16060" y="3163"/>
                </a:lnTo>
                <a:lnTo>
                  <a:pt x="16133" y="3139"/>
                </a:lnTo>
                <a:lnTo>
                  <a:pt x="16181" y="3090"/>
                </a:lnTo>
                <a:lnTo>
                  <a:pt x="16206" y="3017"/>
                </a:lnTo>
                <a:lnTo>
                  <a:pt x="16254" y="2871"/>
                </a:lnTo>
                <a:lnTo>
                  <a:pt x="16254" y="2725"/>
                </a:lnTo>
                <a:lnTo>
                  <a:pt x="16230" y="2579"/>
                </a:lnTo>
                <a:lnTo>
                  <a:pt x="16181" y="2409"/>
                </a:lnTo>
                <a:lnTo>
                  <a:pt x="16133" y="2263"/>
                </a:lnTo>
                <a:lnTo>
                  <a:pt x="16060" y="2117"/>
                </a:lnTo>
                <a:lnTo>
                  <a:pt x="15889" y="1874"/>
                </a:lnTo>
                <a:lnTo>
                  <a:pt x="15670" y="1631"/>
                </a:lnTo>
                <a:lnTo>
                  <a:pt x="15524" y="1509"/>
                </a:lnTo>
                <a:lnTo>
                  <a:pt x="15378" y="1436"/>
                </a:lnTo>
                <a:lnTo>
                  <a:pt x="15232" y="1363"/>
                </a:lnTo>
                <a:lnTo>
                  <a:pt x="15086" y="1290"/>
                </a:lnTo>
                <a:lnTo>
                  <a:pt x="14916" y="1266"/>
                </a:lnTo>
                <a:close/>
                <a:moveTo>
                  <a:pt x="2458" y="2263"/>
                </a:moveTo>
                <a:lnTo>
                  <a:pt x="2725" y="2433"/>
                </a:lnTo>
                <a:lnTo>
                  <a:pt x="2993" y="2604"/>
                </a:lnTo>
                <a:lnTo>
                  <a:pt x="3553" y="2896"/>
                </a:lnTo>
                <a:lnTo>
                  <a:pt x="4550" y="3480"/>
                </a:lnTo>
                <a:lnTo>
                  <a:pt x="4477" y="3528"/>
                </a:lnTo>
                <a:lnTo>
                  <a:pt x="4137" y="3942"/>
                </a:lnTo>
                <a:lnTo>
                  <a:pt x="4015" y="4088"/>
                </a:lnTo>
                <a:lnTo>
                  <a:pt x="3918" y="4210"/>
                </a:lnTo>
                <a:lnTo>
                  <a:pt x="3261" y="3723"/>
                </a:lnTo>
                <a:lnTo>
                  <a:pt x="2969" y="3480"/>
                </a:lnTo>
                <a:lnTo>
                  <a:pt x="2677" y="3212"/>
                </a:lnTo>
                <a:lnTo>
                  <a:pt x="2360" y="2969"/>
                </a:lnTo>
                <a:lnTo>
                  <a:pt x="2044" y="2725"/>
                </a:lnTo>
                <a:lnTo>
                  <a:pt x="2239" y="2482"/>
                </a:lnTo>
                <a:lnTo>
                  <a:pt x="2458" y="2263"/>
                </a:lnTo>
                <a:close/>
                <a:moveTo>
                  <a:pt x="4721" y="3577"/>
                </a:moveTo>
                <a:lnTo>
                  <a:pt x="5232" y="3869"/>
                </a:lnTo>
                <a:lnTo>
                  <a:pt x="6278" y="4477"/>
                </a:lnTo>
                <a:lnTo>
                  <a:pt x="6132" y="4648"/>
                </a:lnTo>
                <a:lnTo>
                  <a:pt x="6010" y="4842"/>
                </a:lnTo>
                <a:lnTo>
                  <a:pt x="5840" y="5086"/>
                </a:lnTo>
                <a:lnTo>
                  <a:pt x="5694" y="5329"/>
                </a:lnTo>
                <a:lnTo>
                  <a:pt x="5256" y="5086"/>
                </a:lnTo>
                <a:lnTo>
                  <a:pt x="4842" y="4842"/>
                </a:lnTo>
                <a:lnTo>
                  <a:pt x="4137" y="4380"/>
                </a:lnTo>
                <a:lnTo>
                  <a:pt x="4258" y="4283"/>
                </a:lnTo>
                <a:lnTo>
                  <a:pt x="4356" y="4161"/>
                </a:lnTo>
                <a:lnTo>
                  <a:pt x="4696" y="3747"/>
                </a:lnTo>
                <a:lnTo>
                  <a:pt x="4721" y="3650"/>
                </a:lnTo>
                <a:lnTo>
                  <a:pt x="4721" y="3577"/>
                </a:lnTo>
                <a:close/>
                <a:moveTo>
                  <a:pt x="9271" y="9101"/>
                </a:moveTo>
                <a:lnTo>
                  <a:pt x="9247" y="9149"/>
                </a:lnTo>
                <a:lnTo>
                  <a:pt x="9125" y="9563"/>
                </a:lnTo>
                <a:lnTo>
                  <a:pt x="9028" y="9977"/>
                </a:lnTo>
                <a:lnTo>
                  <a:pt x="8979" y="10171"/>
                </a:lnTo>
                <a:lnTo>
                  <a:pt x="8955" y="10366"/>
                </a:lnTo>
                <a:lnTo>
                  <a:pt x="8955" y="10585"/>
                </a:lnTo>
                <a:lnTo>
                  <a:pt x="9003" y="10755"/>
                </a:lnTo>
                <a:lnTo>
                  <a:pt x="9003" y="10779"/>
                </a:lnTo>
                <a:lnTo>
                  <a:pt x="9028" y="10804"/>
                </a:lnTo>
                <a:lnTo>
                  <a:pt x="9052" y="10804"/>
                </a:lnTo>
                <a:lnTo>
                  <a:pt x="9076" y="10779"/>
                </a:lnTo>
                <a:lnTo>
                  <a:pt x="9149" y="10633"/>
                </a:lnTo>
                <a:lnTo>
                  <a:pt x="9174" y="10463"/>
                </a:lnTo>
                <a:lnTo>
                  <a:pt x="9222" y="10123"/>
                </a:lnTo>
                <a:lnTo>
                  <a:pt x="9271" y="9660"/>
                </a:lnTo>
                <a:lnTo>
                  <a:pt x="9320" y="9174"/>
                </a:lnTo>
                <a:lnTo>
                  <a:pt x="9320" y="9125"/>
                </a:lnTo>
                <a:lnTo>
                  <a:pt x="9295" y="9101"/>
                </a:lnTo>
                <a:close/>
                <a:moveTo>
                  <a:pt x="11874" y="9149"/>
                </a:moveTo>
                <a:lnTo>
                  <a:pt x="11899" y="9295"/>
                </a:lnTo>
                <a:lnTo>
                  <a:pt x="11947" y="9417"/>
                </a:lnTo>
                <a:lnTo>
                  <a:pt x="12093" y="9709"/>
                </a:lnTo>
                <a:lnTo>
                  <a:pt x="12239" y="9977"/>
                </a:lnTo>
                <a:lnTo>
                  <a:pt x="12385" y="10244"/>
                </a:lnTo>
                <a:lnTo>
                  <a:pt x="12556" y="10560"/>
                </a:lnTo>
                <a:lnTo>
                  <a:pt x="12385" y="10658"/>
                </a:lnTo>
                <a:lnTo>
                  <a:pt x="12264" y="10755"/>
                </a:lnTo>
                <a:lnTo>
                  <a:pt x="12045" y="10925"/>
                </a:lnTo>
                <a:lnTo>
                  <a:pt x="11923" y="10998"/>
                </a:lnTo>
                <a:lnTo>
                  <a:pt x="11826" y="11096"/>
                </a:lnTo>
                <a:lnTo>
                  <a:pt x="11582" y="10706"/>
                </a:lnTo>
                <a:lnTo>
                  <a:pt x="11461" y="10487"/>
                </a:lnTo>
                <a:lnTo>
                  <a:pt x="11315" y="10220"/>
                </a:lnTo>
                <a:lnTo>
                  <a:pt x="11169" y="9977"/>
                </a:lnTo>
                <a:lnTo>
                  <a:pt x="11071" y="9879"/>
                </a:lnTo>
                <a:lnTo>
                  <a:pt x="10974" y="9782"/>
                </a:lnTo>
                <a:lnTo>
                  <a:pt x="11412" y="9466"/>
                </a:lnTo>
                <a:lnTo>
                  <a:pt x="11850" y="9174"/>
                </a:lnTo>
                <a:lnTo>
                  <a:pt x="11874" y="9149"/>
                </a:lnTo>
                <a:close/>
                <a:moveTo>
                  <a:pt x="8492" y="9685"/>
                </a:moveTo>
                <a:lnTo>
                  <a:pt x="8492" y="9709"/>
                </a:lnTo>
                <a:lnTo>
                  <a:pt x="8395" y="10439"/>
                </a:lnTo>
                <a:lnTo>
                  <a:pt x="8346" y="10852"/>
                </a:lnTo>
                <a:lnTo>
                  <a:pt x="8346" y="11047"/>
                </a:lnTo>
                <a:lnTo>
                  <a:pt x="8346" y="11169"/>
                </a:lnTo>
                <a:lnTo>
                  <a:pt x="8371" y="11242"/>
                </a:lnTo>
                <a:lnTo>
                  <a:pt x="8419" y="11290"/>
                </a:lnTo>
                <a:lnTo>
                  <a:pt x="8444" y="11290"/>
                </a:lnTo>
                <a:lnTo>
                  <a:pt x="8468" y="11266"/>
                </a:lnTo>
                <a:lnTo>
                  <a:pt x="8517" y="11120"/>
                </a:lnTo>
                <a:lnTo>
                  <a:pt x="8541" y="10974"/>
                </a:lnTo>
                <a:lnTo>
                  <a:pt x="8565" y="10658"/>
                </a:lnTo>
                <a:lnTo>
                  <a:pt x="8565" y="10195"/>
                </a:lnTo>
                <a:lnTo>
                  <a:pt x="8565" y="9733"/>
                </a:lnTo>
                <a:lnTo>
                  <a:pt x="8541" y="9709"/>
                </a:lnTo>
                <a:lnTo>
                  <a:pt x="8517" y="9685"/>
                </a:lnTo>
                <a:close/>
                <a:moveTo>
                  <a:pt x="12702" y="10852"/>
                </a:moveTo>
                <a:lnTo>
                  <a:pt x="13286" y="11972"/>
                </a:lnTo>
                <a:lnTo>
                  <a:pt x="13578" y="12556"/>
                </a:lnTo>
                <a:lnTo>
                  <a:pt x="13505" y="12580"/>
                </a:lnTo>
                <a:lnTo>
                  <a:pt x="13407" y="12629"/>
                </a:lnTo>
                <a:lnTo>
                  <a:pt x="13286" y="12726"/>
                </a:lnTo>
                <a:lnTo>
                  <a:pt x="13018" y="12945"/>
                </a:lnTo>
                <a:lnTo>
                  <a:pt x="12677" y="12410"/>
                </a:lnTo>
                <a:lnTo>
                  <a:pt x="11947" y="11315"/>
                </a:lnTo>
                <a:lnTo>
                  <a:pt x="12069" y="11242"/>
                </a:lnTo>
                <a:lnTo>
                  <a:pt x="12191" y="11169"/>
                </a:lnTo>
                <a:lnTo>
                  <a:pt x="12410" y="11023"/>
                </a:lnTo>
                <a:lnTo>
                  <a:pt x="12556" y="10950"/>
                </a:lnTo>
                <a:lnTo>
                  <a:pt x="12702" y="10852"/>
                </a:lnTo>
                <a:close/>
                <a:moveTo>
                  <a:pt x="13724" y="12823"/>
                </a:moveTo>
                <a:lnTo>
                  <a:pt x="14965" y="15232"/>
                </a:lnTo>
                <a:lnTo>
                  <a:pt x="14770" y="15378"/>
                </a:lnTo>
                <a:lnTo>
                  <a:pt x="13991" y="14283"/>
                </a:lnTo>
                <a:lnTo>
                  <a:pt x="13188" y="13164"/>
                </a:lnTo>
                <a:lnTo>
                  <a:pt x="13334" y="13091"/>
                </a:lnTo>
                <a:lnTo>
                  <a:pt x="13456" y="13018"/>
                </a:lnTo>
                <a:lnTo>
                  <a:pt x="13578" y="12921"/>
                </a:lnTo>
                <a:lnTo>
                  <a:pt x="13724" y="12823"/>
                </a:lnTo>
                <a:close/>
                <a:moveTo>
                  <a:pt x="584" y="11534"/>
                </a:moveTo>
                <a:lnTo>
                  <a:pt x="925" y="11704"/>
                </a:lnTo>
                <a:lnTo>
                  <a:pt x="1290" y="11874"/>
                </a:lnTo>
                <a:lnTo>
                  <a:pt x="1655" y="12020"/>
                </a:lnTo>
                <a:lnTo>
                  <a:pt x="2020" y="12166"/>
                </a:lnTo>
                <a:lnTo>
                  <a:pt x="2847" y="12556"/>
                </a:lnTo>
                <a:lnTo>
                  <a:pt x="3261" y="12775"/>
                </a:lnTo>
                <a:lnTo>
                  <a:pt x="3674" y="13018"/>
                </a:lnTo>
                <a:lnTo>
                  <a:pt x="3869" y="13164"/>
                </a:lnTo>
                <a:lnTo>
                  <a:pt x="4064" y="13359"/>
                </a:lnTo>
                <a:lnTo>
                  <a:pt x="4258" y="13529"/>
                </a:lnTo>
                <a:lnTo>
                  <a:pt x="4404" y="13748"/>
                </a:lnTo>
                <a:lnTo>
                  <a:pt x="4550" y="13967"/>
                </a:lnTo>
                <a:lnTo>
                  <a:pt x="4696" y="14186"/>
                </a:lnTo>
                <a:lnTo>
                  <a:pt x="4940" y="14648"/>
                </a:lnTo>
                <a:lnTo>
                  <a:pt x="5159" y="15135"/>
                </a:lnTo>
                <a:lnTo>
                  <a:pt x="5378" y="15622"/>
                </a:lnTo>
                <a:lnTo>
                  <a:pt x="5572" y="16133"/>
                </a:lnTo>
                <a:lnTo>
                  <a:pt x="5816" y="16595"/>
                </a:lnTo>
                <a:lnTo>
                  <a:pt x="5621" y="16327"/>
                </a:lnTo>
                <a:lnTo>
                  <a:pt x="5305" y="15841"/>
                </a:lnTo>
                <a:lnTo>
                  <a:pt x="5037" y="15330"/>
                </a:lnTo>
                <a:lnTo>
                  <a:pt x="4842" y="14916"/>
                </a:lnTo>
                <a:lnTo>
                  <a:pt x="4648" y="14454"/>
                </a:lnTo>
                <a:lnTo>
                  <a:pt x="4550" y="14259"/>
                </a:lnTo>
                <a:lnTo>
                  <a:pt x="4429" y="14040"/>
                </a:lnTo>
                <a:lnTo>
                  <a:pt x="4283" y="13870"/>
                </a:lnTo>
                <a:lnTo>
                  <a:pt x="4112" y="13699"/>
                </a:lnTo>
                <a:lnTo>
                  <a:pt x="4137" y="13602"/>
                </a:lnTo>
                <a:lnTo>
                  <a:pt x="4112" y="13529"/>
                </a:lnTo>
                <a:lnTo>
                  <a:pt x="4039" y="13456"/>
                </a:lnTo>
                <a:lnTo>
                  <a:pt x="3918" y="13407"/>
                </a:lnTo>
                <a:lnTo>
                  <a:pt x="3820" y="13383"/>
                </a:lnTo>
                <a:lnTo>
                  <a:pt x="3747" y="13334"/>
                </a:lnTo>
                <a:lnTo>
                  <a:pt x="3553" y="13237"/>
                </a:lnTo>
                <a:lnTo>
                  <a:pt x="3382" y="13091"/>
                </a:lnTo>
                <a:lnTo>
                  <a:pt x="3212" y="12994"/>
                </a:lnTo>
                <a:lnTo>
                  <a:pt x="2774" y="12750"/>
                </a:lnTo>
                <a:lnTo>
                  <a:pt x="2312" y="12531"/>
                </a:lnTo>
                <a:lnTo>
                  <a:pt x="1144" y="11996"/>
                </a:lnTo>
                <a:lnTo>
                  <a:pt x="828" y="11850"/>
                </a:lnTo>
                <a:lnTo>
                  <a:pt x="682" y="11777"/>
                </a:lnTo>
                <a:lnTo>
                  <a:pt x="511" y="11704"/>
                </a:lnTo>
                <a:lnTo>
                  <a:pt x="584" y="11534"/>
                </a:lnTo>
                <a:close/>
                <a:moveTo>
                  <a:pt x="16011" y="438"/>
                </a:moveTo>
                <a:lnTo>
                  <a:pt x="16230" y="487"/>
                </a:lnTo>
                <a:lnTo>
                  <a:pt x="16449" y="560"/>
                </a:lnTo>
                <a:lnTo>
                  <a:pt x="16644" y="657"/>
                </a:lnTo>
                <a:lnTo>
                  <a:pt x="16838" y="803"/>
                </a:lnTo>
                <a:lnTo>
                  <a:pt x="16936" y="901"/>
                </a:lnTo>
                <a:lnTo>
                  <a:pt x="17009" y="1022"/>
                </a:lnTo>
                <a:lnTo>
                  <a:pt x="17082" y="1144"/>
                </a:lnTo>
                <a:lnTo>
                  <a:pt x="17130" y="1266"/>
                </a:lnTo>
                <a:lnTo>
                  <a:pt x="17057" y="1168"/>
                </a:lnTo>
                <a:lnTo>
                  <a:pt x="16960" y="1095"/>
                </a:lnTo>
                <a:lnTo>
                  <a:pt x="16936" y="1120"/>
                </a:lnTo>
                <a:lnTo>
                  <a:pt x="16911" y="1168"/>
                </a:lnTo>
                <a:lnTo>
                  <a:pt x="16911" y="1217"/>
                </a:lnTo>
                <a:lnTo>
                  <a:pt x="16911" y="1339"/>
                </a:lnTo>
                <a:lnTo>
                  <a:pt x="16984" y="1582"/>
                </a:lnTo>
                <a:lnTo>
                  <a:pt x="17033" y="1825"/>
                </a:lnTo>
                <a:lnTo>
                  <a:pt x="17057" y="1947"/>
                </a:lnTo>
                <a:lnTo>
                  <a:pt x="17106" y="2069"/>
                </a:lnTo>
                <a:lnTo>
                  <a:pt x="17033" y="2336"/>
                </a:lnTo>
                <a:lnTo>
                  <a:pt x="16911" y="2628"/>
                </a:lnTo>
                <a:lnTo>
                  <a:pt x="16887" y="2214"/>
                </a:lnTo>
                <a:lnTo>
                  <a:pt x="16838" y="2020"/>
                </a:lnTo>
                <a:lnTo>
                  <a:pt x="16741" y="1825"/>
                </a:lnTo>
                <a:lnTo>
                  <a:pt x="16717" y="1801"/>
                </a:lnTo>
                <a:lnTo>
                  <a:pt x="16668" y="1801"/>
                </a:lnTo>
                <a:lnTo>
                  <a:pt x="16644" y="1825"/>
                </a:lnTo>
                <a:lnTo>
                  <a:pt x="16595" y="2020"/>
                </a:lnTo>
                <a:lnTo>
                  <a:pt x="16571" y="2239"/>
                </a:lnTo>
                <a:lnTo>
                  <a:pt x="16571" y="2628"/>
                </a:lnTo>
                <a:lnTo>
                  <a:pt x="16571" y="2920"/>
                </a:lnTo>
                <a:lnTo>
                  <a:pt x="16595" y="3090"/>
                </a:lnTo>
                <a:lnTo>
                  <a:pt x="16619" y="3212"/>
                </a:lnTo>
                <a:lnTo>
                  <a:pt x="16522" y="3382"/>
                </a:lnTo>
                <a:lnTo>
                  <a:pt x="16473" y="3212"/>
                </a:lnTo>
                <a:lnTo>
                  <a:pt x="16473" y="2871"/>
                </a:lnTo>
                <a:lnTo>
                  <a:pt x="16473" y="2531"/>
                </a:lnTo>
                <a:lnTo>
                  <a:pt x="16449" y="2506"/>
                </a:lnTo>
                <a:lnTo>
                  <a:pt x="16425" y="2482"/>
                </a:lnTo>
                <a:lnTo>
                  <a:pt x="16400" y="2482"/>
                </a:lnTo>
                <a:lnTo>
                  <a:pt x="16400" y="2506"/>
                </a:lnTo>
                <a:lnTo>
                  <a:pt x="16327" y="2652"/>
                </a:lnTo>
                <a:lnTo>
                  <a:pt x="16303" y="2798"/>
                </a:lnTo>
                <a:lnTo>
                  <a:pt x="16279" y="2969"/>
                </a:lnTo>
                <a:lnTo>
                  <a:pt x="16254" y="3115"/>
                </a:lnTo>
                <a:lnTo>
                  <a:pt x="16279" y="3382"/>
                </a:lnTo>
                <a:lnTo>
                  <a:pt x="16303" y="3528"/>
                </a:lnTo>
                <a:lnTo>
                  <a:pt x="16352" y="3650"/>
                </a:lnTo>
                <a:lnTo>
                  <a:pt x="16133" y="3966"/>
                </a:lnTo>
                <a:lnTo>
                  <a:pt x="16084" y="4015"/>
                </a:lnTo>
                <a:lnTo>
                  <a:pt x="16035" y="3699"/>
                </a:lnTo>
                <a:lnTo>
                  <a:pt x="16011" y="3358"/>
                </a:lnTo>
                <a:lnTo>
                  <a:pt x="16011" y="3334"/>
                </a:lnTo>
                <a:lnTo>
                  <a:pt x="15962" y="3334"/>
                </a:lnTo>
                <a:lnTo>
                  <a:pt x="15938" y="3358"/>
                </a:lnTo>
                <a:lnTo>
                  <a:pt x="15889" y="3528"/>
                </a:lnTo>
                <a:lnTo>
                  <a:pt x="15841" y="3723"/>
                </a:lnTo>
                <a:lnTo>
                  <a:pt x="15841" y="3893"/>
                </a:lnTo>
                <a:lnTo>
                  <a:pt x="15841" y="4088"/>
                </a:lnTo>
                <a:lnTo>
                  <a:pt x="15865" y="4307"/>
                </a:lnTo>
                <a:lnTo>
                  <a:pt x="15719" y="4477"/>
                </a:lnTo>
                <a:lnTo>
                  <a:pt x="15695" y="4112"/>
                </a:lnTo>
                <a:lnTo>
                  <a:pt x="15646" y="3747"/>
                </a:lnTo>
                <a:lnTo>
                  <a:pt x="15646" y="3723"/>
                </a:lnTo>
                <a:lnTo>
                  <a:pt x="15597" y="3723"/>
                </a:lnTo>
                <a:lnTo>
                  <a:pt x="15573" y="3747"/>
                </a:lnTo>
                <a:lnTo>
                  <a:pt x="15524" y="4210"/>
                </a:lnTo>
                <a:lnTo>
                  <a:pt x="15500" y="4453"/>
                </a:lnTo>
                <a:lnTo>
                  <a:pt x="15524" y="4696"/>
                </a:lnTo>
                <a:lnTo>
                  <a:pt x="15257" y="4940"/>
                </a:lnTo>
                <a:lnTo>
                  <a:pt x="15281" y="4721"/>
                </a:lnTo>
                <a:lnTo>
                  <a:pt x="15281" y="4477"/>
                </a:lnTo>
                <a:lnTo>
                  <a:pt x="15257" y="3699"/>
                </a:lnTo>
                <a:lnTo>
                  <a:pt x="15232" y="3650"/>
                </a:lnTo>
                <a:lnTo>
                  <a:pt x="15159" y="3650"/>
                </a:lnTo>
                <a:lnTo>
                  <a:pt x="15135" y="3699"/>
                </a:lnTo>
                <a:lnTo>
                  <a:pt x="15086" y="4477"/>
                </a:lnTo>
                <a:lnTo>
                  <a:pt x="15062" y="4794"/>
                </a:lnTo>
                <a:lnTo>
                  <a:pt x="15062" y="4964"/>
                </a:lnTo>
                <a:lnTo>
                  <a:pt x="15086" y="5110"/>
                </a:lnTo>
                <a:lnTo>
                  <a:pt x="14916" y="5256"/>
                </a:lnTo>
                <a:lnTo>
                  <a:pt x="14916" y="5134"/>
                </a:lnTo>
                <a:lnTo>
                  <a:pt x="14867" y="4672"/>
                </a:lnTo>
                <a:lnTo>
                  <a:pt x="14819" y="4185"/>
                </a:lnTo>
                <a:lnTo>
                  <a:pt x="14794" y="4161"/>
                </a:lnTo>
                <a:lnTo>
                  <a:pt x="14770" y="4161"/>
                </a:lnTo>
                <a:lnTo>
                  <a:pt x="14770" y="4185"/>
                </a:lnTo>
                <a:lnTo>
                  <a:pt x="14697" y="4599"/>
                </a:lnTo>
                <a:lnTo>
                  <a:pt x="14648" y="5013"/>
                </a:lnTo>
                <a:lnTo>
                  <a:pt x="14624" y="5256"/>
                </a:lnTo>
                <a:lnTo>
                  <a:pt x="14624" y="5475"/>
                </a:lnTo>
                <a:lnTo>
                  <a:pt x="14186" y="5791"/>
                </a:lnTo>
                <a:lnTo>
                  <a:pt x="14162" y="5621"/>
                </a:lnTo>
                <a:lnTo>
                  <a:pt x="14113" y="4721"/>
                </a:lnTo>
                <a:lnTo>
                  <a:pt x="14089" y="4696"/>
                </a:lnTo>
                <a:lnTo>
                  <a:pt x="14064" y="4672"/>
                </a:lnTo>
                <a:lnTo>
                  <a:pt x="14016" y="4672"/>
                </a:lnTo>
                <a:lnTo>
                  <a:pt x="13991" y="4696"/>
                </a:lnTo>
                <a:lnTo>
                  <a:pt x="13943" y="4940"/>
                </a:lnTo>
                <a:lnTo>
                  <a:pt x="13894" y="5159"/>
                </a:lnTo>
                <a:lnTo>
                  <a:pt x="13870" y="5378"/>
                </a:lnTo>
                <a:lnTo>
                  <a:pt x="13870" y="5621"/>
                </a:lnTo>
                <a:lnTo>
                  <a:pt x="13870" y="5791"/>
                </a:lnTo>
                <a:lnTo>
                  <a:pt x="13870" y="5986"/>
                </a:lnTo>
                <a:lnTo>
                  <a:pt x="13529" y="6181"/>
                </a:lnTo>
                <a:lnTo>
                  <a:pt x="13480" y="6205"/>
                </a:lnTo>
                <a:lnTo>
                  <a:pt x="13505" y="6083"/>
                </a:lnTo>
                <a:lnTo>
                  <a:pt x="13505" y="5986"/>
                </a:lnTo>
                <a:lnTo>
                  <a:pt x="13480" y="5791"/>
                </a:lnTo>
                <a:lnTo>
                  <a:pt x="13456" y="5524"/>
                </a:lnTo>
                <a:lnTo>
                  <a:pt x="13383" y="5256"/>
                </a:lnTo>
                <a:lnTo>
                  <a:pt x="13359" y="5232"/>
                </a:lnTo>
                <a:lnTo>
                  <a:pt x="13334" y="5256"/>
                </a:lnTo>
                <a:lnTo>
                  <a:pt x="13286" y="5524"/>
                </a:lnTo>
                <a:lnTo>
                  <a:pt x="13286" y="5791"/>
                </a:lnTo>
                <a:lnTo>
                  <a:pt x="13286" y="6035"/>
                </a:lnTo>
                <a:lnTo>
                  <a:pt x="13310" y="6156"/>
                </a:lnTo>
                <a:lnTo>
                  <a:pt x="13359" y="6254"/>
                </a:lnTo>
                <a:lnTo>
                  <a:pt x="13383" y="6278"/>
                </a:lnTo>
                <a:lnTo>
                  <a:pt x="13407" y="6278"/>
                </a:lnTo>
                <a:lnTo>
                  <a:pt x="13407" y="6375"/>
                </a:lnTo>
                <a:lnTo>
                  <a:pt x="13432" y="6448"/>
                </a:lnTo>
                <a:lnTo>
                  <a:pt x="13480" y="6521"/>
                </a:lnTo>
                <a:lnTo>
                  <a:pt x="13553" y="6594"/>
                </a:lnTo>
                <a:lnTo>
                  <a:pt x="13553" y="6789"/>
                </a:lnTo>
                <a:lnTo>
                  <a:pt x="13578" y="6984"/>
                </a:lnTo>
                <a:lnTo>
                  <a:pt x="13699" y="7397"/>
                </a:lnTo>
                <a:lnTo>
                  <a:pt x="13821" y="7787"/>
                </a:lnTo>
                <a:lnTo>
                  <a:pt x="13967" y="8176"/>
                </a:lnTo>
                <a:lnTo>
                  <a:pt x="14575" y="10195"/>
                </a:lnTo>
                <a:lnTo>
                  <a:pt x="15184" y="12312"/>
                </a:lnTo>
                <a:lnTo>
                  <a:pt x="15500" y="13359"/>
                </a:lnTo>
                <a:lnTo>
                  <a:pt x="15865" y="14381"/>
                </a:lnTo>
                <a:lnTo>
                  <a:pt x="15695" y="14575"/>
                </a:lnTo>
                <a:lnTo>
                  <a:pt x="15524" y="14746"/>
                </a:lnTo>
                <a:lnTo>
                  <a:pt x="15208" y="15038"/>
                </a:lnTo>
                <a:lnTo>
                  <a:pt x="13553" y="11801"/>
                </a:lnTo>
                <a:lnTo>
                  <a:pt x="12653" y="10074"/>
                </a:lnTo>
                <a:lnTo>
                  <a:pt x="12531" y="9782"/>
                </a:lnTo>
                <a:lnTo>
                  <a:pt x="12361" y="9441"/>
                </a:lnTo>
                <a:lnTo>
                  <a:pt x="12288" y="9295"/>
                </a:lnTo>
                <a:lnTo>
                  <a:pt x="12191" y="9149"/>
                </a:lnTo>
                <a:lnTo>
                  <a:pt x="12069" y="9028"/>
                </a:lnTo>
                <a:lnTo>
                  <a:pt x="11947" y="8955"/>
                </a:lnTo>
                <a:lnTo>
                  <a:pt x="11899" y="8857"/>
                </a:lnTo>
                <a:lnTo>
                  <a:pt x="11826" y="8809"/>
                </a:lnTo>
                <a:lnTo>
                  <a:pt x="11753" y="8784"/>
                </a:lnTo>
                <a:lnTo>
                  <a:pt x="11704" y="8809"/>
                </a:lnTo>
                <a:lnTo>
                  <a:pt x="11655" y="8833"/>
                </a:lnTo>
                <a:lnTo>
                  <a:pt x="11534" y="8906"/>
                </a:lnTo>
                <a:lnTo>
                  <a:pt x="11534" y="8736"/>
                </a:lnTo>
                <a:lnTo>
                  <a:pt x="11534" y="8419"/>
                </a:lnTo>
                <a:lnTo>
                  <a:pt x="11534" y="8273"/>
                </a:lnTo>
                <a:lnTo>
                  <a:pt x="11509" y="8127"/>
                </a:lnTo>
                <a:lnTo>
                  <a:pt x="11485" y="8103"/>
                </a:lnTo>
                <a:lnTo>
                  <a:pt x="11461" y="8079"/>
                </a:lnTo>
                <a:lnTo>
                  <a:pt x="11436" y="8103"/>
                </a:lnTo>
                <a:lnTo>
                  <a:pt x="11412" y="8127"/>
                </a:lnTo>
                <a:lnTo>
                  <a:pt x="11388" y="8249"/>
                </a:lnTo>
                <a:lnTo>
                  <a:pt x="11363" y="8371"/>
                </a:lnTo>
                <a:lnTo>
                  <a:pt x="11363" y="8638"/>
                </a:lnTo>
                <a:lnTo>
                  <a:pt x="11339" y="8833"/>
                </a:lnTo>
                <a:lnTo>
                  <a:pt x="11363" y="9052"/>
                </a:lnTo>
                <a:lnTo>
                  <a:pt x="10925" y="9368"/>
                </a:lnTo>
                <a:lnTo>
                  <a:pt x="10950" y="9198"/>
                </a:lnTo>
                <a:lnTo>
                  <a:pt x="10974" y="9028"/>
                </a:lnTo>
                <a:lnTo>
                  <a:pt x="10974" y="8687"/>
                </a:lnTo>
                <a:lnTo>
                  <a:pt x="10998" y="8200"/>
                </a:lnTo>
                <a:lnTo>
                  <a:pt x="10974" y="7957"/>
                </a:lnTo>
                <a:lnTo>
                  <a:pt x="10925" y="7714"/>
                </a:lnTo>
                <a:lnTo>
                  <a:pt x="10925" y="7689"/>
                </a:lnTo>
                <a:lnTo>
                  <a:pt x="10852" y="7689"/>
                </a:lnTo>
                <a:lnTo>
                  <a:pt x="10828" y="7714"/>
                </a:lnTo>
                <a:lnTo>
                  <a:pt x="10779" y="7933"/>
                </a:lnTo>
                <a:lnTo>
                  <a:pt x="10731" y="8127"/>
                </a:lnTo>
                <a:lnTo>
                  <a:pt x="10682" y="8541"/>
                </a:lnTo>
                <a:lnTo>
                  <a:pt x="10633" y="9028"/>
                </a:lnTo>
                <a:lnTo>
                  <a:pt x="10633" y="9271"/>
                </a:lnTo>
                <a:lnTo>
                  <a:pt x="10658" y="9393"/>
                </a:lnTo>
                <a:lnTo>
                  <a:pt x="10682" y="9514"/>
                </a:lnTo>
                <a:lnTo>
                  <a:pt x="10706" y="9539"/>
                </a:lnTo>
                <a:lnTo>
                  <a:pt x="10560" y="9660"/>
                </a:lnTo>
                <a:lnTo>
                  <a:pt x="10487" y="9685"/>
                </a:lnTo>
                <a:lnTo>
                  <a:pt x="10439" y="9733"/>
                </a:lnTo>
                <a:lnTo>
                  <a:pt x="10463" y="9466"/>
                </a:lnTo>
                <a:lnTo>
                  <a:pt x="10487" y="9174"/>
                </a:lnTo>
                <a:lnTo>
                  <a:pt x="10536" y="8614"/>
                </a:lnTo>
                <a:lnTo>
                  <a:pt x="10512" y="8346"/>
                </a:lnTo>
                <a:lnTo>
                  <a:pt x="10487" y="8079"/>
                </a:lnTo>
                <a:lnTo>
                  <a:pt x="10463" y="8054"/>
                </a:lnTo>
                <a:lnTo>
                  <a:pt x="10439" y="8030"/>
                </a:lnTo>
                <a:lnTo>
                  <a:pt x="10414" y="8030"/>
                </a:lnTo>
                <a:lnTo>
                  <a:pt x="10414" y="8054"/>
                </a:lnTo>
                <a:lnTo>
                  <a:pt x="10317" y="8298"/>
                </a:lnTo>
                <a:lnTo>
                  <a:pt x="10268" y="8541"/>
                </a:lnTo>
                <a:lnTo>
                  <a:pt x="10195" y="9028"/>
                </a:lnTo>
                <a:lnTo>
                  <a:pt x="10147" y="9514"/>
                </a:lnTo>
                <a:lnTo>
                  <a:pt x="10122" y="9782"/>
                </a:lnTo>
                <a:lnTo>
                  <a:pt x="10147" y="10025"/>
                </a:lnTo>
                <a:lnTo>
                  <a:pt x="9685" y="10414"/>
                </a:lnTo>
                <a:lnTo>
                  <a:pt x="9733" y="10220"/>
                </a:lnTo>
                <a:lnTo>
                  <a:pt x="9733" y="10025"/>
                </a:lnTo>
                <a:lnTo>
                  <a:pt x="9758" y="9612"/>
                </a:lnTo>
                <a:lnTo>
                  <a:pt x="9782" y="8565"/>
                </a:lnTo>
                <a:lnTo>
                  <a:pt x="9782" y="8541"/>
                </a:lnTo>
                <a:lnTo>
                  <a:pt x="9733" y="8541"/>
                </a:lnTo>
                <a:lnTo>
                  <a:pt x="9733" y="8565"/>
                </a:lnTo>
                <a:lnTo>
                  <a:pt x="9612" y="9466"/>
                </a:lnTo>
                <a:lnTo>
                  <a:pt x="9539" y="10001"/>
                </a:lnTo>
                <a:lnTo>
                  <a:pt x="9514" y="10268"/>
                </a:lnTo>
                <a:lnTo>
                  <a:pt x="9539" y="10512"/>
                </a:lnTo>
                <a:lnTo>
                  <a:pt x="9003" y="10901"/>
                </a:lnTo>
                <a:lnTo>
                  <a:pt x="8444" y="11290"/>
                </a:lnTo>
                <a:lnTo>
                  <a:pt x="8371" y="11339"/>
                </a:lnTo>
                <a:lnTo>
                  <a:pt x="7762" y="11704"/>
                </a:lnTo>
                <a:lnTo>
                  <a:pt x="7762" y="11704"/>
                </a:lnTo>
                <a:lnTo>
                  <a:pt x="7811" y="11558"/>
                </a:lnTo>
                <a:lnTo>
                  <a:pt x="7835" y="11388"/>
                </a:lnTo>
                <a:lnTo>
                  <a:pt x="7884" y="11071"/>
                </a:lnTo>
                <a:lnTo>
                  <a:pt x="7981" y="10268"/>
                </a:lnTo>
                <a:lnTo>
                  <a:pt x="7957" y="10244"/>
                </a:lnTo>
                <a:lnTo>
                  <a:pt x="7933" y="10244"/>
                </a:lnTo>
                <a:lnTo>
                  <a:pt x="7908" y="10268"/>
                </a:lnTo>
                <a:lnTo>
                  <a:pt x="7738" y="11023"/>
                </a:lnTo>
                <a:lnTo>
                  <a:pt x="7665" y="11388"/>
                </a:lnTo>
                <a:lnTo>
                  <a:pt x="7641" y="11558"/>
                </a:lnTo>
                <a:lnTo>
                  <a:pt x="7665" y="11728"/>
                </a:lnTo>
                <a:lnTo>
                  <a:pt x="7665" y="11753"/>
                </a:lnTo>
                <a:lnTo>
                  <a:pt x="7178" y="12069"/>
                </a:lnTo>
                <a:lnTo>
                  <a:pt x="7227" y="11753"/>
                </a:lnTo>
                <a:lnTo>
                  <a:pt x="7227" y="11436"/>
                </a:lnTo>
                <a:lnTo>
                  <a:pt x="7203" y="10804"/>
                </a:lnTo>
                <a:lnTo>
                  <a:pt x="7203" y="10779"/>
                </a:lnTo>
                <a:lnTo>
                  <a:pt x="7178" y="10779"/>
                </a:lnTo>
                <a:lnTo>
                  <a:pt x="7154" y="10804"/>
                </a:lnTo>
                <a:lnTo>
                  <a:pt x="7105" y="11461"/>
                </a:lnTo>
                <a:lnTo>
                  <a:pt x="7081" y="11777"/>
                </a:lnTo>
                <a:lnTo>
                  <a:pt x="7105" y="12118"/>
                </a:lnTo>
                <a:lnTo>
                  <a:pt x="6886" y="12239"/>
                </a:lnTo>
                <a:lnTo>
                  <a:pt x="6667" y="12385"/>
                </a:lnTo>
                <a:lnTo>
                  <a:pt x="6692" y="12191"/>
                </a:lnTo>
                <a:lnTo>
                  <a:pt x="6716" y="11728"/>
                </a:lnTo>
                <a:lnTo>
                  <a:pt x="6716" y="11290"/>
                </a:lnTo>
                <a:lnTo>
                  <a:pt x="6692" y="11266"/>
                </a:lnTo>
                <a:lnTo>
                  <a:pt x="6667" y="11242"/>
                </a:lnTo>
                <a:lnTo>
                  <a:pt x="6643" y="11242"/>
                </a:lnTo>
                <a:lnTo>
                  <a:pt x="6619" y="11266"/>
                </a:lnTo>
                <a:lnTo>
                  <a:pt x="6546" y="11655"/>
                </a:lnTo>
                <a:lnTo>
                  <a:pt x="6497" y="12045"/>
                </a:lnTo>
                <a:lnTo>
                  <a:pt x="6448" y="12337"/>
                </a:lnTo>
                <a:lnTo>
                  <a:pt x="6424" y="12458"/>
                </a:lnTo>
                <a:lnTo>
                  <a:pt x="6424" y="12604"/>
                </a:lnTo>
                <a:lnTo>
                  <a:pt x="6375" y="12580"/>
                </a:lnTo>
                <a:lnTo>
                  <a:pt x="6302" y="12580"/>
                </a:lnTo>
                <a:lnTo>
                  <a:pt x="6254" y="12604"/>
                </a:lnTo>
                <a:lnTo>
                  <a:pt x="6229" y="12677"/>
                </a:lnTo>
                <a:lnTo>
                  <a:pt x="6181" y="12848"/>
                </a:lnTo>
                <a:lnTo>
                  <a:pt x="6181" y="12994"/>
                </a:lnTo>
                <a:lnTo>
                  <a:pt x="6205" y="13140"/>
                </a:lnTo>
                <a:lnTo>
                  <a:pt x="6229" y="13310"/>
                </a:lnTo>
                <a:lnTo>
                  <a:pt x="6473" y="14429"/>
                </a:lnTo>
                <a:lnTo>
                  <a:pt x="6692" y="15549"/>
                </a:lnTo>
                <a:lnTo>
                  <a:pt x="6740" y="15914"/>
                </a:lnTo>
                <a:lnTo>
                  <a:pt x="6765" y="16108"/>
                </a:lnTo>
                <a:lnTo>
                  <a:pt x="6838" y="16303"/>
                </a:lnTo>
                <a:lnTo>
                  <a:pt x="6716" y="16352"/>
                </a:lnTo>
                <a:lnTo>
                  <a:pt x="6594" y="16449"/>
                </a:lnTo>
                <a:lnTo>
                  <a:pt x="6351" y="16619"/>
                </a:lnTo>
                <a:lnTo>
                  <a:pt x="6132" y="16084"/>
                </a:lnTo>
                <a:lnTo>
                  <a:pt x="5889" y="15549"/>
                </a:lnTo>
                <a:lnTo>
                  <a:pt x="5353" y="14502"/>
                </a:lnTo>
                <a:lnTo>
                  <a:pt x="5110" y="14040"/>
                </a:lnTo>
                <a:lnTo>
                  <a:pt x="4867" y="13602"/>
                </a:lnTo>
                <a:lnTo>
                  <a:pt x="4721" y="13383"/>
                </a:lnTo>
                <a:lnTo>
                  <a:pt x="4550" y="13188"/>
                </a:lnTo>
                <a:lnTo>
                  <a:pt x="4380" y="12994"/>
                </a:lnTo>
                <a:lnTo>
                  <a:pt x="4185" y="12799"/>
                </a:lnTo>
                <a:lnTo>
                  <a:pt x="4015" y="12653"/>
                </a:lnTo>
                <a:lnTo>
                  <a:pt x="3820" y="12531"/>
                </a:lnTo>
                <a:lnTo>
                  <a:pt x="3431" y="12312"/>
                </a:lnTo>
                <a:lnTo>
                  <a:pt x="3017" y="12118"/>
                </a:lnTo>
                <a:lnTo>
                  <a:pt x="2579" y="11923"/>
                </a:lnTo>
                <a:lnTo>
                  <a:pt x="2093" y="11777"/>
                </a:lnTo>
                <a:lnTo>
                  <a:pt x="1606" y="11607"/>
                </a:lnTo>
                <a:lnTo>
                  <a:pt x="1168" y="11412"/>
                </a:lnTo>
                <a:lnTo>
                  <a:pt x="730" y="11217"/>
                </a:lnTo>
                <a:lnTo>
                  <a:pt x="779" y="11144"/>
                </a:lnTo>
                <a:lnTo>
                  <a:pt x="901" y="10974"/>
                </a:lnTo>
                <a:lnTo>
                  <a:pt x="1047" y="10804"/>
                </a:lnTo>
                <a:lnTo>
                  <a:pt x="1120" y="10828"/>
                </a:lnTo>
                <a:lnTo>
                  <a:pt x="1582" y="10877"/>
                </a:lnTo>
                <a:lnTo>
                  <a:pt x="2068" y="10925"/>
                </a:lnTo>
                <a:lnTo>
                  <a:pt x="2531" y="10950"/>
                </a:lnTo>
                <a:lnTo>
                  <a:pt x="2993" y="11023"/>
                </a:lnTo>
                <a:lnTo>
                  <a:pt x="3431" y="11120"/>
                </a:lnTo>
                <a:lnTo>
                  <a:pt x="3845" y="11242"/>
                </a:lnTo>
                <a:lnTo>
                  <a:pt x="4258" y="11363"/>
                </a:lnTo>
                <a:lnTo>
                  <a:pt x="4696" y="11485"/>
                </a:lnTo>
                <a:lnTo>
                  <a:pt x="4769" y="11485"/>
                </a:lnTo>
                <a:lnTo>
                  <a:pt x="4842" y="11461"/>
                </a:lnTo>
                <a:lnTo>
                  <a:pt x="4915" y="11412"/>
                </a:lnTo>
                <a:lnTo>
                  <a:pt x="4940" y="11339"/>
                </a:lnTo>
                <a:lnTo>
                  <a:pt x="4964" y="11290"/>
                </a:lnTo>
                <a:lnTo>
                  <a:pt x="4964" y="11217"/>
                </a:lnTo>
                <a:lnTo>
                  <a:pt x="4915" y="11144"/>
                </a:lnTo>
                <a:lnTo>
                  <a:pt x="4867" y="11096"/>
                </a:lnTo>
                <a:lnTo>
                  <a:pt x="4794" y="11071"/>
                </a:lnTo>
                <a:lnTo>
                  <a:pt x="4891" y="10974"/>
                </a:lnTo>
                <a:lnTo>
                  <a:pt x="4988" y="10852"/>
                </a:lnTo>
                <a:lnTo>
                  <a:pt x="5134" y="10609"/>
                </a:lnTo>
                <a:lnTo>
                  <a:pt x="6059" y="9393"/>
                </a:lnTo>
                <a:lnTo>
                  <a:pt x="7081" y="8079"/>
                </a:lnTo>
                <a:lnTo>
                  <a:pt x="7519" y="7543"/>
                </a:lnTo>
                <a:lnTo>
                  <a:pt x="7738" y="7276"/>
                </a:lnTo>
                <a:lnTo>
                  <a:pt x="7811" y="7130"/>
                </a:lnTo>
                <a:lnTo>
                  <a:pt x="7884" y="6959"/>
                </a:lnTo>
                <a:lnTo>
                  <a:pt x="7908" y="6959"/>
                </a:lnTo>
                <a:lnTo>
                  <a:pt x="7981" y="6935"/>
                </a:lnTo>
                <a:lnTo>
                  <a:pt x="8030" y="6911"/>
                </a:lnTo>
                <a:lnTo>
                  <a:pt x="8103" y="6886"/>
                </a:lnTo>
                <a:lnTo>
                  <a:pt x="8152" y="6813"/>
                </a:lnTo>
                <a:lnTo>
                  <a:pt x="8176" y="6740"/>
                </a:lnTo>
                <a:lnTo>
                  <a:pt x="8176" y="6667"/>
                </a:lnTo>
                <a:lnTo>
                  <a:pt x="8176" y="6594"/>
                </a:lnTo>
                <a:lnTo>
                  <a:pt x="8127" y="6546"/>
                </a:lnTo>
                <a:lnTo>
                  <a:pt x="8298" y="6327"/>
                </a:lnTo>
                <a:lnTo>
                  <a:pt x="8419" y="6181"/>
                </a:lnTo>
                <a:lnTo>
                  <a:pt x="8541" y="6035"/>
                </a:lnTo>
                <a:lnTo>
                  <a:pt x="8590" y="5962"/>
                </a:lnTo>
                <a:lnTo>
                  <a:pt x="8638" y="5889"/>
                </a:lnTo>
                <a:lnTo>
                  <a:pt x="8638" y="5791"/>
                </a:lnTo>
                <a:lnTo>
                  <a:pt x="8638" y="5718"/>
                </a:lnTo>
                <a:lnTo>
                  <a:pt x="8614" y="5718"/>
                </a:lnTo>
                <a:lnTo>
                  <a:pt x="8541" y="5694"/>
                </a:lnTo>
                <a:lnTo>
                  <a:pt x="8468" y="5718"/>
                </a:lnTo>
                <a:lnTo>
                  <a:pt x="8395" y="5767"/>
                </a:lnTo>
                <a:lnTo>
                  <a:pt x="8322" y="5840"/>
                </a:lnTo>
                <a:lnTo>
                  <a:pt x="8200" y="5962"/>
                </a:lnTo>
                <a:lnTo>
                  <a:pt x="8079" y="6083"/>
                </a:lnTo>
                <a:lnTo>
                  <a:pt x="7811" y="6375"/>
                </a:lnTo>
                <a:lnTo>
                  <a:pt x="6838" y="5913"/>
                </a:lnTo>
                <a:lnTo>
                  <a:pt x="5864" y="5426"/>
                </a:lnTo>
                <a:lnTo>
                  <a:pt x="6010" y="5280"/>
                </a:lnTo>
                <a:lnTo>
                  <a:pt x="6132" y="5110"/>
                </a:lnTo>
                <a:lnTo>
                  <a:pt x="6327" y="4842"/>
                </a:lnTo>
                <a:lnTo>
                  <a:pt x="6400" y="4721"/>
                </a:lnTo>
                <a:lnTo>
                  <a:pt x="6473" y="4575"/>
                </a:lnTo>
                <a:lnTo>
                  <a:pt x="6911" y="4818"/>
                </a:lnTo>
                <a:lnTo>
                  <a:pt x="7689" y="5280"/>
                </a:lnTo>
                <a:lnTo>
                  <a:pt x="7884" y="5402"/>
                </a:lnTo>
                <a:lnTo>
                  <a:pt x="8103" y="5475"/>
                </a:lnTo>
                <a:lnTo>
                  <a:pt x="8298" y="5572"/>
                </a:lnTo>
                <a:lnTo>
                  <a:pt x="8517" y="5621"/>
                </a:lnTo>
                <a:lnTo>
                  <a:pt x="8590" y="5597"/>
                </a:lnTo>
                <a:lnTo>
                  <a:pt x="8638" y="5572"/>
                </a:lnTo>
                <a:lnTo>
                  <a:pt x="8638" y="5499"/>
                </a:lnTo>
                <a:lnTo>
                  <a:pt x="8614" y="5426"/>
                </a:lnTo>
                <a:lnTo>
                  <a:pt x="8468" y="5305"/>
                </a:lnTo>
                <a:lnTo>
                  <a:pt x="8322" y="5183"/>
                </a:lnTo>
                <a:lnTo>
                  <a:pt x="7981" y="4964"/>
                </a:lnTo>
                <a:lnTo>
                  <a:pt x="7276" y="4599"/>
                </a:lnTo>
                <a:lnTo>
                  <a:pt x="5572" y="3674"/>
                </a:lnTo>
                <a:lnTo>
                  <a:pt x="4721" y="3236"/>
                </a:lnTo>
                <a:lnTo>
                  <a:pt x="3845" y="2798"/>
                </a:lnTo>
                <a:lnTo>
                  <a:pt x="3236" y="2433"/>
                </a:lnTo>
                <a:lnTo>
                  <a:pt x="2920" y="2263"/>
                </a:lnTo>
                <a:lnTo>
                  <a:pt x="2579" y="2117"/>
                </a:lnTo>
                <a:lnTo>
                  <a:pt x="2896" y="1850"/>
                </a:lnTo>
                <a:lnTo>
                  <a:pt x="3090" y="1704"/>
                </a:lnTo>
                <a:lnTo>
                  <a:pt x="3139" y="1606"/>
                </a:lnTo>
                <a:lnTo>
                  <a:pt x="3188" y="1509"/>
                </a:lnTo>
                <a:lnTo>
                  <a:pt x="3358" y="1606"/>
                </a:lnTo>
                <a:lnTo>
                  <a:pt x="3528" y="1704"/>
                </a:lnTo>
                <a:lnTo>
                  <a:pt x="3869" y="1874"/>
                </a:lnTo>
                <a:lnTo>
                  <a:pt x="4234" y="1996"/>
                </a:lnTo>
                <a:lnTo>
                  <a:pt x="4623" y="2117"/>
                </a:lnTo>
                <a:lnTo>
                  <a:pt x="5718" y="2433"/>
                </a:lnTo>
                <a:lnTo>
                  <a:pt x="6813" y="2750"/>
                </a:lnTo>
                <a:lnTo>
                  <a:pt x="8906" y="3334"/>
                </a:lnTo>
                <a:lnTo>
                  <a:pt x="9952" y="3601"/>
                </a:lnTo>
                <a:lnTo>
                  <a:pt x="11023" y="3820"/>
                </a:lnTo>
                <a:lnTo>
                  <a:pt x="11071" y="3845"/>
                </a:lnTo>
                <a:lnTo>
                  <a:pt x="11120" y="3869"/>
                </a:lnTo>
                <a:lnTo>
                  <a:pt x="11193" y="3845"/>
                </a:lnTo>
                <a:lnTo>
                  <a:pt x="11242" y="3820"/>
                </a:lnTo>
                <a:lnTo>
                  <a:pt x="11509" y="3553"/>
                </a:lnTo>
                <a:lnTo>
                  <a:pt x="11753" y="3236"/>
                </a:lnTo>
                <a:lnTo>
                  <a:pt x="11972" y="2920"/>
                </a:lnTo>
                <a:lnTo>
                  <a:pt x="12215" y="2628"/>
                </a:lnTo>
                <a:lnTo>
                  <a:pt x="12507" y="2336"/>
                </a:lnTo>
                <a:lnTo>
                  <a:pt x="12799" y="2044"/>
                </a:lnTo>
                <a:lnTo>
                  <a:pt x="13115" y="1777"/>
                </a:lnTo>
                <a:lnTo>
                  <a:pt x="13432" y="1533"/>
                </a:lnTo>
                <a:lnTo>
                  <a:pt x="13797" y="1266"/>
                </a:lnTo>
                <a:lnTo>
                  <a:pt x="14186" y="1022"/>
                </a:lnTo>
                <a:lnTo>
                  <a:pt x="14624" y="779"/>
                </a:lnTo>
                <a:lnTo>
                  <a:pt x="14867" y="682"/>
                </a:lnTo>
                <a:lnTo>
                  <a:pt x="15086" y="584"/>
                </a:lnTo>
                <a:lnTo>
                  <a:pt x="15330" y="511"/>
                </a:lnTo>
                <a:lnTo>
                  <a:pt x="15549" y="463"/>
                </a:lnTo>
                <a:lnTo>
                  <a:pt x="15792" y="438"/>
                </a:lnTo>
                <a:close/>
                <a:moveTo>
                  <a:pt x="15987" y="0"/>
                </a:moveTo>
                <a:lnTo>
                  <a:pt x="15743" y="25"/>
                </a:lnTo>
                <a:lnTo>
                  <a:pt x="15500" y="49"/>
                </a:lnTo>
                <a:lnTo>
                  <a:pt x="15281" y="98"/>
                </a:lnTo>
                <a:lnTo>
                  <a:pt x="15038" y="171"/>
                </a:lnTo>
                <a:lnTo>
                  <a:pt x="14575" y="341"/>
                </a:lnTo>
                <a:lnTo>
                  <a:pt x="14137" y="560"/>
                </a:lnTo>
                <a:lnTo>
                  <a:pt x="13724" y="803"/>
                </a:lnTo>
                <a:lnTo>
                  <a:pt x="13286" y="1095"/>
                </a:lnTo>
                <a:lnTo>
                  <a:pt x="12896" y="1387"/>
                </a:lnTo>
                <a:lnTo>
                  <a:pt x="12483" y="1728"/>
                </a:lnTo>
                <a:lnTo>
                  <a:pt x="12118" y="2093"/>
                </a:lnTo>
                <a:lnTo>
                  <a:pt x="11850" y="2360"/>
                </a:lnTo>
                <a:lnTo>
                  <a:pt x="11582" y="2677"/>
                </a:lnTo>
                <a:lnTo>
                  <a:pt x="11315" y="2993"/>
                </a:lnTo>
                <a:lnTo>
                  <a:pt x="11193" y="3163"/>
                </a:lnTo>
                <a:lnTo>
                  <a:pt x="11096" y="3358"/>
                </a:lnTo>
                <a:lnTo>
                  <a:pt x="10122" y="3066"/>
                </a:lnTo>
                <a:lnTo>
                  <a:pt x="9125" y="2798"/>
                </a:lnTo>
                <a:lnTo>
                  <a:pt x="8127" y="2555"/>
                </a:lnTo>
                <a:lnTo>
                  <a:pt x="7130" y="2287"/>
                </a:lnTo>
                <a:lnTo>
                  <a:pt x="5134" y="1704"/>
                </a:lnTo>
                <a:lnTo>
                  <a:pt x="4623" y="1558"/>
                </a:lnTo>
                <a:lnTo>
                  <a:pt x="4137" y="1412"/>
                </a:lnTo>
                <a:lnTo>
                  <a:pt x="3893" y="1363"/>
                </a:lnTo>
                <a:lnTo>
                  <a:pt x="3626" y="1314"/>
                </a:lnTo>
                <a:lnTo>
                  <a:pt x="3382" y="1290"/>
                </a:lnTo>
                <a:lnTo>
                  <a:pt x="3115" y="1314"/>
                </a:lnTo>
                <a:lnTo>
                  <a:pt x="3066" y="1290"/>
                </a:lnTo>
                <a:lnTo>
                  <a:pt x="2993" y="1266"/>
                </a:lnTo>
                <a:lnTo>
                  <a:pt x="2920" y="1266"/>
                </a:lnTo>
                <a:lnTo>
                  <a:pt x="2774" y="1314"/>
                </a:lnTo>
                <a:lnTo>
                  <a:pt x="2677" y="1387"/>
                </a:lnTo>
                <a:lnTo>
                  <a:pt x="2555" y="1485"/>
                </a:lnTo>
                <a:lnTo>
                  <a:pt x="2287" y="1728"/>
                </a:lnTo>
                <a:lnTo>
                  <a:pt x="2044" y="1971"/>
                </a:lnTo>
                <a:lnTo>
                  <a:pt x="1825" y="2239"/>
                </a:lnTo>
                <a:lnTo>
                  <a:pt x="1704" y="2433"/>
                </a:lnTo>
                <a:lnTo>
                  <a:pt x="1606" y="2628"/>
                </a:lnTo>
                <a:lnTo>
                  <a:pt x="1582" y="2652"/>
                </a:lnTo>
                <a:lnTo>
                  <a:pt x="1558" y="2701"/>
                </a:lnTo>
                <a:lnTo>
                  <a:pt x="1558" y="2750"/>
                </a:lnTo>
                <a:lnTo>
                  <a:pt x="1582" y="2823"/>
                </a:lnTo>
                <a:lnTo>
                  <a:pt x="1704" y="2993"/>
                </a:lnTo>
                <a:lnTo>
                  <a:pt x="1850" y="3188"/>
                </a:lnTo>
                <a:lnTo>
                  <a:pt x="1995" y="3358"/>
                </a:lnTo>
                <a:lnTo>
                  <a:pt x="2166" y="3528"/>
                </a:lnTo>
                <a:lnTo>
                  <a:pt x="2531" y="3820"/>
                </a:lnTo>
                <a:lnTo>
                  <a:pt x="2896" y="4112"/>
                </a:lnTo>
                <a:lnTo>
                  <a:pt x="3261" y="4404"/>
                </a:lnTo>
                <a:lnTo>
                  <a:pt x="3650" y="4672"/>
                </a:lnTo>
                <a:lnTo>
                  <a:pt x="4429" y="5207"/>
                </a:lnTo>
                <a:lnTo>
                  <a:pt x="5159" y="5645"/>
                </a:lnTo>
                <a:lnTo>
                  <a:pt x="5913" y="6083"/>
                </a:lnTo>
                <a:lnTo>
                  <a:pt x="6692" y="6448"/>
                </a:lnTo>
                <a:lnTo>
                  <a:pt x="7470" y="6789"/>
                </a:lnTo>
                <a:lnTo>
                  <a:pt x="7470" y="6813"/>
                </a:lnTo>
                <a:lnTo>
                  <a:pt x="7446" y="6862"/>
                </a:lnTo>
                <a:lnTo>
                  <a:pt x="7446" y="6911"/>
                </a:lnTo>
                <a:lnTo>
                  <a:pt x="7251" y="7105"/>
                </a:lnTo>
                <a:lnTo>
                  <a:pt x="7081" y="7324"/>
                </a:lnTo>
                <a:lnTo>
                  <a:pt x="6740" y="7762"/>
                </a:lnTo>
                <a:lnTo>
                  <a:pt x="5913" y="8857"/>
                </a:lnTo>
                <a:lnTo>
                  <a:pt x="4988" y="10074"/>
                </a:lnTo>
                <a:lnTo>
                  <a:pt x="4672" y="10463"/>
                </a:lnTo>
                <a:lnTo>
                  <a:pt x="4526" y="10682"/>
                </a:lnTo>
                <a:lnTo>
                  <a:pt x="4477" y="10779"/>
                </a:lnTo>
                <a:lnTo>
                  <a:pt x="4453" y="10901"/>
                </a:lnTo>
                <a:lnTo>
                  <a:pt x="4088" y="10779"/>
                </a:lnTo>
                <a:lnTo>
                  <a:pt x="3699" y="10682"/>
                </a:lnTo>
                <a:lnTo>
                  <a:pt x="2944" y="10536"/>
                </a:lnTo>
                <a:lnTo>
                  <a:pt x="2506" y="10463"/>
                </a:lnTo>
                <a:lnTo>
                  <a:pt x="2044" y="10439"/>
                </a:lnTo>
                <a:lnTo>
                  <a:pt x="1582" y="10414"/>
                </a:lnTo>
                <a:lnTo>
                  <a:pt x="1144" y="10439"/>
                </a:lnTo>
                <a:lnTo>
                  <a:pt x="1095" y="10414"/>
                </a:lnTo>
                <a:lnTo>
                  <a:pt x="1047" y="10414"/>
                </a:lnTo>
                <a:lnTo>
                  <a:pt x="949" y="10439"/>
                </a:lnTo>
                <a:lnTo>
                  <a:pt x="876" y="10463"/>
                </a:lnTo>
                <a:lnTo>
                  <a:pt x="682" y="10560"/>
                </a:lnTo>
                <a:lnTo>
                  <a:pt x="536" y="10706"/>
                </a:lnTo>
                <a:lnTo>
                  <a:pt x="390" y="10901"/>
                </a:lnTo>
                <a:lnTo>
                  <a:pt x="268" y="11096"/>
                </a:lnTo>
                <a:lnTo>
                  <a:pt x="171" y="11290"/>
                </a:lnTo>
                <a:lnTo>
                  <a:pt x="73" y="11485"/>
                </a:lnTo>
                <a:lnTo>
                  <a:pt x="25" y="11655"/>
                </a:lnTo>
                <a:lnTo>
                  <a:pt x="0" y="11728"/>
                </a:lnTo>
                <a:lnTo>
                  <a:pt x="0" y="11777"/>
                </a:lnTo>
                <a:lnTo>
                  <a:pt x="25" y="11850"/>
                </a:lnTo>
                <a:lnTo>
                  <a:pt x="73" y="11874"/>
                </a:lnTo>
                <a:lnTo>
                  <a:pt x="146" y="11947"/>
                </a:lnTo>
                <a:lnTo>
                  <a:pt x="268" y="11947"/>
                </a:lnTo>
                <a:lnTo>
                  <a:pt x="414" y="12069"/>
                </a:lnTo>
                <a:lnTo>
                  <a:pt x="584" y="12166"/>
                </a:lnTo>
                <a:lnTo>
                  <a:pt x="949" y="12361"/>
                </a:lnTo>
                <a:lnTo>
                  <a:pt x="1509" y="12653"/>
                </a:lnTo>
                <a:lnTo>
                  <a:pt x="2093" y="12921"/>
                </a:lnTo>
                <a:lnTo>
                  <a:pt x="2604" y="13188"/>
                </a:lnTo>
                <a:lnTo>
                  <a:pt x="3115" y="13480"/>
                </a:lnTo>
                <a:lnTo>
                  <a:pt x="3309" y="13578"/>
                </a:lnTo>
                <a:lnTo>
                  <a:pt x="3455" y="13724"/>
                </a:lnTo>
                <a:lnTo>
                  <a:pt x="3650" y="13821"/>
                </a:lnTo>
                <a:lnTo>
                  <a:pt x="3747" y="13845"/>
                </a:lnTo>
                <a:lnTo>
                  <a:pt x="3845" y="13870"/>
                </a:lnTo>
                <a:lnTo>
                  <a:pt x="3845" y="13967"/>
                </a:lnTo>
                <a:lnTo>
                  <a:pt x="3869" y="14089"/>
                </a:lnTo>
                <a:lnTo>
                  <a:pt x="3942" y="14186"/>
                </a:lnTo>
                <a:lnTo>
                  <a:pt x="4015" y="14283"/>
                </a:lnTo>
                <a:lnTo>
                  <a:pt x="4112" y="14381"/>
                </a:lnTo>
                <a:lnTo>
                  <a:pt x="4185" y="14527"/>
                </a:lnTo>
                <a:lnTo>
                  <a:pt x="4307" y="14819"/>
                </a:lnTo>
                <a:lnTo>
                  <a:pt x="4429" y="15135"/>
                </a:lnTo>
                <a:lnTo>
                  <a:pt x="4526" y="15427"/>
                </a:lnTo>
                <a:lnTo>
                  <a:pt x="4818" y="15938"/>
                </a:lnTo>
                <a:lnTo>
                  <a:pt x="5110" y="16449"/>
                </a:lnTo>
                <a:lnTo>
                  <a:pt x="5378" y="16887"/>
                </a:lnTo>
                <a:lnTo>
                  <a:pt x="5548" y="17082"/>
                </a:lnTo>
                <a:lnTo>
                  <a:pt x="5645" y="17179"/>
                </a:lnTo>
                <a:lnTo>
                  <a:pt x="5743" y="17252"/>
                </a:lnTo>
                <a:lnTo>
                  <a:pt x="5743" y="17325"/>
                </a:lnTo>
                <a:lnTo>
                  <a:pt x="5767" y="17349"/>
                </a:lnTo>
                <a:lnTo>
                  <a:pt x="5864" y="17374"/>
                </a:lnTo>
                <a:lnTo>
                  <a:pt x="5937" y="17374"/>
                </a:lnTo>
                <a:lnTo>
                  <a:pt x="6010" y="17349"/>
                </a:lnTo>
                <a:lnTo>
                  <a:pt x="6108" y="17301"/>
                </a:lnTo>
                <a:lnTo>
                  <a:pt x="6254" y="17228"/>
                </a:lnTo>
                <a:lnTo>
                  <a:pt x="6400" y="17106"/>
                </a:lnTo>
                <a:lnTo>
                  <a:pt x="6789" y="16863"/>
                </a:lnTo>
                <a:lnTo>
                  <a:pt x="6984" y="16741"/>
                </a:lnTo>
                <a:lnTo>
                  <a:pt x="7057" y="16644"/>
                </a:lnTo>
                <a:lnTo>
                  <a:pt x="7130" y="16571"/>
                </a:lnTo>
                <a:lnTo>
                  <a:pt x="7203" y="16522"/>
                </a:lnTo>
                <a:lnTo>
                  <a:pt x="7251" y="16449"/>
                </a:lnTo>
                <a:lnTo>
                  <a:pt x="7276" y="16230"/>
                </a:lnTo>
                <a:lnTo>
                  <a:pt x="7276" y="16011"/>
                </a:lnTo>
                <a:lnTo>
                  <a:pt x="7203" y="15597"/>
                </a:lnTo>
                <a:lnTo>
                  <a:pt x="7008" y="14478"/>
                </a:lnTo>
                <a:lnTo>
                  <a:pt x="6886" y="13918"/>
                </a:lnTo>
                <a:lnTo>
                  <a:pt x="6765" y="13359"/>
                </a:lnTo>
                <a:lnTo>
                  <a:pt x="6692" y="13091"/>
                </a:lnTo>
                <a:lnTo>
                  <a:pt x="6667" y="12969"/>
                </a:lnTo>
                <a:lnTo>
                  <a:pt x="6594" y="12848"/>
                </a:lnTo>
                <a:lnTo>
                  <a:pt x="6813" y="12799"/>
                </a:lnTo>
                <a:lnTo>
                  <a:pt x="6984" y="12702"/>
                </a:lnTo>
                <a:lnTo>
                  <a:pt x="7373" y="12483"/>
                </a:lnTo>
                <a:lnTo>
                  <a:pt x="8614" y="11753"/>
                </a:lnTo>
                <a:lnTo>
                  <a:pt x="9149" y="11412"/>
                </a:lnTo>
                <a:lnTo>
                  <a:pt x="9660" y="11047"/>
                </a:lnTo>
                <a:lnTo>
                  <a:pt x="10171" y="10658"/>
                </a:lnTo>
                <a:lnTo>
                  <a:pt x="10414" y="10439"/>
                </a:lnTo>
                <a:lnTo>
                  <a:pt x="10633" y="10220"/>
                </a:lnTo>
                <a:lnTo>
                  <a:pt x="10755" y="10414"/>
                </a:lnTo>
                <a:lnTo>
                  <a:pt x="10877" y="10633"/>
                </a:lnTo>
                <a:lnTo>
                  <a:pt x="11120" y="10998"/>
                </a:lnTo>
                <a:lnTo>
                  <a:pt x="11655" y="11850"/>
                </a:lnTo>
                <a:lnTo>
                  <a:pt x="12191" y="12677"/>
                </a:lnTo>
                <a:lnTo>
                  <a:pt x="12750" y="13505"/>
                </a:lnTo>
                <a:lnTo>
                  <a:pt x="13286" y="14308"/>
                </a:lnTo>
                <a:lnTo>
                  <a:pt x="13870" y="15086"/>
                </a:lnTo>
                <a:lnTo>
                  <a:pt x="14478" y="15865"/>
                </a:lnTo>
                <a:lnTo>
                  <a:pt x="14551" y="15914"/>
                </a:lnTo>
                <a:lnTo>
                  <a:pt x="14624" y="15938"/>
                </a:lnTo>
                <a:lnTo>
                  <a:pt x="14721" y="15914"/>
                </a:lnTo>
                <a:lnTo>
                  <a:pt x="14794" y="15889"/>
                </a:lnTo>
                <a:lnTo>
                  <a:pt x="14867" y="15865"/>
                </a:lnTo>
                <a:lnTo>
                  <a:pt x="15086" y="15743"/>
                </a:lnTo>
                <a:lnTo>
                  <a:pt x="15281" y="15597"/>
                </a:lnTo>
                <a:lnTo>
                  <a:pt x="15646" y="15281"/>
                </a:lnTo>
                <a:lnTo>
                  <a:pt x="15841" y="15135"/>
                </a:lnTo>
                <a:lnTo>
                  <a:pt x="16011" y="14965"/>
                </a:lnTo>
                <a:lnTo>
                  <a:pt x="16157" y="14770"/>
                </a:lnTo>
                <a:lnTo>
                  <a:pt x="16254" y="14575"/>
                </a:lnTo>
                <a:lnTo>
                  <a:pt x="16279" y="14527"/>
                </a:lnTo>
                <a:lnTo>
                  <a:pt x="16327" y="14478"/>
                </a:lnTo>
                <a:lnTo>
                  <a:pt x="16352" y="14429"/>
                </a:lnTo>
                <a:lnTo>
                  <a:pt x="16352" y="14356"/>
                </a:lnTo>
                <a:lnTo>
                  <a:pt x="16352" y="14283"/>
                </a:lnTo>
                <a:lnTo>
                  <a:pt x="16084" y="13261"/>
                </a:lnTo>
                <a:lnTo>
                  <a:pt x="15768" y="12264"/>
                </a:lnTo>
                <a:lnTo>
                  <a:pt x="15111" y="10244"/>
                </a:lnTo>
                <a:lnTo>
                  <a:pt x="14478" y="8225"/>
                </a:lnTo>
                <a:lnTo>
                  <a:pt x="14113" y="7130"/>
                </a:lnTo>
                <a:lnTo>
                  <a:pt x="14016" y="6813"/>
                </a:lnTo>
                <a:lnTo>
                  <a:pt x="13943" y="6643"/>
                </a:lnTo>
                <a:lnTo>
                  <a:pt x="13870" y="6521"/>
                </a:lnTo>
                <a:lnTo>
                  <a:pt x="14186" y="6327"/>
                </a:lnTo>
                <a:lnTo>
                  <a:pt x="14478" y="6132"/>
                </a:lnTo>
                <a:lnTo>
                  <a:pt x="14794" y="5913"/>
                </a:lnTo>
                <a:lnTo>
                  <a:pt x="15062" y="5694"/>
                </a:lnTo>
                <a:lnTo>
                  <a:pt x="15330" y="5475"/>
                </a:lnTo>
                <a:lnTo>
                  <a:pt x="15597" y="5232"/>
                </a:lnTo>
                <a:lnTo>
                  <a:pt x="15865" y="4964"/>
                </a:lnTo>
                <a:lnTo>
                  <a:pt x="16108" y="4696"/>
                </a:lnTo>
                <a:lnTo>
                  <a:pt x="16157" y="4696"/>
                </a:lnTo>
                <a:lnTo>
                  <a:pt x="16181" y="4648"/>
                </a:lnTo>
                <a:lnTo>
                  <a:pt x="16181" y="4599"/>
                </a:lnTo>
                <a:lnTo>
                  <a:pt x="16449" y="4283"/>
                </a:lnTo>
                <a:lnTo>
                  <a:pt x="16692" y="3942"/>
                </a:lnTo>
                <a:lnTo>
                  <a:pt x="16911" y="3601"/>
                </a:lnTo>
                <a:lnTo>
                  <a:pt x="17130" y="3188"/>
                </a:lnTo>
                <a:lnTo>
                  <a:pt x="17325" y="2774"/>
                </a:lnTo>
                <a:lnTo>
                  <a:pt x="17422" y="2531"/>
                </a:lnTo>
                <a:lnTo>
                  <a:pt x="17495" y="2312"/>
                </a:lnTo>
                <a:lnTo>
                  <a:pt x="17544" y="2093"/>
                </a:lnTo>
                <a:lnTo>
                  <a:pt x="17568" y="1850"/>
                </a:lnTo>
                <a:lnTo>
                  <a:pt x="17593" y="1631"/>
                </a:lnTo>
                <a:lnTo>
                  <a:pt x="17568" y="1412"/>
                </a:lnTo>
                <a:lnTo>
                  <a:pt x="17544" y="1193"/>
                </a:lnTo>
                <a:lnTo>
                  <a:pt x="17471" y="998"/>
                </a:lnTo>
                <a:lnTo>
                  <a:pt x="17374" y="779"/>
                </a:lnTo>
                <a:lnTo>
                  <a:pt x="17228" y="609"/>
                </a:lnTo>
                <a:lnTo>
                  <a:pt x="17057" y="414"/>
                </a:lnTo>
                <a:lnTo>
                  <a:pt x="16863" y="268"/>
                </a:lnTo>
                <a:lnTo>
                  <a:pt x="16644" y="146"/>
                </a:lnTo>
                <a:lnTo>
                  <a:pt x="16425" y="73"/>
                </a:lnTo>
                <a:lnTo>
                  <a:pt x="16206" y="25"/>
                </a:lnTo>
                <a:lnTo>
                  <a:pt x="1598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3" name="Google Shape;2503;p49"/>
          <p:cNvSpPr/>
          <p:nvPr/>
        </p:nvSpPr>
        <p:spPr>
          <a:xfrm>
            <a:off x="5416511" y="3451800"/>
            <a:ext cx="288526" cy="322677"/>
          </a:xfrm>
          <a:custGeom>
            <a:avLst/>
            <a:gdLst/>
            <a:ahLst/>
            <a:cxnLst/>
            <a:rect l="l" t="t" r="r" b="b"/>
            <a:pathLst>
              <a:path w="16863" h="18859" extrusionOk="0">
                <a:moveTo>
                  <a:pt x="7057" y="439"/>
                </a:moveTo>
                <a:lnTo>
                  <a:pt x="7178" y="463"/>
                </a:lnTo>
                <a:lnTo>
                  <a:pt x="7300" y="488"/>
                </a:lnTo>
                <a:lnTo>
                  <a:pt x="7543" y="488"/>
                </a:lnTo>
                <a:lnTo>
                  <a:pt x="8054" y="463"/>
                </a:lnTo>
                <a:lnTo>
                  <a:pt x="8809" y="463"/>
                </a:lnTo>
                <a:lnTo>
                  <a:pt x="9563" y="488"/>
                </a:lnTo>
                <a:lnTo>
                  <a:pt x="9563" y="707"/>
                </a:lnTo>
                <a:lnTo>
                  <a:pt x="9563" y="926"/>
                </a:lnTo>
                <a:lnTo>
                  <a:pt x="8882" y="926"/>
                </a:lnTo>
                <a:lnTo>
                  <a:pt x="8176" y="974"/>
                </a:lnTo>
                <a:lnTo>
                  <a:pt x="7349" y="974"/>
                </a:lnTo>
                <a:lnTo>
                  <a:pt x="7081" y="1023"/>
                </a:lnTo>
                <a:lnTo>
                  <a:pt x="7057" y="439"/>
                </a:lnTo>
                <a:close/>
                <a:moveTo>
                  <a:pt x="5670" y="3480"/>
                </a:moveTo>
                <a:lnTo>
                  <a:pt x="5865" y="3505"/>
                </a:lnTo>
                <a:lnTo>
                  <a:pt x="5670" y="3991"/>
                </a:lnTo>
                <a:lnTo>
                  <a:pt x="5670" y="3480"/>
                </a:lnTo>
                <a:close/>
                <a:moveTo>
                  <a:pt x="8906" y="3456"/>
                </a:moveTo>
                <a:lnTo>
                  <a:pt x="8638" y="3967"/>
                </a:lnTo>
                <a:lnTo>
                  <a:pt x="8541" y="4162"/>
                </a:lnTo>
                <a:lnTo>
                  <a:pt x="8468" y="4356"/>
                </a:lnTo>
                <a:lnTo>
                  <a:pt x="8444" y="4356"/>
                </a:lnTo>
                <a:lnTo>
                  <a:pt x="8395" y="4332"/>
                </a:lnTo>
                <a:lnTo>
                  <a:pt x="8346" y="4308"/>
                </a:lnTo>
                <a:lnTo>
                  <a:pt x="8225" y="4308"/>
                </a:lnTo>
                <a:lnTo>
                  <a:pt x="8006" y="4405"/>
                </a:lnTo>
                <a:lnTo>
                  <a:pt x="8079" y="4186"/>
                </a:lnTo>
                <a:lnTo>
                  <a:pt x="8225" y="3821"/>
                </a:lnTo>
                <a:lnTo>
                  <a:pt x="8346" y="3456"/>
                </a:lnTo>
                <a:close/>
                <a:moveTo>
                  <a:pt x="9587" y="3456"/>
                </a:moveTo>
                <a:lnTo>
                  <a:pt x="9247" y="4016"/>
                </a:lnTo>
                <a:lnTo>
                  <a:pt x="9101" y="4235"/>
                </a:lnTo>
                <a:lnTo>
                  <a:pt x="8979" y="4478"/>
                </a:lnTo>
                <a:lnTo>
                  <a:pt x="8736" y="4405"/>
                </a:lnTo>
                <a:lnTo>
                  <a:pt x="8833" y="4162"/>
                </a:lnTo>
                <a:lnTo>
                  <a:pt x="9101" y="3456"/>
                </a:lnTo>
                <a:close/>
                <a:moveTo>
                  <a:pt x="8152" y="3480"/>
                </a:moveTo>
                <a:lnTo>
                  <a:pt x="7981" y="3699"/>
                </a:lnTo>
                <a:lnTo>
                  <a:pt x="7811" y="3967"/>
                </a:lnTo>
                <a:lnTo>
                  <a:pt x="7665" y="4235"/>
                </a:lnTo>
                <a:lnTo>
                  <a:pt x="7616" y="4405"/>
                </a:lnTo>
                <a:lnTo>
                  <a:pt x="7568" y="4551"/>
                </a:lnTo>
                <a:lnTo>
                  <a:pt x="7373" y="4624"/>
                </a:lnTo>
                <a:lnTo>
                  <a:pt x="7422" y="4502"/>
                </a:lnTo>
                <a:lnTo>
                  <a:pt x="7616" y="4040"/>
                </a:lnTo>
                <a:lnTo>
                  <a:pt x="7787" y="3578"/>
                </a:lnTo>
                <a:lnTo>
                  <a:pt x="7787" y="3553"/>
                </a:lnTo>
                <a:lnTo>
                  <a:pt x="7762" y="3529"/>
                </a:lnTo>
                <a:lnTo>
                  <a:pt x="7714" y="3529"/>
                </a:lnTo>
                <a:lnTo>
                  <a:pt x="7689" y="3553"/>
                </a:lnTo>
                <a:lnTo>
                  <a:pt x="7325" y="4120"/>
                </a:lnTo>
                <a:lnTo>
                  <a:pt x="7568" y="3480"/>
                </a:lnTo>
                <a:close/>
                <a:moveTo>
                  <a:pt x="10269" y="3432"/>
                </a:moveTo>
                <a:lnTo>
                  <a:pt x="9831" y="4137"/>
                </a:lnTo>
                <a:lnTo>
                  <a:pt x="9660" y="4405"/>
                </a:lnTo>
                <a:lnTo>
                  <a:pt x="9514" y="4673"/>
                </a:lnTo>
                <a:lnTo>
                  <a:pt x="9271" y="4575"/>
                </a:lnTo>
                <a:lnTo>
                  <a:pt x="9466" y="4137"/>
                </a:lnTo>
                <a:lnTo>
                  <a:pt x="9758" y="3432"/>
                </a:lnTo>
                <a:close/>
                <a:moveTo>
                  <a:pt x="10780" y="3432"/>
                </a:moveTo>
                <a:lnTo>
                  <a:pt x="10463" y="3918"/>
                </a:lnTo>
                <a:lnTo>
                  <a:pt x="10171" y="4429"/>
                </a:lnTo>
                <a:lnTo>
                  <a:pt x="9928" y="4843"/>
                </a:lnTo>
                <a:lnTo>
                  <a:pt x="9758" y="4770"/>
                </a:lnTo>
                <a:lnTo>
                  <a:pt x="9904" y="4502"/>
                </a:lnTo>
                <a:lnTo>
                  <a:pt x="10001" y="4235"/>
                </a:lnTo>
                <a:lnTo>
                  <a:pt x="10366" y="3432"/>
                </a:lnTo>
                <a:close/>
                <a:moveTo>
                  <a:pt x="7324" y="3480"/>
                </a:moveTo>
                <a:lnTo>
                  <a:pt x="6935" y="4162"/>
                </a:lnTo>
                <a:lnTo>
                  <a:pt x="6740" y="4551"/>
                </a:lnTo>
                <a:lnTo>
                  <a:pt x="6643" y="4721"/>
                </a:lnTo>
                <a:lnTo>
                  <a:pt x="6594" y="4916"/>
                </a:lnTo>
                <a:lnTo>
                  <a:pt x="6303" y="5038"/>
                </a:lnTo>
                <a:lnTo>
                  <a:pt x="6424" y="4697"/>
                </a:lnTo>
                <a:lnTo>
                  <a:pt x="6546" y="4381"/>
                </a:lnTo>
                <a:lnTo>
                  <a:pt x="6692" y="3943"/>
                </a:lnTo>
                <a:lnTo>
                  <a:pt x="6838" y="3480"/>
                </a:lnTo>
                <a:close/>
                <a:moveTo>
                  <a:pt x="10926" y="3432"/>
                </a:moveTo>
                <a:lnTo>
                  <a:pt x="10901" y="3772"/>
                </a:lnTo>
                <a:lnTo>
                  <a:pt x="10877" y="4137"/>
                </a:lnTo>
                <a:lnTo>
                  <a:pt x="10609" y="4673"/>
                </a:lnTo>
                <a:lnTo>
                  <a:pt x="10439" y="5062"/>
                </a:lnTo>
                <a:lnTo>
                  <a:pt x="10244" y="4965"/>
                </a:lnTo>
                <a:lnTo>
                  <a:pt x="10366" y="4697"/>
                </a:lnTo>
                <a:lnTo>
                  <a:pt x="10488" y="4429"/>
                </a:lnTo>
                <a:lnTo>
                  <a:pt x="10707" y="3943"/>
                </a:lnTo>
                <a:lnTo>
                  <a:pt x="10901" y="3432"/>
                </a:lnTo>
                <a:close/>
                <a:moveTo>
                  <a:pt x="3845" y="4989"/>
                </a:moveTo>
                <a:lnTo>
                  <a:pt x="4015" y="5013"/>
                </a:lnTo>
                <a:lnTo>
                  <a:pt x="3894" y="5232"/>
                </a:lnTo>
                <a:lnTo>
                  <a:pt x="3869" y="5111"/>
                </a:lnTo>
                <a:lnTo>
                  <a:pt x="3845" y="4989"/>
                </a:lnTo>
                <a:close/>
                <a:moveTo>
                  <a:pt x="10901" y="4575"/>
                </a:moveTo>
                <a:lnTo>
                  <a:pt x="10901" y="4746"/>
                </a:lnTo>
                <a:lnTo>
                  <a:pt x="10926" y="4819"/>
                </a:lnTo>
                <a:lnTo>
                  <a:pt x="10974" y="4892"/>
                </a:lnTo>
                <a:lnTo>
                  <a:pt x="11023" y="4916"/>
                </a:lnTo>
                <a:lnTo>
                  <a:pt x="11072" y="4965"/>
                </a:lnTo>
                <a:lnTo>
                  <a:pt x="10999" y="5159"/>
                </a:lnTo>
                <a:lnTo>
                  <a:pt x="10950" y="5257"/>
                </a:lnTo>
                <a:lnTo>
                  <a:pt x="10682" y="5135"/>
                </a:lnTo>
                <a:lnTo>
                  <a:pt x="10828" y="4770"/>
                </a:lnTo>
                <a:lnTo>
                  <a:pt x="10901" y="4575"/>
                </a:lnTo>
                <a:close/>
                <a:moveTo>
                  <a:pt x="12215" y="5013"/>
                </a:moveTo>
                <a:lnTo>
                  <a:pt x="12021" y="5305"/>
                </a:lnTo>
                <a:lnTo>
                  <a:pt x="12142" y="5013"/>
                </a:lnTo>
                <a:close/>
                <a:moveTo>
                  <a:pt x="6643" y="3505"/>
                </a:moveTo>
                <a:lnTo>
                  <a:pt x="6351" y="4137"/>
                </a:lnTo>
                <a:lnTo>
                  <a:pt x="6132" y="4648"/>
                </a:lnTo>
                <a:lnTo>
                  <a:pt x="6035" y="4892"/>
                </a:lnTo>
                <a:lnTo>
                  <a:pt x="5962" y="5159"/>
                </a:lnTo>
                <a:lnTo>
                  <a:pt x="5183" y="5451"/>
                </a:lnTo>
                <a:lnTo>
                  <a:pt x="5183" y="5427"/>
                </a:lnTo>
                <a:lnTo>
                  <a:pt x="5354" y="4989"/>
                </a:lnTo>
                <a:lnTo>
                  <a:pt x="5402" y="4989"/>
                </a:lnTo>
                <a:lnTo>
                  <a:pt x="5378" y="5184"/>
                </a:lnTo>
                <a:lnTo>
                  <a:pt x="5378" y="5208"/>
                </a:lnTo>
                <a:lnTo>
                  <a:pt x="5402" y="5257"/>
                </a:lnTo>
                <a:lnTo>
                  <a:pt x="5475" y="5281"/>
                </a:lnTo>
                <a:lnTo>
                  <a:pt x="5548" y="5281"/>
                </a:lnTo>
                <a:lnTo>
                  <a:pt x="5573" y="5257"/>
                </a:lnTo>
                <a:lnTo>
                  <a:pt x="5597" y="5232"/>
                </a:lnTo>
                <a:lnTo>
                  <a:pt x="5694" y="5038"/>
                </a:lnTo>
                <a:lnTo>
                  <a:pt x="5767" y="4819"/>
                </a:lnTo>
                <a:lnTo>
                  <a:pt x="5889" y="4405"/>
                </a:lnTo>
                <a:lnTo>
                  <a:pt x="5986" y="3943"/>
                </a:lnTo>
                <a:lnTo>
                  <a:pt x="6059" y="3505"/>
                </a:lnTo>
                <a:close/>
                <a:moveTo>
                  <a:pt x="11315" y="4940"/>
                </a:moveTo>
                <a:lnTo>
                  <a:pt x="11558" y="4989"/>
                </a:lnTo>
                <a:lnTo>
                  <a:pt x="11850" y="5013"/>
                </a:lnTo>
                <a:lnTo>
                  <a:pt x="11558" y="5476"/>
                </a:lnTo>
                <a:lnTo>
                  <a:pt x="11145" y="5330"/>
                </a:lnTo>
                <a:lnTo>
                  <a:pt x="11169" y="5257"/>
                </a:lnTo>
                <a:lnTo>
                  <a:pt x="11242" y="4965"/>
                </a:lnTo>
                <a:lnTo>
                  <a:pt x="11291" y="4940"/>
                </a:lnTo>
                <a:close/>
                <a:moveTo>
                  <a:pt x="5086" y="5038"/>
                </a:moveTo>
                <a:lnTo>
                  <a:pt x="4940" y="5330"/>
                </a:lnTo>
                <a:lnTo>
                  <a:pt x="4891" y="5451"/>
                </a:lnTo>
                <a:lnTo>
                  <a:pt x="4843" y="5573"/>
                </a:lnTo>
                <a:lnTo>
                  <a:pt x="4818" y="5597"/>
                </a:lnTo>
                <a:lnTo>
                  <a:pt x="4697" y="5646"/>
                </a:lnTo>
                <a:lnTo>
                  <a:pt x="4697" y="5646"/>
                </a:lnTo>
                <a:lnTo>
                  <a:pt x="4721" y="5573"/>
                </a:lnTo>
                <a:lnTo>
                  <a:pt x="4794" y="5305"/>
                </a:lnTo>
                <a:lnTo>
                  <a:pt x="4843" y="5038"/>
                </a:lnTo>
                <a:close/>
                <a:moveTo>
                  <a:pt x="12702" y="4989"/>
                </a:moveTo>
                <a:lnTo>
                  <a:pt x="12678" y="5062"/>
                </a:lnTo>
                <a:lnTo>
                  <a:pt x="12653" y="5086"/>
                </a:lnTo>
                <a:lnTo>
                  <a:pt x="12459" y="5403"/>
                </a:lnTo>
                <a:lnTo>
                  <a:pt x="12361" y="5573"/>
                </a:lnTo>
                <a:lnTo>
                  <a:pt x="12288" y="5743"/>
                </a:lnTo>
                <a:lnTo>
                  <a:pt x="12167" y="5719"/>
                </a:lnTo>
                <a:lnTo>
                  <a:pt x="12288" y="5451"/>
                </a:lnTo>
                <a:lnTo>
                  <a:pt x="12386" y="5232"/>
                </a:lnTo>
                <a:lnTo>
                  <a:pt x="12483" y="5013"/>
                </a:lnTo>
                <a:lnTo>
                  <a:pt x="12702" y="4989"/>
                </a:lnTo>
                <a:close/>
                <a:moveTo>
                  <a:pt x="4672" y="5038"/>
                </a:moveTo>
                <a:lnTo>
                  <a:pt x="4478" y="5403"/>
                </a:lnTo>
                <a:lnTo>
                  <a:pt x="4380" y="5597"/>
                </a:lnTo>
                <a:lnTo>
                  <a:pt x="4332" y="5695"/>
                </a:lnTo>
                <a:lnTo>
                  <a:pt x="4307" y="5792"/>
                </a:lnTo>
                <a:lnTo>
                  <a:pt x="4113" y="5865"/>
                </a:lnTo>
                <a:lnTo>
                  <a:pt x="4210" y="5427"/>
                </a:lnTo>
                <a:lnTo>
                  <a:pt x="4307" y="5232"/>
                </a:lnTo>
                <a:lnTo>
                  <a:pt x="4405" y="5038"/>
                </a:lnTo>
                <a:close/>
                <a:moveTo>
                  <a:pt x="12605" y="5719"/>
                </a:moveTo>
                <a:lnTo>
                  <a:pt x="12605" y="5865"/>
                </a:lnTo>
                <a:lnTo>
                  <a:pt x="12532" y="5841"/>
                </a:lnTo>
                <a:lnTo>
                  <a:pt x="12605" y="5719"/>
                </a:lnTo>
                <a:close/>
                <a:moveTo>
                  <a:pt x="7081" y="1339"/>
                </a:moveTo>
                <a:lnTo>
                  <a:pt x="7349" y="1388"/>
                </a:lnTo>
                <a:lnTo>
                  <a:pt x="8176" y="1388"/>
                </a:lnTo>
                <a:lnTo>
                  <a:pt x="8882" y="1412"/>
                </a:lnTo>
                <a:lnTo>
                  <a:pt x="9222" y="1412"/>
                </a:lnTo>
                <a:lnTo>
                  <a:pt x="9587" y="1388"/>
                </a:lnTo>
                <a:lnTo>
                  <a:pt x="9587" y="1656"/>
                </a:lnTo>
                <a:lnTo>
                  <a:pt x="9612" y="1923"/>
                </a:lnTo>
                <a:lnTo>
                  <a:pt x="9636" y="2167"/>
                </a:lnTo>
                <a:lnTo>
                  <a:pt x="9709" y="2410"/>
                </a:lnTo>
                <a:lnTo>
                  <a:pt x="9758" y="2483"/>
                </a:lnTo>
                <a:lnTo>
                  <a:pt x="9831" y="2507"/>
                </a:lnTo>
                <a:lnTo>
                  <a:pt x="9977" y="2507"/>
                </a:lnTo>
                <a:lnTo>
                  <a:pt x="10098" y="2556"/>
                </a:lnTo>
                <a:lnTo>
                  <a:pt x="10269" y="2580"/>
                </a:lnTo>
                <a:lnTo>
                  <a:pt x="10585" y="2580"/>
                </a:lnTo>
                <a:lnTo>
                  <a:pt x="11218" y="2605"/>
                </a:lnTo>
                <a:lnTo>
                  <a:pt x="11875" y="2629"/>
                </a:lnTo>
                <a:lnTo>
                  <a:pt x="11875" y="3164"/>
                </a:lnTo>
                <a:lnTo>
                  <a:pt x="11875" y="3578"/>
                </a:lnTo>
                <a:lnTo>
                  <a:pt x="11875" y="3772"/>
                </a:lnTo>
                <a:lnTo>
                  <a:pt x="11923" y="3991"/>
                </a:lnTo>
                <a:lnTo>
                  <a:pt x="11948" y="4040"/>
                </a:lnTo>
                <a:lnTo>
                  <a:pt x="11972" y="4089"/>
                </a:lnTo>
                <a:lnTo>
                  <a:pt x="12069" y="4113"/>
                </a:lnTo>
                <a:lnTo>
                  <a:pt x="12215" y="4113"/>
                </a:lnTo>
                <a:lnTo>
                  <a:pt x="12264" y="4064"/>
                </a:lnTo>
                <a:lnTo>
                  <a:pt x="12605" y="4113"/>
                </a:lnTo>
                <a:lnTo>
                  <a:pt x="12945" y="4137"/>
                </a:lnTo>
                <a:lnTo>
                  <a:pt x="13602" y="4137"/>
                </a:lnTo>
                <a:lnTo>
                  <a:pt x="13602" y="4283"/>
                </a:lnTo>
                <a:lnTo>
                  <a:pt x="13602" y="4429"/>
                </a:lnTo>
                <a:lnTo>
                  <a:pt x="13627" y="4746"/>
                </a:lnTo>
                <a:lnTo>
                  <a:pt x="13627" y="5111"/>
                </a:lnTo>
                <a:lnTo>
                  <a:pt x="13602" y="5500"/>
                </a:lnTo>
                <a:lnTo>
                  <a:pt x="13602" y="5889"/>
                </a:lnTo>
                <a:lnTo>
                  <a:pt x="13627" y="6254"/>
                </a:lnTo>
                <a:lnTo>
                  <a:pt x="13335" y="6157"/>
                </a:lnTo>
                <a:lnTo>
                  <a:pt x="13043" y="6035"/>
                </a:lnTo>
                <a:lnTo>
                  <a:pt x="13067" y="5914"/>
                </a:lnTo>
                <a:lnTo>
                  <a:pt x="13067" y="5792"/>
                </a:lnTo>
                <a:lnTo>
                  <a:pt x="13067" y="5549"/>
                </a:lnTo>
                <a:lnTo>
                  <a:pt x="13067" y="5257"/>
                </a:lnTo>
                <a:lnTo>
                  <a:pt x="13067" y="5111"/>
                </a:lnTo>
                <a:lnTo>
                  <a:pt x="13043" y="4965"/>
                </a:lnTo>
                <a:lnTo>
                  <a:pt x="13018" y="4940"/>
                </a:lnTo>
                <a:lnTo>
                  <a:pt x="13091" y="4892"/>
                </a:lnTo>
                <a:lnTo>
                  <a:pt x="13140" y="4843"/>
                </a:lnTo>
                <a:lnTo>
                  <a:pt x="13164" y="4770"/>
                </a:lnTo>
                <a:lnTo>
                  <a:pt x="13164" y="4697"/>
                </a:lnTo>
                <a:lnTo>
                  <a:pt x="13140" y="4624"/>
                </a:lnTo>
                <a:lnTo>
                  <a:pt x="13091" y="4551"/>
                </a:lnTo>
                <a:lnTo>
                  <a:pt x="13018" y="4502"/>
                </a:lnTo>
                <a:lnTo>
                  <a:pt x="12945" y="4478"/>
                </a:lnTo>
                <a:lnTo>
                  <a:pt x="12556" y="4478"/>
                </a:lnTo>
                <a:lnTo>
                  <a:pt x="12142" y="4502"/>
                </a:lnTo>
                <a:lnTo>
                  <a:pt x="11777" y="4502"/>
                </a:lnTo>
                <a:lnTo>
                  <a:pt x="11388" y="4527"/>
                </a:lnTo>
                <a:lnTo>
                  <a:pt x="11388" y="3918"/>
                </a:lnTo>
                <a:lnTo>
                  <a:pt x="11388" y="3602"/>
                </a:lnTo>
                <a:lnTo>
                  <a:pt x="11364" y="3286"/>
                </a:lnTo>
                <a:lnTo>
                  <a:pt x="11315" y="3164"/>
                </a:lnTo>
                <a:lnTo>
                  <a:pt x="11291" y="3115"/>
                </a:lnTo>
                <a:lnTo>
                  <a:pt x="11242" y="3091"/>
                </a:lnTo>
                <a:lnTo>
                  <a:pt x="11193" y="3042"/>
                </a:lnTo>
                <a:lnTo>
                  <a:pt x="11169" y="2994"/>
                </a:lnTo>
                <a:lnTo>
                  <a:pt x="11096" y="2945"/>
                </a:lnTo>
                <a:lnTo>
                  <a:pt x="11023" y="2945"/>
                </a:lnTo>
                <a:lnTo>
                  <a:pt x="8152" y="2994"/>
                </a:lnTo>
                <a:lnTo>
                  <a:pt x="7738" y="2994"/>
                </a:lnTo>
                <a:lnTo>
                  <a:pt x="7714" y="2969"/>
                </a:lnTo>
                <a:lnTo>
                  <a:pt x="7665" y="2945"/>
                </a:lnTo>
                <a:lnTo>
                  <a:pt x="7641" y="2945"/>
                </a:lnTo>
                <a:lnTo>
                  <a:pt x="7592" y="2969"/>
                </a:lnTo>
                <a:lnTo>
                  <a:pt x="7592" y="2994"/>
                </a:lnTo>
                <a:lnTo>
                  <a:pt x="6813" y="3018"/>
                </a:lnTo>
                <a:lnTo>
                  <a:pt x="6181" y="3018"/>
                </a:lnTo>
                <a:lnTo>
                  <a:pt x="5865" y="3042"/>
                </a:lnTo>
                <a:lnTo>
                  <a:pt x="5548" y="3091"/>
                </a:lnTo>
                <a:lnTo>
                  <a:pt x="5500" y="3067"/>
                </a:lnTo>
                <a:lnTo>
                  <a:pt x="5378" y="3067"/>
                </a:lnTo>
                <a:lnTo>
                  <a:pt x="5329" y="3091"/>
                </a:lnTo>
                <a:lnTo>
                  <a:pt x="5281" y="3140"/>
                </a:lnTo>
                <a:lnTo>
                  <a:pt x="5232" y="3188"/>
                </a:lnTo>
                <a:lnTo>
                  <a:pt x="5208" y="3237"/>
                </a:lnTo>
                <a:lnTo>
                  <a:pt x="5183" y="3553"/>
                </a:lnTo>
                <a:lnTo>
                  <a:pt x="5159" y="3870"/>
                </a:lnTo>
                <a:lnTo>
                  <a:pt x="5135" y="4527"/>
                </a:lnTo>
                <a:lnTo>
                  <a:pt x="4867" y="4527"/>
                </a:lnTo>
                <a:lnTo>
                  <a:pt x="4599" y="4551"/>
                </a:lnTo>
                <a:lnTo>
                  <a:pt x="4186" y="4575"/>
                </a:lnTo>
                <a:lnTo>
                  <a:pt x="3967" y="4600"/>
                </a:lnTo>
                <a:lnTo>
                  <a:pt x="3772" y="4624"/>
                </a:lnTo>
                <a:lnTo>
                  <a:pt x="3699" y="4648"/>
                </a:lnTo>
                <a:lnTo>
                  <a:pt x="3650" y="4721"/>
                </a:lnTo>
                <a:lnTo>
                  <a:pt x="3650" y="4794"/>
                </a:lnTo>
                <a:lnTo>
                  <a:pt x="3650" y="4867"/>
                </a:lnTo>
                <a:lnTo>
                  <a:pt x="3626" y="4940"/>
                </a:lnTo>
                <a:lnTo>
                  <a:pt x="3602" y="5013"/>
                </a:lnTo>
                <a:lnTo>
                  <a:pt x="3577" y="5184"/>
                </a:lnTo>
                <a:lnTo>
                  <a:pt x="3577" y="5500"/>
                </a:lnTo>
                <a:lnTo>
                  <a:pt x="3577" y="5768"/>
                </a:lnTo>
                <a:lnTo>
                  <a:pt x="3577" y="5914"/>
                </a:lnTo>
                <a:lnTo>
                  <a:pt x="3626" y="6035"/>
                </a:lnTo>
                <a:lnTo>
                  <a:pt x="2993" y="6279"/>
                </a:lnTo>
                <a:lnTo>
                  <a:pt x="2993" y="6279"/>
                </a:lnTo>
                <a:lnTo>
                  <a:pt x="3042" y="5597"/>
                </a:lnTo>
                <a:lnTo>
                  <a:pt x="3066" y="4916"/>
                </a:lnTo>
                <a:lnTo>
                  <a:pt x="3115" y="4478"/>
                </a:lnTo>
                <a:lnTo>
                  <a:pt x="3115" y="4259"/>
                </a:lnTo>
                <a:lnTo>
                  <a:pt x="3091" y="4040"/>
                </a:lnTo>
                <a:lnTo>
                  <a:pt x="3456" y="4064"/>
                </a:lnTo>
                <a:lnTo>
                  <a:pt x="3845" y="4064"/>
                </a:lnTo>
                <a:lnTo>
                  <a:pt x="4210" y="4016"/>
                </a:lnTo>
                <a:lnTo>
                  <a:pt x="4575" y="3967"/>
                </a:lnTo>
                <a:lnTo>
                  <a:pt x="4624" y="3943"/>
                </a:lnTo>
                <a:lnTo>
                  <a:pt x="4672" y="3918"/>
                </a:lnTo>
                <a:lnTo>
                  <a:pt x="4745" y="3845"/>
                </a:lnTo>
                <a:lnTo>
                  <a:pt x="4770" y="3724"/>
                </a:lnTo>
                <a:lnTo>
                  <a:pt x="4745" y="3626"/>
                </a:lnTo>
                <a:lnTo>
                  <a:pt x="4770" y="3505"/>
                </a:lnTo>
                <a:lnTo>
                  <a:pt x="4770" y="3018"/>
                </a:lnTo>
                <a:lnTo>
                  <a:pt x="4770" y="2751"/>
                </a:lnTo>
                <a:lnTo>
                  <a:pt x="4745" y="2507"/>
                </a:lnTo>
                <a:lnTo>
                  <a:pt x="4867" y="2532"/>
                </a:lnTo>
                <a:lnTo>
                  <a:pt x="4989" y="2556"/>
                </a:lnTo>
                <a:lnTo>
                  <a:pt x="5256" y="2556"/>
                </a:lnTo>
                <a:lnTo>
                  <a:pt x="5646" y="2580"/>
                </a:lnTo>
                <a:lnTo>
                  <a:pt x="6035" y="2580"/>
                </a:lnTo>
                <a:lnTo>
                  <a:pt x="6789" y="2532"/>
                </a:lnTo>
                <a:lnTo>
                  <a:pt x="6886" y="2507"/>
                </a:lnTo>
                <a:lnTo>
                  <a:pt x="6959" y="2459"/>
                </a:lnTo>
                <a:lnTo>
                  <a:pt x="6984" y="2386"/>
                </a:lnTo>
                <a:lnTo>
                  <a:pt x="7008" y="2313"/>
                </a:lnTo>
                <a:lnTo>
                  <a:pt x="7032" y="2264"/>
                </a:lnTo>
                <a:lnTo>
                  <a:pt x="7057" y="1826"/>
                </a:lnTo>
                <a:lnTo>
                  <a:pt x="7081" y="1339"/>
                </a:lnTo>
                <a:close/>
                <a:moveTo>
                  <a:pt x="6911" y="5841"/>
                </a:moveTo>
                <a:lnTo>
                  <a:pt x="6838" y="5865"/>
                </a:lnTo>
                <a:lnTo>
                  <a:pt x="6716" y="5987"/>
                </a:lnTo>
                <a:lnTo>
                  <a:pt x="6619" y="6133"/>
                </a:lnTo>
                <a:lnTo>
                  <a:pt x="6546" y="6279"/>
                </a:lnTo>
                <a:lnTo>
                  <a:pt x="6522" y="6449"/>
                </a:lnTo>
                <a:lnTo>
                  <a:pt x="6522" y="6619"/>
                </a:lnTo>
                <a:lnTo>
                  <a:pt x="6546" y="6790"/>
                </a:lnTo>
                <a:lnTo>
                  <a:pt x="6594" y="6960"/>
                </a:lnTo>
                <a:lnTo>
                  <a:pt x="6667" y="7106"/>
                </a:lnTo>
                <a:lnTo>
                  <a:pt x="6716" y="7155"/>
                </a:lnTo>
                <a:lnTo>
                  <a:pt x="6765" y="7203"/>
                </a:lnTo>
                <a:lnTo>
                  <a:pt x="6838" y="7252"/>
                </a:lnTo>
                <a:lnTo>
                  <a:pt x="6911" y="7252"/>
                </a:lnTo>
                <a:lnTo>
                  <a:pt x="6984" y="7276"/>
                </a:lnTo>
                <a:lnTo>
                  <a:pt x="7057" y="7252"/>
                </a:lnTo>
                <a:lnTo>
                  <a:pt x="7130" y="7228"/>
                </a:lnTo>
                <a:lnTo>
                  <a:pt x="7178" y="7179"/>
                </a:lnTo>
                <a:lnTo>
                  <a:pt x="7349" y="6936"/>
                </a:lnTo>
                <a:lnTo>
                  <a:pt x="7397" y="6814"/>
                </a:lnTo>
                <a:lnTo>
                  <a:pt x="7446" y="6692"/>
                </a:lnTo>
                <a:lnTo>
                  <a:pt x="7470" y="6546"/>
                </a:lnTo>
                <a:lnTo>
                  <a:pt x="7470" y="6425"/>
                </a:lnTo>
                <a:lnTo>
                  <a:pt x="7446" y="6133"/>
                </a:lnTo>
                <a:lnTo>
                  <a:pt x="7422" y="6035"/>
                </a:lnTo>
                <a:lnTo>
                  <a:pt x="7349" y="5962"/>
                </a:lnTo>
                <a:lnTo>
                  <a:pt x="7227" y="5914"/>
                </a:lnTo>
                <a:lnTo>
                  <a:pt x="7130" y="5889"/>
                </a:lnTo>
                <a:lnTo>
                  <a:pt x="7057" y="5865"/>
                </a:lnTo>
                <a:lnTo>
                  <a:pt x="6984" y="5841"/>
                </a:lnTo>
                <a:close/>
                <a:moveTo>
                  <a:pt x="9612" y="5792"/>
                </a:moveTo>
                <a:lnTo>
                  <a:pt x="9539" y="5816"/>
                </a:lnTo>
                <a:lnTo>
                  <a:pt x="9466" y="5865"/>
                </a:lnTo>
                <a:lnTo>
                  <a:pt x="9393" y="5938"/>
                </a:lnTo>
                <a:lnTo>
                  <a:pt x="9344" y="6011"/>
                </a:lnTo>
                <a:lnTo>
                  <a:pt x="9247" y="6181"/>
                </a:lnTo>
                <a:lnTo>
                  <a:pt x="9174" y="6352"/>
                </a:lnTo>
                <a:lnTo>
                  <a:pt x="9149" y="6522"/>
                </a:lnTo>
                <a:lnTo>
                  <a:pt x="9149" y="6717"/>
                </a:lnTo>
                <a:lnTo>
                  <a:pt x="9174" y="6887"/>
                </a:lnTo>
                <a:lnTo>
                  <a:pt x="9222" y="7057"/>
                </a:lnTo>
                <a:lnTo>
                  <a:pt x="9271" y="7155"/>
                </a:lnTo>
                <a:lnTo>
                  <a:pt x="9344" y="7228"/>
                </a:lnTo>
                <a:lnTo>
                  <a:pt x="9417" y="7276"/>
                </a:lnTo>
                <a:lnTo>
                  <a:pt x="9514" y="7301"/>
                </a:lnTo>
                <a:lnTo>
                  <a:pt x="9685" y="7301"/>
                </a:lnTo>
                <a:lnTo>
                  <a:pt x="9782" y="7252"/>
                </a:lnTo>
                <a:lnTo>
                  <a:pt x="9855" y="7179"/>
                </a:lnTo>
                <a:lnTo>
                  <a:pt x="9928" y="7106"/>
                </a:lnTo>
                <a:lnTo>
                  <a:pt x="9977" y="7009"/>
                </a:lnTo>
                <a:lnTo>
                  <a:pt x="10050" y="6765"/>
                </a:lnTo>
                <a:lnTo>
                  <a:pt x="10098" y="6522"/>
                </a:lnTo>
                <a:lnTo>
                  <a:pt x="10098" y="6303"/>
                </a:lnTo>
                <a:lnTo>
                  <a:pt x="10098" y="6181"/>
                </a:lnTo>
                <a:lnTo>
                  <a:pt x="10050" y="6108"/>
                </a:lnTo>
                <a:lnTo>
                  <a:pt x="9977" y="6060"/>
                </a:lnTo>
                <a:lnTo>
                  <a:pt x="9879" y="6035"/>
                </a:lnTo>
                <a:lnTo>
                  <a:pt x="9879" y="6011"/>
                </a:lnTo>
                <a:lnTo>
                  <a:pt x="9855" y="5914"/>
                </a:lnTo>
                <a:lnTo>
                  <a:pt x="9806" y="5841"/>
                </a:lnTo>
                <a:lnTo>
                  <a:pt x="9709" y="5792"/>
                </a:lnTo>
                <a:close/>
                <a:moveTo>
                  <a:pt x="8468" y="4673"/>
                </a:moveTo>
                <a:lnTo>
                  <a:pt x="8687" y="4794"/>
                </a:lnTo>
                <a:lnTo>
                  <a:pt x="8930" y="4892"/>
                </a:lnTo>
                <a:lnTo>
                  <a:pt x="8955" y="4916"/>
                </a:lnTo>
                <a:lnTo>
                  <a:pt x="9466" y="5111"/>
                </a:lnTo>
                <a:lnTo>
                  <a:pt x="9806" y="5232"/>
                </a:lnTo>
                <a:lnTo>
                  <a:pt x="9806" y="5305"/>
                </a:lnTo>
                <a:lnTo>
                  <a:pt x="9806" y="5354"/>
                </a:lnTo>
                <a:lnTo>
                  <a:pt x="9855" y="5403"/>
                </a:lnTo>
                <a:lnTo>
                  <a:pt x="9904" y="5403"/>
                </a:lnTo>
                <a:lnTo>
                  <a:pt x="9952" y="5378"/>
                </a:lnTo>
                <a:lnTo>
                  <a:pt x="10001" y="5330"/>
                </a:lnTo>
                <a:lnTo>
                  <a:pt x="10707" y="5597"/>
                </a:lnTo>
                <a:lnTo>
                  <a:pt x="13383" y="6668"/>
                </a:lnTo>
                <a:lnTo>
                  <a:pt x="14040" y="6911"/>
                </a:lnTo>
                <a:lnTo>
                  <a:pt x="14357" y="7082"/>
                </a:lnTo>
                <a:lnTo>
                  <a:pt x="14527" y="7155"/>
                </a:lnTo>
                <a:lnTo>
                  <a:pt x="14648" y="7276"/>
                </a:lnTo>
                <a:lnTo>
                  <a:pt x="14794" y="7422"/>
                </a:lnTo>
                <a:lnTo>
                  <a:pt x="14843" y="7568"/>
                </a:lnTo>
                <a:lnTo>
                  <a:pt x="14892" y="7739"/>
                </a:lnTo>
                <a:lnTo>
                  <a:pt x="14867" y="7909"/>
                </a:lnTo>
                <a:lnTo>
                  <a:pt x="14405" y="7617"/>
                </a:lnTo>
                <a:lnTo>
                  <a:pt x="13919" y="7349"/>
                </a:lnTo>
                <a:lnTo>
                  <a:pt x="13675" y="7252"/>
                </a:lnTo>
                <a:lnTo>
                  <a:pt x="13408" y="7130"/>
                </a:lnTo>
                <a:lnTo>
                  <a:pt x="13164" y="7057"/>
                </a:lnTo>
                <a:lnTo>
                  <a:pt x="12872" y="7057"/>
                </a:lnTo>
                <a:lnTo>
                  <a:pt x="12848" y="7082"/>
                </a:lnTo>
                <a:lnTo>
                  <a:pt x="12848" y="7106"/>
                </a:lnTo>
                <a:lnTo>
                  <a:pt x="12848" y="7155"/>
                </a:lnTo>
                <a:lnTo>
                  <a:pt x="13043" y="7301"/>
                </a:lnTo>
                <a:lnTo>
                  <a:pt x="13262" y="7422"/>
                </a:lnTo>
                <a:lnTo>
                  <a:pt x="13724" y="7666"/>
                </a:lnTo>
                <a:lnTo>
                  <a:pt x="14259" y="7958"/>
                </a:lnTo>
                <a:lnTo>
                  <a:pt x="14770" y="8274"/>
                </a:lnTo>
                <a:lnTo>
                  <a:pt x="14697" y="8493"/>
                </a:lnTo>
                <a:lnTo>
                  <a:pt x="14575" y="8371"/>
                </a:lnTo>
                <a:lnTo>
                  <a:pt x="14454" y="8274"/>
                </a:lnTo>
                <a:lnTo>
                  <a:pt x="14284" y="8177"/>
                </a:lnTo>
                <a:lnTo>
                  <a:pt x="14113" y="8079"/>
                </a:lnTo>
                <a:lnTo>
                  <a:pt x="13773" y="7933"/>
                </a:lnTo>
                <a:lnTo>
                  <a:pt x="13383" y="7763"/>
                </a:lnTo>
                <a:lnTo>
                  <a:pt x="13189" y="7714"/>
                </a:lnTo>
                <a:lnTo>
                  <a:pt x="12994" y="7666"/>
                </a:lnTo>
                <a:lnTo>
                  <a:pt x="12799" y="7641"/>
                </a:lnTo>
                <a:lnTo>
                  <a:pt x="12605" y="7666"/>
                </a:lnTo>
                <a:lnTo>
                  <a:pt x="12580" y="7690"/>
                </a:lnTo>
                <a:lnTo>
                  <a:pt x="12605" y="7714"/>
                </a:lnTo>
                <a:lnTo>
                  <a:pt x="12702" y="7812"/>
                </a:lnTo>
                <a:lnTo>
                  <a:pt x="12824" y="7909"/>
                </a:lnTo>
                <a:lnTo>
                  <a:pt x="12945" y="7982"/>
                </a:lnTo>
                <a:lnTo>
                  <a:pt x="13091" y="8055"/>
                </a:lnTo>
                <a:lnTo>
                  <a:pt x="13383" y="8177"/>
                </a:lnTo>
                <a:lnTo>
                  <a:pt x="13651" y="8274"/>
                </a:lnTo>
                <a:lnTo>
                  <a:pt x="13894" y="8396"/>
                </a:lnTo>
                <a:lnTo>
                  <a:pt x="14113" y="8517"/>
                </a:lnTo>
                <a:lnTo>
                  <a:pt x="14551" y="8809"/>
                </a:lnTo>
                <a:lnTo>
                  <a:pt x="14430" y="9126"/>
                </a:lnTo>
                <a:lnTo>
                  <a:pt x="13967" y="8858"/>
                </a:lnTo>
                <a:lnTo>
                  <a:pt x="13481" y="8590"/>
                </a:lnTo>
                <a:lnTo>
                  <a:pt x="12921" y="8274"/>
                </a:lnTo>
                <a:lnTo>
                  <a:pt x="12629" y="8152"/>
                </a:lnTo>
                <a:lnTo>
                  <a:pt x="12337" y="8031"/>
                </a:lnTo>
                <a:lnTo>
                  <a:pt x="12313" y="8031"/>
                </a:lnTo>
                <a:lnTo>
                  <a:pt x="12288" y="8055"/>
                </a:lnTo>
                <a:lnTo>
                  <a:pt x="12288" y="8079"/>
                </a:lnTo>
                <a:lnTo>
                  <a:pt x="12288" y="8104"/>
                </a:lnTo>
                <a:lnTo>
                  <a:pt x="12507" y="8323"/>
                </a:lnTo>
                <a:lnTo>
                  <a:pt x="12751" y="8542"/>
                </a:lnTo>
                <a:lnTo>
                  <a:pt x="13018" y="8712"/>
                </a:lnTo>
                <a:lnTo>
                  <a:pt x="13286" y="8882"/>
                </a:lnTo>
                <a:lnTo>
                  <a:pt x="13797" y="9199"/>
                </a:lnTo>
                <a:lnTo>
                  <a:pt x="14040" y="9345"/>
                </a:lnTo>
                <a:lnTo>
                  <a:pt x="14308" y="9466"/>
                </a:lnTo>
                <a:lnTo>
                  <a:pt x="14211" y="9661"/>
                </a:lnTo>
                <a:lnTo>
                  <a:pt x="14065" y="9564"/>
                </a:lnTo>
                <a:lnTo>
                  <a:pt x="13919" y="9491"/>
                </a:lnTo>
                <a:lnTo>
                  <a:pt x="13602" y="9345"/>
                </a:lnTo>
                <a:lnTo>
                  <a:pt x="13359" y="9199"/>
                </a:lnTo>
                <a:lnTo>
                  <a:pt x="13067" y="9077"/>
                </a:lnTo>
                <a:lnTo>
                  <a:pt x="12921" y="9028"/>
                </a:lnTo>
                <a:lnTo>
                  <a:pt x="12775" y="9004"/>
                </a:lnTo>
                <a:lnTo>
                  <a:pt x="12629" y="8980"/>
                </a:lnTo>
                <a:lnTo>
                  <a:pt x="12483" y="8980"/>
                </a:lnTo>
                <a:lnTo>
                  <a:pt x="12459" y="9004"/>
                </a:lnTo>
                <a:lnTo>
                  <a:pt x="12459" y="9053"/>
                </a:lnTo>
                <a:lnTo>
                  <a:pt x="12556" y="9150"/>
                </a:lnTo>
                <a:lnTo>
                  <a:pt x="12653" y="9247"/>
                </a:lnTo>
                <a:lnTo>
                  <a:pt x="12897" y="9418"/>
                </a:lnTo>
                <a:lnTo>
                  <a:pt x="13408" y="9685"/>
                </a:lnTo>
                <a:lnTo>
                  <a:pt x="13724" y="9880"/>
                </a:lnTo>
                <a:lnTo>
                  <a:pt x="13894" y="10002"/>
                </a:lnTo>
                <a:lnTo>
                  <a:pt x="14065" y="10075"/>
                </a:lnTo>
                <a:lnTo>
                  <a:pt x="13967" y="10269"/>
                </a:lnTo>
                <a:lnTo>
                  <a:pt x="13505" y="10075"/>
                </a:lnTo>
                <a:lnTo>
                  <a:pt x="13043" y="9880"/>
                </a:lnTo>
                <a:lnTo>
                  <a:pt x="12556" y="9758"/>
                </a:lnTo>
                <a:lnTo>
                  <a:pt x="12069" y="9661"/>
                </a:lnTo>
                <a:lnTo>
                  <a:pt x="12045" y="9661"/>
                </a:lnTo>
                <a:lnTo>
                  <a:pt x="12045" y="9685"/>
                </a:lnTo>
                <a:lnTo>
                  <a:pt x="12434" y="10002"/>
                </a:lnTo>
                <a:lnTo>
                  <a:pt x="12872" y="10245"/>
                </a:lnTo>
                <a:lnTo>
                  <a:pt x="13335" y="10488"/>
                </a:lnTo>
                <a:lnTo>
                  <a:pt x="13797" y="10683"/>
                </a:lnTo>
                <a:lnTo>
                  <a:pt x="13627" y="11072"/>
                </a:lnTo>
                <a:lnTo>
                  <a:pt x="13456" y="10926"/>
                </a:lnTo>
                <a:lnTo>
                  <a:pt x="13262" y="10829"/>
                </a:lnTo>
                <a:lnTo>
                  <a:pt x="12848" y="10659"/>
                </a:lnTo>
                <a:lnTo>
                  <a:pt x="12653" y="10586"/>
                </a:lnTo>
                <a:lnTo>
                  <a:pt x="12483" y="10513"/>
                </a:lnTo>
                <a:lnTo>
                  <a:pt x="12288" y="10488"/>
                </a:lnTo>
                <a:lnTo>
                  <a:pt x="12069" y="10488"/>
                </a:lnTo>
                <a:lnTo>
                  <a:pt x="12045" y="10513"/>
                </a:lnTo>
                <a:lnTo>
                  <a:pt x="12045" y="10537"/>
                </a:lnTo>
                <a:lnTo>
                  <a:pt x="12118" y="10634"/>
                </a:lnTo>
                <a:lnTo>
                  <a:pt x="12191" y="10707"/>
                </a:lnTo>
                <a:lnTo>
                  <a:pt x="12337" y="10829"/>
                </a:lnTo>
                <a:lnTo>
                  <a:pt x="12532" y="10926"/>
                </a:lnTo>
                <a:lnTo>
                  <a:pt x="12702" y="11023"/>
                </a:lnTo>
                <a:lnTo>
                  <a:pt x="13091" y="11218"/>
                </a:lnTo>
                <a:lnTo>
                  <a:pt x="13310" y="11291"/>
                </a:lnTo>
                <a:lnTo>
                  <a:pt x="13505" y="11340"/>
                </a:lnTo>
                <a:lnTo>
                  <a:pt x="13481" y="11413"/>
                </a:lnTo>
                <a:lnTo>
                  <a:pt x="13335" y="11388"/>
                </a:lnTo>
                <a:lnTo>
                  <a:pt x="13189" y="11340"/>
                </a:lnTo>
                <a:lnTo>
                  <a:pt x="12897" y="11315"/>
                </a:lnTo>
                <a:lnTo>
                  <a:pt x="12678" y="11267"/>
                </a:lnTo>
                <a:lnTo>
                  <a:pt x="12434" y="11242"/>
                </a:lnTo>
                <a:lnTo>
                  <a:pt x="12191" y="11267"/>
                </a:lnTo>
                <a:lnTo>
                  <a:pt x="12069" y="11291"/>
                </a:lnTo>
                <a:lnTo>
                  <a:pt x="11972" y="11315"/>
                </a:lnTo>
                <a:lnTo>
                  <a:pt x="11948" y="11340"/>
                </a:lnTo>
                <a:lnTo>
                  <a:pt x="11948" y="11364"/>
                </a:lnTo>
                <a:lnTo>
                  <a:pt x="11972" y="11413"/>
                </a:lnTo>
                <a:lnTo>
                  <a:pt x="12069" y="11486"/>
                </a:lnTo>
                <a:lnTo>
                  <a:pt x="12191" y="11534"/>
                </a:lnTo>
                <a:lnTo>
                  <a:pt x="12434" y="11607"/>
                </a:lnTo>
                <a:lnTo>
                  <a:pt x="12921" y="11705"/>
                </a:lnTo>
                <a:lnTo>
                  <a:pt x="13164" y="11778"/>
                </a:lnTo>
                <a:lnTo>
                  <a:pt x="13432" y="11826"/>
                </a:lnTo>
                <a:lnTo>
                  <a:pt x="13408" y="11972"/>
                </a:lnTo>
                <a:lnTo>
                  <a:pt x="13018" y="11948"/>
                </a:lnTo>
                <a:lnTo>
                  <a:pt x="12434" y="11948"/>
                </a:lnTo>
                <a:lnTo>
                  <a:pt x="12313" y="11972"/>
                </a:lnTo>
                <a:lnTo>
                  <a:pt x="12215" y="12021"/>
                </a:lnTo>
                <a:lnTo>
                  <a:pt x="12118" y="12070"/>
                </a:lnTo>
                <a:lnTo>
                  <a:pt x="12118" y="12118"/>
                </a:lnTo>
                <a:lnTo>
                  <a:pt x="12118" y="12143"/>
                </a:lnTo>
                <a:lnTo>
                  <a:pt x="12215" y="12191"/>
                </a:lnTo>
                <a:lnTo>
                  <a:pt x="12313" y="12240"/>
                </a:lnTo>
                <a:lnTo>
                  <a:pt x="12507" y="12264"/>
                </a:lnTo>
                <a:lnTo>
                  <a:pt x="12897" y="12264"/>
                </a:lnTo>
                <a:lnTo>
                  <a:pt x="13383" y="12313"/>
                </a:lnTo>
                <a:lnTo>
                  <a:pt x="13383" y="12654"/>
                </a:lnTo>
                <a:lnTo>
                  <a:pt x="13043" y="12654"/>
                </a:lnTo>
                <a:lnTo>
                  <a:pt x="12678" y="12678"/>
                </a:lnTo>
                <a:lnTo>
                  <a:pt x="12288" y="12727"/>
                </a:lnTo>
                <a:lnTo>
                  <a:pt x="12094" y="12775"/>
                </a:lnTo>
                <a:lnTo>
                  <a:pt x="11923" y="12873"/>
                </a:lnTo>
                <a:lnTo>
                  <a:pt x="12118" y="12921"/>
                </a:lnTo>
                <a:lnTo>
                  <a:pt x="12288" y="12946"/>
                </a:lnTo>
                <a:lnTo>
                  <a:pt x="12678" y="12946"/>
                </a:lnTo>
                <a:lnTo>
                  <a:pt x="13408" y="12970"/>
                </a:lnTo>
                <a:lnTo>
                  <a:pt x="13408" y="13116"/>
                </a:lnTo>
                <a:lnTo>
                  <a:pt x="13408" y="13262"/>
                </a:lnTo>
                <a:lnTo>
                  <a:pt x="13140" y="13262"/>
                </a:lnTo>
                <a:lnTo>
                  <a:pt x="12848" y="13286"/>
                </a:lnTo>
                <a:lnTo>
                  <a:pt x="12337" y="13286"/>
                </a:lnTo>
                <a:lnTo>
                  <a:pt x="12069" y="13335"/>
                </a:lnTo>
                <a:lnTo>
                  <a:pt x="11948" y="13384"/>
                </a:lnTo>
                <a:lnTo>
                  <a:pt x="11850" y="13432"/>
                </a:lnTo>
                <a:lnTo>
                  <a:pt x="11826" y="13481"/>
                </a:lnTo>
                <a:lnTo>
                  <a:pt x="11850" y="13505"/>
                </a:lnTo>
                <a:lnTo>
                  <a:pt x="11948" y="13554"/>
                </a:lnTo>
                <a:lnTo>
                  <a:pt x="12069" y="13603"/>
                </a:lnTo>
                <a:lnTo>
                  <a:pt x="12337" y="13627"/>
                </a:lnTo>
                <a:lnTo>
                  <a:pt x="12605" y="13651"/>
                </a:lnTo>
                <a:lnTo>
                  <a:pt x="13432" y="13651"/>
                </a:lnTo>
                <a:lnTo>
                  <a:pt x="13432" y="13797"/>
                </a:lnTo>
                <a:lnTo>
                  <a:pt x="13286" y="13773"/>
                </a:lnTo>
                <a:lnTo>
                  <a:pt x="13164" y="13797"/>
                </a:lnTo>
                <a:lnTo>
                  <a:pt x="12897" y="13822"/>
                </a:lnTo>
                <a:lnTo>
                  <a:pt x="12483" y="13846"/>
                </a:lnTo>
                <a:lnTo>
                  <a:pt x="12288" y="13895"/>
                </a:lnTo>
                <a:lnTo>
                  <a:pt x="12094" y="13968"/>
                </a:lnTo>
                <a:lnTo>
                  <a:pt x="12094" y="13992"/>
                </a:lnTo>
                <a:lnTo>
                  <a:pt x="12094" y="14016"/>
                </a:lnTo>
                <a:lnTo>
                  <a:pt x="12118" y="14041"/>
                </a:lnTo>
                <a:lnTo>
                  <a:pt x="12313" y="14089"/>
                </a:lnTo>
                <a:lnTo>
                  <a:pt x="12507" y="14114"/>
                </a:lnTo>
                <a:lnTo>
                  <a:pt x="13310" y="14114"/>
                </a:lnTo>
                <a:lnTo>
                  <a:pt x="13432" y="14089"/>
                </a:lnTo>
                <a:lnTo>
                  <a:pt x="13456" y="14600"/>
                </a:lnTo>
                <a:lnTo>
                  <a:pt x="13237" y="14576"/>
                </a:lnTo>
                <a:lnTo>
                  <a:pt x="13018" y="14552"/>
                </a:lnTo>
                <a:lnTo>
                  <a:pt x="12824" y="14552"/>
                </a:lnTo>
                <a:lnTo>
                  <a:pt x="12434" y="14600"/>
                </a:lnTo>
                <a:lnTo>
                  <a:pt x="12045" y="14698"/>
                </a:lnTo>
                <a:lnTo>
                  <a:pt x="11656" y="14819"/>
                </a:lnTo>
                <a:lnTo>
                  <a:pt x="11193" y="14941"/>
                </a:lnTo>
                <a:lnTo>
                  <a:pt x="10974" y="14965"/>
                </a:lnTo>
                <a:lnTo>
                  <a:pt x="10755" y="14990"/>
                </a:lnTo>
                <a:lnTo>
                  <a:pt x="10536" y="14990"/>
                </a:lnTo>
                <a:lnTo>
                  <a:pt x="10317" y="14965"/>
                </a:lnTo>
                <a:lnTo>
                  <a:pt x="10098" y="14917"/>
                </a:lnTo>
                <a:lnTo>
                  <a:pt x="9879" y="14819"/>
                </a:lnTo>
                <a:lnTo>
                  <a:pt x="9514" y="14698"/>
                </a:lnTo>
                <a:lnTo>
                  <a:pt x="9149" y="14576"/>
                </a:lnTo>
                <a:lnTo>
                  <a:pt x="8979" y="14552"/>
                </a:lnTo>
                <a:lnTo>
                  <a:pt x="8809" y="14527"/>
                </a:lnTo>
                <a:lnTo>
                  <a:pt x="8614" y="14527"/>
                </a:lnTo>
                <a:lnTo>
                  <a:pt x="8419" y="14552"/>
                </a:lnTo>
                <a:lnTo>
                  <a:pt x="7981" y="14649"/>
                </a:lnTo>
                <a:lnTo>
                  <a:pt x="7568" y="14795"/>
                </a:lnTo>
                <a:lnTo>
                  <a:pt x="7130" y="14917"/>
                </a:lnTo>
                <a:lnTo>
                  <a:pt x="6935" y="14965"/>
                </a:lnTo>
                <a:lnTo>
                  <a:pt x="6692" y="14990"/>
                </a:lnTo>
                <a:lnTo>
                  <a:pt x="6473" y="14990"/>
                </a:lnTo>
                <a:lnTo>
                  <a:pt x="6230" y="14965"/>
                </a:lnTo>
                <a:lnTo>
                  <a:pt x="5986" y="14917"/>
                </a:lnTo>
                <a:lnTo>
                  <a:pt x="5767" y="14844"/>
                </a:lnTo>
                <a:lnTo>
                  <a:pt x="5281" y="14722"/>
                </a:lnTo>
                <a:lnTo>
                  <a:pt x="5062" y="14649"/>
                </a:lnTo>
                <a:lnTo>
                  <a:pt x="4818" y="14625"/>
                </a:lnTo>
                <a:lnTo>
                  <a:pt x="4453" y="14576"/>
                </a:lnTo>
                <a:lnTo>
                  <a:pt x="4040" y="14576"/>
                </a:lnTo>
                <a:lnTo>
                  <a:pt x="3602" y="14625"/>
                </a:lnTo>
                <a:lnTo>
                  <a:pt x="3164" y="14722"/>
                </a:lnTo>
                <a:lnTo>
                  <a:pt x="3188" y="14308"/>
                </a:lnTo>
                <a:lnTo>
                  <a:pt x="3188" y="13895"/>
                </a:lnTo>
                <a:lnTo>
                  <a:pt x="3164" y="13067"/>
                </a:lnTo>
                <a:lnTo>
                  <a:pt x="3164" y="12386"/>
                </a:lnTo>
                <a:lnTo>
                  <a:pt x="3139" y="12191"/>
                </a:lnTo>
                <a:lnTo>
                  <a:pt x="3115" y="12021"/>
                </a:lnTo>
                <a:lnTo>
                  <a:pt x="3066" y="11851"/>
                </a:lnTo>
                <a:lnTo>
                  <a:pt x="3018" y="11705"/>
                </a:lnTo>
                <a:lnTo>
                  <a:pt x="3018" y="11632"/>
                </a:lnTo>
                <a:lnTo>
                  <a:pt x="3018" y="11534"/>
                </a:lnTo>
                <a:lnTo>
                  <a:pt x="2993" y="11413"/>
                </a:lnTo>
                <a:lnTo>
                  <a:pt x="2896" y="11194"/>
                </a:lnTo>
                <a:lnTo>
                  <a:pt x="2701" y="10780"/>
                </a:lnTo>
                <a:lnTo>
                  <a:pt x="2409" y="10123"/>
                </a:lnTo>
                <a:lnTo>
                  <a:pt x="2142" y="9442"/>
                </a:lnTo>
                <a:lnTo>
                  <a:pt x="1947" y="8809"/>
                </a:lnTo>
                <a:lnTo>
                  <a:pt x="1777" y="8152"/>
                </a:lnTo>
                <a:lnTo>
                  <a:pt x="1728" y="7909"/>
                </a:lnTo>
                <a:lnTo>
                  <a:pt x="1704" y="7787"/>
                </a:lnTo>
                <a:lnTo>
                  <a:pt x="1704" y="7666"/>
                </a:lnTo>
                <a:lnTo>
                  <a:pt x="1704" y="7544"/>
                </a:lnTo>
                <a:lnTo>
                  <a:pt x="1752" y="7447"/>
                </a:lnTo>
                <a:lnTo>
                  <a:pt x="1825" y="7325"/>
                </a:lnTo>
                <a:lnTo>
                  <a:pt x="1923" y="7252"/>
                </a:lnTo>
                <a:lnTo>
                  <a:pt x="2093" y="7155"/>
                </a:lnTo>
                <a:lnTo>
                  <a:pt x="2288" y="7082"/>
                </a:lnTo>
                <a:lnTo>
                  <a:pt x="2653" y="6936"/>
                </a:lnTo>
                <a:lnTo>
                  <a:pt x="3991" y="6400"/>
                </a:lnTo>
                <a:lnTo>
                  <a:pt x="5329" y="5889"/>
                </a:lnTo>
                <a:lnTo>
                  <a:pt x="8030" y="4867"/>
                </a:lnTo>
                <a:lnTo>
                  <a:pt x="8030" y="5062"/>
                </a:lnTo>
                <a:lnTo>
                  <a:pt x="8030" y="5281"/>
                </a:lnTo>
                <a:lnTo>
                  <a:pt x="8030" y="5670"/>
                </a:lnTo>
                <a:lnTo>
                  <a:pt x="8030" y="7203"/>
                </a:lnTo>
                <a:lnTo>
                  <a:pt x="8030" y="8834"/>
                </a:lnTo>
                <a:lnTo>
                  <a:pt x="8054" y="9661"/>
                </a:lnTo>
                <a:lnTo>
                  <a:pt x="8079" y="10464"/>
                </a:lnTo>
                <a:lnTo>
                  <a:pt x="8103" y="10586"/>
                </a:lnTo>
                <a:lnTo>
                  <a:pt x="8152" y="10659"/>
                </a:lnTo>
                <a:lnTo>
                  <a:pt x="8249" y="10707"/>
                </a:lnTo>
                <a:lnTo>
                  <a:pt x="8346" y="10732"/>
                </a:lnTo>
                <a:lnTo>
                  <a:pt x="8444" y="10707"/>
                </a:lnTo>
                <a:lnTo>
                  <a:pt x="8517" y="10659"/>
                </a:lnTo>
                <a:lnTo>
                  <a:pt x="8565" y="10586"/>
                </a:lnTo>
                <a:lnTo>
                  <a:pt x="8590" y="10464"/>
                </a:lnTo>
                <a:lnTo>
                  <a:pt x="8517" y="8931"/>
                </a:lnTo>
                <a:lnTo>
                  <a:pt x="8468" y="7398"/>
                </a:lnTo>
                <a:lnTo>
                  <a:pt x="8444" y="5865"/>
                </a:lnTo>
                <a:lnTo>
                  <a:pt x="8444" y="5305"/>
                </a:lnTo>
                <a:lnTo>
                  <a:pt x="8444" y="5013"/>
                </a:lnTo>
                <a:lnTo>
                  <a:pt x="8395" y="4721"/>
                </a:lnTo>
                <a:lnTo>
                  <a:pt x="8468" y="4673"/>
                </a:lnTo>
                <a:close/>
                <a:moveTo>
                  <a:pt x="7446" y="1"/>
                </a:moveTo>
                <a:lnTo>
                  <a:pt x="7300" y="25"/>
                </a:lnTo>
                <a:lnTo>
                  <a:pt x="7154" y="50"/>
                </a:lnTo>
                <a:lnTo>
                  <a:pt x="7008" y="98"/>
                </a:lnTo>
                <a:lnTo>
                  <a:pt x="6911" y="196"/>
                </a:lnTo>
                <a:lnTo>
                  <a:pt x="6838" y="196"/>
                </a:lnTo>
                <a:lnTo>
                  <a:pt x="6765" y="244"/>
                </a:lnTo>
                <a:lnTo>
                  <a:pt x="6716" y="293"/>
                </a:lnTo>
                <a:lnTo>
                  <a:pt x="6716" y="317"/>
                </a:lnTo>
                <a:lnTo>
                  <a:pt x="6667" y="755"/>
                </a:lnTo>
                <a:lnTo>
                  <a:pt x="6619" y="1193"/>
                </a:lnTo>
                <a:lnTo>
                  <a:pt x="6594" y="1656"/>
                </a:lnTo>
                <a:lnTo>
                  <a:pt x="6594" y="2094"/>
                </a:lnTo>
                <a:lnTo>
                  <a:pt x="6011" y="2118"/>
                </a:lnTo>
                <a:lnTo>
                  <a:pt x="5427" y="2118"/>
                </a:lnTo>
                <a:lnTo>
                  <a:pt x="5013" y="2094"/>
                </a:lnTo>
                <a:lnTo>
                  <a:pt x="4794" y="2094"/>
                </a:lnTo>
                <a:lnTo>
                  <a:pt x="4697" y="2118"/>
                </a:lnTo>
                <a:lnTo>
                  <a:pt x="4624" y="2167"/>
                </a:lnTo>
                <a:lnTo>
                  <a:pt x="4575" y="2142"/>
                </a:lnTo>
                <a:lnTo>
                  <a:pt x="4526" y="2118"/>
                </a:lnTo>
                <a:lnTo>
                  <a:pt x="4405" y="2142"/>
                </a:lnTo>
                <a:lnTo>
                  <a:pt x="4332" y="2215"/>
                </a:lnTo>
                <a:lnTo>
                  <a:pt x="4307" y="2264"/>
                </a:lnTo>
                <a:lnTo>
                  <a:pt x="4283" y="2337"/>
                </a:lnTo>
                <a:lnTo>
                  <a:pt x="4259" y="2605"/>
                </a:lnTo>
                <a:lnTo>
                  <a:pt x="4259" y="2897"/>
                </a:lnTo>
                <a:lnTo>
                  <a:pt x="4259" y="3480"/>
                </a:lnTo>
                <a:lnTo>
                  <a:pt x="3602" y="3529"/>
                </a:lnTo>
                <a:lnTo>
                  <a:pt x="3261" y="3578"/>
                </a:lnTo>
                <a:lnTo>
                  <a:pt x="2920" y="3602"/>
                </a:lnTo>
                <a:lnTo>
                  <a:pt x="2872" y="3626"/>
                </a:lnTo>
                <a:lnTo>
                  <a:pt x="2823" y="3651"/>
                </a:lnTo>
                <a:lnTo>
                  <a:pt x="2774" y="3699"/>
                </a:lnTo>
                <a:lnTo>
                  <a:pt x="2701" y="3821"/>
                </a:lnTo>
                <a:lnTo>
                  <a:pt x="2653" y="3918"/>
                </a:lnTo>
                <a:lnTo>
                  <a:pt x="2604" y="4064"/>
                </a:lnTo>
                <a:lnTo>
                  <a:pt x="2604" y="4186"/>
                </a:lnTo>
                <a:lnTo>
                  <a:pt x="2580" y="4454"/>
                </a:lnTo>
                <a:lnTo>
                  <a:pt x="2580" y="4721"/>
                </a:lnTo>
                <a:lnTo>
                  <a:pt x="2458" y="6449"/>
                </a:lnTo>
                <a:lnTo>
                  <a:pt x="2458" y="6498"/>
                </a:lnTo>
                <a:lnTo>
                  <a:pt x="1704" y="6838"/>
                </a:lnTo>
                <a:lnTo>
                  <a:pt x="1558" y="6936"/>
                </a:lnTo>
                <a:lnTo>
                  <a:pt x="1436" y="7033"/>
                </a:lnTo>
                <a:lnTo>
                  <a:pt x="1363" y="7155"/>
                </a:lnTo>
                <a:lnTo>
                  <a:pt x="1290" y="7276"/>
                </a:lnTo>
                <a:lnTo>
                  <a:pt x="1266" y="7422"/>
                </a:lnTo>
                <a:lnTo>
                  <a:pt x="1241" y="7568"/>
                </a:lnTo>
                <a:lnTo>
                  <a:pt x="1241" y="7714"/>
                </a:lnTo>
                <a:lnTo>
                  <a:pt x="1241" y="7885"/>
                </a:lnTo>
                <a:lnTo>
                  <a:pt x="1290" y="8201"/>
                </a:lnTo>
                <a:lnTo>
                  <a:pt x="1363" y="8542"/>
                </a:lnTo>
                <a:lnTo>
                  <a:pt x="1533" y="9101"/>
                </a:lnTo>
                <a:lnTo>
                  <a:pt x="1631" y="9491"/>
                </a:lnTo>
                <a:lnTo>
                  <a:pt x="1777" y="9856"/>
                </a:lnTo>
                <a:lnTo>
                  <a:pt x="2069" y="10586"/>
                </a:lnTo>
                <a:lnTo>
                  <a:pt x="2190" y="10853"/>
                </a:lnTo>
                <a:lnTo>
                  <a:pt x="2336" y="11145"/>
                </a:lnTo>
                <a:lnTo>
                  <a:pt x="2507" y="11437"/>
                </a:lnTo>
                <a:lnTo>
                  <a:pt x="2604" y="11559"/>
                </a:lnTo>
                <a:lnTo>
                  <a:pt x="2726" y="11656"/>
                </a:lnTo>
                <a:lnTo>
                  <a:pt x="2677" y="11826"/>
                </a:lnTo>
                <a:lnTo>
                  <a:pt x="2653" y="11997"/>
                </a:lnTo>
                <a:lnTo>
                  <a:pt x="2628" y="12167"/>
                </a:lnTo>
                <a:lnTo>
                  <a:pt x="2628" y="12362"/>
                </a:lnTo>
                <a:lnTo>
                  <a:pt x="2677" y="12727"/>
                </a:lnTo>
                <a:lnTo>
                  <a:pt x="2701" y="13067"/>
                </a:lnTo>
                <a:lnTo>
                  <a:pt x="2701" y="13530"/>
                </a:lnTo>
                <a:lnTo>
                  <a:pt x="2677" y="13968"/>
                </a:lnTo>
                <a:lnTo>
                  <a:pt x="2677" y="14430"/>
                </a:lnTo>
                <a:lnTo>
                  <a:pt x="2701" y="14649"/>
                </a:lnTo>
                <a:lnTo>
                  <a:pt x="2726" y="14868"/>
                </a:lnTo>
                <a:lnTo>
                  <a:pt x="2531" y="14965"/>
                </a:lnTo>
                <a:lnTo>
                  <a:pt x="2385" y="15087"/>
                </a:lnTo>
                <a:lnTo>
                  <a:pt x="2239" y="15233"/>
                </a:lnTo>
                <a:lnTo>
                  <a:pt x="2117" y="15379"/>
                </a:lnTo>
                <a:lnTo>
                  <a:pt x="2117" y="15428"/>
                </a:lnTo>
                <a:lnTo>
                  <a:pt x="2117" y="15476"/>
                </a:lnTo>
                <a:lnTo>
                  <a:pt x="2142" y="15501"/>
                </a:lnTo>
                <a:lnTo>
                  <a:pt x="2190" y="15501"/>
                </a:lnTo>
                <a:lnTo>
                  <a:pt x="2361" y="15476"/>
                </a:lnTo>
                <a:lnTo>
                  <a:pt x="2531" y="15428"/>
                </a:lnTo>
                <a:lnTo>
                  <a:pt x="2872" y="15306"/>
                </a:lnTo>
                <a:lnTo>
                  <a:pt x="3212" y="15184"/>
                </a:lnTo>
                <a:lnTo>
                  <a:pt x="3553" y="15063"/>
                </a:lnTo>
                <a:lnTo>
                  <a:pt x="3796" y="15014"/>
                </a:lnTo>
                <a:lnTo>
                  <a:pt x="4064" y="15014"/>
                </a:lnTo>
                <a:lnTo>
                  <a:pt x="4307" y="14990"/>
                </a:lnTo>
                <a:lnTo>
                  <a:pt x="4551" y="15014"/>
                </a:lnTo>
                <a:lnTo>
                  <a:pt x="4794" y="15038"/>
                </a:lnTo>
                <a:lnTo>
                  <a:pt x="5037" y="15087"/>
                </a:lnTo>
                <a:lnTo>
                  <a:pt x="5500" y="15209"/>
                </a:lnTo>
                <a:lnTo>
                  <a:pt x="5889" y="15330"/>
                </a:lnTo>
                <a:lnTo>
                  <a:pt x="6278" y="15403"/>
                </a:lnTo>
                <a:lnTo>
                  <a:pt x="6667" y="15428"/>
                </a:lnTo>
                <a:lnTo>
                  <a:pt x="6862" y="15428"/>
                </a:lnTo>
                <a:lnTo>
                  <a:pt x="7057" y="15403"/>
                </a:lnTo>
                <a:lnTo>
                  <a:pt x="7276" y="15355"/>
                </a:lnTo>
                <a:lnTo>
                  <a:pt x="7495" y="15306"/>
                </a:lnTo>
                <a:lnTo>
                  <a:pt x="7908" y="15184"/>
                </a:lnTo>
                <a:lnTo>
                  <a:pt x="8346" y="15063"/>
                </a:lnTo>
                <a:lnTo>
                  <a:pt x="8565" y="15014"/>
                </a:lnTo>
                <a:lnTo>
                  <a:pt x="8784" y="14990"/>
                </a:lnTo>
                <a:lnTo>
                  <a:pt x="8979" y="15014"/>
                </a:lnTo>
                <a:lnTo>
                  <a:pt x="9198" y="15063"/>
                </a:lnTo>
                <a:lnTo>
                  <a:pt x="9393" y="15136"/>
                </a:lnTo>
                <a:lnTo>
                  <a:pt x="9587" y="15209"/>
                </a:lnTo>
                <a:lnTo>
                  <a:pt x="9977" y="15379"/>
                </a:lnTo>
                <a:lnTo>
                  <a:pt x="10196" y="15452"/>
                </a:lnTo>
                <a:lnTo>
                  <a:pt x="10390" y="15476"/>
                </a:lnTo>
                <a:lnTo>
                  <a:pt x="10585" y="15501"/>
                </a:lnTo>
                <a:lnTo>
                  <a:pt x="10780" y="15501"/>
                </a:lnTo>
                <a:lnTo>
                  <a:pt x="11169" y="15452"/>
                </a:lnTo>
                <a:lnTo>
                  <a:pt x="11558" y="15355"/>
                </a:lnTo>
                <a:lnTo>
                  <a:pt x="11923" y="15257"/>
                </a:lnTo>
                <a:lnTo>
                  <a:pt x="12191" y="15184"/>
                </a:lnTo>
                <a:lnTo>
                  <a:pt x="12410" y="15136"/>
                </a:lnTo>
                <a:lnTo>
                  <a:pt x="12653" y="15111"/>
                </a:lnTo>
                <a:lnTo>
                  <a:pt x="12872" y="15087"/>
                </a:lnTo>
                <a:lnTo>
                  <a:pt x="13116" y="15087"/>
                </a:lnTo>
                <a:lnTo>
                  <a:pt x="13335" y="15111"/>
                </a:lnTo>
                <a:lnTo>
                  <a:pt x="13846" y="15209"/>
                </a:lnTo>
                <a:lnTo>
                  <a:pt x="14186" y="15257"/>
                </a:lnTo>
                <a:lnTo>
                  <a:pt x="14357" y="15282"/>
                </a:lnTo>
                <a:lnTo>
                  <a:pt x="14551" y="15282"/>
                </a:lnTo>
                <a:lnTo>
                  <a:pt x="14721" y="15233"/>
                </a:lnTo>
                <a:lnTo>
                  <a:pt x="14892" y="15209"/>
                </a:lnTo>
                <a:lnTo>
                  <a:pt x="15038" y="15136"/>
                </a:lnTo>
                <a:lnTo>
                  <a:pt x="15208" y="15038"/>
                </a:lnTo>
                <a:lnTo>
                  <a:pt x="15281" y="14965"/>
                </a:lnTo>
                <a:lnTo>
                  <a:pt x="15305" y="14868"/>
                </a:lnTo>
                <a:lnTo>
                  <a:pt x="15305" y="14771"/>
                </a:lnTo>
                <a:lnTo>
                  <a:pt x="15281" y="14673"/>
                </a:lnTo>
                <a:lnTo>
                  <a:pt x="15208" y="14600"/>
                </a:lnTo>
                <a:lnTo>
                  <a:pt x="15135" y="14552"/>
                </a:lnTo>
                <a:lnTo>
                  <a:pt x="15038" y="14552"/>
                </a:lnTo>
                <a:lnTo>
                  <a:pt x="14940" y="14600"/>
                </a:lnTo>
                <a:lnTo>
                  <a:pt x="14819" y="14673"/>
                </a:lnTo>
                <a:lnTo>
                  <a:pt x="14697" y="14722"/>
                </a:lnTo>
                <a:lnTo>
                  <a:pt x="14575" y="14746"/>
                </a:lnTo>
                <a:lnTo>
                  <a:pt x="14454" y="14771"/>
                </a:lnTo>
                <a:lnTo>
                  <a:pt x="14211" y="14746"/>
                </a:lnTo>
                <a:lnTo>
                  <a:pt x="13967" y="14722"/>
                </a:lnTo>
                <a:lnTo>
                  <a:pt x="13919" y="13116"/>
                </a:lnTo>
                <a:lnTo>
                  <a:pt x="13919" y="12459"/>
                </a:lnTo>
                <a:lnTo>
                  <a:pt x="13894" y="12118"/>
                </a:lnTo>
                <a:lnTo>
                  <a:pt x="13821" y="11778"/>
                </a:lnTo>
                <a:lnTo>
                  <a:pt x="13870" y="11753"/>
                </a:lnTo>
                <a:lnTo>
                  <a:pt x="13894" y="11680"/>
                </a:lnTo>
                <a:lnTo>
                  <a:pt x="14527" y="10221"/>
                </a:lnTo>
                <a:lnTo>
                  <a:pt x="15111" y="8736"/>
                </a:lnTo>
                <a:lnTo>
                  <a:pt x="15232" y="8420"/>
                </a:lnTo>
                <a:lnTo>
                  <a:pt x="15305" y="8128"/>
                </a:lnTo>
                <a:lnTo>
                  <a:pt x="15354" y="7982"/>
                </a:lnTo>
                <a:lnTo>
                  <a:pt x="15354" y="7836"/>
                </a:lnTo>
                <a:lnTo>
                  <a:pt x="15354" y="7666"/>
                </a:lnTo>
                <a:lnTo>
                  <a:pt x="15354" y="7520"/>
                </a:lnTo>
                <a:lnTo>
                  <a:pt x="15305" y="7374"/>
                </a:lnTo>
                <a:lnTo>
                  <a:pt x="15257" y="7276"/>
                </a:lnTo>
                <a:lnTo>
                  <a:pt x="15184" y="7155"/>
                </a:lnTo>
                <a:lnTo>
                  <a:pt x="15111" y="7057"/>
                </a:lnTo>
                <a:lnTo>
                  <a:pt x="14916" y="6863"/>
                </a:lnTo>
                <a:lnTo>
                  <a:pt x="14697" y="6717"/>
                </a:lnTo>
                <a:lnTo>
                  <a:pt x="14405" y="6546"/>
                </a:lnTo>
                <a:lnTo>
                  <a:pt x="14065" y="6400"/>
                </a:lnTo>
                <a:lnTo>
                  <a:pt x="14113" y="6181"/>
                </a:lnTo>
                <a:lnTo>
                  <a:pt x="14138" y="5962"/>
                </a:lnTo>
                <a:lnTo>
                  <a:pt x="14162" y="5719"/>
                </a:lnTo>
                <a:lnTo>
                  <a:pt x="14162" y="5500"/>
                </a:lnTo>
                <a:lnTo>
                  <a:pt x="14138" y="5013"/>
                </a:lnTo>
                <a:lnTo>
                  <a:pt x="14113" y="4551"/>
                </a:lnTo>
                <a:lnTo>
                  <a:pt x="14089" y="4381"/>
                </a:lnTo>
                <a:lnTo>
                  <a:pt x="14040" y="4040"/>
                </a:lnTo>
                <a:lnTo>
                  <a:pt x="14089" y="3991"/>
                </a:lnTo>
                <a:lnTo>
                  <a:pt x="14113" y="3918"/>
                </a:lnTo>
                <a:lnTo>
                  <a:pt x="14113" y="3845"/>
                </a:lnTo>
                <a:lnTo>
                  <a:pt x="14089" y="3772"/>
                </a:lnTo>
                <a:lnTo>
                  <a:pt x="14065" y="3699"/>
                </a:lnTo>
                <a:lnTo>
                  <a:pt x="14016" y="3651"/>
                </a:lnTo>
                <a:lnTo>
                  <a:pt x="13943" y="3602"/>
                </a:lnTo>
                <a:lnTo>
                  <a:pt x="13846" y="3578"/>
                </a:lnTo>
                <a:lnTo>
                  <a:pt x="13116" y="3553"/>
                </a:lnTo>
                <a:lnTo>
                  <a:pt x="12726" y="3553"/>
                </a:lnTo>
                <a:lnTo>
                  <a:pt x="12361" y="3578"/>
                </a:lnTo>
                <a:lnTo>
                  <a:pt x="12361" y="3286"/>
                </a:lnTo>
                <a:lnTo>
                  <a:pt x="12361" y="2848"/>
                </a:lnTo>
                <a:lnTo>
                  <a:pt x="12313" y="2410"/>
                </a:lnTo>
                <a:lnTo>
                  <a:pt x="12288" y="2337"/>
                </a:lnTo>
                <a:lnTo>
                  <a:pt x="12264" y="2264"/>
                </a:lnTo>
                <a:lnTo>
                  <a:pt x="12191" y="2215"/>
                </a:lnTo>
                <a:lnTo>
                  <a:pt x="12118" y="2191"/>
                </a:lnTo>
                <a:lnTo>
                  <a:pt x="12045" y="2118"/>
                </a:lnTo>
                <a:lnTo>
                  <a:pt x="11923" y="2094"/>
                </a:lnTo>
                <a:lnTo>
                  <a:pt x="11339" y="2069"/>
                </a:lnTo>
                <a:lnTo>
                  <a:pt x="10293" y="2069"/>
                </a:lnTo>
                <a:lnTo>
                  <a:pt x="10147" y="2094"/>
                </a:lnTo>
                <a:lnTo>
                  <a:pt x="10147" y="1875"/>
                </a:lnTo>
                <a:lnTo>
                  <a:pt x="10147" y="1656"/>
                </a:lnTo>
                <a:lnTo>
                  <a:pt x="10098" y="1242"/>
                </a:lnTo>
                <a:lnTo>
                  <a:pt x="10074" y="707"/>
                </a:lnTo>
                <a:lnTo>
                  <a:pt x="10025" y="463"/>
                </a:lnTo>
                <a:lnTo>
                  <a:pt x="10001" y="342"/>
                </a:lnTo>
                <a:lnTo>
                  <a:pt x="9928" y="220"/>
                </a:lnTo>
                <a:lnTo>
                  <a:pt x="9904" y="147"/>
                </a:lnTo>
                <a:lnTo>
                  <a:pt x="9855" y="98"/>
                </a:lnTo>
                <a:lnTo>
                  <a:pt x="9782" y="74"/>
                </a:lnTo>
                <a:lnTo>
                  <a:pt x="9709" y="50"/>
                </a:lnTo>
                <a:lnTo>
                  <a:pt x="8882" y="25"/>
                </a:lnTo>
                <a:lnTo>
                  <a:pt x="8054" y="1"/>
                </a:lnTo>
                <a:close/>
                <a:moveTo>
                  <a:pt x="4307" y="15452"/>
                </a:moveTo>
                <a:lnTo>
                  <a:pt x="4088" y="15501"/>
                </a:lnTo>
                <a:lnTo>
                  <a:pt x="3869" y="15549"/>
                </a:lnTo>
                <a:lnTo>
                  <a:pt x="3650" y="15647"/>
                </a:lnTo>
                <a:lnTo>
                  <a:pt x="3237" y="15866"/>
                </a:lnTo>
                <a:lnTo>
                  <a:pt x="3018" y="15963"/>
                </a:lnTo>
                <a:lnTo>
                  <a:pt x="2823" y="16060"/>
                </a:lnTo>
                <a:lnTo>
                  <a:pt x="2653" y="16109"/>
                </a:lnTo>
                <a:lnTo>
                  <a:pt x="2507" y="16133"/>
                </a:lnTo>
                <a:lnTo>
                  <a:pt x="2190" y="16133"/>
                </a:lnTo>
                <a:lnTo>
                  <a:pt x="1850" y="16085"/>
                </a:lnTo>
                <a:lnTo>
                  <a:pt x="1533" y="16012"/>
                </a:lnTo>
                <a:lnTo>
                  <a:pt x="1241" y="15890"/>
                </a:lnTo>
                <a:lnTo>
                  <a:pt x="925" y="15768"/>
                </a:lnTo>
                <a:lnTo>
                  <a:pt x="341" y="15525"/>
                </a:lnTo>
                <a:lnTo>
                  <a:pt x="244" y="15501"/>
                </a:lnTo>
                <a:lnTo>
                  <a:pt x="171" y="15525"/>
                </a:lnTo>
                <a:lnTo>
                  <a:pt x="122" y="15574"/>
                </a:lnTo>
                <a:lnTo>
                  <a:pt x="98" y="15622"/>
                </a:lnTo>
                <a:lnTo>
                  <a:pt x="73" y="15695"/>
                </a:lnTo>
                <a:lnTo>
                  <a:pt x="73" y="15768"/>
                </a:lnTo>
                <a:lnTo>
                  <a:pt x="122" y="15841"/>
                </a:lnTo>
                <a:lnTo>
                  <a:pt x="171" y="15890"/>
                </a:lnTo>
                <a:lnTo>
                  <a:pt x="390" y="16060"/>
                </a:lnTo>
                <a:lnTo>
                  <a:pt x="633" y="16182"/>
                </a:lnTo>
                <a:lnTo>
                  <a:pt x="901" y="16304"/>
                </a:lnTo>
                <a:lnTo>
                  <a:pt x="1144" y="16425"/>
                </a:lnTo>
                <a:lnTo>
                  <a:pt x="1412" y="16498"/>
                </a:lnTo>
                <a:lnTo>
                  <a:pt x="1679" y="16571"/>
                </a:lnTo>
                <a:lnTo>
                  <a:pt x="1947" y="16644"/>
                </a:lnTo>
                <a:lnTo>
                  <a:pt x="2215" y="16669"/>
                </a:lnTo>
                <a:lnTo>
                  <a:pt x="2507" y="16669"/>
                </a:lnTo>
                <a:lnTo>
                  <a:pt x="2750" y="16620"/>
                </a:lnTo>
                <a:lnTo>
                  <a:pt x="2993" y="16547"/>
                </a:lnTo>
                <a:lnTo>
                  <a:pt x="3237" y="16425"/>
                </a:lnTo>
                <a:lnTo>
                  <a:pt x="3699" y="16206"/>
                </a:lnTo>
                <a:lnTo>
                  <a:pt x="3942" y="16109"/>
                </a:lnTo>
                <a:lnTo>
                  <a:pt x="4210" y="16012"/>
                </a:lnTo>
                <a:lnTo>
                  <a:pt x="4332" y="15987"/>
                </a:lnTo>
                <a:lnTo>
                  <a:pt x="4453" y="15963"/>
                </a:lnTo>
                <a:lnTo>
                  <a:pt x="4697" y="15987"/>
                </a:lnTo>
                <a:lnTo>
                  <a:pt x="4964" y="16060"/>
                </a:lnTo>
                <a:lnTo>
                  <a:pt x="5232" y="16158"/>
                </a:lnTo>
                <a:lnTo>
                  <a:pt x="5743" y="16352"/>
                </a:lnTo>
                <a:lnTo>
                  <a:pt x="6011" y="16450"/>
                </a:lnTo>
                <a:lnTo>
                  <a:pt x="6254" y="16523"/>
                </a:lnTo>
                <a:lnTo>
                  <a:pt x="6522" y="16547"/>
                </a:lnTo>
                <a:lnTo>
                  <a:pt x="6765" y="16523"/>
                </a:lnTo>
                <a:lnTo>
                  <a:pt x="7032" y="16474"/>
                </a:lnTo>
                <a:lnTo>
                  <a:pt x="7276" y="16401"/>
                </a:lnTo>
                <a:lnTo>
                  <a:pt x="7787" y="16231"/>
                </a:lnTo>
                <a:lnTo>
                  <a:pt x="8030" y="16158"/>
                </a:lnTo>
                <a:lnTo>
                  <a:pt x="8298" y="16133"/>
                </a:lnTo>
                <a:lnTo>
                  <a:pt x="8565" y="16133"/>
                </a:lnTo>
                <a:lnTo>
                  <a:pt x="8809" y="16182"/>
                </a:lnTo>
                <a:lnTo>
                  <a:pt x="9076" y="16231"/>
                </a:lnTo>
                <a:lnTo>
                  <a:pt x="9344" y="16328"/>
                </a:lnTo>
                <a:lnTo>
                  <a:pt x="9855" y="16498"/>
                </a:lnTo>
                <a:lnTo>
                  <a:pt x="10123" y="16571"/>
                </a:lnTo>
                <a:lnTo>
                  <a:pt x="10366" y="16620"/>
                </a:lnTo>
                <a:lnTo>
                  <a:pt x="10634" y="16620"/>
                </a:lnTo>
                <a:lnTo>
                  <a:pt x="10877" y="16596"/>
                </a:lnTo>
                <a:lnTo>
                  <a:pt x="11120" y="16547"/>
                </a:lnTo>
                <a:lnTo>
                  <a:pt x="11364" y="16450"/>
                </a:lnTo>
                <a:lnTo>
                  <a:pt x="11826" y="16255"/>
                </a:lnTo>
                <a:lnTo>
                  <a:pt x="12069" y="16182"/>
                </a:lnTo>
                <a:lnTo>
                  <a:pt x="12313" y="16085"/>
                </a:lnTo>
                <a:lnTo>
                  <a:pt x="12459" y="16060"/>
                </a:lnTo>
                <a:lnTo>
                  <a:pt x="12580" y="16036"/>
                </a:lnTo>
                <a:lnTo>
                  <a:pt x="12872" y="16036"/>
                </a:lnTo>
                <a:lnTo>
                  <a:pt x="13164" y="16085"/>
                </a:lnTo>
                <a:lnTo>
                  <a:pt x="13432" y="16182"/>
                </a:lnTo>
                <a:lnTo>
                  <a:pt x="14016" y="16352"/>
                </a:lnTo>
                <a:lnTo>
                  <a:pt x="14284" y="16425"/>
                </a:lnTo>
                <a:lnTo>
                  <a:pt x="14575" y="16474"/>
                </a:lnTo>
                <a:lnTo>
                  <a:pt x="14819" y="16498"/>
                </a:lnTo>
                <a:lnTo>
                  <a:pt x="15086" y="16474"/>
                </a:lnTo>
                <a:lnTo>
                  <a:pt x="15330" y="16450"/>
                </a:lnTo>
                <a:lnTo>
                  <a:pt x="15573" y="16377"/>
                </a:lnTo>
                <a:lnTo>
                  <a:pt x="15816" y="16279"/>
                </a:lnTo>
                <a:lnTo>
                  <a:pt x="16035" y="16182"/>
                </a:lnTo>
                <a:lnTo>
                  <a:pt x="16254" y="16060"/>
                </a:lnTo>
                <a:lnTo>
                  <a:pt x="16473" y="15914"/>
                </a:lnTo>
                <a:lnTo>
                  <a:pt x="16522" y="15841"/>
                </a:lnTo>
                <a:lnTo>
                  <a:pt x="16546" y="15768"/>
                </a:lnTo>
                <a:lnTo>
                  <a:pt x="16546" y="15695"/>
                </a:lnTo>
                <a:lnTo>
                  <a:pt x="16522" y="15622"/>
                </a:lnTo>
                <a:lnTo>
                  <a:pt x="16473" y="15574"/>
                </a:lnTo>
                <a:lnTo>
                  <a:pt x="16425" y="15525"/>
                </a:lnTo>
                <a:lnTo>
                  <a:pt x="16352" y="15525"/>
                </a:lnTo>
                <a:lnTo>
                  <a:pt x="16279" y="15574"/>
                </a:lnTo>
                <a:lnTo>
                  <a:pt x="16035" y="15720"/>
                </a:lnTo>
                <a:lnTo>
                  <a:pt x="15792" y="15841"/>
                </a:lnTo>
                <a:lnTo>
                  <a:pt x="15524" y="15939"/>
                </a:lnTo>
                <a:lnTo>
                  <a:pt x="15281" y="16012"/>
                </a:lnTo>
                <a:lnTo>
                  <a:pt x="15013" y="16060"/>
                </a:lnTo>
                <a:lnTo>
                  <a:pt x="14721" y="16085"/>
                </a:lnTo>
                <a:lnTo>
                  <a:pt x="14454" y="16060"/>
                </a:lnTo>
                <a:lnTo>
                  <a:pt x="14186" y="16012"/>
                </a:lnTo>
                <a:lnTo>
                  <a:pt x="13724" y="15914"/>
                </a:lnTo>
                <a:lnTo>
                  <a:pt x="13286" y="15793"/>
                </a:lnTo>
                <a:lnTo>
                  <a:pt x="13067" y="15768"/>
                </a:lnTo>
                <a:lnTo>
                  <a:pt x="12848" y="15744"/>
                </a:lnTo>
                <a:lnTo>
                  <a:pt x="12629" y="15744"/>
                </a:lnTo>
                <a:lnTo>
                  <a:pt x="12386" y="15768"/>
                </a:lnTo>
                <a:lnTo>
                  <a:pt x="12167" y="15841"/>
                </a:lnTo>
                <a:lnTo>
                  <a:pt x="11948" y="15914"/>
                </a:lnTo>
                <a:lnTo>
                  <a:pt x="11510" y="16060"/>
                </a:lnTo>
                <a:lnTo>
                  <a:pt x="11218" y="16158"/>
                </a:lnTo>
                <a:lnTo>
                  <a:pt x="10901" y="16182"/>
                </a:lnTo>
                <a:lnTo>
                  <a:pt x="10585" y="16158"/>
                </a:lnTo>
                <a:lnTo>
                  <a:pt x="10293" y="16133"/>
                </a:lnTo>
                <a:lnTo>
                  <a:pt x="10025" y="16060"/>
                </a:lnTo>
                <a:lnTo>
                  <a:pt x="9782" y="15987"/>
                </a:lnTo>
                <a:lnTo>
                  <a:pt x="9295" y="15817"/>
                </a:lnTo>
                <a:lnTo>
                  <a:pt x="9052" y="15744"/>
                </a:lnTo>
                <a:lnTo>
                  <a:pt x="8809" y="15671"/>
                </a:lnTo>
                <a:lnTo>
                  <a:pt x="8565" y="15622"/>
                </a:lnTo>
                <a:lnTo>
                  <a:pt x="8298" y="15598"/>
                </a:lnTo>
                <a:lnTo>
                  <a:pt x="8030" y="15622"/>
                </a:lnTo>
                <a:lnTo>
                  <a:pt x="7762" y="15671"/>
                </a:lnTo>
                <a:lnTo>
                  <a:pt x="7276" y="15841"/>
                </a:lnTo>
                <a:lnTo>
                  <a:pt x="7032" y="15914"/>
                </a:lnTo>
                <a:lnTo>
                  <a:pt x="6765" y="15987"/>
                </a:lnTo>
                <a:lnTo>
                  <a:pt x="6522" y="16012"/>
                </a:lnTo>
                <a:lnTo>
                  <a:pt x="6254" y="15987"/>
                </a:lnTo>
                <a:lnTo>
                  <a:pt x="6035" y="15939"/>
                </a:lnTo>
                <a:lnTo>
                  <a:pt x="5816" y="15866"/>
                </a:lnTo>
                <a:lnTo>
                  <a:pt x="5402" y="15720"/>
                </a:lnTo>
                <a:lnTo>
                  <a:pt x="4989" y="15549"/>
                </a:lnTo>
                <a:lnTo>
                  <a:pt x="4770" y="15501"/>
                </a:lnTo>
                <a:lnTo>
                  <a:pt x="4551" y="15452"/>
                </a:lnTo>
                <a:close/>
                <a:moveTo>
                  <a:pt x="560" y="16717"/>
                </a:moveTo>
                <a:lnTo>
                  <a:pt x="365" y="16742"/>
                </a:lnTo>
                <a:lnTo>
                  <a:pt x="195" y="16815"/>
                </a:lnTo>
                <a:lnTo>
                  <a:pt x="25" y="16936"/>
                </a:lnTo>
                <a:lnTo>
                  <a:pt x="0" y="16985"/>
                </a:lnTo>
                <a:lnTo>
                  <a:pt x="0" y="17009"/>
                </a:lnTo>
                <a:lnTo>
                  <a:pt x="0" y="17082"/>
                </a:lnTo>
                <a:lnTo>
                  <a:pt x="73" y="17131"/>
                </a:lnTo>
                <a:lnTo>
                  <a:pt x="171" y="17155"/>
                </a:lnTo>
                <a:lnTo>
                  <a:pt x="438" y="17131"/>
                </a:lnTo>
                <a:lnTo>
                  <a:pt x="730" y="17155"/>
                </a:lnTo>
                <a:lnTo>
                  <a:pt x="974" y="17204"/>
                </a:lnTo>
                <a:lnTo>
                  <a:pt x="1217" y="17301"/>
                </a:lnTo>
                <a:lnTo>
                  <a:pt x="1728" y="17520"/>
                </a:lnTo>
                <a:lnTo>
                  <a:pt x="1971" y="17618"/>
                </a:lnTo>
                <a:lnTo>
                  <a:pt x="2239" y="17715"/>
                </a:lnTo>
                <a:lnTo>
                  <a:pt x="2482" y="17764"/>
                </a:lnTo>
                <a:lnTo>
                  <a:pt x="2726" y="17764"/>
                </a:lnTo>
                <a:lnTo>
                  <a:pt x="2969" y="17715"/>
                </a:lnTo>
                <a:lnTo>
                  <a:pt x="3188" y="17666"/>
                </a:lnTo>
                <a:lnTo>
                  <a:pt x="3650" y="17472"/>
                </a:lnTo>
                <a:lnTo>
                  <a:pt x="3894" y="17399"/>
                </a:lnTo>
                <a:lnTo>
                  <a:pt x="4113" y="17326"/>
                </a:lnTo>
                <a:lnTo>
                  <a:pt x="4405" y="17277"/>
                </a:lnTo>
                <a:lnTo>
                  <a:pt x="4697" y="17277"/>
                </a:lnTo>
                <a:lnTo>
                  <a:pt x="4989" y="17301"/>
                </a:lnTo>
                <a:lnTo>
                  <a:pt x="5281" y="17350"/>
                </a:lnTo>
                <a:lnTo>
                  <a:pt x="5865" y="17520"/>
                </a:lnTo>
                <a:lnTo>
                  <a:pt x="6400" y="17642"/>
                </a:lnTo>
                <a:lnTo>
                  <a:pt x="6667" y="17691"/>
                </a:lnTo>
                <a:lnTo>
                  <a:pt x="6911" y="17715"/>
                </a:lnTo>
                <a:lnTo>
                  <a:pt x="7154" y="17691"/>
                </a:lnTo>
                <a:lnTo>
                  <a:pt x="7397" y="17666"/>
                </a:lnTo>
                <a:lnTo>
                  <a:pt x="7616" y="17618"/>
                </a:lnTo>
                <a:lnTo>
                  <a:pt x="7860" y="17545"/>
                </a:lnTo>
                <a:lnTo>
                  <a:pt x="8322" y="17374"/>
                </a:lnTo>
                <a:lnTo>
                  <a:pt x="8468" y="17326"/>
                </a:lnTo>
                <a:lnTo>
                  <a:pt x="8614" y="17301"/>
                </a:lnTo>
                <a:lnTo>
                  <a:pt x="8760" y="17277"/>
                </a:lnTo>
                <a:lnTo>
                  <a:pt x="8882" y="17277"/>
                </a:lnTo>
                <a:lnTo>
                  <a:pt x="9028" y="17301"/>
                </a:lnTo>
                <a:lnTo>
                  <a:pt x="9174" y="17326"/>
                </a:lnTo>
                <a:lnTo>
                  <a:pt x="9295" y="17374"/>
                </a:lnTo>
                <a:lnTo>
                  <a:pt x="9441" y="17447"/>
                </a:lnTo>
                <a:lnTo>
                  <a:pt x="9831" y="17666"/>
                </a:lnTo>
                <a:lnTo>
                  <a:pt x="10025" y="17764"/>
                </a:lnTo>
                <a:lnTo>
                  <a:pt x="10244" y="17837"/>
                </a:lnTo>
                <a:lnTo>
                  <a:pt x="10463" y="17861"/>
                </a:lnTo>
                <a:lnTo>
                  <a:pt x="10658" y="17837"/>
                </a:lnTo>
                <a:lnTo>
                  <a:pt x="10877" y="17788"/>
                </a:lnTo>
                <a:lnTo>
                  <a:pt x="11096" y="17691"/>
                </a:lnTo>
                <a:lnTo>
                  <a:pt x="11510" y="17520"/>
                </a:lnTo>
                <a:lnTo>
                  <a:pt x="11704" y="17423"/>
                </a:lnTo>
                <a:lnTo>
                  <a:pt x="11899" y="17350"/>
                </a:lnTo>
                <a:lnTo>
                  <a:pt x="12045" y="17301"/>
                </a:lnTo>
                <a:lnTo>
                  <a:pt x="12434" y="17301"/>
                </a:lnTo>
                <a:lnTo>
                  <a:pt x="12726" y="17374"/>
                </a:lnTo>
                <a:lnTo>
                  <a:pt x="12994" y="17447"/>
                </a:lnTo>
                <a:lnTo>
                  <a:pt x="13554" y="17666"/>
                </a:lnTo>
                <a:lnTo>
                  <a:pt x="13846" y="17739"/>
                </a:lnTo>
                <a:lnTo>
                  <a:pt x="14113" y="17788"/>
                </a:lnTo>
                <a:lnTo>
                  <a:pt x="14381" y="17788"/>
                </a:lnTo>
                <a:lnTo>
                  <a:pt x="14673" y="17764"/>
                </a:lnTo>
                <a:lnTo>
                  <a:pt x="14940" y="17691"/>
                </a:lnTo>
                <a:lnTo>
                  <a:pt x="15232" y="17618"/>
                </a:lnTo>
                <a:lnTo>
                  <a:pt x="15500" y="17520"/>
                </a:lnTo>
                <a:lnTo>
                  <a:pt x="15768" y="17399"/>
                </a:lnTo>
                <a:lnTo>
                  <a:pt x="16254" y="17155"/>
                </a:lnTo>
                <a:lnTo>
                  <a:pt x="16327" y="17107"/>
                </a:lnTo>
                <a:lnTo>
                  <a:pt x="16352" y="17034"/>
                </a:lnTo>
                <a:lnTo>
                  <a:pt x="16352" y="16961"/>
                </a:lnTo>
                <a:lnTo>
                  <a:pt x="16327" y="16888"/>
                </a:lnTo>
                <a:lnTo>
                  <a:pt x="16303" y="16839"/>
                </a:lnTo>
                <a:lnTo>
                  <a:pt x="16254" y="16790"/>
                </a:lnTo>
                <a:lnTo>
                  <a:pt x="16181" y="16766"/>
                </a:lnTo>
                <a:lnTo>
                  <a:pt x="16108" y="16790"/>
                </a:lnTo>
                <a:lnTo>
                  <a:pt x="15500" y="17034"/>
                </a:lnTo>
                <a:lnTo>
                  <a:pt x="15208" y="17155"/>
                </a:lnTo>
                <a:lnTo>
                  <a:pt x="14916" y="17253"/>
                </a:lnTo>
                <a:lnTo>
                  <a:pt x="14624" y="17326"/>
                </a:lnTo>
                <a:lnTo>
                  <a:pt x="14308" y="17350"/>
                </a:lnTo>
                <a:lnTo>
                  <a:pt x="13992" y="17350"/>
                </a:lnTo>
                <a:lnTo>
                  <a:pt x="13651" y="17301"/>
                </a:lnTo>
                <a:lnTo>
                  <a:pt x="13408" y="17228"/>
                </a:lnTo>
                <a:lnTo>
                  <a:pt x="13189" y="17155"/>
                </a:lnTo>
                <a:lnTo>
                  <a:pt x="12751" y="16985"/>
                </a:lnTo>
                <a:lnTo>
                  <a:pt x="12507" y="16936"/>
                </a:lnTo>
                <a:lnTo>
                  <a:pt x="12288" y="16912"/>
                </a:lnTo>
                <a:lnTo>
                  <a:pt x="12045" y="16912"/>
                </a:lnTo>
                <a:lnTo>
                  <a:pt x="11802" y="16961"/>
                </a:lnTo>
                <a:lnTo>
                  <a:pt x="11558" y="17034"/>
                </a:lnTo>
                <a:lnTo>
                  <a:pt x="11339" y="17131"/>
                </a:lnTo>
                <a:lnTo>
                  <a:pt x="10901" y="17326"/>
                </a:lnTo>
                <a:lnTo>
                  <a:pt x="10731" y="17399"/>
                </a:lnTo>
                <a:lnTo>
                  <a:pt x="10585" y="17423"/>
                </a:lnTo>
                <a:lnTo>
                  <a:pt x="10439" y="17423"/>
                </a:lnTo>
                <a:lnTo>
                  <a:pt x="10317" y="17399"/>
                </a:lnTo>
                <a:lnTo>
                  <a:pt x="10171" y="17374"/>
                </a:lnTo>
                <a:lnTo>
                  <a:pt x="10050" y="17326"/>
                </a:lnTo>
                <a:lnTo>
                  <a:pt x="9758" y="17180"/>
                </a:lnTo>
                <a:lnTo>
                  <a:pt x="9539" y="17058"/>
                </a:lnTo>
                <a:lnTo>
                  <a:pt x="9344" y="16961"/>
                </a:lnTo>
                <a:lnTo>
                  <a:pt x="9149" y="16912"/>
                </a:lnTo>
                <a:lnTo>
                  <a:pt x="8930" y="16888"/>
                </a:lnTo>
                <a:lnTo>
                  <a:pt x="8736" y="16863"/>
                </a:lnTo>
                <a:lnTo>
                  <a:pt x="8517" y="16912"/>
                </a:lnTo>
                <a:lnTo>
                  <a:pt x="8298" y="16961"/>
                </a:lnTo>
                <a:lnTo>
                  <a:pt x="8054" y="17034"/>
                </a:lnTo>
                <a:lnTo>
                  <a:pt x="7787" y="17131"/>
                </a:lnTo>
                <a:lnTo>
                  <a:pt x="7495" y="17228"/>
                </a:lnTo>
                <a:lnTo>
                  <a:pt x="7227" y="17277"/>
                </a:lnTo>
                <a:lnTo>
                  <a:pt x="6911" y="17301"/>
                </a:lnTo>
                <a:lnTo>
                  <a:pt x="6619" y="17277"/>
                </a:lnTo>
                <a:lnTo>
                  <a:pt x="6327" y="17228"/>
                </a:lnTo>
                <a:lnTo>
                  <a:pt x="5767" y="17082"/>
                </a:lnTo>
                <a:lnTo>
                  <a:pt x="5305" y="16961"/>
                </a:lnTo>
                <a:lnTo>
                  <a:pt x="4818" y="16888"/>
                </a:lnTo>
                <a:lnTo>
                  <a:pt x="4356" y="16888"/>
                </a:lnTo>
                <a:lnTo>
                  <a:pt x="4113" y="16912"/>
                </a:lnTo>
                <a:lnTo>
                  <a:pt x="3869" y="16961"/>
                </a:lnTo>
                <a:lnTo>
                  <a:pt x="3602" y="17034"/>
                </a:lnTo>
                <a:lnTo>
                  <a:pt x="3358" y="17131"/>
                </a:lnTo>
                <a:lnTo>
                  <a:pt x="3115" y="17253"/>
                </a:lnTo>
                <a:lnTo>
                  <a:pt x="2847" y="17326"/>
                </a:lnTo>
                <a:lnTo>
                  <a:pt x="2677" y="17350"/>
                </a:lnTo>
                <a:lnTo>
                  <a:pt x="2507" y="17350"/>
                </a:lnTo>
                <a:lnTo>
                  <a:pt x="2312" y="17301"/>
                </a:lnTo>
                <a:lnTo>
                  <a:pt x="2142" y="17253"/>
                </a:lnTo>
                <a:lnTo>
                  <a:pt x="1801" y="17107"/>
                </a:lnTo>
                <a:lnTo>
                  <a:pt x="1485" y="16936"/>
                </a:lnTo>
                <a:lnTo>
                  <a:pt x="1314" y="16863"/>
                </a:lnTo>
                <a:lnTo>
                  <a:pt x="1120" y="16790"/>
                </a:lnTo>
                <a:lnTo>
                  <a:pt x="949" y="16742"/>
                </a:lnTo>
                <a:lnTo>
                  <a:pt x="755" y="16717"/>
                </a:lnTo>
                <a:close/>
                <a:moveTo>
                  <a:pt x="16571" y="17666"/>
                </a:moveTo>
                <a:lnTo>
                  <a:pt x="15938" y="17861"/>
                </a:lnTo>
                <a:lnTo>
                  <a:pt x="15305" y="18056"/>
                </a:lnTo>
                <a:lnTo>
                  <a:pt x="14989" y="18129"/>
                </a:lnTo>
                <a:lnTo>
                  <a:pt x="14648" y="18202"/>
                </a:lnTo>
                <a:lnTo>
                  <a:pt x="14332" y="18250"/>
                </a:lnTo>
                <a:lnTo>
                  <a:pt x="14016" y="18275"/>
                </a:lnTo>
                <a:lnTo>
                  <a:pt x="13870" y="18250"/>
                </a:lnTo>
                <a:lnTo>
                  <a:pt x="13724" y="18226"/>
                </a:lnTo>
                <a:lnTo>
                  <a:pt x="13481" y="18104"/>
                </a:lnTo>
                <a:lnTo>
                  <a:pt x="13237" y="17983"/>
                </a:lnTo>
                <a:lnTo>
                  <a:pt x="12970" y="17861"/>
                </a:lnTo>
                <a:lnTo>
                  <a:pt x="12726" y="17788"/>
                </a:lnTo>
                <a:lnTo>
                  <a:pt x="12507" y="17764"/>
                </a:lnTo>
                <a:lnTo>
                  <a:pt x="12264" y="17764"/>
                </a:lnTo>
                <a:lnTo>
                  <a:pt x="12045" y="17812"/>
                </a:lnTo>
                <a:lnTo>
                  <a:pt x="11753" y="17885"/>
                </a:lnTo>
                <a:lnTo>
                  <a:pt x="11485" y="17983"/>
                </a:lnTo>
                <a:lnTo>
                  <a:pt x="10974" y="18202"/>
                </a:lnTo>
                <a:lnTo>
                  <a:pt x="10707" y="18275"/>
                </a:lnTo>
                <a:lnTo>
                  <a:pt x="10439" y="18323"/>
                </a:lnTo>
                <a:lnTo>
                  <a:pt x="10317" y="18323"/>
                </a:lnTo>
                <a:lnTo>
                  <a:pt x="10171" y="18299"/>
                </a:lnTo>
                <a:lnTo>
                  <a:pt x="10025" y="18250"/>
                </a:lnTo>
                <a:lnTo>
                  <a:pt x="9855" y="18202"/>
                </a:lnTo>
                <a:lnTo>
                  <a:pt x="9441" y="18007"/>
                </a:lnTo>
                <a:lnTo>
                  <a:pt x="9222" y="17910"/>
                </a:lnTo>
                <a:lnTo>
                  <a:pt x="9028" y="17837"/>
                </a:lnTo>
                <a:lnTo>
                  <a:pt x="8809" y="17788"/>
                </a:lnTo>
                <a:lnTo>
                  <a:pt x="8590" y="17764"/>
                </a:lnTo>
                <a:lnTo>
                  <a:pt x="8371" y="17764"/>
                </a:lnTo>
                <a:lnTo>
                  <a:pt x="8127" y="17788"/>
                </a:lnTo>
                <a:lnTo>
                  <a:pt x="7860" y="17885"/>
                </a:lnTo>
                <a:lnTo>
                  <a:pt x="7592" y="17983"/>
                </a:lnTo>
                <a:lnTo>
                  <a:pt x="7105" y="18202"/>
                </a:lnTo>
                <a:lnTo>
                  <a:pt x="6862" y="18299"/>
                </a:lnTo>
                <a:lnTo>
                  <a:pt x="6619" y="18372"/>
                </a:lnTo>
                <a:lnTo>
                  <a:pt x="6205" y="18372"/>
                </a:lnTo>
                <a:lnTo>
                  <a:pt x="6059" y="18323"/>
                </a:lnTo>
                <a:lnTo>
                  <a:pt x="5792" y="18250"/>
                </a:lnTo>
                <a:lnTo>
                  <a:pt x="5573" y="18153"/>
                </a:lnTo>
                <a:lnTo>
                  <a:pt x="5110" y="17958"/>
                </a:lnTo>
                <a:lnTo>
                  <a:pt x="4867" y="17885"/>
                </a:lnTo>
                <a:lnTo>
                  <a:pt x="4624" y="17812"/>
                </a:lnTo>
                <a:lnTo>
                  <a:pt x="4380" y="17788"/>
                </a:lnTo>
                <a:lnTo>
                  <a:pt x="4113" y="17788"/>
                </a:lnTo>
                <a:lnTo>
                  <a:pt x="3845" y="17837"/>
                </a:lnTo>
                <a:lnTo>
                  <a:pt x="3602" y="17910"/>
                </a:lnTo>
                <a:lnTo>
                  <a:pt x="3115" y="18129"/>
                </a:lnTo>
                <a:lnTo>
                  <a:pt x="2872" y="18226"/>
                </a:lnTo>
                <a:lnTo>
                  <a:pt x="2628" y="18323"/>
                </a:lnTo>
                <a:lnTo>
                  <a:pt x="2361" y="18372"/>
                </a:lnTo>
                <a:lnTo>
                  <a:pt x="2117" y="18421"/>
                </a:lnTo>
                <a:lnTo>
                  <a:pt x="1971" y="18421"/>
                </a:lnTo>
                <a:lnTo>
                  <a:pt x="1850" y="18396"/>
                </a:lnTo>
                <a:lnTo>
                  <a:pt x="1582" y="18299"/>
                </a:lnTo>
                <a:lnTo>
                  <a:pt x="1363" y="18177"/>
                </a:lnTo>
                <a:lnTo>
                  <a:pt x="1120" y="18031"/>
                </a:lnTo>
                <a:lnTo>
                  <a:pt x="876" y="17934"/>
                </a:lnTo>
                <a:lnTo>
                  <a:pt x="633" y="17837"/>
                </a:lnTo>
                <a:lnTo>
                  <a:pt x="511" y="17812"/>
                </a:lnTo>
                <a:lnTo>
                  <a:pt x="390" y="17812"/>
                </a:lnTo>
                <a:lnTo>
                  <a:pt x="244" y="17837"/>
                </a:lnTo>
                <a:lnTo>
                  <a:pt x="98" y="17885"/>
                </a:lnTo>
                <a:lnTo>
                  <a:pt x="49" y="17934"/>
                </a:lnTo>
                <a:lnTo>
                  <a:pt x="49" y="17983"/>
                </a:lnTo>
                <a:lnTo>
                  <a:pt x="73" y="18031"/>
                </a:lnTo>
                <a:lnTo>
                  <a:pt x="122" y="18056"/>
                </a:lnTo>
                <a:lnTo>
                  <a:pt x="268" y="18056"/>
                </a:lnTo>
                <a:lnTo>
                  <a:pt x="414" y="18080"/>
                </a:lnTo>
                <a:lnTo>
                  <a:pt x="682" y="18177"/>
                </a:lnTo>
                <a:lnTo>
                  <a:pt x="925" y="18299"/>
                </a:lnTo>
                <a:lnTo>
                  <a:pt x="1168" y="18445"/>
                </a:lnTo>
                <a:lnTo>
                  <a:pt x="1412" y="18567"/>
                </a:lnTo>
                <a:lnTo>
                  <a:pt x="1679" y="18688"/>
                </a:lnTo>
                <a:lnTo>
                  <a:pt x="1947" y="18761"/>
                </a:lnTo>
                <a:lnTo>
                  <a:pt x="2093" y="18786"/>
                </a:lnTo>
                <a:lnTo>
                  <a:pt x="2239" y="18810"/>
                </a:lnTo>
                <a:lnTo>
                  <a:pt x="2507" y="18761"/>
                </a:lnTo>
                <a:lnTo>
                  <a:pt x="2750" y="18713"/>
                </a:lnTo>
                <a:lnTo>
                  <a:pt x="2993" y="18615"/>
                </a:lnTo>
                <a:lnTo>
                  <a:pt x="3237" y="18518"/>
                </a:lnTo>
                <a:lnTo>
                  <a:pt x="3748" y="18323"/>
                </a:lnTo>
                <a:lnTo>
                  <a:pt x="3991" y="18250"/>
                </a:lnTo>
                <a:lnTo>
                  <a:pt x="4259" y="18202"/>
                </a:lnTo>
                <a:lnTo>
                  <a:pt x="4380" y="18177"/>
                </a:lnTo>
                <a:lnTo>
                  <a:pt x="4526" y="18202"/>
                </a:lnTo>
                <a:lnTo>
                  <a:pt x="4770" y="18250"/>
                </a:lnTo>
                <a:lnTo>
                  <a:pt x="5013" y="18348"/>
                </a:lnTo>
                <a:lnTo>
                  <a:pt x="5256" y="18469"/>
                </a:lnTo>
                <a:lnTo>
                  <a:pt x="5743" y="18713"/>
                </a:lnTo>
                <a:lnTo>
                  <a:pt x="5986" y="18810"/>
                </a:lnTo>
                <a:lnTo>
                  <a:pt x="6254" y="18859"/>
                </a:lnTo>
                <a:lnTo>
                  <a:pt x="6522" y="18859"/>
                </a:lnTo>
                <a:lnTo>
                  <a:pt x="6765" y="18834"/>
                </a:lnTo>
                <a:lnTo>
                  <a:pt x="6984" y="18786"/>
                </a:lnTo>
                <a:lnTo>
                  <a:pt x="7227" y="18713"/>
                </a:lnTo>
                <a:lnTo>
                  <a:pt x="7665" y="18494"/>
                </a:lnTo>
                <a:lnTo>
                  <a:pt x="8127" y="18299"/>
                </a:lnTo>
                <a:lnTo>
                  <a:pt x="8273" y="18250"/>
                </a:lnTo>
                <a:lnTo>
                  <a:pt x="8395" y="18226"/>
                </a:lnTo>
                <a:lnTo>
                  <a:pt x="8541" y="18226"/>
                </a:lnTo>
                <a:lnTo>
                  <a:pt x="8663" y="18250"/>
                </a:lnTo>
                <a:lnTo>
                  <a:pt x="8930" y="18299"/>
                </a:lnTo>
                <a:lnTo>
                  <a:pt x="9174" y="18396"/>
                </a:lnTo>
                <a:lnTo>
                  <a:pt x="9685" y="18640"/>
                </a:lnTo>
                <a:lnTo>
                  <a:pt x="9928" y="18737"/>
                </a:lnTo>
                <a:lnTo>
                  <a:pt x="10196" y="18810"/>
                </a:lnTo>
                <a:lnTo>
                  <a:pt x="10439" y="18834"/>
                </a:lnTo>
                <a:lnTo>
                  <a:pt x="10682" y="18810"/>
                </a:lnTo>
                <a:lnTo>
                  <a:pt x="10901" y="18761"/>
                </a:lnTo>
                <a:lnTo>
                  <a:pt x="11145" y="18688"/>
                </a:lnTo>
                <a:lnTo>
                  <a:pt x="11583" y="18494"/>
                </a:lnTo>
                <a:lnTo>
                  <a:pt x="12021" y="18299"/>
                </a:lnTo>
                <a:lnTo>
                  <a:pt x="12167" y="18275"/>
                </a:lnTo>
                <a:lnTo>
                  <a:pt x="12313" y="18250"/>
                </a:lnTo>
                <a:lnTo>
                  <a:pt x="12434" y="18250"/>
                </a:lnTo>
                <a:lnTo>
                  <a:pt x="12580" y="18275"/>
                </a:lnTo>
                <a:lnTo>
                  <a:pt x="12848" y="18323"/>
                </a:lnTo>
                <a:lnTo>
                  <a:pt x="13091" y="18421"/>
                </a:lnTo>
                <a:lnTo>
                  <a:pt x="13627" y="18640"/>
                </a:lnTo>
                <a:lnTo>
                  <a:pt x="13894" y="18713"/>
                </a:lnTo>
                <a:lnTo>
                  <a:pt x="14162" y="18761"/>
                </a:lnTo>
                <a:lnTo>
                  <a:pt x="14430" y="18737"/>
                </a:lnTo>
                <a:lnTo>
                  <a:pt x="14697" y="18688"/>
                </a:lnTo>
                <a:lnTo>
                  <a:pt x="15208" y="18567"/>
                </a:lnTo>
                <a:lnTo>
                  <a:pt x="15938" y="18348"/>
                </a:lnTo>
                <a:lnTo>
                  <a:pt x="16692" y="18129"/>
                </a:lnTo>
                <a:lnTo>
                  <a:pt x="16790" y="18080"/>
                </a:lnTo>
                <a:lnTo>
                  <a:pt x="16838" y="18007"/>
                </a:lnTo>
                <a:lnTo>
                  <a:pt x="16863" y="17934"/>
                </a:lnTo>
                <a:lnTo>
                  <a:pt x="16863" y="17837"/>
                </a:lnTo>
                <a:lnTo>
                  <a:pt x="16814" y="17764"/>
                </a:lnTo>
                <a:lnTo>
                  <a:pt x="16765" y="17691"/>
                </a:lnTo>
                <a:lnTo>
                  <a:pt x="16668" y="1766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4" name="Google Shape;2504;p49"/>
          <p:cNvSpPr/>
          <p:nvPr/>
        </p:nvSpPr>
        <p:spPr>
          <a:xfrm>
            <a:off x="1239175" y="3971800"/>
            <a:ext cx="371373" cy="209426"/>
          </a:xfrm>
          <a:custGeom>
            <a:avLst/>
            <a:gdLst/>
            <a:ahLst/>
            <a:cxnLst/>
            <a:rect l="l" t="t" r="r" b="b"/>
            <a:pathLst>
              <a:path w="21705" h="12240" extrusionOk="0">
                <a:moveTo>
                  <a:pt x="17544" y="4258"/>
                </a:moveTo>
                <a:lnTo>
                  <a:pt x="17811" y="4307"/>
                </a:lnTo>
                <a:lnTo>
                  <a:pt x="18055" y="4356"/>
                </a:lnTo>
                <a:lnTo>
                  <a:pt x="17957" y="4575"/>
                </a:lnTo>
                <a:lnTo>
                  <a:pt x="17860" y="4769"/>
                </a:lnTo>
                <a:lnTo>
                  <a:pt x="17714" y="5207"/>
                </a:lnTo>
                <a:lnTo>
                  <a:pt x="17617" y="5669"/>
                </a:lnTo>
                <a:lnTo>
                  <a:pt x="17495" y="6083"/>
                </a:lnTo>
                <a:lnTo>
                  <a:pt x="17373" y="6618"/>
                </a:lnTo>
                <a:lnTo>
                  <a:pt x="17276" y="7129"/>
                </a:lnTo>
                <a:lnTo>
                  <a:pt x="17130" y="7129"/>
                </a:lnTo>
                <a:lnTo>
                  <a:pt x="16570" y="5840"/>
                </a:lnTo>
                <a:lnTo>
                  <a:pt x="16011" y="4526"/>
                </a:lnTo>
                <a:lnTo>
                  <a:pt x="16278" y="4429"/>
                </a:lnTo>
                <a:lnTo>
                  <a:pt x="16522" y="4331"/>
                </a:lnTo>
                <a:lnTo>
                  <a:pt x="16789" y="4283"/>
                </a:lnTo>
                <a:lnTo>
                  <a:pt x="17033" y="4258"/>
                </a:lnTo>
                <a:close/>
                <a:moveTo>
                  <a:pt x="15451" y="4599"/>
                </a:moveTo>
                <a:lnTo>
                  <a:pt x="15962" y="5888"/>
                </a:lnTo>
                <a:lnTo>
                  <a:pt x="16497" y="7178"/>
                </a:lnTo>
                <a:lnTo>
                  <a:pt x="16205" y="6935"/>
                </a:lnTo>
                <a:lnTo>
                  <a:pt x="15938" y="6691"/>
                </a:lnTo>
                <a:lnTo>
                  <a:pt x="15597" y="6326"/>
                </a:lnTo>
                <a:lnTo>
                  <a:pt x="15281" y="5937"/>
                </a:lnTo>
                <a:lnTo>
                  <a:pt x="14940" y="5548"/>
                </a:lnTo>
                <a:lnTo>
                  <a:pt x="14745" y="5402"/>
                </a:lnTo>
                <a:lnTo>
                  <a:pt x="14551" y="5256"/>
                </a:lnTo>
                <a:lnTo>
                  <a:pt x="14770" y="5061"/>
                </a:lnTo>
                <a:lnTo>
                  <a:pt x="14989" y="4891"/>
                </a:lnTo>
                <a:lnTo>
                  <a:pt x="15208" y="4745"/>
                </a:lnTo>
                <a:lnTo>
                  <a:pt x="15451" y="4599"/>
                </a:lnTo>
                <a:close/>
                <a:moveTo>
                  <a:pt x="5012" y="4307"/>
                </a:moveTo>
                <a:lnTo>
                  <a:pt x="5353" y="4404"/>
                </a:lnTo>
                <a:lnTo>
                  <a:pt x="5669" y="4526"/>
                </a:lnTo>
                <a:lnTo>
                  <a:pt x="5986" y="4696"/>
                </a:lnTo>
                <a:lnTo>
                  <a:pt x="6302" y="4866"/>
                </a:lnTo>
                <a:lnTo>
                  <a:pt x="6059" y="5183"/>
                </a:lnTo>
                <a:lnTo>
                  <a:pt x="5304" y="6180"/>
                </a:lnTo>
                <a:lnTo>
                  <a:pt x="4550" y="7202"/>
                </a:lnTo>
                <a:lnTo>
                  <a:pt x="4501" y="7129"/>
                </a:lnTo>
                <a:lnTo>
                  <a:pt x="4453" y="7081"/>
                </a:lnTo>
                <a:lnTo>
                  <a:pt x="4599" y="6156"/>
                </a:lnTo>
                <a:lnTo>
                  <a:pt x="4793" y="5231"/>
                </a:lnTo>
                <a:lnTo>
                  <a:pt x="5012" y="4307"/>
                </a:lnTo>
                <a:close/>
                <a:moveTo>
                  <a:pt x="4234" y="4210"/>
                </a:moveTo>
                <a:lnTo>
                  <a:pt x="4720" y="4258"/>
                </a:lnTo>
                <a:lnTo>
                  <a:pt x="4477" y="5158"/>
                </a:lnTo>
                <a:lnTo>
                  <a:pt x="4282" y="6083"/>
                </a:lnTo>
                <a:lnTo>
                  <a:pt x="4185" y="6545"/>
                </a:lnTo>
                <a:lnTo>
                  <a:pt x="4112" y="7008"/>
                </a:lnTo>
                <a:lnTo>
                  <a:pt x="4088" y="7008"/>
                </a:lnTo>
                <a:lnTo>
                  <a:pt x="3991" y="6618"/>
                </a:lnTo>
                <a:lnTo>
                  <a:pt x="3869" y="6253"/>
                </a:lnTo>
                <a:lnTo>
                  <a:pt x="3747" y="5767"/>
                </a:lnTo>
                <a:lnTo>
                  <a:pt x="3577" y="5304"/>
                </a:lnTo>
                <a:lnTo>
                  <a:pt x="3358" y="4842"/>
                </a:lnTo>
                <a:lnTo>
                  <a:pt x="3139" y="4404"/>
                </a:lnTo>
                <a:lnTo>
                  <a:pt x="3090" y="4380"/>
                </a:lnTo>
                <a:lnTo>
                  <a:pt x="3066" y="4356"/>
                </a:lnTo>
                <a:lnTo>
                  <a:pt x="2993" y="4380"/>
                </a:lnTo>
                <a:lnTo>
                  <a:pt x="2944" y="4429"/>
                </a:lnTo>
                <a:lnTo>
                  <a:pt x="2920" y="4453"/>
                </a:lnTo>
                <a:lnTo>
                  <a:pt x="2920" y="4502"/>
                </a:lnTo>
                <a:lnTo>
                  <a:pt x="3261" y="5329"/>
                </a:lnTo>
                <a:lnTo>
                  <a:pt x="3407" y="5742"/>
                </a:lnTo>
                <a:lnTo>
                  <a:pt x="3553" y="6156"/>
                </a:lnTo>
                <a:lnTo>
                  <a:pt x="3674" y="6594"/>
                </a:lnTo>
                <a:lnTo>
                  <a:pt x="3796" y="7081"/>
                </a:lnTo>
                <a:lnTo>
                  <a:pt x="3601" y="7202"/>
                </a:lnTo>
                <a:lnTo>
                  <a:pt x="3431" y="7373"/>
                </a:lnTo>
                <a:lnTo>
                  <a:pt x="2944" y="7056"/>
                </a:lnTo>
                <a:lnTo>
                  <a:pt x="2701" y="6886"/>
                </a:lnTo>
                <a:lnTo>
                  <a:pt x="2482" y="6691"/>
                </a:lnTo>
                <a:lnTo>
                  <a:pt x="2190" y="6399"/>
                </a:lnTo>
                <a:lnTo>
                  <a:pt x="1922" y="6083"/>
                </a:lnTo>
                <a:lnTo>
                  <a:pt x="1630" y="5791"/>
                </a:lnTo>
                <a:lnTo>
                  <a:pt x="1484" y="5645"/>
                </a:lnTo>
                <a:lnTo>
                  <a:pt x="1314" y="5523"/>
                </a:lnTo>
                <a:lnTo>
                  <a:pt x="1484" y="5329"/>
                </a:lnTo>
                <a:lnTo>
                  <a:pt x="1655" y="5158"/>
                </a:lnTo>
                <a:lnTo>
                  <a:pt x="1849" y="4988"/>
                </a:lnTo>
                <a:lnTo>
                  <a:pt x="2044" y="4842"/>
                </a:lnTo>
                <a:lnTo>
                  <a:pt x="2239" y="4721"/>
                </a:lnTo>
                <a:lnTo>
                  <a:pt x="2433" y="4599"/>
                </a:lnTo>
                <a:lnTo>
                  <a:pt x="2652" y="4502"/>
                </a:lnTo>
                <a:lnTo>
                  <a:pt x="2871" y="4404"/>
                </a:lnTo>
                <a:lnTo>
                  <a:pt x="3090" y="4331"/>
                </a:lnTo>
                <a:lnTo>
                  <a:pt x="3309" y="4283"/>
                </a:lnTo>
                <a:lnTo>
                  <a:pt x="3553" y="4234"/>
                </a:lnTo>
                <a:lnTo>
                  <a:pt x="3772" y="4210"/>
                </a:lnTo>
                <a:close/>
                <a:moveTo>
                  <a:pt x="18152" y="4404"/>
                </a:moveTo>
                <a:lnTo>
                  <a:pt x="18395" y="4477"/>
                </a:lnTo>
                <a:lnTo>
                  <a:pt x="18639" y="4575"/>
                </a:lnTo>
                <a:lnTo>
                  <a:pt x="18858" y="4672"/>
                </a:lnTo>
                <a:lnTo>
                  <a:pt x="19077" y="4793"/>
                </a:lnTo>
                <a:lnTo>
                  <a:pt x="19515" y="5085"/>
                </a:lnTo>
                <a:lnTo>
                  <a:pt x="19904" y="5426"/>
                </a:lnTo>
                <a:lnTo>
                  <a:pt x="19588" y="5742"/>
                </a:lnTo>
                <a:lnTo>
                  <a:pt x="19247" y="6083"/>
                </a:lnTo>
                <a:lnTo>
                  <a:pt x="18931" y="6424"/>
                </a:lnTo>
                <a:lnTo>
                  <a:pt x="18614" y="6740"/>
                </a:lnTo>
                <a:lnTo>
                  <a:pt x="18201" y="7081"/>
                </a:lnTo>
                <a:lnTo>
                  <a:pt x="17787" y="7421"/>
                </a:lnTo>
                <a:lnTo>
                  <a:pt x="17665" y="7275"/>
                </a:lnTo>
                <a:lnTo>
                  <a:pt x="17495" y="7178"/>
                </a:lnTo>
                <a:lnTo>
                  <a:pt x="17592" y="6667"/>
                </a:lnTo>
                <a:lnTo>
                  <a:pt x="17690" y="6156"/>
                </a:lnTo>
                <a:lnTo>
                  <a:pt x="17811" y="5718"/>
                </a:lnTo>
                <a:lnTo>
                  <a:pt x="17933" y="5280"/>
                </a:lnTo>
                <a:lnTo>
                  <a:pt x="18055" y="4842"/>
                </a:lnTo>
                <a:lnTo>
                  <a:pt x="18152" y="4404"/>
                </a:lnTo>
                <a:close/>
                <a:moveTo>
                  <a:pt x="6691" y="5183"/>
                </a:moveTo>
                <a:lnTo>
                  <a:pt x="7056" y="5645"/>
                </a:lnTo>
                <a:lnTo>
                  <a:pt x="7227" y="5888"/>
                </a:lnTo>
                <a:lnTo>
                  <a:pt x="7373" y="6132"/>
                </a:lnTo>
                <a:lnTo>
                  <a:pt x="7227" y="6205"/>
                </a:lnTo>
                <a:lnTo>
                  <a:pt x="7056" y="6302"/>
                </a:lnTo>
                <a:lnTo>
                  <a:pt x="6764" y="6521"/>
                </a:lnTo>
                <a:lnTo>
                  <a:pt x="6326" y="6789"/>
                </a:lnTo>
                <a:lnTo>
                  <a:pt x="5864" y="7081"/>
                </a:lnTo>
                <a:lnTo>
                  <a:pt x="5621" y="7202"/>
                </a:lnTo>
                <a:lnTo>
                  <a:pt x="5377" y="7324"/>
                </a:lnTo>
                <a:lnTo>
                  <a:pt x="4891" y="7567"/>
                </a:lnTo>
                <a:lnTo>
                  <a:pt x="5645" y="6570"/>
                </a:lnTo>
                <a:lnTo>
                  <a:pt x="6375" y="5596"/>
                </a:lnTo>
                <a:lnTo>
                  <a:pt x="6691" y="5183"/>
                </a:lnTo>
                <a:close/>
                <a:moveTo>
                  <a:pt x="14526" y="5280"/>
                </a:moveTo>
                <a:lnTo>
                  <a:pt x="14599" y="5499"/>
                </a:lnTo>
                <a:lnTo>
                  <a:pt x="14721" y="5718"/>
                </a:lnTo>
                <a:lnTo>
                  <a:pt x="14867" y="5937"/>
                </a:lnTo>
                <a:lnTo>
                  <a:pt x="15037" y="6132"/>
                </a:lnTo>
                <a:lnTo>
                  <a:pt x="15402" y="6521"/>
                </a:lnTo>
                <a:lnTo>
                  <a:pt x="15743" y="6862"/>
                </a:lnTo>
                <a:lnTo>
                  <a:pt x="16084" y="7178"/>
                </a:lnTo>
                <a:lnTo>
                  <a:pt x="16424" y="7494"/>
                </a:lnTo>
                <a:lnTo>
                  <a:pt x="16327" y="7689"/>
                </a:lnTo>
                <a:lnTo>
                  <a:pt x="15719" y="7494"/>
                </a:lnTo>
                <a:lnTo>
                  <a:pt x="15402" y="7373"/>
                </a:lnTo>
                <a:lnTo>
                  <a:pt x="15110" y="7251"/>
                </a:lnTo>
                <a:lnTo>
                  <a:pt x="14745" y="7081"/>
                </a:lnTo>
                <a:lnTo>
                  <a:pt x="14380" y="6862"/>
                </a:lnTo>
                <a:lnTo>
                  <a:pt x="14015" y="6667"/>
                </a:lnTo>
                <a:lnTo>
                  <a:pt x="13821" y="6594"/>
                </a:lnTo>
                <a:lnTo>
                  <a:pt x="13626" y="6545"/>
                </a:lnTo>
                <a:lnTo>
                  <a:pt x="13796" y="6205"/>
                </a:lnTo>
                <a:lnTo>
                  <a:pt x="14015" y="5864"/>
                </a:lnTo>
                <a:lnTo>
                  <a:pt x="14259" y="5572"/>
                </a:lnTo>
                <a:lnTo>
                  <a:pt x="14526" y="5280"/>
                </a:lnTo>
                <a:close/>
                <a:moveTo>
                  <a:pt x="8395" y="3163"/>
                </a:moveTo>
                <a:lnTo>
                  <a:pt x="8735" y="3188"/>
                </a:lnTo>
                <a:lnTo>
                  <a:pt x="11461" y="3188"/>
                </a:lnTo>
                <a:lnTo>
                  <a:pt x="14332" y="3212"/>
                </a:lnTo>
                <a:lnTo>
                  <a:pt x="13407" y="4404"/>
                </a:lnTo>
                <a:lnTo>
                  <a:pt x="12434" y="5572"/>
                </a:lnTo>
                <a:lnTo>
                  <a:pt x="11363" y="6813"/>
                </a:lnTo>
                <a:lnTo>
                  <a:pt x="10925" y="7300"/>
                </a:lnTo>
                <a:lnTo>
                  <a:pt x="10706" y="7519"/>
                </a:lnTo>
                <a:lnTo>
                  <a:pt x="10512" y="7786"/>
                </a:lnTo>
                <a:lnTo>
                  <a:pt x="10098" y="6935"/>
                </a:lnTo>
                <a:lnTo>
                  <a:pt x="9684" y="6083"/>
                </a:lnTo>
                <a:lnTo>
                  <a:pt x="8930" y="4356"/>
                </a:lnTo>
                <a:lnTo>
                  <a:pt x="8395" y="3163"/>
                </a:lnTo>
                <a:close/>
                <a:moveTo>
                  <a:pt x="20171" y="5669"/>
                </a:moveTo>
                <a:lnTo>
                  <a:pt x="20366" y="5913"/>
                </a:lnTo>
                <a:lnTo>
                  <a:pt x="20561" y="6156"/>
                </a:lnTo>
                <a:lnTo>
                  <a:pt x="20755" y="6424"/>
                </a:lnTo>
                <a:lnTo>
                  <a:pt x="20901" y="6691"/>
                </a:lnTo>
                <a:lnTo>
                  <a:pt x="20999" y="6886"/>
                </a:lnTo>
                <a:lnTo>
                  <a:pt x="21096" y="7105"/>
                </a:lnTo>
                <a:lnTo>
                  <a:pt x="20658" y="7178"/>
                </a:lnTo>
                <a:lnTo>
                  <a:pt x="20244" y="7275"/>
                </a:lnTo>
                <a:lnTo>
                  <a:pt x="19393" y="7494"/>
                </a:lnTo>
                <a:lnTo>
                  <a:pt x="18687" y="7665"/>
                </a:lnTo>
                <a:lnTo>
                  <a:pt x="17982" y="7835"/>
                </a:lnTo>
                <a:lnTo>
                  <a:pt x="17957" y="7762"/>
                </a:lnTo>
                <a:lnTo>
                  <a:pt x="18420" y="7373"/>
                </a:lnTo>
                <a:lnTo>
                  <a:pt x="18858" y="6983"/>
                </a:lnTo>
                <a:lnTo>
                  <a:pt x="19198" y="6691"/>
                </a:lnTo>
                <a:lnTo>
                  <a:pt x="19539" y="6375"/>
                </a:lnTo>
                <a:lnTo>
                  <a:pt x="19880" y="6034"/>
                </a:lnTo>
                <a:lnTo>
                  <a:pt x="20171" y="5669"/>
                </a:lnTo>
                <a:close/>
                <a:moveTo>
                  <a:pt x="3942" y="7543"/>
                </a:moveTo>
                <a:lnTo>
                  <a:pt x="4015" y="7689"/>
                </a:lnTo>
                <a:lnTo>
                  <a:pt x="4088" y="7835"/>
                </a:lnTo>
                <a:lnTo>
                  <a:pt x="4088" y="7859"/>
                </a:lnTo>
                <a:lnTo>
                  <a:pt x="3820" y="7640"/>
                </a:lnTo>
                <a:lnTo>
                  <a:pt x="3942" y="7543"/>
                </a:lnTo>
                <a:close/>
                <a:moveTo>
                  <a:pt x="16741" y="7762"/>
                </a:moveTo>
                <a:lnTo>
                  <a:pt x="16765" y="7786"/>
                </a:lnTo>
                <a:lnTo>
                  <a:pt x="16814" y="7884"/>
                </a:lnTo>
                <a:lnTo>
                  <a:pt x="16692" y="7835"/>
                </a:lnTo>
                <a:lnTo>
                  <a:pt x="16741" y="7762"/>
                </a:lnTo>
                <a:close/>
                <a:moveTo>
                  <a:pt x="7957" y="3504"/>
                </a:moveTo>
                <a:lnTo>
                  <a:pt x="8297" y="4283"/>
                </a:lnTo>
                <a:lnTo>
                  <a:pt x="8711" y="5183"/>
                </a:lnTo>
                <a:lnTo>
                  <a:pt x="9125" y="6083"/>
                </a:lnTo>
                <a:lnTo>
                  <a:pt x="10001" y="7859"/>
                </a:lnTo>
                <a:lnTo>
                  <a:pt x="8443" y="7908"/>
                </a:lnTo>
                <a:lnTo>
                  <a:pt x="8443" y="7446"/>
                </a:lnTo>
                <a:lnTo>
                  <a:pt x="8395" y="6983"/>
                </a:lnTo>
                <a:lnTo>
                  <a:pt x="8297" y="6545"/>
                </a:lnTo>
                <a:lnTo>
                  <a:pt x="8151" y="6107"/>
                </a:lnTo>
                <a:lnTo>
                  <a:pt x="8054" y="5913"/>
                </a:lnTo>
                <a:lnTo>
                  <a:pt x="7957" y="5718"/>
                </a:lnTo>
                <a:lnTo>
                  <a:pt x="7835" y="5523"/>
                </a:lnTo>
                <a:lnTo>
                  <a:pt x="7689" y="5329"/>
                </a:lnTo>
                <a:lnTo>
                  <a:pt x="7567" y="5158"/>
                </a:lnTo>
                <a:lnTo>
                  <a:pt x="7397" y="5012"/>
                </a:lnTo>
                <a:lnTo>
                  <a:pt x="7227" y="4866"/>
                </a:lnTo>
                <a:lnTo>
                  <a:pt x="7056" y="4721"/>
                </a:lnTo>
                <a:lnTo>
                  <a:pt x="7324" y="4356"/>
                </a:lnTo>
                <a:lnTo>
                  <a:pt x="7665" y="3942"/>
                </a:lnTo>
                <a:lnTo>
                  <a:pt x="7835" y="3747"/>
                </a:lnTo>
                <a:lnTo>
                  <a:pt x="7957" y="3504"/>
                </a:lnTo>
                <a:close/>
                <a:moveTo>
                  <a:pt x="3699" y="7811"/>
                </a:moveTo>
                <a:lnTo>
                  <a:pt x="4063" y="7932"/>
                </a:lnTo>
                <a:lnTo>
                  <a:pt x="4063" y="7957"/>
                </a:lnTo>
                <a:lnTo>
                  <a:pt x="3869" y="7908"/>
                </a:lnTo>
                <a:lnTo>
                  <a:pt x="3650" y="7884"/>
                </a:lnTo>
                <a:lnTo>
                  <a:pt x="3699" y="7811"/>
                </a:lnTo>
                <a:close/>
                <a:moveTo>
                  <a:pt x="7543" y="6424"/>
                </a:moveTo>
                <a:lnTo>
                  <a:pt x="7640" y="6643"/>
                </a:lnTo>
                <a:lnTo>
                  <a:pt x="7713" y="6862"/>
                </a:lnTo>
                <a:lnTo>
                  <a:pt x="7786" y="7129"/>
                </a:lnTo>
                <a:lnTo>
                  <a:pt x="7835" y="7397"/>
                </a:lnTo>
                <a:lnTo>
                  <a:pt x="7884" y="7932"/>
                </a:lnTo>
                <a:lnTo>
                  <a:pt x="7300" y="7932"/>
                </a:lnTo>
                <a:lnTo>
                  <a:pt x="5742" y="7957"/>
                </a:lnTo>
                <a:lnTo>
                  <a:pt x="4988" y="7932"/>
                </a:lnTo>
                <a:lnTo>
                  <a:pt x="4988" y="7884"/>
                </a:lnTo>
                <a:lnTo>
                  <a:pt x="5256" y="7762"/>
                </a:lnTo>
                <a:lnTo>
                  <a:pt x="5523" y="7616"/>
                </a:lnTo>
                <a:lnTo>
                  <a:pt x="6034" y="7348"/>
                </a:lnTo>
                <a:lnTo>
                  <a:pt x="6399" y="7178"/>
                </a:lnTo>
                <a:lnTo>
                  <a:pt x="6813" y="6959"/>
                </a:lnTo>
                <a:lnTo>
                  <a:pt x="7202" y="6716"/>
                </a:lnTo>
                <a:lnTo>
                  <a:pt x="7373" y="6570"/>
                </a:lnTo>
                <a:lnTo>
                  <a:pt x="7543" y="6424"/>
                </a:lnTo>
                <a:close/>
                <a:moveTo>
                  <a:pt x="3845" y="8127"/>
                </a:moveTo>
                <a:lnTo>
                  <a:pt x="3674" y="8224"/>
                </a:lnTo>
                <a:lnTo>
                  <a:pt x="3650" y="8200"/>
                </a:lnTo>
                <a:lnTo>
                  <a:pt x="3845" y="8127"/>
                </a:lnTo>
                <a:close/>
                <a:moveTo>
                  <a:pt x="1144" y="5767"/>
                </a:moveTo>
                <a:lnTo>
                  <a:pt x="1338" y="5913"/>
                </a:lnTo>
                <a:lnTo>
                  <a:pt x="1509" y="6059"/>
                </a:lnTo>
                <a:lnTo>
                  <a:pt x="1849" y="6424"/>
                </a:lnTo>
                <a:lnTo>
                  <a:pt x="2166" y="6764"/>
                </a:lnTo>
                <a:lnTo>
                  <a:pt x="2336" y="6935"/>
                </a:lnTo>
                <a:lnTo>
                  <a:pt x="2506" y="7105"/>
                </a:lnTo>
                <a:lnTo>
                  <a:pt x="2871" y="7373"/>
                </a:lnTo>
                <a:lnTo>
                  <a:pt x="3261" y="7616"/>
                </a:lnTo>
                <a:lnTo>
                  <a:pt x="3188" y="7786"/>
                </a:lnTo>
                <a:lnTo>
                  <a:pt x="3163" y="7932"/>
                </a:lnTo>
                <a:lnTo>
                  <a:pt x="2725" y="8030"/>
                </a:lnTo>
                <a:lnTo>
                  <a:pt x="2312" y="8103"/>
                </a:lnTo>
                <a:lnTo>
                  <a:pt x="1411" y="8224"/>
                </a:lnTo>
                <a:lnTo>
                  <a:pt x="973" y="8273"/>
                </a:lnTo>
                <a:lnTo>
                  <a:pt x="535" y="8370"/>
                </a:lnTo>
                <a:lnTo>
                  <a:pt x="511" y="8030"/>
                </a:lnTo>
                <a:lnTo>
                  <a:pt x="535" y="7665"/>
                </a:lnTo>
                <a:lnTo>
                  <a:pt x="560" y="7324"/>
                </a:lnTo>
                <a:lnTo>
                  <a:pt x="633" y="7008"/>
                </a:lnTo>
                <a:lnTo>
                  <a:pt x="730" y="6667"/>
                </a:lnTo>
                <a:lnTo>
                  <a:pt x="852" y="6351"/>
                </a:lnTo>
                <a:lnTo>
                  <a:pt x="973" y="6034"/>
                </a:lnTo>
                <a:lnTo>
                  <a:pt x="1144" y="5767"/>
                </a:lnTo>
                <a:close/>
                <a:moveTo>
                  <a:pt x="4477" y="8273"/>
                </a:moveTo>
                <a:lnTo>
                  <a:pt x="4526" y="8322"/>
                </a:lnTo>
                <a:lnTo>
                  <a:pt x="4501" y="8370"/>
                </a:lnTo>
                <a:lnTo>
                  <a:pt x="4453" y="8273"/>
                </a:lnTo>
                <a:close/>
                <a:moveTo>
                  <a:pt x="3942" y="8176"/>
                </a:moveTo>
                <a:lnTo>
                  <a:pt x="3820" y="8395"/>
                </a:lnTo>
                <a:lnTo>
                  <a:pt x="3747" y="8346"/>
                </a:lnTo>
                <a:lnTo>
                  <a:pt x="3942" y="8176"/>
                </a:lnTo>
                <a:close/>
                <a:moveTo>
                  <a:pt x="4112" y="8151"/>
                </a:moveTo>
                <a:lnTo>
                  <a:pt x="4136" y="8176"/>
                </a:lnTo>
                <a:lnTo>
                  <a:pt x="4063" y="8492"/>
                </a:lnTo>
                <a:lnTo>
                  <a:pt x="4039" y="8492"/>
                </a:lnTo>
                <a:lnTo>
                  <a:pt x="4112" y="8151"/>
                </a:lnTo>
                <a:close/>
                <a:moveTo>
                  <a:pt x="4234" y="8224"/>
                </a:moveTo>
                <a:lnTo>
                  <a:pt x="4380" y="8249"/>
                </a:lnTo>
                <a:lnTo>
                  <a:pt x="4428" y="8443"/>
                </a:lnTo>
                <a:lnTo>
                  <a:pt x="4355" y="8468"/>
                </a:lnTo>
                <a:lnTo>
                  <a:pt x="4282" y="8492"/>
                </a:lnTo>
                <a:lnTo>
                  <a:pt x="4234" y="8224"/>
                </a:lnTo>
                <a:close/>
                <a:moveTo>
                  <a:pt x="17349" y="8370"/>
                </a:moveTo>
                <a:lnTo>
                  <a:pt x="17422" y="8395"/>
                </a:lnTo>
                <a:lnTo>
                  <a:pt x="17446" y="8443"/>
                </a:lnTo>
                <a:lnTo>
                  <a:pt x="17373" y="8492"/>
                </a:lnTo>
                <a:lnTo>
                  <a:pt x="17349" y="8370"/>
                </a:lnTo>
                <a:close/>
                <a:moveTo>
                  <a:pt x="16984" y="8273"/>
                </a:moveTo>
                <a:lnTo>
                  <a:pt x="17008" y="8322"/>
                </a:lnTo>
                <a:lnTo>
                  <a:pt x="16887" y="8516"/>
                </a:lnTo>
                <a:lnTo>
                  <a:pt x="16789" y="8443"/>
                </a:lnTo>
                <a:lnTo>
                  <a:pt x="16984" y="8273"/>
                </a:lnTo>
                <a:close/>
                <a:moveTo>
                  <a:pt x="13577" y="6667"/>
                </a:moveTo>
                <a:lnTo>
                  <a:pt x="13699" y="6813"/>
                </a:lnTo>
                <a:lnTo>
                  <a:pt x="13845" y="6935"/>
                </a:lnTo>
                <a:lnTo>
                  <a:pt x="14015" y="7056"/>
                </a:lnTo>
                <a:lnTo>
                  <a:pt x="14210" y="7178"/>
                </a:lnTo>
                <a:lnTo>
                  <a:pt x="14599" y="7348"/>
                </a:lnTo>
                <a:lnTo>
                  <a:pt x="14964" y="7519"/>
                </a:lnTo>
                <a:lnTo>
                  <a:pt x="15597" y="7786"/>
                </a:lnTo>
                <a:lnTo>
                  <a:pt x="15913" y="7932"/>
                </a:lnTo>
                <a:lnTo>
                  <a:pt x="16254" y="8030"/>
                </a:lnTo>
                <a:lnTo>
                  <a:pt x="16254" y="8054"/>
                </a:lnTo>
                <a:lnTo>
                  <a:pt x="15816" y="8151"/>
                </a:lnTo>
                <a:lnTo>
                  <a:pt x="15402" y="8224"/>
                </a:lnTo>
                <a:lnTo>
                  <a:pt x="14891" y="8297"/>
                </a:lnTo>
                <a:lnTo>
                  <a:pt x="14356" y="8346"/>
                </a:lnTo>
                <a:lnTo>
                  <a:pt x="13845" y="8419"/>
                </a:lnTo>
                <a:lnTo>
                  <a:pt x="13602" y="8468"/>
                </a:lnTo>
                <a:lnTo>
                  <a:pt x="13334" y="8541"/>
                </a:lnTo>
                <a:lnTo>
                  <a:pt x="13310" y="8297"/>
                </a:lnTo>
                <a:lnTo>
                  <a:pt x="13310" y="8054"/>
                </a:lnTo>
                <a:lnTo>
                  <a:pt x="13310" y="7811"/>
                </a:lnTo>
                <a:lnTo>
                  <a:pt x="13334" y="7567"/>
                </a:lnTo>
                <a:lnTo>
                  <a:pt x="13358" y="7348"/>
                </a:lnTo>
                <a:lnTo>
                  <a:pt x="13407" y="7105"/>
                </a:lnTo>
                <a:lnTo>
                  <a:pt x="13480" y="6886"/>
                </a:lnTo>
                <a:lnTo>
                  <a:pt x="13577" y="6667"/>
                </a:lnTo>
                <a:close/>
                <a:moveTo>
                  <a:pt x="21169" y="7324"/>
                </a:moveTo>
                <a:lnTo>
                  <a:pt x="21193" y="7543"/>
                </a:lnTo>
                <a:lnTo>
                  <a:pt x="21218" y="7762"/>
                </a:lnTo>
                <a:lnTo>
                  <a:pt x="21218" y="7981"/>
                </a:lnTo>
                <a:lnTo>
                  <a:pt x="21218" y="8200"/>
                </a:lnTo>
                <a:lnTo>
                  <a:pt x="21169" y="8419"/>
                </a:lnTo>
                <a:lnTo>
                  <a:pt x="21120" y="8638"/>
                </a:lnTo>
                <a:lnTo>
                  <a:pt x="21072" y="8857"/>
                </a:lnTo>
                <a:lnTo>
                  <a:pt x="20974" y="9052"/>
                </a:lnTo>
                <a:lnTo>
                  <a:pt x="20828" y="8979"/>
                </a:lnTo>
                <a:lnTo>
                  <a:pt x="20682" y="8906"/>
                </a:lnTo>
                <a:lnTo>
                  <a:pt x="20317" y="8833"/>
                </a:lnTo>
                <a:lnTo>
                  <a:pt x="19223" y="8565"/>
                </a:lnTo>
                <a:lnTo>
                  <a:pt x="18614" y="8395"/>
                </a:lnTo>
                <a:lnTo>
                  <a:pt x="17982" y="8224"/>
                </a:lnTo>
                <a:lnTo>
                  <a:pt x="17982" y="8103"/>
                </a:lnTo>
                <a:lnTo>
                  <a:pt x="19077" y="7835"/>
                </a:lnTo>
                <a:lnTo>
                  <a:pt x="20123" y="7616"/>
                </a:lnTo>
                <a:lnTo>
                  <a:pt x="20658" y="7494"/>
                </a:lnTo>
                <a:lnTo>
                  <a:pt x="21169" y="7324"/>
                </a:lnTo>
                <a:close/>
                <a:moveTo>
                  <a:pt x="16303" y="8419"/>
                </a:moveTo>
                <a:lnTo>
                  <a:pt x="15962" y="8662"/>
                </a:lnTo>
                <a:lnTo>
                  <a:pt x="15670" y="8906"/>
                </a:lnTo>
                <a:lnTo>
                  <a:pt x="14794" y="9465"/>
                </a:lnTo>
                <a:lnTo>
                  <a:pt x="13942" y="10049"/>
                </a:lnTo>
                <a:lnTo>
                  <a:pt x="13723" y="9684"/>
                </a:lnTo>
                <a:lnTo>
                  <a:pt x="13529" y="9271"/>
                </a:lnTo>
                <a:lnTo>
                  <a:pt x="13456" y="9003"/>
                </a:lnTo>
                <a:lnTo>
                  <a:pt x="13383" y="8735"/>
                </a:lnTo>
                <a:lnTo>
                  <a:pt x="13626" y="8760"/>
                </a:lnTo>
                <a:lnTo>
                  <a:pt x="13869" y="8760"/>
                </a:lnTo>
                <a:lnTo>
                  <a:pt x="14356" y="8711"/>
                </a:lnTo>
                <a:lnTo>
                  <a:pt x="14843" y="8638"/>
                </a:lnTo>
                <a:lnTo>
                  <a:pt x="15305" y="8565"/>
                </a:lnTo>
                <a:lnTo>
                  <a:pt x="16303" y="8419"/>
                </a:lnTo>
                <a:close/>
                <a:moveTo>
                  <a:pt x="4988" y="8370"/>
                </a:moveTo>
                <a:lnTo>
                  <a:pt x="5499" y="8395"/>
                </a:lnTo>
                <a:lnTo>
                  <a:pt x="6034" y="8419"/>
                </a:lnTo>
                <a:lnTo>
                  <a:pt x="7105" y="8395"/>
                </a:lnTo>
                <a:lnTo>
                  <a:pt x="7932" y="8395"/>
                </a:lnTo>
                <a:lnTo>
                  <a:pt x="7957" y="8589"/>
                </a:lnTo>
                <a:lnTo>
                  <a:pt x="7859" y="8930"/>
                </a:lnTo>
                <a:lnTo>
                  <a:pt x="7713" y="9246"/>
                </a:lnTo>
                <a:lnTo>
                  <a:pt x="7567" y="9563"/>
                </a:lnTo>
                <a:lnTo>
                  <a:pt x="7421" y="9855"/>
                </a:lnTo>
                <a:lnTo>
                  <a:pt x="7300" y="10074"/>
                </a:lnTo>
                <a:lnTo>
                  <a:pt x="7154" y="10268"/>
                </a:lnTo>
                <a:lnTo>
                  <a:pt x="7032" y="10122"/>
                </a:lnTo>
                <a:lnTo>
                  <a:pt x="6886" y="10001"/>
                </a:lnTo>
                <a:lnTo>
                  <a:pt x="6570" y="9757"/>
                </a:lnTo>
                <a:lnTo>
                  <a:pt x="5961" y="9319"/>
                </a:lnTo>
                <a:lnTo>
                  <a:pt x="4915" y="8541"/>
                </a:lnTo>
                <a:lnTo>
                  <a:pt x="4988" y="8370"/>
                </a:lnTo>
                <a:close/>
                <a:moveTo>
                  <a:pt x="3212" y="8297"/>
                </a:moveTo>
                <a:lnTo>
                  <a:pt x="3236" y="8395"/>
                </a:lnTo>
                <a:lnTo>
                  <a:pt x="3309" y="8516"/>
                </a:lnTo>
                <a:lnTo>
                  <a:pt x="2677" y="9003"/>
                </a:lnTo>
                <a:lnTo>
                  <a:pt x="1922" y="9611"/>
                </a:lnTo>
                <a:lnTo>
                  <a:pt x="1557" y="9952"/>
                </a:lnTo>
                <a:lnTo>
                  <a:pt x="1192" y="10317"/>
                </a:lnTo>
                <a:lnTo>
                  <a:pt x="973" y="9952"/>
                </a:lnTo>
                <a:lnTo>
                  <a:pt x="803" y="9538"/>
                </a:lnTo>
                <a:lnTo>
                  <a:pt x="657" y="9125"/>
                </a:lnTo>
                <a:lnTo>
                  <a:pt x="560" y="8687"/>
                </a:lnTo>
                <a:lnTo>
                  <a:pt x="973" y="8638"/>
                </a:lnTo>
                <a:lnTo>
                  <a:pt x="1387" y="8565"/>
                </a:lnTo>
                <a:lnTo>
                  <a:pt x="2190" y="8419"/>
                </a:lnTo>
                <a:lnTo>
                  <a:pt x="2677" y="8346"/>
                </a:lnTo>
                <a:lnTo>
                  <a:pt x="3212" y="8297"/>
                </a:lnTo>
                <a:close/>
                <a:moveTo>
                  <a:pt x="18006" y="8614"/>
                </a:moveTo>
                <a:lnTo>
                  <a:pt x="18590" y="8760"/>
                </a:lnTo>
                <a:lnTo>
                  <a:pt x="19125" y="8881"/>
                </a:lnTo>
                <a:lnTo>
                  <a:pt x="20220" y="9149"/>
                </a:lnTo>
                <a:lnTo>
                  <a:pt x="20585" y="9222"/>
                </a:lnTo>
                <a:lnTo>
                  <a:pt x="20731" y="9246"/>
                </a:lnTo>
                <a:lnTo>
                  <a:pt x="20901" y="9222"/>
                </a:lnTo>
                <a:lnTo>
                  <a:pt x="20682" y="9611"/>
                </a:lnTo>
                <a:lnTo>
                  <a:pt x="20439" y="9976"/>
                </a:lnTo>
                <a:lnTo>
                  <a:pt x="20123" y="10317"/>
                </a:lnTo>
                <a:lnTo>
                  <a:pt x="19807" y="10609"/>
                </a:lnTo>
                <a:lnTo>
                  <a:pt x="19320" y="10074"/>
                </a:lnTo>
                <a:lnTo>
                  <a:pt x="18809" y="9563"/>
                </a:lnTo>
                <a:lnTo>
                  <a:pt x="18079" y="8711"/>
                </a:lnTo>
                <a:lnTo>
                  <a:pt x="18006" y="8614"/>
                </a:lnTo>
                <a:close/>
                <a:moveTo>
                  <a:pt x="16449" y="8687"/>
                </a:moveTo>
                <a:lnTo>
                  <a:pt x="16570" y="8808"/>
                </a:lnTo>
                <a:lnTo>
                  <a:pt x="16692" y="8906"/>
                </a:lnTo>
                <a:lnTo>
                  <a:pt x="16546" y="9246"/>
                </a:lnTo>
                <a:lnTo>
                  <a:pt x="16400" y="9563"/>
                </a:lnTo>
                <a:lnTo>
                  <a:pt x="16157" y="10001"/>
                </a:lnTo>
                <a:lnTo>
                  <a:pt x="15865" y="10414"/>
                </a:lnTo>
                <a:lnTo>
                  <a:pt x="15597" y="10828"/>
                </a:lnTo>
                <a:lnTo>
                  <a:pt x="15354" y="11266"/>
                </a:lnTo>
                <a:lnTo>
                  <a:pt x="15329" y="11315"/>
                </a:lnTo>
                <a:lnTo>
                  <a:pt x="14989" y="11096"/>
                </a:lnTo>
                <a:lnTo>
                  <a:pt x="14648" y="10852"/>
                </a:lnTo>
                <a:lnTo>
                  <a:pt x="14332" y="10560"/>
                </a:lnTo>
                <a:lnTo>
                  <a:pt x="14064" y="10244"/>
                </a:lnTo>
                <a:lnTo>
                  <a:pt x="14916" y="9684"/>
                </a:lnTo>
                <a:lnTo>
                  <a:pt x="15767" y="9100"/>
                </a:lnTo>
                <a:lnTo>
                  <a:pt x="16108" y="8906"/>
                </a:lnTo>
                <a:lnTo>
                  <a:pt x="16449" y="8687"/>
                </a:lnTo>
                <a:close/>
                <a:moveTo>
                  <a:pt x="4842" y="8662"/>
                </a:moveTo>
                <a:lnTo>
                  <a:pt x="5329" y="9100"/>
                </a:lnTo>
                <a:lnTo>
                  <a:pt x="5791" y="9538"/>
                </a:lnTo>
                <a:lnTo>
                  <a:pt x="6375" y="10025"/>
                </a:lnTo>
                <a:lnTo>
                  <a:pt x="6691" y="10244"/>
                </a:lnTo>
                <a:lnTo>
                  <a:pt x="6862" y="10341"/>
                </a:lnTo>
                <a:lnTo>
                  <a:pt x="7032" y="10414"/>
                </a:lnTo>
                <a:lnTo>
                  <a:pt x="6886" y="10585"/>
                </a:lnTo>
                <a:lnTo>
                  <a:pt x="6716" y="10731"/>
                </a:lnTo>
                <a:lnTo>
                  <a:pt x="6375" y="10998"/>
                </a:lnTo>
                <a:lnTo>
                  <a:pt x="6010" y="11193"/>
                </a:lnTo>
                <a:lnTo>
                  <a:pt x="5621" y="11363"/>
                </a:lnTo>
                <a:lnTo>
                  <a:pt x="5450" y="10706"/>
                </a:lnTo>
                <a:lnTo>
                  <a:pt x="5231" y="10074"/>
                </a:lnTo>
                <a:lnTo>
                  <a:pt x="4964" y="9441"/>
                </a:lnTo>
                <a:lnTo>
                  <a:pt x="4696" y="8808"/>
                </a:lnTo>
                <a:lnTo>
                  <a:pt x="4720" y="8784"/>
                </a:lnTo>
                <a:lnTo>
                  <a:pt x="4842" y="8662"/>
                </a:lnTo>
                <a:close/>
                <a:moveTo>
                  <a:pt x="3382" y="8614"/>
                </a:moveTo>
                <a:lnTo>
                  <a:pt x="3480" y="8735"/>
                </a:lnTo>
                <a:lnTo>
                  <a:pt x="3626" y="8833"/>
                </a:lnTo>
                <a:lnTo>
                  <a:pt x="3334" y="9636"/>
                </a:lnTo>
                <a:lnTo>
                  <a:pt x="2993" y="10536"/>
                </a:lnTo>
                <a:lnTo>
                  <a:pt x="2871" y="11023"/>
                </a:lnTo>
                <a:lnTo>
                  <a:pt x="2823" y="11242"/>
                </a:lnTo>
                <a:lnTo>
                  <a:pt x="2798" y="11485"/>
                </a:lnTo>
                <a:lnTo>
                  <a:pt x="2531" y="11388"/>
                </a:lnTo>
                <a:lnTo>
                  <a:pt x="2263" y="11266"/>
                </a:lnTo>
                <a:lnTo>
                  <a:pt x="2020" y="11120"/>
                </a:lnTo>
                <a:lnTo>
                  <a:pt x="1776" y="10950"/>
                </a:lnTo>
                <a:lnTo>
                  <a:pt x="1509" y="10706"/>
                </a:lnTo>
                <a:lnTo>
                  <a:pt x="1265" y="10414"/>
                </a:lnTo>
                <a:lnTo>
                  <a:pt x="1606" y="10122"/>
                </a:lnTo>
                <a:lnTo>
                  <a:pt x="1971" y="9806"/>
                </a:lnTo>
                <a:lnTo>
                  <a:pt x="2652" y="9198"/>
                </a:lnTo>
                <a:lnTo>
                  <a:pt x="3017" y="8906"/>
                </a:lnTo>
                <a:lnTo>
                  <a:pt x="3382" y="8614"/>
                </a:lnTo>
                <a:close/>
                <a:moveTo>
                  <a:pt x="4574" y="8881"/>
                </a:moveTo>
                <a:lnTo>
                  <a:pt x="4939" y="10171"/>
                </a:lnTo>
                <a:lnTo>
                  <a:pt x="5280" y="11461"/>
                </a:lnTo>
                <a:lnTo>
                  <a:pt x="5012" y="11534"/>
                </a:lnTo>
                <a:lnTo>
                  <a:pt x="4623" y="11582"/>
                </a:lnTo>
                <a:lnTo>
                  <a:pt x="4234" y="11607"/>
                </a:lnTo>
                <a:lnTo>
                  <a:pt x="4234" y="11607"/>
                </a:lnTo>
                <a:lnTo>
                  <a:pt x="4258" y="11193"/>
                </a:lnTo>
                <a:lnTo>
                  <a:pt x="4258" y="10755"/>
                </a:lnTo>
                <a:lnTo>
                  <a:pt x="4258" y="9928"/>
                </a:lnTo>
                <a:lnTo>
                  <a:pt x="4307" y="8979"/>
                </a:lnTo>
                <a:lnTo>
                  <a:pt x="4428" y="8930"/>
                </a:lnTo>
                <a:lnTo>
                  <a:pt x="4574" y="8881"/>
                </a:lnTo>
                <a:close/>
                <a:moveTo>
                  <a:pt x="3918" y="8954"/>
                </a:moveTo>
                <a:lnTo>
                  <a:pt x="4039" y="8979"/>
                </a:lnTo>
                <a:lnTo>
                  <a:pt x="4039" y="9733"/>
                </a:lnTo>
                <a:lnTo>
                  <a:pt x="3991" y="10682"/>
                </a:lnTo>
                <a:lnTo>
                  <a:pt x="3991" y="11144"/>
                </a:lnTo>
                <a:lnTo>
                  <a:pt x="3991" y="11631"/>
                </a:lnTo>
                <a:lnTo>
                  <a:pt x="3480" y="11607"/>
                </a:lnTo>
                <a:lnTo>
                  <a:pt x="3212" y="11558"/>
                </a:lnTo>
                <a:lnTo>
                  <a:pt x="2969" y="11509"/>
                </a:lnTo>
                <a:lnTo>
                  <a:pt x="3066" y="11339"/>
                </a:lnTo>
                <a:lnTo>
                  <a:pt x="3139" y="11120"/>
                </a:lnTo>
                <a:lnTo>
                  <a:pt x="3261" y="10706"/>
                </a:lnTo>
                <a:lnTo>
                  <a:pt x="3382" y="10293"/>
                </a:lnTo>
                <a:lnTo>
                  <a:pt x="3504" y="9879"/>
                </a:lnTo>
                <a:lnTo>
                  <a:pt x="3699" y="9417"/>
                </a:lnTo>
                <a:lnTo>
                  <a:pt x="3893" y="8954"/>
                </a:lnTo>
                <a:close/>
                <a:moveTo>
                  <a:pt x="17690" y="8784"/>
                </a:moveTo>
                <a:lnTo>
                  <a:pt x="18079" y="9222"/>
                </a:lnTo>
                <a:lnTo>
                  <a:pt x="18468" y="9636"/>
                </a:lnTo>
                <a:lnTo>
                  <a:pt x="18979" y="10268"/>
                </a:lnTo>
                <a:lnTo>
                  <a:pt x="19247" y="10560"/>
                </a:lnTo>
                <a:lnTo>
                  <a:pt x="19539" y="10828"/>
                </a:lnTo>
                <a:lnTo>
                  <a:pt x="19247" y="11023"/>
                </a:lnTo>
                <a:lnTo>
                  <a:pt x="18955" y="11217"/>
                </a:lnTo>
                <a:lnTo>
                  <a:pt x="18663" y="11363"/>
                </a:lnTo>
                <a:lnTo>
                  <a:pt x="18371" y="11485"/>
                </a:lnTo>
                <a:lnTo>
                  <a:pt x="18103" y="11582"/>
                </a:lnTo>
                <a:lnTo>
                  <a:pt x="17860" y="11631"/>
                </a:lnTo>
                <a:lnTo>
                  <a:pt x="17811" y="11217"/>
                </a:lnTo>
                <a:lnTo>
                  <a:pt x="17738" y="10779"/>
                </a:lnTo>
                <a:lnTo>
                  <a:pt x="17592" y="9928"/>
                </a:lnTo>
                <a:lnTo>
                  <a:pt x="17519" y="9441"/>
                </a:lnTo>
                <a:lnTo>
                  <a:pt x="17471" y="8930"/>
                </a:lnTo>
                <a:lnTo>
                  <a:pt x="17519" y="8906"/>
                </a:lnTo>
                <a:lnTo>
                  <a:pt x="17617" y="8857"/>
                </a:lnTo>
                <a:lnTo>
                  <a:pt x="17690" y="8784"/>
                </a:lnTo>
                <a:close/>
                <a:moveTo>
                  <a:pt x="17154" y="9003"/>
                </a:moveTo>
                <a:lnTo>
                  <a:pt x="17227" y="9490"/>
                </a:lnTo>
                <a:lnTo>
                  <a:pt x="17300" y="9976"/>
                </a:lnTo>
                <a:lnTo>
                  <a:pt x="17422" y="10828"/>
                </a:lnTo>
                <a:lnTo>
                  <a:pt x="17471" y="11266"/>
                </a:lnTo>
                <a:lnTo>
                  <a:pt x="17544" y="11704"/>
                </a:lnTo>
                <a:lnTo>
                  <a:pt x="17300" y="11728"/>
                </a:lnTo>
                <a:lnTo>
                  <a:pt x="17033" y="11728"/>
                </a:lnTo>
                <a:lnTo>
                  <a:pt x="16765" y="11704"/>
                </a:lnTo>
                <a:lnTo>
                  <a:pt x="16522" y="11680"/>
                </a:lnTo>
                <a:lnTo>
                  <a:pt x="16254" y="11631"/>
                </a:lnTo>
                <a:lnTo>
                  <a:pt x="16011" y="11582"/>
                </a:lnTo>
                <a:lnTo>
                  <a:pt x="15767" y="11485"/>
                </a:lnTo>
                <a:lnTo>
                  <a:pt x="15524" y="11388"/>
                </a:lnTo>
                <a:lnTo>
                  <a:pt x="15694" y="11242"/>
                </a:lnTo>
                <a:lnTo>
                  <a:pt x="15840" y="11071"/>
                </a:lnTo>
                <a:lnTo>
                  <a:pt x="16108" y="10682"/>
                </a:lnTo>
                <a:lnTo>
                  <a:pt x="16351" y="10268"/>
                </a:lnTo>
                <a:lnTo>
                  <a:pt x="16570" y="9855"/>
                </a:lnTo>
                <a:lnTo>
                  <a:pt x="16789" y="9465"/>
                </a:lnTo>
                <a:lnTo>
                  <a:pt x="17008" y="9003"/>
                </a:lnTo>
                <a:close/>
                <a:moveTo>
                  <a:pt x="14624" y="0"/>
                </a:moveTo>
                <a:lnTo>
                  <a:pt x="14478" y="24"/>
                </a:lnTo>
                <a:lnTo>
                  <a:pt x="14332" y="73"/>
                </a:lnTo>
                <a:lnTo>
                  <a:pt x="14186" y="122"/>
                </a:lnTo>
                <a:lnTo>
                  <a:pt x="14064" y="219"/>
                </a:lnTo>
                <a:lnTo>
                  <a:pt x="14040" y="268"/>
                </a:lnTo>
                <a:lnTo>
                  <a:pt x="14015" y="292"/>
                </a:lnTo>
                <a:lnTo>
                  <a:pt x="14015" y="389"/>
                </a:lnTo>
                <a:lnTo>
                  <a:pt x="14064" y="487"/>
                </a:lnTo>
                <a:lnTo>
                  <a:pt x="14161" y="535"/>
                </a:lnTo>
                <a:lnTo>
                  <a:pt x="14161" y="779"/>
                </a:lnTo>
                <a:lnTo>
                  <a:pt x="14210" y="998"/>
                </a:lnTo>
                <a:lnTo>
                  <a:pt x="14259" y="1241"/>
                </a:lnTo>
                <a:lnTo>
                  <a:pt x="14332" y="1460"/>
                </a:lnTo>
                <a:lnTo>
                  <a:pt x="14648" y="2336"/>
                </a:lnTo>
                <a:lnTo>
                  <a:pt x="14745" y="2652"/>
                </a:lnTo>
                <a:lnTo>
                  <a:pt x="11655" y="2652"/>
                </a:lnTo>
                <a:lnTo>
                  <a:pt x="9928" y="2628"/>
                </a:lnTo>
                <a:lnTo>
                  <a:pt x="8614" y="2628"/>
                </a:lnTo>
                <a:lnTo>
                  <a:pt x="8419" y="2652"/>
                </a:lnTo>
                <a:lnTo>
                  <a:pt x="8200" y="2677"/>
                </a:lnTo>
                <a:lnTo>
                  <a:pt x="8054" y="2360"/>
                </a:lnTo>
                <a:lnTo>
                  <a:pt x="7665" y="1436"/>
                </a:lnTo>
                <a:lnTo>
                  <a:pt x="7567" y="1144"/>
                </a:lnTo>
                <a:lnTo>
                  <a:pt x="7494" y="1022"/>
                </a:lnTo>
                <a:lnTo>
                  <a:pt x="7397" y="900"/>
                </a:lnTo>
                <a:lnTo>
                  <a:pt x="7421" y="900"/>
                </a:lnTo>
                <a:lnTo>
                  <a:pt x="7835" y="973"/>
                </a:lnTo>
                <a:lnTo>
                  <a:pt x="8249" y="1071"/>
                </a:lnTo>
                <a:lnTo>
                  <a:pt x="8468" y="1095"/>
                </a:lnTo>
                <a:lnTo>
                  <a:pt x="8881" y="1095"/>
                </a:lnTo>
                <a:lnTo>
                  <a:pt x="9076" y="1046"/>
                </a:lnTo>
                <a:lnTo>
                  <a:pt x="9149" y="1022"/>
                </a:lnTo>
                <a:lnTo>
                  <a:pt x="9198" y="973"/>
                </a:lnTo>
                <a:lnTo>
                  <a:pt x="9246" y="925"/>
                </a:lnTo>
                <a:lnTo>
                  <a:pt x="9246" y="852"/>
                </a:lnTo>
                <a:lnTo>
                  <a:pt x="9246" y="779"/>
                </a:lnTo>
                <a:lnTo>
                  <a:pt x="9246" y="730"/>
                </a:lnTo>
                <a:lnTo>
                  <a:pt x="9198" y="657"/>
                </a:lnTo>
                <a:lnTo>
                  <a:pt x="9149" y="608"/>
                </a:lnTo>
                <a:lnTo>
                  <a:pt x="8954" y="535"/>
                </a:lnTo>
                <a:lnTo>
                  <a:pt x="8760" y="462"/>
                </a:lnTo>
                <a:lnTo>
                  <a:pt x="8541" y="389"/>
                </a:lnTo>
                <a:lnTo>
                  <a:pt x="8297" y="365"/>
                </a:lnTo>
                <a:lnTo>
                  <a:pt x="7835" y="316"/>
                </a:lnTo>
                <a:lnTo>
                  <a:pt x="7397" y="268"/>
                </a:lnTo>
                <a:lnTo>
                  <a:pt x="6570" y="146"/>
                </a:lnTo>
                <a:lnTo>
                  <a:pt x="6351" y="122"/>
                </a:lnTo>
                <a:lnTo>
                  <a:pt x="6132" y="97"/>
                </a:lnTo>
                <a:lnTo>
                  <a:pt x="5937" y="122"/>
                </a:lnTo>
                <a:lnTo>
                  <a:pt x="5742" y="146"/>
                </a:lnTo>
                <a:lnTo>
                  <a:pt x="5669" y="195"/>
                </a:lnTo>
                <a:lnTo>
                  <a:pt x="5621" y="219"/>
                </a:lnTo>
                <a:lnTo>
                  <a:pt x="5596" y="268"/>
                </a:lnTo>
                <a:lnTo>
                  <a:pt x="5572" y="341"/>
                </a:lnTo>
                <a:lnTo>
                  <a:pt x="5572" y="389"/>
                </a:lnTo>
                <a:lnTo>
                  <a:pt x="5596" y="438"/>
                </a:lnTo>
                <a:lnTo>
                  <a:pt x="5621" y="511"/>
                </a:lnTo>
                <a:lnTo>
                  <a:pt x="5694" y="535"/>
                </a:lnTo>
                <a:lnTo>
                  <a:pt x="5840" y="633"/>
                </a:lnTo>
                <a:lnTo>
                  <a:pt x="5986" y="681"/>
                </a:lnTo>
                <a:lnTo>
                  <a:pt x="6351" y="779"/>
                </a:lnTo>
                <a:lnTo>
                  <a:pt x="6716" y="827"/>
                </a:lnTo>
                <a:lnTo>
                  <a:pt x="7081" y="876"/>
                </a:lnTo>
                <a:lnTo>
                  <a:pt x="7056" y="1046"/>
                </a:lnTo>
                <a:lnTo>
                  <a:pt x="7056" y="1241"/>
                </a:lnTo>
                <a:lnTo>
                  <a:pt x="7105" y="1411"/>
                </a:lnTo>
                <a:lnTo>
                  <a:pt x="7154" y="1606"/>
                </a:lnTo>
                <a:lnTo>
                  <a:pt x="7324" y="1995"/>
                </a:lnTo>
                <a:lnTo>
                  <a:pt x="7470" y="2312"/>
                </a:lnTo>
                <a:lnTo>
                  <a:pt x="7762" y="3042"/>
                </a:lnTo>
                <a:lnTo>
                  <a:pt x="7665" y="3115"/>
                </a:lnTo>
                <a:lnTo>
                  <a:pt x="7567" y="3188"/>
                </a:lnTo>
                <a:lnTo>
                  <a:pt x="7397" y="3382"/>
                </a:lnTo>
                <a:lnTo>
                  <a:pt x="7105" y="3796"/>
                </a:lnTo>
                <a:lnTo>
                  <a:pt x="6594" y="4477"/>
                </a:lnTo>
                <a:lnTo>
                  <a:pt x="6521" y="4429"/>
                </a:lnTo>
                <a:lnTo>
                  <a:pt x="6448" y="4404"/>
                </a:lnTo>
                <a:lnTo>
                  <a:pt x="6375" y="4429"/>
                </a:lnTo>
                <a:lnTo>
                  <a:pt x="6059" y="4234"/>
                </a:lnTo>
                <a:lnTo>
                  <a:pt x="5718" y="4064"/>
                </a:lnTo>
                <a:lnTo>
                  <a:pt x="5353" y="3918"/>
                </a:lnTo>
                <a:lnTo>
                  <a:pt x="5012" y="3820"/>
                </a:lnTo>
                <a:lnTo>
                  <a:pt x="4647" y="3772"/>
                </a:lnTo>
                <a:lnTo>
                  <a:pt x="4282" y="3747"/>
                </a:lnTo>
                <a:lnTo>
                  <a:pt x="3893" y="3747"/>
                </a:lnTo>
                <a:lnTo>
                  <a:pt x="3528" y="3772"/>
                </a:lnTo>
                <a:lnTo>
                  <a:pt x="3188" y="3845"/>
                </a:lnTo>
                <a:lnTo>
                  <a:pt x="2823" y="3966"/>
                </a:lnTo>
                <a:lnTo>
                  <a:pt x="2482" y="4088"/>
                </a:lnTo>
                <a:lnTo>
                  <a:pt x="2141" y="4258"/>
                </a:lnTo>
                <a:lnTo>
                  <a:pt x="1825" y="4453"/>
                </a:lnTo>
                <a:lnTo>
                  <a:pt x="1509" y="4672"/>
                </a:lnTo>
                <a:lnTo>
                  <a:pt x="1241" y="4915"/>
                </a:lnTo>
                <a:lnTo>
                  <a:pt x="973" y="5207"/>
                </a:lnTo>
                <a:lnTo>
                  <a:pt x="706" y="5548"/>
                </a:lnTo>
                <a:lnTo>
                  <a:pt x="487" y="5913"/>
                </a:lnTo>
                <a:lnTo>
                  <a:pt x="316" y="6302"/>
                </a:lnTo>
                <a:lnTo>
                  <a:pt x="195" y="6716"/>
                </a:lnTo>
                <a:lnTo>
                  <a:pt x="73" y="7129"/>
                </a:lnTo>
                <a:lnTo>
                  <a:pt x="24" y="7567"/>
                </a:lnTo>
                <a:lnTo>
                  <a:pt x="0" y="8005"/>
                </a:lnTo>
                <a:lnTo>
                  <a:pt x="24" y="8443"/>
                </a:lnTo>
                <a:lnTo>
                  <a:pt x="73" y="8881"/>
                </a:lnTo>
                <a:lnTo>
                  <a:pt x="170" y="9295"/>
                </a:lnTo>
                <a:lnTo>
                  <a:pt x="292" y="9709"/>
                </a:lnTo>
                <a:lnTo>
                  <a:pt x="462" y="10122"/>
                </a:lnTo>
                <a:lnTo>
                  <a:pt x="657" y="10487"/>
                </a:lnTo>
                <a:lnTo>
                  <a:pt x="900" y="10852"/>
                </a:lnTo>
                <a:lnTo>
                  <a:pt x="1192" y="11169"/>
                </a:lnTo>
                <a:lnTo>
                  <a:pt x="1484" y="11461"/>
                </a:lnTo>
                <a:lnTo>
                  <a:pt x="1679" y="11607"/>
                </a:lnTo>
                <a:lnTo>
                  <a:pt x="1874" y="11728"/>
                </a:lnTo>
                <a:lnTo>
                  <a:pt x="2068" y="11826"/>
                </a:lnTo>
                <a:lnTo>
                  <a:pt x="2287" y="11923"/>
                </a:lnTo>
                <a:lnTo>
                  <a:pt x="2506" y="11996"/>
                </a:lnTo>
                <a:lnTo>
                  <a:pt x="2725" y="12045"/>
                </a:lnTo>
                <a:lnTo>
                  <a:pt x="3163" y="12142"/>
                </a:lnTo>
                <a:lnTo>
                  <a:pt x="3626" y="12166"/>
                </a:lnTo>
                <a:lnTo>
                  <a:pt x="4088" y="12166"/>
                </a:lnTo>
                <a:lnTo>
                  <a:pt x="4550" y="12142"/>
                </a:lnTo>
                <a:lnTo>
                  <a:pt x="4988" y="12093"/>
                </a:lnTo>
                <a:lnTo>
                  <a:pt x="5450" y="11996"/>
                </a:lnTo>
                <a:lnTo>
                  <a:pt x="5840" y="11874"/>
                </a:lnTo>
                <a:lnTo>
                  <a:pt x="6229" y="11704"/>
                </a:lnTo>
                <a:lnTo>
                  <a:pt x="6594" y="11485"/>
                </a:lnTo>
                <a:lnTo>
                  <a:pt x="6910" y="11217"/>
                </a:lnTo>
                <a:lnTo>
                  <a:pt x="7202" y="10925"/>
                </a:lnTo>
                <a:lnTo>
                  <a:pt x="7494" y="10585"/>
                </a:lnTo>
                <a:lnTo>
                  <a:pt x="7738" y="10220"/>
                </a:lnTo>
                <a:lnTo>
                  <a:pt x="7981" y="9806"/>
                </a:lnTo>
                <a:lnTo>
                  <a:pt x="8151" y="9368"/>
                </a:lnTo>
                <a:lnTo>
                  <a:pt x="8297" y="8881"/>
                </a:lnTo>
                <a:lnTo>
                  <a:pt x="8395" y="8395"/>
                </a:lnTo>
                <a:lnTo>
                  <a:pt x="10244" y="8346"/>
                </a:lnTo>
                <a:lnTo>
                  <a:pt x="10293" y="8419"/>
                </a:lnTo>
                <a:lnTo>
                  <a:pt x="10366" y="8443"/>
                </a:lnTo>
                <a:lnTo>
                  <a:pt x="10439" y="8468"/>
                </a:lnTo>
                <a:lnTo>
                  <a:pt x="10512" y="8443"/>
                </a:lnTo>
                <a:lnTo>
                  <a:pt x="10585" y="8395"/>
                </a:lnTo>
                <a:lnTo>
                  <a:pt x="10633" y="8346"/>
                </a:lnTo>
                <a:lnTo>
                  <a:pt x="10682" y="8273"/>
                </a:lnTo>
                <a:lnTo>
                  <a:pt x="10682" y="8200"/>
                </a:lnTo>
                <a:lnTo>
                  <a:pt x="10925" y="7981"/>
                </a:lnTo>
                <a:lnTo>
                  <a:pt x="11169" y="7762"/>
                </a:lnTo>
                <a:lnTo>
                  <a:pt x="11582" y="7300"/>
                </a:lnTo>
                <a:lnTo>
                  <a:pt x="12190" y="6618"/>
                </a:lnTo>
                <a:lnTo>
                  <a:pt x="12799" y="5913"/>
                </a:lnTo>
                <a:lnTo>
                  <a:pt x="13894" y="4623"/>
                </a:lnTo>
                <a:lnTo>
                  <a:pt x="14964" y="3285"/>
                </a:lnTo>
                <a:lnTo>
                  <a:pt x="15329" y="4258"/>
                </a:lnTo>
                <a:lnTo>
                  <a:pt x="14964" y="4429"/>
                </a:lnTo>
                <a:lnTo>
                  <a:pt x="14648" y="4623"/>
                </a:lnTo>
                <a:lnTo>
                  <a:pt x="14332" y="4866"/>
                </a:lnTo>
                <a:lnTo>
                  <a:pt x="14040" y="5110"/>
                </a:lnTo>
                <a:lnTo>
                  <a:pt x="13796" y="5402"/>
                </a:lnTo>
                <a:lnTo>
                  <a:pt x="13553" y="5718"/>
                </a:lnTo>
                <a:lnTo>
                  <a:pt x="13358" y="6034"/>
                </a:lnTo>
                <a:lnTo>
                  <a:pt x="13188" y="6375"/>
                </a:lnTo>
                <a:lnTo>
                  <a:pt x="13042" y="6740"/>
                </a:lnTo>
                <a:lnTo>
                  <a:pt x="12945" y="7105"/>
                </a:lnTo>
                <a:lnTo>
                  <a:pt x="12872" y="7494"/>
                </a:lnTo>
                <a:lnTo>
                  <a:pt x="12823" y="7859"/>
                </a:lnTo>
                <a:lnTo>
                  <a:pt x="12823" y="8249"/>
                </a:lnTo>
                <a:lnTo>
                  <a:pt x="12847" y="8638"/>
                </a:lnTo>
                <a:lnTo>
                  <a:pt x="12920" y="9027"/>
                </a:lnTo>
                <a:lnTo>
                  <a:pt x="13018" y="9417"/>
                </a:lnTo>
                <a:lnTo>
                  <a:pt x="13188" y="9830"/>
                </a:lnTo>
                <a:lnTo>
                  <a:pt x="13383" y="10244"/>
                </a:lnTo>
                <a:lnTo>
                  <a:pt x="13626" y="10585"/>
                </a:lnTo>
                <a:lnTo>
                  <a:pt x="13918" y="10925"/>
                </a:lnTo>
                <a:lnTo>
                  <a:pt x="14210" y="11217"/>
                </a:lnTo>
                <a:lnTo>
                  <a:pt x="14551" y="11485"/>
                </a:lnTo>
                <a:lnTo>
                  <a:pt x="14916" y="11704"/>
                </a:lnTo>
                <a:lnTo>
                  <a:pt x="15305" y="11874"/>
                </a:lnTo>
                <a:lnTo>
                  <a:pt x="15694" y="12020"/>
                </a:lnTo>
                <a:lnTo>
                  <a:pt x="16108" y="12142"/>
                </a:lnTo>
                <a:lnTo>
                  <a:pt x="16522" y="12215"/>
                </a:lnTo>
                <a:lnTo>
                  <a:pt x="16960" y="12239"/>
                </a:lnTo>
                <a:lnTo>
                  <a:pt x="17398" y="12239"/>
                </a:lnTo>
                <a:lnTo>
                  <a:pt x="17836" y="12191"/>
                </a:lnTo>
                <a:lnTo>
                  <a:pt x="18249" y="12093"/>
                </a:lnTo>
                <a:lnTo>
                  <a:pt x="18687" y="11947"/>
                </a:lnTo>
                <a:lnTo>
                  <a:pt x="19052" y="11777"/>
                </a:lnTo>
                <a:lnTo>
                  <a:pt x="19442" y="11582"/>
                </a:lnTo>
                <a:lnTo>
                  <a:pt x="19782" y="11339"/>
                </a:lnTo>
                <a:lnTo>
                  <a:pt x="20123" y="11096"/>
                </a:lnTo>
                <a:lnTo>
                  <a:pt x="20439" y="10804"/>
                </a:lnTo>
                <a:lnTo>
                  <a:pt x="20707" y="10487"/>
                </a:lnTo>
                <a:lnTo>
                  <a:pt x="20974" y="10147"/>
                </a:lnTo>
                <a:lnTo>
                  <a:pt x="21193" y="9782"/>
                </a:lnTo>
                <a:lnTo>
                  <a:pt x="21388" y="9417"/>
                </a:lnTo>
                <a:lnTo>
                  <a:pt x="21534" y="9027"/>
                </a:lnTo>
                <a:lnTo>
                  <a:pt x="21631" y="8614"/>
                </a:lnTo>
                <a:lnTo>
                  <a:pt x="21680" y="8224"/>
                </a:lnTo>
                <a:lnTo>
                  <a:pt x="21704" y="7811"/>
                </a:lnTo>
                <a:lnTo>
                  <a:pt x="21656" y="7397"/>
                </a:lnTo>
                <a:lnTo>
                  <a:pt x="21583" y="6983"/>
                </a:lnTo>
                <a:lnTo>
                  <a:pt x="21412" y="6570"/>
                </a:lnTo>
                <a:lnTo>
                  <a:pt x="21218" y="6180"/>
                </a:lnTo>
                <a:lnTo>
                  <a:pt x="20974" y="5791"/>
                </a:lnTo>
                <a:lnTo>
                  <a:pt x="20682" y="5450"/>
                </a:lnTo>
                <a:lnTo>
                  <a:pt x="20342" y="5110"/>
                </a:lnTo>
                <a:lnTo>
                  <a:pt x="20001" y="4818"/>
                </a:lnTo>
                <a:lnTo>
                  <a:pt x="19636" y="4526"/>
                </a:lnTo>
                <a:lnTo>
                  <a:pt x="19247" y="4307"/>
                </a:lnTo>
                <a:lnTo>
                  <a:pt x="18858" y="4088"/>
                </a:lnTo>
                <a:lnTo>
                  <a:pt x="18493" y="3942"/>
                </a:lnTo>
                <a:lnTo>
                  <a:pt x="18103" y="3845"/>
                </a:lnTo>
                <a:lnTo>
                  <a:pt x="17738" y="3772"/>
                </a:lnTo>
                <a:lnTo>
                  <a:pt x="17349" y="3747"/>
                </a:lnTo>
                <a:lnTo>
                  <a:pt x="16960" y="3747"/>
                </a:lnTo>
                <a:lnTo>
                  <a:pt x="16570" y="3820"/>
                </a:lnTo>
                <a:lnTo>
                  <a:pt x="16205" y="3918"/>
                </a:lnTo>
                <a:lnTo>
                  <a:pt x="15840" y="4039"/>
                </a:lnTo>
                <a:lnTo>
                  <a:pt x="15159" y="2214"/>
                </a:lnTo>
                <a:lnTo>
                  <a:pt x="15013" y="1801"/>
                </a:lnTo>
                <a:lnTo>
                  <a:pt x="14891" y="1387"/>
                </a:lnTo>
                <a:lnTo>
                  <a:pt x="14721" y="973"/>
                </a:lnTo>
                <a:lnTo>
                  <a:pt x="14648" y="779"/>
                </a:lnTo>
                <a:lnTo>
                  <a:pt x="14526" y="584"/>
                </a:lnTo>
                <a:lnTo>
                  <a:pt x="14794" y="560"/>
                </a:lnTo>
                <a:lnTo>
                  <a:pt x="15256" y="560"/>
                </a:lnTo>
                <a:lnTo>
                  <a:pt x="15475" y="584"/>
                </a:lnTo>
                <a:lnTo>
                  <a:pt x="15694" y="633"/>
                </a:lnTo>
                <a:lnTo>
                  <a:pt x="15816" y="657"/>
                </a:lnTo>
                <a:lnTo>
                  <a:pt x="15840" y="706"/>
                </a:lnTo>
                <a:lnTo>
                  <a:pt x="15865" y="730"/>
                </a:lnTo>
                <a:lnTo>
                  <a:pt x="15865" y="852"/>
                </a:lnTo>
                <a:lnTo>
                  <a:pt x="15840" y="1022"/>
                </a:lnTo>
                <a:lnTo>
                  <a:pt x="15743" y="1119"/>
                </a:lnTo>
                <a:lnTo>
                  <a:pt x="15646" y="1217"/>
                </a:lnTo>
                <a:lnTo>
                  <a:pt x="15621" y="1314"/>
                </a:lnTo>
                <a:lnTo>
                  <a:pt x="15621" y="1387"/>
                </a:lnTo>
                <a:lnTo>
                  <a:pt x="15646" y="1411"/>
                </a:lnTo>
                <a:lnTo>
                  <a:pt x="15670" y="1436"/>
                </a:lnTo>
                <a:lnTo>
                  <a:pt x="15743" y="1484"/>
                </a:lnTo>
                <a:lnTo>
                  <a:pt x="15840" y="1484"/>
                </a:lnTo>
                <a:lnTo>
                  <a:pt x="16011" y="1387"/>
                </a:lnTo>
                <a:lnTo>
                  <a:pt x="16157" y="1265"/>
                </a:lnTo>
                <a:lnTo>
                  <a:pt x="16278" y="1119"/>
                </a:lnTo>
                <a:lnTo>
                  <a:pt x="16376" y="949"/>
                </a:lnTo>
                <a:lnTo>
                  <a:pt x="16424" y="779"/>
                </a:lnTo>
                <a:lnTo>
                  <a:pt x="16424" y="681"/>
                </a:lnTo>
                <a:lnTo>
                  <a:pt x="16400" y="584"/>
                </a:lnTo>
                <a:lnTo>
                  <a:pt x="16376" y="511"/>
                </a:lnTo>
                <a:lnTo>
                  <a:pt x="16327" y="414"/>
                </a:lnTo>
                <a:lnTo>
                  <a:pt x="16254" y="341"/>
                </a:lnTo>
                <a:lnTo>
                  <a:pt x="16157" y="268"/>
                </a:lnTo>
                <a:lnTo>
                  <a:pt x="15938" y="170"/>
                </a:lnTo>
                <a:lnTo>
                  <a:pt x="15719" y="97"/>
                </a:lnTo>
                <a:lnTo>
                  <a:pt x="15475" y="49"/>
                </a:lnTo>
                <a:lnTo>
                  <a:pt x="15232" y="24"/>
                </a:lnTo>
                <a:lnTo>
                  <a:pt x="1494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5" name="Google Shape;2505;p49"/>
          <p:cNvSpPr/>
          <p:nvPr/>
        </p:nvSpPr>
        <p:spPr>
          <a:xfrm>
            <a:off x="1730429" y="3916416"/>
            <a:ext cx="299357" cy="315183"/>
          </a:xfrm>
          <a:custGeom>
            <a:avLst/>
            <a:gdLst/>
            <a:ahLst/>
            <a:cxnLst/>
            <a:rect l="l" t="t" r="r" b="b"/>
            <a:pathLst>
              <a:path w="17496" h="18421" extrusionOk="0">
                <a:moveTo>
                  <a:pt x="7421" y="1047"/>
                </a:moveTo>
                <a:lnTo>
                  <a:pt x="7373" y="1071"/>
                </a:lnTo>
                <a:lnTo>
                  <a:pt x="7348" y="1120"/>
                </a:lnTo>
                <a:lnTo>
                  <a:pt x="7324" y="1169"/>
                </a:lnTo>
                <a:lnTo>
                  <a:pt x="7348" y="1315"/>
                </a:lnTo>
                <a:lnTo>
                  <a:pt x="7348" y="1461"/>
                </a:lnTo>
                <a:lnTo>
                  <a:pt x="7324" y="1582"/>
                </a:lnTo>
                <a:lnTo>
                  <a:pt x="7300" y="1704"/>
                </a:lnTo>
                <a:lnTo>
                  <a:pt x="7178" y="1923"/>
                </a:lnTo>
                <a:lnTo>
                  <a:pt x="7008" y="2142"/>
                </a:lnTo>
                <a:lnTo>
                  <a:pt x="6862" y="2385"/>
                </a:lnTo>
                <a:lnTo>
                  <a:pt x="6813" y="2483"/>
                </a:lnTo>
                <a:lnTo>
                  <a:pt x="6765" y="2604"/>
                </a:lnTo>
                <a:lnTo>
                  <a:pt x="6740" y="2750"/>
                </a:lnTo>
                <a:lnTo>
                  <a:pt x="6740" y="2872"/>
                </a:lnTo>
                <a:lnTo>
                  <a:pt x="6740" y="3018"/>
                </a:lnTo>
                <a:lnTo>
                  <a:pt x="6789" y="3164"/>
                </a:lnTo>
                <a:lnTo>
                  <a:pt x="6862" y="3286"/>
                </a:lnTo>
                <a:lnTo>
                  <a:pt x="6959" y="3432"/>
                </a:lnTo>
                <a:lnTo>
                  <a:pt x="7154" y="3699"/>
                </a:lnTo>
                <a:lnTo>
                  <a:pt x="7251" y="3845"/>
                </a:lnTo>
                <a:lnTo>
                  <a:pt x="7275" y="3991"/>
                </a:lnTo>
                <a:lnTo>
                  <a:pt x="7275" y="4064"/>
                </a:lnTo>
                <a:lnTo>
                  <a:pt x="7275" y="4137"/>
                </a:lnTo>
                <a:lnTo>
                  <a:pt x="7251" y="4186"/>
                </a:lnTo>
                <a:lnTo>
                  <a:pt x="7178" y="4259"/>
                </a:lnTo>
                <a:lnTo>
                  <a:pt x="7154" y="4332"/>
                </a:lnTo>
                <a:lnTo>
                  <a:pt x="7129" y="4405"/>
                </a:lnTo>
                <a:lnTo>
                  <a:pt x="7129" y="4478"/>
                </a:lnTo>
                <a:lnTo>
                  <a:pt x="7178" y="4527"/>
                </a:lnTo>
                <a:lnTo>
                  <a:pt x="7251" y="4575"/>
                </a:lnTo>
                <a:lnTo>
                  <a:pt x="7324" y="4600"/>
                </a:lnTo>
                <a:lnTo>
                  <a:pt x="7397" y="4575"/>
                </a:lnTo>
                <a:lnTo>
                  <a:pt x="7470" y="4527"/>
                </a:lnTo>
                <a:lnTo>
                  <a:pt x="7567" y="4429"/>
                </a:lnTo>
                <a:lnTo>
                  <a:pt x="7616" y="4332"/>
                </a:lnTo>
                <a:lnTo>
                  <a:pt x="7665" y="4235"/>
                </a:lnTo>
                <a:lnTo>
                  <a:pt x="7689" y="4113"/>
                </a:lnTo>
                <a:lnTo>
                  <a:pt x="7689" y="4016"/>
                </a:lnTo>
                <a:lnTo>
                  <a:pt x="7665" y="3918"/>
                </a:lnTo>
                <a:lnTo>
                  <a:pt x="7592" y="3724"/>
                </a:lnTo>
                <a:lnTo>
                  <a:pt x="7470" y="3505"/>
                </a:lnTo>
                <a:lnTo>
                  <a:pt x="7324" y="3310"/>
                </a:lnTo>
                <a:lnTo>
                  <a:pt x="7202" y="3115"/>
                </a:lnTo>
                <a:lnTo>
                  <a:pt x="7105" y="2921"/>
                </a:lnTo>
                <a:lnTo>
                  <a:pt x="7081" y="2823"/>
                </a:lnTo>
                <a:lnTo>
                  <a:pt x="7105" y="2726"/>
                </a:lnTo>
                <a:lnTo>
                  <a:pt x="7154" y="2604"/>
                </a:lnTo>
                <a:lnTo>
                  <a:pt x="7202" y="2483"/>
                </a:lnTo>
                <a:lnTo>
                  <a:pt x="7373" y="2239"/>
                </a:lnTo>
                <a:lnTo>
                  <a:pt x="7543" y="1972"/>
                </a:lnTo>
                <a:lnTo>
                  <a:pt x="7689" y="1728"/>
                </a:lnTo>
                <a:lnTo>
                  <a:pt x="7738" y="1607"/>
                </a:lnTo>
                <a:lnTo>
                  <a:pt x="7762" y="1485"/>
                </a:lnTo>
                <a:lnTo>
                  <a:pt x="7762" y="1363"/>
                </a:lnTo>
                <a:lnTo>
                  <a:pt x="7713" y="1242"/>
                </a:lnTo>
                <a:lnTo>
                  <a:pt x="7616" y="1144"/>
                </a:lnTo>
                <a:lnTo>
                  <a:pt x="7494" y="1071"/>
                </a:lnTo>
                <a:lnTo>
                  <a:pt x="7421" y="1047"/>
                </a:lnTo>
                <a:close/>
                <a:moveTo>
                  <a:pt x="10293" y="1242"/>
                </a:moveTo>
                <a:lnTo>
                  <a:pt x="10268" y="1266"/>
                </a:lnTo>
                <a:lnTo>
                  <a:pt x="10244" y="1363"/>
                </a:lnTo>
                <a:lnTo>
                  <a:pt x="10220" y="1485"/>
                </a:lnTo>
                <a:lnTo>
                  <a:pt x="10195" y="1607"/>
                </a:lnTo>
                <a:lnTo>
                  <a:pt x="10171" y="1680"/>
                </a:lnTo>
                <a:lnTo>
                  <a:pt x="10098" y="1826"/>
                </a:lnTo>
                <a:lnTo>
                  <a:pt x="10001" y="1923"/>
                </a:lnTo>
                <a:lnTo>
                  <a:pt x="9782" y="2166"/>
                </a:lnTo>
                <a:lnTo>
                  <a:pt x="9684" y="2288"/>
                </a:lnTo>
                <a:lnTo>
                  <a:pt x="9611" y="2434"/>
                </a:lnTo>
                <a:lnTo>
                  <a:pt x="9587" y="2604"/>
                </a:lnTo>
                <a:lnTo>
                  <a:pt x="9587" y="2775"/>
                </a:lnTo>
                <a:lnTo>
                  <a:pt x="9636" y="2921"/>
                </a:lnTo>
                <a:lnTo>
                  <a:pt x="9709" y="3042"/>
                </a:lnTo>
                <a:lnTo>
                  <a:pt x="9879" y="3286"/>
                </a:lnTo>
                <a:lnTo>
                  <a:pt x="10001" y="3456"/>
                </a:lnTo>
                <a:lnTo>
                  <a:pt x="10074" y="3626"/>
                </a:lnTo>
                <a:lnTo>
                  <a:pt x="10098" y="3724"/>
                </a:lnTo>
                <a:lnTo>
                  <a:pt x="10098" y="3821"/>
                </a:lnTo>
                <a:lnTo>
                  <a:pt x="10074" y="3918"/>
                </a:lnTo>
                <a:lnTo>
                  <a:pt x="10025" y="4016"/>
                </a:lnTo>
                <a:lnTo>
                  <a:pt x="9952" y="4137"/>
                </a:lnTo>
                <a:lnTo>
                  <a:pt x="9855" y="4235"/>
                </a:lnTo>
                <a:lnTo>
                  <a:pt x="9782" y="4332"/>
                </a:lnTo>
                <a:lnTo>
                  <a:pt x="9709" y="4454"/>
                </a:lnTo>
                <a:lnTo>
                  <a:pt x="9684" y="4502"/>
                </a:lnTo>
                <a:lnTo>
                  <a:pt x="9684" y="4575"/>
                </a:lnTo>
                <a:lnTo>
                  <a:pt x="9733" y="4673"/>
                </a:lnTo>
                <a:lnTo>
                  <a:pt x="9757" y="4721"/>
                </a:lnTo>
                <a:lnTo>
                  <a:pt x="9806" y="4746"/>
                </a:lnTo>
                <a:lnTo>
                  <a:pt x="9855" y="4770"/>
                </a:lnTo>
                <a:lnTo>
                  <a:pt x="9928" y="4746"/>
                </a:lnTo>
                <a:lnTo>
                  <a:pt x="10122" y="4648"/>
                </a:lnTo>
                <a:lnTo>
                  <a:pt x="10268" y="4502"/>
                </a:lnTo>
                <a:lnTo>
                  <a:pt x="10414" y="4332"/>
                </a:lnTo>
                <a:lnTo>
                  <a:pt x="10487" y="4137"/>
                </a:lnTo>
                <a:lnTo>
                  <a:pt x="10536" y="3943"/>
                </a:lnTo>
                <a:lnTo>
                  <a:pt x="10536" y="3724"/>
                </a:lnTo>
                <a:lnTo>
                  <a:pt x="10487" y="3505"/>
                </a:lnTo>
                <a:lnTo>
                  <a:pt x="10414" y="3310"/>
                </a:lnTo>
                <a:lnTo>
                  <a:pt x="10293" y="3140"/>
                </a:lnTo>
                <a:lnTo>
                  <a:pt x="10171" y="2994"/>
                </a:lnTo>
                <a:lnTo>
                  <a:pt x="10074" y="2872"/>
                </a:lnTo>
                <a:lnTo>
                  <a:pt x="10025" y="2775"/>
                </a:lnTo>
                <a:lnTo>
                  <a:pt x="10001" y="2653"/>
                </a:lnTo>
                <a:lnTo>
                  <a:pt x="10025" y="2556"/>
                </a:lnTo>
                <a:lnTo>
                  <a:pt x="10074" y="2434"/>
                </a:lnTo>
                <a:lnTo>
                  <a:pt x="10122" y="2337"/>
                </a:lnTo>
                <a:lnTo>
                  <a:pt x="10293" y="2118"/>
                </a:lnTo>
                <a:lnTo>
                  <a:pt x="10414" y="1947"/>
                </a:lnTo>
                <a:lnTo>
                  <a:pt x="10512" y="1753"/>
                </a:lnTo>
                <a:lnTo>
                  <a:pt x="10512" y="1655"/>
                </a:lnTo>
                <a:lnTo>
                  <a:pt x="10536" y="1558"/>
                </a:lnTo>
                <a:lnTo>
                  <a:pt x="10512" y="1461"/>
                </a:lnTo>
                <a:lnTo>
                  <a:pt x="10487" y="1363"/>
                </a:lnTo>
                <a:lnTo>
                  <a:pt x="10463" y="1290"/>
                </a:lnTo>
                <a:lnTo>
                  <a:pt x="10390" y="1266"/>
                </a:lnTo>
                <a:lnTo>
                  <a:pt x="10317" y="1242"/>
                </a:lnTo>
                <a:close/>
                <a:moveTo>
                  <a:pt x="8322" y="1"/>
                </a:moveTo>
                <a:lnTo>
                  <a:pt x="8273" y="49"/>
                </a:lnTo>
                <a:lnTo>
                  <a:pt x="8249" y="98"/>
                </a:lnTo>
                <a:lnTo>
                  <a:pt x="8273" y="171"/>
                </a:lnTo>
                <a:lnTo>
                  <a:pt x="8492" y="512"/>
                </a:lnTo>
                <a:lnTo>
                  <a:pt x="8614" y="682"/>
                </a:lnTo>
                <a:lnTo>
                  <a:pt x="8687" y="877"/>
                </a:lnTo>
                <a:lnTo>
                  <a:pt x="8711" y="1023"/>
                </a:lnTo>
                <a:lnTo>
                  <a:pt x="8735" y="1144"/>
                </a:lnTo>
                <a:lnTo>
                  <a:pt x="8711" y="1266"/>
                </a:lnTo>
                <a:lnTo>
                  <a:pt x="8687" y="1388"/>
                </a:lnTo>
                <a:lnTo>
                  <a:pt x="8614" y="1631"/>
                </a:lnTo>
                <a:lnTo>
                  <a:pt x="8492" y="1850"/>
                </a:lnTo>
                <a:lnTo>
                  <a:pt x="8322" y="2166"/>
                </a:lnTo>
                <a:lnTo>
                  <a:pt x="8249" y="2312"/>
                </a:lnTo>
                <a:lnTo>
                  <a:pt x="8200" y="2458"/>
                </a:lnTo>
                <a:lnTo>
                  <a:pt x="8200" y="2604"/>
                </a:lnTo>
                <a:lnTo>
                  <a:pt x="8200" y="2775"/>
                </a:lnTo>
                <a:lnTo>
                  <a:pt x="8249" y="2921"/>
                </a:lnTo>
                <a:lnTo>
                  <a:pt x="8322" y="3091"/>
                </a:lnTo>
                <a:lnTo>
                  <a:pt x="8419" y="3213"/>
                </a:lnTo>
                <a:lnTo>
                  <a:pt x="8516" y="3334"/>
                </a:lnTo>
                <a:lnTo>
                  <a:pt x="8589" y="3432"/>
                </a:lnTo>
                <a:lnTo>
                  <a:pt x="8638" y="3529"/>
                </a:lnTo>
                <a:lnTo>
                  <a:pt x="8662" y="3651"/>
                </a:lnTo>
                <a:lnTo>
                  <a:pt x="8662" y="3748"/>
                </a:lnTo>
                <a:lnTo>
                  <a:pt x="8638" y="3845"/>
                </a:lnTo>
                <a:lnTo>
                  <a:pt x="8614" y="3967"/>
                </a:lnTo>
                <a:lnTo>
                  <a:pt x="8516" y="4162"/>
                </a:lnTo>
                <a:lnTo>
                  <a:pt x="8297" y="4551"/>
                </a:lnTo>
                <a:lnTo>
                  <a:pt x="8200" y="4746"/>
                </a:lnTo>
                <a:lnTo>
                  <a:pt x="8103" y="4940"/>
                </a:lnTo>
                <a:lnTo>
                  <a:pt x="8054" y="5062"/>
                </a:lnTo>
                <a:lnTo>
                  <a:pt x="8054" y="5208"/>
                </a:lnTo>
                <a:lnTo>
                  <a:pt x="8054" y="5354"/>
                </a:lnTo>
                <a:lnTo>
                  <a:pt x="8078" y="5476"/>
                </a:lnTo>
                <a:lnTo>
                  <a:pt x="8127" y="5622"/>
                </a:lnTo>
                <a:lnTo>
                  <a:pt x="8224" y="5719"/>
                </a:lnTo>
                <a:lnTo>
                  <a:pt x="8297" y="5816"/>
                </a:lnTo>
                <a:lnTo>
                  <a:pt x="8419" y="5889"/>
                </a:lnTo>
                <a:lnTo>
                  <a:pt x="8492" y="5914"/>
                </a:lnTo>
                <a:lnTo>
                  <a:pt x="8565" y="5914"/>
                </a:lnTo>
                <a:lnTo>
                  <a:pt x="8614" y="5889"/>
                </a:lnTo>
                <a:lnTo>
                  <a:pt x="8662" y="5841"/>
                </a:lnTo>
                <a:lnTo>
                  <a:pt x="8711" y="5792"/>
                </a:lnTo>
                <a:lnTo>
                  <a:pt x="8711" y="5719"/>
                </a:lnTo>
                <a:lnTo>
                  <a:pt x="8687" y="5670"/>
                </a:lnTo>
                <a:lnTo>
                  <a:pt x="8662" y="5597"/>
                </a:lnTo>
                <a:lnTo>
                  <a:pt x="8589" y="5476"/>
                </a:lnTo>
                <a:lnTo>
                  <a:pt x="8541" y="5378"/>
                </a:lnTo>
                <a:lnTo>
                  <a:pt x="8516" y="5257"/>
                </a:lnTo>
                <a:lnTo>
                  <a:pt x="8516" y="5159"/>
                </a:lnTo>
                <a:lnTo>
                  <a:pt x="8541" y="5038"/>
                </a:lnTo>
                <a:lnTo>
                  <a:pt x="8565" y="4940"/>
                </a:lnTo>
                <a:lnTo>
                  <a:pt x="8687" y="4721"/>
                </a:lnTo>
                <a:lnTo>
                  <a:pt x="8954" y="4283"/>
                </a:lnTo>
                <a:lnTo>
                  <a:pt x="9076" y="4040"/>
                </a:lnTo>
                <a:lnTo>
                  <a:pt x="9100" y="3943"/>
                </a:lnTo>
                <a:lnTo>
                  <a:pt x="9125" y="3821"/>
                </a:lnTo>
                <a:lnTo>
                  <a:pt x="9125" y="3626"/>
                </a:lnTo>
                <a:lnTo>
                  <a:pt x="9076" y="3480"/>
                </a:lnTo>
                <a:lnTo>
                  <a:pt x="9027" y="3310"/>
                </a:lnTo>
                <a:lnTo>
                  <a:pt x="8930" y="3164"/>
                </a:lnTo>
                <a:lnTo>
                  <a:pt x="8784" y="2921"/>
                </a:lnTo>
                <a:lnTo>
                  <a:pt x="8711" y="2823"/>
                </a:lnTo>
                <a:lnTo>
                  <a:pt x="8662" y="2726"/>
                </a:lnTo>
                <a:lnTo>
                  <a:pt x="8662" y="2604"/>
                </a:lnTo>
                <a:lnTo>
                  <a:pt x="8662" y="2507"/>
                </a:lnTo>
                <a:lnTo>
                  <a:pt x="8711" y="2361"/>
                </a:lnTo>
                <a:lnTo>
                  <a:pt x="8784" y="2215"/>
                </a:lnTo>
                <a:lnTo>
                  <a:pt x="8954" y="1899"/>
                </a:lnTo>
                <a:lnTo>
                  <a:pt x="9076" y="1582"/>
                </a:lnTo>
                <a:lnTo>
                  <a:pt x="9125" y="1436"/>
                </a:lnTo>
                <a:lnTo>
                  <a:pt x="9149" y="1266"/>
                </a:lnTo>
                <a:lnTo>
                  <a:pt x="9149" y="1096"/>
                </a:lnTo>
                <a:lnTo>
                  <a:pt x="9125" y="901"/>
                </a:lnTo>
                <a:lnTo>
                  <a:pt x="9100" y="755"/>
                </a:lnTo>
                <a:lnTo>
                  <a:pt x="9052" y="609"/>
                </a:lnTo>
                <a:lnTo>
                  <a:pt x="8979" y="463"/>
                </a:lnTo>
                <a:lnTo>
                  <a:pt x="8881" y="341"/>
                </a:lnTo>
                <a:lnTo>
                  <a:pt x="8784" y="220"/>
                </a:lnTo>
                <a:lnTo>
                  <a:pt x="8662" y="122"/>
                </a:lnTo>
                <a:lnTo>
                  <a:pt x="8541" y="49"/>
                </a:lnTo>
                <a:lnTo>
                  <a:pt x="8395" y="1"/>
                </a:lnTo>
                <a:close/>
                <a:moveTo>
                  <a:pt x="6497" y="7982"/>
                </a:moveTo>
                <a:lnTo>
                  <a:pt x="6424" y="8079"/>
                </a:lnTo>
                <a:lnTo>
                  <a:pt x="6229" y="8055"/>
                </a:lnTo>
                <a:lnTo>
                  <a:pt x="5791" y="8030"/>
                </a:lnTo>
                <a:lnTo>
                  <a:pt x="6156" y="8006"/>
                </a:lnTo>
                <a:lnTo>
                  <a:pt x="6497" y="7982"/>
                </a:lnTo>
                <a:close/>
                <a:moveTo>
                  <a:pt x="10512" y="6911"/>
                </a:moveTo>
                <a:lnTo>
                  <a:pt x="11242" y="6960"/>
                </a:lnTo>
                <a:lnTo>
                  <a:pt x="11972" y="7009"/>
                </a:lnTo>
                <a:lnTo>
                  <a:pt x="12677" y="7106"/>
                </a:lnTo>
                <a:lnTo>
                  <a:pt x="13407" y="7228"/>
                </a:lnTo>
                <a:lnTo>
                  <a:pt x="14089" y="7374"/>
                </a:lnTo>
                <a:lnTo>
                  <a:pt x="14186" y="7422"/>
                </a:lnTo>
                <a:lnTo>
                  <a:pt x="14259" y="7471"/>
                </a:lnTo>
                <a:lnTo>
                  <a:pt x="14283" y="7520"/>
                </a:lnTo>
                <a:lnTo>
                  <a:pt x="14283" y="7593"/>
                </a:lnTo>
                <a:lnTo>
                  <a:pt x="14259" y="7666"/>
                </a:lnTo>
                <a:lnTo>
                  <a:pt x="14210" y="7714"/>
                </a:lnTo>
                <a:lnTo>
                  <a:pt x="14162" y="7787"/>
                </a:lnTo>
                <a:lnTo>
                  <a:pt x="14089" y="7836"/>
                </a:lnTo>
                <a:lnTo>
                  <a:pt x="13894" y="7909"/>
                </a:lnTo>
                <a:lnTo>
                  <a:pt x="13699" y="7958"/>
                </a:lnTo>
                <a:lnTo>
                  <a:pt x="13310" y="8030"/>
                </a:lnTo>
                <a:lnTo>
                  <a:pt x="12775" y="8079"/>
                </a:lnTo>
                <a:lnTo>
                  <a:pt x="12750" y="8006"/>
                </a:lnTo>
                <a:lnTo>
                  <a:pt x="12677" y="7982"/>
                </a:lnTo>
                <a:lnTo>
                  <a:pt x="12215" y="7860"/>
                </a:lnTo>
                <a:lnTo>
                  <a:pt x="11753" y="7787"/>
                </a:lnTo>
                <a:lnTo>
                  <a:pt x="11290" y="7714"/>
                </a:lnTo>
                <a:lnTo>
                  <a:pt x="10804" y="7666"/>
                </a:lnTo>
                <a:lnTo>
                  <a:pt x="9855" y="7617"/>
                </a:lnTo>
                <a:lnTo>
                  <a:pt x="8906" y="7593"/>
                </a:lnTo>
                <a:lnTo>
                  <a:pt x="7884" y="7593"/>
                </a:lnTo>
                <a:lnTo>
                  <a:pt x="6862" y="7641"/>
                </a:lnTo>
                <a:lnTo>
                  <a:pt x="6424" y="7666"/>
                </a:lnTo>
                <a:lnTo>
                  <a:pt x="5986" y="7714"/>
                </a:lnTo>
                <a:lnTo>
                  <a:pt x="5767" y="7739"/>
                </a:lnTo>
                <a:lnTo>
                  <a:pt x="5548" y="7787"/>
                </a:lnTo>
                <a:lnTo>
                  <a:pt x="5353" y="7860"/>
                </a:lnTo>
                <a:lnTo>
                  <a:pt x="5159" y="7933"/>
                </a:lnTo>
                <a:lnTo>
                  <a:pt x="5159" y="7958"/>
                </a:lnTo>
                <a:lnTo>
                  <a:pt x="5159" y="7982"/>
                </a:lnTo>
                <a:lnTo>
                  <a:pt x="5207" y="8006"/>
                </a:lnTo>
                <a:lnTo>
                  <a:pt x="5207" y="8006"/>
                </a:lnTo>
                <a:lnTo>
                  <a:pt x="4696" y="7958"/>
                </a:lnTo>
                <a:lnTo>
                  <a:pt x="4331" y="7933"/>
                </a:lnTo>
                <a:lnTo>
                  <a:pt x="3869" y="7909"/>
                </a:lnTo>
                <a:lnTo>
                  <a:pt x="3626" y="7860"/>
                </a:lnTo>
                <a:lnTo>
                  <a:pt x="3431" y="7787"/>
                </a:lnTo>
                <a:lnTo>
                  <a:pt x="3334" y="7739"/>
                </a:lnTo>
                <a:lnTo>
                  <a:pt x="3261" y="7666"/>
                </a:lnTo>
                <a:lnTo>
                  <a:pt x="3212" y="7617"/>
                </a:lnTo>
                <a:lnTo>
                  <a:pt x="3163" y="7520"/>
                </a:lnTo>
                <a:lnTo>
                  <a:pt x="3261" y="7471"/>
                </a:lnTo>
                <a:lnTo>
                  <a:pt x="3358" y="7398"/>
                </a:lnTo>
                <a:lnTo>
                  <a:pt x="3577" y="7325"/>
                </a:lnTo>
                <a:lnTo>
                  <a:pt x="3820" y="7301"/>
                </a:lnTo>
                <a:lnTo>
                  <a:pt x="4064" y="7276"/>
                </a:lnTo>
                <a:lnTo>
                  <a:pt x="5548" y="7130"/>
                </a:lnTo>
                <a:lnTo>
                  <a:pt x="6935" y="7009"/>
                </a:lnTo>
                <a:lnTo>
                  <a:pt x="8322" y="6936"/>
                </a:lnTo>
                <a:lnTo>
                  <a:pt x="9052" y="6911"/>
                </a:lnTo>
                <a:close/>
                <a:moveTo>
                  <a:pt x="7032" y="7933"/>
                </a:moveTo>
                <a:lnTo>
                  <a:pt x="6935" y="8079"/>
                </a:lnTo>
                <a:lnTo>
                  <a:pt x="6935" y="8103"/>
                </a:lnTo>
                <a:lnTo>
                  <a:pt x="6765" y="8079"/>
                </a:lnTo>
                <a:lnTo>
                  <a:pt x="6789" y="8030"/>
                </a:lnTo>
                <a:lnTo>
                  <a:pt x="6862" y="7958"/>
                </a:lnTo>
                <a:lnTo>
                  <a:pt x="6862" y="7933"/>
                </a:lnTo>
                <a:close/>
                <a:moveTo>
                  <a:pt x="7519" y="7909"/>
                </a:moveTo>
                <a:lnTo>
                  <a:pt x="7470" y="8006"/>
                </a:lnTo>
                <a:lnTo>
                  <a:pt x="7421" y="8103"/>
                </a:lnTo>
                <a:lnTo>
                  <a:pt x="7275" y="8103"/>
                </a:lnTo>
                <a:lnTo>
                  <a:pt x="7348" y="8006"/>
                </a:lnTo>
                <a:lnTo>
                  <a:pt x="7421" y="7909"/>
                </a:lnTo>
                <a:close/>
                <a:moveTo>
                  <a:pt x="8054" y="7909"/>
                </a:moveTo>
                <a:lnTo>
                  <a:pt x="7981" y="8006"/>
                </a:lnTo>
                <a:lnTo>
                  <a:pt x="7908" y="8103"/>
                </a:lnTo>
                <a:lnTo>
                  <a:pt x="7908" y="8128"/>
                </a:lnTo>
                <a:lnTo>
                  <a:pt x="7665" y="8128"/>
                </a:lnTo>
                <a:lnTo>
                  <a:pt x="7689" y="8030"/>
                </a:lnTo>
                <a:lnTo>
                  <a:pt x="7786" y="7909"/>
                </a:lnTo>
                <a:close/>
                <a:moveTo>
                  <a:pt x="8468" y="7909"/>
                </a:moveTo>
                <a:lnTo>
                  <a:pt x="8395" y="8006"/>
                </a:lnTo>
                <a:lnTo>
                  <a:pt x="8322" y="8128"/>
                </a:lnTo>
                <a:lnTo>
                  <a:pt x="8224" y="8128"/>
                </a:lnTo>
                <a:lnTo>
                  <a:pt x="8322" y="7909"/>
                </a:lnTo>
                <a:close/>
                <a:moveTo>
                  <a:pt x="8784" y="7909"/>
                </a:moveTo>
                <a:lnTo>
                  <a:pt x="8662" y="8128"/>
                </a:lnTo>
                <a:lnTo>
                  <a:pt x="8541" y="8128"/>
                </a:lnTo>
                <a:lnTo>
                  <a:pt x="8589" y="7909"/>
                </a:lnTo>
                <a:close/>
                <a:moveTo>
                  <a:pt x="10171" y="7958"/>
                </a:moveTo>
                <a:lnTo>
                  <a:pt x="10122" y="8006"/>
                </a:lnTo>
                <a:lnTo>
                  <a:pt x="10001" y="8128"/>
                </a:lnTo>
                <a:lnTo>
                  <a:pt x="9976" y="8128"/>
                </a:lnTo>
                <a:lnTo>
                  <a:pt x="10049" y="7958"/>
                </a:lnTo>
                <a:close/>
                <a:moveTo>
                  <a:pt x="10414" y="7982"/>
                </a:moveTo>
                <a:lnTo>
                  <a:pt x="10585" y="8006"/>
                </a:lnTo>
                <a:lnTo>
                  <a:pt x="10585" y="8055"/>
                </a:lnTo>
                <a:lnTo>
                  <a:pt x="10560" y="8128"/>
                </a:lnTo>
                <a:lnTo>
                  <a:pt x="10341" y="8128"/>
                </a:lnTo>
                <a:lnTo>
                  <a:pt x="10414" y="7982"/>
                </a:lnTo>
                <a:close/>
                <a:moveTo>
                  <a:pt x="10779" y="8006"/>
                </a:moveTo>
                <a:lnTo>
                  <a:pt x="11485" y="8103"/>
                </a:lnTo>
                <a:lnTo>
                  <a:pt x="10804" y="8128"/>
                </a:lnTo>
                <a:lnTo>
                  <a:pt x="10779" y="8055"/>
                </a:lnTo>
                <a:lnTo>
                  <a:pt x="10779" y="8006"/>
                </a:lnTo>
                <a:close/>
                <a:moveTo>
                  <a:pt x="9319" y="7909"/>
                </a:moveTo>
                <a:lnTo>
                  <a:pt x="9222" y="8030"/>
                </a:lnTo>
                <a:lnTo>
                  <a:pt x="9125" y="8152"/>
                </a:lnTo>
                <a:lnTo>
                  <a:pt x="8979" y="8152"/>
                </a:lnTo>
                <a:lnTo>
                  <a:pt x="9027" y="7909"/>
                </a:lnTo>
                <a:close/>
                <a:moveTo>
                  <a:pt x="9417" y="7909"/>
                </a:moveTo>
                <a:lnTo>
                  <a:pt x="9952" y="7958"/>
                </a:lnTo>
                <a:lnTo>
                  <a:pt x="9855" y="8103"/>
                </a:lnTo>
                <a:lnTo>
                  <a:pt x="9855" y="8128"/>
                </a:lnTo>
                <a:lnTo>
                  <a:pt x="9611" y="8128"/>
                </a:lnTo>
                <a:lnTo>
                  <a:pt x="9660" y="8030"/>
                </a:lnTo>
                <a:lnTo>
                  <a:pt x="9660" y="7982"/>
                </a:lnTo>
                <a:lnTo>
                  <a:pt x="9636" y="7958"/>
                </a:lnTo>
                <a:lnTo>
                  <a:pt x="9611" y="7933"/>
                </a:lnTo>
                <a:lnTo>
                  <a:pt x="9563" y="7958"/>
                </a:lnTo>
                <a:lnTo>
                  <a:pt x="9441" y="8103"/>
                </a:lnTo>
                <a:lnTo>
                  <a:pt x="9417" y="8152"/>
                </a:lnTo>
                <a:lnTo>
                  <a:pt x="9344" y="8152"/>
                </a:lnTo>
                <a:lnTo>
                  <a:pt x="9417" y="7933"/>
                </a:lnTo>
                <a:lnTo>
                  <a:pt x="9417" y="7909"/>
                </a:lnTo>
                <a:close/>
                <a:moveTo>
                  <a:pt x="1874" y="8955"/>
                </a:moveTo>
                <a:lnTo>
                  <a:pt x="2117" y="9004"/>
                </a:lnTo>
                <a:lnTo>
                  <a:pt x="2360" y="9052"/>
                </a:lnTo>
                <a:lnTo>
                  <a:pt x="2604" y="9052"/>
                </a:lnTo>
                <a:lnTo>
                  <a:pt x="2823" y="10342"/>
                </a:lnTo>
                <a:lnTo>
                  <a:pt x="3115" y="11607"/>
                </a:lnTo>
                <a:lnTo>
                  <a:pt x="3309" y="12362"/>
                </a:lnTo>
                <a:lnTo>
                  <a:pt x="3309" y="12362"/>
                </a:lnTo>
                <a:lnTo>
                  <a:pt x="3163" y="12167"/>
                </a:lnTo>
                <a:lnTo>
                  <a:pt x="2993" y="11997"/>
                </a:lnTo>
                <a:lnTo>
                  <a:pt x="2823" y="11826"/>
                </a:lnTo>
                <a:lnTo>
                  <a:pt x="2628" y="11656"/>
                </a:lnTo>
                <a:lnTo>
                  <a:pt x="2385" y="11486"/>
                </a:lnTo>
                <a:lnTo>
                  <a:pt x="2117" y="11315"/>
                </a:lnTo>
                <a:lnTo>
                  <a:pt x="1825" y="11145"/>
                </a:lnTo>
                <a:lnTo>
                  <a:pt x="1557" y="10950"/>
                </a:lnTo>
                <a:lnTo>
                  <a:pt x="1338" y="10731"/>
                </a:lnTo>
                <a:lnTo>
                  <a:pt x="1217" y="10610"/>
                </a:lnTo>
                <a:lnTo>
                  <a:pt x="1144" y="10464"/>
                </a:lnTo>
                <a:lnTo>
                  <a:pt x="1071" y="10342"/>
                </a:lnTo>
                <a:lnTo>
                  <a:pt x="998" y="10196"/>
                </a:lnTo>
                <a:lnTo>
                  <a:pt x="973" y="10050"/>
                </a:lnTo>
                <a:lnTo>
                  <a:pt x="949" y="9880"/>
                </a:lnTo>
                <a:lnTo>
                  <a:pt x="949" y="9734"/>
                </a:lnTo>
                <a:lnTo>
                  <a:pt x="998" y="9563"/>
                </a:lnTo>
                <a:lnTo>
                  <a:pt x="1046" y="9442"/>
                </a:lnTo>
                <a:lnTo>
                  <a:pt x="1119" y="9320"/>
                </a:lnTo>
                <a:lnTo>
                  <a:pt x="1241" y="9198"/>
                </a:lnTo>
                <a:lnTo>
                  <a:pt x="1338" y="9101"/>
                </a:lnTo>
                <a:lnTo>
                  <a:pt x="1484" y="9028"/>
                </a:lnTo>
                <a:lnTo>
                  <a:pt x="1630" y="8979"/>
                </a:lnTo>
                <a:lnTo>
                  <a:pt x="1752" y="8955"/>
                </a:lnTo>
                <a:close/>
                <a:moveTo>
                  <a:pt x="14137" y="15525"/>
                </a:moveTo>
                <a:lnTo>
                  <a:pt x="14405" y="15598"/>
                </a:lnTo>
                <a:lnTo>
                  <a:pt x="14405" y="15720"/>
                </a:lnTo>
                <a:lnTo>
                  <a:pt x="14405" y="15841"/>
                </a:lnTo>
                <a:lnTo>
                  <a:pt x="14381" y="15939"/>
                </a:lnTo>
                <a:lnTo>
                  <a:pt x="14356" y="16012"/>
                </a:lnTo>
                <a:lnTo>
                  <a:pt x="14283" y="16060"/>
                </a:lnTo>
                <a:lnTo>
                  <a:pt x="14235" y="16085"/>
                </a:lnTo>
                <a:lnTo>
                  <a:pt x="14137" y="16109"/>
                </a:lnTo>
                <a:lnTo>
                  <a:pt x="14040" y="16109"/>
                </a:lnTo>
                <a:lnTo>
                  <a:pt x="13529" y="16133"/>
                </a:lnTo>
                <a:lnTo>
                  <a:pt x="13018" y="16133"/>
                </a:lnTo>
                <a:lnTo>
                  <a:pt x="13213" y="15866"/>
                </a:lnTo>
                <a:lnTo>
                  <a:pt x="13383" y="15549"/>
                </a:lnTo>
                <a:lnTo>
                  <a:pt x="13797" y="15549"/>
                </a:lnTo>
                <a:lnTo>
                  <a:pt x="14137" y="15525"/>
                </a:lnTo>
                <a:close/>
                <a:moveTo>
                  <a:pt x="4623" y="15379"/>
                </a:moveTo>
                <a:lnTo>
                  <a:pt x="4891" y="15768"/>
                </a:lnTo>
                <a:lnTo>
                  <a:pt x="5183" y="16157"/>
                </a:lnTo>
                <a:lnTo>
                  <a:pt x="5183" y="16157"/>
                </a:lnTo>
                <a:lnTo>
                  <a:pt x="3796" y="16085"/>
                </a:lnTo>
                <a:lnTo>
                  <a:pt x="3674" y="16109"/>
                </a:lnTo>
                <a:lnTo>
                  <a:pt x="3577" y="16060"/>
                </a:lnTo>
                <a:lnTo>
                  <a:pt x="3504" y="15987"/>
                </a:lnTo>
                <a:lnTo>
                  <a:pt x="3455" y="15841"/>
                </a:lnTo>
                <a:lnTo>
                  <a:pt x="3772" y="15695"/>
                </a:lnTo>
                <a:lnTo>
                  <a:pt x="4185" y="15525"/>
                </a:lnTo>
                <a:lnTo>
                  <a:pt x="4623" y="15379"/>
                </a:lnTo>
                <a:close/>
                <a:moveTo>
                  <a:pt x="3017" y="7982"/>
                </a:moveTo>
                <a:lnTo>
                  <a:pt x="3163" y="8079"/>
                </a:lnTo>
                <a:lnTo>
                  <a:pt x="3309" y="8152"/>
                </a:lnTo>
                <a:lnTo>
                  <a:pt x="3480" y="8201"/>
                </a:lnTo>
                <a:lnTo>
                  <a:pt x="3650" y="8249"/>
                </a:lnTo>
                <a:lnTo>
                  <a:pt x="3991" y="8298"/>
                </a:lnTo>
                <a:lnTo>
                  <a:pt x="4331" y="8322"/>
                </a:lnTo>
                <a:lnTo>
                  <a:pt x="5329" y="8420"/>
                </a:lnTo>
                <a:lnTo>
                  <a:pt x="6302" y="8493"/>
                </a:lnTo>
                <a:lnTo>
                  <a:pt x="7300" y="8541"/>
                </a:lnTo>
                <a:lnTo>
                  <a:pt x="8297" y="8566"/>
                </a:lnTo>
                <a:lnTo>
                  <a:pt x="10293" y="8566"/>
                </a:lnTo>
                <a:lnTo>
                  <a:pt x="12288" y="8517"/>
                </a:lnTo>
                <a:lnTo>
                  <a:pt x="13067" y="8493"/>
                </a:lnTo>
                <a:lnTo>
                  <a:pt x="13432" y="8468"/>
                </a:lnTo>
                <a:lnTo>
                  <a:pt x="13821" y="8395"/>
                </a:lnTo>
                <a:lnTo>
                  <a:pt x="14016" y="8347"/>
                </a:lnTo>
                <a:lnTo>
                  <a:pt x="14235" y="8249"/>
                </a:lnTo>
                <a:lnTo>
                  <a:pt x="14454" y="8152"/>
                </a:lnTo>
                <a:lnTo>
                  <a:pt x="14648" y="8006"/>
                </a:lnTo>
                <a:lnTo>
                  <a:pt x="14648" y="8931"/>
                </a:lnTo>
                <a:lnTo>
                  <a:pt x="14478" y="8931"/>
                </a:lnTo>
                <a:lnTo>
                  <a:pt x="14308" y="8955"/>
                </a:lnTo>
                <a:lnTo>
                  <a:pt x="13943" y="9052"/>
                </a:lnTo>
                <a:lnTo>
                  <a:pt x="13334" y="9174"/>
                </a:lnTo>
                <a:lnTo>
                  <a:pt x="12726" y="9247"/>
                </a:lnTo>
                <a:lnTo>
                  <a:pt x="12458" y="9271"/>
                </a:lnTo>
                <a:lnTo>
                  <a:pt x="12191" y="9271"/>
                </a:lnTo>
                <a:lnTo>
                  <a:pt x="11655" y="9247"/>
                </a:lnTo>
                <a:lnTo>
                  <a:pt x="10585" y="9247"/>
                </a:lnTo>
                <a:lnTo>
                  <a:pt x="10536" y="9271"/>
                </a:lnTo>
                <a:lnTo>
                  <a:pt x="10536" y="9296"/>
                </a:lnTo>
                <a:lnTo>
                  <a:pt x="10536" y="9344"/>
                </a:lnTo>
                <a:lnTo>
                  <a:pt x="10560" y="9369"/>
                </a:lnTo>
                <a:lnTo>
                  <a:pt x="10828" y="9442"/>
                </a:lnTo>
                <a:lnTo>
                  <a:pt x="11096" y="9490"/>
                </a:lnTo>
                <a:lnTo>
                  <a:pt x="11363" y="9539"/>
                </a:lnTo>
                <a:lnTo>
                  <a:pt x="11631" y="9563"/>
                </a:lnTo>
                <a:lnTo>
                  <a:pt x="12191" y="9539"/>
                </a:lnTo>
                <a:lnTo>
                  <a:pt x="12726" y="9515"/>
                </a:lnTo>
                <a:lnTo>
                  <a:pt x="13213" y="9490"/>
                </a:lnTo>
                <a:lnTo>
                  <a:pt x="13724" y="9417"/>
                </a:lnTo>
                <a:lnTo>
                  <a:pt x="13967" y="9369"/>
                </a:lnTo>
                <a:lnTo>
                  <a:pt x="14210" y="9320"/>
                </a:lnTo>
                <a:lnTo>
                  <a:pt x="14429" y="9223"/>
                </a:lnTo>
                <a:lnTo>
                  <a:pt x="14648" y="9125"/>
                </a:lnTo>
                <a:lnTo>
                  <a:pt x="14648" y="9125"/>
                </a:lnTo>
                <a:lnTo>
                  <a:pt x="14600" y="9612"/>
                </a:lnTo>
                <a:lnTo>
                  <a:pt x="13748" y="9855"/>
                </a:lnTo>
                <a:lnTo>
                  <a:pt x="13310" y="9977"/>
                </a:lnTo>
                <a:lnTo>
                  <a:pt x="12872" y="10050"/>
                </a:lnTo>
                <a:lnTo>
                  <a:pt x="12410" y="10050"/>
                </a:lnTo>
                <a:lnTo>
                  <a:pt x="11947" y="10026"/>
                </a:lnTo>
                <a:lnTo>
                  <a:pt x="11485" y="9977"/>
                </a:lnTo>
                <a:lnTo>
                  <a:pt x="11266" y="9977"/>
                </a:lnTo>
                <a:lnTo>
                  <a:pt x="11047" y="10001"/>
                </a:lnTo>
                <a:lnTo>
                  <a:pt x="10974" y="10026"/>
                </a:lnTo>
                <a:lnTo>
                  <a:pt x="10950" y="10074"/>
                </a:lnTo>
                <a:lnTo>
                  <a:pt x="10950" y="10123"/>
                </a:lnTo>
                <a:lnTo>
                  <a:pt x="10998" y="10172"/>
                </a:lnTo>
                <a:lnTo>
                  <a:pt x="11217" y="10293"/>
                </a:lnTo>
                <a:lnTo>
                  <a:pt x="11461" y="10366"/>
                </a:lnTo>
                <a:lnTo>
                  <a:pt x="11704" y="10439"/>
                </a:lnTo>
                <a:lnTo>
                  <a:pt x="11996" y="10464"/>
                </a:lnTo>
                <a:lnTo>
                  <a:pt x="12264" y="10464"/>
                </a:lnTo>
                <a:lnTo>
                  <a:pt x="12531" y="10439"/>
                </a:lnTo>
                <a:lnTo>
                  <a:pt x="13042" y="10415"/>
                </a:lnTo>
                <a:lnTo>
                  <a:pt x="13432" y="10342"/>
                </a:lnTo>
                <a:lnTo>
                  <a:pt x="13821" y="10269"/>
                </a:lnTo>
                <a:lnTo>
                  <a:pt x="14210" y="10123"/>
                </a:lnTo>
                <a:lnTo>
                  <a:pt x="14551" y="9953"/>
                </a:lnTo>
                <a:lnTo>
                  <a:pt x="14551" y="10074"/>
                </a:lnTo>
                <a:lnTo>
                  <a:pt x="14454" y="10537"/>
                </a:lnTo>
                <a:lnTo>
                  <a:pt x="14113" y="10585"/>
                </a:lnTo>
                <a:lnTo>
                  <a:pt x="13772" y="10658"/>
                </a:lnTo>
                <a:lnTo>
                  <a:pt x="13456" y="10756"/>
                </a:lnTo>
                <a:lnTo>
                  <a:pt x="13140" y="10829"/>
                </a:lnTo>
                <a:lnTo>
                  <a:pt x="12702" y="10853"/>
                </a:lnTo>
                <a:lnTo>
                  <a:pt x="12264" y="10902"/>
                </a:lnTo>
                <a:lnTo>
                  <a:pt x="11826" y="10950"/>
                </a:lnTo>
                <a:lnTo>
                  <a:pt x="11607" y="10999"/>
                </a:lnTo>
                <a:lnTo>
                  <a:pt x="11412" y="11072"/>
                </a:lnTo>
                <a:lnTo>
                  <a:pt x="11388" y="11096"/>
                </a:lnTo>
                <a:lnTo>
                  <a:pt x="11412" y="11121"/>
                </a:lnTo>
                <a:lnTo>
                  <a:pt x="11607" y="11218"/>
                </a:lnTo>
                <a:lnTo>
                  <a:pt x="11826" y="11267"/>
                </a:lnTo>
                <a:lnTo>
                  <a:pt x="12045" y="11291"/>
                </a:lnTo>
                <a:lnTo>
                  <a:pt x="12288" y="11291"/>
                </a:lnTo>
                <a:lnTo>
                  <a:pt x="12750" y="11242"/>
                </a:lnTo>
                <a:lnTo>
                  <a:pt x="13188" y="11194"/>
                </a:lnTo>
                <a:lnTo>
                  <a:pt x="13748" y="11121"/>
                </a:lnTo>
                <a:lnTo>
                  <a:pt x="14064" y="11048"/>
                </a:lnTo>
                <a:lnTo>
                  <a:pt x="14356" y="10950"/>
                </a:lnTo>
                <a:lnTo>
                  <a:pt x="14162" y="11729"/>
                </a:lnTo>
                <a:lnTo>
                  <a:pt x="13845" y="11753"/>
                </a:lnTo>
                <a:lnTo>
                  <a:pt x="13553" y="11778"/>
                </a:lnTo>
                <a:lnTo>
                  <a:pt x="12921" y="11875"/>
                </a:lnTo>
                <a:lnTo>
                  <a:pt x="12653" y="11875"/>
                </a:lnTo>
                <a:lnTo>
                  <a:pt x="12337" y="11899"/>
                </a:lnTo>
                <a:lnTo>
                  <a:pt x="12191" y="11899"/>
                </a:lnTo>
                <a:lnTo>
                  <a:pt x="12069" y="11948"/>
                </a:lnTo>
                <a:lnTo>
                  <a:pt x="11923" y="11997"/>
                </a:lnTo>
                <a:lnTo>
                  <a:pt x="11801" y="12070"/>
                </a:lnTo>
                <a:lnTo>
                  <a:pt x="11801" y="12094"/>
                </a:lnTo>
                <a:lnTo>
                  <a:pt x="11801" y="12118"/>
                </a:lnTo>
                <a:lnTo>
                  <a:pt x="11923" y="12191"/>
                </a:lnTo>
                <a:lnTo>
                  <a:pt x="12069" y="12240"/>
                </a:lnTo>
                <a:lnTo>
                  <a:pt x="12191" y="12264"/>
                </a:lnTo>
                <a:lnTo>
                  <a:pt x="12653" y="12264"/>
                </a:lnTo>
                <a:lnTo>
                  <a:pt x="12921" y="12216"/>
                </a:lnTo>
                <a:lnTo>
                  <a:pt x="13505" y="12167"/>
                </a:lnTo>
                <a:lnTo>
                  <a:pt x="13772" y="12143"/>
                </a:lnTo>
                <a:lnTo>
                  <a:pt x="14064" y="12070"/>
                </a:lnTo>
                <a:lnTo>
                  <a:pt x="14064" y="12070"/>
                </a:lnTo>
                <a:lnTo>
                  <a:pt x="13943" y="12483"/>
                </a:lnTo>
                <a:lnTo>
                  <a:pt x="13845" y="12848"/>
                </a:lnTo>
                <a:lnTo>
                  <a:pt x="13724" y="12800"/>
                </a:lnTo>
                <a:lnTo>
                  <a:pt x="13626" y="12775"/>
                </a:lnTo>
                <a:lnTo>
                  <a:pt x="13383" y="12775"/>
                </a:lnTo>
                <a:lnTo>
                  <a:pt x="12896" y="12848"/>
                </a:lnTo>
                <a:lnTo>
                  <a:pt x="12337" y="12897"/>
                </a:lnTo>
                <a:lnTo>
                  <a:pt x="12069" y="12946"/>
                </a:lnTo>
                <a:lnTo>
                  <a:pt x="11777" y="13043"/>
                </a:lnTo>
                <a:lnTo>
                  <a:pt x="11753" y="13067"/>
                </a:lnTo>
                <a:lnTo>
                  <a:pt x="11753" y="13116"/>
                </a:lnTo>
                <a:lnTo>
                  <a:pt x="11777" y="13165"/>
                </a:lnTo>
                <a:lnTo>
                  <a:pt x="11801" y="13189"/>
                </a:lnTo>
                <a:lnTo>
                  <a:pt x="12069" y="13238"/>
                </a:lnTo>
                <a:lnTo>
                  <a:pt x="12361" y="13238"/>
                </a:lnTo>
                <a:lnTo>
                  <a:pt x="12896" y="13213"/>
                </a:lnTo>
                <a:lnTo>
                  <a:pt x="13334" y="13189"/>
                </a:lnTo>
                <a:lnTo>
                  <a:pt x="13578" y="13165"/>
                </a:lnTo>
                <a:lnTo>
                  <a:pt x="13675" y="13140"/>
                </a:lnTo>
                <a:lnTo>
                  <a:pt x="13772" y="13092"/>
                </a:lnTo>
                <a:lnTo>
                  <a:pt x="13772" y="13092"/>
                </a:lnTo>
                <a:lnTo>
                  <a:pt x="13505" y="13870"/>
                </a:lnTo>
                <a:lnTo>
                  <a:pt x="13310" y="13870"/>
                </a:lnTo>
                <a:lnTo>
                  <a:pt x="13115" y="13895"/>
                </a:lnTo>
                <a:lnTo>
                  <a:pt x="12896" y="13919"/>
                </a:lnTo>
                <a:lnTo>
                  <a:pt x="12702" y="13943"/>
                </a:lnTo>
                <a:lnTo>
                  <a:pt x="12483" y="13943"/>
                </a:lnTo>
                <a:lnTo>
                  <a:pt x="12239" y="13919"/>
                </a:lnTo>
                <a:lnTo>
                  <a:pt x="11777" y="13870"/>
                </a:lnTo>
                <a:lnTo>
                  <a:pt x="11753" y="13895"/>
                </a:lnTo>
                <a:lnTo>
                  <a:pt x="11753" y="13919"/>
                </a:lnTo>
                <a:lnTo>
                  <a:pt x="11947" y="14041"/>
                </a:lnTo>
                <a:lnTo>
                  <a:pt x="12142" y="14138"/>
                </a:lnTo>
                <a:lnTo>
                  <a:pt x="12361" y="14187"/>
                </a:lnTo>
                <a:lnTo>
                  <a:pt x="12604" y="14211"/>
                </a:lnTo>
                <a:lnTo>
                  <a:pt x="12775" y="14235"/>
                </a:lnTo>
                <a:lnTo>
                  <a:pt x="13188" y="14235"/>
                </a:lnTo>
                <a:lnTo>
                  <a:pt x="13383" y="14187"/>
                </a:lnTo>
                <a:lnTo>
                  <a:pt x="13383" y="14187"/>
                </a:lnTo>
                <a:lnTo>
                  <a:pt x="13286" y="14430"/>
                </a:lnTo>
                <a:lnTo>
                  <a:pt x="13261" y="14454"/>
                </a:lnTo>
                <a:lnTo>
                  <a:pt x="13237" y="14479"/>
                </a:lnTo>
                <a:lnTo>
                  <a:pt x="13213" y="14576"/>
                </a:lnTo>
                <a:lnTo>
                  <a:pt x="13140" y="14527"/>
                </a:lnTo>
                <a:lnTo>
                  <a:pt x="12872" y="14527"/>
                </a:lnTo>
                <a:lnTo>
                  <a:pt x="12507" y="14552"/>
                </a:lnTo>
                <a:lnTo>
                  <a:pt x="12288" y="14552"/>
                </a:lnTo>
                <a:lnTo>
                  <a:pt x="12069" y="14503"/>
                </a:lnTo>
                <a:lnTo>
                  <a:pt x="11850" y="14479"/>
                </a:lnTo>
                <a:lnTo>
                  <a:pt x="11631" y="14454"/>
                </a:lnTo>
                <a:lnTo>
                  <a:pt x="11582" y="14479"/>
                </a:lnTo>
                <a:lnTo>
                  <a:pt x="11558" y="14503"/>
                </a:lnTo>
                <a:lnTo>
                  <a:pt x="11558" y="14552"/>
                </a:lnTo>
                <a:lnTo>
                  <a:pt x="11582" y="14600"/>
                </a:lnTo>
                <a:lnTo>
                  <a:pt x="11655" y="14673"/>
                </a:lnTo>
                <a:lnTo>
                  <a:pt x="11753" y="14746"/>
                </a:lnTo>
                <a:lnTo>
                  <a:pt x="11947" y="14844"/>
                </a:lnTo>
                <a:lnTo>
                  <a:pt x="12166" y="14917"/>
                </a:lnTo>
                <a:lnTo>
                  <a:pt x="12410" y="14941"/>
                </a:lnTo>
                <a:lnTo>
                  <a:pt x="12750" y="14941"/>
                </a:lnTo>
                <a:lnTo>
                  <a:pt x="12945" y="14892"/>
                </a:lnTo>
                <a:lnTo>
                  <a:pt x="13115" y="14819"/>
                </a:lnTo>
                <a:lnTo>
                  <a:pt x="12872" y="15257"/>
                </a:lnTo>
                <a:lnTo>
                  <a:pt x="12750" y="15233"/>
                </a:lnTo>
                <a:lnTo>
                  <a:pt x="12629" y="15257"/>
                </a:lnTo>
                <a:lnTo>
                  <a:pt x="12385" y="15257"/>
                </a:lnTo>
                <a:lnTo>
                  <a:pt x="12191" y="15233"/>
                </a:lnTo>
                <a:lnTo>
                  <a:pt x="11996" y="15209"/>
                </a:lnTo>
                <a:lnTo>
                  <a:pt x="11801" y="15184"/>
                </a:lnTo>
                <a:lnTo>
                  <a:pt x="11631" y="15184"/>
                </a:lnTo>
                <a:lnTo>
                  <a:pt x="11582" y="15209"/>
                </a:lnTo>
                <a:lnTo>
                  <a:pt x="11607" y="15257"/>
                </a:lnTo>
                <a:lnTo>
                  <a:pt x="11655" y="15330"/>
                </a:lnTo>
                <a:lnTo>
                  <a:pt x="11728" y="15403"/>
                </a:lnTo>
                <a:lnTo>
                  <a:pt x="11801" y="15476"/>
                </a:lnTo>
                <a:lnTo>
                  <a:pt x="11899" y="15525"/>
                </a:lnTo>
                <a:lnTo>
                  <a:pt x="12093" y="15574"/>
                </a:lnTo>
                <a:lnTo>
                  <a:pt x="12288" y="15598"/>
                </a:lnTo>
                <a:lnTo>
                  <a:pt x="12458" y="15622"/>
                </a:lnTo>
                <a:lnTo>
                  <a:pt x="12653" y="15622"/>
                </a:lnTo>
                <a:lnTo>
                  <a:pt x="12458" y="15890"/>
                </a:lnTo>
                <a:lnTo>
                  <a:pt x="12264" y="15866"/>
                </a:lnTo>
                <a:lnTo>
                  <a:pt x="12045" y="15890"/>
                </a:lnTo>
                <a:lnTo>
                  <a:pt x="11826" y="15866"/>
                </a:lnTo>
                <a:lnTo>
                  <a:pt x="11631" y="15841"/>
                </a:lnTo>
                <a:lnTo>
                  <a:pt x="11558" y="15841"/>
                </a:lnTo>
                <a:lnTo>
                  <a:pt x="11461" y="15890"/>
                </a:lnTo>
                <a:lnTo>
                  <a:pt x="11509" y="15987"/>
                </a:lnTo>
                <a:lnTo>
                  <a:pt x="11607" y="16060"/>
                </a:lnTo>
                <a:lnTo>
                  <a:pt x="11728" y="16133"/>
                </a:lnTo>
                <a:lnTo>
                  <a:pt x="11850" y="16157"/>
                </a:lnTo>
                <a:lnTo>
                  <a:pt x="8930" y="16206"/>
                </a:lnTo>
                <a:lnTo>
                  <a:pt x="7324" y="16206"/>
                </a:lnTo>
                <a:lnTo>
                  <a:pt x="5694" y="16182"/>
                </a:lnTo>
                <a:lnTo>
                  <a:pt x="5718" y="16109"/>
                </a:lnTo>
                <a:lnTo>
                  <a:pt x="5718" y="16036"/>
                </a:lnTo>
                <a:lnTo>
                  <a:pt x="5694" y="15963"/>
                </a:lnTo>
                <a:lnTo>
                  <a:pt x="5645" y="15890"/>
                </a:lnTo>
                <a:lnTo>
                  <a:pt x="5305" y="15428"/>
                </a:lnTo>
                <a:lnTo>
                  <a:pt x="5013" y="14965"/>
                </a:lnTo>
                <a:lnTo>
                  <a:pt x="4721" y="14454"/>
                </a:lnTo>
                <a:lnTo>
                  <a:pt x="4477" y="13968"/>
                </a:lnTo>
                <a:lnTo>
                  <a:pt x="4258" y="13432"/>
                </a:lnTo>
                <a:lnTo>
                  <a:pt x="4064" y="12897"/>
                </a:lnTo>
                <a:lnTo>
                  <a:pt x="3869" y="12362"/>
                </a:lnTo>
                <a:lnTo>
                  <a:pt x="3723" y="11826"/>
                </a:lnTo>
                <a:lnTo>
                  <a:pt x="3553" y="11267"/>
                </a:lnTo>
                <a:lnTo>
                  <a:pt x="3431" y="10683"/>
                </a:lnTo>
                <a:lnTo>
                  <a:pt x="3163" y="9539"/>
                </a:lnTo>
                <a:lnTo>
                  <a:pt x="3090" y="9125"/>
                </a:lnTo>
                <a:lnTo>
                  <a:pt x="3042" y="8736"/>
                </a:lnTo>
                <a:lnTo>
                  <a:pt x="3017" y="8371"/>
                </a:lnTo>
                <a:lnTo>
                  <a:pt x="3017" y="7982"/>
                </a:lnTo>
                <a:close/>
                <a:moveTo>
                  <a:pt x="4258" y="14746"/>
                </a:moveTo>
                <a:lnTo>
                  <a:pt x="4502" y="15209"/>
                </a:lnTo>
                <a:lnTo>
                  <a:pt x="4064" y="15257"/>
                </a:lnTo>
                <a:lnTo>
                  <a:pt x="3626" y="15379"/>
                </a:lnTo>
                <a:lnTo>
                  <a:pt x="3455" y="15428"/>
                </a:lnTo>
                <a:lnTo>
                  <a:pt x="3285" y="15501"/>
                </a:lnTo>
                <a:lnTo>
                  <a:pt x="3115" y="15622"/>
                </a:lnTo>
                <a:lnTo>
                  <a:pt x="3042" y="15671"/>
                </a:lnTo>
                <a:lnTo>
                  <a:pt x="2993" y="15744"/>
                </a:lnTo>
                <a:lnTo>
                  <a:pt x="2944" y="15914"/>
                </a:lnTo>
                <a:lnTo>
                  <a:pt x="2944" y="16060"/>
                </a:lnTo>
                <a:lnTo>
                  <a:pt x="2993" y="16182"/>
                </a:lnTo>
                <a:lnTo>
                  <a:pt x="3066" y="16279"/>
                </a:lnTo>
                <a:lnTo>
                  <a:pt x="3163" y="16352"/>
                </a:lnTo>
                <a:lnTo>
                  <a:pt x="3309" y="16401"/>
                </a:lnTo>
                <a:lnTo>
                  <a:pt x="3455" y="16449"/>
                </a:lnTo>
                <a:lnTo>
                  <a:pt x="3601" y="16474"/>
                </a:lnTo>
                <a:lnTo>
                  <a:pt x="4283" y="16547"/>
                </a:lnTo>
                <a:lnTo>
                  <a:pt x="4988" y="16571"/>
                </a:lnTo>
                <a:lnTo>
                  <a:pt x="6375" y="16620"/>
                </a:lnTo>
                <a:lnTo>
                  <a:pt x="9125" y="16620"/>
                </a:lnTo>
                <a:lnTo>
                  <a:pt x="11801" y="16571"/>
                </a:lnTo>
                <a:lnTo>
                  <a:pt x="13018" y="16571"/>
                </a:lnTo>
                <a:lnTo>
                  <a:pt x="13626" y="16547"/>
                </a:lnTo>
                <a:lnTo>
                  <a:pt x="13943" y="16522"/>
                </a:lnTo>
                <a:lnTo>
                  <a:pt x="14235" y="16498"/>
                </a:lnTo>
                <a:lnTo>
                  <a:pt x="14381" y="16449"/>
                </a:lnTo>
                <a:lnTo>
                  <a:pt x="14527" y="16376"/>
                </a:lnTo>
                <a:lnTo>
                  <a:pt x="14673" y="16303"/>
                </a:lnTo>
                <a:lnTo>
                  <a:pt x="14819" y="16182"/>
                </a:lnTo>
                <a:lnTo>
                  <a:pt x="14916" y="16060"/>
                </a:lnTo>
                <a:lnTo>
                  <a:pt x="14965" y="15914"/>
                </a:lnTo>
                <a:lnTo>
                  <a:pt x="14965" y="15841"/>
                </a:lnTo>
                <a:lnTo>
                  <a:pt x="14965" y="15744"/>
                </a:lnTo>
                <a:lnTo>
                  <a:pt x="14940" y="15671"/>
                </a:lnTo>
                <a:lnTo>
                  <a:pt x="14916" y="15574"/>
                </a:lnTo>
                <a:lnTo>
                  <a:pt x="14794" y="15403"/>
                </a:lnTo>
                <a:lnTo>
                  <a:pt x="14648" y="15282"/>
                </a:lnTo>
                <a:lnTo>
                  <a:pt x="14478" y="15209"/>
                </a:lnTo>
                <a:lnTo>
                  <a:pt x="14308" y="15184"/>
                </a:lnTo>
                <a:lnTo>
                  <a:pt x="14137" y="15160"/>
                </a:lnTo>
                <a:lnTo>
                  <a:pt x="13553" y="15160"/>
                </a:lnTo>
                <a:lnTo>
                  <a:pt x="13699" y="14819"/>
                </a:lnTo>
                <a:lnTo>
                  <a:pt x="13724" y="14771"/>
                </a:lnTo>
                <a:lnTo>
                  <a:pt x="14454" y="14844"/>
                </a:lnTo>
                <a:lnTo>
                  <a:pt x="14794" y="14917"/>
                </a:lnTo>
                <a:lnTo>
                  <a:pt x="15135" y="14990"/>
                </a:lnTo>
                <a:lnTo>
                  <a:pt x="15500" y="15087"/>
                </a:lnTo>
                <a:lnTo>
                  <a:pt x="15816" y="15184"/>
                </a:lnTo>
                <a:lnTo>
                  <a:pt x="16157" y="15330"/>
                </a:lnTo>
                <a:lnTo>
                  <a:pt x="16497" y="15452"/>
                </a:lnTo>
                <a:lnTo>
                  <a:pt x="16741" y="15598"/>
                </a:lnTo>
                <a:lnTo>
                  <a:pt x="16911" y="15744"/>
                </a:lnTo>
                <a:lnTo>
                  <a:pt x="17033" y="15914"/>
                </a:lnTo>
                <a:lnTo>
                  <a:pt x="17081" y="16060"/>
                </a:lnTo>
                <a:lnTo>
                  <a:pt x="17081" y="16230"/>
                </a:lnTo>
                <a:lnTo>
                  <a:pt x="17008" y="16401"/>
                </a:lnTo>
                <a:lnTo>
                  <a:pt x="16911" y="16547"/>
                </a:lnTo>
                <a:lnTo>
                  <a:pt x="16789" y="16717"/>
                </a:lnTo>
                <a:lnTo>
                  <a:pt x="16643" y="16863"/>
                </a:lnTo>
                <a:lnTo>
                  <a:pt x="16449" y="17009"/>
                </a:lnTo>
                <a:lnTo>
                  <a:pt x="16059" y="17277"/>
                </a:lnTo>
                <a:lnTo>
                  <a:pt x="15670" y="17496"/>
                </a:lnTo>
                <a:lnTo>
                  <a:pt x="15305" y="17642"/>
                </a:lnTo>
                <a:lnTo>
                  <a:pt x="14965" y="17763"/>
                </a:lnTo>
                <a:lnTo>
                  <a:pt x="14600" y="17836"/>
                </a:lnTo>
                <a:lnTo>
                  <a:pt x="14259" y="17909"/>
                </a:lnTo>
                <a:lnTo>
                  <a:pt x="13894" y="17958"/>
                </a:lnTo>
                <a:lnTo>
                  <a:pt x="13140" y="18007"/>
                </a:lnTo>
                <a:lnTo>
                  <a:pt x="12410" y="18055"/>
                </a:lnTo>
                <a:lnTo>
                  <a:pt x="11558" y="18080"/>
                </a:lnTo>
                <a:lnTo>
                  <a:pt x="10706" y="18080"/>
                </a:lnTo>
                <a:lnTo>
                  <a:pt x="9027" y="18055"/>
                </a:lnTo>
                <a:lnTo>
                  <a:pt x="7324" y="18031"/>
                </a:lnTo>
                <a:lnTo>
                  <a:pt x="6473" y="18007"/>
                </a:lnTo>
                <a:lnTo>
                  <a:pt x="5645" y="17982"/>
                </a:lnTo>
                <a:lnTo>
                  <a:pt x="4794" y="17934"/>
                </a:lnTo>
                <a:lnTo>
                  <a:pt x="3942" y="17861"/>
                </a:lnTo>
                <a:lnTo>
                  <a:pt x="3115" y="17739"/>
                </a:lnTo>
                <a:lnTo>
                  <a:pt x="2287" y="17593"/>
                </a:lnTo>
                <a:lnTo>
                  <a:pt x="1898" y="17496"/>
                </a:lnTo>
                <a:lnTo>
                  <a:pt x="1509" y="17350"/>
                </a:lnTo>
                <a:lnTo>
                  <a:pt x="1168" y="17179"/>
                </a:lnTo>
                <a:lnTo>
                  <a:pt x="827" y="16985"/>
                </a:lnTo>
                <a:lnTo>
                  <a:pt x="633" y="16839"/>
                </a:lnTo>
                <a:lnTo>
                  <a:pt x="487" y="16668"/>
                </a:lnTo>
                <a:lnTo>
                  <a:pt x="365" y="16449"/>
                </a:lnTo>
                <a:lnTo>
                  <a:pt x="316" y="16328"/>
                </a:lnTo>
                <a:lnTo>
                  <a:pt x="316" y="16230"/>
                </a:lnTo>
                <a:lnTo>
                  <a:pt x="316" y="16085"/>
                </a:lnTo>
                <a:lnTo>
                  <a:pt x="341" y="15963"/>
                </a:lnTo>
                <a:lnTo>
                  <a:pt x="414" y="15866"/>
                </a:lnTo>
                <a:lnTo>
                  <a:pt x="511" y="15768"/>
                </a:lnTo>
                <a:lnTo>
                  <a:pt x="730" y="15622"/>
                </a:lnTo>
                <a:lnTo>
                  <a:pt x="949" y="15501"/>
                </a:lnTo>
                <a:lnTo>
                  <a:pt x="1314" y="15330"/>
                </a:lnTo>
                <a:lnTo>
                  <a:pt x="1728" y="15184"/>
                </a:lnTo>
                <a:lnTo>
                  <a:pt x="2141" y="15063"/>
                </a:lnTo>
                <a:lnTo>
                  <a:pt x="2555" y="14965"/>
                </a:lnTo>
                <a:lnTo>
                  <a:pt x="2993" y="14892"/>
                </a:lnTo>
                <a:lnTo>
                  <a:pt x="3407" y="14844"/>
                </a:lnTo>
                <a:lnTo>
                  <a:pt x="4258" y="14746"/>
                </a:lnTo>
                <a:close/>
                <a:moveTo>
                  <a:pt x="9076" y="6498"/>
                </a:moveTo>
                <a:lnTo>
                  <a:pt x="8103" y="6522"/>
                </a:lnTo>
                <a:lnTo>
                  <a:pt x="7129" y="6571"/>
                </a:lnTo>
                <a:lnTo>
                  <a:pt x="6156" y="6644"/>
                </a:lnTo>
                <a:lnTo>
                  <a:pt x="5183" y="6717"/>
                </a:lnTo>
                <a:lnTo>
                  <a:pt x="4526" y="6765"/>
                </a:lnTo>
                <a:lnTo>
                  <a:pt x="4161" y="6790"/>
                </a:lnTo>
                <a:lnTo>
                  <a:pt x="3796" y="6838"/>
                </a:lnTo>
                <a:lnTo>
                  <a:pt x="3431" y="6911"/>
                </a:lnTo>
                <a:lnTo>
                  <a:pt x="3285" y="6960"/>
                </a:lnTo>
                <a:lnTo>
                  <a:pt x="3115" y="7033"/>
                </a:lnTo>
                <a:lnTo>
                  <a:pt x="2993" y="7106"/>
                </a:lnTo>
                <a:lnTo>
                  <a:pt x="2847" y="7228"/>
                </a:lnTo>
                <a:lnTo>
                  <a:pt x="2750" y="7325"/>
                </a:lnTo>
                <a:lnTo>
                  <a:pt x="2652" y="7471"/>
                </a:lnTo>
                <a:lnTo>
                  <a:pt x="2628" y="7520"/>
                </a:lnTo>
                <a:lnTo>
                  <a:pt x="2628" y="7593"/>
                </a:lnTo>
                <a:lnTo>
                  <a:pt x="2652" y="7666"/>
                </a:lnTo>
                <a:lnTo>
                  <a:pt x="2579" y="7812"/>
                </a:lnTo>
                <a:lnTo>
                  <a:pt x="2555" y="7982"/>
                </a:lnTo>
                <a:lnTo>
                  <a:pt x="2531" y="8152"/>
                </a:lnTo>
                <a:lnTo>
                  <a:pt x="2506" y="8298"/>
                </a:lnTo>
                <a:lnTo>
                  <a:pt x="2360" y="8249"/>
                </a:lnTo>
                <a:lnTo>
                  <a:pt x="2214" y="8201"/>
                </a:lnTo>
                <a:lnTo>
                  <a:pt x="2044" y="8176"/>
                </a:lnTo>
                <a:lnTo>
                  <a:pt x="1874" y="8176"/>
                </a:lnTo>
                <a:lnTo>
                  <a:pt x="1557" y="8201"/>
                </a:lnTo>
                <a:lnTo>
                  <a:pt x="1265" y="8249"/>
                </a:lnTo>
                <a:lnTo>
                  <a:pt x="1046" y="8347"/>
                </a:lnTo>
                <a:lnTo>
                  <a:pt x="827" y="8468"/>
                </a:lnTo>
                <a:lnTo>
                  <a:pt x="657" y="8639"/>
                </a:lnTo>
                <a:lnTo>
                  <a:pt x="487" y="8833"/>
                </a:lnTo>
                <a:lnTo>
                  <a:pt x="365" y="9052"/>
                </a:lnTo>
                <a:lnTo>
                  <a:pt x="268" y="9271"/>
                </a:lnTo>
                <a:lnTo>
                  <a:pt x="195" y="9515"/>
                </a:lnTo>
                <a:lnTo>
                  <a:pt x="170" y="9758"/>
                </a:lnTo>
                <a:lnTo>
                  <a:pt x="170" y="10026"/>
                </a:lnTo>
                <a:lnTo>
                  <a:pt x="219" y="10293"/>
                </a:lnTo>
                <a:lnTo>
                  <a:pt x="292" y="10537"/>
                </a:lnTo>
                <a:lnTo>
                  <a:pt x="389" y="10780"/>
                </a:lnTo>
                <a:lnTo>
                  <a:pt x="535" y="10999"/>
                </a:lnTo>
                <a:lnTo>
                  <a:pt x="706" y="11194"/>
                </a:lnTo>
                <a:lnTo>
                  <a:pt x="900" y="11388"/>
                </a:lnTo>
                <a:lnTo>
                  <a:pt x="1095" y="11559"/>
                </a:lnTo>
                <a:lnTo>
                  <a:pt x="1363" y="11729"/>
                </a:lnTo>
                <a:lnTo>
                  <a:pt x="1606" y="11899"/>
                </a:lnTo>
                <a:lnTo>
                  <a:pt x="2117" y="12240"/>
                </a:lnTo>
                <a:lnTo>
                  <a:pt x="2409" y="12459"/>
                </a:lnTo>
                <a:lnTo>
                  <a:pt x="2531" y="12581"/>
                </a:lnTo>
                <a:lnTo>
                  <a:pt x="2652" y="12727"/>
                </a:lnTo>
                <a:lnTo>
                  <a:pt x="2725" y="12873"/>
                </a:lnTo>
                <a:lnTo>
                  <a:pt x="2774" y="13043"/>
                </a:lnTo>
                <a:lnTo>
                  <a:pt x="2750" y="13165"/>
                </a:lnTo>
                <a:lnTo>
                  <a:pt x="2725" y="13238"/>
                </a:lnTo>
                <a:lnTo>
                  <a:pt x="2677" y="13262"/>
                </a:lnTo>
                <a:lnTo>
                  <a:pt x="2604" y="13262"/>
                </a:lnTo>
                <a:lnTo>
                  <a:pt x="2531" y="13213"/>
                </a:lnTo>
                <a:lnTo>
                  <a:pt x="2458" y="13189"/>
                </a:lnTo>
                <a:lnTo>
                  <a:pt x="2312" y="13165"/>
                </a:lnTo>
                <a:lnTo>
                  <a:pt x="2190" y="13213"/>
                </a:lnTo>
                <a:lnTo>
                  <a:pt x="2068" y="13286"/>
                </a:lnTo>
                <a:lnTo>
                  <a:pt x="1995" y="13408"/>
                </a:lnTo>
                <a:lnTo>
                  <a:pt x="1971" y="13530"/>
                </a:lnTo>
                <a:lnTo>
                  <a:pt x="1971" y="13603"/>
                </a:lnTo>
                <a:lnTo>
                  <a:pt x="1995" y="13651"/>
                </a:lnTo>
                <a:lnTo>
                  <a:pt x="2020" y="13724"/>
                </a:lnTo>
                <a:lnTo>
                  <a:pt x="2093" y="13773"/>
                </a:lnTo>
                <a:lnTo>
                  <a:pt x="2263" y="13895"/>
                </a:lnTo>
                <a:lnTo>
                  <a:pt x="2458" y="13968"/>
                </a:lnTo>
                <a:lnTo>
                  <a:pt x="2677" y="13992"/>
                </a:lnTo>
                <a:lnTo>
                  <a:pt x="2871" y="13968"/>
                </a:lnTo>
                <a:lnTo>
                  <a:pt x="3066" y="13895"/>
                </a:lnTo>
                <a:lnTo>
                  <a:pt x="3236" y="13773"/>
                </a:lnTo>
                <a:lnTo>
                  <a:pt x="3309" y="13700"/>
                </a:lnTo>
                <a:lnTo>
                  <a:pt x="3358" y="13603"/>
                </a:lnTo>
                <a:lnTo>
                  <a:pt x="3431" y="13505"/>
                </a:lnTo>
                <a:lnTo>
                  <a:pt x="3455" y="13408"/>
                </a:lnTo>
                <a:lnTo>
                  <a:pt x="3504" y="13213"/>
                </a:lnTo>
                <a:lnTo>
                  <a:pt x="3504" y="13019"/>
                </a:lnTo>
                <a:lnTo>
                  <a:pt x="3650" y="13432"/>
                </a:lnTo>
                <a:lnTo>
                  <a:pt x="3820" y="13822"/>
                </a:lnTo>
                <a:lnTo>
                  <a:pt x="3991" y="14211"/>
                </a:lnTo>
                <a:lnTo>
                  <a:pt x="4185" y="14600"/>
                </a:lnTo>
                <a:lnTo>
                  <a:pt x="3723" y="14600"/>
                </a:lnTo>
                <a:lnTo>
                  <a:pt x="3285" y="14625"/>
                </a:lnTo>
                <a:lnTo>
                  <a:pt x="2823" y="14673"/>
                </a:lnTo>
                <a:lnTo>
                  <a:pt x="2385" y="14746"/>
                </a:lnTo>
                <a:lnTo>
                  <a:pt x="1922" y="14819"/>
                </a:lnTo>
                <a:lnTo>
                  <a:pt x="1484" y="14941"/>
                </a:lnTo>
                <a:lnTo>
                  <a:pt x="1071" y="15087"/>
                </a:lnTo>
                <a:lnTo>
                  <a:pt x="657" y="15282"/>
                </a:lnTo>
                <a:lnTo>
                  <a:pt x="487" y="15379"/>
                </a:lnTo>
                <a:lnTo>
                  <a:pt x="341" y="15476"/>
                </a:lnTo>
                <a:lnTo>
                  <a:pt x="219" y="15574"/>
                </a:lnTo>
                <a:lnTo>
                  <a:pt x="122" y="15695"/>
                </a:lnTo>
                <a:lnTo>
                  <a:pt x="49" y="15841"/>
                </a:lnTo>
                <a:lnTo>
                  <a:pt x="24" y="15963"/>
                </a:lnTo>
                <a:lnTo>
                  <a:pt x="0" y="16109"/>
                </a:lnTo>
                <a:lnTo>
                  <a:pt x="0" y="16255"/>
                </a:lnTo>
                <a:lnTo>
                  <a:pt x="24" y="16376"/>
                </a:lnTo>
                <a:lnTo>
                  <a:pt x="49" y="16522"/>
                </a:lnTo>
                <a:lnTo>
                  <a:pt x="122" y="16668"/>
                </a:lnTo>
                <a:lnTo>
                  <a:pt x="195" y="16790"/>
                </a:lnTo>
                <a:lnTo>
                  <a:pt x="292" y="16936"/>
                </a:lnTo>
                <a:lnTo>
                  <a:pt x="389" y="17058"/>
                </a:lnTo>
                <a:lnTo>
                  <a:pt x="511" y="17179"/>
                </a:lnTo>
                <a:lnTo>
                  <a:pt x="633" y="17301"/>
                </a:lnTo>
                <a:lnTo>
                  <a:pt x="827" y="17423"/>
                </a:lnTo>
                <a:lnTo>
                  <a:pt x="1046" y="17544"/>
                </a:lnTo>
                <a:lnTo>
                  <a:pt x="1241" y="17642"/>
                </a:lnTo>
                <a:lnTo>
                  <a:pt x="1460" y="17739"/>
                </a:lnTo>
                <a:lnTo>
                  <a:pt x="1922" y="17885"/>
                </a:lnTo>
                <a:lnTo>
                  <a:pt x="2409" y="18007"/>
                </a:lnTo>
                <a:lnTo>
                  <a:pt x="2896" y="18080"/>
                </a:lnTo>
                <a:lnTo>
                  <a:pt x="3382" y="18128"/>
                </a:lnTo>
                <a:lnTo>
                  <a:pt x="4331" y="18226"/>
                </a:lnTo>
                <a:lnTo>
                  <a:pt x="5451" y="18299"/>
                </a:lnTo>
                <a:lnTo>
                  <a:pt x="6570" y="18347"/>
                </a:lnTo>
                <a:lnTo>
                  <a:pt x="8833" y="18396"/>
                </a:lnTo>
                <a:lnTo>
                  <a:pt x="9928" y="18420"/>
                </a:lnTo>
                <a:lnTo>
                  <a:pt x="11047" y="18420"/>
                </a:lnTo>
                <a:lnTo>
                  <a:pt x="12142" y="18396"/>
                </a:lnTo>
                <a:lnTo>
                  <a:pt x="13261" y="18347"/>
                </a:lnTo>
                <a:lnTo>
                  <a:pt x="13675" y="18323"/>
                </a:lnTo>
                <a:lnTo>
                  <a:pt x="14113" y="18274"/>
                </a:lnTo>
                <a:lnTo>
                  <a:pt x="14527" y="18201"/>
                </a:lnTo>
                <a:lnTo>
                  <a:pt x="14965" y="18128"/>
                </a:lnTo>
                <a:lnTo>
                  <a:pt x="15378" y="18007"/>
                </a:lnTo>
                <a:lnTo>
                  <a:pt x="15767" y="17861"/>
                </a:lnTo>
                <a:lnTo>
                  <a:pt x="16157" y="17690"/>
                </a:lnTo>
                <a:lnTo>
                  <a:pt x="16546" y="17471"/>
                </a:lnTo>
                <a:lnTo>
                  <a:pt x="16814" y="17277"/>
                </a:lnTo>
                <a:lnTo>
                  <a:pt x="17057" y="17033"/>
                </a:lnTo>
                <a:lnTo>
                  <a:pt x="17276" y="16766"/>
                </a:lnTo>
                <a:lnTo>
                  <a:pt x="17349" y="16620"/>
                </a:lnTo>
                <a:lnTo>
                  <a:pt x="17422" y="16474"/>
                </a:lnTo>
                <a:lnTo>
                  <a:pt x="17471" y="16328"/>
                </a:lnTo>
                <a:lnTo>
                  <a:pt x="17495" y="16157"/>
                </a:lnTo>
                <a:lnTo>
                  <a:pt x="17495" y="16012"/>
                </a:lnTo>
                <a:lnTo>
                  <a:pt x="17471" y="15866"/>
                </a:lnTo>
                <a:lnTo>
                  <a:pt x="17398" y="15720"/>
                </a:lnTo>
                <a:lnTo>
                  <a:pt x="17325" y="15598"/>
                </a:lnTo>
                <a:lnTo>
                  <a:pt x="17179" y="15452"/>
                </a:lnTo>
                <a:lnTo>
                  <a:pt x="17033" y="15330"/>
                </a:lnTo>
                <a:lnTo>
                  <a:pt x="16692" y="15111"/>
                </a:lnTo>
                <a:lnTo>
                  <a:pt x="16327" y="14941"/>
                </a:lnTo>
                <a:lnTo>
                  <a:pt x="15938" y="14795"/>
                </a:lnTo>
                <a:lnTo>
                  <a:pt x="15524" y="14673"/>
                </a:lnTo>
                <a:lnTo>
                  <a:pt x="15110" y="14576"/>
                </a:lnTo>
                <a:lnTo>
                  <a:pt x="14697" y="14503"/>
                </a:lnTo>
                <a:lnTo>
                  <a:pt x="14283" y="14454"/>
                </a:lnTo>
                <a:lnTo>
                  <a:pt x="13870" y="14406"/>
                </a:lnTo>
                <a:lnTo>
                  <a:pt x="14040" y="13968"/>
                </a:lnTo>
                <a:lnTo>
                  <a:pt x="14186" y="13530"/>
                </a:lnTo>
                <a:lnTo>
                  <a:pt x="14454" y="12629"/>
                </a:lnTo>
                <a:lnTo>
                  <a:pt x="14794" y="11340"/>
                </a:lnTo>
                <a:lnTo>
                  <a:pt x="14916" y="10683"/>
                </a:lnTo>
                <a:lnTo>
                  <a:pt x="15038" y="10026"/>
                </a:lnTo>
                <a:lnTo>
                  <a:pt x="15135" y="9417"/>
                </a:lnTo>
                <a:lnTo>
                  <a:pt x="15159" y="9077"/>
                </a:lnTo>
                <a:lnTo>
                  <a:pt x="15159" y="8760"/>
                </a:lnTo>
                <a:lnTo>
                  <a:pt x="15159" y="8444"/>
                </a:lnTo>
                <a:lnTo>
                  <a:pt x="15110" y="8128"/>
                </a:lnTo>
                <a:lnTo>
                  <a:pt x="15038" y="7836"/>
                </a:lnTo>
                <a:lnTo>
                  <a:pt x="14940" y="7544"/>
                </a:lnTo>
                <a:lnTo>
                  <a:pt x="14916" y="7495"/>
                </a:lnTo>
                <a:lnTo>
                  <a:pt x="14892" y="7471"/>
                </a:lnTo>
                <a:lnTo>
                  <a:pt x="14794" y="7447"/>
                </a:lnTo>
                <a:lnTo>
                  <a:pt x="14746" y="7325"/>
                </a:lnTo>
                <a:lnTo>
                  <a:pt x="14673" y="7228"/>
                </a:lnTo>
                <a:lnTo>
                  <a:pt x="14600" y="7130"/>
                </a:lnTo>
                <a:lnTo>
                  <a:pt x="14478" y="7057"/>
                </a:lnTo>
                <a:lnTo>
                  <a:pt x="14235" y="6936"/>
                </a:lnTo>
                <a:lnTo>
                  <a:pt x="13943" y="6863"/>
                </a:lnTo>
                <a:lnTo>
                  <a:pt x="13626" y="6790"/>
                </a:lnTo>
                <a:lnTo>
                  <a:pt x="13310" y="6765"/>
                </a:lnTo>
                <a:lnTo>
                  <a:pt x="12823" y="6717"/>
                </a:lnTo>
                <a:lnTo>
                  <a:pt x="11899" y="6595"/>
                </a:lnTo>
                <a:lnTo>
                  <a:pt x="10950" y="6522"/>
                </a:lnTo>
                <a:lnTo>
                  <a:pt x="10025" y="649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6" name="Google Shape;2506;p49"/>
          <p:cNvSpPr/>
          <p:nvPr/>
        </p:nvSpPr>
        <p:spPr>
          <a:xfrm>
            <a:off x="2178806" y="3898519"/>
            <a:ext cx="329316" cy="339736"/>
          </a:xfrm>
          <a:custGeom>
            <a:avLst/>
            <a:gdLst/>
            <a:ahLst/>
            <a:cxnLst/>
            <a:rect l="l" t="t" r="r" b="b"/>
            <a:pathLst>
              <a:path w="19247" h="19856" extrusionOk="0">
                <a:moveTo>
                  <a:pt x="12531" y="585"/>
                </a:moveTo>
                <a:lnTo>
                  <a:pt x="12799" y="609"/>
                </a:lnTo>
                <a:lnTo>
                  <a:pt x="13066" y="658"/>
                </a:lnTo>
                <a:lnTo>
                  <a:pt x="13334" y="755"/>
                </a:lnTo>
                <a:lnTo>
                  <a:pt x="13577" y="877"/>
                </a:lnTo>
                <a:lnTo>
                  <a:pt x="13796" y="1022"/>
                </a:lnTo>
                <a:lnTo>
                  <a:pt x="13967" y="1168"/>
                </a:lnTo>
                <a:lnTo>
                  <a:pt x="14137" y="1363"/>
                </a:lnTo>
                <a:lnTo>
                  <a:pt x="14283" y="1558"/>
                </a:lnTo>
                <a:lnTo>
                  <a:pt x="14380" y="1777"/>
                </a:lnTo>
                <a:lnTo>
                  <a:pt x="14478" y="1996"/>
                </a:lnTo>
                <a:lnTo>
                  <a:pt x="14526" y="2239"/>
                </a:lnTo>
                <a:lnTo>
                  <a:pt x="14551" y="2482"/>
                </a:lnTo>
                <a:lnTo>
                  <a:pt x="14551" y="2750"/>
                </a:lnTo>
                <a:lnTo>
                  <a:pt x="14478" y="3018"/>
                </a:lnTo>
                <a:lnTo>
                  <a:pt x="14380" y="3285"/>
                </a:lnTo>
                <a:lnTo>
                  <a:pt x="14234" y="3529"/>
                </a:lnTo>
                <a:lnTo>
                  <a:pt x="14088" y="3748"/>
                </a:lnTo>
                <a:lnTo>
                  <a:pt x="13894" y="3967"/>
                </a:lnTo>
                <a:lnTo>
                  <a:pt x="13529" y="4356"/>
                </a:lnTo>
                <a:lnTo>
                  <a:pt x="13261" y="4575"/>
                </a:lnTo>
                <a:lnTo>
                  <a:pt x="12993" y="4794"/>
                </a:lnTo>
                <a:lnTo>
                  <a:pt x="12702" y="4989"/>
                </a:lnTo>
                <a:lnTo>
                  <a:pt x="12410" y="5159"/>
                </a:lnTo>
                <a:lnTo>
                  <a:pt x="12118" y="5329"/>
                </a:lnTo>
                <a:lnTo>
                  <a:pt x="11801" y="5475"/>
                </a:lnTo>
                <a:lnTo>
                  <a:pt x="11509" y="5597"/>
                </a:lnTo>
                <a:lnTo>
                  <a:pt x="11169" y="5719"/>
                </a:lnTo>
                <a:lnTo>
                  <a:pt x="11509" y="5524"/>
                </a:lnTo>
                <a:lnTo>
                  <a:pt x="11801" y="5305"/>
                </a:lnTo>
                <a:lnTo>
                  <a:pt x="12093" y="5062"/>
                </a:lnTo>
                <a:lnTo>
                  <a:pt x="12361" y="4794"/>
                </a:lnTo>
                <a:lnTo>
                  <a:pt x="12531" y="4575"/>
                </a:lnTo>
                <a:lnTo>
                  <a:pt x="12702" y="4332"/>
                </a:lnTo>
                <a:lnTo>
                  <a:pt x="12847" y="4064"/>
                </a:lnTo>
                <a:lnTo>
                  <a:pt x="12945" y="3772"/>
                </a:lnTo>
                <a:lnTo>
                  <a:pt x="12993" y="3626"/>
                </a:lnTo>
                <a:lnTo>
                  <a:pt x="12993" y="3480"/>
                </a:lnTo>
                <a:lnTo>
                  <a:pt x="12993" y="3358"/>
                </a:lnTo>
                <a:lnTo>
                  <a:pt x="12993" y="3212"/>
                </a:lnTo>
                <a:lnTo>
                  <a:pt x="12945" y="3066"/>
                </a:lnTo>
                <a:lnTo>
                  <a:pt x="12872" y="2945"/>
                </a:lnTo>
                <a:lnTo>
                  <a:pt x="12774" y="2823"/>
                </a:lnTo>
                <a:lnTo>
                  <a:pt x="12653" y="2726"/>
                </a:lnTo>
                <a:lnTo>
                  <a:pt x="12531" y="2653"/>
                </a:lnTo>
                <a:lnTo>
                  <a:pt x="12410" y="2580"/>
                </a:lnTo>
                <a:lnTo>
                  <a:pt x="12264" y="2531"/>
                </a:lnTo>
                <a:lnTo>
                  <a:pt x="12142" y="2482"/>
                </a:lnTo>
                <a:lnTo>
                  <a:pt x="12020" y="2482"/>
                </a:lnTo>
                <a:lnTo>
                  <a:pt x="11899" y="2458"/>
                </a:lnTo>
                <a:lnTo>
                  <a:pt x="11655" y="2507"/>
                </a:lnTo>
                <a:lnTo>
                  <a:pt x="11412" y="2604"/>
                </a:lnTo>
                <a:lnTo>
                  <a:pt x="11169" y="2726"/>
                </a:lnTo>
                <a:lnTo>
                  <a:pt x="10950" y="2920"/>
                </a:lnTo>
                <a:lnTo>
                  <a:pt x="10755" y="3115"/>
                </a:lnTo>
                <a:lnTo>
                  <a:pt x="10560" y="3358"/>
                </a:lnTo>
                <a:lnTo>
                  <a:pt x="10390" y="3626"/>
                </a:lnTo>
                <a:lnTo>
                  <a:pt x="10220" y="3918"/>
                </a:lnTo>
                <a:lnTo>
                  <a:pt x="10098" y="4210"/>
                </a:lnTo>
                <a:lnTo>
                  <a:pt x="9976" y="4526"/>
                </a:lnTo>
                <a:lnTo>
                  <a:pt x="9879" y="4818"/>
                </a:lnTo>
                <a:lnTo>
                  <a:pt x="9806" y="5135"/>
                </a:lnTo>
                <a:lnTo>
                  <a:pt x="9782" y="5427"/>
                </a:lnTo>
                <a:lnTo>
                  <a:pt x="9684" y="4964"/>
                </a:lnTo>
                <a:lnTo>
                  <a:pt x="9636" y="4526"/>
                </a:lnTo>
                <a:lnTo>
                  <a:pt x="9611" y="4234"/>
                </a:lnTo>
                <a:lnTo>
                  <a:pt x="9611" y="3942"/>
                </a:lnTo>
                <a:lnTo>
                  <a:pt x="9636" y="3675"/>
                </a:lnTo>
                <a:lnTo>
                  <a:pt x="9660" y="3383"/>
                </a:lnTo>
                <a:lnTo>
                  <a:pt x="9709" y="3115"/>
                </a:lnTo>
                <a:lnTo>
                  <a:pt x="9782" y="2823"/>
                </a:lnTo>
                <a:lnTo>
                  <a:pt x="9879" y="2555"/>
                </a:lnTo>
                <a:lnTo>
                  <a:pt x="10001" y="2288"/>
                </a:lnTo>
                <a:lnTo>
                  <a:pt x="10122" y="2044"/>
                </a:lnTo>
                <a:lnTo>
                  <a:pt x="10268" y="1825"/>
                </a:lnTo>
                <a:lnTo>
                  <a:pt x="10439" y="1606"/>
                </a:lnTo>
                <a:lnTo>
                  <a:pt x="10633" y="1412"/>
                </a:lnTo>
                <a:lnTo>
                  <a:pt x="10828" y="1241"/>
                </a:lnTo>
                <a:lnTo>
                  <a:pt x="11047" y="1071"/>
                </a:lnTo>
                <a:lnTo>
                  <a:pt x="11266" y="925"/>
                </a:lnTo>
                <a:lnTo>
                  <a:pt x="11509" y="804"/>
                </a:lnTo>
                <a:lnTo>
                  <a:pt x="11753" y="706"/>
                </a:lnTo>
                <a:lnTo>
                  <a:pt x="12020" y="633"/>
                </a:lnTo>
                <a:lnTo>
                  <a:pt x="12264" y="609"/>
                </a:lnTo>
                <a:lnTo>
                  <a:pt x="12531" y="585"/>
                </a:lnTo>
                <a:close/>
                <a:moveTo>
                  <a:pt x="7300" y="3626"/>
                </a:moveTo>
                <a:lnTo>
                  <a:pt x="7470" y="3675"/>
                </a:lnTo>
                <a:lnTo>
                  <a:pt x="7616" y="3723"/>
                </a:lnTo>
                <a:lnTo>
                  <a:pt x="7762" y="3796"/>
                </a:lnTo>
                <a:lnTo>
                  <a:pt x="7859" y="3869"/>
                </a:lnTo>
                <a:lnTo>
                  <a:pt x="7981" y="3967"/>
                </a:lnTo>
                <a:lnTo>
                  <a:pt x="8176" y="4186"/>
                </a:lnTo>
                <a:lnTo>
                  <a:pt x="8346" y="4405"/>
                </a:lnTo>
                <a:lnTo>
                  <a:pt x="8492" y="4648"/>
                </a:lnTo>
                <a:lnTo>
                  <a:pt x="8638" y="4916"/>
                </a:lnTo>
                <a:lnTo>
                  <a:pt x="8784" y="5183"/>
                </a:lnTo>
                <a:lnTo>
                  <a:pt x="8930" y="5475"/>
                </a:lnTo>
                <a:lnTo>
                  <a:pt x="9076" y="5743"/>
                </a:lnTo>
                <a:lnTo>
                  <a:pt x="8735" y="5646"/>
                </a:lnTo>
                <a:lnTo>
                  <a:pt x="8395" y="5524"/>
                </a:lnTo>
                <a:lnTo>
                  <a:pt x="8054" y="5378"/>
                </a:lnTo>
                <a:lnTo>
                  <a:pt x="7762" y="5208"/>
                </a:lnTo>
                <a:lnTo>
                  <a:pt x="7470" y="5013"/>
                </a:lnTo>
                <a:lnTo>
                  <a:pt x="7178" y="4794"/>
                </a:lnTo>
                <a:lnTo>
                  <a:pt x="6935" y="4502"/>
                </a:lnTo>
                <a:lnTo>
                  <a:pt x="6716" y="4210"/>
                </a:lnTo>
                <a:lnTo>
                  <a:pt x="6643" y="4064"/>
                </a:lnTo>
                <a:lnTo>
                  <a:pt x="6643" y="3942"/>
                </a:lnTo>
                <a:lnTo>
                  <a:pt x="6667" y="3845"/>
                </a:lnTo>
                <a:lnTo>
                  <a:pt x="6740" y="3772"/>
                </a:lnTo>
                <a:lnTo>
                  <a:pt x="6837" y="3723"/>
                </a:lnTo>
                <a:lnTo>
                  <a:pt x="6935" y="3675"/>
                </a:lnTo>
                <a:lnTo>
                  <a:pt x="7129" y="3626"/>
                </a:lnTo>
                <a:close/>
                <a:moveTo>
                  <a:pt x="11972" y="2847"/>
                </a:moveTo>
                <a:lnTo>
                  <a:pt x="12166" y="2872"/>
                </a:lnTo>
                <a:lnTo>
                  <a:pt x="12361" y="2945"/>
                </a:lnTo>
                <a:lnTo>
                  <a:pt x="12434" y="2993"/>
                </a:lnTo>
                <a:lnTo>
                  <a:pt x="12507" y="3066"/>
                </a:lnTo>
                <a:lnTo>
                  <a:pt x="12556" y="3139"/>
                </a:lnTo>
                <a:lnTo>
                  <a:pt x="12604" y="3237"/>
                </a:lnTo>
                <a:lnTo>
                  <a:pt x="12629" y="3334"/>
                </a:lnTo>
                <a:lnTo>
                  <a:pt x="12653" y="3456"/>
                </a:lnTo>
                <a:lnTo>
                  <a:pt x="12653" y="3626"/>
                </a:lnTo>
                <a:lnTo>
                  <a:pt x="12629" y="3772"/>
                </a:lnTo>
                <a:lnTo>
                  <a:pt x="12580" y="3918"/>
                </a:lnTo>
                <a:lnTo>
                  <a:pt x="12531" y="4064"/>
                </a:lnTo>
                <a:lnTo>
                  <a:pt x="12434" y="4186"/>
                </a:lnTo>
                <a:lnTo>
                  <a:pt x="12337" y="4332"/>
                </a:lnTo>
                <a:lnTo>
                  <a:pt x="12118" y="4599"/>
                </a:lnTo>
                <a:lnTo>
                  <a:pt x="11850" y="4818"/>
                </a:lnTo>
                <a:lnTo>
                  <a:pt x="11582" y="5037"/>
                </a:lnTo>
                <a:lnTo>
                  <a:pt x="11315" y="5208"/>
                </a:lnTo>
                <a:lnTo>
                  <a:pt x="11071" y="5354"/>
                </a:lnTo>
                <a:lnTo>
                  <a:pt x="10828" y="5475"/>
                </a:lnTo>
                <a:lnTo>
                  <a:pt x="10585" y="5573"/>
                </a:lnTo>
                <a:lnTo>
                  <a:pt x="10317" y="5646"/>
                </a:lnTo>
                <a:lnTo>
                  <a:pt x="10074" y="5743"/>
                </a:lnTo>
                <a:lnTo>
                  <a:pt x="10098" y="5451"/>
                </a:lnTo>
                <a:lnTo>
                  <a:pt x="10122" y="5135"/>
                </a:lnTo>
                <a:lnTo>
                  <a:pt x="10195" y="4843"/>
                </a:lnTo>
                <a:lnTo>
                  <a:pt x="10293" y="4551"/>
                </a:lnTo>
                <a:lnTo>
                  <a:pt x="10414" y="4283"/>
                </a:lnTo>
                <a:lnTo>
                  <a:pt x="10536" y="4015"/>
                </a:lnTo>
                <a:lnTo>
                  <a:pt x="10706" y="3748"/>
                </a:lnTo>
                <a:lnTo>
                  <a:pt x="10901" y="3480"/>
                </a:lnTo>
                <a:lnTo>
                  <a:pt x="11144" y="3237"/>
                </a:lnTo>
                <a:lnTo>
                  <a:pt x="11388" y="3042"/>
                </a:lnTo>
                <a:lnTo>
                  <a:pt x="11582" y="2920"/>
                </a:lnTo>
                <a:lnTo>
                  <a:pt x="11777" y="2872"/>
                </a:lnTo>
                <a:lnTo>
                  <a:pt x="11972" y="2847"/>
                </a:lnTo>
                <a:close/>
                <a:moveTo>
                  <a:pt x="5231" y="658"/>
                </a:moveTo>
                <a:lnTo>
                  <a:pt x="5499" y="682"/>
                </a:lnTo>
                <a:lnTo>
                  <a:pt x="5767" y="731"/>
                </a:lnTo>
                <a:lnTo>
                  <a:pt x="6034" y="779"/>
                </a:lnTo>
                <a:lnTo>
                  <a:pt x="6302" y="877"/>
                </a:lnTo>
                <a:lnTo>
                  <a:pt x="6545" y="1022"/>
                </a:lnTo>
                <a:lnTo>
                  <a:pt x="6789" y="1168"/>
                </a:lnTo>
                <a:lnTo>
                  <a:pt x="7032" y="1339"/>
                </a:lnTo>
                <a:lnTo>
                  <a:pt x="7251" y="1509"/>
                </a:lnTo>
                <a:lnTo>
                  <a:pt x="7446" y="1728"/>
                </a:lnTo>
                <a:lnTo>
                  <a:pt x="7640" y="1923"/>
                </a:lnTo>
                <a:lnTo>
                  <a:pt x="7811" y="2142"/>
                </a:lnTo>
                <a:lnTo>
                  <a:pt x="7957" y="2385"/>
                </a:lnTo>
                <a:lnTo>
                  <a:pt x="8103" y="2604"/>
                </a:lnTo>
                <a:lnTo>
                  <a:pt x="8370" y="3091"/>
                </a:lnTo>
                <a:lnTo>
                  <a:pt x="8589" y="3602"/>
                </a:lnTo>
                <a:lnTo>
                  <a:pt x="8760" y="4137"/>
                </a:lnTo>
                <a:lnTo>
                  <a:pt x="8857" y="4478"/>
                </a:lnTo>
                <a:lnTo>
                  <a:pt x="8735" y="4259"/>
                </a:lnTo>
                <a:lnTo>
                  <a:pt x="8589" y="4064"/>
                </a:lnTo>
                <a:lnTo>
                  <a:pt x="8419" y="3845"/>
                </a:lnTo>
                <a:lnTo>
                  <a:pt x="8249" y="3675"/>
                </a:lnTo>
                <a:lnTo>
                  <a:pt x="8054" y="3504"/>
                </a:lnTo>
                <a:lnTo>
                  <a:pt x="7811" y="3358"/>
                </a:lnTo>
                <a:lnTo>
                  <a:pt x="7543" y="3261"/>
                </a:lnTo>
                <a:lnTo>
                  <a:pt x="7275" y="3188"/>
                </a:lnTo>
                <a:lnTo>
                  <a:pt x="6862" y="3188"/>
                </a:lnTo>
                <a:lnTo>
                  <a:pt x="6716" y="3237"/>
                </a:lnTo>
                <a:lnTo>
                  <a:pt x="6618" y="3285"/>
                </a:lnTo>
                <a:lnTo>
                  <a:pt x="6497" y="3358"/>
                </a:lnTo>
                <a:lnTo>
                  <a:pt x="6399" y="3456"/>
                </a:lnTo>
                <a:lnTo>
                  <a:pt x="6326" y="3577"/>
                </a:lnTo>
                <a:lnTo>
                  <a:pt x="6253" y="3723"/>
                </a:lnTo>
                <a:lnTo>
                  <a:pt x="6229" y="3845"/>
                </a:lnTo>
                <a:lnTo>
                  <a:pt x="6205" y="3991"/>
                </a:lnTo>
                <a:lnTo>
                  <a:pt x="6229" y="4113"/>
                </a:lnTo>
                <a:lnTo>
                  <a:pt x="6253" y="4234"/>
                </a:lnTo>
                <a:lnTo>
                  <a:pt x="6302" y="4356"/>
                </a:lnTo>
                <a:lnTo>
                  <a:pt x="6424" y="4599"/>
                </a:lnTo>
                <a:lnTo>
                  <a:pt x="6594" y="4843"/>
                </a:lnTo>
                <a:lnTo>
                  <a:pt x="6813" y="5037"/>
                </a:lnTo>
                <a:lnTo>
                  <a:pt x="7008" y="5232"/>
                </a:lnTo>
                <a:lnTo>
                  <a:pt x="7227" y="5402"/>
                </a:lnTo>
                <a:lnTo>
                  <a:pt x="7567" y="5646"/>
                </a:lnTo>
                <a:lnTo>
                  <a:pt x="7957" y="5865"/>
                </a:lnTo>
                <a:lnTo>
                  <a:pt x="7227" y="5646"/>
                </a:lnTo>
                <a:lnTo>
                  <a:pt x="6886" y="5524"/>
                </a:lnTo>
                <a:lnTo>
                  <a:pt x="6545" y="5378"/>
                </a:lnTo>
                <a:lnTo>
                  <a:pt x="6180" y="5208"/>
                </a:lnTo>
                <a:lnTo>
                  <a:pt x="5864" y="5037"/>
                </a:lnTo>
                <a:lnTo>
                  <a:pt x="5523" y="4867"/>
                </a:lnTo>
                <a:lnTo>
                  <a:pt x="5207" y="4648"/>
                </a:lnTo>
                <a:lnTo>
                  <a:pt x="4988" y="4526"/>
                </a:lnTo>
                <a:lnTo>
                  <a:pt x="4793" y="4356"/>
                </a:lnTo>
                <a:lnTo>
                  <a:pt x="4599" y="4186"/>
                </a:lnTo>
                <a:lnTo>
                  <a:pt x="4404" y="3991"/>
                </a:lnTo>
                <a:lnTo>
                  <a:pt x="4234" y="3772"/>
                </a:lnTo>
                <a:lnTo>
                  <a:pt x="4064" y="3553"/>
                </a:lnTo>
                <a:lnTo>
                  <a:pt x="3918" y="3334"/>
                </a:lnTo>
                <a:lnTo>
                  <a:pt x="3796" y="3115"/>
                </a:lnTo>
                <a:lnTo>
                  <a:pt x="3699" y="2872"/>
                </a:lnTo>
                <a:lnTo>
                  <a:pt x="3626" y="2604"/>
                </a:lnTo>
                <a:lnTo>
                  <a:pt x="3577" y="2361"/>
                </a:lnTo>
                <a:lnTo>
                  <a:pt x="3577" y="2117"/>
                </a:lnTo>
                <a:lnTo>
                  <a:pt x="3626" y="1874"/>
                </a:lnTo>
                <a:lnTo>
                  <a:pt x="3699" y="1631"/>
                </a:lnTo>
                <a:lnTo>
                  <a:pt x="3820" y="1387"/>
                </a:lnTo>
                <a:lnTo>
                  <a:pt x="3991" y="1144"/>
                </a:lnTo>
                <a:lnTo>
                  <a:pt x="4088" y="1047"/>
                </a:lnTo>
                <a:lnTo>
                  <a:pt x="4210" y="950"/>
                </a:lnTo>
                <a:lnTo>
                  <a:pt x="4429" y="828"/>
                </a:lnTo>
                <a:lnTo>
                  <a:pt x="4696" y="731"/>
                </a:lnTo>
                <a:lnTo>
                  <a:pt x="4964" y="682"/>
                </a:lnTo>
                <a:lnTo>
                  <a:pt x="5231" y="658"/>
                </a:lnTo>
                <a:close/>
                <a:moveTo>
                  <a:pt x="17763" y="3553"/>
                </a:moveTo>
                <a:lnTo>
                  <a:pt x="17982" y="3602"/>
                </a:lnTo>
                <a:lnTo>
                  <a:pt x="18201" y="3650"/>
                </a:lnTo>
                <a:lnTo>
                  <a:pt x="18395" y="3723"/>
                </a:lnTo>
                <a:lnTo>
                  <a:pt x="18590" y="3845"/>
                </a:lnTo>
                <a:lnTo>
                  <a:pt x="18736" y="3991"/>
                </a:lnTo>
                <a:lnTo>
                  <a:pt x="18785" y="4088"/>
                </a:lnTo>
                <a:lnTo>
                  <a:pt x="18833" y="4210"/>
                </a:lnTo>
                <a:lnTo>
                  <a:pt x="18882" y="4307"/>
                </a:lnTo>
                <a:lnTo>
                  <a:pt x="18882" y="4405"/>
                </a:lnTo>
                <a:lnTo>
                  <a:pt x="18882" y="4624"/>
                </a:lnTo>
                <a:lnTo>
                  <a:pt x="18833" y="4818"/>
                </a:lnTo>
                <a:lnTo>
                  <a:pt x="18736" y="5013"/>
                </a:lnTo>
                <a:lnTo>
                  <a:pt x="18663" y="4794"/>
                </a:lnTo>
                <a:lnTo>
                  <a:pt x="18541" y="4624"/>
                </a:lnTo>
                <a:lnTo>
                  <a:pt x="18420" y="4478"/>
                </a:lnTo>
                <a:lnTo>
                  <a:pt x="18274" y="4356"/>
                </a:lnTo>
                <a:lnTo>
                  <a:pt x="18103" y="4259"/>
                </a:lnTo>
                <a:lnTo>
                  <a:pt x="17909" y="4186"/>
                </a:lnTo>
                <a:lnTo>
                  <a:pt x="17738" y="4113"/>
                </a:lnTo>
                <a:lnTo>
                  <a:pt x="17373" y="4015"/>
                </a:lnTo>
                <a:lnTo>
                  <a:pt x="17154" y="3967"/>
                </a:lnTo>
                <a:lnTo>
                  <a:pt x="16716" y="3967"/>
                </a:lnTo>
                <a:lnTo>
                  <a:pt x="16497" y="3991"/>
                </a:lnTo>
                <a:lnTo>
                  <a:pt x="16059" y="4064"/>
                </a:lnTo>
                <a:lnTo>
                  <a:pt x="15621" y="4186"/>
                </a:lnTo>
                <a:lnTo>
                  <a:pt x="15208" y="4356"/>
                </a:lnTo>
                <a:lnTo>
                  <a:pt x="14818" y="4551"/>
                </a:lnTo>
                <a:lnTo>
                  <a:pt x="14405" y="4770"/>
                </a:lnTo>
                <a:lnTo>
                  <a:pt x="14040" y="4989"/>
                </a:lnTo>
                <a:lnTo>
                  <a:pt x="13577" y="5256"/>
                </a:lnTo>
                <a:lnTo>
                  <a:pt x="13115" y="5524"/>
                </a:lnTo>
                <a:lnTo>
                  <a:pt x="12629" y="5767"/>
                </a:lnTo>
                <a:lnTo>
                  <a:pt x="12118" y="5986"/>
                </a:lnTo>
                <a:lnTo>
                  <a:pt x="12069" y="6011"/>
                </a:lnTo>
                <a:lnTo>
                  <a:pt x="12069" y="6011"/>
                </a:lnTo>
                <a:lnTo>
                  <a:pt x="12385" y="5840"/>
                </a:lnTo>
                <a:lnTo>
                  <a:pt x="12702" y="5670"/>
                </a:lnTo>
                <a:lnTo>
                  <a:pt x="13018" y="5475"/>
                </a:lnTo>
                <a:lnTo>
                  <a:pt x="13310" y="5256"/>
                </a:lnTo>
                <a:lnTo>
                  <a:pt x="13577" y="5037"/>
                </a:lnTo>
                <a:lnTo>
                  <a:pt x="13845" y="4794"/>
                </a:lnTo>
                <a:lnTo>
                  <a:pt x="14113" y="4551"/>
                </a:lnTo>
                <a:lnTo>
                  <a:pt x="14356" y="4307"/>
                </a:lnTo>
                <a:lnTo>
                  <a:pt x="14526" y="4283"/>
                </a:lnTo>
                <a:lnTo>
                  <a:pt x="14697" y="4234"/>
                </a:lnTo>
                <a:lnTo>
                  <a:pt x="15013" y="4137"/>
                </a:lnTo>
                <a:lnTo>
                  <a:pt x="15670" y="3869"/>
                </a:lnTo>
                <a:lnTo>
                  <a:pt x="16084" y="3748"/>
                </a:lnTo>
                <a:lnTo>
                  <a:pt x="16497" y="3650"/>
                </a:lnTo>
                <a:lnTo>
                  <a:pt x="16911" y="3577"/>
                </a:lnTo>
                <a:lnTo>
                  <a:pt x="17325" y="3553"/>
                </a:lnTo>
                <a:close/>
                <a:moveTo>
                  <a:pt x="1241" y="3261"/>
                </a:moveTo>
                <a:lnTo>
                  <a:pt x="1363" y="3480"/>
                </a:lnTo>
                <a:lnTo>
                  <a:pt x="1509" y="3699"/>
                </a:lnTo>
                <a:lnTo>
                  <a:pt x="1825" y="4064"/>
                </a:lnTo>
                <a:lnTo>
                  <a:pt x="2141" y="4405"/>
                </a:lnTo>
                <a:lnTo>
                  <a:pt x="2482" y="4697"/>
                </a:lnTo>
                <a:lnTo>
                  <a:pt x="2871" y="4964"/>
                </a:lnTo>
                <a:lnTo>
                  <a:pt x="3261" y="5208"/>
                </a:lnTo>
                <a:lnTo>
                  <a:pt x="3723" y="5427"/>
                </a:lnTo>
                <a:lnTo>
                  <a:pt x="4185" y="5621"/>
                </a:lnTo>
                <a:lnTo>
                  <a:pt x="4672" y="5767"/>
                </a:lnTo>
                <a:lnTo>
                  <a:pt x="5183" y="5889"/>
                </a:lnTo>
                <a:lnTo>
                  <a:pt x="5548" y="5962"/>
                </a:lnTo>
                <a:lnTo>
                  <a:pt x="5937" y="6035"/>
                </a:lnTo>
                <a:lnTo>
                  <a:pt x="6351" y="6084"/>
                </a:lnTo>
                <a:lnTo>
                  <a:pt x="6740" y="6084"/>
                </a:lnTo>
                <a:lnTo>
                  <a:pt x="7348" y="6278"/>
                </a:lnTo>
                <a:lnTo>
                  <a:pt x="7957" y="6449"/>
                </a:lnTo>
                <a:lnTo>
                  <a:pt x="7932" y="6473"/>
                </a:lnTo>
                <a:lnTo>
                  <a:pt x="6180" y="6400"/>
                </a:lnTo>
                <a:lnTo>
                  <a:pt x="5596" y="6376"/>
                </a:lnTo>
                <a:lnTo>
                  <a:pt x="4988" y="6327"/>
                </a:lnTo>
                <a:lnTo>
                  <a:pt x="4380" y="6278"/>
                </a:lnTo>
                <a:lnTo>
                  <a:pt x="3796" y="6278"/>
                </a:lnTo>
                <a:lnTo>
                  <a:pt x="3480" y="6205"/>
                </a:lnTo>
                <a:lnTo>
                  <a:pt x="3139" y="6108"/>
                </a:lnTo>
                <a:lnTo>
                  <a:pt x="2774" y="5962"/>
                </a:lnTo>
                <a:lnTo>
                  <a:pt x="2458" y="5792"/>
                </a:lnTo>
                <a:lnTo>
                  <a:pt x="2117" y="5597"/>
                </a:lnTo>
                <a:lnTo>
                  <a:pt x="1849" y="5402"/>
                </a:lnTo>
                <a:lnTo>
                  <a:pt x="1606" y="5208"/>
                </a:lnTo>
                <a:lnTo>
                  <a:pt x="1363" y="4989"/>
                </a:lnTo>
                <a:lnTo>
                  <a:pt x="1144" y="4745"/>
                </a:lnTo>
                <a:lnTo>
                  <a:pt x="949" y="4478"/>
                </a:lnTo>
                <a:lnTo>
                  <a:pt x="754" y="4210"/>
                </a:lnTo>
                <a:lnTo>
                  <a:pt x="608" y="3918"/>
                </a:lnTo>
                <a:lnTo>
                  <a:pt x="462" y="3626"/>
                </a:lnTo>
                <a:lnTo>
                  <a:pt x="973" y="3772"/>
                </a:lnTo>
                <a:lnTo>
                  <a:pt x="1046" y="3772"/>
                </a:lnTo>
                <a:lnTo>
                  <a:pt x="1119" y="3748"/>
                </a:lnTo>
                <a:lnTo>
                  <a:pt x="1144" y="3699"/>
                </a:lnTo>
                <a:lnTo>
                  <a:pt x="1168" y="3626"/>
                </a:lnTo>
                <a:lnTo>
                  <a:pt x="1241" y="3261"/>
                </a:lnTo>
                <a:close/>
                <a:moveTo>
                  <a:pt x="3796" y="6741"/>
                </a:moveTo>
                <a:lnTo>
                  <a:pt x="4039" y="6765"/>
                </a:lnTo>
                <a:lnTo>
                  <a:pt x="5937" y="6862"/>
                </a:lnTo>
                <a:lnTo>
                  <a:pt x="7835" y="6960"/>
                </a:lnTo>
                <a:lnTo>
                  <a:pt x="7811" y="7422"/>
                </a:lnTo>
                <a:lnTo>
                  <a:pt x="7786" y="7909"/>
                </a:lnTo>
                <a:lnTo>
                  <a:pt x="7738" y="9636"/>
                </a:lnTo>
                <a:lnTo>
                  <a:pt x="7713" y="10390"/>
                </a:lnTo>
                <a:lnTo>
                  <a:pt x="7008" y="10342"/>
                </a:lnTo>
                <a:lnTo>
                  <a:pt x="6278" y="10293"/>
                </a:lnTo>
                <a:lnTo>
                  <a:pt x="5572" y="10269"/>
                </a:lnTo>
                <a:lnTo>
                  <a:pt x="4064" y="10269"/>
                </a:lnTo>
                <a:lnTo>
                  <a:pt x="3309" y="10317"/>
                </a:lnTo>
                <a:lnTo>
                  <a:pt x="2823" y="10317"/>
                </a:lnTo>
                <a:lnTo>
                  <a:pt x="2579" y="10342"/>
                </a:lnTo>
                <a:lnTo>
                  <a:pt x="2360" y="10390"/>
                </a:lnTo>
                <a:lnTo>
                  <a:pt x="2360" y="9782"/>
                </a:lnTo>
                <a:lnTo>
                  <a:pt x="2360" y="9149"/>
                </a:lnTo>
                <a:lnTo>
                  <a:pt x="2385" y="8541"/>
                </a:lnTo>
                <a:lnTo>
                  <a:pt x="2458" y="7933"/>
                </a:lnTo>
                <a:lnTo>
                  <a:pt x="2482" y="7592"/>
                </a:lnTo>
                <a:lnTo>
                  <a:pt x="2531" y="7422"/>
                </a:lnTo>
                <a:lnTo>
                  <a:pt x="2579" y="7276"/>
                </a:lnTo>
                <a:lnTo>
                  <a:pt x="2652" y="7130"/>
                </a:lnTo>
                <a:lnTo>
                  <a:pt x="2750" y="7008"/>
                </a:lnTo>
                <a:lnTo>
                  <a:pt x="2896" y="6911"/>
                </a:lnTo>
                <a:lnTo>
                  <a:pt x="3042" y="6838"/>
                </a:lnTo>
                <a:lnTo>
                  <a:pt x="3285" y="6765"/>
                </a:lnTo>
                <a:lnTo>
                  <a:pt x="3553" y="6741"/>
                </a:lnTo>
                <a:close/>
                <a:moveTo>
                  <a:pt x="15378" y="6838"/>
                </a:moveTo>
                <a:lnTo>
                  <a:pt x="15621" y="6862"/>
                </a:lnTo>
                <a:lnTo>
                  <a:pt x="15865" y="6911"/>
                </a:lnTo>
                <a:lnTo>
                  <a:pt x="16035" y="6984"/>
                </a:lnTo>
                <a:lnTo>
                  <a:pt x="16157" y="7081"/>
                </a:lnTo>
                <a:lnTo>
                  <a:pt x="16254" y="7203"/>
                </a:lnTo>
                <a:lnTo>
                  <a:pt x="16327" y="7349"/>
                </a:lnTo>
                <a:lnTo>
                  <a:pt x="16376" y="7519"/>
                </a:lnTo>
                <a:lnTo>
                  <a:pt x="16400" y="7690"/>
                </a:lnTo>
                <a:lnTo>
                  <a:pt x="16424" y="8030"/>
                </a:lnTo>
                <a:lnTo>
                  <a:pt x="16400" y="8614"/>
                </a:lnTo>
                <a:lnTo>
                  <a:pt x="16400" y="9222"/>
                </a:lnTo>
                <a:lnTo>
                  <a:pt x="16400" y="9806"/>
                </a:lnTo>
                <a:lnTo>
                  <a:pt x="16424" y="10098"/>
                </a:lnTo>
                <a:lnTo>
                  <a:pt x="16449" y="10390"/>
                </a:lnTo>
                <a:lnTo>
                  <a:pt x="16084" y="10415"/>
                </a:lnTo>
                <a:lnTo>
                  <a:pt x="15986" y="10390"/>
                </a:lnTo>
                <a:lnTo>
                  <a:pt x="15889" y="10415"/>
                </a:lnTo>
                <a:lnTo>
                  <a:pt x="14818" y="10439"/>
                </a:lnTo>
                <a:lnTo>
                  <a:pt x="13723" y="10439"/>
                </a:lnTo>
                <a:lnTo>
                  <a:pt x="12215" y="10366"/>
                </a:lnTo>
                <a:lnTo>
                  <a:pt x="11680" y="10317"/>
                </a:lnTo>
                <a:lnTo>
                  <a:pt x="11436" y="10317"/>
                </a:lnTo>
                <a:lnTo>
                  <a:pt x="11290" y="10342"/>
                </a:lnTo>
                <a:lnTo>
                  <a:pt x="11193" y="10390"/>
                </a:lnTo>
                <a:lnTo>
                  <a:pt x="11193" y="9733"/>
                </a:lnTo>
                <a:lnTo>
                  <a:pt x="11169" y="8006"/>
                </a:lnTo>
                <a:lnTo>
                  <a:pt x="11193" y="7495"/>
                </a:lnTo>
                <a:lnTo>
                  <a:pt x="11193" y="7227"/>
                </a:lnTo>
                <a:lnTo>
                  <a:pt x="11169" y="6984"/>
                </a:lnTo>
                <a:lnTo>
                  <a:pt x="13018" y="6935"/>
                </a:lnTo>
                <a:lnTo>
                  <a:pt x="14867" y="6838"/>
                </a:lnTo>
                <a:close/>
                <a:moveTo>
                  <a:pt x="11193" y="10755"/>
                </a:moveTo>
                <a:lnTo>
                  <a:pt x="11315" y="10804"/>
                </a:lnTo>
                <a:lnTo>
                  <a:pt x="11436" y="10828"/>
                </a:lnTo>
                <a:lnTo>
                  <a:pt x="11193" y="11218"/>
                </a:lnTo>
                <a:lnTo>
                  <a:pt x="11193" y="10755"/>
                </a:lnTo>
                <a:close/>
                <a:moveTo>
                  <a:pt x="3626" y="10780"/>
                </a:moveTo>
                <a:lnTo>
                  <a:pt x="3358" y="10999"/>
                </a:lnTo>
                <a:lnTo>
                  <a:pt x="3139" y="11266"/>
                </a:lnTo>
                <a:lnTo>
                  <a:pt x="3115" y="11291"/>
                </a:lnTo>
                <a:lnTo>
                  <a:pt x="3115" y="10950"/>
                </a:lnTo>
                <a:lnTo>
                  <a:pt x="3090" y="10901"/>
                </a:lnTo>
                <a:lnTo>
                  <a:pt x="3066" y="10853"/>
                </a:lnTo>
                <a:lnTo>
                  <a:pt x="2993" y="10804"/>
                </a:lnTo>
                <a:lnTo>
                  <a:pt x="3115" y="10804"/>
                </a:lnTo>
                <a:lnTo>
                  <a:pt x="3626" y="10780"/>
                </a:lnTo>
                <a:close/>
                <a:moveTo>
                  <a:pt x="8297" y="6960"/>
                </a:moveTo>
                <a:lnTo>
                  <a:pt x="9465" y="6984"/>
                </a:lnTo>
                <a:lnTo>
                  <a:pt x="10731" y="6984"/>
                </a:lnTo>
                <a:lnTo>
                  <a:pt x="10706" y="7179"/>
                </a:lnTo>
                <a:lnTo>
                  <a:pt x="10706" y="7398"/>
                </a:lnTo>
                <a:lnTo>
                  <a:pt x="10706" y="7811"/>
                </a:lnTo>
                <a:lnTo>
                  <a:pt x="10706" y="9539"/>
                </a:lnTo>
                <a:lnTo>
                  <a:pt x="10682" y="12824"/>
                </a:lnTo>
                <a:lnTo>
                  <a:pt x="10658" y="19199"/>
                </a:lnTo>
                <a:lnTo>
                  <a:pt x="9782" y="19223"/>
                </a:lnTo>
                <a:lnTo>
                  <a:pt x="8151" y="19247"/>
                </a:lnTo>
                <a:lnTo>
                  <a:pt x="8151" y="17714"/>
                </a:lnTo>
                <a:lnTo>
                  <a:pt x="8151" y="16157"/>
                </a:lnTo>
                <a:lnTo>
                  <a:pt x="8176" y="13091"/>
                </a:lnTo>
                <a:lnTo>
                  <a:pt x="8249" y="9831"/>
                </a:lnTo>
                <a:lnTo>
                  <a:pt x="8273" y="8103"/>
                </a:lnTo>
                <a:lnTo>
                  <a:pt x="8297" y="7519"/>
                </a:lnTo>
                <a:lnTo>
                  <a:pt x="8297" y="6960"/>
                </a:lnTo>
                <a:close/>
                <a:moveTo>
                  <a:pt x="11753" y="10853"/>
                </a:moveTo>
                <a:lnTo>
                  <a:pt x="11996" y="10877"/>
                </a:lnTo>
                <a:lnTo>
                  <a:pt x="11801" y="11169"/>
                </a:lnTo>
                <a:lnTo>
                  <a:pt x="11607" y="11485"/>
                </a:lnTo>
                <a:lnTo>
                  <a:pt x="11412" y="11802"/>
                </a:lnTo>
                <a:lnTo>
                  <a:pt x="11339" y="11996"/>
                </a:lnTo>
                <a:lnTo>
                  <a:pt x="11315" y="12094"/>
                </a:lnTo>
                <a:lnTo>
                  <a:pt x="11315" y="12167"/>
                </a:lnTo>
                <a:lnTo>
                  <a:pt x="11339" y="12215"/>
                </a:lnTo>
                <a:lnTo>
                  <a:pt x="11363" y="12240"/>
                </a:lnTo>
                <a:lnTo>
                  <a:pt x="11388" y="12264"/>
                </a:lnTo>
                <a:lnTo>
                  <a:pt x="11436" y="12240"/>
                </a:lnTo>
                <a:lnTo>
                  <a:pt x="11509" y="12191"/>
                </a:lnTo>
                <a:lnTo>
                  <a:pt x="11582" y="12118"/>
                </a:lnTo>
                <a:lnTo>
                  <a:pt x="11680" y="11948"/>
                </a:lnTo>
                <a:lnTo>
                  <a:pt x="11850" y="11607"/>
                </a:lnTo>
                <a:lnTo>
                  <a:pt x="11996" y="11242"/>
                </a:lnTo>
                <a:lnTo>
                  <a:pt x="12142" y="10877"/>
                </a:lnTo>
                <a:lnTo>
                  <a:pt x="12434" y="10901"/>
                </a:lnTo>
                <a:lnTo>
                  <a:pt x="12142" y="11364"/>
                </a:lnTo>
                <a:lnTo>
                  <a:pt x="11972" y="11680"/>
                </a:lnTo>
                <a:lnTo>
                  <a:pt x="11899" y="11850"/>
                </a:lnTo>
                <a:lnTo>
                  <a:pt x="11899" y="11948"/>
                </a:lnTo>
                <a:lnTo>
                  <a:pt x="11899" y="12021"/>
                </a:lnTo>
                <a:lnTo>
                  <a:pt x="11923" y="12069"/>
                </a:lnTo>
                <a:lnTo>
                  <a:pt x="12020" y="12069"/>
                </a:lnTo>
                <a:lnTo>
                  <a:pt x="12093" y="12021"/>
                </a:lnTo>
                <a:lnTo>
                  <a:pt x="12142" y="11972"/>
                </a:lnTo>
                <a:lnTo>
                  <a:pt x="12239" y="11826"/>
                </a:lnTo>
                <a:lnTo>
                  <a:pt x="12385" y="11485"/>
                </a:lnTo>
                <a:lnTo>
                  <a:pt x="12507" y="11193"/>
                </a:lnTo>
                <a:lnTo>
                  <a:pt x="12604" y="10901"/>
                </a:lnTo>
                <a:lnTo>
                  <a:pt x="13115" y="10926"/>
                </a:lnTo>
                <a:lnTo>
                  <a:pt x="12872" y="11218"/>
                </a:lnTo>
                <a:lnTo>
                  <a:pt x="12629" y="11534"/>
                </a:lnTo>
                <a:lnTo>
                  <a:pt x="12410" y="11826"/>
                </a:lnTo>
                <a:lnTo>
                  <a:pt x="12337" y="11996"/>
                </a:lnTo>
                <a:lnTo>
                  <a:pt x="12312" y="12094"/>
                </a:lnTo>
                <a:lnTo>
                  <a:pt x="12312" y="12167"/>
                </a:lnTo>
                <a:lnTo>
                  <a:pt x="12337" y="12240"/>
                </a:lnTo>
                <a:lnTo>
                  <a:pt x="12410" y="12240"/>
                </a:lnTo>
                <a:lnTo>
                  <a:pt x="12483" y="12215"/>
                </a:lnTo>
                <a:lnTo>
                  <a:pt x="12556" y="12167"/>
                </a:lnTo>
                <a:lnTo>
                  <a:pt x="12653" y="12045"/>
                </a:lnTo>
                <a:lnTo>
                  <a:pt x="12799" y="11753"/>
                </a:lnTo>
                <a:lnTo>
                  <a:pt x="12993" y="11364"/>
                </a:lnTo>
                <a:lnTo>
                  <a:pt x="13188" y="10950"/>
                </a:lnTo>
                <a:lnTo>
                  <a:pt x="13188" y="10926"/>
                </a:lnTo>
                <a:lnTo>
                  <a:pt x="13796" y="10926"/>
                </a:lnTo>
                <a:lnTo>
                  <a:pt x="13650" y="11145"/>
                </a:lnTo>
                <a:lnTo>
                  <a:pt x="13504" y="11364"/>
                </a:lnTo>
                <a:lnTo>
                  <a:pt x="13261" y="11704"/>
                </a:lnTo>
                <a:lnTo>
                  <a:pt x="13164" y="11899"/>
                </a:lnTo>
                <a:lnTo>
                  <a:pt x="13091" y="12094"/>
                </a:lnTo>
                <a:lnTo>
                  <a:pt x="13091" y="12142"/>
                </a:lnTo>
                <a:lnTo>
                  <a:pt x="13115" y="12167"/>
                </a:lnTo>
                <a:lnTo>
                  <a:pt x="13164" y="12167"/>
                </a:lnTo>
                <a:lnTo>
                  <a:pt x="13188" y="12142"/>
                </a:lnTo>
                <a:lnTo>
                  <a:pt x="13334" y="12021"/>
                </a:lnTo>
                <a:lnTo>
                  <a:pt x="13431" y="11875"/>
                </a:lnTo>
                <a:lnTo>
                  <a:pt x="13626" y="11558"/>
                </a:lnTo>
                <a:lnTo>
                  <a:pt x="13821" y="11266"/>
                </a:lnTo>
                <a:lnTo>
                  <a:pt x="13918" y="11096"/>
                </a:lnTo>
                <a:lnTo>
                  <a:pt x="13991" y="10950"/>
                </a:lnTo>
                <a:lnTo>
                  <a:pt x="14259" y="10950"/>
                </a:lnTo>
                <a:lnTo>
                  <a:pt x="14064" y="11218"/>
                </a:lnTo>
                <a:lnTo>
                  <a:pt x="13796" y="11583"/>
                </a:lnTo>
                <a:lnTo>
                  <a:pt x="13675" y="11753"/>
                </a:lnTo>
                <a:lnTo>
                  <a:pt x="13626" y="11875"/>
                </a:lnTo>
                <a:lnTo>
                  <a:pt x="13602" y="11972"/>
                </a:lnTo>
                <a:lnTo>
                  <a:pt x="13626" y="11996"/>
                </a:lnTo>
                <a:lnTo>
                  <a:pt x="13626" y="12021"/>
                </a:lnTo>
                <a:lnTo>
                  <a:pt x="13675" y="12045"/>
                </a:lnTo>
                <a:lnTo>
                  <a:pt x="13699" y="12045"/>
                </a:lnTo>
                <a:lnTo>
                  <a:pt x="13845" y="11923"/>
                </a:lnTo>
                <a:lnTo>
                  <a:pt x="13942" y="11777"/>
                </a:lnTo>
                <a:lnTo>
                  <a:pt x="14137" y="11485"/>
                </a:lnTo>
                <a:lnTo>
                  <a:pt x="14307" y="11218"/>
                </a:lnTo>
                <a:lnTo>
                  <a:pt x="14453" y="10950"/>
                </a:lnTo>
                <a:lnTo>
                  <a:pt x="15086" y="10950"/>
                </a:lnTo>
                <a:lnTo>
                  <a:pt x="14697" y="11412"/>
                </a:lnTo>
                <a:lnTo>
                  <a:pt x="14405" y="11753"/>
                </a:lnTo>
                <a:lnTo>
                  <a:pt x="14259" y="11948"/>
                </a:lnTo>
                <a:lnTo>
                  <a:pt x="14210" y="12045"/>
                </a:lnTo>
                <a:lnTo>
                  <a:pt x="14161" y="12142"/>
                </a:lnTo>
                <a:lnTo>
                  <a:pt x="14161" y="12191"/>
                </a:lnTo>
                <a:lnTo>
                  <a:pt x="14210" y="12240"/>
                </a:lnTo>
                <a:lnTo>
                  <a:pt x="14283" y="12240"/>
                </a:lnTo>
                <a:lnTo>
                  <a:pt x="14380" y="12191"/>
                </a:lnTo>
                <a:lnTo>
                  <a:pt x="14453" y="12118"/>
                </a:lnTo>
                <a:lnTo>
                  <a:pt x="14624" y="11972"/>
                </a:lnTo>
                <a:lnTo>
                  <a:pt x="14867" y="11607"/>
                </a:lnTo>
                <a:lnTo>
                  <a:pt x="15062" y="11291"/>
                </a:lnTo>
                <a:lnTo>
                  <a:pt x="15208" y="10950"/>
                </a:lnTo>
                <a:lnTo>
                  <a:pt x="15597" y="10926"/>
                </a:lnTo>
                <a:lnTo>
                  <a:pt x="15597" y="10926"/>
                </a:lnTo>
                <a:lnTo>
                  <a:pt x="15183" y="11412"/>
                </a:lnTo>
                <a:lnTo>
                  <a:pt x="15013" y="11656"/>
                </a:lnTo>
                <a:lnTo>
                  <a:pt x="14940" y="11802"/>
                </a:lnTo>
                <a:lnTo>
                  <a:pt x="14891" y="11923"/>
                </a:lnTo>
                <a:lnTo>
                  <a:pt x="14891" y="11972"/>
                </a:lnTo>
                <a:lnTo>
                  <a:pt x="14891" y="11996"/>
                </a:lnTo>
                <a:lnTo>
                  <a:pt x="14940" y="11996"/>
                </a:lnTo>
                <a:lnTo>
                  <a:pt x="14964" y="11972"/>
                </a:lnTo>
                <a:lnTo>
                  <a:pt x="15086" y="11875"/>
                </a:lnTo>
                <a:lnTo>
                  <a:pt x="15183" y="11753"/>
                </a:lnTo>
                <a:lnTo>
                  <a:pt x="15378" y="11485"/>
                </a:lnTo>
                <a:lnTo>
                  <a:pt x="15694" y="10926"/>
                </a:lnTo>
                <a:lnTo>
                  <a:pt x="15743" y="10926"/>
                </a:lnTo>
                <a:lnTo>
                  <a:pt x="15743" y="11218"/>
                </a:lnTo>
                <a:lnTo>
                  <a:pt x="15573" y="11388"/>
                </a:lnTo>
                <a:lnTo>
                  <a:pt x="15427" y="11607"/>
                </a:lnTo>
                <a:lnTo>
                  <a:pt x="15354" y="11729"/>
                </a:lnTo>
                <a:lnTo>
                  <a:pt x="15256" y="11850"/>
                </a:lnTo>
                <a:lnTo>
                  <a:pt x="15208" y="11996"/>
                </a:lnTo>
                <a:lnTo>
                  <a:pt x="15208" y="12069"/>
                </a:lnTo>
                <a:lnTo>
                  <a:pt x="15232" y="12142"/>
                </a:lnTo>
                <a:lnTo>
                  <a:pt x="15256" y="12167"/>
                </a:lnTo>
                <a:lnTo>
                  <a:pt x="15305" y="12167"/>
                </a:lnTo>
                <a:lnTo>
                  <a:pt x="15402" y="12094"/>
                </a:lnTo>
                <a:lnTo>
                  <a:pt x="15475" y="11996"/>
                </a:lnTo>
                <a:lnTo>
                  <a:pt x="15573" y="11753"/>
                </a:lnTo>
                <a:lnTo>
                  <a:pt x="15767" y="11461"/>
                </a:lnTo>
                <a:lnTo>
                  <a:pt x="15792" y="14600"/>
                </a:lnTo>
                <a:lnTo>
                  <a:pt x="15816" y="16157"/>
                </a:lnTo>
                <a:lnTo>
                  <a:pt x="15816" y="17714"/>
                </a:lnTo>
                <a:lnTo>
                  <a:pt x="15792" y="18177"/>
                </a:lnTo>
                <a:lnTo>
                  <a:pt x="15792" y="18396"/>
                </a:lnTo>
                <a:lnTo>
                  <a:pt x="15743" y="18590"/>
                </a:lnTo>
                <a:lnTo>
                  <a:pt x="15670" y="18785"/>
                </a:lnTo>
                <a:lnTo>
                  <a:pt x="15548" y="18955"/>
                </a:lnTo>
                <a:lnTo>
                  <a:pt x="15475" y="19028"/>
                </a:lnTo>
                <a:lnTo>
                  <a:pt x="15402" y="19101"/>
                </a:lnTo>
                <a:lnTo>
                  <a:pt x="15281" y="19150"/>
                </a:lnTo>
                <a:lnTo>
                  <a:pt x="15183" y="19199"/>
                </a:lnTo>
                <a:lnTo>
                  <a:pt x="14964" y="19247"/>
                </a:lnTo>
                <a:lnTo>
                  <a:pt x="14770" y="19272"/>
                </a:lnTo>
                <a:lnTo>
                  <a:pt x="14332" y="19272"/>
                </a:lnTo>
                <a:lnTo>
                  <a:pt x="13869" y="19247"/>
                </a:lnTo>
                <a:lnTo>
                  <a:pt x="13456" y="19223"/>
                </a:lnTo>
                <a:lnTo>
                  <a:pt x="11169" y="19199"/>
                </a:lnTo>
                <a:lnTo>
                  <a:pt x="11193" y="16109"/>
                </a:lnTo>
                <a:lnTo>
                  <a:pt x="11193" y="13018"/>
                </a:lnTo>
                <a:lnTo>
                  <a:pt x="11193" y="11656"/>
                </a:lnTo>
                <a:lnTo>
                  <a:pt x="11266" y="11461"/>
                </a:lnTo>
                <a:lnTo>
                  <a:pt x="11388" y="11145"/>
                </a:lnTo>
                <a:lnTo>
                  <a:pt x="11509" y="10853"/>
                </a:lnTo>
                <a:close/>
                <a:moveTo>
                  <a:pt x="5621" y="10755"/>
                </a:moveTo>
                <a:lnTo>
                  <a:pt x="6059" y="10780"/>
                </a:lnTo>
                <a:lnTo>
                  <a:pt x="5961" y="10901"/>
                </a:lnTo>
                <a:lnTo>
                  <a:pt x="5864" y="11023"/>
                </a:lnTo>
                <a:lnTo>
                  <a:pt x="5694" y="11291"/>
                </a:lnTo>
                <a:lnTo>
                  <a:pt x="5499" y="11631"/>
                </a:lnTo>
                <a:lnTo>
                  <a:pt x="5426" y="11802"/>
                </a:lnTo>
                <a:lnTo>
                  <a:pt x="5426" y="11875"/>
                </a:lnTo>
                <a:lnTo>
                  <a:pt x="5426" y="11972"/>
                </a:lnTo>
                <a:lnTo>
                  <a:pt x="5475" y="12021"/>
                </a:lnTo>
                <a:lnTo>
                  <a:pt x="5523" y="12021"/>
                </a:lnTo>
                <a:lnTo>
                  <a:pt x="5596" y="11996"/>
                </a:lnTo>
                <a:lnTo>
                  <a:pt x="5669" y="11948"/>
                </a:lnTo>
                <a:lnTo>
                  <a:pt x="5791" y="11777"/>
                </a:lnTo>
                <a:lnTo>
                  <a:pt x="5961" y="11437"/>
                </a:lnTo>
                <a:lnTo>
                  <a:pt x="6107" y="11120"/>
                </a:lnTo>
                <a:lnTo>
                  <a:pt x="6180" y="10950"/>
                </a:lnTo>
                <a:lnTo>
                  <a:pt x="6229" y="10780"/>
                </a:lnTo>
                <a:lnTo>
                  <a:pt x="6667" y="10804"/>
                </a:lnTo>
                <a:lnTo>
                  <a:pt x="6448" y="11072"/>
                </a:lnTo>
                <a:lnTo>
                  <a:pt x="6278" y="11364"/>
                </a:lnTo>
                <a:lnTo>
                  <a:pt x="6205" y="11534"/>
                </a:lnTo>
                <a:lnTo>
                  <a:pt x="6156" y="11704"/>
                </a:lnTo>
                <a:lnTo>
                  <a:pt x="6107" y="11875"/>
                </a:lnTo>
                <a:lnTo>
                  <a:pt x="6107" y="11948"/>
                </a:lnTo>
                <a:lnTo>
                  <a:pt x="6132" y="12021"/>
                </a:lnTo>
                <a:lnTo>
                  <a:pt x="6156" y="12069"/>
                </a:lnTo>
                <a:lnTo>
                  <a:pt x="6253" y="12069"/>
                </a:lnTo>
                <a:lnTo>
                  <a:pt x="6326" y="11948"/>
                </a:lnTo>
                <a:lnTo>
                  <a:pt x="6375" y="11826"/>
                </a:lnTo>
                <a:lnTo>
                  <a:pt x="6448" y="11534"/>
                </a:lnTo>
                <a:lnTo>
                  <a:pt x="6594" y="11169"/>
                </a:lnTo>
                <a:lnTo>
                  <a:pt x="6764" y="10804"/>
                </a:lnTo>
                <a:lnTo>
                  <a:pt x="7129" y="10828"/>
                </a:lnTo>
                <a:lnTo>
                  <a:pt x="6813" y="11242"/>
                </a:lnTo>
                <a:lnTo>
                  <a:pt x="6545" y="11607"/>
                </a:lnTo>
                <a:lnTo>
                  <a:pt x="6424" y="11802"/>
                </a:lnTo>
                <a:lnTo>
                  <a:pt x="6399" y="11899"/>
                </a:lnTo>
                <a:lnTo>
                  <a:pt x="6375" y="11996"/>
                </a:lnTo>
                <a:lnTo>
                  <a:pt x="6399" y="12045"/>
                </a:lnTo>
                <a:lnTo>
                  <a:pt x="6424" y="12069"/>
                </a:lnTo>
                <a:lnTo>
                  <a:pt x="6472" y="12094"/>
                </a:lnTo>
                <a:lnTo>
                  <a:pt x="6521" y="12069"/>
                </a:lnTo>
                <a:lnTo>
                  <a:pt x="6594" y="12045"/>
                </a:lnTo>
                <a:lnTo>
                  <a:pt x="6667" y="11972"/>
                </a:lnTo>
                <a:lnTo>
                  <a:pt x="6789" y="11826"/>
                </a:lnTo>
                <a:lnTo>
                  <a:pt x="6983" y="11485"/>
                </a:lnTo>
                <a:lnTo>
                  <a:pt x="7178" y="11169"/>
                </a:lnTo>
                <a:lnTo>
                  <a:pt x="7348" y="10853"/>
                </a:lnTo>
                <a:lnTo>
                  <a:pt x="7640" y="10877"/>
                </a:lnTo>
                <a:lnTo>
                  <a:pt x="7470" y="11072"/>
                </a:lnTo>
                <a:lnTo>
                  <a:pt x="7324" y="11291"/>
                </a:lnTo>
                <a:lnTo>
                  <a:pt x="7227" y="11437"/>
                </a:lnTo>
                <a:lnTo>
                  <a:pt x="7129" y="11607"/>
                </a:lnTo>
                <a:lnTo>
                  <a:pt x="7056" y="11777"/>
                </a:lnTo>
                <a:lnTo>
                  <a:pt x="7056" y="11850"/>
                </a:lnTo>
                <a:lnTo>
                  <a:pt x="7056" y="11948"/>
                </a:lnTo>
                <a:lnTo>
                  <a:pt x="7081" y="11996"/>
                </a:lnTo>
                <a:lnTo>
                  <a:pt x="7154" y="11996"/>
                </a:lnTo>
                <a:lnTo>
                  <a:pt x="7227" y="11948"/>
                </a:lnTo>
                <a:lnTo>
                  <a:pt x="7275" y="11923"/>
                </a:lnTo>
                <a:lnTo>
                  <a:pt x="7373" y="11802"/>
                </a:lnTo>
                <a:lnTo>
                  <a:pt x="7519" y="11510"/>
                </a:lnTo>
                <a:lnTo>
                  <a:pt x="7616" y="11266"/>
                </a:lnTo>
                <a:lnTo>
                  <a:pt x="7713" y="11047"/>
                </a:lnTo>
                <a:lnTo>
                  <a:pt x="7713" y="11047"/>
                </a:lnTo>
                <a:lnTo>
                  <a:pt x="7689" y="11510"/>
                </a:lnTo>
                <a:lnTo>
                  <a:pt x="7543" y="11753"/>
                </a:lnTo>
                <a:lnTo>
                  <a:pt x="7397" y="11996"/>
                </a:lnTo>
                <a:lnTo>
                  <a:pt x="7373" y="12069"/>
                </a:lnTo>
                <a:lnTo>
                  <a:pt x="7397" y="12118"/>
                </a:lnTo>
                <a:lnTo>
                  <a:pt x="7421" y="12167"/>
                </a:lnTo>
                <a:lnTo>
                  <a:pt x="7470" y="12191"/>
                </a:lnTo>
                <a:lnTo>
                  <a:pt x="7567" y="12191"/>
                </a:lnTo>
                <a:lnTo>
                  <a:pt x="7616" y="12167"/>
                </a:lnTo>
                <a:lnTo>
                  <a:pt x="7640" y="12094"/>
                </a:lnTo>
                <a:lnTo>
                  <a:pt x="7689" y="11948"/>
                </a:lnTo>
                <a:lnTo>
                  <a:pt x="7665" y="12897"/>
                </a:lnTo>
                <a:lnTo>
                  <a:pt x="7665" y="14478"/>
                </a:lnTo>
                <a:lnTo>
                  <a:pt x="7665" y="16084"/>
                </a:lnTo>
                <a:lnTo>
                  <a:pt x="7713" y="19272"/>
                </a:lnTo>
                <a:lnTo>
                  <a:pt x="6083" y="19320"/>
                </a:lnTo>
                <a:lnTo>
                  <a:pt x="4356" y="19418"/>
                </a:lnTo>
                <a:lnTo>
                  <a:pt x="3918" y="19418"/>
                </a:lnTo>
                <a:lnTo>
                  <a:pt x="3723" y="19393"/>
                </a:lnTo>
                <a:lnTo>
                  <a:pt x="3528" y="19296"/>
                </a:lnTo>
                <a:lnTo>
                  <a:pt x="3431" y="19223"/>
                </a:lnTo>
                <a:lnTo>
                  <a:pt x="3358" y="19101"/>
                </a:lnTo>
                <a:lnTo>
                  <a:pt x="3309" y="18980"/>
                </a:lnTo>
                <a:lnTo>
                  <a:pt x="3285" y="18809"/>
                </a:lnTo>
                <a:lnTo>
                  <a:pt x="3285" y="18493"/>
                </a:lnTo>
                <a:lnTo>
                  <a:pt x="3285" y="18225"/>
                </a:lnTo>
                <a:lnTo>
                  <a:pt x="3236" y="15062"/>
                </a:lnTo>
                <a:lnTo>
                  <a:pt x="3139" y="11899"/>
                </a:lnTo>
                <a:lnTo>
                  <a:pt x="3236" y="11729"/>
                </a:lnTo>
                <a:lnTo>
                  <a:pt x="3309" y="11558"/>
                </a:lnTo>
                <a:lnTo>
                  <a:pt x="3553" y="11169"/>
                </a:lnTo>
                <a:lnTo>
                  <a:pt x="3796" y="10804"/>
                </a:lnTo>
                <a:lnTo>
                  <a:pt x="3796" y="10780"/>
                </a:lnTo>
                <a:lnTo>
                  <a:pt x="4088" y="10755"/>
                </a:lnTo>
                <a:lnTo>
                  <a:pt x="3942" y="10853"/>
                </a:lnTo>
                <a:lnTo>
                  <a:pt x="3820" y="10974"/>
                </a:lnTo>
                <a:lnTo>
                  <a:pt x="3699" y="11120"/>
                </a:lnTo>
                <a:lnTo>
                  <a:pt x="3577" y="11242"/>
                </a:lnTo>
                <a:lnTo>
                  <a:pt x="3455" y="11437"/>
                </a:lnTo>
                <a:lnTo>
                  <a:pt x="3309" y="11680"/>
                </a:lnTo>
                <a:lnTo>
                  <a:pt x="3236" y="11802"/>
                </a:lnTo>
                <a:lnTo>
                  <a:pt x="3212" y="11923"/>
                </a:lnTo>
                <a:lnTo>
                  <a:pt x="3212" y="12045"/>
                </a:lnTo>
                <a:lnTo>
                  <a:pt x="3261" y="12142"/>
                </a:lnTo>
                <a:lnTo>
                  <a:pt x="3309" y="12191"/>
                </a:lnTo>
                <a:lnTo>
                  <a:pt x="3358" y="12191"/>
                </a:lnTo>
                <a:lnTo>
                  <a:pt x="3455" y="12142"/>
                </a:lnTo>
                <a:lnTo>
                  <a:pt x="3504" y="12094"/>
                </a:lnTo>
                <a:lnTo>
                  <a:pt x="3626" y="11923"/>
                </a:lnTo>
                <a:lnTo>
                  <a:pt x="3796" y="11583"/>
                </a:lnTo>
                <a:lnTo>
                  <a:pt x="3918" y="11364"/>
                </a:lnTo>
                <a:lnTo>
                  <a:pt x="4064" y="11169"/>
                </a:lnTo>
                <a:lnTo>
                  <a:pt x="4234" y="10974"/>
                </a:lnTo>
                <a:lnTo>
                  <a:pt x="4356" y="10755"/>
                </a:lnTo>
                <a:lnTo>
                  <a:pt x="4745" y="10755"/>
                </a:lnTo>
                <a:lnTo>
                  <a:pt x="4526" y="10974"/>
                </a:lnTo>
                <a:lnTo>
                  <a:pt x="4331" y="11193"/>
                </a:lnTo>
                <a:lnTo>
                  <a:pt x="4185" y="11339"/>
                </a:lnTo>
                <a:lnTo>
                  <a:pt x="4064" y="11510"/>
                </a:lnTo>
                <a:lnTo>
                  <a:pt x="3966" y="11680"/>
                </a:lnTo>
                <a:lnTo>
                  <a:pt x="3942" y="11777"/>
                </a:lnTo>
                <a:lnTo>
                  <a:pt x="3918" y="11875"/>
                </a:lnTo>
                <a:lnTo>
                  <a:pt x="3942" y="11923"/>
                </a:lnTo>
                <a:lnTo>
                  <a:pt x="3991" y="11972"/>
                </a:lnTo>
                <a:lnTo>
                  <a:pt x="4039" y="12021"/>
                </a:lnTo>
                <a:lnTo>
                  <a:pt x="4112" y="11996"/>
                </a:lnTo>
                <a:lnTo>
                  <a:pt x="4210" y="11972"/>
                </a:lnTo>
                <a:lnTo>
                  <a:pt x="4283" y="11923"/>
                </a:lnTo>
                <a:lnTo>
                  <a:pt x="4429" y="11777"/>
                </a:lnTo>
                <a:lnTo>
                  <a:pt x="4526" y="11607"/>
                </a:lnTo>
                <a:lnTo>
                  <a:pt x="4648" y="11437"/>
                </a:lnTo>
                <a:lnTo>
                  <a:pt x="4842" y="11120"/>
                </a:lnTo>
                <a:lnTo>
                  <a:pt x="4939" y="10926"/>
                </a:lnTo>
                <a:lnTo>
                  <a:pt x="5012" y="10755"/>
                </a:lnTo>
                <a:lnTo>
                  <a:pt x="5475" y="10755"/>
                </a:lnTo>
                <a:lnTo>
                  <a:pt x="5061" y="11291"/>
                </a:lnTo>
                <a:lnTo>
                  <a:pt x="4842" y="11558"/>
                </a:lnTo>
                <a:lnTo>
                  <a:pt x="4745" y="11729"/>
                </a:lnTo>
                <a:lnTo>
                  <a:pt x="4721" y="11802"/>
                </a:lnTo>
                <a:lnTo>
                  <a:pt x="4721" y="11875"/>
                </a:lnTo>
                <a:lnTo>
                  <a:pt x="4721" y="11923"/>
                </a:lnTo>
                <a:lnTo>
                  <a:pt x="4769" y="11972"/>
                </a:lnTo>
                <a:lnTo>
                  <a:pt x="4842" y="11972"/>
                </a:lnTo>
                <a:lnTo>
                  <a:pt x="4915" y="11948"/>
                </a:lnTo>
                <a:lnTo>
                  <a:pt x="4988" y="11899"/>
                </a:lnTo>
                <a:lnTo>
                  <a:pt x="5134" y="11753"/>
                </a:lnTo>
                <a:lnTo>
                  <a:pt x="5231" y="11583"/>
                </a:lnTo>
                <a:lnTo>
                  <a:pt x="5304" y="11437"/>
                </a:lnTo>
                <a:lnTo>
                  <a:pt x="5475" y="11096"/>
                </a:lnTo>
                <a:lnTo>
                  <a:pt x="5621" y="10755"/>
                </a:lnTo>
                <a:close/>
                <a:moveTo>
                  <a:pt x="12458" y="1"/>
                </a:moveTo>
                <a:lnTo>
                  <a:pt x="12166" y="49"/>
                </a:lnTo>
                <a:lnTo>
                  <a:pt x="11874" y="98"/>
                </a:lnTo>
                <a:lnTo>
                  <a:pt x="11582" y="171"/>
                </a:lnTo>
                <a:lnTo>
                  <a:pt x="11315" y="293"/>
                </a:lnTo>
                <a:lnTo>
                  <a:pt x="11047" y="414"/>
                </a:lnTo>
                <a:lnTo>
                  <a:pt x="10779" y="585"/>
                </a:lnTo>
                <a:lnTo>
                  <a:pt x="10536" y="755"/>
                </a:lnTo>
                <a:lnTo>
                  <a:pt x="10317" y="950"/>
                </a:lnTo>
                <a:lnTo>
                  <a:pt x="10098" y="1144"/>
                </a:lnTo>
                <a:lnTo>
                  <a:pt x="9903" y="1363"/>
                </a:lnTo>
                <a:lnTo>
                  <a:pt x="9733" y="1606"/>
                </a:lnTo>
                <a:lnTo>
                  <a:pt x="9611" y="1825"/>
                </a:lnTo>
                <a:lnTo>
                  <a:pt x="9490" y="2069"/>
                </a:lnTo>
                <a:lnTo>
                  <a:pt x="9368" y="2288"/>
                </a:lnTo>
                <a:lnTo>
                  <a:pt x="9295" y="2531"/>
                </a:lnTo>
                <a:lnTo>
                  <a:pt x="9222" y="2799"/>
                </a:lnTo>
                <a:lnTo>
                  <a:pt x="9173" y="3042"/>
                </a:lnTo>
                <a:lnTo>
                  <a:pt x="9076" y="3553"/>
                </a:lnTo>
                <a:lnTo>
                  <a:pt x="9076" y="3504"/>
                </a:lnTo>
                <a:lnTo>
                  <a:pt x="8954" y="3188"/>
                </a:lnTo>
                <a:lnTo>
                  <a:pt x="8833" y="2896"/>
                </a:lnTo>
                <a:lnTo>
                  <a:pt x="8687" y="2604"/>
                </a:lnTo>
                <a:lnTo>
                  <a:pt x="8516" y="2312"/>
                </a:lnTo>
                <a:lnTo>
                  <a:pt x="8346" y="2044"/>
                </a:lnTo>
                <a:lnTo>
                  <a:pt x="8151" y="1777"/>
                </a:lnTo>
                <a:lnTo>
                  <a:pt x="7957" y="1533"/>
                </a:lnTo>
                <a:lnTo>
                  <a:pt x="7738" y="1290"/>
                </a:lnTo>
                <a:lnTo>
                  <a:pt x="7519" y="1095"/>
                </a:lnTo>
                <a:lnTo>
                  <a:pt x="7300" y="901"/>
                </a:lnTo>
                <a:lnTo>
                  <a:pt x="7081" y="755"/>
                </a:lnTo>
                <a:lnTo>
                  <a:pt x="6813" y="585"/>
                </a:lnTo>
                <a:lnTo>
                  <a:pt x="6570" y="463"/>
                </a:lnTo>
                <a:lnTo>
                  <a:pt x="6302" y="341"/>
                </a:lnTo>
                <a:lnTo>
                  <a:pt x="6010" y="268"/>
                </a:lnTo>
                <a:lnTo>
                  <a:pt x="5742" y="195"/>
                </a:lnTo>
                <a:lnTo>
                  <a:pt x="5450" y="147"/>
                </a:lnTo>
                <a:lnTo>
                  <a:pt x="5183" y="147"/>
                </a:lnTo>
                <a:lnTo>
                  <a:pt x="4891" y="171"/>
                </a:lnTo>
                <a:lnTo>
                  <a:pt x="4623" y="220"/>
                </a:lnTo>
                <a:lnTo>
                  <a:pt x="4356" y="293"/>
                </a:lnTo>
                <a:lnTo>
                  <a:pt x="4112" y="414"/>
                </a:lnTo>
                <a:lnTo>
                  <a:pt x="3869" y="585"/>
                </a:lnTo>
                <a:lnTo>
                  <a:pt x="3626" y="779"/>
                </a:lnTo>
                <a:lnTo>
                  <a:pt x="3431" y="998"/>
                </a:lnTo>
                <a:lnTo>
                  <a:pt x="3285" y="1241"/>
                </a:lnTo>
                <a:lnTo>
                  <a:pt x="3163" y="1485"/>
                </a:lnTo>
                <a:lnTo>
                  <a:pt x="3090" y="1728"/>
                </a:lnTo>
                <a:lnTo>
                  <a:pt x="3042" y="1996"/>
                </a:lnTo>
                <a:lnTo>
                  <a:pt x="3042" y="2263"/>
                </a:lnTo>
                <a:lnTo>
                  <a:pt x="3066" y="2531"/>
                </a:lnTo>
                <a:lnTo>
                  <a:pt x="3115" y="2799"/>
                </a:lnTo>
                <a:lnTo>
                  <a:pt x="3212" y="3066"/>
                </a:lnTo>
                <a:lnTo>
                  <a:pt x="3309" y="3334"/>
                </a:lnTo>
                <a:lnTo>
                  <a:pt x="3431" y="3577"/>
                </a:lnTo>
                <a:lnTo>
                  <a:pt x="3577" y="3821"/>
                </a:lnTo>
                <a:lnTo>
                  <a:pt x="3723" y="4064"/>
                </a:lnTo>
                <a:lnTo>
                  <a:pt x="3893" y="4283"/>
                </a:lnTo>
                <a:lnTo>
                  <a:pt x="4088" y="4478"/>
                </a:lnTo>
                <a:lnTo>
                  <a:pt x="4258" y="4648"/>
                </a:lnTo>
                <a:lnTo>
                  <a:pt x="4599" y="4916"/>
                </a:lnTo>
                <a:lnTo>
                  <a:pt x="4939" y="5159"/>
                </a:lnTo>
                <a:lnTo>
                  <a:pt x="5280" y="5402"/>
                </a:lnTo>
                <a:lnTo>
                  <a:pt x="5669" y="5597"/>
                </a:lnTo>
                <a:lnTo>
                  <a:pt x="5426" y="5573"/>
                </a:lnTo>
                <a:lnTo>
                  <a:pt x="4939" y="5475"/>
                </a:lnTo>
                <a:lnTo>
                  <a:pt x="4477" y="5354"/>
                </a:lnTo>
                <a:lnTo>
                  <a:pt x="4015" y="5183"/>
                </a:lnTo>
                <a:lnTo>
                  <a:pt x="3553" y="4989"/>
                </a:lnTo>
                <a:lnTo>
                  <a:pt x="3163" y="4770"/>
                </a:lnTo>
                <a:lnTo>
                  <a:pt x="2798" y="4526"/>
                </a:lnTo>
                <a:lnTo>
                  <a:pt x="2458" y="4259"/>
                </a:lnTo>
                <a:lnTo>
                  <a:pt x="2141" y="3967"/>
                </a:lnTo>
                <a:lnTo>
                  <a:pt x="1874" y="3650"/>
                </a:lnTo>
                <a:lnTo>
                  <a:pt x="1630" y="3285"/>
                </a:lnTo>
                <a:lnTo>
                  <a:pt x="1436" y="2969"/>
                </a:lnTo>
                <a:lnTo>
                  <a:pt x="1338" y="2799"/>
                </a:lnTo>
                <a:lnTo>
                  <a:pt x="1217" y="2653"/>
                </a:lnTo>
                <a:lnTo>
                  <a:pt x="1144" y="2653"/>
                </a:lnTo>
                <a:lnTo>
                  <a:pt x="1119" y="2677"/>
                </a:lnTo>
                <a:lnTo>
                  <a:pt x="1095" y="2701"/>
                </a:lnTo>
                <a:lnTo>
                  <a:pt x="1095" y="2774"/>
                </a:lnTo>
                <a:lnTo>
                  <a:pt x="998" y="2920"/>
                </a:lnTo>
                <a:lnTo>
                  <a:pt x="949" y="3091"/>
                </a:lnTo>
                <a:lnTo>
                  <a:pt x="925" y="3261"/>
                </a:lnTo>
                <a:lnTo>
                  <a:pt x="900" y="3431"/>
                </a:lnTo>
                <a:lnTo>
                  <a:pt x="219" y="3212"/>
                </a:lnTo>
                <a:lnTo>
                  <a:pt x="122" y="3212"/>
                </a:lnTo>
                <a:lnTo>
                  <a:pt x="49" y="3261"/>
                </a:lnTo>
                <a:lnTo>
                  <a:pt x="0" y="3334"/>
                </a:lnTo>
                <a:lnTo>
                  <a:pt x="0" y="3383"/>
                </a:lnTo>
                <a:lnTo>
                  <a:pt x="0" y="3431"/>
                </a:lnTo>
                <a:lnTo>
                  <a:pt x="146" y="3796"/>
                </a:lnTo>
                <a:lnTo>
                  <a:pt x="316" y="4137"/>
                </a:lnTo>
                <a:lnTo>
                  <a:pt x="511" y="4453"/>
                </a:lnTo>
                <a:lnTo>
                  <a:pt x="730" y="4770"/>
                </a:lnTo>
                <a:lnTo>
                  <a:pt x="973" y="5062"/>
                </a:lnTo>
                <a:lnTo>
                  <a:pt x="1241" y="5329"/>
                </a:lnTo>
                <a:lnTo>
                  <a:pt x="1533" y="5597"/>
                </a:lnTo>
                <a:lnTo>
                  <a:pt x="1825" y="5840"/>
                </a:lnTo>
                <a:lnTo>
                  <a:pt x="2068" y="6011"/>
                </a:lnTo>
                <a:lnTo>
                  <a:pt x="2336" y="6157"/>
                </a:lnTo>
                <a:lnTo>
                  <a:pt x="2579" y="6278"/>
                </a:lnTo>
                <a:lnTo>
                  <a:pt x="2871" y="6400"/>
                </a:lnTo>
                <a:lnTo>
                  <a:pt x="2701" y="6473"/>
                </a:lnTo>
                <a:lnTo>
                  <a:pt x="2555" y="6570"/>
                </a:lnTo>
                <a:lnTo>
                  <a:pt x="2409" y="6692"/>
                </a:lnTo>
                <a:lnTo>
                  <a:pt x="2312" y="6838"/>
                </a:lnTo>
                <a:lnTo>
                  <a:pt x="2214" y="6984"/>
                </a:lnTo>
                <a:lnTo>
                  <a:pt x="2141" y="7154"/>
                </a:lnTo>
                <a:lnTo>
                  <a:pt x="2068" y="7325"/>
                </a:lnTo>
                <a:lnTo>
                  <a:pt x="2044" y="7544"/>
                </a:lnTo>
                <a:lnTo>
                  <a:pt x="1971" y="8274"/>
                </a:lnTo>
                <a:lnTo>
                  <a:pt x="1922" y="9052"/>
                </a:lnTo>
                <a:lnTo>
                  <a:pt x="1947" y="9806"/>
                </a:lnTo>
                <a:lnTo>
                  <a:pt x="1971" y="10561"/>
                </a:lnTo>
                <a:lnTo>
                  <a:pt x="1995" y="10634"/>
                </a:lnTo>
                <a:lnTo>
                  <a:pt x="2020" y="10682"/>
                </a:lnTo>
                <a:lnTo>
                  <a:pt x="2044" y="10707"/>
                </a:lnTo>
                <a:lnTo>
                  <a:pt x="2093" y="10731"/>
                </a:lnTo>
                <a:lnTo>
                  <a:pt x="2287" y="10804"/>
                </a:lnTo>
                <a:lnTo>
                  <a:pt x="2482" y="10828"/>
                </a:lnTo>
                <a:lnTo>
                  <a:pt x="2677" y="10828"/>
                </a:lnTo>
                <a:lnTo>
                  <a:pt x="2871" y="10804"/>
                </a:lnTo>
                <a:lnTo>
                  <a:pt x="2823" y="10853"/>
                </a:lnTo>
                <a:lnTo>
                  <a:pt x="2798" y="10950"/>
                </a:lnTo>
                <a:lnTo>
                  <a:pt x="2823" y="14965"/>
                </a:lnTo>
                <a:lnTo>
                  <a:pt x="2847" y="17082"/>
                </a:lnTo>
                <a:lnTo>
                  <a:pt x="2823" y="18031"/>
                </a:lnTo>
                <a:lnTo>
                  <a:pt x="2823" y="18517"/>
                </a:lnTo>
                <a:lnTo>
                  <a:pt x="2847" y="18736"/>
                </a:lnTo>
                <a:lnTo>
                  <a:pt x="2871" y="18980"/>
                </a:lnTo>
                <a:lnTo>
                  <a:pt x="2944" y="19174"/>
                </a:lnTo>
                <a:lnTo>
                  <a:pt x="3017" y="19345"/>
                </a:lnTo>
                <a:lnTo>
                  <a:pt x="3115" y="19466"/>
                </a:lnTo>
                <a:lnTo>
                  <a:pt x="3236" y="19588"/>
                </a:lnTo>
                <a:lnTo>
                  <a:pt x="3358" y="19685"/>
                </a:lnTo>
                <a:lnTo>
                  <a:pt x="3528" y="19758"/>
                </a:lnTo>
                <a:lnTo>
                  <a:pt x="3674" y="19807"/>
                </a:lnTo>
                <a:lnTo>
                  <a:pt x="3845" y="19831"/>
                </a:lnTo>
                <a:lnTo>
                  <a:pt x="4234" y="19856"/>
                </a:lnTo>
                <a:lnTo>
                  <a:pt x="4599" y="19831"/>
                </a:lnTo>
                <a:lnTo>
                  <a:pt x="5304" y="19783"/>
                </a:lnTo>
                <a:lnTo>
                  <a:pt x="6521" y="19734"/>
                </a:lnTo>
                <a:lnTo>
                  <a:pt x="7738" y="19710"/>
                </a:lnTo>
                <a:lnTo>
                  <a:pt x="7762" y="19758"/>
                </a:lnTo>
                <a:lnTo>
                  <a:pt x="7811" y="19783"/>
                </a:lnTo>
                <a:lnTo>
                  <a:pt x="7884" y="19807"/>
                </a:lnTo>
                <a:lnTo>
                  <a:pt x="7932" y="19831"/>
                </a:lnTo>
                <a:lnTo>
                  <a:pt x="8005" y="19807"/>
                </a:lnTo>
                <a:lnTo>
                  <a:pt x="8054" y="19783"/>
                </a:lnTo>
                <a:lnTo>
                  <a:pt x="8103" y="19758"/>
                </a:lnTo>
                <a:lnTo>
                  <a:pt x="8151" y="19685"/>
                </a:lnTo>
                <a:lnTo>
                  <a:pt x="10682" y="19685"/>
                </a:lnTo>
                <a:lnTo>
                  <a:pt x="10731" y="19734"/>
                </a:lnTo>
                <a:lnTo>
                  <a:pt x="10779" y="19783"/>
                </a:lnTo>
                <a:lnTo>
                  <a:pt x="10852" y="19807"/>
                </a:lnTo>
                <a:lnTo>
                  <a:pt x="10925" y="19831"/>
                </a:lnTo>
                <a:lnTo>
                  <a:pt x="10998" y="19807"/>
                </a:lnTo>
                <a:lnTo>
                  <a:pt x="11071" y="19783"/>
                </a:lnTo>
                <a:lnTo>
                  <a:pt x="11120" y="19734"/>
                </a:lnTo>
                <a:lnTo>
                  <a:pt x="11169" y="19685"/>
                </a:lnTo>
                <a:lnTo>
                  <a:pt x="12507" y="19685"/>
                </a:lnTo>
                <a:lnTo>
                  <a:pt x="13845" y="19710"/>
                </a:lnTo>
                <a:lnTo>
                  <a:pt x="14551" y="19734"/>
                </a:lnTo>
                <a:lnTo>
                  <a:pt x="14916" y="19734"/>
                </a:lnTo>
                <a:lnTo>
                  <a:pt x="15256" y="19661"/>
                </a:lnTo>
                <a:lnTo>
                  <a:pt x="15427" y="19637"/>
                </a:lnTo>
                <a:lnTo>
                  <a:pt x="15573" y="19564"/>
                </a:lnTo>
                <a:lnTo>
                  <a:pt x="15719" y="19491"/>
                </a:lnTo>
                <a:lnTo>
                  <a:pt x="15840" y="19393"/>
                </a:lnTo>
                <a:lnTo>
                  <a:pt x="15962" y="19272"/>
                </a:lnTo>
                <a:lnTo>
                  <a:pt x="16059" y="19126"/>
                </a:lnTo>
                <a:lnTo>
                  <a:pt x="16132" y="18980"/>
                </a:lnTo>
                <a:lnTo>
                  <a:pt x="16205" y="18785"/>
                </a:lnTo>
                <a:lnTo>
                  <a:pt x="16230" y="18566"/>
                </a:lnTo>
                <a:lnTo>
                  <a:pt x="16254" y="18323"/>
                </a:lnTo>
                <a:lnTo>
                  <a:pt x="16254" y="17860"/>
                </a:lnTo>
                <a:lnTo>
                  <a:pt x="16230" y="17398"/>
                </a:lnTo>
                <a:lnTo>
                  <a:pt x="16205" y="16960"/>
                </a:lnTo>
                <a:lnTo>
                  <a:pt x="16205" y="14843"/>
                </a:lnTo>
                <a:lnTo>
                  <a:pt x="16230" y="10901"/>
                </a:lnTo>
                <a:lnTo>
                  <a:pt x="16789" y="10877"/>
                </a:lnTo>
                <a:lnTo>
                  <a:pt x="16862" y="10853"/>
                </a:lnTo>
                <a:lnTo>
                  <a:pt x="16935" y="10804"/>
                </a:lnTo>
                <a:lnTo>
                  <a:pt x="16984" y="10755"/>
                </a:lnTo>
                <a:lnTo>
                  <a:pt x="17008" y="10682"/>
                </a:lnTo>
                <a:lnTo>
                  <a:pt x="17008" y="10609"/>
                </a:lnTo>
                <a:lnTo>
                  <a:pt x="17008" y="10536"/>
                </a:lnTo>
                <a:lnTo>
                  <a:pt x="16960" y="10463"/>
                </a:lnTo>
                <a:lnTo>
                  <a:pt x="16911" y="10415"/>
                </a:lnTo>
                <a:lnTo>
                  <a:pt x="16935" y="10123"/>
                </a:lnTo>
                <a:lnTo>
                  <a:pt x="16935" y="9806"/>
                </a:lnTo>
                <a:lnTo>
                  <a:pt x="16911" y="9198"/>
                </a:lnTo>
                <a:lnTo>
                  <a:pt x="16911" y="8371"/>
                </a:lnTo>
                <a:lnTo>
                  <a:pt x="16911" y="7982"/>
                </a:lnTo>
                <a:lnTo>
                  <a:pt x="16887" y="7568"/>
                </a:lnTo>
                <a:lnTo>
                  <a:pt x="16838" y="7325"/>
                </a:lnTo>
                <a:lnTo>
                  <a:pt x="16765" y="7106"/>
                </a:lnTo>
                <a:lnTo>
                  <a:pt x="16643" y="6911"/>
                </a:lnTo>
                <a:lnTo>
                  <a:pt x="16522" y="6741"/>
                </a:lnTo>
                <a:lnTo>
                  <a:pt x="16327" y="6595"/>
                </a:lnTo>
                <a:lnTo>
                  <a:pt x="16132" y="6497"/>
                </a:lnTo>
                <a:lnTo>
                  <a:pt x="15913" y="6400"/>
                </a:lnTo>
                <a:lnTo>
                  <a:pt x="15670" y="6351"/>
                </a:lnTo>
                <a:lnTo>
                  <a:pt x="15329" y="6327"/>
                </a:lnTo>
                <a:lnTo>
                  <a:pt x="14964" y="6303"/>
                </a:lnTo>
                <a:lnTo>
                  <a:pt x="14210" y="6351"/>
                </a:lnTo>
                <a:lnTo>
                  <a:pt x="13480" y="6400"/>
                </a:lnTo>
                <a:lnTo>
                  <a:pt x="12750" y="6449"/>
                </a:lnTo>
                <a:lnTo>
                  <a:pt x="12191" y="6449"/>
                </a:lnTo>
                <a:lnTo>
                  <a:pt x="12458" y="6376"/>
                </a:lnTo>
                <a:lnTo>
                  <a:pt x="12702" y="6278"/>
                </a:lnTo>
                <a:lnTo>
                  <a:pt x="13212" y="6059"/>
                </a:lnTo>
                <a:lnTo>
                  <a:pt x="13675" y="5792"/>
                </a:lnTo>
                <a:lnTo>
                  <a:pt x="14137" y="5500"/>
                </a:lnTo>
                <a:lnTo>
                  <a:pt x="14697" y="5208"/>
                </a:lnTo>
                <a:lnTo>
                  <a:pt x="15232" y="4916"/>
                </a:lnTo>
                <a:lnTo>
                  <a:pt x="15524" y="4794"/>
                </a:lnTo>
                <a:lnTo>
                  <a:pt x="15792" y="4672"/>
                </a:lnTo>
                <a:lnTo>
                  <a:pt x="16084" y="4599"/>
                </a:lnTo>
                <a:lnTo>
                  <a:pt x="16400" y="4526"/>
                </a:lnTo>
                <a:lnTo>
                  <a:pt x="16741" y="4478"/>
                </a:lnTo>
                <a:lnTo>
                  <a:pt x="17081" y="4502"/>
                </a:lnTo>
                <a:lnTo>
                  <a:pt x="17422" y="4551"/>
                </a:lnTo>
                <a:lnTo>
                  <a:pt x="17763" y="4672"/>
                </a:lnTo>
                <a:lnTo>
                  <a:pt x="17933" y="4770"/>
                </a:lnTo>
                <a:lnTo>
                  <a:pt x="18079" y="4916"/>
                </a:lnTo>
                <a:lnTo>
                  <a:pt x="18201" y="5062"/>
                </a:lnTo>
                <a:lnTo>
                  <a:pt x="18274" y="5256"/>
                </a:lnTo>
                <a:lnTo>
                  <a:pt x="18298" y="5354"/>
                </a:lnTo>
                <a:lnTo>
                  <a:pt x="18298" y="5451"/>
                </a:lnTo>
                <a:lnTo>
                  <a:pt x="18298" y="5524"/>
                </a:lnTo>
                <a:lnTo>
                  <a:pt x="18249" y="5597"/>
                </a:lnTo>
                <a:lnTo>
                  <a:pt x="18225" y="5646"/>
                </a:lnTo>
                <a:lnTo>
                  <a:pt x="18152" y="5694"/>
                </a:lnTo>
                <a:lnTo>
                  <a:pt x="18030" y="5743"/>
                </a:lnTo>
                <a:lnTo>
                  <a:pt x="17909" y="5743"/>
                </a:lnTo>
                <a:lnTo>
                  <a:pt x="17836" y="5719"/>
                </a:lnTo>
                <a:lnTo>
                  <a:pt x="17787" y="5694"/>
                </a:lnTo>
                <a:lnTo>
                  <a:pt x="17738" y="5646"/>
                </a:lnTo>
                <a:lnTo>
                  <a:pt x="17690" y="5597"/>
                </a:lnTo>
                <a:lnTo>
                  <a:pt x="17665" y="5524"/>
                </a:lnTo>
                <a:lnTo>
                  <a:pt x="17665" y="5427"/>
                </a:lnTo>
                <a:lnTo>
                  <a:pt x="17641" y="5354"/>
                </a:lnTo>
                <a:lnTo>
                  <a:pt x="17617" y="5305"/>
                </a:lnTo>
                <a:lnTo>
                  <a:pt x="17568" y="5256"/>
                </a:lnTo>
                <a:lnTo>
                  <a:pt x="17495" y="5208"/>
                </a:lnTo>
                <a:lnTo>
                  <a:pt x="17422" y="5208"/>
                </a:lnTo>
                <a:lnTo>
                  <a:pt x="17373" y="5232"/>
                </a:lnTo>
                <a:lnTo>
                  <a:pt x="17300" y="5256"/>
                </a:lnTo>
                <a:lnTo>
                  <a:pt x="17252" y="5329"/>
                </a:lnTo>
                <a:lnTo>
                  <a:pt x="17203" y="5427"/>
                </a:lnTo>
                <a:lnTo>
                  <a:pt x="17179" y="5573"/>
                </a:lnTo>
                <a:lnTo>
                  <a:pt x="17179" y="5694"/>
                </a:lnTo>
                <a:lnTo>
                  <a:pt x="17203" y="5816"/>
                </a:lnTo>
                <a:lnTo>
                  <a:pt x="17227" y="5938"/>
                </a:lnTo>
                <a:lnTo>
                  <a:pt x="17300" y="6035"/>
                </a:lnTo>
                <a:lnTo>
                  <a:pt x="17373" y="6132"/>
                </a:lnTo>
                <a:lnTo>
                  <a:pt x="17495" y="6205"/>
                </a:lnTo>
                <a:lnTo>
                  <a:pt x="17641" y="6278"/>
                </a:lnTo>
                <a:lnTo>
                  <a:pt x="17787" y="6327"/>
                </a:lnTo>
                <a:lnTo>
                  <a:pt x="17933" y="6351"/>
                </a:lnTo>
                <a:lnTo>
                  <a:pt x="18079" y="6327"/>
                </a:lnTo>
                <a:lnTo>
                  <a:pt x="18201" y="6303"/>
                </a:lnTo>
                <a:lnTo>
                  <a:pt x="18347" y="6230"/>
                </a:lnTo>
                <a:lnTo>
                  <a:pt x="18468" y="6132"/>
                </a:lnTo>
                <a:lnTo>
                  <a:pt x="18590" y="6035"/>
                </a:lnTo>
                <a:lnTo>
                  <a:pt x="18712" y="5889"/>
                </a:lnTo>
                <a:lnTo>
                  <a:pt x="18785" y="5743"/>
                </a:lnTo>
                <a:lnTo>
                  <a:pt x="18882" y="5597"/>
                </a:lnTo>
                <a:lnTo>
                  <a:pt x="18979" y="5451"/>
                </a:lnTo>
                <a:lnTo>
                  <a:pt x="19077" y="5281"/>
                </a:lnTo>
                <a:lnTo>
                  <a:pt x="19150" y="5110"/>
                </a:lnTo>
                <a:lnTo>
                  <a:pt x="19198" y="4916"/>
                </a:lnTo>
                <a:lnTo>
                  <a:pt x="19223" y="4745"/>
                </a:lnTo>
                <a:lnTo>
                  <a:pt x="19247" y="4575"/>
                </a:lnTo>
                <a:lnTo>
                  <a:pt x="19247" y="4380"/>
                </a:lnTo>
                <a:lnTo>
                  <a:pt x="19223" y="4210"/>
                </a:lnTo>
                <a:lnTo>
                  <a:pt x="19174" y="4040"/>
                </a:lnTo>
                <a:lnTo>
                  <a:pt x="19101" y="3894"/>
                </a:lnTo>
                <a:lnTo>
                  <a:pt x="19028" y="3748"/>
                </a:lnTo>
                <a:lnTo>
                  <a:pt x="18906" y="3602"/>
                </a:lnTo>
                <a:lnTo>
                  <a:pt x="18760" y="3480"/>
                </a:lnTo>
                <a:lnTo>
                  <a:pt x="18614" y="3383"/>
                </a:lnTo>
                <a:lnTo>
                  <a:pt x="18420" y="3310"/>
                </a:lnTo>
                <a:lnTo>
                  <a:pt x="18176" y="3237"/>
                </a:lnTo>
                <a:lnTo>
                  <a:pt x="17933" y="3212"/>
                </a:lnTo>
                <a:lnTo>
                  <a:pt x="17690" y="3188"/>
                </a:lnTo>
                <a:lnTo>
                  <a:pt x="17179" y="3188"/>
                </a:lnTo>
                <a:lnTo>
                  <a:pt x="16935" y="3212"/>
                </a:lnTo>
                <a:lnTo>
                  <a:pt x="16424" y="3310"/>
                </a:lnTo>
                <a:lnTo>
                  <a:pt x="15986" y="3407"/>
                </a:lnTo>
                <a:lnTo>
                  <a:pt x="15548" y="3529"/>
                </a:lnTo>
                <a:lnTo>
                  <a:pt x="15086" y="3699"/>
                </a:lnTo>
                <a:lnTo>
                  <a:pt x="14867" y="3796"/>
                </a:lnTo>
                <a:lnTo>
                  <a:pt x="14648" y="3894"/>
                </a:lnTo>
                <a:lnTo>
                  <a:pt x="14794" y="3675"/>
                </a:lnTo>
                <a:lnTo>
                  <a:pt x="14891" y="3431"/>
                </a:lnTo>
                <a:lnTo>
                  <a:pt x="14964" y="3212"/>
                </a:lnTo>
                <a:lnTo>
                  <a:pt x="15037" y="2969"/>
                </a:lnTo>
                <a:lnTo>
                  <a:pt x="15062" y="2726"/>
                </a:lnTo>
                <a:lnTo>
                  <a:pt x="15086" y="2482"/>
                </a:lnTo>
                <a:lnTo>
                  <a:pt x="15062" y="2239"/>
                </a:lnTo>
                <a:lnTo>
                  <a:pt x="15037" y="1996"/>
                </a:lnTo>
                <a:lnTo>
                  <a:pt x="14964" y="1777"/>
                </a:lnTo>
                <a:lnTo>
                  <a:pt x="14867" y="1558"/>
                </a:lnTo>
                <a:lnTo>
                  <a:pt x="14770" y="1339"/>
                </a:lnTo>
                <a:lnTo>
                  <a:pt x="14648" y="1120"/>
                </a:lnTo>
                <a:lnTo>
                  <a:pt x="14478" y="925"/>
                </a:lnTo>
                <a:lnTo>
                  <a:pt x="14307" y="731"/>
                </a:lnTo>
                <a:lnTo>
                  <a:pt x="14088" y="560"/>
                </a:lnTo>
                <a:lnTo>
                  <a:pt x="13869" y="390"/>
                </a:lnTo>
                <a:lnTo>
                  <a:pt x="13602" y="244"/>
                </a:lnTo>
                <a:lnTo>
                  <a:pt x="13310" y="122"/>
                </a:lnTo>
                <a:lnTo>
                  <a:pt x="13018" y="49"/>
                </a:lnTo>
                <a:lnTo>
                  <a:pt x="12750" y="25"/>
                </a:lnTo>
                <a:lnTo>
                  <a:pt x="1245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7" name="Google Shape;2507;p49"/>
          <p:cNvSpPr/>
          <p:nvPr/>
        </p:nvSpPr>
        <p:spPr>
          <a:xfrm>
            <a:off x="2655483" y="3927246"/>
            <a:ext cx="290613" cy="294360"/>
          </a:xfrm>
          <a:custGeom>
            <a:avLst/>
            <a:gdLst/>
            <a:ahLst/>
            <a:cxnLst/>
            <a:rect l="l" t="t" r="r" b="b"/>
            <a:pathLst>
              <a:path w="16985" h="17204" extrusionOk="0">
                <a:moveTo>
                  <a:pt x="8906" y="7252"/>
                </a:moveTo>
                <a:lnTo>
                  <a:pt x="8833" y="7349"/>
                </a:lnTo>
                <a:lnTo>
                  <a:pt x="8784" y="7446"/>
                </a:lnTo>
                <a:lnTo>
                  <a:pt x="8760" y="7616"/>
                </a:lnTo>
                <a:lnTo>
                  <a:pt x="8784" y="7689"/>
                </a:lnTo>
                <a:lnTo>
                  <a:pt x="8809" y="7762"/>
                </a:lnTo>
                <a:lnTo>
                  <a:pt x="8833" y="7787"/>
                </a:lnTo>
                <a:lnTo>
                  <a:pt x="8882" y="7811"/>
                </a:lnTo>
                <a:lnTo>
                  <a:pt x="8955" y="7811"/>
                </a:lnTo>
                <a:lnTo>
                  <a:pt x="9028" y="7738"/>
                </a:lnTo>
                <a:lnTo>
                  <a:pt x="9052" y="7714"/>
                </a:lnTo>
                <a:lnTo>
                  <a:pt x="9028" y="7665"/>
                </a:lnTo>
                <a:lnTo>
                  <a:pt x="8979" y="7470"/>
                </a:lnTo>
                <a:lnTo>
                  <a:pt x="8979" y="7397"/>
                </a:lnTo>
                <a:lnTo>
                  <a:pt x="8979" y="7300"/>
                </a:lnTo>
                <a:lnTo>
                  <a:pt x="8979" y="7276"/>
                </a:lnTo>
                <a:lnTo>
                  <a:pt x="8955" y="7252"/>
                </a:lnTo>
                <a:close/>
                <a:moveTo>
                  <a:pt x="1363" y="414"/>
                </a:moveTo>
                <a:lnTo>
                  <a:pt x="1533" y="463"/>
                </a:lnTo>
                <a:lnTo>
                  <a:pt x="1728" y="560"/>
                </a:lnTo>
                <a:lnTo>
                  <a:pt x="1898" y="657"/>
                </a:lnTo>
                <a:lnTo>
                  <a:pt x="2190" y="876"/>
                </a:lnTo>
                <a:lnTo>
                  <a:pt x="2750" y="1363"/>
                </a:lnTo>
                <a:lnTo>
                  <a:pt x="3261" y="1874"/>
                </a:lnTo>
                <a:lnTo>
                  <a:pt x="4283" y="2945"/>
                </a:lnTo>
                <a:lnTo>
                  <a:pt x="6327" y="5013"/>
                </a:lnTo>
                <a:lnTo>
                  <a:pt x="8395" y="7106"/>
                </a:lnTo>
                <a:lnTo>
                  <a:pt x="6984" y="8395"/>
                </a:lnTo>
                <a:lnTo>
                  <a:pt x="6887" y="8298"/>
                </a:lnTo>
                <a:lnTo>
                  <a:pt x="6765" y="8225"/>
                </a:lnTo>
                <a:lnTo>
                  <a:pt x="6668" y="8176"/>
                </a:lnTo>
                <a:lnTo>
                  <a:pt x="6570" y="8152"/>
                </a:lnTo>
                <a:lnTo>
                  <a:pt x="6497" y="8127"/>
                </a:lnTo>
                <a:lnTo>
                  <a:pt x="6424" y="8054"/>
                </a:lnTo>
                <a:lnTo>
                  <a:pt x="6351" y="8030"/>
                </a:lnTo>
                <a:lnTo>
                  <a:pt x="6303" y="8030"/>
                </a:lnTo>
                <a:lnTo>
                  <a:pt x="6230" y="8054"/>
                </a:lnTo>
                <a:lnTo>
                  <a:pt x="6181" y="8103"/>
                </a:lnTo>
                <a:lnTo>
                  <a:pt x="6084" y="8200"/>
                </a:lnTo>
                <a:lnTo>
                  <a:pt x="6011" y="8249"/>
                </a:lnTo>
                <a:lnTo>
                  <a:pt x="5938" y="8225"/>
                </a:lnTo>
                <a:lnTo>
                  <a:pt x="5889" y="8152"/>
                </a:lnTo>
                <a:lnTo>
                  <a:pt x="5816" y="7981"/>
                </a:lnTo>
                <a:lnTo>
                  <a:pt x="5767" y="7835"/>
                </a:lnTo>
                <a:lnTo>
                  <a:pt x="5694" y="7787"/>
                </a:lnTo>
                <a:lnTo>
                  <a:pt x="5646" y="7787"/>
                </a:lnTo>
                <a:lnTo>
                  <a:pt x="5500" y="7860"/>
                </a:lnTo>
                <a:lnTo>
                  <a:pt x="5402" y="7981"/>
                </a:lnTo>
                <a:lnTo>
                  <a:pt x="5305" y="7787"/>
                </a:lnTo>
                <a:lnTo>
                  <a:pt x="5232" y="7616"/>
                </a:lnTo>
                <a:lnTo>
                  <a:pt x="5208" y="7568"/>
                </a:lnTo>
                <a:lnTo>
                  <a:pt x="5159" y="7543"/>
                </a:lnTo>
                <a:lnTo>
                  <a:pt x="5086" y="7543"/>
                </a:lnTo>
                <a:lnTo>
                  <a:pt x="5013" y="7568"/>
                </a:lnTo>
                <a:lnTo>
                  <a:pt x="4964" y="7641"/>
                </a:lnTo>
                <a:lnTo>
                  <a:pt x="4672" y="7616"/>
                </a:lnTo>
                <a:lnTo>
                  <a:pt x="4672" y="7495"/>
                </a:lnTo>
                <a:lnTo>
                  <a:pt x="4648" y="7422"/>
                </a:lnTo>
                <a:lnTo>
                  <a:pt x="4575" y="7373"/>
                </a:lnTo>
                <a:lnTo>
                  <a:pt x="4526" y="7349"/>
                </a:lnTo>
                <a:lnTo>
                  <a:pt x="4453" y="7373"/>
                </a:lnTo>
                <a:lnTo>
                  <a:pt x="4332" y="7446"/>
                </a:lnTo>
                <a:lnTo>
                  <a:pt x="4283" y="7470"/>
                </a:lnTo>
                <a:lnTo>
                  <a:pt x="4210" y="7495"/>
                </a:lnTo>
                <a:lnTo>
                  <a:pt x="4161" y="7470"/>
                </a:lnTo>
                <a:lnTo>
                  <a:pt x="4161" y="7422"/>
                </a:lnTo>
                <a:lnTo>
                  <a:pt x="4161" y="7276"/>
                </a:lnTo>
                <a:lnTo>
                  <a:pt x="4210" y="7081"/>
                </a:lnTo>
                <a:lnTo>
                  <a:pt x="4210" y="7008"/>
                </a:lnTo>
                <a:lnTo>
                  <a:pt x="4161" y="6960"/>
                </a:lnTo>
                <a:lnTo>
                  <a:pt x="4113" y="6935"/>
                </a:lnTo>
                <a:lnTo>
                  <a:pt x="4064" y="6960"/>
                </a:lnTo>
                <a:lnTo>
                  <a:pt x="3967" y="7008"/>
                </a:lnTo>
                <a:lnTo>
                  <a:pt x="3845" y="7081"/>
                </a:lnTo>
                <a:lnTo>
                  <a:pt x="3748" y="7081"/>
                </a:lnTo>
                <a:lnTo>
                  <a:pt x="3699" y="7033"/>
                </a:lnTo>
                <a:lnTo>
                  <a:pt x="3699" y="6960"/>
                </a:lnTo>
                <a:lnTo>
                  <a:pt x="3723" y="6838"/>
                </a:lnTo>
                <a:lnTo>
                  <a:pt x="3675" y="6741"/>
                </a:lnTo>
                <a:lnTo>
                  <a:pt x="3650" y="6716"/>
                </a:lnTo>
                <a:lnTo>
                  <a:pt x="3602" y="6716"/>
                </a:lnTo>
                <a:lnTo>
                  <a:pt x="3456" y="6765"/>
                </a:lnTo>
                <a:lnTo>
                  <a:pt x="3334" y="6741"/>
                </a:lnTo>
                <a:lnTo>
                  <a:pt x="3237" y="6692"/>
                </a:lnTo>
                <a:lnTo>
                  <a:pt x="3164" y="6619"/>
                </a:lnTo>
                <a:lnTo>
                  <a:pt x="3115" y="6522"/>
                </a:lnTo>
                <a:lnTo>
                  <a:pt x="3091" y="6424"/>
                </a:lnTo>
                <a:lnTo>
                  <a:pt x="3091" y="6303"/>
                </a:lnTo>
                <a:lnTo>
                  <a:pt x="3115" y="6205"/>
                </a:lnTo>
                <a:lnTo>
                  <a:pt x="3139" y="6132"/>
                </a:lnTo>
                <a:lnTo>
                  <a:pt x="3091" y="6059"/>
                </a:lnTo>
                <a:lnTo>
                  <a:pt x="3018" y="6035"/>
                </a:lnTo>
                <a:lnTo>
                  <a:pt x="2945" y="6035"/>
                </a:lnTo>
                <a:lnTo>
                  <a:pt x="2823" y="6084"/>
                </a:lnTo>
                <a:lnTo>
                  <a:pt x="2701" y="6132"/>
                </a:lnTo>
                <a:lnTo>
                  <a:pt x="2653" y="6059"/>
                </a:lnTo>
                <a:lnTo>
                  <a:pt x="2604" y="5962"/>
                </a:lnTo>
                <a:lnTo>
                  <a:pt x="2604" y="5767"/>
                </a:lnTo>
                <a:lnTo>
                  <a:pt x="2580" y="5573"/>
                </a:lnTo>
                <a:lnTo>
                  <a:pt x="2531" y="5524"/>
                </a:lnTo>
                <a:lnTo>
                  <a:pt x="2482" y="5500"/>
                </a:lnTo>
                <a:lnTo>
                  <a:pt x="2409" y="5500"/>
                </a:lnTo>
                <a:lnTo>
                  <a:pt x="2361" y="5524"/>
                </a:lnTo>
                <a:lnTo>
                  <a:pt x="2263" y="5427"/>
                </a:lnTo>
                <a:lnTo>
                  <a:pt x="2190" y="5305"/>
                </a:lnTo>
                <a:lnTo>
                  <a:pt x="2190" y="5183"/>
                </a:lnTo>
                <a:lnTo>
                  <a:pt x="2215" y="5062"/>
                </a:lnTo>
                <a:lnTo>
                  <a:pt x="2215" y="4989"/>
                </a:lnTo>
                <a:lnTo>
                  <a:pt x="2190" y="4916"/>
                </a:lnTo>
                <a:lnTo>
                  <a:pt x="2117" y="4867"/>
                </a:lnTo>
                <a:lnTo>
                  <a:pt x="2020" y="4867"/>
                </a:lnTo>
                <a:lnTo>
                  <a:pt x="1898" y="4891"/>
                </a:lnTo>
                <a:lnTo>
                  <a:pt x="1801" y="4867"/>
                </a:lnTo>
                <a:lnTo>
                  <a:pt x="1752" y="4794"/>
                </a:lnTo>
                <a:lnTo>
                  <a:pt x="1704" y="4697"/>
                </a:lnTo>
                <a:lnTo>
                  <a:pt x="1655" y="4575"/>
                </a:lnTo>
                <a:lnTo>
                  <a:pt x="1655" y="4453"/>
                </a:lnTo>
                <a:lnTo>
                  <a:pt x="1655" y="4234"/>
                </a:lnTo>
                <a:lnTo>
                  <a:pt x="1655" y="4186"/>
                </a:lnTo>
                <a:lnTo>
                  <a:pt x="1631" y="4137"/>
                </a:lnTo>
                <a:lnTo>
                  <a:pt x="1582" y="4088"/>
                </a:lnTo>
                <a:lnTo>
                  <a:pt x="1558" y="4088"/>
                </a:lnTo>
                <a:lnTo>
                  <a:pt x="1460" y="4064"/>
                </a:lnTo>
                <a:lnTo>
                  <a:pt x="1363" y="4113"/>
                </a:lnTo>
                <a:lnTo>
                  <a:pt x="1266" y="4186"/>
                </a:lnTo>
                <a:lnTo>
                  <a:pt x="1217" y="3942"/>
                </a:lnTo>
                <a:lnTo>
                  <a:pt x="1193" y="3699"/>
                </a:lnTo>
                <a:lnTo>
                  <a:pt x="1193" y="3650"/>
                </a:lnTo>
                <a:lnTo>
                  <a:pt x="1144" y="3626"/>
                </a:lnTo>
                <a:lnTo>
                  <a:pt x="1095" y="3602"/>
                </a:lnTo>
                <a:lnTo>
                  <a:pt x="974" y="3602"/>
                </a:lnTo>
                <a:lnTo>
                  <a:pt x="925" y="3529"/>
                </a:lnTo>
                <a:lnTo>
                  <a:pt x="925" y="3431"/>
                </a:lnTo>
                <a:lnTo>
                  <a:pt x="925" y="3310"/>
                </a:lnTo>
                <a:lnTo>
                  <a:pt x="949" y="3042"/>
                </a:lnTo>
                <a:lnTo>
                  <a:pt x="974" y="2896"/>
                </a:lnTo>
                <a:lnTo>
                  <a:pt x="974" y="2823"/>
                </a:lnTo>
                <a:lnTo>
                  <a:pt x="949" y="2774"/>
                </a:lnTo>
                <a:lnTo>
                  <a:pt x="925" y="2726"/>
                </a:lnTo>
                <a:lnTo>
                  <a:pt x="852" y="2701"/>
                </a:lnTo>
                <a:lnTo>
                  <a:pt x="658" y="2701"/>
                </a:lnTo>
                <a:lnTo>
                  <a:pt x="682" y="2044"/>
                </a:lnTo>
                <a:lnTo>
                  <a:pt x="658" y="1971"/>
                </a:lnTo>
                <a:lnTo>
                  <a:pt x="633" y="1923"/>
                </a:lnTo>
                <a:lnTo>
                  <a:pt x="585" y="1898"/>
                </a:lnTo>
                <a:lnTo>
                  <a:pt x="512" y="1874"/>
                </a:lnTo>
                <a:lnTo>
                  <a:pt x="317" y="1898"/>
                </a:lnTo>
                <a:lnTo>
                  <a:pt x="317" y="1704"/>
                </a:lnTo>
                <a:lnTo>
                  <a:pt x="293" y="1509"/>
                </a:lnTo>
                <a:lnTo>
                  <a:pt x="317" y="1460"/>
                </a:lnTo>
                <a:lnTo>
                  <a:pt x="366" y="1193"/>
                </a:lnTo>
                <a:lnTo>
                  <a:pt x="463" y="949"/>
                </a:lnTo>
                <a:lnTo>
                  <a:pt x="536" y="828"/>
                </a:lnTo>
                <a:lnTo>
                  <a:pt x="609" y="730"/>
                </a:lnTo>
                <a:lnTo>
                  <a:pt x="706" y="633"/>
                </a:lnTo>
                <a:lnTo>
                  <a:pt x="828" y="536"/>
                </a:lnTo>
                <a:lnTo>
                  <a:pt x="998" y="463"/>
                </a:lnTo>
                <a:lnTo>
                  <a:pt x="1168" y="414"/>
                </a:lnTo>
                <a:close/>
                <a:moveTo>
                  <a:pt x="1241" y="14357"/>
                </a:moveTo>
                <a:lnTo>
                  <a:pt x="1266" y="14527"/>
                </a:lnTo>
                <a:lnTo>
                  <a:pt x="1339" y="14770"/>
                </a:lnTo>
                <a:lnTo>
                  <a:pt x="1266" y="14795"/>
                </a:lnTo>
                <a:lnTo>
                  <a:pt x="1193" y="14843"/>
                </a:lnTo>
                <a:lnTo>
                  <a:pt x="1071" y="14624"/>
                </a:lnTo>
                <a:lnTo>
                  <a:pt x="1047" y="14576"/>
                </a:lnTo>
                <a:lnTo>
                  <a:pt x="1241" y="14357"/>
                </a:lnTo>
                <a:close/>
                <a:moveTo>
                  <a:pt x="12970" y="1631"/>
                </a:moveTo>
                <a:lnTo>
                  <a:pt x="12629" y="2093"/>
                </a:lnTo>
                <a:lnTo>
                  <a:pt x="12313" y="2580"/>
                </a:lnTo>
                <a:lnTo>
                  <a:pt x="11996" y="3066"/>
                </a:lnTo>
                <a:lnTo>
                  <a:pt x="11729" y="3577"/>
                </a:lnTo>
                <a:lnTo>
                  <a:pt x="11680" y="3650"/>
                </a:lnTo>
                <a:lnTo>
                  <a:pt x="11680" y="3723"/>
                </a:lnTo>
                <a:lnTo>
                  <a:pt x="11680" y="3772"/>
                </a:lnTo>
                <a:lnTo>
                  <a:pt x="11704" y="3821"/>
                </a:lnTo>
                <a:lnTo>
                  <a:pt x="11802" y="3918"/>
                </a:lnTo>
                <a:lnTo>
                  <a:pt x="11899" y="3967"/>
                </a:lnTo>
                <a:lnTo>
                  <a:pt x="11875" y="4015"/>
                </a:lnTo>
                <a:lnTo>
                  <a:pt x="11899" y="4040"/>
                </a:lnTo>
                <a:lnTo>
                  <a:pt x="11899" y="4064"/>
                </a:lnTo>
                <a:lnTo>
                  <a:pt x="11948" y="4064"/>
                </a:lnTo>
                <a:lnTo>
                  <a:pt x="12215" y="4015"/>
                </a:lnTo>
                <a:lnTo>
                  <a:pt x="12483" y="3918"/>
                </a:lnTo>
                <a:lnTo>
                  <a:pt x="12751" y="3796"/>
                </a:lnTo>
                <a:lnTo>
                  <a:pt x="13018" y="3626"/>
                </a:lnTo>
                <a:lnTo>
                  <a:pt x="13505" y="3261"/>
                </a:lnTo>
                <a:lnTo>
                  <a:pt x="13943" y="2920"/>
                </a:lnTo>
                <a:lnTo>
                  <a:pt x="14722" y="2288"/>
                </a:lnTo>
                <a:lnTo>
                  <a:pt x="14722" y="2288"/>
                </a:lnTo>
                <a:lnTo>
                  <a:pt x="14430" y="2726"/>
                </a:lnTo>
                <a:lnTo>
                  <a:pt x="13675" y="3796"/>
                </a:lnTo>
                <a:lnTo>
                  <a:pt x="12945" y="4891"/>
                </a:lnTo>
                <a:lnTo>
                  <a:pt x="12897" y="4989"/>
                </a:lnTo>
                <a:lnTo>
                  <a:pt x="12921" y="5062"/>
                </a:lnTo>
                <a:lnTo>
                  <a:pt x="12945" y="5135"/>
                </a:lnTo>
                <a:lnTo>
                  <a:pt x="13018" y="5208"/>
                </a:lnTo>
                <a:lnTo>
                  <a:pt x="13091" y="5232"/>
                </a:lnTo>
                <a:lnTo>
                  <a:pt x="13164" y="5256"/>
                </a:lnTo>
                <a:lnTo>
                  <a:pt x="13262" y="5232"/>
                </a:lnTo>
                <a:lnTo>
                  <a:pt x="13335" y="5183"/>
                </a:lnTo>
                <a:lnTo>
                  <a:pt x="13481" y="5135"/>
                </a:lnTo>
                <a:lnTo>
                  <a:pt x="13602" y="5086"/>
                </a:lnTo>
                <a:lnTo>
                  <a:pt x="13846" y="4916"/>
                </a:lnTo>
                <a:lnTo>
                  <a:pt x="14381" y="4575"/>
                </a:lnTo>
                <a:lnTo>
                  <a:pt x="14892" y="4234"/>
                </a:lnTo>
                <a:lnTo>
                  <a:pt x="15476" y="3796"/>
                </a:lnTo>
                <a:lnTo>
                  <a:pt x="16084" y="3358"/>
                </a:lnTo>
                <a:lnTo>
                  <a:pt x="16084" y="3358"/>
                </a:lnTo>
                <a:lnTo>
                  <a:pt x="15646" y="4161"/>
                </a:lnTo>
                <a:lnTo>
                  <a:pt x="15208" y="4964"/>
                </a:lnTo>
                <a:lnTo>
                  <a:pt x="14965" y="5329"/>
                </a:lnTo>
                <a:lnTo>
                  <a:pt x="14697" y="5719"/>
                </a:lnTo>
                <a:lnTo>
                  <a:pt x="14430" y="6084"/>
                </a:lnTo>
                <a:lnTo>
                  <a:pt x="14138" y="6424"/>
                </a:lnTo>
                <a:lnTo>
                  <a:pt x="13967" y="6619"/>
                </a:lnTo>
                <a:lnTo>
                  <a:pt x="13797" y="6814"/>
                </a:lnTo>
                <a:lnTo>
                  <a:pt x="13602" y="6984"/>
                </a:lnTo>
                <a:lnTo>
                  <a:pt x="13383" y="7130"/>
                </a:lnTo>
                <a:lnTo>
                  <a:pt x="13164" y="7276"/>
                </a:lnTo>
                <a:lnTo>
                  <a:pt x="12945" y="7397"/>
                </a:lnTo>
                <a:lnTo>
                  <a:pt x="12702" y="7495"/>
                </a:lnTo>
                <a:lnTo>
                  <a:pt x="12459" y="7568"/>
                </a:lnTo>
                <a:lnTo>
                  <a:pt x="12240" y="7592"/>
                </a:lnTo>
                <a:lnTo>
                  <a:pt x="12021" y="7616"/>
                </a:lnTo>
                <a:lnTo>
                  <a:pt x="11826" y="7592"/>
                </a:lnTo>
                <a:lnTo>
                  <a:pt x="11607" y="7543"/>
                </a:lnTo>
                <a:lnTo>
                  <a:pt x="11242" y="7422"/>
                </a:lnTo>
                <a:lnTo>
                  <a:pt x="10828" y="7276"/>
                </a:lnTo>
                <a:lnTo>
                  <a:pt x="10780" y="7179"/>
                </a:lnTo>
                <a:lnTo>
                  <a:pt x="10682" y="7106"/>
                </a:lnTo>
                <a:lnTo>
                  <a:pt x="10561" y="7106"/>
                </a:lnTo>
                <a:lnTo>
                  <a:pt x="10512" y="7130"/>
                </a:lnTo>
                <a:lnTo>
                  <a:pt x="10463" y="7179"/>
                </a:lnTo>
                <a:lnTo>
                  <a:pt x="9393" y="8492"/>
                </a:lnTo>
                <a:lnTo>
                  <a:pt x="8322" y="9782"/>
                </a:lnTo>
                <a:lnTo>
                  <a:pt x="7227" y="11047"/>
                </a:lnTo>
                <a:lnTo>
                  <a:pt x="6108" y="12313"/>
                </a:lnTo>
                <a:lnTo>
                  <a:pt x="4916" y="13578"/>
                </a:lnTo>
                <a:lnTo>
                  <a:pt x="3723" y="14819"/>
                </a:lnTo>
                <a:lnTo>
                  <a:pt x="3139" y="15427"/>
                </a:lnTo>
                <a:lnTo>
                  <a:pt x="2823" y="15743"/>
                </a:lnTo>
                <a:lnTo>
                  <a:pt x="2507" y="16011"/>
                </a:lnTo>
                <a:lnTo>
                  <a:pt x="2312" y="16133"/>
                </a:lnTo>
                <a:lnTo>
                  <a:pt x="2142" y="16230"/>
                </a:lnTo>
                <a:lnTo>
                  <a:pt x="1947" y="16303"/>
                </a:lnTo>
                <a:lnTo>
                  <a:pt x="1752" y="16352"/>
                </a:lnTo>
                <a:lnTo>
                  <a:pt x="1558" y="16376"/>
                </a:lnTo>
                <a:lnTo>
                  <a:pt x="1363" y="16376"/>
                </a:lnTo>
                <a:lnTo>
                  <a:pt x="1168" y="16303"/>
                </a:lnTo>
                <a:lnTo>
                  <a:pt x="949" y="16230"/>
                </a:lnTo>
                <a:lnTo>
                  <a:pt x="876" y="16206"/>
                </a:lnTo>
                <a:lnTo>
                  <a:pt x="828" y="16206"/>
                </a:lnTo>
                <a:lnTo>
                  <a:pt x="779" y="16011"/>
                </a:lnTo>
                <a:lnTo>
                  <a:pt x="828" y="16060"/>
                </a:lnTo>
                <a:lnTo>
                  <a:pt x="901" y="16084"/>
                </a:lnTo>
                <a:lnTo>
                  <a:pt x="949" y="16084"/>
                </a:lnTo>
                <a:lnTo>
                  <a:pt x="998" y="16035"/>
                </a:lnTo>
                <a:lnTo>
                  <a:pt x="998" y="15962"/>
                </a:lnTo>
                <a:lnTo>
                  <a:pt x="925" y="15792"/>
                </a:lnTo>
                <a:lnTo>
                  <a:pt x="852" y="15646"/>
                </a:lnTo>
                <a:lnTo>
                  <a:pt x="779" y="15476"/>
                </a:lnTo>
                <a:lnTo>
                  <a:pt x="706" y="15330"/>
                </a:lnTo>
                <a:lnTo>
                  <a:pt x="779" y="15087"/>
                </a:lnTo>
                <a:lnTo>
                  <a:pt x="852" y="14892"/>
                </a:lnTo>
                <a:lnTo>
                  <a:pt x="876" y="14989"/>
                </a:lnTo>
                <a:lnTo>
                  <a:pt x="974" y="15257"/>
                </a:lnTo>
                <a:lnTo>
                  <a:pt x="1120" y="15500"/>
                </a:lnTo>
                <a:lnTo>
                  <a:pt x="1168" y="15549"/>
                </a:lnTo>
                <a:lnTo>
                  <a:pt x="1266" y="15646"/>
                </a:lnTo>
                <a:lnTo>
                  <a:pt x="1363" y="15719"/>
                </a:lnTo>
                <a:lnTo>
                  <a:pt x="1509" y="15743"/>
                </a:lnTo>
                <a:lnTo>
                  <a:pt x="1655" y="15768"/>
                </a:lnTo>
                <a:lnTo>
                  <a:pt x="1801" y="15743"/>
                </a:lnTo>
                <a:lnTo>
                  <a:pt x="1947" y="15719"/>
                </a:lnTo>
                <a:lnTo>
                  <a:pt x="2215" y="15646"/>
                </a:lnTo>
                <a:lnTo>
                  <a:pt x="2458" y="15500"/>
                </a:lnTo>
                <a:lnTo>
                  <a:pt x="2677" y="15354"/>
                </a:lnTo>
                <a:lnTo>
                  <a:pt x="2896" y="15184"/>
                </a:lnTo>
                <a:lnTo>
                  <a:pt x="3115" y="15014"/>
                </a:lnTo>
                <a:lnTo>
                  <a:pt x="3553" y="14624"/>
                </a:lnTo>
                <a:lnTo>
                  <a:pt x="3918" y="14259"/>
                </a:lnTo>
                <a:lnTo>
                  <a:pt x="4259" y="13870"/>
                </a:lnTo>
                <a:lnTo>
                  <a:pt x="4599" y="13481"/>
                </a:lnTo>
                <a:lnTo>
                  <a:pt x="4745" y="13262"/>
                </a:lnTo>
                <a:lnTo>
                  <a:pt x="4916" y="13067"/>
                </a:lnTo>
                <a:lnTo>
                  <a:pt x="4989" y="12945"/>
                </a:lnTo>
                <a:lnTo>
                  <a:pt x="5037" y="12824"/>
                </a:lnTo>
                <a:lnTo>
                  <a:pt x="5086" y="12702"/>
                </a:lnTo>
                <a:lnTo>
                  <a:pt x="5086" y="12580"/>
                </a:lnTo>
                <a:lnTo>
                  <a:pt x="5086" y="12532"/>
                </a:lnTo>
                <a:lnTo>
                  <a:pt x="5037" y="12507"/>
                </a:lnTo>
                <a:lnTo>
                  <a:pt x="4964" y="12507"/>
                </a:lnTo>
                <a:lnTo>
                  <a:pt x="4867" y="12580"/>
                </a:lnTo>
                <a:lnTo>
                  <a:pt x="4770" y="12653"/>
                </a:lnTo>
                <a:lnTo>
                  <a:pt x="4599" y="12848"/>
                </a:lnTo>
                <a:lnTo>
                  <a:pt x="4453" y="13067"/>
                </a:lnTo>
                <a:lnTo>
                  <a:pt x="4307" y="13262"/>
                </a:lnTo>
                <a:lnTo>
                  <a:pt x="3942" y="13700"/>
                </a:lnTo>
                <a:lnTo>
                  <a:pt x="3529" y="14089"/>
                </a:lnTo>
                <a:lnTo>
                  <a:pt x="3066" y="14503"/>
                </a:lnTo>
                <a:lnTo>
                  <a:pt x="2604" y="14892"/>
                </a:lnTo>
                <a:lnTo>
                  <a:pt x="2312" y="15111"/>
                </a:lnTo>
                <a:lnTo>
                  <a:pt x="2020" y="15306"/>
                </a:lnTo>
                <a:lnTo>
                  <a:pt x="1898" y="15354"/>
                </a:lnTo>
                <a:lnTo>
                  <a:pt x="1777" y="15379"/>
                </a:lnTo>
                <a:lnTo>
                  <a:pt x="1655" y="15379"/>
                </a:lnTo>
                <a:lnTo>
                  <a:pt x="1558" y="15330"/>
                </a:lnTo>
                <a:lnTo>
                  <a:pt x="1485" y="15281"/>
                </a:lnTo>
                <a:lnTo>
                  <a:pt x="1436" y="15184"/>
                </a:lnTo>
                <a:lnTo>
                  <a:pt x="1460" y="15087"/>
                </a:lnTo>
                <a:lnTo>
                  <a:pt x="1533" y="14941"/>
                </a:lnTo>
                <a:lnTo>
                  <a:pt x="1631" y="14941"/>
                </a:lnTo>
                <a:lnTo>
                  <a:pt x="1704" y="14892"/>
                </a:lnTo>
                <a:lnTo>
                  <a:pt x="1728" y="14819"/>
                </a:lnTo>
                <a:lnTo>
                  <a:pt x="1728" y="14770"/>
                </a:lnTo>
                <a:lnTo>
                  <a:pt x="1704" y="14673"/>
                </a:lnTo>
                <a:lnTo>
                  <a:pt x="1655" y="14551"/>
                </a:lnTo>
                <a:lnTo>
                  <a:pt x="1606" y="14454"/>
                </a:lnTo>
                <a:lnTo>
                  <a:pt x="1509" y="14308"/>
                </a:lnTo>
                <a:lnTo>
                  <a:pt x="1412" y="14162"/>
                </a:lnTo>
                <a:lnTo>
                  <a:pt x="1679" y="13919"/>
                </a:lnTo>
                <a:lnTo>
                  <a:pt x="1801" y="14405"/>
                </a:lnTo>
                <a:lnTo>
                  <a:pt x="1825" y="14478"/>
                </a:lnTo>
                <a:lnTo>
                  <a:pt x="1898" y="14527"/>
                </a:lnTo>
                <a:lnTo>
                  <a:pt x="2020" y="14527"/>
                </a:lnTo>
                <a:lnTo>
                  <a:pt x="2069" y="14503"/>
                </a:lnTo>
                <a:lnTo>
                  <a:pt x="2117" y="14454"/>
                </a:lnTo>
                <a:lnTo>
                  <a:pt x="2142" y="14381"/>
                </a:lnTo>
                <a:lnTo>
                  <a:pt x="2142" y="14308"/>
                </a:lnTo>
                <a:lnTo>
                  <a:pt x="2044" y="13992"/>
                </a:lnTo>
                <a:lnTo>
                  <a:pt x="1923" y="13675"/>
                </a:lnTo>
                <a:lnTo>
                  <a:pt x="2093" y="13529"/>
                </a:lnTo>
                <a:lnTo>
                  <a:pt x="2117" y="13748"/>
                </a:lnTo>
                <a:lnTo>
                  <a:pt x="2117" y="13870"/>
                </a:lnTo>
                <a:lnTo>
                  <a:pt x="2142" y="13967"/>
                </a:lnTo>
                <a:lnTo>
                  <a:pt x="2190" y="14065"/>
                </a:lnTo>
                <a:lnTo>
                  <a:pt x="2239" y="14089"/>
                </a:lnTo>
                <a:lnTo>
                  <a:pt x="2288" y="14113"/>
                </a:lnTo>
                <a:lnTo>
                  <a:pt x="2336" y="14113"/>
                </a:lnTo>
                <a:lnTo>
                  <a:pt x="2385" y="14089"/>
                </a:lnTo>
                <a:lnTo>
                  <a:pt x="2434" y="14016"/>
                </a:lnTo>
                <a:lnTo>
                  <a:pt x="2434" y="13919"/>
                </a:lnTo>
                <a:lnTo>
                  <a:pt x="2385" y="13724"/>
                </a:lnTo>
                <a:lnTo>
                  <a:pt x="2263" y="13359"/>
                </a:lnTo>
                <a:lnTo>
                  <a:pt x="2385" y="13262"/>
                </a:lnTo>
                <a:lnTo>
                  <a:pt x="2458" y="13554"/>
                </a:lnTo>
                <a:lnTo>
                  <a:pt x="2531" y="13846"/>
                </a:lnTo>
                <a:lnTo>
                  <a:pt x="2555" y="13894"/>
                </a:lnTo>
                <a:lnTo>
                  <a:pt x="2580" y="13943"/>
                </a:lnTo>
                <a:lnTo>
                  <a:pt x="2628" y="13967"/>
                </a:lnTo>
                <a:lnTo>
                  <a:pt x="2677" y="13967"/>
                </a:lnTo>
                <a:lnTo>
                  <a:pt x="2774" y="13943"/>
                </a:lnTo>
                <a:lnTo>
                  <a:pt x="2823" y="13919"/>
                </a:lnTo>
                <a:lnTo>
                  <a:pt x="2847" y="13870"/>
                </a:lnTo>
                <a:lnTo>
                  <a:pt x="2872" y="13797"/>
                </a:lnTo>
                <a:lnTo>
                  <a:pt x="2847" y="13748"/>
                </a:lnTo>
                <a:lnTo>
                  <a:pt x="2750" y="13408"/>
                </a:lnTo>
                <a:lnTo>
                  <a:pt x="2604" y="13067"/>
                </a:lnTo>
                <a:lnTo>
                  <a:pt x="2823" y="12848"/>
                </a:lnTo>
                <a:lnTo>
                  <a:pt x="2920" y="13164"/>
                </a:lnTo>
                <a:lnTo>
                  <a:pt x="2969" y="13286"/>
                </a:lnTo>
                <a:lnTo>
                  <a:pt x="3018" y="13383"/>
                </a:lnTo>
                <a:lnTo>
                  <a:pt x="3066" y="13481"/>
                </a:lnTo>
                <a:lnTo>
                  <a:pt x="3115" y="13529"/>
                </a:lnTo>
                <a:lnTo>
                  <a:pt x="3212" y="13529"/>
                </a:lnTo>
                <a:lnTo>
                  <a:pt x="3237" y="13505"/>
                </a:lnTo>
                <a:lnTo>
                  <a:pt x="3261" y="13456"/>
                </a:lnTo>
                <a:lnTo>
                  <a:pt x="3285" y="13408"/>
                </a:lnTo>
                <a:lnTo>
                  <a:pt x="3261" y="13310"/>
                </a:lnTo>
                <a:lnTo>
                  <a:pt x="3188" y="13116"/>
                </a:lnTo>
                <a:lnTo>
                  <a:pt x="3091" y="12921"/>
                </a:lnTo>
                <a:lnTo>
                  <a:pt x="2969" y="12726"/>
                </a:lnTo>
                <a:lnTo>
                  <a:pt x="3261" y="12459"/>
                </a:lnTo>
                <a:lnTo>
                  <a:pt x="3285" y="12678"/>
                </a:lnTo>
                <a:lnTo>
                  <a:pt x="3334" y="12897"/>
                </a:lnTo>
                <a:lnTo>
                  <a:pt x="3383" y="12994"/>
                </a:lnTo>
                <a:lnTo>
                  <a:pt x="3480" y="13067"/>
                </a:lnTo>
                <a:lnTo>
                  <a:pt x="3529" y="13067"/>
                </a:lnTo>
                <a:lnTo>
                  <a:pt x="3577" y="13043"/>
                </a:lnTo>
                <a:lnTo>
                  <a:pt x="3626" y="12945"/>
                </a:lnTo>
                <a:lnTo>
                  <a:pt x="3626" y="12848"/>
                </a:lnTo>
                <a:lnTo>
                  <a:pt x="3577" y="12678"/>
                </a:lnTo>
                <a:lnTo>
                  <a:pt x="3529" y="12483"/>
                </a:lnTo>
                <a:lnTo>
                  <a:pt x="3431" y="12288"/>
                </a:lnTo>
                <a:lnTo>
                  <a:pt x="3650" y="12094"/>
                </a:lnTo>
                <a:lnTo>
                  <a:pt x="3699" y="12313"/>
                </a:lnTo>
                <a:lnTo>
                  <a:pt x="3748" y="12483"/>
                </a:lnTo>
                <a:lnTo>
                  <a:pt x="3796" y="12556"/>
                </a:lnTo>
                <a:lnTo>
                  <a:pt x="3845" y="12605"/>
                </a:lnTo>
                <a:lnTo>
                  <a:pt x="3942" y="12605"/>
                </a:lnTo>
                <a:lnTo>
                  <a:pt x="4015" y="12580"/>
                </a:lnTo>
                <a:lnTo>
                  <a:pt x="4040" y="12532"/>
                </a:lnTo>
                <a:lnTo>
                  <a:pt x="4064" y="12483"/>
                </a:lnTo>
                <a:lnTo>
                  <a:pt x="4064" y="12410"/>
                </a:lnTo>
                <a:lnTo>
                  <a:pt x="4015" y="12142"/>
                </a:lnTo>
                <a:lnTo>
                  <a:pt x="3967" y="11996"/>
                </a:lnTo>
                <a:lnTo>
                  <a:pt x="3894" y="11875"/>
                </a:lnTo>
                <a:lnTo>
                  <a:pt x="4161" y="11607"/>
                </a:lnTo>
                <a:lnTo>
                  <a:pt x="4210" y="11729"/>
                </a:lnTo>
                <a:lnTo>
                  <a:pt x="4283" y="11923"/>
                </a:lnTo>
                <a:lnTo>
                  <a:pt x="4332" y="11996"/>
                </a:lnTo>
                <a:lnTo>
                  <a:pt x="4380" y="12021"/>
                </a:lnTo>
                <a:lnTo>
                  <a:pt x="4429" y="12045"/>
                </a:lnTo>
                <a:lnTo>
                  <a:pt x="4478" y="12045"/>
                </a:lnTo>
                <a:lnTo>
                  <a:pt x="4526" y="11996"/>
                </a:lnTo>
                <a:lnTo>
                  <a:pt x="4551" y="11923"/>
                </a:lnTo>
                <a:lnTo>
                  <a:pt x="4551" y="11826"/>
                </a:lnTo>
                <a:lnTo>
                  <a:pt x="4478" y="11680"/>
                </a:lnTo>
                <a:lnTo>
                  <a:pt x="4356" y="11437"/>
                </a:lnTo>
                <a:lnTo>
                  <a:pt x="4405" y="11388"/>
                </a:lnTo>
                <a:lnTo>
                  <a:pt x="4672" y="11169"/>
                </a:lnTo>
                <a:lnTo>
                  <a:pt x="4745" y="11364"/>
                </a:lnTo>
                <a:lnTo>
                  <a:pt x="4818" y="11607"/>
                </a:lnTo>
                <a:lnTo>
                  <a:pt x="4867" y="11729"/>
                </a:lnTo>
                <a:lnTo>
                  <a:pt x="4916" y="11777"/>
                </a:lnTo>
                <a:lnTo>
                  <a:pt x="4964" y="11826"/>
                </a:lnTo>
                <a:lnTo>
                  <a:pt x="5013" y="11826"/>
                </a:lnTo>
                <a:lnTo>
                  <a:pt x="5037" y="11802"/>
                </a:lnTo>
                <a:lnTo>
                  <a:pt x="5062" y="11729"/>
                </a:lnTo>
                <a:lnTo>
                  <a:pt x="5086" y="11680"/>
                </a:lnTo>
                <a:lnTo>
                  <a:pt x="5062" y="11558"/>
                </a:lnTo>
                <a:lnTo>
                  <a:pt x="4964" y="11339"/>
                </a:lnTo>
                <a:lnTo>
                  <a:pt x="4794" y="11023"/>
                </a:lnTo>
                <a:lnTo>
                  <a:pt x="5135" y="10731"/>
                </a:lnTo>
                <a:lnTo>
                  <a:pt x="5135" y="10755"/>
                </a:lnTo>
                <a:lnTo>
                  <a:pt x="5208" y="10950"/>
                </a:lnTo>
                <a:lnTo>
                  <a:pt x="5281" y="11145"/>
                </a:lnTo>
                <a:lnTo>
                  <a:pt x="5329" y="11218"/>
                </a:lnTo>
                <a:lnTo>
                  <a:pt x="5378" y="11242"/>
                </a:lnTo>
                <a:lnTo>
                  <a:pt x="5427" y="11242"/>
                </a:lnTo>
                <a:lnTo>
                  <a:pt x="5475" y="11218"/>
                </a:lnTo>
                <a:lnTo>
                  <a:pt x="5524" y="11193"/>
                </a:lnTo>
                <a:lnTo>
                  <a:pt x="5573" y="11145"/>
                </a:lnTo>
                <a:lnTo>
                  <a:pt x="5597" y="11096"/>
                </a:lnTo>
                <a:lnTo>
                  <a:pt x="5597" y="11023"/>
                </a:lnTo>
                <a:lnTo>
                  <a:pt x="5524" y="10828"/>
                </a:lnTo>
                <a:lnTo>
                  <a:pt x="5475" y="10658"/>
                </a:lnTo>
                <a:lnTo>
                  <a:pt x="5378" y="10488"/>
                </a:lnTo>
                <a:lnTo>
                  <a:pt x="5670" y="10244"/>
                </a:lnTo>
                <a:lnTo>
                  <a:pt x="5670" y="10366"/>
                </a:lnTo>
                <a:lnTo>
                  <a:pt x="5694" y="10512"/>
                </a:lnTo>
                <a:lnTo>
                  <a:pt x="5743" y="10707"/>
                </a:lnTo>
                <a:lnTo>
                  <a:pt x="5792" y="10780"/>
                </a:lnTo>
                <a:lnTo>
                  <a:pt x="5816" y="10804"/>
                </a:lnTo>
                <a:lnTo>
                  <a:pt x="5865" y="10828"/>
                </a:lnTo>
                <a:lnTo>
                  <a:pt x="5913" y="10828"/>
                </a:lnTo>
                <a:lnTo>
                  <a:pt x="5938" y="10804"/>
                </a:lnTo>
                <a:lnTo>
                  <a:pt x="5986" y="10731"/>
                </a:lnTo>
                <a:lnTo>
                  <a:pt x="5986" y="10658"/>
                </a:lnTo>
                <a:lnTo>
                  <a:pt x="5938" y="10488"/>
                </a:lnTo>
                <a:lnTo>
                  <a:pt x="5865" y="10293"/>
                </a:lnTo>
                <a:lnTo>
                  <a:pt x="5767" y="10123"/>
                </a:lnTo>
                <a:lnTo>
                  <a:pt x="5986" y="9928"/>
                </a:lnTo>
                <a:lnTo>
                  <a:pt x="6011" y="10050"/>
                </a:lnTo>
                <a:lnTo>
                  <a:pt x="6035" y="10147"/>
                </a:lnTo>
                <a:lnTo>
                  <a:pt x="6108" y="10244"/>
                </a:lnTo>
                <a:lnTo>
                  <a:pt x="6181" y="10317"/>
                </a:lnTo>
                <a:lnTo>
                  <a:pt x="6230" y="10366"/>
                </a:lnTo>
                <a:lnTo>
                  <a:pt x="6303" y="10366"/>
                </a:lnTo>
                <a:lnTo>
                  <a:pt x="6376" y="10317"/>
                </a:lnTo>
                <a:lnTo>
                  <a:pt x="6400" y="10269"/>
                </a:lnTo>
                <a:lnTo>
                  <a:pt x="6400" y="10220"/>
                </a:lnTo>
                <a:lnTo>
                  <a:pt x="6376" y="10171"/>
                </a:lnTo>
                <a:lnTo>
                  <a:pt x="6327" y="10074"/>
                </a:lnTo>
                <a:lnTo>
                  <a:pt x="6205" y="9952"/>
                </a:lnTo>
                <a:lnTo>
                  <a:pt x="6084" y="9855"/>
                </a:lnTo>
                <a:lnTo>
                  <a:pt x="6376" y="9587"/>
                </a:lnTo>
                <a:lnTo>
                  <a:pt x="6400" y="9758"/>
                </a:lnTo>
                <a:lnTo>
                  <a:pt x="6449" y="9952"/>
                </a:lnTo>
                <a:lnTo>
                  <a:pt x="6473" y="10025"/>
                </a:lnTo>
                <a:lnTo>
                  <a:pt x="6522" y="10050"/>
                </a:lnTo>
                <a:lnTo>
                  <a:pt x="6595" y="10074"/>
                </a:lnTo>
                <a:lnTo>
                  <a:pt x="6643" y="10074"/>
                </a:lnTo>
                <a:lnTo>
                  <a:pt x="6716" y="10025"/>
                </a:lnTo>
                <a:lnTo>
                  <a:pt x="6741" y="10001"/>
                </a:lnTo>
                <a:lnTo>
                  <a:pt x="6765" y="9928"/>
                </a:lnTo>
                <a:lnTo>
                  <a:pt x="6765" y="9855"/>
                </a:lnTo>
                <a:lnTo>
                  <a:pt x="6692" y="9612"/>
                </a:lnTo>
                <a:lnTo>
                  <a:pt x="6643" y="9490"/>
                </a:lnTo>
                <a:lnTo>
                  <a:pt x="6595" y="9393"/>
                </a:lnTo>
                <a:lnTo>
                  <a:pt x="6765" y="9222"/>
                </a:lnTo>
                <a:lnTo>
                  <a:pt x="6814" y="9417"/>
                </a:lnTo>
                <a:lnTo>
                  <a:pt x="6887" y="9587"/>
                </a:lnTo>
                <a:lnTo>
                  <a:pt x="6911" y="9636"/>
                </a:lnTo>
                <a:lnTo>
                  <a:pt x="6960" y="9660"/>
                </a:lnTo>
                <a:lnTo>
                  <a:pt x="7033" y="9660"/>
                </a:lnTo>
                <a:lnTo>
                  <a:pt x="7081" y="9636"/>
                </a:lnTo>
                <a:lnTo>
                  <a:pt x="7130" y="9612"/>
                </a:lnTo>
                <a:lnTo>
                  <a:pt x="7179" y="9563"/>
                </a:lnTo>
                <a:lnTo>
                  <a:pt x="7179" y="9514"/>
                </a:lnTo>
                <a:lnTo>
                  <a:pt x="7179" y="9441"/>
                </a:lnTo>
                <a:lnTo>
                  <a:pt x="7057" y="9174"/>
                </a:lnTo>
                <a:lnTo>
                  <a:pt x="6984" y="9003"/>
                </a:lnTo>
                <a:lnTo>
                  <a:pt x="7106" y="8906"/>
                </a:lnTo>
                <a:lnTo>
                  <a:pt x="7106" y="8955"/>
                </a:lnTo>
                <a:lnTo>
                  <a:pt x="7106" y="9125"/>
                </a:lnTo>
                <a:lnTo>
                  <a:pt x="7130" y="9198"/>
                </a:lnTo>
                <a:lnTo>
                  <a:pt x="7179" y="9271"/>
                </a:lnTo>
                <a:lnTo>
                  <a:pt x="7227" y="9271"/>
                </a:lnTo>
                <a:lnTo>
                  <a:pt x="7276" y="9247"/>
                </a:lnTo>
                <a:lnTo>
                  <a:pt x="7325" y="9198"/>
                </a:lnTo>
                <a:lnTo>
                  <a:pt x="7349" y="9125"/>
                </a:lnTo>
                <a:lnTo>
                  <a:pt x="7325" y="8955"/>
                </a:lnTo>
                <a:lnTo>
                  <a:pt x="7276" y="8736"/>
                </a:lnTo>
                <a:lnTo>
                  <a:pt x="7519" y="8517"/>
                </a:lnTo>
                <a:lnTo>
                  <a:pt x="7544" y="8638"/>
                </a:lnTo>
                <a:lnTo>
                  <a:pt x="7617" y="8760"/>
                </a:lnTo>
                <a:lnTo>
                  <a:pt x="7665" y="8784"/>
                </a:lnTo>
                <a:lnTo>
                  <a:pt x="7714" y="8784"/>
                </a:lnTo>
                <a:lnTo>
                  <a:pt x="7763" y="8736"/>
                </a:lnTo>
                <a:lnTo>
                  <a:pt x="7787" y="8687"/>
                </a:lnTo>
                <a:lnTo>
                  <a:pt x="7763" y="8638"/>
                </a:lnTo>
                <a:lnTo>
                  <a:pt x="7738" y="8590"/>
                </a:lnTo>
                <a:lnTo>
                  <a:pt x="7690" y="8492"/>
                </a:lnTo>
                <a:lnTo>
                  <a:pt x="7641" y="8419"/>
                </a:lnTo>
                <a:lnTo>
                  <a:pt x="7884" y="8176"/>
                </a:lnTo>
                <a:lnTo>
                  <a:pt x="7909" y="8298"/>
                </a:lnTo>
                <a:lnTo>
                  <a:pt x="7933" y="8419"/>
                </a:lnTo>
                <a:lnTo>
                  <a:pt x="7957" y="8468"/>
                </a:lnTo>
                <a:lnTo>
                  <a:pt x="8006" y="8517"/>
                </a:lnTo>
                <a:lnTo>
                  <a:pt x="8152" y="8517"/>
                </a:lnTo>
                <a:lnTo>
                  <a:pt x="8201" y="8492"/>
                </a:lnTo>
                <a:lnTo>
                  <a:pt x="8225" y="8444"/>
                </a:lnTo>
                <a:lnTo>
                  <a:pt x="8249" y="8371"/>
                </a:lnTo>
                <a:lnTo>
                  <a:pt x="8201" y="8152"/>
                </a:lnTo>
                <a:lnTo>
                  <a:pt x="8128" y="7957"/>
                </a:lnTo>
                <a:lnTo>
                  <a:pt x="8468" y="7641"/>
                </a:lnTo>
                <a:lnTo>
                  <a:pt x="8444" y="7762"/>
                </a:lnTo>
                <a:lnTo>
                  <a:pt x="8444" y="7884"/>
                </a:lnTo>
                <a:lnTo>
                  <a:pt x="8493" y="7981"/>
                </a:lnTo>
                <a:lnTo>
                  <a:pt x="8517" y="8030"/>
                </a:lnTo>
                <a:lnTo>
                  <a:pt x="8566" y="8054"/>
                </a:lnTo>
                <a:lnTo>
                  <a:pt x="8590" y="8054"/>
                </a:lnTo>
                <a:lnTo>
                  <a:pt x="8614" y="8030"/>
                </a:lnTo>
                <a:lnTo>
                  <a:pt x="8639" y="7981"/>
                </a:lnTo>
                <a:lnTo>
                  <a:pt x="8639" y="7933"/>
                </a:lnTo>
                <a:lnTo>
                  <a:pt x="8614" y="7835"/>
                </a:lnTo>
                <a:lnTo>
                  <a:pt x="8566" y="7714"/>
                </a:lnTo>
                <a:lnTo>
                  <a:pt x="8541" y="7568"/>
                </a:lnTo>
                <a:lnTo>
                  <a:pt x="9125" y="7033"/>
                </a:lnTo>
                <a:lnTo>
                  <a:pt x="9125" y="7179"/>
                </a:lnTo>
                <a:lnTo>
                  <a:pt x="9149" y="7325"/>
                </a:lnTo>
                <a:lnTo>
                  <a:pt x="9198" y="7373"/>
                </a:lnTo>
                <a:lnTo>
                  <a:pt x="9222" y="7397"/>
                </a:lnTo>
                <a:lnTo>
                  <a:pt x="9271" y="7422"/>
                </a:lnTo>
                <a:lnTo>
                  <a:pt x="9320" y="7397"/>
                </a:lnTo>
                <a:lnTo>
                  <a:pt x="9368" y="7397"/>
                </a:lnTo>
                <a:lnTo>
                  <a:pt x="9393" y="7349"/>
                </a:lnTo>
                <a:lnTo>
                  <a:pt x="9417" y="7300"/>
                </a:lnTo>
                <a:lnTo>
                  <a:pt x="9417" y="7252"/>
                </a:lnTo>
                <a:lnTo>
                  <a:pt x="9393" y="7154"/>
                </a:lnTo>
                <a:lnTo>
                  <a:pt x="9393" y="7033"/>
                </a:lnTo>
                <a:lnTo>
                  <a:pt x="9417" y="6935"/>
                </a:lnTo>
                <a:lnTo>
                  <a:pt x="9417" y="6838"/>
                </a:lnTo>
                <a:lnTo>
                  <a:pt x="9393" y="6789"/>
                </a:lnTo>
                <a:lnTo>
                  <a:pt x="9466" y="6716"/>
                </a:lnTo>
                <a:lnTo>
                  <a:pt x="9490" y="6838"/>
                </a:lnTo>
                <a:lnTo>
                  <a:pt x="9514" y="6960"/>
                </a:lnTo>
                <a:lnTo>
                  <a:pt x="9539" y="7008"/>
                </a:lnTo>
                <a:lnTo>
                  <a:pt x="9587" y="7033"/>
                </a:lnTo>
                <a:lnTo>
                  <a:pt x="9636" y="7057"/>
                </a:lnTo>
                <a:lnTo>
                  <a:pt x="9660" y="7057"/>
                </a:lnTo>
                <a:lnTo>
                  <a:pt x="9709" y="7033"/>
                </a:lnTo>
                <a:lnTo>
                  <a:pt x="9733" y="7008"/>
                </a:lnTo>
                <a:lnTo>
                  <a:pt x="9782" y="6984"/>
                </a:lnTo>
                <a:lnTo>
                  <a:pt x="9782" y="6935"/>
                </a:lnTo>
                <a:lnTo>
                  <a:pt x="9782" y="6741"/>
                </a:lnTo>
                <a:lnTo>
                  <a:pt x="9733" y="6619"/>
                </a:lnTo>
                <a:lnTo>
                  <a:pt x="9709" y="6522"/>
                </a:lnTo>
                <a:lnTo>
                  <a:pt x="9831" y="6376"/>
                </a:lnTo>
                <a:lnTo>
                  <a:pt x="9879" y="6327"/>
                </a:lnTo>
                <a:lnTo>
                  <a:pt x="9904" y="6278"/>
                </a:lnTo>
                <a:lnTo>
                  <a:pt x="9904" y="6205"/>
                </a:lnTo>
                <a:lnTo>
                  <a:pt x="9928" y="6132"/>
                </a:lnTo>
                <a:lnTo>
                  <a:pt x="9952" y="6059"/>
                </a:lnTo>
                <a:lnTo>
                  <a:pt x="9855" y="5670"/>
                </a:lnTo>
                <a:lnTo>
                  <a:pt x="9831" y="5475"/>
                </a:lnTo>
                <a:lnTo>
                  <a:pt x="9806" y="5281"/>
                </a:lnTo>
                <a:lnTo>
                  <a:pt x="9806" y="5037"/>
                </a:lnTo>
                <a:lnTo>
                  <a:pt x="9855" y="4794"/>
                </a:lnTo>
                <a:lnTo>
                  <a:pt x="9904" y="4575"/>
                </a:lnTo>
                <a:lnTo>
                  <a:pt x="9977" y="4332"/>
                </a:lnTo>
                <a:lnTo>
                  <a:pt x="10074" y="4088"/>
                </a:lnTo>
                <a:lnTo>
                  <a:pt x="10196" y="3869"/>
                </a:lnTo>
                <a:lnTo>
                  <a:pt x="10317" y="3650"/>
                </a:lnTo>
                <a:lnTo>
                  <a:pt x="10488" y="3456"/>
                </a:lnTo>
                <a:lnTo>
                  <a:pt x="10658" y="3261"/>
                </a:lnTo>
                <a:lnTo>
                  <a:pt x="10853" y="3091"/>
                </a:lnTo>
                <a:lnTo>
                  <a:pt x="11242" y="2750"/>
                </a:lnTo>
                <a:lnTo>
                  <a:pt x="11680" y="2458"/>
                </a:lnTo>
                <a:lnTo>
                  <a:pt x="12094" y="2166"/>
                </a:lnTo>
                <a:lnTo>
                  <a:pt x="12970" y="1631"/>
                </a:lnTo>
                <a:close/>
                <a:moveTo>
                  <a:pt x="10755" y="11631"/>
                </a:moveTo>
                <a:lnTo>
                  <a:pt x="10755" y="11680"/>
                </a:lnTo>
                <a:lnTo>
                  <a:pt x="10853" y="11850"/>
                </a:lnTo>
                <a:lnTo>
                  <a:pt x="10974" y="12021"/>
                </a:lnTo>
                <a:lnTo>
                  <a:pt x="11266" y="12361"/>
                </a:lnTo>
                <a:lnTo>
                  <a:pt x="11875" y="12970"/>
                </a:lnTo>
                <a:lnTo>
                  <a:pt x="13286" y="14503"/>
                </a:lnTo>
                <a:lnTo>
                  <a:pt x="13943" y="15184"/>
                </a:lnTo>
                <a:lnTo>
                  <a:pt x="14259" y="15549"/>
                </a:lnTo>
                <a:lnTo>
                  <a:pt x="14430" y="15719"/>
                </a:lnTo>
                <a:lnTo>
                  <a:pt x="14503" y="15792"/>
                </a:lnTo>
                <a:lnTo>
                  <a:pt x="14600" y="15841"/>
                </a:lnTo>
                <a:lnTo>
                  <a:pt x="14916" y="16035"/>
                </a:lnTo>
                <a:lnTo>
                  <a:pt x="15208" y="16206"/>
                </a:lnTo>
                <a:lnTo>
                  <a:pt x="15354" y="16279"/>
                </a:lnTo>
                <a:lnTo>
                  <a:pt x="15500" y="16352"/>
                </a:lnTo>
                <a:lnTo>
                  <a:pt x="15671" y="16376"/>
                </a:lnTo>
                <a:lnTo>
                  <a:pt x="15890" y="16376"/>
                </a:lnTo>
                <a:lnTo>
                  <a:pt x="15914" y="16352"/>
                </a:lnTo>
                <a:lnTo>
                  <a:pt x="15938" y="16279"/>
                </a:lnTo>
                <a:lnTo>
                  <a:pt x="15914" y="16230"/>
                </a:lnTo>
                <a:lnTo>
                  <a:pt x="15890" y="16206"/>
                </a:lnTo>
                <a:lnTo>
                  <a:pt x="15865" y="16206"/>
                </a:lnTo>
                <a:lnTo>
                  <a:pt x="15622" y="16157"/>
                </a:lnTo>
                <a:lnTo>
                  <a:pt x="15403" y="16084"/>
                </a:lnTo>
                <a:lnTo>
                  <a:pt x="15233" y="15987"/>
                </a:lnTo>
                <a:lnTo>
                  <a:pt x="15062" y="15865"/>
                </a:lnTo>
                <a:lnTo>
                  <a:pt x="14892" y="15743"/>
                </a:lnTo>
                <a:lnTo>
                  <a:pt x="14746" y="15573"/>
                </a:lnTo>
                <a:lnTo>
                  <a:pt x="14454" y="15233"/>
                </a:lnTo>
                <a:lnTo>
                  <a:pt x="13846" y="14624"/>
                </a:lnTo>
                <a:lnTo>
                  <a:pt x="13262" y="14016"/>
                </a:lnTo>
                <a:lnTo>
                  <a:pt x="12045" y="12799"/>
                </a:lnTo>
                <a:lnTo>
                  <a:pt x="11461" y="12167"/>
                </a:lnTo>
                <a:lnTo>
                  <a:pt x="11145" y="11875"/>
                </a:lnTo>
                <a:lnTo>
                  <a:pt x="10974" y="11729"/>
                </a:lnTo>
                <a:lnTo>
                  <a:pt x="10804" y="11631"/>
                </a:lnTo>
                <a:close/>
                <a:moveTo>
                  <a:pt x="9904" y="8638"/>
                </a:moveTo>
                <a:lnTo>
                  <a:pt x="10123" y="8882"/>
                </a:lnTo>
                <a:lnTo>
                  <a:pt x="9977" y="9003"/>
                </a:lnTo>
                <a:lnTo>
                  <a:pt x="9709" y="9271"/>
                </a:lnTo>
                <a:lnTo>
                  <a:pt x="9587" y="9417"/>
                </a:lnTo>
                <a:lnTo>
                  <a:pt x="9466" y="9587"/>
                </a:lnTo>
                <a:lnTo>
                  <a:pt x="9466" y="9612"/>
                </a:lnTo>
                <a:lnTo>
                  <a:pt x="9490" y="9660"/>
                </a:lnTo>
                <a:lnTo>
                  <a:pt x="9539" y="9660"/>
                </a:lnTo>
                <a:lnTo>
                  <a:pt x="9685" y="9612"/>
                </a:lnTo>
                <a:lnTo>
                  <a:pt x="9831" y="9539"/>
                </a:lnTo>
                <a:lnTo>
                  <a:pt x="10098" y="9320"/>
                </a:lnTo>
                <a:lnTo>
                  <a:pt x="10366" y="9101"/>
                </a:lnTo>
                <a:lnTo>
                  <a:pt x="10536" y="9247"/>
                </a:lnTo>
                <a:lnTo>
                  <a:pt x="10244" y="9466"/>
                </a:lnTo>
                <a:lnTo>
                  <a:pt x="10025" y="9636"/>
                </a:lnTo>
                <a:lnTo>
                  <a:pt x="9928" y="9733"/>
                </a:lnTo>
                <a:lnTo>
                  <a:pt x="9831" y="9855"/>
                </a:lnTo>
                <a:lnTo>
                  <a:pt x="9831" y="9928"/>
                </a:lnTo>
                <a:lnTo>
                  <a:pt x="9855" y="9977"/>
                </a:lnTo>
                <a:lnTo>
                  <a:pt x="9904" y="10025"/>
                </a:lnTo>
                <a:lnTo>
                  <a:pt x="9977" y="10025"/>
                </a:lnTo>
                <a:lnTo>
                  <a:pt x="10098" y="9977"/>
                </a:lnTo>
                <a:lnTo>
                  <a:pt x="10196" y="9904"/>
                </a:lnTo>
                <a:lnTo>
                  <a:pt x="10390" y="9758"/>
                </a:lnTo>
                <a:lnTo>
                  <a:pt x="10780" y="9490"/>
                </a:lnTo>
                <a:lnTo>
                  <a:pt x="10950" y="9660"/>
                </a:lnTo>
                <a:lnTo>
                  <a:pt x="10780" y="9733"/>
                </a:lnTo>
                <a:lnTo>
                  <a:pt x="10609" y="9855"/>
                </a:lnTo>
                <a:lnTo>
                  <a:pt x="10390" y="10001"/>
                </a:lnTo>
                <a:lnTo>
                  <a:pt x="10293" y="10098"/>
                </a:lnTo>
                <a:lnTo>
                  <a:pt x="10220" y="10220"/>
                </a:lnTo>
                <a:lnTo>
                  <a:pt x="10220" y="10269"/>
                </a:lnTo>
                <a:lnTo>
                  <a:pt x="10244" y="10293"/>
                </a:lnTo>
                <a:lnTo>
                  <a:pt x="10293" y="10317"/>
                </a:lnTo>
                <a:lnTo>
                  <a:pt x="10439" y="10317"/>
                </a:lnTo>
                <a:lnTo>
                  <a:pt x="10585" y="10244"/>
                </a:lnTo>
                <a:lnTo>
                  <a:pt x="10828" y="10074"/>
                </a:lnTo>
                <a:lnTo>
                  <a:pt x="10999" y="9977"/>
                </a:lnTo>
                <a:lnTo>
                  <a:pt x="11072" y="9904"/>
                </a:lnTo>
                <a:lnTo>
                  <a:pt x="11145" y="9831"/>
                </a:lnTo>
                <a:lnTo>
                  <a:pt x="11364" y="10025"/>
                </a:lnTo>
                <a:lnTo>
                  <a:pt x="11193" y="10123"/>
                </a:lnTo>
                <a:lnTo>
                  <a:pt x="11072" y="10244"/>
                </a:lnTo>
                <a:lnTo>
                  <a:pt x="10974" y="10342"/>
                </a:lnTo>
                <a:lnTo>
                  <a:pt x="10901" y="10439"/>
                </a:lnTo>
                <a:lnTo>
                  <a:pt x="10853" y="10561"/>
                </a:lnTo>
                <a:lnTo>
                  <a:pt x="10853" y="10634"/>
                </a:lnTo>
                <a:lnTo>
                  <a:pt x="10853" y="10682"/>
                </a:lnTo>
                <a:lnTo>
                  <a:pt x="10877" y="10707"/>
                </a:lnTo>
                <a:lnTo>
                  <a:pt x="10974" y="10682"/>
                </a:lnTo>
                <a:lnTo>
                  <a:pt x="11072" y="10634"/>
                </a:lnTo>
                <a:lnTo>
                  <a:pt x="11218" y="10536"/>
                </a:lnTo>
                <a:lnTo>
                  <a:pt x="11437" y="10366"/>
                </a:lnTo>
                <a:lnTo>
                  <a:pt x="11607" y="10269"/>
                </a:lnTo>
                <a:lnTo>
                  <a:pt x="11753" y="10415"/>
                </a:lnTo>
                <a:lnTo>
                  <a:pt x="11656" y="10488"/>
                </a:lnTo>
                <a:lnTo>
                  <a:pt x="11364" y="10731"/>
                </a:lnTo>
                <a:lnTo>
                  <a:pt x="11242" y="10877"/>
                </a:lnTo>
                <a:lnTo>
                  <a:pt x="11218" y="10950"/>
                </a:lnTo>
                <a:lnTo>
                  <a:pt x="11169" y="11023"/>
                </a:lnTo>
                <a:lnTo>
                  <a:pt x="11193" y="11072"/>
                </a:lnTo>
                <a:lnTo>
                  <a:pt x="11242" y="11096"/>
                </a:lnTo>
                <a:lnTo>
                  <a:pt x="11388" y="11047"/>
                </a:lnTo>
                <a:lnTo>
                  <a:pt x="11510" y="10974"/>
                </a:lnTo>
                <a:lnTo>
                  <a:pt x="11777" y="10780"/>
                </a:lnTo>
                <a:lnTo>
                  <a:pt x="11972" y="10634"/>
                </a:lnTo>
                <a:lnTo>
                  <a:pt x="12191" y="10828"/>
                </a:lnTo>
                <a:lnTo>
                  <a:pt x="12069" y="10926"/>
                </a:lnTo>
                <a:lnTo>
                  <a:pt x="11923" y="11023"/>
                </a:lnTo>
                <a:lnTo>
                  <a:pt x="11777" y="11169"/>
                </a:lnTo>
                <a:lnTo>
                  <a:pt x="11729" y="11242"/>
                </a:lnTo>
                <a:lnTo>
                  <a:pt x="11680" y="11315"/>
                </a:lnTo>
                <a:lnTo>
                  <a:pt x="11656" y="11388"/>
                </a:lnTo>
                <a:lnTo>
                  <a:pt x="11656" y="11485"/>
                </a:lnTo>
                <a:lnTo>
                  <a:pt x="11680" y="11534"/>
                </a:lnTo>
                <a:lnTo>
                  <a:pt x="11704" y="11558"/>
                </a:lnTo>
                <a:lnTo>
                  <a:pt x="11729" y="11558"/>
                </a:lnTo>
                <a:lnTo>
                  <a:pt x="11826" y="11534"/>
                </a:lnTo>
                <a:lnTo>
                  <a:pt x="11899" y="11510"/>
                </a:lnTo>
                <a:lnTo>
                  <a:pt x="12021" y="11412"/>
                </a:lnTo>
                <a:lnTo>
                  <a:pt x="12288" y="11193"/>
                </a:lnTo>
                <a:lnTo>
                  <a:pt x="12459" y="11072"/>
                </a:lnTo>
                <a:lnTo>
                  <a:pt x="12726" y="11315"/>
                </a:lnTo>
                <a:lnTo>
                  <a:pt x="12483" y="11534"/>
                </a:lnTo>
                <a:lnTo>
                  <a:pt x="12361" y="11656"/>
                </a:lnTo>
                <a:lnTo>
                  <a:pt x="12264" y="11777"/>
                </a:lnTo>
                <a:lnTo>
                  <a:pt x="12264" y="11826"/>
                </a:lnTo>
                <a:lnTo>
                  <a:pt x="12264" y="11850"/>
                </a:lnTo>
                <a:lnTo>
                  <a:pt x="12288" y="11948"/>
                </a:lnTo>
                <a:lnTo>
                  <a:pt x="12361" y="11972"/>
                </a:lnTo>
                <a:lnTo>
                  <a:pt x="12459" y="11972"/>
                </a:lnTo>
                <a:lnTo>
                  <a:pt x="12605" y="11875"/>
                </a:lnTo>
                <a:lnTo>
                  <a:pt x="12726" y="11777"/>
                </a:lnTo>
                <a:lnTo>
                  <a:pt x="12970" y="11558"/>
                </a:lnTo>
                <a:lnTo>
                  <a:pt x="12970" y="11534"/>
                </a:lnTo>
                <a:lnTo>
                  <a:pt x="13262" y="11802"/>
                </a:lnTo>
                <a:lnTo>
                  <a:pt x="13116" y="11923"/>
                </a:lnTo>
                <a:lnTo>
                  <a:pt x="12994" y="12021"/>
                </a:lnTo>
                <a:lnTo>
                  <a:pt x="12872" y="12142"/>
                </a:lnTo>
                <a:lnTo>
                  <a:pt x="12799" y="12288"/>
                </a:lnTo>
                <a:lnTo>
                  <a:pt x="12775" y="12361"/>
                </a:lnTo>
                <a:lnTo>
                  <a:pt x="12775" y="12434"/>
                </a:lnTo>
                <a:lnTo>
                  <a:pt x="12799" y="12507"/>
                </a:lnTo>
                <a:lnTo>
                  <a:pt x="12824" y="12532"/>
                </a:lnTo>
                <a:lnTo>
                  <a:pt x="12872" y="12532"/>
                </a:lnTo>
                <a:lnTo>
                  <a:pt x="12994" y="12483"/>
                </a:lnTo>
                <a:lnTo>
                  <a:pt x="13116" y="12434"/>
                </a:lnTo>
                <a:lnTo>
                  <a:pt x="13310" y="12264"/>
                </a:lnTo>
                <a:lnTo>
                  <a:pt x="13554" y="12094"/>
                </a:lnTo>
                <a:lnTo>
                  <a:pt x="13700" y="12215"/>
                </a:lnTo>
                <a:lnTo>
                  <a:pt x="13627" y="12264"/>
                </a:lnTo>
                <a:lnTo>
                  <a:pt x="13432" y="12434"/>
                </a:lnTo>
                <a:lnTo>
                  <a:pt x="13262" y="12653"/>
                </a:lnTo>
                <a:lnTo>
                  <a:pt x="13237" y="12702"/>
                </a:lnTo>
                <a:lnTo>
                  <a:pt x="13262" y="12751"/>
                </a:lnTo>
                <a:lnTo>
                  <a:pt x="13310" y="12799"/>
                </a:lnTo>
                <a:lnTo>
                  <a:pt x="13383" y="12799"/>
                </a:lnTo>
                <a:lnTo>
                  <a:pt x="13602" y="12702"/>
                </a:lnTo>
                <a:lnTo>
                  <a:pt x="13797" y="12556"/>
                </a:lnTo>
                <a:lnTo>
                  <a:pt x="13919" y="12459"/>
                </a:lnTo>
                <a:lnTo>
                  <a:pt x="14162" y="12702"/>
                </a:lnTo>
                <a:lnTo>
                  <a:pt x="13992" y="12848"/>
                </a:lnTo>
                <a:lnTo>
                  <a:pt x="13894" y="12945"/>
                </a:lnTo>
                <a:lnTo>
                  <a:pt x="13797" y="13043"/>
                </a:lnTo>
                <a:lnTo>
                  <a:pt x="13724" y="13164"/>
                </a:lnTo>
                <a:lnTo>
                  <a:pt x="13700" y="13237"/>
                </a:lnTo>
                <a:lnTo>
                  <a:pt x="13700" y="13310"/>
                </a:lnTo>
                <a:lnTo>
                  <a:pt x="13700" y="13359"/>
                </a:lnTo>
                <a:lnTo>
                  <a:pt x="13748" y="13359"/>
                </a:lnTo>
                <a:lnTo>
                  <a:pt x="13870" y="13335"/>
                </a:lnTo>
                <a:lnTo>
                  <a:pt x="13992" y="13286"/>
                </a:lnTo>
                <a:lnTo>
                  <a:pt x="14089" y="13189"/>
                </a:lnTo>
                <a:lnTo>
                  <a:pt x="14186" y="13116"/>
                </a:lnTo>
                <a:lnTo>
                  <a:pt x="14381" y="12921"/>
                </a:lnTo>
                <a:lnTo>
                  <a:pt x="14746" y="13335"/>
                </a:lnTo>
                <a:lnTo>
                  <a:pt x="14624" y="13408"/>
                </a:lnTo>
                <a:lnTo>
                  <a:pt x="14503" y="13505"/>
                </a:lnTo>
                <a:lnTo>
                  <a:pt x="14284" y="13651"/>
                </a:lnTo>
                <a:lnTo>
                  <a:pt x="14186" y="13748"/>
                </a:lnTo>
                <a:lnTo>
                  <a:pt x="14138" y="13870"/>
                </a:lnTo>
                <a:lnTo>
                  <a:pt x="14138" y="13919"/>
                </a:lnTo>
                <a:lnTo>
                  <a:pt x="14162" y="13992"/>
                </a:lnTo>
                <a:lnTo>
                  <a:pt x="14211" y="14016"/>
                </a:lnTo>
                <a:lnTo>
                  <a:pt x="14259" y="14040"/>
                </a:lnTo>
                <a:lnTo>
                  <a:pt x="14381" y="14016"/>
                </a:lnTo>
                <a:lnTo>
                  <a:pt x="14503" y="13943"/>
                </a:lnTo>
                <a:lnTo>
                  <a:pt x="14697" y="13773"/>
                </a:lnTo>
                <a:lnTo>
                  <a:pt x="14819" y="13651"/>
                </a:lnTo>
                <a:lnTo>
                  <a:pt x="14941" y="13529"/>
                </a:lnTo>
                <a:lnTo>
                  <a:pt x="15160" y="13748"/>
                </a:lnTo>
                <a:lnTo>
                  <a:pt x="14989" y="13919"/>
                </a:lnTo>
                <a:lnTo>
                  <a:pt x="14795" y="14065"/>
                </a:lnTo>
                <a:lnTo>
                  <a:pt x="14722" y="14138"/>
                </a:lnTo>
                <a:lnTo>
                  <a:pt x="14673" y="14259"/>
                </a:lnTo>
                <a:lnTo>
                  <a:pt x="14673" y="14284"/>
                </a:lnTo>
                <a:lnTo>
                  <a:pt x="14697" y="14284"/>
                </a:lnTo>
                <a:lnTo>
                  <a:pt x="14770" y="14308"/>
                </a:lnTo>
                <a:lnTo>
                  <a:pt x="14819" y="14308"/>
                </a:lnTo>
                <a:lnTo>
                  <a:pt x="14941" y="14284"/>
                </a:lnTo>
                <a:lnTo>
                  <a:pt x="15062" y="14235"/>
                </a:lnTo>
                <a:lnTo>
                  <a:pt x="15184" y="14162"/>
                </a:lnTo>
                <a:lnTo>
                  <a:pt x="15281" y="14089"/>
                </a:lnTo>
                <a:lnTo>
                  <a:pt x="15379" y="13992"/>
                </a:lnTo>
                <a:lnTo>
                  <a:pt x="15573" y="14186"/>
                </a:lnTo>
                <a:lnTo>
                  <a:pt x="15452" y="14284"/>
                </a:lnTo>
                <a:lnTo>
                  <a:pt x="15330" y="14381"/>
                </a:lnTo>
                <a:lnTo>
                  <a:pt x="15184" y="14503"/>
                </a:lnTo>
                <a:lnTo>
                  <a:pt x="15111" y="14576"/>
                </a:lnTo>
                <a:lnTo>
                  <a:pt x="15038" y="14673"/>
                </a:lnTo>
                <a:lnTo>
                  <a:pt x="15038" y="14746"/>
                </a:lnTo>
                <a:lnTo>
                  <a:pt x="15062" y="14795"/>
                </a:lnTo>
                <a:lnTo>
                  <a:pt x="15111" y="14843"/>
                </a:lnTo>
                <a:lnTo>
                  <a:pt x="15184" y="14843"/>
                </a:lnTo>
                <a:lnTo>
                  <a:pt x="15257" y="14819"/>
                </a:lnTo>
                <a:lnTo>
                  <a:pt x="15354" y="14770"/>
                </a:lnTo>
                <a:lnTo>
                  <a:pt x="15500" y="14649"/>
                </a:lnTo>
                <a:lnTo>
                  <a:pt x="15646" y="14527"/>
                </a:lnTo>
                <a:lnTo>
                  <a:pt x="15792" y="14405"/>
                </a:lnTo>
                <a:lnTo>
                  <a:pt x="15987" y="14649"/>
                </a:lnTo>
                <a:lnTo>
                  <a:pt x="15890" y="14722"/>
                </a:lnTo>
                <a:lnTo>
                  <a:pt x="15744" y="14892"/>
                </a:lnTo>
                <a:lnTo>
                  <a:pt x="15598" y="15087"/>
                </a:lnTo>
                <a:lnTo>
                  <a:pt x="15573" y="15111"/>
                </a:lnTo>
                <a:lnTo>
                  <a:pt x="15598" y="15135"/>
                </a:lnTo>
                <a:lnTo>
                  <a:pt x="15622" y="15160"/>
                </a:lnTo>
                <a:lnTo>
                  <a:pt x="15646" y="15160"/>
                </a:lnTo>
                <a:lnTo>
                  <a:pt x="15865" y="15038"/>
                </a:lnTo>
                <a:lnTo>
                  <a:pt x="16036" y="14916"/>
                </a:lnTo>
                <a:lnTo>
                  <a:pt x="16133" y="14868"/>
                </a:lnTo>
                <a:lnTo>
                  <a:pt x="16230" y="15014"/>
                </a:lnTo>
                <a:lnTo>
                  <a:pt x="16084" y="15135"/>
                </a:lnTo>
                <a:lnTo>
                  <a:pt x="15914" y="15306"/>
                </a:lnTo>
                <a:lnTo>
                  <a:pt x="15768" y="15476"/>
                </a:lnTo>
                <a:lnTo>
                  <a:pt x="15744" y="15524"/>
                </a:lnTo>
                <a:lnTo>
                  <a:pt x="15744" y="15573"/>
                </a:lnTo>
                <a:lnTo>
                  <a:pt x="15792" y="15622"/>
                </a:lnTo>
                <a:lnTo>
                  <a:pt x="15865" y="15670"/>
                </a:lnTo>
                <a:lnTo>
                  <a:pt x="15938" y="15646"/>
                </a:lnTo>
                <a:lnTo>
                  <a:pt x="16109" y="15524"/>
                </a:lnTo>
                <a:lnTo>
                  <a:pt x="16303" y="15403"/>
                </a:lnTo>
                <a:lnTo>
                  <a:pt x="16376" y="15330"/>
                </a:lnTo>
                <a:lnTo>
                  <a:pt x="16425" y="15500"/>
                </a:lnTo>
                <a:lnTo>
                  <a:pt x="16449" y="15695"/>
                </a:lnTo>
                <a:lnTo>
                  <a:pt x="16376" y="15719"/>
                </a:lnTo>
                <a:lnTo>
                  <a:pt x="16255" y="15841"/>
                </a:lnTo>
                <a:lnTo>
                  <a:pt x="16206" y="15938"/>
                </a:lnTo>
                <a:lnTo>
                  <a:pt x="16182" y="16011"/>
                </a:lnTo>
                <a:lnTo>
                  <a:pt x="16157" y="16060"/>
                </a:lnTo>
                <a:lnTo>
                  <a:pt x="16206" y="16108"/>
                </a:lnTo>
                <a:lnTo>
                  <a:pt x="16255" y="16133"/>
                </a:lnTo>
                <a:lnTo>
                  <a:pt x="16303" y="16133"/>
                </a:lnTo>
                <a:lnTo>
                  <a:pt x="16401" y="16108"/>
                </a:lnTo>
                <a:lnTo>
                  <a:pt x="16401" y="16108"/>
                </a:lnTo>
                <a:lnTo>
                  <a:pt x="16328" y="16327"/>
                </a:lnTo>
                <a:lnTo>
                  <a:pt x="16255" y="16449"/>
                </a:lnTo>
                <a:lnTo>
                  <a:pt x="16157" y="16546"/>
                </a:lnTo>
                <a:lnTo>
                  <a:pt x="16060" y="16619"/>
                </a:lnTo>
                <a:lnTo>
                  <a:pt x="15963" y="16668"/>
                </a:lnTo>
                <a:lnTo>
                  <a:pt x="15841" y="16692"/>
                </a:lnTo>
                <a:lnTo>
                  <a:pt x="15719" y="16692"/>
                </a:lnTo>
                <a:lnTo>
                  <a:pt x="15598" y="16668"/>
                </a:lnTo>
                <a:lnTo>
                  <a:pt x="15452" y="16644"/>
                </a:lnTo>
                <a:lnTo>
                  <a:pt x="15160" y="16522"/>
                </a:lnTo>
                <a:lnTo>
                  <a:pt x="14843" y="16327"/>
                </a:lnTo>
                <a:lnTo>
                  <a:pt x="14527" y="16108"/>
                </a:lnTo>
                <a:lnTo>
                  <a:pt x="14186" y="15841"/>
                </a:lnTo>
                <a:lnTo>
                  <a:pt x="13870" y="15549"/>
                </a:lnTo>
                <a:lnTo>
                  <a:pt x="13554" y="15257"/>
                </a:lnTo>
                <a:lnTo>
                  <a:pt x="12970" y="14649"/>
                </a:lnTo>
                <a:lnTo>
                  <a:pt x="12167" y="13797"/>
                </a:lnTo>
                <a:lnTo>
                  <a:pt x="11291" y="12897"/>
                </a:lnTo>
                <a:lnTo>
                  <a:pt x="10439" y="11972"/>
                </a:lnTo>
                <a:lnTo>
                  <a:pt x="10001" y="11534"/>
                </a:lnTo>
                <a:lnTo>
                  <a:pt x="9539" y="11096"/>
                </a:lnTo>
                <a:lnTo>
                  <a:pt x="9076" y="10658"/>
                </a:lnTo>
                <a:lnTo>
                  <a:pt x="8614" y="10269"/>
                </a:lnTo>
                <a:lnTo>
                  <a:pt x="8566" y="10244"/>
                </a:lnTo>
                <a:lnTo>
                  <a:pt x="9904" y="8638"/>
                </a:lnTo>
                <a:close/>
                <a:moveTo>
                  <a:pt x="1071" y="0"/>
                </a:moveTo>
                <a:lnTo>
                  <a:pt x="828" y="73"/>
                </a:lnTo>
                <a:lnTo>
                  <a:pt x="609" y="171"/>
                </a:lnTo>
                <a:lnTo>
                  <a:pt x="414" y="317"/>
                </a:lnTo>
                <a:lnTo>
                  <a:pt x="244" y="511"/>
                </a:lnTo>
                <a:lnTo>
                  <a:pt x="122" y="730"/>
                </a:lnTo>
                <a:lnTo>
                  <a:pt x="25" y="949"/>
                </a:lnTo>
                <a:lnTo>
                  <a:pt x="25" y="1071"/>
                </a:lnTo>
                <a:lnTo>
                  <a:pt x="25" y="1193"/>
                </a:lnTo>
                <a:lnTo>
                  <a:pt x="25" y="1314"/>
                </a:lnTo>
                <a:lnTo>
                  <a:pt x="49" y="1436"/>
                </a:lnTo>
                <a:lnTo>
                  <a:pt x="25" y="1777"/>
                </a:lnTo>
                <a:lnTo>
                  <a:pt x="1" y="2117"/>
                </a:lnTo>
                <a:lnTo>
                  <a:pt x="25" y="2215"/>
                </a:lnTo>
                <a:lnTo>
                  <a:pt x="74" y="2263"/>
                </a:lnTo>
                <a:lnTo>
                  <a:pt x="147" y="2288"/>
                </a:lnTo>
                <a:lnTo>
                  <a:pt x="244" y="2263"/>
                </a:lnTo>
                <a:lnTo>
                  <a:pt x="341" y="2239"/>
                </a:lnTo>
                <a:lnTo>
                  <a:pt x="317" y="2896"/>
                </a:lnTo>
                <a:lnTo>
                  <a:pt x="341" y="2993"/>
                </a:lnTo>
                <a:lnTo>
                  <a:pt x="414" y="3042"/>
                </a:lnTo>
                <a:lnTo>
                  <a:pt x="560" y="3042"/>
                </a:lnTo>
                <a:lnTo>
                  <a:pt x="658" y="3018"/>
                </a:lnTo>
                <a:lnTo>
                  <a:pt x="658" y="3285"/>
                </a:lnTo>
                <a:lnTo>
                  <a:pt x="658" y="3431"/>
                </a:lnTo>
                <a:lnTo>
                  <a:pt x="682" y="3529"/>
                </a:lnTo>
                <a:lnTo>
                  <a:pt x="731" y="3650"/>
                </a:lnTo>
                <a:lnTo>
                  <a:pt x="779" y="3723"/>
                </a:lnTo>
                <a:lnTo>
                  <a:pt x="876" y="3748"/>
                </a:lnTo>
                <a:lnTo>
                  <a:pt x="998" y="3772"/>
                </a:lnTo>
                <a:lnTo>
                  <a:pt x="949" y="3942"/>
                </a:lnTo>
                <a:lnTo>
                  <a:pt x="949" y="4137"/>
                </a:lnTo>
                <a:lnTo>
                  <a:pt x="949" y="4332"/>
                </a:lnTo>
                <a:lnTo>
                  <a:pt x="998" y="4526"/>
                </a:lnTo>
                <a:lnTo>
                  <a:pt x="1047" y="4575"/>
                </a:lnTo>
                <a:lnTo>
                  <a:pt x="1095" y="4624"/>
                </a:lnTo>
                <a:lnTo>
                  <a:pt x="1168" y="4648"/>
                </a:lnTo>
                <a:lnTo>
                  <a:pt x="1241" y="4624"/>
                </a:lnTo>
                <a:lnTo>
                  <a:pt x="1339" y="4551"/>
                </a:lnTo>
                <a:lnTo>
                  <a:pt x="1363" y="4745"/>
                </a:lnTo>
                <a:lnTo>
                  <a:pt x="1436" y="4916"/>
                </a:lnTo>
                <a:lnTo>
                  <a:pt x="1533" y="5086"/>
                </a:lnTo>
                <a:lnTo>
                  <a:pt x="1655" y="5232"/>
                </a:lnTo>
                <a:lnTo>
                  <a:pt x="1728" y="5281"/>
                </a:lnTo>
                <a:lnTo>
                  <a:pt x="1801" y="5281"/>
                </a:lnTo>
                <a:lnTo>
                  <a:pt x="1874" y="5256"/>
                </a:lnTo>
                <a:lnTo>
                  <a:pt x="1850" y="5378"/>
                </a:lnTo>
                <a:lnTo>
                  <a:pt x="1874" y="5500"/>
                </a:lnTo>
                <a:lnTo>
                  <a:pt x="1923" y="5621"/>
                </a:lnTo>
                <a:lnTo>
                  <a:pt x="1996" y="5719"/>
                </a:lnTo>
                <a:lnTo>
                  <a:pt x="2093" y="5792"/>
                </a:lnTo>
                <a:lnTo>
                  <a:pt x="2190" y="5840"/>
                </a:lnTo>
                <a:lnTo>
                  <a:pt x="2263" y="5840"/>
                </a:lnTo>
                <a:lnTo>
                  <a:pt x="2361" y="5816"/>
                </a:lnTo>
                <a:lnTo>
                  <a:pt x="2458" y="5986"/>
                </a:lnTo>
                <a:lnTo>
                  <a:pt x="2434" y="6084"/>
                </a:lnTo>
                <a:lnTo>
                  <a:pt x="2434" y="6181"/>
                </a:lnTo>
                <a:lnTo>
                  <a:pt x="2482" y="6424"/>
                </a:lnTo>
                <a:lnTo>
                  <a:pt x="2531" y="6473"/>
                </a:lnTo>
                <a:lnTo>
                  <a:pt x="2580" y="6522"/>
                </a:lnTo>
                <a:lnTo>
                  <a:pt x="2653" y="6522"/>
                </a:lnTo>
                <a:lnTo>
                  <a:pt x="2726" y="6473"/>
                </a:lnTo>
                <a:lnTo>
                  <a:pt x="2823" y="6424"/>
                </a:lnTo>
                <a:lnTo>
                  <a:pt x="2847" y="6546"/>
                </a:lnTo>
                <a:lnTo>
                  <a:pt x="2896" y="6643"/>
                </a:lnTo>
                <a:lnTo>
                  <a:pt x="2969" y="6741"/>
                </a:lnTo>
                <a:lnTo>
                  <a:pt x="3042" y="6838"/>
                </a:lnTo>
                <a:lnTo>
                  <a:pt x="3139" y="6887"/>
                </a:lnTo>
                <a:lnTo>
                  <a:pt x="3261" y="6911"/>
                </a:lnTo>
                <a:lnTo>
                  <a:pt x="3383" y="6911"/>
                </a:lnTo>
                <a:lnTo>
                  <a:pt x="3529" y="6887"/>
                </a:lnTo>
                <a:lnTo>
                  <a:pt x="3553" y="6887"/>
                </a:lnTo>
                <a:lnTo>
                  <a:pt x="3553" y="6911"/>
                </a:lnTo>
                <a:lnTo>
                  <a:pt x="3529" y="6984"/>
                </a:lnTo>
                <a:lnTo>
                  <a:pt x="3504" y="7130"/>
                </a:lnTo>
                <a:lnTo>
                  <a:pt x="3504" y="7252"/>
                </a:lnTo>
                <a:lnTo>
                  <a:pt x="3529" y="7276"/>
                </a:lnTo>
                <a:lnTo>
                  <a:pt x="3553" y="7325"/>
                </a:lnTo>
                <a:lnTo>
                  <a:pt x="3626" y="7349"/>
                </a:lnTo>
                <a:lnTo>
                  <a:pt x="3723" y="7349"/>
                </a:lnTo>
                <a:lnTo>
                  <a:pt x="3845" y="7300"/>
                </a:lnTo>
                <a:lnTo>
                  <a:pt x="3942" y="7252"/>
                </a:lnTo>
                <a:lnTo>
                  <a:pt x="3942" y="7373"/>
                </a:lnTo>
                <a:lnTo>
                  <a:pt x="3967" y="7470"/>
                </a:lnTo>
                <a:lnTo>
                  <a:pt x="3991" y="7568"/>
                </a:lnTo>
                <a:lnTo>
                  <a:pt x="4088" y="7641"/>
                </a:lnTo>
                <a:lnTo>
                  <a:pt x="4210" y="7689"/>
                </a:lnTo>
                <a:lnTo>
                  <a:pt x="4283" y="7714"/>
                </a:lnTo>
                <a:lnTo>
                  <a:pt x="4356" y="7689"/>
                </a:lnTo>
                <a:lnTo>
                  <a:pt x="4453" y="7641"/>
                </a:lnTo>
                <a:lnTo>
                  <a:pt x="4453" y="7762"/>
                </a:lnTo>
                <a:lnTo>
                  <a:pt x="4453" y="7884"/>
                </a:lnTo>
                <a:lnTo>
                  <a:pt x="4478" y="7933"/>
                </a:lnTo>
                <a:lnTo>
                  <a:pt x="4526" y="7981"/>
                </a:lnTo>
                <a:lnTo>
                  <a:pt x="4575" y="8030"/>
                </a:lnTo>
                <a:lnTo>
                  <a:pt x="4648" y="8054"/>
                </a:lnTo>
                <a:lnTo>
                  <a:pt x="4770" y="8103"/>
                </a:lnTo>
                <a:lnTo>
                  <a:pt x="4891" y="8079"/>
                </a:lnTo>
                <a:lnTo>
                  <a:pt x="5013" y="8054"/>
                </a:lnTo>
                <a:lnTo>
                  <a:pt x="5110" y="7981"/>
                </a:lnTo>
                <a:lnTo>
                  <a:pt x="5159" y="8079"/>
                </a:lnTo>
                <a:lnTo>
                  <a:pt x="5208" y="8103"/>
                </a:lnTo>
                <a:lnTo>
                  <a:pt x="5232" y="8127"/>
                </a:lnTo>
                <a:lnTo>
                  <a:pt x="5329" y="8103"/>
                </a:lnTo>
                <a:lnTo>
                  <a:pt x="5329" y="8127"/>
                </a:lnTo>
                <a:lnTo>
                  <a:pt x="5329" y="8152"/>
                </a:lnTo>
                <a:lnTo>
                  <a:pt x="5354" y="8152"/>
                </a:lnTo>
                <a:lnTo>
                  <a:pt x="5475" y="8103"/>
                </a:lnTo>
                <a:lnTo>
                  <a:pt x="5597" y="8054"/>
                </a:lnTo>
                <a:lnTo>
                  <a:pt x="5597" y="8225"/>
                </a:lnTo>
                <a:lnTo>
                  <a:pt x="5646" y="8298"/>
                </a:lnTo>
                <a:lnTo>
                  <a:pt x="5694" y="8346"/>
                </a:lnTo>
                <a:lnTo>
                  <a:pt x="5840" y="8444"/>
                </a:lnTo>
                <a:lnTo>
                  <a:pt x="5938" y="8492"/>
                </a:lnTo>
                <a:lnTo>
                  <a:pt x="6059" y="8492"/>
                </a:lnTo>
                <a:lnTo>
                  <a:pt x="6181" y="8468"/>
                </a:lnTo>
                <a:lnTo>
                  <a:pt x="6278" y="8419"/>
                </a:lnTo>
                <a:lnTo>
                  <a:pt x="6400" y="8492"/>
                </a:lnTo>
                <a:lnTo>
                  <a:pt x="6546" y="8565"/>
                </a:lnTo>
                <a:lnTo>
                  <a:pt x="6668" y="8687"/>
                </a:lnTo>
                <a:lnTo>
                  <a:pt x="3383" y="11729"/>
                </a:lnTo>
                <a:lnTo>
                  <a:pt x="1947" y="13067"/>
                </a:lnTo>
                <a:lnTo>
                  <a:pt x="1314" y="13627"/>
                </a:lnTo>
                <a:lnTo>
                  <a:pt x="1022" y="13943"/>
                </a:lnTo>
                <a:lnTo>
                  <a:pt x="731" y="14259"/>
                </a:lnTo>
                <a:lnTo>
                  <a:pt x="585" y="14503"/>
                </a:lnTo>
                <a:lnTo>
                  <a:pt x="463" y="14770"/>
                </a:lnTo>
                <a:lnTo>
                  <a:pt x="341" y="15087"/>
                </a:lnTo>
                <a:lnTo>
                  <a:pt x="268" y="15403"/>
                </a:lnTo>
                <a:lnTo>
                  <a:pt x="268" y="15573"/>
                </a:lnTo>
                <a:lnTo>
                  <a:pt x="268" y="15719"/>
                </a:lnTo>
                <a:lnTo>
                  <a:pt x="268" y="15865"/>
                </a:lnTo>
                <a:lnTo>
                  <a:pt x="317" y="16011"/>
                </a:lnTo>
                <a:lnTo>
                  <a:pt x="366" y="16157"/>
                </a:lnTo>
                <a:lnTo>
                  <a:pt x="463" y="16279"/>
                </a:lnTo>
                <a:lnTo>
                  <a:pt x="560" y="16376"/>
                </a:lnTo>
                <a:lnTo>
                  <a:pt x="682" y="16473"/>
                </a:lnTo>
                <a:lnTo>
                  <a:pt x="731" y="16522"/>
                </a:lnTo>
                <a:lnTo>
                  <a:pt x="852" y="16644"/>
                </a:lnTo>
                <a:lnTo>
                  <a:pt x="974" y="16741"/>
                </a:lnTo>
                <a:lnTo>
                  <a:pt x="1095" y="16790"/>
                </a:lnTo>
                <a:lnTo>
                  <a:pt x="1241" y="16838"/>
                </a:lnTo>
                <a:lnTo>
                  <a:pt x="1387" y="16863"/>
                </a:lnTo>
                <a:lnTo>
                  <a:pt x="1679" y="16863"/>
                </a:lnTo>
                <a:lnTo>
                  <a:pt x="1850" y="16838"/>
                </a:lnTo>
                <a:lnTo>
                  <a:pt x="2142" y="16741"/>
                </a:lnTo>
                <a:lnTo>
                  <a:pt x="2434" y="16595"/>
                </a:lnTo>
                <a:lnTo>
                  <a:pt x="2701" y="16425"/>
                </a:lnTo>
                <a:lnTo>
                  <a:pt x="2920" y="16254"/>
                </a:lnTo>
                <a:lnTo>
                  <a:pt x="3285" y="15938"/>
                </a:lnTo>
                <a:lnTo>
                  <a:pt x="3650" y="15597"/>
                </a:lnTo>
                <a:lnTo>
                  <a:pt x="4356" y="14892"/>
                </a:lnTo>
                <a:lnTo>
                  <a:pt x="5694" y="13432"/>
                </a:lnTo>
                <a:lnTo>
                  <a:pt x="7057" y="11972"/>
                </a:lnTo>
                <a:lnTo>
                  <a:pt x="8371" y="10463"/>
                </a:lnTo>
                <a:lnTo>
                  <a:pt x="8833" y="11047"/>
                </a:lnTo>
                <a:lnTo>
                  <a:pt x="9320" y="11583"/>
                </a:lnTo>
                <a:lnTo>
                  <a:pt x="10342" y="12629"/>
                </a:lnTo>
                <a:lnTo>
                  <a:pt x="12386" y="14770"/>
                </a:lnTo>
                <a:lnTo>
                  <a:pt x="12775" y="15160"/>
                </a:lnTo>
                <a:lnTo>
                  <a:pt x="13237" y="15622"/>
                </a:lnTo>
                <a:lnTo>
                  <a:pt x="13773" y="16133"/>
                </a:lnTo>
                <a:lnTo>
                  <a:pt x="14065" y="16376"/>
                </a:lnTo>
                <a:lnTo>
                  <a:pt x="14357" y="16595"/>
                </a:lnTo>
                <a:lnTo>
                  <a:pt x="14649" y="16814"/>
                </a:lnTo>
                <a:lnTo>
                  <a:pt x="14965" y="16960"/>
                </a:lnTo>
                <a:lnTo>
                  <a:pt x="15257" y="17106"/>
                </a:lnTo>
                <a:lnTo>
                  <a:pt x="15549" y="17179"/>
                </a:lnTo>
                <a:lnTo>
                  <a:pt x="15695" y="17203"/>
                </a:lnTo>
                <a:lnTo>
                  <a:pt x="15963" y="17203"/>
                </a:lnTo>
                <a:lnTo>
                  <a:pt x="16084" y="17179"/>
                </a:lnTo>
                <a:lnTo>
                  <a:pt x="16230" y="17130"/>
                </a:lnTo>
                <a:lnTo>
                  <a:pt x="16352" y="17057"/>
                </a:lnTo>
                <a:lnTo>
                  <a:pt x="16474" y="16984"/>
                </a:lnTo>
                <a:lnTo>
                  <a:pt x="16595" y="16863"/>
                </a:lnTo>
                <a:lnTo>
                  <a:pt x="16741" y="16692"/>
                </a:lnTo>
                <a:lnTo>
                  <a:pt x="16863" y="16473"/>
                </a:lnTo>
                <a:lnTo>
                  <a:pt x="16936" y="16230"/>
                </a:lnTo>
                <a:lnTo>
                  <a:pt x="16984" y="15987"/>
                </a:lnTo>
                <a:lnTo>
                  <a:pt x="16984" y="15743"/>
                </a:lnTo>
                <a:lnTo>
                  <a:pt x="16960" y="15500"/>
                </a:lnTo>
                <a:lnTo>
                  <a:pt x="16911" y="15257"/>
                </a:lnTo>
                <a:lnTo>
                  <a:pt x="16838" y="15038"/>
                </a:lnTo>
                <a:lnTo>
                  <a:pt x="16668" y="14722"/>
                </a:lnTo>
                <a:lnTo>
                  <a:pt x="16425" y="14381"/>
                </a:lnTo>
                <a:lnTo>
                  <a:pt x="16157" y="14016"/>
                </a:lnTo>
                <a:lnTo>
                  <a:pt x="15865" y="13651"/>
                </a:lnTo>
                <a:lnTo>
                  <a:pt x="15549" y="13310"/>
                </a:lnTo>
                <a:lnTo>
                  <a:pt x="15233" y="12970"/>
                </a:lnTo>
                <a:lnTo>
                  <a:pt x="14673" y="12459"/>
                </a:lnTo>
                <a:lnTo>
                  <a:pt x="13967" y="11826"/>
                </a:lnTo>
                <a:lnTo>
                  <a:pt x="13262" y="11193"/>
                </a:lnTo>
                <a:lnTo>
                  <a:pt x="13286" y="11120"/>
                </a:lnTo>
                <a:lnTo>
                  <a:pt x="13286" y="11072"/>
                </a:lnTo>
                <a:lnTo>
                  <a:pt x="13262" y="11047"/>
                </a:lnTo>
                <a:lnTo>
                  <a:pt x="13189" y="11023"/>
                </a:lnTo>
                <a:lnTo>
                  <a:pt x="13091" y="11047"/>
                </a:lnTo>
                <a:lnTo>
                  <a:pt x="11631" y="9660"/>
                </a:lnTo>
                <a:lnTo>
                  <a:pt x="10196" y="8273"/>
                </a:lnTo>
                <a:lnTo>
                  <a:pt x="10707" y="7641"/>
                </a:lnTo>
                <a:lnTo>
                  <a:pt x="10828" y="7762"/>
                </a:lnTo>
                <a:lnTo>
                  <a:pt x="10974" y="7860"/>
                </a:lnTo>
                <a:lnTo>
                  <a:pt x="11120" y="7933"/>
                </a:lnTo>
                <a:lnTo>
                  <a:pt x="11291" y="8006"/>
                </a:lnTo>
                <a:lnTo>
                  <a:pt x="11461" y="8054"/>
                </a:lnTo>
                <a:lnTo>
                  <a:pt x="11631" y="8103"/>
                </a:lnTo>
                <a:lnTo>
                  <a:pt x="11996" y="8127"/>
                </a:lnTo>
                <a:lnTo>
                  <a:pt x="12264" y="8127"/>
                </a:lnTo>
                <a:lnTo>
                  <a:pt x="12532" y="8103"/>
                </a:lnTo>
                <a:lnTo>
                  <a:pt x="12799" y="8030"/>
                </a:lnTo>
                <a:lnTo>
                  <a:pt x="13067" y="7933"/>
                </a:lnTo>
                <a:lnTo>
                  <a:pt x="13310" y="7811"/>
                </a:lnTo>
                <a:lnTo>
                  <a:pt x="13554" y="7665"/>
                </a:lnTo>
                <a:lnTo>
                  <a:pt x="13773" y="7519"/>
                </a:lnTo>
                <a:lnTo>
                  <a:pt x="13992" y="7349"/>
                </a:lnTo>
                <a:lnTo>
                  <a:pt x="14235" y="7130"/>
                </a:lnTo>
                <a:lnTo>
                  <a:pt x="14478" y="6911"/>
                </a:lnTo>
                <a:lnTo>
                  <a:pt x="14697" y="6668"/>
                </a:lnTo>
                <a:lnTo>
                  <a:pt x="14892" y="6400"/>
                </a:lnTo>
                <a:lnTo>
                  <a:pt x="15281" y="5865"/>
                </a:lnTo>
                <a:lnTo>
                  <a:pt x="15622" y="5305"/>
                </a:lnTo>
                <a:lnTo>
                  <a:pt x="16011" y="4697"/>
                </a:lnTo>
                <a:lnTo>
                  <a:pt x="16376" y="4064"/>
                </a:lnTo>
                <a:lnTo>
                  <a:pt x="16692" y="3407"/>
                </a:lnTo>
                <a:lnTo>
                  <a:pt x="16960" y="2726"/>
                </a:lnTo>
                <a:lnTo>
                  <a:pt x="16984" y="2628"/>
                </a:lnTo>
                <a:lnTo>
                  <a:pt x="16960" y="2555"/>
                </a:lnTo>
                <a:lnTo>
                  <a:pt x="16960" y="2507"/>
                </a:lnTo>
                <a:lnTo>
                  <a:pt x="16960" y="2434"/>
                </a:lnTo>
                <a:lnTo>
                  <a:pt x="16911" y="2385"/>
                </a:lnTo>
                <a:lnTo>
                  <a:pt x="16863" y="2336"/>
                </a:lnTo>
                <a:lnTo>
                  <a:pt x="16814" y="2288"/>
                </a:lnTo>
                <a:lnTo>
                  <a:pt x="16692" y="2288"/>
                </a:lnTo>
                <a:lnTo>
                  <a:pt x="16644" y="2312"/>
                </a:lnTo>
                <a:lnTo>
                  <a:pt x="15646" y="3066"/>
                </a:lnTo>
                <a:lnTo>
                  <a:pt x="15160" y="3456"/>
                </a:lnTo>
                <a:lnTo>
                  <a:pt x="14649" y="3821"/>
                </a:lnTo>
                <a:lnTo>
                  <a:pt x="13919" y="4332"/>
                </a:lnTo>
                <a:lnTo>
                  <a:pt x="13919" y="4332"/>
                </a:lnTo>
                <a:lnTo>
                  <a:pt x="14746" y="3115"/>
                </a:lnTo>
                <a:lnTo>
                  <a:pt x="15476" y="2020"/>
                </a:lnTo>
                <a:lnTo>
                  <a:pt x="15671" y="1704"/>
                </a:lnTo>
                <a:lnTo>
                  <a:pt x="15768" y="1533"/>
                </a:lnTo>
                <a:lnTo>
                  <a:pt x="15817" y="1363"/>
                </a:lnTo>
                <a:lnTo>
                  <a:pt x="15890" y="1290"/>
                </a:lnTo>
                <a:lnTo>
                  <a:pt x="15963" y="1217"/>
                </a:lnTo>
                <a:lnTo>
                  <a:pt x="15987" y="1120"/>
                </a:lnTo>
                <a:lnTo>
                  <a:pt x="15963" y="1022"/>
                </a:lnTo>
                <a:lnTo>
                  <a:pt x="15890" y="949"/>
                </a:lnTo>
                <a:lnTo>
                  <a:pt x="15817" y="901"/>
                </a:lnTo>
                <a:lnTo>
                  <a:pt x="15744" y="876"/>
                </a:lnTo>
                <a:lnTo>
                  <a:pt x="15622" y="876"/>
                </a:lnTo>
                <a:lnTo>
                  <a:pt x="15549" y="949"/>
                </a:lnTo>
                <a:lnTo>
                  <a:pt x="14551" y="1777"/>
                </a:lnTo>
                <a:lnTo>
                  <a:pt x="13554" y="2580"/>
                </a:lnTo>
                <a:lnTo>
                  <a:pt x="13043" y="2920"/>
                </a:lnTo>
                <a:lnTo>
                  <a:pt x="12532" y="3310"/>
                </a:lnTo>
                <a:lnTo>
                  <a:pt x="12532" y="3310"/>
                </a:lnTo>
                <a:lnTo>
                  <a:pt x="12945" y="2653"/>
                </a:lnTo>
                <a:lnTo>
                  <a:pt x="13359" y="1996"/>
                </a:lnTo>
                <a:lnTo>
                  <a:pt x="13554" y="1752"/>
                </a:lnTo>
                <a:lnTo>
                  <a:pt x="13821" y="1436"/>
                </a:lnTo>
                <a:lnTo>
                  <a:pt x="13919" y="1290"/>
                </a:lnTo>
                <a:lnTo>
                  <a:pt x="14040" y="1120"/>
                </a:lnTo>
                <a:lnTo>
                  <a:pt x="14113" y="949"/>
                </a:lnTo>
                <a:lnTo>
                  <a:pt x="14162" y="779"/>
                </a:lnTo>
                <a:lnTo>
                  <a:pt x="14357" y="584"/>
                </a:lnTo>
                <a:lnTo>
                  <a:pt x="14430" y="487"/>
                </a:lnTo>
                <a:lnTo>
                  <a:pt x="14454" y="390"/>
                </a:lnTo>
                <a:lnTo>
                  <a:pt x="14430" y="292"/>
                </a:lnTo>
                <a:lnTo>
                  <a:pt x="14357" y="195"/>
                </a:lnTo>
                <a:lnTo>
                  <a:pt x="14284" y="146"/>
                </a:lnTo>
                <a:lnTo>
                  <a:pt x="14186" y="122"/>
                </a:lnTo>
                <a:lnTo>
                  <a:pt x="14065" y="122"/>
                </a:lnTo>
                <a:lnTo>
                  <a:pt x="13967" y="195"/>
                </a:lnTo>
                <a:lnTo>
                  <a:pt x="13554" y="560"/>
                </a:lnTo>
                <a:lnTo>
                  <a:pt x="13091" y="901"/>
                </a:lnTo>
                <a:lnTo>
                  <a:pt x="12629" y="1217"/>
                </a:lnTo>
                <a:lnTo>
                  <a:pt x="12142" y="1509"/>
                </a:lnTo>
                <a:lnTo>
                  <a:pt x="11680" y="1801"/>
                </a:lnTo>
                <a:lnTo>
                  <a:pt x="11193" y="2117"/>
                </a:lnTo>
                <a:lnTo>
                  <a:pt x="10755" y="2434"/>
                </a:lnTo>
                <a:lnTo>
                  <a:pt x="10317" y="2823"/>
                </a:lnTo>
                <a:lnTo>
                  <a:pt x="10147" y="2993"/>
                </a:lnTo>
                <a:lnTo>
                  <a:pt x="10001" y="3164"/>
                </a:lnTo>
                <a:lnTo>
                  <a:pt x="9855" y="3383"/>
                </a:lnTo>
                <a:lnTo>
                  <a:pt x="9733" y="3577"/>
                </a:lnTo>
                <a:lnTo>
                  <a:pt x="9612" y="3796"/>
                </a:lnTo>
                <a:lnTo>
                  <a:pt x="9514" y="4015"/>
                </a:lnTo>
                <a:lnTo>
                  <a:pt x="9417" y="4234"/>
                </a:lnTo>
                <a:lnTo>
                  <a:pt x="9368" y="4478"/>
                </a:lnTo>
                <a:lnTo>
                  <a:pt x="9320" y="4672"/>
                </a:lnTo>
                <a:lnTo>
                  <a:pt x="9295" y="4867"/>
                </a:lnTo>
                <a:lnTo>
                  <a:pt x="9295" y="5062"/>
                </a:lnTo>
                <a:lnTo>
                  <a:pt x="9295" y="5281"/>
                </a:lnTo>
                <a:lnTo>
                  <a:pt x="9344" y="5475"/>
                </a:lnTo>
                <a:lnTo>
                  <a:pt x="9393" y="5670"/>
                </a:lnTo>
                <a:lnTo>
                  <a:pt x="9441" y="5865"/>
                </a:lnTo>
                <a:lnTo>
                  <a:pt x="9539" y="6035"/>
                </a:lnTo>
                <a:lnTo>
                  <a:pt x="9514" y="6059"/>
                </a:lnTo>
                <a:lnTo>
                  <a:pt x="8760" y="6765"/>
                </a:lnTo>
                <a:lnTo>
                  <a:pt x="7422" y="5402"/>
                </a:lnTo>
                <a:lnTo>
                  <a:pt x="6059" y="4088"/>
                </a:lnTo>
                <a:lnTo>
                  <a:pt x="3358" y="1412"/>
                </a:lnTo>
                <a:lnTo>
                  <a:pt x="2872" y="925"/>
                </a:lnTo>
                <a:lnTo>
                  <a:pt x="2604" y="682"/>
                </a:lnTo>
                <a:lnTo>
                  <a:pt x="2336" y="438"/>
                </a:lnTo>
                <a:lnTo>
                  <a:pt x="2044" y="244"/>
                </a:lnTo>
                <a:lnTo>
                  <a:pt x="1898" y="171"/>
                </a:lnTo>
                <a:lnTo>
                  <a:pt x="1728" y="98"/>
                </a:lnTo>
                <a:lnTo>
                  <a:pt x="1582" y="49"/>
                </a:lnTo>
                <a:lnTo>
                  <a:pt x="141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8" name="Google Shape;2508;p49"/>
          <p:cNvSpPr/>
          <p:nvPr/>
        </p:nvSpPr>
        <p:spPr>
          <a:xfrm>
            <a:off x="3086373" y="3928085"/>
            <a:ext cx="349318" cy="291435"/>
          </a:xfrm>
          <a:custGeom>
            <a:avLst/>
            <a:gdLst/>
            <a:ahLst/>
            <a:cxnLst/>
            <a:rect l="l" t="t" r="r" b="b"/>
            <a:pathLst>
              <a:path w="20416" h="17033" extrusionOk="0">
                <a:moveTo>
                  <a:pt x="9003" y="852"/>
                </a:moveTo>
                <a:lnTo>
                  <a:pt x="8882" y="925"/>
                </a:lnTo>
                <a:lnTo>
                  <a:pt x="8736" y="998"/>
                </a:lnTo>
                <a:lnTo>
                  <a:pt x="8614" y="1095"/>
                </a:lnTo>
                <a:lnTo>
                  <a:pt x="8492" y="1192"/>
                </a:lnTo>
                <a:lnTo>
                  <a:pt x="8395" y="1314"/>
                </a:lnTo>
                <a:lnTo>
                  <a:pt x="8322" y="1460"/>
                </a:lnTo>
                <a:lnTo>
                  <a:pt x="8249" y="1582"/>
                </a:lnTo>
                <a:lnTo>
                  <a:pt x="8225" y="1752"/>
                </a:lnTo>
                <a:lnTo>
                  <a:pt x="8225" y="1898"/>
                </a:lnTo>
                <a:lnTo>
                  <a:pt x="8249" y="2068"/>
                </a:lnTo>
                <a:lnTo>
                  <a:pt x="8298" y="2214"/>
                </a:lnTo>
                <a:lnTo>
                  <a:pt x="8371" y="2360"/>
                </a:lnTo>
                <a:lnTo>
                  <a:pt x="8468" y="2482"/>
                </a:lnTo>
                <a:lnTo>
                  <a:pt x="8565" y="2604"/>
                </a:lnTo>
                <a:lnTo>
                  <a:pt x="8784" y="2847"/>
                </a:lnTo>
                <a:lnTo>
                  <a:pt x="8857" y="2969"/>
                </a:lnTo>
                <a:lnTo>
                  <a:pt x="8882" y="3115"/>
                </a:lnTo>
                <a:lnTo>
                  <a:pt x="8882" y="3188"/>
                </a:lnTo>
                <a:lnTo>
                  <a:pt x="8882" y="3261"/>
                </a:lnTo>
                <a:lnTo>
                  <a:pt x="8833" y="3334"/>
                </a:lnTo>
                <a:lnTo>
                  <a:pt x="8784" y="3431"/>
                </a:lnTo>
                <a:lnTo>
                  <a:pt x="8784" y="3455"/>
                </a:lnTo>
                <a:lnTo>
                  <a:pt x="8784" y="3504"/>
                </a:lnTo>
                <a:lnTo>
                  <a:pt x="8809" y="3528"/>
                </a:lnTo>
                <a:lnTo>
                  <a:pt x="8857" y="3528"/>
                </a:lnTo>
                <a:lnTo>
                  <a:pt x="8979" y="3504"/>
                </a:lnTo>
                <a:lnTo>
                  <a:pt x="9076" y="3431"/>
                </a:lnTo>
                <a:lnTo>
                  <a:pt x="9174" y="3358"/>
                </a:lnTo>
                <a:lnTo>
                  <a:pt x="9198" y="3261"/>
                </a:lnTo>
                <a:lnTo>
                  <a:pt x="9222" y="3163"/>
                </a:lnTo>
                <a:lnTo>
                  <a:pt x="9222" y="3042"/>
                </a:lnTo>
                <a:lnTo>
                  <a:pt x="9198" y="2920"/>
                </a:lnTo>
                <a:lnTo>
                  <a:pt x="9174" y="2774"/>
                </a:lnTo>
                <a:lnTo>
                  <a:pt x="9076" y="2628"/>
                </a:lnTo>
                <a:lnTo>
                  <a:pt x="8979" y="2506"/>
                </a:lnTo>
                <a:lnTo>
                  <a:pt x="8736" y="2263"/>
                </a:lnTo>
                <a:lnTo>
                  <a:pt x="8663" y="2166"/>
                </a:lnTo>
                <a:lnTo>
                  <a:pt x="8614" y="2068"/>
                </a:lnTo>
                <a:lnTo>
                  <a:pt x="8565" y="1971"/>
                </a:lnTo>
                <a:lnTo>
                  <a:pt x="8565" y="1898"/>
                </a:lnTo>
                <a:lnTo>
                  <a:pt x="8565" y="1801"/>
                </a:lnTo>
                <a:lnTo>
                  <a:pt x="8590" y="1728"/>
                </a:lnTo>
                <a:lnTo>
                  <a:pt x="8638" y="1582"/>
                </a:lnTo>
                <a:lnTo>
                  <a:pt x="8760" y="1436"/>
                </a:lnTo>
                <a:lnTo>
                  <a:pt x="8882" y="1290"/>
                </a:lnTo>
                <a:lnTo>
                  <a:pt x="9003" y="1144"/>
                </a:lnTo>
                <a:lnTo>
                  <a:pt x="9125" y="998"/>
                </a:lnTo>
                <a:lnTo>
                  <a:pt x="9125" y="949"/>
                </a:lnTo>
                <a:lnTo>
                  <a:pt x="9101" y="900"/>
                </a:lnTo>
                <a:lnTo>
                  <a:pt x="9076" y="852"/>
                </a:lnTo>
                <a:close/>
                <a:moveTo>
                  <a:pt x="11461" y="925"/>
                </a:moveTo>
                <a:lnTo>
                  <a:pt x="11461" y="949"/>
                </a:lnTo>
                <a:lnTo>
                  <a:pt x="11461" y="1046"/>
                </a:lnTo>
                <a:lnTo>
                  <a:pt x="11437" y="1144"/>
                </a:lnTo>
                <a:lnTo>
                  <a:pt x="11364" y="1338"/>
                </a:lnTo>
                <a:lnTo>
                  <a:pt x="11266" y="1484"/>
                </a:lnTo>
                <a:lnTo>
                  <a:pt x="11145" y="1630"/>
                </a:lnTo>
                <a:lnTo>
                  <a:pt x="10999" y="1776"/>
                </a:lnTo>
                <a:lnTo>
                  <a:pt x="10901" y="1947"/>
                </a:lnTo>
                <a:lnTo>
                  <a:pt x="10828" y="2117"/>
                </a:lnTo>
                <a:lnTo>
                  <a:pt x="10804" y="2214"/>
                </a:lnTo>
                <a:lnTo>
                  <a:pt x="10804" y="2336"/>
                </a:lnTo>
                <a:lnTo>
                  <a:pt x="10828" y="2482"/>
                </a:lnTo>
                <a:lnTo>
                  <a:pt x="10877" y="2604"/>
                </a:lnTo>
                <a:lnTo>
                  <a:pt x="10950" y="2750"/>
                </a:lnTo>
                <a:lnTo>
                  <a:pt x="11047" y="2871"/>
                </a:lnTo>
                <a:lnTo>
                  <a:pt x="11242" y="3115"/>
                </a:lnTo>
                <a:lnTo>
                  <a:pt x="11339" y="3236"/>
                </a:lnTo>
                <a:lnTo>
                  <a:pt x="11412" y="3358"/>
                </a:lnTo>
                <a:lnTo>
                  <a:pt x="11461" y="3480"/>
                </a:lnTo>
                <a:lnTo>
                  <a:pt x="11485" y="3626"/>
                </a:lnTo>
                <a:lnTo>
                  <a:pt x="11510" y="3772"/>
                </a:lnTo>
                <a:lnTo>
                  <a:pt x="11485" y="3966"/>
                </a:lnTo>
                <a:lnTo>
                  <a:pt x="11485" y="3991"/>
                </a:lnTo>
                <a:lnTo>
                  <a:pt x="11510" y="4039"/>
                </a:lnTo>
                <a:lnTo>
                  <a:pt x="11558" y="4039"/>
                </a:lnTo>
                <a:lnTo>
                  <a:pt x="11680" y="4015"/>
                </a:lnTo>
                <a:lnTo>
                  <a:pt x="11777" y="3942"/>
                </a:lnTo>
                <a:lnTo>
                  <a:pt x="11826" y="3869"/>
                </a:lnTo>
                <a:lnTo>
                  <a:pt x="11875" y="3796"/>
                </a:lnTo>
                <a:lnTo>
                  <a:pt x="11899" y="3723"/>
                </a:lnTo>
                <a:lnTo>
                  <a:pt x="11899" y="3626"/>
                </a:lnTo>
                <a:lnTo>
                  <a:pt x="11850" y="3407"/>
                </a:lnTo>
                <a:lnTo>
                  <a:pt x="11753" y="3212"/>
                </a:lnTo>
                <a:lnTo>
                  <a:pt x="11631" y="3017"/>
                </a:lnTo>
                <a:lnTo>
                  <a:pt x="11510" y="2847"/>
                </a:lnTo>
                <a:lnTo>
                  <a:pt x="11412" y="2701"/>
                </a:lnTo>
                <a:lnTo>
                  <a:pt x="11315" y="2579"/>
                </a:lnTo>
                <a:lnTo>
                  <a:pt x="11266" y="2433"/>
                </a:lnTo>
                <a:lnTo>
                  <a:pt x="11242" y="2312"/>
                </a:lnTo>
                <a:lnTo>
                  <a:pt x="11242" y="2190"/>
                </a:lnTo>
                <a:lnTo>
                  <a:pt x="11291" y="2068"/>
                </a:lnTo>
                <a:lnTo>
                  <a:pt x="11364" y="1947"/>
                </a:lnTo>
                <a:lnTo>
                  <a:pt x="11437" y="1825"/>
                </a:lnTo>
                <a:lnTo>
                  <a:pt x="11534" y="1728"/>
                </a:lnTo>
                <a:lnTo>
                  <a:pt x="11631" y="1630"/>
                </a:lnTo>
                <a:lnTo>
                  <a:pt x="11704" y="1533"/>
                </a:lnTo>
                <a:lnTo>
                  <a:pt x="11753" y="1411"/>
                </a:lnTo>
                <a:lnTo>
                  <a:pt x="11777" y="1290"/>
                </a:lnTo>
                <a:lnTo>
                  <a:pt x="11777" y="1144"/>
                </a:lnTo>
                <a:lnTo>
                  <a:pt x="11704" y="1022"/>
                </a:lnTo>
                <a:lnTo>
                  <a:pt x="11680" y="973"/>
                </a:lnTo>
                <a:lnTo>
                  <a:pt x="11631" y="949"/>
                </a:lnTo>
                <a:lnTo>
                  <a:pt x="11558" y="925"/>
                </a:lnTo>
                <a:close/>
                <a:moveTo>
                  <a:pt x="10050" y="0"/>
                </a:moveTo>
                <a:lnTo>
                  <a:pt x="10025" y="49"/>
                </a:lnTo>
                <a:lnTo>
                  <a:pt x="10025" y="73"/>
                </a:lnTo>
                <a:lnTo>
                  <a:pt x="10050" y="122"/>
                </a:lnTo>
                <a:lnTo>
                  <a:pt x="10123" y="219"/>
                </a:lnTo>
                <a:lnTo>
                  <a:pt x="10147" y="316"/>
                </a:lnTo>
                <a:lnTo>
                  <a:pt x="10171" y="414"/>
                </a:lnTo>
                <a:lnTo>
                  <a:pt x="10171" y="487"/>
                </a:lnTo>
                <a:lnTo>
                  <a:pt x="10147" y="560"/>
                </a:lnTo>
                <a:lnTo>
                  <a:pt x="10098" y="657"/>
                </a:lnTo>
                <a:lnTo>
                  <a:pt x="9977" y="803"/>
                </a:lnTo>
                <a:lnTo>
                  <a:pt x="9685" y="1095"/>
                </a:lnTo>
                <a:lnTo>
                  <a:pt x="9539" y="1265"/>
                </a:lnTo>
                <a:lnTo>
                  <a:pt x="9466" y="1411"/>
                </a:lnTo>
                <a:lnTo>
                  <a:pt x="9417" y="1557"/>
                </a:lnTo>
                <a:lnTo>
                  <a:pt x="9393" y="1703"/>
                </a:lnTo>
                <a:lnTo>
                  <a:pt x="9417" y="1849"/>
                </a:lnTo>
                <a:lnTo>
                  <a:pt x="9441" y="1995"/>
                </a:lnTo>
                <a:lnTo>
                  <a:pt x="9490" y="2117"/>
                </a:lnTo>
                <a:lnTo>
                  <a:pt x="9539" y="2263"/>
                </a:lnTo>
                <a:lnTo>
                  <a:pt x="9709" y="2506"/>
                </a:lnTo>
                <a:lnTo>
                  <a:pt x="9977" y="2847"/>
                </a:lnTo>
                <a:lnTo>
                  <a:pt x="10098" y="3042"/>
                </a:lnTo>
                <a:lnTo>
                  <a:pt x="10123" y="3139"/>
                </a:lnTo>
                <a:lnTo>
                  <a:pt x="10147" y="3261"/>
                </a:lnTo>
                <a:lnTo>
                  <a:pt x="10147" y="3358"/>
                </a:lnTo>
                <a:lnTo>
                  <a:pt x="10098" y="3431"/>
                </a:lnTo>
                <a:lnTo>
                  <a:pt x="10050" y="3528"/>
                </a:lnTo>
                <a:lnTo>
                  <a:pt x="9977" y="3601"/>
                </a:lnTo>
                <a:lnTo>
                  <a:pt x="9806" y="3747"/>
                </a:lnTo>
                <a:lnTo>
                  <a:pt x="9636" y="3869"/>
                </a:lnTo>
                <a:lnTo>
                  <a:pt x="9563" y="3966"/>
                </a:lnTo>
                <a:lnTo>
                  <a:pt x="9490" y="4064"/>
                </a:lnTo>
                <a:lnTo>
                  <a:pt x="9417" y="4161"/>
                </a:lnTo>
                <a:lnTo>
                  <a:pt x="9368" y="4283"/>
                </a:lnTo>
                <a:lnTo>
                  <a:pt x="9344" y="4404"/>
                </a:lnTo>
                <a:lnTo>
                  <a:pt x="9344" y="4526"/>
                </a:lnTo>
                <a:lnTo>
                  <a:pt x="9344" y="4648"/>
                </a:lnTo>
                <a:lnTo>
                  <a:pt x="9393" y="4745"/>
                </a:lnTo>
                <a:lnTo>
                  <a:pt x="9417" y="4818"/>
                </a:lnTo>
                <a:lnTo>
                  <a:pt x="9490" y="4867"/>
                </a:lnTo>
                <a:lnTo>
                  <a:pt x="9563" y="4891"/>
                </a:lnTo>
                <a:lnTo>
                  <a:pt x="9685" y="4891"/>
                </a:lnTo>
                <a:lnTo>
                  <a:pt x="9733" y="4842"/>
                </a:lnTo>
                <a:lnTo>
                  <a:pt x="9782" y="4745"/>
                </a:lnTo>
                <a:lnTo>
                  <a:pt x="9806" y="4648"/>
                </a:lnTo>
                <a:lnTo>
                  <a:pt x="9806" y="4575"/>
                </a:lnTo>
                <a:lnTo>
                  <a:pt x="9806" y="4477"/>
                </a:lnTo>
                <a:lnTo>
                  <a:pt x="9855" y="4356"/>
                </a:lnTo>
                <a:lnTo>
                  <a:pt x="9928" y="4234"/>
                </a:lnTo>
                <a:lnTo>
                  <a:pt x="10025" y="4137"/>
                </a:lnTo>
                <a:lnTo>
                  <a:pt x="10269" y="3942"/>
                </a:lnTo>
                <a:lnTo>
                  <a:pt x="10390" y="3796"/>
                </a:lnTo>
                <a:lnTo>
                  <a:pt x="10512" y="3650"/>
                </a:lnTo>
                <a:lnTo>
                  <a:pt x="10561" y="3480"/>
                </a:lnTo>
                <a:lnTo>
                  <a:pt x="10585" y="3309"/>
                </a:lnTo>
                <a:lnTo>
                  <a:pt x="10585" y="3139"/>
                </a:lnTo>
                <a:lnTo>
                  <a:pt x="10561" y="2969"/>
                </a:lnTo>
                <a:lnTo>
                  <a:pt x="10488" y="2798"/>
                </a:lnTo>
                <a:lnTo>
                  <a:pt x="10390" y="2604"/>
                </a:lnTo>
                <a:lnTo>
                  <a:pt x="10244" y="2433"/>
                </a:lnTo>
                <a:lnTo>
                  <a:pt x="10098" y="2239"/>
                </a:lnTo>
                <a:lnTo>
                  <a:pt x="9952" y="2044"/>
                </a:lnTo>
                <a:lnTo>
                  <a:pt x="9831" y="1825"/>
                </a:lnTo>
                <a:lnTo>
                  <a:pt x="9831" y="1752"/>
                </a:lnTo>
                <a:lnTo>
                  <a:pt x="9806" y="1679"/>
                </a:lnTo>
                <a:lnTo>
                  <a:pt x="9855" y="1557"/>
                </a:lnTo>
                <a:lnTo>
                  <a:pt x="9928" y="1411"/>
                </a:lnTo>
                <a:lnTo>
                  <a:pt x="10025" y="1290"/>
                </a:lnTo>
                <a:lnTo>
                  <a:pt x="10269" y="1022"/>
                </a:lnTo>
                <a:lnTo>
                  <a:pt x="10366" y="900"/>
                </a:lnTo>
                <a:lnTo>
                  <a:pt x="10439" y="779"/>
                </a:lnTo>
                <a:lnTo>
                  <a:pt x="10488" y="657"/>
                </a:lnTo>
                <a:lnTo>
                  <a:pt x="10512" y="535"/>
                </a:lnTo>
                <a:lnTo>
                  <a:pt x="10512" y="389"/>
                </a:lnTo>
                <a:lnTo>
                  <a:pt x="10488" y="268"/>
                </a:lnTo>
                <a:lnTo>
                  <a:pt x="10439" y="146"/>
                </a:lnTo>
                <a:lnTo>
                  <a:pt x="10366" y="73"/>
                </a:lnTo>
                <a:lnTo>
                  <a:pt x="10244" y="0"/>
                </a:lnTo>
                <a:close/>
                <a:moveTo>
                  <a:pt x="11266" y="6959"/>
                </a:moveTo>
                <a:lnTo>
                  <a:pt x="11558" y="6984"/>
                </a:lnTo>
                <a:lnTo>
                  <a:pt x="11850" y="7032"/>
                </a:lnTo>
                <a:lnTo>
                  <a:pt x="12142" y="7081"/>
                </a:lnTo>
                <a:lnTo>
                  <a:pt x="12434" y="7178"/>
                </a:lnTo>
                <a:lnTo>
                  <a:pt x="12021" y="7300"/>
                </a:lnTo>
                <a:lnTo>
                  <a:pt x="11826" y="7373"/>
                </a:lnTo>
                <a:lnTo>
                  <a:pt x="11656" y="7470"/>
                </a:lnTo>
                <a:lnTo>
                  <a:pt x="11607" y="7519"/>
                </a:lnTo>
                <a:lnTo>
                  <a:pt x="11607" y="7543"/>
                </a:lnTo>
                <a:lnTo>
                  <a:pt x="11607" y="7640"/>
                </a:lnTo>
                <a:lnTo>
                  <a:pt x="11631" y="7665"/>
                </a:lnTo>
                <a:lnTo>
                  <a:pt x="11656" y="7689"/>
                </a:lnTo>
                <a:lnTo>
                  <a:pt x="11704" y="7713"/>
                </a:lnTo>
                <a:lnTo>
                  <a:pt x="11753" y="7713"/>
                </a:lnTo>
                <a:lnTo>
                  <a:pt x="12337" y="7543"/>
                </a:lnTo>
                <a:lnTo>
                  <a:pt x="12629" y="7446"/>
                </a:lnTo>
                <a:lnTo>
                  <a:pt x="12945" y="7397"/>
                </a:lnTo>
                <a:lnTo>
                  <a:pt x="13286" y="7592"/>
                </a:lnTo>
                <a:lnTo>
                  <a:pt x="12945" y="7640"/>
                </a:lnTo>
                <a:lnTo>
                  <a:pt x="12653" y="7713"/>
                </a:lnTo>
                <a:lnTo>
                  <a:pt x="12410" y="7835"/>
                </a:lnTo>
                <a:lnTo>
                  <a:pt x="12167" y="8005"/>
                </a:lnTo>
                <a:lnTo>
                  <a:pt x="12069" y="8103"/>
                </a:lnTo>
                <a:lnTo>
                  <a:pt x="11972" y="8224"/>
                </a:lnTo>
                <a:lnTo>
                  <a:pt x="11972" y="8249"/>
                </a:lnTo>
                <a:lnTo>
                  <a:pt x="11972" y="8273"/>
                </a:lnTo>
                <a:lnTo>
                  <a:pt x="12021" y="8273"/>
                </a:lnTo>
                <a:lnTo>
                  <a:pt x="12532" y="8103"/>
                </a:lnTo>
                <a:lnTo>
                  <a:pt x="12775" y="8030"/>
                </a:lnTo>
                <a:lnTo>
                  <a:pt x="13043" y="7981"/>
                </a:lnTo>
                <a:lnTo>
                  <a:pt x="13213" y="7957"/>
                </a:lnTo>
                <a:lnTo>
                  <a:pt x="13408" y="7957"/>
                </a:lnTo>
                <a:lnTo>
                  <a:pt x="13602" y="7981"/>
                </a:lnTo>
                <a:lnTo>
                  <a:pt x="13797" y="7957"/>
                </a:lnTo>
                <a:lnTo>
                  <a:pt x="14040" y="8224"/>
                </a:lnTo>
                <a:lnTo>
                  <a:pt x="14259" y="8492"/>
                </a:lnTo>
                <a:lnTo>
                  <a:pt x="14259" y="8492"/>
                </a:lnTo>
                <a:lnTo>
                  <a:pt x="14089" y="8468"/>
                </a:lnTo>
                <a:lnTo>
                  <a:pt x="13894" y="8468"/>
                </a:lnTo>
                <a:lnTo>
                  <a:pt x="13529" y="8492"/>
                </a:lnTo>
                <a:lnTo>
                  <a:pt x="13286" y="8541"/>
                </a:lnTo>
                <a:lnTo>
                  <a:pt x="13043" y="8589"/>
                </a:lnTo>
                <a:lnTo>
                  <a:pt x="12799" y="8662"/>
                </a:lnTo>
                <a:lnTo>
                  <a:pt x="12580" y="8784"/>
                </a:lnTo>
                <a:lnTo>
                  <a:pt x="12556" y="8784"/>
                </a:lnTo>
                <a:lnTo>
                  <a:pt x="12556" y="8808"/>
                </a:lnTo>
                <a:lnTo>
                  <a:pt x="12580" y="8833"/>
                </a:lnTo>
                <a:lnTo>
                  <a:pt x="12848" y="8833"/>
                </a:lnTo>
                <a:lnTo>
                  <a:pt x="13067" y="8808"/>
                </a:lnTo>
                <a:lnTo>
                  <a:pt x="13529" y="8760"/>
                </a:lnTo>
                <a:lnTo>
                  <a:pt x="13748" y="8760"/>
                </a:lnTo>
                <a:lnTo>
                  <a:pt x="13992" y="8784"/>
                </a:lnTo>
                <a:lnTo>
                  <a:pt x="14211" y="8784"/>
                </a:lnTo>
                <a:lnTo>
                  <a:pt x="14430" y="8735"/>
                </a:lnTo>
                <a:lnTo>
                  <a:pt x="14551" y="8979"/>
                </a:lnTo>
                <a:lnTo>
                  <a:pt x="14673" y="9222"/>
                </a:lnTo>
                <a:lnTo>
                  <a:pt x="14673" y="9222"/>
                </a:lnTo>
                <a:lnTo>
                  <a:pt x="14576" y="9173"/>
                </a:lnTo>
                <a:lnTo>
                  <a:pt x="14454" y="9149"/>
                </a:lnTo>
                <a:lnTo>
                  <a:pt x="14332" y="9125"/>
                </a:lnTo>
                <a:lnTo>
                  <a:pt x="14186" y="9149"/>
                </a:lnTo>
                <a:lnTo>
                  <a:pt x="13627" y="9222"/>
                </a:lnTo>
                <a:lnTo>
                  <a:pt x="13335" y="9295"/>
                </a:lnTo>
                <a:lnTo>
                  <a:pt x="13213" y="9344"/>
                </a:lnTo>
                <a:lnTo>
                  <a:pt x="13091" y="9417"/>
                </a:lnTo>
                <a:lnTo>
                  <a:pt x="13067" y="9465"/>
                </a:lnTo>
                <a:lnTo>
                  <a:pt x="13116" y="9490"/>
                </a:lnTo>
                <a:lnTo>
                  <a:pt x="13286" y="9538"/>
                </a:lnTo>
                <a:lnTo>
                  <a:pt x="13456" y="9538"/>
                </a:lnTo>
                <a:lnTo>
                  <a:pt x="13821" y="9465"/>
                </a:lnTo>
                <a:lnTo>
                  <a:pt x="14016" y="9441"/>
                </a:lnTo>
                <a:lnTo>
                  <a:pt x="14381" y="9441"/>
                </a:lnTo>
                <a:lnTo>
                  <a:pt x="14551" y="9514"/>
                </a:lnTo>
                <a:lnTo>
                  <a:pt x="14673" y="9514"/>
                </a:lnTo>
                <a:lnTo>
                  <a:pt x="14722" y="9490"/>
                </a:lnTo>
                <a:lnTo>
                  <a:pt x="14746" y="9441"/>
                </a:lnTo>
                <a:lnTo>
                  <a:pt x="14843" y="9782"/>
                </a:lnTo>
                <a:lnTo>
                  <a:pt x="14649" y="9757"/>
                </a:lnTo>
                <a:lnTo>
                  <a:pt x="14454" y="9757"/>
                </a:lnTo>
                <a:lnTo>
                  <a:pt x="14211" y="9782"/>
                </a:lnTo>
                <a:lnTo>
                  <a:pt x="13992" y="9806"/>
                </a:lnTo>
                <a:lnTo>
                  <a:pt x="13773" y="9855"/>
                </a:lnTo>
                <a:lnTo>
                  <a:pt x="13675" y="9903"/>
                </a:lnTo>
                <a:lnTo>
                  <a:pt x="13578" y="9952"/>
                </a:lnTo>
                <a:lnTo>
                  <a:pt x="13554" y="9976"/>
                </a:lnTo>
                <a:lnTo>
                  <a:pt x="13529" y="10025"/>
                </a:lnTo>
                <a:lnTo>
                  <a:pt x="13554" y="10049"/>
                </a:lnTo>
                <a:lnTo>
                  <a:pt x="13578" y="10074"/>
                </a:lnTo>
                <a:lnTo>
                  <a:pt x="13773" y="10098"/>
                </a:lnTo>
                <a:lnTo>
                  <a:pt x="14892" y="10098"/>
                </a:lnTo>
                <a:lnTo>
                  <a:pt x="14916" y="10463"/>
                </a:lnTo>
                <a:lnTo>
                  <a:pt x="14795" y="10414"/>
                </a:lnTo>
                <a:lnTo>
                  <a:pt x="14405" y="10414"/>
                </a:lnTo>
                <a:lnTo>
                  <a:pt x="14065" y="10439"/>
                </a:lnTo>
                <a:lnTo>
                  <a:pt x="13894" y="10487"/>
                </a:lnTo>
                <a:lnTo>
                  <a:pt x="13724" y="10536"/>
                </a:lnTo>
                <a:lnTo>
                  <a:pt x="13700" y="10560"/>
                </a:lnTo>
                <a:lnTo>
                  <a:pt x="13700" y="10585"/>
                </a:lnTo>
                <a:lnTo>
                  <a:pt x="13700" y="10633"/>
                </a:lnTo>
                <a:lnTo>
                  <a:pt x="13724" y="10658"/>
                </a:lnTo>
                <a:lnTo>
                  <a:pt x="13894" y="10706"/>
                </a:lnTo>
                <a:lnTo>
                  <a:pt x="14065" y="10731"/>
                </a:lnTo>
                <a:lnTo>
                  <a:pt x="14405" y="10755"/>
                </a:lnTo>
                <a:lnTo>
                  <a:pt x="14649" y="10755"/>
                </a:lnTo>
                <a:lnTo>
                  <a:pt x="14795" y="10731"/>
                </a:lnTo>
                <a:lnTo>
                  <a:pt x="14916" y="10682"/>
                </a:lnTo>
                <a:lnTo>
                  <a:pt x="14892" y="10779"/>
                </a:lnTo>
                <a:lnTo>
                  <a:pt x="14916" y="10877"/>
                </a:lnTo>
                <a:lnTo>
                  <a:pt x="14965" y="10950"/>
                </a:lnTo>
                <a:lnTo>
                  <a:pt x="15038" y="10998"/>
                </a:lnTo>
                <a:lnTo>
                  <a:pt x="15135" y="11023"/>
                </a:lnTo>
                <a:lnTo>
                  <a:pt x="15233" y="11023"/>
                </a:lnTo>
                <a:lnTo>
                  <a:pt x="15306" y="10998"/>
                </a:lnTo>
                <a:lnTo>
                  <a:pt x="15379" y="10950"/>
                </a:lnTo>
                <a:lnTo>
                  <a:pt x="15403" y="10852"/>
                </a:lnTo>
                <a:lnTo>
                  <a:pt x="15451" y="10439"/>
                </a:lnTo>
                <a:lnTo>
                  <a:pt x="15670" y="10463"/>
                </a:lnTo>
                <a:lnTo>
                  <a:pt x="15914" y="10463"/>
                </a:lnTo>
                <a:lnTo>
                  <a:pt x="16060" y="10487"/>
                </a:lnTo>
                <a:lnTo>
                  <a:pt x="15865" y="10609"/>
                </a:lnTo>
                <a:lnTo>
                  <a:pt x="15695" y="10755"/>
                </a:lnTo>
                <a:lnTo>
                  <a:pt x="15670" y="10804"/>
                </a:lnTo>
                <a:lnTo>
                  <a:pt x="15646" y="10877"/>
                </a:lnTo>
                <a:lnTo>
                  <a:pt x="15646" y="10925"/>
                </a:lnTo>
                <a:lnTo>
                  <a:pt x="15695" y="10974"/>
                </a:lnTo>
                <a:lnTo>
                  <a:pt x="15719" y="11023"/>
                </a:lnTo>
                <a:lnTo>
                  <a:pt x="15768" y="11047"/>
                </a:lnTo>
                <a:lnTo>
                  <a:pt x="15841" y="11047"/>
                </a:lnTo>
                <a:lnTo>
                  <a:pt x="15914" y="11023"/>
                </a:lnTo>
                <a:lnTo>
                  <a:pt x="16133" y="10901"/>
                </a:lnTo>
                <a:lnTo>
                  <a:pt x="16352" y="10779"/>
                </a:lnTo>
                <a:lnTo>
                  <a:pt x="16571" y="10731"/>
                </a:lnTo>
                <a:lnTo>
                  <a:pt x="16814" y="10682"/>
                </a:lnTo>
                <a:lnTo>
                  <a:pt x="17033" y="10779"/>
                </a:lnTo>
                <a:lnTo>
                  <a:pt x="17179" y="10852"/>
                </a:lnTo>
                <a:lnTo>
                  <a:pt x="16814" y="10974"/>
                </a:lnTo>
                <a:lnTo>
                  <a:pt x="16498" y="11096"/>
                </a:lnTo>
                <a:lnTo>
                  <a:pt x="16230" y="11217"/>
                </a:lnTo>
                <a:lnTo>
                  <a:pt x="16060" y="11315"/>
                </a:lnTo>
                <a:lnTo>
                  <a:pt x="16060" y="11339"/>
                </a:lnTo>
                <a:lnTo>
                  <a:pt x="16060" y="11363"/>
                </a:lnTo>
                <a:lnTo>
                  <a:pt x="16084" y="11388"/>
                </a:lnTo>
                <a:lnTo>
                  <a:pt x="16108" y="11388"/>
                </a:lnTo>
                <a:lnTo>
                  <a:pt x="16522" y="11266"/>
                </a:lnTo>
                <a:lnTo>
                  <a:pt x="16936" y="11144"/>
                </a:lnTo>
                <a:lnTo>
                  <a:pt x="17155" y="11096"/>
                </a:lnTo>
                <a:lnTo>
                  <a:pt x="17374" y="11071"/>
                </a:lnTo>
                <a:lnTo>
                  <a:pt x="17447" y="11071"/>
                </a:lnTo>
                <a:lnTo>
                  <a:pt x="17666" y="11290"/>
                </a:lnTo>
                <a:lnTo>
                  <a:pt x="17398" y="11315"/>
                </a:lnTo>
                <a:lnTo>
                  <a:pt x="17179" y="11339"/>
                </a:lnTo>
                <a:lnTo>
                  <a:pt x="16984" y="11412"/>
                </a:lnTo>
                <a:lnTo>
                  <a:pt x="16790" y="11509"/>
                </a:lnTo>
                <a:lnTo>
                  <a:pt x="16619" y="11631"/>
                </a:lnTo>
                <a:lnTo>
                  <a:pt x="16595" y="11655"/>
                </a:lnTo>
                <a:lnTo>
                  <a:pt x="16595" y="11680"/>
                </a:lnTo>
                <a:lnTo>
                  <a:pt x="16619" y="11704"/>
                </a:lnTo>
                <a:lnTo>
                  <a:pt x="16668" y="11704"/>
                </a:lnTo>
                <a:lnTo>
                  <a:pt x="17082" y="11655"/>
                </a:lnTo>
                <a:lnTo>
                  <a:pt x="17276" y="11631"/>
                </a:lnTo>
                <a:lnTo>
                  <a:pt x="17714" y="11631"/>
                </a:lnTo>
                <a:lnTo>
                  <a:pt x="17909" y="11655"/>
                </a:lnTo>
                <a:lnTo>
                  <a:pt x="18031" y="11874"/>
                </a:lnTo>
                <a:lnTo>
                  <a:pt x="18104" y="12069"/>
                </a:lnTo>
                <a:lnTo>
                  <a:pt x="17179" y="12045"/>
                </a:lnTo>
                <a:lnTo>
                  <a:pt x="16157" y="12045"/>
                </a:lnTo>
                <a:lnTo>
                  <a:pt x="13992" y="12069"/>
                </a:lnTo>
                <a:lnTo>
                  <a:pt x="11899" y="12118"/>
                </a:lnTo>
                <a:lnTo>
                  <a:pt x="10171" y="12142"/>
                </a:lnTo>
                <a:lnTo>
                  <a:pt x="5548" y="12142"/>
                </a:lnTo>
                <a:lnTo>
                  <a:pt x="5719" y="11826"/>
                </a:lnTo>
                <a:lnTo>
                  <a:pt x="5889" y="11534"/>
                </a:lnTo>
                <a:lnTo>
                  <a:pt x="5986" y="11388"/>
                </a:lnTo>
                <a:lnTo>
                  <a:pt x="6084" y="11266"/>
                </a:lnTo>
                <a:lnTo>
                  <a:pt x="6205" y="11144"/>
                </a:lnTo>
                <a:lnTo>
                  <a:pt x="6351" y="11023"/>
                </a:lnTo>
                <a:lnTo>
                  <a:pt x="6546" y="10901"/>
                </a:lnTo>
                <a:lnTo>
                  <a:pt x="6765" y="10804"/>
                </a:lnTo>
                <a:lnTo>
                  <a:pt x="6984" y="10731"/>
                </a:lnTo>
                <a:lnTo>
                  <a:pt x="7203" y="10682"/>
                </a:lnTo>
                <a:lnTo>
                  <a:pt x="7665" y="10585"/>
                </a:lnTo>
                <a:lnTo>
                  <a:pt x="8103" y="10512"/>
                </a:lnTo>
                <a:lnTo>
                  <a:pt x="8200" y="10487"/>
                </a:lnTo>
                <a:lnTo>
                  <a:pt x="8273" y="10463"/>
                </a:lnTo>
                <a:lnTo>
                  <a:pt x="8322" y="10390"/>
                </a:lnTo>
                <a:lnTo>
                  <a:pt x="8346" y="10293"/>
                </a:lnTo>
                <a:lnTo>
                  <a:pt x="8371" y="10098"/>
                </a:lnTo>
                <a:lnTo>
                  <a:pt x="8419" y="9928"/>
                </a:lnTo>
                <a:lnTo>
                  <a:pt x="8468" y="9757"/>
                </a:lnTo>
                <a:lnTo>
                  <a:pt x="8541" y="9587"/>
                </a:lnTo>
                <a:lnTo>
                  <a:pt x="8638" y="9417"/>
                </a:lnTo>
                <a:lnTo>
                  <a:pt x="8736" y="9271"/>
                </a:lnTo>
                <a:lnTo>
                  <a:pt x="8979" y="8979"/>
                </a:lnTo>
                <a:lnTo>
                  <a:pt x="9101" y="8906"/>
                </a:lnTo>
                <a:lnTo>
                  <a:pt x="9198" y="8808"/>
                </a:lnTo>
                <a:lnTo>
                  <a:pt x="9441" y="8687"/>
                </a:lnTo>
                <a:lnTo>
                  <a:pt x="9685" y="8541"/>
                </a:lnTo>
                <a:lnTo>
                  <a:pt x="9782" y="8443"/>
                </a:lnTo>
                <a:lnTo>
                  <a:pt x="9879" y="8346"/>
                </a:lnTo>
                <a:lnTo>
                  <a:pt x="9879" y="8297"/>
                </a:lnTo>
                <a:lnTo>
                  <a:pt x="9879" y="8273"/>
                </a:lnTo>
                <a:lnTo>
                  <a:pt x="9855" y="8224"/>
                </a:lnTo>
                <a:lnTo>
                  <a:pt x="9831" y="8200"/>
                </a:lnTo>
                <a:lnTo>
                  <a:pt x="9758" y="8176"/>
                </a:lnTo>
                <a:lnTo>
                  <a:pt x="9660" y="8151"/>
                </a:lnTo>
                <a:lnTo>
                  <a:pt x="9490" y="8151"/>
                </a:lnTo>
                <a:lnTo>
                  <a:pt x="9320" y="8200"/>
                </a:lnTo>
                <a:lnTo>
                  <a:pt x="9149" y="8297"/>
                </a:lnTo>
                <a:lnTo>
                  <a:pt x="8979" y="8395"/>
                </a:lnTo>
                <a:lnTo>
                  <a:pt x="8833" y="8516"/>
                </a:lnTo>
                <a:lnTo>
                  <a:pt x="8565" y="8760"/>
                </a:lnTo>
                <a:lnTo>
                  <a:pt x="8444" y="8906"/>
                </a:lnTo>
                <a:lnTo>
                  <a:pt x="8322" y="9052"/>
                </a:lnTo>
                <a:lnTo>
                  <a:pt x="8225" y="9198"/>
                </a:lnTo>
                <a:lnTo>
                  <a:pt x="8127" y="9368"/>
                </a:lnTo>
                <a:lnTo>
                  <a:pt x="7981" y="9709"/>
                </a:lnTo>
                <a:lnTo>
                  <a:pt x="7908" y="10074"/>
                </a:lnTo>
                <a:lnTo>
                  <a:pt x="7398" y="10171"/>
                </a:lnTo>
                <a:lnTo>
                  <a:pt x="7130" y="10220"/>
                </a:lnTo>
                <a:lnTo>
                  <a:pt x="6887" y="10293"/>
                </a:lnTo>
                <a:lnTo>
                  <a:pt x="6643" y="10366"/>
                </a:lnTo>
                <a:lnTo>
                  <a:pt x="6400" y="10463"/>
                </a:lnTo>
                <a:lnTo>
                  <a:pt x="6181" y="10585"/>
                </a:lnTo>
                <a:lnTo>
                  <a:pt x="5962" y="10731"/>
                </a:lnTo>
                <a:lnTo>
                  <a:pt x="5816" y="10877"/>
                </a:lnTo>
                <a:lnTo>
                  <a:pt x="5670" y="11023"/>
                </a:lnTo>
                <a:lnTo>
                  <a:pt x="5524" y="11193"/>
                </a:lnTo>
                <a:lnTo>
                  <a:pt x="5427" y="11363"/>
                </a:lnTo>
                <a:lnTo>
                  <a:pt x="5329" y="11558"/>
                </a:lnTo>
                <a:lnTo>
                  <a:pt x="5281" y="11753"/>
                </a:lnTo>
                <a:lnTo>
                  <a:pt x="5256" y="11947"/>
                </a:lnTo>
                <a:lnTo>
                  <a:pt x="5305" y="12142"/>
                </a:lnTo>
                <a:lnTo>
                  <a:pt x="2142" y="12142"/>
                </a:lnTo>
                <a:lnTo>
                  <a:pt x="2239" y="11850"/>
                </a:lnTo>
                <a:lnTo>
                  <a:pt x="2336" y="11558"/>
                </a:lnTo>
                <a:lnTo>
                  <a:pt x="2409" y="11266"/>
                </a:lnTo>
                <a:lnTo>
                  <a:pt x="2531" y="10974"/>
                </a:lnTo>
                <a:lnTo>
                  <a:pt x="2726" y="10633"/>
                </a:lnTo>
                <a:lnTo>
                  <a:pt x="2945" y="10341"/>
                </a:lnTo>
                <a:lnTo>
                  <a:pt x="3188" y="10049"/>
                </a:lnTo>
                <a:lnTo>
                  <a:pt x="3456" y="9782"/>
                </a:lnTo>
                <a:lnTo>
                  <a:pt x="3723" y="9563"/>
                </a:lnTo>
                <a:lnTo>
                  <a:pt x="4040" y="9368"/>
                </a:lnTo>
                <a:lnTo>
                  <a:pt x="4429" y="9173"/>
                </a:lnTo>
                <a:lnTo>
                  <a:pt x="4818" y="9003"/>
                </a:lnTo>
                <a:lnTo>
                  <a:pt x="5013" y="8954"/>
                </a:lnTo>
                <a:lnTo>
                  <a:pt x="5208" y="8906"/>
                </a:lnTo>
                <a:lnTo>
                  <a:pt x="5427" y="8881"/>
                </a:lnTo>
                <a:lnTo>
                  <a:pt x="5597" y="8881"/>
                </a:lnTo>
                <a:lnTo>
                  <a:pt x="5792" y="8906"/>
                </a:lnTo>
                <a:lnTo>
                  <a:pt x="5962" y="8954"/>
                </a:lnTo>
                <a:lnTo>
                  <a:pt x="6132" y="9027"/>
                </a:lnTo>
                <a:lnTo>
                  <a:pt x="6278" y="9125"/>
                </a:lnTo>
                <a:lnTo>
                  <a:pt x="6230" y="9368"/>
                </a:lnTo>
                <a:lnTo>
                  <a:pt x="6230" y="9611"/>
                </a:lnTo>
                <a:lnTo>
                  <a:pt x="6254" y="9660"/>
                </a:lnTo>
                <a:lnTo>
                  <a:pt x="6303" y="9709"/>
                </a:lnTo>
                <a:lnTo>
                  <a:pt x="6351" y="9709"/>
                </a:lnTo>
                <a:lnTo>
                  <a:pt x="6400" y="9660"/>
                </a:lnTo>
                <a:lnTo>
                  <a:pt x="6546" y="9368"/>
                </a:lnTo>
                <a:lnTo>
                  <a:pt x="6716" y="9076"/>
                </a:lnTo>
                <a:lnTo>
                  <a:pt x="6887" y="8833"/>
                </a:lnTo>
                <a:lnTo>
                  <a:pt x="7106" y="8589"/>
                </a:lnTo>
                <a:lnTo>
                  <a:pt x="7300" y="8370"/>
                </a:lnTo>
                <a:lnTo>
                  <a:pt x="7543" y="8151"/>
                </a:lnTo>
                <a:lnTo>
                  <a:pt x="7811" y="7957"/>
                </a:lnTo>
                <a:lnTo>
                  <a:pt x="8079" y="7786"/>
                </a:lnTo>
                <a:lnTo>
                  <a:pt x="8444" y="7567"/>
                </a:lnTo>
                <a:lnTo>
                  <a:pt x="8833" y="7397"/>
                </a:lnTo>
                <a:lnTo>
                  <a:pt x="9222" y="7251"/>
                </a:lnTo>
                <a:lnTo>
                  <a:pt x="9612" y="7130"/>
                </a:lnTo>
                <a:lnTo>
                  <a:pt x="10025" y="7057"/>
                </a:lnTo>
                <a:lnTo>
                  <a:pt x="10439" y="6984"/>
                </a:lnTo>
                <a:lnTo>
                  <a:pt x="10853" y="6959"/>
                </a:lnTo>
                <a:close/>
                <a:moveTo>
                  <a:pt x="19758" y="12556"/>
                </a:moveTo>
                <a:lnTo>
                  <a:pt x="19929" y="12604"/>
                </a:lnTo>
                <a:lnTo>
                  <a:pt x="19977" y="12945"/>
                </a:lnTo>
                <a:lnTo>
                  <a:pt x="19904" y="13042"/>
                </a:lnTo>
                <a:lnTo>
                  <a:pt x="19807" y="13140"/>
                </a:lnTo>
                <a:lnTo>
                  <a:pt x="19685" y="13213"/>
                </a:lnTo>
                <a:lnTo>
                  <a:pt x="19564" y="13261"/>
                </a:lnTo>
                <a:lnTo>
                  <a:pt x="19418" y="13286"/>
                </a:lnTo>
                <a:lnTo>
                  <a:pt x="19247" y="13310"/>
                </a:lnTo>
                <a:lnTo>
                  <a:pt x="18931" y="13310"/>
                </a:lnTo>
                <a:lnTo>
                  <a:pt x="18298" y="13286"/>
                </a:lnTo>
                <a:lnTo>
                  <a:pt x="17033" y="13261"/>
                </a:lnTo>
                <a:lnTo>
                  <a:pt x="15792" y="13213"/>
                </a:lnTo>
                <a:lnTo>
                  <a:pt x="14381" y="13164"/>
                </a:lnTo>
                <a:lnTo>
                  <a:pt x="12970" y="13140"/>
                </a:lnTo>
                <a:lnTo>
                  <a:pt x="12970" y="13115"/>
                </a:lnTo>
                <a:lnTo>
                  <a:pt x="12970" y="13067"/>
                </a:lnTo>
                <a:lnTo>
                  <a:pt x="12921" y="13018"/>
                </a:lnTo>
                <a:lnTo>
                  <a:pt x="12872" y="13018"/>
                </a:lnTo>
                <a:lnTo>
                  <a:pt x="12824" y="13067"/>
                </a:lnTo>
                <a:lnTo>
                  <a:pt x="12775" y="13140"/>
                </a:lnTo>
                <a:lnTo>
                  <a:pt x="10585" y="13115"/>
                </a:lnTo>
                <a:lnTo>
                  <a:pt x="7981" y="13115"/>
                </a:lnTo>
                <a:lnTo>
                  <a:pt x="5378" y="13140"/>
                </a:lnTo>
                <a:lnTo>
                  <a:pt x="2847" y="13164"/>
                </a:lnTo>
                <a:lnTo>
                  <a:pt x="1509" y="13188"/>
                </a:lnTo>
                <a:lnTo>
                  <a:pt x="1022" y="13213"/>
                </a:lnTo>
                <a:lnTo>
                  <a:pt x="803" y="13188"/>
                </a:lnTo>
                <a:lnTo>
                  <a:pt x="584" y="13091"/>
                </a:lnTo>
                <a:lnTo>
                  <a:pt x="463" y="12994"/>
                </a:lnTo>
                <a:lnTo>
                  <a:pt x="414" y="12945"/>
                </a:lnTo>
                <a:lnTo>
                  <a:pt x="414" y="12896"/>
                </a:lnTo>
                <a:lnTo>
                  <a:pt x="414" y="12848"/>
                </a:lnTo>
                <a:lnTo>
                  <a:pt x="414" y="12775"/>
                </a:lnTo>
                <a:lnTo>
                  <a:pt x="536" y="12653"/>
                </a:lnTo>
                <a:lnTo>
                  <a:pt x="609" y="12653"/>
                </a:lnTo>
                <a:lnTo>
                  <a:pt x="657" y="12629"/>
                </a:lnTo>
                <a:lnTo>
                  <a:pt x="730" y="12604"/>
                </a:lnTo>
                <a:lnTo>
                  <a:pt x="779" y="12580"/>
                </a:lnTo>
                <a:lnTo>
                  <a:pt x="949" y="12580"/>
                </a:lnTo>
                <a:lnTo>
                  <a:pt x="1241" y="12604"/>
                </a:lnTo>
                <a:lnTo>
                  <a:pt x="7641" y="12604"/>
                </a:lnTo>
                <a:lnTo>
                  <a:pt x="9977" y="12629"/>
                </a:lnTo>
                <a:lnTo>
                  <a:pt x="12848" y="12653"/>
                </a:lnTo>
                <a:lnTo>
                  <a:pt x="16060" y="12653"/>
                </a:lnTo>
                <a:lnTo>
                  <a:pt x="18663" y="12629"/>
                </a:lnTo>
                <a:lnTo>
                  <a:pt x="19466" y="12604"/>
                </a:lnTo>
                <a:lnTo>
                  <a:pt x="19685" y="12580"/>
                </a:lnTo>
                <a:lnTo>
                  <a:pt x="19758" y="12556"/>
                </a:lnTo>
                <a:close/>
                <a:moveTo>
                  <a:pt x="2580" y="13578"/>
                </a:moveTo>
                <a:lnTo>
                  <a:pt x="2458" y="13675"/>
                </a:lnTo>
                <a:lnTo>
                  <a:pt x="2361" y="13797"/>
                </a:lnTo>
                <a:lnTo>
                  <a:pt x="2288" y="13918"/>
                </a:lnTo>
                <a:lnTo>
                  <a:pt x="2215" y="14040"/>
                </a:lnTo>
                <a:lnTo>
                  <a:pt x="2117" y="14259"/>
                </a:lnTo>
                <a:lnTo>
                  <a:pt x="2093" y="14381"/>
                </a:lnTo>
                <a:lnTo>
                  <a:pt x="2093" y="14502"/>
                </a:lnTo>
                <a:lnTo>
                  <a:pt x="1947" y="14259"/>
                </a:lnTo>
                <a:lnTo>
                  <a:pt x="1777" y="14016"/>
                </a:lnTo>
                <a:lnTo>
                  <a:pt x="1582" y="13797"/>
                </a:lnTo>
                <a:lnTo>
                  <a:pt x="1485" y="13699"/>
                </a:lnTo>
                <a:lnTo>
                  <a:pt x="1387" y="13626"/>
                </a:lnTo>
                <a:lnTo>
                  <a:pt x="1971" y="13602"/>
                </a:lnTo>
                <a:lnTo>
                  <a:pt x="2580" y="13578"/>
                </a:lnTo>
                <a:close/>
                <a:moveTo>
                  <a:pt x="12556" y="13505"/>
                </a:moveTo>
                <a:lnTo>
                  <a:pt x="12361" y="13918"/>
                </a:lnTo>
                <a:lnTo>
                  <a:pt x="12167" y="14308"/>
                </a:lnTo>
                <a:lnTo>
                  <a:pt x="12118" y="14502"/>
                </a:lnTo>
                <a:lnTo>
                  <a:pt x="12118" y="14600"/>
                </a:lnTo>
                <a:lnTo>
                  <a:pt x="12118" y="14721"/>
                </a:lnTo>
                <a:lnTo>
                  <a:pt x="12142" y="14746"/>
                </a:lnTo>
                <a:lnTo>
                  <a:pt x="12167" y="14770"/>
                </a:lnTo>
                <a:lnTo>
                  <a:pt x="12240" y="14770"/>
                </a:lnTo>
                <a:lnTo>
                  <a:pt x="12313" y="14697"/>
                </a:lnTo>
                <a:lnTo>
                  <a:pt x="12361" y="14648"/>
                </a:lnTo>
                <a:lnTo>
                  <a:pt x="12459" y="14502"/>
                </a:lnTo>
                <a:lnTo>
                  <a:pt x="12605" y="14162"/>
                </a:lnTo>
                <a:lnTo>
                  <a:pt x="12848" y="13529"/>
                </a:lnTo>
                <a:lnTo>
                  <a:pt x="13335" y="13529"/>
                </a:lnTo>
                <a:lnTo>
                  <a:pt x="13116" y="13845"/>
                </a:lnTo>
                <a:lnTo>
                  <a:pt x="12945" y="14186"/>
                </a:lnTo>
                <a:lnTo>
                  <a:pt x="12848" y="14332"/>
                </a:lnTo>
                <a:lnTo>
                  <a:pt x="12775" y="14527"/>
                </a:lnTo>
                <a:lnTo>
                  <a:pt x="12775" y="14624"/>
                </a:lnTo>
                <a:lnTo>
                  <a:pt x="12775" y="14697"/>
                </a:lnTo>
                <a:lnTo>
                  <a:pt x="12799" y="14794"/>
                </a:lnTo>
                <a:lnTo>
                  <a:pt x="12848" y="14867"/>
                </a:lnTo>
                <a:lnTo>
                  <a:pt x="12897" y="14892"/>
                </a:lnTo>
                <a:lnTo>
                  <a:pt x="12945" y="14892"/>
                </a:lnTo>
                <a:lnTo>
                  <a:pt x="13018" y="14867"/>
                </a:lnTo>
                <a:lnTo>
                  <a:pt x="13067" y="14819"/>
                </a:lnTo>
                <a:lnTo>
                  <a:pt x="13140" y="14697"/>
                </a:lnTo>
                <a:lnTo>
                  <a:pt x="13237" y="14405"/>
                </a:lnTo>
                <a:lnTo>
                  <a:pt x="13408" y="13967"/>
                </a:lnTo>
                <a:lnTo>
                  <a:pt x="13627" y="13529"/>
                </a:lnTo>
                <a:lnTo>
                  <a:pt x="14065" y="13529"/>
                </a:lnTo>
                <a:lnTo>
                  <a:pt x="13846" y="14162"/>
                </a:lnTo>
                <a:lnTo>
                  <a:pt x="13675" y="14478"/>
                </a:lnTo>
                <a:lnTo>
                  <a:pt x="13627" y="14648"/>
                </a:lnTo>
                <a:lnTo>
                  <a:pt x="13602" y="14746"/>
                </a:lnTo>
                <a:lnTo>
                  <a:pt x="13602" y="14819"/>
                </a:lnTo>
                <a:lnTo>
                  <a:pt x="13627" y="14867"/>
                </a:lnTo>
                <a:lnTo>
                  <a:pt x="13651" y="14916"/>
                </a:lnTo>
                <a:lnTo>
                  <a:pt x="13748" y="14916"/>
                </a:lnTo>
                <a:lnTo>
                  <a:pt x="13821" y="14867"/>
                </a:lnTo>
                <a:lnTo>
                  <a:pt x="13894" y="14794"/>
                </a:lnTo>
                <a:lnTo>
                  <a:pt x="13992" y="14648"/>
                </a:lnTo>
                <a:lnTo>
                  <a:pt x="14065" y="14502"/>
                </a:lnTo>
                <a:lnTo>
                  <a:pt x="14113" y="14332"/>
                </a:lnTo>
                <a:lnTo>
                  <a:pt x="14259" y="13943"/>
                </a:lnTo>
                <a:lnTo>
                  <a:pt x="14357" y="13529"/>
                </a:lnTo>
                <a:lnTo>
                  <a:pt x="14795" y="13529"/>
                </a:lnTo>
                <a:lnTo>
                  <a:pt x="14503" y="14064"/>
                </a:lnTo>
                <a:lnTo>
                  <a:pt x="14357" y="14332"/>
                </a:lnTo>
                <a:lnTo>
                  <a:pt x="14308" y="14478"/>
                </a:lnTo>
                <a:lnTo>
                  <a:pt x="14308" y="14648"/>
                </a:lnTo>
                <a:lnTo>
                  <a:pt x="14308" y="14673"/>
                </a:lnTo>
                <a:lnTo>
                  <a:pt x="14357" y="14721"/>
                </a:lnTo>
                <a:lnTo>
                  <a:pt x="14430" y="14721"/>
                </a:lnTo>
                <a:lnTo>
                  <a:pt x="14551" y="14624"/>
                </a:lnTo>
                <a:lnTo>
                  <a:pt x="14624" y="14478"/>
                </a:lnTo>
                <a:lnTo>
                  <a:pt x="14770" y="14210"/>
                </a:lnTo>
                <a:lnTo>
                  <a:pt x="14892" y="13870"/>
                </a:lnTo>
                <a:lnTo>
                  <a:pt x="15038" y="13529"/>
                </a:lnTo>
                <a:lnTo>
                  <a:pt x="15427" y="13553"/>
                </a:lnTo>
                <a:lnTo>
                  <a:pt x="15233" y="13797"/>
                </a:lnTo>
                <a:lnTo>
                  <a:pt x="15038" y="14089"/>
                </a:lnTo>
                <a:lnTo>
                  <a:pt x="14916" y="14308"/>
                </a:lnTo>
                <a:lnTo>
                  <a:pt x="14868" y="14454"/>
                </a:lnTo>
                <a:lnTo>
                  <a:pt x="14868" y="14575"/>
                </a:lnTo>
                <a:lnTo>
                  <a:pt x="14868" y="14624"/>
                </a:lnTo>
                <a:lnTo>
                  <a:pt x="14916" y="14648"/>
                </a:lnTo>
                <a:lnTo>
                  <a:pt x="14989" y="14648"/>
                </a:lnTo>
                <a:lnTo>
                  <a:pt x="15062" y="14600"/>
                </a:lnTo>
                <a:lnTo>
                  <a:pt x="15111" y="14551"/>
                </a:lnTo>
                <a:lnTo>
                  <a:pt x="15184" y="14429"/>
                </a:lnTo>
                <a:lnTo>
                  <a:pt x="15306" y="14137"/>
                </a:lnTo>
                <a:lnTo>
                  <a:pt x="15403" y="13845"/>
                </a:lnTo>
                <a:lnTo>
                  <a:pt x="15500" y="13553"/>
                </a:lnTo>
                <a:lnTo>
                  <a:pt x="16108" y="13553"/>
                </a:lnTo>
                <a:lnTo>
                  <a:pt x="16060" y="13578"/>
                </a:lnTo>
                <a:lnTo>
                  <a:pt x="15865" y="13797"/>
                </a:lnTo>
                <a:lnTo>
                  <a:pt x="15695" y="14064"/>
                </a:lnTo>
                <a:lnTo>
                  <a:pt x="15622" y="14186"/>
                </a:lnTo>
                <a:lnTo>
                  <a:pt x="15549" y="14308"/>
                </a:lnTo>
                <a:lnTo>
                  <a:pt x="15524" y="14454"/>
                </a:lnTo>
                <a:lnTo>
                  <a:pt x="15524" y="14527"/>
                </a:lnTo>
                <a:lnTo>
                  <a:pt x="15549" y="14575"/>
                </a:lnTo>
                <a:lnTo>
                  <a:pt x="15573" y="14600"/>
                </a:lnTo>
                <a:lnTo>
                  <a:pt x="15622" y="14624"/>
                </a:lnTo>
                <a:lnTo>
                  <a:pt x="15695" y="14624"/>
                </a:lnTo>
                <a:lnTo>
                  <a:pt x="15743" y="14575"/>
                </a:lnTo>
                <a:lnTo>
                  <a:pt x="15768" y="14551"/>
                </a:lnTo>
                <a:lnTo>
                  <a:pt x="15841" y="14429"/>
                </a:lnTo>
                <a:lnTo>
                  <a:pt x="15914" y="14210"/>
                </a:lnTo>
                <a:lnTo>
                  <a:pt x="16011" y="13943"/>
                </a:lnTo>
                <a:lnTo>
                  <a:pt x="16157" y="13675"/>
                </a:lnTo>
                <a:lnTo>
                  <a:pt x="16157" y="13602"/>
                </a:lnTo>
                <a:lnTo>
                  <a:pt x="16133" y="13578"/>
                </a:lnTo>
                <a:lnTo>
                  <a:pt x="16108" y="13553"/>
                </a:lnTo>
                <a:lnTo>
                  <a:pt x="16668" y="13553"/>
                </a:lnTo>
                <a:lnTo>
                  <a:pt x="16522" y="13748"/>
                </a:lnTo>
                <a:lnTo>
                  <a:pt x="16376" y="13967"/>
                </a:lnTo>
                <a:lnTo>
                  <a:pt x="16254" y="14113"/>
                </a:lnTo>
                <a:lnTo>
                  <a:pt x="16157" y="14308"/>
                </a:lnTo>
                <a:lnTo>
                  <a:pt x="16108" y="14381"/>
                </a:lnTo>
                <a:lnTo>
                  <a:pt x="16084" y="14478"/>
                </a:lnTo>
                <a:lnTo>
                  <a:pt x="16060" y="14575"/>
                </a:lnTo>
                <a:lnTo>
                  <a:pt x="16084" y="14673"/>
                </a:lnTo>
                <a:lnTo>
                  <a:pt x="16108" y="14697"/>
                </a:lnTo>
                <a:lnTo>
                  <a:pt x="16133" y="14721"/>
                </a:lnTo>
                <a:lnTo>
                  <a:pt x="16181" y="14746"/>
                </a:lnTo>
                <a:lnTo>
                  <a:pt x="16230" y="14746"/>
                </a:lnTo>
                <a:lnTo>
                  <a:pt x="16303" y="14721"/>
                </a:lnTo>
                <a:lnTo>
                  <a:pt x="16376" y="14673"/>
                </a:lnTo>
                <a:lnTo>
                  <a:pt x="16473" y="14551"/>
                </a:lnTo>
                <a:lnTo>
                  <a:pt x="16644" y="14235"/>
                </a:lnTo>
                <a:lnTo>
                  <a:pt x="16814" y="13894"/>
                </a:lnTo>
                <a:lnTo>
                  <a:pt x="16887" y="13724"/>
                </a:lnTo>
                <a:lnTo>
                  <a:pt x="16960" y="13553"/>
                </a:lnTo>
                <a:lnTo>
                  <a:pt x="17398" y="13553"/>
                </a:lnTo>
                <a:lnTo>
                  <a:pt x="17325" y="13675"/>
                </a:lnTo>
                <a:lnTo>
                  <a:pt x="17252" y="13797"/>
                </a:lnTo>
                <a:lnTo>
                  <a:pt x="17106" y="14040"/>
                </a:lnTo>
                <a:lnTo>
                  <a:pt x="17033" y="14186"/>
                </a:lnTo>
                <a:lnTo>
                  <a:pt x="16960" y="14332"/>
                </a:lnTo>
                <a:lnTo>
                  <a:pt x="16936" y="14429"/>
                </a:lnTo>
                <a:lnTo>
                  <a:pt x="16911" y="14502"/>
                </a:lnTo>
                <a:lnTo>
                  <a:pt x="16936" y="14575"/>
                </a:lnTo>
                <a:lnTo>
                  <a:pt x="16960" y="14648"/>
                </a:lnTo>
                <a:lnTo>
                  <a:pt x="17009" y="14697"/>
                </a:lnTo>
                <a:lnTo>
                  <a:pt x="17082" y="14697"/>
                </a:lnTo>
                <a:lnTo>
                  <a:pt x="17155" y="14673"/>
                </a:lnTo>
                <a:lnTo>
                  <a:pt x="17203" y="14624"/>
                </a:lnTo>
                <a:lnTo>
                  <a:pt x="17252" y="14575"/>
                </a:lnTo>
                <a:lnTo>
                  <a:pt x="17301" y="14502"/>
                </a:lnTo>
                <a:lnTo>
                  <a:pt x="17374" y="14332"/>
                </a:lnTo>
                <a:lnTo>
                  <a:pt x="17422" y="14162"/>
                </a:lnTo>
                <a:lnTo>
                  <a:pt x="17544" y="13870"/>
                </a:lnTo>
                <a:lnTo>
                  <a:pt x="17593" y="13724"/>
                </a:lnTo>
                <a:lnTo>
                  <a:pt x="17617" y="13578"/>
                </a:lnTo>
                <a:lnTo>
                  <a:pt x="18371" y="13578"/>
                </a:lnTo>
                <a:lnTo>
                  <a:pt x="18201" y="13797"/>
                </a:lnTo>
                <a:lnTo>
                  <a:pt x="18055" y="14016"/>
                </a:lnTo>
                <a:lnTo>
                  <a:pt x="17812" y="14259"/>
                </a:lnTo>
                <a:lnTo>
                  <a:pt x="17714" y="14381"/>
                </a:lnTo>
                <a:lnTo>
                  <a:pt x="17690" y="14454"/>
                </a:lnTo>
                <a:lnTo>
                  <a:pt x="17666" y="14551"/>
                </a:lnTo>
                <a:lnTo>
                  <a:pt x="17666" y="14575"/>
                </a:lnTo>
                <a:lnTo>
                  <a:pt x="17690" y="14624"/>
                </a:lnTo>
                <a:lnTo>
                  <a:pt x="17739" y="14648"/>
                </a:lnTo>
                <a:lnTo>
                  <a:pt x="17763" y="14648"/>
                </a:lnTo>
                <a:lnTo>
                  <a:pt x="17860" y="14624"/>
                </a:lnTo>
                <a:lnTo>
                  <a:pt x="17933" y="14575"/>
                </a:lnTo>
                <a:lnTo>
                  <a:pt x="18055" y="14478"/>
                </a:lnTo>
                <a:lnTo>
                  <a:pt x="18177" y="14332"/>
                </a:lnTo>
                <a:lnTo>
                  <a:pt x="18274" y="14186"/>
                </a:lnTo>
                <a:lnTo>
                  <a:pt x="18420" y="13894"/>
                </a:lnTo>
                <a:lnTo>
                  <a:pt x="18566" y="13602"/>
                </a:lnTo>
                <a:lnTo>
                  <a:pt x="19028" y="13602"/>
                </a:lnTo>
                <a:lnTo>
                  <a:pt x="18907" y="13724"/>
                </a:lnTo>
                <a:lnTo>
                  <a:pt x="18809" y="13845"/>
                </a:lnTo>
                <a:lnTo>
                  <a:pt x="18615" y="14137"/>
                </a:lnTo>
                <a:lnTo>
                  <a:pt x="18274" y="14721"/>
                </a:lnTo>
                <a:lnTo>
                  <a:pt x="17787" y="15451"/>
                </a:lnTo>
                <a:lnTo>
                  <a:pt x="17276" y="16205"/>
                </a:lnTo>
                <a:lnTo>
                  <a:pt x="16425" y="16327"/>
                </a:lnTo>
                <a:lnTo>
                  <a:pt x="15549" y="16400"/>
                </a:lnTo>
                <a:lnTo>
                  <a:pt x="14673" y="16449"/>
                </a:lnTo>
                <a:lnTo>
                  <a:pt x="13773" y="16473"/>
                </a:lnTo>
                <a:lnTo>
                  <a:pt x="10244" y="16473"/>
                </a:lnTo>
                <a:lnTo>
                  <a:pt x="6619" y="16522"/>
                </a:lnTo>
                <a:lnTo>
                  <a:pt x="5816" y="16522"/>
                </a:lnTo>
                <a:lnTo>
                  <a:pt x="4989" y="16497"/>
                </a:lnTo>
                <a:lnTo>
                  <a:pt x="4161" y="16522"/>
                </a:lnTo>
                <a:lnTo>
                  <a:pt x="3772" y="16546"/>
                </a:lnTo>
                <a:lnTo>
                  <a:pt x="3358" y="16570"/>
                </a:lnTo>
                <a:lnTo>
                  <a:pt x="3334" y="16497"/>
                </a:lnTo>
                <a:lnTo>
                  <a:pt x="2774" y="15573"/>
                </a:lnTo>
                <a:lnTo>
                  <a:pt x="2190" y="14673"/>
                </a:lnTo>
                <a:lnTo>
                  <a:pt x="2166" y="14600"/>
                </a:lnTo>
                <a:lnTo>
                  <a:pt x="2190" y="14624"/>
                </a:lnTo>
                <a:lnTo>
                  <a:pt x="2215" y="14600"/>
                </a:lnTo>
                <a:lnTo>
                  <a:pt x="2288" y="14527"/>
                </a:lnTo>
                <a:lnTo>
                  <a:pt x="2361" y="14429"/>
                </a:lnTo>
                <a:lnTo>
                  <a:pt x="2409" y="14186"/>
                </a:lnTo>
                <a:lnTo>
                  <a:pt x="2507" y="13894"/>
                </a:lnTo>
                <a:lnTo>
                  <a:pt x="2628" y="13602"/>
                </a:lnTo>
                <a:lnTo>
                  <a:pt x="2628" y="13578"/>
                </a:lnTo>
                <a:lnTo>
                  <a:pt x="2653" y="13578"/>
                </a:lnTo>
                <a:lnTo>
                  <a:pt x="3407" y="13553"/>
                </a:lnTo>
                <a:lnTo>
                  <a:pt x="3091" y="13991"/>
                </a:lnTo>
                <a:lnTo>
                  <a:pt x="2872" y="14332"/>
                </a:lnTo>
                <a:lnTo>
                  <a:pt x="2774" y="14502"/>
                </a:lnTo>
                <a:lnTo>
                  <a:pt x="2701" y="14697"/>
                </a:lnTo>
                <a:lnTo>
                  <a:pt x="2701" y="14746"/>
                </a:lnTo>
                <a:lnTo>
                  <a:pt x="2726" y="14770"/>
                </a:lnTo>
                <a:lnTo>
                  <a:pt x="2774" y="14770"/>
                </a:lnTo>
                <a:lnTo>
                  <a:pt x="2920" y="14648"/>
                </a:lnTo>
                <a:lnTo>
                  <a:pt x="3018" y="14502"/>
                </a:lnTo>
                <a:lnTo>
                  <a:pt x="3212" y="14186"/>
                </a:lnTo>
                <a:lnTo>
                  <a:pt x="3553" y="13553"/>
                </a:lnTo>
                <a:lnTo>
                  <a:pt x="4161" y="13553"/>
                </a:lnTo>
                <a:lnTo>
                  <a:pt x="3918" y="13845"/>
                </a:lnTo>
                <a:lnTo>
                  <a:pt x="3699" y="14162"/>
                </a:lnTo>
                <a:lnTo>
                  <a:pt x="3602" y="14332"/>
                </a:lnTo>
                <a:lnTo>
                  <a:pt x="3504" y="14527"/>
                </a:lnTo>
                <a:lnTo>
                  <a:pt x="3480" y="14624"/>
                </a:lnTo>
                <a:lnTo>
                  <a:pt x="3456" y="14721"/>
                </a:lnTo>
                <a:lnTo>
                  <a:pt x="3456" y="14819"/>
                </a:lnTo>
                <a:lnTo>
                  <a:pt x="3504" y="14916"/>
                </a:lnTo>
                <a:lnTo>
                  <a:pt x="3553" y="14940"/>
                </a:lnTo>
                <a:lnTo>
                  <a:pt x="3602" y="14965"/>
                </a:lnTo>
                <a:lnTo>
                  <a:pt x="3675" y="14916"/>
                </a:lnTo>
                <a:lnTo>
                  <a:pt x="3748" y="14843"/>
                </a:lnTo>
                <a:lnTo>
                  <a:pt x="3796" y="14770"/>
                </a:lnTo>
                <a:lnTo>
                  <a:pt x="3845" y="14697"/>
                </a:lnTo>
                <a:lnTo>
                  <a:pt x="3991" y="14332"/>
                </a:lnTo>
                <a:lnTo>
                  <a:pt x="4210" y="13943"/>
                </a:lnTo>
                <a:lnTo>
                  <a:pt x="4429" y="13553"/>
                </a:lnTo>
                <a:lnTo>
                  <a:pt x="5281" y="13529"/>
                </a:lnTo>
                <a:lnTo>
                  <a:pt x="5062" y="13821"/>
                </a:lnTo>
                <a:lnTo>
                  <a:pt x="4989" y="13967"/>
                </a:lnTo>
                <a:lnTo>
                  <a:pt x="4916" y="14113"/>
                </a:lnTo>
                <a:lnTo>
                  <a:pt x="4867" y="14259"/>
                </a:lnTo>
                <a:lnTo>
                  <a:pt x="4867" y="14332"/>
                </a:lnTo>
                <a:lnTo>
                  <a:pt x="4891" y="14405"/>
                </a:lnTo>
                <a:lnTo>
                  <a:pt x="4940" y="14429"/>
                </a:lnTo>
                <a:lnTo>
                  <a:pt x="4989" y="14429"/>
                </a:lnTo>
                <a:lnTo>
                  <a:pt x="5037" y="14405"/>
                </a:lnTo>
                <a:lnTo>
                  <a:pt x="5086" y="14356"/>
                </a:lnTo>
                <a:lnTo>
                  <a:pt x="5135" y="14235"/>
                </a:lnTo>
                <a:lnTo>
                  <a:pt x="5232" y="14016"/>
                </a:lnTo>
                <a:lnTo>
                  <a:pt x="5378" y="13748"/>
                </a:lnTo>
                <a:lnTo>
                  <a:pt x="5548" y="13529"/>
                </a:lnTo>
                <a:lnTo>
                  <a:pt x="6011" y="13529"/>
                </a:lnTo>
                <a:lnTo>
                  <a:pt x="5913" y="13553"/>
                </a:lnTo>
                <a:lnTo>
                  <a:pt x="5840" y="13602"/>
                </a:lnTo>
                <a:lnTo>
                  <a:pt x="5719" y="13748"/>
                </a:lnTo>
                <a:lnTo>
                  <a:pt x="5597" y="13894"/>
                </a:lnTo>
                <a:lnTo>
                  <a:pt x="5500" y="14040"/>
                </a:lnTo>
                <a:lnTo>
                  <a:pt x="5402" y="14235"/>
                </a:lnTo>
                <a:lnTo>
                  <a:pt x="5281" y="14454"/>
                </a:lnTo>
                <a:lnTo>
                  <a:pt x="5232" y="14575"/>
                </a:lnTo>
                <a:lnTo>
                  <a:pt x="5208" y="14673"/>
                </a:lnTo>
                <a:lnTo>
                  <a:pt x="5208" y="14794"/>
                </a:lnTo>
                <a:lnTo>
                  <a:pt x="5208" y="14892"/>
                </a:lnTo>
                <a:lnTo>
                  <a:pt x="5256" y="14940"/>
                </a:lnTo>
                <a:lnTo>
                  <a:pt x="5305" y="14989"/>
                </a:lnTo>
                <a:lnTo>
                  <a:pt x="5354" y="14989"/>
                </a:lnTo>
                <a:lnTo>
                  <a:pt x="5427" y="14965"/>
                </a:lnTo>
                <a:lnTo>
                  <a:pt x="5475" y="14916"/>
                </a:lnTo>
                <a:lnTo>
                  <a:pt x="5548" y="14843"/>
                </a:lnTo>
                <a:lnTo>
                  <a:pt x="5621" y="14673"/>
                </a:lnTo>
                <a:lnTo>
                  <a:pt x="5694" y="14478"/>
                </a:lnTo>
                <a:lnTo>
                  <a:pt x="5767" y="14308"/>
                </a:lnTo>
                <a:lnTo>
                  <a:pt x="5962" y="13943"/>
                </a:lnTo>
                <a:lnTo>
                  <a:pt x="6059" y="13748"/>
                </a:lnTo>
                <a:lnTo>
                  <a:pt x="6084" y="13651"/>
                </a:lnTo>
                <a:lnTo>
                  <a:pt x="6084" y="13553"/>
                </a:lnTo>
                <a:lnTo>
                  <a:pt x="6084" y="13529"/>
                </a:lnTo>
                <a:lnTo>
                  <a:pt x="6668" y="13529"/>
                </a:lnTo>
                <a:lnTo>
                  <a:pt x="6522" y="13724"/>
                </a:lnTo>
                <a:lnTo>
                  <a:pt x="6351" y="13918"/>
                </a:lnTo>
                <a:lnTo>
                  <a:pt x="6181" y="14162"/>
                </a:lnTo>
                <a:lnTo>
                  <a:pt x="6132" y="14308"/>
                </a:lnTo>
                <a:lnTo>
                  <a:pt x="6108" y="14429"/>
                </a:lnTo>
                <a:lnTo>
                  <a:pt x="6132" y="14478"/>
                </a:lnTo>
                <a:lnTo>
                  <a:pt x="6157" y="14502"/>
                </a:lnTo>
                <a:lnTo>
                  <a:pt x="6205" y="14502"/>
                </a:lnTo>
                <a:lnTo>
                  <a:pt x="6327" y="14429"/>
                </a:lnTo>
                <a:lnTo>
                  <a:pt x="6400" y="14332"/>
                </a:lnTo>
                <a:lnTo>
                  <a:pt x="6522" y="14113"/>
                </a:lnTo>
                <a:lnTo>
                  <a:pt x="6668" y="13821"/>
                </a:lnTo>
                <a:lnTo>
                  <a:pt x="6789" y="13505"/>
                </a:lnTo>
                <a:lnTo>
                  <a:pt x="7179" y="13505"/>
                </a:lnTo>
                <a:lnTo>
                  <a:pt x="6984" y="13821"/>
                </a:lnTo>
                <a:lnTo>
                  <a:pt x="6814" y="14137"/>
                </a:lnTo>
                <a:lnTo>
                  <a:pt x="6741" y="14283"/>
                </a:lnTo>
                <a:lnTo>
                  <a:pt x="6692" y="14429"/>
                </a:lnTo>
                <a:lnTo>
                  <a:pt x="6692" y="14502"/>
                </a:lnTo>
                <a:lnTo>
                  <a:pt x="6692" y="14575"/>
                </a:lnTo>
                <a:lnTo>
                  <a:pt x="6716" y="14624"/>
                </a:lnTo>
                <a:lnTo>
                  <a:pt x="6765" y="14697"/>
                </a:lnTo>
                <a:lnTo>
                  <a:pt x="6789" y="14721"/>
                </a:lnTo>
                <a:lnTo>
                  <a:pt x="6838" y="14721"/>
                </a:lnTo>
                <a:lnTo>
                  <a:pt x="6911" y="14697"/>
                </a:lnTo>
                <a:lnTo>
                  <a:pt x="6960" y="14648"/>
                </a:lnTo>
                <a:lnTo>
                  <a:pt x="7033" y="14551"/>
                </a:lnTo>
                <a:lnTo>
                  <a:pt x="7106" y="14283"/>
                </a:lnTo>
                <a:lnTo>
                  <a:pt x="7227" y="13894"/>
                </a:lnTo>
                <a:lnTo>
                  <a:pt x="7373" y="13505"/>
                </a:lnTo>
                <a:lnTo>
                  <a:pt x="7762" y="13505"/>
                </a:lnTo>
                <a:lnTo>
                  <a:pt x="7592" y="13845"/>
                </a:lnTo>
                <a:lnTo>
                  <a:pt x="7422" y="14210"/>
                </a:lnTo>
                <a:lnTo>
                  <a:pt x="7276" y="14551"/>
                </a:lnTo>
                <a:lnTo>
                  <a:pt x="7227" y="14721"/>
                </a:lnTo>
                <a:lnTo>
                  <a:pt x="7227" y="14819"/>
                </a:lnTo>
                <a:lnTo>
                  <a:pt x="7227" y="14916"/>
                </a:lnTo>
                <a:lnTo>
                  <a:pt x="7252" y="14940"/>
                </a:lnTo>
                <a:lnTo>
                  <a:pt x="7276" y="14965"/>
                </a:lnTo>
                <a:lnTo>
                  <a:pt x="7349" y="14965"/>
                </a:lnTo>
                <a:lnTo>
                  <a:pt x="7422" y="14916"/>
                </a:lnTo>
                <a:lnTo>
                  <a:pt x="7495" y="14843"/>
                </a:lnTo>
                <a:lnTo>
                  <a:pt x="7592" y="14697"/>
                </a:lnTo>
                <a:lnTo>
                  <a:pt x="7714" y="14381"/>
                </a:lnTo>
                <a:lnTo>
                  <a:pt x="7908" y="13967"/>
                </a:lnTo>
                <a:lnTo>
                  <a:pt x="7981" y="13748"/>
                </a:lnTo>
                <a:lnTo>
                  <a:pt x="8054" y="13529"/>
                </a:lnTo>
                <a:lnTo>
                  <a:pt x="8054" y="13505"/>
                </a:lnTo>
                <a:lnTo>
                  <a:pt x="8614" y="13505"/>
                </a:lnTo>
                <a:lnTo>
                  <a:pt x="8346" y="13991"/>
                </a:lnTo>
                <a:lnTo>
                  <a:pt x="8152" y="14308"/>
                </a:lnTo>
                <a:lnTo>
                  <a:pt x="8079" y="14478"/>
                </a:lnTo>
                <a:lnTo>
                  <a:pt x="8054" y="14575"/>
                </a:lnTo>
                <a:lnTo>
                  <a:pt x="8054" y="14673"/>
                </a:lnTo>
                <a:lnTo>
                  <a:pt x="8054" y="14697"/>
                </a:lnTo>
                <a:lnTo>
                  <a:pt x="8079" y="14721"/>
                </a:lnTo>
                <a:lnTo>
                  <a:pt x="8152" y="14721"/>
                </a:lnTo>
                <a:lnTo>
                  <a:pt x="8273" y="14624"/>
                </a:lnTo>
                <a:lnTo>
                  <a:pt x="8371" y="14502"/>
                </a:lnTo>
                <a:lnTo>
                  <a:pt x="8517" y="14210"/>
                </a:lnTo>
                <a:lnTo>
                  <a:pt x="8882" y="13505"/>
                </a:lnTo>
                <a:lnTo>
                  <a:pt x="9198" y="13505"/>
                </a:lnTo>
                <a:lnTo>
                  <a:pt x="8979" y="13821"/>
                </a:lnTo>
                <a:lnTo>
                  <a:pt x="8784" y="14162"/>
                </a:lnTo>
                <a:lnTo>
                  <a:pt x="8687" y="14332"/>
                </a:lnTo>
                <a:lnTo>
                  <a:pt x="8590" y="14527"/>
                </a:lnTo>
                <a:lnTo>
                  <a:pt x="8517" y="14721"/>
                </a:lnTo>
                <a:lnTo>
                  <a:pt x="8517" y="14819"/>
                </a:lnTo>
                <a:lnTo>
                  <a:pt x="8517" y="14916"/>
                </a:lnTo>
                <a:lnTo>
                  <a:pt x="8541" y="14965"/>
                </a:lnTo>
                <a:lnTo>
                  <a:pt x="8590" y="14989"/>
                </a:lnTo>
                <a:lnTo>
                  <a:pt x="8638" y="14989"/>
                </a:lnTo>
                <a:lnTo>
                  <a:pt x="8687" y="14965"/>
                </a:lnTo>
                <a:lnTo>
                  <a:pt x="8760" y="14916"/>
                </a:lnTo>
                <a:lnTo>
                  <a:pt x="8809" y="14843"/>
                </a:lnTo>
                <a:lnTo>
                  <a:pt x="8906" y="14673"/>
                </a:lnTo>
                <a:lnTo>
                  <a:pt x="9052" y="14308"/>
                </a:lnTo>
                <a:lnTo>
                  <a:pt x="9271" y="13894"/>
                </a:lnTo>
                <a:lnTo>
                  <a:pt x="9514" y="13505"/>
                </a:lnTo>
                <a:lnTo>
                  <a:pt x="9855" y="13505"/>
                </a:lnTo>
                <a:lnTo>
                  <a:pt x="9514" y="14064"/>
                </a:lnTo>
                <a:lnTo>
                  <a:pt x="9320" y="14405"/>
                </a:lnTo>
                <a:lnTo>
                  <a:pt x="9247" y="14575"/>
                </a:lnTo>
                <a:lnTo>
                  <a:pt x="9222" y="14673"/>
                </a:lnTo>
                <a:lnTo>
                  <a:pt x="9222" y="14770"/>
                </a:lnTo>
                <a:lnTo>
                  <a:pt x="9247" y="14819"/>
                </a:lnTo>
                <a:lnTo>
                  <a:pt x="9271" y="14843"/>
                </a:lnTo>
                <a:lnTo>
                  <a:pt x="9320" y="14867"/>
                </a:lnTo>
                <a:lnTo>
                  <a:pt x="9368" y="14843"/>
                </a:lnTo>
                <a:lnTo>
                  <a:pt x="9514" y="14746"/>
                </a:lnTo>
                <a:lnTo>
                  <a:pt x="9612" y="14624"/>
                </a:lnTo>
                <a:lnTo>
                  <a:pt x="9782" y="14332"/>
                </a:lnTo>
                <a:lnTo>
                  <a:pt x="10196" y="13505"/>
                </a:lnTo>
                <a:lnTo>
                  <a:pt x="10293" y="13505"/>
                </a:lnTo>
                <a:lnTo>
                  <a:pt x="9977" y="14137"/>
                </a:lnTo>
                <a:lnTo>
                  <a:pt x="9758" y="14478"/>
                </a:lnTo>
                <a:lnTo>
                  <a:pt x="9685" y="14673"/>
                </a:lnTo>
                <a:lnTo>
                  <a:pt x="9660" y="14770"/>
                </a:lnTo>
                <a:lnTo>
                  <a:pt x="9660" y="14867"/>
                </a:lnTo>
                <a:lnTo>
                  <a:pt x="9660" y="14916"/>
                </a:lnTo>
                <a:lnTo>
                  <a:pt x="9709" y="14940"/>
                </a:lnTo>
                <a:lnTo>
                  <a:pt x="9758" y="14965"/>
                </a:lnTo>
                <a:lnTo>
                  <a:pt x="9806" y="14965"/>
                </a:lnTo>
                <a:lnTo>
                  <a:pt x="9904" y="14916"/>
                </a:lnTo>
                <a:lnTo>
                  <a:pt x="9977" y="14867"/>
                </a:lnTo>
                <a:lnTo>
                  <a:pt x="10098" y="14697"/>
                </a:lnTo>
                <a:lnTo>
                  <a:pt x="10220" y="14527"/>
                </a:lnTo>
                <a:lnTo>
                  <a:pt x="10293" y="14332"/>
                </a:lnTo>
                <a:lnTo>
                  <a:pt x="10390" y="14137"/>
                </a:lnTo>
                <a:lnTo>
                  <a:pt x="10488" y="13943"/>
                </a:lnTo>
                <a:lnTo>
                  <a:pt x="10634" y="13505"/>
                </a:lnTo>
                <a:lnTo>
                  <a:pt x="11023" y="13505"/>
                </a:lnTo>
                <a:lnTo>
                  <a:pt x="10974" y="13553"/>
                </a:lnTo>
                <a:lnTo>
                  <a:pt x="10926" y="13626"/>
                </a:lnTo>
                <a:lnTo>
                  <a:pt x="10828" y="13797"/>
                </a:lnTo>
                <a:lnTo>
                  <a:pt x="10707" y="14113"/>
                </a:lnTo>
                <a:lnTo>
                  <a:pt x="10634" y="14259"/>
                </a:lnTo>
                <a:lnTo>
                  <a:pt x="10585" y="14478"/>
                </a:lnTo>
                <a:lnTo>
                  <a:pt x="10561" y="14600"/>
                </a:lnTo>
                <a:lnTo>
                  <a:pt x="10585" y="14673"/>
                </a:lnTo>
                <a:lnTo>
                  <a:pt x="10634" y="14746"/>
                </a:lnTo>
                <a:lnTo>
                  <a:pt x="10731" y="14770"/>
                </a:lnTo>
                <a:lnTo>
                  <a:pt x="10828" y="14746"/>
                </a:lnTo>
                <a:lnTo>
                  <a:pt x="10926" y="14673"/>
                </a:lnTo>
                <a:lnTo>
                  <a:pt x="10999" y="14575"/>
                </a:lnTo>
                <a:lnTo>
                  <a:pt x="11047" y="14478"/>
                </a:lnTo>
                <a:lnTo>
                  <a:pt x="11120" y="14235"/>
                </a:lnTo>
                <a:lnTo>
                  <a:pt x="11169" y="14040"/>
                </a:lnTo>
                <a:lnTo>
                  <a:pt x="11266" y="13797"/>
                </a:lnTo>
                <a:lnTo>
                  <a:pt x="11291" y="13626"/>
                </a:lnTo>
                <a:lnTo>
                  <a:pt x="11291" y="13553"/>
                </a:lnTo>
                <a:lnTo>
                  <a:pt x="11266" y="13505"/>
                </a:lnTo>
                <a:lnTo>
                  <a:pt x="11704" y="13505"/>
                </a:lnTo>
                <a:lnTo>
                  <a:pt x="11558" y="13870"/>
                </a:lnTo>
                <a:lnTo>
                  <a:pt x="11485" y="14064"/>
                </a:lnTo>
                <a:lnTo>
                  <a:pt x="11412" y="14259"/>
                </a:lnTo>
                <a:lnTo>
                  <a:pt x="11388" y="14356"/>
                </a:lnTo>
                <a:lnTo>
                  <a:pt x="11364" y="14454"/>
                </a:lnTo>
                <a:lnTo>
                  <a:pt x="11388" y="14551"/>
                </a:lnTo>
                <a:lnTo>
                  <a:pt x="11412" y="14648"/>
                </a:lnTo>
                <a:lnTo>
                  <a:pt x="11437" y="14673"/>
                </a:lnTo>
                <a:lnTo>
                  <a:pt x="11461" y="14697"/>
                </a:lnTo>
                <a:lnTo>
                  <a:pt x="11534" y="14673"/>
                </a:lnTo>
                <a:lnTo>
                  <a:pt x="11607" y="14624"/>
                </a:lnTo>
                <a:lnTo>
                  <a:pt x="11680" y="14551"/>
                </a:lnTo>
                <a:lnTo>
                  <a:pt x="11729" y="14454"/>
                </a:lnTo>
                <a:lnTo>
                  <a:pt x="11777" y="14356"/>
                </a:lnTo>
                <a:lnTo>
                  <a:pt x="11826" y="14162"/>
                </a:lnTo>
                <a:lnTo>
                  <a:pt x="11875" y="13967"/>
                </a:lnTo>
                <a:lnTo>
                  <a:pt x="11948" y="13748"/>
                </a:lnTo>
                <a:lnTo>
                  <a:pt x="11996" y="13505"/>
                </a:lnTo>
                <a:close/>
                <a:moveTo>
                  <a:pt x="10658" y="6473"/>
                </a:moveTo>
                <a:lnTo>
                  <a:pt x="10196" y="6546"/>
                </a:lnTo>
                <a:lnTo>
                  <a:pt x="9733" y="6643"/>
                </a:lnTo>
                <a:lnTo>
                  <a:pt x="9271" y="6765"/>
                </a:lnTo>
                <a:lnTo>
                  <a:pt x="8833" y="6935"/>
                </a:lnTo>
                <a:lnTo>
                  <a:pt x="8395" y="7105"/>
                </a:lnTo>
                <a:lnTo>
                  <a:pt x="7981" y="7324"/>
                </a:lnTo>
                <a:lnTo>
                  <a:pt x="7543" y="7592"/>
                </a:lnTo>
                <a:lnTo>
                  <a:pt x="7325" y="7738"/>
                </a:lnTo>
                <a:lnTo>
                  <a:pt x="7130" y="7908"/>
                </a:lnTo>
                <a:lnTo>
                  <a:pt x="6935" y="8078"/>
                </a:lnTo>
                <a:lnTo>
                  <a:pt x="6741" y="8273"/>
                </a:lnTo>
                <a:lnTo>
                  <a:pt x="6595" y="8468"/>
                </a:lnTo>
                <a:lnTo>
                  <a:pt x="6449" y="8687"/>
                </a:lnTo>
                <a:lnTo>
                  <a:pt x="6278" y="8589"/>
                </a:lnTo>
                <a:lnTo>
                  <a:pt x="6108" y="8516"/>
                </a:lnTo>
                <a:lnTo>
                  <a:pt x="5938" y="8468"/>
                </a:lnTo>
                <a:lnTo>
                  <a:pt x="5743" y="8443"/>
                </a:lnTo>
                <a:lnTo>
                  <a:pt x="5354" y="8443"/>
                </a:lnTo>
                <a:lnTo>
                  <a:pt x="5159" y="8468"/>
                </a:lnTo>
                <a:lnTo>
                  <a:pt x="4964" y="8516"/>
                </a:lnTo>
                <a:lnTo>
                  <a:pt x="4575" y="8638"/>
                </a:lnTo>
                <a:lnTo>
                  <a:pt x="4210" y="8784"/>
                </a:lnTo>
                <a:lnTo>
                  <a:pt x="3869" y="8954"/>
                </a:lnTo>
                <a:lnTo>
                  <a:pt x="3553" y="9149"/>
                </a:lnTo>
                <a:lnTo>
                  <a:pt x="3358" y="9295"/>
                </a:lnTo>
                <a:lnTo>
                  <a:pt x="3188" y="9417"/>
                </a:lnTo>
                <a:lnTo>
                  <a:pt x="2847" y="9733"/>
                </a:lnTo>
                <a:lnTo>
                  <a:pt x="2555" y="10098"/>
                </a:lnTo>
                <a:lnTo>
                  <a:pt x="2312" y="10463"/>
                </a:lnTo>
                <a:lnTo>
                  <a:pt x="2093" y="10828"/>
                </a:lnTo>
                <a:lnTo>
                  <a:pt x="1996" y="11047"/>
                </a:lnTo>
                <a:lnTo>
                  <a:pt x="1898" y="11266"/>
                </a:lnTo>
                <a:lnTo>
                  <a:pt x="1825" y="11485"/>
                </a:lnTo>
                <a:lnTo>
                  <a:pt x="1777" y="11728"/>
                </a:lnTo>
                <a:lnTo>
                  <a:pt x="1752" y="11947"/>
                </a:lnTo>
                <a:lnTo>
                  <a:pt x="1777" y="12142"/>
                </a:lnTo>
                <a:lnTo>
                  <a:pt x="1217" y="12191"/>
                </a:lnTo>
                <a:lnTo>
                  <a:pt x="657" y="12215"/>
                </a:lnTo>
                <a:lnTo>
                  <a:pt x="560" y="12239"/>
                </a:lnTo>
                <a:lnTo>
                  <a:pt x="487" y="12239"/>
                </a:lnTo>
                <a:lnTo>
                  <a:pt x="390" y="12264"/>
                </a:lnTo>
                <a:lnTo>
                  <a:pt x="317" y="12288"/>
                </a:lnTo>
                <a:lnTo>
                  <a:pt x="244" y="12312"/>
                </a:lnTo>
                <a:lnTo>
                  <a:pt x="122" y="12410"/>
                </a:lnTo>
                <a:lnTo>
                  <a:pt x="49" y="12556"/>
                </a:lnTo>
                <a:lnTo>
                  <a:pt x="0" y="12726"/>
                </a:lnTo>
                <a:lnTo>
                  <a:pt x="0" y="12896"/>
                </a:lnTo>
                <a:lnTo>
                  <a:pt x="49" y="13067"/>
                </a:lnTo>
                <a:lnTo>
                  <a:pt x="122" y="13237"/>
                </a:lnTo>
                <a:lnTo>
                  <a:pt x="195" y="13310"/>
                </a:lnTo>
                <a:lnTo>
                  <a:pt x="268" y="13383"/>
                </a:lnTo>
                <a:lnTo>
                  <a:pt x="463" y="13505"/>
                </a:lnTo>
                <a:lnTo>
                  <a:pt x="657" y="13578"/>
                </a:lnTo>
                <a:lnTo>
                  <a:pt x="876" y="13602"/>
                </a:lnTo>
                <a:lnTo>
                  <a:pt x="1047" y="13626"/>
                </a:lnTo>
                <a:lnTo>
                  <a:pt x="1047" y="13699"/>
                </a:lnTo>
                <a:lnTo>
                  <a:pt x="1047" y="13772"/>
                </a:lnTo>
                <a:lnTo>
                  <a:pt x="1071" y="13943"/>
                </a:lnTo>
                <a:lnTo>
                  <a:pt x="1168" y="14137"/>
                </a:lnTo>
                <a:lnTo>
                  <a:pt x="1266" y="14308"/>
                </a:lnTo>
                <a:lnTo>
                  <a:pt x="1533" y="14624"/>
                </a:lnTo>
                <a:lnTo>
                  <a:pt x="1752" y="14916"/>
                </a:lnTo>
                <a:lnTo>
                  <a:pt x="2336" y="15816"/>
                </a:lnTo>
                <a:lnTo>
                  <a:pt x="2896" y="16741"/>
                </a:lnTo>
                <a:lnTo>
                  <a:pt x="2945" y="16814"/>
                </a:lnTo>
                <a:lnTo>
                  <a:pt x="3018" y="16862"/>
                </a:lnTo>
                <a:lnTo>
                  <a:pt x="3066" y="16911"/>
                </a:lnTo>
                <a:lnTo>
                  <a:pt x="3115" y="16935"/>
                </a:lnTo>
                <a:lnTo>
                  <a:pt x="3529" y="16984"/>
                </a:lnTo>
                <a:lnTo>
                  <a:pt x="3967" y="17008"/>
                </a:lnTo>
                <a:lnTo>
                  <a:pt x="4405" y="17033"/>
                </a:lnTo>
                <a:lnTo>
                  <a:pt x="4867" y="17008"/>
                </a:lnTo>
                <a:lnTo>
                  <a:pt x="5743" y="16984"/>
                </a:lnTo>
                <a:lnTo>
                  <a:pt x="6619" y="16960"/>
                </a:lnTo>
                <a:lnTo>
                  <a:pt x="10244" y="16935"/>
                </a:lnTo>
                <a:lnTo>
                  <a:pt x="13894" y="16911"/>
                </a:lnTo>
                <a:lnTo>
                  <a:pt x="15524" y="16911"/>
                </a:lnTo>
                <a:lnTo>
                  <a:pt x="16352" y="16862"/>
                </a:lnTo>
                <a:lnTo>
                  <a:pt x="16741" y="16838"/>
                </a:lnTo>
                <a:lnTo>
                  <a:pt x="17155" y="16765"/>
                </a:lnTo>
                <a:lnTo>
                  <a:pt x="17252" y="16838"/>
                </a:lnTo>
                <a:lnTo>
                  <a:pt x="17374" y="16862"/>
                </a:lnTo>
                <a:lnTo>
                  <a:pt x="17422" y="16862"/>
                </a:lnTo>
                <a:lnTo>
                  <a:pt x="17471" y="16838"/>
                </a:lnTo>
                <a:lnTo>
                  <a:pt x="17544" y="16789"/>
                </a:lnTo>
                <a:lnTo>
                  <a:pt x="17593" y="16741"/>
                </a:lnTo>
                <a:lnTo>
                  <a:pt x="17860" y="16303"/>
                </a:lnTo>
                <a:lnTo>
                  <a:pt x="18128" y="15840"/>
                </a:lnTo>
                <a:lnTo>
                  <a:pt x="18663" y="14940"/>
                </a:lnTo>
                <a:lnTo>
                  <a:pt x="18858" y="14648"/>
                </a:lnTo>
                <a:lnTo>
                  <a:pt x="19101" y="14308"/>
                </a:lnTo>
                <a:lnTo>
                  <a:pt x="19199" y="14137"/>
                </a:lnTo>
                <a:lnTo>
                  <a:pt x="19272" y="13943"/>
                </a:lnTo>
                <a:lnTo>
                  <a:pt x="19320" y="13772"/>
                </a:lnTo>
                <a:lnTo>
                  <a:pt x="19320" y="13602"/>
                </a:lnTo>
                <a:lnTo>
                  <a:pt x="19539" y="13578"/>
                </a:lnTo>
                <a:lnTo>
                  <a:pt x="19734" y="13529"/>
                </a:lnTo>
                <a:lnTo>
                  <a:pt x="19929" y="13456"/>
                </a:lnTo>
                <a:lnTo>
                  <a:pt x="20075" y="13334"/>
                </a:lnTo>
                <a:lnTo>
                  <a:pt x="20221" y="13188"/>
                </a:lnTo>
                <a:lnTo>
                  <a:pt x="20318" y="13018"/>
                </a:lnTo>
                <a:lnTo>
                  <a:pt x="20391" y="12823"/>
                </a:lnTo>
                <a:lnTo>
                  <a:pt x="20415" y="12629"/>
                </a:lnTo>
                <a:lnTo>
                  <a:pt x="20391" y="12580"/>
                </a:lnTo>
                <a:lnTo>
                  <a:pt x="20367" y="12531"/>
                </a:lnTo>
                <a:lnTo>
                  <a:pt x="20269" y="12434"/>
                </a:lnTo>
                <a:lnTo>
                  <a:pt x="20123" y="12361"/>
                </a:lnTo>
                <a:lnTo>
                  <a:pt x="19929" y="12288"/>
                </a:lnTo>
                <a:lnTo>
                  <a:pt x="19661" y="12215"/>
                </a:lnTo>
                <a:lnTo>
                  <a:pt x="19345" y="12166"/>
                </a:lnTo>
                <a:lnTo>
                  <a:pt x="18615" y="12093"/>
                </a:lnTo>
                <a:lnTo>
                  <a:pt x="18542" y="11850"/>
                </a:lnTo>
                <a:lnTo>
                  <a:pt x="18444" y="11607"/>
                </a:lnTo>
                <a:lnTo>
                  <a:pt x="18298" y="11388"/>
                </a:lnTo>
                <a:lnTo>
                  <a:pt x="18152" y="11169"/>
                </a:lnTo>
                <a:lnTo>
                  <a:pt x="17982" y="10974"/>
                </a:lnTo>
                <a:lnTo>
                  <a:pt x="17812" y="10804"/>
                </a:lnTo>
                <a:lnTo>
                  <a:pt x="17617" y="10633"/>
                </a:lnTo>
                <a:lnTo>
                  <a:pt x="17398" y="10463"/>
                </a:lnTo>
                <a:lnTo>
                  <a:pt x="17203" y="10366"/>
                </a:lnTo>
                <a:lnTo>
                  <a:pt x="16984" y="10244"/>
                </a:lnTo>
                <a:lnTo>
                  <a:pt x="16741" y="10147"/>
                </a:lnTo>
                <a:lnTo>
                  <a:pt x="16473" y="10074"/>
                </a:lnTo>
                <a:lnTo>
                  <a:pt x="16181" y="10025"/>
                </a:lnTo>
                <a:lnTo>
                  <a:pt x="15914" y="10001"/>
                </a:lnTo>
                <a:lnTo>
                  <a:pt x="15670" y="10025"/>
                </a:lnTo>
                <a:lnTo>
                  <a:pt x="15549" y="10049"/>
                </a:lnTo>
                <a:lnTo>
                  <a:pt x="15451" y="10098"/>
                </a:lnTo>
                <a:lnTo>
                  <a:pt x="15403" y="9733"/>
                </a:lnTo>
                <a:lnTo>
                  <a:pt x="15330" y="9392"/>
                </a:lnTo>
                <a:lnTo>
                  <a:pt x="15208" y="9052"/>
                </a:lnTo>
                <a:lnTo>
                  <a:pt x="15062" y="8735"/>
                </a:lnTo>
                <a:lnTo>
                  <a:pt x="14892" y="8443"/>
                </a:lnTo>
                <a:lnTo>
                  <a:pt x="14673" y="8151"/>
                </a:lnTo>
                <a:lnTo>
                  <a:pt x="14454" y="7884"/>
                </a:lnTo>
                <a:lnTo>
                  <a:pt x="14186" y="7640"/>
                </a:lnTo>
                <a:lnTo>
                  <a:pt x="13919" y="7421"/>
                </a:lnTo>
                <a:lnTo>
                  <a:pt x="13627" y="7227"/>
                </a:lnTo>
                <a:lnTo>
                  <a:pt x="13310" y="7032"/>
                </a:lnTo>
                <a:lnTo>
                  <a:pt x="12994" y="6886"/>
                </a:lnTo>
                <a:lnTo>
                  <a:pt x="12653" y="6740"/>
                </a:lnTo>
                <a:lnTo>
                  <a:pt x="12288" y="6643"/>
                </a:lnTo>
                <a:lnTo>
                  <a:pt x="11948" y="6546"/>
                </a:lnTo>
                <a:lnTo>
                  <a:pt x="11583" y="6497"/>
                </a:lnTo>
                <a:lnTo>
                  <a:pt x="11120" y="647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9" name="Google Shape;2509;p49"/>
          <p:cNvSpPr/>
          <p:nvPr/>
        </p:nvSpPr>
        <p:spPr>
          <a:xfrm>
            <a:off x="3585532" y="3903105"/>
            <a:ext cx="269380" cy="325997"/>
          </a:xfrm>
          <a:custGeom>
            <a:avLst/>
            <a:gdLst/>
            <a:ahLst/>
            <a:cxnLst/>
            <a:rect l="l" t="t" r="r" b="b"/>
            <a:pathLst>
              <a:path w="15744" h="19053" extrusionOk="0">
                <a:moveTo>
                  <a:pt x="11680" y="803"/>
                </a:moveTo>
                <a:lnTo>
                  <a:pt x="11656" y="1460"/>
                </a:lnTo>
                <a:lnTo>
                  <a:pt x="11632" y="1801"/>
                </a:lnTo>
                <a:lnTo>
                  <a:pt x="11583" y="2117"/>
                </a:lnTo>
                <a:lnTo>
                  <a:pt x="11510" y="2458"/>
                </a:lnTo>
                <a:lnTo>
                  <a:pt x="11413" y="2774"/>
                </a:lnTo>
                <a:lnTo>
                  <a:pt x="11315" y="3090"/>
                </a:lnTo>
                <a:lnTo>
                  <a:pt x="11145" y="3382"/>
                </a:lnTo>
                <a:lnTo>
                  <a:pt x="11048" y="3553"/>
                </a:lnTo>
                <a:lnTo>
                  <a:pt x="10926" y="3723"/>
                </a:lnTo>
                <a:lnTo>
                  <a:pt x="10804" y="3869"/>
                </a:lnTo>
                <a:lnTo>
                  <a:pt x="10658" y="4015"/>
                </a:lnTo>
                <a:lnTo>
                  <a:pt x="10512" y="4137"/>
                </a:lnTo>
                <a:lnTo>
                  <a:pt x="10342" y="4234"/>
                </a:lnTo>
                <a:lnTo>
                  <a:pt x="10172" y="4331"/>
                </a:lnTo>
                <a:lnTo>
                  <a:pt x="10002" y="4404"/>
                </a:lnTo>
                <a:lnTo>
                  <a:pt x="9734" y="4477"/>
                </a:lnTo>
                <a:lnTo>
                  <a:pt x="9491" y="4502"/>
                </a:lnTo>
                <a:lnTo>
                  <a:pt x="9247" y="4477"/>
                </a:lnTo>
                <a:lnTo>
                  <a:pt x="9004" y="4453"/>
                </a:lnTo>
                <a:lnTo>
                  <a:pt x="9320" y="4161"/>
                </a:lnTo>
                <a:lnTo>
                  <a:pt x="9661" y="3918"/>
                </a:lnTo>
                <a:lnTo>
                  <a:pt x="10026" y="3674"/>
                </a:lnTo>
                <a:lnTo>
                  <a:pt x="10220" y="3528"/>
                </a:lnTo>
                <a:lnTo>
                  <a:pt x="10391" y="3407"/>
                </a:lnTo>
                <a:lnTo>
                  <a:pt x="10512" y="3236"/>
                </a:lnTo>
                <a:lnTo>
                  <a:pt x="10634" y="3090"/>
                </a:lnTo>
                <a:lnTo>
                  <a:pt x="10634" y="3017"/>
                </a:lnTo>
                <a:lnTo>
                  <a:pt x="10634" y="2944"/>
                </a:lnTo>
                <a:lnTo>
                  <a:pt x="10585" y="2896"/>
                </a:lnTo>
                <a:lnTo>
                  <a:pt x="10512" y="2896"/>
                </a:lnTo>
                <a:lnTo>
                  <a:pt x="10318" y="2920"/>
                </a:lnTo>
                <a:lnTo>
                  <a:pt x="10123" y="2969"/>
                </a:lnTo>
                <a:lnTo>
                  <a:pt x="9953" y="3066"/>
                </a:lnTo>
                <a:lnTo>
                  <a:pt x="9783" y="3188"/>
                </a:lnTo>
                <a:lnTo>
                  <a:pt x="9442" y="3455"/>
                </a:lnTo>
                <a:lnTo>
                  <a:pt x="9126" y="3723"/>
                </a:lnTo>
                <a:lnTo>
                  <a:pt x="8809" y="3991"/>
                </a:lnTo>
                <a:lnTo>
                  <a:pt x="8493" y="4283"/>
                </a:lnTo>
                <a:lnTo>
                  <a:pt x="8371" y="4064"/>
                </a:lnTo>
                <a:lnTo>
                  <a:pt x="8298" y="3942"/>
                </a:lnTo>
                <a:lnTo>
                  <a:pt x="8274" y="3845"/>
                </a:lnTo>
                <a:lnTo>
                  <a:pt x="8225" y="3626"/>
                </a:lnTo>
                <a:lnTo>
                  <a:pt x="8250" y="3407"/>
                </a:lnTo>
                <a:lnTo>
                  <a:pt x="8298" y="3188"/>
                </a:lnTo>
                <a:lnTo>
                  <a:pt x="8371" y="2993"/>
                </a:lnTo>
                <a:lnTo>
                  <a:pt x="8469" y="2798"/>
                </a:lnTo>
                <a:lnTo>
                  <a:pt x="8590" y="2604"/>
                </a:lnTo>
                <a:lnTo>
                  <a:pt x="8712" y="2433"/>
                </a:lnTo>
                <a:lnTo>
                  <a:pt x="8858" y="2287"/>
                </a:lnTo>
                <a:lnTo>
                  <a:pt x="9126" y="2020"/>
                </a:lnTo>
                <a:lnTo>
                  <a:pt x="9466" y="1776"/>
                </a:lnTo>
                <a:lnTo>
                  <a:pt x="9807" y="1582"/>
                </a:lnTo>
                <a:lnTo>
                  <a:pt x="10172" y="1387"/>
                </a:lnTo>
                <a:lnTo>
                  <a:pt x="10537" y="1217"/>
                </a:lnTo>
                <a:lnTo>
                  <a:pt x="10926" y="1071"/>
                </a:lnTo>
                <a:lnTo>
                  <a:pt x="11680" y="803"/>
                </a:lnTo>
                <a:close/>
                <a:moveTo>
                  <a:pt x="4867" y="7203"/>
                </a:moveTo>
                <a:lnTo>
                  <a:pt x="4746" y="7227"/>
                </a:lnTo>
                <a:lnTo>
                  <a:pt x="4478" y="7276"/>
                </a:lnTo>
                <a:lnTo>
                  <a:pt x="4235" y="7373"/>
                </a:lnTo>
                <a:lnTo>
                  <a:pt x="3991" y="7495"/>
                </a:lnTo>
                <a:lnTo>
                  <a:pt x="3748" y="7641"/>
                </a:lnTo>
                <a:lnTo>
                  <a:pt x="3553" y="7811"/>
                </a:lnTo>
                <a:lnTo>
                  <a:pt x="3383" y="7981"/>
                </a:lnTo>
                <a:lnTo>
                  <a:pt x="3237" y="8152"/>
                </a:lnTo>
                <a:lnTo>
                  <a:pt x="3067" y="8395"/>
                </a:lnTo>
                <a:lnTo>
                  <a:pt x="2921" y="8663"/>
                </a:lnTo>
                <a:lnTo>
                  <a:pt x="2775" y="8954"/>
                </a:lnTo>
                <a:lnTo>
                  <a:pt x="2677" y="9246"/>
                </a:lnTo>
                <a:lnTo>
                  <a:pt x="2653" y="9392"/>
                </a:lnTo>
                <a:lnTo>
                  <a:pt x="2653" y="9514"/>
                </a:lnTo>
                <a:lnTo>
                  <a:pt x="2653" y="9660"/>
                </a:lnTo>
                <a:lnTo>
                  <a:pt x="2702" y="9782"/>
                </a:lnTo>
                <a:lnTo>
                  <a:pt x="2750" y="9879"/>
                </a:lnTo>
                <a:lnTo>
                  <a:pt x="2823" y="9976"/>
                </a:lnTo>
                <a:lnTo>
                  <a:pt x="2896" y="10001"/>
                </a:lnTo>
                <a:lnTo>
                  <a:pt x="2945" y="10025"/>
                </a:lnTo>
                <a:lnTo>
                  <a:pt x="3018" y="10025"/>
                </a:lnTo>
                <a:lnTo>
                  <a:pt x="3067" y="10001"/>
                </a:lnTo>
                <a:lnTo>
                  <a:pt x="3188" y="9879"/>
                </a:lnTo>
                <a:lnTo>
                  <a:pt x="3261" y="9782"/>
                </a:lnTo>
                <a:lnTo>
                  <a:pt x="3286" y="9636"/>
                </a:lnTo>
                <a:lnTo>
                  <a:pt x="3310" y="9465"/>
                </a:lnTo>
                <a:lnTo>
                  <a:pt x="3359" y="9246"/>
                </a:lnTo>
                <a:lnTo>
                  <a:pt x="3456" y="9003"/>
                </a:lnTo>
                <a:lnTo>
                  <a:pt x="3553" y="8808"/>
                </a:lnTo>
                <a:lnTo>
                  <a:pt x="3675" y="8590"/>
                </a:lnTo>
                <a:lnTo>
                  <a:pt x="3845" y="8395"/>
                </a:lnTo>
                <a:lnTo>
                  <a:pt x="4016" y="8200"/>
                </a:lnTo>
                <a:lnTo>
                  <a:pt x="4235" y="8054"/>
                </a:lnTo>
                <a:lnTo>
                  <a:pt x="4454" y="7933"/>
                </a:lnTo>
                <a:lnTo>
                  <a:pt x="4648" y="7835"/>
                </a:lnTo>
                <a:lnTo>
                  <a:pt x="4867" y="7738"/>
                </a:lnTo>
                <a:lnTo>
                  <a:pt x="5062" y="7665"/>
                </a:lnTo>
                <a:lnTo>
                  <a:pt x="5257" y="7519"/>
                </a:lnTo>
                <a:lnTo>
                  <a:pt x="5281" y="7470"/>
                </a:lnTo>
                <a:lnTo>
                  <a:pt x="5305" y="7422"/>
                </a:lnTo>
                <a:lnTo>
                  <a:pt x="5281" y="7349"/>
                </a:lnTo>
                <a:lnTo>
                  <a:pt x="5232" y="7300"/>
                </a:lnTo>
                <a:lnTo>
                  <a:pt x="5111" y="7251"/>
                </a:lnTo>
                <a:lnTo>
                  <a:pt x="4989" y="7227"/>
                </a:lnTo>
                <a:lnTo>
                  <a:pt x="4867" y="7203"/>
                </a:lnTo>
                <a:close/>
                <a:moveTo>
                  <a:pt x="13846" y="14819"/>
                </a:moveTo>
                <a:lnTo>
                  <a:pt x="13457" y="14867"/>
                </a:lnTo>
                <a:lnTo>
                  <a:pt x="13043" y="14916"/>
                </a:lnTo>
                <a:lnTo>
                  <a:pt x="12629" y="14989"/>
                </a:lnTo>
                <a:lnTo>
                  <a:pt x="12216" y="15013"/>
                </a:lnTo>
                <a:lnTo>
                  <a:pt x="11802" y="15038"/>
                </a:lnTo>
                <a:lnTo>
                  <a:pt x="11388" y="15062"/>
                </a:lnTo>
                <a:lnTo>
                  <a:pt x="10975" y="15111"/>
                </a:lnTo>
                <a:lnTo>
                  <a:pt x="10950" y="15135"/>
                </a:lnTo>
                <a:lnTo>
                  <a:pt x="10926" y="15184"/>
                </a:lnTo>
                <a:lnTo>
                  <a:pt x="10950" y="15208"/>
                </a:lnTo>
                <a:lnTo>
                  <a:pt x="10975" y="15257"/>
                </a:lnTo>
                <a:lnTo>
                  <a:pt x="11169" y="15305"/>
                </a:lnTo>
                <a:lnTo>
                  <a:pt x="11388" y="15354"/>
                </a:lnTo>
                <a:lnTo>
                  <a:pt x="11802" y="15427"/>
                </a:lnTo>
                <a:lnTo>
                  <a:pt x="12629" y="15427"/>
                </a:lnTo>
                <a:lnTo>
                  <a:pt x="13067" y="15403"/>
                </a:lnTo>
                <a:lnTo>
                  <a:pt x="13505" y="15330"/>
                </a:lnTo>
                <a:lnTo>
                  <a:pt x="13724" y="15281"/>
                </a:lnTo>
                <a:lnTo>
                  <a:pt x="13919" y="15208"/>
                </a:lnTo>
                <a:lnTo>
                  <a:pt x="14114" y="15135"/>
                </a:lnTo>
                <a:lnTo>
                  <a:pt x="14308" y="15038"/>
                </a:lnTo>
                <a:lnTo>
                  <a:pt x="14357" y="14965"/>
                </a:lnTo>
                <a:lnTo>
                  <a:pt x="14357" y="14916"/>
                </a:lnTo>
                <a:lnTo>
                  <a:pt x="14333" y="14843"/>
                </a:lnTo>
                <a:lnTo>
                  <a:pt x="14260" y="14819"/>
                </a:lnTo>
                <a:close/>
                <a:moveTo>
                  <a:pt x="5816" y="5937"/>
                </a:moveTo>
                <a:lnTo>
                  <a:pt x="6108" y="5962"/>
                </a:lnTo>
                <a:lnTo>
                  <a:pt x="6181" y="5962"/>
                </a:lnTo>
                <a:lnTo>
                  <a:pt x="6254" y="6059"/>
                </a:lnTo>
                <a:lnTo>
                  <a:pt x="6352" y="6156"/>
                </a:lnTo>
                <a:lnTo>
                  <a:pt x="6595" y="6302"/>
                </a:lnTo>
                <a:lnTo>
                  <a:pt x="6863" y="6424"/>
                </a:lnTo>
                <a:lnTo>
                  <a:pt x="7155" y="6521"/>
                </a:lnTo>
                <a:lnTo>
                  <a:pt x="7447" y="6594"/>
                </a:lnTo>
                <a:lnTo>
                  <a:pt x="7739" y="6643"/>
                </a:lnTo>
                <a:lnTo>
                  <a:pt x="8274" y="6692"/>
                </a:lnTo>
                <a:lnTo>
                  <a:pt x="8542" y="6692"/>
                </a:lnTo>
                <a:lnTo>
                  <a:pt x="8834" y="6667"/>
                </a:lnTo>
                <a:lnTo>
                  <a:pt x="9126" y="6619"/>
                </a:lnTo>
                <a:lnTo>
                  <a:pt x="9418" y="6546"/>
                </a:lnTo>
                <a:lnTo>
                  <a:pt x="9685" y="6448"/>
                </a:lnTo>
                <a:lnTo>
                  <a:pt x="9953" y="6327"/>
                </a:lnTo>
                <a:lnTo>
                  <a:pt x="10220" y="6181"/>
                </a:lnTo>
                <a:lnTo>
                  <a:pt x="10464" y="6035"/>
                </a:lnTo>
                <a:lnTo>
                  <a:pt x="10658" y="5986"/>
                </a:lnTo>
                <a:lnTo>
                  <a:pt x="10853" y="5962"/>
                </a:lnTo>
                <a:lnTo>
                  <a:pt x="11218" y="5962"/>
                </a:lnTo>
                <a:lnTo>
                  <a:pt x="11169" y="6010"/>
                </a:lnTo>
                <a:lnTo>
                  <a:pt x="11048" y="6132"/>
                </a:lnTo>
                <a:lnTo>
                  <a:pt x="10902" y="6229"/>
                </a:lnTo>
                <a:lnTo>
                  <a:pt x="10780" y="6327"/>
                </a:lnTo>
                <a:lnTo>
                  <a:pt x="10634" y="6448"/>
                </a:lnTo>
                <a:lnTo>
                  <a:pt x="10634" y="6497"/>
                </a:lnTo>
                <a:lnTo>
                  <a:pt x="10634" y="6546"/>
                </a:lnTo>
                <a:lnTo>
                  <a:pt x="10658" y="6594"/>
                </a:lnTo>
                <a:lnTo>
                  <a:pt x="10853" y="6594"/>
                </a:lnTo>
                <a:lnTo>
                  <a:pt x="10999" y="6546"/>
                </a:lnTo>
                <a:lnTo>
                  <a:pt x="11145" y="6473"/>
                </a:lnTo>
                <a:lnTo>
                  <a:pt x="11267" y="6375"/>
                </a:lnTo>
                <a:lnTo>
                  <a:pt x="11461" y="6229"/>
                </a:lnTo>
                <a:lnTo>
                  <a:pt x="11559" y="6108"/>
                </a:lnTo>
                <a:lnTo>
                  <a:pt x="11607" y="6010"/>
                </a:lnTo>
                <a:lnTo>
                  <a:pt x="11875" y="6083"/>
                </a:lnTo>
                <a:lnTo>
                  <a:pt x="12167" y="6181"/>
                </a:lnTo>
                <a:lnTo>
                  <a:pt x="11997" y="6205"/>
                </a:lnTo>
                <a:lnTo>
                  <a:pt x="11851" y="6254"/>
                </a:lnTo>
                <a:lnTo>
                  <a:pt x="11559" y="6424"/>
                </a:lnTo>
                <a:lnTo>
                  <a:pt x="11413" y="6521"/>
                </a:lnTo>
                <a:lnTo>
                  <a:pt x="11267" y="6643"/>
                </a:lnTo>
                <a:lnTo>
                  <a:pt x="11121" y="6765"/>
                </a:lnTo>
                <a:lnTo>
                  <a:pt x="10999" y="6911"/>
                </a:lnTo>
                <a:lnTo>
                  <a:pt x="10999" y="6935"/>
                </a:lnTo>
                <a:lnTo>
                  <a:pt x="10999" y="6959"/>
                </a:lnTo>
                <a:lnTo>
                  <a:pt x="11048" y="6959"/>
                </a:lnTo>
                <a:lnTo>
                  <a:pt x="11242" y="6935"/>
                </a:lnTo>
                <a:lnTo>
                  <a:pt x="11413" y="6886"/>
                </a:lnTo>
                <a:lnTo>
                  <a:pt x="11583" y="6813"/>
                </a:lnTo>
                <a:lnTo>
                  <a:pt x="11753" y="6740"/>
                </a:lnTo>
                <a:lnTo>
                  <a:pt x="12045" y="6546"/>
                </a:lnTo>
                <a:lnTo>
                  <a:pt x="12191" y="6448"/>
                </a:lnTo>
                <a:lnTo>
                  <a:pt x="12240" y="6375"/>
                </a:lnTo>
                <a:lnTo>
                  <a:pt x="12289" y="6302"/>
                </a:lnTo>
                <a:lnTo>
                  <a:pt x="12289" y="6229"/>
                </a:lnTo>
                <a:lnTo>
                  <a:pt x="12483" y="6351"/>
                </a:lnTo>
                <a:lnTo>
                  <a:pt x="12678" y="6473"/>
                </a:lnTo>
                <a:lnTo>
                  <a:pt x="12532" y="6497"/>
                </a:lnTo>
                <a:lnTo>
                  <a:pt x="12410" y="6570"/>
                </a:lnTo>
                <a:lnTo>
                  <a:pt x="12143" y="6740"/>
                </a:lnTo>
                <a:lnTo>
                  <a:pt x="11948" y="6886"/>
                </a:lnTo>
                <a:lnTo>
                  <a:pt x="11802" y="7008"/>
                </a:lnTo>
                <a:lnTo>
                  <a:pt x="11656" y="7178"/>
                </a:lnTo>
                <a:lnTo>
                  <a:pt x="11534" y="7349"/>
                </a:lnTo>
                <a:lnTo>
                  <a:pt x="11510" y="7373"/>
                </a:lnTo>
                <a:lnTo>
                  <a:pt x="11534" y="7397"/>
                </a:lnTo>
                <a:lnTo>
                  <a:pt x="11559" y="7422"/>
                </a:lnTo>
                <a:lnTo>
                  <a:pt x="11583" y="7422"/>
                </a:lnTo>
                <a:lnTo>
                  <a:pt x="11778" y="7324"/>
                </a:lnTo>
                <a:lnTo>
                  <a:pt x="11948" y="7251"/>
                </a:lnTo>
                <a:lnTo>
                  <a:pt x="12289" y="7032"/>
                </a:lnTo>
                <a:lnTo>
                  <a:pt x="12605" y="6838"/>
                </a:lnTo>
                <a:lnTo>
                  <a:pt x="12751" y="6740"/>
                </a:lnTo>
                <a:lnTo>
                  <a:pt x="12873" y="6594"/>
                </a:lnTo>
                <a:lnTo>
                  <a:pt x="13165" y="6838"/>
                </a:lnTo>
                <a:lnTo>
                  <a:pt x="13408" y="7081"/>
                </a:lnTo>
                <a:lnTo>
                  <a:pt x="12994" y="7251"/>
                </a:lnTo>
                <a:lnTo>
                  <a:pt x="12678" y="7349"/>
                </a:lnTo>
                <a:lnTo>
                  <a:pt x="12362" y="7470"/>
                </a:lnTo>
                <a:lnTo>
                  <a:pt x="12216" y="7543"/>
                </a:lnTo>
                <a:lnTo>
                  <a:pt x="12045" y="7641"/>
                </a:lnTo>
                <a:lnTo>
                  <a:pt x="11924" y="7738"/>
                </a:lnTo>
                <a:lnTo>
                  <a:pt x="11802" y="7835"/>
                </a:lnTo>
                <a:lnTo>
                  <a:pt x="11778" y="7884"/>
                </a:lnTo>
                <a:lnTo>
                  <a:pt x="11778" y="7933"/>
                </a:lnTo>
                <a:lnTo>
                  <a:pt x="11802" y="7957"/>
                </a:lnTo>
                <a:lnTo>
                  <a:pt x="11851" y="7981"/>
                </a:lnTo>
                <a:lnTo>
                  <a:pt x="11997" y="8006"/>
                </a:lnTo>
                <a:lnTo>
                  <a:pt x="12143" y="7981"/>
                </a:lnTo>
                <a:lnTo>
                  <a:pt x="12410" y="7933"/>
                </a:lnTo>
                <a:lnTo>
                  <a:pt x="12702" y="7835"/>
                </a:lnTo>
                <a:lnTo>
                  <a:pt x="12970" y="7738"/>
                </a:lnTo>
                <a:lnTo>
                  <a:pt x="13359" y="7616"/>
                </a:lnTo>
                <a:lnTo>
                  <a:pt x="13554" y="7543"/>
                </a:lnTo>
                <a:lnTo>
                  <a:pt x="13749" y="7470"/>
                </a:lnTo>
                <a:lnTo>
                  <a:pt x="14041" y="7860"/>
                </a:lnTo>
                <a:lnTo>
                  <a:pt x="13846" y="7933"/>
                </a:lnTo>
                <a:lnTo>
                  <a:pt x="13651" y="8054"/>
                </a:lnTo>
                <a:lnTo>
                  <a:pt x="13311" y="8249"/>
                </a:lnTo>
                <a:lnTo>
                  <a:pt x="12654" y="8565"/>
                </a:lnTo>
                <a:lnTo>
                  <a:pt x="12337" y="8736"/>
                </a:lnTo>
                <a:lnTo>
                  <a:pt x="12191" y="8833"/>
                </a:lnTo>
                <a:lnTo>
                  <a:pt x="12070" y="8954"/>
                </a:lnTo>
                <a:lnTo>
                  <a:pt x="12045" y="9003"/>
                </a:lnTo>
                <a:lnTo>
                  <a:pt x="12045" y="9052"/>
                </a:lnTo>
                <a:lnTo>
                  <a:pt x="12070" y="9100"/>
                </a:lnTo>
                <a:lnTo>
                  <a:pt x="12289" y="9100"/>
                </a:lnTo>
                <a:lnTo>
                  <a:pt x="12459" y="9076"/>
                </a:lnTo>
                <a:lnTo>
                  <a:pt x="12775" y="8979"/>
                </a:lnTo>
                <a:lnTo>
                  <a:pt x="13067" y="8833"/>
                </a:lnTo>
                <a:lnTo>
                  <a:pt x="13359" y="8711"/>
                </a:lnTo>
                <a:lnTo>
                  <a:pt x="13822" y="8492"/>
                </a:lnTo>
                <a:lnTo>
                  <a:pt x="14065" y="8395"/>
                </a:lnTo>
                <a:lnTo>
                  <a:pt x="14284" y="8249"/>
                </a:lnTo>
                <a:lnTo>
                  <a:pt x="14527" y="8711"/>
                </a:lnTo>
                <a:lnTo>
                  <a:pt x="14333" y="8808"/>
                </a:lnTo>
                <a:lnTo>
                  <a:pt x="14162" y="8930"/>
                </a:lnTo>
                <a:lnTo>
                  <a:pt x="13822" y="9149"/>
                </a:lnTo>
                <a:lnTo>
                  <a:pt x="13505" y="9319"/>
                </a:lnTo>
                <a:lnTo>
                  <a:pt x="13189" y="9465"/>
                </a:lnTo>
                <a:lnTo>
                  <a:pt x="12873" y="9636"/>
                </a:lnTo>
                <a:lnTo>
                  <a:pt x="12751" y="9733"/>
                </a:lnTo>
                <a:lnTo>
                  <a:pt x="12605" y="9830"/>
                </a:lnTo>
                <a:lnTo>
                  <a:pt x="12605" y="9879"/>
                </a:lnTo>
                <a:lnTo>
                  <a:pt x="12605" y="9903"/>
                </a:lnTo>
                <a:lnTo>
                  <a:pt x="12629" y="9928"/>
                </a:lnTo>
                <a:lnTo>
                  <a:pt x="12654" y="9952"/>
                </a:lnTo>
                <a:lnTo>
                  <a:pt x="12824" y="9952"/>
                </a:lnTo>
                <a:lnTo>
                  <a:pt x="12970" y="9928"/>
                </a:lnTo>
                <a:lnTo>
                  <a:pt x="13140" y="9903"/>
                </a:lnTo>
                <a:lnTo>
                  <a:pt x="13286" y="9855"/>
                </a:lnTo>
                <a:lnTo>
                  <a:pt x="13603" y="9709"/>
                </a:lnTo>
                <a:lnTo>
                  <a:pt x="13895" y="9587"/>
                </a:lnTo>
                <a:lnTo>
                  <a:pt x="14284" y="9392"/>
                </a:lnTo>
                <a:lnTo>
                  <a:pt x="14503" y="9271"/>
                </a:lnTo>
                <a:lnTo>
                  <a:pt x="14698" y="9149"/>
                </a:lnTo>
                <a:lnTo>
                  <a:pt x="14892" y="9684"/>
                </a:lnTo>
                <a:lnTo>
                  <a:pt x="14600" y="9806"/>
                </a:lnTo>
                <a:lnTo>
                  <a:pt x="14333" y="9928"/>
                </a:lnTo>
                <a:lnTo>
                  <a:pt x="13797" y="10195"/>
                </a:lnTo>
                <a:lnTo>
                  <a:pt x="13481" y="10341"/>
                </a:lnTo>
                <a:lnTo>
                  <a:pt x="13140" y="10487"/>
                </a:lnTo>
                <a:lnTo>
                  <a:pt x="12970" y="10585"/>
                </a:lnTo>
                <a:lnTo>
                  <a:pt x="12824" y="10682"/>
                </a:lnTo>
                <a:lnTo>
                  <a:pt x="12678" y="10804"/>
                </a:lnTo>
                <a:lnTo>
                  <a:pt x="12581" y="10925"/>
                </a:lnTo>
                <a:lnTo>
                  <a:pt x="12556" y="10974"/>
                </a:lnTo>
                <a:lnTo>
                  <a:pt x="12605" y="10998"/>
                </a:lnTo>
                <a:lnTo>
                  <a:pt x="12921" y="10998"/>
                </a:lnTo>
                <a:lnTo>
                  <a:pt x="13092" y="10974"/>
                </a:lnTo>
                <a:lnTo>
                  <a:pt x="13238" y="10925"/>
                </a:lnTo>
                <a:lnTo>
                  <a:pt x="13554" y="10804"/>
                </a:lnTo>
                <a:lnTo>
                  <a:pt x="13870" y="10658"/>
                </a:lnTo>
                <a:lnTo>
                  <a:pt x="14430" y="10414"/>
                </a:lnTo>
                <a:lnTo>
                  <a:pt x="14722" y="10293"/>
                </a:lnTo>
                <a:lnTo>
                  <a:pt x="14990" y="10122"/>
                </a:lnTo>
                <a:lnTo>
                  <a:pt x="15063" y="10487"/>
                </a:lnTo>
                <a:lnTo>
                  <a:pt x="15136" y="10828"/>
                </a:lnTo>
                <a:lnTo>
                  <a:pt x="14868" y="10925"/>
                </a:lnTo>
                <a:lnTo>
                  <a:pt x="14600" y="11047"/>
                </a:lnTo>
                <a:lnTo>
                  <a:pt x="14089" y="11266"/>
                </a:lnTo>
                <a:lnTo>
                  <a:pt x="13408" y="11534"/>
                </a:lnTo>
                <a:lnTo>
                  <a:pt x="13067" y="11655"/>
                </a:lnTo>
                <a:lnTo>
                  <a:pt x="12897" y="11753"/>
                </a:lnTo>
                <a:lnTo>
                  <a:pt x="12751" y="11850"/>
                </a:lnTo>
                <a:lnTo>
                  <a:pt x="12727" y="11899"/>
                </a:lnTo>
                <a:lnTo>
                  <a:pt x="12727" y="11947"/>
                </a:lnTo>
                <a:lnTo>
                  <a:pt x="12751" y="11972"/>
                </a:lnTo>
                <a:lnTo>
                  <a:pt x="12800" y="11996"/>
                </a:lnTo>
                <a:lnTo>
                  <a:pt x="12970" y="12020"/>
                </a:lnTo>
                <a:lnTo>
                  <a:pt x="13165" y="11996"/>
                </a:lnTo>
                <a:lnTo>
                  <a:pt x="13505" y="11923"/>
                </a:lnTo>
                <a:lnTo>
                  <a:pt x="13870" y="11801"/>
                </a:lnTo>
                <a:lnTo>
                  <a:pt x="14187" y="11680"/>
                </a:lnTo>
                <a:lnTo>
                  <a:pt x="14698" y="11509"/>
                </a:lnTo>
                <a:lnTo>
                  <a:pt x="14941" y="11412"/>
                </a:lnTo>
                <a:lnTo>
                  <a:pt x="15184" y="11290"/>
                </a:lnTo>
                <a:lnTo>
                  <a:pt x="15209" y="11923"/>
                </a:lnTo>
                <a:lnTo>
                  <a:pt x="14868" y="11972"/>
                </a:lnTo>
                <a:lnTo>
                  <a:pt x="14503" y="12045"/>
                </a:lnTo>
                <a:lnTo>
                  <a:pt x="13822" y="12215"/>
                </a:lnTo>
                <a:lnTo>
                  <a:pt x="13408" y="12288"/>
                </a:lnTo>
                <a:lnTo>
                  <a:pt x="12970" y="12361"/>
                </a:lnTo>
                <a:lnTo>
                  <a:pt x="12556" y="12458"/>
                </a:lnTo>
                <a:lnTo>
                  <a:pt x="12337" y="12531"/>
                </a:lnTo>
                <a:lnTo>
                  <a:pt x="12143" y="12604"/>
                </a:lnTo>
                <a:lnTo>
                  <a:pt x="12094" y="12653"/>
                </a:lnTo>
                <a:lnTo>
                  <a:pt x="12094" y="12750"/>
                </a:lnTo>
                <a:lnTo>
                  <a:pt x="12118" y="12799"/>
                </a:lnTo>
                <a:lnTo>
                  <a:pt x="12143" y="12823"/>
                </a:lnTo>
                <a:lnTo>
                  <a:pt x="12191" y="12848"/>
                </a:lnTo>
                <a:lnTo>
                  <a:pt x="12386" y="12872"/>
                </a:lnTo>
                <a:lnTo>
                  <a:pt x="12581" y="12872"/>
                </a:lnTo>
                <a:lnTo>
                  <a:pt x="12970" y="12823"/>
                </a:lnTo>
                <a:lnTo>
                  <a:pt x="13384" y="12775"/>
                </a:lnTo>
                <a:lnTo>
                  <a:pt x="13749" y="12677"/>
                </a:lnTo>
                <a:lnTo>
                  <a:pt x="14479" y="12531"/>
                </a:lnTo>
                <a:lnTo>
                  <a:pt x="14844" y="12434"/>
                </a:lnTo>
                <a:lnTo>
                  <a:pt x="15209" y="12312"/>
                </a:lnTo>
                <a:lnTo>
                  <a:pt x="15209" y="12312"/>
                </a:lnTo>
                <a:lnTo>
                  <a:pt x="15184" y="12507"/>
                </a:lnTo>
                <a:lnTo>
                  <a:pt x="14868" y="12629"/>
                </a:lnTo>
                <a:lnTo>
                  <a:pt x="14552" y="12750"/>
                </a:lnTo>
                <a:lnTo>
                  <a:pt x="14260" y="12896"/>
                </a:lnTo>
                <a:lnTo>
                  <a:pt x="13968" y="12994"/>
                </a:lnTo>
                <a:lnTo>
                  <a:pt x="13505" y="13140"/>
                </a:lnTo>
                <a:lnTo>
                  <a:pt x="13019" y="13286"/>
                </a:lnTo>
                <a:lnTo>
                  <a:pt x="12556" y="13432"/>
                </a:lnTo>
                <a:lnTo>
                  <a:pt x="12337" y="13529"/>
                </a:lnTo>
                <a:lnTo>
                  <a:pt x="12118" y="13626"/>
                </a:lnTo>
                <a:lnTo>
                  <a:pt x="12070" y="13675"/>
                </a:lnTo>
                <a:lnTo>
                  <a:pt x="12070" y="13748"/>
                </a:lnTo>
                <a:lnTo>
                  <a:pt x="12118" y="13797"/>
                </a:lnTo>
                <a:lnTo>
                  <a:pt x="12167" y="13821"/>
                </a:lnTo>
                <a:lnTo>
                  <a:pt x="12654" y="13821"/>
                </a:lnTo>
                <a:lnTo>
                  <a:pt x="12897" y="13772"/>
                </a:lnTo>
                <a:lnTo>
                  <a:pt x="13140" y="13724"/>
                </a:lnTo>
                <a:lnTo>
                  <a:pt x="13627" y="13602"/>
                </a:lnTo>
                <a:lnTo>
                  <a:pt x="14089" y="13456"/>
                </a:lnTo>
                <a:lnTo>
                  <a:pt x="14600" y="13286"/>
                </a:lnTo>
                <a:lnTo>
                  <a:pt x="14868" y="13188"/>
                </a:lnTo>
                <a:lnTo>
                  <a:pt x="15111" y="13091"/>
                </a:lnTo>
                <a:lnTo>
                  <a:pt x="15014" y="13651"/>
                </a:lnTo>
                <a:lnTo>
                  <a:pt x="14965" y="13651"/>
                </a:lnTo>
                <a:lnTo>
                  <a:pt x="14795" y="13602"/>
                </a:lnTo>
                <a:lnTo>
                  <a:pt x="14406" y="13602"/>
                </a:lnTo>
                <a:lnTo>
                  <a:pt x="14211" y="13626"/>
                </a:lnTo>
                <a:lnTo>
                  <a:pt x="13822" y="13724"/>
                </a:lnTo>
                <a:lnTo>
                  <a:pt x="13432" y="13797"/>
                </a:lnTo>
                <a:lnTo>
                  <a:pt x="12970" y="13894"/>
                </a:lnTo>
                <a:lnTo>
                  <a:pt x="12532" y="14016"/>
                </a:lnTo>
                <a:lnTo>
                  <a:pt x="12094" y="14137"/>
                </a:lnTo>
                <a:lnTo>
                  <a:pt x="11656" y="14308"/>
                </a:lnTo>
                <a:lnTo>
                  <a:pt x="11607" y="14356"/>
                </a:lnTo>
                <a:lnTo>
                  <a:pt x="11583" y="14405"/>
                </a:lnTo>
                <a:lnTo>
                  <a:pt x="11607" y="14454"/>
                </a:lnTo>
                <a:lnTo>
                  <a:pt x="11632" y="14478"/>
                </a:lnTo>
                <a:lnTo>
                  <a:pt x="11680" y="14478"/>
                </a:lnTo>
                <a:lnTo>
                  <a:pt x="12094" y="14454"/>
                </a:lnTo>
                <a:lnTo>
                  <a:pt x="12532" y="14429"/>
                </a:lnTo>
                <a:lnTo>
                  <a:pt x="12946" y="14356"/>
                </a:lnTo>
                <a:lnTo>
                  <a:pt x="13384" y="14283"/>
                </a:lnTo>
                <a:lnTo>
                  <a:pt x="13773" y="14210"/>
                </a:lnTo>
                <a:lnTo>
                  <a:pt x="14187" y="14137"/>
                </a:lnTo>
                <a:lnTo>
                  <a:pt x="14406" y="14089"/>
                </a:lnTo>
                <a:lnTo>
                  <a:pt x="14600" y="14016"/>
                </a:lnTo>
                <a:lnTo>
                  <a:pt x="14795" y="13943"/>
                </a:lnTo>
                <a:lnTo>
                  <a:pt x="14965" y="13821"/>
                </a:lnTo>
                <a:lnTo>
                  <a:pt x="14795" y="14381"/>
                </a:lnTo>
                <a:lnTo>
                  <a:pt x="14576" y="14916"/>
                </a:lnTo>
                <a:lnTo>
                  <a:pt x="14308" y="15451"/>
                </a:lnTo>
                <a:lnTo>
                  <a:pt x="14016" y="15938"/>
                </a:lnTo>
                <a:lnTo>
                  <a:pt x="13870" y="16206"/>
                </a:lnTo>
                <a:lnTo>
                  <a:pt x="13797" y="16157"/>
                </a:lnTo>
                <a:lnTo>
                  <a:pt x="13627" y="16108"/>
                </a:lnTo>
                <a:lnTo>
                  <a:pt x="13457" y="16084"/>
                </a:lnTo>
                <a:lnTo>
                  <a:pt x="12386" y="16084"/>
                </a:lnTo>
                <a:lnTo>
                  <a:pt x="11924" y="16060"/>
                </a:lnTo>
                <a:lnTo>
                  <a:pt x="11461" y="16011"/>
                </a:lnTo>
                <a:lnTo>
                  <a:pt x="10537" y="15889"/>
                </a:lnTo>
                <a:lnTo>
                  <a:pt x="10488" y="15889"/>
                </a:lnTo>
                <a:lnTo>
                  <a:pt x="10464" y="15914"/>
                </a:lnTo>
                <a:lnTo>
                  <a:pt x="10464" y="15962"/>
                </a:lnTo>
                <a:lnTo>
                  <a:pt x="10488" y="15987"/>
                </a:lnTo>
                <a:lnTo>
                  <a:pt x="10853" y="16181"/>
                </a:lnTo>
                <a:lnTo>
                  <a:pt x="11242" y="16352"/>
                </a:lnTo>
                <a:lnTo>
                  <a:pt x="11632" y="16473"/>
                </a:lnTo>
                <a:lnTo>
                  <a:pt x="12045" y="16546"/>
                </a:lnTo>
                <a:lnTo>
                  <a:pt x="12435" y="16595"/>
                </a:lnTo>
                <a:lnTo>
                  <a:pt x="12848" y="16619"/>
                </a:lnTo>
                <a:lnTo>
                  <a:pt x="13067" y="16619"/>
                </a:lnTo>
                <a:lnTo>
                  <a:pt x="13262" y="16595"/>
                </a:lnTo>
                <a:lnTo>
                  <a:pt x="13457" y="16571"/>
                </a:lnTo>
                <a:lnTo>
                  <a:pt x="13651" y="16498"/>
                </a:lnTo>
                <a:lnTo>
                  <a:pt x="13335" y="16887"/>
                </a:lnTo>
                <a:lnTo>
                  <a:pt x="13019" y="17252"/>
                </a:lnTo>
                <a:lnTo>
                  <a:pt x="12873" y="17203"/>
                </a:lnTo>
                <a:lnTo>
                  <a:pt x="12702" y="17154"/>
                </a:lnTo>
                <a:lnTo>
                  <a:pt x="12386" y="17106"/>
                </a:lnTo>
                <a:lnTo>
                  <a:pt x="12045" y="17081"/>
                </a:lnTo>
                <a:lnTo>
                  <a:pt x="11729" y="17008"/>
                </a:lnTo>
                <a:lnTo>
                  <a:pt x="11340" y="16911"/>
                </a:lnTo>
                <a:lnTo>
                  <a:pt x="10950" y="16790"/>
                </a:lnTo>
                <a:lnTo>
                  <a:pt x="10172" y="16522"/>
                </a:lnTo>
                <a:lnTo>
                  <a:pt x="10123" y="16522"/>
                </a:lnTo>
                <a:lnTo>
                  <a:pt x="10099" y="16546"/>
                </a:lnTo>
                <a:lnTo>
                  <a:pt x="10099" y="16595"/>
                </a:lnTo>
                <a:lnTo>
                  <a:pt x="10099" y="16619"/>
                </a:lnTo>
                <a:lnTo>
                  <a:pt x="10415" y="16863"/>
                </a:lnTo>
                <a:lnTo>
                  <a:pt x="10756" y="17057"/>
                </a:lnTo>
                <a:lnTo>
                  <a:pt x="11096" y="17227"/>
                </a:lnTo>
                <a:lnTo>
                  <a:pt x="11461" y="17373"/>
                </a:lnTo>
                <a:lnTo>
                  <a:pt x="11729" y="17446"/>
                </a:lnTo>
                <a:lnTo>
                  <a:pt x="12045" y="17519"/>
                </a:lnTo>
                <a:lnTo>
                  <a:pt x="12362" y="17568"/>
                </a:lnTo>
                <a:lnTo>
                  <a:pt x="12678" y="17592"/>
                </a:lnTo>
                <a:lnTo>
                  <a:pt x="12289" y="17884"/>
                </a:lnTo>
                <a:lnTo>
                  <a:pt x="12118" y="18030"/>
                </a:lnTo>
                <a:lnTo>
                  <a:pt x="11899" y="18128"/>
                </a:lnTo>
                <a:lnTo>
                  <a:pt x="11607" y="18055"/>
                </a:lnTo>
                <a:lnTo>
                  <a:pt x="11315" y="17982"/>
                </a:lnTo>
                <a:lnTo>
                  <a:pt x="10999" y="17884"/>
                </a:lnTo>
                <a:lnTo>
                  <a:pt x="10707" y="17787"/>
                </a:lnTo>
                <a:lnTo>
                  <a:pt x="10415" y="17641"/>
                </a:lnTo>
                <a:lnTo>
                  <a:pt x="10123" y="17446"/>
                </a:lnTo>
                <a:lnTo>
                  <a:pt x="9856" y="17276"/>
                </a:lnTo>
                <a:lnTo>
                  <a:pt x="9564" y="17106"/>
                </a:lnTo>
                <a:lnTo>
                  <a:pt x="9515" y="17106"/>
                </a:lnTo>
                <a:lnTo>
                  <a:pt x="9466" y="17130"/>
                </a:lnTo>
                <a:lnTo>
                  <a:pt x="9442" y="17154"/>
                </a:lnTo>
                <a:lnTo>
                  <a:pt x="9442" y="17203"/>
                </a:lnTo>
                <a:lnTo>
                  <a:pt x="9539" y="17422"/>
                </a:lnTo>
                <a:lnTo>
                  <a:pt x="9685" y="17617"/>
                </a:lnTo>
                <a:lnTo>
                  <a:pt x="9856" y="17811"/>
                </a:lnTo>
                <a:lnTo>
                  <a:pt x="10075" y="17982"/>
                </a:lnTo>
                <a:lnTo>
                  <a:pt x="10318" y="18128"/>
                </a:lnTo>
                <a:lnTo>
                  <a:pt x="10561" y="18249"/>
                </a:lnTo>
                <a:lnTo>
                  <a:pt x="10829" y="18347"/>
                </a:lnTo>
                <a:lnTo>
                  <a:pt x="11096" y="18420"/>
                </a:lnTo>
                <a:lnTo>
                  <a:pt x="10853" y="18444"/>
                </a:lnTo>
                <a:lnTo>
                  <a:pt x="10634" y="18444"/>
                </a:lnTo>
                <a:lnTo>
                  <a:pt x="10439" y="18420"/>
                </a:lnTo>
                <a:lnTo>
                  <a:pt x="10220" y="18395"/>
                </a:lnTo>
                <a:lnTo>
                  <a:pt x="10026" y="18322"/>
                </a:lnTo>
                <a:lnTo>
                  <a:pt x="9637" y="18176"/>
                </a:lnTo>
                <a:lnTo>
                  <a:pt x="9223" y="18006"/>
                </a:lnTo>
                <a:lnTo>
                  <a:pt x="8834" y="17811"/>
                </a:lnTo>
                <a:lnTo>
                  <a:pt x="8444" y="17665"/>
                </a:lnTo>
                <a:lnTo>
                  <a:pt x="8225" y="17617"/>
                </a:lnTo>
                <a:lnTo>
                  <a:pt x="8031" y="17568"/>
                </a:lnTo>
                <a:lnTo>
                  <a:pt x="7812" y="17519"/>
                </a:lnTo>
                <a:lnTo>
                  <a:pt x="7593" y="17519"/>
                </a:lnTo>
                <a:lnTo>
                  <a:pt x="7398" y="17544"/>
                </a:lnTo>
                <a:lnTo>
                  <a:pt x="7228" y="17568"/>
                </a:lnTo>
                <a:lnTo>
                  <a:pt x="7033" y="17617"/>
                </a:lnTo>
                <a:lnTo>
                  <a:pt x="6863" y="17690"/>
                </a:lnTo>
                <a:lnTo>
                  <a:pt x="6522" y="17860"/>
                </a:lnTo>
                <a:lnTo>
                  <a:pt x="6181" y="18055"/>
                </a:lnTo>
                <a:lnTo>
                  <a:pt x="5792" y="18274"/>
                </a:lnTo>
                <a:lnTo>
                  <a:pt x="5597" y="18371"/>
                </a:lnTo>
                <a:lnTo>
                  <a:pt x="5378" y="18444"/>
                </a:lnTo>
                <a:lnTo>
                  <a:pt x="5232" y="18493"/>
                </a:lnTo>
                <a:lnTo>
                  <a:pt x="5062" y="18493"/>
                </a:lnTo>
                <a:lnTo>
                  <a:pt x="4916" y="18468"/>
                </a:lnTo>
                <a:lnTo>
                  <a:pt x="4770" y="18444"/>
                </a:lnTo>
                <a:lnTo>
                  <a:pt x="4454" y="18347"/>
                </a:lnTo>
                <a:lnTo>
                  <a:pt x="4186" y="18201"/>
                </a:lnTo>
                <a:lnTo>
                  <a:pt x="3748" y="17957"/>
                </a:lnTo>
                <a:lnTo>
                  <a:pt x="3359" y="17690"/>
                </a:lnTo>
                <a:lnTo>
                  <a:pt x="2994" y="17373"/>
                </a:lnTo>
                <a:lnTo>
                  <a:pt x="2629" y="17057"/>
                </a:lnTo>
                <a:lnTo>
                  <a:pt x="2312" y="16692"/>
                </a:lnTo>
                <a:lnTo>
                  <a:pt x="1996" y="16327"/>
                </a:lnTo>
                <a:lnTo>
                  <a:pt x="1729" y="15938"/>
                </a:lnTo>
                <a:lnTo>
                  <a:pt x="1485" y="15524"/>
                </a:lnTo>
                <a:lnTo>
                  <a:pt x="1266" y="15086"/>
                </a:lnTo>
                <a:lnTo>
                  <a:pt x="1072" y="14648"/>
                </a:lnTo>
                <a:lnTo>
                  <a:pt x="901" y="14186"/>
                </a:lnTo>
                <a:lnTo>
                  <a:pt x="755" y="13724"/>
                </a:lnTo>
                <a:lnTo>
                  <a:pt x="658" y="13261"/>
                </a:lnTo>
                <a:lnTo>
                  <a:pt x="585" y="12775"/>
                </a:lnTo>
                <a:lnTo>
                  <a:pt x="561" y="12312"/>
                </a:lnTo>
                <a:lnTo>
                  <a:pt x="561" y="11826"/>
                </a:lnTo>
                <a:lnTo>
                  <a:pt x="609" y="11266"/>
                </a:lnTo>
                <a:lnTo>
                  <a:pt x="682" y="10682"/>
                </a:lnTo>
                <a:lnTo>
                  <a:pt x="828" y="10147"/>
                </a:lnTo>
                <a:lnTo>
                  <a:pt x="1023" y="9611"/>
                </a:lnTo>
                <a:lnTo>
                  <a:pt x="1242" y="9076"/>
                </a:lnTo>
                <a:lnTo>
                  <a:pt x="1510" y="8565"/>
                </a:lnTo>
                <a:lnTo>
                  <a:pt x="1826" y="8103"/>
                </a:lnTo>
                <a:lnTo>
                  <a:pt x="2166" y="7641"/>
                </a:lnTo>
                <a:lnTo>
                  <a:pt x="2361" y="7422"/>
                </a:lnTo>
                <a:lnTo>
                  <a:pt x="2556" y="7203"/>
                </a:lnTo>
                <a:lnTo>
                  <a:pt x="2775" y="7008"/>
                </a:lnTo>
                <a:lnTo>
                  <a:pt x="2994" y="6838"/>
                </a:lnTo>
                <a:lnTo>
                  <a:pt x="3213" y="6692"/>
                </a:lnTo>
                <a:lnTo>
                  <a:pt x="3432" y="6546"/>
                </a:lnTo>
                <a:lnTo>
                  <a:pt x="3675" y="6400"/>
                </a:lnTo>
                <a:lnTo>
                  <a:pt x="3918" y="6278"/>
                </a:lnTo>
                <a:lnTo>
                  <a:pt x="4186" y="6181"/>
                </a:lnTo>
                <a:lnTo>
                  <a:pt x="4429" y="6108"/>
                </a:lnTo>
                <a:lnTo>
                  <a:pt x="4697" y="6035"/>
                </a:lnTo>
                <a:lnTo>
                  <a:pt x="4965" y="5986"/>
                </a:lnTo>
                <a:lnTo>
                  <a:pt x="5257" y="5962"/>
                </a:lnTo>
                <a:lnTo>
                  <a:pt x="5524" y="5937"/>
                </a:lnTo>
                <a:close/>
                <a:moveTo>
                  <a:pt x="11802" y="0"/>
                </a:moveTo>
                <a:lnTo>
                  <a:pt x="11729" y="49"/>
                </a:lnTo>
                <a:lnTo>
                  <a:pt x="11680" y="122"/>
                </a:lnTo>
                <a:lnTo>
                  <a:pt x="11656" y="219"/>
                </a:lnTo>
                <a:lnTo>
                  <a:pt x="11656" y="244"/>
                </a:lnTo>
                <a:lnTo>
                  <a:pt x="11583" y="268"/>
                </a:lnTo>
                <a:lnTo>
                  <a:pt x="11096" y="438"/>
                </a:lnTo>
                <a:lnTo>
                  <a:pt x="10610" y="633"/>
                </a:lnTo>
                <a:lnTo>
                  <a:pt x="10123" y="852"/>
                </a:lnTo>
                <a:lnTo>
                  <a:pt x="9661" y="1119"/>
                </a:lnTo>
                <a:lnTo>
                  <a:pt x="9199" y="1387"/>
                </a:lnTo>
                <a:lnTo>
                  <a:pt x="8980" y="1557"/>
                </a:lnTo>
                <a:lnTo>
                  <a:pt x="8785" y="1728"/>
                </a:lnTo>
                <a:lnTo>
                  <a:pt x="8590" y="1898"/>
                </a:lnTo>
                <a:lnTo>
                  <a:pt x="8420" y="2093"/>
                </a:lnTo>
                <a:lnTo>
                  <a:pt x="8250" y="2287"/>
                </a:lnTo>
                <a:lnTo>
                  <a:pt x="8104" y="2506"/>
                </a:lnTo>
                <a:lnTo>
                  <a:pt x="8006" y="2677"/>
                </a:lnTo>
                <a:lnTo>
                  <a:pt x="7933" y="2871"/>
                </a:lnTo>
                <a:lnTo>
                  <a:pt x="7860" y="3066"/>
                </a:lnTo>
                <a:lnTo>
                  <a:pt x="7836" y="3261"/>
                </a:lnTo>
                <a:lnTo>
                  <a:pt x="7812" y="3480"/>
                </a:lnTo>
                <a:lnTo>
                  <a:pt x="7812" y="3674"/>
                </a:lnTo>
                <a:lnTo>
                  <a:pt x="7836" y="3869"/>
                </a:lnTo>
                <a:lnTo>
                  <a:pt x="7885" y="4088"/>
                </a:lnTo>
                <a:lnTo>
                  <a:pt x="7909" y="4210"/>
                </a:lnTo>
                <a:lnTo>
                  <a:pt x="7982" y="4356"/>
                </a:lnTo>
                <a:lnTo>
                  <a:pt x="8079" y="4502"/>
                </a:lnTo>
                <a:lnTo>
                  <a:pt x="8177" y="4648"/>
                </a:lnTo>
                <a:lnTo>
                  <a:pt x="8104" y="4745"/>
                </a:lnTo>
                <a:lnTo>
                  <a:pt x="7933" y="4453"/>
                </a:lnTo>
                <a:lnTo>
                  <a:pt x="7739" y="4039"/>
                </a:lnTo>
                <a:lnTo>
                  <a:pt x="7593" y="3820"/>
                </a:lnTo>
                <a:lnTo>
                  <a:pt x="7447" y="3601"/>
                </a:lnTo>
                <a:lnTo>
                  <a:pt x="7276" y="3407"/>
                </a:lnTo>
                <a:lnTo>
                  <a:pt x="7106" y="3236"/>
                </a:lnTo>
                <a:lnTo>
                  <a:pt x="6911" y="3115"/>
                </a:lnTo>
                <a:lnTo>
                  <a:pt x="6717" y="3017"/>
                </a:lnTo>
                <a:lnTo>
                  <a:pt x="6644" y="3017"/>
                </a:lnTo>
                <a:lnTo>
                  <a:pt x="6595" y="3066"/>
                </a:lnTo>
                <a:lnTo>
                  <a:pt x="6546" y="3115"/>
                </a:lnTo>
                <a:lnTo>
                  <a:pt x="6546" y="3188"/>
                </a:lnTo>
                <a:lnTo>
                  <a:pt x="6595" y="3358"/>
                </a:lnTo>
                <a:lnTo>
                  <a:pt x="6668" y="3504"/>
                </a:lnTo>
                <a:lnTo>
                  <a:pt x="6887" y="3772"/>
                </a:lnTo>
                <a:lnTo>
                  <a:pt x="7155" y="4161"/>
                </a:lnTo>
                <a:lnTo>
                  <a:pt x="7398" y="4575"/>
                </a:lnTo>
                <a:lnTo>
                  <a:pt x="7617" y="4964"/>
                </a:lnTo>
                <a:lnTo>
                  <a:pt x="7787" y="5378"/>
                </a:lnTo>
                <a:lnTo>
                  <a:pt x="7909" y="5767"/>
                </a:lnTo>
                <a:lnTo>
                  <a:pt x="7958" y="5937"/>
                </a:lnTo>
                <a:lnTo>
                  <a:pt x="8055" y="6108"/>
                </a:lnTo>
                <a:lnTo>
                  <a:pt x="7641" y="6059"/>
                </a:lnTo>
                <a:lnTo>
                  <a:pt x="7228" y="5962"/>
                </a:lnTo>
                <a:lnTo>
                  <a:pt x="6936" y="5864"/>
                </a:lnTo>
                <a:lnTo>
                  <a:pt x="6668" y="5743"/>
                </a:lnTo>
                <a:lnTo>
                  <a:pt x="6400" y="5645"/>
                </a:lnTo>
                <a:lnTo>
                  <a:pt x="6279" y="5621"/>
                </a:lnTo>
                <a:lnTo>
                  <a:pt x="6133" y="5597"/>
                </a:lnTo>
                <a:lnTo>
                  <a:pt x="6084" y="5597"/>
                </a:lnTo>
                <a:lnTo>
                  <a:pt x="6060" y="5621"/>
                </a:lnTo>
                <a:lnTo>
                  <a:pt x="5865" y="5548"/>
                </a:lnTo>
                <a:lnTo>
                  <a:pt x="5670" y="5499"/>
                </a:lnTo>
                <a:lnTo>
                  <a:pt x="5476" y="5475"/>
                </a:lnTo>
                <a:lnTo>
                  <a:pt x="5257" y="5451"/>
                </a:lnTo>
                <a:lnTo>
                  <a:pt x="5062" y="5451"/>
                </a:lnTo>
                <a:lnTo>
                  <a:pt x="4867" y="5475"/>
                </a:lnTo>
                <a:lnTo>
                  <a:pt x="4478" y="5524"/>
                </a:lnTo>
                <a:lnTo>
                  <a:pt x="4089" y="5645"/>
                </a:lnTo>
                <a:lnTo>
                  <a:pt x="3699" y="5791"/>
                </a:lnTo>
                <a:lnTo>
                  <a:pt x="3334" y="5986"/>
                </a:lnTo>
                <a:lnTo>
                  <a:pt x="2994" y="6181"/>
                </a:lnTo>
                <a:lnTo>
                  <a:pt x="2604" y="6448"/>
                </a:lnTo>
                <a:lnTo>
                  <a:pt x="2264" y="6765"/>
                </a:lnTo>
                <a:lnTo>
                  <a:pt x="1948" y="7081"/>
                </a:lnTo>
                <a:lnTo>
                  <a:pt x="1631" y="7422"/>
                </a:lnTo>
                <a:lnTo>
                  <a:pt x="1364" y="7811"/>
                </a:lnTo>
                <a:lnTo>
                  <a:pt x="1120" y="8200"/>
                </a:lnTo>
                <a:lnTo>
                  <a:pt x="877" y="8590"/>
                </a:lnTo>
                <a:lnTo>
                  <a:pt x="682" y="9003"/>
                </a:lnTo>
                <a:lnTo>
                  <a:pt x="512" y="9417"/>
                </a:lnTo>
                <a:lnTo>
                  <a:pt x="342" y="9855"/>
                </a:lnTo>
                <a:lnTo>
                  <a:pt x="220" y="10293"/>
                </a:lnTo>
                <a:lnTo>
                  <a:pt x="123" y="10731"/>
                </a:lnTo>
                <a:lnTo>
                  <a:pt x="50" y="11193"/>
                </a:lnTo>
                <a:lnTo>
                  <a:pt x="25" y="11631"/>
                </a:lnTo>
                <a:lnTo>
                  <a:pt x="1" y="12093"/>
                </a:lnTo>
                <a:lnTo>
                  <a:pt x="1" y="12531"/>
                </a:lnTo>
                <a:lnTo>
                  <a:pt x="50" y="12994"/>
                </a:lnTo>
                <a:lnTo>
                  <a:pt x="123" y="13432"/>
                </a:lnTo>
                <a:lnTo>
                  <a:pt x="196" y="13870"/>
                </a:lnTo>
                <a:lnTo>
                  <a:pt x="317" y="14308"/>
                </a:lnTo>
                <a:lnTo>
                  <a:pt x="463" y="14746"/>
                </a:lnTo>
                <a:lnTo>
                  <a:pt x="634" y="15159"/>
                </a:lnTo>
                <a:lnTo>
                  <a:pt x="828" y="15573"/>
                </a:lnTo>
                <a:lnTo>
                  <a:pt x="1047" y="15987"/>
                </a:lnTo>
                <a:lnTo>
                  <a:pt x="1291" y="16352"/>
                </a:lnTo>
                <a:lnTo>
                  <a:pt x="1558" y="16717"/>
                </a:lnTo>
                <a:lnTo>
                  <a:pt x="1826" y="17057"/>
                </a:lnTo>
                <a:lnTo>
                  <a:pt x="2118" y="17373"/>
                </a:lnTo>
                <a:lnTo>
                  <a:pt x="2458" y="17665"/>
                </a:lnTo>
                <a:lnTo>
                  <a:pt x="2775" y="17957"/>
                </a:lnTo>
                <a:lnTo>
                  <a:pt x="3140" y="18225"/>
                </a:lnTo>
                <a:lnTo>
                  <a:pt x="3505" y="18468"/>
                </a:lnTo>
                <a:lnTo>
                  <a:pt x="3870" y="18687"/>
                </a:lnTo>
                <a:lnTo>
                  <a:pt x="4235" y="18882"/>
                </a:lnTo>
                <a:lnTo>
                  <a:pt x="4429" y="18955"/>
                </a:lnTo>
                <a:lnTo>
                  <a:pt x="4648" y="19004"/>
                </a:lnTo>
                <a:lnTo>
                  <a:pt x="4843" y="19052"/>
                </a:lnTo>
                <a:lnTo>
                  <a:pt x="5257" y="19052"/>
                </a:lnTo>
                <a:lnTo>
                  <a:pt x="5451" y="19004"/>
                </a:lnTo>
                <a:lnTo>
                  <a:pt x="5646" y="18931"/>
                </a:lnTo>
                <a:lnTo>
                  <a:pt x="5841" y="18858"/>
                </a:lnTo>
                <a:lnTo>
                  <a:pt x="6230" y="18639"/>
                </a:lnTo>
                <a:lnTo>
                  <a:pt x="6571" y="18444"/>
                </a:lnTo>
                <a:lnTo>
                  <a:pt x="6790" y="18322"/>
                </a:lnTo>
                <a:lnTo>
                  <a:pt x="6984" y="18225"/>
                </a:lnTo>
                <a:lnTo>
                  <a:pt x="7203" y="18152"/>
                </a:lnTo>
                <a:lnTo>
                  <a:pt x="7398" y="18079"/>
                </a:lnTo>
                <a:lnTo>
                  <a:pt x="7617" y="18055"/>
                </a:lnTo>
                <a:lnTo>
                  <a:pt x="7836" y="18055"/>
                </a:lnTo>
                <a:lnTo>
                  <a:pt x="8079" y="18103"/>
                </a:lnTo>
                <a:lnTo>
                  <a:pt x="8298" y="18152"/>
                </a:lnTo>
                <a:lnTo>
                  <a:pt x="8736" y="18298"/>
                </a:lnTo>
                <a:lnTo>
                  <a:pt x="9150" y="18468"/>
                </a:lnTo>
                <a:lnTo>
                  <a:pt x="9564" y="18663"/>
                </a:lnTo>
                <a:lnTo>
                  <a:pt x="10002" y="18833"/>
                </a:lnTo>
                <a:lnTo>
                  <a:pt x="10220" y="18906"/>
                </a:lnTo>
                <a:lnTo>
                  <a:pt x="10439" y="18931"/>
                </a:lnTo>
                <a:lnTo>
                  <a:pt x="10634" y="18955"/>
                </a:lnTo>
                <a:lnTo>
                  <a:pt x="11048" y="18955"/>
                </a:lnTo>
                <a:lnTo>
                  <a:pt x="11242" y="18906"/>
                </a:lnTo>
                <a:lnTo>
                  <a:pt x="11461" y="18858"/>
                </a:lnTo>
                <a:lnTo>
                  <a:pt x="11632" y="18809"/>
                </a:lnTo>
                <a:lnTo>
                  <a:pt x="12021" y="18639"/>
                </a:lnTo>
                <a:lnTo>
                  <a:pt x="12386" y="18420"/>
                </a:lnTo>
                <a:lnTo>
                  <a:pt x="12727" y="18176"/>
                </a:lnTo>
                <a:lnTo>
                  <a:pt x="13067" y="17884"/>
                </a:lnTo>
                <a:lnTo>
                  <a:pt x="13335" y="17641"/>
                </a:lnTo>
                <a:lnTo>
                  <a:pt x="13603" y="17349"/>
                </a:lnTo>
                <a:lnTo>
                  <a:pt x="13846" y="17081"/>
                </a:lnTo>
                <a:lnTo>
                  <a:pt x="14089" y="16790"/>
                </a:lnTo>
                <a:lnTo>
                  <a:pt x="14308" y="16473"/>
                </a:lnTo>
                <a:lnTo>
                  <a:pt x="14503" y="16157"/>
                </a:lnTo>
                <a:lnTo>
                  <a:pt x="14698" y="15841"/>
                </a:lnTo>
                <a:lnTo>
                  <a:pt x="14868" y="15524"/>
                </a:lnTo>
                <a:lnTo>
                  <a:pt x="15038" y="15184"/>
                </a:lnTo>
                <a:lnTo>
                  <a:pt x="15160" y="14843"/>
                </a:lnTo>
                <a:lnTo>
                  <a:pt x="15282" y="14478"/>
                </a:lnTo>
                <a:lnTo>
                  <a:pt x="15403" y="14137"/>
                </a:lnTo>
                <a:lnTo>
                  <a:pt x="15501" y="13772"/>
                </a:lnTo>
                <a:lnTo>
                  <a:pt x="15574" y="13407"/>
                </a:lnTo>
                <a:lnTo>
                  <a:pt x="15622" y="13042"/>
                </a:lnTo>
                <a:lnTo>
                  <a:pt x="15671" y="12677"/>
                </a:lnTo>
                <a:lnTo>
                  <a:pt x="15720" y="12629"/>
                </a:lnTo>
                <a:lnTo>
                  <a:pt x="15744" y="12580"/>
                </a:lnTo>
                <a:lnTo>
                  <a:pt x="15744" y="12556"/>
                </a:lnTo>
                <a:lnTo>
                  <a:pt x="15695" y="12483"/>
                </a:lnTo>
                <a:lnTo>
                  <a:pt x="15720" y="11996"/>
                </a:lnTo>
                <a:lnTo>
                  <a:pt x="15720" y="11509"/>
                </a:lnTo>
                <a:lnTo>
                  <a:pt x="15671" y="10998"/>
                </a:lnTo>
                <a:lnTo>
                  <a:pt x="15622" y="10512"/>
                </a:lnTo>
                <a:lnTo>
                  <a:pt x="15525" y="10074"/>
                </a:lnTo>
                <a:lnTo>
                  <a:pt x="15403" y="9636"/>
                </a:lnTo>
                <a:lnTo>
                  <a:pt x="15257" y="9173"/>
                </a:lnTo>
                <a:lnTo>
                  <a:pt x="15087" y="8711"/>
                </a:lnTo>
                <a:lnTo>
                  <a:pt x="14892" y="8273"/>
                </a:lnTo>
                <a:lnTo>
                  <a:pt x="14649" y="7860"/>
                </a:lnTo>
                <a:lnTo>
                  <a:pt x="14381" y="7446"/>
                </a:lnTo>
                <a:lnTo>
                  <a:pt x="14089" y="7032"/>
                </a:lnTo>
                <a:lnTo>
                  <a:pt x="13773" y="6692"/>
                </a:lnTo>
                <a:lnTo>
                  <a:pt x="13432" y="6351"/>
                </a:lnTo>
                <a:lnTo>
                  <a:pt x="13067" y="6059"/>
                </a:lnTo>
                <a:lnTo>
                  <a:pt x="12678" y="5816"/>
                </a:lnTo>
                <a:lnTo>
                  <a:pt x="12483" y="5718"/>
                </a:lnTo>
                <a:lnTo>
                  <a:pt x="12264" y="5645"/>
                </a:lnTo>
                <a:lnTo>
                  <a:pt x="12070" y="5572"/>
                </a:lnTo>
                <a:lnTo>
                  <a:pt x="11826" y="5499"/>
                </a:lnTo>
                <a:lnTo>
                  <a:pt x="11607" y="5451"/>
                </a:lnTo>
                <a:lnTo>
                  <a:pt x="11388" y="5426"/>
                </a:lnTo>
                <a:lnTo>
                  <a:pt x="10902" y="5426"/>
                </a:lnTo>
                <a:lnTo>
                  <a:pt x="10853" y="5329"/>
                </a:lnTo>
                <a:lnTo>
                  <a:pt x="10756" y="5280"/>
                </a:lnTo>
                <a:lnTo>
                  <a:pt x="10658" y="5256"/>
                </a:lnTo>
                <a:lnTo>
                  <a:pt x="10610" y="5280"/>
                </a:lnTo>
                <a:lnTo>
                  <a:pt x="10561" y="5305"/>
                </a:lnTo>
                <a:lnTo>
                  <a:pt x="10075" y="5597"/>
                </a:lnTo>
                <a:lnTo>
                  <a:pt x="9807" y="5743"/>
                </a:lnTo>
                <a:lnTo>
                  <a:pt x="9564" y="5840"/>
                </a:lnTo>
                <a:lnTo>
                  <a:pt x="9320" y="5937"/>
                </a:lnTo>
                <a:lnTo>
                  <a:pt x="9053" y="6035"/>
                </a:lnTo>
                <a:lnTo>
                  <a:pt x="8761" y="6083"/>
                </a:lnTo>
                <a:lnTo>
                  <a:pt x="8469" y="6108"/>
                </a:lnTo>
                <a:lnTo>
                  <a:pt x="8469" y="6108"/>
                </a:lnTo>
                <a:lnTo>
                  <a:pt x="8493" y="5864"/>
                </a:lnTo>
                <a:lnTo>
                  <a:pt x="8444" y="5597"/>
                </a:lnTo>
                <a:lnTo>
                  <a:pt x="8371" y="5353"/>
                </a:lnTo>
                <a:lnTo>
                  <a:pt x="8274" y="5086"/>
                </a:lnTo>
                <a:lnTo>
                  <a:pt x="8542" y="4867"/>
                </a:lnTo>
                <a:lnTo>
                  <a:pt x="8639" y="4891"/>
                </a:lnTo>
                <a:lnTo>
                  <a:pt x="8712" y="4867"/>
                </a:lnTo>
                <a:lnTo>
                  <a:pt x="8736" y="4842"/>
                </a:lnTo>
                <a:lnTo>
                  <a:pt x="8761" y="4818"/>
                </a:lnTo>
                <a:lnTo>
                  <a:pt x="8907" y="4891"/>
                </a:lnTo>
                <a:lnTo>
                  <a:pt x="9077" y="4940"/>
                </a:lnTo>
                <a:lnTo>
                  <a:pt x="9247" y="4964"/>
                </a:lnTo>
                <a:lnTo>
                  <a:pt x="9418" y="4988"/>
                </a:lnTo>
                <a:lnTo>
                  <a:pt x="9588" y="4964"/>
                </a:lnTo>
                <a:lnTo>
                  <a:pt x="9758" y="4940"/>
                </a:lnTo>
                <a:lnTo>
                  <a:pt x="9953" y="4891"/>
                </a:lnTo>
                <a:lnTo>
                  <a:pt x="10123" y="4842"/>
                </a:lnTo>
                <a:lnTo>
                  <a:pt x="10464" y="4672"/>
                </a:lnTo>
                <a:lnTo>
                  <a:pt x="10756" y="4477"/>
                </a:lnTo>
                <a:lnTo>
                  <a:pt x="11048" y="4258"/>
                </a:lnTo>
                <a:lnTo>
                  <a:pt x="11267" y="4015"/>
                </a:lnTo>
                <a:lnTo>
                  <a:pt x="11413" y="3820"/>
                </a:lnTo>
                <a:lnTo>
                  <a:pt x="11559" y="3626"/>
                </a:lnTo>
                <a:lnTo>
                  <a:pt x="11680" y="3407"/>
                </a:lnTo>
                <a:lnTo>
                  <a:pt x="11778" y="3163"/>
                </a:lnTo>
                <a:lnTo>
                  <a:pt x="11851" y="2944"/>
                </a:lnTo>
                <a:lnTo>
                  <a:pt x="11924" y="2701"/>
                </a:lnTo>
                <a:lnTo>
                  <a:pt x="12045" y="2214"/>
                </a:lnTo>
                <a:lnTo>
                  <a:pt x="12094" y="1703"/>
                </a:lnTo>
                <a:lnTo>
                  <a:pt x="12118" y="1217"/>
                </a:lnTo>
                <a:lnTo>
                  <a:pt x="12118" y="706"/>
                </a:lnTo>
                <a:lnTo>
                  <a:pt x="12118" y="219"/>
                </a:lnTo>
                <a:lnTo>
                  <a:pt x="12094" y="122"/>
                </a:lnTo>
                <a:lnTo>
                  <a:pt x="12045" y="49"/>
                </a:lnTo>
                <a:lnTo>
                  <a:pt x="1197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0" name="Google Shape;2510;p49"/>
          <p:cNvSpPr/>
          <p:nvPr/>
        </p:nvSpPr>
        <p:spPr>
          <a:xfrm>
            <a:off x="3988534" y="3899357"/>
            <a:ext cx="386789" cy="350977"/>
          </a:xfrm>
          <a:custGeom>
            <a:avLst/>
            <a:gdLst/>
            <a:ahLst/>
            <a:cxnLst/>
            <a:rect l="l" t="t" r="r" b="b"/>
            <a:pathLst>
              <a:path w="22606" h="20513" extrusionOk="0">
                <a:moveTo>
                  <a:pt x="3650" y="5086"/>
                </a:moveTo>
                <a:lnTo>
                  <a:pt x="3650" y="5280"/>
                </a:lnTo>
                <a:lnTo>
                  <a:pt x="3650" y="5451"/>
                </a:lnTo>
                <a:lnTo>
                  <a:pt x="3650" y="5621"/>
                </a:lnTo>
                <a:lnTo>
                  <a:pt x="3431" y="5475"/>
                </a:lnTo>
                <a:lnTo>
                  <a:pt x="3212" y="5329"/>
                </a:lnTo>
                <a:lnTo>
                  <a:pt x="3431" y="5207"/>
                </a:lnTo>
                <a:lnTo>
                  <a:pt x="3650" y="5086"/>
                </a:lnTo>
                <a:close/>
                <a:moveTo>
                  <a:pt x="18323" y="4915"/>
                </a:moveTo>
                <a:lnTo>
                  <a:pt x="18736" y="5134"/>
                </a:lnTo>
                <a:lnTo>
                  <a:pt x="19150" y="5353"/>
                </a:lnTo>
                <a:lnTo>
                  <a:pt x="18347" y="5889"/>
                </a:lnTo>
                <a:lnTo>
                  <a:pt x="18347" y="5451"/>
                </a:lnTo>
                <a:lnTo>
                  <a:pt x="18347" y="5183"/>
                </a:lnTo>
                <a:lnTo>
                  <a:pt x="18323" y="4915"/>
                </a:lnTo>
                <a:close/>
                <a:moveTo>
                  <a:pt x="4380" y="4599"/>
                </a:moveTo>
                <a:lnTo>
                  <a:pt x="4307" y="4964"/>
                </a:lnTo>
                <a:lnTo>
                  <a:pt x="4283" y="5329"/>
                </a:lnTo>
                <a:lnTo>
                  <a:pt x="4283" y="5718"/>
                </a:lnTo>
                <a:lnTo>
                  <a:pt x="4307" y="6083"/>
                </a:lnTo>
                <a:lnTo>
                  <a:pt x="4307" y="6083"/>
                </a:lnTo>
                <a:lnTo>
                  <a:pt x="3869" y="5767"/>
                </a:lnTo>
                <a:lnTo>
                  <a:pt x="3845" y="5451"/>
                </a:lnTo>
                <a:lnTo>
                  <a:pt x="3821" y="5232"/>
                </a:lnTo>
                <a:lnTo>
                  <a:pt x="3796" y="4988"/>
                </a:lnTo>
                <a:lnTo>
                  <a:pt x="4380" y="4599"/>
                </a:lnTo>
                <a:close/>
                <a:moveTo>
                  <a:pt x="17569" y="4453"/>
                </a:moveTo>
                <a:lnTo>
                  <a:pt x="18201" y="4842"/>
                </a:lnTo>
                <a:lnTo>
                  <a:pt x="18153" y="5086"/>
                </a:lnTo>
                <a:lnTo>
                  <a:pt x="18104" y="5329"/>
                </a:lnTo>
                <a:lnTo>
                  <a:pt x="18080" y="5694"/>
                </a:lnTo>
                <a:lnTo>
                  <a:pt x="18055" y="5864"/>
                </a:lnTo>
                <a:lnTo>
                  <a:pt x="18055" y="6059"/>
                </a:lnTo>
                <a:lnTo>
                  <a:pt x="17398" y="6473"/>
                </a:lnTo>
                <a:lnTo>
                  <a:pt x="17471" y="5913"/>
                </a:lnTo>
                <a:lnTo>
                  <a:pt x="17520" y="5353"/>
                </a:lnTo>
                <a:lnTo>
                  <a:pt x="17569" y="4915"/>
                </a:lnTo>
                <a:lnTo>
                  <a:pt x="17569" y="4672"/>
                </a:lnTo>
                <a:lnTo>
                  <a:pt x="17569" y="4453"/>
                </a:lnTo>
                <a:close/>
                <a:moveTo>
                  <a:pt x="5135" y="4161"/>
                </a:moveTo>
                <a:lnTo>
                  <a:pt x="5110" y="4380"/>
                </a:lnTo>
                <a:lnTo>
                  <a:pt x="5086" y="4648"/>
                </a:lnTo>
                <a:lnTo>
                  <a:pt x="5086" y="5134"/>
                </a:lnTo>
                <a:lnTo>
                  <a:pt x="5013" y="6546"/>
                </a:lnTo>
                <a:lnTo>
                  <a:pt x="4575" y="6278"/>
                </a:lnTo>
                <a:lnTo>
                  <a:pt x="4575" y="5378"/>
                </a:lnTo>
                <a:lnTo>
                  <a:pt x="4575" y="4940"/>
                </a:lnTo>
                <a:lnTo>
                  <a:pt x="4575" y="4721"/>
                </a:lnTo>
                <a:lnTo>
                  <a:pt x="4551" y="4502"/>
                </a:lnTo>
                <a:lnTo>
                  <a:pt x="4599" y="4477"/>
                </a:lnTo>
                <a:lnTo>
                  <a:pt x="5135" y="4161"/>
                </a:lnTo>
                <a:close/>
                <a:moveTo>
                  <a:pt x="5889" y="3699"/>
                </a:moveTo>
                <a:lnTo>
                  <a:pt x="5865" y="4088"/>
                </a:lnTo>
                <a:lnTo>
                  <a:pt x="5865" y="4453"/>
                </a:lnTo>
                <a:lnTo>
                  <a:pt x="5865" y="5232"/>
                </a:lnTo>
                <a:lnTo>
                  <a:pt x="5840" y="6132"/>
                </a:lnTo>
                <a:lnTo>
                  <a:pt x="5816" y="6594"/>
                </a:lnTo>
                <a:lnTo>
                  <a:pt x="5816" y="7032"/>
                </a:lnTo>
                <a:lnTo>
                  <a:pt x="5256" y="6692"/>
                </a:lnTo>
                <a:lnTo>
                  <a:pt x="5305" y="5305"/>
                </a:lnTo>
                <a:lnTo>
                  <a:pt x="5354" y="4672"/>
                </a:lnTo>
                <a:lnTo>
                  <a:pt x="5354" y="4356"/>
                </a:lnTo>
                <a:lnTo>
                  <a:pt x="5329" y="4039"/>
                </a:lnTo>
                <a:lnTo>
                  <a:pt x="5889" y="3699"/>
                </a:lnTo>
                <a:close/>
                <a:moveTo>
                  <a:pt x="15817" y="3407"/>
                </a:moveTo>
                <a:lnTo>
                  <a:pt x="17252" y="4258"/>
                </a:lnTo>
                <a:lnTo>
                  <a:pt x="17374" y="4331"/>
                </a:lnTo>
                <a:lnTo>
                  <a:pt x="17350" y="4526"/>
                </a:lnTo>
                <a:lnTo>
                  <a:pt x="17325" y="4745"/>
                </a:lnTo>
                <a:lnTo>
                  <a:pt x="17325" y="5159"/>
                </a:lnTo>
                <a:lnTo>
                  <a:pt x="17301" y="5840"/>
                </a:lnTo>
                <a:lnTo>
                  <a:pt x="17325" y="6497"/>
                </a:lnTo>
                <a:lnTo>
                  <a:pt x="16668" y="6911"/>
                </a:lnTo>
                <a:lnTo>
                  <a:pt x="16693" y="6594"/>
                </a:lnTo>
                <a:lnTo>
                  <a:pt x="16693" y="6254"/>
                </a:lnTo>
                <a:lnTo>
                  <a:pt x="16693" y="5597"/>
                </a:lnTo>
                <a:lnTo>
                  <a:pt x="16717" y="5183"/>
                </a:lnTo>
                <a:lnTo>
                  <a:pt x="16741" y="4745"/>
                </a:lnTo>
                <a:lnTo>
                  <a:pt x="16741" y="4526"/>
                </a:lnTo>
                <a:lnTo>
                  <a:pt x="16717" y="4307"/>
                </a:lnTo>
                <a:lnTo>
                  <a:pt x="16693" y="4112"/>
                </a:lnTo>
                <a:lnTo>
                  <a:pt x="16620" y="3918"/>
                </a:lnTo>
                <a:lnTo>
                  <a:pt x="16595" y="3893"/>
                </a:lnTo>
                <a:lnTo>
                  <a:pt x="16571" y="3893"/>
                </a:lnTo>
                <a:lnTo>
                  <a:pt x="16498" y="4088"/>
                </a:lnTo>
                <a:lnTo>
                  <a:pt x="16474" y="4258"/>
                </a:lnTo>
                <a:lnTo>
                  <a:pt x="16449" y="4453"/>
                </a:lnTo>
                <a:lnTo>
                  <a:pt x="16425" y="4648"/>
                </a:lnTo>
                <a:lnTo>
                  <a:pt x="16449" y="5426"/>
                </a:lnTo>
                <a:lnTo>
                  <a:pt x="16425" y="6229"/>
                </a:lnTo>
                <a:lnTo>
                  <a:pt x="16425" y="6643"/>
                </a:lnTo>
                <a:lnTo>
                  <a:pt x="16474" y="7032"/>
                </a:lnTo>
                <a:lnTo>
                  <a:pt x="15963" y="7324"/>
                </a:lnTo>
                <a:lnTo>
                  <a:pt x="15914" y="5280"/>
                </a:lnTo>
                <a:lnTo>
                  <a:pt x="15914" y="4331"/>
                </a:lnTo>
                <a:lnTo>
                  <a:pt x="15890" y="3869"/>
                </a:lnTo>
                <a:lnTo>
                  <a:pt x="15817" y="3407"/>
                </a:lnTo>
                <a:close/>
                <a:moveTo>
                  <a:pt x="6814" y="3139"/>
                </a:moveTo>
                <a:lnTo>
                  <a:pt x="6789" y="3382"/>
                </a:lnTo>
                <a:lnTo>
                  <a:pt x="6765" y="3650"/>
                </a:lnTo>
                <a:lnTo>
                  <a:pt x="6765" y="4137"/>
                </a:lnTo>
                <a:lnTo>
                  <a:pt x="6765" y="5134"/>
                </a:lnTo>
                <a:lnTo>
                  <a:pt x="6716" y="6351"/>
                </a:lnTo>
                <a:lnTo>
                  <a:pt x="6716" y="6959"/>
                </a:lnTo>
                <a:lnTo>
                  <a:pt x="6716" y="7543"/>
                </a:lnTo>
                <a:lnTo>
                  <a:pt x="6084" y="7203"/>
                </a:lnTo>
                <a:lnTo>
                  <a:pt x="6108" y="6740"/>
                </a:lnTo>
                <a:lnTo>
                  <a:pt x="6108" y="6302"/>
                </a:lnTo>
                <a:lnTo>
                  <a:pt x="6108" y="5402"/>
                </a:lnTo>
                <a:lnTo>
                  <a:pt x="6132" y="4502"/>
                </a:lnTo>
                <a:lnTo>
                  <a:pt x="6132" y="4039"/>
                </a:lnTo>
                <a:lnTo>
                  <a:pt x="6084" y="3577"/>
                </a:lnTo>
                <a:lnTo>
                  <a:pt x="6814" y="3139"/>
                </a:lnTo>
                <a:close/>
                <a:moveTo>
                  <a:pt x="15087" y="2969"/>
                </a:moveTo>
                <a:lnTo>
                  <a:pt x="15695" y="3334"/>
                </a:lnTo>
                <a:lnTo>
                  <a:pt x="15671" y="3820"/>
                </a:lnTo>
                <a:lnTo>
                  <a:pt x="15646" y="4307"/>
                </a:lnTo>
                <a:lnTo>
                  <a:pt x="15695" y="5280"/>
                </a:lnTo>
                <a:lnTo>
                  <a:pt x="15768" y="7446"/>
                </a:lnTo>
                <a:lnTo>
                  <a:pt x="15695" y="7495"/>
                </a:lnTo>
                <a:lnTo>
                  <a:pt x="15111" y="7811"/>
                </a:lnTo>
                <a:lnTo>
                  <a:pt x="15135" y="7178"/>
                </a:lnTo>
                <a:lnTo>
                  <a:pt x="15135" y="6546"/>
                </a:lnTo>
                <a:lnTo>
                  <a:pt x="15135" y="5280"/>
                </a:lnTo>
                <a:lnTo>
                  <a:pt x="15135" y="3942"/>
                </a:lnTo>
                <a:lnTo>
                  <a:pt x="15135" y="3455"/>
                </a:lnTo>
                <a:lnTo>
                  <a:pt x="15111" y="3212"/>
                </a:lnTo>
                <a:lnTo>
                  <a:pt x="15087" y="2969"/>
                </a:lnTo>
                <a:close/>
                <a:moveTo>
                  <a:pt x="7665" y="2628"/>
                </a:moveTo>
                <a:lnTo>
                  <a:pt x="7641" y="2871"/>
                </a:lnTo>
                <a:lnTo>
                  <a:pt x="7617" y="3115"/>
                </a:lnTo>
                <a:lnTo>
                  <a:pt x="7568" y="3577"/>
                </a:lnTo>
                <a:lnTo>
                  <a:pt x="7495" y="5110"/>
                </a:lnTo>
                <a:lnTo>
                  <a:pt x="7446" y="6497"/>
                </a:lnTo>
                <a:lnTo>
                  <a:pt x="7398" y="7908"/>
                </a:lnTo>
                <a:lnTo>
                  <a:pt x="6984" y="7689"/>
                </a:lnTo>
                <a:lnTo>
                  <a:pt x="7008" y="7105"/>
                </a:lnTo>
                <a:lnTo>
                  <a:pt x="7033" y="6497"/>
                </a:lnTo>
                <a:lnTo>
                  <a:pt x="7033" y="5329"/>
                </a:lnTo>
                <a:lnTo>
                  <a:pt x="7057" y="4769"/>
                </a:lnTo>
                <a:lnTo>
                  <a:pt x="7081" y="4185"/>
                </a:lnTo>
                <a:lnTo>
                  <a:pt x="7081" y="3601"/>
                </a:lnTo>
                <a:lnTo>
                  <a:pt x="7057" y="3309"/>
                </a:lnTo>
                <a:lnTo>
                  <a:pt x="7033" y="3017"/>
                </a:lnTo>
                <a:lnTo>
                  <a:pt x="7665" y="2628"/>
                </a:lnTo>
                <a:close/>
                <a:moveTo>
                  <a:pt x="8517" y="2117"/>
                </a:moveTo>
                <a:lnTo>
                  <a:pt x="8468" y="2458"/>
                </a:lnTo>
                <a:lnTo>
                  <a:pt x="8395" y="2798"/>
                </a:lnTo>
                <a:lnTo>
                  <a:pt x="8322" y="3504"/>
                </a:lnTo>
                <a:lnTo>
                  <a:pt x="8274" y="4185"/>
                </a:lnTo>
                <a:lnTo>
                  <a:pt x="8225" y="4867"/>
                </a:lnTo>
                <a:lnTo>
                  <a:pt x="8152" y="5743"/>
                </a:lnTo>
                <a:lnTo>
                  <a:pt x="8079" y="6619"/>
                </a:lnTo>
                <a:lnTo>
                  <a:pt x="8030" y="6984"/>
                </a:lnTo>
                <a:lnTo>
                  <a:pt x="7982" y="7373"/>
                </a:lnTo>
                <a:lnTo>
                  <a:pt x="7860" y="8127"/>
                </a:lnTo>
                <a:lnTo>
                  <a:pt x="7617" y="8006"/>
                </a:lnTo>
                <a:lnTo>
                  <a:pt x="7763" y="5280"/>
                </a:lnTo>
                <a:lnTo>
                  <a:pt x="7811" y="3772"/>
                </a:lnTo>
                <a:lnTo>
                  <a:pt x="7836" y="3163"/>
                </a:lnTo>
                <a:lnTo>
                  <a:pt x="7836" y="2871"/>
                </a:lnTo>
                <a:lnTo>
                  <a:pt x="7787" y="2555"/>
                </a:lnTo>
                <a:lnTo>
                  <a:pt x="8517" y="2117"/>
                </a:lnTo>
                <a:close/>
                <a:moveTo>
                  <a:pt x="14381" y="2531"/>
                </a:moveTo>
                <a:lnTo>
                  <a:pt x="14989" y="2896"/>
                </a:lnTo>
                <a:lnTo>
                  <a:pt x="14941" y="3163"/>
                </a:lnTo>
                <a:lnTo>
                  <a:pt x="14941" y="3431"/>
                </a:lnTo>
                <a:lnTo>
                  <a:pt x="14941" y="3942"/>
                </a:lnTo>
                <a:lnTo>
                  <a:pt x="14941" y="5280"/>
                </a:lnTo>
                <a:lnTo>
                  <a:pt x="14941" y="6594"/>
                </a:lnTo>
                <a:lnTo>
                  <a:pt x="14941" y="7251"/>
                </a:lnTo>
                <a:lnTo>
                  <a:pt x="14965" y="7908"/>
                </a:lnTo>
                <a:lnTo>
                  <a:pt x="14332" y="8249"/>
                </a:lnTo>
                <a:lnTo>
                  <a:pt x="14332" y="6838"/>
                </a:lnTo>
                <a:lnTo>
                  <a:pt x="14308" y="5426"/>
                </a:lnTo>
                <a:lnTo>
                  <a:pt x="14332" y="4721"/>
                </a:lnTo>
                <a:lnTo>
                  <a:pt x="14357" y="3991"/>
                </a:lnTo>
                <a:lnTo>
                  <a:pt x="14381" y="3261"/>
                </a:lnTo>
                <a:lnTo>
                  <a:pt x="14381" y="2531"/>
                </a:lnTo>
                <a:close/>
                <a:moveTo>
                  <a:pt x="9393" y="1606"/>
                </a:moveTo>
                <a:lnTo>
                  <a:pt x="9344" y="1971"/>
                </a:lnTo>
                <a:lnTo>
                  <a:pt x="9320" y="2336"/>
                </a:lnTo>
                <a:lnTo>
                  <a:pt x="9296" y="3042"/>
                </a:lnTo>
                <a:lnTo>
                  <a:pt x="9150" y="4940"/>
                </a:lnTo>
                <a:lnTo>
                  <a:pt x="9004" y="6740"/>
                </a:lnTo>
                <a:lnTo>
                  <a:pt x="8931" y="7641"/>
                </a:lnTo>
                <a:lnTo>
                  <a:pt x="8833" y="8565"/>
                </a:lnTo>
                <a:lnTo>
                  <a:pt x="8055" y="8225"/>
                </a:lnTo>
                <a:lnTo>
                  <a:pt x="8128" y="7519"/>
                </a:lnTo>
                <a:lnTo>
                  <a:pt x="8176" y="6789"/>
                </a:lnTo>
                <a:lnTo>
                  <a:pt x="8201" y="6351"/>
                </a:lnTo>
                <a:lnTo>
                  <a:pt x="8274" y="5937"/>
                </a:lnTo>
                <a:lnTo>
                  <a:pt x="8347" y="5499"/>
                </a:lnTo>
                <a:lnTo>
                  <a:pt x="8420" y="5061"/>
                </a:lnTo>
                <a:lnTo>
                  <a:pt x="8590" y="3504"/>
                </a:lnTo>
                <a:lnTo>
                  <a:pt x="8687" y="2750"/>
                </a:lnTo>
                <a:lnTo>
                  <a:pt x="8736" y="2385"/>
                </a:lnTo>
                <a:lnTo>
                  <a:pt x="8736" y="1995"/>
                </a:lnTo>
                <a:lnTo>
                  <a:pt x="9077" y="1776"/>
                </a:lnTo>
                <a:lnTo>
                  <a:pt x="9393" y="1606"/>
                </a:lnTo>
                <a:close/>
                <a:moveTo>
                  <a:pt x="10123" y="1192"/>
                </a:moveTo>
                <a:lnTo>
                  <a:pt x="10074" y="1387"/>
                </a:lnTo>
                <a:lnTo>
                  <a:pt x="10050" y="1557"/>
                </a:lnTo>
                <a:lnTo>
                  <a:pt x="10026" y="1947"/>
                </a:lnTo>
                <a:lnTo>
                  <a:pt x="9977" y="2701"/>
                </a:lnTo>
                <a:lnTo>
                  <a:pt x="9807" y="4794"/>
                </a:lnTo>
                <a:lnTo>
                  <a:pt x="9734" y="5840"/>
                </a:lnTo>
                <a:lnTo>
                  <a:pt x="9685" y="6886"/>
                </a:lnTo>
                <a:lnTo>
                  <a:pt x="9661" y="7373"/>
                </a:lnTo>
                <a:lnTo>
                  <a:pt x="9612" y="7860"/>
                </a:lnTo>
                <a:lnTo>
                  <a:pt x="9563" y="8371"/>
                </a:lnTo>
                <a:lnTo>
                  <a:pt x="9539" y="8857"/>
                </a:lnTo>
                <a:lnTo>
                  <a:pt x="9028" y="8638"/>
                </a:lnTo>
                <a:lnTo>
                  <a:pt x="9271" y="6886"/>
                </a:lnTo>
                <a:lnTo>
                  <a:pt x="9369" y="6010"/>
                </a:lnTo>
                <a:lnTo>
                  <a:pt x="9442" y="5110"/>
                </a:lnTo>
                <a:lnTo>
                  <a:pt x="9563" y="3236"/>
                </a:lnTo>
                <a:lnTo>
                  <a:pt x="9636" y="2360"/>
                </a:lnTo>
                <a:lnTo>
                  <a:pt x="9636" y="1922"/>
                </a:lnTo>
                <a:lnTo>
                  <a:pt x="9612" y="1484"/>
                </a:lnTo>
                <a:lnTo>
                  <a:pt x="10123" y="1192"/>
                </a:lnTo>
                <a:close/>
                <a:moveTo>
                  <a:pt x="12751" y="1557"/>
                </a:moveTo>
                <a:lnTo>
                  <a:pt x="12945" y="1655"/>
                </a:lnTo>
                <a:lnTo>
                  <a:pt x="13408" y="1947"/>
                </a:lnTo>
                <a:lnTo>
                  <a:pt x="13335" y="2093"/>
                </a:lnTo>
                <a:lnTo>
                  <a:pt x="13310" y="2239"/>
                </a:lnTo>
                <a:lnTo>
                  <a:pt x="13286" y="2555"/>
                </a:lnTo>
                <a:lnTo>
                  <a:pt x="13286" y="3212"/>
                </a:lnTo>
                <a:lnTo>
                  <a:pt x="13286" y="4940"/>
                </a:lnTo>
                <a:lnTo>
                  <a:pt x="13286" y="5791"/>
                </a:lnTo>
                <a:lnTo>
                  <a:pt x="13335" y="6667"/>
                </a:lnTo>
                <a:lnTo>
                  <a:pt x="13383" y="7519"/>
                </a:lnTo>
                <a:lnTo>
                  <a:pt x="13505" y="8371"/>
                </a:lnTo>
                <a:lnTo>
                  <a:pt x="13505" y="8395"/>
                </a:lnTo>
                <a:lnTo>
                  <a:pt x="13554" y="8395"/>
                </a:lnTo>
                <a:lnTo>
                  <a:pt x="13554" y="8371"/>
                </a:lnTo>
                <a:lnTo>
                  <a:pt x="13602" y="7519"/>
                </a:lnTo>
                <a:lnTo>
                  <a:pt x="13602" y="6643"/>
                </a:lnTo>
                <a:lnTo>
                  <a:pt x="13602" y="4940"/>
                </a:lnTo>
                <a:lnTo>
                  <a:pt x="13602" y="3212"/>
                </a:lnTo>
                <a:lnTo>
                  <a:pt x="13651" y="2628"/>
                </a:lnTo>
                <a:lnTo>
                  <a:pt x="13651" y="2336"/>
                </a:lnTo>
                <a:lnTo>
                  <a:pt x="13627" y="2190"/>
                </a:lnTo>
                <a:lnTo>
                  <a:pt x="13602" y="2068"/>
                </a:lnTo>
                <a:lnTo>
                  <a:pt x="14235" y="2458"/>
                </a:lnTo>
                <a:lnTo>
                  <a:pt x="14162" y="3139"/>
                </a:lnTo>
                <a:lnTo>
                  <a:pt x="14113" y="3845"/>
                </a:lnTo>
                <a:lnTo>
                  <a:pt x="14089" y="5232"/>
                </a:lnTo>
                <a:lnTo>
                  <a:pt x="14065" y="6789"/>
                </a:lnTo>
                <a:lnTo>
                  <a:pt x="14089" y="7568"/>
                </a:lnTo>
                <a:lnTo>
                  <a:pt x="14113" y="8346"/>
                </a:lnTo>
                <a:lnTo>
                  <a:pt x="14113" y="8371"/>
                </a:lnTo>
                <a:lnTo>
                  <a:pt x="13627" y="8638"/>
                </a:lnTo>
                <a:lnTo>
                  <a:pt x="12945" y="9003"/>
                </a:lnTo>
                <a:lnTo>
                  <a:pt x="12945" y="9003"/>
                </a:lnTo>
                <a:lnTo>
                  <a:pt x="12970" y="7203"/>
                </a:lnTo>
                <a:lnTo>
                  <a:pt x="12970" y="5426"/>
                </a:lnTo>
                <a:lnTo>
                  <a:pt x="12945" y="4356"/>
                </a:lnTo>
                <a:lnTo>
                  <a:pt x="12897" y="3309"/>
                </a:lnTo>
                <a:lnTo>
                  <a:pt x="12872" y="2433"/>
                </a:lnTo>
                <a:lnTo>
                  <a:pt x="12824" y="1995"/>
                </a:lnTo>
                <a:lnTo>
                  <a:pt x="12751" y="1557"/>
                </a:lnTo>
                <a:close/>
                <a:moveTo>
                  <a:pt x="10780" y="803"/>
                </a:moveTo>
                <a:lnTo>
                  <a:pt x="10731" y="1241"/>
                </a:lnTo>
                <a:lnTo>
                  <a:pt x="10731" y="1679"/>
                </a:lnTo>
                <a:lnTo>
                  <a:pt x="10731" y="2555"/>
                </a:lnTo>
                <a:lnTo>
                  <a:pt x="10682" y="5037"/>
                </a:lnTo>
                <a:lnTo>
                  <a:pt x="10585" y="9246"/>
                </a:lnTo>
                <a:lnTo>
                  <a:pt x="9782" y="8930"/>
                </a:lnTo>
                <a:lnTo>
                  <a:pt x="9831" y="8517"/>
                </a:lnTo>
                <a:lnTo>
                  <a:pt x="9855" y="8103"/>
                </a:lnTo>
                <a:lnTo>
                  <a:pt x="9904" y="7276"/>
                </a:lnTo>
                <a:lnTo>
                  <a:pt x="10001" y="6229"/>
                </a:lnTo>
                <a:lnTo>
                  <a:pt x="10074" y="5183"/>
                </a:lnTo>
                <a:lnTo>
                  <a:pt x="10196" y="3090"/>
                </a:lnTo>
                <a:lnTo>
                  <a:pt x="10269" y="1947"/>
                </a:lnTo>
                <a:lnTo>
                  <a:pt x="10293" y="1533"/>
                </a:lnTo>
                <a:lnTo>
                  <a:pt x="10293" y="1314"/>
                </a:lnTo>
                <a:lnTo>
                  <a:pt x="10269" y="1119"/>
                </a:lnTo>
                <a:lnTo>
                  <a:pt x="10780" y="803"/>
                </a:lnTo>
                <a:close/>
                <a:moveTo>
                  <a:pt x="11996" y="1095"/>
                </a:moveTo>
                <a:lnTo>
                  <a:pt x="12653" y="1484"/>
                </a:lnTo>
                <a:lnTo>
                  <a:pt x="12605" y="1922"/>
                </a:lnTo>
                <a:lnTo>
                  <a:pt x="12605" y="2385"/>
                </a:lnTo>
                <a:lnTo>
                  <a:pt x="12629" y="3309"/>
                </a:lnTo>
                <a:lnTo>
                  <a:pt x="12678" y="5426"/>
                </a:lnTo>
                <a:lnTo>
                  <a:pt x="12726" y="7276"/>
                </a:lnTo>
                <a:lnTo>
                  <a:pt x="12751" y="9125"/>
                </a:lnTo>
                <a:lnTo>
                  <a:pt x="11996" y="9514"/>
                </a:lnTo>
                <a:lnTo>
                  <a:pt x="12094" y="8444"/>
                </a:lnTo>
                <a:lnTo>
                  <a:pt x="12142" y="7349"/>
                </a:lnTo>
                <a:lnTo>
                  <a:pt x="12167" y="6278"/>
                </a:lnTo>
                <a:lnTo>
                  <a:pt x="12142" y="5183"/>
                </a:lnTo>
                <a:lnTo>
                  <a:pt x="12094" y="2920"/>
                </a:lnTo>
                <a:lnTo>
                  <a:pt x="12118" y="2458"/>
                </a:lnTo>
                <a:lnTo>
                  <a:pt x="12118" y="1995"/>
                </a:lnTo>
                <a:lnTo>
                  <a:pt x="12118" y="1752"/>
                </a:lnTo>
                <a:lnTo>
                  <a:pt x="12118" y="1533"/>
                </a:lnTo>
                <a:lnTo>
                  <a:pt x="12069" y="1314"/>
                </a:lnTo>
                <a:lnTo>
                  <a:pt x="11996" y="1095"/>
                </a:lnTo>
                <a:close/>
                <a:moveTo>
                  <a:pt x="11291" y="609"/>
                </a:moveTo>
                <a:lnTo>
                  <a:pt x="11583" y="828"/>
                </a:lnTo>
                <a:lnTo>
                  <a:pt x="11923" y="1046"/>
                </a:lnTo>
                <a:lnTo>
                  <a:pt x="11850" y="1241"/>
                </a:lnTo>
                <a:lnTo>
                  <a:pt x="11826" y="1484"/>
                </a:lnTo>
                <a:lnTo>
                  <a:pt x="11802" y="1728"/>
                </a:lnTo>
                <a:lnTo>
                  <a:pt x="11826" y="1971"/>
                </a:lnTo>
                <a:lnTo>
                  <a:pt x="11899" y="2920"/>
                </a:lnTo>
                <a:lnTo>
                  <a:pt x="11899" y="3480"/>
                </a:lnTo>
                <a:lnTo>
                  <a:pt x="11899" y="4064"/>
                </a:lnTo>
                <a:lnTo>
                  <a:pt x="11875" y="5183"/>
                </a:lnTo>
                <a:lnTo>
                  <a:pt x="11777" y="7373"/>
                </a:lnTo>
                <a:lnTo>
                  <a:pt x="11753" y="8468"/>
                </a:lnTo>
                <a:lnTo>
                  <a:pt x="11729" y="9563"/>
                </a:lnTo>
                <a:lnTo>
                  <a:pt x="11753" y="9611"/>
                </a:lnTo>
                <a:lnTo>
                  <a:pt x="11753" y="9636"/>
                </a:lnTo>
                <a:lnTo>
                  <a:pt x="11704" y="9611"/>
                </a:lnTo>
                <a:lnTo>
                  <a:pt x="11193" y="9441"/>
                </a:lnTo>
                <a:lnTo>
                  <a:pt x="11266" y="5232"/>
                </a:lnTo>
                <a:lnTo>
                  <a:pt x="11315" y="2750"/>
                </a:lnTo>
                <a:lnTo>
                  <a:pt x="11364" y="1679"/>
                </a:lnTo>
                <a:lnTo>
                  <a:pt x="11364" y="1144"/>
                </a:lnTo>
                <a:lnTo>
                  <a:pt x="11339" y="876"/>
                </a:lnTo>
                <a:lnTo>
                  <a:pt x="11291" y="609"/>
                </a:lnTo>
                <a:close/>
                <a:moveTo>
                  <a:pt x="2604" y="5475"/>
                </a:moveTo>
                <a:lnTo>
                  <a:pt x="2701" y="5621"/>
                </a:lnTo>
                <a:lnTo>
                  <a:pt x="2823" y="5743"/>
                </a:lnTo>
                <a:lnTo>
                  <a:pt x="3091" y="5937"/>
                </a:lnTo>
                <a:lnTo>
                  <a:pt x="3577" y="6327"/>
                </a:lnTo>
                <a:lnTo>
                  <a:pt x="4113" y="6692"/>
                </a:lnTo>
                <a:lnTo>
                  <a:pt x="4672" y="7057"/>
                </a:lnTo>
                <a:lnTo>
                  <a:pt x="5256" y="7422"/>
                </a:lnTo>
                <a:lnTo>
                  <a:pt x="5840" y="7762"/>
                </a:lnTo>
                <a:lnTo>
                  <a:pt x="6424" y="8103"/>
                </a:lnTo>
                <a:lnTo>
                  <a:pt x="7422" y="8614"/>
                </a:lnTo>
                <a:lnTo>
                  <a:pt x="8468" y="9100"/>
                </a:lnTo>
                <a:lnTo>
                  <a:pt x="9515" y="9538"/>
                </a:lnTo>
                <a:lnTo>
                  <a:pt x="10561" y="9928"/>
                </a:lnTo>
                <a:lnTo>
                  <a:pt x="10561" y="10001"/>
                </a:lnTo>
                <a:lnTo>
                  <a:pt x="10585" y="10074"/>
                </a:lnTo>
                <a:lnTo>
                  <a:pt x="10609" y="10147"/>
                </a:lnTo>
                <a:lnTo>
                  <a:pt x="10634" y="10195"/>
                </a:lnTo>
                <a:lnTo>
                  <a:pt x="10682" y="10244"/>
                </a:lnTo>
                <a:lnTo>
                  <a:pt x="10536" y="10414"/>
                </a:lnTo>
                <a:lnTo>
                  <a:pt x="10390" y="10609"/>
                </a:lnTo>
                <a:lnTo>
                  <a:pt x="10245" y="10804"/>
                </a:lnTo>
                <a:lnTo>
                  <a:pt x="10123" y="11047"/>
                </a:lnTo>
                <a:lnTo>
                  <a:pt x="9928" y="11485"/>
                </a:lnTo>
                <a:lnTo>
                  <a:pt x="9734" y="11899"/>
                </a:lnTo>
                <a:lnTo>
                  <a:pt x="9223" y="12921"/>
                </a:lnTo>
                <a:lnTo>
                  <a:pt x="8979" y="13456"/>
                </a:lnTo>
                <a:lnTo>
                  <a:pt x="8785" y="13991"/>
                </a:lnTo>
                <a:lnTo>
                  <a:pt x="8420" y="13821"/>
                </a:lnTo>
                <a:lnTo>
                  <a:pt x="8055" y="13626"/>
                </a:lnTo>
                <a:lnTo>
                  <a:pt x="7787" y="13456"/>
                </a:lnTo>
                <a:lnTo>
                  <a:pt x="7519" y="13286"/>
                </a:lnTo>
                <a:lnTo>
                  <a:pt x="7008" y="12921"/>
                </a:lnTo>
                <a:lnTo>
                  <a:pt x="5889" y="12191"/>
                </a:lnTo>
                <a:lnTo>
                  <a:pt x="4770" y="11412"/>
                </a:lnTo>
                <a:lnTo>
                  <a:pt x="4210" y="11047"/>
                </a:lnTo>
                <a:lnTo>
                  <a:pt x="3650" y="10706"/>
                </a:lnTo>
                <a:lnTo>
                  <a:pt x="3091" y="10366"/>
                </a:lnTo>
                <a:lnTo>
                  <a:pt x="2482" y="10049"/>
                </a:lnTo>
                <a:lnTo>
                  <a:pt x="2069" y="9830"/>
                </a:lnTo>
                <a:lnTo>
                  <a:pt x="1631" y="9636"/>
                </a:lnTo>
                <a:lnTo>
                  <a:pt x="1169" y="9441"/>
                </a:lnTo>
                <a:lnTo>
                  <a:pt x="706" y="9295"/>
                </a:lnTo>
                <a:lnTo>
                  <a:pt x="1217" y="8322"/>
                </a:lnTo>
                <a:lnTo>
                  <a:pt x="1704" y="7324"/>
                </a:lnTo>
                <a:lnTo>
                  <a:pt x="2312" y="6132"/>
                </a:lnTo>
                <a:lnTo>
                  <a:pt x="2482" y="5816"/>
                </a:lnTo>
                <a:lnTo>
                  <a:pt x="2555" y="5645"/>
                </a:lnTo>
                <a:lnTo>
                  <a:pt x="2604" y="5475"/>
                </a:lnTo>
                <a:close/>
                <a:moveTo>
                  <a:pt x="19734" y="5597"/>
                </a:moveTo>
                <a:lnTo>
                  <a:pt x="19831" y="5840"/>
                </a:lnTo>
                <a:lnTo>
                  <a:pt x="19929" y="6083"/>
                </a:lnTo>
                <a:lnTo>
                  <a:pt x="20172" y="6546"/>
                </a:lnTo>
                <a:lnTo>
                  <a:pt x="20707" y="7470"/>
                </a:lnTo>
                <a:lnTo>
                  <a:pt x="20975" y="7933"/>
                </a:lnTo>
                <a:lnTo>
                  <a:pt x="21267" y="8395"/>
                </a:lnTo>
                <a:lnTo>
                  <a:pt x="21875" y="9295"/>
                </a:lnTo>
                <a:lnTo>
                  <a:pt x="20756" y="9757"/>
                </a:lnTo>
                <a:lnTo>
                  <a:pt x="19661" y="10244"/>
                </a:lnTo>
                <a:lnTo>
                  <a:pt x="18566" y="10779"/>
                </a:lnTo>
                <a:lnTo>
                  <a:pt x="17496" y="11339"/>
                </a:lnTo>
                <a:lnTo>
                  <a:pt x="16328" y="11972"/>
                </a:lnTo>
                <a:lnTo>
                  <a:pt x="15208" y="12653"/>
                </a:lnTo>
                <a:lnTo>
                  <a:pt x="14722" y="12945"/>
                </a:lnTo>
                <a:lnTo>
                  <a:pt x="14211" y="13261"/>
                </a:lnTo>
                <a:lnTo>
                  <a:pt x="13967" y="13432"/>
                </a:lnTo>
                <a:lnTo>
                  <a:pt x="13724" y="13602"/>
                </a:lnTo>
                <a:lnTo>
                  <a:pt x="13505" y="13821"/>
                </a:lnTo>
                <a:lnTo>
                  <a:pt x="13310" y="14016"/>
                </a:lnTo>
                <a:lnTo>
                  <a:pt x="13140" y="13675"/>
                </a:lnTo>
                <a:lnTo>
                  <a:pt x="12970" y="13334"/>
                </a:lnTo>
                <a:lnTo>
                  <a:pt x="12702" y="12799"/>
                </a:lnTo>
                <a:lnTo>
                  <a:pt x="12434" y="12239"/>
                </a:lnTo>
                <a:lnTo>
                  <a:pt x="11948" y="10998"/>
                </a:lnTo>
                <a:lnTo>
                  <a:pt x="11777" y="10609"/>
                </a:lnTo>
                <a:lnTo>
                  <a:pt x="11704" y="10414"/>
                </a:lnTo>
                <a:lnTo>
                  <a:pt x="11607" y="10244"/>
                </a:lnTo>
                <a:lnTo>
                  <a:pt x="11704" y="10220"/>
                </a:lnTo>
                <a:lnTo>
                  <a:pt x="11802" y="10171"/>
                </a:lnTo>
                <a:lnTo>
                  <a:pt x="11850" y="10098"/>
                </a:lnTo>
                <a:lnTo>
                  <a:pt x="11899" y="10001"/>
                </a:lnTo>
                <a:lnTo>
                  <a:pt x="12337" y="9830"/>
                </a:lnTo>
                <a:lnTo>
                  <a:pt x="12751" y="9660"/>
                </a:lnTo>
                <a:lnTo>
                  <a:pt x="12775" y="9684"/>
                </a:lnTo>
                <a:lnTo>
                  <a:pt x="12799" y="9709"/>
                </a:lnTo>
                <a:lnTo>
                  <a:pt x="12848" y="9733"/>
                </a:lnTo>
                <a:lnTo>
                  <a:pt x="12921" y="9709"/>
                </a:lnTo>
                <a:lnTo>
                  <a:pt x="12945" y="9684"/>
                </a:lnTo>
                <a:lnTo>
                  <a:pt x="12945" y="9636"/>
                </a:lnTo>
                <a:lnTo>
                  <a:pt x="12945" y="9563"/>
                </a:lnTo>
                <a:lnTo>
                  <a:pt x="13675" y="9198"/>
                </a:lnTo>
                <a:lnTo>
                  <a:pt x="14405" y="8809"/>
                </a:lnTo>
                <a:lnTo>
                  <a:pt x="15792" y="8006"/>
                </a:lnTo>
                <a:lnTo>
                  <a:pt x="16790" y="7422"/>
                </a:lnTo>
                <a:lnTo>
                  <a:pt x="17788" y="6838"/>
                </a:lnTo>
                <a:lnTo>
                  <a:pt x="18761" y="6229"/>
                </a:lnTo>
                <a:lnTo>
                  <a:pt x="19734" y="5597"/>
                </a:lnTo>
                <a:close/>
                <a:moveTo>
                  <a:pt x="19637" y="10950"/>
                </a:moveTo>
                <a:lnTo>
                  <a:pt x="19637" y="10974"/>
                </a:lnTo>
                <a:lnTo>
                  <a:pt x="19612" y="11461"/>
                </a:lnTo>
                <a:lnTo>
                  <a:pt x="19612" y="11947"/>
                </a:lnTo>
                <a:lnTo>
                  <a:pt x="19637" y="12921"/>
                </a:lnTo>
                <a:lnTo>
                  <a:pt x="19734" y="14892"/>
                </a:lnTo>
                <a:lnTo>
                  <a:pt x="19272" y="15111"/>
                </a:lnTo>
                <a:lnTo>
                  <a:pt x="18834" y="15378"/>
                </a:lnTo>
                <a:lnTo>
                  <a:pt x="17958" y="15938"/>
                </a:lnTo>
                <a:lnTo>
                  <a:pt x="16814" y="16619"/>
                </a:lnTo>
                <a:lnTo>
                  <a:pt x="15646" y="17300"/>
                </a:lnTo>
                <a:lnTo>
                  <a:pt x="13335" y="18663"/>
                </a:lnTo>
                <a:lnTo>
                  <a:pt x="12167" y="19344"/>
                </a:lnTo>
                <a:lnTo>
                  <a:pt x="11923" y="19490"/>
                </a:lnTo>
                <a:lnTo>
                  <a:pt x="11680" y="19661"/>
                </a:lnTo>
                <a:lnTo>
                  <a:pt x="11558" y="15013"/>
                </a:lnTo>
                <a:lnTo>
                  <a:pt x="11485" y="12507"/>
                </a:lnTo>
                <a:lnTo>
                  <a:pt x="11461" y="11388"/>
                </a:lnTo>
                <a:lnTo>
                  <a:pt x="11704" y="11947"/>
                </a:lnTo>
                <a:lnTo>
                  <a:pt x="11923" y="12458"/>
                </a:lnTo>
                <a:lnTo>
                  <a:pt x="12142" y="12994"/>
                </a:lnTo>
                <a:lnTo>
                  <a:pt x="12386" y="13578"/>
                </a:lnTo>
                <a:lnTo>
                  <a:pt x="12507" y="13870"/>
                </a:lnTo>
                <a:lnTo>
                  <a:pt x="12678" y="14137"/>
                </a:lnTo>
                <a:lnTo>
                  <a:pt x="12848" y="14381"/>
                </a:lnTo>
                <a:lnTo>
                  <a:pt x="13018" y="14600"/>
                </a:lnTo>
                <a:lnTo>
                  <a:pt x="13091" y="14648"/>
                </a:lnTo>
                <a:lnTo>
                  <a:pt x="13164" y="14673"/>
                </a:lnTo>
                <a:lnTo>
                  <a:pt x="13262" y="14673"/>
                </a:lnTo>
                <a:lnTo>
                  <a:pt x="13335" y="14624"/>
                </a:lnTo>
                <a:lnTo>
                  <a:pt x="13383" y="14575"/>
                </a:lnTo>
                <a:lnTo>
                  <a:pt x="13432" y="14527"/>
                </a:lnTo>
                <a:lnTo>
                  <a:pt x="13456" y="14429"/>
                </a:lnTo>
                <a:lnTo>
                  <a:pt x="13456" y="14356"/>
                </a:lnTo>
                <a:lnTo>
                  <a:pt x="13432" y="14308"/>
                </a:lnTo>
                <a:lnTo>
                  <a:pt x="13675" y="14210"/>
                </a:lnTo>
                <a:lnTo>
                  <a:pt x="13943" y="14113"/>
                </a:lnTo>
                <a:lnTo>
                  <a:pt x="14186" y="13991"/>
                </a:lnTo>
                <a:lnTo>
                  <a:pt x="14430" y="13845"/>
                </a:lnTo>
                <a:lnTo>
                  <a:pt x="14892" y="13529"/>
                </a:lnTo>
                <a:lnTo>
                  <a:pt x="15330" y="13237"/>
                </a:lnTo>
                <a:lnTo>
                  <a:pt x="16498" y="12580"/>
                </a:lnTo>
                <a:lnTo>
                  <a:pt x="17642" y="11923"/>
                </a:lnTo>
                <a:lnTo>
                  <a:pt x="18639" y="11412"/>
                </a:lnTo>
                <a:lnTo>
                  <a:pt x="19637" y="10950"/>
                </a:lnTo>
                <a:close/>
                <a:moveTo>
                  <a:pt x="2653" y="10755"/>
                </a:moveTo>
                <a:lnTo>
                  <a:pt x="3139" y="11047"/>
                </a:lnTo>
                <a:lnTo>
                  <a:pt x="3650" y="11363"/>
                </a:lnTo>
                <a:lnTo>
                  <a:pt x="4624" y="11996"/>
                </a:lnTo>
                <a:lnTo>
                  <a:pt x="5670" y="12702"/>
                </a:lnTo>
                <a:lnTo>
                  <a:pt x="6741" y="13359"/>
                </a:lnTo>
                <a:lnTo>
                  <a:pt x="7033" y="13529"/>
                </a:lnTo>
                <a:lnTo>
                  <a:pt x="7300" y="13675"/>
                </a:lnTo>
                <a:lnTo>
                  <a:pt x="7860" y="13967"/>
                </a:lnTo>
                <a:lnTo>
                  <a:pt x="8274" y="14186"/>
                </a:lnTo>
                <a:lnTo>
                  <a:pt x="8712" y="14381"/>
                </a:lnTo>
                <a:lnTo>
                  <a:pt x="8736" y="14454"/>
                </a:lnTo>
                <a:lnTo>
                  <a:pt x="8785" y="14502"/>
                </a:lnTo>
                <a:lnTo>
                  <a:pt x="8833" y="14551"/>
                </a:lnTo>
                <a:lnTo>
                  <a:pt x="8906" y="14575"/>
                </a:lnTo>
                <a:lnTo>
                  <a:pt x="8979" y="14600"/>
                </a:lnTo>
                <a:lnTo>
                  <a:pt x="9052" y="14575"/>
                </a:lnTo>
                <a:lnTo>
                  <a:pt x="9101" y="14551"/>
                </a:lnTo>
                <a:lnTo>
                  <a:pt x="9174" y="14478"/>
                </a:lnTo>
                <a:lnTo>
                  <a:pt x="9223" y="14429"/>
                </a:lnTo>
                <a:lnTo>
                  <a:pt x="9223" y="14356"/>
                </a:lnTo>
                <a:lnTo>
                  <a:pt x="9490" y="13821"/>
                </a:lnTo>
                <a:lnTo>
                  <a:pt x="9734" y="13286"/>
                </a:lnTo>
                <a:lnTo>
                  <a:pt x="9977" y="12726"/>
                </a:lnTo>
                <a:lnTo>
                  <a:pt x="10220" y="12166"/>
                </a:lnTo>
                <a:lnTo>
                  <a:pt x="10780" y="11047"/>
                </a:lnTo>
                <a:lnTo>
                  <a:pt x="10877" y="10828"/>
                </a:lnTo>
                <a:lnTo>
                  <a:pt x="10901" y="11582"/>
                </a:lnTo>
                <a:lnTo>
                  <a:pt x="10926" y="12312"/>
                </a:lnTo>
                <a:lnTo>
                  <a:pt x="10999" y="15013"/>
                </a:lnTo>
                <a:lnTo>
                  <a:pt x="11120" y="19807"/>
                </a:lnTo>
                <a:lnTo>
                  <a:pt x="11120" y="19807"/>
                </a:lnTo>
                <a:lnTo>
                  <a:pt x="9004" y="18687"/>
                </a:lnTo>
                <a:lnTo>
                  <a:pt x="6887" y="17568"/>
                </a:lnTo>
                <a:lnTo>
                  <a:pt x="4672" y="16400"/>
                </a:lnTo>
                <a:lnTo>
                  <a:pt x="3456" y="15768"/>
                </a:lnTo>
                <a:lnTo>
                  <a:pt x="3115" y="15597"/>
                </a:lnTo>
                <a:lnTo>
                  <a:pt x="2945" y="15524"/>
                </a:lnTo>
                <a:lnTo>
                  <a:pt x="2750" y="15451"/>
                </a:lnTo>
                <a:lnTo>
                  <a:pt x="2774" y="15159"/>
                </a:lnTo>
                <a:lnTo>
                  <a:pt x="2774" y="14867"/>
                </a:lnTo>
                <a:lnTo>
                  <a:pt x="2750" y="14283"/>
                </a:lnTo>
                <a:lnTo>
                  <a:pt x="2701" y="13675"/>
                </a:lnTo>
                <a:lnTo>
                  <a:pt x="2653" y="13091"/>
                </a:lnTo>
                <a:lnTo>
                  <a:pt x="2677" y="12507"/>
                </a:lnTo>
                <a:lnTo>
                  <a:pt x="2677" y="11923"/>
                </a:lnTo>
                <a:lnTo>
                  <a:pt x="2677" y="11339"/>
                </a:lnTo>
                <a:lnTo>
                  <a:pt x="2677" y="11047"/>
                </a:lnTo>
                <a:lnTo>
                  <a:pt x="2653" y="10755"/>
                </a:lnTo>
                <a:close/>
                <a:moveTo>
                  <a:pt x="11145" y="0"/>
                </a:moveTo>
                <a:lnTo>
                  <a:pt x="11047" y="25"/>
                </a:lnTo>
                <a:lnTo>
                  <a:pt x="10780" y="122"/>
                </a:lnTo>
                <a:lnTo>
                  <a:pt x="10512" y="268"/>
                </a:lnTo>
                <a:lnTo>
                  <a:pt x="9977" y="560"/>
                </a:lnTo>
                <a:lnTo>
                  <a:pt x="8979" y="1192"/>
                </a:lnTo>
                <a:lnTo>
                  <a:pt x="6643" y="2604"/>
                </a:lnTo>
                <a:lnTo>
                  <a:pt x="4478" y="3893"/>
                </a:lnTo>
                <a:lnTo>
                  <a:pt x="3310" y="4599"/>
                </a:lnTo>
                <a:lnTo>
                  <a:pt x="2920" y="4818"/>
                </a:lnTo>
                <a:lnTo>
                  <a:pt x="2750" y="4940"/>
                </a:lnTo>
                <a:lnTo>
                  <a:pt x="2604" y="5110"/>
                </a:lnTo>
                <a:lnTo>
                  <a:pt x="2555" y="5086"/>
                </a:lnTo>
                <a:lnTo>
                  <a:pt x="2507" y="5086"/>
                </a:lnTo>
                <a:lnTo>
                  <a:pt x="2337" y="5207"/>
                </a:lnTo>
                <a:lnTo>
                  <a:pt x="2191" y="5353"/>
                </a:lnTo>
                <a:lnTo>
                  <a:pt x="2093" y="5548"/>
                </a:lnTo>
                <a:lnTo>
                  <a:pt x="1996" y="5718"/>
                </a:lnTo>
                <a:lnTo>
                  <a:pt x="1680" y="6327"/>
                </a:lnTo>
                <a:lnTo>
                  <a:pt x="1363" y="6911"/>
                </a:lnTo>
                <a:lnTo>
                  <a:pt x="779" y="8054"/>
                </a:lnTo>
                <a:lnTo>
                  <a:pt x="195" y="9222"/>
                </a:lnTo>
                <a:lnTo>
                  <a:pt x="122" y="9222"/>
                </a:lnTo>
                <a:lnTo>
                  <a:pt x="74" y="9271"/>
                </a:lnTo>
                <a:lnTo>
                  <a:pt x="25" y="9319"/>
                </a:lnTo>
                <a:lnTo>
                  <a:pt x="1" y="9368"/>
                </a:lnTo>
                <a:lnTo>
                  <a:pt x="1" y="9417"/>
                </a:lnTo>
                <a:lnTo>
                  <a:pt x="25" y="9490"/>
                </a:lnTo>
                <a:lnTo>
                  <a:pt x="49" y="9538"/>
                </a:lnTo>
                <a:lnTo>
                  <a:pt x="98" y="9587"/>
                </a:lnTo>
                <a:lnTo>
                  <a:pt x="633" y="9855"/>
                </a:lnTo>
                <a:lnTo>
                  <a:pt x="1193" y="10098"/>
                </a:lnTo>
                <a:lnTo>
                  <a:pt x="1753" y="10317"/>
                </a:lnTo>
                <a:lnTo>
                  <a:pt x="2312" y="10585"/>
                </a:lnTo>
                <a:lnTo>
                  <a:pt x="2288" y="10585"/>
                </a:lnTo>
                <a:lnTo>
                  <a:pt x="2215" y="10877"/>
                </a:lnTo>
                <a:lnTo>
                  <a:pt x="2166" y="11193"/>
                </a:lnTo>
                <a:lnTo>
                  <a:pt x="2142" y="11509"/>
                </a:lnTo>
                <a:lnTo>
                  <a:pt x="2118" y="11826"/>
                </a:lnTo>
                <a:lnTo>
                  <a:pt x="2118" y="12483"/>
                </a:lnTo>
                <a:lnTo>
                  <a:pt x="2142" y="13091"/>
                </a:lnTo>
                <a:lnTo>
                  <a:pt x="2118" y="13724"/>
                </a:lnTo>
                <a:lnTo>
                  <a:pt x="2142" y="14356"/>
                </a:lnTo>
                <a:lnTo>
                  <a:pt x="2142" y="14697"/>
                </a:lnTo>
                <a:lnTo>
                  <a:pt x="2166" y="15013"/>
                </a:lnTo>
                <a:lnTo>
                  <a:pt x="2215" y="15305"/>
                </a:lnTo>
                <a:lnTo>
                  <a:pt x="2288" y="15622"/>
                </a:lnTo>
                <a:lnTo>
                  <a:pt x="2337" y="15695"/>
                </a:lnTo>
                <a:lnTo>
                  <a:pt x="2410" y="15768"/>
                </a:lnTo>
                <a:lnTo>
                  <a:pt x="2580" y="15768"/>
                </a:lnTo>
                <a:lnTo>
                  <a:pt x="2774" y="15914"/>
                </a:lnTo>
                <a:lnTo>
                  <a:pt x="2969" y="16060"/>
                </a:lnTo>
                <a:lnTo>
                  <a:pt x="3383" y="16303"/>
                </a:lnTo>
                <a:lnTo>
                  <a:pt x="3845" y="16498"/>
                </a:lnTo>
                <a:lnTo>
                  <a:pt x="4259" y="16717"/>
                </a:lnTo>
                <a:lnTo>
                  <a:pt x="6473" y="17884"/>
                </a:lnTo>
                <a:lnTo>
                  <a:pt x="8760" y="19125"/>
                </a:lnTo>
                <a:lnTo>
                  <a:pt x="9928" y="19734"/>
                </a:lnTo>
                <a:lnTo>
                  <a:pt x="11072" y="20318"/>
                </a:lnTo>
                <a:lnTo>
                  <a:pt x="11145" y="20342"/>
                </a:lnTo>
                <a:lnTo>
                  <a:pt x="11218" y="20415"/>
                </a:lnTo>
                <a:lnTo>
                  <a:pt x="11291" y="20464"/>
                </a:lnTo>
                <a:lnTo>
                  <a:pt x="11388" y="20512"/>
                </a:lnTo>
                <a:lnTo>
                  <a:pt x="11485" y="20488"/>
                </a:lnTo>
                <a:lnTo>
                  <a:pt x="11558" y="20464"/>
                </a:lnTo>
                <a:lnTo>
                  <a:pt x="11631" y="20415"/>
                </a:lnTo>
                <a:lnTo>
                  <a:pt x="11680" y="20342"/>
                </a:lnTo>
                <a:lnTo>
                  <a:pt x="11704" y="20220"/>
                </a:lnTo>
                <a:lnTo>
                  <a:pt x="11704" y="20074"/>
                </a:lnTo>
                <a:lnTo>
                  <a:pt x="11826" y="20026"/>
                </a:lnTo>
                <a:lnTo>
                  <a:pt x="11972" y="19977"/>
                </a:lnTo>
                <a:lnTo>
                  <a:pt x="12240" y="19831"/>
                </a:lnTo>
                <a:lnTo>
                  <a:pt x="13408" y="19174"/>
                </a:lnTo>
                <a:lnTo>
                  <a:pt x="15744" y="17836"/>
                </a:lnTo>
                <a:lnTo>
                  <a:pt x="18055" y="16498"/>
                </a:lnTo>
                <a:lnTo>
                  <a:pt x="18517" y="16254"/>
                </a:lnTo>
                <a:lnTo>
                  <a:pt x="18980" y="16011"/>
                </a:lnTo>
                <a:lnTo>
                  <a:pt x="19442" y="15768"/>
                </a:lnTo>
                <a:lnTo>
                  <a:pt x="19880" y="15476"/>
                </a:lnTo>
                <a:lnTo>
                  <a:pt x="19953" y="15524"/>
                </a:lnTo>
                <a:lnTo>
                  <a:pt x="20099" y="15524"/>
                </a:lnTo>
                <a:lnTo>
                  <a:pt x="20172" y="15500"/>
                </a:lnTo>
                <a:lnTo>
                  <a:pt x="20221" y="15451"/>
                </a:lnTo>
                <a:lnTo>
                  <a:pt x="20269" y="15403"/>
                </a:lnTo>
                <a:lnTo>
                  <a:pt x="20294" y="15330"/>
                </a:lnTo>
                <a:lnTo>
                  <a:pt x="20318" y="15257"/>
                </a:lnTo>
                <a:lnTo>
                  <a:pt x="20318" y="15135"/>
                </a:lnTo>
                <a:lnTo>
                  <a:pt x="20318" y="15086"/>
                </a:lnTo>
                <a:lnTo>
                  <a:pt x="20342" y="15013"/>
                </a:lnTo>
                <a:lnTo>
                  <a:pt x="20294" y="14892"/>
                </a:lnTo>
                <a:lnTo>
                  <a:pt x="20221" y="12921"/>
                </a:lnTo>
                <a:lnTo>
                  <a:pt x="20172" y="11947"/>
                </a:lnTo>
                <a:lnTo>
                  <a:pt x="20148" y="11461"/>
                </a:lnTo>
                <a:lnTo>
                  <a:pt x="20099" y="10974"/>
                </a:lnTo>
                <a:lnTo>
                  <a:pt x="20050" y="10852"/>
                </a:lnTo>
                <a:lnTo>
                  <a:pt x="19977" y="10779"/>
                </a:lnTo>
                <a:lnTo>
                  <a:pt x="21218" y="10244"/>
                </a:lnTo>
                <a:lnTo>
                  <a:pt x="22459" y="9684"/>
                </a:lnTo>
                <a:lnTo>
                  <a:pt x="22532" y="9636"/>
                </a:lnTo>
                <a:lnTo>
                  <a:pt x="22581" y="9587"/>
                </a:lnTo>
                <a:lnTo>
                  <a:pt x="22605" y="9490"/>
                </a:lnTo>
                <a:lnTo>
                  <a:pt x="22605" y="9417"/>
                </a:lnTo>
                <a:lnTo>
                  <a:pt x="22581" y="9344"/>
                </a:lnTo>
                <a:lnTo>
                  <a:pt x="22532" y="9271"/>
                </a:lnTo>
                <a:lnTo>
                  <a:pt x="22484" y="9198"/>
                </a:lnTo>
                <a:lnTo>
                  <a:pt x="22411" y="9173"/>
                </a:lnTo>
                <a:lnTo>
                  <a:pt x="21778" y="8200"/>
                </a:lnTo>
                <a:lnTo>
                  <a:pt x="21170" y="7203"/>
                </a:lnTo>
                <a:lnTo>
                  <a:pt x="20902" y="6740"/>
                </a:lnTo>
                <a:lnTo>
                  <a:pt x="20634" y="6229"/>
                </a:lnTo>
                <a:lnTo>
                  <a:pt x="20367" y="5767"/>
                </a:lnTo>
                <a:lnTo>
                  <a:pt x="20221" y="5524"/>
                </a:lnTo>
                <a:lnTo>
                  <a:pt x="20075" y="5305"/>
                </a:lnTo>
                <a:lnTo>
                  <a:pt x="20099" y="5232"/>
                </a:lnTo>
                <a:lnTo>
                  <a:pt x="20075" y="5159"/>
                </a:lnTo>
                <a:lnTo>
                  <a:pt x="20050" y="5086"/>
                </a:lnTo>
                <a:lnTo>
                  <a:pt x="20002" y="5013"/>
                </a:lnTo>
                <a:lnTo>
                  <a:pt x="19953" y="4964"/>
                </a:lnTo>
                <a:lnTo>
                  <a:pt x="19880" y="4940"/>
                </a:lnTo>
                <a:lnTo>
                  <a:pt x="19783" y="4940"/>
                </a:lnTo>
                <a:lnTo>
                  <a:pt x="19710" y="4988"/>
                </a:lnTo>
                <a:lnTo>
                  <a:pt x="19612" y="5037"/>
                </a:lnTo>
                <a:lnTo>
                  <a:pt x="19588" y="5013"/>
                </a:lnTo>
                <a:lnTo>
                  <a:pt x="19369" y="4842"/>
                </a:lnTo>
                <a:lnTo>
                  <a:pt x="19150" y="4696"/>
                </a:lnTo>
                <a:lnTo>
                  <a:pt x="18663" y="4404"/>
                </a:lnTo>
                <a:lnTo>
                  <a:pt x="17715" y="3845"/>
                </a:lnTo>
                <a:lnTo>
                  <a:pt x="15549" y="2579"/>
                </a:lnTo>
                <a:lnTo>
                  <a:pt x="14478" y="1922"/>
                </a:lnTo>
                <a:lnTo>
                  <a:pt x="13383" y="1290"/>
                </a:lnTo>
                <a:lnTo>
                  <a:pt x="12872" y="1022"/>
                </a:lnTo>
                <a:lnTo>
                  <a:pt x="12386" y="730"/>
                </a:lnTo>
                <a:lnTo>
                  <a:pt x="11875" y="438"/>
                </a:lnTo>
                <a:lnTo>
                  <a:pt x="11339" y="195"/>
                </a:lnTo>
                <a:lnTo>
                  <a:pt x="11315" y="98"/>
                </a:lnTo>
                <a:lnTo>
                  <a:pt x="11242" y="25"/>
                </a:lnTo>
                <a:lnTo>
                  <a:pt x="1114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1" name="Google Shape;2511;p49"/>
          <p:cNvSpPr/>
          <p:nvPr/>
        </p:nvSpPr>
        <p:spPr>
          <a:xfrm>
            <a:off x="4453559" y="3893934"/>
            <a:ext cx="379705" cy="363468"/>
          </a:xfrm>
          <a:custGeom>
            <a:avLst/>
            <a:gdLst/>
            <a:ahLst/>
            <a:cxnLst/>
            <a:rect l="l" t="t" r="r" b="b"/>
            <a:pathLst>
              <a:path w="22192" h="21243" extrusionOk="0">
                <a:moveTo>
                  <a:pt x="17812" y="512"/>
                </a:moveTo>
                <a:lnTo>
                  <a:pt x="17909" y="585"/>
                </a:lnTo>
                <a:lnTo>
                  <a:pt x="17958" y="609"/>
                </a:lnTo>
                <a:lnTo>
                  <a:pt x="18031" y="634"/>
                </a:lnTo>
                <a:lnTo>
                  <a:pt x="18201" y="634"/>
                </a:lnTo>
                <a:lnTo>
                  <a:pt x="18396" y="658"/>
                </a:lnTo>
                <a:lnTo>
                  <a:pt x="18566" y="682"/>
                </a:lnTo>
                <a:lnTo>
                  <a:pt x="18712" y="755"/>
                </a:lnTo>
                <a:lnTo>
                  <a:pt x="18858" y="828"/>
                </a:lnTo>
                <a:lnTo>
                  <a:pt x="19004" y="926"/>
                </a:lnTo>
                <a:lnTo>
                  <a:pt x="19126" y="1023"/>
                </a:lnTo>
                <a:lnTo>
                  <a:pt x="19248" y="1145"/>
                </a:lnTo>
                <a:lnTo>
                  <a:pt x="19345" y="1266"/>
                </a:lnTo>
                <a:lnTo>
                  <a:pt x="19442" y="1388"/>
                </a:lnTo>
                <a:lnTo>
                  <a:pt x="19491" y="1558"/>
                </a:lnTo>
                <a:lnTo>
                  <a:pt x="19540" y="1704"/>
                </a:lnTo>
                <a:lnTo>
                  <a:pt x="19564" y="1874"/>
                </a:lnTo>
                <a:lnTo>
                  <a:pt x="19564" y="2045"/>
                </a:lnTo>
                <a:lnTo>
                  <a:pt x="19564" y="2239"/>
                </a:lnTo>
                <a:lnTo>
                  <a:pt x="19515" y="2410"/>
                </a:lnTo>
                <a:lnTo>
                  <a:pt x="19467" y="2580"/>
                </a:lnTo>
                <a:lnTo>
                  <a:pt x="19394" y="2750"/>
                </a:lnTo>
                <a:lnTo>
                  <a:pt x="19296" y="2896"/>
                </a:lnTo>
                <a:lnTo>
                  <a:pt x="19199" y="3018"/>
                </a:lnTo>
                <a:lnTo>
                  <a:pt x="19077" y="3140"/>
                </a:lnTo>
                <a:lnTo>
                  <a:pt x="18956" y="3237"/>
                </a:lnTo>
                <a:lnTo>
                  <a:pt x="18810" y="3334"/>
                </a:lnTo>
                <a:lnTo>
                  <a:pt x="18664" y="3407"/>
                </a:lnTo>
                <a:lnTo>
                  <a:pt x="18347" y="3529"/>
                </a:lnTo>
                <a:lnTo>
                  <a:pt x="18031" y="3602"/>
                </a:lnTo>
                <a:lnTo>
                  <a:pt x="17690" y="3651"/>
                </a:lnTo>
                <a:lnTo>
                  <a:pt x="17350" y="3651"/>
                </a:lnTo>
                <a:lnTo>
                  <a:pt x="17423" y="3553"/>
                </a:lnTo>
                <a:lnTo>
                  <a:pt x="17666" y="3213"/>
                </a:lnTo>
                <a:lnTo>
                  <a:pt x="17885" y="2823"/>
                </a:lnTo>
                <a:lnTo>
                  <a:pt x="17982" y="2629"/>
                </a:lnTo>
                <a:lnTo>
                  <a:pt x="18055" y="2410"/>
                </a:lnTo>
                <a:lnTo>
                  <a:pt x="18128" y="2215"/>
                </a:lnTo>
                <a:lnTo>
                  <a:pt x="18153" y="2020"/>
                </a:lnTo>
                <a:lnTo>
                  <a:pt x="18153" y="1947"/>
                </a:lnTo>
                <a:lnTo>
                  <a:pt x="18104" y="1899"/>
                </a:lnTo>
                <a:lnTo>
                  <a:pt x="18080" y="1850"/>
                </a:lnTo>
                <a:lnTo>
                  <a:pt x="18007" y="1826"/>
                </a:lnTo>
                <a:lnTo>
                  <a:pt x="17958" y="1801"/>
                </a:lnTo>
                <a:lnTo>
                  <a:pt x="17885" y="1801"/>
                </a:lnTo>
                <a:lnTo>
                  <a:pt x="17836" y="1826"/>
                </a:lnTo>
                <a:lnTo>
                  <a:pt x="17788" y="1874"/>
                </a:lnTo>
                <a:lnTo>
                  <a:pt x="17666" y="2020"/>
                </a:lnTo>
                <a:lnTo>
                  <a:pt x="17569" y="2191"/>
                </a:lnTo>
                <a:lnTo>
                  <a:pt x="17374" y="2556"/>
                </a:lnTo>
                <a:lnTo>
                  <a:pt x="17179" y="2896"/>
                </a:lnTo>
                <a:lnTo>
                  <a:pt x="16985" y="3261"/>
                </a:lnTo>
                <a:lnTo>
                  <a:pt x="16912" y="3067"/>
                </a:lnTo>
                <a:lnTo>
                  <a:pt x="16839" y="2848"/>
                </a:lnTo>
                <a:lnTo>
                  <a:pt x="16766" y="2653"/>
                </a:lnTo>
                <a:lnTo>
                  <a:pt x="16741" y="2458"/>
                </a:lnTo>
                <a:lnTo>
                  <a:pt x="16717" y="2239"/>
                </a:lnTo>
                <a:lnTo>
                  <a:pt x="16717" y="2020"/>
                </a:lnTo>
                <a:lnTo>
                  <a:pt x="16741" y="1801"/>
                </a:lnTo>
                <a:lnTo>
                  <a:pt x="16766" y="1582"/>
                </a:lnTo>
                <a:lnTo>
                  <a:pt x="16814" y="1436"/>
                </a:lnTo>
                <a:lnTo>
                  <a:pt x="16887" y="1315"/>
                </a:lnTo>
                <a:lnTo>
                  <a:pt x="16960" y="1169"/>
                </a:lnTo>
                <a:lnTo>
                  <a:pt x="17033" y="1047"/>
                </a:lnTo>
                <a:lnTo>
                  <a:pt x="17252" y="828"/>
                </a:lnTo>
                <a:lnTo>
                  <a:pt x="17496" y="658"/>
                </a:lnTo>
                <a:lnTo>
                  <a:pt x="17642" y="585"/>
                </a:lnTo>
                <a:lnTo>
                  <a:pt x="17812" y="512"/>
                </a:lnTo>
                <a:close/>
                <a:moveTo>
                  <a:pt x="5111" y="1582"/>
                </a:moveTo>
                <a:lnTo>
                  <a:pt x="5159" y="1655"/>
                </a:lnTo>
                <a:lnTo>
                  <a:pt x="5232" y="1704"/>
                </a:lnTo>
                <a:lnTo>
                  <a:pt x="5305" y="1728"/>
                </a:lnTo>
                <a:lnTo>
                  <a:pt x="5403" y="1704"/>
                </a:lnTo>
                <a:lnTo>
                  <a:pt x="5573" y="1655"/>
                </a:lnTo>
                <a:lnTo>
                  <a:pt x="5719" y="1631"/>
                </a:lnTo>
                <a:lnTo>
                  <a:pt x="5987" y="1631"/>
                </a:lnTo>
                <a:lnTo>
                  <a:pt x="6133" y="1680"/>
                </a:lnTo>
                <a:lnTo>
                  <a:pt x="6230" y="1753"/>
                </a:lnTo>
                <a:lnTo>
                  <a:pt x="6352" y="1850"/>
                </a:lnTo>
                <a:lnTo>
                  <a:pt x="6473" y="1996"/>
                </a:lnTo>
                <a:lnTo>
                  <a:pt x="6595" y="2264"/>
                </a:lnTo>
                <a:lnTo>
                  <a:pt x="6717" y="2531"/>
                </a:lnTo>
                <a:lnTo>
                  <a:pt x="6790" y="2799"/>
                </a:lnTo>
                <a:lnTo>
                  <a:pt x="6838" y="3091"/>
                </a:lnTo>
                <a:lnTo>
                  <a:pt x="6887" y="3286"/>
                </a:lnTo>
                <a:lnTo>
                  <a:pt x="6887" y="3456"/>
                </a:lnTo>
                <a:lnTo>
                  <a:pt x="6863" y="3626"/>
                </a:lnTo>
                <a:lnTo>
                  <a:pt x="6814" y="3797"/>
                </a:lnTo>
                <a:lnTo>
                  <a:pt x="6765" y="3943"/>
                </a:lnTo>
                <a:lnTo>
                  <a:pt x="6692" y="4064"/>
                </a:lnTo>
                <a:lnTo>
                  <a:pt x="6595" y="4186"/>
                </a:lnTo>
                <a:lnTo>
                  <a:pt x="6473" y="4308"/>
                </a:lnTo>
                <a:lnTo>
                  <a:pt x="6303" y="4040"/>
                </a:lnTo>
                <a:lnTo>
                  <a:pt x="6133" y="3797"/>
                </a:lnTo>
                <a:lnTo>
                  <a:pt x="5987" y="3529"/>
                </a:lnTo>
                <a:lnTo>
                  <a:pt x="5865" y="3261"/>
                </a:lnTo>
                <a:lnTo>
                  <a:pt x="5816" y="3164"/>
                </a:lnTo>
                <a:lnTo>
                  <a:pt x="5719" y="2994"/>
                </a:lnTo>
                <a:lnTo>
                  <a:pt x="5670" y="2921"/>
                </a:lnTo>
                <a:lnTo>
                  <a:pt x="5597" y="2872"/>
                </a:lnTo>
                <a:lnTo>
                  <a:pt x="5524" y="2848"/>
                </a:lnTo>
                <a:lnTo>
                  <a:pt x="5476" y="2896"/>
                </a:lnTo>
                <a:lnTo>
                  <a:pt x="5403" y="2969"/>
                </a:lnTo>
                <a:lnTo>
                  <a:pt x="5378" y="3067"/>
                </a:lnTo>
                <a:lnTo>
                  <a:pt x="5378" y="3164"/>
                </a:lnTo>
                <a:lnTo>
                  <a:pt x="5378" y="3261"/>
                </a:lnTo>
                <a:lnTo>
                  <a:pt x="5451" y="3456"/>
                </a:lnTo>
                <a:lnTo>
                  <a:pt x="5524" y="3626"/>
                </a:lnTo>
                <a:lnTo>
                  <a:pt x="5768" y="4089"/>
                </a:lnTo>
                <a:lnTo>
                  <a:pt x="6035" y="4551"/>
                </a:lnTo>
                <a:lnTo>
                  <a:pt x="5768" y="4624"/>
                </a:lnTo>
                <a:lnTo>
                  <a:pt x="5451" y="4648"/>
                </a:lnTo>
                <a:lnTo>
                  <a:pt x="5257" y="4648"/>
                </a:lnTo>
                <a:lnTo>
                  <a:pt x="5086" y="4624"/>
                </a:lnTo>
                <a:lnTo>
                  <a:pt x="4940" y="4600"/>
                </a:lnTo>
                <a:lnTo>
                  <a:pt x="4794" y="4551"/>
                </a:lnTo>
                <a:lnTo>
                  <a:pt x="4673" y="4478"/>
                </a:lnTo>
                <a:lnTo>
                  <a:pt x="4551" y="4381"/>
                </a:lnTo>
                <a:lnTo>
                  <a:pt x="4429" y="4308"/>
                </a:lnTo>
                <a:lnTo>
                  <a:pt x="4356" y="4186"/>
                </a:lnTo>
                <a:lnTo>
                  <a:pt x="4259" y="4064"/>
                </a:lnTo>
                <a:lnTo>
                  <a:pt x="4186" y="3943"/>
                </a:lnTo>
                <a:lnTo>
                  <a:pt x="4137" y="3821"/>
                </a:lnTo>
                <a:lnTo>
                  <a:pt x="4089" y="3675"/>
                </a:lnTo>
                <a:lnTo>
                  <a:pt x="4064" y="3505"/>
                </a:lnTo>
                <a:lnTo>
                  <a:pt x="4064" y="3359"/>
                </a:lnTo>
                <a:lnTo>
                  <a:pt x="4064" y="3188"/>
                </a:lnTo>
                <a:lnTo>
                  <a:pt x="4089" y="3018"/>
                </a:lnTo>
                <a:lnTo>
                  <a:pt x="4137" y="2775"/>
                </a:lnTo>
                <a:lnTo>
                  <a:pt x="4210" y="2556"/>
                </a:lnTo>
                <a:lnTo>
                  <a:pt x="4308" y="2337"/>
                </a:lnTo>
                <a:lnTo>
                  <a:pt x="4429" y="2142"/>
                </a:lnTo>
                <a:lnTo>
                  <a:pt x="4551" y="1972"/>
                </a:lnTo>
                <a:lnTo>
                  <a:pt x="4721" y="1801"/>
                </a:lnTo>
                <a:lnTo>
                  <a:pt x="4916" y="1680"/>
                </a:lnTo>
                <a:lnTo>
                  <a:pt x="5111" y="1582"/>
                </a:lnTo>
                <a:close/>
                <a:moveTo>
                  <a:pt x="12532" y="7544"/>
                </a:moveTo>
                <a:lnTo>
                  <a:pt x="12264" y="7568"/>
                </a:lnTo>
                <a:lnTo>
                  <a:pt x="11997" y="7593"/>
                </a:lnTo>
                <a:lnTo>
                  <a:pt x="11753" y="7641"/>
                </a:lnTo>
                <a:lnTo>
                  <a:pt x="11486" y="7690"/>
                </a:lnTo>
                <a:lnTo>
                  <a:pt x="11218" y="7763"/>
                </a:lnTo>
                <a:lnTo>
                  <a:pt x="10975" y="7885"/>
                </a:lnTo>
                <a:lnTo>
                  <a:pt x="10926" y="7933"/>
                </a:lnTo>
                <a:lnTo>
                  <a:pt x="10926" y="8006"/>
                </a:lnTo>
                <a:lnTo>
                  <a:pt x="10975" y="8055"/>
                </a:lnTo>
                <a:lnTo>
                  <a:pt x="11048" y="8079"/>
                </a:lnTo>
                <a:lnTo>
                  <a:pt x="11315" y="8055"/>
                </a:lnTo>
                <a:lnTo>
                  <a:pt x="11583" y="8031"/>
                </a:lnTo>
                <a:lnTo>
                  <a:pt x="11875" y="7982"/>
                </a:lnTo>
                <a:lnTo>
                  <a:pt x="12143" y="7933"/>
                </a:lnTo>
                <a:lnTo>
                  <a:pt x="12386" y="7909"/>
                </a:lnTo>
                <a:lnTo>
                  <a:pt x="12605" y="7909"/>
                </a:lnTo>
                <a:lnTo>
                  <a:pt x="12824" y="7885"/>
                </a:lnTo>
                <a:lnTo>
                  <a:pt x="12946" y="7860"/>
                </a:lnTo>
                <a:lnTo>
                  <a:pt x="13043" y="7787"/>
                </a:lnTo>
                <a:lnTo>
                  <a:pt x="13067" y="7763"/>
                </a:lnTo>
                <a:lnTo>
                  <a:pt x="13092" y="7714"/>
                </a:lnTo>
                <a:lnTo>
                  <a:pt x="13067" y="7690"/>
                </a:lnTo>
                <a:lnTo>
                  <a:pt x="13043" y="7641"/>
                </a:lnTo>
                <a:lnTo>
                  <a:pt x="12921" y="7593"/>
                </a:lnTo>
                <a:lnTo>
                  <a:pt x="12800" y="7544"/>
                </a:lnTo>
                <a:close/>
                <a:moveTo>
                  <a:pt x="20002" y="10026"/>
                </a:moveTo>
                <a:lnTo>
                  <a:pt x="20172" y="10050"/>
                </a:lnTo>
                <a:lnTo>
                  <a:pt x="20367" y="10074"/>
                </a:lnTo>
                <a:lnTo>
                  <a:pt x="20537" y="10099"/>
                </a:lnTo>
                <a:lnTo>
                  <a:pt x="20708" y="10172"/>
                </a:lnTo>
                <a:lnTo>
                  <a:pt x="20854" y="10245"/>
                </a:lnTo>
                <a:lnTo>
                  <a:pt x="21024" y="10342"/>
                </a:lnTo>
                <a:lnTo>
                  <a:pt x="21194" y="10439"/>
                </a:lnTo>
                <a:lnTo>
                  <a:pt x="21316" y="10585"/>
                </a:lnTo>
                <a:lnTo>
                  <a:pt x="21438" y="10707"/>
                </a:lnTo>
                <a:lnTo>
                  <a:pt x="21511" y="10877"/>
                </a:lnTo>
                <a:lnTo>
                  <a:pt x="21584" y="11023"/>
                </a:lnTo>
                <a:lnTo>
                  <a:pt x="21608" y="11194"/>
                </a:lnTo>
                <a:lnTo>
                  <a:pt x="21632" y="11364"/>
                </a:lnTo>
                <a:lnTo>
                  <a:pt x="21632" y="11534"/>
                </a:lnTo>
                <a:lnTo>
                  <a:pt x="21608" y="11705"/>
                </a:lnTo>
                <a:lnTo>
                  <a:pt x="21559" y="11875"/>
                </a:lnTo>
                <a:lnTo>
                  <a:pt x="21511" y="12021"/>
                </a:lnTo>
                <a:lnTo>
                  <a:pt x="21438" y="12191"/>
                </a:lnTo>
                <a:lnTo>
                  <a:pt x="21340" y="12337"/>
                </a:lnTo>
                <a:lnTo>
                  <a:pt x="21219" y="12483"/>
                </a:lnTo>
                <a:lnTo>
                  <a:pt x="21097" y="12605"/>
                </a:lnTo>
                <a:lnTo>
                  <a:pt x="20951" y="12702"/>
                </a:lnTo>
                <a:lnTo>
                  <a:pt x="20805" y="12800"/>
                </a:lnTo>
                <a:lnTo>
                  <a:pt x="20635" y="12873"/>
                </a:lnTo>
                <a:lnTo>
                  <a:pt x="20489" y="12921"/>
                </a:lnTo>
                <a:lnTo>
                  <a:pt x="20343" y="12970"/>
                </a:lnTo>
                <a:lnTo>
                  <a:pt x="20172" y="12994"/>
                </a:lnTo>
                <a:lnTo>
                  <a:pt x="20026" y="12994"/>
                </a:lnTo>
                <a:lnTo>
                  <a:pt x="19856" y="12970"/>
                </a:lnTo>
                <a:lnTo>
                  <a:pt x="19710" y="12946"/>
                </a:lnTo>
                <a:lnTo>
                  <a:pt x="19540" y="12897"/>
                </a:lnTo>
                <a:lnTo>
                  <a:pt x="19394" y="12848"/>
                </a:lnTo>
                <a:lnTo>
                  <a:pt x="19248" y="12775"/>
                </a:lnTo>
                <a:lnTo>
                  <a:pt x="19126" y="12678"/>
                </a:lnTo>
                <a:lnTo>
                  <a:pt x="18980" y="12581"/>
                </a:lnTo>
                <a:lnTo>
                  <a:pt x="18858" y="12459"/>
                </a:lnTo>
                <a:lnTo>
                  <a:pt x="18761" y="12337"/>
                </a:lnTo>
                <a:lnTo>
                  <a:pt x="18664" y="12216"/>
                </a:lnTo>
                <a:lnTo>
                  <a:pt x="18566" y="12070"/>
                </a:lnTo>
                <a:lnTo>
                  <a:pt x="18493" y="11899"/>
                </a:lnTo>
                <a:lnTo>
                  <a:pt x="18445" y="11729"/>
                </a:lnTo>
                <a:lnTo>
                  <a:pt x="18420" y="11583"/>
                </a:lnTo>
                <a:lnTo>
                  <a:pt x="19783" y="11753"/>
                </a:lnTo>
                <a:lnTo>
                  <a:pt x="19880" y="11753"/>
                </a:lnTo>
                <a:lnTo>
                  <a:pt x="19953" y="11705"/>
                </a:lnTo>
                <a:lnTo>
                  <a:pt x="20002" y="11632"/>
                </a:lnTo>
                <a:lnTo>
                  <a:pt x="20026" y="11534"/>
                </a:lnTo>
                <a:lnTo>
                  <a:pt x="20002" y="11437"/>
                </a:lnTo>
                <a:lnTo>
                  <a:pt x="19953" y="11364"/>
                </a:lnTo>
                <a:lnTo>
                  <a:pt x="19880" y="11291"/>
                </a:lnTo>
                <a:lnTo>
                  <a:pt x="19783" y="11267"/>
                </a:lnTo>
                <a:lnTo>
                  <a:pt x="18420" y="11096"/>
                </a:lnTo>
                <a:lnTo>
                  <a:pt x="18493" y="10804"/>
                </a:lnTo>
                <a:lnTo>
                  <a:pt x="18615" y="10512"/>
                </a:lnTo>
                <a:lnTo>
                  <a:pt x="18883" y="10415"/>
                </a:lnTo>
                <a:lnTo>
                  <a:pt x="19126" y="10293"/>
                </a:lnTo>
                <a:lnTo>
                  <a:pt x="19369" y="10172"/>
                </a:lnTo>
                <a:lnTo>
                  <a:pt x="19637" y="10074"/>
                </a:lnTo>
                <a:lnTo>
                  <a:pt x="19832" y="10050"/>
                </a:lnTo>
                <a:lnTo>
                  <a:pt x="20002" y="10026"/>
                </a:lnTo>
                <a:close/>
                <a:moveTo>
                  <a:pt x="11048" y="6838"/>
                </a:moveTo>
                <a:lnTo>
                  <a:pt x="11267" y="6863"/>
                </a:lnTo>
                <a:lnTo>
                  <a:pt x="11510" y="6887"/>
                </a:lnTo>
                <a:lnTo>
                  <a:pt x="11729" y="6936"/>
                </a:lnTo>
                <a:lnTo>
                  <a:pt x="11559" y="6960"/>
                </a:lnTo>
                <a:lnTo>
                  <a:pt x="11364" y="7009"/>
                </a:lnTo>
                <a:lnTo>
                  <a:pt x="11169" y="7057"/>
                </a:lnTo>
                <a:lnTo>
                  <a:pt x="10975" y="7155"/>
                </a:lnTo>
                <a:lnTo>
                  <a:pt x="10902" y="7228"/>
                </a:lnTo>
                <a:lnTo>
                  <a:pt x="10853" y="7301"/>
                </a:lnTo>
                <a:lnTo>
                  <a:pt x="10853" y="7325"/>
                </a:lnTo>
                <a:lnTo>
                  <a:pt x="10950" y="7349"/>
                </a:lnTo>
                <a:lnTo>
                  <a:pt x="11048" y="7374"/>
                </a:lnTo>
                <a:lnTo>
                  <a:pt x="11242" y="7349"/>
                </a:lnTo>
                <a:lnTo>
                  <a:pt x="11632" y="7252"/>
                </a:lnTo>
                <a:lnTo>
                  <a:pt x="11972" y="7203"/>
                </a:lnTo>
                <a:lnTo>
                  <a:pt x="12167" y="7179"/>
                </a:lnTo>
                <a:lnTo>
                  <a:pt x="12313" y="7106"/>
                </a:lnTo>
                <a:lnTo>
                  <a:pt x="12532" y="7203"/>
                </a:lnTo>
                <a:lnTo>
                  <a:pt x="12727" y="7325"/>
                </a:lnTo>
                <a:lnTo>
                  <a:pt x="12921" y="7447"/>
                </a:lnTo>
                <a:lnTo>
                  <a:pt x="13116" y="7568"/>
                </a:lnTo>
                <a:lnTo>
                  <a:pt x="13286" y="7714"/>
                </a:lnTo>
                <a:lnTo>
                  <a:pt x="13457" y="7885"/>
                </a:lnTo>
                <a:lnTo>
                  <a:pt x="13627" y="8055"/>
                </a:lnTo>
                <a:lnTo>
                  <a:pt x="13773" y="8250"/>
                </a:lnTo>
                <a:lnTo>
                  <a:pt x="13530" y="8225"/>
                </a:lnTo>
                <a:lnTo>
                  <a:pt x="13311" y="8225"/>
                </a:lnTo>
                <a:lnTo>
                  <a:pt x="12848" y="8274"/>
                </a:lnTo>
                <a:lnTo>
                  <a:pt x="12459" y="8347"/>
                </a:lnTo>
                <a:lnTo>
                  <a:pt x="12070" y="8420"/>
                </a:lnTo>
                <a:lnTo>
                  <a:pt x="11705" y="8566"/>
                </a:lnTo>
                <a:lnTo>
                  <a:pt x="11534" y="8663"/>
                </a:lnTo>
                <a:lnTo>
                  <a:pt x="11364" y="8761"/>
                </a:lnTo>
                <a:lnTo>
                  <a:pt x="11340" y="8785"/>
                </a:lnTo>
                <a:lnTo>
                  <a:pt x="11340" y="8834"/>
                </a:lnTo>
                <a:lnTo>
                  <a:pt x="11364" y="8858"/>
                </a:lnTo>
                <a:lnTo>
                  <a:pt x="11388" y="8882"/>
                </a:lnTo>
                <a:lnTo>
                  <a:pt x="11753" y="8834"/>
                </a:lnTo>
                <a:lnTo>
                  <a:pt x="12118" y="8761"/>
                </a:lnTo>
                <a:lnTo>
                  <a:pt x="12483" y="8688"/>
                </a:lnTo>
                <a:lnTo>
                  <a:pt x="12848" y="8663"/>
                </a:lnTo>
                <a:lnTo>
                  <a:pt x="13432" y="8663"/>
                </a:lnTo>
                <a:lnTo>
                  <a:pt x="13749" y="8688"/>
                </a:lnTo>
                <a:lnTo>
                  <a:pt x="13895" y="8663"/>
                </a:lnTo>
                <a:lnTo>
                  <a:pt x="14016" y="8663"/>
                </a:lnTo>
                <a:lnTo>
                  <a:pt x="14187" y="9028"/>
                </a:lnTo>
                <a:lnTo>
                  <a:pt x="13773" y="9053"/>
                </a:lnTo>
                <a:lnTo>
                  <a:pt x="13359" y="9101"/>
                </a:lnTo>
                <a:lnTo>
                  <a:pt x="12994" y="9150"/>
                </a:lnTo>
                <a:lnTo>
                  <a:pt x="12605" y="9199"/>
                </a:lnTo>
                <a:lnTo>
                  <a:pt x="12240" y="9296"/>
                </a:lnTo>
                <a:lnTo>
                  <a:pt x="12070" y="9369"/>
                </a:lnTo>
                <a:lnTo>
                  <a:pt x="11899" y="9466"/>
                </a:lnTo>
                <a:lnTo>
                  <a:pt x="11875" y="9490"/>
                </a:lnTo>
                <a:lnTo>
                  <a:pt x="11875" y="9539"/>
                </a:lnTo>
                <a:lnTo>
                  <a:pt x="11899" y="9563"/>
                </a:lnTo>
                <a:lnTo>
                  <a:pt x="11948" y="9588"/>
                </a:lnTo>
                <a:lnTo>
                  <a:pt x="12337" y="9588"/>
                </a:lnTo>
                <a:lnTo>
                  <a:pt x="12751" y="9539"/>
                </a:lnTo>
                <a:lnTo>
                  <a:pt x="13140" y="9466"/>
                </a:lnTo>
                <a:lnTo>
                  <a:pt x="13530" y="9417"/>
                </a:lnTo>
                <a:lnTo>
                  <a:pt x="13919" y="9417"/>
                </a:lnTo>
                <a:lnTo>
                  <a:pt x="14333" y="9393"/>
                </a:lnTo>
                <a:lnTo>
                  <a:pt x="14381" y="9661"/>
                </a:lnTo>
                <a:lnTo>
                  <a:pt x="14406" y="9904"/>
                </a:lnTo>
                <a:lnTo>
                  <a:pt x="14138" y="9831"/>
                </a:lnTo>
                <a:lnTo>
                  <a:pt x="13870" y="9782"/>
                </a:lnTo>
                <a:lnTo>
                  <a:pt x="13578" y="9782"/>
                </a:lnTo>
                <a:lnTo>
                  <a:pt x="13286" y="9807"/>
                </a:lnTo>
                <a:lnTo>
                  <a:pt x="12994" y="9855"/>
                </a:lnTo>
                <a:lnTo>
                  <a:pt x="12727" y="9904"/>
                </a:lnTo>
                <a:lnTo>
                  <a:pt x="12459" y="10001"/>
                </a:lnTo>
                <a:lnTo>
                  <a:pt x="12216" y="10099"/>
                </a:lnTo>
                <a:lnTo>
                  <a:pt x="12191" y="10123"/>
                </a:lnTo>
                <a:lnTo>
                  <a:pt x="12191" y="10172"/>
                </a:lnTo>
                <a:lnTo>
                  <a:pt x="12216" y="10196"/>
                </a:lnTo>
                <a:lnTo>
                  <a:pt x="12240" y="10220"/>
                </a:lnTo>
                <a:lnTo>
                  <a:pt x="12848" y="10196"/>
                </a:lnTo>
                <a:lnTo>
                  <a:pt x="13457" y="10196"/>
                </a:lnTo>
                <a:lnTo>
                  <a:pt x="13943" y="10220"/>
                </a:lnTo>
                <a:lnTo>
                  <a:pt x="14430" y="10220"/>
                </a:lnTo>
                <a:lnTo>
                  <a:pt x="14430" y="10464"/>
                </a:lnTo>
                <a:lnTo>
                  <a:pt x="14406" y="10707"/>
                </a:lnTo>
                <a:lnTo>
                  <a:pt x="14187" y="10634"/>
                </a:lnTo>
                <a:lnTo>
                  <a:pt x="13968" y="10610"/>
                </a:lnTo>
                <a:lnTo>
                  <a:pt x="13505" y="10561"/>
                </a:lnTo>
                <a:lnTo>
                  <a:pt x="13189" y="10512"/>
                </a:lnTo>
                <a:lnTo>
                  <a:pt x="12824" y="10464"/>
                </a:lnTo>
                <a:lnTo>
                  <a:pt x="12654" y="10464"/>
                </a:lnTo>
                <a:lnTo>
                  <a:pt x="12483" y="10488"/>
                </a:lnTo>
                <a:lnTo>
                  <a:pt x="12337" y="10537"/>
                </a:lnTo>
                <a:lnTo>
                  <a:pt x="12191" y="10610"/>
                </a:lnTo>
                <a:lnTo>
                  <a:pt x="12191" y="10634"/>
                </a:lnTo>
                <a:lnTo>
                  <a:pt x="12313" y="10731"/>
                </a:lnTo>
                <a:lnTo>
                  <a:pt x="12459" y="10804"/>
                </a:lnTo>
                <a:lnTo>
                  <a:pt x="12629" y="10853"/>
                </a:lnTo>
                <a:lnTo>
                  <a:pt x="12775" y="10877"/>
                </a:lnTo>
                <a:lnTo>
                  <a:pt x="13140" y="10926"/>
                </a:lnTo>
                <a:lnTo>
                  <a:pt x="13457" y="10950"/>
                </a:lnTo>
                <a:lnTo>
                  <a:pt x="13870" y="11048"/>
                </a:lnTo>
                <a:lnTo>
                  <a:pt x="14114" y="11072"/>
                </a:lnTo>
                <a:lnTo>
                  <a:pt x="14333" y="11072"/>
                </a:lnTo>
                <a:lnTo>
                  <a:pt x="14235" y="11340"/>
                </a:lnTo>
                <a:lnTo>
                  <a:pt x="14138" y="11607"/>
                </a:lnTo>
                <a:lnTo>
                  <a:pt x="14016" y="11851"/>
                </a:lnTo>
                <a:lnTo>
                  <a:pt x="13870" y="12094"/>
                </a:lnTo>
                <a:lnTo>
                  <a:pt x="13846" y="11997"/>
                </a:lnTo>
                <a:lnTo>
                  <a:pt x="13797" y="11899"/>
                </a:lnTo>
                <a:lnTo>
                  <a:pt x="13724" y="11826"/>
                </a:lnTo>
                <a:lnTo>
                  <a:pt x="13627" y="11778"/>
                </a:lnTo>
                <a:lnTo>
                  <a:pt x="13432" y="11680"/>
                </a:lnTo>
                <a:lnTo>
                  <a:pt x="13238" y="11607"/>
                </a:lnTo>
                <a:lnTo>
                  <a:pt x="12946" y="11534"/>
                </a:lnTo>
                <a:lnTo>
                  <a:pt x="12654" y="11486"/>
                </a:lnTo>
                <a:lnTo>
                  <a:pt x="12362" y="11486"/>
                </a:lnTo>
                <a:lnTo>
                  <a:pt x="12070" y="11510"/>
                </a:lnTo>
                <a:lnTo>
                  <a:pt x="12045" y="11534"/>
                </a:lnTo>
                <a:lnTo>
                  <a:pt x="12045" y="11559"/>
                </a:lnTo>
                <a:lnTo>
                  <a:pt x="12045" y="11607"/>
                </a:lnTo>
                <a:lnTo>
                  <a:pt x="12070" y="11632"/>
                </a:lnTo>
                <a:lnTo>
                  <a:pt x="12678" y="11826"/>
                </a:lnTo>
                <a:lnTo>
                  <a:pt x="12970" y="11948"/>
                </a:lnTo>
                <a:lnTo>
                  <a:pt x="13262" y="12070"/>
                </a:lnTo>
                <a:lnTo>
                  <a:pt x="13481" y="12191"/>
                </a:lnTo>
                <a:lnTo>
                  <a:pt x="13627" y="12240"/>
                </a:lnTo>
                <a:lnTo>
                  <a:pt x="13749" y="12240"/>
                </a:lnTo>
                <a:lnTo>
                  <a:pt x="13505" y="12556"/>
                </a:lnTo>
                <a:lnTo>
                  <a:pt x="13189" y="12362"/>
                </a:lnTo>
                <a:lnTo>
                  <a:pt x="12605" y="12021"/>
                </a:lnTo>
                <a:lnTo>
                  <a:pt x="12289" y="11899"/>
                </a:lnTo>
                <a:lnTo>
                  <a:pt x="12143" y="11851"/>
                </a:lnTo>
                <a:lnTo>
                  <a:pt x="11972" y="11802"/>
                </a:lnTo>
                <a:lnTo>
                  <a:pt x="11924" y="11802"/>
                </a:lnTo>
                <a:lnTo>
                  <a:pt x="11899" y="11826"/>
                </a:lnTo>
                <a:lnTo>
                  <a:pt x="11875" y="11875"/>
                </a:lnTo>
                <a:lnTo>
                  <a:pt x="11899" y="11924"/>
                </a:lnTo>
                <a:lnTo>
                  <a:pt x="12070" y="12118"/>
                </a:lnTo>
                <a:lnTo>
                  <a:pt x="12264" y="12289"/>
                </a:lnTo>
                <a:lnTo>
                  <a:pt x="12483" y="12435"/>
                </a:lnTo>
                <a:lnTo>
                  <a:pt x="12727" y="12581"/>
                </a:lnTo>
                <a:lnTo>
                  <a:pt x="13140" y="12873"/>
                </a:lnTo>
                <a:lnTo>
                  <a:pt x="12800" y="13116"/>
                </a:lnTo>
                <a:lnTo>
                  <a:pt x="12629" y="12946"/>
                </a:lnTo>
                <a:lnTo>
                  <a:pt x="12435" y="12800"/>
                </a:lnTo>
                <a:lnTo>
                  <a:pt x="12289" y="12702"/>
                </a:lnTo>
                <a:lnTo>
                  <a:pt x="12143" y="12605"/>
                </a:lnTo>
                <a:lnTo>
                  <a:pt x="12045" y="12581"/>
                </a:lnTo>
                <a:lnTo>
                  <a:pt x="11972" y="12556"/>
                </a:lnTo>
                <a:lnTo>
                  <a:pt x="11875" y="12556"/>
                </a:lnTo>
                <a:lnTo>
                  <a:pt x="11802" y="12581"/>
                </a:lnTo>
                <a:lnTo>
                  <a:pt x="11753" y="12629"/>
                </a:lnTo>
                <a:lnTo>
                  <a:pt x="11753" y="12678"/>
                </a:lnTo>
                <a:lnTo>
                  <a:pt x="11802" y="12824"/>
                </a:lnTo>
                <a:lnTo>
                  <a:pt x="11875" y="12921"/>
                </a:lnTo>
                <a:lnTo>
                  <a:pt x="12118" y="13116"/>
                </a:lnTo>
                <a:lnTo>
                  <a:pt x="12240" y="13238"/>
                </a:lnTo>
                <a:lnTo>
                  <a:pt x="12362" y="13359"/>
                </a:lnTo>
                <a:lnTo>
                  <a:pt x="11997" y="13505"/>
                </a:lnTo>
                <a:lnTo>
                  <a:pt x="11826" y="13554"/>
                </a:lnTo>
                <a:lnTo>
                  <a:pt x="11680" y="13384"/>
                </a:lnTo>
                <a:lnTo>
                  <a:pt x="11510" y="13213"/>
                </a:lnTo>
                <a:lnTo>
                  <a:pt x="11315" y="13067"/>
                </a:lnTo>
                <a:lnTo>
                  <a:pt x="11121" y="12946"/>
                </a:lnTo>
                <a:lnTo>
                  <a:pt x="11072" y="12946"/>
                </a:lnTo>
                <a:lnTo>
                  <a:pt x="11023" y="12970"/>
                </a:lnTo>
                <a:lnTo>
                  <a:pt x="10999" y="12994"/>
                </a:lnTo>
                <a:lnTo>
                  <a:pt x="10999" y="13043"/>
                </a:lnTo>
                <a:lnTo>
                  <a:pt x="11072" y="13213"/>
                </a:lnTo>
                <a:lnTo>
                  <a:pt x="11145" y="13359"/>
                </a:lnTo>
                <a:lnTo>
                  <a:pt x="11364" y="13651"/>
                </a:lnTo>
                <a:lnTo>
                  <a:pt x="11169" y="13651"/>
                </a:lnTo>
                <a:lnTo>
                  <a:pt x="11072" y="13481"/>
                </a:lnTo>
                <a:lnTo>
                  <a:pt x="10999" y="13286"/>
                </a:lnTo>
                <a:lnTo>
                  <a:pt x="10950" y="13213"/>
                </a:lnTo>
                <a:lnTo>
                  <a:pt x="10877" y="13165"/>
                </a:lnTo>
                <a:lnTo>
                  <a:pt x="10780" y="13116"/>
                </a:lnTo>
                <a:lnTo>
                  <a:pt x="10731" y="13116"/>
                </a:lnTo>
                <a:lnTo>
                  <a:pt x="10707" y="13140"/>
                </a:lnTo>
                <a:lnTo>
                  <a:pt x="10658" y="13213"/>
                </a:lnTo>
                <a:lnTo>
                  <a:pt x="10634" y="13311"/>
                </a:lnTo>
                <a:lnTo>
                  <a:pt x="10634" y="13408"/>
                </a:lnTo>
                <a:lnTo>
                  <a:pt x="10658" y="13481"/>
                </a:lnTo>
                <a:lnTo>
                  <a:pt x="10683" y="13627"/>
                </a:lnTo>
                <a:lnTo>
                  <a:pt x="10415" y="13603"/>
                </a:lnTo>
                <a:lnTo>
                  <a:pt x="10172" y="13530"/>
                </a:lnTo>
                <a:lnTo>
                  <a:pt x="9904" y="13457"/>
                </a:lnTo>
                <a:lnTo>
                  <a:pt x="9661" y="13359"/>
                </a:lnTo>
                <a:lnTo>
                  <a:pt x="9442" y="13238"/>
                </a:lnTo>
                <a:lnTo>
                  <a:pt x="9198" y="13092"/>
                </a:lnTo>
                <a:lnTo>
                  <a:pt x="8979" y="12946"/>
                </a:lnTo>
                <a:lnTo>
                  <a:pt x="8785" y="12775"/>
                </a:lnTo>
                <a:lnTo>
                  <a:pt x="8590" y="12581"/>
                </a:lnTo>
                <a:lnTo>
                  <a:pt x="8420" y="12386"/>
                </a:lnTo>
                <a:lnTo>
                  <a:pt x="8249" y="12167"/>
                </a:lnTo>
                <a:lnTo>
                  <a:pt x="8103" y="11948"/>
                </a:lnTo>
                <a:lnTo>
                  <a:pt x="7957" y="11705"/>
                </a:lnTo>
                <a:lnTo>
                  <a:pt x="7836" y="11461"/>
                </a:lnTo>
                <a:lnTo>
                  <a:pt x="7738" y="11218"/>
                </a:lnTo>
                <a:lnTo>
                  <a:pt x="7665" y="10950"/>
                </a:lnTo>
                <a:lnTo>
                  <a:pt x="7592" y="10610"/>
                </a:lnTo>
                <a:lnTo>
                  <a:pt x="7568" y="10245"/>
                </a:lnTo>
                <a:lnTo>
                  <a:pt x="7568" y="9880"/>
                </a:lnTo>
                <a:lnTo>
                  <a:pt x="7617" y="9539"/>
                </a:lnTo>
                <a:lnTo>
                  <a:pt x="7714" y="9174"/>
                </a:lnTo>
                <a:lnTo>
                  <a:pt x="7811" y="8834"/>
                </a:lnTo>
                <a:lnTo>
                  <a:pt x="7957" y="8517"/>
                </a:lnTo>
                <a:lnTo>
                  <a:pt x="8152" y="8201"/>
                </a:lnTo>
                <a:lnTo>
                  <a:pt x="8274" y="8006"/>
                </a:lnTo>
                <a:lnTo>
                  <a:pt x="8444" y="7812"/>
                </a:lnTo>
                <a:lnTo>
                  <a:pt x="8590" y="7641"/>
                </a:lnTo>
                <a:lnTo>
                  <a:pt x="8785" y="7471"/>
                </a:lnTo>
                <a:lnTo>
                  <a:pt x="9150" y="7179"/>
                </a:lnTo>
                <a:lnTo>
                  <a:pt x="9539" y="6936"/>
                </a:lnTo>
                <a:lnTo>
                  <a:pt x="9588" y="6984"/>
                </a:lnTo>
                <a:lnTo>
                  <a:pt x="9661" y="7033"/>
                </a:lnTo>
                <a:lnTo>
                  <a:pt x="9758" y="7057"/>
                </a:lnTo>
                <a:lnTo>
                  <a:pt x="9855" y="7033"/>
                </a:lnTo>
                <a:lnTo>
                  <a:pt x="10074" y="6960"/>
                </a:lnTo>
                <a:lnTo>
                  <a:pt x="10318" y="6911"/>
                </a:lnTo>
                <a:lnTo>
                  <a:pt x="10561" y="6863"/>
                </a:lnTo>
                <a:lnTo>
                  <a:pt x="10804" y="6863"/>
                </a:lnTo>
                <a:lnTo>
                  <a:pt x="11048" y="6838"/>
                </a:lnTo>
                <a:close/>
                <a:moveTo>
                  <a:pt x="2166" y="12410"/>
                </a:moveTo>
                <a:lnTo>
                  <a:pt x="2385" y="12435"/>
                </a:lnTo>
                <a:lnTo>
                  <a:pt x="2556" y="12483"/>
                </a:lnTo>
                <a:lnTo>
                  <a:pt x="2726" y="12605"/>
                </a:lnTo>
                <a:lnTo>
                  <a:pt x="2872" y="12727"/>
                </a:lnTo>
                <a:lnTo>
                  <a:pt x="3018" y="12897"/>
                </a:lnTo>
                <a:lnTo>
                  <a:pt x="3140" y="13092"/>
                </a:lnTo>
                <a:lnTo>
                  <a:pt x="2312" y="13530"/>
                </a:lnTo>
                <a:lnTo>
                  <a:pt x="2166" y="13603"/>
                </a:lnTo>
                <a:lnTo>
                  <a:pt x="1947" y="13773"/>
                </a:lnTo>
                <a:lnTo>
                  <a:pt x="1826" y="13846"/>
                </a:lnTo>
                <a:lnTo>
                  <a:pt x="1753" y="13943"/>
                </a:lnTo>
                <a:lnTo>
                  <a:pt x="1728" y="14041"/>
                </a:lnTo>
                <a:lnTo>
                  <a:pt x="1753" y="14065"/>
                </a:lnTo>
                <a:lnTo>
                  <a:pt x="1777" y="14089"/>
                </a:lnTo>
                <a:lnTo>
                  <a:pt x="1899" y="14162"/>
                </a:lnTo>
                <a:lnTo>
                  <a:pt x="2045" y="14162"/>
                </a:lnTo>
                <a:lnTo>
                  <a:pt x="2191" y="14114"/>
                </a:lnTo>
                <a:lnTo>
                  <a:pt x="2337" y="14065"/>
                </a:lnTo>
                <a:lnTo>
                  <a:pt x="2629" y="13919"/>
                </a:lnTo>
                <a:lnTo>
                  <a:pt x="2872" y="13773"/>
                </a:lnTo>
                <a:lnTo>
                  <a:pt x="3334" y="13530"/>
                </a:lnTo>
                <a:lnTo>
                  <a:pt x="3407" y="13895"/>
                </a:lnTo>
                <a:lnTo>
                  <a:pt x="3432" y="14235"/>
                </a:lnTo>
                <a:lnTo>
                  <a:pt x="3407" y="14381"/>
                </a:lnTo>
                <a:lnTo>
                  <a:pt x="3383" y="14552"/>
                </a:lnTo>
                <a:lnTo>
                  <a:pt x="3334" y="14698"/>
                </a:lnTo>
                <a:lnTo>
                  <a:pt x="3261" y="14819"/>
                </a:lnTo>
                <a:lnTo>
                  <a:pt x="3188" y="14941"/>
                </a:lnTo>
                <a:lnTo>
                  <a:pt x="3067" y="15063"/>
                </a:lnTo>
                <a:lnTo>
                  <a:pt x="2969" y="15160"/>
                </a:lnTo>
                <a:lnTo>
                  <a:pt x="2848" y="15233"/>
                </a:lnTo>
                <a:lnTo>
                  <a:pt x="2702" y="15330"/>
                </a:lnTo>
                <a:lnTo>
                  <a:pt x="2580" y="15379"/>
                </a:lnTo>
                <a:lnTo>
                  <a:pt x="2288" y="15476"/>
                </a:lnTo>
                <a:lnTo>
                  <a:pt x="2118" y="15476"/>
                </a:lnTo>
                <a:lnTo>
                  <a:pt x="1972" y="15501"/>
                </a:lnTo>
                <a:lnTo>
                  <a:pt x="1826" y="15476"/>
                </a:lnTo>
                <a:lnTo>
                  <a:pt x="1655" y="15452"/>
                </a:lnTo>
                <a:lnTo>
                  <a:pt x="1509" y="15403"/>
                </a:lnTo>
                <a:lnTo>
                  <a:pt x="1363" y="15355"/>
                </a:lnTo>
                <a:lnTo>
                  <a:pt x="1242" y="15282"/>
                </a:lnTo>
                <a:lnTo>
                  <a:pt x="1120" y="15184"/>
                </a:lnTo>
                <a:lnTo>
                  <a:pt x="1023" y="15087"/>
                </a:lnTo>
                <a:lnTo>
                  <a:pt x="925" y="14965"/>
                </a:lnTo>
                <a:lnTo>
                  <a:pt x="779" y="14722"/>
                </a:lnTo>
                <a:lnTo>
                  <a:pt x="658" y="14430"/>
                </a:lnTo>
                <a:lnTo>
                  <a:pt x="609" y="14138"/>
                </a:lnTo>
                <a:lnTo>
                  <a:pt x="609" y="13822"/>
                </a:lnTo>
                <a:lnTo>
                  <a:pt x="658" y="13530"/>
                </a:lnTo>
                <a:lnTo>
                  <a:pt x="706" y="13384"/>
                </a:lnTo>
                <a:lnTo>
                  <a:pt x="779" y="13238"/>
                </a:lnTo>
                <a:lnTo>
                  <a:pt x="852" y="13092"/>
                </a:lnTo>
                <a:lnTo>
                  <a:pt x="950" y="12970"/>
                </a:lnTo>
                <a:lnTo>
                  <a:pt x="1193" y="12727"/>
                </a:lnTo>
                <a:lnTo>
                  <a:pt x="1436" y="12532"/>
                </a:lnTo>
                <a:lnTo>
                  <a:pt x="1509" y="12581"/>
                </a:lnTo>
                <a:lnTo>
                  <a:pt x="1582" y="12605"/>
                </a:lnTo>
                <a:lnTo>
                  <a:pt x="1655" y="12605"/>
                </a:lnTo>
                <a:lnTo>
                  <a:pt x="1728" y="12581"/>
                </a:lnTo>
                <a:lnTo>
                  <a:pt x="1972" y="12459"/>
                </a:lnTo>
                <a:lnTo>
                  <a:pt x="2166" y="12410"/>
                </a:lnTo>
                <a:close/>
                <a:moveTo>
                  <a:pt x="10950" y="17496"/>
                </a:moveTo>
                <a:lnTo>
                  <a:pt x="11194" y="17569"/>
                </a:lnTo>
                <a:lnTo>
                  <a:pt x="11413" y="17666"/>
                </a:lnTo>
                <a:lnTo>
                  <a:pt x="11632" y="17812"/>
                </a:lnTo>
                <a:lnTo>
                  <a:pt x="11802" y="17958"/>
                </a:lnTo>
                <a:lnTo>
                  <a:pt x="11948" y="18153"/>
                </a:lnTo>
                <a:lnTo>
                  <a:pt x="12094" y="18372"/>
                </a:lnTo>
                <a:lnTo>
                  <a:pt x="12167" y="18615"/>
                </a:lnTo>
                <a:lnTo>
                  <a:pt x="12240" y="18883"/>
                </a:lnTo>
                <a:lnTo>
                  <a:pt x="12240" y="19077"/>
                </a:lnTo>
                <a:lnTo>
                  <a:pt x="12240" y="19248"/>
                </a:lnTo>
                <a:lnTo>
                  <a:pt x="12216" y="19418"/>
                </a:lnTo>
                <a:lnTo>
                  <a:pt x="12167" y="19588"/>
                </a:lnTo>
                <a:lnTo>
                  <a:pt x="12094" y="19734"/>
                </a:lnTo>
                <a:lnTo>
                  <a:pt x="12021" y="19880"/>
                </a:lnTo>
                <a:lnTo>
                  <a:pt x="11924" y="20002"/>
                </a:lnTo>
                <a:lnTo>
                  <a:pt x="11826" y="20124"/>
                </a:lnTo>
                <a:lnTo>
                  <a:pt x="11705" y="20245"/>
                </a:lnTo>
                <a:lnTo>
                  <a:pt x="11559" y="20343"/>
                </a:lnTo>
                <a:lnTo>
                  <a:pt x="11413" y="20416"/>
                </a:lnTo>
                <a:lnTo>
                  <a:pt x="11267" y="20489"/>
                </a:lnTo>
                <a:lnTo>
                  <a:pt x="11121" y="20562"/>
                </a:lnTo>
                <a:lnTo>
                  <a:pt x="10950" y="20610"/>
                </a:lnTo>
                <a:lnTo>
                  <a:pt x="10780" y="20635"/>
                </a:lnTo>
                <a:lnTo>
                  <a:pt x="10610" y="20659"/>
                </a:lnTo>
                <a:lnTo>
                  <a:pt x="10439" y="20635"/>
                </a:lnTo>
                <a:lnTo>
                  <a:pt x="10293" y="20610"/>
                </a:lnTo>
                <a:lnTo>
                  <a:pt x="10147" y="20586"/>
                </a:lnTo>
                <a:lnTo>
                  <a:pt x="10001" y="20513"/>
                </a:lnTo>
                <a:lnTo>
                  <a:pt x="9855" y="20464"/>
                </a:lnTo>
                <a:lnTo>
                  <a:pt x="9734" y="20367"/>
                </a:lnTo>
                <a:lnTo>
                  <a:pt x="9612" y="20270"/>
                </a:lnTo>
                <a:lnTo>
                  <a:pt x="9515" y="20148"/>
                </a:lnTo>
                <a:lnTo>
                  <a:pt x="9320" y="19905"/>
                </a:lnTo>
                <a:lnTo>
                  <a:pt x="9198" y="19637"/>
                </a:lnTo>
                <a:lnTo>
                  <a:pt x="9101" y="19345"/>
                </a:lnTo>
                <a:lnTo>
                  <a:pt x="9101" y="19175"/>
                </a:lnTo>
                <a:lnTo>
                  <a:pt x="9077" y="19029"/>
                </a:lnTo>
                <a:lnTo>
                  <a:pt x="9101" y="18883"/>
                </a:lnTo>
                <a:lnTo>
                  <a:pt x="9125" y="18712"/>
                </a:lnTo>
                <a:lnTo>
                  <a:pt x="9174" y="18566"/>
                </a:lnTo>
                <a:lnTo>
                  <a:pt x="9247" y="18420"/>
                </a:lnTo>
                <a:lnTo>
                  <a:pt x="9417" y="18177"/>
                </a:lnTo>
                <a:lnTo>
                  <a:pt x="9612" y="17934"/>
                </a:lnTo>
                <a:lnTo>
                  <a:pt x="9782" y="17812"/>
                </a:lnTo>
                <a:lnTo>
                  <a:pt x="9953" y="17690"/>
                </a:lnTo>
                <a:lnTo>
                  <a:pt x="10147" y="17617"/>
                </a:lnTo>
                <a:lnTo>
                  <a:pt x="10342" y="17544"/>
                </a:lnTo>
                <a:lnTo>
                  <a:pt x="10342" y="17544"/>
                </a:lnTo>
                <a:lnTo>
                  <a:pt x="10318" y="18323"/>
                </a:lnTo>
                <a:lnTo>
                  <a:pt x="10342" y="18688"/>
                </a:lnTo>
                <a:lnTo>
                  <a:pt x="10342" y="18883"/>
                </a:lnTo>
                <a:lnTo>
                  <a:pt x="10391" y="19053"/>
                </a:lnTo>
                <a:lnTo>
                  <a:pt x="10439" y="19150"/>
                </a:lnTo>
                <a:lnTo>
                  <a:pt x="10488" y="19199"/>
                </a:lnTo>
                <a:lnTo>
                  <a:pt x="10561" y="19223"/>
                </a:lnTo>
                <a:lnTo>
                  <a:pt x="10707" y="19223"/>
                </a:lnTo>
                <a:lnTo>
                  <a:pt x="10756" y="19199"/>
                </a:lnTo>
                <a:lnTo>
                  <a:pt x="10829" y="19150"/>
                </a:lnTo>
                <a:lnTo>
                  <a:pt x="10853" y="19053"/>
                </a:lnTo>
                <a:lnTo>
                  <a:pt x="10926" y="18688"/>
                </a:lnTo>
                <a:lnTo>
                  <a:pt x="10950" y="18299"/>
                </a:lnTo>
                <a:lnTo>
                  <a:pt x="10950" y="17885"/>
                </a:lnTo>
                <a:lnTo>
                  <a:pt x="10950" y="17496"/>
                </a:lnTo>
                <a:close/>
                <a:moveTo>
                  <a:pt x="17861" y="1"/>
                </a:moveTo>
                <a:lnTo>
                  <a:pt x="17715" y="25"/>
                </a:lnTo>
                <a:lnTo>
                  <a:pt x="17447" y="98"/>
                </a:lnTo>
                <a:lnTo>
                  <a:pt x="17204" y="171"/>
                </a:lnTo>
                <a:lnTo>
                  <a:pt x="17009" y="293"/>
                </a:lnTo>
                <a:lnTo>
                  <a:pt x="16839" y="415"/>
                </a:lnTo>
                <a:lnTo>
                  <a:pt x="16668" y="585"/>
                </a:lnTo>
                <a:lnTo>
                  <a:pt x="16522" y="755"/>
                </a:lnTo>
                <a:lnTo>
                  <a:pt x="16401" y="950"/>
                </a:lnTo>
                <a:lnTo>
                  <a:pt x="16303" y="1145"/>
                </a:lnTo>
                <a:lnTo>
                  <a:pt x="16230" y="1363"/>
                </a:lnTo>
                <a:lnTo>
                  <a:pt x="16157" y="1558"/>
                </a:lnTo>
                <a:lnTo>
                  <a:pt x="16109" y="1801"/>
                </a:lnTo>
                <a:lnTo>
                  <a:pt x="16084" y="2020"/>
                </a:lnTo>
                <a:lnTo>
                  <a:pt x="16084" y="2239"/>
                </a:lnTo>
                <a:lnTo>
                  <a:pt x="16109" y="2483"/>
                </a:lnTo>
                <a:lnTo>
                  <a:pt x="16157" y="2702"/>
                </a:lnTo>
                <a:lnTo>
                  <a:pt x="16206" y="2921"/>
                </a:lnTo>
                <a:lnTo>
                  <a:pt x="16352" y="3334"/>
                </a:lnTo>
                <a:lnTo>
                  <a:pt x="16449" y="3578"/>
                </a:lnTo>
                <a:lnTo>
                  <a:pt x="16571" y="3821"/>
                </a:lnTo>
                <a:lnTo>
                  <a:pt x="16206" y="4259"/>
                </a:lnTo>
                <a:lnTo>
                  <a:pt x="15792" y="4697"/>
                </a:lnTo>
                <a:lnTo>
                  <a:pt x="15062" y="5378"/>
                </a:lnTo>
                <a:lnTo>
                  <a:pt x="14308" y="6060"/>
                </a:lnTo>
                <a:lnTo>
                  <a:pt x="13773" y="6522"/>
                </a:lnTo>
                <a:lnTo>
                  <a:pt x="13651" y="6644"/>
                </a:lnTo>
                <a:lnTo>
                  <a:pt x="13530" y="6765"/>
                </a:lnTo>
                <a:lnTo>
                  <a:pt x="13432" y="6911"/>
                </a:lnTo>
                <a:lnTo>
                  <a:pt x="13384" y="7057"/>
                </a:lnTo>
                <a:lnTo>
                  <a:pt x="13043" y="6838"/>
                </a:lnTo>
                <a:lnTo>
                  <a:pt x="12678" y="6644"/>
                </a:lnTo>
                <a:lnTo>
                  <a:pt x="12289" y="6498"/>
                </a:lnTo>
                <a:lnTo>
                  <a:pt x="11899" y="6400"/>
                </a:lnTo>
                <a:lnTo>
                  <a:pt x="11510" y="6303"/>
                </a:lnTo>
                <a:lnTo>
                  <a:pt x="11096" y="6279"/>
                </a:lnTo>
                <a:lnTo>
                  <a:pt x="10683" y="6279"/>
                </a:lnTo>
                <a:lnTo>
                  <a:pt x="10269" y="6327"/>
                </a:lnTo>
                <a:lnTo>
                  <a:pt x="10245" y="6303"/>
                </a:lnTo>
                <a:lnTo>
                  <a:pt x="9977" y="6303"/>
                </a:lnTo>
                <a:lnTo>
                  <a:pt x="9758" y="6352"/>
                </a:lnTo>
                <a:lnTo>
                  <a:pt x="9563" y="6400"/>
                </a:lnTo>
                <a:lnTo>
                  <a:pt x="9369" y="6473"/>
                </a:lnTo>
                <a:lnTo>
                  <a:pt x="9174" y="6546"/>
                </a:lnTo>
                <a:lnTo>
                  <a:pt x="8979" y="6668"/>
                </a:lnTo>
                <a:lnTo>
                  <a:pt x="8639" y="6911"/>
                </a:lnTo>
                <a:lnTo>
                  <a:pt x="8468" y="6668"/>
                </a:lnTo>
                <a:lnTo>
                  <a:pt x="8274" y="6425"/>
                </a:lnTo>
                <a:lnTo>
                  <a:pt x="7884" y="5987"/>
                </a:lnTo>
                <a:lnTo>
                  <a:pt x="6838" y="4770"/>
                </a:lnTo>
                <a:lnTo>
                  <a:pt x="6984" y="4648"/>
                </a:lnTo>
                <a:lnTo>
                  <a:pt x="7106" y="4502"/>
                </a:lnTo>
                <a:lnTo>
                  <a:pt x="7252" y="4308"/>
                </a:lnTo>
                <a:lnTo>
                  <a:pt x="7349" y="4113"/>
                </a:lnTo>
                <a:lnTo>
                  <a:pt x="7398" y="3894"/>
                </a:lnTo>
                <a:lnTo>
                  <a:pt x="7446" y="3675"/>
                </a:lnTo>
                <a:lnTo>
                  <a:pt x="7446" y="3456"/>
                </a:lnTo>
                <a:lnTo>
                  <a:pt x="7446" y="3213"/>
                </a:lnTo>
                <a:lnTo>
                  <a:pt x="7422" y="2994"/>
                </a:lnTo>
                <a:lnTo>
                  <a:pt x="7373" y="2775"/>
                </a:lnTo>
                <a:lnTo>
                  <a:pt x="7252" y="2312"/>
                </a:lnTo>
                <a:lnTo>
                  <a:pt x="7154" y="2093"/>
                </a:lnTo>
                <a:lnTo>
                  <a:pt x="7057" y="1899"/>
                </a:lnTo>
                <a:lnTo>
                  <a:pt x="6936" y="1704"/>
                </a:lnTo>
                <a:lnTo>
                  <a:pt x="6814" y="1509"/>
                </a:lnTo>
                <a:lnTo>
                  <a:pt x="6644" y="1339"/>
                </a:lnTo>
                <a:lnTo>
                  <a:pt x="6473" y="1193"/>
                </a:lnTo>
                <a:lnTo>
                  <a:pt x="6254" y="1072"/>
                </a:lnTo>
                <a:lnTo>
                  <a:pt x="6035" y="1023"/>
                </a:lnTo>
                <a:lnTo>
                  <a:pt x="5792" y="999"/>
                </a:lnTo>
                <a:lnTo>
                  <a:pt x="5573" y="1047"/>
                </a:lnTo>
                <a:lnTo>
                  <a:pt x="5354" y="999"/>
                </a:lnTo>
                <a:lnTo>
                  <a:pt x="5135" y="999"/>
                </a:lnTo>
                <a:lnTo>
                  <a:pt x="4940" y="1047"/>
                </a:lnTo>
                <a:lnTo>
                  <a:pt x="4770" y="1096"/>
                </a:lnTo>
                <a:lnTo>
                  <a:pt x="4575" y="1193"/>
                </a:lnTo>
                <a:lnTo>
                  <a:pt x="4429" y="1290"/>
                </a:lnTo>
                <a:lnTo>
                  <a:pt x="4259" y="1436"/>
                </a:lnTo>
                <a:lnTo>
                  <a:pt x="4113" y="1582"/>
                </a:lnTo>
                <a:lnTo>
                  <a:pt x="3991" y="1753"/>
                </a:lnTo>
                <a:lnTo>
                  <a:pt x="3870" y="1923"/>
                </a:lnTo>
                <a:lnTo>
                  <a:pt x="3772" y="2118"/>
                </a:lnTo>
                <a:lnTo>
                  <a:pt x="3675" y="2288"/>
                </a:lnTo>
                <a:lnTo>
                  <a:pt x="3602" y="2507"/>
                </a:lnTo>
                <a:lnTo>
                  <a:pt x="3529" y="2702"/>
                </a:lnTo>
                <a:lnTo>
                  <a:pt x="3505" y="2896"/>
                </a:lnTo>
                <a:lnTo>
                  <a:pt x="3480" y="3091"/>
                </a:lnTo>
                <a:lnTo>
                  <a:pt x="3456" y="3334"/>
                </a:lnTo>
                <a:lnTo>
                  <a:pt x="3480" y="3578"/>
                </a:lnTo>
                <a:lnTo>
                  <a:pt x="3529" y="3821"/>
                </a:lnTo>
                <a:lnTo>
                  <a:pt x="3578" y="4016"/>
                </a:lnTo>
                <a:lnTo>
                  <a:pt x="3675" y="4235"/>
                </a:lnTo>
                <a:lnTo>
                  <a:pt x="3772" y="4405"/>
                </a:lnTo>
                <a:lnTo>
                  <a:pt x="3894" y="4575"/>
                </a:lnTo>
                <a:lnTo>
                  <a:pt x="4040" y="4721"/>
                </a:lnTo>
                <a:lnTo>
                  <a:pt x="4210" y="4867"/>
                </a:lnTo>
                <a:lnTo>
                  <a:pt x="4381" y="4965"/>
                </a:lnTo>
                <a:lnTo>
                  <a:pt x="4575" y="5062"/>
                </a:lnTo>
                <a:lnTo>
                  <a:pt x="4770" y="5135"/>
                </a:lnTo>
                <a:lnTo>
                  <a:pt x="4989" y="5208"/>
                </a:lnTo>
                <a:lnTo>
                  <a:pt x="5232" y="5232"/>
                </a:lnTo>
                <a:lnTo>
                  <a:pt x="5719" y="5232"/>
                </a:lnTo>
                <a:lnTo>
                  <a:pt x="5889" y="5184"/>
                </a:lnTo>
                <a:lnTo>
                  <a:pt x="6084" y="5159"/>
                </a:lnTo>
                <a:lnTo>
                  <a:pt x="6400" y="5038"/>
                </a:lnTo>
                <a:lnTo>
                  <a:pt x="6838" y="5573"/>
                </a:lnTo>
                <a:lnTo>
                  <a:pt x="7276" y="6084"/>
                </a:lnTo>
                <a:lnTo>
                  <a:pt x="7738" y="6692"/>
                </a:lnTo>
                <a:lnTo>
                  <a:pt x="7982" y="6984"/>
                </a:lnTo>
                <a:lnTo>
                  <a:pt x="8103" y="7106"/>
                </a:lnTo>
                <a:lnTo>
                  <a:pt x="8249" y="7228"/>
                </a:lnTo>
                <a:lnTo>
                  <a:pt x="7982" y="7520"/>
                </a:lnTo>
                <a:lnTo>
                  <a:pt x="7738" y="7812"/>
                </a:lnTo>
                <a:lnTo>
                  <a:pt x="7519" y="8152"/>
                </a:lnTo>
                <a:lnTo>
                  <a:pt x="7325" y="8517"/>
                </a:lnTo>
                <a:lnTo>
                  <a:pt x="7179" y="8907"/>
                </a:lnTo>
                <a:lnTo>
                  <a:pt x="7081" y="9320"/>
                </a:lnTo>
                <a:lnTo>
                  <a:pt x="7009" y="9734"/>
                </a:lnTo>
                <a:lnTo>
                  <a:pt x="7009" y="10147"/>
                </a:lnTo>
                <a:lnTo>
                  <a:pt x="7009" y="10561"/>
                </a:lnTo>
                <a:lnTo>
                  <a:pt x="7081" y="10975"/>
                </a:lnTo>
                <a:lnTo>
                  <a:pt x="7154" y="11340"/>
                </a:lnTo>
                <a:lnTo>
                  <a:pt x="6984" y="11364"/>
                </a:lnTo>
                <a:lnTo>
                  <a:pt x="6814" y="11413"/>
                </a:lnTo>
                <a:lnTo>
                  <a:pt x="6449" y="11559"/>
                </a:lnTo>
                <a:lnTo>
                  <a:pt x="5792" y="11851"/>
                </a:lnTo>
                <a:lnTo>
                  <a:pt x="4916" y="12216"/>
                </a:lnTo>
                <a:lnTo>
                  <a:pt x="4064" y="12605"/>
                </a:lnTo>
                <a:lnTo>
                  <a:pt x="3602" y="12848"/>
                </a:lnTo>
                <a:lnTo>
                  <a:pt x="3432" y="12629"/>
                </a:lnTo>
                <a:lnTo>
                  <a:pt x="3261" y="12435"/>
                </a:lnTo>
                <a:lnTo>
                  <a:pt x="3091" y="12264"/>
                </a:lnTo>
                <a:lnTo>
                  <a:pt x="2872" y="12118"/>
                </a:lnTo>
                <a:lnTo>
                  <a:pt x="2653" y="12021"/>
                </a:lnTo>
                <a:lnTo>
                  <a:pt x="2434" y="11948"/>
                </a:lnTo>
                <a:lnTo>
                  <a:pt x="2191" y="11924"/>
                </a:lnTo>
                <a:lnTo>
                  <a:pt x="1923" y="11948"/>
                </a:lnTo>
                <a:lnTo>
                  <a:pt x="1777" y="11924"/>
                </a:lnTo>
                <a:lnTo>
                  <a:pt x="1631" y="11948"/>
                </a:lnTo>
                <a:lnTo>
                  <a:pt x="1461" y="11972"/>
                </a:lnTo>
                <a:lnTo>
                  <a:pt x="1315" y="12045"/>
                </a:lnTo>
                <a:lnTo>
                  <a:pt x="1023" y="12191"/>
                </a:lnTo>
                <a:lnTo>
                  <a:pt x="804" y="12386"/>
                </a:lnTo>
                <a:lnTo>
                  <a:pt x="633" y="12532"/>
                </a:lnTo>
                <a:lnTo>
                  <a:pt x="487" y="12678"/>
                </a:lnTo>
                <a:lnTo>
                  <a:pt x="366" y="12848"/>
                </a:lnTo>
                <a:lnTo>
                  <a:pt x="268" y="13043"/>
                </a:lnTo>
                <a:lnTo>
                  <a:pt x="171" y="13238"/>
                </a:lnTo>
                <a:lnTo>
                  <a:pt x="98" y="13432"/>
                </a:lnTo>
                <a:lnTo>
                  <a:pt x="49" y="13651"/>
                </a:lnTo>
                <a:lnTo>
                  <a:pt x="25" y="13846"/>
                </a:lnTo>
                <a:lnTo>
                  <a:pt x="1" y="14089"/>
                </a:lnTo>
                <a:lnTo>
                  <a:pt x="25" y="14308"/>
                </a:lnTo>
                <a:lnTo>
                  <a:pt x="74" y="14503"/>
                </a:lnTo>
                <a:lnTo>
                  <a:pt x="122" y="14722"/>
                </a:lnTo>
                <a:lnTo>
                  <a:pt x="195" y="14917"/>
                </a:lnTo>
                <a:lnTo>
                  <a:pt x="317" y="15087"/>
                </a:lnTo>
                <a:lnTo>
                  <a:pt x="439" y="15257"/>
                </a:lnTo>
                <a:lnTo>
                  <a:pt x="560" y="15428"/>
                </a:lnTo>
                <a:lnTo>
                  <a:pt x="706" y="15574"/>
                </a:lnTo>
                <a:lnTo>
                  <a:pt x="877" y="15695"/>
                </a:lnTo>
                <a:lnTo>
                  <a:pt x="1071" y="15817"/>
                </a:lnTo>
                <a:lnTo>
                  <a:pt x="1242" y="15914"/>
                </a:lnTo>
                <a:lnTo>
                  <a:pt x="1436" y="15987"/>
                </a:lnTo>
                <a:lnTo>
                  <a:pt x="1655" y="16036"/>
                </a:lnTo>
                <a:lnTo>
                  <a:pt x="1850" y="16085"/>
                </a:lnTo>
                <a:lnTo>
                  <a:pt x="2312" y="16085"/>
                </a:lnTo>
                <a:lnTo>
                  <a:pt x="2531" y="16036"/>
                </a:lnTo>
                <a:lnTo>
                  <a:pt x="2726" y="15963"/>
                </a:lnTo>
                <a:lnTo>
                  <a:pt x="2921" y="15890"/>
                </a:lnTo>
                <a:lnTo>
                  <a:pt x="3091" y="15793"/>
                </a:lnTo>
                <a:lnTo>
                  <a:pt x="3237" y="15671"/>
                </a:lnTo>
                <a:lnTo>
                  <a:pt x="3383" y="15525"/>
                </a:lnTo>
                <a:lnTo>
                  <a:pt x="3529" y="15355"/>
                </a:lnTo>
                <a:lnTo>
                  <a:pt x="3626" y="15184"/>
                </a:lnTo>
                <a:lnTo>
                  <a:pt x="3724" y="15014"/>
                </a:lnTo>
                <a:lnTo>
                  <a:pt x="3797" y="14819"/>
                </a:lnTo>
                <a:lnTo>
                  <a:pt x="3870" y="14625"/>
                </a:lnTo>
                <a:lnTo>
                  <a:pt x="3918" y="14406"/>
                </a:lnTo>
                <a:lnTo>
                  <a:pt x="3918" y="14211"/>
                </a:lnTo>
                <a:lnTo>
                  <a:pt x="3943" y="13992"/>
                </a:lnTo>
                <a:lnTo>
                  <a:pt x="3918" y="13773"/>
                </a:lnTo>
                <a:lnTo>
                  <a:pt x="3870" y="13530"/>
                </a:lnTo>
                <a:lnTo>
                  <a:pt x="3797" y="13311"/>
                </a:lnTo>
                <a:lnTo>
                  <a:pt x="4502" y="12970"/>
                </a:lnTo>
                <a:lnTo>
                  <a:pt x="5378" y="12581"/>
                </a:lnTo>
                <a:lnTo>
                  <a:pt x="6254" y="12216"/>
                </a:lnTo>
                <a:lnTo>
                  <a:pt x="6522" y="12118"/>
                </a:lnTo>
                <a:lnTo>
                  <a:pt x="6790" y="12021"/>
                </a:lnTo>
                <a:lnTo>
                  <a:pt x="7081" y="11924"/>
                </a:lnTo>
                <a:lnTo>
                  <a:pt x="7203" y="11851"/>
                </a:lnTo>
                <a:lnTo>
                  <a:pt x="7325" y="11778"/>
                </a:lnTo>
                <a:lnTo>
                  <a:pt x="7422" y="12021"/>
                </a:lnTo>
                <a:lnTo>
                  <a:pt x="7544" y="12240"/>
                </a:lnTo>
                <a:lnTo>
                  <a:pt x="7690" y="12459"/>
                </a:lnTo>
                <a:lnTo>
                  <a:pt x="7836" y="12678"/>
                </a:lnTo>
                <a:lnTo>
                  <a:pt x="8006" y="12873"/>
                </a:lnTo>
                <a:lnTo>
                  <a:pt x="8176" y="13043"/>
                </a:lnTo>
                <a:lnTo>
                  <a:pt x="8371" y="13213"/>
                </a:lnTo>
                <a:lnTo>
                  <a:pt x="8566" y="13384"/>
                </a:lnTo>
                <a:lnTo>
                  <a:pt x="8785" y="13530"/>
                </a:lnTo>
                <a:lnTo>
                  <a:pt x="9004" y="13651"/>
                </a:lnTo>
                <a:lnTo>
                  <a:pt x="9223" y="13773"/>
                </a:lnTo>
                <a:lnTo>
                  <a:pt x="9466" y="13870"/>
                </a:lnTo>
                <a:lnTo>
                  <a:pt x="9685" y="13968"/>
                </a:lnTo>
                <a:lnTo>
                  <a:pt x="9928" y="14041"/>
                </a:lnTo>
                <a:lnTo>
                  <a:pt x="10196" y="14114"/>
                </a:lnTo>
                <a:lnTo>
                  <a:pt x="10439" y="14162"/>
                </a:lnTo>
                <a:lnTo>
                  <a:pt x="10391" y="14308"/>
                </a:lnTo>
                <a:lnTo>
                  <a:pt x="10366" y="14454"/>
                </a:lnTo>
                <a:lnTo>
                  <a:pt x="10342" y="14844"/>
                </a:lnTo>
                <a:lnTo>
                  <a:pt x="10342" y="15209"/>
                </a:lnTo>
                <a:lnTo>
                  <a:pt x="10342" y="15963"/>
                </a:lnTo>
                <a:lnTo>
                  <a:pt x="10342" y="16936"/>
                </a:lnTo>
                <a:lnTo>
                  <a:pt x="10220" y="16961"/>
                </a:lnTo>
                <a:lnTo>
                  <a:pt x="10147" y="16985"/>
                </a:lnTo>
                <a:lnTo>
                  <a:pt x="10099" y="17034"/>
                </a:lnTo>
                <a:lnTo>
                  <a:pt x="10074" y="17082"/>
                </a:lnTo>
                <a:lnTo>
                  <a:pt x="10050" y="17155"/>
                </a:lnTo>
                <a:lnTo>
                  <a:pt x="9758" y="17253"/>
                </a:lnTo>
                <a:lnTo>
                  <a:pt x="9490" y="17399"/>
                </a:lnTo>
                <a:lnTo>
                  <a:pt x="9247" y="17569"/>
                </a:lnTo>
                <a:lnTo>
                  <a:pt x="9028" y="17763"/>
                </a:lnTo>
                <a:lnTo>
                  <a:pt x="8833" y="18007"/>
                </a:lnTo>
                <a:lnTo>
                  <a:pt x="8687" y="18299"/>
                </a:lnTo>
                <a:lnTo>
                  <a:pt x="8590" y="18591"/>
                </a:lnTo>
                <a:lnTo>
                  <a:pt x="8517" y="18907"/>
                </a:lnTo>
                <a:lnTo>
                  <a:pt x="8517" y="19126"/>
                </a:lnTo>
                <a:lnTo>
                  <a:pt x="8517" y="19345"/>
                </a:lnTo>
                <a:lnTo>
                  <a:pt x="8566" y="19564"/>
                </a:lnTo>
                <a:lnTo>
                  <a:pt x="8614" y="19783"/>
                </a:lnTo>
                <a:lnTo>
                  <a:pt x="8712" y="19978"/>
                </a:lnTo>
                <a:lnTo>
                  <a:pt x="8809" y="20172"/>
                </a:lnTo>
                <a:lnTo>
                  <a:pt x="8931" y="20343"/>
                </a:lnTo>
                <a:lnTo>
                  <a:pt x="9052" y="20513"/>
                </a:lnTo>
                <a:lnTo>
                  <a:pt x="9198" y="20659"/>
                </a:lnTo>
                <a:lnTo>
                  <a:pt x="9369" y="20805"/>
                </a:lnTo>
                <a:lnTo>
                  <a:pt x="9563" y="20927"/>
                </a:lnTo>
                <a:lnTo>
                  <a:pt x="9758" y="21024"/>
                </a:lnTo>
                <a:lnTo>
                  <a:pt x="9953" y="21121"/>
                </a:lnTo>
                <a:lnTo>
                  <a:pt x="10147" y="21170"/>
                </a:lnTo>
                <a:lnTo>
                  <a:pt x="10366" y="21219"/>
                </a:lnTo>
                <a:lnTo>
                  <a:pt x="10610" y="21243"/>
                </a:lnTo>
                <a:lnTo>
                  <a:pt x="10853" y="21243"/>
                </a:lnTo>
                <a:lnTo>
                  <a:pt x="11072" y="21194"/>
                </a:lnTo>
                <a:lnTo>
                  <a:pt x="11291" y="21146"/>
                </a:lnTo>
                <a:lnTo>
                  <a:pt x="11486" y="21073"/>
                </a:lnTo>
                <a:lnTo>
                  <a:pt x="11680" y="20975"/>
                </a:lnTo>
                <a:lnTo>
                  <a:pt x="11875" y="20854"/>
                </a:lnTo>
                <a:lnTo>
                  <a:pt x="12045" y="20708"/>
                </a:lnTo>
                <a:lnTo>
                  <a:pt x="12191" y="20537"/>
                </a:lnTo>
                <a:lnTo>
                  <a:pt x="12313" y="20367"/>
                </a:lnTo>
                <a:lnTo>
                  <a:pt x="12435" y="20172"/>
                </a:lnTo>
                <a:lnTo>
                  <a:pt x="12532" y="19978"/>
                </a:lnTo>
                <a:lnTo>
                  <a:pt x="12629" y="19783"/>
                </a:lnTo>
                <a:lnTo>
                  <a:pt x="12678" y="19564"/>
                </a:lnTo>
                <a:lnTo>
                  <a:pt x="12727" y="19345"/>
                </a:lnTo>
                <a:lnTo>
                  <a:pt x="12751" y="19126"/>
                </a:lnTo>
                <a:lnTo>
                  <a:pt x="12751" y="18883"/>
                </a:lnTo>
                <a:lnTo>
                  <a:pt x="12727" y="18712"/>
                </a:lnTo>
                <a:lnTo>
                  <a:pt x="12678" y="18518"/>
                </a:lnTo>
                <a:lnTo>
                  <a:pt x="12629" y="18347"/>
                </a:lnTo>
                <a:lnTo>
                  <a:pt x="12581" y="18177"/>
                </a:lnTo>
                <a:lnTo>
                  <a:pt x="12483" y="18031"/>
                </a:lnTo>
                <a:lnTo>
                  <a:pt x="12386" y="17885"/>
                </a:lnTo>
                <a:lnTo>
                  <a:pt x="12289" y="17739"/>
                </a:lnTo>
                <a:lnTo>
                  <a:pt x="12167" y="17617"/>
                </a:lnTo>
                <a:lnTo>
                  <a:pt x="11899" y="17374"/>
                </a:lnTo>
                <a:lnTo>
                  <a:pt x="11607" y="17180"/>
                </a:lnTo>
                <a:lnTo>
                  <a:pt x="11267" y="17058"/>
                </a:lnTo>
                <a:lnTo>
                  <a:pt x="10926" y="16961"/>
                </a:lnTo>
                <a:lnTo>
                  <a:pt x="10926" y="16717"/>
                </a:lnTo>
                <a:lnTo>
                  <a:pt x="10926" y="15598"/>
                </a:lnTo>
                <a:lnTo>
                  <a:pt x="10926" y="15014"/>
                </a:lnTo>
                <a:lnTo>
                  <a:pt x="10902" y="14649"/>
                </a:lnTo>
                <a:lnTo>
                  <a:pt x="10926" y="14454"/>
                </a:lnTo>
                <a:lnTo>
                  <a:pt x="10926" y="14381"/>
                </a:lnTo>
                <a:lnTo>
                  <a:pt x="10975" y="14308"/>
                </a:lnTo>
                <a:lnTo>
                  <a:pt x="10999" y="14211"/>
                </a:lnTo>
                <a:lnTo>
                  <a:pt x="11413" y="14187"/>
                </a:lnTo>
                <a:lnTo>
                  <a:pt x="11826" y="14114"/>
                </a:lnTo>
                <a:lnTo>
                  <a:pt x="11924" y="14114"/>
                </a:lnTo>
                <a:lnTo>
                  <a:pt x="11997" y="14089"/>
                </a:lnTo>
                <a:lnTo>
                  <a:pt x="12021" y="14065"/>
                </a:lnTo>
                <a:lnTo>
                  <a:pt x="12264" y="13992"/>
                </a:lnTo>
                <a:lnTo>
                  <a:pt x="12483" y="13919"/>
                </a:lnTo>
                <a:lnTo>
                  <a:pt x="12727" y="13822"/>
                </a:lnTo>
                <a:lnTo>
                  <a:pt x="12946" y="13700"/>
                </a:lnTo>
                <a:lnTo>
                  <a:pt x="13140" y="13578"/>
                </a:lnTo>
                <a:lnTo>
                  <a:pt x="13335" y="13432"/>
                </a:lnTo>
                <a:lnTo>
                  <a:pt x="13530" y="13286"/>
                </a:lnTo>
                <a:lnTo>
                  <a:pt x="13700" y="13116"/>
                </a:lnTo>
                <a:lnTo>
                  <a:pt x="13822" y="13140"/>
                </a:lnTo>
                <a:lnTo>
                  <a:pt x="13870" y="13116"/>
                </a:lnTo>
                <a:lnTo>
                  <a:pt x="13919" y="13067"/>
                </a:lnTo>
                <a:lnTo>
                  <a:pt x="13943" y="13043"/>
                </a:lnTo>
                <a:lnTo>
                  <a:pt x="13943" y="12970"/>
                </a:lnTo>
                <a:lnTo>
                  <a:pt x="13919" y="12921"/>
                </a:lnTo>
                <a:lnTo>
                  <a:pt x="14089" y="12727"/>
                </a:lnTo>
                <a:lnTo>
                  <a:pt x="14235" y="12508"/>
                </a:lnTo>
                <a:lnTo>
                  <a:pt x="14381" y="12289"/>
                </a:lnTo>
                <a:lnTo>
                  <a:pt x="14503" y="12045"/>
                </a:lnTo>
                <a:lnTo>
                  <a:pt x="14625" y="11802"/>
                </a:lnTo>
                <a:lnTo>
                  <a:pt x="14722" y="11559"/>
                </a:lnTo>
                <a:lnTo>
                  <a:pt x="14795" y="11315"/>
                </a:lnTo>
                <a:lnTo>
                  <a:pt x="14868" y="11048"/>
                </a:lnTo>
                <a:lnTo>
                  <a:pt x="14989" y="11096"/>
                </a:lnTo>
                <a:lnTo>
                  <a:pt x="15135" y="11145"/>
                </a:lnTo>
                <a:lnTo>
                  <a:pt x="15403" y="11169"/>
                </a:lnTo>
                <a:lnTo>
                  <a:pt x="16912" y="11364"/>
                </a:lnTo>
                <a:lnTo>
                  <a:pt x="17885" y="11510"/>
                </a:lnTo>
                <a:lnTo>
                  <a:pt x="17909" y="11753"/>
                </a:lnTo>
                <a:lnTo>
                  <a:pt x="17982" y="11997"/>
                </a:lnTo>
                <a:lnTo>
                  <a:pt x="18055" y="12264"/>
                </a:lnTo>
                <a:lnTo>
                  <a:pt x="18177" y="12483"/>
                </a:lnTo>
                <a:lnTo>
                  <a:pt x="18299" y="12678"/>
                </a:lnTo>
                <a:lnTo>
                  <a:pt x="18445" y="12848"/>
                </a:lnTo>
                <a:lnTo>
                  <a:pt x="18615" y="13019"/>
                </a:lnTo>
                <a:lnTo>
                  <a:pt x="18785" y="13140"/>
                </a:lnTo>
                <a:lnTo>
                  <a:pt x="18956" y="13262"/>
                </a:lnTo>
                <a:lnTo>
                  <a:pt x="19150" y="13359"/>
                </a:lnTo>
                <a:lnTo>
                  <a:pt x="19345" y="13432"/>
                </a:lnTo>
                <a:lnTo>
                  <a:pt x="19564" y="13481"/>
                </a:lnTo>
                <a:lnTo>
                  <a:pt x="19759" y="13505"/>
                </a:lnTo>
                <a:lnTo>
                  <a:pt x="19978" y="13530"/>
                </a:lnTo>
                <a:lnTo>
                  <a:pt x="20197" y="13530"/>
                </a:lnTo>
                <a:lnTo>
                  <a:pt x="20416" y="13505"/>
                </a:lnTo>
                <a:lnTo>
                  <a:pt x="20610" y="13457"/>
                </a:lnTo>
                <a:lnTo>
                  <a:pt x="20829" y="13384"/>
                </a:lnTo>
                <a:lnTo>
                  <a:pt x="21024" y="13311"/>
                </a:lnTo>
                <a:lnTo>
                  <a:pt x="21219" y="13189"/>
                </a:lnTo>
                <a:lnTo>
                  <a:pt x="21413" y="13067"/>
                </a:lnTo>
                <a:lnTo>
                  <a:pt x="21608" y="12921"/>
                </a:lnTo>
                <a:lnTo>
                  <a:pt x="21754" y="12751"/>
                </a:lnTo>
                <a:lnTo>
                  <a:pt x="21876" y="12581"/>
                </a:lnTo>
                <a:lnTo>
                  <a:pt x="21973" y="12386"/>
                </a:lnTo>
                <a:lnTo>
                  <a:pt x="22070" y="12191"/>
                </a:lnTo>
                <a:lnTo>
                  <a:pt x="22119" y="11997"/>
                </a:lnTo>
                <a:lnTo>
                  <a:pt x="22168" y="11778"/>
                </a:lnTo>
                <a:lnTo>
                  <a:pt x="22192" y="11583"/>
                </a:lnTo>
                <a:lnTo>
                  <a:pt x="22192" y="11364"/>
                </a:lnTo>
                <a:lnTo>
                  <a:pt x="22143" y="11145"/>
                </a:lnTo>
                <a:lnTo>
                  <a:pt x="22095" y="10926"/>
                </a:lnTo>
                <a:lnTo>
                  <a:pt x="22022" y="10731"/>
                </a:lnTo>
                <a:lnTo>
                  <a:pt x="21949" y="10537"/>
                </a:lnTo>
                <a:lnTo>
                  <a:pt x="21827" y="10342"/>
                </a:lnTo>
                <a:lnTo>
                  <a:pt x="21681" y="10172"/>
                </a:lnTo>
                <a:lnTo>
                  <a:pt x="21559" y="10050"/>
                </a:lnTo>
                <a:lnTo>
                  <a:pt x="21413" y="9928"/>
                </a:lnTo>
                <a:lnTo>
                  <a:pt x="21267" y="9831"/>
                </a:lnTo>
                <a:lnTo>
                  <a:pt x="21121" y="9734"/>
                </a:lnTo>
                <a:lnTo>
                  <a:pt x="20951" y="9661"/>
                </a:lnTo>
                <a:lnTo>
                  <a:pt x="20781" y="9612"/>
                </a:lnTo>
                <a:lnTo>
                  <a:pt x="20416" y="9515"/>
                </a:lnTo>
                <a:lnTo>
                  <a:pt x="20026" y="9466"/>
                </a:lnTo>
                <a:lnTo>
                  <a:pt x="19661" y="9490"/>
                </a:lnTo>
                <a:lnTo>
                  <a:pt x="19467" y="9515"/>
                </a:lnTo>
                <a:lnTo>
                  <a:pt x="19296" y="9563"/>
                </a:lnTo>
                <a:lnTo>
                  <a:pt x="19126" y="9636"/>
                </a:lnTo>
                <a:lnTo>
                  <a:pt x="18956" y="9709"/>
                </a:lnTo>
                <a:lnTo>
                  <a:pt x="18931" y="9709"/>
                </a:lnTo>
                <a:lnTo>
                  <a:pt x="18737" y="9807"/>
                </a:lnTo>
                <a:lnTo>
                  <a:pt x="18542" y="9928"/>
                </a:lnTo>
                <a:lnTo>
                  <a:pt x="18372" y="10074"/>
                </a:lnTo>
                <a:lnTo>
                  <a:pt x="18250" y="10245"/>
                </a:lnTo>
                <a:lnTo>
                  <a:pt x="18128" y="10415"/>
                </a:lnTo>
                <a:lnTo>
                  <a:pt x="18031" y="10610"/>
                </a:lnTo>
                <a:lnTo>
                  <a:pt x="17958" y="10804"/>
                </a:lnTo>
                <a:lnTo>
                  <a:pt x="17909" y="11023"/>
                </a:lnTo>
                <a:lnTo>
                  <a:pt x="16595" y="10853"/>
                </a:lnTo>
                <a:lnTo>
                  <a:pt x="15890" y="10756"/>
                </a:lnTo>
                <a:lnTo>
                  <a:pt x="15354" y="10707"/>
                </a:lnTo>
                <a:lnTo>
                  <a:pt x="15111" y="10683"/>
                </a:lnTo>
                <a:lnTo>
                  <a:pt x="14917" y="10707"/>
                </a:lnTo>
                <a:lnTo>
                  <a:pt x="14941" y="10366"/>
                </a:lnTo>
                <a:lnTo>
                  <a:pt x="14941" y="10001"/>
                </a:lnTo>
                <a:lnTo>
                  <a:pt x="14917" y="9636"/>
                </a:lnTo>
                <a:lnTo>
                  <a:pt x="14844" y="9296"/>
                </a:lnTo>
                <a:lnTo>
                  <a:pt x="14892" y="9247"/>
                </a:lnTo>
                <a:lnTo>
                  <a:pt x="14892" y="9223"/>
                </a:lnTo>
                <a:lnTo>
                  <a:pt x="14868" y="9174"/>
                </a:lnTo>
                <a:lnTo>
                  <a:pt x="14844" y="9150"/>
                </a:lnTo>
                <a:lnTo>
                  <a:pt x="14819" y="9126"/>
                </a:lnTo>
                <a:lnTo>
                  <a:pt x="14722" y="8858"/>
                </a:lnTo>
                <a:lnTo>
                  <a:pt x="14625" y="8590"/>
                </a:lnTo>
                <a:lnTo>
                  <a:pt x="14503" y="8323"/>
                </a:lnTo>
                <a:lnTo>
                  <a:pt x="14357" y="8079"/>
                </a:lnTo>
                <a:lnTo>
                  <a:pt x="14187" y="7860"/>
                </a:lnTo>
                <a:lnTo>
                  <a:pt x="14016" y="7641"/>
                </a:lnTo>
                <a:lnTo>
                  <a:pt x="13822" y="7447"/>
                </a:lnTo>
                <a:lnTo>
                  <a:pt x="13627" y="7252"/>
                </a:lnTo>
                <a:lnTo>
                  <a:pt x="13773" y="7179"/>
                </a:lnTo>
                <a:lnTo>
                  <a:pt x="13919" y="7106"/>
                </a:lnTo>
                <a:lnTo>
                  <a:pt x="14187" y="6887"/>
                </a:lnTo>
                <a:lnTo>
                  <a:pt x="14673" y="6425"/>
                </a:lnTo>
                <a:lnTo>
                  <a:pt x="15500" y="5695"/>
                </a:lnTo>
                <a:lnTo>
                  <a:pt x="15890" y="5330"/>
                </a:lnTo>
                <a:lnTo>
                  <a:pt x="16279" y="4940"/>
                </a:lnTo>
                <a:lnTo>
                  <a:pt x="16620" y="4600"/>
                </a:lnTo>
                <a:lnTo>
                  <a:pt x="16912" y="4235"/>
                </a:lnTo>
                <a:lnTo>
                  <a:pt x="17106" y="4283"/>
                </a:lnTo>
                <a:lnTo>
                  <a:pt x="17666" y="4283"/>
                </a:lnTo>
                <a:lnTo>
                  <a:pt x="17909" y="4259"/>
                </a:lnTo>
                <a:lnTo>
                  <a:pt x="18128" y="4235"/>
                </a:lnTo>
                <a:lnTo>
                  <a:pt x="18347" y="4162"/>
                </a:lnTo>
                <a:lnTo>
                  <a:pt x="18566" y="4089"/>
                </a:lnTo>
                <a:lnTo>
                  <a:pt x="18785" y="3991"/>
                </a:lnTo>
                <a:lnTo>
                  <a:pt x="18980" y="3894"/>
                </a:lnTo>
                <a:lnTo>
                  <a:pt x="19150" y="3772"/>
                </a:lnTo>
                <a:lnTo>
                  <a:pt x="19345" y="3626"/>
                </a:lnTo>
                <a:lnTo>
                  <a:pt x="19491" y="3480"/>
                </a:lnTo>
                <a:lnTo>
                  <a:pt x="19637" y="3310"/>
                </a:lnTo>
                <a:lnTo>
                  <a:pt x="19783" y="3140"/>
                </a:lnTo>
                <a:lnTo>
                  <a:pt x="19880" y="2945"/>
                </a:lnTo>
                <a:lnTo>
                  <a:pt x="19978" y="2726"/>
                </a:lnTo>
                <a:lnTo>
                  <a:pt x="20051" y="2531"/>
                </a:lnTo>
                <a:lnTo>
                  <a:pt x="20124" y="2288"/>
                </a:lnTo>
                <a:lnTo>
                  <a:pt x="20148" y="2069"/>
                </a:lnTo>
                <a:lnTo>
                  <a:pt x="20172" y="1874"/>
                </a:lnTo>
                <a:lnTo>
                  <a:pt x="20148" y="1680"/>
                </a:lnTo>
                <a:lnTo>
                  <a:pt x="20099" y="1485"/>
                </a:lnTo>
                <a:lnTo>
                  <a:pt x="20051" y="1290"/>
                </a:lnTo>
                <a:lnTo>
                  <a:pt x="19953" y="1120"/>
                </a:lnTo>
                <a:lnTo>
                  <a:pt x="19856" y="974"/>
                </a:lnTo>
                <a:lnTo>
                  <a:pt x="19759" y="804"/>
                </a:lnTo>
                <a:lnTo>
                  <a:pt x="19613" y="682"/>
                </a:lnTo>
                <a:lnTo>
                  <a:pt x="19467" y="536"/>
                </a:lnTo>
                <a:lnTo>
                  <a:pt x="19321" y="415"/>
                </a:lnTo>
                <a:lnTo>
                  <a:pt x="19150" y="317"/>
                </a:lnTo>
                <a:lnTo>
                  <a:pt x="18980" y="244"/>
                </a:lnTo>
                <a:lnTo>
                  <a:pt x="18810" y="171"/>
                </a:lnTo>
                <a:lnTo>
                  <a:pt x="18615" y="123"/>
                </a:lnTo>
                <a:lnTo>
                  <a:pt x="18420" y="74"/>
                </a:lnTo>
                <a:lnTo>
                  <a:pt x="18226" y="74"/>
                </a:lnTo>
                <a:lnTo>
                  <a:pt x="18104" y="25"/>
                </a:lnTo>
                <a:lnTo>
                  <a:pt x="1798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2" name="Google Shape;2512;p49"/>
          <p:cNvSpPr/>
          <p:nvPr/>
        </p:nvSpPr>
        <p:spPr>
          <a:xfrm>
            <a:off x="4931074" y="3980954"/>
            <a:ext cx="337666" cy="195687"/>
          </a:xfrm>
          <a:custGeom>
            <a:avLst/>
            <a:gdLst/>
            <a:ahLst/>
            <a:cxnLst/>
            <a:rect l="l" t="t" r="r" b="b"/>
            <a:pathLst>
              <a:path w="19735" h="11437" extrusionOk="0">
                <a:moveTo>
                  <a:pt x="17155" y="1363"/>
                </a:moveTo>
                <a:lnTo>
                  <a:pt x="17058" y="1387"/>
                </a:lnTo>
                <a:lnTo>
                  <a:pt x="16985" y="1460"/>
                </a:lnTo>
                <a:lnTo>
                  <a:pt x="16936" y="1533"/>
                </a:lnTo>
                <a:lnTo>
                  <a:pt x="16912" y="1777"/>
                </a:lnTo>
                <a:lnTo>
                  <a:pt x="16912" y="1825"/>
                </a:lnTo>
                <a:lnTo>
                  <a:pt x="16936" y="1874"/>
                </a:lnTo>
                <a:lnTo>
                  <a:pt x="16985" y="1971"/>
                </a:lnTo>
                <a:lnTo>
                  <a:pt x="17082" y="2044"/>
                </a:lnTo>
                <a:lnTo>
                  <a:pt x="17204" y="2069"/>
                </a:lnTo>
                <a:lnTo>
                  <a:pt x="17277" y="2069"/>
                </a:lnTo>
                <a:lnTo>
                  <a:pt x="17374" y="2093"/>
                </a:lnTo>
                <a:lnTo>
                  <a:pt x="17496" y="2069"/>
                </a:lnTo>
                <a:lnTo>
                  <a:pt x="17593" y="2020"/>
                </a:lnTo>
                <a:lnTo>
                  <a:pt x="17666" y="1947"/>
                </a:lnTo>
                <a:lnTo>
                  <a:pt x="17691" y="1874"/>
                </a:lnTo>
                <a:lnTo>
                  <a:pt x="17715" y="1801"/>
                </a:lnTo>
                <a:lnTo>
                  <a:pt x="17715" y="1655"/>
                </a:lnTo>
                <a:lnTo>
                  <a:pt x="17642" y="1533"/>
                </a:lnTo>
                <a:lnTo>
                  <a:pt x="17593" y="1485"/>
                </a:lnTo>
                <a:lnTo>
                  <a:pt x="17545" y="1436"/>
                </a:lnTo>
                <a:lnTo>
                  <a:pt x="17447" y="1387"/>
                </a:lnTo>
                <a:lnTo>
                  <a:pt x="17326" y="1387"/>
                </a:lnTo>
                <a:lnTo>
                  <a:pt x="17277" y="1363"/>
                </a:lnTo>
                <a:close/>
                <a:moveTo>
                  <a:pt x="16523" y="511"/>
                </a:moveTo>
                <a:lnTo>
                  <a:pt x="16888" y="560"/>
                </a:lnTo>
                <a:lnTo>
                  <a:pt x="17058" y="609"/>
                </a:lnTo>
                <a:lnTo>
                  <a:pt x="17228" y="657"/>
                </a:lnTo>
                <a:lnTo>
                  <a:pt x="17374" y="730"/>
                </a:lnTo>
                <a:lnTo>
                  <a:pt x="17520" y="828"/>
                </a:lnTo>
                <a:lnTo>
                  <a:pt x="17642" y="949"/>
                </a:lnTo>
                <a:lnTo>
                  <a:pt x="17764" y="1071"/>
                </a:lnTo>
                <a:lnTo>
                  <a:pt x="17861" y="1217"/>
                </a:lnTo>
                <a:lnTo>
                  <a:pt x="17934" y="1387"/>
                </a:lnTo>
                <a:lnTo>
                  <a:pt x="17983" y="1533"/>
                </a:lnTo>
                <a:lnTo>
                  <a:pt x="18031" y="1704"/>
                </a:lnTo>
                <a:lnTo>
                  <a:pt x="18056" y="2044"/>
                </a:lnTo>
                <a:lnTo>
                  <a:pt x="18031" y="2385"/>
                </a:lnTo>
                <a:lnTo>
                  <a:pt x="18031" y="2726"/>
                </a:lnTo>
                <a:lnTo>
                  <a:pt x="17958" y="3504"/>
                </a:lnTo>
                <a:lnTo>
                  <a:pt x="17885" y="4283"/>
                </a:lnTo>
                <a:lnTo>
                  <a:pt x="17861" y="4331"/>
                </a:lnTo>
                <a:lnTo>
                  <a:pt x="17739" y="4380"/>
                </a:lnTo>
                <a:lnTo>
                  <a:pt x="17593" y="4453"/>
                </a:lnTo>
                <a:lnTo>
                  <a:pt x="17520" y="4502"/>
                </a:lnTo>
                <a:lnTo>
                  <a:pt x="17472" y="4575"/>
                </a:lnTo>
                <a:lnTo>
                  <a:pt x="17472" y="4599"/>
                </a:lnTo>
                <a:lnTo>
                  <a:pt x="17496" y="4648"/>
                </a:lnTo>
                <a:lnTo>
                  <a:pt x="17569" y="4672"/>
                </a:lnTo>
                <a:lnTo>
                  <a:pt x="17618" y="4696"/>
                </a:lnTo>
                <a:lnTo>
                  <a:pt x="17764" y="4696"/>
                </a:lnTo>
                <a:lnTo>
                  <a:pt x="17812" y="4672"/>
                </a:lnTo>
                <a:lnTo>
                  <a:pt x="17764" y="4891"/>
                </a:lnTo>
                <a:lnTo>
                  <a:pt x="17715" y="4867"/>
                </a:lnTo>
                <a:lnTo>
                  <a:pt x="17569" y="4818"/>
                </a:lnTo>
                <a:lnTo>
                  <a:pt x="17423" y="4769"/>
                </a:lnTo>
                <a:lnTo>
                  <a:pt x="17350" y="4769"/>
                </a:lnTo>
                <a:lnTo>
                  <a:pt x="17326" y="4794"/>
                </a:lnTo>
                <a:lnTo>
                  <a:pt x="17301" y="4842"/>
                </a:lnTo>
                <a:lnTo>
                  <a:pt x="17301" y="4915"/>
                </a:lnTo>
                <a:lnTo>
                  <a:pt x="17374" y="4988"/>
                </a:lnTo>
                <a:lnTo>
                  <a:pt x="17472" y="5061"/>
                </a:lnTo>
                <a:lnTo>
                  <a:pt x="17593" y="5134"/>
                </a:lnTo>
                <a:lnTo>
                  <a:pt x="17691" y="5159"/>
                </a:lnTo>
                <a:lnTo>
                  <a:pt x="17642" y="5353"/>
                </a:lnTo>
                <a:lnTo>
                  <a:pt x="17569" y="5329"/>
                </a:lnTo>
                <a:lnTo>
                  <a:pt x="17374" y="5256"/>
                </a:lnTo>
                <a:lnTo>
                  <a:pt x="17277" y="5207"/>
                </a:lnTo>
                <a:lnTo>
                  <a:pt x="17155" y="5183"/>
                </a:lnTo>
                <a:lnTo>
                  <a:pt x="17131" y="5207"/>
                </a:lnTo>
                <a:lnTo>
                  <a:pt x="17107" y="5232"/>
                </a:lnTo>
                <a:lnTo>
                  <a:pt x="17082" y="5305"/>
                </a:lnTo>
                <a:lnTo>
                  <a:pt x="17107" y="5378"/>
                </a:lnTo>
                <a:lnTo>
                  <a:pt x="17131" y="5426"/>
                </a:lnTo>
                <a:lnTo>
                  <a:pt x="17228" y="5548"/>
                </a:lnTo>
                <a:lnTo>
                  <a:pt x="17374" y="5645"/>
                </a:lnTo>
                <a:lnTo>
                  <a:pt x="17545" y="5694"/>
                </a:lnTo>
                <a:lnTo>
                  <a:pt x="17399" y="6059"/>
                </a:lnTo>
                <a:lnTo>
                  <a:pt x="17253" y="6010"/>
                </a:lnTo>
                <a:lnTo>
                  <a:pt x="17107" y="5937"/>
                </a:lnTo>
                <a:lnTo>
                  <a:pt x="17034" y="5864"/>
                </a:lnTo>
                <a:lnTo>
                  <a:pt x="16961" y="5791"/>
                </a:lnTo>
                <a:lnTo>
                  <a:pt x="16888" y="5718"/>
                </a:lnTo>
                <a:lnTo>
                  <a:pt x="16790" y="5645"/>
                </a:lnTo>
                <a:lnTo>
                  <a:pt x="16742" y="5621"/>
                </a:lnTo>
                <a:lnTo>
                  <a:pt x="16693" y="5645"/>
                </a:lnTo>
                <a:lnTo>
                  <a:pt x="16644" y="5670"/>
                </a:lnTo>
                <a:lnTo>
                  <a:pt x="16620" y="5743"/>
                </a:lnTo>
                <a:lnTo>
                  <a:pt x="16644" y="5840"/>
                </a:lnTo>
                <a:lnTo>
                  <a:pt x="16669" y="5962"/>
                </a:lnTo>
                <a:lnTo>
                  <a:pt x="16742" y="6059"/>
                </a:lnTo>
                <a:lnTo>
                  <a:pt x="16815" y="6156"/>
                </a:lnTo>
                <a:lnTo>
                  <a:pt x="16912" y="6229"/>
                </a:lnTo>
                <a:lnTo>
                  <a:pt x="17034" y="6302"/>
                </a:lnTo>
                <a:lnTo>
                  <a:pt x="17131" y="6351"/>
                </a:lnTo>
                <a:lnTo>
                  <a:pt x="17253" y="6400"/>
                </a:lnTo>
                <a:lnTo>
                  <a:pt x="17082" y="6740"/>
                </a:lnTo>
                <a:lnTo>
                  <a:pt x="16985" y="6740"/>
                </a:lnTo>
                <a:lnTo>
                  <a:pt x="16790" y="6643"/>
                </a:lnTo>
                <a:lnTo>
                  <a:pt x="16596" y="6546"/>
                </a:lnTo>
                <a:lnTo>
                  <a:pt x="16401" y="6424"/>
                </a:lnTo>
                <a:lnTo>
                  <a:pt x="16231" y="6278"/>
                </a:lnTo>
                <a:lnTo>
                  <a:pt x="16158" y="6278"/>
                </a:lnTo>
                <a:lnTo>
                  <a:pt x="16133" y="6302"/>
                </a:lnTo>
                <a:lnTo>
                  <a:pt x="16133" y="6327"/>
                </a:lnTo>
                <a:lnTo>
                  <a:pt x="16182" y="6448"/>
                </a:lnTo>
                <a:lnTo>
                  <a:pt x="16255" y="6546"/>
                </a:lnTo>
                <a:lnTo>
                  <a:pt x="16401" y="6740"/>
                </a:lnTo>
                <a:lnTo>
                  <a:pt x="16571" y="6886"/>
                </a:lnTo>
                <a:lnTo>
                  <a:pt x="16790" y="7008"/>
                </a:lnTo>
                <a:lnTo>
                  <a:pt x="16888" y="7057"/>
                </a:lnTo>
                <a:lnTo>
                  <a:pt x="16669" y="7373"/>
                </a:lnTo>
                <a:lnTo>
                  <a:pt x="16401" y="7251"/>
                </a:lnTo>
                <a:lnTo>
                  <a:pt x="16158" y="7154"/>
                </a:lnTo>
                <a:lnTo>
                  <a:pt x="15987" y="7057"/>
                </a:lnTo>
                <a:lnTo>
                  <a:pt x="15817" y="6935"/>
                </a:lnTo>
                <a:lnTo>
                  <a:pt x="15647" y="6813"/>
                </a:lnTo>
                <a:lnTo>
                  <a:pt x="15476" y="6740"/>
                </a:lnTo>
                <a:lnTo>
                  <a:pt x="15428" y="6740"/>
                </a:lnTo>
                <a:lnTo>
                  <a:pt x="15403" y="6765"/>
                </a:lnTo>
                <a:lnTo>
                  <a:pt x="15379" y="6789"/>
                </a:lnTo>
                <a:lnTo>
                  <a:pt x="15379" y="6813"/>
                </a:lnTo>
                <a:lnTo>
                  <a:pt x="15403" y="6935"/>
                </a:lnTo>
                <a:lnTo>
                  <a:pt x="15452" y="7032"/>
                </a:lnTo>
                <a:lnTo>
                  <a:pt x="15525" y="7130"/>
                </a:lnTo>
                <a:lnTo>
                  <a:pt x="15598" y="7227"/>
                </a:lnTo>
                <a:lnTo>
                  <a:pt x="15768" y="7373"/>
                </a:lnTo>
                <a:lnTo>
                  <a:pt x="15963" y="7495"/>
                </a:lnTo>
                <a:lnTo>
                  <a:pt x="16133" y="7616"/>
                </a:lnTo>
                <a:lnTo>
                  <a:pt x="16352" y="7689"/>
                </a:lnTo>
                <a:lnTo>
                  <a:pt x="16036" y="7957"/>
                </a:lnTo>
                <a:lnTo>
                  <a:pt x="15866" y="7884"/>
                </a:lnTo>
                <a:lnTo>
                  <a:pt x="15671" y="7811"/>
                </a:lnTo>
                <a:lnTo>
                  <a:pt x="15501" y="7738"/>
                </a:lnTo>
                <a:lnTo>
                  <a:pt x="15330" y="7665"/>
                </a:lnTo>
                <a:lnTo>
                  <a:pt x="14892" y="7422"/>
                </a:lnTo>
                <a:lnTo>
                  <a:pt x="14649" y="7300"/>
                </a:lnTo>
                <a:lnTo>
                  <a:pt x="14430" y="7227"/>
                </a:lnTo>
                <a:lnTo>
                  <a:pt x="14406" y="7227"/>
                </a:lnTo>
                <a:lnTo>
                  <a:pt x="14406" y="7251"/>
                </a:lnTo>
                <a:lnTo>
                  <a:pt x="14454" y="7373"/>
                </a:lnTo>
                <a:lnTo>
                  <a:pt x="14503" y="7495"/>
                </a:lnTo>
                <a:lnTo>
                  <a:pt x="14600" y="7592"/>
                </a:lnTo>
                <a:lnTo>
                  <a:pt x="14698" y="7689"/>
                </a:lnTo>
                <a:lnTo>
                  <a:pt x="14892" y="7860"/>
                </a:lnTo>
                <a:lnTo>
                  <a:pt x="15111" y="8006"/>
                </a:lnTo>
                <a:lnTo>
                  <a:pt x="15355" y="8127"/>
                </a:lnTo>
                <a:lnTo>
                  <a:pt x="15622" y="8249"/>
                </a:lnTo>
                <a:lnTo>
                  <a:pt x="15379" y="8371"/>
                </a:lnTo>
                <a:lnTo>
                  <a:pt x="15111" y="8492"/>
                </a:lnTo>
                <a:lnTo>
                  <a:pt x="15038" y="8419"/>
                </a:lnTo>
                <a:lnTo>
                  <a:pt x="14917" y="8371"/>
                </a:lnTo>
                <a:lnTo>
                  <a:pt x="14698" y="8249"/>
                </a:lnTo>
                <a:lnTo>
                  <a:pt x="14454" y="8176"/>
                </a:lnTo>
                <a:lnTo>
                  <a:pt x="14235" y="8079"/>
                </a:lnTo>
                <a:lnTo>
                  <a:pt x="14016" y="7957"/>
                </a:lnTo>
                <a:lnTo>
                  <a:pt x="13797" y="7811"/>
                </a:lnTo>
                <a:lnTo>
                  <a:pt x="13578" y="7689"/>
                </a:lnTo>
                <a:lnTo>
                  <a:pt x="13359" y="7568"/>
                </a:lnTo>
                <a:lnTo>
                  <a:pt x="13335" y="7592"/>
                </a:lnTo>
                <a:lnTo>
                  <a:pt x="13311" y="7616"/>
                </a:lnTo>
                <a:lnTo>
                  <a:pt x="13384" y="7738"/>
                </a:lnTo>
                <a:lnTo>
                  <a:pt x="13432" y="7860"/>
                </a:lnTo>
                <a:lnTo>
                  <a:pt x="13627" y="8054"/>
                </a:lnTo>
                <a:lnTo>
                  <a:pt x="13822" y="8249"/>
                </a:lnTo>
                <a:lnTo>
                  <a:pt x="14041" y="8419"/>
                </a:lnTo>
                <a:lnTo>
                  <a:pt x="14284" y="8565"/>
                </a:lnTo>
                <a:lnTo>
                  <a:pt x="14552" y="8687"/>
                </a:lnTo>
                <a:lnTo>
                  <a:pt x="14211" y="8760"/>
                </a:lnTo>
                <a:lnTo>
                  <a:pt x="13870" y="8833"/>
                </a:lnTo>
                <a:lnTo>
                  <a:pt x="13724" y="8736"/>
                </a:lnTo>
                <a:lnTo>
                  <a:pt x="13578" y="8663"/>
                </a:lnTo>
                <a:lnTo>
                  <a:pt x="13286" y="8492"/>
                </a:lnTo>
                <a:lnTo>
                  <a:pt x="13092" y="8322"/>
                </a:lnTo>
                <a:lnTo>
                  <a:pt x="12897" y="8152"/>
                </a:lnTo>
                <a:lnTo>
                  <a:pt x="12678" y="7981"/>
                </a:lnTo>
                <a:lnTo>
                  <a:pt x="12483" y="7835"/>
                </a:lnTo>
                <a:lnTo>
                  <a:pt x="12435" y="7835"/>
                </a:lnTo>
                <a:lnTo>
                  <a:pt x="12410" y="7860"/>
                </a:lnTo>
                <a:lnTo>
                  <a:pt x="12386" y="7884"/>
                </a:lnTo>
                <a:lnTo>
                  <a:pt x="12386" y="7908"/>
                </a:lnTo>
                <a:lnTo>
                  <a:pt x="12435" y="8030"/>
                </a:lnTo>
                <a:lnTo>
                  <a:pt x="12508" y="8176"/>
                </a:lnTo>
                <a:lnTo>
                  <a:pt x="12654" y="8395"/>
                </a:lnTo>
                <a:lnTo>
                  <a:pt x="12848" y="8614"/>
                </a:lnTo>
                <a:lnTo>
                  <a:pt x="13043" y="8784"/>
                </a:lnTo>
                <a:lnTo>
                  <a:pt x="13189" y="8906"/>
                </a:lnTo>
                <a:lnTo>
                  <a:pt x="12727" y="8906"/>
                </a:lnTo>
                <a:lnTo>
                  <a:pt x="12556" y="8760"/>
                </a:lnTo>
                <a:lnTo>
                  <a:pt x="12410" y="8638"/>
                </a:lnTo>
                <a:lnTo>
                  <a:pt x="12094" y="8322"/>
                </a:lnTo>
                <a:lnTo>
                  <a:pt x="11729" y="8054"/>
                </a:lnTo>
                <a:lnTo>
                  <a:pt x="11680" y="8054"/>
                </a:lnTo>
                <a:lnTo>
                  <a:pt x="11656" y="8079"/>
                </a:lnTo>
                <a:lnTo>
                  <a:pt x="11632" y="8103"/>
                </a:lnTo>
                <a:lnTo>
                  <a:pt x="11632" y="8152"/>
                </a:lnTo>
                <a:lnTo>
                  <a:pt x="11899" y="8517"/>
                </a:lnTo>
                <a:lnTo>
                  <a:pt x="12167" y="8857"/>
                </a:lnTo>
                <a:lnTo>
                  <a:pt x="12191" y="8882"/>
                </a:lnTo>
                <a:lnTo>
                  <a:pt x="12118" y="8882"/>
                </a:lnTo>
                <a:lnTo>
                  <a:pt x="11753" y="8833"/>
                </a:lnTo>
                <a:lnTo>
                  <a:pt x="11632" y="8663"/>
                </a:lnTo>
                <a:lnTo>
                  <a:pt x="11486" y="8517"/>
                </a:lnTo>
                <a:lnTo>
                  <a:pt x="11218" y="8176"/>
                </a:lnTo>
                <a:lnTo>
                  <a:pt x="10926" y="7860"/>
                </a:lnTo>
                <a:lnTo>
                  <a:pt x="10878" y="7835"/>
                </a:lnTo>
                <a:lnTo>
                  <a:pt x="10853" y="7835"/>
                </a:lnTo>
                <a:lnTo>
                  <a:pt x="10780" y="7860"/>
                </a:lnTo>
                <a:lnTo>
                  <a:pt x="10732" y="7908"/>
                </a:lnTo>
                <a:lnTo>
                  <a:pt x="10732" y="7957"/>
                </a:lnTo>
                <a:lnTo>
                  <a:pt x="10756" y="8006"/>
                </a:lnTo>
                <a:lnTo>
                  <a:pt x="10926" y="8322"/>
                </a:lnTo>
                <a:lnTo>
                  <a:pt x="11145" y="8638"/>
                </a:lnTo>
                <a:lnTo>
                  <a:pt x="11242" y="8736"/>
                </a:lnTo>
                <a:lnTo>
                  <a:pt x="10659" y="8614"/>
                </a:lnTo>
                <a:lnTo>
                  <a:pt x="10513" y="8492"/>
                </a:lnTo>
                <a:lnTo>
                  <a:pt x="10391" y="8273"/>
                </a:lnTo>
                <a:lnTo>
                  <a:pt x="10269" y="8054"/>
                </a:lnTo>
                <a:lnTo>
                  <a:pt x="10221" y="8006"/>
                </a:lnTo>
                <a:lnTo>
                  <a:pt x="10172" y="8006"/>
                </a:lnTo>
                <a:lnTo>
                  <a:pt x="10123" y="8030"/>
                </a:lnTo>
                <a:lnTo>
                  <a:pt x="10075" y="8079"/>
                </a:lnTo>
                <a:lnTo>
                  <a:pt x="10075" y="8176"/>
                </a:lnTo>
                <a:lnTo>
                  <a:pt x="10075" y="8298"/>
                </a:lnTo>
                <a:lnTo>
                  <a:pt x="10099" y="8395"/>
                </a:lnTo>
                <a:lnTo>
                  <a:pt x="10123" y="8492"/>
                </a:lnTo>
                <a:lnTo>
                  <a:pt x="9856" y="8419"/>
                </a:lnTo>
                <a:lnTo>
                  <a:pt x="9807" y="8273"/>
                </a:lnTo>
                <a:lnTo>
                  <a:pt x="9734" y="8103"/>
                </a:lnTo>
                <a:lnTo>
                  <a:pt x="9685" y="8079"/>
                </a:lnTo>
                <a:lnTo>
                  <a:pt x="9661" y="8103"/>
                </a:lnTo>
                <a:lnTo>
                  <a:pt x="9612" y="8225"/>
                </a:lnTo>
                <a:lnTo>
                  <a:pt x="9637" y="8371"/>
                </a:lnTo>
                <a:lnTo>
                  <a:pt x="9637" y="8371"/>
                </a:lnTo>
                <a:lnTo>
                  <a:pt x="9199" y="8249"/>
                </a:lnTo>
                <a:lnTo>
                  <a:pt x="8566" y="8079"/>
                </a:lnTo>
                <a:lnTo>
                  <a:pt x="8250" y="7957"/>
                </a:lnTo>
                <a:lnTo>
                  <a:pt x="7933" y="7835"/>
                </a:lnTo>
                <a:lnTo>
                  <a:pt x="7641" y="7689"/>
                </a:lnTo>
                <a:lnTo>
                  <a:pt x="7374" y="7519"/>
                </a:lnTo>
                <a:lnTo>
                  <a:pt x="7106" y="7300"/>
                </a:lnTo>
                <a:lnTo>
                  <a:pt x="6863" y="7057"/>
                </a:lnTo>
                <a:lnTo>
                  <a:pt x="6814" y="7008"/>
                </a:lnTo>
                <a:lnTo>
                  <a:pt x="6741" y="6984"/>
                </a:lnTo>
                <a:lnTo>
                  <a:pt x="6692" y="6886"/>
                </a:lnTo>
                <a:lnTo>
                  <a:pt x="6571" y="6813"/>
                </a:lnTo>
                <a:lnTo>
                  <a:pt x="6473" y="6813"/>
                </a:lnTo>
                <a:lnTo>
                  <a:pt x="6400" y="6862"/>
                </a:lnTo>
                <a:lnTo>
                  <a:pt x="6352" y="6886"/>
                </a:lnTo>
                <a:lnTo>
                  <a:pt x="5865" y="7422"/>
                </a:lnTo>
                <a:lnTo>
                  <a:pt x="5354" y="7933"/>
                </a:lnTo>
                <a:lnTo>
                  <a:pt x="4794" y="8395"/>
                </a:lnTo>
                <a:lnTo>
                  <a:pt x="4235" y="8857"/>
                </a:lnTo>
                <a:lnTo>
                  <a:pt x="3699" y="9222"/>
                </a:lnTo>
                <a:lnTo>
                  <a:pt x="3140" y="9563"/>
                </a:lnTo>
                <a:lnTo>
                  <a:pt x="2580" y="9904"/>
                </a:lnTo>
                <a:lnTo>
                  <a:pt x="2288" y="10050"/>
                </a:lnTo>
                <a:lnTo>
                  <a:pt x="2045" y="10123"/>
                </a:lnTo>
                <a:lnTo>
                  <a:pt x="1923" y="10171"/>
                </a:lnTo>
                <a:lnTo>
                  <a:pt x="1777" y="10171"/>
                </a:lnTo>
                <a:lnTo>
                  <a:pt x="1729" y="10123"/>
                </a:lnTo>
                <a:lnTo>
                  <a:pt x="1680" y="10074"/>
                </a:lnTo>
                <a:lnTo>
                  <a:pt x="1656" y="10001"/>
                </a:lnTo>
                <a:lnTo>
                  <a:pt x="1631" y="9904"/>
                </a:lnTo>
                <a:lnTo>
                  <a:pt x="1631" y="9782"/>
                </a:lnTo>
                <a:lnTo>
                  <a:pt x="1704" y="9685"/>
                </a:lnTo>
                <a:lnTo>
                  <a:pt x="1875" y="9612"/>
                </a:lnTo>
                <a:lnTo>
                  <a:pt x="2045" y="9539"/>
                </a:lnTo>
                <a:lnTo>
                  <a:pt x="2361" y="9320"/>
                </a:lnTo>
                <a:lnTo>
                  <a:pt x="2994" y="8906"/>
                </a:lnTo>
                <a:lnTo>
                  <a:pt x="3918" y="8298"/>
                </a:lnTo>
                <a:lnTo>
                  <a:pt x="4356" y="8030"/>
                </a:lnTo>
                <a:lnTo>
                  <a:pt x="4527" y="7884"/>
                </a:lnTo>
                <a:lnTo>
                  <a:pt x="4697" y="7714"/>
                </a:lnTo>
                <a:lnTo>
                  <a:pt x="4721" y="7665"/>
                </a:lnTo>
                <a:lnTo>
                  <a:pt x="4697" y="7616"/>
                </a:lnTo>
                <a:lnTo>
                  <a:pt x="4648" y="7592"/>
                </a:lnTo>
                <a:lnTo>
                  <a:pt x="4624" y="7592"/>
                </a:lnTo>
                <a:lnTo>
                  <a:pt x="4381" y="7665"/>
                </a:lnTo>
                <a:lnTo>
                  <a:pt x="4186" y="7762"/>
                </a:lnTo>
                <a:lnTo>
                  <a:pt x="3772" y="8030"/>
                </a:lnTo>
                <a:lnTo>
                  <a:pt x="2824" y="8638"/>
                </a:lnTo>
                <a:lnTo>
                  <a:pt x="2215" y="8979"/>
                </a:lnTo>
                <a:lnTo>
                  <a:pt x="1899" y="9198"/>
                </a:lnTo>
                <a:lnTo>
                  <a:pt x="1607" y="9417"/>
                </a:lnTo>
                <a:lnTo>
                  <a:pt x="1534" y="9368"/>
                </a:lnTo>
                <a:lnTo>
                  <a:pt x="1437" y="9344"/>
                </a:lnTo>
                <a:lnTo>
                  <a:pt x="1339" y="9344"/>
                </a:lnTo>
                <a:lnTo>
                  <a:pt x="1242" y="9417"/>
                </a:lnTo>
                <a:lnTo>
                  <a:pt x="1169" y="9466"/>
                </a:lnTo>
                <a:lnTo>
                  <a:pt x="1096" y="9539"/>
                </a:lnTo>
                <a:lnTo>
                  <a:pt x="1023" y="9539"/>
                </a:lnTo>
                <a:lnTo>
                  <a:pt x="999" y="9490"/>
                </a:lnTo>
                <a:lnTo>
                  <a:pt x="974" y="9417"/>
                </a:lnTo>
                <a:lnTo>
                  <a:pt x="950" y="9344"/>
                </a:lnTo>
                <a:lnTo>
                  <a:pt x="974" y="9271"/>
                </a:lnTo>
                <a:lnTo>
                  <a:pt x="999" y="9222"/>
                </a:lnTo>
                <a:lnTo>
                  <a:pt x="1072" y="9174"/>
                </a:lnTo>
                <a:lnTo>
                  <a:pt x="1315" y="9174"/>
                </a:lnTo>
                <a:lnTo>
                  <a:pt x="1388" y="9125"/>
                </a:lnTo>
                <a:lnTo>
                  <a:pt x="1437" y="9028"/>
                </a:lnTo>
                <a:lnTo>
                  <a:pt x="1485" y="8955"/>
                </a:lnTo>
                <a:lnTo>
                  <a:pt x="1729" y="8857"/>
                </a:lnTo>
                <a:lnTo>
                  <a:pt x="1996" y="8736"/>
                </a:lnTo>
                <a:lnTo>
                  <a:pt x="2580" y="8468"/>
                </a:lnTo>
                <a:lnTo>
                  <a:pt x="3164" y="8200"/>
                </a:lnTo>
                <a:lnTo>
                  <a:pt x="3772" y="7860"/>
                </a:lnTo>
                <a:lnTo>
                  <a:pt x="4405" y="7495"/>
                </a:lnTo>
                <a:lnTo>
                  <a:pt x="4648" y="7373"/>
                </a:lnTo>
                <a:lnTo>
                  <a:pt x="4892" y="7227"/>
                </a:lnTo>
                <a:lnTo>
                  <a:pt x="5111" y="7032"/>
                </a:lnTo>
                <a:lnTo>
                  <a:pt x="5208" y="6935"/>
                </a:lnTo>
                <a:lnTo>
                  <a:pt x="5281" y="6838"/>
                </a:lnTo>
                <a:lnTo>
                  <a:pt x="5281" y="6789"/>
                </a:lnTo>
                <a:lnTo>
                  <a:pt x="5281" y="6765"/>
                </a:lnTo>
                <a:lnTo>
                  <a:pt x="5232" y="6740"/>
                </a:lnTo>
                <a:lnTo>
                  <a:pt x="5208" y="6740"/>
                </a:lnTo>
                <a:lnTo>
                  <a:pt x="5062" y="6765"/>
                </a:lnTo>
                <a:lnTo>
                  <a:pt x="4940" y="6813"/>
                </a:lnTo>
                <a:lnTo>
                  <a:pt x="4697" y="6935"/>
                </a:lnTo>
                <a:lnTo>
                  <a:pt x="4235" y="7227"/>
                </a:lnTo>
                <a:lnTo>
                  <a:pt x="3699" y="7543"/>
                </a:lnTo>
                <a:lnTo>
                  <a:pt x="3164" y="7835"/>
                </a:lnTo>
                <a:lnTo>
                  <a:pt x="2605" y="8127"/>
                </a:lnTo>
                <a:lnTo>
                  <a:pt x="2045" y="8395"/>
                </a:lnTo>
                <a:lnTo>
                  <a:pt x="1704" y="8541"/>
                </a:lnTo>
                <a:lnTo>
                  <a:pt x="1534" y="8590"/>
                </a:lnTo>
                <a:lnTo>
                  <a:pt x="1388" y="8687"/>
                </a:lnTo>
                <a:lnTo>
                  <a:pt x="1291" y="8638"/>
                </a:lnTo>
                <a:lnTo>
                  <a:pt x="1120" y="8614"/>
                </a:lnTo>
                <a:lnTo>
                  <a:pt x="974" y="8638"/>
                </a:lnTo>
                <a:lnTo>
                  <a:pt x="804" y="8614"/>
                </a:lnTo>
                <a:lnTo>
                  <a:pt x="682" y="8273"/>
                </a:lnTo>
                <a:lnTo>
                  <a:pt x="1047" y="8127"/>
                </a:lnTo>
                <a:lnTo>
                  <a:pt x="2142" y="7738"/>
                </a:lnTo>
                <a:lnTo>
                  <a:pt x="4332" y="6935"/>
                </a:lnTo>
                <a:lnTo>
                  <a:pt x="6327" y="6181"/>
                </a:lnTo>
                <a:lnTo>
                  <a:pt x="7422" y="5767"/>
                </a:lnTo>
                <a:lnTo>
                  <a:pt x="7690" y="5645"/>
                </a:lnTo>
                <a:lnTo>
                  <a:pt x="7787" y="5597"/>
                </a:lnTo>
                <a:lnTo>
                  <a:pt x="7909" y="5499"/>
                </a:lnTo>
                <a:lnTo>
                  <a:pt x="8079" y="5499"/>
                </a:lnTo>
                <a:lnTo>
                  <a:pt x="8055" y="5524"/>
                </a:lnTo>
                <a:lnTo>
                  <a:pt x="8055" y="5597"/>
                </a:lnTo>
                <a:lnTo>
                  <a:pt x="8079" y="5694"/>
                </a:lnTo>
                <a:lnTo>
                  <a:pt x="8128" y="5791"/>
                </a:lnTo>
                <a:lnTo>
                  <a:pt x="8201" y="5840"/>
                </a:lnTo>
                <a:lnTo>
                  <a:pt x="8639" y="6035"/>
                </a:lnTo>
                <a:lnTo>
                  <a:pt x="9101" y="6205"/>
                </a:lnTo>
                <a:lnTo>
                  <a:pt x="9564" y="6327"/>
                </a:lnTo>
                <a:lnTo>
                  <a:pt x="10050" y="6424"/>
                </a:lnTo>
                <a:lnTo>
                  <a:pt x="10537" y="6497"/>
                </a:lnTo>
                <a:lnTo>
                  <a:pt x="11023" y="6521"/>
                </a:lnTo>
                <a:lnTo>
                  <a:pt x="11510" y="6497"/>
                </a:lnTo>
                <a:lnTo>
                  <a:pt x="11997" y="6448"/>
                </a:lnTo>
                <a:lnTo>
                  <a:pt x="12459" y="6351"/>
                </a:lnTo>
                <a:lnTo>
                  <a:pt x="12921" y="6229"/>
                </a:lnTo>
                <a:lnTo>
                  <a:pt x="13384" y="6083"/>
                </a:lnTo>
                <a:lnTo>
                  <a:pt x="13870" y="5889"/>
                </a:lnTo>
                <a:lnTo>
                  <a:pt x="14308" y="5670"/>
                </a:lnTo>
                <a:lnTo>
                  <a:pt x="14722" y="5402"/>
                </a:lnTo>
                <a:lnTo>
                  <a:pt x="14917" y="5256"/>
                </a:lnTo>
                <a:lnTo>
                  <a:pt x="15111" y="5086"/>
                </a:lnTo>
                <a:lnTo>
                  <a:pt x="15257" y="4915"/>
                </a:lnTo>
                <a:lnTo>
                  <a:pt x="15403" y="4745"/>
                </a:lnTo>
                <a:lnTo>
                  <a:pt x="15452" y="4672"/>
                </a:lnTo>
                <a:lnTo>
                  <a:pt x="15452" y="4575"/>
                </a:lnTo>
                <a:lnTo>
                  <a:pt x="15428" y="4502"/>
                </a:lnTo>
                <a:lnTo>
                  <a:pt x="15379" y="4453"/>
                </a:lnTo>
                <a:lnTo>
                  <a:pt x="15306" y="4404"/>
                </a:lnTo>
                <a:lnTo>
                  <a:pt x="15233" y="4380"/>
                </a:lnTo>
                <a:lnTo>
                  <a:pt x="15160" y="4380"/>
                </a:lnTo>
                <a:lnTo>
                  <a:pt x="15063" y="4404"/>
                </a:lnTo>
                <a:lnTo>
                  <a:pt x="14746" y="4623"/>
                </a:lnTo>
                <a:lnTo>
                  <a:pt x="14406" y="4842"/>
                </a:lnTo>
                <a:lnTo>
                  <a:pt x="14089" y="5086"/>
                </a:lnTo>
                <a:lnTo>
                  <a:pt x="13749" y="5280"/>
                </a:lnTo>
                <a:lnTo>
                  <a:pt x="13359" y="5475"/>
                </a:lnTo>
                <a:lnTo>
                  <a:pt x="12970" y="5621"/>
                </a:lnTo>
                <a:lnTo>
                  <a:pt x="12581" y="5743"/>
                </a:lnTo>
                <a:lnTo>
                  <a:pt x="12167" y="5840"/>
                </a:lnTo>
                <a:lnTo>
                  <a:pt x="11729" y="5913"/>
                </a:lnTo>
                <a:lnTo>
                  <a:pt x="11291" y="5937"/>
                </a:lnTo>
                <a:lnTo>
                  <a:pt x="10853" y="5937"/>
                </a:lnTo>
                <a:lnTo>
                  <a:pt x="10415" y="5913"/>
                </a:lnTo>
                <a:lnTo>
                  <a:pt x="9977" y="5840"/>
                </a:lnTo>
                <a:lnTo>
                  <a:pt x="9539" y="5743"/>
                </a:lnTo>
                <a:lnTo>
                  <a:pt x="9126" y="5597"/>
                </a:lnTo>
                <a:lnTo>
                  <a:pt x="8712" y="5451"/>
                </a:lnTo>
                <a:lnTo>
                  <a:pt x="8785" y="5353"/>
                </a:lnTo>
                <a:lnTo>
                  <a:pt x="8858" y="5280"/>
                </a:lnTo>
                <a:lnTo>
                  <a:pt x="8907" y="5183"/>
                </a:lnTo>
                <a:lnTo>
                  <a:pt x="8931" y="5110"/>
                </a:lnTo>
                <a:lnTo>
                  <a:pt x="8931" y="5013"/>
                </a:lnTo>
                <a:lnTo>
                  <a:pt x="8882" y="4915"/>
                </a:lnTo>
                <a:lnTo>
                  <a:pt x="8834" y="4842"/>
                </a:lnTo>
                <a:lnTo>
                  <a:pt x="8761" y="4794"/>
                </a:lnTo>
                <a:lnTo>
                  <a:pt x="8688" y="4769"/>
                </a:lnTo>
                <a:lnTo>
                  <a:pt x="8566" y="4794"/>
                </a:lnTo>
                <a:lnTo>
                  <a:pt x="8323" y="4867"/>
                </a:lnTo>
                <a:lnTo>
                  <a:pt x="8201" y="4915"/>
                </a:lnTo>
                <a:lnTo>
                  <a:pt x="8055" y="4940"/>
                </a:lnTo>
                <a:lnTo>
                  <a:pt x="7933" y="4940"/>
                </a:lnTo>
                <a:lnTo>
                  <a:pt x="7812" y="4915"/>
                </a:lnTo>
                <a:lnTo>
                  <a:pt x="7714" y="4842"/>
                </a:lnTo>
                <a:lnTo>
                  <a:pt x="7617" y="4721"/>
                </a:lnTo>
                <a:lnTo>
                  <a:pt x="7617" y="4696"/>
                </a:lnTo>
                <a:lnTo>
                  <a:pt x="7641" y="4672"/>
                </a:lnTo>
                <a:lnTo>
                  <a:pt x="7714" y="4599"/>
                </a:lnTo>
                <a:lnTo>
                  <a:pt x="7812" y="4550"/>
                </a:lnTo>
                <a:lnTo>
                  <a:pt x="7958" y="4502"/>
                </a:lnTo>
                <a:lnTo>
                  <a:pt x="8250" y="4429"/>
                </a:lnTo>
                <a:lnTo>
                  <a:pt x="8420" y="4404"/>
                </a:lnTo>
                <a:lnTo>
                  <a:pt x="10269" y="3991"/>
                </a:lnTo>
                <a:lnTo>
                  <a:pt x="12118" y="3553"/>
                </a:lnTo>
                <a:lnTo>
                  <a:pt x="12970" y="3383"/>
                </a:lnTo>
                <a:lnTo>
                  <a:pt x="13189" y="3334"/>
                </a:lnTo>
                <a:lnTo>
                  <a:pt x="13408" y="3261"/>
                </a:lnTo>
                <a:lnTo>
                  <a:pt x="13603" y="3188"/>
                </a:lnTo>
                <a:lnTo>
                  <a:pt x="13773" y="3066"/>
                </a:lnTo>
                <a:lnTo>
                  <a:pt x="13846" y="2993"/>
                </a:lnTo>
                <a:lnTo>
                  <a:pt x="13846" y="2896"/>
                </a:lnTo>
                <a:lnTo>
                  <a:pt x="13895" y="2847"/>
                </a:lnTo>
                <a:lnTo>
                  <a:pt x="13895" y="2750"/>
                </a:lnTo>
                <a:lnTo>
                  <a:pt x="13895" y="2555"/>
                </a:lnTo>
                <a:lnTo>
                  <a:pt x="13919" y="2385"/>
                </a:lnTo>
                <a:lnTo>
                  <a:pt x="13943" y="2215"/>
                </a:lnTo>
                <a:lnTo>
                  <a:pt x="13992" y="2044"/>
                </a:lnTo>
                <a:lnTo>
                  <a:pt x="14065" y="1874"/>
                </a:lnTo>
                <a:lnTo>
                  <a:pt x="14138" y="1728"/>
                </a:lnTo>
                <a:lnTo>
                  <a:pt x="14211" y="1582"/>
                </a:lnTo>
                <a:lnTo>
                  <a:pt x="14333" y="1436"/>
                </a:lnTo>
                <a:lnTo>
                  <a:pt x="14552" y="1193"/>
                </a:lnTo>
                <a:lnTo>
                  <a:pt x="14844" y="974"/>
                </a:lnTo>
                <a:lnTo>
                  <a:pt x="15136" y="779"/>
                </a:lnTo>
                <a:lnTo>
                  <a:pt x="15476" y="657"/>
                </a:lnTo>
                <a:lnTo>
                  <a:pt x="15817" y="560"/>
                </a:lnTo>
                <a:lnTo>
                  <a:pt x="16158" y="511"/>
                </a:lnTo>
                <a:close/>
                <a:moveTo>
                  <a:pt x="16182" y="0"/>
                </a:moveTo>
                <a:lnTo>
                  <a:pt x="15817" y="49"/>
                </a:lnTo>
                <a:lnTo>
                  <a:pt x="15476" y="122"/>
                </a:lnTo>
                <a:lnTo>
                  <a:pt x="15136" y="268"/>
                </a:lnTo>
                <a:lnTo>
                  <a:pt x="14795" y="414"/>
                </a:lnTo>
                <a:lnTo>
                  <a:pt x="14503" y="633"/>
                </a:lnTo>
                <a:lnTo>
                  <a:pt x="14235" y="852"/>
                </a:lnTo>
                <a:lnTo>
                  <a:pt x="13992" y="1120"/>
                </a:lnTo>
                <a:lnTo>
                  <a:pt x="13797" y="1387"/>
                </a:lnTo>
                <a:lnTo>
                  <a:pt x="13651" y="1704"/>
                </a:lnTo>
                <a:lnTo>
                  <a:pt x="13530" y="2044"/>
                </a:lnTo>
                <a:lnTo>
                  <a:pt x="13505" y="2215"/>
                </a:lnTo>
                <a:lnTo>
                  <a:pt x="13481" y="2385"/>
                </a:lnTo>
                <a:lnTo>
                  <a:pt x="13481" y="2580"/>
                </a:lnTo>
                <a:lnTo>
                  <a:pt x="13481" y="2750"/>
                </a:lnTo>
                <a:lnTo>
                  <a:pt x="13481" y="2774"/>
                </a:lnTo>
                <a:lnTo>
                  <a:pt x="13238" y="2799"/>
                </a:lnTo>
                <a:lnTo>
                  <a:pt x="12994" y="2847"/>
                </a:lnTo>
                <a:lnTo>
                  <a:pt x="12532" y="2945"/>
                </a:lnTo>
                <a:lnTo>
                  <a:pt x="11802" y="3115"/>
                </a:lnTo>
                <a:lnTo>
                  <a:pt x="11048" y="3261"/>
                </a:lnTo>
                <a:lnTo>
                  <a:pt x="8104" y="3918"/>
                </a:lnTo>
                <a:lnTo>
                  <a:pt x="7885" y="3967"/>
                </a:lnTo>
                <a:lnTo>
                  <a:pt x="7666" y="4015"/>
                </a:lnTo>
                <a:lnTo>
                  <a:pt x="7447" y="4113"/>
                </a:lnTo>
                <a:lnTo>
                  <a:pt x="7276" y="4210"/>
                </a:lnTo>
                <a:lnTo>
                  <a:pt x="7203" y="4283"/>
                </a:lnTo>
                <a:lnTo>
                  <a:pt x="7130" y="4356"/>
                </a:lnTo>
                <a:lnTo>
                  <a:pt x="7082" y="4429"/>
                </a:lnTo>
                <a:lnTo>
                  <a:pt x="7057" y="4526"/>
                </a:lnTo>
                <a:lnTo>
                  <a:pt x="7033" y="4623"/>
                </a:lnTo>
                <a:lnTo>
                  <a:pt x="7033" y="4721"/>
                </a:lnTo>
                <a:lnTo>
                  <a:pt x="7057" y="4842"/>
                </a:lnTo>
                <a:lnTo>
                  <a:pt x="7106" y="4988"/>
                </a:lnTo>
                <a:lnTo>
                  <a:pt x="7155" y="5086"/>
                </a:lnTo>
                <a:lnTo>
                  <a:pt x="7228" y="5183"/>
                </a:lnTo>
                <a:lnTo>
                  <a:pt x="7301" y="5280"/>
                </a:lnTo>
                <a:lnTo>
                  <a:pt x="7374" y="5329"/>
                </a:lnTo>
                <a:lnTo>
                  <a:pt x="7057" y="5451"/>
                </a:lnTo>
                <a:lnTo>
                  <a:pt x="6765" y="5572"/>
                </a:lnTo>
                <a:lnTo>
                  <a:pt x="6035" y="5816"/>
                </a:lnTo>
                <a:lnTo>
                  <a:pt x="5305" y="6059"/>
                </a:lnTo>
                <a:lnTo>
                  <a:pt x="2191" y="7154"/>
                </a:lnTo>
                <a:lnTo>
                  <a:pt x="731" y="7689"/>
                </a:lnTo>
                <a:lnTo>
                  <a:pt x="512" y="7762"/>
                </a:lnTo>
                <a:lnTo>
                  <a:pt x="342" y="7860"/>
                </a:lnTo>
                <a:lnTo>
                  <a:pt x="196" y="8006"/>
                </a:lnTo>
                <a:lnTo>
                  <a:pt x="123" y="8079"/>
                </a:lnTo>
                <a:lnTo>
                  <a:pt x="74" y="8176"/>
                </a:lnTo>
                <a:lnTo>
                  <a:pt x="25" y="8322"/>
                </a:lnTo>
                <a:lnTo>
                  <a:pt x="1" y="8468"/>
                </a:lnTo>
                <a:lnTo>
                  <a:pt x="1" y="8565"/>
                </a:lnTo>
                <a:lnTo>
                  <a:pt x="50" y="8687"/>
                </a:lnTo>
                <a:lnTo>
                  <a:pt x="123" y="8784"/>
                </a:lnTo>
                <a:lnTo>
                  <a:pt x="196" y="8857"/>
                </a:lnTo>
                <a:lnTo>
                  <a:pt x="293" y="8930"/>
                </a:lnTo>
                <a:lnTo>
                  <a:pt x="415" y="9003"/>
                </a:lnTo>
                <a:lnTo>
                  <a:pt x="366" y="9125"/>
                </a:lnTo>
                <a:lnTo>
                  <a:pt x="317" y="9271"/>
                </a:lnTo>
                <a:lnTo>
                  <a:pt x="317" y="9417"/>
                </a:lnTo>
                <a:lnTo>
                  <a:pt x="317" y="9563"/>
                </a:lnTo>
                <a:lnTo>
                  <a:pt x="366" y="9685"/>
                </a:lnTo>
                <a:lnTo>
                  <a:pt x="415" y="9782"/>
                </a:lnTo>
                <a:lnTo>
                  <a:pt x="488" y="9879"/>
                </a:lnTo>
                <a:lnTo>
                  <a:pt x="561" y="9952"/>
                </a:lnTo>
                <a:lnTo>
                  <a:pt x="682" y="10001"/>
                </a:lnTo>
                <a:lnTo>
                  <a:pt x="780" y="10025"/>
                </a:lnTo>
                <a:lnTo>
                  <a:pt x="901" y="10050"/>
                </a:lnTo>
                <a:lnTo>
                  <a:pt x="1023" y="10050"/>
                </a:lnTo>
                <a:lnTo>
                  <a:pt x="1047" y="10196"/>
                </a:lnTo>
                <a:lnTo>
                  <a:pt x="1096" y="10317"/>
                </a:lnTo>
                <a:lnTo>
                  <a:pt x="1193" y="10415"/>
                </a:lnTo>
                <a:lnTo>
                  <a:pt x="1315" y="10512"/>
                </a:lnTo>
                <a:lnTo>
                  <a:pt x="1412" y="10561"/>
                </a:lnTo>
                <a:lnTo>
                  <a:pt x="1534" y="10609"/>
                </a:lnTo>
                <a:lnTo>
                  <a:pt x="1656" y="10658"/>
                </a:lnTo>
                <a:lnTo>
                  <a:pt x="1996" y="10658"/>
                </a:lnTo>
                <a:lnTo>
                  <a:pt x="2240" y="10609"/>
                </a:lnTo>
                <a:lnTo>
                  <a:pt x="2459" y="10536"/>
                </a:lnTo>
                <a:lnTo>
                  <a:pt x="2702" y="10415"/>
                </a:lnTo>
                <a:lnTo>
                  <a:pt x="3140" y="10196"/>
                </a:lnTo>
                <a:lnTo>
                  <a:pt x="3578" y="9928"/>
                </a:lnTo>
                <a:lnTo>
                  <a:pt x="4040" y="9636"/>
                </a:lnTo>
                <a:lnTo>
                  <a:pt x="4478" y="9320"/>
                </a:lnTo>
                <a:lnTo>
                  <a:pt x="4892" y="9003"/>
                </a:lnTo>
                <a:lnTo>
                  <a:pt x="5305" y="8663"/>
                </a:lnTo>
                <a:lnTo>
                  <a:pt x="5719" y="8298"/>
                </a:lnTo>
                <a:lnTo>
                  <a:pt x="6108" y="7933"/>
                </a:lnTo>
                <a:lnTo>
                  <a:pt x="6473" y="7543"/>
                </a:lnTo>
                <a:lnTo>
                  <a:pt x="6717" y="7787"/>
                </a:lnTo>
                <a:lnTo>
                  <a:pt x="7009" y="8030"/>
                </a:lnTo>
                <a:lnTo>
                  <a:pt x="7325" y="8200"/>
                </a:lnTo>
                <a:lnTo>
                  <a:pt x="7641" y="8371"/>
                </a:lnTo>
                <a:lnTo>
                  <a:pt x="7982" y="8517"/>
                </a:lnTo>
                <a:lnTo>
                  <a:pt x="8347" y="8614"/>
                </a:lnTo>
                <a:lnTo>
                  <a:pt x="9053" y="8809"/>
                </a:lnTo>
                <a:lnTo>
                  <a:pt x="10221" y="9101"/>
                </a:lnTo>
                <a:lnTo>
                  <a:pt x="10829" y="9198"/>
                </a:lnTo>
                <a:lnTo>
                  <a:pt x="11413" y="9295"/>
                </a:lnTo>
                <a:lnTo>
                  <a:pt x="11364" y="9368"/>
                </a:lnTo>
                <a:lnTo>
                  <a:pt x="11291" y="9758"/>
                </a:lnTo>
                <a:lnTo>
                  <a:pt x="11194" y="10147"/>
                </a:lnTo>
                <a:lnTo>
                  <a:pt x="11145" y="10536"/>
                </a:lnTo>
                <a:lnTo>
                  <a:pt x="11121" y="10926"/>
                </a:lnTo>
                <a:lnTo>
                  <a:pt x="11121" y="10999"/>
                </a:lnTo>
                <a:lnTo>
                  <a:pt x="11169" y="11072"/>
                </a:lnTo>
                <a:lnTo>
                  <a:pt x="11218" y="11096"/>
                </a:lnTo>
                <a:lnTo>
                  <a:pt x="11291" y="11096"/>
                </a:lnTo>
                <a:lnTo>
                  <a:pt x="11340" y="11169"/>
                </a:lnTo>
                <a:lnTo>
                  <a:pt x="11388" y="11218"/>
                </a:lnTo>
                <a:lnTo>
                  <a:pt x="11534" y="11291"/>
                </a:lnTo>
                <a:lnTo>
                  <a:pt x="11729" y="11388"/>
                </a:lnTo>
                <a:lnTo>
                  <a:pt x="11826" y="11437"/>
                </a:lnTo>
                <a:lnTo>
                  <a:pt x="11972" y="11437"/>
                </a:lnTo>
                <a:lnTo>
                  <a:pt x="12021" y="11412"/>
                </a:lnTo>
                <a:lnTo>
                  <a:pt x="12070" y="11364"/>
                </a:lnTo>
                <a:lnTo>
                  <a:pt x="12070" y="11339"/>
                </a:lnTo>
                <a:lnTo>
                  <a:pt x="12070" y="11218"/>
                </a:lnTo>
                <a:lnTo>
                  <a:pt x="12045" y="11193"/>
                </a:lnTo>
                <a:lnTo>
                  <a:pt x="11997" y="11145"/>
                </a:lnTo>
                <a:lnTo>
                  <a:pt x="11851" y="11072"/>
                </a:lnTo>
                <a:lnTo>
                  <a:pt x="11705" y="10999"/>
                </a:lnTo>
                <a:lnTo>
                  <a:pt x="11632" y="10974"/>
                </a:lnTo>
                <a:lnTo>
                  <a:pt x="11997" y="10877"/>
                </a:lnTo>
                <a:lnTo>
                  <a:pt x="12094" y="10828"/>
                </a:lnTo>
                <a:lnTo>
                  <a:pt x="12118" y="10780"/>
                </a:lnTo>
                <a:lnTo>
                  <a:pt x="12143" y="10707"/>
                </a:lnTo>
                <a:lnTo>
                  <a:pt x="12143" y="10634"/>
                </a:lnTo>
                <a:lnTo>
                  <a:pt x="12118" y="10561"/>
                </a:lnTo>
                <a:lnTo>
                  <a:pt x="12070" y="10512"/>
                </a:lnTo>
                <a:lnTo>
                  <a:pt x="11997" y="10488"/>
                </a:lnTo>
                <a:lnTo>
                  <a:pt x="11899" y="10488"/>
                </a:lnTo>
                <a:lnTo>
                  <a:pt x="11753" y="10512"/>
                </a:lnTo>
                <a:lnTo>
                  <a:pt x="11510" y="10585"/>
                </a:lnTo>
                <a:lnTo>
                  <a:pt x="11559" y="10366"/>
                </a:lnTo>
                <a:lnTo>
                  <a:pt x="11583" y="10147"/>
                </a:lnTo>
                <a:lnTo>
                  <a:pt x="11632" y="9952"/>
                </a:lnTo>
                <a:lnTo>
                  <a:pt x="11705" y="9758"/>
                </a:lnTo>
                <a:lnTo>
                  <a:pt x="11826" y="9393"/>
                </a:lnTo>
                <a:lnTo>
                  <a:pt x="11826" y="9368"/>
                </a:lnTo>
                <a:lnTo>
                  <a:pt x="11899" y="9368"/>
                </a:lnTo>
                <a:lnTo>
                  <a:pt x="11924" y="9539"/>
                </a:lnTo>
                <a:lnTo>
                  <a:pt x="11972" y="9733"/>
                </a:lnTo>
                <a:lnTo>
                  <a:pt x="12094" y="10074"/>
                </a:lnTo>
                <a:lnTo>
                  <a:pt x="12216" y="10415"/>
                </a:lnTo>
                <a:lnTo>
                  <a:pt x="12337" y="10731"/>
                </a:lnTo>
                <a:lnTo>
                  <a:pt x="12337" y="10780"/>
                </a:lnTo>
                <a:lnTo>
                  <a:pt x="12386" y="10853"/>
                </a:lnTo>
                <a:lnTo>
                  <a:pt x="12435" y="10926"/>
                </a:lnTo>
                <a:lnTo>
                  <a:pt x="12605" y="11047"/>
                </a:lnTo>
                <a:lnTo>
                  <a:pt x="12800" y="11193"/>
                </a:lnTo>
                <a:lnTo>
                  <a:pt x="13019" y="11291"/>
                </a:lnTo>
                <a:lnTo>
                  <a:pt x="13116" y="11315"/>
                </a:lnTo>
                <a:lnTo>
                  <a:pt x="13189" y="11315"/>
                </a:lnTo>
                <a:lnTo>
                  <a:pt x="13238" y="11266"/>
                </a:lnTo>
                <a:lnTo>
                  <a:pt x="13286" y="11218"/>
                </a:lnTo>
                <a:lnTo>
                  <a:pt x="13311" y="11169"/>
                </a:lnTo>
                <a:lnTo>
                  <a:pt x="13311" y="11096"/>
                </a:lnTo>
                <a:lnTo>
                  <a:pt x="13286" y="11023"/>
                </a:lnTo>
                <a:lnTo>
                  <a:pt x="13213" y="10950"/>
                </a:lnTo>
                <a:lnTo>
                  <a:pt x="13116" y="10901"/>
                </a:lnTo>
                <a:lnTo>
                  <a:pt x="13457" y="10901"/>
                </a:lnTo>
                <a:lnTo>
                  <a:pt x="13603" y="10877"/>
                </a:lnTo>
                <a:lnTo>
                  <a:pt x="13676" y="10853"/>
                </a:lnTo>
                <a:lnTo>
                  <a:pt x="13724" y="10804"/>
                </a:lnTo>
                <a:lnTo>
                  <a:pt x="13773" y="10731"/>
                </a:lnTo>
                <a:lnTo>
                  <a:pt x="13773" y="10658"/>
                </a:lnTo>
                <a:lnTo>
                  <a:pt x="13773" y="10609"/>
                </a:lnTo>
                <a:lnTo>
                  <a:pt x="13724" y="10536"/>
                </a:lnTo>
                <a:lnTo>
                  <a:pt x="13676" y="10488"/>
                </a:lnTo>
                <a:lnTo>
                  <a:pt x="13627" y="10463"/>
                </a:lnTo>
                <a:lnTo>
                  <a:pt x="13481" y="10439"/>
                </a:lnTo>
                <a:lnTo>
                  <a:pt x="13019" y="10439"/>
                </a:lnTo>
                <a:lnTo>
                  <a:pt x="12824" y="10463"/>
                </a:lnTo>
                <a:lnTo>
                  <a:pt x="12556" y="9831"/>
                </a:lnTo>
                <a:lnTo>
                  <a:pt x="12410" y="9417"/>
                </a:lnTo>
                <a:lnTo>
                  <a:pt x="12848" y="9441"/>
                </a:lnTo>
                <a:lnTo>
                  <a:pt x="13189" y="9417"/>
                </a:lnTo>
                <a:lnTo>
                  <a:pt x="13554" y="9417"/>
                </a:lnTo>
                <a:lnTo>
                  <a:pt x="13895" y="9368"/>
                </a:lnTo>
                <a:lnTo>
                  <a:pt x="14211" y="9295"/>
                </a:lnTo>
                <a:lnTo>
                  <a:pt x="14552" y="9222"/>
                </a:lnTo>
                <a:lnTo>
                  <a:pt x="14868" y="9125"/>
                </a:lnTo>
                <a:lnTo>
                  <a:pt x="15184" y="9003"/>
                </a:lnTo>
                <a:lnTo>
                  <a:pt x="15476" y="8882"/>
                </a:lnTo>
                <a:lnTo>
                  <a:pt x="15768" y="8736"/>
                </a:lnTo>
                <a:lnTo>
                  <a:pt x="16036" y="8565"/>
                </a:lnTo>
                <a:lnTo>
                  <a:pt x="16304" y="8371"/>
                </a:lnTo>
                <a:lnTo>
                  <a:pt x="16571" y="8152"/>
                </a:lnTo>
                <a:lnTo>
                  <a:pt x="16790" y="7933"/>
                </a:lnTo>
                <a:lnTo>
                  <a:pt x="17034" y="7689"/>
                </a:lnTo>
                <a:lnTo>
                  <a:pt x="17228" y="7422"/>
                </a:lnTo>
                <a:lnTo>
                  <a:pt x="17423" y="7154"/>
                </a:lnTo>
                <a:lnTo>
                  <a:pt x="17545" y="7105"/>
                </a:lnTo>
                <a:lnTo>
                  <a:pt x="17666" y="7057"/>
                </a:lnTo>
                <a:lnTo>
                  <a:pt x="17691" y="7008"/>
                </a:lnTo>
                <a:lnTo>
                  <a:pt x="17691" y="6959"/>
                </a:lnTo>
                <a:lnTo>
                  <a:pt x="17666" y="6911"/>
                </a:lnTo>
                <a:lnTo>
                  <a:pt x="17642" y="6862"/>
                </a:lnTo>
                <a:lnTo>
                  <a:pt x="17593" y="6862"/>
                </a:lnTo>
                <a:lnTo>
                  <a:pt x="17739" y="6619"/>
                </a:lnTo>
                <a:lnTo>
                  <a:pt x="17837" y="6351"/>
                </a:lnTo>
                <a:lnTo>
                  <a:pt x="18007" y="5937"/>
                </a:lnTo>
                <a:lnTo>
                  <a:pt x="18129" y="5524"/>
                </a:lnTo>
                <a:lnTo>
                  <a:pt x="18226" y="5086"/>
                </a:lnTo>
                <a:lnTo>
                  <a:pt x="18323" y="4672"/>
                </a:lnTo>
                <a:lnTo>
                  <a:pt x="18396" y="4234"/>
                </a:lnTo>
                <a:lnTo>
                  <a:pt x="18445" y="3796"/>
                </a:lnTo>
                <a:lnTo>
                  <a:pt x="18518" y="2920"/>
                </a:lnTo>
                <a:lnTo>
                  <a:pt x="18542" y="2653"/>
                </a:lnTo>
                <a:lnTo>
                  <a:pt x="18786" y="2774"/>
                </a:lnTo>
                <a:lnTo>
                  <a:pt x="19029" y="2872"/>
                </a:lnTo>
                <a:lnTo>
                  <a:pt x="19150" y="2896"/>
                </a:lnTo>
                <a:lnTo>
                  <a:pt x="19223" y="2872"/>
                </a:lnTo>
                <a:lnTo>
                  <a:pt x="19296" y="2799"/>
                </a:lnTo>
                <a:lnTo>
                  <a:pt x="19345" y="2726"/>
                </a:lnTo>
                <a:lnTo>
                  <a:pt x="19369" y="2628"/>
                </a:lnTo>
                <a:lnTo>
                  <a:pt x="19369" y="2531"/>
                </a:lnTo>
                <a:lnTo>
                  <a:pt x="19321" y="2434"/>
                </a:lnTo>
                <a:lnTo>
                  <a:pt x="19248" y="2361"/>
                </a:lnTo>
                <a:lnTo>
                  <a:pt x="19102" y="2288"/>
                </a:lnTo>
                <a:lnTo>
                  <a:pt x="18956" y="2215"/>
                </a:lnTo>
                <a:lnTo>
                  <a:pt x="18737" y="2117"/>
                </a:lnTo>
                <a:lnTo>
                  <a:pt x="18980" y="2020"/>
                </a:lnTo>
                <a:lnTo>
                  <a:pt x="19199" y="1947"/>
                </a:lnTo>
                <a:lnTo>
                  <a:pt x="19394" y="1874"/>
                </a:lnTo>
                <a:lnTo>
                  <a:pt x="19588" y="1801"/>
                </a:lnTo>
                <a:lnTo>
                  <a:pt x="19661" y="1728"/>
                </a:lnTo>
                <a:lnTo>
                  <a:pt x="19710" y="1655"/>
                </a:lnTo>
                <a:lnTo>
                  <a:pt x="19734" y="1582"/>
                </a:lnTo>
                <a:lnTo>
                  <a:pt x="19686" y="1460"/>
                </a:lnTo>
                <a:lnTo>
                  <a:pt x="19637" y="1387"/>
                </a:lnTo>
                <a:lnTo>
                  <a:pt x="19540" y="1339"/>
                </a:lnTo>
                <a:lnTo>
                  <a:pt x="19442" y="1314"/>
                </a:lnTo>
                <a:lnTo>
                  <a:pt x="19321" y="1314"/>
                </a:lnTo>
                <a:lnTo>
                  <a:pt x="19102" y="1363"/>
                </a:lnTo>
                <a:lnTo>
                  <a:pt x="18883" y="1436"/>
                </a:lnTo>
                <a:lnTo>
                  <a:pt x="18688" y="1509"/>
                </a:lnTo>
                <a:lnTo>
                  <a:pt x="18494" y="1606"/>
                </a:lnTo>
                <a:lnTo>
                  <a:pt x="18445" y="1412"/>
                </a:lnTo>
                <a:lnTo>
                  <a:pt x="18396" y="1217"/>
                </a:lnTo>
                <a:lnTo>
                  <a:pt x="18323" y="1022"/>
                </a:lnTo>
                <a:lnTo>
                  <a:pt x="18202" y="852"/>
                </a:lnTo>
                <a:lnTo>
                  <a:pt x="18080" y="682"/>
                </a:lnTo>
                <a:lnTo>
                  <a:pt x="17934" y="511"/>
                </a:lnTo>
                <a:lnTo>
                  <a:pt x="17764" y="390"/>
                </a:lnTo>
                <a:lnTo>
                  <a:pt x="17545" y="268"/>
                </a:lnTo>
                <a:lnTo>
                  <a:pt x="17228" y="122"/>
                </a:lnTo>
                <a:lnTo>
                  <a:pt x="16888" y="25"/>
                </a:lnTo>
                <a:lnTo>
                  <a:pt x="1652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3" name="Google Shape;2513;p49"/>
          <p:cNvSpPr/>
          <p:nvPr/>
        </p:nvSpPr>
        <p:spPr>
          <a:xfrm>
            <a:off x="5436495" y="3945143"/>
            <a:ext cx="251893" cy="276463"/>
          </a:xfrm>
          <a:custGeom>
            <a:avLst/>
            <a:gdLst/>
            <a:ahLst/>
            <a:cxnLst/>
            <a:rect l="l" t="t" r="r" b="b"/>
            <a:pathLst>
              <a:path w="14722" h="16158" extrusionOk="0">
                <a:moveTo>
                  <a:pt x="5232" y="633"/>
                </a:moveTo>
                <a:lnTo>
                  <a:pt x="5402" y="658"/>
                </a:lnTo>
                <a:lnTo>
                  <a:pt x="5354" y="682"/>
                </a:lnTo>
                <a:lnTo>
                  <a:pt x="5062" y="755"/>
                </a:lnTo>
                <a:lnTo>
                  <a:pt x="4770" y="877"/>
                </a:lnTo>
                <a:lnTo>
                  <a:pt x="4502" y="998"/>
                </a:lnTo>
                <a:lnTo>
                  <a:pt x="4380" y="1096"/>
                </a:lnTo>
                <a:lnTo>
                  <a:pt x="4283" y="1169"/>
                </a:lnTo>
                <a:lnTo>
                  <a:pt x="4259" y="1217"/>
                </a:lnTo>
                <a:lnTo>
                  <a:pt x="4234" y="1266"/>
                </a:lnTo>
                <a:lnTo>
                  <a:pt x="4234" y="1363"/>
                </a:lnTo>
                <a:lnTo>
                  <a:pt x="4307" y="1436"/>
                </a:lnTo>
                <a:lnTo>
                  <a:pt x="4332" y="1461"/>
                </a:lnTo>
                <a:lnTo>
                  <a:pt x="4380" y="1461"/>
                </a:lnTo>
                <a:lnTo>
                  <a:pt x="4648" y="1412"/>
                </a:lnTo>
                <a:lnTo>
                  <a:pt x="4891" y="1339"/>
                </a:lnTo>
                <a:lnTo>
                  <a:pt x="5354" y="1193"/>
                </a:lnTo>
                <a:lnTo>
                  <a:pt x="5718" y="1096"/>
                </a:lnTo>
                <a:lnTo>
                  <a:pt x="5889" y="1047"/>
                </a:lnTo>
                <a:lnTo>
                  <a:pt x="6059" y="974"/>
                </a:lnTo>
                <a:lnTo>
                  <a:pt x="6229" y="1461"/>
                </a:lnTo>
                <a:lnTo>
                  <a:pt x="6059" y="1485"/>
                </a:lnTo>
                <a:lnTo>
                  <a:pt x="5889" y="1534"/>
                </a:lnTo>
                <a:lnTo>
                  <a:pt x="5548" y="1655"/>
                </a:lnTo>
                <a:lnTo>
                  <a:pt x="5281" y="1753"/>
                </a:lnTo>
                <a:lnTo>
                  <a:pt x="5013" y="1874"/>
                </a:lnTo>
                <a:lnTo>
                  <a:pt x="4770" y="1996"/>
                </a:lnTo>
                <a:lnTo>
                  <a:pt x="4526" y="2191"/>
                </a:lnTo>
                <a:lnTo>
                  <a:pt x="4502" y="2215"/>
                </a:lnTo>
                <a:lnTo>
                  <a:pt x="4526" y="2264"/>
                </a:lnTo>
                <a:lnTo>
                  <a:pt x="4551" y="2288"/>
                </a:lnTo>
                <a:lnTo>
                  <a:pt x="4575" y="2312"/>
                </a:lnTo>
                <a:lnTo>
                  <a:pt x="4867" y="2288"/>
                </a:lnTo>
                <a:lnTo>
                  <a:pt x="5135" y="2239"/>
                </a:lnTo>
                <a:lnTo>
                  <a:pt x="5670" y="2069"/>
                </a:lnTo>
                <a:lnTo>
                  <a:pt x="6010" y="1996"/>
                </a:lnTo>
                <a:lnTo>
                  <a:pt x="6181" y="1947"/>
                </a:lnTo>
                <a:lnTo>
                  <a:pt x="6327" y="1874"/>
                </a:lnTo>
                <a:lnTo>
                  <a:pt x="6351" y="1996"/>
                </a:lnTo>
                <a:lnTo>
                  <a:pt x="6375" y="2166"/>
                </a:lnTo>
                <a:lnTo>
                  <a:pt x="6156" y="2191"/>
                </a:lnTo>
                <a:lnTo>
                  <a:pt x="5937" y="2264"/>
                </a:lnTo>
                <a:lnTo>
                  <a:pt x="5524" y="2434"/>
                </a:lnTo>
                <a:lnTo>
                  <a:pt x="5135" y="2604"/>
                </a:lnTo>
                <a:lnTo>
                  <a:pt x="4721" y="2775"/>
                </a:lnTo>
                <a:lnTo>
                  <a:pt x="4697" y="2799"/>
                </a:lnTo>
                <a:lnTo>
                  <a:pt x="4672" y="2823"/>
                </a:lnTo>
                <a:lnTo>
                  <a:pt x="4697" y="2872"/>
                </a:lnTo>
                <a:lnTo>
                  <a:pt x="4721" y="2945"/>
                </a:lnTo>
                <a:lnTo>
                  <a:pt x="4794" y="2969"/>
                </a:lnTo>
                <a:lnTo>
                  <a:pt x="5183" y="2969"/>
                </a:lnTo>
                <a:lnTo>
                  <a:pt x="5402" y="2945"/>
                </a:lnTo>
                <a:lnTo>
                  <a:pt x="5621" y="2921"/>
                </a:lnTo>
                <a:lnTo>
                  <a:pt x="5840" y="2872"/>
                </a:lnTo>
                <a:lnTo>
                  <a:pt x="6059" y="2799"/>
                </a:lnTo>
                <a:lnTo>
                  <a:pt x="6254" y="2726"/>
                </a:lnTo>
                <a:lnTo>
                  <a:pt x="6424" y="2604"/>
                </a:lnTo>
                <a:lnTo>
                  <a:pt x="6424" y="3091"/>
                </a:lnTo>
                <a:lnTo>
                  <a:pt x="6327" y="3067"/>
                </a:lnTo>
                <a:lnTo>
                  <a:pt x="6229" y="3042"/>
                </a:lnTo>
                <a:lnTo>
                  <a:pt x="6035" y="3067"/>
                </a:lnTo>
                <a:lnTo>
                  <a:pt x="5621" y="3164"/>
                </a:lnTo>
                <a:lnTo>
                  <a:pt x="5402" y="3213"/>
                </a:lnTo>
                <a:lnTo>
                  <a:pt x="5183" y="3286"/>
                </a:lnTo>
                <a:lnTo>
                  <a:pt x="4989" y="3359"/>
                </a:lnTo>
                <a:lnTo>
                  <a:pt x="4794" y="3480"/>
                </a:lnTo>
                <a:lnTo>
                  <a:pt x="4770" y="3529"/>
                </a:lnTo>
                <a:lnTo>
                  <a:pt x="4770" y="3553"/>
                </a:lnTo>
                <a:lnTo>
                  <a:pt x="4794" y="3602"/>
                </a:lnTo>
                <a:lnTo>
                  <a:pt x="4843" y="3626"/>
                </a:lnTo>
                <a:lnTo>
                  <a:pt x="4940" y="3651"/>
                </a:lnTo>
                <a:lnTo>
                  <a:pt x="5062" y="3675"/>
                </a:lnTo>
                <a:lnTo>
                  <a:pt x="5305" y="3675"/>
                </a:lnTo>
                <a:lnTo>
                  <a:pt x="5816" y="3626"/>
                </a:lnTo>
                <a:lnTo>
                  <a:pt x="6108" y="3602"/>
                </a:lnTo>
                <a:lnTo>
                  <a:pt x="6254" y="3578"/>
                </a:lnTo>
                <a:lnTo>
                  <a:pt x="6400" y="3505"/>
                </a:lnTo>
                <a:lnTo>
                  <a:pt x="6400" y="3505"/>
                </a:lnTo>
                <a:lnTo>
                  <a:pt x="6351" y="3821"/>
                </a:lnTo>
                <a:lnTo>
                  <a:pt x="6327" y="3943"/>
                </a:lnTo>
                <a:lnTo>
                  <a:pt x="6059" y="3943"/>
                </a:lnTo>
                <a:lnTo>
                  <a:pt x="5816" y="3967"/>
                </a:lnTo>
                <a:lnTo>
                  <a:pt x="5572" y="3991"/>
                </a:lnTo>
                <a:lnTo>
                  <a:pt x="5329" y="4040"/>
                </a:lnTo>
                <a:lnTo>
                  <a:pt x="5110" y="4137"/>
                </a:lnTo>
                <a:lnTo>
                  <a:pt x="4916" y="4259"/>
                </a:lnTo>
                <a:lnTo>
                  <a:pt x="4867" y="4308"/>
                </a:lnTo>
                <a:lnTo>
                  <a:pt x="4867" y="4356"/>
                </a:lnTo>
                <a:lnTo>
                  <a:pt x="4916" y="4405"/>
                </a:lnTo>
                <a:lnTo>
                  <a:pt x="4940" y="4429"/>
                </a:lnTo>
                <a:lnTo>
                  <a:pt x="5159" y="4478"/>
                </a:lnTo>
                <a:lnTo>
                  <a:pt x="5378" y="4478"/>
                </a:lnTo>
                <a:lnTo>
                  <a:pt x="5816" y="4454"/>
                </a:lnTo>
                <a:lnTo>
                  <a:pt x="6156" y="4454"/>
                </a:lnTo>
                <a:lnTo>
                  <a:pt x="6035" y="4770"/>
                </a:lnTo>
                <a:lnTo>
                  <a:pt x="5499" y="4819"/>
                </a:lnTo>
                <a:lnTo>
                  <a:pt x="4964" y="4892"/>
                </a:lnTo>
                <a:lnTo>
                  <a:pt x="4916" y="4916"/>
                </a:lnTo>
                <a:lnTo>
                  <a:pt x="4867" y="4965"/>
                </a:lnTo>
                <a:lnTo>
                  <a:pt x="4843" y="5013"/>
                </a:lnTo>
                <a:lnTo>
                  <a:pt x="4843" y="5062"/>
                </a:lnTo>
                <a:lnTo>
                  <a:pt x="4867" y="5111"/>
                </a:lnTo>
                <a:lnTo>
                  <a:pt x="4916" y="5159"/>
                </a:lnTo>
                <a:lnTo>
                  <a:pt x="4964" y="5208"/>
                </a:lnTo>
                <a:lnTo>
                  <a:pt x="5013" y="5208"/>
                </a:lnTo>
                <a:lnTo>
                  <a:pt x="5378" y="5257"/>
                </a:lnTo>
                <a:lnTo>
                  <a:pt x="5718" y="5257"/>
                </a:lnTo>
                <a:lnTo>
                  <a:pt x="5572" y="5451"/>
                </a:lnTo>
                <a:lnTo>
                  <a:pt x="5402" y="5597"/>
                </a:lnTo>
                <a:lnTo>
                  <a:pt x="5232" y="5695"/>
                </a:lnTo>
                <a:lnTo>
                  <a:pt x="5013" y="5768"/>
                </a:lnTo>
                <a:lnTo>
                  <a:pt x="4818" y="5768"/>
                </a:lnTo>
                <a:lnTo>
                  <a:pt x="4599" y="5743"/>
                </a:lnTo>
                <a:lnTo>
                  <a:pt x="4356" y="5622"/>
                </a:lnTo>
                <a:lnTo>
                  <a:pt x="4113" y="5451"/>
                </a:lnTo>
                <a:lnTo>
                  <a:pt x="3942" y="5305"/>
                </a:lnTo>
                <a:lnTo>
                  <a:pt x="3796" y="5159"/>
                </a:lnTo>
                <a:lnTo>
                  <a:pt x="3675" y="4965"/>
                </a:lnTo>
                <a:lnTo>
                  <a:pt x="3553" y="4770"/>
                </a:lnTo>
                <a:lnTo>
                  <a:pt x="3456" y="4551"/>
                </a:lnTo>
                <a:lnTo>
                  <a:pt x="3383" y="4332"/>
                </a:lnTo>
                <a:lnTo>
                  <a:pt x="3310" y="4113"/>
                </a:lnTo>
                <a:lnTo>
                  <a:pt x="3261" y="3870"/>
                </a:lnTo>
                <a:lnTo>
                  <a:pt x="3188" y="3407"/>
                </a:lnTo>
                <a:lnTo>
                  <a:pt x="3164" y="2921"/>
                </a:lnTo>
                <a:lnTo>
                  <a:pt x="3212" y="2483"/>
                </a:lnTo>
                <a:lnTo>
                  <a:pt x="3285" y="2069"/>
                </a:lnTo>
                <a:lnTo>
                  <a:pt x="3358" y="1874"/>
                </a:lnTo>
                <a:lnTo>
                  <a:pt x="3431" y="1704"/>
                </a:lnTo>
                <a:lnTo>
                  <a:pt x="3504" y="1534"/>
                </a:lnTo>
                <a:lnTo>
                  <a:pt x="3602" y="1388"/>
                </a:lnTo>
                <a:lnTo>
                  <a:pt x="3723" y="1266"/>
                </a:lnTo>
                <a:lnTo>
                  <a:pt x="3845" y="1120"/>
                </a:lnTo>
                <a:lnTo>
                  <a:pt x="3967" y="1023"/>
                </a:lnTo>
                <a:lnTo>
                  <a:pt x="4088" y="925"/>
                </a:lnTo>
                <a:lnTo>
                  <a:pt x="4234" y="828"/>
                </a:lnTo>
                <a:lnTo>
                  <a:pt x="4405" y="755"/>
                </a:lnTo>
                <a:lnTo>
                  <a:pt x="4551" y="706"/>
                </a:lnTo>
                <a:lnTo>
                  <a:pt x="4721" y="658"/>
                </a:lnTo>
                <a:lnTo>
                  <a:pt x="4891" y="633"/>
                </a:lnTo>
                <a:close/>
                <a:moveTo>
                  <a:pt x="9393" y="658"/>
                </a:moveTo>
                <a:lnTo>
                  <a:pt x="9076" y="852"/>
                </a:lnTo>
                <a:lnTo>
                  <a:pt x="8784" y="1096"/>
                </a:lnTo>
                <a:lnTo>
                  <a:pt x="8760" y="1144"/>
                </a:lnTo>
                <a:lnTo>
                  <a:pt x="8760" y="1217"/>
                </a:lnTo>
                <a:lnTo>
                  <a:pt x="8760" y="1266"/>
                </a:lnTo>
                <a:lnTo>
                  <a:pt x="8784" y="1290"/>
                </a:lnTo>
                <a:lnTo>
                  <a:pt x="8857" y="1315"/>
                </a:lnTo>
                <a:lnTo>
                  <a:pt x="8955" y="1315"/>
                </a:lnTo>
                <a:lnTo>
                  <a:pt x="9052" y="1266"/>
                </a:lnTo>
                <a:lnTo>
                  <a:pt x="9149" y="1217"/>
                </a:lnTo>
                <a:lnTo>
                  <a:pt x="9490" y="1023"/>
                </a:lnTo>
                <a:lnTo>
                  <a:pt x="9733" y="901"/>
                </a:lnTo>
                <a:lnTo>
                  <a:pt x="9977" y="804"/>
                </a:lnTo>
                <a:lnTo>
                  <a:pt x="10196" y="901"/>
                </a:lnTo>
                <a:lnTo>
                  <a:pt x="10415" y="1047"/>
                </a:lnTo>
                <a:lnTo>
                  <a:pt x="10001" y="1169"/>
                </a:lnTo>
                <a:lnTo>
                  <a:pt x="9806" y="1266"/>
                </a:lnTo>
                <a:lnTo>
                  <a:pt x="9636" y="1363"/>
                </a:lnTo>
                <a:lnTo>
                  <a:pt x="9441" y="1485"/>
                </a:lnTo>
                <a:lnTo>
                  <a:pt x="9295" y="1607"/>
                </a:lnTo>
                <a:lnTo>
                  <a:pt x="9149" y="1753"/>
                </a:lnTo>
                <a:lnTo>
                  <a:pt x="9028" y="1899"/>
                </a:lnTo>
                <a:lnTo>
                  <a:pt x="9003" y="1923"/>
                </a:lnTo>
                <a:lnTo>
                  <a:pt x="9003" y="1947"/>
                </a:lnTo>
                <a:lnTo>
                  <a:pt x="9028" y="2020"/>
                </a:lnTo>
                <a:lnTo>
                  <a:pt x="9076" y="2069"/>
                </a:lnTo>
                <a:lnTo>
                  <a:pt x="9149" y="2069"/>
                </a:lnTo>
                <a:lnTo>
                  <a:pt x="9344" y="2020"/>
                </a:lnTo>
                <a:lnTo>
                  <a:pt x="9514" y="1947"/>
                </a:lnTo>
                <a:lnTo>
                  <a:pt x="9904" y="1777"/>
                </a:lnTo>
                <a:lnTo>
                  <a:pt x="10366" y="1582"/>
                </a:lnTo>
                <a:lnTo>
                  <a:pt x="10828" y="1412"/>
                </a:lnTo>
                <a:lnTo>
                  <a:pt x="11096" y="1753"/>
                </a:lnTo>
                <a:lnTo>
                  <a:pt x="10926" y="1777"/>
                </a:lnTo>
                <a:lnTo>
                  <a:pt x="10755" y="1826"/>
                </a:lnTo>
                <a:lnTo>
                  <a:pt x="10415" y="1972"/>
                </a:lnTo>
                <a:lnTo>
                  <a:pt x="9928" y="2191"/>
                </a:lnTo>
                <a:lnTo>
                  <a:pt x="9685" y="2337"/>
                </a:lnTo>
                <a:lnTo>
                  <a:pt x="9466" y="2483"/>
                </a:lnTo>
                <a:lnTo>
                  <a:pt x="9441" y="2507"/>
                </a:lnTo>
                <a:lnTo>
                  <a:pt x="9417" y="2556"/>
                </a:lnTo>
                <a:lnTo>
                  <a:pt x="9441" y="2604"/>
                </a:lnTo>
                <a:lnTo>
                  <a:pt x="9490" y="2604"/>
                </a:lnTo>
                <a:lnTo>
                  <a:pt x="9758" y="2580"/>
                </a:lnTo>
                <a:lnTo>
                  <a:pt x="10025" y="2531"/>
                </a:lnTo>
                <a:lnTo>
                  <a:pt x="10269" y="2458"/>
                </a:lnTo>
                <a:lnTo>
                  <a:pt x="10536" y="2385"/>
                </a:lnTo>
                <a:lnTo>
                  <a:pt x="10926" y="2239"/>
                </a:lnTo>
                <a:lnTo>
                  <a:pt x="11120" y="2166"/>
                </a:lnTo>
                <a:lnTo>
                  <a:pt x="11193" y="2093"/>
                </a:lnTo>
                <a:lnTo>
                  <a:pt x="11291" y="2020"/>
                </a:lnTo>
                <a:lnTo>
                  <a:pt x="11388" y="2239"/>
                </a:lnTo>
                <a:lnTo>
                  <a:pt x="11485" y="2458"/>
                </a:lnTo>
                <a:lnTo>
                  <a:pt x="11339" y="2483"/>
                </a:lnTo>
                <a:lnTo>
                  <a:pt x="11193" y="2531"/>
                </a:lnTo>
                <a:lnTo>
                  <a:pt x="10901" y="2653"/>
                </a:lnTo>
                <a:lnTo>
                  <a:pt x="10634" y="2750"/>
                </a:lnTo>
                <a:lnTo>
                  <a:pt x="10366" y="2823"/>
                </a:lnTo>
                <a:lnTo>
                  <a:pt x="10098" y="2921"/>
                </a:lnTo>
                <a:lnTo>
                  <a:pt x="9952" y="2969"/>
                </a:lnTo>
                <a:lnTo>
                  <a:pt x="9831" y="3042"/>
                </a:lnTo>
                <a:lnTo>
                  <a:pt x="9806" y="3091"/>
                </a:lnTo>
                <a:lnTo>
                  <a:pt x="9806" y="3115"/>
                </a:lnTo>
                <a:lnTo>
                  <a:pt x="9806" y="3164"/>
                </a:lnTo>
                <a:lnTo>
                  <a:pt x="9855" y="3188"/>
                </a:lnTo>
                <a:lnTo>
                  <a:pt x="9977" y="3237"/>
                </a:lnTo>
                <a:lnTo>
                  <a:pt x="10123" y="3261"/>
                </a:lnTo>
                <a:lnTo>
                  <a:pt x="10390" y="3261"/>
                </a:lnTo>
                <a:lnTo>
                  <a:pt x="10658" y="3213"/>
                </a:lnTo>
                <a:lnTo>
                  <a:pt x="10926" y="3164"/>
                </a:lnTo>
                <a:lnTo>
                  <a:pt x="11291" y="3067"/>
                </a:lnTo>
                <a:lnTo>
                  <a:pt x="11461" y="3018"/>
                </a:lnTo>
                <a:lnTo>
                  <a:pt x="11631" y="2921"/>
                </a:lnTo>
                <a:lnTo>
                  <a:pt x="11680" y="3140"/>
                </a:lnTo>
                <a:lnTo>
                  <a:pt x="11729" y="3359"/>
                </a:lnTo>
                <a:lnTo>
                  <a:pt x="11291" y="3505"/>
                </a:lnTo>
                <a:lnTo>
                  <a:pt x="10780" y="3651"/>
                </a:lnTo>
                <a:lnTo>
                  <a:pt x="10512" y="3699"/>
                </a:lnTo>
                <a:lnTo>
                  <a:pt x="10269" y="3797"/>
                </a:lnTo>
                <a:lnTo>
                  <a:pt x="10220" y="3821"/>
                </a:lnTo>
                <a:lnTo>
                  <a:pt x="10196" y="3894"/>
                </a:lnTo>
                <a:lnTo>
                  <a:pt x="10220" y="3943"/>
                </a:lnTo>
                <a:lnTo>
                  <a:pt x="10269" y="3967"/>
                </a:lnTo>
                <a:lnTo>
                  <a:pt x="10536" y="4016"/>
                </a:lnTo>
                <a:lnTo>
                  <a:pt x="10780" y="4040"/>
                </a:lnTo>
                <a:lnTo>
                  <a:pt x="11023" y="4016"/>
                </a:lnTo>
                <a:lnTo>
                  <a:pt x="11266" y="3991"/>
                </a:lnTo>
                <a:lnTo>
                  <a:pt x="11510" y="3967"/>
                </a:lnTo>
                <a:lnTo>
                  <a:pt x="11753" y="3918"/>
                </a:lnTo>
                <a:lnTo>
                  <a:pt x="11729" y="4137"/>
                </a:lnTo>
                <a:lnTo>
                  <a:pt x="11704" y="4381"/>
                </a:lnTo>
                <a:lnTo>
                  <a:pt x="11680" y="4381"/>
                </a:lnTo>
                <a:lnTo>
                  <a:pt x="11364" y="4356"/>
                </a:lnTo>
                <a:lnTo>
                  <a:pt x="11023" y="4381"/>
                </a:lnTo>
                <a:lnTo>
                  <a:pt x="10682" y="4429"/>
                </a:lnTo>
                <a:lnTo>
                  <a:pt x="10366" y="4478"/>
                </a:lnTo>
                <a:lnTo>
                  <a:pt x="10317" y="4502"/>
                </a:lnTo>
                <a:lnTo>
                  <a:pt x="10269" y="4527"/>
                </a:lnTo>
                <a:lnTo>
                  <a:pt x="10244" y="4575"/>
                </a:lnTo>
                <a:lnTo>
                  <a:pt x="10244" y="4624"/>
                </a:lnTo>
                <a:lnTo>
                  <a:pt x="10244" y="4673"/>
                </a:lnTo>
                <a:lnTo>
                  <a:pt x="10269" y="4721"/>
                </a:lnTo>
                <a:lnTo>
                  <a:pt x="10317" y="4770"/>
                </a:lnTo>
                <a:lnTo>
                  <a:pt x="10366" y="4770"/>
                </a:lnTo>
                <a:lnTo>
                  <a:pt x="10950" y="4843"/>
                </a:lnTo>
                <a:lnTo>
                  <a:pt x="11242" y="4867"/>
                </a:lnTo>
                <a:lnTo>
                  <a:pt x="11534" y="4867"/>
                </a:lnTo>
                <a:lnTo>
                  <a:pt x="11461" y="5013"/>
                </a:lnTo>
                <a:lnTo>
                  <a:pt x="11364" y="5184"/>
                </a:lnTo>
                <a:lnTo>
                  <a:pt x="11120" y="5111"/>
                </a:lnTo>
                <a:lnTo>
                  <a:pt x="10901" y="5086"/>
                </a:lnTo>
                <a:lnTo>
                  <a:pt x="10780" y="5086"/>
                </a:lnTo>
                <a:lnTo>
                  <a:pt x="10658" y="5111"/>
                </a:lnTo>
                <a:lnTo>
                  <a:pt x="10561" y="5135"/>
                </a:lnTo>
                <a:lnTo>
                  <a:pt x="10439" y="5208"/>
                </a:lnTo>
                <a:lnTo>
                  <a:pt x="10415" y="5232"/>
                </a:lnTo>
                <a:lnTo>
                  <a:pt x="10415" y="5281"/>
                </a:lnTo>
                <a:lnTo>
                  <a:pt x="10415" y="5330"/>
                </a:lnTo>
                <a:lnTo>
                  <a:pt x="10463" y="5354"/>
                </a:lnTo>
                <a:lnTo>
                  <a:pt x="10755" y="5451"/>
                </a:lnTo>
                <a:lnTo>
                  <a:pt x="11023" y="5549"/>
                </a:lnTo>
                <a:lnTo>
                  <a:pt x="10877" y="5646"/>
                </a:lnTo>
                <a:lnTo>
                  <a:pt x="10780" y="5719"/>
                </a:lnTo>
                <a:lnTo>
                  <a:pt x="10536" y="5646"/>
                </a:lnTo>
                <a:lnTo>
                  <a:pt x="10415" y="5597"/>
                </a:lnTo>
                <a:lnTo>
                  <a:pt x="10293" y="5524"/>
                </a:lnTo>
                <a:lnTo>
                  <a:pt x="10171" y="5451"/>
                </a:lnTo>
                <a:lnTo>
                  <a:pt x="10050" y="5427"/>
                </a:lnTo>
                <a:lnTo>
                  <a:pt x="9977" y="5427"/>
                </a:lnTo>
                <a:lnTo>
                  <a:pt x="9928" y="5451"/>
                </a:lnTo>
                <a:lnTo>
                  <a:pt x="9879" y="5500"/>
                </a:lnTo>
                <a:lnTo>
                  <a:pt x="9879" y="5597"/>
                </a:lnTo>
                <a:lnTo>
                  <a:pt x="9904" y="5670"/>
                </a:lnTo>
                <a:lnTo>
                  <a:pt x="9952" y="5768"/>
                </a:lnTo>
                <a:lnTo>
                  <a:pt x="10025" y="5841"/>
                </a:lnTo>
                <a:lnTo>
                  <a:pt x="10123" y="5914"/>
                </a:lnTo>
                <a:lnTo>
                  <a:pt x="9879" y="5914"/>
                </a:lnTo>
                <a:lnTo>
                  <a:pt x="9636" y="5889"/>
                </a:lnTo>
                <a:lnTo>
                  <a:pt x="9417" y="5841"/>
                </a:lnTo>
                <a:lnTo>
                  <a:pt x="9198" y="5743"/>
                </a:lnTo>
                <a:lnTo>
                  <a:pt x="9003" y="5597"/>
                </a:lnTo>
                <a:lnTo>
                  <a:pt x="8833" y="5451"/>
                </a:lnTo>
                <a:lnTo>
                  <a:pt x="8711" y="5257"/>
                </a:lnTo>
                <a:lnTo>
                  <a:pt x="8590" y="5062"/>
                </a:lnTo>
                <a:lnTo>
                  <a:pt x="8492" y="4843"/>
                </a:lnTo>
                <a:lnTo>
                  <a:pt x="8419" y="4624"/>
                </a:lnTo>
                <a:lnTo>
                  <a:pt x="8298" y="4186"/>
                </a:lnTo>
                <a:lnTo>
                  <a:pt x="8225" y="3797"/>
                </a:lnTo>
                <a:lnTo>
                  <a:pt x="8152" y="3359"/>
                </a:lnTo>
                <a:lnTo>
                  <a:pt x="8127" y="2921"/>
                </a:lnTo>
                <a:lnTo>
                  <a:pt x="8127" y="2483"/>
                </a:lnTo>
                <a:lnTo>
                  <a:pt x="8152" y="2020"/>
                </a:lnTo>
                <a:lnTo>
                  <a:pt x="8225" y="1582"/>
                </a:lnTo>
                <a:lnTo>
                  <a:pt x="8298" y="1363"/>
                </a:lnTo>
                <a:lnTo>
                  <a:pt x="8371" y="1169"/>
                </a:lnTo>
                <a:lnTo>
                  <a:pt x="8444" y="974"/>
                </a:lnTo>
                <a:lnTo>
                  <a:pt x="8541" y="804"/>
                </a:lnTo>
                <a:lnTo>
                  <a:pt x="8760" y="731"/>
                </a:lnTo>
                <a:lnTo>
                  <a:pt x="8979" y="682"/>
                </a:lnTo>
                <a:lnTo>
                  <a:pt x="9198" y="658"/>
                </a:lnTo>
                <a:close/>
                <a:moveTo>
                  <a:pt x="4940" y="1"/>
                </a:moveTo>
                <a:lnTo>
                  <a:pt x="4745" y="25"/>
                </a:lnTo>
                <a:lnTo>
                  <a:pt x="4526" y="74"/>
                </a:lnTo>
                <a:lnTo>
                  <a:pt x="4307" y="147"/>
                </a:lnTo>
                <a:lnTo>
                  <a:pt x="4113" y="244"/>
                </a:lnTo>
                <a:lnTo>
                  <a:pt x="3918" y="341"/>
                </a:lnTo>
                <a:lnTo>
                  <a:pt x="3723" y="487"/>
                </a:lnTo>
                <a:lnTo>
                  <a:pt x="3553" y="609"/>
                </a:lnTo>
                <a:lnTo>
                  <a:pt x="3383" y="779"/>
                </a:lnTo>
                <a:lnTo>
                  <a:pt x="3237" y="950"/>
                </a:lnTo>
                <a:lnTo>
                  <a:pt x="3091" y="1120"/>
                </a:lnTo>
                <a:lnTo>
                  <a:pt x="2969" y="1315"/>
                </a:lnTo>
                <a:lnTo>
                  <a:pt x="2823" y="1558"/>
                </a:lnTo>
                <a:lnTo>
                  <a:pt x="2726" y="1850"/>
                </a:lnTo>
                <a:lnTo>
                  <a:pt x="2653" y="2118"/>
                </a:lnTo>
                <a:lnTo>
                  <a:pt x="2604" y="2410"/>
                </a:lnTo>
                <a:lnTo>
                  <a:pt x="2555" y="2726"/>
                </a:lnTo>
                <a:lnTo>
                  <a:pt x="2555" y="3018"/>
                </a:lnTo>
                <a:lnTo>
                  <a:pt x="2555" y="3334"/>
                </a:lnTo>
                <a:lnTo>
                  <a:pt x="2604" y="3626"/>
                </a:lnTo>
                <a:lnTo>
                  <a:pt x="2653" y="3943"/>
                </a:lnTo>
                <a:lnTo>
                  <a:pt x="2726" y="4235"/>
                </a:lnTo>
                <a:lnTo>
                  <a:pt x="2823" y="4527"/>
                </a:lnTo>
                <a:lnTo>
                  <a:pt x="2945" y="4794"/>
                </a:lnTo>
                <a:lnTo>
                  <a:pt x="3091" y="5062"/>
                </a:lnTo>
                <a:lnTo>
                  <a:pt x="3237" y="5330"/>
                </a:lnTo>
                <a:lnTo>
                  <a:pt x="3407" y="5549"/>
                </a:lnTo>
                <a:lnTo>
                  <a:pt x="3602" y="5768"/>
                </a:lnTo>
                <a:lnTo>
                  <a:pt x="3772" y="5938"/>
                </a:lnTo>
                <a:lnTo>
                  <a:pt x="3942" y="6060"/>
                </a:lnTo>
                <a:lnTo>
                  <a:pt x="4161" y="6157"/>
                </a:lnTo>
                <a:lnTo>
                  <a:pt x="4380" y="6230"/>
                </a:lnTo>
                <a:lnTo>
                  <a:pt x="4599" y="6279"/>
                </a:lnTo>
                <a:lnTo>
                  <a:pt x="5062" y="6279"/>
                </a:lnTo>
                <a:lnTo>
                  <a:pt x="5281" y="6230"/>
                </a:lnTo>
                <a:lnTo>
                  <a:pt x="5524" y="6133"/>
                </a:lnTo>
                <a:lnTo>
                  <a:pt x="5718" y="6011"/>
                </a:lnTo>
                <a:lnTo>
                  <a:pt x="5913" y="5865"/>
                </a:lnTo>
                <a:lnTo>
                  <a:pt x="6059" y="5695"/>
                </a:lnTo>
                <a:lnTo>
                  <a:pt x="6205" y="5500"/>
                </a:lnTo>
                <a:lnTo>
                  <a:pt x="6351" y="5281"/>
                </a:lnTo>
                <a:lnTo>
                  <a:pt x="6448" y="5086"/>
                </a:lnTo>
                <a:lnTo>
                  <a:pt x="6546" y="4867"/>
                </a:lnTo>
                <a:lnTo>
                  <a:pt x="6716" y="4356"/>
                </a:lnTo>
                <a:lnTo>
                  <a:pt x="6838" y="3821"/>
                </a:lnTo>
                <a:lnTo>
                  <a:pt x="6911" y="3261"/>
                </a:lnTo>
                <a:lnTo>
                  <a:pt x="6935" y="2969"/>
                </a:lnTo>
                <a:lnTo>
                  <a:pt x="6935" y="2702"/>
                </a:lnTo>
                <a:lnTo>
                  <a:pt x="6911" y="2410"/>
                </a:lnTo>
                <a:lnTo>
                  <a:pt x="6886" y="2118"/>
                </a:lnTo>
                <a:lnTo>
                  <a:pt x="6838" y="1850"/>
                </a:lnTo>
                <a:lnTo>
                  <a:pt x="6789" y="1582"/>
                </a:lnTo>
                <a:lnTo>
                  <a:pt x="6692" y="1315"/>
                </a:lnTo>
                <a:lnTo>
                  <a:pt x="6594" y="1047"/>
                </a:lnTo>
                <a:lnTo>
                  <a:pt x="6473" y="804"/>
                </a:lnTo>
                <a:lnTo>
                  <a:pt x="6351" y="585"/>
                </a:lnTo>
                <a:lnTo>
                  <a:pt x="6327" y="512"/>
                </a:lnTo>
                <a:lnTo>
                  <a:pt x="6254" y="439"/>
                </a:lnTo>
                <a:lnTo>
                  <a:pt x="6229" y="414"/>
                </a:lnTo>
                <a:lnTo>
                  <a:pt x="6132" y="293"/>
                </a:lnTo>
                <a:lnTo>
                  <a:pt x="6083" y="268"/>
                </a:lnTo>
                <a:lnTo>
                  <a:pt x="6010" y="268"/>
                </a:lnTo>
                <a:lnTo>
                  <a:pt x="5816" y="147"/>
                </a:lnTo>
                <a:lnTo>
                  <a:pt x="5597" y="74"/>
                </a:lnTo>
                <a:lnTo>
                  <a:pt x="5378" y="25"/>
                </a:lnTo>
                <a:lnTo>
                  <a:pt x="5159" y="1"/>
                </a:lnTo>
                <a:close/>
                <a:moveTo>
                  <a:pt x="9271" y="49"/>
                </a:moveTo>
                <a:lnTo>
                  <a:pt x="8979" y="74"/>
                </a:lnTo>
                <a:lnTo>
                  <a:pt x="8663" y="122"/>
                </a:lnTo>
                <a:lnTo>
                  <a:pt x="8371" y="220"/>
                </a:lnTo>
                <a:lnTo>
                  <a:pt x="8273" y="268"/>
                </a:lnTo>
                <a:lnTo>
                  <a:pt x="8200" y="366"/>
                </a:lnTo>
                <a:lnTo>
                  <a:pt x="8176" y="439"/>
                </a:lnTo>
                <a:lnTo>
                  <a:pt x="8176" y="536"/>
                </a:lnTo>
                <a:lnTo>
                  <a:pt x="8079" y="658"/>
                </a:lnTo>
                <a:lnTo>
                  <a:pt x="7981" y="804"/>
                </a:lnTo>
                <a:lnTo>
                  <a:pt x="7860" y="1071"/>
                </a:lnTo>
                <a:lnTo>
                  <a:pt x="7762" y="1388"/>
                </a:lnTo>
                <a:lnTo>
                  <a:pt x="7689" y="1704"/>
                </a:lnTo>
                <a:lnTo>
                  <a:pt x="7641" y="2069"/>
                </a:lnTo>
                <a:lnTo>
                  <a:pt x="7616" y="2410"/>
                </a:lnTo>
                <a:lnTo>
                  <a:pt x="7592" y="2750"/>
                </a:lnTo>
                <a:lnTo>
                  <a:pt x="7592" y="3091"/>
                </a:lnTo>
                <a:lnTo>
                  <a:pt x="7616" y="3456"/>
                </a:lnTo>
                <a:lnTo>
                  <a:pt x="7641" y="3797"/>
                </a:lnTo>
                <a:lnTo>
                  <a:pt x="7689" y="4137"/>
                </a:lnTo>
                <a:lnTo>
                  <a:pt x="7762" y="4478"/>
                </a:lnTo>
                <a:lnTo>
                  <a:pt x="7835" y="4746"/>
                </a:lnTo>
                <a:lnTo>
                  <a:pt x="7908" y="5013"/>
                </a:lnTo>
                <a:lnTo>
                  <a:pt x="8030" y="5257"/>
                </a:lnTo>
                <a:lnTo>
                  <a:pt x="8152" y="5476"/>
                </a:lnTo>
                <a:lnTo>
                  <a:pt x="8298" y="5719"/>
                </a:lnTo>
                <a:lnTo>
                  <a:pt x="8468" y="5914"/>
                </a:lnTo>
                <a:lnTo>
                  <a:pt x="8663" y="6108"/>
                </a:lnTo>
                <a:lnTo>
                  <a:pt x="8882" y="6279"/>
                </a:lnTo>
                <a:lnTo>
                  <a:pt x="9125" y="6400"/>
                </a:lnTo>
                <a:lnTo>
                  <a:pt x="9368" y="6497"/>
                </a:lnTo>
                <a:lnTo>
                  <a:pt x="9636" y="6546"/>
                </a:lnTo>
                <a:lnTo>
                  <a:pt x="9904" y="6546"/>
                </a:lnTo>
                <a:lnTo>
                  <a:pt x="10171" y="6522"/>
                </a:lnTo>
                <a:lnTo>
                  <a:pt x="10439" y="6473"/>
                </a:lnTo>
                <a:lnTo>
                  <a:pt x="10707" y="6400"/>
                </a:lnTo>
                <a:lnTo>
                  <a:pt x="10950" y="6327"/>
                </a:lnTo>
                <a:lnTo>
                  <a:pt x="11218" y="6181"/>
                </a:lnTo>
                <a:lnTo>
                  <a:pt x="11461" y="6011"/>
                </a:lnTo>
                <a:lnTo>
                  <a:pt x="11656" y="5816"/>
                </a:lnTo>
                <a:lnTo>
                  <a:pt x="11826" y="5622"/>
                </a:lnTo>
                <a:lnTo>
                  <a:pt x="11996" y="5378"/>
                </a:lnTo>
                <a:lnTo>
                  <a:pt x="12118" y="5135"/>
                </a:lnTo>
                <a:lnTo>
                  <a:pt x="12215" y="4867"/>
                </a:lnTo>
                <a:lnTo>
                  <a:pt x="12288" y="4600"/>
                </a:lnTo>
                <a:lnTo>
                  <a:pt x="12337" y="4308"/>
                </a:lnTo>
                <a:lnTo>
                  <a:pt x="12361" y="4016"/>
                </a:lnTo>
                <a:lnTo>
                  <a:pt x="12361" y="3724"/>
                </a:lnTo>
                <a:lnTo>
                  <a:pt x="12337" y="3456"/>
                </a:lnTo>
                <a:lnTo>
                  <a:pt x="12313" y="3164"/>
                </a:lnTo>
                <a:lnTo>
                  <a:pt x="12240" y="2896"/>
                </a:lnTo>
                <a:lnTo>
                  <a:pt x="12167" y="2604"/>
                </a:lnTo>
                <a:lnTo>
                  <a:pt x="12094" y="2361"/>
                </a:lnTo>
                <a:lnTo>
                  <a:pt x="11972" y="2093"/>
                </a:lnTo>
                <a:lnTo>
                  <a:pt x="11826" y="1826"/>
                </a:lnTo>
                <a:lnTo>
                  <a:pt x="11680" y="1582"/>
                </a:lnTo>
                <a:lnTo>
                  <a:pt x="11485" y="1339"/>
                </a:lnTo>
                <a:lnTo>
                  <a:pt x="11291" y="1096"/>
                </a:lnTo>
                <a:lnTo>
                  <a:pt x="11096" y="877"/>
                </a:lnTo>
                <a:lnTo>
                  <a:pt x="10853" y="682"/>
                </a:lnTo>
                <a:lnTo>
                  <a:pt x="10634" y="512"/>
                </a:lnTo>
                <a:lnTo>
                  <a:pt x="10366" y="341"/>
                </a:lnTo>
                <a:lnTo>
                  <a:pt x="10098" y="220"/>
                </a:lnTo>
                <a:lnTo>
                  <a:pt x="9831" y="122"/>
                </a:lnTo>
                <a:lnTo>
                  <a:pt x="9563" y="74"/>
                </a:lnTo>
                <a:lnTo>
                  <a:pt x="9271" y="49"/>
                </a:lnTo>
                <a:close/>
                <a:moveTo>
                  <a:pt x="1850" y="5257"/>
                </a:moveTo>
                <a:lnTo>
                  <a:pt x="2044" y="5281"/>
                </a:lnTo>
                <a:lnTo>
                  <a:pt x="1825" y="5354"/>
                </a:lnTo>
                <a:lnTo>
                  <a:pt x="1606" y="5451"/>
                </a:lnTo>
                <a:lnTo>
                  <a:pt x="1460" y="5524"/>
                </a:lnTo>
                <a:lnTo>
                  <a:pt x="1290" y="5597"/>
                </a:lnTo>
                <a:lnTo>
                  <a:pt x="1168" y="5719"/>
                </a:lnTo>
                <a:lnTo>
                  <a:pt x="1095" y="5768"/>
                </a:lnTo>
                <a:lnTo>
                  <a:pt x="1047" y="5841"/>
                </a:lnTo>
                <a:lnTo>
                  <a:pt x="1047" y="5889"/>
                </a:lnTo>
                <a:lnTo>
                  <a:pt x="1047" y="5938"/>
                </a:lnTo>
                <a:lnTo>
                  <a:pt x="1071" y="5987"/>
                </a:lnTo>
                <a:lnTo>
                  <a:pt x="1120" y="5987"/>
                </a:lnTo>
                <a:lnTo>
                  <a:pt x="1266" y="6011"/>
                </a:lnTo>
                <a:lnTo>
                  <a:pt x="1412" y="5962"/>
                </a:lnTo>
                <a:lnTo>
                  <a:pt x="1704" y="5865"/>
                </a:lnTo>
                <a:lnTo>
                  <a:pt x="2190" y="5695"/>
                </a:lnTo>
                <a:lnTo>
                  <a:pt x="2263" y="6011"/>
                </a:lnTo>
                <a:lnTo>
                  <a:pt x="2093" y="6133"/>
                </a:lnTo>
                <a:lnTo>
                  <a:pt x="1923" y="6254"/>
                </a:lnTo>
                <a:lnTo>
                  <a:pt x="1728" y="6327"/>
                </a:lnTo>
                <a:lnTo>
                  <a:pt x="1533" y="6424"/>
                </a:lnTo>
                <a:lnTo>
                  <a:pt x="1339" y="6522"/>
                </a:lnTo>
                <a:lnTo>
                  <a:pt x="1266" y="6595"/>
                </a:lnTo>
                <a:lnTo>
                  <a:pt x="1193" y="6668"/>
                </a:lnTo>
                <a:lnTo>
                  <a:pt x="1193" y="6716"/>
                </a:lnTo>
                <a:lnTo>
                  <a:pt x="1193" y="6765"/>
                </a:lnTo>
                <a:lnTo>
                  <a:pt x="1241" y="6814"/>
                </a:lnTo>
                <a:lnTo>
                  <a:pt x="1339" y="6862"/>
                </a:lnTo>
                <a:lnTo>
                  <a:pt x="1436" y="6887"/>
                </a:lnTo>
                <a:lnTo>
                  <a:pt x="1558" y="6887"/>
                </a:lnTo>
                <a:lnTo>
                  <a:pt x="1679" y="6862"/>
                </a:lnTo>
                <a:lnTo>
                  <a:pt x="1898" y="6789"/>
                </a:lnTo>
                <a:lnTo>
                  <a:pt x="2093" y="6716"/>
                </a:lnTo>
                <a:lnTo>
                  <a:pt x="2409" y="6570"/>
                </a:lnTo>
                <a:lnTo>
                  <a:pt x="2434" y="6643"/>
                </a:lnTo>
                <a:lnTo>
                  <a:pt x="2215" y="6765"/>
                </a:lnTo>
                <a:lnTo>
                  <a:pt x="1923" y="6911"/>
                </a:lnTo>
                <a:lnTo>
                  <a:pt x="1777" y="6984"/>
                </a:lnTo>
                <a:lnTo>
                  <a:pt x="1655" y="7081"/>
                </a:lnTo>
                <a:lnTo>
                  <a:pt x="1631" y="7106"/>
                </a:lnTo>
                <a:lnTo>
                  <a:pt x="1631" y="7154"/>
                </a:lnTo>
                <a:lnTo>
                  <a:pt x="1655" y="7203"/>
                </a:lnTo>
                <a:lnTo>
                  <a:pt x="1679" y="7227"/>
                </a:lnTo>
                <a:lnTo>
                  <a:pt x="1850" y="7276"/>
                </a:lnTo>
                <a:lnTo>
                  <a:pt x="1996" y="7276"/>
                </a:lnTo>
                <a:lnTo>
                  <a:pt x="2166" y="7252"/>
                </a:lnTo>
                <a:lnTo>
                  <a:pt x="2312" y="7203"/>
                </a:lnTo>
                <a:lnTo>
                  <a:pt x="2482" y="7154"/>
                </a:lnTo>
                <a:lnTo>
                  <a:pt x="2677" y="7081"/>
                </a:lnTo>
                <a:lnTo>
                  <a:pt x="2726" y="7154"/>
                </a:lnTo>
                <a:lnTo>
                  <a:pt x="2750" y="7179"/>
                </a:lnTo>
                <a:lnTo>
                  <a:pt x="2434" y="7398"/>
                </a:lnTo>
                <a:lnTo>
                  <a:pt x="2190" y="7519"/>
                </a:lnTo>
                <a:lnTo>
                  <a:pt x="2093" y="7617"/>
                </a:lnTo>
                <a:lnTo>
                  <a:pt x="1996" y="7714"/>
                </a:lnTo>
                <a:lnTo>
                  <a:pt x="1996" y="7811"/>
                </a:lnTo>
                <a:lnTo>
                  <a:pt x="2020" y="7836"/>
                </a:lnTo>
                <a:lnTo>
                  <a:pt x="2044" y="7860"/>
                </a:lnTo>
                <a:lnTo>
                  <a:pt x="2166" y="7909"/>
                </a:lnTo>
                <a:lnTo>
                  <a:pt x="2288" y="7884"/>
                </a:lnTo>
                <a:lnTo>
                  <a:pt x="2434" y="7860"/>
                </a:lnTo>
                <a:lnTo>
                  <a:pt x="2531" y="7811"/>
                </a:lnTo>
                <a:lnTo>
                  <a:pt x="2774" y="7714"/>
                </a:lnTo>
                <a:lnTo>
                  <a:pt x="2896" y="7641"/>
                </a:lnTo>
                <a:lnTo>
                  <a:pt x="3018" y="7568"/>
                </a:lnTo>
                <a:lnTo>
                  <a:pt x="3066" y="7665"/>
                </a:lnTo>
                <a:lnTo>
                  <a:pt x="2872" y="7836"/>
                </a:lnTo>
                <a:lnTo>
                  <a:pt x="2628" y="7982"/>
                </a:lnTo>
                <a:lnTo>
                  <a:pt x="2507" y="8055"/>
                </a:lnTo>
                <a:lnTo>
                  <a:pt x="2409" y="8128"/>
                </a:lnTo>
                <a:lnTo>
                  <a:pt x="2215" y="8347"/>
                </a:lnTo>
                <a:lnTo>
                  <a:pt x="2190" y="8371"/>
                </a:lnTo>
                <a:lnTo>
                  <a:pt x="2190" y="8395"/>
                </a:lnTo>
                <a:lnTo>
                  <a:pt x="2215" y="8444"/>
                </a:lnTo>
                <a:lnTo>
                  <a:pt x="2239" y="8444"/>
                </a:lnTo>
                <a:lnTo>
                  <a:pt x="2409" y="8493"/>
                </a:lnTo>
                <a:lnTo>
                  <a:pt x="2531" y="8517"/>
                </a:lnTo>
                <a:lnTo>
                  <a:pt x="2677" y="8493"/>
                </a:lnTo>
                <a:lnTo>
                  <a:pt x="2847" y="8468"/>
                </a:lnTo>
                <a:lnTo>
                  <a:pt x="3018" y="8371"/>
                </a:lnTo>
                <a:lnTo>
                  <a:pt x="3212" y="8274"/>
                </a:lnTo>
                <a:lnTo>
                  <a:pt x="3212" y="8274"/>
                </a:lnTo>
                <a:lnTo>
                  <a:pt x="3139" y="8493"/>
                </a:lnTo>
                <a:lnTo>
                  <a:pt x="3042" y="8663"/>
                </a:lnTo>
                <a:lnTo>
                  <a:pt x="2896" y="8785"/>
                </a:lnTo>
                <a:lnTo>
                  <a:pt x="2726" y="8906"/>
                </a:lnTo>
                <a:lnTo>
                  <a:pt x="2531" y="8955"/>
                </a:lnTo>
                <a:lnTo>
                  <a:pt x="2336" y="9004"/>
                </a:lnTo>
                <a:lnTo>
                  <a:pt x="2117" y="9004"/>
                </a:lnTo>
                <a:lnTo>
                  <a:pt x="1923" y="8979"/>
                </a:lnTo>
                <a:lnTo>
                  <a:pt x="1728" y="8931"/>
                </a:lnTo>
                <a:lnTo>
                  <a:pt x="1558" y="8858"/>
                </a:lnTo>
                <a:lnTo>
                  <a:pt x="1387" y="8736"/>
                </a:lnTo>
                <a:lnTo>
                  <a:pt x="1266" y="8639"/>
                </a:lnTo>
                <a:lnTo>
                  <a:pt x="1144" y="8493"/>
                </a:lnTo>
                <a:lnTo>
                  <a:pt x="1022" y="8347"/>
                </a:lnTo>
                <a:lnTo>
                  <a:pt x="925" y="8176"/>
                </a:lnTo>
                <a:lnTo>
                  <a:pt x="852" y="8006"/>
                </a:lnTo>
                <a:lnTo>
                  <a:pt x="706" y="7641"/>
                </a:lnTo>
                <a:lnTo>
                  <a:pt x="633" y="7252"/>
                </a:lnTo>
                <a:lnTo>
                  <a:pt x="609" y="6862"/>
                </a:lnTo>
                <a:lnTo>
                  <a:pt x="609" y="6497"/>
                </a:lnTo>
                <a:lnTo>
                  <a:pt x="633" y="6327"/>
                </a:lnTo>
                <a:lnTo>
                  <a:pt x="657" y="6157"/>
                </a:lnTo>
                <a:lnTo>
                  <a:pt x="730" y="5987"/>
                </a:lnTo>
                <a:lnTo>
                  <a:pt x="803" y="5841"/>
                </a:lnTo>
                <a:lnTo>
                  <a:pt x="901" y="5695"/>
                </a:lnTo>
                <a:lnTo>
                  <a:pt x="1022" y="5549"/>
                </a:lnTo>
                <a:lnTo>
                  <a:pt x="1144" y="5451"/>
                </a:lnTo>
                <a:lnTo>
                  <a:pt x="1314" y="5354"/>
                </a:lnTo>
                <a:lnTo>
                  <a:pt x="1387" y="5305"/>
                </a:lnTo>
                <a:lnTo>
                  <a:pt x="1485" y="5281"/>
                </a:lnTo>
                <a:lnTo>
                  <a:pt x="1679" y="5257"/>
                </a:lnTo>
                <a:close/>
                <a:moveTo>
                  <a:pt x="12848" y="5135"/>
                </a:moveTo>
                <a:lnTo>
                  <a:pt x="13091" y="5159"/>
                </a:lnTo>
                <a:lnTo>
                  <a:pt x="13286" y="5232"/>
                </a:lnTo>
                <a:lnTo>
                  <a:pt x="13480" y="5330"/>
                </a:lnTo>
                <a:lnTo>
                  <a:pt x="13651" y="5451"/>
                </a:lnTo>
                <a:lnTo>
                  <a:pt x="13456" y="5524"/>
                </a:lnTo>
                <a:lnTo>
                  <a:pt x="13237" y="5622"/>
                </a:lnTo>
                <a:lnTo>
                  <a:pt x="13043" y="5743"/>
                </a:lnTo>
                <a:lnTo>
                  <a:pt x="12872" y="5889"/>
                </a:lnTo>
                <a:lnTo>
                  <a:pt x="12848" y="5914"/>
                </a:lnTo>
                <a:lnTo>
                  <a:pt x="12872" y="5962"/>
                </a:lnTo>
                <a:lnTo>
                  <a:pt x="12872" y="6011"/>
                </a:lnTo>
                <a:lnTo>
                  <a:pt x="12921" y="6011"/>
                </a:lnTo>
                <a:lnTo>
                  <a:pt x="13140" y="5962"/>
                </a:lnTo>
                <a:lnTo>
                  <a:pt x="13335" y="5914"/>
                </a:lnTo>
                <a:lnTo>
                  <a:pt x="13748" y="5792"/>
                </a:lnTo>
                <a:lnTo>
                  <a:pt x="13943" y="5768"/>
                </a:lnTo>
                <a:lnTo>
                  <a:pt x="14016" y="5914"/>
                </a:lnTo>
                <a:lnTo>
                  <a:pt x="14089" y="6084"/>
                </a:lnTo>
                <a:lnTo>
                  <a:pt x="13870" y="6133"/>
                </a:lnTo>
                <a:lnTo>
                  <a:pt x="13724" y="6181"/>
                </a:lnTo>
                <a:lnTo>
                  <a:pt x="13237" y="6303"/>
                </a:lnTo>
                <a:lnTo>
                  <a:pt x="13116" y="6351"/>
                </a:lnTo>
                <a:lnTo>
                  <a:pt x="12994" y="6400"/>
                </a:lnTo>
                <a:lnTo>
                  <a:pt x="12897" y="6473"/>
                </a:lnTo>
                <a:lnTo>
                  <a:pt x="12824" y="6570"/>
                </a:lnTo>
                <a:lnTo>
                  <a:pt x="12824" y="6619"/>
                </a:lnTo>
                <a:lnTo>
                  <a:pt x="12848" y="6643"/>
                </a:lnTo>
                <a:lnTo>
                  <a:pt x="12921" y="6716"/>
                </a:lnTo>
                <a:lnTo>
                  <a:pt x="13018" y="6741"/>
                </a:lnTo>
                <a:lnTo>
                  <a:pt x="13116" y="6765"/>
                </a:lnTo>
                <a:lnTo>
                  <a:pt x="13237" y="6765"/>
                </a:lnTo>
                <a:lnTo>
                  <a:pt x="13456" y="6741"/>
                </a:lnTo>
                <a:lnTo>
                  <a:pt x="13651" y="6692"/>
                </a:lnTo>
                <a:lnTo>
                  <a:pt x="13894" y="6643"/>
                </a:lnTo>
                <a:lnTo>
                  <a:pt x="14040" y="6595"/>
                </a:lnTo>
                <a:lnTo>
                  <a:pt x="14186" y="6546"/>
                </a:lnTo>
                <a:lnTo>
                  <a:pt x="14186" y="6716"/>
                </a:lnTo>
                <a:lnTo>
                  <a:pt x="14089" y="6692"/>
                </a:lnTo>
                <a:lnTo>
                  <a:pt x="13967" y="6716"/>
                </a:lnTo>
                <a:lnTo>
                  <a:pt x="13772" y="6741"/>
                </a:lnTo>
                <a:lnTo>
                  <a:pt x="13529" y="6789"/>
                </a:lnTo>
                <a:lnTo>
                  <a:pt x="13286" y="6838"/>
                </a:lnTo>
                <a:lnTo>
                  <a:pt x="13043" y="6935"/>
                </a:lnTo>
                <a:lnTo>
                  <a:pt x="12945" y="6984"/>
                </a:lnTo>
                <a:lnTo>
                  <a:pt x="12848" y="7057"/>
                </a:lnTo>
                <a:lnTo>
                  <a:pt x="12824" y="7130"/>
                </a:lnTo>
                <a:lnTo>
                  <a:pt x="12824" y="7203"/>
                </a:lnTo>
                <a:lnTo>
                  <a:pt x="12848" y="7276"/>
                </a:lnTo>
                <a:lnTo>
                  <a:pt x="12921" y="7325"/>
                </a:lnTo>
                <a:lnTo>
                  <a:pt x="13018" y="7349"/>
                </a:lnTo>
                <a:lnTo>
                  <a:pt x="13140" y="7349"/>
                </a:lnTo>
                <a:lnTo>
                  <a:pt x="13359" y="7325"/>
                </a:lnTo>
                <a:lnTo>
                  <a:pt x="13797" y="7227"/>
                </a:lnTo>
                <a:lnTo>
                  <a:pt x="13967" y="7203"/>
                </a:lnTo>
                <a:lnTo>
                  <a:pt x="14137" y="7130"/>
                </a:lnTo>
                <a:lnTo>
                  <a:pt x="14137" y="7227"/>
                </a:lnTo>
                <a:lnTo>
                  <a:pt x="14089" y="7373"/>
                </a:lnTo>
                <a:lnTo>
                  <a:pt x="14064" y="7373"/>
                </a:lnTo>
                <a:lnTo>
                  <a:pt x="13699" y="7471"/>
                </a:lnTo>
                <a:lnTo>
                  <a:pt x="13310" y="7568"/>
                </a:lnTo>
                <a:lnTo>
                  <a:pt x="12970" y="7617"/>
                </a:lnTo>
                <a:lnTo>
                  <a:pt x="12799" y="7665"/>
                </a:lnTo>
                <a:lnTo>
                  <a:pt x="12653" y="7738"/>
                </a:lnTo>
                <a:lnTo>
                  <a:pt x="12605" y="7763"/>
                </a:lnTo>
                <a:lnTo>
                  <a:pt x="12580" y="7836"/>
                </a:lnTo>
                <a:lnTo>
                  <a:pt x="12605" y="7884"/>
                </a:lnTo>
                <a:lnTo>
                  <a:pt x="12653" y="7933"/>
                </a:lnTo>
                <a:lnTo>
                  <a:pt x="12775" y="7982"/>
                </a:lnTo>
                <a:lnTo>
                  <a:pt x="12921" y="8006"/>
                </a:lnTo>
                <a:lnTo>
                  <a:pt x="13213" y="8030"/>
                </a:lnTo>
                <a:lnTo>
                  <a:pt x="13529" y="8006"/>
                </a:lnTo>
                <a:lnTo>
                  <a:pt x="13845" y="7933"/>
                </a:lnTo>
                <a:lnTo>
                  <a:pt x="13651" y="8176"/>
                </a:lnTo>
                <a:lnTo>
                  <a:pt x="13480" y="8201"/>
                </a:lnTo>
                <a:lnTo>
                  <a:pt x="13310" y="8225"/>
                </a:lnTo>
                <a:lnTo>
                  <a:pt x="12994" y="8298"/>
                </a:lnTo>
                <a:lnTo>
                  <a:pt x="12848" y="8322"/>
                </a:lnTo>
                <a:lnTo>
                  <a:pt x="12653" y="8347"/>
                </a:lnTo>
                <a:lnTo>
                  <a:pt x="12556" y="8395"/>
                </a:lnTo>
                <a:lnTo>
                  <a:pt x="12483" y="8444"/>
                </a:lnTo>
                <a:lnTo>
                  <a:pt x="12459" y="8517"/>
                </a:lnTo>
                <a:lnTo>
                  <a:pt x="12483" y="8590"/>
                </a:lnTo>
                <a:lnTo>
                  <a:pt x="12532" y="8663"/>
                </a:lnTo>
                <a:lnTo>
                  <a:pt x="12580" y="8712"/>
                </a:lnTo>
                <a:lnTo>
                  <a:pt x="12653" y="8736"/>
                </a:lnTo>
                <a:lnTo>
                  <a:pt x="12726" y="8760"/>
                </a:lnTo>
                <a:lnTo>
                  <a:pt x="13067" y="8760"/>
                </a:lnTo>
                <a:lnTo>
                  <a:pt x="12897" y="8858"/>
                </a:lnTo>
                <a:lnTo>
                  <a:pt x="12726" y="8955"/>
                </a:lnTo>
                <a:lnTo>
                  <a:pt x="12556" y="9052"/>
                </a:lnTo>
                <a:lnTo>
                  <a:pt x="12386" y="9101"/>
                </a:lnTo>
                <a:lnTo>
                  <a:pt x="12264" y="9077"/>
                </a:lnTo>
                <a:lnTo>
                  <a:pt x="12142" y="9028"/>
                </a:lnTo>
                <a:lnTo>
                  <a:pt x="12118" y="9028"/>
                </a:lnTo>
                <a:lnTo>
                  <a:pt x="12069" y="9052"/>
                </a:lnTo>
                <a:lnTo>
                  <a:pt x="12045" y="9077"/>
                </a:lnTo>
                <a:lnTo>
                  <a:pt x="12069" y="9125"/>
                </a:lnTo>
                <a:lnTo>
                  <a:pt x="12069" y="9174"/>
                </a:lnTo>
                <a:lnTo>
                  <a:pt x="11923" y="9174"/>
                </a:lnTo>
                <a:lnTo>
                  <a:pt x="11802" y="9150"/>
                </a:lnTo>
                <a:lnTo>
                  <a:pt x="11656" y="9101"/>
                </a:lnTo>
                <a:lnTo>
                  <a:pt x="11534" y="9028"/>
                </a:lnTo>
                <a:lnTo>
                  <a:pt x="11437" y="8931"/>
                </a:lnTo>
                <a:lnTo>
                  <a:pt x="11339" y="8833"/>
                </a:lnTo>
                <a:lnTo>
                  <a:pt x="11266" y="8712"/>
                </a:lnTo>
                <a:lnTo>
                  <a:pt x="11218" y="8566"/>
                </a:lnTo>
                <a:lnTo>
                  <a:pt x="11193" y="8395"/>
                </a:lnTo>
                <a:lnTo>
                  <a:pt x="11193" y="8225"/>
                </a:lnTo>
                <a:lnTo>
                  <a:pt x="11218" y="8055"/>
                </a:lnTo>
                <a:lnTo>
                  <a:pt x="11291" y="7884"/>
                </a:lnTo>
                <a:lnTo>
                  <a:pt x="11461" y="7544"/>
                </a:lnTo>
                <a:lnTo>
                  <a:pt x="11631" y="7252"/>
                </a:lnTo>
                <a:lnTo>
                  <a:pt x="11996" y="6716"/>
                </a:lnTo>
                <a:lnTo>
                  <a:pt x="12167" y="6449"/>
                </a:lnTo>
                <a:lnTo>
                  <a:pt x="12337" y="6181"/>
                </a:lnTo>
                <a:lnTo>
                  <a:pt x="12434" y="5889"/>
                </a:lnTo>
                <a:lnTo>
                  <a:pt x="12532" y="5597"/>
                </a:lnTo>
                <a:lnTo>
                  <a:pt x="12580" y="5451"/>
                </a:lnTo>
                <a:lnTo>
                  <a:pt x="12653" y="5330"/>
                </a:lnTo>
                <a:lnTo>
                  <a:pt x="12726" y="5208"/>
                </a:lnTo>
                <a:lnTo>
                  <a:pt x="12848" y="5135"/>
                </a:lnTo>
                <a:close/>
                <a:moveTo>
                  <a:pt x="1631" y="4746"/>
                </a:moveTo>
                <a:lnTo>
                  <a:pt x="1485" y="4770"/>
                </a:lnTo>
                <a:lnTo>
                  <a:pt x="1266" y="4819"/>
                </a:lnTo>
                <a:lnTo>
                  <a:pt x="1071" y="4892"/>
                </a:lnTo>
                <a:lnTo>
                  <a:pt x="876" y="4989"/>
                </a:lnTo>
                <a:lnTo>
                  <a:pt x="706" y="5111"/>
                </a:lnTo>
                <a:lnTo>
                  <a:pt x="560" y="5257"/>
                </a:lnTo>
                <a:lnTo>
                  <a:pt x="438" y="5403"/>
                </a:lnTo>
                <a:lnTo>
                  <a:pt x="317" y="5597"/>
                </a:lnTo>
                <a:lnTo>
                  <a:pt x="219" y="5792"/>
                </a:lnTo>
                <a:lnTo>
                  <a:pt x="146" y="6011"/>
                </a:lnTo>
                <a:lnTo>
                  <a:pt x="73" y="6230"/>
                </a:lnTo>
                <a:lnTo>
                  <a:pt x="25" y="6473"/>
                </a:lnTo>
                <a:lnTo>
                  <a:pt x="0" y="6716"/>
                </a:lnTo>
                <a:lnTo>
                  <a:pt x="0" y="6960"/>
                </a:lnTo>
                <a:lnTo>
                  <a:pt x="25" y="7203"/>
                </a:lnTo>
                <a:lnTo>
                  <a:pt x="73" y="7446"/>
                </a:lnTo>
                <a:lnTo>
                  <a:pt x="122" y="7690"/>
                </a:lnTo>
                <a:lnTo>
                  <a:pt x="195" y="7909"/>
                </a:lnTo>
                <a:lnTo>
                  <a:pt x="292" y="8152"/>
                </a:lnTo>
                <a:lnTo>
                  <a:pt x="390" y="8371"/>
                </a:lnTo>
                <a:lnTo>
                  <a:pt x="511" y="8566"/>
                </a:lnTo>
                <a:lnTo>
                  <a:pt x="657" y="8760"/>
                </a:lnTo>
                <a:lnTo>
                  <a:pt x="803" y="8955"/>
                </a:lnTo>
                <a:lnTo>
                  <a:pt x="974" y="9101"/>
                </a:lnTo>
                <a:lnTo>
                  <a:pt x="1168" y="9271"/>
                </a:lnTo>
                <a:lnTo>
                  <a:pt x="1339" y="9369"/>
                </a:lnTo>
                <a:lnTo>
                  <a:pt x="1533" y="9466"/>
                </a:lnTo>
                <a:lnTo>
                  <a:pt x="1752" y="9515"/>
                </a:lnTo>
                <a:lnTo>
                  <a:pt x="1947" y="9563"/>
                </a:lnTo>
                <a:lnTo>
                  <a:pt x="2385" y="9563"/>
                </a:lnTo>
                <a:lnTo>
                  <a:pt x="2604" y="9539"/>
                </a:lnTo>
                <a:lnTo>
                  <a:pt x="2799" y="9466"/>
                </a:lnTo>
                <a:lnTo>
                  <a:pt x="2993" y="9393"/>
                </a:lnTo>
                <a:lnTo>
                  <a:pt x="3188" y="9296"/>
                </a:lnTo>
                <a:lnTo>
                  <a:pt x="3334" y="9174"/>
                </a:lnTo>
                <a:lnTo>
                  <a:pt x="3480" y="9028"/>
                </a:lnTo>
                <a:lnTo>
                  <a:pt x="3602" y="8858"/>
                </a:lnTo>
                <a:lnTo>
                  <a:pt x="3699" y="8663"/>
                </a:lnTo>
                <a:lnTo>
                  <a:pt x="3748" y="8444"/>
                </a:lnTo>
                <a:lnTo>
                  <a:pt x="3772" y="8225"/>
                </a:lnTo>
                <a:lnTo>
                  <a:pt x="3772" y="7982"/>
                </a:lnTo>
                <a:lnTo>
                  <a:pt x="3723" y="7763"/>
                </a:lnTo>
                <a:lnTo>
                  <a:pt x="3650" y="7568"/>
                </a:lnTo>
                <a:lnTo>
                  <a:pt x="3553" y="7373"/>
                </a:lnTo>
                <a:lnTo>
                  <a:pt x="3310" y="7008"/>
                </a:lnTo>
                <a:lnTo>
                  <a:pt x="3042" y="6643"/>
                </a:lnTo>
                <a:lnTo>
                  <a:pt x="2945" y="6424"/>
                </a:lnTo>
                <a:lnTo>
                  <a:pt x="2896" y="6206"/>
                </a:lnTo>
                <a:lnTo>
                  <a:pt x="2799" y="5695"/>
                </a:lnTo>
                <a:lnTo>
                  <a:pt x="2750" y="5451"/>
                </a:lnTo>
                <a:lnTo>
                  <a:pt x="2653" y="5232"/>
                </a:lnTo>
                <a:lnTo>
                  <a:pt x="2604" y="5135"/>
                </a:lnTo>
                <a:lnTo>
                  <a:pt x="2531" y="5038"/>
                </a:lnTo>
                <a:lnTo>
                  <a:pt x="2434" y="4965"/>
                </a:lnTo>
                <a:lnTo>
                  <a:pt x="2336" y="4916"/>
                </a:lnTo>
                <a:lnTo>
                  <a:pt x="2263" y="4892"/>
                </a:lnTo>
                <a:lnTo>
                  <a:pt x="2190" y="4892"/>
                </a:lnTo>
                <a:lnTo>
                  <a:pt x="2020" y="4819"/>
                </a:lnTo>
                <a:lnTo>
                  <a:pt x="1825" y="4770"/>
                </a:lnTo>
                <a:lnTo>
                  <a:pt x="1631" y="4746"/>
                </a:lnTo>
                <a:close/>
                <a:moveTo>
                  <a:pt x="12994" y="4624"/>
                </a:moveTo>
                <a:lnTo>
                  <a:pt x="12799" y="4648"/>
                </a:lnTo>
                <a:lnTo>
                  <a:pt x="12702" y="4697"/>
                </a:lnTo>
                <a:lnTo>
                  <a:pt x="12629" y="4770"/>
                </a:lnTo>
                <a:lnTo>
                  <a:pt x="12483" y="4867"/>
                </a:lnTo>
                <a:lnTo>
                  <a:pt x="12337" y="5013"/>
                </a:lnTo>
                <a:lnTo>
                  <a:pt x="12215" y="5159"/>
                </a:lnTo>
                <a:lnTo>
                  <a:pt x="12118" y="5330"/>
                </a:lnTo>
                <a:lnTo>
                  <a:pt x="11899" y="5841"/>
                </a:lnTo>
                <a:lnTo>
                  <a:pt x="11777" y="6084"/>
                </a:lnTo>
                <a:lnTo>
                  <a:pt x="11631" y="6327"/>
                </a:lnTo>
                <a:lnTo>
                  <a:pt x="11291" y="6765"/>
                </a:lnTo>
                <a:lnTo>
                  <a:pt x="10950" y="7227"/>
                </a:lnTo>
                <a:lnTo>
                  <a:pt x="10853" y="7446"/>
                </a:lnTo>
                <a:lnTo>
                  <a:pt x="10755" y="7641"/>
                </a:lnTo>
                <a:lnTo>
                  <a:pt x="10682" y="7860"/>
                </a:lnTo>
                <a:lnTo>
                  <a:pt x="10634" y="8079"/>
                </a:lnTo>
                <a:lnTo>
                  <a:pt x="10634" y="8298"/>
                </a:lnTo>
                <a:lnTo>
                  <a:pt x="10634" y="8517"/>
                </a:lnTo>
                <a:lnTo>
                  <a:pt x="10658" y="8712"/>
                </a:lnTo>
                <a:lnTo>
                  <a:pt x="10731" y="8906"/>
                </a:lnTo>
                <a:lnTo>
                  <a:pt x="10804" y="9077"/>
                </a:lnTo>
                <a:lnTo>
                  <a:pt x="10926" y="9247"/>
                </a:lnTo>
                <a:lnTo>
                  <a:pt x="11047" y="9393"/>
                </a:lnTo>
                <a:lnTo>
                  <a:pt x="11218" y="9515"/>
                </a:lnTo>
                <a:lnTo>
                  <a:pt x="11388" y="9612"/>
                </a:lnTo>
                <a:lnTo>
                  <a:pt x="11607" y="9685"/>
                </a:lnTo>
                <a:lnTo>
                  <a:pt x="11826" y="9734"/>
                </a:lnTo>
                <a:lnTo>
                  <a:pt x="12094" y="9758"/>
                </a:lnTo>
                <a:lnTo>
                  <a:pt x="12313" y="9734"/>
                </a:lnTo>
                <a:lnTo>
                  <a:pt x="12556" y="9709"/>
                </a:lnTo>
                <a:lnTo>
                  <a:pt x="12775" y="9612"/>
                </a:lnTo>
                <a:lnTo>
                  <a:pt x="12994" y="9515"/>
                </a:lnTo>
                <a:lnTo>
                  <a:pt x="13189" y="9393"/>
                </a:lnTo>
                <a:lnTo>
                  <a:pt x="13383" y="9247"/>
                </a:lnTo>
                <a:lnTo>
                  <a:pt x="13578" y="9077"/>
                </a:lnTo>
                <a:lnTo>
                  <a:pt x="13772" y="8906"/>
                </a:lnTo>
                <a:lnTo>
                  <a:pt x="13918" y="8712"/>
                </a:lnTo>
                <a:lnTo>
                  <a:pt x="14089" y="8517"/>
                </a:lnTo>
                <a:lnTo>
                  <a:pt x="14210" y="8298"/>
                </a:lnTo>
                <a:lnTo>
                  <a:pt x="14332" y="8079"/>
                </a:lnTo>
                <a:lnTo>
                  <a:pt x="14454" y="7860"/>
                </a:lnTo>
                <a:lnTo>
                  <a:pt x="14551" y="7641"/>
                </a:lnTo>
                <a:lnTo>
                  <a:pt x="14624" y="7422"/>
                </a:lnTo>
                <a:lnTo>
                  <a:pt x="14673" y="7203"/>
                </a:lnTo>
                <a:lnTo>
                  <a:pt x="14697" y="7008"/>
                </a:lnTo>
                <a:lnTo>
                  <a:pt x="14721" y="6789"/>
                </a:lnTo>
                <a:lnTo>
                  <a:pt x="14721" y="6570"/>
                </a:lnTo>
                <a:lnTo>
                  <a:pt x="14697" y="6351"/>
                </a:lnTo>
                <a:lnTo>
                  <a:pt x="14673" y="6157"/>
                </a:lnTo>
                <a:lnTo>
                  <a:pt x="14624" y="5938"/>
                </a:lnTo>
                <a:lnTo>
                  <a:pt x="14551" y="5743"/>
                </a:lnTo>
                <a:lnTo>
                  <a:pt x="14454" y="5549"/>
                </a:lnTo>
                <a:lnTo>
                  <a:pt x="14502" y="5476"/>
                </a:lnTo>
                <a:lnTo>
                  <a:pt x="14527" y="5451"/>
                </a:lnTo>
                <a:lnTo>
                  <a:pt x="14527" y="5403"/>
                </a:lnTo>
                <a:lnTo>
                  <a:pt x="14478" y="5354"/>
                </a:lnTo>
                <a:lnTo>
                  <a:pt x="14381" y="5305"/>
                </a:lnTo>
                <a:lnTo>
                  <a:pt x="14283" y="5281"/>
                </a:lnTo>
                <a:lnTo>
                  <a:pt x="14137" y="5111"/>
                </a:lnTo>
                <a:lnTo>
                  <a:pt x="13991" y="4965"/>
                </a:lnTo>
                <a:lnTo>
                  <a:pt x="13797" y="4843"/>
                </a:lnTo>
                <a:lnTo>
                  <a:pt x="13626" y="4746"/>
                </a:lnTo>
                <a:lnTo>
                  <a:pt x="13407" y="4673"/>
                </a:lnTo>
                <a:lnTo>
                  <a:pt x="13213" y="4624"/>
                </a:lnTo>
                <a:close/>
                <a:moveTo>
                  <a:pt x="10682" y="11267"/>
                </a:moveTo>
                <a:lnTo>
                  <a:pt x="10342" y="11315"/>
                </a:lnTo>
                <a:lnTo>
                  <a:pt x="10050" y="11364"/>
                </a:lnTo>
                <a:lnTo>
                  <a:pt x="9636" y="11437"/>
                </a:lnTo>
                <a:lnTo>
                  <a:pt x="9222" y="11534"/>
                </a:lnTo>
                <a:lnTo>
                  <a:pt x="8809" y="11680"/>
                </a:lnTo>
                <a:lnTo>
                  <a:pt x="8614" y="11753"/>
                </a:lnTo>
                <a:lnTo>
                  <a:pt x="8444" y="11875"/>
                </a:lnTo>
                <a:lnTo>
                  <a:pt x="8395" y="11924"/>
                </a:lnTo>
                <a:lnTo>
                  <a:pt x="8395" y="11972"/>
                </a:lnTo>
                <a:lnTo>
                  <a:pt x="8419" y="12021"/>
                </a:lnTo>
                <a:lnTo>
                  <a:pt x="8492" y="12045"/>
                </a:lnTo>
                <a:lnTo>
                  <a:pt x="8882" y="12045"/>
                </a:lnTo>
                <a:lnTo>
                  <a:pt x="9295" y="11997"/>
                </a:lnTo>
                <a:lnTo>
                  <a:pt x="10098" y="11875"/>
                </a:lnTo>
                <a:lnTo>
                  <a:pt x="10415" y="11851"/>
                </a:lnTo>
                <a:lnTo>
                  <a:pt x="10731" y="11802"/>
                </a:lnTo>
                <a:lnTo>
                  <a:pt x="10877" y="11778"/>
                </a:lnTo>
                <a:lnTo>
                  <a:pt x="11023" y="11729"/>
                </a:lnTo>
                <a:lnTo>
                  <a:pt x="11169" y="11680"/>
                </a:lnTo>
                <a:lnTo>
                  <a:pt x="11291" y="11583"/>
                </a:lnTo>
                <a:lnTo>
                  <a:pt x="11315" y="11534"/>
                </a:lnTo>
                <a:lnTo>
                  <a:pt x="11315" y="11486"/>
                </a:lnTo>
                <a:lnTo>
                  <a:pt x="11291" y="11437"/>
                </a:lnTo>
                <a:lnTo>
                  <a:pt x="11266" y="11413"/>
                </a:lnTo>
                <a:lnTo>
                  <a:pt x="11120" y="11340"/>
                </a:lnTo>
                <a:lnTo>
                  <a:pt x="10974" y="11291"/>
                </a:lnTo>
                <a:lnTo>
                  <a:pt x="10828" y="11267"/>
                </a:lnTo>
                <a:close/>
                <a:moveTo>
                  <a:pt x="10901" y="13189"/>
                </a:moveTo>
                <a:lnTo>
                  <a:pt x="10707" y="13213"/>
                </a:lnTo>
                <a:lnTo>
                  <a:pt x="10512" y="13238"/>
                </a:lnTo>
                <a:lnTo>
                  <a:pt x="9733" y="13408"/>
                </a:lnTo>
                <a:lnTo>
                  <a:pt x="9368" y="13457"/>
                </a:lnTo>
                <a:lnTo>
                  <a:pt x="8979" y="13554"/>
                </a:lnTo>
                <a:lnTo>
                  <a:pt x="8809" y="13603"/>
                </a:lnTo>
                <a:lnTo>
                  <a:pt x="8614" y="13676"/>
                </a:lnTo>
                <a:lnTo>
                  <a:pt x="8468" y="13749"/>
                </a:lnTo>
                <a:lnTo>
                  <a:pt x="8322" y="13870"/>
                </a:lnTo>
                <a:lnTo>
                  <a:pt x="8298" y="13895"/>
                </a:lnTo>
                <a:lnTo>
                  <a:pt x="8298" y="13919"/>
                </a:lnTo>
                <a:lnTo>
                  <a:pt x="8346" y="13943"/>
                </a:lnTo>
                <a:lnTo>
                  <a:pt x="8492" y="13992"/>
                </a:lnTo>
                <a:lnTo>
                  <a:pt x="8663" y="14016"/>
                </a:lnTo>
                <a:lnTo>
                  <a:pt x="9003" y="14016"/>
                </a:lnTo>
                <a:lnTo>
                  <a:pt x="9344" y="13968"/>
                </a:lnTo>
                <a:lnTo>
                  <a:pt x="9685" y="13895"/>
                </a:lnTo>
                <a:lnTo>
                  <a:pt x="10098" y="13846"/>
                </a:lnTo>
                <a:lnTo>
                  <a:pt x="10536" y="13773"/>
                </a:lnTo>
                <a:lnTo>
                  <a:pt x="10731" y="13724"/>
                </a:lnTo>
                <a:lnTo>
                  <a:pt x="10950" y="13676"/>
                </a:lnTo>
                <a:lnTo>
                  <a:pt x="11145" y="13603"/>
                </a:lnTo>
                <a:lnTo>
                  <a:pt x="11315" y="13505"/>
                </a:lnTo>
                <a:lnTo>
                  <a:pt x="11388" y="13432"/>
                </a:lnTo>
                <a:lnTo>
                  <a:pt x="11388" y="13335"/>
                </a:lnTo>
                <a:lnTo>
                  <a:pt x="11364" y="13262"/>
                </a:lnTo>
                <a:lnTo>
                  <a:pt x="11339" y="13238"/>
                </a:lnTo>
                <a:lnTo>
                  <a:pt x="11291" y="13213"/>
                </a:lnTo>
                <a:lnTo>
                  <a:pt x="11096" y="13189"/>
                </a:lnTo>
                <a:close/>
                <a:moveTo>
                  <a:pt x="7251" y="6643"/>
                </a:moveTo>
                <a:lnTo>
                  <a:pt x="7495" y="6692"/>
                </a:lnTo>
                <a:lnTo>
                  <a:pt x="7738" y="6765"/>
                </a:lnTo>
                <a:lnTo>
                  <a:pt x="7422" y="6838"/>
                </a:lnTo>
                <a:lnTo>
                  <a:pt x="7203" y="6887"/>
                </a:lnTo>
                <a:lnTo>
                  <a:pt x="6984" y="6935"/>
                </a:lnTo>
                <a:lnTo>
                  <a:pt x="6765" y="7033"/>
                </a:lnTo>
                <a:lnTo>
                  <a:pt x="6667" y="7081"/>
                </a:lnTo>
                <a:lnTo>
                  <a:pt x="6594" y="7154"/>
                </a:lnTo>
                <a:lnTo>
                  <a:pt x="6570" y="7179"/>
                </a:lnTo>
                <a:lnTo>
                  <a:pt x="6570" y="7203"/>
                </a:lnTo>
                <a:lnTo>
                  <a:pt x="6594" y="7252"/>
                </a:lnTo>
                <a:lnTo>
                  <a:pt x="6619" y="7252"/>
                </a:lnTo>
                <a:lnTo>
                  <a:pt x="6813" y="7276"/>
                </a:lnTo>
                <a:lnTo>
                  <a:pt x="7008" y="7252"/>
                </a:lnTo>
                <a:lnTo>
                  <a:pt x="7373" y="7179"/>
                </a:lnTo>
                <a:lnTo>
                  <a:pt x="7811" y="7130"/>
                </a:lnTo>
                <a:lnTo>
                  <a:pt x="8030" y="7106"/>
                </a:lnTo>
                <a:lnTo>
                  <a:pt x="8225" y="7057"/>
                </a:lnTo>
                <a:lnTo>
                  <a:pt x="8346" y="7154"/>
                </a:lnTo>
                <a:lnTo>
                  <a:pt x="8006" y="7227"/>
                </a:lnTo>
                <a:lnTo>
                  <a:pt x="7714" y="7276"/>
                </a:lnTo>
                <a:lnTo>
                  <a:pt x="7397" y="7349"/>
                </a:lnTo>
                <a:lnTo>
                  <a:pt x="7105" y="7446"/>
                </a:lnTo>
                <a:lnTo>
                  <a:pt x="6959" y="7519"/>
                </a:lnTo>
                <a:lnTo>
                  <a:pt x="6838" y="7617"/>
                </a:lnTo>
                <a:lnTo>
                  <a:pt x="6813" y="7665"/>
                </a:lnTo>
                <a:lnTo>
                  <a:pt x="6813" y="7714"/>
                </a:lnTo>
                <a:lnTo>
                  <a:pt x="6862" y="7738"/>
                </a:lnTo>
                <a:lnTo>
                  <a:pt x="6886" y="7763"/>
                </a:lnTo>
                <a:lnTo>
                  <a:pt x="7154" y="7763"/>
                </a:lnTo>
                <a:lnTo>
                  <a:pt x="7422" y="7714"/>
                </a:lnTo>
                <a:lnTo>
                  <a:pt x="7957" y="7592"/>
                </a:lnTo>
                <a:lnTo>
                  <a:pt x="8298" y="7544"/>
                </a:lnTo>
                <a:lnTo>
                  <a:pt x="8663" y="7495"/>
                </a:lnTo>
                <a:lnTo>
                  <a:pt x="8857" y="7763"/>
                </a:lnTo>
                <a:lnTo>
                  <a:pt x="8590" y="7811"/>
                </a:lnTo>
                <a:lnTo>
                  <a:pt x="8322" y="7860"/>
                </a:lnTo>
                <a:lnTo>
                  <a:pt x="7981" y="7933"/>
                </a:lnTo>
                <a:lnTo>
                  <a:pt x="7616" y="8055"/>
                </a:lnTo>
                <a:lnTo>
                  <a:pt x="7300" y="8201"/>
                </a:lnTo>
                <a:lnTo>
                  <a:pt x="6959" y="8347"/>
                </a:lnTo>
                <a:lnTo>
                  <a:pt x="6935" y="8371"/>
                </a:lnTo>
                <a:lnTo>
                  <a:pt x="6959" y="8420"/>
                </a:lnTo>
                <a:lnTo>
                  <a:pt x="6984" y="8444"/>
                </a:lnTo>
                <a:lnTo>
                  <a:pt x="7008" y="8444"/>
                </a:lnTo>
                <a:lnTo>
                  <a:pt x="8225" y="8225"/>
                </a:lnTo>
                <a:lnTo>
                  <a:pt x="8663" y="8176"/>
                </a:lnTo>
                <a:lnTo>
                  <a:pt x="8882" y="8152"/>
                </a:lnTo>
                <a:lnTo>
                  <a:pt x="9076" y="8103"/>
                </a:lnTo>
                <a:lnTo>
                  <a:pt x="9222" y="8347"/>
                </a:lnTo>
                <a:lnTo>
                  <a:pt x="8906" y="8371"/>
                </a:lnTo>
                <a:lnTo>
                  <a:pt x="8614" y="8420"/>
                </a:lnTo>
                <a:lnTo>
                  <a:pt x="8322" y="8468"/>
                </a:lnTo>
                <a:lnTo>
                  <a:pt x="8030" y="8566"/>
                </a:lnTo>
                <a:lnTo>
                  <a:pt x="7738" y="8687"/>
                </a:lnTo>
                <a:lnTo>
                  <a:pt x="7495" y="8809"/>
                </a:lnTo>
                <a:lnTo>
                  <a:pt x="7251" y="8979"/>
                </a:lnTo>
                <a:lnTo>
                  <a:pt x="7057" y="9150"/>
                </a:lnTo>
                <a:lnTo>
                  <a:pt x="7032" y="9174"/>
                </a:lnTo>
                <a:lnTo>
                  <a:pt x="7032" y="9223"/>
                </a:lnTo>
                <a:lnTo>
                  <a:pt x="7057" y="9247"/>
                </a:lnTo>
                <a:lnTo>
                  <a:pt x="7081" y="9247"/>
                </a:lnTo>
                <a:lnTo>
                  <a:pt x="7397" y="9198"/>
                </a:lnTo>
                <a:lnTo>
                  <a:pt x="7689" y="9125"/>
                </a:lnTo>
                <a:lnTo>
                  <a:pt x="8298" y="8979"/>
                </a:lnTo>
                <a:lnTo>
                  <a:pt x="8590" y="8931"/>
                </a:lnTo>
                <a:lnTo>
                  <a:pt x="8882" y="8882"/>
                </a:lnTo>
                <a:lnTo>
                  <a:pt x="9490" y="8833"/>
                </a:lnTo>
                <a:lnTo>
                  <a:pt x="9563" y="9004"/>
                </a:lnTo>
                <a:lnTo>
                  <a:pt x="9174" y="9077"/>
                </a:lnTo>
                <a:lnTo>
                  <a:pt x="8760" y="9150"/>
                </a:lnTo>
                <a:lnTo>
                  <a:pt x="8346" y="9296"/>
                </a:lnTo>
                <a:lnTo>
                  <a:pt x="8152" y="9369"/>
                </a:lnTo>
                <a:lnTo>
                  <a:pt x="7957" y="9490"/>
                </a:lnTo>
                <a:lnTo>
                  <a:pt x="7787" y="9612"/>
                </a:lnTo>
                <a:lnTo>
                  <a:pt x="7641" y="9734"/>
                </a:lnTo>
                <a:lnTo>
                  <a:pt x="7616" y="9782"/>
                </a:lnTo>
                <a:lnTo>
                  <a:pt x="7616" y="9831"/>
                </a:lnTo>
                <a:lnTo>
                  <a:pt x="7665" y="9880"/>
                </a:lnTo>
                <a:lnTo>
                  <a:pt x="7714" y="9904"/>
                </a:lnTo>
                <a:lnTo>
                  <a:pt x="8054" y="9855"/>
                </a:lnTo>
                <a:lnTo>
                  <a:pt x="8419" y="9782"/>
                </a:lnTo>
                <a:lnTo>
                  <a:pt x="8784" y="9685"/>
                </a:lnTo>
                <a:lnTo>
                  <a:pt x="9125" y="9612"/>
                </a:lnTo>
                <a:lnTo>
                  <a:pt x="9320" y="9588"/>
                </a:lnTo>
                <a:lnTo>
                  <a:pt x="9514" y="9588"/>
                </a:lnTo>
                <a:lnTo>
                  <a:pt x="9904" y="9563"/>
                </a:lnTo>
                <a:lnTo>
                  <a:pt x="10074" y="9807"/>
                </a:lnTo>
                <a:lnTo>
                  <a:pt x="10269" y="10026"/>
                </a:lnTo>
                <a:lnTo>
                  <a:pt x="9904" y="10099"/>
                </a:lnTo>
                <a:lnTo>
                  <a:pt x="9563" y="10147"/>
                </a:lnTo>
                <a:lnTo>
                  <a:pt x="9198" y="10220"/>
                </a:lnTo>
                <a:lnTo>
                  <a:pt x="8833" y="10318"/>
                </a:lnTo>
                <a:lnTo>
                  <a:pt x="8468" y="10439"/>
                </a:lnTo>
                <a:lnTo>
                  <a:pt x="8127" y="10585"/>
                </a:lnTo>
                <a:lnTo>
                  <a:pt x="8103" y="10610"/>
                </a:lnTo>
                <a:lnTo>
                  <a:pt x="8103" y="10658"/>
                </a:lnTo>
                <a:lnTo>
                  <a:pt x="8127" y="10683"/>
                </a:lnTo>
                <a:lnTo>
                  <a:pt x="8152" y="10707"/>
                </a:lnTo>
                <a:lnTo>
                  <a:pt x="8492" y="10683"/>
                </a:lnTo>
                <a:lnTo>
                  <a:pt x="8809" y="10634"/>
                </a:lnTo>
                <a:lnTo>
                  <a:pt x="9466" y="10537"/>
                </a:lnTo>
                <a:lnTo>
                  <a:pt x="10025" y="10464"/>
                </a:lnTo>
                <a:lnTo>
                  <a:pt x="10293" y="10439"/>
                </a:lnTo>
                <a:lnTo>
                  <a:pt x="10585" y="10391"/>
                </a:lnTo>
                <a:lnTo>
                  <a:pt x="10804" y="10634"/>
                </a:lnTo>
                <a:lnTo>
                  <a:pt x="10536" y="10658"/>
                </a:lnTo>
                <a:lnTo>
                  <a:pt x="10244" y="10707"/>
                </a:lnTo>
                <a:lnTo>
                  <a:pt x="9709" y="10804"/>
                </a:lnTo>
                <a:lnTo>
                  <a:pt x="9320" y="10902"/>
                </a:lnTo>
                <a:lnTo>
                  <a:pt x="8930" y="10999"/>
                </a:lnTo>
                <a:lnTo>
                  <a:pt x="8760" y="11048"/>
                </a:lnTo>
                <a:lnTo>
                  <a:pt x="8590" y="11121"/>
                </a:lnTo>
                <a:lnTo>
                  <a:pt x="8419" y="11218"/>
                </a:lnTo>
                <a:lnTo>
                  <a:pt x="8249" y="11340"/>
                </a:lnTo>
                <a:lnTo>
                  <a:pt x="8225" y="11364"/>
                </a:lnTo>
                <a:lnTo>
                  <a:pt x="8225" y="11388"/>
                </a:lnTo>
                <a:lnTo>
                  <a:pt x="8249" y="11437"/>
                </a:lnTo>
                <a:lnTo>
                  <a:pt x="8273" y="11437"/>
                </a:lnTo>
                <a:lnTo>
                  <a:pt x="8444" y="11461"/>
                </a:lnTo>
                <a:lnTo>
                  <a:pt x="8614" y="11461"/>
                </a:lnTo>
                <a:lnTo>
                  <a:pt x="8955" y="11437"/>
                </a:lnTo>
                <a:lnTo>
                  <a:pt x="9320" y="11388"/>
                </a:lnTo>
                <a:lnTo>
                  <a:pt x="9660" y="11340"/>
                </a:lnTo>
                <a:lnTo>
                  <a:pt x="10025" y="11291"/>
                </a:lnTo>
                <a:lnTo>
                  <a:pt x="10415" y="11242"/>
                </a:lnTo>
                <a:lnTo>
                  <a:pt x="10804" y="11169"/>
                </a:lnTo>
                <a:lnTo>
                  <a:pt x="10974" y="11121"/>
                </a:lnTo>
                <a:lnTo>
                  <a:pt x="11145" y="11048"/>
                </a:lnTo>
                <a:lnTo>
                  <a:pt x="11315" y="11291"/>
                </a:lnTo>
                <a:lnTo>
                  <a:pt x="11485" y="11534"/>
                </a:lnTo>
                <a:lnTo>
                  <a:pt x="11607" y="11802"/>
                </a:lnTo>
                <a:lnTo>
                  <a:pt x="11704" y="12070"/>
                </a:lnTo>
                <a:lnTo>
                  <a:pt x="11631" y="12070"/>
                </a:lnTo>
                <a:lnTo>
                  <a:pt x="11242" y="12118"/>
                </a:lnTo>
                <a:lnTo>
                  <a:pt x="10853" y="12191"/>
                </a:lnTo>
                <a:lnTo>
                  <a:pt x="10074" y="12337"/>
                </a:lnTo>
                <a:lnTo>
                  <a:pt x="9709" y="12410"/>
                </a:lnTo>
                <a:lnTo>
                  <a:pt x="9344" y="12508"/>
                </a:lnTo>
                <a:lnTo>
                  <a:pt x="8979" y="12605"/>
                </a:lnTo>
                <a:lnTo>
                  <a:pt x="8784" y="12678"/>
                </a:lnTo>
                <a:lnTo>
                  <a:pt x="8614" y="12775"/>
                </a:lnTo>
                <a:lnTo>
                  <a:pt x="8590" y="12824"/>
                </a:lnTo>
                <a:lnTo>
                  <a:pt x="8565" y="12897"/>
                </a:lnTo>
                <a:lnTo>
                  <a:pt x="8590" y="12946"/>
                </a:lnTo>
                <a:lnTo>
                  <a:pt x="8663" y="12994"/>
                </a:lnTo>
                <a:lnTo>
                  <a:pt x="9344" y="12994"/>
                </a:lnTo>
                <a:lnTo>
                  <a:pt x="10050" y="12873"/>
                </a:lnTo>
                <a:lnTo>
                  <a:pt x="10877" y="12727"/>
                </a:lnTo>
                <a:lnTo>
                  <a:pt x="11291" y="12654"/>
                </a:lnTo>
                <a:lnTo>
                  <a:pt x="11680" y="12532"/>
                </a:lnTo>
                <a:lnTo>
                  <a:pt x="11777" y="12483"/>
                </a:lnTo>
                <a:lnTo>
                  <a:pt x="11777" y="12873"/>
                </a:lnTo>
                <a:lnTo>
                  <a:pt x="11753" y="13286"/>
                </a:lnTo>
                <a:lnTo>
                  <a:pt x="11680" y="13676"/>
                </a:lnTo>
                <a:lnTo>
                  <a:pt x="11583" y="14065"/>
                </a:lnTo>
                <a:lnTo>
                  <a:pt x="11558" y="13992"/>
                </a:lnTo>
                <a:lnTo>
                  <a:pt x="11510" y="13968"/>
                </a:lnTo>
                <a:lnTo>
                  <a:pt x="11461" y="13943"/>
                </a:lnTo>
                <a:lnTo>
                  <a:pt x="11388" y="13943"/>
                </a:lnTo>
                <a:lnTo>
                  <a:pt x="11047" y="13992"/>
                </a:lnTo>
                <a:lnTo>
                  <a:pt x="10731" y="14065"/>
                </a:lnTo>
                <a:lnTo>
                  <a:pt x="10074" y="14211"/>
                </a:lnTo>
                <a:lnTo>
                  <a:pt x="9709" y="14284"/>
                </a:lnTo>
                <a:lnTo>
                  <a:pt x="9344" y="14357"/>
                </a:lnTo>
                <a:lnTo>
                  <a:pt x="9174" y="14406"/>
                </a:lnTo>
                <a:lnTo>
                  <a:pt x="9003" y="14478"/>
                </a:lnTo>
                <a:lnTo>
                  <a:pt x="8833" y="14551"/>
                </a:lnTo>
                <a:lnTo>
                  <a:pt x="8663" y="14649"/>
                </a:lnTo>
                <a:lnTo>
                  <a:pt x="8638" y="14673"/>
                </a:lnTo>
                <a:lnTo>
                  <a:pt x="8638" y="14722"/>
                </a:lnTo>
                <a:lnTo>
                  <a:pt x="8663" y="14770"/>
                </a:lnTo>
                <a:lnTo>
                  <a:pt x="8687" y="14795"/>
                </a:lnTo>
                <a:lnTo>
                  <a:pt x="8833" y="14819"/>
                </a:lnTo>
                <a:lnTo>
                  <a:pt x="8979" y="14843"/>
                </a:lnTo>
                <a:lnTo>
                  <a:pt x="9271" y="14843"/>
                </a:lnTo>
                <a:lnTo>
                  <a:pt x="9563" y="14795"/>
                </a:lnTo>
                <a:lnTo>
                  <a:pt x="9855" y="14746"/>
                </a:lnTo>
                <a:lnTo>
                  <a:pt x="10244" y="14673"/>
                </a:lnTo>
                <a:lnTo>
                  <a:pt x="10658" y="14600"/>
                </a:lnTo>
                <a:lnTo>
                  <a:pt x="11047" y="14503"/>
                </a:lnTo>
                <a:lnTo>
                  <a:pt x="11437" y="14357"/>
                </a:lnTo>
                <a:lnTo>
                  <a:pt x="11461" y="14357"/>
                </a:lnTo>
                <a:lnTo>
                  <a:pt x="11364" y="14527"/>
                </a:lnTo>
                <a:lnTo>
                  <a:pt x="11242" y="14697"/>
                </a:lnTo>
                <a:lnTo>
                  <a:pt x="11023" y="14722"/>
                </a:lnTo>
                <a:lnTo>
                  <a:pt x="10780" y="14770"/>
                </a:lnTo>
                <a:lnTo>
                  <a:pt x="10317" y="14892"/>
                </a:lnTo>
                <a:lnTo>
                  <a:pt x="10001" y="14965"/>
                </a:lnTo>
                <a:lnTo>
                  <a:pt x="9660" y="15038"/>
                </a:lnTo>
                <a:lnTo>
                  <a:pt x="9368" y="15160"/>
                </a:lnTo>
                <a:lnTo>
                  <a:pt x="9222" y="15233"/>
                </a:lnTo>
                <a:lnTo>
                  <a:pt x="9076" y="15330"/>
                </a:lnTo>
                <a:lnTo>
                  <a:pt x="9076" y="15354"/>
                </a:lnTo>
                <a:lnTo>
                  <a:pt x="9101" y="15379"/>
                </a:lnTo>
                <a:lnTo>
                  <a:pt x="9247" y="15427"/>
                </a:lnTo>
                <a:lnTo>
                  <a:pt x="9660" y="15427"/>
                </a:lnTo>
                <a:lnTo>
                  <a:pt x="9977" y="15379"/>
                </a:lnTo>
                <a:lnTo>
                  <a:pt x="10244" y="15330"/>
                </a:lnTo>
                <a:lnTo>
                  <a:pt x="10585" y="15281"/>
                </a:lnTo>
                <a:lnTo>
                  <a:pt x="10585" y="15281"/>
                </a:lnTo>
                <a:lnTo>
                  <a:pt x="10342" y="15403"/>
                </a:lnTo>
                <a:lnTo>
                  <a:pt x="10074" y="15476"/>
                </a:lnTo>
                <a:lnTo>
                  <a:pt x="9831" y="15500"/>
                </a:lnTo>
                <a:lnTo>
                  <a:pt x="9563" y="15525"/>
                </a:lnTo>
                <a:lnTo>
                  <a:pt x="9320" y="15500"/>
                </a:lnTo>
                <a:lnTo>
                  <a:pt x="9052" y="15476"/>
                </a:lnTo>
                <a:lnTo>
                  <a:pt x="8541" y="15379"/>
                </a:lnTo>
                <a:lnTo>
                  <a:pt x="8030" y="15257"/>
                </a:lnTo>
                <a:lnTo>
                  <a:pt x="7568" y="15184"/>
                </a:lnTo>
                <a:lnTo>
                  <a:pt x="7081" y="15160"/>
                </a:lnTo>
                <a:lnTo>
                  <a:pt x="6594" y="15184"/>
                </a:lnTo>
                <a:lnTo>
                  <a:pt x="6132" y="15257"/>
                </a:lnTo>
                <a:lnTo>
                  <a:pt x="5645" y="15354"/>
                </a:lnTo>
                <a:lnTo>
                  <a:pt x="5183" y="15476"/>
                </a:lnTo>
                <a:lnTo>
                  <a:pt x="4697" y="15573"/>
                </a:lnTo>
                <a:lnTo>
                  <a:pt x="4453" y="15598"/>
                </a:lnTo>
                <a:lnTo>
                  <a:pt x="4210" y="15598"/>
                </a:lnTo>
                <a:lnTo>
                  <a:pt x="3942" y="15573"/>
                </a:lnTo>
                <a:lnTo>
                  <a:pt x="3675" y="15525"/>
                </a:lnTo>
                <a:lnTo>
                  <a:pt x="3431" y="15427"/>
                </a:lnTo>
                <a:lnTo>
                  <a:pt x="3188" y="15306"/>
                </a:lnTo>
                <a:lnTo>
                  <a:pt x="2993" y="15135"/>
                </a:lnTo>
                <a:lnTo>
                  <a:pt x="2799" y="14965"/>
                </a:lnTo>
                <a:lnTo>
                  <a:pt x="2628" y="14746"/>
                </a:lnTo>
                <a:lnTo>
                  <a:pt x="2482" y="14527"/>
                </a:lnTo>
                <a:lnTo>
                  <a:pt x="2361" y="14333"/>
                </a:lnTo>
                <a:lnTo>
                  <a:pt x="2288" y="14114"/>
                </a:lnTo>
                <a:lnTo>
                  <a:pt x="2239" y="13919"/>
                </a:lnTo>
                <a:lnTo>
                  <a:pt x="2215" y="13700"/>
                </a:lnTo>
                <a:lnTo>
                  <a:pt x="2239" y="13505"/>
                </a:lnTo>
                <a:lnTo>
                  <a:pt x="2263" y="13286"/>
                </a:lnTo>
                <a:lnTo>
                  <a:pt x="2288" y="13092"/>
                </a:lnTo>
                <a:lnTo>
                  <a:pt x="2361" y="12873"/>
                </a:lnTo>
                <a:lnTo>
                  <a:pt x="2507" y="12483"/>
                </a:lnTo>
                <a:lnTo>
                  <a:pt x="2726" y="12094"/>
                </a:lnTo>
                <a:lnTo>
                  <a:pt x="2945" y="11729"/>
                </a:lnTo>
                <a:lnTo>
                  <a:pt x="3188" y="11388"/>
                </a:lnTo>
                <a:lnTo>
                  <a:pt x="3650" y="10780"/>
                </a:lnTo>
                <a:lnTo>
                  <a:pt x="3845" y="10488"/>
                </a:lnTo>
                <a:lnTo>
                  <a:pt x="4064" y="10172"/>
                </a:lnTo>
                <a:lnTo>
                  <a:pt x="4259" y="9807"/>
                </a:lnTo>
                <a:lnTo>
                  <a:pt x="4405" y="9417"/>
                </a:lnTo>
                <a:lnTo>
                  <a:pt x="4502" y="9028"/>
                </a:lnTo>
                <a:lnTo>
                  <a:pt x="4599" y="8614"/>
                </a:lnTo>
                <a:lnTo>
                  <a:pt x="4672" y="8347"/>
                </a:lnTo>
                <a:lnTo>
                  <a:pt x="4770" y="8079"/>
                </a:lnTo>
                <a:lnTo>
                  <a:pt x="4891" y="7860"/>
                </a:lnTo>
                <a:lnTo>
                  <a:pt x="5037" y="7641"/>
                </a:lnTo>
                <a:lnTo>
                  <a:pt x="5183" y="7446"/>
                </a:lnTo>
                <a:lnTo>
                  <a:pt x="5378" y="7300"/>
                </a:lnTo>
                <a:lnTo>
                  <a:pt x="5621" y="7154"/>
                </a:lnTo>
                <a:lnTo>
                  <a:pt x="5889" y="7033"/>
                </a:lnTo>
                <a:lnTo>
                  <a:pt x="6205" y="6911"/>
                </a:lnTo>
                <a:lnTo>
                  <a:pt x="6546" y="6814"/>
                </a:lnTo>
                <a:lnTo>
                  <a:pt x="6862" y="6741"/>
                </a:lnTo>
                <a:lnTo>
                  <a:pt x="7178" y="6643"/>
                </a:lnTo>
                <a:close/>
                <a:moveTo>
                  <a:pt x="7154" y="6060"/>
                </a:moveTo>
                <a:lnTo>
                  <a:pt x="7081" y="6084"/>
                </a:lnTo>
                <a:lnTo>
                  <a:pt x="7008" y="6157"/>
                </a:lnTo>
                <a:lnTo>
                  <a:pt x="6984" y="6230"/>
                </a:lnTo>
                <a:lnTo>
                  <a:pt x="6594" y="6327"/>
                </a:lnTo>
                <a:lnTo>
                  <a:pt x="6229" y="6424"/>
                </a:lnTo>
                <a:lnTo>
                  <a:pt x="5840" y="6546"/>
                </a:lnTo>
                <a:lnTo>
                  <a:pt x="5499" y="6692"/>
                </a:lnTo>
                <a:lnTo>
                  <a:pt x="5159" y="6862"/>
                </a:lnTo>
                <a:lnTo>
                  <a:pt x="4867" y="7081"/>
                </a:lnTo>
                <a:lnTo>
                  <a:pt x="4721" y="7227"/>
                </a:lnTo>
                <a:lnTo>
                  <a:pt x="4599" y="7373"/>
                </a:lnTo>
                <a:lnTo>
                  <a:pt x="4502" y="7519"/>
                </a:lnTo>
                <a:lnTo>
                  <a:pt x="4380" y="7690"/>
                </a:lnTo>
                <a:lnTo>
                  <a:pt x="4307" y="7884"/>
                </a:lnTo>
                <a:lnTo>
                  <a:pt x="4234" y="8103"/>
                </a:lnTo>
                <a:lnTo>
                  <a:pt x="4113" y="8517"/>
                </a:lnTo>
                <a:lnTo>
                  <a:pt x="4015" y="8955"/>
                </a:lnTo>
                <a:lnTo>
                  <a:pt x="3894" y="9393"/>
                </a:lnTo>
                <a:lnTo>
                  <a:pt x="3796" y="9588"/>
                </a:lnTo>
                <a:lnTo>
                  <a:pt x="3699" y="9807"/>
                </a:lnTo>
                <a:lnTo>
                  <a:pt x="3456" y="10196"/>
                </a:lnTo>
                <a:lnTo>
                  <a:pt x="3188" y="10561"/>
                </a:lnTo>
                <a:lnTo>
                  <a:pt x="2920" y="10926"/>
                </a:lnTo>
                <a:lnTo>
                  <a:pt x="2434" y="11583"/>
                </a:lnTo>
                <a:lnTo>
                  <a:pt x="2215" y="11899"/>
                </a:lnTo>
                <a:lnTo>
                  <a:pt x="2020" y="12264"/>
                </a:lnTo>
                <a:lnTo>
                  <a:pt x="1850" y="12605"/>
                </a:lnTo>
                <a:lnTo>
                  <a:pt x="1752" y="12994"/>
                </a:lnTo>
                <a:lnTo>
                  <a:pt x="1704" y="13189"/>
                </a:lnTo>
                <a:lnTo>
                  <a:pt x="1679" y="13384"/>
                </a:lnTo>
                <a:lnTo>
                  <a:pt x="1679" y="13603"/>
                </a:lnTo>
                <a:lnTo>
                  <a:pt x="1679" y="13822"/>
                </a:lnTo>
                <a:lnTo>
                  <a:pt x="1704" y="14016"/>
                </a:lnTo>
                <a:lnTo>
                  <a:pt x="1752" y="14235"/>
                </a:lnTo>
                <a:lnTo>
                  <a:pt x="1825" y="14430"/>
                </a:lnTo>
                <a:lnTo>
                  <a:pt x="1898" y="14624"/>
                </a:lnTo>
                <a:lnTo>
                  <a:pt x="1996" y="14819"/>
                </a:lnTo>
                <a:lnTo>
                  <a:pt x="2093" y="14989"/>
                </a:lnTo>
                <a:lnTo>
                  <a:pt x="2215" y="15160"/>
                </a:lnTo>
                <a:lnTo>
                  <a:pt x="2361" y="15330"/>
                </a:lnTo>
                <a:lnTo>
                  <a:pt x="2507" y="15476"/>
                </a:lnTo>
                <a:lnTo>
                  <a:pt x="2677" y="15598"/>
                </a:lnTo>
                <a:lnTo>
                  <a:pt x="2847" y="15719"/>
                </a:lnTo>
                <a:lnTo>
                  <a:pt x="3018" y="15841"/>
                </a:lnTo>
                <a:lnTo>
                  <a:pt x="3212" y="15938"/>
                </a:lnTo>
                <a:lnTo>
                  <a:pt x="3407" y="16011"/>
                </a:lnTo>
                <a:lnTo>
                  <a:pt x="3602" y="16084"/>
                </a:lnTo>
                <a:lnTo>
                  <a:pt x="3821" y="16133"/>
                </a:lnTo>
                <a:lnTo>
                  <a:pt x="4040" y="16157"/>
                </a:lnTo>
                <a:lnTo>
                  <a:pt x="4502" y="16157"/>
                </a:lnTo>
                <a:lnTo>
                  <a:pt x="4721" y="16133"/>
                </a:lnTo>
                <a:lnTo>
                  <a:pt x="5159" y="16060"/>
                </a:lnTo>
                <a:lnTo>
                  <a:pt x="5597" y="15938"/>
                </a:lnTo>
                <a:lnTo>
                  <a:pt x="6108" y="15817"/>
                </a:lnTo>
                <a:lnTo>
                  <a:pt x="6594" y="15719"/>
                </a:lnTo>
                <a:lnTo>
                  <a:pt x="6789" y="15695"/>
                </a:lnTo>
                <a:lnTo>
                  <a:pt x="6959" y="15671"/>
                </a:lnTo>
                <a:lnTo>
                  <a:pt x="7349" y="15695"/>
                </a:lnTo>
                <a:lnTo>
                  <a:pt x="7714" y="15744"/>
                </a:lnTo>
                <a:lnTo>
                  <a:pt x="8079" y="15817"/>
                </a:lnTo>
                <a:lnTo>
                  <a:pt x="8541" y="15890"/>
                </a:lnTo>
                <a:lnTo>
                  <a:pt x="8979" y="15963"/>
                </a:lnTo>
                <a:lnTo>
                  <a:pt x="9441" y="16011"/>
                </a:lnTo>
                <a:lnTo>
                  <a:pt x="9879" y="16011"/>
                </a:lnTo>
                <a:lnTo>
                  <a:pt x="10098" y="15987"/>
                </a:lnTo>
                <a:lnTo>
                  <a:pt x="10317" y="15963"/>
                </a:lnTo>
                <a:lnTo>
                  <a:pt x="10536" y="15890"/>
                </a:lnTo>
                <a:lnTo>
                  <a:pt x="10731" y="15817"/>
                </a:lnTo>
                <a:lnTo>
                  <a:pt x="10926" y="15744"/>
                </a:lnTo>
                <a:lnTo>
                  <a:pt x="11120" y="15622"/>
                </a:lnTo>
                <a:lnTo>
                  <a:pt x="11315" y="15476"/>
                </a:lnTo>
                <a:lnTo>
                  <a:pt x="11485" y="15306"/>
                </a:lnTo>
                <a:lnTo>
                  <a:pt x="11631" y="15135"/>
                </a:lnTo>
                <a:lnTo>
                  <a:pt x="11753" y="14941"/>
                </a:lnTo>
                <a:lnTo>
                  <a:pt x="11802" y="14892"/>
                </a:lnTo>
                <a:lnTo>
                  <a:pt x="11948" y="14576"/>
                </a:lnTo>
                <a:lnTo>
                  <a:pt x="12094" y="14235"/>
                </a:lnTo>
                <a:lnTo>
                  <a:pt x="12191" y="13870"/>
                </a:lnTo>
                <a:lnTo>
                  <a:pt x="12264" y="13505"/>
                </a:lnTo>
                <a:lnTo>
                  <a:pt x="12288" y="13140"/>
                </a:lnTo>
                <a:lnTo>
                  <a:pt x="12313" y="12751"/>
                </a:lnTo>
                <a:lnTo>
                  <a:pt x="12288" y="12410"/>
                </a:lnTo>
                <a:lnTo>
                  <a:pt x="12264" y="12070"/>
                </a:lnTo>
                <a:lnTo>
                  <a:pt x="12215" y="11851"/>
                </a:lnTo>
                <a:lnTo>
                  <a:pt x="12167" y="11656"/>
                </a:lnTo>
                <a:lnTo>
                  <a:pt x="12069" y="11437"/>
                </a:lnTo>
                <a:lnTo>
                  <a:pt x="11972" y="11267"/>
                </a:lnTo>
                <a:lnTo>
                  <a:pt x="11753" y="10902"/>
                </a:lnTo>
                <a:lnTo>
                  <a:pt x="11485" y="10561"/>
                </a:lnTo>
                <a:lnTo>
                  <a:pt x="10926" y="9953"/>
                </a:lnTo>
                <a:lnTo>
                  <a:pt x="10682" y="9636"/>
                </a:lnTo>
                <a:lnTo>
                  <a:pt x="10439" y="9320"/>
                </a:lnTo>
                <a:lnTo>
                  <a:pt x="10439" y="9223"/>
                </a:lnTo>
                <a:lnTo>
                  <a:pt x="10439" y="9174"/>
                </a:lnTo>
                <a:lnTo>
                  <a:pt x="10415" y="9150"/>
                </a:lnTo>
                <a:lnTo>
                  <a:pt x="10269" y="9052"/>
                </a:lnTo>
                <a:lnTo>
                  <a:pt x="10171" y="8882"/>
                </a:lnTo>
                <a:lnTo>
                  <a:pt x="10001" y="8590"/>
                </a:lnTo>
                <a:lnTo>
                  <a:pt x="9977" y="8493"/>
                </a:lnTo>
                <a:lnTo>
                  <a:pt x="9904" y="8395"/>
                </a:lnTo>
                <a:lnTo>
                  <a:pt x="9490" y="7690"/>
                </a:lnTo>
                <a:lnTo>
                  <a:pt x="9271" y="7373"/>
                </a:lnTo>
                <a:lnTo>
                  <a:pt x="9028" y="7057"/>
                </a:lnTo>
                <a:lnTo>
                  <a:pt x="8760" y="6765"/>
                </a:lnTo>
                <a:lnTo>
                  <a:pt x="8468" y="6522"/>
                </a:lnTo>
                <a:lnTo>
                  <a:pt x="8298" y="6400"/>
                </a:lnTo>
                <a:lnTo>
                  <a:pt x="8127" y="6303"/>
                </a:lnTo>
                <a:lnTo>
                  <a:pt x="7957" y="6230"/>
                </a:lnTo>
                <a:lnTo>
                  <a:pt x="7762" y="6157"/>
                </a:lnTo>
                <a:lnTo>
                  <a:pt x="7689" y="6108"/>
                </a:lnTo>
                <a:lnTo>
                  <a:pt x="7592" y="6108"/>
                </a:lnTo>
                <a:lnTo>
                  <a:pt x="7251" y="606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4" name="Google Shape;2514;p49"/>
          <p:cNvSpPr/>
          <p:nvPr/>
        </p:nvSpPr>
        <p:spPr>
          <a:xfrm>
            <a:off x="6007541" y="2607501"/>
            <a:ext cx="358882" cy="353475"/>
          </a:xfrm>
          <a:custGeom>
            <a:avLst/>
            <a:gdLst/>
            <a:ahLst/>
            <a:cxnLst/>
            <a:rect l="l" t="t" r="r" b="b"/>
            <a:pathLst>
              <a:path w="20975" h="20659" extrusionOk="0">
                <a:moveTo>
                  <a:pt x="10317" y="1704"/>
                </a:moveTo>
                <a:lnTo>
                  <a:pt x="10269" y="1728"/>
                </a:lnTo>
                <a:lnTo>
                  <a:pt x="10171" y="1825"/>
                </a:lnTo>
                <a:lnTo>
                  <a:pt x="10123" y="1947"/>
                </a:lnTo>
                <a:lnTo>
                  <a:pt x="10098" y="2069"/>
                </a:lnTo>
                <a:lnTo>
                  <a:pt x="10074" y="2190"/>
                </a:lnTo>
                <a:lnTo>
                  <a:pt x="10050" y="2336"/>
                </a:lnTo>
                <a:lnTo>
                  <a:pt x="10050" y="2482"/>
                </a:lnTo>
                <a:lnTo>
                  <a:pt x="10098" y="2653"/>
                </a:lnTo>
                <a:lnTo>
                  <a:pt x="10123" y="2701"/>
                </a:lnTo>
                <a:lnTo>
                  <a:pt x="10147" y="2774"/>
                </a:lnTo>
                <a:lnTo>
                  <a:pt x="10196" y="2799"/>
                </a:lnTo>
                <a:lnTo>
                  <a:pt x="10244" y="2823"/>
                </a:lnTo>
                <a:lnTo>
                  <a:pt x="10342" y="2823"/>
                </a:lnTo>
                <a:lnTo>
                  <a:pt x="10439" y="2774"/>
                </a:lnTo>
                <a:lnTo>
                  <a:pt x="10463" y="2726"/>
                </a:lnTo>
                <a:lnTo>
                  <a:pt x="10488" y="2677"/>
                </a:lnTo>
                <a:lnTo>
                  <a:pt x="10488" y="2580"/>
                </a:lnTo>
                <a:lnTo>
                  <a:pt x="10488" y="2482"/>
                </a:lnTo>
                <a:lnTo>
                  <a:pt x="10463" y="2263"/>
                </a:lnTo>
                <a:lnTo>
                  <a:pt x="10463" y="1850"/>
                </a:lnTo>
                <a:lnTo>
                  <a:pt x="10439" y="1777"/>
                </a:lnTo>
                <a:lnTo>
                  <a:pt x="10390" y="1728"/>
                </a:lnTo>
                <a:lnTo>
                  <a:pt x="10317" y="1704"/>
                </a:lnTo>
                <a:close/>
                <a:moveTo>
                  <a:pt x="8054" y="1"/>
                </a:moveTo>
                <a:lnTo>
                  <a:pt x="7981" y="25"/>
                </a:lnTo>
                <a:lnTo>
                  <a:pt x="7933" y="122"/>
                </a:lnTo>
                <a:lnTo>
                  <a:pt x="7908" y="220"/>
                </a:lnTo>
                <a:lnTo>
                  <a:pt x="7884" y="439"/>
                </a:lnTo>
                <a:lnTo>
                  <a:pt x="7908" y="852"/>
                </a:lnTo>
                <a:lnTo>
                  <a:pt x="7933" y="1071"/>
                </a:lnTo>
                <a:lnTo>
                  <a:pt x="7957" y="1290"/>
                </a:lnTo>
                <a:lnTo>
                  <a:pt x="8054" y="1704"/>
                </a:lnTo>
                <a:lnTo>
                  <a:pt x="8103" y="2044"/>
                </a:lnTo>
                <a:lnTo>
                  <a:pt x="8200" y="2458"/>
                </a:lnTo>
                <a:lnTo>
                  <a:pt x="8273" y="2653"/>
                </a:lnTo>
                <a:lnTo>
                  <a:pt x="8371" y="2823"/>
                </a:lnTo>
                <a:lnTo>
                  <a:pt x="8468" y="2969"/>
                </a:lnTo>
                <a:lnTo>
                  <a:pt x="8541" y="2993"/>
                </a:lnTo>
                <a:lnTo>
                  <a:pt x="8614" y="3042"/>
                </a:lnTo>
                <a:lnTo>
                  <a:pt x="8711" y="3042"/>
                </a:lnTo>
                <a:lnTo>
                  <a:pt x="8784" y="2993"/>
                </a:lnTo>
                <a:lnTo>
                  <a:pt x="8857" y="2920"/>
                </a:lnTo>
                <a:lnTo>
                  <a:pt x="8857" y="2847"/>
                </a:lnTo>
                <a:lnTo>
                  <a:pt x="8857" y="2726"/>
                </a:lnTo>
                <a:lnTo>
                  <a:pt x="8809" y="2604"/>
                </a:lnTo>
                <a:lnTo>
                  <a:pt x="8711" y="2385"/>
                </a:lnTo>
                <a:lnTo>
                  <a:pt x="8614" y="2044"/>
                </a:lnTo>
                <a:lnTo>
                  <a:pt x="8517" y="1704"/>
                </a:lnTo>
                <a:lnTo>
                  <a:pt x="8444" y="1290"/>
                </a:lnTo>
                <a:lnTo>
                  <a:pt x="8395" y="876"/>
                </a:lnTo>
                <a:lnTo>
                  <a:pt x="8322" y="487"/>
                </a:lnTo>
                <a:lnTo>
                  <a:pt x="8273" y="293"/>
                </a:lnTo>
                <a:lnTo>
                  <a:pt x="8225" y="98"/>
                </a:lnTo>
                <a:lnTo>
                  <a:pt x="8176" y="25"/>
                </a:lnTo>
                <a:lnTo>
                  <a:pt x="8103" y="1"/>
                </a:lnTo>
                <a:close/>
                <a:moveTo>
                  <a:pt x="12483" y="1"/>
                </a:moveTo>
                <a:lnTo>
                  <a:pt x="12337" y="122"/>
                </a:lnTo>
                <a:lnTo>
                  <a:pt x="12239" y="244"/>
                </a:lnTo>
                <a:lnTo>
                  <a:pt x="12142" y="414"/>
                </a:lnTo>
                <a:lnTo>
                  <a:pt x="12093" y="585"/>
                </a:lnTo>
                <a:lnTo>
                  <a:pt x="11996" y="949"/>
                </a:lnTo>
                <a:lnTo>
                  <a:pt x="11923" y="1290"/>
                </a:lnTo>
                <a:lnTo>
                  <a:pt x="11753" y="2166"/>
                </a:lnTo>
                <a:lnTo>
                  <a:pt x="11631" y="2531"/>
                </a:lnTo>
                <a:lnTo>
                  <a:pt x="11607" y="2701"/>
                </a:lnTo>
                <a:lnTo>
                  <a:pt x="11607" y="2799"/>
                </a:lnTo>
                <a:lnTo>
                  <a:pt x="11607" y="2872"/>
                </a:lnTo>
                <a:lnTo>
                  <a:pt x="11655" y="2969"/>
                </a:lnTo>
                <a:lnTo>
                  <a:pt x="11753" y="3018"/>
                </a:lnTo>
                <a:lnTo>
                  <a:pt x="11850" y="3042"/>
                </a:lnTo>
                <a:lnTo>
                  <a:pt x="11947" y="3018"/>
                </a:lnTo>
                <a:lnTo>
                  <a:pt x="12069" y="2920"/>
                </a:lnTo>
                <a:lnTo>
                  <a:pt x="12142" y="2774"/>
                </a:lnTo>
                <a:lnTo>
                  <a:pt x="12191" y="2604"/>
                </a:lnTo>
                <a:lnTo>
                  <a:pt x="12239" y="2434"/>
                </a:lnTo>
                <a:lnTo>
                  <a:pt x="12288" y="2069"/>
                </a:lnTo>
                <a:lnTo>
                  <a:pt x="12337" y="1752"/>
                </a:lnTo>
                <a:lnTo>
                  <a:pt x="12458" y="974"/>
                </a:lnTo>
                <a:lnTo>
                  <a:pt x="12556" y="585"/>
                </a:lnTo>
                <a:lnTo>
                  <a:pt x="12604" y="390"/>
                </a:lnTo>
                <a:lnTo>
                  <a:pt x="12677" y="220"/>
                </a:lnTo>
                <a:lnTo>
                  <a:pt x="12702" y="171"/>
                </a:lnTo>
                <a:lnTo>
                  <a:pt x="12702" y="122"/>
                </a:lnTo>
                <a:lnTo>
                  <a:pt x="12653" y="25"/>
                </a:lnTo>
                <a:lnTo>
                  <a:pt x="12629" y="1"/>
                </a:lnTo>
                <a:close/>
                <a:moveTo>
                  <a:pt x="14089" y="2507"/>
                </a:moveTo>
                <a:lnTo>
                  <a:pt x="13991" y="2555"/>
                </a:lnTo>
                <a:lnTo>
                  <a:pt x="13918" y="2628"/>
                </a:lnTo>
                <a:lnTo>
                  <a:pt x="13845" y="2726"/>
                </a:lnTo>
                <a:lnTo>
                  <a:pt x="13797" y="2847"/>
                </a:lnTo>
                <a:lnTo>
                  <a:pt x="13699" y="3066"/>
                </a:lnTo>
                <a:lnTo>
                  <a:pt x="13651" y="3212"/>
                </a:lnTo>
                <a:lnTo>
                  <a:pt x="13651" y="3334"/>
                </a:lnTo>
                <a:lnTo>
                  <a:pt x="13651" y="3383"/>
                </a:lnTo>
                <a:lnTo>
                  <a:pt x="13675" y="3431"/>
                </a:lnTo>
                <a:lnTo>
                  <a:pt x="13724" y="3456"/>
                </a:lnTo>
                <a:lnTo>
                  <a:pt x="13772" y="3480"/>
                </a:lnTo>
                <a:lnTo>
                  <a:pt x="13821" y="3504"/>
                </a:lnTo>
                <a:lnTo>
                  <a:pt x="13894" y="3480"/>
                </a:lnTo>
                <a:lnTo>
                  <a:pt x="13918" y="3456"/>
                </a:lnTo>
                <a:lnTo>
                  <a:pt x="13967" y="3407"/>
                </a:lnTo>
                <a:lnTo>
                  <a:pt x="14040" y="3212"/>
                </a:lnTo>
                <a:lnTo>
                  <a:pt x="14089" y="3018"/>
                </a:lnTo>
                <a:lnTo>
                  <a:pt x="14162" y="2799"/>
                </a:lnTo>
                <a:lnTo>
                  <a:pt x="14210" y="2701"/>
                </a:lnTo>
                <a:lnTo>
                  <a:pt x="14235" y="2604"/>
                </a:lnTo>
                <a:lnTo>
                  <a:pt x="14210" y="2555"/>
                </a:lnTo>
                <a:lnTo>
                  <a:pt x="14186" y="2531"/>
                </a:lnTo>
                <a:lnTo>
                  <a:pt x="14137" y="2507"/>
                </a:lnTo>
                <a:close/>
                <a:moveTo>
                  <a:pt x="6692" y="2385"/>
                </a:moveTo>
                <a:lnTo>
                  <a:pt x="6667" y="2409"/>
                </a:lnTo>
                <a:lnTo>
                  <a:pt x="6594" y="2507"/>
                </a:lnTo>
                <a:lnTo>
                  <a:pt x="6570" y="2628"/>
                </a:lnTo>
                <a:lnTo>
                  <a:pt x="6594" y="2774"/>
                </a:lnTo>
                <a:lnTo>
                  <a:pt x="6619" y="2920"/>
                </a:lnTo>
                <a:lnTo>
                  <a:pt x="6740" y="3188"/>
                </a:lnTo>
                <a:lnTo>
                  <a:pt x="6838" y="3431"/>
                </a:lnTo>
                <a:lnTo>
                  <a:pt x="6886" y="3504"/>
                </a:lnTo>
                <a:lnTo>
                  <a:pt x="6935" y="3553"/>
                </a:lnTo>
                <a:lnTo>
                  <a:pt x="7008" y="3553"/>
                </a:lnTo>
                <a:lnTo>
                  <a:pt x="7081" y="3529"/>
                </a:lnTo>
                <a:lnTo>
                  <a:pt x="7130" y="3504"/>
                </a:lnTo>
                <a:lnTo>
                  <a:pt x="7154" y="3456"/>
                </a:lnTo>
                <a:lnTo>
                  <a:pt x="7178" y="3383"/>
                </a:lnTo>
                <a:lnTo>
                  <a:pt x="7154" y="3310"/>
                </a:lnTo>
                <a:lnTo>
                  <a:pt x="6935" y="2823"/>
                </a:lnTo>
                <a:lnTo>
                  <a:pt x="6862" y="2604"/>
                </a:lnTo>
                <a:lnTo>
                  <a:pt x="6813" y="2507"/>
                </a:lnTo>
                <a:lnTo>
                  <a:pt x="6740" y="2409"/>
                </a:lnTo>
                <a:lnTo>
                  <a:pt x="6692" y="2385"/>
                </a:lnTo>
                <a:close/>
                <a:moveTo>
                  <a:pt x="16668" y="2020"/>
                </a:moveTo>
                <a:lnTo>
                  <a:pt x="16595" y="2044"/>
                </a:lnTo>
                <a:lnTo>
                  <a:pt x="16546" y="2093"/>
                </a:lnTo>
                <a:lnTo>
                  <a:pt x="16303" y="2409"/>
                </a:lnTo>
                <a:lnTo>
                  <a:pt x="16084" y="2726"/>
                </a:lnTo>
                <a:lnTo>
                  <a:pt x="15889" y="3042"/>
                </a:lnTo>
                <a:lnTo>
                  <a:pt x="15719" y="3383"/>
                </a:lnTo>
                <a:lnTo>
                  <a:pt x="15573" y="3626"/>
                </a:lnTo>
                <a:lnTo>
                  <a:pt x="15427" y="3894"/>
                </a:lnTo>
                <a:lnTo>
                  <a:pt x="15281" y="4137"/>
                </a:lnTo>
                <a:lnTo>
                  <a:pt x="15184" y="4380"/>
                </a:lnTo>
                <a:lnTo>
                  <a:pt x="15159" y="4453"/>
                </a:lnTo>
                <a:lnTo>
                  <a:pt x="15184" y="4502"/>
                </a:lnTo>
                <a:lnTo>
                  <a:pt x="15232" y="4575"/>
                </a:lnTo>
                <a:lnTo>
                  <a:pt x="15330" y="4624"/>
                </a:lnTo>
                <a:lnTo>
                  <a:pt x="15427" y="4624"/>
                </a:lnTo>
                <a:lnTo>
                  <a:pt x="15549" y="4575"/>
                </a:lnTo>
                <a:lnTo>
                  <a:pt x="15646" y="4502"/>
                </a:lnTo>
                <a:lnTo>
                  <a:pt x="15743" y="4380"/>
                </a:lnTo>
                <a:lnTo>
                  <a:pt x="15816" y="4259"/>
                </a:lnTo>
                <a:lnTo>
                  <a:pt x="15962" y="3991"/>
                </a:lnTo>
                <a:lnTo>
                  <a:pt x="16060" y="3723"/>
                </a:lnTo>
                <a:lnTo>
                  <a:pt x="16352" y="3091"/>
                </a:lnTo>
                <a:lnTo>
                  <a:pt x="16498" y="2872"/>
                </a:lnTo>
                <a:lnTo>
                  <a:pt x="16619" y="2677"/>
                </a:lnTo>
                <a:lnTo>
                  <a:pt x="16765" y="2458"/>
                </a:lnTo>
                <a:lnTo>
                  <a:pt x="16887" y="2239"/>
                </a:lnTo>
                <a:lnTo>
                  <a:pt x="16911" y="2166"/>
                </a:lnTo>
                <a:lnTo>
                  <a:pt x="16887" y="2117"/>
                </a:lnTo>
                <a:lnTo>
                  <a:pt x="16838" y="2069"/>
                </a:lnTo>
                <a:lnTo>
                  <a:pt x="16790" y="2044"/>
                </a:lnTo>
                <a:lnTo>
                  <a:pt x="16741" y="2020"/>
                </a:lnTo>
                <a:close/>
                <a:moveTo>
                  <a:pt x="3869" y="2020"/>
                </a:moveTo>
                <a:lnTo>
                  <a:pt x="3820" y="2044"/>
                </a:lnTo>
                <a:lnTo>
                  <a:pt x="3796" y="2044"/>
                </a:lnTo>
                <a:lnTo>
                  <a:pt x="3747" y="2093"/>
                </a:lnTo>
                <a:lnTo>
                  <a:pt x="3723" y="2190"/>
                </a:lnTo>
                <a:lnTo>
                  <a:pt x="3747" y="2263"/>
                </a:lnTo>
                <a:lnTo>
                  <a:pt x="3796" y="2312"/>
                </a:lnTo>
                <a:lnTo>
                  <a:pt x="3820" y="2385"/>
                </a:lnTo>
                <a:lnTo>
                  <a:pt x="3869" y="2531"/>
                </a:lnTo>
                <a:lnTo>
                  <a:pt x="3991" y="2799"/>
                </a:lnTo>
                <a:lnTo>
                  <a:pt x="4185" y="3188"/>
                </a:lnTo>
                <a:lnTo>
                  <a:pt x="4404" y="3577"/>
                </a:lnTo>
                <a:lnTo>
                  <a:pt x="4599" y="3869"/>
                </a:lnTo>
                <a:lnTo>
                  <a:pt x="4818" y="4161"/>
                </a:lnTo>
                <a:lnTo>
                  <a:pt x="5086" y="4405"/>
                </a:lnTo>
                <a:lnTo>
                  <a:pt x="5207" y="4526"/>
                </a:lnTo>
                <a:lnTo>
                  <a:pt x="5378" y="4624"/>
                </a:lnTo>
                <a:lnTo>
                  <a:pt x="5475" y="4648"/>
                </a:lnTo>
                <a:lnTo>
                  <a:pt x="5572" y="4648"/>
                </a:lnTo>
                <a:lnTo>
                  <a:pt x="5645" y="4599"/>
                </a:lnTo>
                <a:lnTo>
                  <a:pt x="5694" y="4526"/>
                </a:lnTo>
                <a:lnTo>
                  <a:pt x="5718" y="4453"/>
                </a:lnTo>
                <a:lnTo>
                  <a:pt x="5718" y="4356"/>
                </a:lnTo>
                <a:lnTo>
                  <a:pt x="5694" y="4283"/>
                </a:lnTo>
                <a:lnTo>
                  <a:pt x="5621" y="4210"/>
                </a:lnTo>
                <a:lnTo>
                  <a:pt x="5451" y="4088"/>
                </a:lnTo>
                <a:lnTo>
                  <a:pt x="5329" y="3991"/>
                </a:lnTo>
                <a:lnTo>
                  <a:pt x="5086" y="3723"/>
                </a:lnTo>
                <a:lnTo>
                  <a:pt x="4867" y="3431"/>
                </a:lnTo>
                <a:lnTo>
                  <a:pt x="4672" y="3139"/>
                </a:lnTo>
                <a:lnTo>
                  <a:pt x="4526" y="2847"/>
                </a:lnTo>
                <a:lnTo>
                  <a:pt x="4380" y="2580"/>
                </a:lnTo>
                <a:lnTo>
                  <a:pt x="4210" y="2288"/>
                </a:lnTo>
                <a:lnTo>
                  <a:pt x="4112" y="2166"/>
                </a:lnTo>
                <a:lnTo>
                  <a:pt x="4015" y="2069"/>
                </a:lnTo>
                <a:lnTo>
                  <a:pt x="3966" y="2044"/>
                </a:lnTo>
                <a:lnTo>
                  <a:pt x="3918" y="2020"/>
                </a:lnTo>
                <a:close/>
                <a:moveTo>
                  <a:pt x="3601" y="4843"/>
                </a:moveTo>
                <a:lnTo>
                  <a:pt x="3577" y="4891"/>
                </a:lnTo>
                <a:lnTo>
                  <a:pt x="3577" y="4916"/>
                </a:lnTo>
                <a:lnTo>
                  <a:pt x="3577" y="4964"/>
                </a:lnTo>
                <a:lnTo>
                  <a:pt x="3601" y="5062"/>
                </a:lnTo>
                <a:lnTo>
                  <a:pt x="3674" y="5135"/>
                </a:lnTo>
                <a:lnTo>
                  <a:pt x="3747" y="5183"/>
                </a:lnTo>
                <a:lnTo>
                  <a:pt x="3845" y="5281"/>
                </a:lnTo>
                <a:lnTo>
                  <a:pt x="3966" y="5354"/>
                </a:lnTo>
                <a:lnTo>
                  <a:pt x="4234" y="5500"/>
                </a:lnTo>
                <a:lnTo>
                  <a:pt x="4404" y="5500"/>
                </a:lnTo>
                <a:lnTo>
                  <a:pt x="4477" y="5451"/>
                </a:lnTo>
                <a:lnTo>
                  <a:pt x="4502" y="5402"/>
                </a:lnTo>
                <a:lnTo>
                  <a:pt x="4526" y="5329"/>
                </a:lnTo>
                <a:lnTo>
                  <a:pt x="4502" y="5256"/>
                </a:lnTo>
                <a:lnTo>
                  <a:pt x="4477" y="5183"/>
                </a:lnTo>
                <a:lnTo>
                  <a:pt x="4380" y="5135"/>
                </a:lnTo>
                <a:lnTo>
                  <a:pt x="4137" y="5013"/>
                </a:lnTo>
                <a:lnTo>
                  <a:pt x="3918" y="4891"/>
                </a:lnTo>
                <a:lnTo>
                  <a:pt x="3820" y="4867"/>
                </a:lnTo>
                <a:lnTo>
                  <a:pt x="3747" y="4843"/>
                </a:lnTo>
                <a:close/>
                <a:moveTo>
                  <a:pt x="17106" y="4891"/>
                </a:moveTo>
                <a:lnTo>
                  <a:pt x="16960" y="4940"/>
                </a:lnTo>
                <a:lnTo>
                  <a:pt x="16814" y="5037"/>
                </a:lnTo>
                <a:lnTo>
                  <a:pt x="16668" y="5159"/>
                </a:lnTo>
                <a:lnTo>
                  <a:pt x="16498" y="5305"/>
                </a:lnTo>
                <a:lnTo>
                  <a:pt x="16473" y="5354"/>
                </a:lnTo>
                <a:lnTo>
                  <a:pt x="16473" y="5402"/>
                </a:lnTo>
                <a:lnTo>
                  <a:pt x="16473" y="5451"/>
                </a:lnTo>
                <a:lnTo>
                  <a:pt x="16498" y="5500"/>
                </a:lnTo>
                <a:lnTo>
                  <a:pt x="16546" y="5524"/>
                </a:lnTo>
                <a:lnTo>
                  <a:pt x="16571" y="5548"/>
                </a:lnTo>
                <a:lnTo>
                  <a:pt x="16644" y="5548"/>
                </a:lnTo>
                <a:lnTo>
                  <a:pt x="16692" y="5524"/>
                </a:lnTo>
                <a:lnTo>
                  <a:pt x="16838" y="5402"/>
                </a:lnTo>
                <a:lnTo>
                  <a:pt x="17009" y="5256"/>
                </a:lnTo>
                <a:lnTo>
                  <a:pt x="17106" y="5135"/>
                </a:lnTo>
                <a:lnTo>
                  <a:pt x="17179" y="4964"/>
                </a:lnTo>
                <a:lnTo>
                  <a:pt x="17179" y="4940"/>
                </a:lnTo>
                <a:lnTo>
                  <a:pt x="17155" y="4916"/>
                </a:lnTo>
                <a:lnTo>
                  <a:pt x="17130" y="4891"/>
                </a:lnTo>
                <a:close/>
                <a:moveTo>
                  <a:pt x="19539" y="5500"/>
                </a:moveTo>
                <a:lnTo>
                  <a:pt x="19442" y="5524"/>
                </a:lnTo>
                <a:lnTo>
                  <a:pt x="19320" y="5548"/>
                </a:lnTo>
                <a:lnTo>
                  <a:pt x="19101" y="5646"/>
                </a:lnTo>
                <a:lnTo>
                  <a:pt x="18688" y="5865"/>
                </a:lnTo>
                <a:lnTo>
                  <a:pt x="18006" y="6157"/>
                </a:lnTo>
                <a:lnTo>
                  <a:pt x="17349" y="6497"/>
                </a:lnTo>
                <a:lnTo>
                  <a:pt x="17276" y="6546"/>
                </a:lnTo>
                <a:lnTo>
                  <a:pt x="17252" y="6619"/>
                </a:lnTo>
                <a:lnTo>
                  <a:pt x="17252" y="6692"/>
                </a:lnTo>
                <a:lnTo>
                  <a:pt x="17276" y="6765"/>
                </a:lnTo>
                <a:lnTo>
                  <a:pt x="17301" y="6814"/>
                </a:lnTo>
                <a:lnTo>
                  <a:pt x="17374" y="6862"/>
                </a:lnTo>
                <a:lnTo>
                  <a:pt x="17422" y="6887"/>
                </a:lnTo>
                <a:lnTo>
                  <a:pt x="17520" y="6887"/>
                </a:lnTo>
                <a:lnTo>
                  <a:pt x="18201" y="6595"/>
                </a:lnTo>
                <a:lnTo>
                  <a:pt x="18858" y="6303"/>
                </a:lnTo>
                <a:lnTo>
                  <a:pt x="19345" y="6132"/>
                </a:lnTo>
                <a:lnTo>
                  <a:pt x="19466" y="6084"/>
                </a:lnTo>
                <a:lnTo>
                  <a:pt x="19588" y="6011"/>
                </a:lnTo>
                <a:lnTo>
                  <a:pt x="19685" y="5938"/>
                </a:lnTo>
                <a:lnTo>
                  <a:pt x="19734" y="5865"/>
                </a:lnTo>
                <a:lnTo>
                  <a:pt x="19758" y="5792"/>
                </a:lnTo>
                <a:lnTo>
                  <a:pt x="19782" y="5743"/>
                </a:lnTo>
                <a:lnTo>
                  <a:pt x="19734" y="5621"/>
                </a:lnTo>
                <a:lnTo>
                  <a:pt x="19709" y="5573"/>
                </a:lnTo>
                <a:lnTo>
                  <a:pt x="19661" y="5548"/>
                </a:lnTo>
                <a:lnTo>
                  <a:pt x="19612" y="5524"/>
                </a:lnTo>
                <a:lnTo>
                  <a:pt x="19539" y="5500"/>
                </a:lnTo>
                <a:close/>
                <a:moveTo>
                  <a:pt x="998" y="5694"/>
                </a:moveTo>
                <a:lnTo>
                  <a:pt x="949" y="5719"/>
                </a:lnTo>
                <a:lnTo>
                  <a:pt x="925" y="5767"/>
                </a:lnTo>
                <a:lnTo>
                  <a:pt x="901" y="5865"/>
                </a:lnTo>
                <a:lnTo>
                  <a:pt x="925" y="5938"/>
                </a:lnTo>
                <a:lnTo>
                  <a:pt x="949" y="6011"/>
                </a:lnTo>
                <a:lnTo>
                  <a:pt x="1022" y="6084"/>
                </a:lnTo>
                <a:lnTo>
                  <a:pt x="1193" y="6230"/>
                </a:lnTo>
                <a:lnTo>
                  <a:pt x="1412" y="6327"/>
                </a:lnTo>
                <a:lnTo>
                  <a:pt x="1874" y="6522"/>
                </a:lnTo>
                <a:lnTo>
                  <a:pt x="2093" y="6595"/>
                </a:lnTo>
                <a:lnTo>
                  <a:pt x="2239" y="6643"/>
                </a:lnTo>
                <a:lnTo>
                  <a:pt x="2677" y="6887"/>
                </a:lnTo>
                <a:lnTo>
                  <a:pt x="3139" y="7130"/>
                </a:lnTo>
                <a:lnTo>
                  <a:pt x="3383" y="7276"/>
                </a:lnTo>
                <a:lnTo>
                  <a:pt x="3504" y="7325"/>
                </a:lnTo>
                <a:lnTo>
                  <a:pt x="3577" y="7325"/>
                </a:lnTo>
                <a:lnTo>
                  <a:pt x="3650" y="7300"/>
                </a:lnTo>
                <a:lnTo>
                  <a:pt x="3699" y="7252"/>
                </a:lnTo>
                <a:lnTo>
                  <a:pt x="3723" y="7203"/>
                </a:lnTo>
                <a:lnTo>
                  <a:pt x="3747" y="7130"/>
                </a:lnTo>
                <a:lnTo>
                  <a:pt x="3723" y="7057"/>
                </a:lnTo>
                <a:lnTo>
                  <a:pt x="3650" y="6935"/>
                </a:lnTo>
                <a:lnTo>
                  <a:pt x="3529" y="6814"/>
                </a:lnTo>
                <a:lnTo>
                  <a:pt x="3383" y="6692"/>
                </a:lnTo>
                <a:lnTo>
                  <a:pt x="3212" y="6595"/>
                </a:lnTo>
                <a:lnTo>
                  <a:pt x="2847" y="6424"/>
                </a:lnTo>
                <a:lnTo>
                  <a:pt x="2531" y="6278"/>
                </a:lnTo>
                <a:lnTo>
                  <a:pt x="2166" y="6108"/>
                </a:lnTo>
                <a:lnTo>
                  <a:pt x="1777" y="5962"/>
                </a:lnTo>
                <a:lnTo>
                  <a:pt x="1022" y="5694"/>
                </a:lnTo>
                <a:close/>
                <a:moveTo>
                  <a:pt x="18396" y="8274"/>
                </a:moveTo>
                <a:lnTo>
                  <a:pt x="18128" y="8298"/>
                </a:lnTo>
                <a:lnTo>
                  <a:pt x="17982" y="8322"/>
                </a:lnTo>
                <a:lnTo>
                  <a:pt x="17885" y="8371"/>
                </a:lnTo>
                <a:lnTo>
                  <a:pt x="17812" y="8420"/>
                </a:lnTo>
                <a:lnTo>
                  <a:pt x="17787" y="8468"/>
                </a:lnTo>
                <a:lnTo>
                  <a:pt x="17787" y="8541"/>
                </a:lnTo>
                <a:lnTo>
                  <a:pt x="17787" y="8590"/>
                </a:lnTo>
                <a:lnTo>
                  <a:pt x="17812" y="8663"/>
                </a:lnTo>
                <a:lnTo>
                  <a:pt x="17860" y="8712"/>
                </a:lnTo>
                <a:lnTo>
                  <a:pt x="17909" y="8736"/>
                </a:lnTo>
                <a:lnTo>
                  <a:pt x="17982" y="8736"/>
                </a:lnTo>
                <a:lnTo>
                  <a:pt x="18201" y="8712"/>
                </a:lnTo>
                <a:lnTo>
                  <a:pt x="18517" y="8663"/>
                </a:lnTo>
                <a:lnTo>
                  <a:pt x="18663" y="8590"/>
                </a:lnTo>
                <a:lnTo>
                  <a:pt x="18785" y="8541"/>
                </a:lnTo>
                <a:lnTo>
                  <a:pt x="18858" y="8468"/>
                </a:lnTo>
                <a:lnTo>
                  <a:pt x="18858" y="8420"/>
                </a:lnTo>
                <a:lnTo>
                  <a:pt x="18858" y="8395"/>
                </a:lnTo>
                <a:lnTo>
                  <a:pt x="18809" y="8347"/>
                </a:lnTo>
                <a:lnTo>
                  <a:pt x="18761" y="8322"/>
                </a:lnTo>
                <a:lnTo>
                  <a:pt x="18639" y="8274"/>
                </a:lnTo>
                <a:close/>
                <a:moveTo>
                  <a:pt x="2020" y="8201"/>
                </a:moveTo>
                <a:lnTo>
                  <a:pt x="1947" y="8225"/>
                </a:lnTo>
                <a:lnTo>
                  <a:pt x="1898" y="8249"/>
                </a:lnTo>
                <a:lnTo>
                  <a:pt x="1874" y="8274"/>
                </a:lnTo>
                <a:lnTo>
                  <a:pt x="1850" y="8322"/>
                </a:lnTo>
                <a:lnTo>
                  <a:pt x="1850" y="8395"/>
                </a:lnTo>
                <a:lnTo>
                  <a:pt x="1850" y="8444"/>
                </a:lnTo>
                <a:lnTo>
                  <a:pt x="1874" y="8493"/>
                </a:lnTo>
                <a:lnTo>
                  <a:pt x="1923" y="8517"/>
                </a:lnTo>
                <a:lnTo>
                  <a:pt x="2093" y="8614"/>
                </a:lnTo>
                <a:lnTo>
                  <a:pt x="2288" y="8687"/>
                </a:lnTo>
                <a:lnTo>
                  <a:pt x="2482" y="8736"/>
                </a:lnTo>
                <a:lnTo>
                  <a:pt x="2701" y="8760"/>
                </a:lnTo>
                <a:lnTo>
                  <a:pt x="2774" y="8760"/>
                </a:lnTo>
                <a:lnTo>
                  <a:pt x="2823" y="8712"/>
                </a:lnTo>
                <a:lnTo>
                  <a:pt x="2872" y="8663"/>
                </a:lnTo>
                <a:lnTo>
                  <a:pt x="2896" y="8590"/>
                </a:lnTo>
                <a:lnTo>
                  <a:pt x="2896" y="8517"/>
                </a:lnTo>
                <a:lnTo>
                  <a:pt x="2872" y="8444"/>
                </a:lnTo>
                <a:lnTo>
                  <a:pt x="2823" y="8395"/>
                </a:lnTo>
                <a:lnTo>
                  <a:pt x="2750" y="8347"/>
                </a:lnTo>
                <a:lnTo>
                  <a:pt x="2385" y="8274"/>
                </a:lnTo>
                <a:lnTo>
                  <a:pt x="2190" y="8225"/>
                </a:lnTo>
                <a:lnTo>
                  <a:pt x="2020" y="8201"/>
                </a:lnTo>
                <a:close/>
                <a:moveTo>
                  <a:pt x="18517" y="9904"/>
                </a:moveTo>
                <a:lnTo>
                  <a:pt x="18323" y="9928"/>
                </a:lnTo>
                <a:lnTo>
                  <a:pt x="18177" y="9952"/>
                </a:lnTo>
                <a:lnTo>
                  <a:pt x="18031" y="10050"/>
                </a:lnTo>
                <a:lnTo>
                  <a:pt x="18006" y="10074"/>
                </a:lnTo>
                <a:lnTo>
                  <a:pt x="18006" y="10123"/>
                </a:lnTo>
                <a:lnTo>
                  <a:pt x="18128" y="10220"/>
                </a:lnTo>
                <a:lnTo>
                  <a:pt x="18274" y="10293"/>
                </a:lnTo>
                <a:lnTo>
                  <a:pt x="18420" y="10317"/>
                </a:lnTo>
                <a:lnTo>
                  <a:pt x="18590" y="10342"/>
                </a:lnTo>
                <a:lnTo>
                  <a:pt x="18931" y="10366"/>
                </a:lnTo>
                <a:lnTo>
                  <a:pt x="19247" y="10366"/>
                </a:lnTo>
                <a:lnTo>
                  <a:pt x="19661" y="10390"/>
                </a:lnTo>
                <a:lnTo>
                  <a:pt x="20074" y="10415"/>
                </a:lnTo>
                <a:lnTo>
                  <a:pt x="20293" y="10415"/>
                </a:lnTo>
                <a:lnTo>
                  <a:pt x="20512" y="10390"/>
                </a:lnTo>
                <a:lnTo>
                  <a:pt x="20707" y="10366"/>
                </a:lnTo>
                <a:lnTo>
                  <a:pt x="20902" y="10293"/>
                </a:lnTo>
                <a:lnTo>
                  <a:pt x="20950" y="10269"/>
                </a:lnTo>
                <a:lnTo>
                  <a:pt x="20975" y="10220"/>
                </a:lnTo>
                <a:lnTo>
                  <a:pt x="20975" y="10123"/>
                </a:lnTo>
                <a:lnTo>
                  <a:pt x="20926" y="10050"/>
                </a:lnTo>
                <a:lnTo>
                  <a:pt x="20853" y="10001"/>
                </a:lnTo>
                <a:lnTo>
                  <a:pt x="20707" y="9952"/>
                </a:lnTo>
                <a:lnTo>
                  <a:pt x="20512" y="9904"/>
                </a:lnTo>
                <a:lnTo>
                  <a:pt x="20147" y="9904"/>
                </a:lnTo>
                <a:lnTo>
                  <a:pt x="19782" y="9928"/>
                </a:lnTo>
                <a:lnTo>
                  <a:pt x="19418" y="9952"/>
                </a:lnTo>
                <a:lnTo>
                  <a:pt x="19077" y="9928"/>
                </a:lnTo>
                <a:lnTo>
                  <a:pt x="18688" y="9904"/>
                </a:lnTo>
                <a:close/>
                <a:moveTo>
                  <a:pt x="365" y="10123"/>
                </a:moveTo>
                <a:lnTo>
                  <a:pt x="219" y="10147"/>
                </a:lnTo>
                <a:lnTo>
                  <a:pt x="98" y="10171"/>
                </a:lnTo>
                <a:lnTo>
                  <a:pt x="25" y="10220"/>
                </a:lnTo>
                <a:lnTo>
                  <a:pt x="0" y="10269"/>
                </a:lnTo>
                <a:lnTo>
                  <a:pt x="0" y="10317"/>
                </a:lnTo>
                <a:lnTo>
                  <a:pt x="25" y="10366"/>
                </a:lnTo>
                <a:lnTo>
                  <a:pt x="49" y="10415"/>
                </a:lnTo>
                <a:lnTo>
                  <a:pt x="146" y="10512"/>
                </a:lnTo>
                <a:lnTo>
                  <a:pt x="268" y="10561"/>
                </a:lnTo>
                <a:lnTo>
                  <a:pt x="414" y="10585"/>
                </a:lnTo>
                <a:lnTo>
                  <a:pt x="730" y="10609"/>
                </a:lnTo>
                <a:lnTo>
                  <a:pt x="974" y="10609"/>
                </a:lnTo>
                <a:lnTo>
                  <a:pt x="1923" y="10634"/>
                </a:lnTo>
                <a:lnTo>
                  <a:pt x="2847" y="10634"/>
                </a:lnTo>
                <a:lnTo>
                  <a:pt x="2945" y="10609"/>
                </a:lnTo>
                <a:lnTo>
                  <a:pt x="3018" y="10561"/>
                </a:lnTo>
                <a:lnTo>
                  <a:pt x="3066" y="10488"/>
                </a:lnTo>
                <a:lnTo>
                  <a:pt x="3066" y="10390"/>
                </a:lnTo>
                <a:lnTo>
                  <a:pt x="3066" y="10317"/>
                </a:lnTo>
                <a:lnTo>
                  <a:pt x="3018" y="10244"/>
                </a:lnTo>
                <a:lnTo>
                  <a:pt x="2945" y="10196"/>
                </a:lnTo>
                <a:lnTo>
                  <a:pt x="2847" y="10171"/>
                </a:lnTo>
                <a:lnTo>
                  <a:pt x="1850" y="10171"/>
                </a:lnTo>
                <a:lnTo>
                  <a:pt x="852" y="10147"/>
                </a:lnTo>
                <a:lnTo>
                  <a:pt x="657" y="10123"/>
                </a:lnTo>
                <a:close/>
                <a:moveTo>
                  <a:pt x="2677" y="11777"/>
                </a:moveTo>
                <a:lnTo>
                  <a:pt x="2409" y="11826"/>
                </a:lnTo>
                <a:lnTo>
                  <a:pt x="2288" y="11875"/>
                </a:lnTo>
                <a:lnTo>
                  <a:pt x="2166" y="11923"/>
                </a:lnTo>
                <a:lnTo>
                  <a:pt x="2069" y="11996"/>
                </a:lnTo>
                <a:lnTo>
                  <a:pt x="2020" y="12094"/>
                </a:lnTo>
                <a:lnTo>
                  <a:pt x="2020" y="12167"/>
                </a:lnTo>
                <a:lnTo>
                  <a:pt x="2069" y="12215"/>
                </a:lnTo>
                <a:lnTo>
                  <a:pt x="2190" y="12240"/>
                </a:lnTo>
                <a:lnTo>
                  <a:pt x="2312" y="12240"/>
                </a:lnTo>
                <a:lnTo>
                  <a:pt x="2580" y="12191"/>
                </a:lnTo>
                <a:lnTo>
                  <a:pt x="2872" y="12191"/>
                </a:lnTo>
                <a:lnTo>
                  <a:pt x="2993" y="12167"/>
                </a:lnTo>
                <a:lnTo>
                  <a:pt x="3066" y="12142"/>
                </a:lnTo>
                <a:lnTo>
                  <a:pt x="3115" y="12069"/>
                </a:lnTo>
                <a:lnTo>
                  <a:pt x="3139" y="12045"/>
                </a:lnTo>
                <a:lnTo>
                  <a:pt x="3139" y="11996"/>
                </a:lnTo>
                <a:lnTo>
                  <a:pt x="3115" y="11923"/>
                </a:lnTo>
                <a:lnTo>
                  <a:pt x="3091" y="11875"/>
                </a:lnTo>
                <a:lnTo>
                  <a:pt x="3066" y="11850"/>
                </a:lnTo>
                <a:lnTo>
                  <a:pt x="3018" y="11802"/>
                </a:lnTo>
                <a:lnTo>
                  <a:pt x="2920" y="11777"/>
                </a:lnTo>
                <a:close/>
                <a:moveTo>
                  <a:pt x="18006" y="11923"/>
                </a:moveTo>
                <a:lnTo>
                  <a:pt x="17860" y="11948"/>
                </a:lnTo>
                <a:lnTo>
                  <a:pt x="17812" y="11972"/>
                </a:lnTo>
                <a:lnTo>
                  <a:pt x="17763" y="11996"/>
                </a:lnTo>
                <a:lnTo>
                  <a:pt x="17763" y="12045"/>
                </a:lnTo>
                <a:lnTo>
                  <a:pt x="17763" y="12094"/>
                </a:lnTo>
                <a:lnTo>
                  <a:pt x="17787" y="12118"/>
                </a:lnTo>
                <a:lnTo>
                  <a:pt x="17860" y="12167"/>
                </a:lnTo>
                <a:lnTo>
                  <a:pt x="17933" y="12215"/>
                </a:lnTo>
                <a:lnTo>
                  <a:pt x="18006" y="12240"/>
                </a:lnTo>
                <a:lnTo>
                  <a:pt x="18152" y="12264"/>
                </a:lnTo>
                <a:lnTo>
                  <a:pt x="18444" y="12337"/>
                </a:lnTo>
                <a:lnTo>
                  <a:pt x="18761" y="12386"/>
                </a:lnTo>
                <a:lnTo>
                  <a:pt x="18834" y="12386"/>
                </a:lnTo>
                <a:lnTo>
                  <a:pt x="18882" y="12337"/>
                </a:lnTo>
                <a:lnTo>
                  <a:pt x="18931" y="12288"/>
                </a:lnTo>
                <a:lnTo>
                  <a:pt x="18955" y="12215"/>
                </a:lnTo>
                <a:lnTo>
                  <a:pt x="18931" y="12142"/>
                </a:lnTo>
                <a:lnTo>
                  <a:pt x="18931" y="12069"/>
                </a:lnTo>
                <a:lnTo>
                  <a:pt x="18882" y="12021"/>
                </a:lnTo>
                <a:lnTo>
                  <a:pt x="18809" y="11996"/>
                </a:lnTo>
                <a:lnTo>
                  <a:pt x="18566" y="11948"/>
                </a:lnTo>
                <a:lnTo>
                  <a:pt x="18201" y="11923"/>
                </a:lnTo>
                <a:close/>
                <a:moveTo>
                  <a:pt x="3358" y="13359"/>
                </a:moveTo>
                <a:lnTo>
                  <a:pt x="3261" y="13383"/>
                </a:lnTo>
                <a:lnTo>
                  <a:pt x="2434" y="13870"/>
                </a:lnTo>
                <a:lnTo>
                  <a:pt x="1582" y="14357"/>
                </a:lnTo>
                <a:lnTo>
                  <a:pt x="1241" y="14503"/>
                </a:lnTo>
                <a:lnTo>
                  <a:pt x="1095" y="14576"/>
                </a:lnTo>
                <a:lnTo>
                  <a:pt x="949" y="14697"/>
                </a:lnTo>
                <a:lnTo>
                  <a:pt x="925" y="14770"/>
                </a:lnTo>
                <a:lnTo>
                  <a:pt x="925" y="14843"/>
                </a:lnTo>
                <a:lnTo>
                  <a:pt x="949" y="14892"/>
                </a:lnTo>
                <a:lnTo>
                  <a:pt x="1022" y="14941"/>
                </a:lnTo>
                <a:lnTo>
                  <a:pt x="1120" y="14965"/>
                </a:lnTo>
                <a:lnTo>
                  <a:pt x="1217" y="14965"/>
                </a:lnTo>
                <a:lnTo>
                  <a:pt x="1412" y="14916"/>
                </a:lnTo>
                <a:lnTo>
                  <a:pt x="1606" y="14843"/>
                </a:lnTo>
                <a:lnTo>
                  <a:pt x="1801" y="14746"/>
                </a:lnTo>
                <a:lnTo>
                  <a:pt x="2239" y="14551"/>
                </a:lnTo>
                <a:lnTo>
                  <a:pt x="2677" y="14308"/>
                </a:lnTo>
                <a:lnTo>
                  <a:pt x="3504" y="13797"/>
                </a:lnTo>
                <a:lnTo>
                  <a:pt x="3577" y="13724"/>
                </a:lnTo>
                <a:lnTo>
                  <a:pt x="3626" y="13651"/>
                </a:lnTo>
                <a:lnTo>
                  <a:pt x="3626" y="13554"/>
                </a:lnTo>
                <a:lnTo>
                  <a:pt x="3577" y="13481"/>
                </a:lnTo>
                <a:lnTo>
                  <a:pt x="3529" y="13408"/>
                </a:lnTo>
                <a:lnTo>
                  <a:pt x="3456" y="13359"/>
                </a:lnTo>
                <a:close/>
                <a:moveTo>
                  <a:pt x="17325" y="13383"/>
                </a:moveTo>
                <a:lnTo>
                  <a:pt x="17179" y="13408"/>
                </a:lnTo>
                <a:lnTo>
                  <a:pt x="17130" y="13408"/>
                </a:lnTo>
                <a:lnTo>
                  <a:pt x="17130" y="13432"/>
                </a:lnTo>
                <a:lnTo>
                  <a:pt x="17130" y="13505"/>
                </a:lnTo>
                <a:lnTo>
                  <a:pt x="17252" y="13627"/>
                </a:lnTo>
                <a:lnTo>
                  <a:pt x="17398" y="13748"/>
                </a:lnTo>
                <a:lnTo>
                  <a:pt x="17690" y="13943"/>
                </a:lnTo>
                <a:lnTo>
                  <a:pt x="18006" y="14113"/>
                </a:lnTo>
                <a:lnTo>
                  <a:pt x="18323" y="14284"/>
                </a:lnTo>
                <a:lnTo>
                  <a:pt x="18907" y="14649"/>
                </a:lnTo>
                <a:lnTo>
                  <a:pt x="19199" y="14819"/>
                </a:lnTo>
                <a:lnTo>
                  <a:pt x="19515" y="14941"/>
                </a:lnTo>
                <a:lnTo>
                  <a:pt x="19612" y="14965"/>
                </a:lnTo>
                <a:lnTo>
                  <a:pt x="19709" y="14941"/>
                </a:lnTo>
                <a:lnTo>
                  <a:pt x="19758" y="14868"/>
                </a:lnTo>
                <a:lnTo>
                  <a:pt x="19807" y="14795"/>
                </a:lnTo>
                <a:lnTo>
                  <a:pt x="19807" y="14697"/>
                </a:lnTo>
                <a:lnTo>
                  <a:pt x="19782" y="14600"/>
                </a:lnTo>
                <a:lnTo>
                  <a:pt x="19734" y="14527"/>
                </a:lnTo>
                <a:lnTo>
                  <a:pt x="19636" y="14454"/>
                </a:lnTo>
                <a:lnTo>
                  <a:pt x="19272" y="14308"/>
                </a:lnTo>
                <a:lnTo>
                  <a:pt x="18931" y="14113"/>
                </a:lnTo>
                <a:lnTo>
                  <a:pt x="18590" y="13919"/>
                </a:lnTo>
                <a:lnTo>
                  <a:pt x="18250" y="13724"/>
                </a:lnTo>
                <a:lnTo>
                  <a:pt x="17982" y="13602"/>
                </a:lnTo>
                <a:lnTo>
                  <a:pt x="17739" y="13481"/>
                </a:lnTo>
                <a:lnTo>
                  <a:pt x="17593" y="13432"/>
                </a:lnTo>
                <a:lnTo>
                  <a:pt x="17447" y="13408"/>
                </a:lnTo>
                <a:lnTo>
                  <a:pt x="17325" y="13383"/>
                </a:lnTo>
                <a:close/>
                <a:moveTo>
                  <a:pt x="4234" y="14892"/>
                </a:moveTo>
                <a:lnTo>
                  <a:pt x="4161" y="14916"/>
                </a:lnTo>
                <a:lnTo>
                  <a:pt x="4088" y="14941"/>
                </a:lnTo>
                <a:lnTo>
                  <a:pt x="3942" y="15087"/>
                </a:lnTo>
                <a:lnTo>
                  <a:pt x="3820" y="15257"/>
                </a:lnTo>
                <a:lnTo>
                  <a:pt x="3723" y="15330"/>
                </a:lnTo>
                <a:lnTo>
                  <a:pt x="3650" y="15379"/>
                </a:lnTo>
                <a:lnTo>
                  <a:pt x="3650" y="15403"/>
                </a:lnTo>
                <a:lnTo>
                  <a:pt x="3601" y="15427"/>
                </a:lnTo>
                <a:lnTo>
                  <a:pt x="3577" y="15476"/>
                </a:lnTo>
                <a:lnTo>
                  <a:pt x="3553" y="15525"/>
                </a:lnTo>
                <a:lnTo>
                  <a:pt x="3553" y="15573"/>
                </a:lnTo>
                <a:lnTo>
                  <a:pt x="3577" y="15646"/>
                </a:lnTo>
                <a:lnTo>
                  <a:pt x="3626" y="15695"/>
                </a:lnTo>
                <a:lnTo>
                  <a:pt x="3699" y="15744"/>
                </a:lnTo>
                <a:lnTo>
                  <a:pt x="3772" y="15744"/>
                </a:lnTo>
                <a:lnTo>
                  <a:pt x="3845" y="15719"/>
                </a:lnTo>
                <a:lnTo>
                  <a:pt x="3991" y="15646"/>
                </a:lnTo>
                <a:lnTo>
                  <a:pt x="4088" y="15549"/>
                </a:lnTo>
                <a:lnTo>
                  <a:pt x="4258" y="15403"/>
                </a:lnTo>
                <a:lnTo>
                  <a:pt x="4429" y="15208"/>
                </a:lnTo>
                <a:lnTo>
                  <a:pt x="4453" y="15135"/>
                </a:lnTo>
                <a:lnTo>
                  <a:pt x="4453" y="15087"/>
                </a:lnTo>
                <a:lnTo>
                  <a:pt x="4429" y="15014"/>
                </a:lnTo>
                <a:lnTo>
                  <a:pt x="4380" y="14941"/>
                </a:lnTo>
                <a:lnTo>
                  <a:pt x="4307" y="14892"/>
                </a:lnTo>
                <a:close/>
                <a:moveTo>
                  <a:pt x="16376" y="14843"/>
                </a:moveTo>
                <a:lnTo>
                  <a:pt x="16303" y="14892"/>
                </a:lnTo>
                <a:lnTo>
                  <a:pt x="16279" y="14965"/>
                </a:lnTo>
                <a:lnTo>
                  <a:pt x="16303" y="15038"/>
                </a:lnTo>
                <a:lnTo>
                  <a:pt x="16400" y="15233"/>
                </a:lnTo>
                <a:lnTo>
                  <a:pt x="16522" y="15403"/>
                </a:lnTo>
                <a:lnTo>
                  <a:pt x="16668" y="15598"/>
                </a:lnTo>
                <a:lnTo>
                  <a:pt x="16765" y="15671"/>
                </a:lnTo>
                <a:lnTo>
                  <a:pt x="16863" y="15744"/>
                </a:lnTo>
                <a:lnTo>
                  <a:pt x="16936" y="15768"/>
                </a:lnTo>
                <a:lnTo>
                  <a:pt x="17009" y="15768"/>
                </a:lnTo>
                <a:lnTo>
                  <a:pt x="17082" y="15719"/>
                </a:lnTo>
                <a:lnTo>
                  <a:pt x="17130" y="15671"/>
                </a:lnTo>
                <a:lnTo>
                  <a:pt x="17155" y="15598"/>
                </a:lnTo>
                <a:lnTo>
                  <a:pt x="17155" y="15525"/>
                </a:lnTo>
                <a:lnTo>
                  <a:pt x="17130" y="15476"/>
                </a:lnTo>
                <a:lnTo>
                  <a:pt x="17057" y="15403"/>
                </a:lnTo>
                <a:lnTo>
                  <a:pt x="16911" y="15281"/>
                </a:lnTo>
                <a:lnTo>
                  <a:pt x="16790" y="15135"/>
                </a:lnTo>
                <a:lnTo>
                  <a:pt x="16644" y="14965"/>
                </a:lnTo>
                <a:lnTo>
                  <a:pt x="16546" y="14892"/>
                </a:lnTo>
                <a:lnTo>
                  <a:pt x="16449" y="14843"/>
                </a:lnTo>
                <a:close/>
                <a:moveTo>
                  <a:pt x="11169" y="3577"/>
                </a:moveTo>
                <a:lnTo>
                  <a:pt x="11582" y="3650"/>
                </a:lnTo>
                <a:lnTo>
                  <a:pt x="11996" y="3748"/>
                </a:lnTo>
                <a:lnTo>
                  <a:pt x="12410" y="3894"/>
                </a:lnTo>
                <a:lnTo>
                  <a:pt x="12799" y="4064"/>
                </a:lnTo>
                <a:lnTo>
                  <a:pt x="13188" y="4259"/>
                </a:lnTo>
                <a:lnTo>
                  <a:pt x="13578" y="4453"/>
                </a:lnTo>
                <a:lnTo>
                  <a:pt x="13943" y="4672"/>
                </a:lnTo>
                <a:lnTo>
                  <a:pt x="14235" y="4891"/>
                </a:lnTo>
                <a:lnTo>
                  <a:pt x="14502" y="5110"/>
                </a:lnTo>
                <a:lnTo>
                  <a:pt x="14770" y="5329"/>
                </a:lnTo>
                <a:lnTo>
                  <a:pt x="15038" y="5573"/>
                </a:lnTo>
                <a:lnTo>
                  <a:pt x="14989" y="5621"/>
                </a:lnTo>
                <a:lnTo>
                  <a:pt x="14916" y="5694"/>
                </a:lnTo>
                <a:lnTo>
                  <a:pt x="14916" y="5767"/>
                </a:lnTo>
                <a:lnTo>
                  <a:pt x="14892" y="5792"/>
                </a:lnTo>
                <a:lnTo>
                  <a:pt x="14892" y="5840"/>
                </a:lnTo>
                <a:lnTo>
                  <a:pt x="14940" y="5840"/>
                </a:lnTo>
                <a:lnTo>
                  <a:pt x="14989" y="5865"/>
                </a:lnTo>
                <a:lnTo>
                  <a:pt x="15086" y="5865"/>
                </a:lnTo>
                <a:lnTo>
                  <a:pt x="15159" y="5816"/>
                </a:lnTo>
                <a:lnTo>
                  <a:pt x="15232" y="5767"/>
                </a:lnTo>
                <a:lnTo>
                  <a:pt x="15354" y="5913"/>
                </a:lnTo>
                <a:lnTo>
                  <a:pt x="15257" y="5986"/>
                </a:lnTo>
                <a:lnTo>
                  <a:pt x="15208" y="6059"/>
                </a:lnTo>
                <a:lnTo>
                  <a:pt x="15159" y="6132"/>
                </a:lnTo>
                <a:lnTo>
                  <a:pt x="15184" y="6205"/>
                </a:lnTo>
                <a:lnTo>
                  <a:pt x="15208" y="6254"/>
                </a:lnTo>
                <a:lnTo>
                  <a:pt x="15330" y="6254"/>
                </a:lnTo>
                <a:lnTo>
                  <a:pt x="15427" y="6181"/>
                </a:lnTo>
                <a:lnTo>
                  <a:pt x="15524" y="6132"/>
                </a:lnTo>
                <a:lnTo>
                  <a:pt x="15719" y="6376"/>
                </a:lnTo>
                <a:lnTo>
                  <a:pt x="15695" y="6424"/>
                </a:lnTo>
                <a:lnTo>
                  <a:pt x="15573" y="6546"/>
                </a:lnTo>
                <a:lnTo>
                  <a:pt x="15549" y="6619"/>
                </a:lnTo>
                <a:lnTo>
                  <a:pt x="15524" y="6716"/>
                </a:lnTo>
                <a:lnTo>
                  <a:pt x="15549" y="6765"/>
                </a:lnTo>
                <a:lnTo>
                  <a:pt x="15597" y="6789"/>
                </a:lnTo>
                <a:lnTo>
                  <a:pt x="15768" y="6789"/>
                </a:lnTo>
                <a:lnTo>
                  <a:pt x="15865" y="6741"/>
                </a:lnTo>
                <a:lnTo>
                  <a:pt x="15914" y="6692"/>
                </a:lnTo>
                <a:lnTo>
                  <a:pt x="16060" y="6911"/>
                </a:lnTo>
                <a:lnTo>
                  <a:pt x="15962" y="7008"/>
                </a:lnTo>
                <a:lnTo>
                  <a:pt x="15889" y="7081"/>
                </a:lnTo>
                <a:lnTo>
                  <a:pt x="15841" y="7130"/>
                </a:lnTo>
                <a:lnTo>
                  <a:pt x="15841" y="7203"/>
                </a:lnTo>
                <a:lnTo>
                  <a:pt x="15865" y="7300"/>
                </a:lnTo>
                <a:lnTo>
                  <a:pt x="15914" y="7325"/>
                </a:lnTo>
                <a:lnTo>
                  <a:pt x="15962" y="7349"/>
                </a:lnTo>
                <a:lnTo>
                  <a:pt x="16060" y="7325"/>
                </a:lnTo>
                <a:lnTo>
                  <a:pt x="16157" y="7300"/>
                </a:lnTo>
                <a:lnTo>
                  <a:pt x="16254" y="7227"/>
                </a:lnTo>
                <a:lnTo>
                  <a:pt x="16400" y="7495"/>
                </a:lnTo>
                <a:lnTo>
                  <a:pt x="16327" y="7519"/>
                </a:lnTo>
                <a:lnTo>
                  <a:pt x="16254" y="7544"/>
                </a:lnTo>
                <a:lnTo>
                  <a:pt x="16157" y="7617"/>
                </a:lnTo>
                <a:lnTo>
                  <a:pt x="16060" y="7714"/>
                </a:lnTo>
                <a:lnTo>
                  <a:pt x="15987" y="7811"/>
                </a:lnTo>
                <a:lnTo>
                  <a:pt x="15938" y="7909"/>
                </a:lnTo>
                <a:lnTo>
                  <a:pt x="15938" y="7982"/>
                </a:lnTo>
                <a:lnTo>
                  <a:pt x="15962" y="8030"/>
                </a:lnTo>
                <a:lnTo>
                  <a:pt x="15987" y="8079"/>
                </a:lnTo>
                <a:lnTo>
                  <a:pt x="16060" y="8103"/>
                </a:lnTo>
                <a:lnTo>
                  <a:pt x="16108" y="8079"/>
                </a:lnTo>
                <a:lnTo>
                  <a:pt x="16181" y="8030"/>
                </a:lnTo>
                <a:lnTo>
                  <a:pt x="16303" y="7933"/>
                </a:lnTo>
                <a:lnTo>
                  <a:pt x="16449" y="7836"/>
                </a:lnTo>
                <a:lnTo>
                  <a:pt x="16522" y="7763"/>
                </a:lnTo>
                <a:lnTo>
                  <a:pt x="16692" y="8176"/>
                </a:lnTo>
                <a:lnTo>
                  <a:pt x="16619" y="8201"/>
                </a:lnTo>
                <a:lnTo>
                  <a:pt x="16571" y="8225"/>
                </a:lnTo>
                <a:lnTo>
                  <a:pt x="16473" y="8347"/>
                </a:lnTo>
                <a:lnTo>
                  <a:pt x="16254" y="8541"/>
                </a:lnTo>
                <a:lnTo>
                  <a:pt x="16181" y="8614"/>
                </a:lnTo>
                <a:lnTo>
                  <a:pt x="16108" y="8712"/>
                </a:lnTo>
                <a:lnTo>
                  <a:pt x="16084" y="8760"/>
                </a:lnTo>
                <a:lnTo>
                  <a:pt x="16060" y="8809"/>
                </a:lnTo>
                <a:lnTo>
                  <a:pt x="16060" y="8858"/>
                </a:lnTo>
                <a:lnTo>
                  <a:pt x="16108" y="8906"/>
                </a:lnTo>
                <a:lnTo>
                  <a:pt x="16157" y="8930"/>
                </a:lnTo>
                <a:lnTo>
                  <a:pt x="16206" y="8930"/>
                </a:lnTo>
                <a:lnTo>
                  <a:pt x="16327" y="8882"/>
                </a:lnTo>
                <a:lnTo>
                  <a:pt x="16425" y="8809"/>
                </a:lnTo>
                <a:lnTo>
                  <a:pt x="16522" y="8736"/>
                </a:lnTo>
                <a:lnTo>
                  <a:pt x="16668" y="8614"/>
                </a:lnTo>
                <a:lnTo>
                  <a:pt x="16790" y="8468"/>
                </a:lnTo>
                <a:lnTo>
                  <a:pt x="16887" y="8882"/>
                </a:lnTo>
                <a:lnTo>
                  <a:pt x="16790" y="8930"/>
                </a:lnTo>
                <a:lnTo>
                  <a:pt x="16692" y="8979"/>
                </a:lnTo>
                <a:lnTo>
                  <a:pt x="16498" y="9125"/>
                </a:lnTo>
                <a:lnTo>
                  <a:pt x="16230" y="9271"/>
                </a:lnTo>
                <a:lnTo>
                  <a:pt x="16108" y="9368"/>
                </a:lnTo>
                <a:lnTo>
                  <a:pt x="16011" y="9441"/>
                </a:lnTo>
                <a:lnTo>
                  <a:pt x="16011" y="9490"/>
                </a:lnTo>
                <a:lnTo>
                  <a:pt x="16035" y="9514"/>
                </a:lnTo>
                <a:lnTo>
                  <a:pt x="16181" y="9539"/>
                </a:lnTo>
                <a:lnTo>
                  <a:pt x="16327" y="9514"/>
                </a:lnTo>
                <a:lnTo>
                  <a:pt x="16619" y="9441"/>
                </a:lnTo>
                <a:lnTo>
                  <a:pt x="16790" y="9368"/>
                </a:lnTo>
                <a:lnTo>
                  <a:pt x="16960" y="9271"/>
                </a:lnTo>
                <a:lnTo>
                  <a:pt x="17009" y="9660"/>
                </a:lnTo>
                <a:lnTo>
                  <a:pt x="16522" y="9855"/>
                </a:lnTo>
                <a:lnTo>
                  <a:pt x="16254" y="9977"/>
                </a:lnTo>
                <a:lnTo>
                  <a:pt x="16108" y="10050"/>
                </a:lnTo>
                <a:lnTo>
                  <a:pt x="15987" y="10123"/>
                </a:lnTo>
                <a:lnTo>
                  <a:pt x="15962" y="10171"/>
                </a:lnTo>
                <a:lnTo>
                  <a:pt x="15962" y="10196"/>
                </a:lnTo>
                <a:lnTo>
                  <a:pt x="15987" y="10220"/>
                </a:lnTo>
                <a:lnTo>
                  <a:pt x="16011" y="10244"/>
                </a:lnTo>
                <a:lnTo>
                  <a:pt x="16279" y="10269"/>
                </a:lnTo>
                <a:lnTo>
                  <a:pt x="16522" y="10220"/>
                </a:lnTo>
                <a:lnTo>
                  <a:pt x="16765" y="10147"/>
                </a:lnTo>
                <a:lnTo>
                  <a:pt x="17033" y="10074"/>
                </a:lnTo>
                <a:lnTo>
                  <a:pt x="17009" y="10585"/>
                </a:lnTo>
                <a:lnTo>
                  <a:pt x="16765" y="10585"/>
                </a:lnTo>
                <a:lnTo>
                  <a:pt x="16546" y="10634"/>
                </a:lnTo>
                <a:lnTo>
                  <a:pt x="16108" y="10707"/>
                </a:lnTo>
                <a:lnTo>
                  <a:pt x="15914" y="10780"/>
                </a:lnTo>
                <a:lnTo>
                  <a:pt x="15719" y="10853"/>
                </a:lnTo>
                <a:lnTo>
                  <a:pt x="15695" y="10877"/>
                </a:lnTo>
                <a:lnTo>
                  <a:pt x="15719" y="10901"/>
                </a:lnTo>
                <a:lnTo>
                  <a:pt x="15889" y="10950"/>
                </a:lnTo>
                <a:lnTo>
                  <a:pt x="16060" y="10974"/>
                </a:lnTo>
                <a:lnTo>
                  <a:pt x="16425" y="10950"/>
                </a:lnTo>
                <a:lnTo>
                  <a:pt x="16814" y="10926"/>
                </a:lnTo>
                <a:lnTo>
                  <a:pt x="16984" y="10926"/>
                </a:lnTo>
                <a:lnTo>
                  <a:pt x="16887" y="11412"/>
                </a:lnTo>
                <a:lnTo>
                  <a:pt x="16765" y="11412"/>
                </a:lnTo>
                <a:lnTo>
                  <a:pt x="16619" y="11437"/>
                </a:lnTo>
                <a:lnTo>
                  <a:pt x="16352" y="11485"/>
                </a:lnTo>
                <a:lnTo>
                  <a:pt x="16035" y="11558"/>
                </a:lnTo>
                <a:lnTo>
                  <a:pt x="15889" y="11583"/>
                </a:lnTo>
                <a:lnTo>
                  <a:pt x="15719" y="11607"/>
                </a:lnTo>
                <a:lnTo>
                  <a:pt x="15695" y="11607"/>
                </a:lnTo>
                <a:lnTo>
                  <a:pt x="15670" y="11631"/>
                </a:lnTo>
                <a:lnTo>
                  <a:pt x="15670" y="11656"/>
                </a:lnTo>
                <a:lnTo>
                  <a:pt x="15695" y="11680"/>
                </a:lnTo>
                <a:lnTo>
                  <a:pt x="15962" y="11777"/>
                </a:lnTo>
                <a:lnTo>
                  <a:pt x="16108" y="11826"/>
                </a:lnTo>
                <a:lnTo>
                  <a:pt x="16254" y="11850"/>
                </a:lnTo>
                <a:lnTo>
                  <a:pt x="16522" y="11826"/>
                </a:lnTo>
                <a:lnTo>
                  <a:pt x="16814" y="11802"/>
                </a:lnTo>
                <a:lnTo>
                  <a:pt x="16668" y="12264"/>
                </a:lnTo>
                <a:lnTo>
                  <a:pt x="16498" y="12215"/>
                </a:lnTo>
                <a:lnTo>
                  <a:pt x="16303" y="12191"/>
                </a:lnTo>
                <a:lnTo>
                  <a:pt x="16108" y="12142"/>
                </a:lnTo>
                <a:lnTo>
                  <a:pt x="15914" y="12094"/>
                </a:lnTo>
                <a:lnTo>
                  <a:pt x="15695" y="12094"/>
                </a:lnTo>
                <a:lnTo>
                  <a:pt x="15476" y="12118"/>
                </a:lnTo>
                <a:lnTo>
                  <a:pt x="15451" y="12142"/>
                </a:lnTo>
                <a:lnTo>
                  <a:pt x="15451" y="12167"/>
                </a:lnTo>
                <a:lnTo>
                  <a:pt x="15476" y="12191"/>
                </a:lnTo>
                <a:lnTo>
                  <a:pt x="15646" y="12288"/>
                </a:lnTo>
                <a:lnTo>
                  <a:pt x="15816" y="12386"/>
                </a:lnTo>
                <a:lnTo>
                  <a:pt x="16230" y="12532"/>
                </a:lnTo>
                <a:lnTo>
                  <a:pt x="16546" y="12629"/>
                </a:lnTo>
                <a:lnTo>
                  <a:pt x="16376" y="13018"/>
                </a:lnTo>
                <a:lnTo>
                  <a:pt x="16060" y="12970"/>
                </a:lnTo>
                <a:lnTo>
                  <a:pt x="15743" y="12872"/>
                </a:lnTo>
                <a:lnTo>
                  <a:pt x="15573" y="12824"/>
                </a:lnTo>
                <a:lnTo>
                  <a:pt x="15476" y="12824"/>
                </a:lnTo>
                <a:lnTo>
                  <a:pt x="15451" y="12848"/>
                </a:lnTo>
                <a:lnTo>
                  <a:pt x="15427" y="12897"/>
                </a:lnTo>
                <a:lnTo>
                  <a:pt x="15427" y="12945"/>
                </a:lnTo>
                <a:lnTo>
                  <a:pt x="15451" y="12994"/>
                </a:lnTo>
                <a:lnTo>
                  <a:pt x="15524" y="13091"/>
                </a:lnTo>
                <a:lnTo>
                  <a:pt x="15743" y="13237"/>
                </a:lnTo>
                <a:lnTo>
                  <a:pt x="15938" y="13335"/>
                </a:lnTo>
                <a:lnTo>
                  <a:pt x="16181" y="13408"/>
                </a:lnTo>
                <a:lnTo>
                  <a:pt x="15914" y="13821"/>
                </a:lnTo>
                <a:lnTo>
                  <a:pt x="15865" y="13894"/>
                </a:lnTo>
                <a:lnTo>
                  <a:pt x="15841" y="13870"/>
                </a:lnTo>
                <a:lnTo>
                  <a:pt x="15719" y="13797"/>
                </a:lnTo>
                <a:lnTo>
                  <a:pt x="15597" y="13700"/>
                </a:lnTo>
                <a:lnTo>
                  <a:pt x="15330" y="13578"/>
                </a:lnTo>
                <a:lnTo>
                  <a:pt x="15013" y="13505"/>
                </a:lnTo>
                <a:lnTo>
                  <a:pt x="14721" y="13505"/>
                </a:lnTo>
                <a:lnTo>
                  <a:pt x="14697" y="13529"/>
                </a:lnTo>
                <a:lnTo>
                  <a:pt x="14673" y="13578"/>
                </a:lnTo>
                <a:lnTo>
                  <a:pt x="14697" y="13602"/>
                </a:lnTo>
                <a:lnTo>
                  <a:pt x="14794" y="13651"/>
                </a:lnTo>
                <a:lnTo>
                  <a:pt x="14892" y="13724"/>
                </a:lnTo>
                <a:lnTo>
                  <a:pt x="15111" y="13821"/>
                </a:lnTo>
                <a:lnTo>
                  <a:pt x="15378" y="13967"/>
                </a:lnTo>
                <a:lnTo>
                  <a:pt x="15622" y="14138"/>
                </a:lnTo>
                <a:lnTo>
                  <a:pt x="15670" y="14162"/>
                </a:lnTo>
                <a:lnTo>
                  <a:pt x="15451" y="14405"/>
                </a:lnTo>
                <a:lnTo>
                  <a:pt x="15330" y="14357"/>
                </a:lnTo>
                <a:lnTo>
                  <a:pt x="15208" y="14332"/>
                </a:lnTo>
                <a:lnTo>
                  <a:pt x="15086" y="14332"/>
                </a:lnTo>
                <a:lnTo>
                  <a:pt x="14989" y="14308"/>
                </a:lnTo>
                <a:lnTo>
                  <a:pt x="14794" y="14259"/>
                </a:lnTo>
                <a:lnTo>
                  <a:pt x="14624" y="14186"/>
                </a:lnTo>
                <a:lnTo>
                  <a:pt x="14454" y="14089"/>
                </a:lnTo>
                <a:lnTo>
                  <a:pt x="14308" y="14016"/>
                </a:lnTo>
                <a:lnTo>
                  <a:pt x="14137" y="14016"/>
                </a:lnTo>
                <a:lnTo>
                  <a:pt x="14089" y="14040"/>
                </a:lnTo>
                <a:lnTo>
                  <a:pt x="14064" y="14089"/>
                </a:lnTo>
                <a:lnTo>
                  <a:pt x="14089" y="14162"/>
                </a:lnTo>
                <a:lnTo>
                  <a:pt x="14162" y="14259"/>
                </a:lnTo>
                <a:lnTo>
                  <a:pt x="14308" y="14405"/>
                </a:lnTo>
                <a:lnTo>
                  <a:pt x="14478" y="14527"/>
                </a:lnTo>
                <a:lnTo>
                  <a:pt x="14648" y="14600"/>
                </a:lnTo>
                <a:lnTo>
                  <a:pt x="14843" y="14697"/>
                </a:lnTo>
                <a:lnTo>
                  <a:pt x="14965" y="14746"/>
                </a:lnTo>
                <a:lnTo>
                  <a:pt x="15086" y="14770"/>
                </a:lnTo>
                <a:lnTo>
                  <a:pt x="14819" y="14989"/>
                </a:lnTo>
                <a:lnTo>
                  <a:pt x="14527" y="15208"/>
                </a:lnTo>
                <a:lnTo>
                  <a:pt x="14454" y="15208"/>
                </a:lnTo>
                <a:lnTo>
                  <a:pt x="14332" y="15184"/>
                </a:lnTo>
                <a:lnTo>
                  <a:pt x="14235" y="15111"/>
                </a:lnTo>
                <a:lnTo>
                  <a:pt x="14064" y="14965"/>
                </a:lnTo>
                <a:lnTo>
                  <a:pt x="13918" y="14843"/>
                </a:lnTo>
                <a:lnTo>
                  <a:pt x="13748" y="14722"/>
                </a:lnTo>
                <a:lnTo>
                  <a:pt x="13651" y="14673"/>
                </a:lnTo>
                <a:lnTo>
                  <a:pt x="13578" y="14624"/>
                </a:lnTo>
                <a:lnTo>
                  <a:pt x="13383" y="14624"/>
                </a:lnTo>
                <a:lnTo>
                  <a:pt x="13359" y="14649"/>
                </a:lnTo>
                <a:lnTo>
                  <a:pt x="13359" y="14697"/>
                </a:lnTo>
                <a:lnTo>
                  <a:pt x="13456" y="14868"/>
                </a:lnTo>
                <a:lnTo>
                  <a:pt x="13602" y="15014"/>
                </a:lnTo>
                <a:lnTo>
                  <a:pt x="13894" y="15306"/>
                </a:lnTo>
                <a:lnTo>
                  <a:pt x="13991" y="15403"/>
                </a:lnTo>
                <a:lnTo>
                  <a:pt x="14113" y="15476"/>
                </a:lnTo>
                <a:lnTo>
                  <a:pt x="13748" y="15671"/>
                </a:lnTo>
                <a:lnTo>
                  <a:pt x="13553" y="15598"/>
                </a:lnTo>
                <a:lnTo>
                  <a:pt x="13456" y="15549"/>
                </a:lnTo>
                <a:lnTo>
                  <a:pt x="13359" y="15476"/>
                </a:lnTo>
                <a:lnTo>
                  <a:pt x="13164" y="15306"/>
                </a:lnTo>
                <a:lnTo>
                  <a:pt x="12872" y="15062"/>
                </a:lnTo>
                <a:lnTo>
                  <a:pt x="12726" y="14941"/>
                </a:lnTo>
                <a:lnTo>
                  <a:pt x="12556" y="14843"/>
                </a:lnTo>
                <a:lnTo>
                  <a:pt x="12507" y="14868"/>
                </a:lnTo>
                <a:lnTo>
                  <a:pt x="12483" y="14916"/>
                </a:lnTo>
                <a:lnTo>
                  <a:pt x="12580" y="15135"/>
                </a:lnTo>
                <a:lnTo>
                  <a:pt x="12726" y="15330"/>
                </a:lnTo>
                <a:lnTo>
                  <a:pt x="12896" y="15525"/>
                </a:lnTo>
                <a:lnTo>
                  <a:pt x="13067" y="15695"/>
                </a:lnTo>
                <a:lnTo>
                  <a:pt x="13310" y="15865"/>
                </a:lnTo>
                <a:lnTo>
                  <a:pt x="12702" y="16084"/>
                </a:lnTo>
                <a:lnTo>
                  <a:pt x="12239" y="15719"/>
                </a:lnTo>
                <a:lnTo>
                  <a:pt x="11972" y="15476"/>
                </a:lnTo>
                <a:lnTo>
                  <a:pt x="11826" y="15354"/>
                </a:lnTo>
                <a:lnTo>
                  <a:pt x="11655" y="15257"/>
                </a:lnTo>
                <a:lnTo>
                  <a:pt x="11631" y="15257"/>
                </a:lnTo>
                <a:lnTo>
                  <a:pt x="11607" y="15281"/>
                </a:lnTo>
                <a:lnTo>
                  <a:pt x="11607" y="15354"/>
                </a:lnTo>
                <a:lnTo>
                  <a:pt x="11631" y="15427"/>
                </a:lnTo>
                <a:lnTo>
                  <a:pt x="11704" y="15573"/>
                </a:lnTo>
                <a:lnTo>
                  <a:pt x="11801" y="15719"/>
                </a:lnTo>
                <a:lnTo>
                  <a:pt x="11899" y="15841"/>
                </a:lnTo>
                <a:lnTo>
                  <a:pt x="12093" y="16036"/>
                </a:lnTo>
                <a:lnTo>
                  <a:pt x="12312" y="16206"/>
                </a:lnTo>
                <a:lnTo>
                  <a:pt x="11826" y="16303"/>
                </a:lnTo>
                <a:lnTo>
                  <a:pt x="11801" y="16303"/>
                </a:lnTo>
                <a:lnTo>
                  <a:pt x="11558" y="16036"/>
                </a:lnTo>
                <a:lnTo>
                  <a:pt x="11291" y="15768"/>
                </a:lnTo>
                <a:lnTo>
                  <a:pt x="11169" y="15671"/>
                </a:lnTo>
                <a:lnTo>
                  <a:pt x="11047" y="15573"/>
                </a:lnTo>
                <a:lnTo>
                  <a:pt x="10901" y="15500"/>
                </a:lnTo>
                <a:lnTo>
                  <a:pt x="10828" y="15476"/>
                </a:lnTo>
                <a:lnTo>
                  <a:pt x="10731" y="15476"/>
                </a:lnTo>
                <a:lnTo>
                  <a:pt x="10731" y="15500"/>
                </a:lnTo>
                <a:lnTo>
                  <a:pt x="10780" y="15646"/>
                </a:lnTo>
                <a:lnTo>
                  <a:pt x="10853" y="15768"/>
                </a:lnTo>
                <a:lnTo>
                  <a:pt x="11072" y="15987"/>
                </a:lnTo>
                <a:lnTo>
                  <a:pt x="11437" y="16376"/>
                </a:lnTo>
                <a:lnTo>
                  <a:pt x="11072" y="16425"/>
                </a:lnTo>
                <a:lnTo>
                  <a:pt x="10682" y="16474"/>
                </a:lnTo>
                <a:lnTo>
                  <a:pt x="10682" y="16401"/>
                </a:lnTo>
                <a:lnTo>
                  <a:pt x="10634" y="16328"/>
                </a:lnTo>
                <a:lnTo>
                  <a:pt x="10463" y="16133"/>
                </a:lnTo>
                <a:lnTo>
                  <a:pt x="10269" y="15938"/>
                </a:lnTo>
                <a:lnTo>
                  <a:pt x="10050" y="15768"/>
                </a:lnTo>
                <a:lnTo>
                  <a:pt x="9831" y="15598"/>
                </a:lnTo>
                <a:lnTo>
                  <a:pt x="9806" y="15598"/>
                </a:lnTo>
                <a:lnTo>
                  <a:pt x="9782" y="15622"/>
                </a:lnTo>
                <a:lnTo>
                  <a:pt x="9806" y="15744"/>
                </a:lnTo>
                <a:lnTo>
                  <a:pt x="9855" y="15865"/>
                </a:lnTo>
                <a:lnTo>
                  <a:pt x="9904" y="15987"/>
                </a:lnTo>
                <a:lnTo>
                  <a:pt x="9977" y="16084"/>
                </a:lnTo>
                <a:lnTo>
                  <a:pt x="10123" y="16303"/>
                </a:lnTo>
                <a:lnTo>
                  <a:pt x="10317" y="16474"/>
                </a:lnTo>
                <a:lnTo>
                  <a:pt x="9685" y="16474"/>
                </a:lnTo>
                <a:lnTo>
                  <a:pt x="9612" y="16352"/>
                </a:lnTo>
                <a:lnTo>
                  <a:pt x="9563" y="16255"/>
                </a:lnTo>
                <a:lnTo>
                  <a:pt x="9393" y="16060"/>
                </a:lnTo>
                <a:lnTo>
                  <a:pt x="9222" y="15817"/>
                </a:lnTo>
                <a:lnTo>
                  <a:pt x="9125" y="15695"/>
                </a:lnTo>
                <a:lnTo>
                  <a:pt x="9028" y="15598"/>
                </a:lnTo>
                <a:lnTo>
                  <a:pt x="8979" y="15598"/>
                </a:lnTo>
                <a:lnTo>
                  <a:pt x="8955" y="15622"/>
                </a:lnTo>
                <a:lnTo>
                  <a:pt x="8955" y="15744"/>
                </a:lnTo>
                <a:lnTo>
                  <a:pt x="8979" y="15865"/>
                </a:lnTo>
                <a:lnTo>
                  <a:pt x="9003" y="15987"/>
                </a:lnTo>
                <a:lnTo>
                  <a:pt x="9052" y="16109"/>
                </a:lnTo>
                <a:lnTo>
                  <a:pt x="9247" y="16449"/>
                </a:lnTo>
                <a:lnTo>
                  <a:pt x="9247" y="16449"/>
                </a:lnTo>
                <a:lnTo>
                  <a:pt x="8687" y="16376"/>
                </a:lnTo>
                <a:lnTo>
                  <a:pt x="8614" y="16376"/>
                </a:lnTo>
                <a:lnTo>
                  <a:pt x="8590" y="16328"/>
                </a:lnTo>
                <a:lnTo>
                  <a:pt x="8492" y="16230"/>
                </a:lnTo>
                <a:lnTo>
                  <a:pt x="8419" y="16109"/>
                </a:lnTo>
                <a:lnTo>
                  <a:pt x="8346" y="15841"/>
                </a:lnTo>
                <a:lnTo>
                  <a:pt x="8273" y="15646"/>
                </a:lnTo>
                <a:lnTo>
                  <a:pt x="8200" y="15573"/>
                </a:lnTo>
                <a:lnTo>
                  <a:pt x="8152" y="15549"/>
                </a:lnTo>
                <a:lnTo>
                  <a:pt x="8103" y="15549"/>
                </a:lnTo>
                <a:lnTo>
                  <a:pt x="8079" y="15598"/>
                </a:lnTo>
                <a:lnTo>
                  <a:pt x="8054" y="15646"/>
                </a:lnTo>
                <a:lnTo>
                  <a:pt x="8054" y="15792"/>
                </a:lnTo>
                <a:lnTo>
                  <a:pt x="8079" y="15938"/>
                </a:lnTo>
                <a:lnTo>
                  <a:pt x="8103" y="16060"/>
                </a:lnTo>
                <a:lnTo>
                  <a:pt x="8176" y="16279"/>
                </a:lnTo>
                <a:lnTo>
                  <a:pt x="7762" y="16157"/>
                </a:lnTo>
                <a:lnTo>
                  <a:pt x="7714" y="16084"/>
                </a:lnTo>
                <a:lnTo>
                  <a:pt x="7665" y="15963"/>
                </a:lnTo>
                <a:lnTo>
                  <a:pt x="7592" y="15817"/>
                </a:lnTo>
                <a:lnTo>
                  <a:pt x="7543" y="15695"/>
                </a:lnTo>
                <a:lnTo>
                  <a:pt x="7519" y="15549"/>
                </a:lnTo>
                <a:lnTo>
                  <a:pt x="7495" y="15549"/>
                </a:lnTo>
                <a:lnTo>
                  <a:pt x="7470" y="15671"/>
                </a:lnTo>
                <a:lnTo>
                  <a:pt x="7446" y="15792"/>
                </a:lnTo>
                <a:lnTo>
                  <a:pt x="7446" y="15938"/>
                </a:lnTo>
                <a:lnTo>
                  <a:pt x="7470" y="16060"/>
                </a:lnTo>
                <a:lnTo>
                  <a:pt x="6984" y="15841"/>
                </a:lnTo>
                <a:lnTo>
                  <a:pt x="6984" y="15792"/>
                </a:lnTo>
                <a:lnTo>
                  <a:pt x="6911" y="15646"/>
                </a:lnTo>
                <a:lnTo>
                  <a:pt x="6813" y="15549"/>
                </a:lnTo>
                <a:lnTo>
                  <a:pt x="6789" y="15549"/>
                </a:lnTo>
                <a:lnTo>
                  <a:pt x="6740" y="15622"/>
                </a:lnTo>
                <a:lnTo>
                  <a:pt x="6716" y="15695"/>
                </a:lnTo>
                <a:lnTo>
                  <a:pt x="6375" y="15476"/>
                </a:lnTo>
                <a:lnTo>
                  <a:pt x="6035" y="15233"/>
                </a:lnTo>
                <a:lnTo>
                  <a:pt x="5718" y="14965"/>
                </a:lnTo>
                <a:lnTo>
                  <a:pt x="5451" y="14649"/>
                </a:lnTo>
                <a:lnTo>
                  <a:pt x="5159" y="14284"/>
                </a:lnTo>
                <a:lnTo>
                  <a:pt x="4915" y="13894"/>
                </a:lnTo>
                <a:lnTo>
                  <a:pt x="4696" y="13505"/>
                </a:lnTo>
                <a:lnTo>
                  <a:pt x="4502" y="13091"/>
                </a:lnTo>
                <a:lnTo>
                  <a:pt x="4356" y="12653"/>
                </a:lnTo>
                <a:lnTo>
                  <a:pt x="4234" y="12215"/>
                </a:lnTo>
                <a:lnTo>
                  <a:pt x="4112" y="11777"/>
                </a:lnTo>
                <a:lnTo>
                  <a:pt x="4064" y="11315"/>
                </a:lnTo>
                <a:lnTo>
                  <a:pt x="4015" y="10926"/>
                </a:lnTo>
                <a:lnTo>
                  <a:pt x="3991" y="10561"/>
                </a:lnTo>
                <a:lnTo>
                  <a:pt x="4015" y="10171"/>
                </a:lnTo>
                <a:lnTo>
                  <a:pt x="4039" y="9782"/>
                </a:lnTo>
                <a:lnTo>
                  <a:pt x="4088" y="9393"/>
                </a:lnTo>
                <a:lnTo>
                  <a:pt x="4137" y="9028"/>
                </a:lnTo>
                <a:lnTo>
                  <a:pt x="4234" y="8663"/>
                </a:lnTo>
                <a:lnTo>
                  <a:pt x="4331" y="8274"/>
                </a:lnTo>
                <a:lnTo>
                  <a:pt x="4453" y="7909"/>
                </a:lnTo>
                <a:lnTo>
                  <a:pt x="4599" y="7568"/>
                </a:lnTo>
                <a:lnTo>
                  <a:pt x="4769" y="7227"/>
                </a:lnTo>
                <a:lnTo>
                  <a:pt x="4940" y="6887"/>
                </a:lnTo>
                <a:lnTo>
                  <a:pt x="5134" y="6546"/>
                </a:lnTo>
                <a:lnTo>
                  <a:pt x="5353" y="6230"/>
                </a:lnTo>
                <a:lnTo>
                  <a:pt x="5597" y="5913"/>
                </a:lnTo>
                <a:lnTo>
                  <a:pt x="5840" y="5621"/>
                </a:lnTo>
                <a:lnTo>
                  <a:pt x="6083" y="5354"/>
                </a:lnTo>
                <a:lnTo>
                  <a:pt x="6351" y="5110"/>
                </a:lnTo>
                <a:lnTo>
                  <a:pt x="6643" y="4891"/>
                </a:lnTo>
                <a:lnTo>
                  <a:pt x="6935" y="4721"/>
                </a:lnTo>
                <a:lnTo>
                  <a:pt x="7227" y="4526"/>
                </a:lnTo>
                <a:lnTo>
                  <a:pt x="7543" y="4380"/>
                </a:lnTo>
                <a:lnTo>
                  <a:pt x="8225" y="4088"/>
                </a:lnTo>
                <a:lnTo>
                  <a:pt x="8784" y="3845"/>
                </a:lnTo>
                <a:lnTo>
                  <a:pt x="9368" y="3675"/>
                </a:lnTo>
                <a:lnTo>
                  <a:pt x="9636" y="3602"/>
                </a:lnTo>
                <a:lnTo>
                  <a:pt x="9660" y="3650"/>
                </a:lnTo>
                <a:lnTo>
                  <a:pt x="9685" y="3699"/>
                </a:lnTo>
                <a:lnTo>
                  <a:pt x="9733" y="3723"/>
                </a:lnTo>
                <a:lnTo>
                  <a:pt x="9806" y="3723"/>
                </a:lnTo>
                <a:lnTo>
                  <a:pt x="10171" y="3626"/>
                </a:lnTo>
                <a:lnTo>
                  <a:pt x="10536" y="3577"/>
                </a:lnTo>
                <a:lnTo>
                  <a:pt x="10585" y="3626"/>
                </a:lnTo>
                <a:lnTo>
                  <a:pt x="10634" y="3650"/>
                </a:lnTo>
                <a:lnTo>
                  <a:pt x="10682" y="3626"/>
                </a:lnTo>
                <a:lnTo>
                  <a:pt x="10707" y="3602"/>
                </a:lnTo>
                <a:lnTo>
                  <a:pt x="10731" y="3577"/>
                </a:lnTo>
                <a:close/>
                <a:moveTo>
                  <a:pt x="9977" y="3237"/>
                </a:moveTo>
                <a:lnTo>
                  <a:pt x="9733" y="3261"/>
                </a:lnTo>
                <a:lnTo>
                  <a:pt x="9490" y="3310"/>
                </a:lnTo>
                <a:lnTo>
                  <a:pt x="9028" y="3431"/>
                </a:lnTo>
                <a:lnTo>
                  <a:pt x="8638" y="3577"/>
                </a:lnTo>
                <a:lnTo>
                  <a:pt x="7957" y="3821"/>
                </a:lnTo>
                <a:lnTo>
                  <a:pt x="7324" y="4113"/>
                </a:lnTo>
                <a:lnTo>
                  <a:pt x="7008" y="4283"/>
                </a:lnTo>
                <a:lnTo>
                  <a:pt x="6692" y="4453"/>
                </a:lnTo>
                <a:lnTo>
                  <a:pt x="6400" y="4648"/>
                </a:lnTo>
                <a:lnTo>
                  <a:pt x="6108" y="4867"/>
                </a:lnTo>
                <a:lnTo>
                  <a:pt x="5791" y="5159"/>
                </a:lnTo>
                <a:lnTo>
                  <a:pt x="5499" y="5451"/>
                </a:lnTo>
                <a:lnTo>
                  <a:pt x="5232" y="5767"/>
                </a:lnTo>
                <a:lnTo>
                  <a:pt x="4988" y="6108"/>
                </a:lnTo>
                <a:lnTo>
                  <a:pt x="4745" y="6473"/>
                </a:lnTo>
                <a:lnTo>
                  <a:pt x="4526" y="6838"/>
                </a:lnTo>
                <a:lnTo>
                  <a:pt x="4356" y="7203"/>
                </a:lnTo>
                <a:lnTo>
                  <a:pt x="4185" y="7592"/>
                </a:lnTo>
                <a:lnTo>
                  <a:pt x="4039" y="8006"/>
                </a:lnTo>
                <a:lnTo>
                  <a:pt x="3918" y="8420"/>
                </a:lnTo>
                <a:lnTo>
                  <a:pt x="3796" y="8833"/>
                </a:lnTo>
                <a:lnTo>
                  <a:pt x="3723" y="9247"/>
                </a:lnTo>
                <a:lnTo>
                  <a:pt x="3674" y="9660"/>
                </a:lnTo>
                <a:lnTo>
                  <a:pt x="3626" y="10074"/>
                </a:lnTo>
                <a:lnTo>
                  <a:pt x="3626" y="10488"/>
                </a:lnTo>
                <a:lnTo>
                  <a:pt x="3626" y="10901"/>
                </a:lnTo>
                <a:lnTo>
                  <a:pt x="3650" y="11315"/>
                </a:lnTo>
                <a:lnTo>
                  <a:pt x="3699" y="11704"/>
                </a:lnTo>
                <a:lnTo>
                  <a:pt x="3772" y="12094"/>
                </a:lnTo>
                <a:lnTo>
                  <a:pt x="3869" y="12483"/>
                </a:lnTo>
                <a:lnTo>
                  <a:pt x="3991" y="12872"/>
                </a:lnTo>
                <a:lnTo>
                  <a:pt x="4137" y="13262"/>
                </a:lnTo>
                <a:lnTo>
                  <a:pt x="4307" y="13627"/>
                </a:lnTo>
                <a:lnTo>
                  <a:pt x="4477" y="13967"/>
                </a:lnTo>
                <a:lnTo>
                  <a:pt x="4696" y="14332"/>
                </a:lnTo>
                <a:lnTo>
                  <a:pt x="4915" y="14649"/>
                </a:lnTo>
                <a:lnTo>
                  <a:pt x="5183" y="14965"/>
                </a:lnTo>
                <a:lnTo>
                  <a:pt x="5451" y="15257"/>
                </a:lnTo>
                <a:lnTo>
                  <a:pt x="5743" y="15525"/>
                </a:lnTo>
                <a:lnTo>
                  <a:pt x="6035" y="15768"/>
                </a:lnTo>
                <a:lnTo>
                  <a:pt x="6375" y="15987"/>
                </a:lnTo>
                <a:lnTo>
                  <a:pt x="6716" y="16182"/>
                </a:lnTo>
                <a:lnTo>
                  <a:pt x="6765" y="16230"/>
                </a:lnTo>
                <a:lnTo>
                  <a:pt x="6838" y="16230"/>
                </a:lnTo>
                <a:lnTo>
                  <a:pt x="6862" y="16255"/>
                </a:lnTo>
                <a:lnTo>
                  <a:pt x="7276" y="16425"/>
                </a:lnTo>
                <a:lnTo>
                  <a:pt x="7738" y="16595"/>
                </a:lnTo>
                <a:lnTo>
                  <a:pt x="8176" y="16717"/>
                </a:lnTo>
                <a:lnTo>
                  <a:pt x="8638" y="16814"/>
                </a:lnTo>
                <a:lnTo>
                  <a:pt x="9101" y="16887"/>
                </a:lnTo>
                <a:lnTo>
                  <a:pt x="9563" y="16936"/>
                </a:lnTo>
                <a:lnTo>
                  <a:pt x="10025" y="16960"/>
                </a:lnTo>
                <a:lnTo>
                  <a:pt x="10488" y="16936"/>
                </a:lnTo>
                <a:lnTo>
                  <a:pt x="10974" y="16912"/>
                </a:lnTo>
                <a:lnTo>
                  <a:pt x="11437" y="16839"/>
                </a:lnTo>
                <a:lnTo>
                  <a:pt x="11899" y="16766"/>
                </a:lnTo>
                <a:lnTo>
                  <a:pt x="12337" y="16644"/>
                </a:lnTo>
                <a:lnTo>
                  <a:pt x="12799" y="16522"/>
                </a:lnTo>
                <a:lnTo>
                  <a:pt x="13237" y="16352"/>
                </a:lnTo>
                <a:lnTo>
                  <a:pt x="13675" y="16182"/>
                </a:lnTo>
                <a:lnTo>
                  <a:pt x="14089" y="15963"/>
                </a:lnTo>
                <a:lnTo>
                  <a:pt x="14575" y="15671"/>
                </a:lnTo>
                <a:lnTo>
                  <a:pt x="15038" y="15354"/>
                </a:lnTo>
                <a:lnTo>
                  <a:pt x="15451" y="15014"/>
                </a:lnTo>
                <a:lnTo>
                  <a:pt x="15816" y="14624"/>
                </a:lnTo>
                <a:lnTo>
                  <a:pt x="16157" y="14186"/>
                </a:lnTo>
                <a:lnTo>
                  <a:pt x="16473" y="13748"/>
                </a:lnTo>
                <a:lnTo>
                  <a:pt x="16741" y="13286"/>
                </a:lnTo>
                <a:lnTo>
                  <a:pt x="16960" y="12799"/>
                </a:lnTo>
                <a:lnTo>
                  <a:pt x="17155" y="12288"/>
                </a:lnTo>
                <a:lnTo>
                  <a:pt x="17301" y="11777"/>
                </a:lnTo>
                <a:lnTo>
                  <a:pt x="17398" y="11242"/>
                </a:lnTo>
                <a:lnTo>
                  <a:pt x="17447" y="10707"/>
                </a:lnTo>
                <a:lnTo>
                  <a:pt x="17471" y="10147"/>
                </a:lnTo>
                <a:lnTo>
                  <a:pt x="17447" y="9587"/>
                </a:lnTo>
                <a:lnTo>
                  <a:pt x="17374" y="9052"/>
                </a:lnTo>
                <a:lnTo>
                  <a:pt x="17276" y="8493"/>
                </a:lnTo>
                <a:lnTo>
                  <a:pt x="17106" y="7957"/>
                </a:lnTo>
                <a:lnTo>
                  <a:pt x="16887" y="7422"/>
                </a:lnTo>
                <a:lnTo>
                  <a:pt x="16619" y="6911"/>
                </a:lnTo>
                <a:lnTo>
                  <a:pt x="16327" y="6400"/>
                </a:lnTo>
                <a:lnTo>
                  <a:pt x="15987" y="5938"/>
                </a:lnTo>
                <a:lnTo>
                  <a:pt x="15597" y="5500"/>
                </a:lnTo>
                <a:lnTo>
                  <a:pt x="15184" y="5110"/>
                </a:lnTo>
                <a:lnTo>
                  <a:pt x="14746" y="4745"/>
                </a:lnTo>
                <a:lnTo>
                  <a:pt x="14502" y="4551"/>
                </a:lnTo>
                <a:lnTo>
                  <a:pt x="14235" y="4380"/>
                </a:lnTo>
                <a:lnTo>
                  <a:pt x="13651" y="4088"/>
                </a:lnTo>
                <a:lnTo>
                  <a:pt x="13067" y="3796"/>
                </a:lnTo>
                <a:lnTo>
                  <a:pt x="12483" y="3577"/>
                </a:lnTo>
                <a:lnTo>
                  <a:pt x="11996" y="3431"/>
                </a:lnTo>
                <a:lnTo>
                  <a:pt x="11461" y="3334"/>
                </a:lnTo>
                <a:lnTo>
                  <a:pt x="11218" y="3285"/>
                </a:lnTo>
                <a:lnTo>
                  <a:pt x="10415" y="3285"/>
                </a:lnTo>
                <a:lnTo>
                  <a:pt x="10196" y="3237"/>
                </a:lnTo>
                <a:close/>
                <a:moveTo>
                  <a:pt x="13675" y="16912"/>
                </a:moveTo>
                <a:lnTo>
                  <a:pt x="13626" y="16936"/>
                </a:lnTo>
                <a:lnTo>
                  <a:pt x="13578" y="16984"/>
                </a:lnTo>
                <a:lnTo>
                  <a:pt x="13553" y="17057"/>
                </a:lnTo>
                <a:lnTo>
                  <a:pt x="13553" y="17106"/>
                </a:lnTo>
                <a:lnTo>
                  <a:pt x="13578" y="17252"/>
                </a:lnTo>
                <a:lnTo>
                  <a:pt x="13724" y="17495"/>
                </a:lnTo>
                <a:lnTo>
                  <a:pt x="13772" y="17666"/>
                </a:lnTo>
                <a:lnTo>
                  <a:pt x="13870" y="17812"/>
                </a:lnTo>
                <a:lnTo>
                  <a:pt x="13943" y="17885"/>
                </a:lnTo>
                <a:lnTo>
                  <a:pt x="13991" y="17958"/>
                </a:lnTo>
                <a:lnTo>
                  <a:pt x="14089" y="17982"/>
                </a:lnTo>
                <a:lnTo>
                  <a:pt x="14162" y="18006"/>
                </a:lnTo>
                <a:lnTo>
                  <a:pt x="14210" y="17982"/>
                </a:lnTo>
                <a:lnTo>
                  <a:pt x="14259" y="17958"/>
                </a:lnTo>
                <a:lnTo>
                  <a:pt x="14332" y="17885"/>
                </a:lnTo>
                <a:lnTo>
                  <a:pt x="14356" y="17787"/>
                </a:lnTo>
                <a:lnTo>
                  <a:pt x="14356" y="17739"/>
                </a:lnTo>
                <a:lnTo>
                  <a:pt x="14332" y="17690"/>
                </a:lnTo>
                <a:lnTo>
                  <a:pt x="14259" y="17593"/>
                </a:lnTo>
                <a:lnTo>
                  <a:pt x="14162" y="17495"/>
                </a:lnTo>
                <a:lnTo>
                  <a:pt x="13991" y="17228"/>
                </a:lnTo>
                <a:lnTo>
                  <a:pt x="13918" y="17082"/>
                </a:lnTo>
                <a:lnTo>
                  <a:pt x="13870" y="17033"/>
                </a:lnTo>
                <a:lnTo>
                  <a:pt x="13821" y="16960"/>
                </a:lnTo>
                <a:lnTo>
                  <a:pt x="13748" y="16936"/>
                </a:lnTo>
                <a:lnTo>
                  <a:pt x="13675" y="16912"/>
                </a:lnTo>
                <a:close/>
                <a:moveTo>
                  <a:pt x="7008" y="17009"/>
                </a:moveTo>
                <a:lnTo>
                  <a:pt x="6911" y="17057"/>
                </a:lnTo>
                <a:lnTo>
                  <a:pt x="6813" y="17155"/>
                </a:lnTo>
                <a:lnTo>
                  <a:pt x="6716" y="17374"/>
                </a:lnTo>
                <a:lnTo>
                  <a:pt x="6570" y="17666"/>
                </a:lnTo>
                <a:lnTo>
                  <a:pt x="6521" y="17812"/>
                </a:lnTo>
                <a:lnTo>
                  <a:pt x="6497" y="17885"/>
                </a:lnTo>
                <a:lnTo>
                  <a:pt x="6521" y="17958"/>
                </a:lnTo>
                <a:lnTo>
                  <a:pt x="6546" y="18006"/>
                </a:lnTo>
                <a:lnTo>
                  <a:pt x="6594" y="18055"/>
                </a:lnTo>
                <a:lnTo>
                  <a:pt x="6667" y="18079"/>
                </a:lnTo>
                <a:lnTo>
                  <a:pt x="6740" y="18079"/>
                </a:lnTo>
                <a:lnTo>
                  <a:pt x="6789" y="18055"/>
                </a:lnTo>
                <a:lnTo>
                  <a:pt x="6862" y="18006"/>
                </a:lnTo>
                <a:lnTo>
                  <a:pt x="6935" y="17885"/>
                </a:lnTo>
                <a:lnTo>
                  <a:pt x="7008" y="17739"/>
                </a:lnTo>
                <a:lnTo>
                  <a:pt x="7057" y="17593"/>
                </a:lnTo>
                <a:lnTo>
                  <a:pt x="7154" y="17349"/>
                </a:lnTo>
                <a:lnTo>
                  <a:pt x="7178" y="17228"/>
                </a:lnTo>
                <a:lnTo>
                  <a:pt x="7178" y="17106"/>
                </a:lnTo>
                <a:lnTo>
                  <a:pt x="7154" y="17057"/>
                </a:lnTo>
                <a:lnTo>
                  <a:pt x="7105" y="17033"/>
                </a:lnTo>
                <a:lnTo>
                  <a:pt x="7057" y="17009"/>
                </a:lnTo>
                <a:close/>
                <a:moveTo>
                  <a:pt x="5694" y="16328"/>
                </a:moveTo>
                <a:lnTo>
                  <a:pt x="5597" y="16352"/>
                </a:lnTo>
                <a:lnTo>
                  <a:pt x="5524" y="16425"/>
                </a:lnTo>
                <a:lnTo>
                  <a:pt x="5159" y="16887"/>
                </a:lnTo>
                <a:lnTo>
                  <a:pt x="4745" y="17349"/>
                </a:lnTo>
                <a:lnTo>
                  <a:pt x="4307" y="17787"/>
                </a:lnTo>
                <a:lnTo>
                  <a:pt x="3869" y="18225"/>
                </a:lnTo>
                <a:lnTo>
                  <a:pt x="3820" y="18250"/>
                </a:lnTo>
                <a:lnTo>
                  <a:pt x="3820" y="18298"/>
                </a:lnTo>
                <a:lnTo>
                  <a:pt x="3820" y="18347"/>
                </a:lnTo>
                <a:lnTo>
                  <a:pt x="3845" y="18396"/>
                </a:lnTo>
                <a:lnTo>
                  <a:pt x="3893" y="18444"/>
                </a:lnTo>
                <a:lnTo>
                  <a:pt x="3942" y="18469"/>
                </a:lnTo>
                <a:lnTo>
                  <a:pt x="3991" y="18469"/>
                </a:lnTo>
                <a:lnTo>
                  <a:pt x="4161" y="18420"/>
                </a:lnTo>
                <a:lnTo>
                  <a:pt x="4283" y="18347"/>
                </a:lnTo>
                <a:lnTo>
                  <a:pt x="4429" y="18250"/>
                </a:lnTo>
                <a:lnTo>
                  <a:pt x="4550" y="18152"/>
                </a:lnTo>
                <a:lnTo>
                  <a:pt x="4794" y="17909"/>
                </a:lnTo>
                <a:lnTo>
                  <a:pt x="5013" y="17690"/>
                </a:lnTo>
                <a:lnTo>
                  <a:pt x="5499" y="17203"/>
                </a:lnTo>
                <a:lnTo>
                  <a:pt x="5718" y="16936"/>
                </a:lnTo>
                <a:lnTo>
                  <a:pt x="5937" y="16668"/>
                </a:lnTo>
                <a:lnTo>
                  <a:pt x="5986" y="16571"/>
                </a:lnTo>
                <a:lnTo>
                  <a:pt x="5962" y="16498"/>
                </a:lnTo>
                <a:lnTo>
                  <a:pt x="5937" y="16425"/>
                </a:lnTo>
                <a:lnTo>
                  <a:pt x="5864" y="16376"/>
                </a:lnTo>
                <a:lnTo>
                  <a:pt x="5791" y="16328"/>
                </a:lnTo>
                <a:close/>
                <a:moveTo>
                  <a:pt x="15013" y="15987"/>
                </a:moveTo>
                <a:lnTo>
                  <a:pt x="14965" y="16011"/>
                </a:lnTo>
                <a:lnTo>
                  <a:pt x="14940" y="16084"/>
                </a:lnTo>
                <a:lnTo>
                  <a:pt x="14940" y="16133"/>
                </a:lnTo>
                <a:lnTo>
                  <a:pt x="14989" y="16303"/>
                </a:lnTo>
                <a:lnTo>
                  <a:pt x="15038" y="16449"/>
                </a:lnTo>
                <a:lnTo>
                  <a:pt x="15208" y="16717"/>
                </a:lnTo>
                <a:lnTo>
                  <a:pt x="15427" y="17082"/>
                </a:lnTo>
                <a:lnTo>
                  <a:pt x="15524" y="17252"/>
                </a:lnTo>
                <a:lnTo>
                  <a:pt x="15646" y="17422"/>
                </a:lnTo>
                <a:lnTo>
                  <a:pt x="16108" y="17933"/>
                </a:lnTo>
                <a:lnTo>
                  <a:pt x="16327" y="18225"/>
                </a:lnTo>
                <a:lnTo>
                  <a:pt x="16400" y="18371"/>
                </a:lnTo>
                <a:lnTo>
                  <a:pt x="16473" y="18517"/>
                </a:lnTo>
                <a:lnTo>
                  <a:pt x="16522" y="18590"/>
                </a:lnTo>
                <a:lnTo>
                  <a:pt x="16595" y="18639"/>
                </a:lnTo>
                <a:lnTo>
                  <a:pt x="16668" y="18688"/>
                </a:lnTo>
                <a:lnTo>
                  <a:pt x="16765" y="18688"/>
                </a:lnTo>
                <a:lnTo>
                  <a:pt x="16838" y="18663"/>
                </a:lnTo>
                <a:lnTo>
                  <a:pt x="16887" y="18615"/>
                </a:lnTo>
                <a:lnTo>
                  <a:pt x="16936" y="18566"/>
                </a:lnTo>
                <a:lnTo>
                  <a:pt x="16936" y="18469"/>
                </a:lnTo>
                <a:lnTo>
                  <a:pt x="16911" y="18298"/>
                </a:lnTo>
                <a:lnTo>
                  <a:pt x="16838" y="18128"/>
                </a:lnTo>
                <a:lnTo>
                  <a:pt x="16765" y="17982"/>
                </a:lnTo>
                <a:lnTo>
                  <a:pt x="16668" y="17836"/>
                </a:lnTo>
                <a:lnTo>
                  <a:pt x="16449" y="17568"/>
                </a:lnTo>
                <a:lnTo>
                  <a:pt x="16206" y="17325"/>
                </a:lnTo>
                <a:lnTo>
                  <a:pt x="16060" y="17155"/>
                </a:lnTo>
                <a:lnTo>
                  <a:pt x="15938" y="16984"/>
                </a:lnTo>
                <a:lnTo>
                  <a:pt x="15695" y="16595"/>
                </a:lnTo>
                <a:lnTo>
                  <a:pt x="15573" y="16401"/>
                </a:lnTo>
                <a:lnTo>
                  <a:pt x="15427" y="16230"/>
                </a:lnTo>
                <a:lnTo>
                  <a:pt x="15281" y="16109"/>
                </a:lnTo>
                <a:lnTo>
                  <a:pt x="15086" y="15987"/>
                </a:lnTo>
                <a:close/>
                <a:moveTo>
                  <a:pt x="10439" y="17666"/>
                </a:moveTo>
                <a:lnTo>
                  <a:pt x="10342" y="17787"/>
                </a:lnTo>
                <a:lnTo>
                  <a:pt x="10293" y="17909"/>
                </a:lnTo>
                <a:lnTo>
                  <a:pt x="10244" y="18055"/>
                </a:lnTo>
                <a:lnTo>
                  <a:pt x="10244" y="18201"/>
                </a:lnTo>
                <a:lnTo>
                  <a:pt x="10196" y="18517"/>
                </a:lnTo>
                <a:lnTo>
                  <a:pt x="10196" y="18688"/>
                </a:lnTo>
                <a:lnTo>
                  <a:pt x="10244" y="18834"/>
                </a:lnTo>
                <a:lnTo>
                  <a:pt x="10293" y="18882"/>
                </a:lnTo>
                <a:lnTo>
                  <a:pt x="10342" y="18907"/>
                </a:lnTo>
                <a:lnTo>
                  <a:pt x="10415" y="18882"/>
                </a:lnTo>
                <a:lnTo>
                  <a:pt x="10463" y="18858"/>
                </a:lnTo>
                <a:lnTo>
                  <a:pt x="10512" y="18809"/>
                </a:lnTo>
                <a:lnTo>
                  <a:pt x="10561" y="18736"/>
                </a:lnTo>
                <a:lnTo>
                  <a:pt x="10585" y="18615"/>
                </a:lnTo>
                <a:lnTo>
                  <a:pt x="10585" y="18323"/>
                </a:lnTo>
                <a:lnTo>
                  <a:pt x="10609" y="18031"/>
                </a:lnTo>
                <a:lnTo>
                  <a:pt x="10609" y="17885"/>
                </a:lnTo>
                <a:lnTo>
                  <a:pt x="10585" y="17739"/>
                </a:lnTo>
                <a:lnTo>
                  <a:pt x="10561" y="17690"/>
                </a:lnTo>
                <a:lnTo>
                  <a:pt x="10536" y="17666"/>
                </a:lnTo>
                <a:close/>
                <a:moveTo>
                  <a:pt x="8638" y="17349"/>
                </a:moveTo>
                <a:lnTo>
                  <a:pt x="8492" y="17471"/>
                </a:lnTo>
                <a:lnTo>
                  <a:pt x="8395" y="17593"/>
                </a:lnTo>
                <a:lnTo>
                  <a:pt x="8322" y="17739"/>
                </a:lnTo>
                <a:lnTo>
                  <a:pt x="8249" y="17909"/>
                </a:lnTo>
                <a:lnTo>
                  <a:pt x="8176" y="18250"/>
                </a:lnTo>
                <a:lnTo>
                  <a:pt x="8103" y="18590"/>
                </a:lnTo>
                <a:lnTo>
                  <a:pt x="7908" y="19369"/>
                </a:lnTo>
                <a:lnTo>
                  <a:pt x="7860" y="19758"/>
                </a:lnTo>
                <a:lnTo>
                  <a:pt x="7835" y="19953"/>
                </a:lnTo>
                <a:lnTo>
                  <a:pt x="7835" y="20148"/>
                </a:lnTo>
                <a:lnTo>
                  <a:pt x="7860" y="20221"/>
                </a:lnTo>
                <a:lnTo>
                  <a:pt x="7908" y="20269"/>
                </a:lnTo>
                <a:lnTo>
                  <a:pt x="7933" y="20318"/>
                </a:lnTo>
                <a:lnTo>
                  <a:pt x="8006" y="20342"/>
                </a:lnTo>
                <a:lnTo>
                  <a:pt x="8103" y="20342"/>
                </a:lnTo>
                <a:lnTo>
                  <a:pt x="8176" y="20318"/>
                </a:lnTo>
                <a:lnTo>
                  <a:pt x="8200" y="20245"/>
                </a:lnTo>
                <a:lnTo>
                  <a:pt x="8273" y="20099"/>
                </a:lnTo>
                <a:lnTo>
                  <a:pt x="8346" y="19929"/>
                </a:lnTo>
                <a:lnTo>
                  <a:pt x="8419" y="19588"/>
                </a:lnTo>
                <a:lnTo>
                  <a:pt x="8517" y="18882"/>
                </a:lnTo>
                <a:lnTo>
                  <a:pt x="8614" y="18517"/>
                </a:lnTo>
                <a:lnTo>
                  <a:pt x="8711" y="18152"/>
                </a:lnTo>
                <a:lnTo>
                  <a:pt x="8760" y="17958"/>
                </a:lnTo>
                <a:lnTo>
                  <a:pt x="8784" y="17763"/>
                </a:lnTo>
                <a:lnTo>
                  <a:pt x="8784" y="17593"/>
                </a:lnTo>
                <a:lnTo>
                  <a:pt x="8784" y="17422"/>
                </a:lnTo>
                <a:lnTo>
                  <a:pt x="8760" y="17374"/>
                </a:lnTo>
                <a:lnTo>
                  <a:pt x="8711" y="17349"/>
                </a:lnTo>
                <a:close/>
                <a:moveTo>
                  <a:pt x="12093" y="17374"/>
                </a:moveTo>
                <a:lnTo>
                  <a:pt x="12045" y="17398"/>
                </a:lnTo>
                <a:lnTo>
                  <a:pt x="11996" y="17398"/>
                </a:lnTo>
                <a:lnTo>
                  <a:pt x="11947" y="17447"/>
                </a:lnTo>
                <a:lnTo>
                  <a:pt x="11923" y="17495"/>
                </a:lnTo>
                <a:lnTo>
                  <a:pt x="11923" y="17544"/>
                </a:lnTo>
                <a:lnTo>
                  <a:pt x="11947" y="17836"/>
                </a:lnTo>
                <a:lnTo>
                  <a:pt x="11972" y="18152"/>
                </a:lnTo>
                <a:lnTo>
                  <a:pt x="12093" y="18761"/>
                </a:lnTo>
                <a:lnTo>
                  <a:pt x="12166" y="19199"/>
                </a:lnTo>
                <a:lnTo>
                  <a:pt x="12215" y="19661"/>
                </a:lnTo>
                <a:lnTo>
                  <a:pt x="12239" y="19904"/>
                </a:lnTo>
                <a:lnTo>
                  <a:pt x="12288" y="20123"/>
                </a:lnTo>
                <a:lnTo>
                  <a:pt x="12337" y="20342"/>
                </a:lnTo>
                <a:lnTo>
                  <a:pt x="12434" y="20561"/>
                </a:lnTo>
                <a:lnTo>
                  <a:pt x="12483" y="20610"/>
                </a:lnTo>
                <a:lnTo>
                  <a:pt x="12556" y="20659"/>
                </a:lnTo>
                <a:lnTo>
                  <a:pt x="12629" y="20659"/>
                </a:lnTo>
                <a:lnTo>
                  <a:pt x="12702" y="20634"/>
                </a:lnTo>
                <a:lnTo>
                  <a:pt x="12775" y="20610"/>
                </a:lnTo>
                <a:lnTo>
                  <a:pt x="12823" y="20537"/>
                </a:lnTo>
                <a:lnTo>
                  <a:pt x="12848" y="20464"/>
                </a:lnTo>
                <a:lnTo>
                  <a:pt x="12848" y="20391"/>
                </a:lnTo>
                <a:lnTo>
                  <a:pt x="12750" y="19953"/>
                </a:lnTo>
                <a:lnTo>
                  <a:pt x="12702" y="19491"/>
                </a:lnTo>
                <a:lnTo>
                  <a:pt x="12629" y="19053"/>
                </a:lnTo>
                <a:lnTo>
                  <a:pt x="12556" y="18639"/>
                </a:lnTo>
                <a:lnTo>
                  <a:pt x="12483" y="18323"/>
                </a:lnTo>
                <a:lnTo>
                  <a:pt x="12434" y="18031"/>
                </a:lnTo>
                <a:lnTo>
                  <a:pt x="12361" y="17739"/>
                </a:lnTo>
                <a:lnTo>
                  <a:pt x="12288" y="17593"/>
                </a:lnTo>
                <a:lnTo>
                  <a:pt x="12239" y="17471"/>
                </a:lnTo>
                <a:lnTo>
                  <a:pt x="12191" y="17422"/>
                </a:lnTo>
                <a:lnTo>
                  <a:pt x="12142" y="17398"/>
                </a:lnTo>
                <a:lnTo>
                  <a:pt x="12093" y="17374"/>
                </a:lnTo>
                <a:close/>
              </a:path>
            </a:pathLst>
          </a:cu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5" name="Google Shape;2515;p49"/>
          <p:cNvSpPr/>
          <p:nvPr/>
        </p:nvSpPr>
        <p:spPr>
          <a:xfrm>
            <a:off x="6803927" y="2607493"/>
            <a:ext cx="865009" cy="852080"/>
          </a:xfrm>
          <a:custGeom>
            <a:avLst/>
            <a:gdLst/>
            <a:ahLst/>
            <a:cxnLst/>
            <a:rect l="l" t="t" r="r" b="b"/>
            <a:pathLst>
              <a:path w="20975" h="20659" extrusionOk="0">
                <a:moveTo>
                  <a:pt x="10317" y="1704"/>
                </a:moveTo>
                <a:lnTo>
                  <a:pt x="10269" y="1728"/>
                </a:lnTo>
                <a:lnTo>
                  <a:pt x="10171" y="1825"/>
                </a:lnTo>
                <a:lnTo>
                  <a:pt x="10123" y="1947"/>
                </a:lnTo>
                <a:lnTo>
                  <a:pt x="10098" y="2069"/>
                </a:lnTo>
                <a:lnTo>
                  <a:pt x="10074" y="2190"/>
                </a:lnTo>
                <a:lnTo>
                  <a:pt x="10050" y="2336"/>
                </a:lnTo>
                <a:lnTo>
                  <a:pt x="10050" y="2482"/>
                </a:lnTo>
                <a:lnTo>
                  <a:pt x="10098" y="2653"/>
                </a:lnTo>
                <a:lnTo>
                  <a:pt x="10123" y="2701"/>
                </a:lnTo>
                <a:lnTo>
                  <a:pt x="10147" y="2774"/>
                </a:lnTo>
                <a:lnTo>
                  <a:pt x="10196" y="2799"/>
                </a:lnTo>
                <a:lnTo>
                  <a:pt x="10244" y="2823"/>
                </a:lnTo>
                <a:lnTo>
                  <a:pt x="10342" y="2823"/>
                </a:lnTo>
                <a:lnTo>
                  <a:pt x="10439" y="2774"/>
                </a:lnTo>
                <a:lnTo>
                  <a:pt x="10463" y="2726"/>
                </a:lnTo>
                <a:lnTo>
                  <a:pt x="10488" y="2677"/>
                </a:lnTo>
                <a:lnTo>
                  <a:pt x="10488" y="2580"/>
                </a:lnTo>
                <a:lnTo>
                  <a:pt x="10488" y="2482"/>
                </a:lnTo>
                <a:lnTo>
                  <a:pt x="10463" y="2263"/>
                </a:lnTo>
                <a:lnTo>
                  <a:pt x="10463" y="1850"/>
                </a:lnTo>
                <a:lnTo>
                  <a:pt x="10439" y="1777"/>
                </a:lnTo>
                <a:lnTo>
                  <a:pt x="10390" y="1728"/>
                </a:lnTo>
                <a:lnTo>
                  <a:pt x="10317" y="1704"/>
                </a:lnTo>
                <a:close/>
                <a:moveTo>
                  <a:pt x="8054" y="1"/>
                </a:moveTo>
                <a:lnTo>
                  <a:pt x="7981" y="25"/>
                </a:lnTo>
                <a:lnTo>
                  <a:pt x="7933" y="122"/>
                </a:lnTo>
                <a:lnTo>
                  <a:pt x="7908" y="220"/>
                </a:lnTo>
                <a:lnTo>
                  <a:pt x="7884" y="439"/>
                </a:lnTo>
                <a:lnTo>
                  <a:pt x="7908" y="852"/>
                </a:lnTo>
                <a:lnTo>
                  <a:pt x="7933" y="1071"/>
                </a:lnTo>
                <a:lnTo>
                  <a:pt x="7957" y="1290"/>
                </a:lnTo>
                <a:lnTo>
                  <a:pt x="8054" y="1704"/>
                </a:lnTo>
                <a:lnTo>
                  <a:pt x="8103" y="2044"/>
                </a:lnTo>
                <a:lnTo>
                  <a:pt x="8200" y="2458"/>
                </a:lnTo>
                <a:lnTo>
                  <a:pt x="8273" y="2653"/>
                </a:lnTo>
                <a:lnTo>
                  <a:pt x="8371" y="2823"/>
                </a:lnTo>
                <a:lnTo>
                  <a:pt x="8468" y="2969"/>
                </a:lnTo>
                <a:lnTo>
                  <a:pt x="8541" y="2993"/>
                </a:lnTo>
                <a:lnTo>
                  <a:pt x="8614" y="3042"/>
                </a:lnTo>
                <a:lnTo>
                  <a:pt x="8711" y="3042"/>
                </a:lnTo>
                <a:lnTo>
                  <a:pt x="8784" y="2993"/>
                </a:lnTo>
                <a:lnTo>
                  <a:pt x="8857" y="2920"/>
                </a:lnTo>
                <a:lnTo>
                  <a:pt x="8857" y="2847"/>
                </a:lnTo>
                <a:lnTo>
                  <a:pt x="8857" y="2726"/>
                </a:lnTo>
                <a:lnTo>
                  <a:pt x="8809" y="2604"/>
                </a:lnTo>
                <a:lnTo>
                  <a:pt x="8711" y="2385"/>
                </a:lnTo>
                <a:lnTo>
                  <a:pt x="8614" y="2044"/>
                </a:lnTo>
                <a:lnTo>
                  <a:pt x="8517" y="1704"/>
                </a:lnTo>
                <a:lnTo>
                  <a:pt x="8444" y="1290"/>
                </a:lnTo>
                <a:lnTo>
                  <a:pt x="8395" y="876"/>
                </a:lnTo>
                <a:lnTo>
                  <a:pt x="8322" y="487"/>
                </a:lnTo>
                <a:lnTo>
                  <a:pt x="8273" y="293"/>
                </a:lnTo>
                <a:lnTo>
                  <a:pt x="8225" y="98"/>
                </a:lnTo>
                <a:lnTo>
                  <a:pt x="8176" y="25"/>
                </a:lnTo>
                <a:lnTo>
                  <a:pt x="8103" y="1"/>
                </a:lnTo>
                <a:close/>
                <a:moveTo>
                  <a:pt x="12483" y="1"/>
                </a:moveTo>
                <a:lnTo>
                  <a:pt x="12337" y="122"/>
                </a:lnTo>
                <a:lnTo>
                  <a:pt x="12239" y="244"/>
                </a:lnTo>
                <a:lnTo>
                  <a:pt x="12142" y="414"/>
                </a:lnTo>
                <a:lnTo>
                  <a:pt x="12093" y="585"/>
                </a:lnTo>
                <a:lnTo>
                  <a:pt x="11996" y="949"/>
                </a:lnTo>
                <a:lnTo>
                  <a:pt x="11923" y="1290"/>
                </a:lnTo>
                <a:lnTo>
                  <a:pt x="11753" y="2166"/>
                </a:lnTo>
                <a:lnTo>
                  <a:pt x="11631" y="2531"/>
                </a:lnTo>
                <a:lnTo>
                  <a:pt x="11607" y="2701"/>
                </a:lnTo>
                <a:lnTo>
                  <a:pt x="11607" y="2799"/>
                </a:lnTo>
                <a:lnTo>
                  <a:pt x="11607" y="2872"/>
                </a:lnTo>
                <a:lnTo>
                  <a:pt x="11655" y="2969"/>
                </a:lnTo>
                <a:lnTo>
                  <a:pt x="11753" y="3018"/>
                </a:lnTo>
                <a:lnTo>
                  <a:pt x="11850" y="3042"/>
                </a:lnTo>
                <a:lnTo>
                  <a:pt x="11947" y="3018"/>
                </a:lnTo>
                <a:lnTo>
                  <a:pt x="12069" y="2920"/>
                </a:lnTo>
                <a:lnTo>
                  <a:pt x="12142" y="2774"/>
                </a:lnTo>
                <a:lnTo>
                  <a:pt x="12191" y="2604"/>
                </a:lnTo>
                <a:lnTo>
                  <a:pt x="12239" y="2434"/>
                </a:lnTo>
                <a:lnTo>
                  <a:pt x="12288" y="2069"/>
                </a:lnTo>
                <a:lnTo>
                  <a:pt x="12337" y="1752"/>
                </a:lnTo>
                <a:lnTo>
                  <a:pt x="12458" y="974"/>
                </a:lnTo>
                <a:lnTo>
                  <a:pt x="12556" y="585"/>
                </a:lnTo>
                <a:lnTo>
                  <a:pt x="12604" y="390"/>
                </a:lnTo>
                <a:lnTo>
                  <a:pt x="12677" y="220"/>
                </a:lnTo>
                <a:lnTo>
                  <a:pt x="12702" y="171"/>
                </a:lnTo>
                <a:lnTo>
                  <a:pt x="12702" y="122"/>
                </a:lnTo>
                <a:lnTo>
                  <a:pt x="12653" y="25"/>
                </a:lnTo>
                <a:lnTo>
                  <a:pt x="12629" y="1"/>
                </a:lnTo>
                <a:close/>
                <a:moveTo>
                  <a:pt x="14089" y="2507"/>
                </a:moveTo>
                <a:lnTo>
                  <a:pt x="13991" y="2555"/>
                </a:lnTo>
                <a:lnTo>
                  <a:pt x="13918" y="2628"/>
                </a:lnTo>
                <a:lnTo>
                  <a:pt x="13845" y="2726"/>
                </a:lnTo>
                <a:lnTo>
                  <a:pt x="13797" y="2847"/>
                </a:lnTo>
                <a:lnTo>
                  <a:pt x="13699" y="3066"/>
                </a:lnTo>
                <a:lnTo>
                  <a:pt x="13651" y="3212"/>
                </a:lnTo>
                <a:lnTo>
                  <a:pt x="13651" y="3334"/>
                </a:lnTo>
                <a:lnTo>
                  <a:pt x="13651" y="3383"/>
                </a:lnTo>
                <a:lnTo>
                  <a:pt x="13675" y="3431"/>
                </a:lnTo>
                <a:lnTo>
                  <a:pt x="13724" y="3456"/>
                </a:lnTo>
                <a:lnTo>
                  <a:pt x="13772" y="3480"/>
                </a:lnTo>
                <a:lnTo>
                  <a:pt x="13821" y="3504"/>
                </a:lnTo>
                <a:lnTo>
                  <a:pt x="13894" y="3480"/>
                </a:lnTo>
                <a:lnTo>
                  <a:pt x="13918" y="3456"/>
                </a:lnTo>
                <a:lnTo>
                  <a:pt x="13967" y="3407"/>
                </a:lnTo>
                <a:lnTo>
                  <a:pt x="14040" y="3212"/>
                </a:lnTo>
                <a:lnTo>
                  <a:pt x="14089" y="3018"/>
                </a:lnTo>
                <a:lnTo>
                  <a:pt x="14162" y="2799"/>
                </a:lnTo>
                <a:lnTo>
                  <a:pt x="14210" y="2701"/>
                </a:lnTo>
                <a:lnTo>
                  <a:pt x="14235" y="2604"/>
                </a:lnTo>
                <a:lnTo>
                  <a:pt x="14210" y="2555"/>
                </a:lnTo>
                <a:lnTo>
                  <a:pt x="14186" y="2531"/>
                </a:lnTo>
                <a:lnTo>
                  <a:pt x="14137" y="2507"/>
                </a:lnTo>
                <a:close/>
                <a:moveTo>
                  <a:pt x="6692" y="2385"/>
                </a:moveTo>
                <a:lnTo>
                  <a:pt x="6667" y="2409"/>
                </a:lnTo>
                <a:lnTo>
                  <a:pt x="6594" y="2507"/>
                </a:lnTo>
                <a:lnTo>
                  <a:pt x="6570" y="2628"/>
                </a:lnTo>
                <a:lnTo>
                  <a:pt x="6594" y="2774"/>
                </a:lnTo>
                <a:lnTo>
                  <a:pt x="6619" y="2920"/>
                </a:lnTo>
                <a:lnTo>
                  <a:pt x="6740" y="3188"/>
                </a:lnTo>
                <a:lnTo>
                  <a:pt x="6838" y="3431"/>
                </a:lnTo>
                <a:lnTo>
                  <a:pt x="6886" y="3504"/>
                </a:lnTo>
                <a:lnTo>
                  <a:pt x="6935" y="3553"/>
                </a:lnTo>
                <a:lnTo>
                  <a:pt x="7008" y="3553"/>
                </a:lnTo>
                <a:lnTo>
                  <a:pt x="7081" y="3529"/>
                </a:lnTo>
                <a:lnTo>
                  <a:pt x="7130" y="3504"/>
                </a:lnTo>
                <a:lnTo>
                  <a:pt x="7154" y="3456"/>
                </a:lnTo>
                <a:lnTo>
                  <a:pt x="7178" y="3383"/>
                </a:lnTo>
                <a:lnTo>
                  <a:pt x="7154" y="3310"/>
                </a:lnTo>
                <a:lnTo>
                  <a:pt x="6935" y="2823"/>
                </a:lnTo>
                <a:lnTo>
                  <a:pt x="6862" y="2604"/>
                </a:lnTo>
                <a:lnTo>
                  <a:pt x="6813" y="2507"/>
                </a:lnTo>
                <a:lnTo>
                  <a:pt x="6740" y="2409"/>
                </a:lnTo>
                <a:lnTo>
                  <a:pt x="6692" y="2385"/>
                </a:lnTo>
                <a:close/>
                <a:moveTo>
                  <a:pt x="16668" y="2020"/>
                </a:moveTo>
                <a:lnTo>
                  <a:pt x="16595" y="2044"/>
                </a:lnTo>
                <a:lnTo>
                  <a:pt x="16546" y="2093"/>
                </a:lnTo>
                <a:lnTo>
                  <a:pt x="16303" y="2409"/>
                </a:lnTo>
                <a:lnTo>
                  <a:pt x="16084" y="2726"/>
                </a:lnTo>
                <a:lnTo>
                  <a:pt x="15889" y="3042"/>
                </a:lnTo>
                <a:lnTo>
                  <a:pt x="15719" y="3383"/>
                </a:lnTo>
                <a:lnTo>
                  <a:pt x="15573" y="3626"/>
                </a:lnTo>
                <a:lnTo>
                  <a:pt x="15427" y="3894"/>
                </a:lnTo>
                <a:lnTo>
                  <a:pt x="15281" y="4137"/>
                </a:lnTo>
                <a:lnTo>
                  <a:pt x="15184" y="4380"/>
                </a:lnTo>
                <a:lnTo>
                  <a:pt x="15159" y="4453"/>
                </a:lnTo>
                <a:lnTo>
                  <a:pt x="15184" y="4502"/>
                </a:lnTo>
                <a:lnTo>
                  <a:pt x="15232" y="4575"/>
                </a:lnTo>
                <a:lnTo>
                  <a:pt x="15330" y="4624"/>
                </a:lnTo>
                <a:lnTo>
                  <a:pt x="15427" y="4624"/>
                </a:lnTo>
                <a:lnTo>
                  <a:pt x="15549" y="4575"/>
                </a:lnTo>
                <a:lnTo>
                  <a:pt x="15646" y="4502"/>
                </a:lnTo>
                <a:lnTo>
                  <a:pt x="15743" y="4380"/>
                </a:lnTo>
                <a:lnTo>
                  <a:pt x="15816" y="4259"/>
                </a:lnTo>
                <a:lnTo>
                  <a:pt x="15962" y="3991"/>
                </a:lnTo>
                <a:lnTo>
                  <a:pt x="16060" y="3723"/>
                </a:lnTo>
                <a:lnTo>
                  <a:pt x="16352" y="3091"/>
                </a:lnTo>
                <a:lnTo>
                  <a:pt x="16498" y="2872"/>
                </a:lnTo>
                <a:lnTo>
                  <a:pt x="16619" y="2677"/>
                </a:lnTo>
                <a:lnTo>
                  <a:pt x="16765" y="2458"/>
                </a:lnTo>
                <a:lnTo>
                  <a:pt x="16887" y="2239"/>
                </a:lnTo>
                <a:lnTo>
                  <a:pt x="16911" y="2166"/>
                </a:lnTo>
                <a:lnTo>
                  <a:pt x="16887" y="2117"/>
                </a:lnTo>
                <a:lnTo>
                  <a:pt x="16838" y="2069"/>
                </a:lnTo>
                <a:lnTo>
                  <a:pt x="16790" y="2044"/>
                </a:lnTo>
                <a:lnTo>
                  <a:pt x="16741" y="2020"/>
                </a:lnTo>
                <a:close/>
                <a:moveTo>
                  <a:pt x="3869" y="2020"/>
                </a:moveTo>
                <a:lnTo>
                  <a:pt x="3820" y="2044"/>
                </a:lnTo>
                <a:lnTo>
                  <a:pt x="3796" y="2044"/>
                </a:lnTo>
                <a:lnTo>
                  <a:pt x="3747" y="2093"/>
                </a:lnTo>
                <a:lnTo>
                  <a:pt x="3723" y="2190"/>
                </a:lnTo>
                <a:lnTo>
                  <a:pt x="3747" y="2263"/>
                </a:lnTo>
                <a:lnTo>
                  <a:pt x="3796" y="2312"/>
                </a:lnTo>
                <a:lnTo>
                  <a:pt x="3820" y="2385"/>
                </a:lnTo>
                <a:lnTo>
                  <a:pt x="3869" y="2531"/>
                </a:lnTo>
                <a:lnTo>
                  <a:pt x="3991" y="2799"/>
                </a:lnTo>
                <a:lnTo>
                  <a:pt x="4185" y="3188"/>
                </a:lnTo>
                <a:lnTo>
                  <a:pt x="4404" y="3577"/>
                </a:lnTo>
                <a:lnTo>
                  <a:pt x="4599" y="3869"/>
                </a:lnTo>
                <a:lnTo>
                  <a:pt x="4818" y="4161"/>
                </a:lnTo>
                <a:lnTo>
                  <a:pt x="5086" y="4405"/>
                </a:lnTo>
                <a:lnTo>
                  <a:pt x="5207" y="4526"/>
                </a:lnTo>
                <a:lnTo>
                  <a:pt x="5378" y="4624"/>
                </a:lnTo>
                <a:lnTo>
                  <a:pt x="5475" y="4648"/>
                </a:lnTo>
                <a:lnTo>
                  <a:pt x="5572" y="4648"/>
                </a:lnTo>
                <a:lnTo>
                  <a:pt x="5645" y="4599"/>
                </a:lnTo>
                <a:lnTo>
                  <a:pt x="5694" y="4526"/>
                </a:lnTo>
                <a:lnTo>
                  <a:pt x="5718" y="4453"/>
                </a:lnTo>
                <a:lnTo>
                  <a:pt x="5718" y="4356"/>
                </a:lnTo>
                <a:lnTo>
                  <a:pt x="5694" y="4283"/>
                </a:lnTo>
                <a:lnTo>
                  <a:pt x="5621" y="4210"/>
                </a:lnTo>
                <a:lnTo>
                  <a:pt x="5451" y="4088"/>
                </a:lnTo>
                <a:lnTo>
                  <a:pt x="5329" y="3991"/>
                </a:lnTo>
                <a:lnTo>
                  <a:pt x="5086" y="3723"/>
                </a:lnTo>
                <a:lnTo>
                  <a:pt x="4867" y="3431"/>
                </a:lnTo>
                <a:lnTo>
                  <a:pt x="4672" y="3139"/>
                </a:lnTo>
                <a:lnTo>
                  <a:pt x="4526" y="2847"/>
                </a:lnTo>
                <a:lnTo>
                  <a:pt x="4380" y="2580"/>
                </a:lnTo>
                <a:lnTo>
                  <a:pt x="4210" y="2288"/>
                </a:lnTo>
                <a:lnTo>
                  <a:pt x="4112" y="2166"/>
                </a:lnTo>
                <a:lnTo>
                  <a:pt x="4015" y="2069"/>
                </a:lnTo>
                <a:lnTo>
                  <a:pt x="3966" y="2044"/>
                </a:lnTo>
                <a:lnTo>
                  <a:pt x="3918" y="2020"/>
                </a:lnTo>
                <a:close/>
                <a:moveTo>
                  <a:pt x="3601" y="4843"/>
                </a:moveTo>
                <a:lnTo>
                  <a:pt x="3577" y="4891"/>
                </a:lnTo>
                <a:lnTo>
                  <a:pt x="3577" y="4916"/>
                </a:lnTo>
                <a:lnTo>
                  <a:pt x="3577" y="4964"/>
                </a:lnTo>
                <a:lnTo>
                  <a:pt x="3601" y="5062"/>
                </a:lnTo>
                <a:lnTo>
                  <a:pt x="3674" y="5135"/>
                </a:lnTo>
                <a:lnTo>
                  <a:pt x="3747" y="5183"/>
                </a:lnTo>
                <a:lnTo>
                  <a:pt x="3845" y="5281"/>
                </a:lnTo>
                <a:lnTo>
                  <a:pt x="3966" y="5354"/>
                </a:lnTo>
                <a:lnTo>
                  <a:pt x="4234" y="5500"/>
                </a:lnTo>
                <a:lnTo>
                  <a:pt x="4404" y="5500"/>
                </a:lnTo>
                <a:lnTo>
                  <a:pt x="4477" y="5451"/>
                </a:lnTo>
                <a:lnTo>
                  <a:pt x="4502" y="5402"/>
                </a:lnTo>
                <a:lnTo>
                  <a:pt x="4526" y="5329"/>
                </a:lnTo>
                <a:lnTo>
                  <a:pt x="4502" y="5256"/>
                </a:lnTo>
                <a:lnTo>
                  <a:pt x="4477" y="5183"/>
                </a:lnTo>
                <a:lnTo>
                  <a:pt x="4380" y="5135"/>
                </a:lnTo>
                <a:lnTo>
                  <a:pt x="4137" y="5013"/>
                </a:lnTo>
                <a:lnTo>
                  <a:pt x="3918" y="4891"/>
                </a:lnTo>
                <a:lnTo>
                  <a:pt x="3820" y="4867"/>
                </a:lnTo>
                <a:lnTo>
                  <a:pt x="3747" y="4843"/>
                </a:lnTo>
                <a:close/>
                <a:moveTo>
                  <a:pt x="17106" y="4891"/>
                </a:moveTo>
                <a:lnTo>
                  <a:pt x="16960" y="4940"/>
                </a:lnTo>
                <a:lnTo>
                  <a:pt x="16814" y="5037"/>
                </a:lnTo>
                <a:lnTo>
                  <a:pt x="16668" y="5159"/>
                </a:lnTo>
                <a:lnTo>
                  <a:pt x="16498" y="5305"/>
                </a:lnTo>
                <a:lnTo>
                  <a:pt x="16473" y="5354"/>
                </a:lnTo>
                <a:lnTo>
                  <a:pt x="16473" y="5402"/>
                </a:lnTo>
                <a:lnTo>
                  <a:pt x="16473" y="5451"/>
                </a:lnTo>
                <a:lnTo>
                  <a:pt x="16498" y="5500"/>
                </a:lnTo>
                <a:lnTo>
                  <a:pt x="16546" y="5524"/>
                </a:lnTo>
                <a:lnTo>
                  <a:pt x="16571" y="5548"/>
                </a:lnTo>
                <a:lnTo>
                  <a:pt x="16644" y="5548"/>
                </a:lnTo>
                <a:lnTo>
                  <a:pt x="16692" y="5524"/>
                </a:lnTo>
                <a:lnTo>
                  <a:pt x="16838" y="5402"/>
                </a:lnTo>
                <a:lnTo>
                  <a:pt x="17009" y="5256"/>
                </a:lnTo>
                <a:lnTo>
                  <a:pt x="17106" y="5135"/>
                </a:lnTo>
                <a:lnTo>
                  <a:pt x="17179" y="4964"/>
                </a:lnTo>
                <a:lnTo>
                  <a:pt x="17179" y="4940"/>
                </a:lnTo>
                <a:lnTo>
                  <a:pt x="17155" y="4916"/>
                </a:lnTo>
                <a:lnTo>
                  <a:pt x="17130" y="4891"/>
                </a:lnTo>
                <a:close/>
                <a:moveTo>
                  <a:pt x="19539" y="5500"/>
                </a:moveTo>
                <a:lnTo>
                  <a:pt x="19442" y="5524"/>
                </a:lnTo>
                <a:lnTo>
                  <a:pt x="19320" y="5548"/>
                </a:lnTo>
                <a:lnTo>
                  <a:pt x="19101" y="5646"/>
                </a:lnTo>
                <a:lnTo>
                  <a:pt x="18688" y="5865"/>
                </a:lnTo>
                <a:lnTo>
                  <a:pt x="18006" y="6157"/>
                </a:lnTo>
                <a:lnTo>
                  <a:pt x="17349" y="6497"/>
                </a:lnTo>
                <a:lnTo>
                  <a:pt x="17276" y="6546"/>
                </a:lnTo>
                <a:lnTo>
                  <a:pt x="17252" y="6619"/>
                </a:lnTo>
                <a:lnTo>
                  <a:pt x="17252" y="6692"/>
                </a:lnTo>
                <a:lnTo>
                  <a:pt x="17276" y="6765"/>
                </a:lnTo>
                <a:lnTo>
                  <a:pt x="17301" y="6814"/>
                </a:lnTo>
                <a:lnTo>
                  <a:pt x="17374" y="6862"/>
                </a:lnTo>
                <a:lnTo>
                  <a:pt x="17422" y="6887"/>
                </a:lnTo>
                <a:lnTo>
                  <a:pt x="17520" y="6887"/>
                </a:lnTo>
                <a:lnTo>
                  <a:pt x="18201" y="6595"/>
                </a:lnTo>
                <a:lnTo>
                  <a:pt x="18858" y="6303"/>
                </a:lnTo>
                <a:lnTo>
                  <a:pt x="19345" y="6132"/>
                </a:lnTo>
                <a:lnTo>
                  <a:pt x="19466" y="6084"/>
                </a:lnTo>
                <a:lnTo>
                  <a:pt x="19588" y="6011"/>
                </a:lnTo>
                <a:lnTo>
                  <a:pt x="19685" y="5938"/>
                </a:lnTo>
                <a:lnTo>
                  <a:pt x="19734" y="5865"/>
                </a:lnTo>
                <a:lnTo>
                  <a:pt x="19758" y="5792"/>
                </a:lnTo>
                <a:lnTo>
                  <a:pt x="19782" y="5743"/>
                </a:lnTo>
                <a:lnTo>
                  <a:pt x="19734" y="5621"/>
                </a:lnTo>
                <a:lnTo>
                  <a:pt x="19709" y="5573"/>
                </a:lnTo>
                <a:lnTo>
                  <a:pt x="19661" y="5548"/>
                </a:lnTo>
                <a:lnTo>
                  <a:pt x="19612" y="5524"/>
                </a:lnTo>
                <a:lnTo>
                  <a:pt x="19539" y="5500"/>
                </a:lnTo>
                <a:close/>
                <a:moveTo>
                  <a:pt x="998" y="5694"/>
                </a:moveTo>
                <a:lnTo>
                  <a:pt x="949" y="5719"/>
                </a:lnTo>
                <a:lnTo>
                  <a:pt x="925" y="5767"/>
                </a:lnTo>
                <a:lnTo>
                  <a:pt x="901" y="5865"/>
                </a:lnTo>
                <a:lnTo>
                  <a:pt x="925" y="5938"/>
                </a:lnTo>
                <a:lnTo>
                  <a:pt x="949" y="6011"/>
                </a:lnTo>
                <a:lnTo>
                  <a:pt x="1022" y="6084"/>
                </a:lnTo>
                <a:lnTo>
                  <a:pt x="1193" y="6230"/>
                </a:lnTo>
                <a:lnTo>
                  <a:pt x="1412" y="6327"/>
                </a:lnTo>
                <a:lnTo>
                  <a:pt x="1874" y="6522"/>
                </a:lnTo>
                <a:lnTo>
                  <a:pt x="2093" y="6595"/>
                </a:lnTo>
                <a:lnTo>
                  <a:pt x="2239" y="6643"/>
                </a:lnTo>
                <a:lnTo>
                  <a:pt x="2677" y="6887"/>
                </a:lnTo>
                <a:lnTo>
                  <a:pt x="3139" y="7130"/>
                </a:lnTo>
                <a:lnTo>
                  <a:pt x="3383" y="7276"/>
                </a:lnTo>
                <a:lnTo>
                  <a:pt x="3504" y="7325"/>
                </a:lnTo>
                <a:lnTo>
                  <a:pt x="3577" y="7325"/>
                </a:lnTo>
                <a:lnTo>
                  <a:pt x="3650" y="7300"/>
                </a:lnTo>
                <a:lnTo>
                  <a:pt x="3699" y="7252"/>
                </a:lnTo>
                <a:lnTo>
                  <a:pt x="3723" y="7203"/>
                </a:lnTo>
                <a:lnTo>
                  <a:pt x="3747" y="7130"/>
                </a:lnTo>
                <a:lnTo>
                  <a:pt x="3723" y="7057"/>
                </a:lnTo>
                <a:lnTo>
                  <a:pt x="3650" y="6935"/>
                </a:lnTo>
                <a:lnTo>
                  <a:pt x="3529" y="6814"/>
                </a:lnTo>
                <a:lnTo>
                  <a:pt x="3383" y="6692"/>
                </a:lnTo>
                <a:lnTo>
                  <a:pt x="3212" y="6595"/>
                </a:lnTo>
                <a:lnTo>
                  <a:pt x="2847" y="6424"/>
                </a:lnTo>
                <a:lnTo>
                  <a:pt x="2531" y="6278"/>
                </a:lnTo>
                <a:lnTo>
                  <a:pt x="2166" y="6108"/>
                </a:lnTo>
                <a:lnTo>
                  <a:pt x="1777" y="5962"/>
                </a:lnTo>
                <a:lnTo>
                  <a:pt x="1022" y="5694"/>
                </a:lnTo>
                <a:close/>
                <a:moveTo>
                  <a:pt x="18396" y="8274"/>
                </a:moveTo>
                <a:lnTo>
                  <a:pt x="18128" y="8298"/>
                </a:lnTo>
                <a:lnTo>
                  <a:pt x="17982" y="8322"/>
                </a:lnTo>
                <a:lnTo>
                  <a:pt x="17885" y="8371"/>
                </a:lnTo>
                <a:lnTo>
                  <a:pt x="17812" y="8420"/>
                </a:lnTo>
                <a:lnTo>
                  <a:pt x="17787" y="8468"/>
                </a:lnTo>
                <a:lnTo>
                  <a:pt x="17787" y="8541"/>
                </a:lnTo>
                <a:lnTo>
                  <a:pt x="17787" y="8590"/>
                </a:lnTo>
                <a:lnTo>
                  <a:pt x="17812" y="8663"/>
                </a:lnTo>
                <a:lnTo>
                  <a:pt x="17860" y="8712"/>
                </a:lnTo>
                <a:lnTo>
                  <a:pt x="17909" y="8736"/>
                </a:lnTo>
                <a:lnTo>
                  <a:pt x="17982" y="8736"/>
                </a:lnTo>
                <a:lnTo>
                  <a:pt x="18201" y="8712"/>
                </a:lnTo>
                <a:lnTo>
                  <a:pt x="18517" y="8663"/>
                </a:lnTo>
                <a:lnTo>
                  <a:pt x="18663" y="8590"/>
                </a:lnTo>
                <a:lnTo>
                  <a:pt x="18785" y="8541"/>
                </a:lnTo>
                <a:lnTo>
                  <a:pt x="18858" y="8468"/>
                </a:lnTo>
                <a:lnTo>
                  <a:pt x="18858" y="8420"/>
                </a:lnTo>
                <a:lnTo>
                  <a:pt x="18858" y="8395"/>
                </a:lnTo>
                <a:lnTo>
                  <a:pt x="18809" y="8347"/>
                </a:lnTo>
                <a:lnTo>
                  <a:pt x="18761" y="8322"/>
                </a:lnTo>
                <a:lnTo>
                  <a:pt x="18639" y="8274"/>
                </a:lnTo>
                <a:close/>
                <a:moveTo>
                  <a:pt x="2020" y="8201"/>
                </a:moveTo>
                <a:lnTo>
                  <a:pt x="1947" y="8225"/>
                </a:lnTo>
                <a:lnTo>
                  <a:pt x="1898" y="8249"/>
                </a:lnTo>
                <a:lnTo>
                  <a:pt x="1874" y="8274"/>
                </a:lnTo>
                <a:lnTo>
                  <a:pt x="1850" y="8322"/>
                </a:lnTo>
                <a:lnTo>
                  <a:pt x="1850" y="8395"/>
                </a:lnTo>
                <a:lnTo>
                  <a:pt x="1850" y="8444"/>
                </a:lnTo>
                <a:lnTo>
                  <a:pt x="1874" y="8493"/>
                </a:lnTo>
                <a:lnTo>
                  <a:pt x="1923" y="8517"/>
                </a:lnTo>
                <a:lnTo>
                  <a:pt x="2093" y="8614"/>
                </a:lnTo>
                <a:lnTo>
                  <a:pt x="2288" y="8687"/>
                </a:lnTo>
                <a:lnTo>
                  <a:pt x="2482" y="8736"/>
                </a:lnTo>
                <a:lnTo>
                  <a:pt x="2701" y="8760"/>
                </a:lnTo>
                <a:lnTo>
                  <a:pt x="2774" y="8760"/>
                </a:lnTo>
                <a:lnTo>
                  <a:pt x="2823" y="8712"/>
                </a:lnTo>
                <a:lnTo>
                  <a:pt x="2872" y="8663"/>
                </a:lnTo>
                <a:lnTo>
                  <a:pt x="2896" y="8590"/>
                </a:lnTo>
                <a:lnTo>
                  <a:pt x="2896" y="8517"/>
                </a:lnTo>
                <a:lnTo>
                  <a:pt x="2872" y="8444"/>
                </a:lnTo>
                <a:lnTo>
                  <a:pt x="2823" y="8395"/>
                </a:lnTo>
                <a:lnTo>
                  <a:pt x="2750" y="8347"/>
                </a:lnTo>
                <a:lnTo>
                  <a:pt x="2385" y="8274"/>
                </a:lnTo>
                <a:lnTo>
                  <a:pt x="2190" y="8225"/>
                </a:lnTo>
                <a:lnTo>
                  <a:pt x="2020" y="8201"/>
                </a:lnTo>
                <a:close/>
                <a:moveTo>
                  <a:pt x="18517" y="9904"/>
                </a:moveTo>
                <a:lnTo>
                  <a:pt x="18323" y="9928"/>
                </a:lnTo>
                <a:lnTo>
                  <a:pt x="18177" y="9952"/>
                </a:lnTo>
                <a:lnTo>
                  <a:pt x="18031" y="10050"/>
                </a:lnTo>
                <a:lnTo>
                  <a:pt x="18006" y="10074"/>
                </a:lnTo>
                <a:lnTo>
                  <a:pt x="18006" y="10123"/>
                </a:lnTo>
                <a:lnTo>
                  <a:pt x="18128" y="10220"/>
                </a:lnTo>
                <a:lnTo>
                  <a:pt x="18274" y="10293"/>
                </a:lnTo>
                <a:lnTo>
                  <a:pt x="18420" y="10317"/>
                </a:lnTo>
                <a:lnTo>
                  <a:pt x="18590" y="10342"/>
                </a:lnTo>
                <a:lnTo>
                  <a:pt x="18931" y="10366"/>
                </a:lnTo>
                <a:lnTo>
                  <a:pt x="19247" y="10366"/>
                </a:lnTo>
                <a:lnTo>
                  <a:pt x="19661" y="10390"/>
                </a:lnTo>
                <a:lnTo>
                  <a:pt x="20074" y="10415"/>
                </a:lnTo>
                <a:lnTo>
                  <a:pt x="20293" y="10415"/>
                </a:lnTo>
                <a:lnTo>
                  <a:pt x="20512" y="10390"/>
                </a:lnTo>
                <a:lnTo>
                  <a:pt x="20707" y="10366"/>
                </a:lnTo>
                <a:lnTo>
                  <a:pt x="20902" y="10293"/>
                </a:lnTo>
                <a:lnTo>
                  <a:pt x="20950" y="10269"/>
                </a:lnTo>
                <a:lnTo>
                  <a:pt x="20975" y="10220"/>
                </a:lnTo>
                <a:lnTo>
                  <a:pt x="20975" y="10123"/>
                </a:lnTo>
                <a:lnTo>
                  <a:pt x="20926" y="10050"/>
                </a:lnTo>
                <a:lnTo>
                  <a:pt x="20853" y="10001"/>
                </a:lnTo>
                <a:lnTo>
                  <a:pt x="20707" y="9952"/>
                </a:lnTo>
                <a:lnTo>
                  <a:pt x="20512" y="9904"/>
                </a:lnTo>
                <a:lnTo>
                  <a:pt x="20147" y="9904"/>
                </a:lnTo>
                <a:lnTo>
                  <a:pt x="19782" y="9928"/>
                </a:lnTo>
                <a:lnTo>
                  <a:pt x="19418" y="9952"/>
                </a:lnTo>
                <a:lnTo>
                  <a:pt x="19077" y="9928"/>
                </a:lnTo>
                <a:lnTo>
                  <a:pt x="18688" y="9904"/>
                </a:lnTo>
                <a:close/>
                <a:moveTo>
                  <a:pt x="365" y="10123"/>
                </a:moveTo>
                <a:lnTo>
                  <a:pt x="219" y="10147"/>
                </a:lnTo>
                <a:lnTo>
                  <a:pt x="98" y="10171"/>
                </a:lnTo>
                <a:lnTo>
                  <a:pt x="25" y="10220"/>
                </a:lnTo>
                <a:lnTo>
                  <a:pt x="0" y="10269"/>
                </a:lnTo>
                <a:lnTo>
                  <a:pt x="0" y="10317"/>
                </a:lnTo>
                <a:lnTo>
                  <a:pt x="25" y="10366"/>
                </a:lnTo>
                <a:lnTo>
                  <a:pt x="49" y="10415"/>
                </a:lnTo>
                <a:lnTo>
                  <a:pt x="146" y="10512"/>
                </a:lnTo>
                <a:lnTo>
                  <a:pt x="268" y="10561"/>
                </a:lnTo>
                <a:lnTo>
                  <a:pt x="414" y="10585"/>
                </a:lnTo>
                <a:lnTo>
                  <a:pt x="730" y="10609"/>
                </a:lnTo>
                <a:lnTo>
                  <a:pt x="974" y="10609"/>
                </a:lnTo>
                <a:lnTo>
                  <a:pt x="1923" y="10634"/>
                </a:lnTo>
                <a:lnTo>
                  <a:pt x="2847" y="10634"/>
                </a:lnTo>
                <a:lnTo>
                  <a:pt x="2945" y="10609"/>
                </a:lnTo>
                <a:lnTo>
                  <a:pt x="3018" y="10561"/>
                </a:lnTo>
                <a:lnTo>
                  <a:pt x="3066" y="10488"/>
                </a:lnTo>
                <a:lnTo>
                  <a:pt x="3066" y="10390"/>
                </a:lnTo>
                <a:lnTo>
                  <a:pt x="3066" y="10317"/>
                </a:lnTo>
                <a:lnTo>
                  <a:pt x="3018" y="10244"/>
                </a:lnTo>
                <a:lnTo>
                  <a:pt x="2945" y="10196"/>
                </a:lnTo>
                <a:lnTo>
                  <a:pt x="2847" y="10171"/>
                </a:lnTo>
                <a:lnTo>
                  <a:pt x="1850" y="10171"/>
                </a:lnTo>
                <a:lnTo>
                  <a:pt x="852" y="10147"/>
                </a:lnTo>
                <a:lnTo>
                  <a:pt x="657" y="10123"/>
                </a:lnTo>
                <a:close/>
                <a:moveTo>
                  <a:pt x="2677" y="11777"/>
                </a:moveTo>
                <a:lnTo>
                  <a:pt x="2409" y="11826"/>
                </a:lnTo>
                <a:lnTo>
                  <a:pt x="2288" y="11875"/>
                </a:lnTo>
                <a:lnTo>
                  <a:pt x="2166" y="11923"/>
                </a:lnTo>
                <a:lnTo>
                  <a:pt x="2069" y="11996"/>
                </a:lnTo>
                <a:lnTo>
                  <a:pt x="2020" y="12094"/>
                </a:lnTo>
                <a:lnTo>
                  <a:pt x="2020" y="12167"/>
                </a:lnTo>
                <a:lnTo>
                  <a:pt x="2069" y="12215"/>
                </a:lnTo>
                <a:lnTo>
                  <a:pt x="2190" y="12240"/>
                </a:lnTo>
                <a:lnTo>
                  <a:pt x="2312" y="12240"/>
                </a:lnTo>
                <a:lnTo>
                  <a:pt x="2580" y="12191"/>
                </a:lnTo>
                <a:lnTo>
                  <a:pt x="2872" y="12191"/>
                </a:lnTo>
                <a:lnTo>
                  <a:pt x="2993" y="12167"/>
                </a:lnTo>
                <a:lnTo>
                  <a:pt x="3066" y="12142"/>
                </a:lnTo>
                <a:lnTo>
                  <a:pt x="3115" y="12069"/>
                </a:lnTo>
                <a:lnTo>
                  <a:pt x="3139" y="12045"/>
                </a:lnTo>
                <a:lnTo>
                  <a:pt x="3139" y="11996"/>
                </a:lnTo>
                <a:lnTo>
                  <a:pt x="3115" y="11923"/>
                </a:lnTo>
                <a:lnTo>
                  <a:pt x="3091" y="11875"/>
                </a:lnTo>
                <a:lnTo>
                  <a:pt x="3066" y="11850"/>
                </a:lnTo>
                <a:lnTo>
                  <a:pt x="3018" y="11802"/>
                </a:lnTo>
                <a:lnTo>
                  <a:pt x="2920" y="11777"/>
                </a:lnTo>
                <a:close/>
                <a:moveTo>
                  <a:pt x="18006" y="11923"/>
                </a:moveTo>
                <a:lnTo>
                  <a:pt x="17860" y="11948"/>
                </a:lnTo>
                <a:lnTo>
                  <a:pt x="17812" y="11972"/>
                </a:lnTo>
                <a:lnTo>
                  <a:pt x="17763" y="11996"/>
                </a:lnTo>
                <a:lnTo>
                  <a:pt x="17763" y="12045"/>
                </a:lnTo>
                <a:lnTo>
                  <a:pt x="17763" y="12094"/>
                </a:lnTo>
                <a:lnTo>
                  <a:pt x="17787" y="12118"/>
                </a:lnTo>
                <a:lnTo>
                  <a:pt x="17860" y="12167"/>
                </a:lnTo>
                <a:lnTo>
                  <a:pt x="17933" y="12215"/>
                </a:lnTo>
                <a:lnTo>
                  <a:pt x="18006" y="12240"/>
                </a:lnTo>
                <a:lnTo>
                  <a:pt x="18152" y="12264"/>
                </a:lnTo>
                <a:lnTo>
                  <a:pt x="18444" y="12337"/>
                </a:lnTo>
                <a:lnTo>
                  <a:pt x="18761" y="12386"/>
                </a:lnTo>
                <a:lnTo>
                  <a:pt x="18834" y="12386"/>
                </a:lnTo>
                <a:lnTo>
                  <a:pt x="18882" y="12337"/>
                </a:lnTo>
                <a:lnTo>
                  <a:pt x="18931" y="12288"/>
                </a:lnTo>
                <a:lnTo>
                  <a:pt x="18955" y="12215"/>
                </a:lnTo>
                <a:lnTo>
                  <a:pt x="18931" y="12142"/>
                </a:lnTo>
                <a:lnTo>
                  <a:pt x="18931" y="12069"/>
                </a:lnTo>
                <a:lnTo>
                  <a:pt x="18882" y="12021"/>
                </a:lnTo>
                <a:lnTo>
                  <a:pt x="18809" y="11996"/>
                </a:lnTo>
                <a:lnTo>
                  <a:pt x="18566" y="11948"/>
                </a:lnTo>
                <a:lnTo>
                  <a:pt x="18201" y="11923"/>
                </a:lnTo>
                <a:close/>
                <a:moveTo>
                  <a:pt x="3358" y="13359"/>
                </a:moveTo>
                <a:lnTo>
                  <a:pt x="3261" y="13383"/>
                </a:lnTo>
                <a:lnTo>
                  <a:pt x="2434" y="13870"/>
                </a:lnTo>
                <a:lnTo>
                  <a:pt x="1582" y="14357"/>
                </a:lnTo>
                <a:lnTo>
                  <a:pt x="1241" y="14503"/>
                </a:lnTo>
                <a:lnTo>
                  <a:pt x="1095" y="14576"/>
                </a:lnTo>
                <a:lnTo>
                  <a:pt x="949" y="14697"/>
                </a:lnTo>
                <a:lnTo>
                  <a:pt x="925" y="14770"/>
                </a:lnTo>
                <a:lnTo>
                  <a:pt x="925" y="14843"/>
                </a:lnTo>
                <a:lnTo>
                  <a:pt x="949" y="14892"/>
                </a:lnTo>
                <a:lnTo>
                  <a:pt x="1022" y="14941"/>
                </a:lnTo>
                <a:lnTo>
                  <a:pt x="1120" y="14965"/>
                </a:lnTo>
                <a:lnTo>
                  <a:pt x="1217" y="14965"/>
                </a:lnTo>
                <a:lnTo>
                  <a:pt x="1412" y="14916"/>
                </a:lnTo>
                <a:lnTo>
                  <a:pt x="1606" y="14843"/>
                </a:lnTo>
                <a:lnTo>
                  <a:pt x="1801" y="14746"/>
                </a:lnTo>
                <a:lnTo>
                  <a:pt x="2239" y="14551"/>
                </a:lnTo>
                <a:lnTo>
                  <a:pt x="2677" y="14308"/>
                </a:lnTo>
                <a:lnTo>
                  <a:pt x="3504" y="13797"/>
                </a:lnTo>
                <a:lnTo>
                  <a:pt x="3577" y="13724"/>
                </a:lnTo>
                <a:lnTo>
                  <a:pt x="3626" y="13651"/>
                </a:lnTo>
                <a:lnTo>
                  <a:pt x="3626" y="13554"/>
                </a:lnTo>
                <a:lnTo>
                  <a:pt x="3577" y="13481"/>
                </a:lnTo>
                <a:lnTo>
                  <a:pt x="3529" y="13408"/>
                </a:lnTo>
                <a:lnTo>
                  <a:pt x="3456" y="13359"/>
                </a:lnTo>
                <a:close/>
                <a:moveTo>
                  <a:pt x="17325" y="13383"/>
                </a:moveTo>
                <a:lnTo>
                  <a:pt x="17179" y="13408"/>
                </a:lnTo>
                <a:lnTo>
                  <a:pt x="17130" y="13408"/>
                </a:lnTo>
                <a:lnTo>
                  <a:pt x="17130" y="13432"/>
                </a:lnTo>
                <a:lnTo>
                  <a:pt x="17130" y="13505"/>
                </a:lnTo>
                <a:lnTo>
                  <a:pt x="17252" y="13627"/>
                </a:lnTo>
                <a:lnTo>
                  <a:pt x="17398" y="13748"/>
                </a:lnTo>
                <a:lnTo>
                  <a:pt x="17690" y="13943"/>
                </a:lnTo>
                <a:lnTo>
                  <a:pt x="18006" y="14113"/>
                </a:lnTo>
                <a:lnTo>
                  <a:pt x="18323" y="14284"/>
                </a:lnTo>
                <a:lnTo>
                  <a:pt x="18907" y="14649"/>
                </a:lnTo>
                <a:lnTo>
                  <a:pt x="19199" y="14819"/>
                </a:lnTo>
                <a:lnTo>
                  <a:pt x="19515" y="14941"/>
                </a:lnTo>
                <a:lnTo>
                  <a:pt x="19612" y="14965"/>
                </a:lnTo>
                <a:lnTo>
                  <a:pt x="19709" y="14941"/>
                </a:lnTo>
                <a:lnTo>
                  <a:pt x="19758" y="14868"/>
                </a:lnTo>
                <a:lnTo>
                  <a:pt x="19807" y="14795"/>
                </a:lnTo>
                <a:lnTo>
                  <a:pt x="19807" y="14697"/>
                </a:lnTo>
                <a:lnTo>
                  <a:pt x="19782" y="14600"/>
                </a:lnTo>
                <a:lnTo>
                  <a:pt x="19734" y="14527"/>
                </a:lnTo>
                <a:lnTo>
                  <a:pt x="19636" y="14454"/>
                </a:lnTo>
                <a:lnTo>
                  <a:pt x="19272" y="14308"/>
                </a:lnTo>
                <a:lnTo>
                  <a:pt x="18931" y="14113"/>
                </a:lnTo>
                <a:lnTo>
                  <a:pt x="18590" y="13919"/>
                </a:lnTo>
                <a:lnTo>
                  <a:pt x="18250" y="13724"/>
                </a:lnTo>
                <a:lnTo>
                  <a:pt x="17982" y="13602"/>
                </a:lnTo>
                <a:lnTo>
                  <a:pt x="17739" y="13481"/>
                </a:lnTo>
                <a:lnTo>
                  <a:pt x="17593" y="13432"/>
                </a:lnTo>
                <a:lnTo>
                  <a:pt x="17447" y="13408"/>
                </a:lnTo>
                <a:lnTo>
                  <a:pt x="17325" y="13383"/>
                </a:lnTo>
                <a:close/>
                <a:moveTo>
                  <a:pt x="4234" y="14892"/>
                </a:moveTo>
                <a:lnTo>
                  <a:pt x="4161" y="14916"/>
                </a:lnTo>
                <a:lnTo>
                  <a:pt x="4088" y="14941"/>
                </a:lnTo>
                <a:lnTo>
                  <a:pt x="3942" y="15087"/>
                </a:lnTo>
                <a:lnTo>
                  <a:pt x="3820" y="15257"/>
                </a:lnTo>
                <a:lnTo>
                  <a:pt x="3723" y="15330"/>
                </a:lnTo>
                <a:lnTo>
                  <a:pt x="3650" y="15379"/>
                </a:lnTo>
                <a:lnTo>
                  <a:pt x="3650" y="15403"/>
                </a:lnTo>
                <a:lnTo>
                  <a:pt x="3601" y="15427"/>
                </a:lnTo>
                <a:lnTo>
                  <a:pt x="3577" y="15476"/>
                </a:lnTo>
                <a:lnTo>
                  <a:pt x="3553" y="15525"/>
                </a:lnTo>
                <a:lnTo>
                  <a:pt x="3553" y="15573"/>
                </a:lnTo>
                <a:lnTo>
                  <a:pt x="3577" y="15646"/>
                </a:lnTo>
                <a:lnTo>
                  <a:pt x="3626" y="15695"/>
                </a:lnTo>
                <a:lnTo>
                  <a:pt x="3699" y="15744"/>
                </a:lnTo>
                <a:lnTo>
                  <a:pt x="3772" y="15744"/>
                </a:lnTo>
                <a:lnTo>
                  <a:pt x="3845" y="15719"/>
                </a:lnTo>
                <a:lnTo>
                  <a:pt x="3991" y="15646"/>
                </a:lnTo>
                <a:lnTo>
                  <a:pt x="4088" y="15549"/>
                </a:lnTo>
                <a:lnTo>
                  <a:pt x="4258" y="15403"/>
                </a:lnTo>
                <a:lnTo>
                  <a:pt x="4429" y="15208"/>
                </a:lnTo>
                <a:lnTo>
                  <a:pt x="4453" y="15135"/>
                </a:lnTo>
                <a:lnTo>
                  <a:pt x="4453" y="15087"/>
                </a:lnTo>
                <a:lnTo>
                  <a:pt x="4429" y="15014"/>
                </a:lnTo>
                <a:lnTo>
                  <a:pt x="4380" y="14941"/>
                </a:lnTo>
                <a:lnTo>
                  <a:pt x="4307" y="14892"/>
                </a:lnTo>
                <a:close/>
                <a:moveTo>
                  <a:pt x="16376" y="14843"/>
                </a:moveTo>
                <a:lnTo>
                  <a:pt x="16303" y="14892"/>
                </a:lnTo>
                <a:lnTo>
                  <a:pt x="16279" y="14965"/>
                </a:lnTo>
                <a:lnTo>
                  <a:pt x="16303" y="15038"/>
                </a:lnTo>
                <a:lnTo>
                  <a:pt x="16400" y="15233"/>
                </a:lnTo>
                <a:lnTo>
                  <a:pt x="16522" y="15403"/>
                </a:lnTo>
                <a:lnTo>
                  <a:pt x="16668" y="15598"/>
                </a:lnTo>
                <a:lnTo>
                  <a:pt x="16765" y="15671"/>
                </a:lnTo>
                <a:lnTo>
                  <a:pt x="16863" y="15744"/>
                </a:lnTo>
                <a:lnTo>
                  <a:pt x="16936" y="15768"/>
                </a:lnTo>
                <a:lnTo>
                  <a:pt x="17009" y="15768"/>
                </a:lnTo>
                <a:lnTo>
                  <a:pt x="17082" y="15719"/>
                </a:lnTo>
                <a:lnTo>
                  <a:pt x="17130" y="15671"/>
                </a:lnTo>
                <a:lnTo>
                  <a:pt x="17155" y="15598"/>
                </a:lnTo>
                <a:lnTo>
                  <a:pt x="17155" y="15525"/>
                </a:lnTo>
                <a:lnTo>
                  <a:pt x="17130" y="15476"/>
                </a:lnTo>
                <a:lnTo>
                  <a:pt x="17057" y="15403"/>
                </a:lnTo>
                <a:lnTo>
                  <a:pt x="16911" y="15281"/>
                </a:lnTo>
                <a:lnTo>
                  <a:pt x="16790" y="15135"/>
                </a:lnTo>
                <a:lnTo>
                  <a:pt x="16644" y="14965"/>
                </a:lnTo>
                <a:lnTo>
                  <a:pt x="16546" y="14892"/>
                </a:lnTo>
                <a:lnTo>
                  <a:pt x="16449" y="14843"/>
                </a:lnTo>
                <a:close/>
                <a:moveTo>
                  <a:pt x="11169" y="3577"/>
                </a:moveTo>
                <a:lnTo>
                  <a:pt x="11582" y="3650"/>
                </a:lnTo>
                <a:lnTo>
                  <a:pt x="11996" y="3748"/>
                </a:lnTo>
                <a:lnTo>
                  <a:pt x="12410" y="3894"/>
                </a:lnTo>
                <a:lnTo>
                  <a:pt x="12799" y="4064"/>
                </a:lnTo>
                <a:lnTo>
                  <a:pt x="13188" y="4259"/>
                </a:lnTo>
                <a:lnTo>
                  <a:pt x="13578" y="4453"/>
                </a:lnTo>
                <a:lnTo>
                  <a:pt x="13943" y="4672"/>
                </a:lnTo>
                <a:lnTo>
                  <a:pt x="14235" y="4891"/>
                </a:lnTo>
                <a:lnTo>
                  <a:pt x="14502" y="5110"/>
                </a:lnTo>
                <a:lnTo>
                  <a:pt x="14770" y="5329"/>
                </a:lnTo>
                <a:lnTo>
                  <a:pt x="15038" y="5573"/>
                </a:lnTo>
                <a:lnTo>
                  <a:pt x="14989" y="5621"/>
                </a:lnTo>
                <a:lnTo>
                  <a:pt x="14916" y="5694"/>
                </a:lnTo>
                <a:lnTo>
                  <a:pt x="14916" y="5767"/>
                </a:lnTo>
                <a:lnTo>
                  <a:pt x="14892" y="5792"/>
                </a:lnTo>
                <a:lnTo>
                  <a:pt x="14892" y="5840"/>
                </a:lnTo>
                <a:lnTo>
                  <a:pt x="14940" y="5840"/>
                </a:lnTo>
                <a:lnTo>
                  <a:pt x="14989" y="5865"/>
                </a:lnTo>
                <a:lnTo>
                  <a:pt x="15086" y="5865"/>
                </a:lnTo>
                <a:lnTo>
                  <a:pt x="15159" y="5816"/>
                </a:lnTo>
                <a:lnTo>
                  <a:pt x="15232" y="5767"/>
                </a:lnTo>
                <a:lnTo>
                  <a:pt x="15354" y="5913"/>
                </a:lnTo>
                <a:lnTo>
                  <a:pt x="15257" y="5986"/>
                </a:lnTo>
                <a:lnTo>
                  <a:pt x="15208" y="6059"/>
                </a:lnTo>
                <a:lnTo>
                  <a:pt x="15159" y="6132"/>
                </a:lnTo>
                <a:lnTo>
                  <a:pt x="15184" y="6205"/>
                </a:lnTo>
                <a:lnTo>
                  <a:pt x="15208" y="6254"/>
                </a:lnTo>
                <a:lnTo>
                  <a:pt x="15330" y="6254"/>
                </a:lnTo>
                <a:lnTo>
                  <a:pt x="15427" y="6181"/>
                </a:lnTo>
                <a:lnTo>
                  <a:pt x="15524" y="6132"/>
                </a:lnTo>
                <a:lnTo>
                  <a:pt x="15719" y="6376"/>
                </a:lnTo>
                <a:lnTo>
                  <a:pt x="15695" y="6424"/>
                </a:lnTo>
                <a:lnTo>
                  <a:pt x="15573" y="6546"/>
                </a:lnTo>
                <a:lnTo>
                  <a:pt x="15549" y="6619"/>
                </a:lnTo>
                <a:lnTo>
                  <a:pt x="15524" y="6716"/>
                </a:lnTo>
                <a:lnTo>
                  <a:pt x="15549" y="6765"/>
                </a:lnTo>
                <a:lnTo>
                  <a:pt x="15597" y="6789"/>
                </a:lnTo>
                <a:lnTo>
                  <a:pt x="15768" y="6789"/>
                </a:lnTo>
                <a:lnTo>
                  <a:pt x="15865" y="6741"/>
                </a:lnTo>
                <a:lnTo>
                  <a:pt x="15914" y="6692"/>
                </a:lnTo>
                <a:lnTo>
                  <a:pt x="16060" y="6911"/>
                </a:lnTo>
                <a:lnTo>
                  <a:pt x="15962" y="7008"/>
                </a:lnTo>
                <a:lnTo>
                  <a:pt x="15889" y="7081"/>
                </a:lnTo>
                <a:lnTo>
                  <a:pt x="15841" y="7130"/>
                </a:lnTo>
                <a:lnTo>
                  <a:pt x="15841" y="7203"/>
                </a:lnTo>
                <a:lnTo>
                  <a:pt x="15865" y="7300"/>
                </a:lnTo>
                <a:lnTo>
                  <a:pt x="15914" y="7325"/>
                </a:lnTo>
                <a:lnTo>
                  <a:pt x="15962" y="7349"/>
                </a:lnTo>
                <a:lnTo>
                  <a:pt x="16060" y="7325"/>
                </a:lnTo>
                <a:lnTo>
                  <a:pt x="16157" y="7300"/>
                </a:lnTo>
                <a:lnTo>
                  <a:pt x="16254" y="7227"/>
                </a:lnTo>
                <a:lnTo>
                  <a:pt x="16400" y="7495"/>
                </a:lnTo>
                <a:lnTo>
                  <a:pt x="16327" y="7519"/>
                </a:lnTo>
                <a:lnTo>
                  <a:pt x="16254" y="7544"/>
                </a:lnTo>
                <a:lnTo>
                  <a:pt x="16157" y="7617"/>
                </a:lnTo>
                <a:lnTo>
                  <a:pt x="16060" y="7714"/>
                </a:lnTo>
                <a:lnTo>
                  <a:pt x="15987" y="7811"/>
                </a:lnTo>
                <a:lnTo>
                  <a:pt x="15938" y="7909"/>
                </a:lnTo>
                <a:lnTo>
                  <a:pt x="15938" y="7982"/>
                </a:lnTo>
                <a:lnTo>
                  <a:pt x="15962" y="8030"/>
                </a:lnTo>
                <a:lnTo>
                  <a:pt x="15987" y="8079"/>
                </a:lnTo>
                <a:lnTo>
                  <a:pt x="16060" y="8103"/>
                </a:lnTo>
                <a:lnTo>
                  <a:pt x="16108" y="8079"/>
                </a:lnTo>
                <a:lnTo>
                  <a:pt x="16181" y="8030"/>
                </a:lnTo>
                <a:lnTo>
                  <a:pt x="16303" y="7933"/>
                </a:lnTo>
                <a:lnTo>
                  <a:pt x="16449" y="7836"/>
                </a:lnTo>
                <a:lnTo>
                  <a:pt x="16522" y="7763"/>
                </a:lnTo>
                <a:lnTo>
                  <a:pt x="16692" y="8176"/>
                </a:lnTo>
                <a:lnTo>
                  <a:pt x="16619" y="8201"/>
                </a:lnTo>
                <a:lnTo>
                  <a:pt x="16571" y="8225"/>
                </a:lnTo>
                <a:lnTo>
                  <a:pt x="16473" y="8347"/>
                </a:lnTo>
                <a:lnTo>
                  <a:pt x="16254" y="8541"/>
                </a:lnTo>
                <a:lnTo>
                  <a:pt x="16181" y="8614"/>
                </a:lnTo>
                <a:lnTo>
                  <a:pt x="16108" y="8712"/>
                </a:lnTo>
                <a:lnTo>
                  <a:pt x="16084" y="8760"/>
                </a:lnTo>
                <a:lnTo>
                  <a:pt x="16060" y="8809"/>
                </a:lnTo>
                <a:lnTo>
                  <a:pt x="16060" y="8858"/>
                </a:lnTo>
                <a:lnTo>
                  <a:pt x="16108" y="8906"/>
                </a:lnTo>
                <a:lnTo>
                  <a:pt x="16157" y="8930"/>
                </a:lnTo>
                <a:lnTo>
                  <a:pt x="16206" y="8930"/>
                </a:lnTo>
                <a:lnTo>
                  <a:pt x="16327" y="8882"/>
                </a:lnTo>
                <a:lnTo>
                  <a:pt x="16425" y="8809"/>
                </a:lnTo>
                <a:lnTo>
                  <a:pt x="16522" y="8736"/>
                </a:lnTo>
                <a:lnTo>
                  <a:pt x="16668" y="8614"/>
                </a:lnTo>
                <a:lnTo>
                  <a:pt x="16790" y="8468"/>
                </a:lnTo>
                <a:lnTo>
                  <a:pt x="16887" y="8882"/>
                </a:lnTo>
                <a:lnTo>
                  <a:pt x="16790" y="8930"/>
                </a:lnTo>
                <a:lnTo>
                  <a:pt x="16692" y="8979"/>
                </a:lnTo>
                <a:lnTo>
                  <a:pt x="16498" y="9125"/>
                </a:lnTo>
                <a:lnTo>
                  <a:pt x="16230" y="9271"/>
                </a:lnTo>
                <a:lnTo>
                  <a:pt x="16108" y="9368"/>
                </a:lnTo>
                <a:lnTo>
                  <a:pt x="16011" y="9441"/>
                </a:lnTo>
                <a:lnTo>
                  <a:pt x="16011" y="9490"/>
                </a:lnTo>
                <a:lnTo>
                  <a:pt x="16035" y="9514"/>
                </a:lnTo>
                <a:lnTo>
                  <a:pt x="16181" y="9539"/>
                </a:lnTo>
                <a:lnTo>
                  <a:pt x="16327" y="9514"/>
                </a:lnTo>
                <a:lnTo>
                  <a:pt x="16619" y="9441"/>
                </a:lnTo>
                <a:lnTo>
                  <a:pt x="16790" y="9368"/>
                </a:lnTo>
                <a:lnTo>
                  <a:pt x="16960" y="9271"/>
                </a:lnTo>
                <a:lnTo>
                  <a:pt x="17009" y="9660"/>
                </a:lnTo>
                <a:lnTo>
                  <a:pt x="16522" y="9855"/>
                </a:lnTo>
                <a:lnTo>
                  <a:pt x="16254" y="9977"/>
                </a:lnTo>
                <a:lnTo>
                  <a:pt x="16108" y="10050"/>
                </a:lnTo>
                <a:lnTo>
                  <a:pt x="15987" y="10123"/>
                </a:lnTo>
                <a:lnTo>
                  <a:pt x="15962" y="10171"/>
                </a:lnTo>
                <a:lnTo>
                  <a:pt x="15962" y="10196"/>
                </a:lnTo>
                <a:lnTo>
                  <a:pt x="15987" y="10220"/>
                </a:lnTo>
                <a:lnTo>
                  <a:pt x="16011" y="10244"/>
                </a:lnTo>
                <a:lnTo>
                  <a:pt x="16279" y="10269"/>
                </a:lnTo>
                <a:lnTo>
                  <a:pt x="16522" y="10220"/>
                </a:lnTo>
                <a:lnTo>
                  <a:pt x="16765" y="10147"/>
                </a:lnTo>
                <a:lnTo>
                  <a:pt x="17033" y="10074"/>
                </a:lnTo>
                <a:lnTo>
                  <a:pt x="17009" y="10585"/>
                </a:lnTo>
                <a:lnTo>
                  <a:pt x="16765" y="10585"/>
                </a:lnTo>
                <a:lnTo>
                  <a:pt x="16546" y="10634"/>
                </a:lnTo>
                <a:lnTo>
                  <a:pt x="16108" y="10707"/>
                </a:lnTo>
                <a:lnTo>
                  <a:pt x="15914" y="10780"/>
                </a:lnTo>
                <a:lnTo>
                  <a:pt x="15719" y="10853"/>
                </a:lnTo>
                <a:lnTo>
                  <a:pt x="15695" y="10877"/>
                </a:lnTo>
                <a:lnTo>
                  <a:pt x="15719" y="10901"/>
                </a:lnTo>
                <a:lnTo>
                  <a:pt x="15889" y="10950"/>
                </a:lnTo>
                <a:lnTo>
                  <a:pt x="16060" y="10974"/>
                </a:lnTo>
                <a:lnTo>
                  <a:pt x="16425" y="10950"/>
                </a:lnTo>
                <a:lnTo>
                  <a:pt x="16814" y="10926"/>
                </a:lnTo>
                <a:lnTo>
                  <a:pt x="16984" y="10926"/>
                </a:lnTo>
                <a:lnTo>
                  <a:pt x="16887" y="11412"/>
                </a:lnTo>
                <a:lnTo>
                  <a:pt x="16765" y="11412"/>
                </a:lnTo>
                <a:lnTo>
                  <a:pt x="16619" y="11437"/>
                </a:lnTo>
                <a:lnTo>
                  <a:pt x="16352" y="11485"/>
                </a:lnTo>
                <a:lnTo>
                  <a:pt x="16035" y="11558"/>
                </a:lnTo>
                <a:lnTo>
                  <a:pt x="15889" y="11583"/>
                </a:lnTo>
                <a:lnTo>
                  <a:pt x="15719" y="11607"/>
                </a:lnTo>
                <a:lnTo>
                  <a:pt x="15695" y="11607"/>
                </a:lnTo>
                <a:lnTo>
                  <a:pt x="15670" y="11631"/>
                </a:lnTo>
                <a:lnTo>
                  <a:pt x="15670" y="11656"/>
                </a:lnTo>
                <a:lnTo>
                  <a:pt x="15695" y="11680"/>
                </a:lnTo>
                <a:lnTo>
                  <a:pt x="15962" y="11777"/>
                </a:lnTo>
                <a:lnTo>
                  <a:pt x="16108" y="11826"/>
                </a:lnTo>
                <a:lnTo>
                  <a:pt x="16254" y="11850"/>
                </a:lnTo>
                <a:lnTo>
                  <a:pt x="16522" y="11826"/>
                </a:lnTo>
                <a:lnTo>
                  <a:pt x="16814" y="11802"/>
                </a:lnTo>
                <a:lnTo>
                  <a:pt x="16668" y="12264"/>
                </a:lnTo>
                <a:lnTo>
                  <a:pt x="16498" y="12215"/>
                </a:lnTo>
                <a:lnTo>
                  <a:pt x="16303" y="12191"/>
                </a:lnTo>
                <a:lnTo>
                  <a:pt x="16108" y="12142"/>
                </a:lnTo>
                <a:lnTo>
                  <a:pt x="15914" y="12094"/>
                </a:lnTo>
                <a:lnTo>
                  <a:pt x="15695" y="12094"/>
                </a:lnTo>
                <a:lnTo>
                  <a:pt x="15476" y="12118"/>
                </a:lnTo>
                <a:lnTo>
                  <a:pt x="15451" y="12142"/>
                </a:lnTo>
                <a:lnTo>
                  <a:pt x="15451" y="12167"/>
                </a:lnTo>
                <a:lnTo>
                  <a:pt x="15476" y="12191"/>
                </a:lnTo>
                <a:lnTo>
                  <a:pt x="15646" y="12288"/>
                </a:lnTo>
                <a:lnTo>
                  <a:pt x="15816" y="12386"/>
                </a:lnTo>
                <a:lnTo>
                  <a:pt x="16230" y="12532"/>
                </a:lnTo>
                <a:lnTo>
                  <a:pt x="16546" y="12629"/>
                </a:lnTo>
                <a:lnTo>
                  <a:pt x="16376" y="13018"/>
                </a:lnTo>
                <a:lnTo>
                  <a:pt x="16060" y="12970"/>
                </a:lnTo>
                <a:lnTo>
                  <a:pt x="15743" y="12872"/>
                </a:lnTo>
                <a:lnTo>
                  <a:pt x="15573" y="12824"/>
                </a:lnTo>
                <a:lnTo>
                  <a:pt x="15476" y="12824"/>
                </a:lnTo>
                <a:lnTo>
                  <a:pt x="15451" y="12848"/>
                </a:lnTo>
                <a:lnTo>
                  <a:pt x="15427" y="12897"/>
                </a:lnTo>
                <a:lnTo>
                  <a:pt x="15427" y="12945"/>
                </a:lnTo>
                <a:lnTo>
                  <a:pt x="15451" y="12994"/>
                </a:lnTo>
                <a:lnTo>
                  <a:pt x="15524" y="13091"/>
                </a:lnTo>
                <a:lnTo>
                  <a:pt x="15743" y="13237"/>
                </a:lnTo>
                <a:lnTo>
                  <a:pt x="15938" y="13335"/>
                </a:lnTo>
                <a:lnTo>
                  <a:pt x="16181" y="13408"/>
                </a:lnTo>
                <a:lnTo>
                  <a:pt x="15914" y="13821"/>
                </a:lnTo>
                <a:lnTo>
                  <a:pt x="15865" y="13894"/>
                </a:lnTo>
                <a:lnTo>
                  <a:pt x="15841" y="13870"/>
                </a:lnTo>
                <a:lnTo>
                  <a:pt x="15719" y="13797"/>
                </a:lnTo>
                <a:lnTo>
                  <a:pt x="15597" y="13700"/>
                </a:lnTo>
                <a:lnTo>
                  <a:pt x="15330" y="13578"/>
                </a:lnTo>
                <a:lnTo>
                  <a:pt x="15013" y="13505"/>
                </a:lnTo>
                <a:lnTo>
                  <a:pt x="14721" y="13505"/>
                </a:lnTo>
                <a:lnTo>
                  <a:pt x="14697" y="13529"/>
                </a:lnTo>
                <a:lnTo>
                  <a:pt x="14673" y="13578"/>
                </a:lnTo>
                <a:lnTo>
                  <a:pt x="14697" y="13602"/>
                </a:lnTo>
                <a:lnTo>
                  <a:pt x="14794" y="13651"/>
                </a:lnTo>
                <a:lnTo>
                  <a:pt x="14892" y="13724"/>
                </a:lnTo>
                <a:lnTo>
                  <a:pt x="15111" y="13821"/>
                </a:lnTo>
                <a:lnTo>
                  <a:pt x="15378" y="13967"/>
                </a:lnTo>
                <a:lnTo>
                  <a:pt x="15622" y="14138"/>
                </a:lnTo>
                <a:lnTo>
                  <a:pt x="15670" y="14162"/>
                </a:lnTo>
                <a:lnTo>
                  <a:pt x="15451" y="14405"/>
                </a:lnTo>
                <a:lnTo>
                  <a:pt x="15330" y="14357"/>
                </a:lnTo>
                <a:lnTo>
                  <a:pt x="15208" y="14332"/>
                </a:lnTo>
                <a:lnTo>
                  <a:pt x="15086" y="14332"/>
                </a:lnTo>
                <a:lnTo>
                  <a:pt x="14989" y="14308"/>
                </a:lnTo>
                <a:lnTo>
                  <a:pt x="14794" y="14259"/>
                </a:lnTo>
                <a:lnTo>
                  <a:pt x="14624" y="14186"/>
                </a:lnTo>
                <a:lnTo>
                  <a:pt x="14454" y="14089"/>
                </a:lnTo>
                <a:lnTo>
                  <a:pt x="14308" y="14016"/>
                </a:lnTo>
                <a:lnTo>
                  <a:pt x="14137" y="14016"/>
                </a:lnTo>
                <a:lnTo>
                  <a:pt x="14089" y="14040"/>
                </a:lnTo>
                <a:lnTo>
                  <a:pt x="14064" y="14089"/>
                </a:lnTo>
                <a:lnTo>
                  <a:pt x="14089" y="14162"/>
                </a:lnTo>
                <a:lnTo>
                  <a:pt x="14162" y="14259"/>
                </a:lnTo>
                <a:lnTo>
                  <a:pt x="14308" y="14405"/>
                </a:lnTo>
                <a:lnTo>
                  <a:pt x="14478" y="14527"/>
                </a:lnTo>
                <a:lnTo>
                  <a:pt x="14648" y="14600"/>
                </a:lnTo>
                <a:lnTo>
                  <a:pt x="14843" y="14697"/>
                </a:lnTo>
                <a:lnTo>
                  <a:pt x="14965" y="14746"/>
                </a:lnTo>
                <a:lnTo>
                  <a:pt x="15086" y="14770"/>
                </a:lnTo>
                <a:lnTo>
                  <a:pt x="14819" y="14989"/>
                </a:lnTo>
                <a:lnTo>
                  <a:pt x="14527" y="15208"/>
                </a:lnTo>
                <a:lnTo>
                  <a:pt x="14454" y="15208"/>
                </a:lnTo>
                <a:lnTo>
                  <a:pt x="14332" y="15184"/>
                </a:lnTo>
                <a:lnTo>
                  <a:pt x="14235" y="15111"/>
                </a:lnTo>
                <a:lnTo>
                  <a:pt x="14064" y="14965"/>
                </a:lnTo>
                <a:lnTo>
                  <a:pt x="13918" y="14843"/>
                </a:lnTo>
                <a:lnTo>
                  <a:pt x="13748" y="14722"/>
                </a:lnTo>
                <a:lnTo>
                  <a:pt x="13651" y="14673"/>
                </a:lnTo>
                <a:lnTo>
                  <a:pt x="13578" y="14624"/>
                </a:lnTo>
                <a:lnTo>
                  <a:pt x="13383" y="14624"/>
                </a:lnTo>
                <a:lnTo>
                  <a:pt x="13359" y="14649"/>
                </a:lnTo>
                <a:lnTo>
                  <a:pt x="13359" y="14697"/>
                </a:lnTo>
                <a:lnTo>
                  <a:pt x="13456" y="14868"/>
                </a:lnTo>
                <a:lnTo>
                  <a:pt x="13602" y="15014"/>
                </a:lnTo>
                <a:lnTo>
                  <a:pt x="13894" y="15306"/>
                </a:lnTo>
                <a:lnTo>
                  <a:pt x="13991" y="15403"/>
                </a:lnTo>
                <a:lnTo>
                  <a:pt x="14113" y="15476"/>
                </a:lnTo>
                <a:lnTo>
                  <a:pt x="13748" y="15671"/>
                </a:lnTo>
                <a:lnTo>
                  <a:pt x="13553" y="15598"/>
                </a:lnTo>
                <a:lnTo>
                  <a:pt x="13456" y="15549"/>
                </a:lnTo>
                <a:lnTo>
                  <a:pt x="13359" y="15476"/>
                </a:lnTo>
                <a:lnTo>
                  <a:pt x="13164" y="15306"/>
                </a:lnTo>
                <a:lnTo>
                  <a:pt x="12872" y="15062"/>
                </a:lnTo>
                <a:lnTo>
                  <a:pt x="12726" y="14941"/>
                </a:lnTo>
                <a:lnTo>
                  <a:pt x="12556" y="14843"/>
                </a:lnTo>
                <a:lnTo>
                  <a:pt x="12507" y="14868"/>
                </a:lnTo>
                <a:lnTo>
                  <a:pt x="12483" y="14916"/>
                </a:lnTo>
                <a:lnTo>
                  <a:pt x="12580" y="15135"/>
                </a:lnTo>
                <a:lnTo>
                  <a:pt x="12726" y="15330"/>
                </a:lnTo>
                <a:lnTo>
                  <a:pt x="12896" y="15525"/>
                </a:lnTo>
                <a:lnTo>
                  <a:pt x="13067" y="15695"/>
                </a:lnTo>
                <a:lnTo>
                  <a:pt x="13310" y="15865"/>
                </a:lnTo>
                <a:lnTo>
                  <a:pt x="12702" y="16084"/>
                </a:lnTo>
                <a:lnTo>
                  <a:pt x="12239" y="15719"/>
                </a:lnTo>
                <a:lnTo>
                  <a:pt x="11972" y="15476"/>
                </a:lnTo>
                <a:lnTo>
                  <a:pt x="11826" y="15354"/>
                </a:lnTo>
                <a:lnTo>
                  <a:pt x="11655" y="15257"/>
                </a:lnTo>
                <a:lnTo>
                  <a:pt x="11631" y="15257"/>
                </a:lnTo>
                <a:lnTo>
                  <a:pt x="11607" y="15281"/>
                </a:lnTo>
                <a:lnTo>
                  <a:pt x="11607" y="15354"/>
                </a:lnTo>
                <a:lnTo>
                  <a:pt x="11631" y="15427"/>
                </a:lnTo>
                <a:lnTo>
                  <a:pt x="11704" y="15573"/>
                </a:lnTo>
                <a:lnTo>
                  <a:pt x="11801" y="15719"/>
                </a:lnTo>
                <a:lnTo>
                  <a:pt x="11899" y="15841"/>
                </a:lnTo>
                <a:lnTo>
                  <a:pt x="12093" y="16036"/>
                </a:lnTo>
                <a:lnTo>
                  <a:pt x="12312" y="16206"/>
                </a:lnTo>
                <a:lnTo>
                  <a:pt x="11826" y="16303"/>
                </a:lnTo>
                <a:lnTo>
                  <a:pt x="11801" y="16303"/>
                </a:lnTo>
                <a:lnTo>
                  <a:pt x="11558" y="16036"/>
                </a:lnTo>
                <a:lnTo>
                  <a:pt x="11291" y="15768"/>
                </a:lnTo>
                <a:lnTo>
                  <a:pt x="11169" y="15671"/>
                </a:lnTo>
                <a:lnTo>
                  <a:pt x="11047" y="15573"/>
                </a:lnTo>
                <a:lnTo>
                  <a:pt x="10901" y="15500"/>
                </a:lnTo>
                <a:lnTo>
                  <a:pt x="10828" y="15476"/>
                </a:lnTo>
                <a:lnTo>
                  <a:pt x="10731" y="15476"/>
                </a:lnTo>
                <a:lnTo>
                  <a:pt x="10731" y="15500"/>
                </a:lnTo>
                <a:lnTo>
                  <a:pt x="10780" y="15646"/>
                </a:lnTo>
                <a:lnTo>
                  <a:pt x="10853" y="15768"/>
                </a:lnTo>
                <a:lnTo>
                  <a:pt x="11072" y="15987"/>
                </a:lnTo>
                <a:lnTo>
                  <a:pt x="11437" y="16376"/>
                </a:lnTo>
                <a:lnTo>
                  <a:pt x="11072" y="16425"/>
                </a:lnTo>
                <a:lnTo>
                  <a:pt x="10682" y="16474"/>
                </a:lnTo>
                <a:lnTo>
                  <a:pt x="10682" y="16401"/>
                </a:lnTo>
                <a:lnTo>
                  <a:pt x="10634" y="16328"/>
                </a:lnTo>
                <a:lnTo>
                  <a:pt x="10463" y="16133"/>
                </a:lnTo>
                <a:lnTo>
                  <a:pt x="10269" y="15938"/>
                </a:lnTo>
                <a:lnTo>
                  <a:pt x="10050" y="15768"/>
                </a:lnTo>
                <a:lnTo>
                  <a:pt x="9831" y="15598"/>
                </a:lnTo>
                <a:lnTo>
                  <a:pt x="9806" y="15598"/>
                </a:lnTo>
                <a:lnTo>
                  <a:pt x="9782" y="15622"/>
                </a:lnTo>
                <a:lnTo>
                  <a:pt x="9806" y="15744"/>
                </a:lnTo>
                <a:lnTo>
                  <a:pt x="9855" y="15865"/>
                </a:lnTo>
                <a:lnTo>
                  <a:pt x="9904" y="15987"/>
                </a:lnTo>
                <a:lnTo>
                  <a:pt x="9977" y="16084"/>
                </a:lnTo>
                <a:lnTo>
                  <a:pt x="10123" y="16303"/>
                </a:lnTo>
                <a:lnTo>
                  <a:pt x="10317" y="16474"/>
                </a:lnTo>
                <a:lnTo>
                  <a:pt x="9685" y="16474"/>
                </a:lnTo>
                <a:lnTo>
                  <a:pt x="9612" y="16352"/>
                </a:lnTo>
                <a:lnTo>
                  <a:pt x="9563" y="16255"/>
                </a:lnTo>
                <a:lnTo>
                  <a:pt x="9393" y="16060"/>
                </a:lnTo>
                <a:lnTo>
                  <a:pt x="9222" y="15817"/>
                </a:lnTo>
                <a:lnTo>
                  <a:pt x="9125" y="15695"/>
                </a:lnTo>
                <a:lnTo>
                  <a:pt x="9028" y="15598"/>
                </a:lnTo>
                <a:lnTo>
                  <a:pt x="8979" y="15598"/>
                </a:lnTo>
                <a:lnTo>
                  <a:pt x="8955" y="15622"/>
                </a:lnTo>
                <a:lnTo>
                  <a:pt x="8955" y="15744"/>
                </a:lnTo>
                <a:lnTo>
                  <a:pt x="8979" y="15865"/>
                </a:lnTo>
                <a:lnTo>
                  <a:pt x="9003" y="15987"/>
                </a:lnTo>
                <a:lnTo>
                  <a:pt x="9052" y="16109"/>
                </a:lnTo>
                <a:lnTo>
                  <a:pt x="9247" y="16449"/>
                </a:lnTo>
                <a:lnTo>
                  <a:pt x="9247" y="16449"/>
                </a:lnTo>
                <a:lnTo>
                  <a:pt x="8687" y="16376"/>
                </a:lnTo>
                <a:lnTo>
                  <a:pt x="8614" y="16376"/>
                </a:lnTo>
                <a:lnTo>
                  <a:pt x="8590" y="16328"/>
                </a:lnTo>
                <a:lnTo>
                  <a:pt x="8492" y="16230"/>
                </a:lnTo>
                <a:lnTo>
                  <a:pt x="8419" y="16109"/>
                </a:lnTo>
                <a:lnTo>
                  <a:pt x="8346" y="15841"/>
                </a:lnTo>
                <a:lnTo>
                  <a:pt x="8273" y="15646"/>
                </a:lnTo>
                <a:lnTo>
                  <a:pt x="8200" y="15573"/>
                </a:lnTo>
                <a:lnTo>
                  <a:pt x="8152" y="15549"/>
                </a:lnTo>
                <a:lnTo>
                  <a:pt x="8103" y="15549"/>
                </a:lnTo>
                <a:lnTo>
                  <a:pt x="8079" y="15598"/>
                </a:lnTo>
                <a:lnTo>
                  <a:pt x="8054" y="15646"/>
                </a:lnTo>
                <a:lnTo>
                  <a:pt x="8054" y="15792"/>
                </a:lnTo>
                <a:lnTo>
                  <a:pt x="8079" y="15938"/>
                </a:lnTo>
                <a:lnTo>
                  <a:pt x="8103" y="16060"/>
                </a:lnTo>
                <a:lnTo>
                  <a:pt x="8176" y="16279"/>
                </a:lnTo>
                <a:lnTo>
                  <a:pt x="7762" y="16157"/>
                </a:lnTo>
                <a:lnTo>
                  <a:pt x="7714" y="16084"/>
                </a:lnTo>
                <a:lnTo>
                  <a:pt x="7665" y="15963"/>
                </a:lnTo>
                <a:lnTo>
                  <a:pt x="7592" y="15817"/>
                </a:lnTo>
                <a:lnTo>
                  <a:pt x="7543" y="15695"/>
                </a:lnTo>
                <a:lnTo>
                  <a:pt x="7519" y="15549"/>
                </a:lnTo>
                <a:lnTo>
                  <a:pt x="7495" y="15549"/>
                </a:lnTo>
                <a:lnTo>
                  <a:pt x="7470" y="15671"/>
                </a:lnTo>
                <a:lnTo>
                  <a:pt x="7446" y="15792"/>
                </a:lnTo>
                <a:lnTo>
                  <a:pt x="7446" y="15938"/>
                </a:lnTo>
                <a:lnTo>
                  <a:pt x="7470" y="16060"/>
                </a:lnTo>
                <a:lnTo>
                  <a:pt x="6984" y="15841"/>
                </a:lnTo>
                <a:lnTo>
                  <a:pt x="6984" y="15792"/>
                </a:lnTo>
                <a:lnTo>
                  <a:pt x="6911" y="15646"/>
                </a:lnTo>
                <a:lnTo>
                  <a:pt x="6813" y="15549"/>
                </a:lnTo>
                <a:lnTo>
                  <a:pt x="6789" y="15549"/>
                </a:lnTo>
                <a:lnTo>
                  <a:pt x="6740" y="15622"/>
                </a:lnTo>
                <a:lnTo>
                  <a:pt x="6716" y="15695"/>
                </a:lnTo>
                <a:lnTo>
                  <a:pt x="6375" y="15476"/>
                </a:lnTo>
                <a:lnTo>
                  <a:pt x="6035" y="15233"/>
                </a:lnTo>
                <a:lnTo>
                  <a:pt x="5718" y="14965"/>
                </a:lnTo>
                <a:lnTo>
                  <a:pt x="5451" y="14649"/>
                </a:lnTo>
                <a:lnTo>
                  <a:pt x="5159" y="14284"/>
                </a:lnTo>
                <a:lnTo>
                  <a:pt x="4915" y="13894"/>
                </a:lnTo>
                <a:lnTo>
                  <a:pt x="4696" y="13505"/>
                </a:lnTo>
                <a:lnTo>
                  <a:pt x="4502" y="13091"/>
                </a:lnTo>
                <a:lnTo>
                  <a:pt x="4356" y="12653"/>
                </a:lnTo>
                <a:lnTo>
                  <a:pt x="4234" y="12215"/>
                </a:lnTo>
                <a:lnTo>
                  <a:pt x="4112" y="11777"/>
                </a:lnTo>
                <a:lnTo>
                  <a:pt x="4064" y="11315"/>
                </a:lnTo>
                <a:lnTo>
                  <a:pt x="4015" y="10926"/>
                </a:lnTo>
                <a:lnTo>
                  <a:pt x="3991" y="10561"/>
                </a:lnTo>
                <a:lnTo>
                  <a:pt x="4015" y="10171"/>
                </a:lnTo>
                <a:lnTo>
                  <a:pt x="4039" y="9782"/>
                </a:lnTo>
                <a:lnTo>
                  <a:pt x="4088" y="9393"/>
                </a:lnTo>
                <a:lnTo>
                  <a:pt x="4137" y="9028"/>
                </a:lnTo>
                <a:lnTo>
                  <a:pt x="4234" y="8663"/>
                </a:lnTo>
                <a:lnTo>
                  <a:pt x="4331" y="8274"/>
                </a:lnTo>
                <a:lnTo>
                  <a:pt x="4453" y="7909"/>
                </a:lnTo>
                <a:lnTo>
                  <a:pt x="4599" y="7568"/>
                </a:lnTo>
                <a:lnTo>
                  <a:pt x="4769" y="7227"/>
                </a:lnTo>
                <a:lnTo>
                  <a:pt x="4940" y="6887"/>
                </a:lnTo>
                <a:lnTo>
                  <a:pt x="5134" y="6546"/>
                </a:lnTo>
                <a:lnTo>
                  <a:pt x="5353" y="6230"/>
                </a:lnTo>
                <a:lnTo>
                  <a:pt x="5597" y="5913"/>
                </a:lnTo>
                <a:lnTo>
                  <a:pt x="5840" y="5621"/>
                </a:lnTo>
                <a:lnTo>
                  <a:pt x="6083" y="5354"/>
                </a:lnTo>
                <a:lnTo>
                  <a:pt x="6351" y="5110"/>
                </a:lnTo>
                <a:lnTo>
                  <a:pt x="6643" y="4891"/>
                </a:lnTo>
                <a:lnTo>
                  <a:pt x="6935" y="4721"/>
                </a:lnTo>
                <a:lnTo>
                  <a:pt x="7227" y="4526"/>
                </a:lnTo>
                <a:lnTo>
                  <a:pt x="7543" y="4380"/>
                </a:lnTo>
                <a:lnTo>
                  <a:pt x="8225" y="4088"/>
                </a:lnTo>
                <a:lnTo>
                  <a:pt x="8784" y="3845"/>
                </a:lnTo>
                <a:lnTo>
                  <a:pt x="9368" y="3675"/>
                </a:lnTo>
                <a:lnTo>
                  <a:pt x="9636" y="3602"/>
                </a:lnTo>
                <a:lnTo>
                  <a:pt x="9660" y="3650"/>
                </a:lnTo>
                <a:lnTo>
                  <a:pt x="9685" y="3699"/>
                </a:lnTo>
                <a:lnTo>
                  <a:pt x="9733" y="3723"/>
                </a:lnTo>
                <a:lnTo>
                  <a:pt x="9806" y="3723"/>
                </a:lnTo>
                <a:lnTo>
                  <a:pt x="10171" y="3626"/>
                </a:lnTo>
                <a:lnTo>
                  <a:pt x="10536" y="3577"/>
                </a:lnTo>
                <a:lnTo>
                  <a:pt x="10585" y="3626"/>
                </a:lnTo>
                <a:lnTo>
                  <a:pt x="10634" y="3650"/>
                </a:lnTo>
                <a:lnTo>
                  <a:pt x="10682" y="3626"/>
                </a:lnTo>
                <a:lnTo>
                  <a:pt x="10707" y="3602"/>
                </a:lnTo>
                <a:lnTo>
                  <a:pt x="10731" y="3577"/>
                </a:lnTo>
                <a:close/>
                <a:moveTo>
                  <a:pt x="9977" y="3237"/>
                </a:moveTo>
                <a:lnTo>
                  <a:pt x="9733" y="3261"/>
                </a:lnTo>
                <a:lnTo>
                  <a:pt x="9490" y="3310"/>
                </a:lnTo>
                <a:lnTo>
                  <a:pt x="9028" y="3431"/>
                </a:lnTo>
                <a:lnTo>
                  <a:pt x="8638" y="3577"/>
                </a:lnTo>
                <a:lnTo>
                  <a:pt x="7957" y="3821"/>
                </a:lnTo>
                <a:lnTo>
                  <a:pt x="7324" y="4113"/>
                </a:lnTo>
                <a:lnTo>
                  <a:pt x="7008" y="4283"/>
                </a:lnTo>
                <a:lnTo>
                  <a:pt x="6692" y="4453"/>
                </a:lnTo>
                <a:lnTo>
                  <a:pt x="6400" y="4648"/>
                </a:lnTo>
                <a:lnTo>
                  <a:pt x="6108" y="4867"/>
                </a:lnTo>
                <a:lnTo>
                  <a:pt x="5791" y="5159"/>
                </a:lnTo>
                <a:lnTo>
                  <a:pt x="5499" y="5451"/>
                </a:lnTo>
                <a:lnTo>
                  <a:pt x="5232" y="5767"/>
                </a:lnTo>
                <a:lnTo>
                  <a:pt x="4988" y="6108"/>
                </a:lnTo>
                <a:lnTo>
                  <a:pt x="4745" y="6473"/>
                </a:lnTo>
                <a:lnTo>
                  <a:pt x="4526" y="6838"/>
                </a:lnTo>
                <a:lnTo>
                  <a:pt x="4356" y="7203"/>
                </a:lnTo>
                <a:lnTo>
                  <a:pt x="4185" y="7592"/>
                </a:lnTo>
                <a:lnTo>
                  <a:pt x="4039" y="8006"/>
                </a:lnTo>
                <a:lnTo>
                  <a:pt x="3918" y="8420"/>
                </a:lnTo>
                <a:lnTo>
                  <a:pt x="3796" y="8833"/>
                </a:lnTo>
                <a:lnTo>
                  <a:pt x="3723" y="9247"/>
                </a:lnTo>
                <a:lnTo>
                  <a:pt x="3674" y="9660"/>
                </a:lnTo>
                <a:lnTo>
                  <a:pt x="3626" y="10074"/>
                </a:lnTo>
                <a:lnTo>
                  <a:pt x="3626" y="10488"/>
                </a:lnTo>
                <a:lnTo>
                  <a:pt x="3626" y="10901"/>
                </a:lnTo>
                <a:lnTo>
                  <a:pt x="3650" y="11315"/>
                </a:lnTo>
                <a:lnTo>
                  <a:pt x="3699" y="11704"/>
                </a:lnTo>
                <a:lnTo>
                  <a:pt x="3772" y="12094"/>
                </a:lnTo>
                <a:lnTo>
                  <a:pt x="3869" y="12483"/>
                </a:lnTo>
                <a:lnTo>
                  <a:pt x="3991" y="12872"/>
                </a:lnTo>
                <a:lnTo>
                  <a:pt x="4137" y="13262"/>
                </a:lnTo>
                <a:lnTo>
                  <a:pt x="4307" y="13627"/>
                </a:lnTo>
                <a:lnTo>
                  <a:pt x="4477" y="13967"/>
                </a:lnTo>
                <a:lnTo>
                  <a:pt x="4696" y="14332"/>
                </a:lnTo>
                <a:lnTo>
                  <a:pt x="4915" y="14649"/>
                </a:lnTo>
                <a:lnTo>
                  <a:pt x="5183" y="14965"/>
                </a:lnTo>
                <a:lnTo>
                  <a:pt x="5451" y="15257"/>
                </a:lnTo>
                <a:lnTo>
                  <a:pt x="5743" y="15525"/>
                </a:lnTo>
                <a:lnTo>
                  <a:pt x="6035" y="15768"/>
                </a:lnTo>
                <a:lnTo>
                  <a:pt x="6375" y="15987"/>
                </a:lnTo>
                <a:lnTo>
                  <a:pt x="6716" y="16182"/>
                </a:lnTo>
                <a:lnTo>
                  <a:pt x="6765" y="16230"/>
                </a:lnTo>
                <a:lnTo>
                  <a:pt x="6838" y="16230"/>
                </a:lnTo>
                <a:lnTo>
                  <a:pt x="6862" y="16255"/>
                </a:lnTo>
                <a:lnTo>
                  <a:pt x="7276" y="16425"/>
                </a:lnTo>
                <a:lnTo>
                  <a:pt x="7738" y="16595"/>
                </a:lnTo>
                <a:lnTo>
                  <a:pt x="8176" y="16717"/>
                </a:lnTo>
                <a:lnTo>
                  <a:pt x="8638" y="16814"/>
                </a:lnTo>
                <a:lnTo>
                  <a:pt x="9101" y="16887"/>
                </a:lnTo>
                <a:lnTo>
                  <a:pt x="9563" y="16936"/>
                </a:lnTo>
                <a:lnTo>
                  <a:pt x="10025" y="16960"/>
                </a:lnTo>
                <a:lnTo>
                  <a:pt x="10488" y="16936"/>
                </a:lnTo>
                <a:lnTo>
                  <a:pt x="10974" y="16912"/>
                </a:lnTo>
                <a:lnTo>
                  <a:pt x="11437" y="16839"/>
                </a:lnTo>
                <a:lnTo>
                  <a:pt x="11899" y="16766"/>
                </a:lnTo>
                <a:lnTo>
                  <a:pt x="12337" y="16644"/>
                </a:lnTo>
                <a:lnTo>
                  <a:pt x="12799" y="16522"/>
                </a:lnTo>
                <a:lnTo>
                  <a:pt x="13237" y="16352"/>
                </a:lnTo>
                <a:lnTo>
                  <a:pt x="13675" y="16182"/>
                </a:lnTo>
                <a:lnTo>
                  <a:pt x="14089" y="15963"/>
                </a:lnTo>
                <a:lnTo>
                  <a:pt x="14575" y="15671"/>
                </a:lnTo>
                <a:lnTo>
                  <a:pt x="15038" y="15354"/>
                </a:lnTo>
                <a:lnTo>
                  <a:pt x="15451" y="15014"/>
                </a:lnTo>
                <a:lnTo>
                  <a:pt x="15816" y="14624"/>
                </a:lnTo>
                <a:lnTo>
                  <a:pt x="16157" y="14186"/>
                </a:lnTo>
                <a:lnTo>
                  <a:pt x="16473" y="13748"/>
                </a:lnTo>
                <a:lnTo>
                  <a:pt x="16741" y="13286"/>
                </a:lnTo>
                <a:lnTo>
                  <a:pt x="16960" y="12799"/>
                </a:lnTo>
                <a:lnTo>
                  <a:pt x="17155" y="12288"/>
                </a:lnTo>
                <a:lnTo>
                  <a:pt x="17301" y="11777"/>
                </a:lnTo>
                <a:lnTo>
                  <a:pt x="17398" y="11242"/>
                </a:lnTo>
                <a:lnTo>
                  <a:pt x="17447" y="10707"/>
                </a:lnTo>
                <a:lnTo>
                  <a:pt x="17471" y="10147"/>
                </a:lnTo>
                <a:lnTo>
                  <a:pt x="17447" y="9587"/>
                </a:lnTo>
                <a:lnTo>
                  <a:pt x="17374" y="9052"/>
                </a:lnTo>
                <a:lnTo>
                  <a:pt x="17276" y="8493"/>
                </a:lnTo>
                <a:lnTo>
                  <a:pt x="17106" y="7957"/>
                </a:lnTo>
                <a:lnTo>
                  <a:pt x="16887" y="7422"/>
                </a:lnTo>
                <a:lnTo>
                  <a:pt x="16619" y="6911"/>
                </a:lnTo>
                <a:lnTo>
                  <a:pt x="16327" y="6400"/>
                </a:lnTo>
                <a:lnTo>
                  <a:pt x="15987" y="5938"/>
                </a:lnTo>
                <a:lnTo>
                  <a:pt x="15597" y="5500"/>
                </a:lnTo>
                <a:lnTo>
                  <a:pt x="15184" y="5110"/>
                </a:lnTo>
                <a:lnTo>
                  <a:pt x="14746" y="4745"/>
                </a:lnTo>
                <a:lnTo>
                  <a:pt x="14502" y="4551"/>
                </a:lnTo>
                <a:lnTo>
                  <a:pt x="14235" y="4380"/>
                </a:lnTo>
                <a:lnTo>
                  <a:pt x="13651" y="4088"/>
                </a:lnTo>
                <a:lnTo>
                  <a:pt x="13067" y="3796"/>
                </a:lnTo>
                <a:lnTo>
                  <a:pt x="12483" y="3577"/>
                </a:lnTo>
                <a:lnTo>
                  <a:pt x="11996" y="3431"/>
                </a:lnTo>
                <a:lnTo>
                  <a:pt x="11461" y="3334"/>
                </a:lnTo>
                <a:lnTo>
                  <a:pt x="11218" y="3285"/>
                </a:lnTo>
                <a:lnTo>
                  <a:pt x="10415" y="3285"/>
                </a:lnTo>
                <a:lnTo>
                  <a:pt x="10196" y="3237"/>
                </a:lnTo>
                <a:close/>
                <a:moveTo>
                  <a:pt x="13675" y="16912"/>
                </a:moveTo>
                <a:lnTo>
                  <a:pt x="13626" y="16936"/>
                </a:lnTo>
                <a:lnTo>
                  <a:pt x="13578" y="16984"/>
                </a:lnTo>
                <a:lnTo>
                  <a:pt x="13553" y="17057"/>
                </a:lnTo>
                <a:lnTo>
                  <a:pt x="13553" y="17106"/>
                </a:lnTo>
                <a:lnTo>
                  <a:pt x="13578" y="17252"/>
                </a:lnTo>
                <a:lnTo>
                  <a:pt x="13724" y="17495"/>
                </a:lnTo>
                <a:lnTo>
                  <a:pt x="13772" y="17666"/>
                </a:lnTo>
                <a:lnTo>
                  <a:pt x="13870" y="17812"/>
                </a:lnTo>
                <a:lnTo>
                  <a:pt x="13943" y="17885"/>
                </a:lnTo>
                <a:lnTo>
                  <a:pt x="13991" y="17958"/>
                </a:lnTo>
                <a:lnTo>
                  <a:pt x="14089" y="17982"/>
                </a:lnTo>
                <a:lnTo>
                  <a:pt x="14162" y="18006"/>
                </a:lnTo>
                <a:lnTo>
                  <a:pt x="14210" y="17982"/>
                </a:lnTo>
                <a:lnTo>
                  <a:pt x="14259" y="17958"/>
                </a:lnTo>
                <a:lnTo>
                  <a:pt x="14332" y="17885"/>
                </a:lnTo>
                <a:lnTo>
                  <a:pt x="14356" y="17787"/>
                </a:lnTo>
                <a:lnTo>
                  <a:pt x="14356" y="17739"/>
                </a:lnTo>
                <a:lnTo>
                  <a:pt x="14332" y="17690"/>
                </a:lnTo>
                <a:lnTo>
                  <a:pt x="14259" y="17593"/>
                </a:lnTo>
                <a:lnTo>
                  <a:pt x="14162" y="17495"/>
                </a:lnTo>
                <a:lnTo>
                  <a:pt x="13991" y="17228"/>
                </a:lnTo>
                <a:lnTo>
                  <a:pt x="13918" y="17082"/>
                </a:lnTo>
                <a:lnTo>
                  <a:pt x="13870" y="17033"/>
                </a:lnTo>
                <a:lnTo>
                  <a:pt x="13821" y="16960"/>
                </a:lnTo>
                <a:lnTo>
                  <a:pt x="13748" y="16936"/>
                </a:lnTo>
                <a:lnTo>
                  <a:pt x="13675" y="16912"/>
                </a:lnTo>
                <a:close/>
                <a:moveTo>
                  <a:pt x="7008" y="17009"/>
                </a:moveTo>
                <a:lnTo>
                  <a:pt x="6911" y="17057"/>
                </a:lnTo>
                <a:lnTo>
                  <a:pt x="6813" y="17155"/>
                </a:lnTo>
                <a:lnTo>
                  <a:pt x="6716" y="17374"/>
                </a:lnTo>
                <a:lnTo>
                  <a:pt x="6570" y="17666"/>
                </a:lnTo>
                <a:lnTo>
                  <a:pt x="6521" y="17812"/>
                </a:lnTo>
                <a:lnTo>
                  <a:pt x="6497" y="17885"/>
                </a:lnTo>
                <a:lnTo>
                  <a:pt x="6521" y="17958"/>
                </a:lnTo>
                <a:lnTo>
                  <a:pt x="6546" y="18006"/>
                </a:lnTo>
                <a:lnTo>
                  <a:pt x="6594" y="18055"/>
                </a:lnTo>
                <a:lnTo>
                  <a:pt x="6667" y="18079"/>
                </a:lnTo>
                <a:lnTo>
                  <a:pt x="6740" y="18079"/>
                </a:lnTo>
                <a:lnTo>
                  <a:pt x="6789" y="18055"/>
                </a:lnTo>
                <a:lnTo>
                  <a:pt x="6862" y="18006"/>
                </a:lnTo>
                <a:lnTo>
                  <a:pt x="6935" y="17885"/>
                </a:lnTo>
                <a:lnTo>
                  <a:pt x="7008" y="17739"/>
                </a:lnTo>
                <a:lnTo>
                  <a:pt x="7057" y="17593"/>
                </a:lnTo>
                <a:lnTo>
                  <a:pt x="7154" y="17349"/>
                </a:lnTo>
                <a:lnTo>
                  <a:pt x="7178" y="17228"/>
                </a:lnTo>
                <a:lnTo>
                  <a:pt x="7178" y="17106"/>
                </a:lnTo>
                <a:lnTo>
                  <a:pt x="7154" y="17057"/>
                </a:lnTo>
                <a:lnTo>
                  <a:pt x="7105" y="17033"/>
                </a:lnTo>
                <a:lnTo>
                  <a:pt x="7057" y="17009"/>
                </a:lnTo>
                <a:close/>
                <a:moveTo>
                  <a:pt x="5694" y="16328"/>
                </a:moveTo>
                <a:lnTo>
                  <a:pt x="5597" y="16352"/>
                </a:lnTo>
                <a:lnTo>
                  <a:pt x="5524" y="16425"/>
                </a:lnTo>
                <a:lnTo>
                  <a:pt x="5159" y="16887"/>
                </a:lnTo>
                <a:lnTo>
                  <a:pt x="4745" y="17349"/>
                </a:lnTo>
                <a:lnTo>
                  <a:pt x="4307" y="17787"/>
                </a:lnTo>
                <a:lnTo>
                  <a:pt x="3869" y="18225"/>
                </a:lnTo>
                <a:lnTo>
                  <a:pt x="3820" y="18250"/>
                </a:lnTo>
                <a:lnTo>
                  <a:pt x="3820" y="18298"/>
                </a:lnTo>
                <a:lnTo>
                  <a:pt x="3820" y="18347"/>
                </a:lnTo>
                <a:lnTo>
                  <a:pt x="3845" y="18396"/>
                </a:lnTo>
                <a:lnTo>
                  <a:pt x="3893" y="18444"/>
                </a:lnTo>
                <a:lnTo>
                  <a:pt x="3942" y="18469"/>
                </a:lnTo>
                <a:lnTo>
                  <a:pt x="3991" y="18469"/>
                </a:lnTo>
                <a:lnTo>
                  <a:pt x="4161" y="18420"/>
                </a:lnTo>
                <a:lnTo>
                  <a:pt x="4283" y="18347"/>
                </a:lnTo>
                <a:lnTo>
                  <a:pt x="4429" y="18250"/>
                </a:lnTo>
                <a:lnTo>
                  <a:pt x="4550" y="18152"/>
                </a:lnTo>
                <a:lnTo>
                  <a:pt x="4794" y="17909"/>
                </a:lnTo>
                <a:lnTo>
                  <a:pt x="5013" y="17690"/>
                </a:lnTo>
                <a:lnTo>
                  <a:pt x="5499" y="17203"/>
                </a:lnTo>
                <a:lnTo>
                  <a:pt x="5718" y="16936"/>
                </a:lnTo>
                <a:lnTo>
                  <a:pt x="5937" y="16668"/>
                </a:lnTo>
                <a:lnTo>
                  <a:pt x="5986" y="16571"/>
                </a:lnTo>
                <a:lnTo>
                  <a:pt x="5962" y="16498"/>
                </a:lnTo>
                <a:lnTo>
                  <a:pt x="5937" y="16425"/>
                </a:lnTo>
                <a:lnTo>
                  <a:pt x="5864" y="16376"/>
                </a:lnTo>
                <a:lnTo>
                  <a:pt x="5791" y="16328"/>
                </a:lnTo>
                <a:close/>
                <a:moveTo>
                  <a:pt x="15013" y="15987"/>
                </a:moveTo>
                <a:lnTo>
                  <a:pt x="14965" y="16011"/>
                </a:lnTo>
                <a:lnTo>
                  <a:pt x="14940" y="16084"/>
                </a:lnTo>
                <a:lnTo>
                  <a:pt x="14940" y="16133"/>
                </a:lnTo>
                <a:lnTo>
                  <a:pt x="14989" y="16303"/>
                </a:lnTo>
                <a:lnTo>
                  <a:pt x="15038" y="16449"/>
                </a:lnTo>
                <a:lnTo>
                  <a:pt x="15208" y="16717"/>
                </a:lnTo>
                <a:lnTo>
                  <a:pt x="15427" y="17082"/>
                </a:lnTo>
                <a:lnTo>
                  <a:pt x="15524" y="17252"/>
                </a:lnTo>
                <a:lnTo>
                  <a:pt x="15646" y="17422"/>
                </a:lnTo>
                <a:lnTo>
                  <a:pt x="16108" y="17933"/>
                </a:lnTo>
                <a:lnTo>
                  <a:pt x="16327" y="18225"/>
                </a:lnTo>
                <a:lnTo>
                  <a:pt x="16400" y="18371"/>
                </a:lnTo>
                <a:lnTo>
                  <a:pt x="16473" y="18517"/>
                </a:lnTo>
                <a:lnTo>
                  <a:pt x="16522" y="18590"/>
                </a:lnTo>
                <a:lnTo>
                  <a:pt x="16595" y="18639"/>
                </a:lnTo>
                <a:lnTo>
                  <a:pt x="16668" y="18688"/>
                </a:lnTo>
                <a:lnTo>
                  <a:pt x="16765" y="18688"/>
                </a:lnTo>
                <a:lnTo>
                  <a:pt x="16838" y="18663"/>
                </a:lnTo>
                <a:lnTo>
                  <a:pt x="16887" y="18615"/>
                </a:lnTo>
                <a:lnTo>
                  <a:pt x="16936" y="18566"/>
                </a:lnTo>
                <a:lnTo>
                  <a:pt x="16936" y="18469"/>
                </a:lnTo>
                <a:lnTo>
                  <a:pt x="16911" y="18298"/>
                </a:lnTo>
                <a:lnTo>
                  <a:pt x="16838" y="18128"/>
                </a:lnTo>
                <a:lnTo>
                  <a:pt x="16765" y="17982"/>
                </a:lnTo>
                <a:lnTo>
                  <a:pt x="16668" y="17836"/>
                </a:lnTo>
                <a:lnTo>
                  <a:pt x="16449" y="17568"/>
                </a:lnTo>
                <a:lnTo>
                  <a:pt x="16206" y="17325"/>
                </a:lnTo>
                <a:lnTo>
                  <a:pt x="16060" y="17155"/>
                </a:lnTo>
                <a:lnTo>
                  <a:pt x="15938" y="16984"/>
                </a:lnTo>
                <a:lnTo>
                  <a:pt x="15695" y="16595"/>
                </a:lnTo>
                <a:lnTo>
                  <a:pt x="15573" y="16401"/>
                </a:lnTo>
                <a:lnTo>
                  <a:pt x="15427" y="16230"/>
                </a:lnTo>
                <a:lnTo>
                  <a:pt x="15281" y="16109"/>
                </a:lnTo>
                <a:lnTo>
                  <a:pt x="15086" y="15987"/>
                </a:lnTo>
                <a:close/>
                <a:moveTo>
                  <a:pt x="10439" y="17666"/>
                </a:moveTo>
                <a:lnTo>
                  <a:pt x="10342" y="17787"/>
                </a:lnTo>
                <a:lnTo>
                  <a:pt x="10293" y="17909"/>
                </a:lnTo>
                <a:lnTo>
                  <a:pt x="10244" y="18055"/>
                </a:lnTo>
                <a:lnTo>
                  <a:pt x="10244" y="18201"/>
                </a:lnTo>
                <a:lnTo>
                  <a:pt x="10196" y="18517"/>
                </a:lnTo>
                <a:lnTo>
                  <a:pt x="10196" y="18688"/>
                </a:lnTo>
                <a:lnTo>
                  <a:pt x="10244" y="18834"/>
                </a:lnTo>
                <a:lnTo>
                  <a:pt x="10293" y="18882"/>
                </a:lnTo>
                <a:lnTo>
                  <a:pt x="10342" y="18907"/>
                </a:lnTo>
                <a:lnTo>
                  <a:pt x="10415" y="18882"/>
                </a:lnTo>
                <a:lnTo>
                  <a:pt x="10463" y="18858"/>
                </a:lnTo>
                <a:lnTo>
                  <a:pt x="10512" y="18809"/>
                </a:lnTo>
                <a:lnTo>
                  <a:pt x="10561" y="18736"/>
                </a:lnTo>
                <a:lnTo>
                  <a:pt x="10585" y="18615"/>
                </a:lnTo>
                <a:lnTo>
                  <a:pt x="10585" y="18323"/>
                </a:lnTo>
                <a:lnTo>
                  <a:pt x="10609" y="18031"/>
                </a:lnTo>
                <a:lnTo>
                  <a:pt x="10609" y="17885"/>
                </a:lnTo>
                <a:lnTo>
                  <a:pt x="10585" y="17739"/>
                </a:lnTo>
                <a:lnTo>
                  <a:pt x="10561" y="17690"/>
                </a:lnTo>
                <a:lnTo>
                  <a:pt x="10536" y="17666"/>
                </a:lnTo>
                <a:close/>
                <a:moveTo>
                  <a:pt x="8638" y="17349"/>
                </a:moveTo>
                <a:lnTo>
                  <a:pt x="8492" y="17471"/>
                </a:lnTo>
                <a:lnTo>
                  <a:pt x="8395" y="17593"/>
                </a:lnTo>
                <a:lnTo>
                  <a:pt x="8322" y="17739"/>
                </a:lnTo>
                <a:lnTo>
                  <a:pt x="8249" y="17909"/>
                </a:lnTo>
                <a:lnTo>
                  <a:pt x="8176" y="18250"/>
                </a:lnTo>
                <a:lnTo>
                  <a:pt x="8103" y="18590"/>
                </a:lnTo>
                <a:lnTo>
                  <a:pt x="7908" y="19369"/>
                </a:lnTo>
                <a:lnTo>
                  <a:pt x="7860" y="19758"/>
                </a:lnTo>
                <a:lnTo>
                  <a:pt x="7835" y="19953"/>
                </a:lnTo>
                <a:lnTo>
                  <a:pt x="7835" y="20148"/>
                </a:lnTo>
                <a:lnTo>
                  <a:pt x="7860" y="20221"/>
                </a:lnTo>
                <a:lnTo>
                  <a:pt x="7908" y="20269"/>
                </a:lnTo>
                <a:lnTo>
                  <a:pt x="7933" y="20318"/>
                </a:lnTo>
                <a:lnTo>
                  <a:pt x="8006" y="20342"/>
                </a:lnTo>
                <a:lnTo>
                  <a:pt x="8103" y="20342"/>
                </a:lnTo>
                <a:lnTo>
                  <a:pt x="8176" y="20318"/>
                </a:lnTo>
                <a:lnTo>
                  <a:pt x="8200" y="20245"/>
                </a:lnTo>
                <a:lnTo>
                  <a:pt x="8273" y="20099"/>
                </a:lnTo>
                <a:lnTo>
                  <a:pt x="8346" y="19929"/>
                </a:lnTo>
                <a:lnTo>
                  <a:pt x="8419" y="19588"/>
                </a:lnTo>
                <a:lnTo>
                  <a:pt x="8517" y="18882"/>
                </a:lnTo>
                <a:lnTo>
                  <a:pt x="8614" y="18517"/>
                </a:lnTo>
                <a:lnTo>
                  <a:pt x="8711" y="18152"/>
                </a:lnTo>
                <a:lnTo>
                  <a:pt x="8760" y="17958"/>
                </a:lnTo>
                <a:lnTo>
                  <a:pt x="8784" y="17763"/>
                </a:lnTo>
                <a:lnTo>
                  <a:pt x="8784" y="17593"/>
                </a:lnTo>
                <a:lnTo>
                  <a:pt x="8784" y="17422"/>
                </a:lnTo>
                <a:lnTo>
                  <a:pt x="8760" y="17374"/>
                </a:lnTo>
                <a:lnTo>
                  <a:pt x="8711" y="17349"/>
                </a:lnTo>
                <a:close/>
                <a:moveTo>
                  <a:pt x="12093" y="17374"/>
                </a:moveTo>
                <a:lnTo>
                  <a:pt x="12045" y="17398"/>
                </a:lnTo>
                <a:lnTo>
                  <a:pt x="11996" y="17398"/>
                </a:lnTo>
                <a:lnTo>
                  <a:pt x="11947" y="17447"/>
                </a:lnTo>
                <a:lnTo>
                  <a:pt x="11923" y="17495"/>
                </a:lnTo>
                <a:lnTo>
                  <a:pt x="11923" y="17544"/>
                </a:lnTo>
                <a:lnTo>
                  <a:pt x="11947" y="17836"/>
                </a:lnTo>
                <a:lnTo>
                  <a:pt x="11972" y="18152"/>
                </a:lnTo>
                <a:lnTo>
                  <a:pt x="12093" y="18761"/>
                </a:lnTo>
                <a:lnTo>
                  <a:pt x="12166" y="19199"/>
                </a:lnTo>
                <a:lnTo>
                  <a:pt x="12215" y="19661"/>
                </a:lnTo>
                <a:lnTo>
                  <a:pt x="12239" y="19904"/>
                </a:lnTo>
                <a:lnTo>
                  <a:pt x="12288" y="20123"/>
                </a:lnTo>
                <a:lnTo>
                  <a:pt x="12337" y="20342"/>
                </a:lnTo>
                <a:lnTo>
                  <a:pt x="12434" y="20561"/>
                </a:lnTo>
                <a:lnTo>
                  <a:pt x="12483" y="20610"/>
                </a:lnTo>
                <a:lnTo>
                  <a:pt x="12556" y="20659"/>
                </a:lnTo>
                <a:lnTo>
                  <a:pt x="12629" y="20659"/>
                </a:lnTo>
                <a:lnTo>
                  <a:pt x="12702" y="20634"/>
                </a:lnTo>
                <a:lnTo>
                  <a:pt x="12775" y="20610"/>
                </a:lnTo>
                <a:lnTo>
                  <a:pt x="12823" y="20537"/>
                </a:lnTo>
                <a:lnTo>
                  <a:pt x="12848" y="20464"/>
                </a:lnTo>
                <a:lnTo>
                  <a:pt x="12848" y="20391"/>
                </a:lnTo>
                <a:lnTo>
                  <a:pt x="12750" y="19953"/>
                </a:lnTo>
                <a:lnTo>
                  <a:pt x="12702" y="19491"/>
                </a:lnTo>
                <a:lnTo>
                  <a:pt x="12629" y="19053"/>
                </a:lnTo>
                <a:lnTo>
                  <a:pt x="12556" y="18639"/>
                </a:lnTo>
                <a:lnTo>
                  <a:pt x="12483" y="18323"/>
                </a:lnTo>
                <a:lnTo>
                  <a:pt x="12434" y="18031"/>
                </a:lnTo>
                <a:lnTo>
                  <a:pt x="12361" y="17739"/>
                </a:lnTo>
                <a:lnTo>
                  <a:pt x="12288" y="17593"/>
                </a:lnTo>
                <a:lnTo>
                  <a:pt x="12239" y="17471"/>
                </a:lnTo>
                <a:lnTo>
                  <a:pt x="12191" y="17422"/>
                </a:lnTo>
                <a:lnTo>
                  <a:pt x="12142" y="17398"/>
                </a:lnTo>
                <a:lnTo>
                  <a:pt x="12093" y="17374"/>
                </a:lnTo>
                <a:close/>
              </a:path>
            </a:pathLst>
          </a:cu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6" name="Google Shape;2516;p49"/>
          <p:cNvSpPr/>
          <p:nvPr/>
        </p:nvSpPr>
        <p:spPr>
          <a:xfrm>
            <a:off x="6152154" y="2772578"/>
            <a:ext cx="341824" cy="209016"/>
          </a:xfrm>
          <a:custGeom>
            <a:avLst/>
            <a:gdLst/>
            <a:ahLst/>
            <a:cxnLst/>
            <a:rect l="l" t="t" r="r" b="b"/>
            <a:pathLst>
              <a:path w="19978" h="12216" extrusionOk="0">
                <a:moveTo>
                  <a:pt x="8128" y="560"/>
                </a:moveTo>
                <a:lnTo>
                  <a:pt x="8517" y="609"/>
                </a:lnTo>
                <a:lnTo>
                  <a:pt x="8055" y="925"/>
                </a:lnTo>
                <a:lnTo>
                  <a:pt x="7617" y="1193"/>
                </a:lnTo>
                <a:lnTo>
                  <a:pt x="7422" y="1339"/>
                </a:lnTo>
                <a:lnTo>
                  <a:pt x="7325" y="1436"/>
                </a:lnTo>
                <a:lnTo>
                  <a:pt x="7252" y="1534"/>
                </a:lnTo>
                <a:lnTo>
                  <a:pt x="7252" y="1582"/>
                </a:lnTo>
                <a:lnTo>
                  <a:pt x="7252" y="1655"/>
                </a:lnTo>
                <a:lnTo>
                  <a:pt x="7300" y="1680"/>
                </a:lnTo>
                <a:lnTo>
                  <a:pt x="7349" y="1704"/>
                </a:lnTo>
                <a:lnTo>
                  <a:pt x="7471" y="1704"/>
                </a:lnTo>
                <a:lnTo>
                  <a:pt x="7592" y="1680"/>
                </a:lnTo>
                <a:lnTo>
                  <a:pt x="7836" y="1582"/>
                </a:lnTo>
                <a:lnTo>
                  <a:pt x="8055" y="1436"/>
                </a:lnTo>
                <a:lnTo>
                  <a:pt x="8274" y="1315"/>
                </a:lnTo>
                <a:lnTo>
                  <a:pt x="8711" y="1023"/>
                </a:lnTo>
                <a:lnTo>
                  <a:pt x="9149" y="731"/>
                </a:lnTo>
                <a:lnTo>
                  <a:pt x="9393" y="828"/>
                </a:lnTo>
                <a:lnTo>
                  <a:pt x="9660" y="925"/>
                </a:lnTo>
                <a:lnTo>
                  <a:pt x="9320" y="1071"/>
                </a:lnTo>
                <a:lnTo>
                  <a:pt x="9003" y="1217"/>
                </a:lnTo>
                <a:lnTo>
                  <a:pt x="8736" y="1339"/>
                </a:lnTo>
                <a:lnTo>
                  <a:pt x="8492" y="1509"/>
                </a:lnTo>
                <a:lnTo>
                  <a:pt x="8371" y="1607"/>
                </a:lnTo>
                <a:lnTo>
                  <a:pt x="8274" y="1728"/>
                </a:lnTo>
                <a:lnTo>
                  <a:pt x="8201" y="1850"/>
                </a:lnTo>
                <a:lnTo>
                  <a:pt x="8152" y="1996"/>
                </a:lnTo>
                <a:lnTo>
                  <a:pt x="8152" y="2045"/>
                </a:lnTo>
                <a:lnTo>
                  <a:pt x="8176" y="2045"/>
                </a:lnTo>
                <a:lnTo>
                  <a:pt x="8201" y="2069"/>
                </a:lnTo>
                <a:lnTo>
                  <a:pt x="8225" y="2069"/>
                </a:lnTo>
                <a:lnTo>
                  <a:pt x="8492" y="1947"/>
                </a:lnTo>
                <a:lnTo>
                  <a:pt x="8711" y="1801"/>
                </a:lnTo>
                <a:lnTo>
                  <a:pt x="8955" y="1680"/>
                </a:lnTo>
                <a:lnTo>
                  <a:pt x="9198" y="1558"/>
                </a:lnTo>
                <a:lnTo>
                  <a:pt x="9417" y="1485"/>
                </a:lnTo>
                <a:lnTo>
                  <a:pt x="9660" y="1412"/>
                </a:lnTo>
                <a:lnTo>
                  <a:pt x="9904" y="1339"/>
                </a:lnTo>
                <a:lnTo>
                  <a:pt x="10123" y="1266"/>
                </a:lnTo>
                <a:lnTo>
                  <a:pt x="10463" y="1558"/>
                </a:lnTo>
                <a:lnTo>
                  <a:pt x="10269" y="1582"/>
                </a:lnTo>
                <a:lnTo>
                  <a:pt x="10050" y="1631"/>
                </a:lnTo>
                <a:lnTo>
                  <a:pt x="9660" y="1777"/>
                </a:lnTo>
                <a:lnTo>
                  <a:pt x="9490" y="1874"/>
                </a:lnTo>
                <a:lnTo>
                  <a:pt x="9295" y="1947"/>
                </a:lnTo>
                <a:lnTo>
                  <a:pt x="9101" y="2045"/>
                </a:lnTo>
                <a:lnTo>
                  <a:pt x="8955" y="2191"/>
                </a:lnTo>
                <a:lnTo>
                  <a:pt x="8930" y="2239"/>
                </a:lnTo>
                <a:lnTo>
                  <a:pt x="8930" y="2264"/>
                </a:lnTo>
                <a:lnTo>
                  <a:pt x="8930" y="2337"/>
                </a:lnTo>
                <a:lnTo>
                  <a:pt x="9003" y="2410"/>
                </a:lnTo>
                <a:lnTo>
                  <a:pt x="9076" y="2410"/>
                </a:lnTo>
                <a:lnTo>
                  <a:pt x="9320" y="2361"/>
                </a:lnTo>
                <a:lnTo>
                  <a:pt x="9539" y="2288"/>
                </a:lnTo>
                <a:lnTo>
                  <a:pt x="9977" y="2093"/>
                </a:lnTo>
                <a:lnTo>
                  <a:pt x="10147" y="2045"/>
                </a:lnTo>
                <a:lnTo>
                  <a:pt x="10317" y="1947"/>
                </a:lnTo>
                <a:lnTo>
                  <a:pt x="10463" y="1850"/>
                </a:lnTo>
                <a:lnTo>
                  <a:pt x="10585" y="1704"/>
                </a:lnTo>
                <a:lnTo>
                  <a:pt x="10804" y="1972"/>
                </a:lnTo>
                <a:lnTo>
                  <a:pt x="10390" y="2191"/>
                </a:lnTo>
                <a:lnTo>
                  <a:pt x="10196" y="2288"/>
                </a:lnTo>
                <a:lnTo>
                  <a:pt x="10001" y="2385"/>
                </a:lnTo>
                <a:lnTo>
                  <a:pt x="9904" y="2434"/>
                </a:lnTo>
                <a:lnTo>
                  <a:pt x="9831" y="2507"/>
                </a:lnTo>
                <a:lnTo>
                  <a:pt x="9758" y="2604"/>
                </a:lnTo>
                <a:lnTo>
                  <a:pt x="9709" y="2702"/>
                </a:lnTo>
                <a:lnTo>
                  <a:pt x="9709" y="2726"/>
                </a:lnTo>
                <a:lnTo>
                  <a:pt x="9733" y="2750"/>
                </a:lnTo>
                <a:lnTo>
                  <a:pt x="9782" y="2775"/>
                </a:lnTo>
                <a:lnTo>
                  <a:pt x="10001" y="2775"/>
                </a:lnTo>
                <a:lnTo>
                  <a:pt x="10220" y="2702"/>
                </a:lnTo>
                <a:lnTo>
                  <a:pt x="10634" y="2507"/>
                </a:lnTo>
                <a:lnTo>
                  <a:pt x="10853" y="2434"/>
                </a:lnTo>
                <a:lnTo>
                  <a:pt x="11072" y="2361"/>
                </a:lnTo>
                <a:lnTo>
                  <a:pt x="11096" y="2361"/>
                </a:lnTo>
                <a:lnTo>
                  <a:pt x="11145" y="2458"/>
                </a:lnTo>
                <a:lnTo>
                  <a:pt x="10926" y="2556"/>
                </a:lnTo>
                <a:lnTo>
                  <a:pt x="10707" y="2677"/>
                </a:lnTo>
                <a:lnTo>
                  <a:pt x="10269" y="2945"/>
                </a:lnTo>
                <a:lnTo>
                  <a:pt x="10244" y="2994"/>
                </a:lnTo>
                <a:lnTo>
                  <a:pt x="10244" y="3042"/>
                </a:lnTo>
                <a:lnTo>
                  <a:pt x="10269" y="3067"/>
                </a:lnTo>
                <a:lnTo>
                  <a:pt x="10317" y="3091"/>
                </a:lnTo>
                <a:lnTo>
                  <a:pt x="10561" y="3067"/>
                </a:lnTo>
                <a:lnTo>
                  <a:pt x="10804" y="2994"/>
                </a:lnTo>
                <a:lnTo>
                  <a:pt x="11047" y="2896"/>
                </a:lnTo>
                <a:lnTo>
                  <a:pt x="11291" y="2775"/>
                </a:lnTo>
                <a:lnTo>
                  <a:pt x="11388" y="3091"/>
                </a:lnTo>
                <a:lnTo>
                  <a:pt x="11291" y="3091"/>
                </a:lnTo>
                <a:lnTo>
                  <a:pt x="11218" y="3115"/>
                </a:lnTo>
                <a:lnTo>
                  <a:pt x="11047" y="3164"/>
                </a:lnTo>
                <a:lnTo>
                  <a:pt x="10853" y="3286"/>
                </a:lnTo>
                <a:lnTo>
                  <a:pt x="10780" y="3334"/>
                </a:lnTo>
                <a:lnTo>
                  <a:pt x="10707" y="3432"/>
                </a:lnTo>
                <a:lnTo>
                  <a:pt x="10707" y="3505"/>
                </a:lnTo>
                <a:lnTo>
                  <a:pt x="10731" y="3553"/>
                </a:lnTo>
                <a:lnTo>
                  <a:pt x="10780" y="3602"/>
                </a:lnTo>
                <a:lnTo>
                  <a:pt x="10828" y="3602"/>
                </a:lnTo>
                <a:lnTo>
                  <a:pt x="10999" y="3553"/>
                </a:lnTo>
                <a:lnTo>
                  <a:pt x="11169" y="3505"/>
                </a:lnTo>
                <a:lnTo>
                  <a:pt x="11339" y="3456"/>
                </a:lnTo>
                <a:lnTo>
                  <a:pt x="11412" y="3432"/>
                </a:lnTo>
                <a:lnTo>
                  <a:pt x="11461" y="3383"/>
                </a:lnTo>
                <a:lnTo>
                  <a:pt x="11534" y="3602"/>
                </a:lnTo>
                <a:lnTo>
                  <a:pt x="11461" y="3626"/>
                </a:lnTo>
                <a:lnTo>
                  <a:pt x="11388" y="3675"/>
                </a:lnTo>
                <a:lnTo>
                  <a:pt x="11291" y="3724"/>
                </a:lnTo>
                <a:lnTo>
                  <a:pt x="11193" y="3772"/>
                </a:lnTo>
                <a:lnTo>
                  <a:pt x="11193" y="3821"/>
                </a:lnTo>
                <a:lnTo>
                  <a:pt x="11193" y="3845"/>
                </a:lnTo>
                <a:lnTo>
                  <a:pt x="11291" y="3894"/>
                </a:lnTo>
                <a:lnTo>
                  <a:pt x="11412" y="3943"/>
                </a:lnTo>
                <a:lnTo>
                  <a:pt x="11534" y="3943"/>
                </a:lnTo>
                <a:lnTo>
                  <a:pt x="11631" y="3894"/>
                </a:lnTo>
                <a:lnTo>
                  <a:pt x="11680" y="3967"/>
                </a:lnTo>
                <a:lnTo>
                  <a:pt x="11777" y="4016"/>
                </a:lnTo>
                <a:lnTo>
                  <a:pt x="11850" y="4040"/>
                </a:lnTo>
                <a:lnTo>
                  <a:pt x="11948" y="4040"/>
                </a:lnTo>
                <a:lnTo>
                  <a:pt x="12021" y="4016"/>
                </a:lnTo>
                <a:lnTo>
                  <a:pt x="12094" y="3967"/>
                </a:lnTo>
                <a:lnTo>
                  <a:pt x="12142" y="3894"/>
                </a:lnTo>
                <a:lnTo>
                  <a:pt x="12142" y="3797"/>
                </a:lnTo>
                <a:lnTo>
                  <a:pt x="12069" y="3359"/>
                </a:lnTo>
                <a:lnTo>
                  <a:pt x="11972" y="2945"/>
                </a:lnTo>
                <a:lnTo>
                  <a:pt x="12240" y="2726"/>
                </a:lnTo>
                <a:lnTo>
                  <a:pt x="12507" y="2531"/>
                </a:lnTo>
                <a:lnTo>
                  <a:pt x="12653" y="2458"/>
                </a:lnTo>
                <a:lnTo>
                  <a:pt x="12824" y="2410"/>
                </a:lnTo>
                <a:lnTo>
                  <a:pt x="12994" y="2361"/>
                </a:lnTo>
                <a:lnTo>
                  <a:pt x="13164" y="2337"/>
                </a:lnTo>
                <a:lnTo>
                  <a:pt x="13383" y="2337"/>
                </a:lnTo>
                <a:lnTo>
                  <a:pt x="13627" y="2385"/>
                </a:lnTo>
                <a:lnTo>
                  <a:pt x="13481" y="2458"/>
                </a:lnTo>
                <a:lnTo>
                  <a:pt x="13359" y="2556"/>
                </a:lnTo>
                <a:lnTo>
                  <a:pt x="13262" y="2702"/>
                </a:lnTo>
                <a:lnTo>
                  <a:pt x="13237" y="2775"/>
                </a:lnTo>
                <a:lnTo>
                  <a:pt x="13213" y="2848"/>
                </a:lnTo>
                <a:lnTo>
                  <a:pt x="13213" y="2896"/>
                </a:lnTo>
                <a:lnTo>
                  <a:pt x="13237" y="2921"/>
                </a:lnTo>
                <a:lnTo>
                  <a:pt x="13286" y="2945"/>
                </a:lnTo>
                <a:lnTo>
                  <a:pt x="13310" y="2921"/>
                </a:lnTo>
                <a:lnTo>
                  <a:pt x="13602" y="2750"/>
                </a:lnTo>
                <a:lnTo>
                  <a:pt x="13870" y="2604"/>
                </a:lnTo>
                <a:lnTo>
                  <a:pt x="14065" y="2507"/>
                </a:lnTo>
                <a:lnTo>
                  <a:pt x="14308" y="2629"/>
                </a:lnTo>
                <a:lnTo>
                  <a:pt x="14551" y="2750"/>
                </a:lnTo>
                <a:lnTo>
                  <a:pt x="14405" y="2775"/>
                </a:lnTo>
                <a:lnTo>
                  <a:pt x="14259" y="2823"/>
                </a:lnTo>
                <a:lnTo>
                  <a:pt x="14113" y="2872"/>
                </a:lnTo>
                <a:lnTo>
                  <a:pt x="13967" y="2945"/>
                </a:lnTo>
                <a:lnTo>
                  <a:pt x="13846" y="3018"/>
                </a:lnTo>
                <a:lnTo>
                  <a:pt x="13724" y="3115"/>
                </a:lnTo>
                <a:lnTo>
                  <a:pt x="13627" y="3213"/>
                </a:lnTo>
                <a:lnTo>
                  <a:pt x="13554" y="3310"/>
                </a:lnTo>
                <a:lnTo>
                  <a:pt x="13554" y="3359"/>
                </a:lnTo>
                <a:lnTo>
                  <a:pt x="13554" y="3407"/>
                </a:lnTo>
                <a:lnTo>
                  <a:pt x="13602" y="3456"/>
                </a:lnTo>
                <a:lnTo>
                  <a:pt x="13651" y="3480"/>
                </a:lnTo>
                <a:lnTo>
                  <a:pt x="13797" y="3456"/>
                </a:lnTo>
                <a:lnTo>
                  <a:pt x="13943" y="3407"/>
                </a:lnTo>
                <a:lnTo>
                  <a:pt x="14211" y="3286"/>
                </a:lnTo>
                <a:lnTo>
                  <a:pt x="14381" y="3237"/>
                </a:lnTo>
                <a:lnTo>
                  <a:pt x="14527" y="3188"/>
                </a:lnTo>
                <a:lnTo>
                  <a:pt x="14697" y="3140"/>
                </a:lnTo>
                <a:lnTo>
                  <a:pt x="14843" y="3091"/>
                </a:lnTo>
                <a:lnTo>
                  <a:pt x="14892" y="3067"/>
                </a:lnTo>
                <a:lnTo>
                  <a:pt x="14916" y="3018"/>
                </a:lnTo>
                <a:lnTo>
                  <a:pt x="15038" y="3140"/>
                </a:lnTo>
                <a:lnTo>
                  <a:pt x="14770" y="3213"/>
                </a:lnTo>
                <a:lnTo>
                  <a:pt x="14551" y="3261"/>
                </a:lnTo>
                <a:lnTo>
                  <a:pt x="14332" y="3359"/>
                </a:lnTo>
                <a:lnTo>
                  <a:pt x="14211" y="3432"/>
                </a:lnTo>
                <a:lnTo>
                  <a:pt x="14113" y="3505"/>
                </a:lnTo>
                <a:lnTo>
                  <a:pt x="14040" y="3578"/>
                </a:lnTo>
                <a:lnTo>
                  <a:pt x="13992" y="3675"/>
                </a:lnTo>
                <a:lnTo>
                  <a:pt x="13967" y="3748"/>
                </a:lnTo>
                <a:lnTo>
                  <a:pt x="13992" y="3821"/>
                </a:lnTo>
                <a:lnTo>
                  <a:pt x="14040" y="3845"/>
                </a:lnTo>
                <a:lnTo>
                  <a:pt x="14113" y="3845"/>
                </a:lnTo>
                <a:lnTo>
                  <a:pt x="14551" y="3724"/>
                </a:lnTo>
                <a:lnTo>
                  <a:pt x="14989" y="3602"/>
                </a:lnTo>
                <a:lnTo>
                  <a:pt x="15184" y="3578"/>
                </a:lnTo>
                <a:lnTo>
                  <a:pt x="15379" y="3505"/>
                </a:lnTo>
                <a:lnTo>
                  <a:pt x="15452" y="3602"/>
                </a:lnTo>
                <a:lnTo>
                  <a:pt x="15208" y="3675"/>
                </a:lnTo>
                <a:lnTo>
                  <a:pt x="15014" y="3748"/>
                </a:lnTo>
                <a:lnTo>
                  <a:pt x="14843" y="3845"/>
                </a:lnTo>
                <a:lnTo>
                  <a:pt x="14673" y="3967"/>
                </a:lnTo>
                <a:lnTo>
                  <a:pt x="14503" y="4089"/>
                </a:lnTo>
                <a:lnTo>
                  <a:pt x="14478" y="4113"/>
                </a:lnTo>
                <a:lnTo>
                  <a:pt x="14478" y="4162"/>
                </a:lnTo>
                <a:lnTo>
                  <a:pt x="14503" y="4210"/>
                </a:lnTo>
                <a:lnTo>
                  <a:pt x="14551" y="4259"/>
                </a:lnTo>
                <a:lnTo>
                  <a:pt x="14600" y="4259"/>
                </a:lnTo>
                <a:lnTo>
                  <a:pt x="15452" y="4016"/>
                </a:lnTo>
                <a:lnTo>
                  <a:pt x="15671" y="3967"/>
                </a:lnTo>
                <a:lnTo>
                  <a:pt x="15768" y="4186"/>
                </a:lnTo>
                <a:lnTo>
                  <a:pt x="15549" y="4259"/>
                </a:lnTo>
                <a:lnTo>
                  <a:pt x="15330" y="4332"/>
                </a:lnTo>
                <a:lnTo>
                  <a:pt x="15111" y="4429"/>
                </a:lnTo>
                <a:lnTo>
                  <a:pt x="14916" y="4551"/>
                </a:lnTo>
                <a:lnTo>
                  <a:pt x="14892" y="4600"/>
                </a:lnTo>
                <a:lnTo>
                  <a:pt x="14916" y="4648"/>
                </a:lnTo>
                <a:lnTo>
                  <a:pt x="14941" y="4697"/>
                </a:lnTo>
                <a:lnTo>
                  <a:pt x="15014" y="4697"/>
                </a:lnTo>
                <a:lnTo>
                  <a:pt x="15354" y="4624"/>
                </a:lnTo>
                <a:lnTo>
                  <a:pt x="15719" y="4551"/>
                </a:lnTo>
                <a:lnTo>
                  <a:pt x="15500" y="4648"/>
                </a:lnTo>
                <a:lnTo>
                  <a:pt x="15281" y="4746"/>
                </a:lnTo>
                <a:lnTo>
                  <a:pt x="15257" y="4770"/>
                </a:lnTo>
                <a:lnTo>
                  <a:pt x="15233" y="4819"/>
                </a:lnTo>
                <a:lnTo>
                  <a:pt x="15233" y="4867"/>
                </a:lnTo>
                <a:lnTo>
                  <a:pt x="15281" y="4940"/>
                </a:lnTo>
                <a:lnTo>
                  <a:pt x="15354" y="4940"/>
                </a:lnTo>
                <a:lnTo>
                  <a:pt x="15841" y="4867"/>
                </a:lnTo>
                <a:lnTo>
                  <a:pt x="15841" y="4989"/>
                </a:lnTo>
                <a:lnTo>
                  <a:pt x="15695" y="5013"/>
                </a:lnTo>
                <a:lnTo>
                  <a:pt x="15598" y="5038"/>
                </a:lnTo>
                <a:lnTo>
                  <a:pt x="15525" y="5086"/>
                </a:lnTo>
                <a:lnTo>
                  <a:pt x="15379" y="5208"/>
                </a:lnTo>
                <a:lnTo>
                  <a:pt x="15354" y="5281"/>
                </a:lnTo>
                <a:lnTo>
                  <a:pt x="15379" y="5330"/>
                </a:lnTo>
                <a:lnTo>
                  <a:pt x="15427" y="5378"/>
                </a:lnTo>
                <a:lnTo>
                  <a:pt x="15476" y="5378"/>
                </a:lnTo>
                <a:lnTo>
                  <a:pt x="15622" y="5354"/>
                </a:lnTo>
                <a:lnTo>
                  <a:pt x="15768" y="5378"/>
                </a:lnTo>
                <a:lnTo>
                  <a:pt x="15768" y="5427"/>
                </a:lnTo>
                <a:lnTo>
                  <a:pt x="15768" y="5524"/>
                </a:lnTo>
                <a:lnTo>
                  <a:pt x="15792" y="5622"/>
                </a:lnTo>
                <a:lnTo>
                  <a:pt x="15865" y="5695"/>
                </a:lnTo>
                <a:lnTo>
                  <a:pt x="15938" y="5768"/>
                </a:lnTo>
                <a:lnTo>
                  <a:pt x="16036" y="5792"/>
                </a:lnTo>
                <a:lnTo>
                  <a:pt x="16133" y="5792"/>
                </a:lnTo>
                <a:lnTo>
                  <a:pt x="16206" y="5768"/>
                </a:lnTo>
                <a:lnTo>
                  <a:pt x="16279" y="5695"/>
                </a:lnTo>
                <a:lnTo>
                  <a:pt x="16328" y="5695"/>
                </a:lnTo>
                <a:lnTo>
                  <a:pt x="16619" y="5622"/>
                </a:lnTo>
                <a:lnTo>
                  <a:pt x="16911" y="5597"/>
                </a:lnTo>
                <a:lnTo>
                  <a:pt x="17179" y="5597"/>
                </a:lnTo>
                <a:lnTo>
                  <a:pt x="17422" y="5646"/>
                </a:lnTo>
                <a:lnTo>
                  <a:pt x="17276" y="5695"/>
                </a:lnTo>
                <a:lnTo>
                  <a:pt x="17106" y="5768"/>
                </a:lnTo>
                <a:lnTo>
                  <a:pt x="16936" y="5865"/>
                </a:lnTo>
                <a:lnTo>
                  <a:pt x="16814" y="5987"/>
                </a:lnTo>
                <a:lnTo>
                  <a:pt x="16765" y="6060"/>
                </a:lnTo>
                <a:lnTo>
                  <a:pt x="16717" y="6133"/>
                </a:lnTo>
                <a:lnTo>
                  <a:pt x="16717" y="6206"/>
                </a:lnTo>
                <a:lnTo>
                  <a:pt x="16765" y="6279"/>
                </a:lnTo>
                <a:lnTo>
                  <a:pt x="16838" y="6303"/>
                </a:lnTo>
                <a:lnTo>
                  <a:pt x="16911" y="6279"/>
                </a:lnTo>
                <a:lnTo>
                  <a:pt x="17179" y="6157"/>
                </a:lnTo>
                <a:lnTo>
                  <a:pt x="17447" y="6060"/>
                </a:lnTo>
                <a:lnTo>
                  <a:pt x="17739" y="6011"/>
                </a:lnTo>
                <a:lnTo>
                  <a:pt x="17909" y="5962"/>
                </a:lnTo>
                <a:lnTo>
                  <a:pt x="18031" y="5914"/>
                </a:lnTo>
                <a:lnTo>
                  <a:pt x="18298" y="6133"/>
                </a:lnTo>
                <a:lnTo>
                  <a:pt x="18152" y="6181"/>
                </a:lnTo>
                <a:lnTo>
                  <a:pt x="17933" y="6254"/>
                </a:lnTo>
                <a:lnTo>
                  <a:pt x="17739" y="6352"/>
                </a:lnTo>
                <a:lnTo>
                  <a:pt x="17544" y="6473"/>
                </a:lnTo>
                <a:lnTo>
                  <a:pt x="17349" y="6595"/>
                </a:lnTo>
                <a:lnTo>
                  <a:pt x="17325" y="6668"/>
                </a:lnTo>
                <a:lnTo>
                  <a:pt x="17325" y="6741"/>
                </a:lnTo>
                <a:lnTo>
                  <a:pt x="17374" y="6790"/>
                </a:lnTo>
                <a:lnTo>
                  <a:pt x="17422" y="6814"/>
                </a:lnTo>
                <a:lnTo>
                  <a:pt x="17641" y="6765"/>
                </a:lnTo>
                <a:lnTo>
                  <a:pt x="17860" y="6717"/>
                </a:lnTo>
                <a:lnTo>
                  <a:pt x="18274" y="6595"/>
                </a:lnTo>
                <a:lnTo>
                  <a:pt x="18639" y="6473"/>
                </a:lnTo>
                <a:lnTo>
                  <a:pt x="18761" y="6644"/>
                </a:lnTo>
                <a:lnTo>
                  <a:pt x="18493" y="6717"/>
                </a:lnTo>
                <a:lnTo>
                  <a:pt x="18250" y="6814"/>
                </a:lnTo>
                <a:lnTo>
                  <a:pt x="18006" y="6960"/>
                </a:lnTo>
                <a:lnTo>
                  <a:pt x="17812" y="7130"/>
                </a:lnTo>
                <a:lnTo>
                  <a:pt x="17787" y="7155"/>
                </a:lnTo>
                <a:lnTo>
                  <a:pt x="17787" y="7179"/>
                </a:lnTo>
                <a:lnTo>
                  <a:pt x="17812" y="7252"/>
                </a:lnTo>
                <a:lnTo>
                  <a:pt x="17860" y="7276"/>
                </a:lnTo>
                <a:lnTo>
                  <a:pt x="17933" y="7276"/>
                </a:lnTo>
                <a:lnTo>
                  <a:pt x="18177" y="7179"/>
                </a:lnTo>
                <a:lnTo>
                  <a:pt x="18444" y="7130"/>
                </a:lnTo>
                <a:lnTo>
                  <a:pt x="18955" y="7033"/>
                </a:lnTo>
                <a:lnTo>
                  <a:pt x="19004" y="7106"/>
                </a:lnTo>
                <a:lnTo>
                  <a:pt x="18785" y="7155"/>
                </a:lnTo>
                <a:lnTo>
                  <a:pt x="18566" y="7203"/>
                </a:lnTo>
                <a:lnTo>
                  <a:pt x="18371" y="7301"/>
                </a:lnTo>
                <a:lnTo>
                  <a:pt x="18177" y="7398"/>
                </a:lnTo>
                <a:lnTo>
                  <a:pt x="18177" y="7447"/>
                </a:lnTo>
                <a:lnTo>
                  <a:pt x="18177" y="7471"/>
                </a:lnTo>
                <a:lnTo>
                  <a:pt x="18201" y="7471"/>
                </a:lnTo>
                <a:lnTo>
                  <a:pt x="18396" y="7495"/>
                </a:lnTo>
                <a:lnTo>
                  <a:pt x="18590" y="7495"/>
                </a:lnTo>
                <a:lnTo>
                  <a:pt x="18955" y="7447"/>
                </a:lnTo>
                <a:lnTo>
                  <a:pt x="19126" y="7422"/>
                </a:lnTo>
                <a:lnTo>
                  <a:pt x="19174" y="7544"/>
                </a:lnTo>
                <a:lnTo>
                  <a:pt x="18980" y="7568"/>
                </a:lnTo>
                <a:lnTo>
                  <a:pt x="18761" y="7617"/>
                </a:lnTo>
                <a:lnTo>
                  <a:pt x="18444" y="7714"/>
                </a:lnTo>
                <a:lnTo>
                  <a:pt x="18396" y="7763"/>
                </a:lnTo>
                <a:lnTo>
                  <a:pt x="18371" y="7836"/>
                </a:lnTo>
                <a:lnTo>
                  <a:pt x="18371" y="7909"/>
                </a:lnTo>
                <a:lnTo>
                  <a:pt x="18396" y="7933"/>
                </a:lnTo>
                <a:lnTo>
                  <a:pt x="18444" y="7957"/>
                </a:lnTo>
                <a:lnTo>
                  <a:pt x="18809" y="7982"/>
                </a:lnTo>
                <a:lnTo>
                  <a:pt x="19296" y="7982"/>
                </a:lnTo>
                <a:lnTo>
                  <a:pt x="19320" y="8201"/>
                </a:lnTo>
                <a:lnTo>
                  <a:pt x="19272" y="8201"/>
                </a:lnTo>
                <a:lnTo>
                  <a:pt x="19101" y="8176"/>
                </a:lnTo>
                <a:lnTo>
                  <a:pt x="18907" y="8201"/>
                </a:lnTo>
                <a:lnTo>
                  <a:pt x="18736" y="8225"/>
                </a:lnTo>
                <a:lnTo>
                  <a:pt x="18566" y="8274"/>
                </a:lnTo>
                <a:lnTo>
                  <a:pt x="18542" y="8298"/>
                </a:lnTo>
                <a:lnTo>
                  <a:pt x="18517" y="8322"/>
                </a:lnTo>
                <a:lnTo>
                  <a:pt x="18493" y="8420"/>
                </a:lnTo>
                <a:lnTo>
                  <a:pt x="18542" y="8468"/>
                </a:lnTo>
                <a:lnTo>
                  <a:pt x="18566" y="8493"/>
                </a:lnTo>
                <a:lnTo>
                  <a:pt x="18907" y="8493"/>
                </a:lnTo>
                <a:lnTo>
                  <a:pt x="19223" y="8517"/>
                </a:lnTo>
                <a:lnTo>
                  <a:pt x="19345" y="8541"/>
                </a:lnTo>
                <a:lnTo>
                  <a:pt x="19345" y="8833"/>
                </a:lnTo>
                <a:lnTo>
                  <a:pt x="19199" y="8785"/>
                </a:lnTo>
                <a:lnTo>
                  <a:pt x="18882" y="8785"/>
                </a:lnTo>
                <a:lnTo>
                  <a:pt x="18736" y="8809"/>
                </a:lnTo>
                <a:lnTo>
                  <a:pt x="18688" y="8833"/>
                </a:lnTo>
                <a:lnTo>
                  <a:pt x="18663" y="8858"/>
                </a:lnTo>
                <a:lnTo>
                  <a:pt x="18663" y="8931"/>
                </a:lnTo>
                <a:lnTo>
                  <a:pt x="18688" y="9004"/>
                </a:lnTo>
                <a:lnTo>
                  <a:pt x="18712" y="9004"/>
                </a:lnTo>
                <a:lnTo>
                  <a:pt x="18761" y="9028"/>
                </a:lnTo>
                <a:lnTo>
                  <a:pt x="18882" y="9028"/>
                </a:lnTo>
                <a:lnTo>
                  <a:pt x="19028" y="9077"/>
                </a:lnTo>
                <a:lnTo>
                  <a:pt x="19150" y="9125"/>
                </a:lnTo>
                <a:lnTo>
                  <a:pt x="19296" y="9174"/>
                </a:lnTo>
                <a:lnTo>
                  <a:pt x="19199" y="9466"/>
                </a:lnTo>
                <a:lnTo>
                  <a:pt x="18980" y="9417"/>
                </a:lnTo>
                <a:lnTo>
                  <a:pt x="18736" y="9417"/>
                </a:lnTo>
                <a:lnTo>
                  <a:pt x="18688" y="9442"/>
                </a:lnTo>
                <a:lnTo>
                  <a:pt x="18663" y="9466"/>
                </a:lnTo>
                <a:lnTo>
                  <a:pt x="18663" y="9515"/>
                </a:lnTo>
                <a:lnTo>
                  <a:pt x="18663" y="9563"/>
                </a:lnTo>
                <a:lnTo>
                  <a:pt x="18663" y="9612"/>
                </a:lnTo>
                <a:lnTo>
                  <a:pt x="18712" y="9636"/>
                </a:lnTo>
                <a:lnTo>
                  <a:pt x="18736" y="9661"/>
                </a:lnTo>
                <a:lnTo>
                  <a:pt x="18907" y="9709"/>
                </a:lnTo>
                <a:lnTo>
                  <a:pt x="19053" y="9758"/>
                </a:lnTo>
                <a:lnTo>
                  <a:pt x="18955" y="9928"/>
                </a:lnTo>
                <a:lnTo>
                  <a:pt x="18834" y="10099"/>
                </a:lnTo>
                <a:lnTo>
                  <a:pt x="18663" y="10074"/>
                </a:lnTo>
                <a:lnTo>
                  <a:pt x="18444" y="10074"/>
                </a:lnTo>
                <a:lnTo>
                  <a:pt x="18420" y="10099"/>
                </a:lnTo>
                <a:lnTo>
                  <a:pt x="18396" y="10172"/>
                </a:lnTo>
                <a:lnTo>
                  <a:pt x="18420" y="10220"/>
                </a:lnTo>
                <a:lnTo>
                  <a:pt x="18444" y="10245"/>
                </a:lnTo>
                <a:lnTo>
                  <a:pt x="18493" y="10245"/>
                </a:lnTo>
                <a:lnTo>
                  <a:pt x="18663" y="10269"/>
                </a:lnTo>
                <a:lnTo>
                  <a:pt x="18542" y="10391"/>
                </a:lnTo>
                <a:lnTo>
                  <a:pt x="18371" y="10512"/>
                </a:lnTo>
                <a:lnTo>
                  <a:pt x="18274" y="10464"/>
                </a:lnTo>
                <a:lnTo>
                  <a:pt x="18225" y="10439"/>
                </a:lnTo>
                <a:lnTo>
                  <a:pt x="18152" y="10439"/>
                </a:lnTo>
                <a:lnTo>
                  <a:pt x="18104" y="10488"/>
                </a:lnTo>
                <a:lnTo>
                  <a:pt x="18079" y="10537"/>
                </a:lnTo>
                <a:lnTo>
                  <a:pt x="18079" y="10610"/>
                </a:lnTo>
                <a:lnTo>
                  <a:pt x="18104" y="10658"/>
                </a:lnTo>
                <a:lnTo>
                  <a:pt x="17739" y="10829"/>
                </a:lnTo>
                <a:lnTo>
                  <a:pt x="17349" y="10950"/>
                </a:lnTo>
                <a:lnTo>
                  <a:pt x="16960" y="11023"/>
                </a:lnTo>
                <a:lnTo>
                  <a:pt x="16546" y="11096"/>
                </a:lnTo>
                <a:lnTo>
                  <a:pt x="16133" y="11121"/>
                </a:lnTo>
                <a:lnTo>
                  <a:pt x="15719" y="11145"/>
                </a:lnTo>
                <a:lnTo>
                  <a:pt x="14916" y="11169"/>
                </a:lnTo>
                <a:lnTo>
                  <a:pt x="13140" y="11194"/>
                </a:lnTo>
                <a:lnTo>
                  <a:pt x="12264" y="11242"/>
                </a:lnTo>
                <a:lnTo>
                  <a:pt x="11364" y="11340"/>
                </a:lnTo>
                <a:lnTo>
                  <a:pt x="10244" y="11461"/>
                </a:lnTo>
                <a:lnTo>
                  <a:pt x="9125" y="11559"/>
                </a:lnTo>
                <a:lnTo>
                  <a:pt x="8565" y="11583"/>
                </a:lnTo>
                <a:lnTo>
                  <a:pt x="8006" y="11583"/>
                </a:lnTo>
                <a:lnTo>
                  <a:pt x="7446" y="11559"/>
                </a:lnTo>
                <a:lnTo>
                  <a:pt x="6862" y="11510"/>
                </a:lnTo>
                <a:lnTo>
                  <a:pt x="5086" y="11364"/>
                </a:lnTo>
                <a:lnTo>
                  <a:pt x="4210" y="11242"/>
                </a:lnTo>
                <a:lnTo>
                  <a:pt x="3772" y="11169"/>
                </a:lnTo>
                <a:lnTo>
                  <a:pt x="3334" y="11072"/>
                </a:lnTo>
                <a:lnTo>
                  <a:pt x="2993" y="10999"/>
                </a:lnTo>
                <a:lnTo>
                  <a:pt x="2653" y="10877"/>
                </a:lnTo>
                <a:lnTo>
                  <a:pt x="2336" y="10756"/>
                </a:lnTo>
                <a:lnTo>
                  <a:pt x="2020" y="10610"/>
                </a:lnTo>
                <a:lnTo>
                  <a:pt x="1704" y="10439"/>
                </a:lnTo>
                <a:lnTo>
                  <a:pt x="1436" y="10245"/>
                </a:lnTo>
                <a:lnTo>
                  <a:pt x="1168" y="10001"/>
                </a:lnTo>
                <a:lnTo>
                  <a:pt x="949" y="9734"/>
                </a:lnTo>
                <a:lnTo>
                  <a:pt x="852" y="9588"/>
                </a:lnTo>
                <a:lnTo>
                  <a:pt x="779" y="9417"/>
                </a:lnTo>
                <a:lnTo>
                  <a:pt x="706" y="9271"/>
                </a:lnTo>
                <a:lnTo>
                  <a:pt x="657" y="9101"/>
                </a:lnTo>
                <a:lnTo>
                  <a:pt x="633" y="8931"/>
                </a:lnTo>
                <a:lnTo>
                  <a:pt x="609" y="8760"/>
                </a:lnTo>
                <a:lnTo>
                  <a:pt x="633" y="8420"/>
                </a:lnTo>
                <a:lnTo>
                  <a:pt x="682" y="8103"/>
                </a:lnTo>
                <a:lnTo>
                  <a:pt x="803" y="7763"/>
                </a:lnTo>
                <a:lnTo>
                  <a:pt x="949" y="7447"/>
                </a:lnTo>
                <a:lnTo>
                  <a:pt x="1120" y="7155"/>
                </a:lnTo>
                <a:lnTo>
                  <a:pt x="1387" y="6814"/>
                </a:lnTo>
                <a:lnTo>
                  <a:pt x="1679" y="6498"/>
                </a:lnTo>
                <a:lnTo>
                  <a:pt x="1996" y="6230"/>
                </a:lnTo>
                <a:lnTo>
                  <a:pt x="2336" y="5962"/>
                </a:lnTo>
                <a:lnTo>
                  <a:pt x="2336" y="5962"/>
                </a:lnTo>
                <a:lnTo>
                  <a:pt x="2117" y="6279"/>
                </a:lnTo>
                <a:lnTo>
                  <a:pt x="1898" y="6571"/>
                </a:lnTo>
                <a:lnTo>
                  <a:pt x="1874" y="6644"/>
                </a:lnTo>
                <a:lnTo>
                  <a:pt x="1898" y="6717"/>
                </a:lnTo>
                <a:lnTo>
                  <a:pt x="1947" y="6765"/>
                </a:lnTo>
                <a:lnTo>
                  <a:pt x="2044" y="6765"/>
                </a:lnTo>
                <a:lnTo>
                  <a:pt x="2117" y="6741"/>
                </a:lnTo>
                <a:lnTo>
                  <a:pt x="2190" y="6692"/>
                </a:lnTo>
                <a:lnTo>
                  <a:pt x="2336" y="6595"/>
                </a:lnTo>
                <a:lnTo>
                  <a:pt x="2458" y="6449"/>
                </a:lnTo>
                <a:lnTo>
                  <a:pt x="2555" y="6303"/>
                </a:lnTo>
                <a:lnTo>
                  <a:pt x="2847" y="5987"/>
                </a:lnTo>
                <a:lnTo>
                  <a:pt x="3164" y="5695"/>
                </a:lnTo>
                <a:lnTo>
                  <a:pt x="3188" y="5646"/>
                </a:lnTo>
                <a:lnTo>
                  <a:pt x="3212" y="5646"/>
                </a:lnTo>
                <a:lnTo>
                  <a:pt x="3091" y="5792"/>
                </a:lnTo>
                <a:lnTo>
                  <a:pt x="2847" y="6133"/>
                </a:lnTo>
                <a:lnTo>
                  <a:pt x="2774" y="6303"/>
                </a:lnTo>
                <a:lnTo>
                  <a:pt x="2677" y="6498"/>
                </a:lnTo>
                <a:lnTo>
                  <a:pt x="2677" y="6546"/>
                </a:lnTo>
                <a:lnTo>
                  <a:pt x="2726" y="6546"/>
                </a:lnTo>
                <a:lnTo>
                  <a:pt x="2896" y="6449"/>
                </a:lnTo>
                <a:lnTo>
                  <a:pt x="3066" y="6327"/>
                </a:lnTo>
                <a:lnTo>
                  <a:pt x="3212" y="6206"/>
                </a:lnTo>
                <a:lnTo>
                  <a:pt x="3334" y="6035"/>
                </a:lnTo>
                <a:lnTo>
                  <a:pt x="3480" y="5889"/>
                </a:lnTo>
                <a:lnTo>
                  <a:pt x="3626" y="5695"/>
                </a:lnTo>
                <a:lnTo>
                  <a:pt x="3650" y="5719"/>
                </a:lnTo>
                <a:lnTo>
                  <a:pt x="3699" y="5816"/>
                </a:lnTo>
                <a:lnTo>
                  <a:pt x="3577" y="5938"/>
                </a:lnTo>
                <a:lnTo>
                  <a:pt x="3456" y="6108"/>
                </a:lnTo>
                <a:lnTo>
                  <a:pt x="3407" y="6230"/>
                </a:lnTo>
                <a:lnTo>
                  <a:pt x="3407" y="6327"/>
                </a:lnTo>
                <a:lnTo>
                  <a:pt x="3407" y="6352"/>
                </a:lnTo>
                <a:lnTo>
                  <a:pt x="3456" y="6376"/>
                </a:lnTo>
                <a:lnTo>
                  <a:pt x="3529" y="6376"/>
                </a:lnTo>
                <a:lnTo>
                  <a:pt x="3626" y="6327"/>
                </a:lnTo>
                <a:lnTo>
                  <a:pt x="3772" y="6206"/>
                </a:lnTo>
                <a:lnTo>
                  <a:pt x="3869" y="6108"/>
                </a:lnTo>
                <a:lnTo>
                  <a:pt x="3967" y="6157"/>
                </a:lnTo>
                <a:lnTo>
                  <a:pt x="4064" y="6181"/>
                </a:lnTo>
                <a:lnTo>
                  <a:pt x="4186" y="6157"/>
                </a:lnTo>
                <a:lnTo>
                  <a:pt x="4283" y="6084"/>
                </a:lnTo>
                <a:lnTo>
                  <a:pt x="4307" y="6035"/>
                </a:lnTo>
                <a:lnTo>
                  <a:pt x="4307" y="5987"/>
                </a:lnTo>
                <a:lnTo>
                  <a:pt x="4137" y="5719"/>
                </a:lnTo>
                <a:lnTo>
                  <a:pt x="4015" y="5403"/>
                </a:lnTo>
                <a:lnTo>
                  <a:pt x="3918" y="5062"/>
                </a:lnTo>
                <a:lnTo>
                  <a:pt x="3845" y="4697"/>
                </a:lnTo>
                <a:lnTo>
                  <a:pt x="3821" y="4356"/>
                </a:lnTo>
                <a:lnTo>
                  <a:pt x="3821" y="3991"/>
                </a:lnTo>
                <a:lnTo>
                  <a:pt x="3845" y="3651"/>
                </a:lnTo>
                <a:lnTo>
                  <a:pt x="3894" y="3334"/>
                </a:lnTo>
                <a:lnTo>
                  <a:pt x="3942" y="3115"/>
                </a:lnTo>
                <a:lnTo>
                  <a:pt x="4015" y="2896"/>
                </a:lnTo>
                <a:lnTo>
                  <a:pt x="4113" y="2677"/>
                </a:lnTo>
                <a:lnTo>
                  <a:pt x="4210" y="2483"/>
                </a:lnTo>
                <a:lnTo>
                  <a:pt x="4332" y="2288"/>
                </a:lnTo>
                <a:lnTo>
                  <a:pt x="4478" y="2093"/>
                </a:lnTo>
                <a:lnTo>
                  <a:pt x="4599" y="1923"/>
                </a:lnTo>
                <a:lnTo>
                  <a:pt x="4770" y="1753"/>
                </a:lnTo>
                <a:lnTo>
                  <a:pt x="5110" y="1461"/>
                </a:lnTo>
                <a:lnTo>
                  <a:pt x="5475" y="1193"/>
                </a:lnTo>
                <a:lnTo>
                  <a:pt x="5865" y="974"/>
                </a:lnTo>
                <a:lnTo>
                  <a:pt x="6303" y="828"/>
                </a:lnTo>
                <a:lnTo>
                  <a:pt x="6716" y="706"/>
                </a:lnTo>
                <a:lnTo>
                  <a:pt x="7179" y="633"/>
                </a:lnTo>
                <a:lnTo>
                  <a:pt x="7008" y="731"/>
                </a:lnTo>
                <a:lnTo>
                  <a:pt x="6789" y="852"/>
                </a:lnTo>
                <a:lnTo>
                  <a:pt x="6546" y="998"/>
                </a:lnTo>
                <a:lnTo>
                  <a:pt x="6424" y="1071"/>
                </a:lnTo>
                <a:lnTo>
                  <a:pt x="6327" y="1169"/>
                </a:lnTo>
                <a:lnTo>
                  <a:pt x="6278" y="1266"/>
                </a:lnTo>
                <a:lnTo>
                  <a:pt x="6230" y="1363"/>
                </a:lnTo>
                <a:lnTo>
                  <a:pt x="6254" y="1412"/>
                </a:lnTo>
                <a:lnTo>
                  <a:pt x="6303" y="1461"/>
                </a:lnTo>
                <a:lnTo>
                  <a:pt x="6400" y="1485"/>
                </a:lnTo>
                <a:lnTo>
                  <a:pt x="6522" y="1461"/>
                </a:lnTo>
                <a:lnTo>
                  <a:pt x="6643" y="1436"/>
                </a:lnTo>
                <a:lnTo>
                  <a:pt x="6765" y="1363"/>
                </a:lnTo>
                <a:lnTo>
                  <a:pt x="7033" y="1217"/>
                </a:lnTo>
                <a:lnTo>
                  <a:pt x="7203" y="1096"/>
                </a:lnTo>
                <a:lnTo>
                  <a:pt x="7811" y="779"/>
                </a:lnTo>
                <a:lnTo>
                  <a:pt x="7982" y="682"/>
                </a:lnTo>
                <a:lnTo>
                  <a:pt x="8055" y="633"/>
                </a:lnTo>
                <a:lnTo>
                  <a:pt x="8128" y="560"/>
                </a:lnTo>
                <a:close/>
                <a:moveTo>
                  <a:pt x="7933" y="1"/>
                </a:moveTo>
                <a:lnTo>
                  <a:pt x="7349" y="49"/>
                </a:lnTo>
                <a:lnTo>
                  <a:pt x="6789" y="147"/>
                </a:lnTo>
                <a:lnTo>
                  <a:pt x="6254" y="268"/>
                </a:lnTo>
                <a:lnTo>
                  <a:pt x="5767" y="439"/>
                </a:lnTo>
                <a:lnTo>
                  <a:pt x="5524" y="536"/>
                </a:lnTo>
                <a:lnTo>
                  <a:pt x="5281" y="658"/>
                </a:lnTo>
                <a:lnTo>
                  <a:pt x="5062" y="804"/>
                </a:lnTo>
                <a:lnTo>
                  <a:pt x="4843" y="950"/>
                </a:lnTo>
                <a:lnTo>
                  <a:pt x="4624" y="1120"/>
                </a:lnTo>
                <a:lnTo>
                  <a:pt x="4429" y="1315"/>
                </a:lnTo>
                <a:lnTo>
                  <a:pt x="4259" y="1509"/>
                </a:lnTo>
                <a:lnTo>
                  <a:pt x="4088" y="1728"/>
                </a:lnTo>
                <a:lnTo>
                  <a:pt x="3942" y="1947"/>
                </a:lnTo>
                <a:lnTo>
                  <a:pt x="3796" y="2166"/>
                </a:lnTo>
                <a:lnTo>
                  <a:pt x="3675" y="2410"/>
                </a:lnTo>
                <a:lnTo>
                  <a:pt x="3577" y="2653"/>
                </a:lnTo>
                <a:lnTo>
                  <a:pt x="3480" y="2896"/>
                </a:lnTo>
                <a:lnTo>
                  <a:pt x="3407" y="3164"/>
                </a:lnTo>
                <a:lnTo>
                  <a:pt x="3358" y="3407"/>
                </a:lnTo>
                <a:lnTo>
                  <a:pt x="3310" y="3675"/>
                </a:lnTo>
                <a:lnTo>
                  <a:pt x="3310" y="3870"/>
                </a:lnTo>
                <a:lnTo>
                  <a:pt x="3334" y="4210"/>
                </a:lnTo>
                <a:lnTo>
                  <a:pt x="3383" y="4624"/>
                </a:lnTo>
                <a:lnTo>
                  <a:pt x="3480" y="5086"/>
                </a:lnTo>
                <a:lnTo>
                  <a:pt x="3285" y="5086"/>
                </a:lnTo>
                <a:lnTo>
                  <a:pt x="3115" y="5111"/>
                </a:lnTo>
                <a:lnTo>
                  <a:pt x="2726" y="5184"/>
                </a:lnTo>
                <a:lnTo>
                  <a:pt x="2409" y="5305"/>
                </a:lnTo>
                <a:lnTo>
                  <a:pt x="2166" y="5427"/>
                </a:lnTo>
                <a:lnTo>
                  <a:pt x="1825" y="5622"/>
                </a:lnTo>
                <a:lnTo>
                  <a:pt x="1485" y="5889"/>
                </a:lnTo>
                <a:lnTo>
                  <a:pt x="1193" y="6157"/>
                </a:lnTo>
                <a:lnTo>
                  <a:pt x="901" y="6473"/>
                </a:lnTo>
                <a:lnTo>
                  <a:pt x="657" y="6814"/>
                </a:lnTo>
                <a:lnTo>
                  <a:pt x="439" y="7179"/>
                </a:lnTo>
                <a:lnTo>
                  <a:pt x="268" y="7544"/>
                </a:lnTo>
                <a:lnTo>
                  <a:pt x="122" y="7909"/>
                </a:lnTo>
                <a:lnTo>
                  <a:pt x="25" y="8274"/>
                </a:lnTo>
                <a:lnTo>
                  <a:pt x="1" y="8614"/>
                </a:lnTo>
                <a:lnTo>
                  <a:pt x="1" y="8931"/>
                </a:lnTo>
                <a:lnTo>
                  <a:pt x="74" y="9247"/>
                </a:lnTo>
                <a:lnTo>
                  <a:pt x="171" y="9539"/>
                </a:lnTo>
                <a:lnTo>
                  <a:pt x="293" y="9807"/>
                </a:lnTo>
                <a:lnTo>
                  <a:pt x="487" y="10074"/>
                </a:lnTo>
                <a:lnTo>
                  <a:pt x="682" y="10318"/>
                </a:lnTo>
                <a:lnTo>
                  <a:pt x="925" y="10561"/>
                </a:lnTo>
                <a:lnTo>
                  <a:pt x="1168" y="10756"/>
                </a:lnTo>
                <a:lnTo>
                  <a:pt x="1436" y="10950"/>
                </a:lnTo>
                <a:lnTo>
                  <a:pt x="1728" y="11121"/>
                </a:lnTo>
                <a:lnTo>
                  <a:pt x="2020" y="11267"/>
                </a:lnTo>
                <a:lnTo>
                  <a:pt x="2336" y="11413"/>
                </a:lnTo>
                <a:lnTo>
                  <a:pt x="2628" y="11534"/>
                </a:lnTo>
                <a:lnTo>
                  <a:pt x="2945" y="11632"/>
                </a:lnTo>
                <a:lnTo>
                  <a:pt x="3334" y="11729"/>
                </a:lnTo>
                <a:lnTo>
                  <a:pt x="3723" y="11802"/>
                </a:lnTo>
                <a:lnTo>
                  <a:pt x="4526" y="11924"/>
                </a:lnTo>
                <a:lnTo>
                  <a:pt x="6132" y="12070"/>
                </a:lnTo>
                <a:lnTo>
                  <a:pt x="7276" y="12167"/>
                </a:lnTo>
                <a:lnTo>
                  <a:pt x="7836" y="12191"/>
                </a:lnTo>
                <a:lnTo>
                  <a:pt x="8395" y="12216"/>
                </a:lnTo>
                <a:lnTo>
                  <a:pt x="8955" y="12191"/>
                </a:lnTo>
                <a:lnTo>
                  <a:pt x="9514" y="12167"/>
                </a:lnTo>
                <a:lnTo>
                  <a:pt x="10098" y="12118"/>
                </a:lnTo>
                <a:lnTo>
                  <a:pt x="10658" y="12070"/>
                </a:lnTo>
                <a:lnTo>
                  <a:pt x="11583" y="11948"/>
                </a:lnTo>
                <a:lnTo>
                  <a:pt x="12507" y="11875"/>
                </a:lnTo>
                <a:lnTo>
                  <a:pt x="13432" y="11826"/>
                </a:lnTo>
                <a:lnTo>
                  <a:pt x="14357" y="11802"/>
                </a:lnTo>
                <a:lnTo>
                  <a:pt x="15208" y="11802"/>
                </a:lnTo>
                <a:lnTo>
                  <a:pt x="16060" y="11753"/>
                </a:lnTo>
                <a:lnTo>
                  <a:pt x="16498" y="11729"/>
                </a:lnTo>
                <a:lnTo>
                  <a:pt x="16911" y="11656"/>
                </a:lnTo>
                <a:lnTo>
                  <a:pt x="17325" y="11583"/>
                </a:lnTo>
                <a:lnTo>
                  <a:pt x="17739" y="11486"/>
                </a:lnTo>
                <a:lnTo>
                  <a:pt x="18079" y="11364"/>
                </a:lnTo>
                <a:lnTo>
                  <a:pt x="18396" y="11218"/>
                </a:lnTo>
                <a:lnTo>
                  <a:pt x="18688" y="11048"/>
                </a:lnTo>
                <a:lnTo>
                  <a:pt x="18931" y="10853"/>
                </a:lnTo>
                <a:lnTo>
                  <a:pt x="19174" y="10634"/>
                </a:lnTo>
                <a:lnTo>
                  <a:pt x="19369" y="10415"/>
                </a:lnTo>
                <a:lnTo>
                  <a:pt x="19539" y="10147"/>
                </a:lnTo>
                <a:lnTo>
                  <a:pt x="19685" y="9880"/>
                </a:lnTo>
                <a:lnTo>
                  <a:pt x="19807" y="9588"/>
                </a:lnTo>
                <a:lnTo>
                  <a:pt x="19904" y="9296"/>
                </a:lnTo>
                <a:lnTo>
                  <a:pt x="19953" y="8979"/>
                </a:lnTo>
                <a:lnTo>
                  <a:pt x="19977" y="8663"/>
                </a:lnTo>
                <a:lnTo>
                  <a:pt x="19977" y="8322"/>
                </a:lnTo>
                <a:lnTo>
                  <a:pt x="19953" y="8006"/>
                </a:lnTo>
                <a:lnTo>
                  <a:pt x="19880" y="7665"/>
                </a:lnTo>
                <a:lnTo>
                  <a:pt x="19783" y="7325"/>
                </a:lnTo>
                <a:lnTo>
                  <a:pt x="19710" y="7057"/>
                </a:lnTo>
                <a:lnTo>
                  <a:pt x="19588" y="6790"/>
                </a:lnTo>
                <a:lnTo>
                  <a:pt x="19442" y="6546"/>
                </a:lnTo>
                <a:lnTo>
                  <a:pt x="19296" y="6303"/>
                </a:lnTo>
                <a:lnTo>
                  <a:pt x="19126" y="6060"/>
                </a:lnTo>
                <a:lnTo>
                  <a:pt x="18955" y="5865"/>
                </a:lnTo>
                <a:lnTo>
                  <a:pt x="18761" y="5670"/>
                </a:lnTo>
                <a:lnTo>
                  <a:pt x="18542" y="5476"/>
                </a:lnTo>
                <a:lnTo>
                  <a:pt x="18323" y="5330"/>
                </a:lnTo>
                <a:lnTo>
                  <a:pt x="18104" y="5208"/>
                </a:lnTo>
                <a:lnTo>
                  <a:pt x="17860" y="5086"/>
                </a:lnTo>
                <a:lnTo>
                  <a:pt x="17593" y="5013"/>
                </a:lnTo>
                <a:lnTo>
                  <a:pt x="17325" y="4965"/>
                </a:lnTo>
                <a:lnTo>
                  <a:pt x="17057" y="4940"/>
                </a:lnTo>
                <a:lnTo>
                  <a:pt x="16790" y="4965"/>
                </a:lnTo>
                <a:lnTo>
                  <a:pt x="16522" y="5013"/>
                </a:lnTo>
                <a:lnTo>
                  <a:pt x="16522" y="4794"/>
                </a:lnTo>
                <a:lnTo>
                  <a:pt x="16522" y="4600"/>
                </a:lnTo>
                <a:lnTo>
                  <a:pt x="16473" y="4381"/>
                </a:lnTo>
                <a:lnTo>
                  <a:pt x="16425" y="4186"/>
                </a:lnTo>
                <a:lnTo>
                  <a:pt x="16352" y="3991"/>
                </a:lnTo>
                <a:lnTo>
                  <a:pt x="16279" y="3797"/>
                </a:lnTo>
                <a:lnTo>
                  <a:pt x="16182" y="3602"/>
                </a:lnTo>
                <a:lnTo>
                  <a:pt x="16060" y="3407"/>
                </a:lnTo>
                <a:lnTo>
                  <a:pt x="15792" y="3067"/>
                </a:lnTo>
                <a:lnTo>
                  <a:pt x="15500" y="2750"/>
                </a:lnTo>
                <a:lnTo>
                  <a:pt x="15184" y="2483"/>
                </a:lnTo>
                <a:lnTo>
                  <a:pt x="14843" y="2239"/>
                </a:lnTo>
                <a:lnTo>
                  <a:pt x="14673" y="2142"/>
                </a:lnTo>
                <a:lnTo>
                  <a:pt x="14478" y="2045"/>
                </a:lnTo>
                <a:lnTo>
                  <a:pt x="14284" y="1972"/>
                </a:lnTo>
                <a:lnTo>
                  <a:pt x="14089" y="1899"/>
                </a:lnTo>
                <a:lnTo>
                  <a:pt x="13870" y="1850"/>
                </a:lnTo>
                <a:lnTo>
                  <a:pt x="13651" y="1801"/>
                </a:lnTo>
                <a:lnTo>
                  <a:pt x="13432" y="1777"/>
                </a:lnTo>
                <a:lnTo>
                  <a:pt x="13213" y="1777"/>
                </a:lnTo>
                <a:lnTo>
                  <a:pt x="12994" y="1801"/>
                </a:lnTo>
                <a:lnTo>
                  <a:pt x="12775" y="1826"/>
                </a:lnTo>
                <a:lnTo>
                  <a:pt x="12580" y="1899"/>
                </a:lnTo>
                <a:lnTo>
                  <a:pt x="12386" y="1972"/>
                </a:lnTo>
                <a:lnTo>
                  <a:pt x="12215" y="2069"/>
                </a:lnTo>
                <a:lnTo>
                  <a:pt x="12069" y="2191"/>
                </a:lnTo>
                <a:lnTo>
                  <a:pt x="11923" y="2361"/>
                </a:lnTo>
                <a:lnTo>
                  <a:pt x="11802" y="2531"/>
                </a:lnTo>
                <a:lnTo>
                  <a:pt x="11656" y="2239"/>
                </a:lnTo>
                <a:lnTo>
                  <a:pt x="11485" y="1947"/>
                </a:lnTo>
                <a:lnTo>
                  <a:pt x="11291" y="1680"/>
                </a:lnTo>
                <a:lnTo>
                  <a:pt x="11072" y="1412"/>
                </a:lnTo>
                <a:lnTo>
                  <a:pt x="10828" y="1169"/>
                </a:lnTo>
                <a:lnTo>
                  <a:pt x="10585" y="925"/>
                </a:lnTo>
                <a:lnTo>
                  <a:pt x="10317" y="731"/>
                </a:lnTo>
                <a:lnTo>
                  <a:pt x="10050" y="536"/>
                </a:lnTo>
                <a:lnTo>
                  <a:pt x="9806" y="390"/>
                </a:lnTo>
                <a:lnTo>
                  <a:pt x="9563" y="268"/>
                </a:lnTo>
                <a:lnTo>
                  <a:pt x="9320" y="195"/>
                </a:lnTo>
                <a:lnTo>
                  <a:pt x="9052" y="122"/>
                </a:lnTo>
                <a:lnTo>
                  <a:pt x="8784" y="74"/>
                </a:lnTo>
                <a:lnTo>
                  <a:pt x="8492" y="25"/>
                </a:lnTo>
                <a:lnTo>
                  <a:pt x="8225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7" name="Google Shape;2517;p49"/>
          <p:cNvSpPr/>
          <p:nvPr/>
        </p:nvSpPr>
        <p:spPr>
          <a:xfrm>
            <a:off x="7152500" y="3005410"/>
            <a:ext cx="823893" cy="503849"/>
          </a:xfrm>
          <a:custGeom>
            <a:avLst/>
            <a:gdLst/>
            <a:ahLst/>
            <a:cxnLst/>
            <a:rect l="l" t="t" r="r" b="b"/>
            <a:pathLst>
              <a:path w="19978" h="12216" extrusionOk="0">
                <a:moveTo>
                  <a:pt x="8128" y="560"/>
                </a:moveTo>
                <a:lnTo>
                  <a:pt x="8517" y="609"/>
                </a:lnTo>
                <a:lnTo>
                  <a:pt x="8055" y="925"/>
                </a:lnTo>
                <a:lnTo>
                  <a:pt x="7617" y="1193"/>
                </a:lnTo>
                <a:lnTo>
                  <a:pt x="7422" y="1339"/>
                </a:lnTo>
                <a:lnTo>
                  <a:pt x="7325" y="1436"/>
                </a:lnTo>
                <a:lnTo>
                  <a:pt x="7252" y="1534"/>
                </a:lnTo>
                <a:lnTo>
                  <a:pt x="7252" y="1582"/>
                </a:lnTo>
                <a:lnTo>
                  <a:pt x="7252" y="1655"/>
                </a:lnTo>
                <a:lnTo>
                  <a:pt x="7300" y="1680"/>
                </a:lnTo>
                <a:lnTo>
                  <a:pt x="7349" y="1704"/>
                </a:lnTo>
                <a:lnTo>
                  <a:pt x="7471" y="1704"/>
                </a:lnTo>
                <a:lnTo>
                  <a:pt x="7592" y="1680"/>
                </a:lnTo>
                <a:lnTo>
                  <a:pt x="7836" y="1582"/>
                </a:lnTo>
                <a:lnTo>
                  <a:pt x="8055" y="1436"/>
                </a:lnTo>
                <a:lnTo>
                  <a:pt x="8274" y="1315"/>
                </a:lnTo>
                <a:lnTo>
                  <a:pt x="8711" y="1023"/>
                </a:lnTo>
                <a:lnTo>
                  <a:pt x="9149" y="731"/>
                </a:lnTo>
                <a:lnTo>
                  <a:pt x="9393" y="828"/>
                </a:lnTo>
                <a:lnTo>
                  <a:pt x="9660" y="925"/>
                </a:lnTo>
                <a:lnTo>
                  <a:pt x="9320" y="1071"/>
                </a:lnTo>
                <a:lnTo>
                  <a:pt x="9003" y="1217"/>
                </a:lnTo>
                <a:lnTo>
                  <a:pt x="8736" y="1339"/>
                </a:lnTo>
                <a:lnTo>
                  <a:pt x="8492" y="1509"/>
                </a:lnTo>
                <a:lnTo>
                  <a:pt x="8371" y="1607"/>
                </a:lnTo>
                <a:lnTo>
                  <a:pt x="8274" y="1728"/>
                </a:lnTo>
                <a:lnTo>
                  <a:pt x="8201" y="1850"/>
                </a:lnTo>
                <a:lnTo>
                  <a:pt x="8152" y="1996"/>
                </a:lnTo>
                <a:lnTo>
                  <a:pt x="8152" y="2045"/>
                </a:lnTo>
                <a:lnTo>
                  <a:pt x="8176" y="2045"/>
                </a:lnTo>
                <a:lnTo>
                  <a:pt x="8201" y="2069"/>
                </a:lnTo>
                <a:lnTo>
                  <a:pt x="8225" y="2069"/>
                </a:lnTo>
                <a:lnTo>
                  <a:pt x="8492" y="1947"/>
                </a:lnTo>
                <a:lnTo>
                  <a:pt x="8711" y="1801"/>
                </a:lnTo>
                <a:lnTo>
                  <a:pt x="8955" y="1680"/>
                </a:lnTo>
                <a:lnTo>
                  <a:pt x="9198" y="1558"/>
                </a:lnTo>
                <a:lnTo>
                  <a:pt x="9417" y="1485"/>
                </a:lnTo>
                <a:lnTo>
                  <a:pt x="9660" y="1412"/>
                </a:lnTo>
                <a:lnTo>
                  <a:pt x="9904" y="1339"/>
                </a:lnTo>
                <a:lnTo>
                  <a:pt x="10123" y="1266"/>
                </a:lnTo>
                <a:lnTo>
                  <a:pt x="10463" y="1558"/>
                </a:lnTo>
                <a:lnTo>
                  <a:pt x="10269" y="1582"/>
                </a:lnTo>
                <a:lnTo>
                  <a:pt x="10050" y="1631"/>
                </a:lnTo>
                <a:lnTo>
                  <a:pt x="9660" y="1777"/>
                </a:lnTo>
                <a:lnTo>
                  <a:pt x="9490" y="1874"/>
                </a:lnTo>
                <a:lnTo>
                  <a:pt x="9295" y="1947"/>
                </a:lnTo>
                <a:lnTo>
                  <a:pt x="9101" y="2045"/>
                </a:lnTo>
                <a:lnTo>
                  <a:pt x="8955" y="2191"/>
                </a:lnTo>
                <a:lnTo>
                  <a:pt x="8930" y="2239"/>
                </a:lnTo>
                <a:lnTo>
                  <a:pt x="8930" y="2264"/>
                </a:lnTo>
                <a:lnTo>
                  <a:pt x="8930" y="2337"/>
                </a:lnTo>
                <a:lnTo>
                  <a:pt x="9003" y="2410"/>
                </a:lnTo>
                <a:lnTo>
                  <a:pt x="9076" y="2410"/>
                </a:lnTo>
                <a:lnTo>
                  <a:pt x="9320" y="2361"/>
                </a:lnTo>
                <a:lnTo>
                  <a:pt x="9539" y="2288"/>
                </a:lnTo>
                <a:lnTo>
                  <a:pt x="9977" y="2093"/>
                </a:lnTo>
                <a:lnTo>
                  <a:pt x="10147" y="2045"/>
                </a:lnTo>
                <a:lnTo>
                  <a:pt x="10317" y="1947"/>
                </a:lnTo>
                <a:lnTo>
                  <a:pt x="10463" y="1850"/>
                </a:lnTo>
                <a:lnTo>
                  <a:pt x="10585" y="1704"/>
                </a:lnTo>
                <a:lnTo>
                  <a:pt x="10804" y="1972"/>
                </a:lnTo>
                <a:lnTo>
                  <a:pt x="10390" y="2191"/>
                </a:lnTo>
                <a:lnTo>
                  <a:pt x="10196" y="2288"/>
                </a:lnTo>
                <a:lnTo>
                  <a:pt x="10001" y="2385"/>
                </a:lnTo>
                <a:lnTo>
                  <a:pt x="9904" y="2434"/>
                </a:lnTo>
                <a:lnTo>
                  <a:pt x="9831" y="2507"/>
                </a:lnTo>
                <a:lnTo>
                  <a:pt x="9758" y="2604"/>
                </a:lnTo>
                <a:lnTo>
                  <a:pt x="9709" y="2702"/>
                </a:lnTo>
                <a:lnTo>
                  <a:pt x="9709" y="2726"/>
                </a:lnTo>
                <a:lnTo>
                  <a:pt x="9733" y="2750"/>
                </a:lnTo>
                <a:lnTo>
                  <a:pt x="9782" y="2775"/>
                </a:lnTo>
                <a:lnTo>
                  <a:pt x="10001" y="2775"/>
                </a:lnTo>
                <a:lnTo>
                  <a:pt x="10220" y="2702"/>
                </a:lnTo>
                <a:lnTo>
                  <a:pt x="10634" y="2507"/>
                </a:lnTo>
                <a:lnTo>
                  <a:pt x="10853" y="2434"/>
                </a:lnTo>
                <a:lnTo>
                  <a:pt x="11072" y="2361"/>
                </a:lnTo>
                <a:lnTo>
                  <a:pt x="11096" y="2361"/>
                </a:lnTo>
                <a:lnTo>
                  <a:pt x="11145" y="2458"/>
                </a:lnTo>
                <a:lnTo>
                  <a:pt x="10926" y="2556"/>
                </a:lnTo>
                <a:lnTo>
                  <a:pt x="10707" y="2677"/>
                </a:lnTo>
                <a:lnTo>
                  <a:pt x="10269" y="2945"/>
                </a:lnTo>
                <a:lnTo>
                  <a:pt x="10244" y="2994"/>
                </a:lnTo>
                <a:lnTo>
                  <a:pt x="10244" y="3042"/>
                </a:lnTo>
                <a:lnTo>
                  <a:pt x="10269" y="3067"/>
                </a:lnTo>
                <a:lnTo>
                  <a:pt x="10317" y="3091"/>
                </a:lnTo>
                <a:lnTo>
                  <a:pt x="10561" y="3067"/>
                </a:lnTo>
                <a:lnTo>
                  <a:pt x="10804" y="2994"/>
                </a:lnTo>
                <a:lnTo>
                  <a:pt x="11047" y="2896"/>
                </a:lnTo>
                <a:lnTo>
                  <a:pt x="11291" y="2775"/>
                </a:lnTo>
                <a:lnTo>
                  <a:pt x="11388" y="3091"/>
                </a:lnTo>
                <a:lnTo>
                  <a:pt x="11291" y="3091"/>
                </a:lnTo>
                <a:lnTo>
                  <a:pt x="11218" y="3115"/>
                </a:lnTo>
                <a:lnTo>
                  <a:pt x="11047" y="3164"/>
                </a:lnTo>
                <a:lnTo>
                  <a:pt x="10853" y="3286"/>
                </a:lnTo>
                <a:lnTo>
                  <a:pt x="10780" y="3334"/>
                </a:lnTo>
                <a:lnTo>
                  <a:pt x="10707" y="3432"/>
                </a:lnTo>
                <a:lnTo>
                  <a:pt x="10707" y="3505"/>
                </a:lnTo>
                <a:lnTo>
                  <a:pt x="10731" y="3553"/>
                </a:lnTo>
                <a:lnTo>
                  <a:pt x="10780" y="3602"/>
                </a:lnTo>
                <a:lnTo>
                  <a:pt x="10828" y="3602"/>
                </a:lnTo>
                <a:lnTo>
                  <a:pt x="10999" y="3553"/>
                </a:lnTo>
                <a:lnTo>
                  <a:pt x="11169" y="3505"/>
                </a:lnTo>
                <a:lnTo>
                  <a:pt x="11339" y="3456"/>
                </a:lnTo>
                <a:lnTo>
                  <a:pt x="11412" y="3432"/>
                </a:lnTo>
                <a:lnTo>
                  <a:pt x="11461" y="3383"/>
                </a:lnTo>
                <a:lnTo>
                  <a:pt x="11534" y="3602"/>
                </a:lnTo>
                <a:lnTo>
                  <a:pt x="11461" y="3626"/>
                </a:lnTo>
                <a:lnTo>
                  <a:pt x="11388" y="3675"/>
                </a:lnTo>
                <a:lnTo>
                  <a:pt x="11291" y="3724"/>
                </a:lnTo>
                <a:lnTo>
                  <a:pt x="11193" y="3772"/>
                </a:lnTo>
                <a:lnTo>
                  <a:pt x="11193" y="3821"/>
                </a:lnTo>
                <a:lnTo>
                  <a:pt x="11193" y="3845"/>
                </a:lnTo>
                <a:lnTo>
                  <a:pt x="11291" y="3894"/>
                </a:lnTo>
                <a:lnTo>
                  <a:pt x="11412" y="3943"/>
                </a:lnTo>
                <a:lnTo>
                  <a:pt x="11534" y="3943"/>
                </a:lnTo>
                <a:lnTo>
                  <a:pt x="11631" y="3894"/>
                </a:lnTo>
                <a:lnTo>
                  <a:pt x="11680" y="3967"/>
                </a:lnTo>
                <a:lnTo>
                  <a:pt x="11777" y="4016"/>
                </a:lnTo>
                <a:lnTo>
                  <a:pt x="11850" y="4040"/>
                </a:lnTo>
                <a:lnTo>
                  <a:pt x="11948" y="4040"/>
                </a:lnTo>
                <a:lnTo>
                  <a:pt x="12021" y="4016"/>
                </a:lnTo>
                <a:lnTo>
                  <a:pt x="12094" y="3967"/>
                </a:lnTo>
                <a:lnTo>
                  <a:pt x="12142" y="3894"/>
                </a:lnTo>
                <a:lnTo>
                  <a:pt x="12142" y="3797"/>
                </a:lnTo>
                <a:lnTo>
                  <a:pt x="12069" y="3359"/>
                </a:lnTo>
                <a:lnTo>
                  <a:pt x="11972" y="2945"/>
                </a:lnTo>
                <a:lnTo>
                  <a:pt x="12240" y="2726"/>
                </a:lnTo>
                <a:lnTo>
                  <a:pt x="12507" y="2531"/>
                </a:lnTo>
                <a:lnTo>
                  <a:pt x="12653" y="2458"/>
                </a:lnTo>
                <a:lnTo>
                  <a:pt x="12824" y="2410"/>
                </a:lnTo>
                <a:lnTo>
                  <a:pt x="12994" y="2361"/>
                </a:lnTo>
                <a:lnTo>
                  <a:pt x="13164" y="2337"/>
                </a:lnTo>
                <a:lnTo>
                  <a:pt x="13383" y="2337"/>
                </a:lnTo>
                <a:lnTo>
                  <a:pt x="13627" y="2385"/>
                </a:lnTo>
                <a:lnTo>
                  <a:pt x="13481" y="2458"/>
                </a:lnTo>
                <a:lnTo>
                  <a:pt x="13359" y="2556"/>
                </a:lnTo>
                <a:lnTo>
                  <a:pt x="13262" y="2702"/>
                </a:lnTo>
                <a:lnTo>
                  <a:pt x="13237" y="2775"/>
                </a:lnTo>
                <a:lnTo>
                  <a:pt x="13213" y="2848"/>
                </a:lnTo>
                <a:lnTo>
                  <a:pt x="13213" y="2896"/>
                </a:lnTo>
                <a:lnTo>
                  <a:pt x="13237" y="2921"/>
                </a:lnTo>
                <a:lnTo>
                  <a:pt x="13286" y="2945"/>
                </a:lnTo>
                <a:lnTo>
                  <a:pt x="13310" y="2921"/>
                </a:lnTo>
                <a:lnTo>
                  <a:pt x="13602" y="2750"/>
                </a:lnTo>
                <a:lnTo>
                  <a:pt x="13870" y="2604"/>
                </a:lnTo>
                <a:lnTo>
                  <a:pt x="14065" y="2507"/>
                </a:lnTo>
                <a:lnTo>
                  <a:pt x="14308" y="2629"/>
                </a:lnTo>
                <a:lnTo>
                  <a:pt x="14551" y="2750"/>
                </a:lnTo>
                <a:lnTo>
                  <a:pt x="14405" y="2775"/>
                </a:lnTo>
                <a:lnTo>
                  <a:pt x="14259" y="2823"/>
                </a:lnTo>
                <a:lnTo>
                  <a:pt x="14113" y="2872"/>
                </a:lnTo>
                <a:lnTo>
                  <a:pt x="13967" y="2945"/>
                </a:lnTo>
                <a:lnTo>
                  <a:pt x="13846" y="3018"/>
                </a:lnTo>
                <a:lnTo>
                  <a:pt x="13724" y="3115"/>
                </a:lnTo>
                <a:lnTo>
                  <a:pt x="13627" y="3213"/>
                </a:lnTo>
                <a:lnTo>
                  <a:pt x="13554" y="3310"/>
                </a:lnTo>
                <a:lnTo>
                  <a:pt x="13554" y="3359"/>
                </a:lnTo>
                <a:lnTo>
                  <a:pt x="13554" y="3407"/>
                </a:lnTo>
                <a:lnTo>
                  <a:pt x="13602" y="3456"/>
                </a:lnTo>
                <a:lnTo>
                  <a:pt x="13651" y="3480"/>
                </a:lnTo>
                <a:lnTo>
                  <a:pt x="13797" y="3456"/>
                </a:lnTo>
                <a:lnTo>
                  <a:pt x="13943" y="3407"/>
                </a:lnTo>
                <a:lnTo>
                  <a:pt x="14211" y="3286"/>
                </a:lnTo>
                <a:lnTo>
                  <a:pt x="14381" y="3237"/>
                </a:lnTo>
                <a:lnTo>
                  <a:pt x="14527" y="3188"/>
                </a:lnTo>
                <a:lnTo>
                  <a:pt x="14697" y="3140"/>
                </a:lnTo>
                <a:lnTo>
                  <a:pt x="14843" y="3091"/>
                </a:lnTo>
                <a:lnTo>
                  <a:pt x="14892" y="3067"/>
                </a:lnTo>
                <a:lnTo>
                  <a:pt x="14916" y="3018"/>
                </a:lnTo>
                <a:lnTo>
                  <a:pt x="15038" y="3140"/>
                </a:lnTo>
                <a:lnTo>
                  <a:pt x="14770" y="3213"/>
                </a:lnTo>
                <a:lnTo>
                  <a:pt x="14551" y="3261"/>
                </a:lnTo>
                <a:lnTo>
                  <a:pt x="14332" y="3359"/>
                </a:lnTo>
                <a:lnTo>
                  <a:pt x="14211" y="3432"/>
                </a:lnTo>
                <a:lnTo>
                  <a:pt x="14113" y="3505"/>
                </a:lnTo>
                <a:lnTo>
                  <a:pt x="14040" y="3578"/>
                </a:lnTo>
                <a:lnTo>
                  <a:pt x="13992" y="3675"/>
                </a:lnTo>
                <a:lnTo>
                  <a:pt x="13967" y="3748"/>
                </a:lnTo>
                <a:lnTo>
                  <a:pt x="13992" y="3821"/>
                </a:lnTo>
                <a:lnTo>
                  <a:pt x="14040" y="3845"/>
                </a:lnTo>
                <a:lnTo>
                  <a:pt x="14113" y="3845"/>
                </a:lnTo>
                <a:lnTo>
                  <a:pt x="14551" y="3724"/>
                </a:lnTo>
                <a:lnTo>
                  <a:pt x="14989" y="3602"/>
                </a:lnTo>
                <a:lnTo>
                  <a:pt x="15184" y="3578"/>
                </a:lnTo>
                <a:lnTo>
                  <a:pt x="15379" y="3505"/>
                </a:lnTo>
                <a:lnTo>
                  <a:pt x="15452" y="3602"/>
                </a:lnTo>
                <a:lnTo>
                  <a:pt x="15208" y="3675"/>
                </a:lnTo>
                <a:lnTo>
                  <a:pt x="15014" y="3748"/>
                </a:lnTo>
                <a:lnTo>
                  <a:pt x="14843" y="3845"/>
                </a:lnTo>
                <a:lnTo>
                  <a:pt x="14673" y="3967"/>
                </a:lnTo>
                <a:lnTo>
                  <a:pt x="14503" y="4089"/>
                </a:lnTo>
                <a:lnTo>
                  <a:pt x="14478" y="4113"/>
                </a:lnTo>
                <a:lnTo>
                  <a:pt x="14478" y="4162"/>
                </a:lnTo>
                <a:lnTo>
                  <a:pt x="14503" y="4210"/>
                </a:lnTo>
                <a:lnTo>
                  <a:pt x="14551" y="4259"/>
                </a:lnTo>
                <a:lnTo>
                  <a:pt x="14600" y="4259"/>
                </a:lnTo>
                <a:lnTo>
                  <a:pt x="15452" y="4016"/>
                </a:lnTo>
                <a:lnTo>
                  <a:pt x="15671" y="3967"/>
                </a:lnTo>
                <a:lnTo>
                  <a:pt x="15768" y="4186"/>
                </a:lnTo>
                <a:lnTo>
                  <a:pt x="15549" y="4259"/>
                </a:lnTo>
                <a:lnTo>
                  <a:pt x="15330" y="4332"/>
                </a:lnTo>
                <a:lnTo>
                  <a:pt x="15111" y="4429"/>
                </a:lnTo>
                <a:lnTo>
                  <a:pt x="14916" y="4551"/>
                </a:lnTo>
                <a:lnTo>
                  <a:pt x="14892" y="4600"/>
                </a:lnTo>
                <a:lnTo>
                  <a:pt x="14916" y="4648"/>
                </a:lnTo>
                <a:lnTo>
                  <a:pt x="14941" y="4697"/>
                </a:lnTo>
                <a:lnTo>
                  <a:pt x="15014" y="4697"/>
                </a:lnTo>
                <a:lnTo>
                  <a:pt x="15354" y="4624"/>
                </a:lnTo>
                <a:lnTo>
                  <a:pt x="15719" y="4551"/>
                </a:lnTo>
                <a:lnTo>
                  <a:pt x="15500" y="4648"/>
                </a:lnTo>
                <a:lnTo>
                  <a:pt x="15281" y="4746"/>
                </a:lnTo>
                <a:lnTo>
                  <a:pt x="15257" y="4770"/>
                </a:lnTo>
                <a:lnTo>
                  <a:pt x="15233" y="4819"/>
                </a:lnTo>
                <a:lnTo>
                  <a:pt x="15233" y="4867"/>
                </a:lnTo>
                <a:lnTo>
                  <a:pt x="15281" y="4940"/>
                </a:lnTo>
                <a:lnTo>
                  <a:pt x="15354" y="4940"/>
                </a:lnTo>
                <a:lnTo>
                  <a:pt x="15841" y="4867"/>
                </a:lnTo>
                <a:lnTo>
                  <a:pt x="15841" y="4989"/>
                </a:lnTo>
                <a:lnTo>
                  <a:pt x="15695" y="5013"/>
                </a:lnTo>
                <a:lnTo>
                  <a:pt x="15598" y="5038"/>
                </a:lnTo>
                <a:lnTo>
                  <a:pt x="15525" y="5086"/>
                </a:lnTo>
                <a:lnTo>
                  <a:pt x="15379" y="5208"/>
                </a:lnTo>
                <a:lnTo>
                  <a:pt x="15354" y="5281"/>
                </a:lnTo>
                <a:lnTo>
                  <a:pt x="15379" y="5330"/>
                </a:lnTo>
                <a:lnTo>
                  <a:pt x="15427" y="5378"/>
                </a:lnTo>
                <a:lnTo>
                  <a:pt x="15476" y="5378"/>
                </a:lnTo>
                <a:lnTo>
                  <a:pt x="15622" y="5354"/>
                </a:lnTo>
                <a:lnTo>
                  <a:pt x="15768" y="5378"/>
                </a:lnTo>
                <a:lnTo>
                  <a:pt x="15768" y="5427"/>
                </a:lnTo>
                <a:lnTo>
                  <a:pt x="15768" y="5524"/>
                </a:lnTo>
                <a:lnTo>
                  <a:pt x="15792" y="5622"/>
                </a:lnTo>
                <a:lnTo>
                  <a:pt x="15865" y="5695"/>
                </a:lnTo>
                <a:lnTo>
                  <a:pt x="15938" y="5768"/>
                </a:lnTo>
                <a:lnTo>
                  <a:pt x="16036" y="5792"/>
                </a:lnTo>
                <a:lnTo>
                  <a:pt x="16133" y="5792"/>
                </a:lnTo>
                <a:lnTo>
                  <a:pt x="16206" y="5768"/>
                </a:lnTo>
                <a:lnTo>
                  <a:pt x="16279" y="5695"/>
                </a:lnTo>
                <a:lnTo>
                  <a:pt x="16328" y="5695"/>
                </a:lnTo>
                <a:lnTo>
                  <a:pt x="16619" y="5622"/>
                </a:lnTo>
                <a:lnTo>
                  <a:pt x="16911" y="5597"/>
                </a:lnTo>
                <a:lnTo>
                  <a:pt x="17179" y="5597"/>
                </a:lnTo>
                <a:lnTo>
                  <a:pt x="17422" y="5646"/>
                </a:lnTo>
                <a:lnTo>
                  <a:pt x="17276" y="5695"/>
                </a:lnTo>
                <a:lnTo>
                  <a:pt x="17106" y="5768"/>
                </a:lnTo>
                <a:lnTo>
                  <a:pt x="16936" y="5865"/>
                </a:lnTo>
                <a:lnTo>
                  <a:pt x="16814" y="5987"/>
                </a:lnTo>
                <a:lnTo>
                  <a:pt x="16765" y="6060"/>
                </a:lnTo>
                <a:lnTo>
                  <a:pt x="16717" y="6133"/>
                </a:lnTo>
                <a:lnTo>
                  <a:pt x="16717" y="6206"/>
                </a:lnTo>
                <a:lnTo>
                  <a:pt x="16765" y="6279"/>
                </a:lnTo>
                <a:lnTo>
                  <a:pt x="16838" y="6303"/>
                </a:lnTo>
                <a:lnTo>
                  <a:pt x="16911" y="6279"/>
                </a:lnTo>
                <a:lnTo>
                  <a:pt x="17179" y="6157"/>
                </a:lnTo>
                <a:lnTo>
                  <a:pt x="17447" y="6060"/>
                </a:lnTo>
                <a:lnTo>
                  <a:pt x="17739" y="6011"/>
                </a:lnTo>
                <a:lnTo>
                  <a:pt x="17909" y="5962"/>
                </a:lnTo>
                <a:lnTo>
                  <a:pt x="18031" y="5914"/>
                </a:lnTo>
                <a:lnTo>
                  <a:pt x="18298" y="6133"/>
                </a:lnTo>
                <a:lnTo>
                  <a:pt x="18152" y="6181"/>
                </a:lnTo>
                <a:lnTo>
                  <a:pt x="17933" y="6254"/>
                </a:lnTo>
                <a:lnTo>
                  <a:pt x="17739" y="6352"/>
                </a:lnTo>
                <a:lnTo>
                  <a:pt x="17544" y="6473"/>
                </a:lnTo>
                <a:lnTo>
                  <a:pt x="17349" y="6595"/>
                </a:lnTo>
                <a:lnTo>
                  <a:pt x="17325" y="6668"/>
                </a:lnTo>
                <a:lnTo>
                  <a:pt x="17325" y="6741"/>
                </a:lnTo>
                <a:lnTo>
                  <a:pt x="17374" y="6790"/>
                </a:lnTo>
                <a:lnTo>
                  <a:pt x="17422" y="6814"/>
                </a:lnTo>
                <a:lnTo>
                  <a:pt x="17641" y="6765"/>
                </a:lnTo>
                <a:lnTo>
                  <a:pt x="17860" y="6717"/>
                </a:lnTo>
                <a:lnTo>
                  <a:pt x="18274" y="6595"/>
                </a:lnTo>
                <a:lnTo>
                  <a:pt x="18639" y="6473"/>
                </a:lnTo>
                <a:lnTo>
                  <a:pt x="18761" y="6644"/>
                </a:lnTo>
                <a:lnTo>
                  <a:pt x="18493" y="6717"/>
                </a:lnTo>
                <a:lnTo>
                  <a:pt x="18250" y="6814"/>
                </a:lnTo>
                <a:lnTo>
                  <a:pt x="18006" y="6960"/>
                </a:lnTo>
                <a:lnTo>
                  <a:pt x="17812" y="7130"/>
                </a:lnTo>
                <a:lnTo>
                  <a:pt x="17787" y="7155"/>
                </a:lnTo>
                <a:lnTo>
                  <a:pt x="17787" y="7179"/>
                </a:lnTo>
                <a:lnTo>
                  <a:pt x="17812" y="7252"/>
                </a:lnTo>
                <a:lnTo>
                  <a:pt x="17860" y="7276"/>
                </a:lnTo>
                <a:lnTo>
                  <a:pt x="17933" y="7276"/>
                </a:lnTo>
                <a:lnTo>
                  <a:pt x="18177" y="7179"/>
                </a:lnTo>
                <a:lnTo>
                  <a:pt x="18444" y="7130"/>
                </a:lnTo>
                <a:lnTo>
                  <a:pt x="18955" y="7033"/>
                </a:lnTo>
                <a:lnTo>
                  <a:pt x="19004" y="7106"/>
                </a:lnTo>
                <a:lnTo>
                  <a:pt x="18785" y="7155"/>
                </a:lnTo>
                <a:lnTo>
                  <a:pt x="18566" y="7203"/>
                </a:lnTo>
                <a:lnTo>
                  <a:pt x="18371" y="7301"/>
                </a:lnTo>
                <a:lnTo>
                  <a:pt x="18177" y="7398"/>
                </a:lnTo>
                <a:lnTo>
                  <a:pt x="18177" y="7447"/>
                </a:lnTo>
                <a:lnTo>
                  <a:pt x="18177" y="7471"/>
                </a:lnTo>
                <a:lnTo>
                  <a:pt x="18201" y="7471"/>
                </a:lnTo>
                <a:lnTo>
                  <a:pt x="18396" y="7495"/>
                </a:lnTo>
                <a:lnTo>
                  <a:pt x="18590" y="7495"/>
                </a:lnTo>
                <a:lnTo>
                  <a:pt x="18955" y="7447"/>
                </a:lnTo>
                <a:lnTo>
                  <a:pt x="19126" y="7422"/>
                </a:lnTo>
                <a:lnTo>
                  <a:pt x="19174" y="7544"/>
                </a:lnTo>
                <a:lnTo>
                  <a:pt x="18980" y="7568"/>
                </a:lnTo>
                <a:lnTo>
                  <a:pt x="18761" y="7617"/>
                </a:lnTo>
                <a:lnTo>
                  <a:pt x="18444" y="7714"/>
                </a:lnTo>
                <a:lnTo>
                  <a:pt x="18396" y="7763"/>
                </a:lnTo>
                <a:lnTo>
                  <a:pt x="18371" y="7836"/>
                </a:lnTo>
                <a:lnTo>
                  <a:pt x="18371" y="7909"/>
                </a:lnTo>
                <a:lnTo>
                  <a:pt x="18396" y="7933"/>
                </a:lnTo>
                <a:lnTo>
                  <a:pt x="18444" y="7957"/>
                </a:lnTo>
                <a:lnTo>
                  <a:pt x="18809" y="7982"/>
                </a:lnTo>
                <a:lnTo>
                  <a:pt x="19296" y="7982"/>
                </a:lnTo>
                <a:lnTo>
                  <a:pt x="19320" y="8201"/>
                </a:lnTo>
                <a:lnTo>
                  <a:pt x="19272" y="8201"/>
                </a:lnTo>
                <a:lnTo>
                  <a:pt x="19101" y="8176"/>
                </a:lnTo>
                <a:lnTo>
                  <a:pt x="18907" y="8201"/>
                </a:lnTo>
                <a:lnTo>
                  <a:pt x="18736" y="8225"/>
                </a:lnTo>
                <a:lnTo>
                  <a:pt x="18566" y="8274"/>
                </a:lnTo>
                <a:lnTo>
                  <a:pt x="18542" y="8298"/>
                </a:lnTo>
                <a:lnTo>
                  <a:pt x="18517" y="8322"/>
                </a:lnTo>
                <a:lnTo>
                  <a:pt x="18493" y="8420"/>
                </a:lnTo>
                <a:lnTo>
                  <a:pt x="18542" y="8468"/>
                </a:lnTo>
                <a:lnTo>
                  <a:pt x="18566" y="8493"/>
                </a:lnTo>
                <a:lnTo>
                  <a:pt x="18907" y="8493"/>
                </a:lnTo>
                <a:lnTo>
                  <a:pt x="19223" y="8517"/>
                </a:lnTo>
                <a:lnTo>
                  <a:pt x="19345" y="8541"/>
                </a:lnTo>
                <a:lnTo>
                  <a:pt x="19345" y="8833"/>
                </a:lnTo>
                <a:lnTo>
                  <a:pt x="19199" y="8785"/>
                </a:lnTo>
                <a:lnTo>
                  <a:pt x="18882" y="8785"/>
                </a:lnTo>
                <a:lnTo>
                  <a:pt x="18736" y="8809"/>
                </a:lnTo>
                <a:lnTo>
                  <a:pt x="18688" y="8833"/>
                </a:lnTo>
                <a:lnTo>
                  <a:pt x="18663" y="8858"/>
                </a:lnTo>
                <a:lnTo>
                  <a:pt x="18663" y="8931"/>
                </a:lnTo>
                <a:lnTo>
                  <a:pt x="18688" y="9004"/>
                </a:lnTo>
                <a:lnTo>
                  <a:pt x="18712" y="9004"/>
                </a:lnTo>
                <a:lnTo>
                  <a:pt x="18761" y="9028"/>
                </a:lnTo>
                <a:lnTo>
                  <a:pt x="18882" y="9028"/>
                </a:lnTo>
                <a:lnTo>
                  <a:pt x="19028" y="9077"/>
                </a:lnTo>
                <a:lnTo>
                  <a:pt x="19150" y="9125"/>
                </a:lnTo>
                <a:lnTo>
                  <a:pt x="19296" y="9174"/>
                </a:lnTo>
                <a:lnTo>
                  <a:pt x="19199" y="9466"/>
                </a:lnTo>
                <a:lnTo>
                  <a:pt x="18980" y="9417"/>
                </a:lnTo>
                <a:lnTo>
                  <a:pt x="18736" y="9417"/>
                </a:lnTo>
                <a:lnTo>
                  <a:pt x="18688" y="9442"/>
                </a:lnTo>
                <a:lnTo>
                  <a:pt x="18663" y="9466"/>
                </a:lnTo>
                <a:lnTo>
                  <a:pt x="18663" y="9515"/>
                </a:lnTo>
                <a:lnTo>
                  <a:pt x="18663" y="9563"/>
                </a:lnTo>
                <a:lnTo>
                  <a:pt x="18663" y="9612"/>
                </a:lnTo>
                <a:lnTo>
                  <a:pt x="18712" y="9636"/>
                </a:lnTo>
                <a:lnTo>
                  <a:pt x="18736" y="9661"/>
                </a:lnTo>
                <a:lnTo>
                  <a:pt x="18907" y="9709"/>
                </a:lnTo>
                <a:lnTo>
                  <a:pt x="19053" y="9758"/>
                </a:lnTo>
                <a:lnTo>
                  <a:pt x="18955" y="9928"/>
                </a:lnTo>
                <a:lnTo>
                  <a:pt x="18834" y="10099"/>
                </a:lnTo>
                <a:lnTo>
                  <a:pt x="18663" y="10074"/>
                </a:lnTo>
                <a:lnTo>
                  <a:pt x="18444" y="10074"/>
                </a:lnTo>
                <a:lnTo>
                  <a:pt x="18420" y="10099"/>
                </a:lnTo>
                <a:lnTo>
                  <a:pt x="18396" y="10172"/>
                </a:lnTo>
                <a:lnTo>
                  <a:pt x="18420" y="10220"/>
                </a:lnTo>
                <a:lnTo>
                  <a:pt x="18444" y="10245"/>
                </a:lnTo>
                <a:lnTo>
                  <a:pt x="18493" y="10245"/>
                </a:lnTo>
                <a:lnTo>
                  <a:pt x="18663" y="10269"/>
                </a:lnTo>
                <a:lnTo>
                  <a:pt x="18542" y="10391"/>
                </a:lnTo>
                <a:lnTo>
                  <a:pt x="18371" y="10512"/>
                </a:lnTo>
                <a:lnTo>
                  <a:pt x="18274" y="10464"/>
                </a:lnTo>
                <a:lnTo>
                  <a:pt x="18225" y="10439"/>
                </a:lnTo>
                <a:lnTo>
                  <a:pt x="18152" y="10439"/>
                </a:lnTo>
                <a:lnTo>
                  <a:pt x="18104" y="10488"/>
                </a:lnTo>
                <a:lnTo>
                  <a:pt x="18079" y="10537"/>
                </a:lnTo>
                <a:lnTo>
                  <a:pt x="18079" y="10610"/>
                </a:lnTo>
                <a:lnTo>
                  <a:pt x="18104" y="10658"/>
                </a:lnTo>
                <a:lnTo>
                  <a:pt x="17739" y="10829"/>
                </a:lnTo>
                <a:lnTo>
                  <a:pt x="17349" y="10950"/>
                </a:lnTo>
                <a:lnTo>
                  <a:pt x="16960" y="11023"/>
                </a:lnTo>
                <a:lnTo>
                  <a:pt x="16546" y="11096"/>
                </a:lnTo>
                <a:lnTo>
                  <a:pt x="16133" y="11121"/>
                </a:lnTo>
                <a:lnTo>
                  <a:pt x="15719" y="11145"/>
                </a:lnTo>
                <a:lnTo>
                  <a:pt x="14916" y="11169"/>
                </a:lnTo>
                <a:lnTo>
                  <a:pt x="13140" y="11194"/>
                </a:lnTo>
                <a:lnTo>
                  <a:pt x="12264" y="11242"/>
                </a:lnTo>
                <a:lnTo>
                  <a:pt x="11364" y="11340"/>
                </a:lnTo>
                <a:lnTo>
                  <a:pt x="10244" y="11461"/>
                </a:lnTo>
                <a:lnTo>
                  <a:pt x="9125" y="11559"/>
                </a:lnTo>
                <a:lnTo>
                  <a:pt x="8565" y="11583"/>
                </a:lnTo>
                <a:lnTo>
                  <a:pt x="8006" y="11583"/>
                </a:lnTo>
                <a:lnTo>
                  <a:pt x="7446" y="11559"/>
                </a:lnTo>
                <a:lnTo>
                  <a:pt x="6862" y="11510"/>
                </a:lnTo>
                <a:lnTo>
                  <a:pt x="5086" y="11364"/>
                </a:lnTo>
                <a:lnTo>
                  <a:pt x="4210" y="11242"/>
                </a:lnTo>
                <a:lnTo>
                  <a:pt x="3772" y="11169"/>
                </a:lnTo>
                <a:lnTo>
                  <a:pt x="3334" y="11072"/>
                </a:lnTo>
                <a:lnTo>
                  <a:pt x="2993" y="10999"/>
                </a:lnTo>
                <a:lnTo>
                  <a:pt x="2653" y="10877"/>
                </a:lnTo>
                <a:lnTo>
                  <a:pt x="2336" y="10756"/>
                </a:lnTo>
                <a:lnTo>
                  <a:pt x="2020" y="10610"/>
                </a:lnTo>
                <a:lnTo>
                  <a:pt x="1704" y="10439"/>
                </a:lnTo>
                <a:lnTo>
                  <a:pt x="1436" y="10245"/>
                </a:lnTo>
                <a:lnTo>
                  <a:pt x="1168" y="10001"/>
                </a:lnTo>
                <a:lnTo>
                  <a:pt x="949" y="9734"/>
                </a:lnTo>
                <a:lnTo>
                  <a:pt x="852" y="9588"/>
                </a:lnTo>
                <a:lnTo>
                  <a:pt x="779" y="9417"/>
                </a:lnTo>
                <a:lnTo>
                  <a:pt x="706" y="9271"/>
                </a:lnTo>
                <a:lnTo>
                  <a:pt x="657" y="9101"/>
                </a:lnTo>
                <a:lnTo>
                  <a:pt x="633" y="8931"/>
                </a:lnTo>
                <a:lnTo>
                  <a:pt x="609" y="8760"/>
                </a:lnTo>
                <a:lnTo>
                  <a:pt x="633" y="8420"/>
                </a:lnTo>
                <a:lnTo>
                  <a:pt x="682" y="8103"/>
                </a:lnTo>
                <a:lnTo>
                  <a:pt x="803" y="7763"/>
                </a:lnTo>
                <a:lnTo>
                  <a:pt x="949" y="7447"/>
                </a:lnTo>
                <a:lnTo>
                  <a:pt x="1120" y="7155"/>
                </a:lnTo>
                <a:lnTo>
                  <a:pt x="1387" y="6814"/>
                </a:lnTo>
                <a:lnTo>
                  <a:pt x="1679" y="6498"/>
                </a:lnTo>
                <a:lnTo>
                  <a:pt x="1996" y="6230"/>
                </a:lnTo>
                <a:lnTo>
                  <a:pt x="2336" y="5962"/>
                </a:lnTo>
                <a:lnTo>
                  <a:pt x="2336" y="5962"/>
                </a:lnTo>
                <a:lnTo>
                  <a:pt x="2117" y="6279"/>
                </a:lnTo>
                <a:lnTo>
                  <a:pt x="1898" y="6571"/>
                </a:lnTo>
                <a:lnTo>
                  <a:pt x="1874" y="6644"/>
                </a:lnTo>
                <a:lnTo>
                  <a:pt x="1898" y="6717"/>
                </a:lnTo>
                <a:lnTo>
                  <a:pt x="1947" y="6765"/>
                </a:lnTo>
                <a:lnTo>
                  <a:pt x="2044" y="6765"/>
                </a:lnTo>
                <a:lnTo>
                  <a:pt x="2117" y="6741"/>
                </a:lnTo>
                <a:lnTo>
                  <a:pt x="2190" y="6692"/>
                </a:lnTo>
                <a:lnTo>
                  <a:pt x="2336" y="6595"/>
                </a:lnTo>
                <a:lnTo>
                  <a:pt x="2458" y="6449"/>
                </a:lnTo>
                <a:lnTo>
                  <a:pt x="2555" y="6303"/>
                </a:lnTo>
                <a:lnTo>
                  <a:pt x="2847" y="5987"/>
                </a:lnTo>
                <a:lnTo>
                  <a:pt x="3164" y="5695"/>
                </a:lnTo>
                <a:lnTo>
                  <a:pt x="3188" y="5646"/>
                </a:lnTo>
                <a:lnTo>
                  <a:pt x="3212" y="5646"/>
                </a:lnTo>
                <a:lnTo>
                  <a:pt x="3091" y="5792"/>
                </a:lnTo>
                <a:lnTo>
                  <a:pt x="2847" y="6133"/>
                </a:lnTo>
                <a:lnTo>
                  <a:pt x="2774" y="6303"/>
                </a:lnTo>
                <a:lnTo>
                  <a:pt x="2677" y="6498"/>
                </a:lnTo>
                <a:lnTo>
                  <a:pt x="2677" y="6546"/>
                </a:lnTo>
                <a:lnTo>
                  <a:pt x="2726" y="6546"/>
                </a:lnTo>
                <a:lnTo>
                  <a:pt x="2896" y="6449"/>
                </a:lnTo>
                <a:lnTo>
                  <a:pt x="3066" y="6327"/>
                </a:lnTo>
                <a:lnTo>
                  <a:pt x="3212" y="6206"/>
                </a:lnTo>
                <a:lnTo>
                  <a:pt x="3334" y="6035"/>
                </a:lnTo>
                <a:lnTo>
                  <a:pt x="3480" y="5889"/>
                </a:lnTo>
                <a:lnTo>
                  <a:pt x="3626" y="5695"/>
                </a:lnTo>
                <a:lnTo>
                  <a:pt x="3650" y="5719"/>
                </a:lnTo>
                <a:lnTo>
                  <a:pt x="3699" y="5816"/>
                </a:lnTo>
                <a:lnTo>
                  <a:pt x="3577" y="5938"/>
                </a:lnTo>
                <a:lnTo>
                  <a:pt x="3456" y="6108"/>
                </a:lnTo>
                <a:lnTo>
                  <a:pt x="3407" y="6230"/>
                </a:lnTo>
                <a:lnTo>
                  <a:pt x="3407" y="6327"/>
                </a:lnTo>
                <a:lnTo>
                  <a:pt x="3407" y="6352"/>
                </a:lnTo>
                <a:lnTo>
                  <a:pt x="3456" y="6376"/>
                </a:lnTo>
                <a:lnTo>
                  <a:pt x="3529" y="6376"/>
                </a:lnTo>
                <a:lnTo>
                  <a:pt x="3626" y="6327"/>
                </a:lnTo>
                <a:lnTo>
                  <a:pt x="3772" y="6206"/>
                </a:lnTo>
                <a:lnTo>
                  <a:pt x="3869" y="6108"/>
                </a:lnTo>
                <a:lnTo>
                  <a:pt x="3967" y="6157"/>
                </a:lnTo>
                <a:lnTo>
                  <a:pt x="4064" y="6181"/>
                </a:lnTo>
                <a:lnTo>
                  <a:pt x="4186" y="6157"/>
                </a:lnTo>
                <a:lnTo>
                  <a:pt x="4283" y="6084"/>
                </a:lnTo>
                <a:lnTo>
                  <a:pt x="4307" y="6035"/>
                </a:lnTo>
                <a:lnTo>
                  <a:pt x="4307" y="5987"/>
                </a:lnTo>
                <a:lnTo>
                  <a:pt x="4137" y="5719"/>
                </a:lnTo>
                <a:lnTo>
                  <a:pt x="4015" y="5403"/>
                </a:lnTo>
                <a:lnTo>
                  <a:pt x="3918" y="5062"/>
                </a:lnTo>
                <a:lnTo>
                  <a:pt x="3845" y="4697"/>
                </a:lnTo>
                <a:lnTo>
                  <a:pt x="3821" y="4356"/>
                </a:lnTo>
                <a:lnTo>
                  <a:pt x="3821" y="3991"/>
                </a:lnTo>
                <a:lnTo>
                  <a:pt x="3845" y="3651"/>
                </a:lnTo>
                <a:lnTo>
                  <a:pt x="3894" y="3334"/>
                </a:lnTo>
                <a:lnTo>
                  <a:pt x="3942" y="3115"/>
                </a:lnTo>
                <a:lnTo>
                  <a:pt x="4015" y="2896"/>
                </a:lnTo>
                <a:lnTo>
                  <a:pt x="4113" y="2677"/>
                </a:lnTo>
                <a:lnTo>
                  <a:pt x="4210" y="2483"/>
                </a:lnTo>
                <a:lnTo>
                  <a:pt x="4332" y="2288"/>
                </a:lnTo>
                <a:lnTo>
                  <a:pt x="4478" y="2093"/>
                </a:lnTo>
                <a:lnTo>
                  <a:pt x="4599" y="1923"/>
                </a:lnTo>
                <a:lnTo>
                  <a:pt x="4770" y="1753"/>
                </a:lnTo>
                <a:lnTo>
                  <a:pt x="5110" y="1461"/>
                </a:lnTo>
                <a:lnTo>
                  <a:pt x="5475" y="1193"/>
                </a:lnTo>
                <a:lnTo>
                  <a:pt x="5865" y="974"/>
                </a:lnTo>
                <a:lnTo>
                  <a:pt x="6303" y="828"/>
                </a:lnTo>
                <a:lnTo>
                  <a:pt x="6716" y="706"/>
                </a:lnTo>
                <a:lnTo>
                  <a:pt x="7179" y="633"/>
                </a:lnTo>
                <a:lnTo>
                  <a:pt x="7008" y="731"/>
                </a:lnTo>
                <a:lnTo>
                  <a:pt x="6789" y="852"/>
                </a:lnTo>
                <a:lnTo>
                  <a:pt x="6546" y="998"/>
                </a:lnTo>
                <a:lnTo>
                  <a:pt x="6424" y="1071"/>
                </a:lnTo>
                <a:lnTo>
                  <a:pt x="6327" y="1169"/>
                </a:lnTo>
                <a:lnTo>
                  <a:pt x="6278" y="1266"/>
                </a:lnTo>
                <a:lnTo>
                  <a:pt x="6230" y="1363"/>
                </a:lnTo>
                <a:lnTo>
                  <a:pt x="6254" y="1412"/>
                </a:lnTo>
                <a:lnTo>
                  <a:pt x="6303" y="1461"/>
                </a:lnTo>
                <a:lnTo>
                  <a:pt x="6400" y="1485"/>
                </a:lnTo>
                <a:lnTo>
                  <a:pt x="6522" y="1461"/>
                </a:lnTo>
                <a:lnTo>
                  <a:pt x="6643" y="1436"/>
                </a:lnTo>
                <a:lnTo>
                  <a:pt x="6765" y="1363"/>
                </a:lnTo>
                <a:lnTo>
                  <a:pt x="7033" y="1217"/>
                </a:lnTo>
                <a:lnTo>
                  <a:pt x="7203" y="1096"/>
                </a:lnTo>
                <a:lnTo>
                  <a:pt x="7811" y="779"/>
                </a:lnTo>
                <a:lnTo>
                  <a:pt x="7982" y="682"/>
                </a:lnTo>
                <a:lnTo>
                  <a:pt x="8055" y="633"/>
                </a:lnTo>
                <a:lnTo>
                  <a:pt x="8128" y="560"/>
                </a:lnTo>
                <a:close/>
                <a:moveTo>
                  <a:pt x="7933" y="1"/>
                </a:moveTo>
                <a:lnTo>
                  <a:pt x="7349" y="49"/>
                </a:lnTo>
                <a:lnTo>
                  <a:pt x="6789" y="147"/>
                </a:lnTo>
                <a:lnTo>
                  <a:pt x="6254" y="268"/>
                </a:lnTo>
                <a:lnTo>
                  <a:pt x="5767" y="439"/>
                </a:lnTo>
                <a:lnTo>
                  <a:pt x="5524" y="536"/>
                </a:lnTo>
                <a:lnTo>
                  <a:pt x="5281" y="658"/>
                </a:lnTo>
                <a:lnTo>
                  <a:pt x="5062" y="804"/>
                </a:lnTo>
                <a:lnTo>
                  <a:pt x="4843" y="950"/>
                </a:lnTo>
                <a:lnTo>
                  <a:pt x="4624" y="1120"/>
                </a:lnTo>
                <a:lnTo>
                  <a:pt x="4429" y="1315"/>
                </a:lnTo>
                <a:lnTo>
                  <a:pt x="4259" y="1509"/>
                </a:lnTo>
                <a:lnTo>
                  <a:pt x="4088" y="1728"/>
                </a:lnTo>
                <a:lnTo>
                  <a:pt x="3942" y="1947"/>
                </a:lnTo>
                <a:lnTo>
                  <a:pt x="3796" y="2166"/>
                </a:lnTo>
                <a:lnTo>
                  <a:pt x="3675" y="2410"/>
                </a:lnTo>
                <a:lnTo>
                  <a:pt x="3577" y="2653"/>
                </a:lnTo>
                <a:lnTo>
                  <a:pt x="3480" y="2896"/>
                </a:lnTo>
                <a:lnTo>
                  <a:pt x="3407" y="3164"/>
                </a:lnTo>
                <a:lnTo>
                  <a:pt x="3358" y="3407"/>
                </a:lnTo>
                <a:lnTo>
                  <a:pt x="3310" y="3675"/>
                </a:lnTo>
                <a:lnTo>
                  <a:pt x="3310" y="3870"/>
                </a:lnTo>
                <a:lnTo>
                  <a:pt x="3334" y="4210"/>
                </a:lnTo>
                <a:lnTo>
                  <a:pt x="3383" y="4624"/>
                </a:lnTo>
                <a:lnTo>
                  <a:pt x="3480" y="5086"/>
                </a:lnTo>
                <a:lnTo>
                  <a:pt x="3285" y="5086"/>
                </a:lnTo>
                <a:lnTo>
                  <a:pt x="3115" y="5111"/>
                </a:lnTo>
                <a:lnTo>
                  <a:pt x="2726" y="5184"/>
                </a:lnTo>
                <a:lnTo>
                  <a:pt x="2409" y="5305"/>
                </a:lnTo>
                <a:lnTo>
                  <a:pt x="2166" y="5427"/>
                </a:lnTo>
                <a:lnTo>
                  <a:pt x="1825" y="5622"/>
                </a:lnTo>
                <a:lnTo>
                  <a:pt x="1485" y="5889"/>
                </a:lnTo>
                <a:lnTo>
                  <a:pt x="1193" y="6157"/>
                </a:lnTo>
                <a:lnTo>
                  <a:pt x="901" y="6473"/>
                </a:lnTo>
                <a:lnTo>
                  <a:pt x="657" y="6814"/>
                </a:lnTo>
                <a:lnTo>
                  <a:pt x="439" y="7179"/>
                </a:lnTo>
                <a:lnTo>
                  <a:pt x="268" y="7544"/>
                </a:lnTo>
                <a:lnTo>
                  <a:pt x="122" y="7909"/>
                </a:lnTo>
                <a:lnTo>
                  <a:pt x="25" y="8274"/>
                </a:lnTo>
                <a:lnTo>
                  <a:pt x="1" y="8614"/>
                </a:lnTo>
                <a:lnTo>
                  <a:pt x="1" y="8931"/>
                </a:lnTo>
                <a:lnTo>
                  <a:pt x="74" y="9247"/>
                </a:lnTo>
                <a:lnTo>
                  <a:pt x="171" y="9539"/>
                </a:lnTo>
                <a:lnTo>
                  <a:pt x="293" y="9807"/>
                </a:lnTo>
                <a:lnTo>
                  <a:pt x="487" y="10074"/>
                </a:lnTo>
                <a:lnTo>
                  <a:pt x="682" y="10318"/>
                </a:lnTo>
                <a:lnTo>
                  <a:pt x="925" y="10561"/>
                </a:lnTo>
                <a:lnTo>
                  <a:pt x="1168" y="10756"/>
                </a:lnTo>
                <a:lnTo>
                  <a:pt x="1436" y="10950"/>
                </a:lnTo>
                <a:lnTo>
                  <a:pt x="1728" y="11121"/>
                </a:lnTo>
                <a:lnTo>
                  <a:pt x="2020" y="11267"/>
                </a:lnTo>
                <a:lnTo>
                  <a:pt x="2336" y="11413"/>
                </a:lnTo>
                <a:lnTo>
                  <a:pt x="2628" y="11534"/>
                </a:lnTo>
                <a:lnTo>
                  <a:pt x="2945" y="11632"/>
                </a:lnTo>
                <a:lnTo>
                  <a:pt x="3334" y="11729"/>
                </a:lnTo>
                <a:lnTo>
                  <a:pt x="3723" y="11802"/>
                </a:lnTo>
                <a:lnTo>
                  <a:pt x="4526" y="11924"/>
                </a:lnTo>
                <a:lnTo>
                  <a:pt x="6132" y="12070"/>
                </a:lnTo>
                <a:lnTo>
                  <a:pt x="7276" y="12167"/>
                </a:lnTo>
                <a:lnTo>
                  <a:pt x="7836" y="12191"/>
                </a:lnTo>
                <a:lnTo>
                  <a:pt x="8395" y="12216"/>
                </a:lnTo>
                <a:lnTo>
                  <a:pt x="8955" y="12191"/>
                </a:lnTo>
                <a:lnTo>
                  <a:pt x="9514" y="12167"/>
                </a:lnTo>
                <a:lnTo>
                  <a:pt x="10098" y="12118"/>
                </a:lnTo>
                <a:lnTo>
                  <a:pt x="10658" y="12070"/>
                </a:lnTo>
                <a:lnTo>
                  <a:pt x="11583" y="11948"/>
                </a:lnTo>
                <a:lnTo>
                  <a:pt x="12507" y="11875"/>
                </a:lnTo>
                <a:lnTo>
                  <a:pt x="13432" y="11826"/>
                </a:lnTo>
                <a:lnTo>
                  <a:pt x="14357" y="11802"/>
                </a:lnTo>
                <a:lnTo>
                  <a:pt x="15208" y="11802"/>
                </a:lnTo>
                <a:lnTo>
                  <a:pt x="16060" y="11753"/>
                </a:lnTo>
                <a:lnTo>
                  <a:pt x="16498" y="11729"/>
                </a:lnTo>
                <a:lnTo>
                  <a:pt x="16911" y="11656"/>
                </a:lnTo>
                <a:lnTo>
                  <a:pt x="17325" y="11583"/>
                </a:lnTo>
                <a:lnTo>
                  <a:pt x="17739" y="11486"/>
                </a:lnTo>
                <a:lnTo>
                  <a:pt x="18079" y="11364"/>
                </a:lnTo>
                <a:lnTo>
                  <a:pt x="18396" y="11218"/>
                </a:lnTo>
                <a:lnTo>
                  <a:pt x="18688" y="11048"/>
                </a:lnTo>
                <a:lnTo>
                  <a:pt x="18931" y="10853"/>
                </a:lnTo>
                <a:lnTo>
                  <a:pt x="19174" y="10634"/>
                </a:lnTo>
                <a:lnTo>
                  <a:pt x="19369" y="10415"/>
                </a:lnTo>
                <a:lnTo>
                  <a:pt x="19539" y="10147"/>
                </a:lnTo>
                <a:lnTo>
                  <a:pt x="19685" y="9880"/>
                </a:lnTo>
                <a:lnTo>
                  <a:pt x="19807" y="9588"/>
                </a:lnTo>
                <a:lnTo>
                  <a:pt x="19904" y="9296"/>
                </a:lnTo>
                <a:lnTo>
                  <a:pt x="19953" y="8979"/>
                </a:lnTo>
                <a:lnTo>
                  <a:pt x="19977" y="8663"/>
                </a:lnTo>
                <a:lnTo>
                  <a:pt x="19977" y="8322"/>
                </a:lnTo>
                <a:lnTo>
                  <a:pt x="19953" y="8006"/>
                </a:lnTo>
                <a:lnTo>
                  <a:pt x="19880" y="7665"/>
                </a:lnTo>
                <a:lnTo>
                  <a:pt x="19783" y="7325"/>
                </a:lnTo>
                <a:lnTo>
                  <a:pt x="19710" y="7057"/>
                </a:lnTo>
                <a:lnTo>
                  <a:pt x="19588" y="6790"/>
                </a:lnTo>
                <a:lnTo>
                  <a:pt x="19442" y="6546"/>
                </a:lnTo>
                <a:lnTo>
                  <a:pt x="19296" y="6303"/>
                </a:lnTo>
                <a:lnTo>
                  <a:pt x="19126" y="6060"/>
                </a:lnTo>
                <a:lnTo>
                  <a:pt x="18955" y="5865"/>
                </a:lnTo>
                <a:lnTo>
                  <a:pt x="18761" y="5670"/>
                </a:lnTo>
                <a:lnTo>
                  <a:pt x="18542" y="5476"/>
                </a:lnTo>
                <a:lnTo>
                  <a:pt x="18323" y="5330"/>
                </a:lnTo>
                <a:lnTo>
                  <a:pt x="18104" y="5208"/>
                </a:lnTo>
                <a:lnTo>
                  <a:pt x="17860" y="5086"/>
                </a:lnTo>
                <a:lnTo>
                  <a:pt x="17593" y="5013"/>
                </a:lnTo>
                <a:lnTo>
                  <a:pt x="17325" y="4965"/>
                </a:lnTo>
                <a:lnTo>
                  <a:pt x="17057" y="4940"/>
                </a:lnTo>
                <a:lnTo>
                  <a:pt x="16790" y="4965"/>
                </a:lnTo>
                <a:lnTo>
                  <a:pt x="16522" y="5013"/>
                </a:lnTo>
                <a:lnTo>
                  <a:pt x="16522" y="4794"/>
                </a:lnTo>
                <a:lnTo>
                  <a:pt x="16522" y="4600"/>
                </a:lnTo>
                <a:lnTo>
                  <a:pt x="16473" y="4381"/>
                </a:lnTo>
                <a:lnTo>
                  <a:pt x="16425" y="4186"/>
                </a:lnTo>
                <a:lnTo>
                  <a:pt x="16352" y="3991"/>
                </a:lnTo>
                <a:lnTo>
                  <a:pt x="16279" y="3797"/>
                </a:lnTo>
                <a:lnTo>
                  <a:pt x="16182" y="3602"/>
                </a:lnTo>
                <a:lnTo>
                  <a:pt x="16060" y="3407"/>
                </a:lnTo>
                <a:lnTo>
                  <a:pt x="15792" y="3067"/>
                </a:lnTo>
                <a:lnTo>
                  <a:pt x="15500" y="2750"/>
                </a:lnTo>
                <a:lnTo>
                  <a:pt x="15184" y="2483"/>
                </a:lnTo>
                <a:lnTo>
                  <a:pt x="14843" y="2239"/>
                </a:lnTo>
                <a:lnTo>
                  <a:pt x="14673" y="2142"/>
                </a:lnTo>
                <a:lnTo>
                  <a:pt x="14478" y="2045"/>
                </a:lnTo>
                <a:lnTo>
                  <a:pt x="14284" y="1972"/>
                </a:lnTo>
                <a:lnTo>
                  <a:pt x="14089" y="1899"/>
                </a:lnTo>
                <a:lnTo>
                  <a:pt x="13870" y="1850"/>
                </a:lnTo>
                <a:lnTo>
                  <a:pt x="13651" y="1801"/>
                </a:lnTo>
                <a:lnTo>
                  <a:pt x="13432" y="1777"/>
                </a:lnTo>
                <a:lnTo>
                  <a:pt x="13213" y="1777"/>
                </a:lnTo>
                <a:lnTo>
                  <a:pt x="12994" y="1801"/>
                </a:lnTo>
                <a:lnTo>
                  <a:pt x="12775" y="1826"/>
                </a:lnTo>
                <a:lnTo>
                  <a:pt x="12580" y="1899"/>
                </a:lnTo>
                <a:lnTo>
                  <a:pt x="12386" y="1972"/>
                </a:lnTo>
                <a:lnTo>
                  <a:pt x="12215" y="2069"/>
                </a:lnTo>
                <a:lnTo>
                  <a:pt x="12069" y="2191"/>
                </a:lnTo>
                <a:lnTo>
                  <a:pt x="11923" y="2361"/>
                </a:lnTo>
                <a:lnTo>
                  <a:pt x="11802" y="2531"/>
                </a:lnTo>
                <a:lnTo>
                  <a:pt x="11656" y="2239"/>
                </a:lnTo>
                <a:lnTo>
                  <a:pt x="11485" y="1947"/>
                </a:lnTo>
                <a:lnTo>
                  <a:pt x="11291" y="1680"/>
                </a:lnTo>
                <a:lnTo>
                  <a:pt x="11072" y="1412"/>
                </a:lnTo>
                <a:lnTo>
                  <a:pt x="10828" y="1169"/>
                </a:lnTo>
                <a:lnTo>
                  <a:pt x="10585" y="925"/>
                </a:lnTo>
                <a:lnTo>
                  <a:pt x="10317" y="731"/>
                </a:lnTo>
                <a:lnTo>
                  <a:pt x="10050" y="536"/>
                </a:lnTo>
                <a:lnTo>
                  <a:pt x="9806" y="390"/>
                </a:lnTo>
                <a:lnTo>
                  <a:pt x="9563" y="268"/>
                </a:lnTo>
                <a:lnTo>
                  <a:pt x="9320" y="195"/>
                </a:lnTo>
                <a:lnTo>
                  <a:pt x="9052" y="122"/>
                </a:lnTo>
                <a:lnTo>
                  <a:pt x="8784" y="74"/>
                </a:lnTo>
                <a:lnTo>
                  <a:pt x="8492" y="25"/>
                </a:lnTo>
                <a:lnTo>
                  <a:pt x="8225" y="1"/>
                </a:lnTo>
                <a:close/>
              </a:path>
            </a:pathLst>
          </a:custGeom>
          <a:solidFill>
            <a:srgbClr val="6FA8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22" name="Google Shape;2522;p50"/>
          <p:cNvGrpSpPr/>
          <p:nvPr/>
        </p:nvGrpSpPr>
        <p:grpSpPr>
          <a:xfrm>
            <a:off x="3058888" y="1550127"/>
            <a:ext cx="445718" cy="445753"/>
            <a:chOff x="3706812" y="1035050"/>
            <a:chExt cx="4792662" cy="4787899"/>
          </a:xfrm>
        </p:grpSpPr>
        <p:sp>
          <p:nvSpPr>
            <p:cNvPr id="2523" name="Google Shape;2523;p50"/>
            <p:cNvSpPr/>
            <p:nvPr/>
          </p:nvSpPr>
          <p:spPr>
            <a:xfrm>
              <a:off x="5913437" y="4054475"/>
              <a:ext cx="2273299" cy="1746250"/>
            </a:xfrm>
            <a:custGeom>
              <a:avLst/>
              <a:gdLst/>
              <a:ahLst/>
              <a:cxnLst/>
              <a:rect l="l" t="t" r="r" b="b"/>
              <a:pathLst>
                <a:path w="517" h="397" extrusionOk="0">
                  <a:moveTo>
                    <a:pt x="517" y="117"/>
                  </a:moveTo>
                  <a:cubicBezTo>
                    <a:pt x="368" y="128"/>
                    <a:pt x="368" y="128"/>
                    <a:pt x="368" y="128"/>
                  </a:cubicBezTo>
                  <a:cubicBezTo>
                    <a:pt x="284" y="0"/>
                    <a:pt x="284" y="0"/>
                    <a:pt x="284" y="0"/>
                  </a:cubicBezTo>
                  <a:cubicBezTo>
                    <a:pt x="239" y="77"/>
                    <a:pt x="158" y="129"/>
                    <a:pt x="68" y="137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83" y="397"/>
                    <a:pt x="83" y="397"/>
                    <a:pt x="83" y="397"/>
                  </a:cubicBezTo>
                  <a:cubicBezTo>
                    <a:pt x="265" y="383"/>
                    <a:pt x="429" y="277"/>
                    <a:pt x="517" y="11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24" name="Google Shape;2524;p50"/>
            <p:cNvSpPr/>
            <p:nvPr/>
          </p:nvSpPr>
          <p:spPr>
            <a:xfrm>
              <a:off x="4137025" y="4141787"/>
              <a:ext cx="2019301" cy="1681162"/>
            </a:xfrm>
            <a:custGeom>
              <a:avLst/>
              <a:gdLst/>
              <a:ahLst/>
              <a:cxnLst/>
              <a:rect l="l" t="t" r="r" b="b"/>
              <a:pathLst>
                <a:path w="459" h="382" extrusionOk="0">
                  <a:moveTo>
                    <a:pt x="459" y="378"/>
                  </a:moveTo>
                  <a:cubicBezTo>
                    <a:pt x="376" y="254"/>
                    <a:pt x="376" y="254"/>
                    <a:pt x="376" y="254"/>
                  </a:cubicBezTo>
                  <a:cubicBezTo>
                    <a:pt x="445" y="118"/>
                    <a:pt x="445" y="118"/>
                    <a:pt x="445" y="118"/>
                  </a:cubicBezTo>
                  <a:cubicBezTo>
                    <a:pt x="355" y="117"/>
                    <a:pt x="270" y="73"/>
                    <a:pt x="218" y="0"/>
                  </a:cubicBezTo>
                  <a:cubicBezTo>
                    <a:pt x="66" y="8"/>
                    <a:pt x="66" y="8"/>
                    <a:pt x="66" y="8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104" y="294"/>
                    <a:pt x="277" y="382"/>
                    <a:pt x="459" y="37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25" name="Google Shape;2525;p50"/>
            <p:cNvSpPr/>
            <p:nvPr/>
          </p:nvSpPr>
          <p:spPr>
            <a:xfrm>
              <a:off x="4014787" y="1057275"/>
              <a:ext cx="2276475" cy="1747837"/>
            </a:xfrm>
            <a:custGeom>
              <a:avLst/>
              <a:gdLst/>
              <a:ahLst/>
              <a:cxnLst/>
              <a:rect l="l" t="t" r="r" b="b"/>
              <a:pathLst>
                <a:path w="518" h="397" extrusionOk="0">
                  <a:moveTo>
                    <a:pt x="233" y="397"/>
                  </a:moveTo>
                  <a:cubicBezTo>
                    <a:pt x="279" y="320"/>
                    <a:pt x="359" y="268"/>
                    <a:pt x="449" y="260"/>
                  </a:cubicBezTo>
                  <a:cubicBezTo>
                    <a:pt x="518" y="125"/>
                    <a:pt x="518" y="125"/>
                    <a:pt x="518" y="125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252" y="14"/>
                    <a:pt x="88" y="120"/>
                    <a:pt x="0" y="280"/>
                  </a:cubicBezTo>
                  <a:cubicBezTo>
                    <a:pt x="149" y="270"/>
                    <a:pt x="149" y="270"/>
                    <a:pt x="149" y="270"/>
                  </a:cubicBezTo>
                  <a:lnTo>
                    <a:pt x="233" y="39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26" name="Google Shape;2526;p50"/>
            <p:cNvSpPr/>
            <p:nvPr/>
          </p:nvSpPr>
          <p:spPr>
            <a:xfrm>
              <a:off x="3706812" y="2355850"/>
              <a:ext cx="1323975" cy="2309812"/>
            </a:xfrm>
            <a:custGeom>
              <a:avLst/>
              <a:gdLst/>
              <a:ahLst/>
              <a:cxnLst/>
              <a:rect l="l" t="t" r="r" b="b"/>
              <a:pathLst>
                <a:path w="301" h="525" extrusionOk="0">
                  <a:moveTo>
                    <a:pt x="58" y="10"/>
                  </a:moveTo>
                  <a:cubicBezTo>
                    <a:pt x="18" y="93"/>
                    <a:pt x="0" y="186"/>
                    <a:pt x="5" y="278"/>
                  </a:cubicBezTo>
                  <a:cubicBezTo>
                    <a:pt x="11" y="366"/>
                    <a:pt x="38" y="451"/>
                    <a:pt x="83" y="525"/>
                  </a:cubicBezTo>
                  <a:cubicBezTo>
                    <a:pt x="149" y="391"/>
                    <a:pt x="149" y="391"/>
                    <a:pt x="149" y="391"/>
                  </a:cubicBezTo>
                  <a:cubicBezTo>
                    <a:pt x="301" y="382"/>
                    <a:pt x="301" y="382"/>
                    <a:pt x="301" y="382"/>
                  </a:cubicBezTo>
                  <a:cubicBezTo>
                    <a:pt x="280" y="346"/>
                    <a:pt x="268" y="304"/>
                    <a:pt x="265" y="262"/>
                  </a:cubicBezTo>
                  <a:cubicBezTo>
                    <a:pt x="262" y="215"/>
                    <a:pt x="271" y="169"/>
                    <a:pt x="290" y="127"/>
                  </a:cubicBezTo>
                  <a:cubicBezTo>
                    <a:pt x="207" y="0"/>
                    <a:pt x="207" y="0"/>
                    <a:pt x="207" y="0"/>
                  </a:cubicBezTo>
                  <a:lnTo>
                    <a:pt x="58" y="1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27" name="Google Shape;2527;p50"/>
            <p:cNvSpPr/>
            <p:nvPr/>
          </p:nvSpPr>
          <p:spPr>
            <a:xfrm>
              <a:off x="7170737" y="2192337"/>
              <a:ext cx="1328737" cy="2314575"/>
            </a:xfrm>
            <a:custGeom>
              <a:avLst/>
              <a:gdLst/>
              <a:ahLst/>
              <a:cxnLst/>
              <a:rect l="l" t="t" r="r" b="b"/>
              <a:pathLst>
                <a:path w="302" h="526" extrusionOk="0">
                  <a:moveTo>
                    <a:pt x="244" y="515"/>
                  </a:moveTo>
                  <a:cubicBezTo>
                    <a:pt x="284" y="432"/>
                    <a:pt x="302" y="340"/>
                    <a:pt x="296" y="247"/>
                  </a:cubicBezTo>
                  <a:cubicBezTo>
                    <a:pt x="290" y="159"/>
                    <a:pt x="263" y="74"/>
                    <a:pt x="218" y="0"/>
                  </a:cubicBezTo>
                  <a:cubicBezTo>
                    <a:pt x="153" y="134"/>
                    <a:pt x="153" y="134"/>
                    <a:pt x="153" y="134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21" y="180"/>
                    <a:pt x="33" y="221"/>
                    <a:pt x="36" y="264"/>
                  </a:cubicBezTo>
                  <a:cubicBezTo>
                    <a:pt x="39" y="310"/>
                    <a:pt x="30" y="357"/>
                    <a:pt x="11" y="399"/>
                  </a:cubicBezTo>
                  <a:cubicBezTo>
                    <a:pt x="94" y="526"/>
                    <a:pt x="94" y="526"/>
                    <a:pt x="94" y="526"/>
                  </a:cubicBezTo>
                  <a:lnTo>
                    <a:pt x="244" y="5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28" name="Google Shape;2528;p50"/>
            <p:cNvSpPr/>
            <p:nvPr/>
          </p:nvSpPr>
          <p:spPr>
            <a:xfrm>
              <a:off x="6045200" y="1035050"/>
              <a:ext cx="2019301" cy="1685925"/>
            </a:xfrm>
            <a:custGeom>
              <a:avLst/>
              <a:gdLst/>
              <a:ahLst/>
              <a:cxnLst/>
              <a:rect l="l" t="t" r="r" b="b"/>
              <a:pathLst>
                <a:path w="459" h="383" extrusionOk="0">
                  <a:moveTo>
                    <a:pt x="0" y="4"/>
                  </a:moveTo>
                  <a:cubicBezTo>
                    <a:pt x="83" y="128"/>
                    <a:pt x="83" y="128"/>
                    <a:pt x="83" y="128"/>
                  </a:cubicBezTo>
                  <a:cubicBezTo>
                    <a:pt x="15" y="264"/>
                    <a:pt x="15" y="264"/>
                    <a:pt x="15" y="264"/>
                  </a:cubicBezTo>
                  <a:cubicBezTo>
                    <a:pt x="104" y="265"/>
                    <a:pt x="189" y="309"/>
                    <a:pt x="241" y="383"/>
                  </a:cubicBezTo>
                  <a:cubicBezTo>
                    <a:pt x="393" y="374"/>
                    <a:pt x="393" y="374"/>
                    <a:pt x="393" y="374"/>
                  </a:cubicBezTo>
                  <a:cubicBezTo>
                    <a:pt x="459" y="239"/>
                    <a:pt x="459" y="239"/>
                    <a:pt x="459" y="239"/>
                  </a:cubicBezTo>
                  <a:cubicBezTo>
                    <a:pt x="356" y="89"/>
                    <a:pt x="182" y="0"/>
                    <a:pt x="0" y="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29" name="Google Shape;2529;p50"/>
          <p:cNvGrpSpPr/>
          <p:nvPr/>
        </p:nvGrpSpPr>
        <p:grpSpPr>
          <a:xfrm>
            <a:off x="1779393" y="1550157"/>
            <a:ext cx="443331" cy="445437"/>
            <a:chOff x="1400175" y="1220787"/>
            <a:chExt cx="4473575" cy="4476750"/>
          </a:xfrm>
        </p:grpSpPr>
        <p:sp>
          <p:nvSpPr>
            <p:cNvPr id="2530" name="Google Shape;2530;p50"/>
            <p:cNvSpPr/>
            <p:nvPr/>
          </p:nvSpPr>
          <p:spPr>
            <a:xfrm>
              <a:off x="1400175" y="3135312"/>
              <a:ext cx="2132011" cy="2562226"/>
            </a:xfrm>
            <a:custGeom>
              <a:avLst/>
              <a:gdLst/>
              <a:ahLst/>
              <a:cxnLst/>
              <a:rect l="l" t="t" r="r" b="b"/>
              <a:pathLst>
                <a:path w="478" h="574" extrusionOk="0">
                  <a:moveTo>
                    <a:pt x="477" y="574"/>
                  </a:moveTo>
                  <a:cubicBezTo>
                    <a:pt x="395" y="435"/>
                    <a:pt x="395" y="435"/>
                    <a:pt x="395" y="435"/>
                  </a:cubicBezTo>
                  <a:cubicBezTo>
                    <a:pt x="478" y="294"/>
                    <a:pt x="478" y="294"/>
                    <a:pt x="478" y="294"/>
                  </a:cubicBezTo>
                  <a:cubicBezTo>
                    <a:pt x="370" y="282"/>
                    <a:pt x="284" y="193"/>
                    <a:pt x="279" y="82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5" y="346"/>
                    <a:pt x="215" y="561"/>
                    <a:pt x="477" y="57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1" name="Google Shape;2531;p50"/>
            <p:cNvSpPr/>
            <p:nvPr/>
          </p:nvSpPr>
          <p:spPr>
            <a:xfrm>
              <a:off x="3314700" y="3563937"/>
              <a:ext cx="2559050" cy="2133600"/>
            </a:xfrm>
            <a:custGeom>
              <a:avLst/>
              <a:gdLst/>
              <a:ahLst/>
              <a:cxnLst/>
              <a:rect l="l" t="t" r="r" b="b"/>
              <a:pathLst>
                <a:path w="574" h="478" extrusionOk="0">
                  <a:moveTo>
                    <a:pt x="0" y="339"/>
                  </a:moveTo>
                  <a:cubicBezTo>
                    <a:pt x="82" y="478"/>
                    <a:pt x="82" y="478"/>
                    <a:pt x="82" y="478"/>
                  </a:cubicBezTo>
                  <a:cubicBezTo>
                    <a:pt x="346" y="474"/>
                    <a:pt x="561" y="263"/>
                    <a:pt x="574" y="1"/>
                  </a:cubicBezTo>
                  <a:cubicBezTo>
                    <a:pt x="435" y="83"/>
                    <a:pt x="435" y="83"/>
                    <a:pt x="435" y="83"/>
                  </a:cubicBezTo>
                  <a:cubicBezTo>
                    <a:pt x="294" y="0"/>
                    <a:pt x="294" y="0"/>
                    <a:pt x="294" y="0"/>
                  </a:cubicBezTo>
                  <a:cubicBezTo>
                    <a:pt x="282" y="109"/>
                    <a:pt x="192" y="194"/>
                    <a:pt x="82" y="199"/>
                  </a:cubicBezTo>
                  <a:lnTo>
                    <a:pt x="0" y="33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2" name="Google Shape;2532;p50"/>
            <p:cNvSpPr/>
            <p:nvPr/>
          </p:nvSpPr>
          <p:spPr>
            <a:xfrm>
              <a:off x="3741737" y="1223962"/>
              <a:ext cx="2132011" cy="2559050"/>
            </a:xfrm>
            <a:custGeom>
              <a:avLst/>
              <a:gdLst/>
              <a:ahLst/>
              <a:cxnLst/>
              <a:rect l="l" t="t" r="r" b="b"/>
              <a:pathLst>
                <a:path w="478" h="573" extrusionOk="0">
                  <a:moveTo>
                    <a:pt x="478" y="491"/>
                  </a:moveTo>
                  <a:cubicBezTo>
                    <a:pt x="473" y="227"/>
                    <a:pt x="263" y="12"/>
                    <a:pt x="1" y="0"/>
                  </a:cubicBezTo>
                  <a:cubicBezTo>
                    <a:pt x="83" y="138"/>
                    <a:pt x="83" y="138"/>
                    <a:pt x="83" y="138"/>
                  </a:cubicBezTo>
                  <a:cubicBezTo>
                    <a:pt x="0" y="279"/>
                    <a:pt x="0" y="279"/>
                    <a:pt x="0" y="279"/>
                  </a:cubicBezTo>
                  <a:cubicBezTo>
                    <a:pt x="108" y="291"/>
                    <a:pt x="194" y="381"/>
                    <a:pt x="199" y="491"/>
                  </a:cubicBezTo>
                  <a:cubicBezTo>
                    <a:pt x="339" y="573"/>
                    <a:pt x="339" y="573"/>
                    <a:pt x="339" y="573"/>
                  </a:cubicBezTo>
                  <a:lnTo>
                    <a:pt x="478" y="49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3" name="Google Shape;2533;p50"/>
            <p:cNvSpPr/>
            <p:nvPr/>
          </p:nvSpPr>
          <p:spPr>
            <a:xfrm>
              <a:off x="1400175" y="1220787"/>
              <a:ext cx="2560637" cy="2133600"/>
            </a:xfrm>
            <a:custGeom>
              <a:avLst/>
              <a:gdLst/>
              <a:ahLst/>
              <a:cxnLst/>
              <a:rect l="l" t="t" r="r" b="b"/>
              <a:pathLst>
                <a:path w="574" h="478" extrusionOk="0">
                  <a:moveTo>
                    <a:pt x="574" y="139"/>
                  </a:moveTo>
                  <a:cubicBezTo>
                    <a:pt x="492" y="0"/>
                    <a:pt x="492" y="0"/>
                    <a:pt x="492" y="0"/>
                  </a:cubicBezTo>
                  <a:cubicBezTo>
                    <a:pt x="228" y="5"/>
                    <a:pt x="13" y="215"/>
                    <a:pt x="0" y="477"/>
                  </a:cubicBezTo>
                  <a:cubicBezTo>
                    <a:pt x="139" y="395"/>
                    <a:pt x="139" y="395"/>
                    <a:pt x="139" y="395"/>
                  </a:cubicBezTo>
                  <a:cubicBezTo>
                    <a:pt x="280" y="478"/>
                    <a:pt x="280" y="478"/>
                    <a:pt x="280" y="478"/>
                  </a:cubicBezTo>
                  <a:cubicBezTo>
                    <a:pt x="292" y="370"/>
                    <a:pt x="382" y="284"/>
                    <a:pt x="492" y="279"/>
                  </a:cubicBezTo>
                  <a:lnTo>
                    <a:pt x="574" y="13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34" name="Google Shape;2534;p50"/>
          <p:cNvGrpSpPr/>
          <p:nvPr/>
        </p:nvGrpSpPr>
        <p:grpSpPr>
          <a:xfrm>
            <a:off x="1138046" y="1550171"/>
            <a:ext cx="446045" cy="445465"/>
            <a:chOff x="1649412" y="927100"/>
            <a:chExt cx="5011737" cy="5016500"/>
          </a:xfrm>
        </p:grpSpPr>
        <p:sp>
          <p:nvSpPr>
            <p:cNvPr id="2535" name="Google Shape;2535;p50"/>
            <p:cNvSpPr/>
            <p:nvPr/>
          </p:nvSpPr>
          <p:spPr>
            <a:xfrm>
              <a:off x="2008187" y="4025900"/>
              <a:ext cx="4252913" cy="1917700"/>
            </a:xfrm>
            <a:custGeom>
              <a:avLst/>
              <a:gdLst/>
              <a:ahLst/>
              <a:cxnLst/>
              <a:rect l="l" t="t" r="r" b="b"/>
              <a:pathLst>
                <a:path w="999" h="450" extrusionOk="0">
                  <a:moveTo>
                    <a:pt x="715" y="15"/>
                  </a:moveTo>
                  <a:cubicBezTo>
                    <a:pt x="667" y="82"/>
                    <a:pt x="588" y="123"/>
                    <a:pt x="505" y="123"/>
                  </a:cubicBezTo>
                  <a:cubicBezTo>
                    <a:pt x="416" y="123"/>
                    <a:pt x="332" y="76"/>
                    <a:pt x="284" y="2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0" y="165"/>
                    <a:pt x="0" y="165"/>
                    <a:pt x="0" y="165"/>
                  </a:cubicBezTo>
                  <a:cubicBezTo>
                    <a:pt x="107" y="341"/>
                    <a:pt x="299" y="450"/>
                    <a:pt x="505" y="450"/>
                  </a:cubicBezTo>
                  <a:cubicBezTo>
                    <a:pt x="704" y="450"/>
                    <a:pt x="891" y="347"/>
                    <a:pt x="999" y="181"/>
                  </a:cubicBezTo>
                  <a:cubicBezTo>
                    <a:pt x="810" y="182"/>
                    <a:pt x="810" y="182"/>
                    <a:pt x="810" y="182"/>
                  </a:cubicBezTo>
                  <a:lnTo>
                    <a:pt x="715" y="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6" name="Google Shape;2536;p50"/>
            <p:cNvSpPr/>
            <p:nvPr/>
          </p:nvSpPr>
          <p:spPr>
            <a:xfrm>
              <a:off x="4271962" y="931862"/>
              <a:ext cx="2389187" cy="3724276"/>
            </a:xfrm>
            <a:custGeom>
              <a:avLst/>
              <a:gdLst/>
              <a:ahLst/>
              <a:cxnLst/>
              <a:rect l="l" t="t" r="r" b="b"/>
              <a:pathLst>
                <a:path w="561" h="874" extrusionOk="0">
                  <a:moveTo>
                    <a:pt x="488" y="872"/>
                  </a:moveTo>
                  <a:cubicBezTo>
                    <a:pt x="536" y="786"/>
                    <a:pt x="561" y="687"/>
                    <a:pt x="561" y="588"/>
                  </a:cubicBezTo>
                  <a:cubicBezTo>
                    <a:pt x="561" y="273"/>
                    <a:pt x="313" y="15"/>
                    <a:pt x="1" y="0"/>
                  </a:cubicBezTo>
                  <a:cubicBezTo>
                    <a:pt x="97" y="163"/>
                    <a:pt x="97" y="163"/>
                    <a:pt x="97" y="163"/>
                  </a:cubicBezTo>
                  <a:cubicBezTo>
                    <a:pt x="0" y="328"/>
                    <a:pt x="0" y="328"/>
                    <a:pt x="0" y="328"/>
                  </a:cubicBezTo>
                  <a:cubicBezTo>
                    <a:pt x="131" y="342"/>
                    <a:pt x="233" y="453"/>
                    <a:pt x="233" y="588"/>
                  </a:cubicBezTo>
                  <a:cubicBezTo>
                    <a:pt x="233" y="630"/>
                    <a:pt x="223" y="671"/>
                    <a:pt x="204" y="708"/>
                  </a:cubicBezTo>
                  <a:cubicBezTo>
                    <a:pt x="298" y="874"/>
                    <a:pt x="298" y="874"/>
                    <a:pt x="298" y="874"/>
                  </a:cubicBezTo>
                  <a:lnTo>
                    <a:pt x="488" y="87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7" name="Google Shape;2537;p50"/>
            <p:cNvSpPr/>
            <p:nvPr/>
          </p:nvSpPr>
          <p:spPr>
            <a:xfrm>
              <a:off x="1649412" y="927100"/>
              <a:ext cx="2870200" cy="3652836"/>
            </a:xfrm>
            <a:custGeom>
              <a:avLst/>
              <a:gdLst/>
              <a:ahLst/>
              <a:cxnLst/>
              <a:rect l="l" t="t" r="r" b="b"/>
              <a:pathLst>
                <a:path w="674" h="857" extrusionOk="0">
                  <a:moveTo>
                    <a:pt x="674" y="164"/>
                  </a:moveTo>
                  <a:cubicBezTo>
                    <a:pt x="578" y="0"/>
                    <a:pt x="578" y="0"/>
                    <a:pt x="578" y="0"/>
                  </a:cubicBezTo>
                  <a:cubicBezTo>
                    <a:pt x="258" y="6"/>
                    <a:pt x="0" y="268"/>
                    <a:pt x="0" y="589"/>
                  </a:cubicBezTo>
                  <a:cubicBezTo>
                    <a:pt x="0" y="682"/>
                    <a:pt x="22" y="775"/>
                    <a:pt x="65" y="857"/>
                  </a:cubicBezTo>
                  <a:cubicBezTo>
                    <a:pt x="158" y="693"/>
                    <a:pt x="158" y="693"/>
                    <a:pt x="158" y="693"/>
                  </a:cubicBezTo>
                  <a:cubicBezTo>
                    <a:pt x="350" y="695"/>
                    <a:pt x="350" y="695"/>
                    <a:pt x="350" y="695"/>
                  </a:cubicBezTo>
                  <a:cubicBezTo>
                    <a:pt x="335" y="661"/>
                    <a:pt x="328" y="625"/>
                    <a:pt x="328" y="589"/>
                  </a:cubicBezTo>
                  <a:cubicBezTo>
                    <a:pt x="328" y="449"/>
                    <a:pt x="439" y="334"/>
                    <a:pt x="577" y="328"/>
                  </a:cubicBezTo>
                  <a:lnTo>
                    <a:pt x="674" y="16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38" name="Google Shape;2538;p50"/>
          <p:cNvGrpSpPr/>
          <p:nvPr/>
        </p:nvGrpSpPr>
        <p:grpSpPr>
          <a:xfrm>
            <a:off x="2418397" y="1550424"/>
            <a:ext cx="444870" cy="445286"/>
            <a:chOff x="1301750" y="920750"/>
            <a:chExt cx="5095875" cy="5100637"/>
          </a:xfrm>
        </p:grpSpPr>
        <p:sp>
          <p:nvSpPr>
            <p:cNvPr id="2539" name="Google Shape;2539;p50"/>
            <p:cNvSpPr/>
            <p:nvPr/>
          </p:nvSpPr>
          <p:spPr>
            <a:xfrm>
              <a:off x="1301750" y="2546350"/>
              <a:ext cx="1801812" cy="2917825"/>
            </a:xfrm>
            <a:custGeom>
              <a:avLst/>
              <a:gdLst/>
              <a:ahLst/>
              <a:cxnLst/>
              <a:rect l="l" t="t" r="r" b="b"/>
              <a:pathLst>
                <a:path w="405" h="655" extrusionOk="0">
                  <a:moveTo>
                    <a:pt x="321" y="207"/>
                  </a:moveTo>
                  <a:cubicBezTo>
                    <a:pt x="321" y="184"/>
                    <a:pt x="324" y="161"/>
                    <a:pt x="330" y="139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9" y="94"/>
                    <a:pt x="0" y="150"/>
                    <a:pt x="0" y="207"/>
                  </a:cubicBezTo>
                  <a:cubicBezTo>
                    <a:pt x="0" y="381"/>
                    <a:pt x="80" y="546"/>
                    <a:pt x="216" y="655"/>
                  </a:cubicBezTo>
                  <a:cubicBezTo>
                    <a:pt x="234" y="471"/>
                    <a:pt x="234" y="471"/>
                    <a:pt x="234" y="471"/>
                  </a:cubicBezTo>
                  <a:cubicBezTo>
                    <a:pt x="405" y="396"/>
                    <a:pt x="405" y="396"/>
                    <a:pt x="405" y="396"/>
                  </a:cubicBezTo>
                  <a:cubicBezTo>
                    <a:pt x="352" y="348"/>
                    <a:pt x="321" y="279"/>
                    <a:pt x="321" y="20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0" name="Google Shape;2540;p50"/>
            <p:cNvSpPr/>
            <p:nvPr/>
          </p:nvSpPr>
          <p:spPr>
            <a:xfrm>
              <a:off x="2387600" y="4403725"/>
              <a:ext cx="2865436" cy="1617662"/>
            </a:xfrm>
            <a:custGeom>
              <a:avLst/>
              <a:gdLst/>
              <a:ahLst/>
              <a:cxnLst/>
              <a:rect l="l" t="t" r="r" b="b"/>
              <a:pathLst>
                <a:path w="644" h="363" extrusionOk="0">
                  <a:moveTo>
                    <a:pt x="644" y="268"/>
                  </a:moveTo>
                  <a:cubicBezTo>
                    <a:pt x="475" y="194"/>
                    <a:pt x="475" y="194"/>
                    <a:pt x="475" y="194"/>
                  </a:cubicBezTo>
                  <a:cubicBezTo>
                    <a:pt x="456" y="8"/>
                    <a:pt x="456" y="8"/>
                    <a:pt x="456" y="8"/>
                  </a:cubicBezTo>
                  <a:cubicBezTo>
                    <a:pt x="418" y="31"/>
                    <a:pt x="374" y="42"/>
                    <a:pt x="329" y="42"/>
                  </a:cubicBezTo>
                  <a:cubicBezTo>
                    <a:pt x="279" y="42"/>
                    <a:pt x="231" y="28"/>
                    <a:pt x="189" y="0"/>
                  </a:cubicBezTo>
                  <a:cubicBezTo>
                    <a:pt x="18" y="75"/>
                    <a:pt x="18" y="75"/>
                    <a:pt x="18" y="75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97" y="327"/>
                    <a:pt x="210" y="363"/>
                    <a:pt x="329" y="363"/>
                  </a:cubicBezTo>
                  <a:cubicBezTo>
                    <a:pt x="442" y="363"/>
                    <a:pt x="550" y="330"/>
                    <a:pt x="644" y="26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1" name="Google Shape;2541;p50"/>
            <p:cNvSpPr/>
            <p:nvPr/>
          </p:nvSpPr>
          <p:spPr>
            <a:xfrm>
              <a:off x="4546600" y="2790825"/>
              <a:ext cx="1851025" cy="2717800"/>
            </a:xfrm>
            <a:custGeom>
              <a:avLst/>
              <a:gdLst/>
              <a:ahLst/>
              <a:cxnLst/>
              <a:rect l="l" t="t" r="r" b="b"/>
              <a:pathLst>
                <a:path w="416" h="610" extrusionOk="0">
                  <a:moveTo>
                    <a:pt x="416" y="152"/>
                  </a:moveTo>
                  <a:cubicBezTo>
                    <a:pt x="416" y="101"/>
                    <a:pt x="409" y="50"/>
                    <a:pt x="396" y="0"/>
                  </a:cubicBezTo>
                  <a:cubicBezTo>
                    <a:pt x="273" y="139"/>
                    <a:pt x="273" y="139"/>
                    <a:pt x="273" y="139"/>
                  </a:cubicBezTo>
                  <a:cubicBezTo>
                    <a:pt x="90" y="98"/>
                    <a:pt x="90" y="98"/>
                    <a:pt x="90" y="98"/>
                  </a:cubicBezTo>
                  <a:cubicBezTo>
                    <a:pt x="94" y="116"/>
                    <a:pt x="96" y="134"/>
                    <a:pt x="96" y="152"/>
                  </a:cubicBezTo>
                  <a:cubicBezTo>
                    <a:pt x="96" y="229"/>
                    <a:pt x="60" y="302"/>
                    <a:pt x="0" y="350"/>
                  </a:cubicBezTo>
                  <a:cubicBezTo>
                    <a:pt x="18" y="535"/>
                    <a:pt x="18" y="535"/>
                    <a:pt x="18" y="535"/>
                  </a:cubicBezTo>
                  <a:cubicBezTo>
                    <a:pt x="188" y="610"/>
                    <a:pt x="188" y="610"/>
                    <a:pt x="188" y="610"/>
                  </a:cubicBezTo>
                  <a:cubicBezTo>
                    <a:pt x="331" y="502"/>
                    <a:pt x="416" y="331"/>
                    <a:pt x="416" y="15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2" name="Google Shape;2542;p50"/>
            <p:cNvSpPr/>
            <p:nvPr/>
          </p:nvSpPr>
          <p:spPr>
            <a:xfrm>
              <a:off x="3962400" y="925512"/>
              <a:ext cx="2297112" cy="2333625"/>
            </a:xfrm>
            <a:custGeom>
              <a:avLst/>
              <a:gdLst/>
              <a:ahLst/>
              <a:cxnLst/>
              <a:rect l="l" t="t" r="r" b="b"/>
              <a:pathLst>
                <a:path w="516" h="524" extrusionOk="0">
                  <a:moveTo>
                    <a:pt x="1" y="0"/>
                  </a:moveTo>
                  <a:cubicBezTo>
                    <a:pt x="94" y="159"/>
                    <a:pt x="94" y="159"/>
                    <a:pt x="94" y="159"/>
                  </a:cubicBezTo>
                  <a:cubicBezTo>
                    <a:pt x="0" y="320"/>
                    <a:pt x="0" y="320"/>
                    <a:pt x="0" y="320"/>
                  </a:cubicBezTo>
                  <a:cubicBezTo>
                    <a:pt x="95" y="330"/>
                    <a:pt x="178" y="393"/>
                    <a:pt x="211" y="484"/>
                  </a:cubicBezTo>
                  <a:cubicBezTo>
                    <a:pt x="393" y="524"/>
                    <a:pt x="393" y="524"/>
                    <a:pt x="393" y="524"/>
                  </a:cubicBezTo>
                  <a:cubicBezTo>
                    <a:pt x="516" y="385"/>
                    <a:pt x="516" y="385"/>
                    <a:pt x="516" y="385"/>
                  </a:cubicBezTo>
                  <a:cubicBezTo>
                    <a:pt x="439" y="162"/>
                    <a:pt x="235" y="10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3" name="Google Shape;2543;p50"/>
            <p:cNvSpPr/>
            <p:nvPr/>
          </p:nvSpPr>
          <p:spPr>
            <a:xfrm>
              <a:off x="1466850" y="920750"/>
              <a:ext cx="2759074" cy="2097087"/>
            </a:xfrm>
            <a:custGeom>
              <a:avLst/>
              <a:gdLst/>
              <a:ahLst/>
              <a:cxnLst/>
              <a:rect l="l" t="t" r="r" b="b"/>
              <a:pathLst>
                <a:path w="620" h="471" extrusionOk="0">
                  <a:moveTo>
                    <a:pt x="526" y="320"/>
                  </a:moveTo>
                  <a:cubicBezTo>
                    <a:pt x="620" y="160"/>
                    <a:pt x="620" y="160"/>
                    <a:pt x="620" y="160"/>
                  </a:cubicBezTo>
                  <a:cubicBezTo>
                    <a:pt x="526" y="0"/>
                    <a:pt x="526" y="0"/>
                    <a:pt x="526" y="0"/>
                  </a:cubicBezTo>
                  <a:cubicBezTo>
                    <a:pt x="290" y="4"/>
                    <a:pt x="82" y="151"/>
                    <a:pt x="0" y="371"/>
                  </a:cubicBezTo>
                  <a:cubicBezTo>
                    <a:pt x="180" y="331"/>
                    <a:pt x="180" y="331"/>
                    <a:pt x="180" y="331"/>
                  </a:cubicBezTo>
                  <a:cubicBezTo>
                    <a:pt x="305" y="471"/>
                    <a:pt x="305" y="471"/>
                    <a:pt x="305" y="471"/>
                  </a:cubicBezTo>
                  <a:cubicBezTo>
                    <a:pt x="343" y="383"/>
                    <a:pt x="428" y="324"/>
                    <a:pt x="526" y="3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44" name="Google Shape;2544;p50"/>
          <p:cNvGrpSpPr/>
          <p:nvPr/>
        </p:nvGrpSpPr>
        <p:grpSpPr>
          <a:xfrm>
            <a:off x="4341570" y="1550333"/>
            <a:ext cx="445621" cy="445591"/>
            <a:chOff x="5732756" y="2682276"/>
            <a:chExt cx="719905" cy="719856"/>
          </a:xfrm>
        </p:grpSpPr>
        <p:sp>
          <p:nvSpPr>
            <p:cNvPr id="2545" name="Google Shape;2545;p50"/>
            <p:cNvSpPr/>
            <p:nvPr/>
          </p:nvSpPr>
          <p:spPr>
            <a:xfrm>
              <a:off x="5732756" y="2682276"/>
              <a:ext cx="400276" cy="538927"/>
            </a:xfrm>
            <a:custGeom>
              <a:avLst/>
              <a:gdLst/>
              <a:ahLst/>
              <a:cxnLst/>
              <a:rect l="l" t="t" r="r" b="b"/>
              <a:pathLst>
                <a:path w="670" h="902" extrusionOk="0">
                  <a:moveTo>
                    <a:pt x="145" y="824"/>
                  </a:moveTo>
                  <a:cubicBezTo>
                    <a:pt x="138" y="813"/>
                    <a:pt x="137" y="799"/>
                    <a:pt x="142" y="786"/>
                  </a:cubicBezTo>
                  <a:cubicBezTo>
                    <a:pt x="149" y="767"/>
                    <a:pt x="164" y="751"/>
                    <a:pt x="185" y="739"/>
                  </a:cubicBezTo>
                  <a:cubicBezTo>
                    <a:pt x="205" y="727"/>
                    <a:pt x="227" y="722"/>
                    <a:pt x="247" y="725"/>
                  </a:cubicBezTo>
                  <a:cubicBezTo>
                    <a:pt x="260" y="727"/>
                    <a:pt x="272" y="735"/>
                    <a:pt x="278" y="747"/>
                  </a:cubicBezTo>
                  <a:cubicBezTo>
                    <a:pt x="285" y="758"/>
                    <a:pt x="286" y="773"/>
                    <a:pt x="281" y="786"/>
                  </a:cubicBezTo>
                  <a:cubicBezTo>
                    <a:pt x="365" y="737"/>
                    <a:pt x="365" y="737"/>
                    <a:pt x="365" y="737"/>
                  </a:cubicBezTo>
                  <a:cubicBezTo>
                    <a:pt x="342" y="697"/>
                    <a:pt x="329" y="651"/>
                    <a:pt x="329" y="602"/>
                  </a:cubicBezTo>
                  <a:cubicBezTo>
                    <a:pt x="329" y="459"/>
                    <a:pt x="440" y="342"/>
                    <a:pt x="580" y="330"/>
                  </a:cubicBezTo>
                  <a:cubicBezTo>
                    <a:pt x="580" y="202"/>
                    <a:pt x="580" y="202"/>
                    <a:pt x="580" y="202"/>
                  </a:cubicBezTo>
                  <a:cubicBezTo>
                    <a:pt x="581" y="199"/>
                    <a:pt x="584" y="195"/>
                    <a:pt x="589" y="195"/>
                  </a:cubicBezTo>
                  <a:cubicBezTo>
                    <a:pt x="598" y="194"/>
                    <a:pt x="606" y="195"/>
                    <a:pt x="611" y="202"/>
                  </a:cubicBezTo>
                  <a:cubicBezTo>
                    <a:pt x="614" y="207"/>
                    <a:pt x="616" y="212"/>
                    <a:pt x="619" y="216"/>
                  </a:cubicBezTo>
                  <a:cubicBezTo>
                    <a:pt x="628" y="230"/>
                    <a:pt x="645" y="232"/>
                    <a:pt x="656" y="219"/>
                  </a:cubicBezTo>
                  <a:cubicBezTo>
                    <a:pt x="666" y="207"/>
                    <a:pt x="670" y="189"/>
                    <a:pt x="669" y="172"/>
                  </a:cubicBezTo>
                  <a:cubicBezTo>
                    <a:pt x="670" y="156"/>
                    <a:pt x="666" y="138"/>
                    <a:pt x="656" y="126"/>
                  </a:cubicBezTo>
                  <a:cubicBezTo>
                    <a:pt x="645" y="113"/>
                    <a:pt x="628" y="115"/>
                    <a:pt x="619" y="129"/>
                  </a:cubicBezTo>
                  <a:cubicBezTo>
                    <a:pt x="616" y="133"/>
                    <a:pt x="614" y="138"/>
                    <a:pt x="611" y="143"/>
                  </a:cubicBezTo>
                  <a:cubicBezTo>
                    <a:pt x="606" y="150"/>
                    <a:pt x="598" y="151"/>
                    <a:pt x="589" y="150"/>
                  </a:cubicBezTo>
                  <a:cubicBezTo>
                    <a:pt x="584" y="150"/>
                    <a:pt x="581" y="146"/>
                    <a:pt x="580" y="142"/>
                  </a:cubicBezTo>
                  <a:cubicBezTo>
                    <a:pt x="580" y="0"/>
                    <a:pt x="580" y="0"/>
                    <a:pt x="580" y="0"/>
                  </a:cubicBezTo>
                  <a:cubicBezTo>
                    <a:pt x="258" y="12"/>
                    <a:pt x="0" y="277"/>
                    <a:pt x="0" y="602"/>
                  </a:cubicBezTo>
                  <a:cubicBezTo>
                    <a:pt x="0" y="711"/>
                    <a:pt x="29" y="814"/>
                    <a:pt x="79" y="902"/>
                  </a:cubicBezTo>
                  <a:cubicBezTo>
                    <a:pt x="177" y="845"/>
                    <a:pt x="177" y="845"/>
                    <a:pt x="177" y="845"/>
                  </a:cubicBezTo>
                  <a:cubicBezTo>
                    <a:pt x="163" y="843"/>
                    <a:pt x="151" y="836"/>
                    <a:pt x="145" y="8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6" name="Google Shape;2546;p50"/>
            <p:cNvSpPr/>
            <p:nvPr/>
          </p:nvSpPr>
          <p:spPr>
            <a:xfrm>
              <a:off x="6094186" y="2682276"/>
              <a:ext cx="358476" cy="531209"/>
            </a:xfrm>
            <a:custGeom>
              <a:avLst/>
              <a:gdLst/>
              <a:ahLst/>
              <a:cxnLst/>
              <a:rect l="l" t="t" r="r" b="b"/>
              <a:pathLst>
                <a:path w="600" h="889" extrusionOk="0">
                  <a:moveTo>
                    <a:pt x="35" y="95"/>
                  </a:moveTo>
                  <a:cubicBezTo>
                    <a:pt x="48" y="95"/>
                    <a:pt x="60" y="101"/>
                    <a:pt x="69" y="112"/>
                  </a:cubicBezTo>
                  <a:cubicBezTo>
                    <a:pt x="82" y="127"/>
                    <a:pt x="88" y="149"/>
                    <a:pt x="88" y="172"/>
                  </a:cubicBezTo>
                  <a:cubicBezTo>
                    <a:pt x="88" y="196"/>
                    <a:pt x="82" y="218"/>
                    <a:pt x="69" y="233"/>
                  </a:cubicBezTo>
                  <a:cubicBezTo>
                    <a:pt x="60" y="244"/>
                    <a:pt x="48" y="250"/>
                    <a:pt x="35" y="250"/>
                  </a:cubicBezTo>
                  <a:cubicBezTo>
                    <a:pt x="21" y="250"/>
                    <a:pt x="8" y="243"/>
                    <a:pt x="0" y="232"/>
                  </a:cubicBezTo>
                  <a:cubicBezTo>
                    <a:pt x="0" y="329"/>
                    <a:pt x="0" y="329"/>
                    <a:pt x="0" y="329"/>
                  </a:cubicBezTo>
                  <a:cubicBezTo>
                    <a:pt x="150" y="331"/>
                    <a:pt x="271" y="452"/>
                    <a:pt x="271" y="602"/>
                  </a:cubicBezTo>
                  <a:cubicBezTo>
                    <a:pt x="271" y="644"/>
                    <a:pt x="261" y="684"/>
                    <a:pt x="245" y="719"/>
                  </a:cubicBezTo>
                  <a:cubicBezTo>
                    <a:pt x="355" y="783"/>
                    <a:pt x="355" y="783"/>
                    <a:pt x="355" y="783"/>
                  </a:cubicBezTo>
                  <a:cubicBezTo>
                    <a:pt x="358" y="786"/>
                    <a:pt x="359" y="791"/>
                    <a:pt x="357" y="795"/>
                  </a:cubicBezTo>
                  <a:cubicBezTo>
                    <a:pt x="353" y="802"/>
                    <a:pt x="349" y="809"/>
                    <a:pt x="340" y="810"/>
                  </a:cubicBezTo>
                  <a:cubicBezTo>
                    <a:pt x="334" y="810"/>
                    <a:pt x="329" y="810"/>
                    <a:pt x="324" y="810"/>
                  </a:cubicBezTo>
                  <a:cubicBezTo>
                    <a:pt x="307" y="810"/>
                    <a:pt x="297" y="825"/>
                    <a:pt x="303" y="840"/>
                  </a:cubicBezTo>
                  <a:cubicBezTo>
                    <a:pt x="309" y="855"/>
                    <a:pt x="322" y="868"/>
                    <a:pt x="336" y="875"/>
                  </a:cubicBezTo>
                  <a:cubicBezTo>
                    <a:pt x="350" y="884"/>
                    <a:pt x="368" y="889"/>
                    <a:pt x="384" y="887"/>
                  </a:cubicBezTo>
                  <a:cubicBezTo>
                    <a:pt x="400" y="884"/>
                    <a:pt x="407" y="868"/>
                    <a:pt x="399" y="854"/>
                  </a:cubicBezTo>
                  <a:cubicBezTo>
                    <a:pt x="397" y="849"/>
                    <a:pt x="394" y="845"/>
                    <a:pt x="391" y="840"/>
                  </a:cubicBezTo>
                  <a:cubicBezTo>
                    <a:pt x="387" y="831"/>
                    <a:pt x="391" y="824"/>
                    <a:pt x="396" y="817"/>
                  </a:cubicBezTo>
                  <a:cubicBezTo>
                    <a:pt x="398" y="813"/>
                    <a:pt x="403" y="812"/>
                    <a:pt x="407" y="813"/>
                  </a:cubicBezTo>
                  <a:cubicBezTo>
                    <a:pt x="530" y="884"/>
                    <a:pt x="530" y="884"/>
                    <a:pt x="530" y="884"/>
                  </a:cubicBezTo>
                  <a:cubicBezTo>
                    <a:pt x="575" y="800"/>
                    <a:pt x="600" y="704"/>
                    <a:pt x="600" y="602"/>
                  </a:cubicBezTo>
                  <a:cubicBezTo>
                    <a:pt x="600" y="271"/>
                    <a:pt x="331" y="1"/>
                    <a:pt x="0" y="0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8" y="102"/>
                    <a:pt x="21" y="95"/>
                    <a:pt x="35" y="9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7" name="Google Shape;2547;p50"/>
            <p:cNvSpPr/>
            <p:nvPr/>
          </p:nvSpPr>
          <p:spPr>
            <a:xfrm>
              <a:off x="5787732" y="3124950"/>
              <a:ext cx="616090" cy="277182"/>
            </a:xfrm>
            <a:custGeom>
              <a:avLst/>
              <a:gdLst/>
              <a:ahLst/>
              <a:cxnLst/>
              <a:rect l="l" t="t" r="r" b="b"/>
              <a:pathLst>
                <a:path w="1031" h="464" extrusionOk="0">
                  <a:moveTo>
                    <a:pt x="931" y="147"/>
                  </a:moveTo>
                  <a:cubicBezTo>
                    <a:pt x="925" y="159"/>
                    <a:pt x="913" y="166"/>
                    <a:pt x="900" y="169"/>
                  </a:cubicBezTo>
                  <a:cubicBezTo>
                    <a:pt x="880" y="172"/>
                    <a:pt x="858" y="167"/>
                    <a:pt x="838" y="155"/>
                  </a:cubicBezTo>
                  <a:cubicBezTo>
                    <a:pt x="817" y="143"/>
                    <a:pt x="801" y="127"/>
                    <a:pt x="795" y="108"/>
                  </a:cubicBezTo>
                  <a:cubicBezTo>
                    <a:pt x="790" y="95"/>
                    <a:pt x="791" y="81"/>
                    <a:pt x="797" y="70"/>
                  </a:cubicBezTo>
                  <a:cubicBezTo>
                    <a:pt x="804" y="58"/>
                    <a:pt x="816" y="50"/>
                    <a:pt x="830" y="48"/>
                  </a:cubicBezTo>
                  <a:cubicBezTo>
                    <a:pt x="746" y="0"/>
                    <a:pt x="746" y="0"/>
                    <a:pt x="746" y="0"/>
                  </a:cubicBezTo>
                  <a:cubicBezTo>
                    <a:pt x="698" y="81"/>
                    <a:pt x="611" y="135"/>
                    <a:pt x="510" y="135"/>
                  </a:cubicBezTo>
                  <a:cubicBezTo>
                    <a:pt x="417" y="135"/>
                    <a:pt x="335" y="88"/>
                    <a:pt x="286" y="17"/>
                  </a:cubicBezTo>
                  <a:cubicBezTo>
                    <a:pt x="175" y="81"/>
                    <a:pt x="175" y="81"/>
                    <a:pt x="175" y="81"/>
                  </a:cubicBezTo>
                  <a:cubicBezTo>
                    <a:pt x="171" y="82"/>
                    <a:pt x="167" y="81"/>
                    <a:pt x="164" y="77"/>
                  </a:cubicBezTo>
                  <a:cubicBezTo>
                    <a:pt x="159" y="70"/>
                    <a:pt x="156" y="63"/>
                    <a:pt x="160" y="54"/>
                  </a:cubicBezTo>
                  <a:cubicBezTo>
                    <a:pt x="162" y="49"/>
                    <a:pt x="165" y="45"/>
                    <a:pt x="168" y="40"/>
                  </a:cubicBezTo>
                  <a:cubicBezTo>
                    <a:pt x="175" y="26"/>
                    <a:pt x="168" y="10"/>
                    <a:pt x="152" y="7"/>
                  </a:cubicBezTo>
                  <a:cubicBezTo>
                    <a:pt x="136" y="5"/>
                    <a:pt x="119" y="10"/>
                    <a:pt x="105" y="18"/>
                  </a:cubicBezTo>
                  <a:cubicBezTo>
                    <a:pt x="90" y="26"/>
                    <a:pt x="77" y="39"/>
                    <a:pt x="71" y="54"/>
                  </a:cubicBezTo>
                  <a:cubicBezTo>
                    <a:pt x="66" y="69"/>
                    <a:pt x="76" y="83"/>
                    <a:pt x="92" y="84"/>
                  </a:cubicBezTo>
                  <a:cubicBezTo>
                    <a:pt x="97" y="84"/>
                    <a:pt x="103" y="83"/>
                    <a:pt x="108" y="84"/>
                  </a:cubicBezTo>
                  <a:cubicBezTo>
                    <a:pt x="117" y="85"/>
                    <a:pt x="121" y="92"/>
                    <a:pt x="126" y="99"/>
                  </a:cubicBezTo>
                  <a:cubicBezTo>
                    <a:pt x="128" y="103"/>
                    <a:pt x="126" y="108"/>
                    <a:pt x="123" y="111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107" y="351"/>
                    <a:pt x="296" y="464"/>
                    <a:pt x="510" y="464"/>
                  </a:cubicBezTo>
                  <a:cubicBezTo>
                    <a:pt x="733" y="464"/>
                    <a:pt x="927" y="344"/>
                    <a:pt x="1031" y="165"/>
                  </a:cubicBezTo>
                  <a:cubicBezTo>
                    <a:pt x="934" y="108"/>
                    <a:pt x="934" y="108"/>
                    <a:pt x="934" y="108"/>
                  </a:cubicBezTo>
                  <a:cubicBezTo>
                    <a:pt x="939" y="121"/>
                    <a:pt x="938" y="136"/>
                    <a:pt x="931" y="1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48" name="Google Shape;2548;p50"/>
          <p:cNvGrpSpPr/>
          <p:nvPr/>
        </p:nvGrpSpPr>
        <p:grpSpPr>
          <a:xfrm>
            <a:off x="4982887" y="1550327"/>
            <a:ext cx="445627" cy="445604"/>
            <a:chOff x="6768809" y="2682265"/>
            <a:chExt cx="719915" cy="719877"/>
          </a:xfrm>
        </p:grpSpPr>
        <p:sp>
          <p:nvSpPr>
            <p:cNvPr id="2549" name="Google Shape;2549;p50"/>
            <p:cNvSpPr/>
            <p:nvPr/>
          </p:nvSpPr>
          <p:spPr>
            <a:xfrm>
              <a:off x="6768809" y="2682954"/>
              <a:ext cx="400157" cy="358101"/>
            </a:xfrm>
            <a:custGeom>
              <a:avLst/>
              <a:gdLst/>
              <a:ahLst/>
              <a:cxnLst/>
              <a:rect l="l" t="t" r="r" b="b"/>
              <a:pathLst>
                <a:path w="638" h="571" extrusionOk="0">
                  <a:moveTo>
                    <a:pt x="91" y="538"/>
                  </a:moveTo>
                  <a:cubicBezTo>
                    <a:pt x="91" y="525"/>
                    <a:pt x="97" y="513"/>
                    <a:pt x="107" y="505"/>
                  </a:cubicBezTo>
                  <a:cubicBezTo>
                    <a:pt x="121" y="493"/>
                    <a:pt x="142" y="486"/>
                    <a:pt x="164" y="487"/>
                  </a:cubicBezTo>
                  <a:cubicBezTo>
                    <a:pt x="187" y="486"/>
                    <a:pt x="208" y="493"/>
                    <a:pt x="222" y="505"/>
                  </a:cubicBezTo>
                  <a:cubicBezTo>
                    <a:pt x="232" y="513"/>
                    <a:pt x="238" y="525"/>
                    <a:pt x="238" y="538"/>
                  </a:cubicBezTo>
                  <a:cubicBezTo>
                    <a:pt x="238" y="551"/>
                    <a:pt x="232" y="563"/>
                    <a:pt x="221" y="571"/>
                  </a:cubicBezTo>
                  <a:cubicBezTo>
                    <a:pt x="314" y="571"/>
                    <a:pt x="314" y="571"/>
                    <a:pt x="314" y="571"/>
                  </a:cubicBezTo>
                  <a:cubicBezTo>
                    <a:pt x="315" y="435"/>
                    <a:pt x="420" y="325"/>
                    <a:pt x="552" y="314"/>
                  </a:cubicBezTo>
                  <a:cubicBezTo>
                    <a:pt x="552" y="192"/>
                    <a:pt x="552" y="192"/>
                    <a:pt x="552" y="192"/>
                  </a:cubicBezTo>
                  <a:cubicBezTo>
                    <a:pt x="554" y="189"/>
                    <a:pt x="557" y="185"/>
                    <a:pt x="561" y="185"/>
                  </a:cubicBezTo>
                  <a:cubicBezTo>
                    <a:pt x="569" y="184"/>
                    <a:pt x="577" y="184"/>
                    <a:pt x="582" y="192"/>
                  </a:cubicBezTo>
                  <a:cubicBezTo>
                    <a:pt x="585" y="196"/>
                    <a:pt x="587" y="201"/>
                    <a:pt x="590" y="205"/>
                  </a:cubicBezTo>
                  <a:cubicBezTo>
                    <a:pt x="598" y="218"/>
                    <a:pt x="615" y="220"/>
                    <a:pt x="625" y="208"/>
                  </a:cubicBezTo>
                  <a:cubicBezTo>
                    <a:pt x="634" y="196"/>
                    <a:pt x="638" y="179"/>
                    <a:pt x="638" y="163"/>
                  </a:cubicBezTo>
                  <a:cubicBezTo>
                    <a:pt x="638" y="148"/>
                    <a:pt x="634" y="131"/>
                    <a:pt x="625" y="119"/>
                  </a:cubicBezTo>
                  <a:cubicBezTo>
                    <a:pt x="615" y="107"/>
                    <a:pt x="598" y="109"/>
                    <a:pt x="590" y="122"/>
                  </a:cubicBezTo>
                  <a:cubicBezTo>
                    <a:pt x="587" y="126"/>
                    <a:pt x="585" y="131"/>
                    <a:pt x="582" y="135"/>
                  </a:cubicBezTo>
                  <a:cubicBezTo>
                    <a:pt x="577" y="142"/>
                    <a:pt x="569" y="143"/>
                    <a:pt x="561" y="142"/>
                  </a:cubicBezTo>
                  <a:cubicBezTo>
                    <a:pt x="557" y="142"/>
                    <a:pt x="554" y="138"/>
                    <a:pt x="552" y="135"/>
                  </a:cubicBezTo>
                  <a:cubicBezTo>
                    <a:pt x="552" y="0"/>
                    <a:pt x="552" y="0"/>
                    <a:pt x="552" y="0"/>
                  </a:cubicBezTo>
                  <a:cubicBezTo>
                    <a:pt x="246" y="11"/>
                    <a:pt x="1" y="262"/>
                    <a:pt x="0" y="571"/>
                  </a:cubicBezTo>
                  <a:cubicBezTo>
                    <a:pt x="107" y="571"/>
                    <a:pt x="107" y="571"/>
                    <a:pt x="107" y="571"/>
                  </a:cubicBezTo>
                  <a:cubicBezTo>
                    <a:pt x="97" y="563"/>
                    <a:pt x="91" y="551"/>
                    <a:pt x="91" y="53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0" name="Google Shape;2550;p50"/>
            <p:cNvSpPr/>
            <p:nvPr/>
          </p:nvSpPr>
          <p:spPr>
            <a:xfrm>
              <a:off x="6768809" y="3002032"/>
              <a:ext cx="358808" cy="400111"/>
            </a:xfrm>
            <a:custGeom>
              <a:avLst/>
              <a:gdLst/>
              <a:ahLst/>
              <a:cxnLst/>
              <a:rect l="l" t="t" r="r" b="b"/>
              <a:pathLst>
                <a:path w="572" h="638" extrusionOk="0">
                  <a:moveTo>
                    <a:pt x="539" y="547"/>
                  </a:moveTo>
                  <a:cubicBezTo>
                    <a:pt x="526" y="547"/>
                    <a:pt x="514" y="542"/>
                    <a:pt x="506" y="532"/>
                  </a:cubicBezTo>
                  <a:cubicBezTo>
                    <a:pt x="494" y="517"/>
                    <a:pt x="487" y="497"/>
                    <a:pt x="488" y="474"/>
                  </a:cubicBezTo>
                  <a:cubicBezTo>
                    <a:pt x="487" y="451"/>
                    <a:pt x="494" y="431"/>
                    <a:pt x="506" y="416"/>
                  </a:cubicBezTo>
                  <a:cubicBezTo>
                    <a:pt x="514" y="406"/>
                    <a:pt x="526" y="400"/>
                    <a:pt x="539" y="400"/>
                  </a:cubicBezTo>
                  <a:cubicBezTo>
                    <a:pt x="551" y="400"/>
                    <a:pt x="564" y="406"/>
                    <a:pt x="572" y="417"/>
                  </a:cubicBezTo>
                  <a:cubicBezTo>
                    <a:pt x="572" y="324"/>
                    <a:pt x="572" y="324"/>
                    <a:pt x="572" y="324"/>
                  </a:cubicBezTo>
                  <a:cubicBezTo>
                    <a:pt x="436" y="323"/>
                    <a:pt x="325" y="219"/>
                    <a:pt x="315" y="86"/>
                  </a:cubicBezTo>
                  <a:cubicBezTo>
                    <a:pt x="193" y="86"/>
                    <a:pt x="193" y="86"/>
                    <a:pt x="193" y="86"/>
                  </a:cubicBezTo>
                  <a:cubicBezTo>
                    <a:pt x="189" y="84"/>
                    <a:pt x="186" y="81"/>
                    <a:pt x="186" y="77"/>
                  </a:cubicBezTo>
                  <a:cubicBezTo>
                    <a:pt x="185" y="69"/>
                    <a:pt x="185" y="61"/>
                    <a:pt x="193" y="56"/>
                  </a:cubicBezTo>
                  <a:cubicBezTo>
                    <a:pt x="197" y="53"/>
                    <a:pt x="202" y="51"/>
                    <a:pt x="206" y="48"/>
                  </a:cubicBezTo>
                  <a:cubicBezTo>
                    <a:pt x="219" y="40"/>
                    <a:pt x="221" y="23"/>
                    <a:pt x="209" y="13"/>
                  </a:cubicBezTo>
                  <a:cubicBezTo>
                    <a:pt x="197" y="4"/>
                    <a:pt x="180" y="0"/>
                    <a:pt x="164" y="0"/>
                  </a:cubicBezTo>
                  <a:cubicBezTo>
                    <a:pt x="149" y="0"/>
                    <a:pt x="132" y="4"/>
                    <a:pt x="120" y="13"/>
                  </a:cubicBezTo>
                  <a:cubicBezTo>
                    <a:pt x="108" y="23"/>
                    <a:pt x="109" y="40"/>
                    <a:pt x="123" y="48"/>
                  </a:cubicBezTo>
                  <a:cubicBezTo>
                    <a:pt x="127" y="51"/>
                    <a:pt x="132" y="53"/>
                    <a:pt x="136" y="56"/>
                  </a:cubicBezTo>
                  <a:cubicBezTo>
                    <a:pt x="143" y="61"/>
                    <a:pt x="143" y="69"/>
                    <a:pt x="143" y="77"/>
                  </a:cubicBezTo>
                  <a:cubicBezTo>
                    <a:pt x="143" y="81"/>
                    <a:pt x="139" y="84"/>
                    <a:pt x="136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12" y="392"/>
                    <a:pt x="263" y="637"/>
                    <a:pt x="572" y="638"/>
                  </a:cubicBezTo>
                  <a:cubicBezTo>
                    <a:pt x="572" y="531"/>
                    <a:pt x="572" y="531"/>
                    <a:pt x="572" y="531"/>
                  </a:cubicBezTo>
                  <a:cubicBezTo>
                    <a:pt x="564" y="541"/>
                    <a:pt x="551" y="547"/>
                    <a:pt x="539" y="54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1" name="Google Shape;2551;p50"/>
            <p:cNvSpPr/>
            <p:nvPr/>
          </p:nvSpPr>
          <p:spPr>
            <a:xfrm>
              <a:off x="7129915" y="2682265"/>
              <a:ext cx="358808" cy="400111"/>
            </a:xfrm>
            <a:custGeom>
              <a:avLst/>
              <a:gdLst/>
              <a:ahLst/>
              <a:cxnLst/>
              <a:rect l="l" t="t" r="r" b="b"/>
              <a:pathLst>
                <a:path w="572" h="638" extrusionOk="0">
                  <a:moveTo>
                    <a:pt x="33" y="91"/>
                  </a:moveTo>
                  <a:cubicBezTo>
                    <a:pt x="46" y="91"/>
                    <a:pt x="58" y="97"/>
                    <a:pt x="66" y="107"/>
                  </a:cubicBezTo>
                  <a:cubicBezTo>
                    <a:pt x="78" y="121"/>
                    <a:pt x="85" y="142"/>
                    <a:pt x="84" y="164"/>
                  </a:cubicBezTo>
                  <a:cubicBezTo>
                    <a:pt x="85" y="187"/>
                    <a:pt x="78" y="208"/>
                    <a:pt x="66" y="222"/>
                  </a:cubicBezTo>
                  <a:cubicBezTo>
                    <a:pt x="58" y="232"/>
                    <a:pt x="46" y="238"/>
                    <a:pt x="33" y="238"/>
                  </a:cubicBezTo>
                  <a:cubicBezTo>
                    <a:pt x="21" y="238"/>
                    <a:pt x="8" y="232"/>
                    <a:pt x="0" y="222"/>
                  </a:cubicBezTo>
                  <a:cubicBezTo>
                    <a:pt x="0" y="314"/>
                    <a:pt x="0" y="314"/>
                    <a:pt x="0" y="314"/>
                  </a:cubicBezTo>
                  <a:cubicBezTo>
                    <a:pt x="136" y="315"/>
                    <a:pt x="247" y="420"/>
                    <a:pt x="257" y="553"/>
                  </a:cubicBezTo>
                  <a:cubicBezTo>
                    <a:pt x="379" y="553"/>
                    <a:pt x="379" y="553"/>
                    <a:pt x="379" y="553"/>
                  </a:cubicBezTo>
                  <a:cubicBezTo>
                    <a:pt x="383" y="554"/>
                    <a:pt x="386" y="557"/>
                    <a:pt x="386" y="561"/>
                  </a:cubicBezTo>
                  <a:cubicBezTo>
                    <a:pt x="387" y="570"/>
                    <a:pt x="387" y="577"/>
                    <a:pt x="379" y="582"/>
                  </a:cubicBezTo>
                  <a:cubicBezTo>
                    <a:pt x="375" y="585"/>
                    <a:pt x="370" y="587"/>
                    <a:pt x="366" y="590"/>
                  </a:cubicBezTo>
                  <a:cubicBezTo>
                    <a:pt x="353" y="598"/>
                    <a:pt x="351" y="615"/>
                    <a:pt x="363" y="625"/>
                  </a:cubicBezTo>
                  <a:cubicBezTo>
                    <a:pt x="375" y="635"/>
                    <a:pt x="392" y="638"/>
                    <a:pt x="408" y="638"/>
                  </a:cubicBezTo>
                  <a:cubicBezTo>
                    <a:pt x="423" y="638"/>
                    <a:pt x="440" y="635"/>
                    <a:pt x="452" y="625"/>
                  </a:cubicBezTo>
                  <a:cubicBezTo>
                    <a:pt x="464" y="615"/>
                    <a:pt x="463" y="598"/>
                    <a:pt x="449" y="590"/>
                  </a:cubicBezTo>
                  <a:cubicBezTo>
                    <a:pt x="445" y="587"/>
                    <a:pt x="440" y="585"/>
                    <a:pt x="436" y="582"/>
                  </a:cubicBezTo>
                  <a:cubicBezTo>
                    <a:pt x="429" y="577"/>
                    <a:pt x="429" y="570"/>
                    <a:pt x="429" y="561"/>
                  </a:cubicBezTo>
                  <a:cubicBezTo>
                    <a:pt x="429" y="557"/>
                    <a:pt x="433" y="554"/>
                    <a:pt x="436" y="553"/>
                  </a:cubicBezTo>
                  <a:cubicBezTo>
                    <a:pt x="572" y="553"/>
                    <a:pt x="572" y="553"/>
                    <a:pt x="572" y="553"/>
                  </a:cubicBezTo>
                  <a:cubicBezTo>
                    <a:pt x="560" y="246"/>
                    <a:pt x="309" y="1"/>
                    <a:pt x="0" y="0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8" y="97"/>
                    <a:pt x="21" y="91"/>
                    <a:pt x="33" y="9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2" name="Google Shape;2552;p50"/>
            <p:cNvSpPr/>
            <p:nvPr/>
          </p:nvSpPr>
          <p:spPr>
            <a:xfrm>
              <a:off x="7088567" y="3043581"/>
              <a:ext cx="400157" cy="358561"/>
            </a:xfrm>
            <a:custGeom>
              <a:avLst/>
              <a:gdLst/>
              <a:ahLst/>
              <a:cxnLst/>
              <a:rect l="l" t="t" r="r" b="b"/>
              <a:pathLst>
                <a:path w="638" h="572" extrusionOk="0">
                  <a:moveTo>
                    <a:pt x="547" y="34"/>
                  </a:moveTo>
                  <a:cubicBezTo>
                    <a:pt x="547" y="46"/>
                    <a:pt x="541" y="58"/>
                    <a:pt x="531" y="66"/>
                  </a:cubicBezTo>
                  <a:cubicBezTo>
                    <a:pt x="517" y="78"/>
                    <a:pt x="496" y="85"/>
                    <a:pt x="474" y="84"/>
                  </a:cubicBezTo>
                  <a:cubicBezTo>
                    <a:pt x="451" y="85"/>
                    <a:pt x="430" y="78"/>
                    <a:pt x="416" y="66"/>
                  </a:cubicBezTo>
                  <a:cubicBezTo>
                    <a:pt x="406" y="58"/>
                    <a:pt x="400" y="46"/>
                    <a:pt x="400" y="34"/>
                  </a:cubicBezTo>
                  <a:cubicBezTo>
                    <a:pt x="400" y="21"/>
                    <a:pt x="406" y="9"/>
                    <a:pt x="417" y="0"/>
                  </a:cubicBezTo>
                  <a:cubicBezTo>
                    <a:pt x="324" y="0"/>
                    <a:pt x="324" y="0"/>
                    <a:pt x="324" y="0"/>
                  </a:cubicBezTo>
                  <a:cubicBezTo>
                    <a:pt x="323" y="136"/>
                    <a:pt x="218" y="247"/>
                    <a:pt x="86" y="258"/>
                  </a:cubicBezTo>
                  <a:cubicBezTo>
                    <a:pt x="86" y="379"/>
                    <a:pt x="86" y="379"/>
                    <a:pt x="86" y="379"/>
                  </a:cubicBezTo>
                  <a:cubicBezTo>
                    <a:pt x="84" y="383"/>
                    <a:pt x="81" y="386"/>
                    <a:pt x="77" y="387"/>
                  </a:cubicBezTo>
                  <a:cubicBezTo>
                    <a:pt x="69" y="387"/>
                    <a:pt x="61" y="387"/>
                    <a:pt x="56" y="379"/>
                  </a:cubicBezTo>
                  <a:cubicBezTo>
                    <a:pt x="53" y="375"/>
                    <a:pt x="51" y="370"/>
                    <a:pt x="48" y="366"/>
                  </a:cubicBezTo>
                  <a:cubicBezTo>
                    <a:pt x="40" y="353"/>
                    <a:pt x="23" y="352"/>
                    <a:pt x="13" y="363"/>
                  </a:cubicBezTo>
                  <a:cubicBezTo>
                    <a:pt x="4" y="375"/>
                    <a:pt x="0" y="392"/>
                    <a:pt x="0" y="408"/>
                  </a:cubicBezTo>
                  <a:cubicBezTo>
                    <a:pt x="0" y="423"/>
                    <a:pt x="4" y="440"/>
                    <a:pt x="13" y="452"/>
                  </a:cubicBezTo>
                  <a:cubicBezTo>
                    <a:pt x="23" y="464"/>
                    <a:pt x="40" y="463"/>
                    <a:pt x="48" y="450"/>
                  </a:cubicBezTo>
                  <a:cubicBezTo>
                    <a:pt x="51" y="445"/>
                    <a:pt x="53" y="440"/>
                    <a:pt x="56" y="436"/>
                  </a:cubicBezTo>
                  <a:cubicBezTo>
                    <a:pt x="61" y="429"/>
                    <a:pt x="69" y="429"/>
                    <a:pt x="77" y="429"/>
                  </a:cubicBezTo>
                  <a:cubicBezTo>
                    <a:pt x="81" y="429"/>
                    <a:pt x="84" y="433"/>
                    <a:pt x="86" y="436"/>
                  </a:cubicBezTo>
                  <a:cubicBezTo>
                    <a:pt x="86" y="572"/>
                    <a:pt x="86" y="572"/>
                    <a:pt x="86" y="572"/>
                  </a:cubicBezTo>
                  <a:cubicBezTo>
                    <a:pt x="392" y="560"/>
                    <a:pt x="637" y="309"/>
                    <a:pt x="638" y="0"/>
                  </a:cubicBezTo>
                  <a:cubicBezTo>
                    <a:pt x="531" y="0"/>
                    <a:pt x="531" y="0"/>
                    <a:pt x="531" y="0"/>
                  </a:cubicBezTo>
                  <a:cubicBezTo>
                    <a:pt x="541" y="9"/>
                    <a:pt x="547" y="21"/>
                    <a:pt x="547" y="3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53" name="Google Shape;2553;p50"/>
          <p:cNvGrpSpPr/>
          <p:nvPr/>
        </p:nvGrpSpPr>
        <p:grpSpPr>
          <a:xfrm>
            <a:off x="5624209" y="1550356"/>
            <a:ext cx="445753" cy="445545"/>
            <a:chOff x="7804870" y="2682313"/>
            <a:chExt cx="720118" cy="719782"/>
          </a:xfrm>
        </p:grpSpPr>
        <p:sp>
          <p:nvSpPr>
            <p:cNvPr id="2554" name="Google Shape;2554;p50"/>
            <p:cNvSpPr/>
            <p:nvPr/>
          </p:nvSpPr>
          <p:spPr>
            <a:xfrm>
              <a:off x="7804870" y="2922841"/>
              <a:ext cx="256443" cy="407568"/>
            </a:xfrm>
            <a:custGeom>
              <a:avLst/>
              <a:gdLst/>
              <a:ahLst/>
              <a:cxnLst/>
              <a:rect l="l" t="t" r="r" b="b"/>
              <a:pathLst>
                <a:path w="376" h="598" extrusionOk="0">
                  <a:moveTo>
                    <a:pt x="242" y="519"/>
                  </a:moveTo>
                  <a:cubicBezTo>
                    <a:pt x="234" y="513"/>
                    <a:pt x="229" y="503"/>
                    <a:pt x="228" y="493"/>
                  </a:cubicBezTo>
                  <a:cubicBezTo>
                    <a:pt x="227" y="477"/>
                    <a:pt x="233" y="460"/>
                    <a:pt x="244" y="445"/>
                  </a:cubicBezTo>
                  <a:cubicBezTo>
                    <a:pt x="255" y="430"/>
                    <a:pt x="269" y="420"/>
                    <a:pt x="284" y="416"/>
                  </a:cubicBezTo>
                  <a:cubicBezTo>
                    <a:pt x="294" y="413"/>
                    <a:pt x="305" y="415"/>
                    <a:pt x="313" y="421"/>
                  </a:cubicBezTo>
                  <a:cubicBezTo>
                    <a:pt x="316" y="424"/>
                    <a:pt x="319" y="427"/>
                    <a:pt x="321" y="430"/>
                  </a:cubicBezTo>
                  <a:cubicBezTo>
                    <a:pt x="326" y="437"/>
                    <a:pt x="335" y="437"/>
                    <a:pt x="340" y="430"/>
                  </a:cubicBezTo>
                  <a:cubicBezTo>
                    <a:pt x="372" y="386"/>
                    <a:pt x="372" y="386"/>
                    <a:pt x="372" y="386"/>
                  </a:cubicBezTo>
                  <a:cubicBezTo>
                    <a:pt x="376" y="381"/>
                    <a:pt x="375" y="374"/>
                    <a:pt x="370" y="371"/>
                  </a:cubicBezTo>
                  <a:cubicBezTo>
                    <a:pt x="313" y="325"/>
                    <a:pt x="276" y="254"/>
                    <a:pt x="276" y="175"/>
                  </a:cubicBezTo>
                  <a:cubicBezTo>
                    <a:pt x="276" y="157"/>
                    <a:pt x="278" y="140"/>
                    <a:pt x="281" y="124"/>
                  </a:cubicBezTo>
                  <a:cubicBezTo>
                    <a:pt x="283" y="118"/>
                    <a:pt x="279" y="112"/>
                    <a:pt x="274" y="111"/>
                  </a:cubicBezTo>
                  <a:cubicBezTo>
                    <a:pt x="177" y="79"/>
                    <a:pt x="177" y="79"/>
                    <a:pt x="177" y="79"/>
                  </a:cubicBezTo>
                  <a:cubicBezTo>
                    <a:pt x="175" y="77"/>
                    <a:pt x="173" y="74"/>
                    <a:pt x="174" y="71"/>
                  </a:cubicBezTo>
                  <a:cubicBezTo>
                    <a:pt x="176" y="64"/>
                    <a:pt x="178" y="58"/>
                    <a:pt x="185" y="56"/>
                  </a:cubicBezTo>
                  <a:cubicBezTo>
                    <a:pt x="189" y="55"/>
                    <a:pt x="193" y="55"/>
                    <a:pt x="197" y="54"/>
                  </a:cubicBezTo>
                  <a:cubicBezTo>
                    <a:pt x="209" y="50"/>
                    <a:pt x="215" y="38"/>
                    <a:pt x="208" y="27"/>
                  </a:cubicBezTo>
                  <a:cubicBezTo>
                    <a:pt x="201" y="16"/>
                    <a:pt x="189" y="9"/>
                    <a:pt x="177" y="5"/>
                  </a:cubicBezTo>
                  <a:cubicBezTo>
                    <a:pt x="165" y="1"/>
                    <a:pt x="151" y="0"/>
                    <a:pt x="139" y="5"/>
                  </a:cubicBezTo>
                  <a:cubicBezTo>
                    <a:pt x="127" y="9"/>
                    <a:pt x="124" y="23"/>
                    <a:pt x="132" y="32"/>
                  </a:cubicBezTo>
                  <a:cubicBezTo>
                    <a:pt x="135" y="36"/>
                    <a:pt x="138" y="38"/>
                    <a:pt x="140" y="42"/>
                  </a:cubicBezTo>
                  <a:cubicBezTo>
                    <a:pt x="145" y="48"/>
                    <a:pt x="143" y="54"/>
                    <a:pt x="141" y="60"/>
                  </a:cubicBezTo>
                  <a:cubicBezTo>
                    <a:pt x="140" y="63"/>
                    <a:pt x="136" y="65"/>
                    <a:pt x="133" y="65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26" y="30"/>
                    <a:pt x="19" y="34"/>
                    <a:pt x="17" y="40"/>
                  </a:cubicBezTo>
                  <a:cubicBezTo>
                    <a:pt x="6" y="83"/>
                    <a:pt x="0" y="128"/>
                    <a:pt x="0" y="175"/>
                  </a:cubicBezTo>
                  <a:cubicBezTo>
                    <a:pt x="0" y="345"/>
                    <a:pt x="81" y="497"/>
                    <a:pt x="207" y="594"/>
                  </a:cubicBezTo>
                  <a:cubicBezTo>
                    <a:pt x="212" y="598"/>
                    <a:pt x="219" y="597"/>
                    <a:pt x="223" y="591"/>
                  </a:cubicBezTo>
                  <a:cubicBezTo>
                    <a:pt x="259" y="542"/>
                    <a:pt x="259" y="542"/>
                    <a:pt x="259" y="542"/>
                  </a:cubicBezTo>
                  <a:cubicBezTo>
                    <a:pt x="264" y="535"/>
                    <a:pt x="260" y="526"/>
                    <a:pt x="253" y="524"/>
                  </a:cubicBezTo>
                  <a:cubicBezTo>
                    <a:pt x="249" y="523"/>
                    <a:pt x="245" y="521"/>
                    <a:pt x="242" y="51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5" name="Google Shape;2555;p50"/>
            <p:cNvSpPr/>
            <p:nvPr/>
          </p:nvSpPr>
          <p:spPr>
            <a:xfrm>
              <a:off x="7823833" y="2682313"/>
              <a:ext cx="377215" cy="304549"/>
            </a:xfrm>
            <a:custGeom>
              <a:avLst/>
              <a:gdLst/>
              <a:ahLst/>
              <a:cxnLst/>
              <a:rect l="l" t="t" r="r" b="b"/>
              <a:pathLst>
                <a:path w="553" h="447" extrusionOk="0">
                  <a:moveTo>
                    <a:pt x="84" y="362"/>
                  </a:moveTo>
                  <a:cubicBezTo>
                    <a:pt x="87" y="352"/>
                    <a:pt x="95" y="344"/>
                    <a:pt x="105" y="340"/>
                  </a:cubicBezTo>
                  <a:cubicBezTo>
                    <a:pt x="119" y="335"/>
                    <a:pt x="137" y="335"/>
                    <a:pt x="154" y="341"/>
                  </a:cubicBezTo>
                  <a:cubicBezTo>
                    <a:pt x="172" y="346"/>
                    <a:pt x="187" y="357"/>
                    <a:pt x="195" y="370"/>
                  </a:cubicBezTo>
                  <a:cubicBezTo>
                    <a:pt x="201" y="379"/>
                    <a:pt x="202" y="390"/>
                    <a:pt x="199" y="399"/>
                  </a:cubicBezTo>
                  <a:cubicBezTo>
                    <a:pt x="198" y="403"/>
                    <a:pt x="196" y="407"/>
                    <a:pt x="193" y="410"/>
                  </a:cubicBezTo>
                  <a:cubicBezTo>
                    <a:pt x="188" y="416"/>
                    <a:pt x="191" y="425"/>
                    <a:pt x="199" y="428"/>
                  </a:cubicBezTo>
                  <a:cubicBezTo>
                    <a:pt x="250" y="445"/>
                    <a:pt x="250" y="445"/>
                    <a:pt x="250" y="445"/>
                  </a:cubicBezTo>
                  <a:cubicBezTo>
                    <a:pt x="256" y="447"/>
                    <a:pt x="263" y="444"/>
                    <a:pt x="265" y="438"/>
                  </a:cubicBezTo>
                  <a:cubicBezTo>
                    <a:pt x="298" y="352"/>
                    <a:pt x="377" y="288"/>
                    <a:pt x="472" y="277"/>
                  </a:cubicBezTo>
                  <a:cubicBezTo>
                    <a:pt x="478" y="277"/>
                    <a:pt x="482" y="272"/>
                    <a:pt x="482" y="266"/>
                  </a:cubicBezTo>
                  <a:cubicBezTo>
                    <a:pt x="482" y="165"/>
                    <a:pt x="482" y="165"/>
                    <a:pt x="482" y="165"/>
                  </a:cubicBezTo>
                  <a:cubicBezTo>
                    <a:pt x="483" y="162"/>
                    <a:pt x="486" y="159"/>
                    <a:pt x="489" y="159"/>
                  </a:cubicBezTo>
                  <a:cubicBezTo>
                    <a:pt x="496" y="158"/>
                    <a:pt x="502" y="159"/>
                    <a:pt x="507" y="165"/>
                  </a:cubicBezTo>
                  <a:cubicBezTo>
                    <a:pt x="509" y="168"/>
                    <a:pt x="511" y="172"/>
                    <a:pt x="513" y="176"/>
                  </a:cubicBezTo>
                  <a:cubicBezTo>
                    <a:pt x="520" y="186"/>
                    <a:pt x="533" y="187"/>
                    <a:pt x="541" y="178"/>
                  </a:cubicBezTo>
                  <a:cubicBezTo>
                    <a:pt x="549" y="168"/>
                    <a:pt x="553" y="154"/>
                    <a:pt x="552" y="141"/>
                  </a:cubicBezTo>
                  <a:cubicBezTo>
                    <a:pt x="553" y="128"/>
                    <a:pt x="549" y="115"/>
                    <a:pt x="541" y="105"/>
                  </a:cubicBezTo>
                  <a:cubicBezTo>
                    <a:pt x="533" y="95"/>
                    <a:pt x="520" y="96"/>
                    <a:pt x="513" y="107"/>
                  </a:cubicBezTo>
                  <a:cubicBezTo>
                    <a:pt x="511" y="111"/>
                    <a:pt x="509" y="114"/>
                    <a:pt x="507" y="118"/>
                  </a:cubicBezTo>
                  <a:cubicBezTo>
                    <a:pt x="502" y="124"/>
                    <a:pt x="496" y="124"/>
                    <a:pt x="489" y="124"/>
                  </a:cubicBezTo>
                  <a:cubicBezTo>
                    <a:pt x="486" y="124"/>
                    <a:pt x="483" y="121"/>
                    <a:pt x="482" y="118"/>
                  </a:cubicBezTo>
                  <a:cubicBezTo>
                    <a:pt x="482" y="12"/>
                    <a:pt x="482" y="12"/>
                    <a:pt x="482" y="12"/>
                  </a:cubicBezTo>
                  <a:cubicBezTo>
                    <a:pt x="482" y="5"/>
                    <a:pt x="477" y="0"/>
                    <a:pt x="470" y="0"/>
                  </a:cubicBezTo>
                  <a:cubicBezTo>
                    <a:pt x="253" y="12"/>
                    <a:pt x="71" y="155"/>
                    <a:pt x="2" y="352"/>
                  </a:cubicBezTo>
                  <a:cubicBezTo>
                    <a:pt x="0" y="358"/>
                    <a:pt x="3" y="364"/>
                    <a:pt x="9" y="366"/>
                  </a:cubicBezTo>
                  <a:cubicBezTo>
                    <a:pt x="68" y="385"/>
                    <a:pt x="68" y="385"/>
                    <a:pt x="68" y="385"/>
                  </a:cubicBezTo>
                  <a:cubicBezTo>
                    <a:pt x="75" y="388"/>
                    <a:pt x="83" y="382"/>
                    <a:pt x="82" y="374"/>
                  </a:cubicBezTo>
                  <a:cubicBezTo>
                    <a:pt x="82" y="370"/>
                    <a:pt x="83" y="366"/>
                    <a:pt x="84" y="36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6" name="Google Shape;2556;p50"/>
            <p:cNvSpPr/>
            <p:nvPr/>
          </p:nvSpPr>
          <p:spPr>
            <a:xfrm>
              <a:off x="8277575" y="2932985"/>
              <a:ext cx="247414" cy="390661"/>
            </a:xfrm>
            <a:custGeom>
              <a:avLst/>
              <a:gdLst/>
              <a:ahLst/>
              <a:cxnLst/>
              <a:rect l="l" t="t" r="r" b="b"/>
              <a:pathLst>
                <a:path w="363" h="573" extrusionOk="0">
                  <a:moveTo>
                    <a:pt x="268" y="20"/>
                  </a:moveTo>
                  <a:cubicBezTo>
                    <a:pt x="261" y="23"/>
                    <a:pt x="258" y="32"/>
                    <a:pt x="263" y="38"/>
                  </a:cubicBezTo>
                  <a:cubicBezTo>
                    <a:pt x="266" y="42"/>
                    <a:pt x="268" y="45"/>
                    <a:pt x="269" y="49"/>
                  </a:cubicBezTo>
                  <a:cubicBezTo>
                    <a:pt x="272" y="59"/>
                    <a:pt x="270" y="70"/>
                    <a:pt x="265" y="79"/>
                  </a:cubicBezTo>
                  <a:cubicBezTo>
                    <a:pt x="256" y="92"/>
                    <a:pt x="242" y="102"/>
                    <a:pt x="224" y="107"/>
                  </a:cubicBezTo>
                  <a:cubicBezTo>
                    <a:pt x="207" y="113"/>
                    <a:pt x="189" y="114"/>
                    <a:pt x="174" y="108"/>
                  </a:cubicBezTo>
                  <a:cubicBezTo>
                    <a:pt x="165" y="104"/>
                    <a:pt x="157" y="96"/>
                    <a:pt x="154" y="86"/>
                  </a:cubicBezTo>
                  <a:cubicBezTo>
                    <a:pt x="153" y="83"/>
                    <a:pt x="152" y="79"/>
                    <a:pt x="152" y="75"/>
                  </a:cubicBezTo>
                  <a:cubicBezTo>
                    <a:pt x="152" y="67"/>
                    <a:pt x="145" y="60"/>
                    <a:pt x="137" y="63"/>
                  </a:cubicBezTo>
                  <a:cubicBezTo>
                    <a:pt x="85" y="80"/>
                    <a:pt x="85" y="80"/>
                    <a:pt x="85" y="80"/>
                  </a:cubicBezTo>
                  <a:cubicBezTo>
                    <a:pt x="80" y="82"/>
                    <a:pt x="76" y="88"/>
                    <a:pt x="78" y="94"/>
                  </a:cubicBezTo>
                  <a:cubicBezTo>
                    <a:pt x="84" y="115"/>
                    <a:pt x="87" y="137"/>
                    <a:pt x="87" y="160"/>
                  </a:cubicBezTo>
                  <a:cubicBezTo>
                    <a:pt x="87" y="233"/>
                    <a:pt x="55" y="299"/>
                    <a:pt x="5" y="345"/>
                  </a:cubicBezTo>
                  <a:cubicBezTo>
                    <a:pt x="0" y="349"/>
                    <a:pt x="0" y="356"/>
                    <a:pt x="3" y="361"/>
                  </a:cubicBezTo>
                  <a:cubicBezTo>
                    <a:pt x="63" y="443"/>
                    <a:pt x="63" y="443"/>
                    <a:pt x="63" y="443"/>
                  </a:cubicBezTo>
                  <a:cubicBezTo>
                    <a:pt x="63" y="446"/>
                    <a:pt x="63" y="449"/>
                    <a:pt x="61" y="452"/>
                  </a:cubicBezTo>
                  <a:cubicBezTo>
                    <a:pt x="55" y="456"/>
                    <a:pt x="50" y="459"/>
                    <a:pt x="43" y="457"/>
                  </a:cubicBezTo>
                  <a:cubicBezTo>
                    <a:pt x="39" y="456"/>
                    <a:pt x="35" y="453"/>
                    <a:pt x="32" y="452"/>
                  </a:cubicBezTo>
                  <a:cubicBezTo>
                    <a:pt x="20" y="447"/>
                    <a:pt x="8" y="454"/>
                    <a:pt x="7" y="467"/>
                  </a:cubicBezTo>
                  <a:cubicBezTo>
                    <a:pt x="6" y="479"/>
                    <a:pt x="12" y="493"/>
                    <a:pt x="20" y="503"/>
                  </a:cubicBezTo>
                  <a:cubicBezTo>
                    <a:pt x="27" y="513"/>
                    <a:pt x="38" y="523"/>
                    <a:pt x="50" y="526"/>
                  </a:cubicBezTo>
                  <a:cubicBezTo>
                    <a:pt x="62" y="529"/>
                    <a:pt x="73" y="520"/>
                    <a:pt x="72" y="507"/>
                  </a:cubicBezTo>
                  <a:cubicBezTo>
                    <a:pt x="72" y="503"/>
                    <a:pt x="71" y="499"/>
                    <a:pt x="70" y="495"/>
                  </a:cubicBezTo>
                  <a:cubicBezTo>
                    <a:pt x="70" y="487"/>
                    <a:pt x="75" y="484"/>
                    <a:pt x="81" y="480"/>
                  </a:cubicBezTo>
                  <a:cubicBezTo>
                    <a:pt x="84" y="478"/>
                    <a:pt x="88" y="479"/>
                    <a:pt x="90" y="481"/>
                  </a:cubicBezTo>
                  <a:cubicBezTo>
                    <a:pt x="153" y="566"/>
                    <a:pt x="153" y="566"/>
                    <a:pt x="153" y="566"/>
                  </a:cubicBezTo>
                  <a:cubicBezTo>
                    <a:pt x="156" y="572"/>
                    <a:pt x="164" y="573"/>
                    <a:pt x="169" y="569"/>
                  </a:cubicBezTo>
                  <a:cubicBezTo>
                    <a:pt x="287" y="472"/>
                    <a:pt x="363" y="324"/>
                    <a:pt x="363" y="160"/>
                  </a:cubicBezTo>
                  <a:cubicBezTo>
                    <a:pt x="363" y="107"/>
                    <a:pt x="355" y="57"/>
                    <a:pt x="341" y="9"/>
                  </a:cubicBezTo>
                  <a:cubicBezTo>
                    <a:pt x="339" y="3"/>
                    <a:pt x="333" y="0"/>
                    <a:pt x="327" y="1"/>
                  </a:cubicBezTo>
                  <a:lnTo>
                    <a:pt x="268" y="2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7" name="Google Shape;2557;p50"/>
            <p:cNvSpPr/>
            <p:nvPr/>
          </p:nvSpPr>
          <p:spPr>
            <a:xfrm>
              <a:off x="8166284" y="2682313"/>
              <a:ext cx="336357" cy="315595"/>
            </a:xfrm>
            <a:custGeom>
              <a:avLst/>
              <a:gdLst/>
              <a:ahLst/>
              <a:cxnLst/>
              <a:rect l="l" t="t" r="r" b="b"/>
              <a:pathLst>
                <a:path w="493" h="463" extrusionOk="0">
                  <a:moveTo>
                    <a:pt x="27" y="81"/>
                  </a:moveTo>
                  <a:cubicBezTo>
                    <a:pt x="37" y="81"/>
                    <a:pt x="47" y="86"/>
                    <a:pt x="54" y="94"/>
                  </a:cubicBezTo>
                  <a:cubicBezTo>
                    <a:pt x="64" y="106"/>
                    <a:pt x="69" y="123"/>
                    <a:pt x="69" y="141"/>
                  </a:cubicBezTo>
                  <a:cubicBezTo>
                    <a:pt x="69" y="160"/>
                    <a:pt x="64" y="177"/>
                    <a:pt x="54" y="189"/>
                  </a:cubicBezTo>
                  <a:cubicBezTo>
                    <a:pt x="47" y="197"/>
                    <a:pt x="37" y="202"/>
                    <a:pt x="27" y="202"/>
                  </a:cubicBezTo>
                  <a:cubicBezTo>
                    <a:pt x="23" y="202"/>
                    <a:pt x="19" y="201"/>
                    <a:pt x="15" y="200"/>
                  </a:cubicBezTo>
                  <a:cubicBezTo>
                    <a:pt x="8" y="197"/>
                    <a:pt x="0" y="202"/>
                    <a:pt x="0" y="210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71"/>
                    <a:pt x="5" y="276"/>
                    <a:pt x="11" y="276"/>
                  </a:cubicBezTo>
                  <a:cubicBezTo>
                    <a:pt x="107" y="281"/>
                    <a:pt x="189" y="340"/>
                    <a:pt x="227" y="423"/>
                  </a:cubicBezTo>
                  <a:cubicBezTo>
                    <a:pt x="230" y="429"/>
                    <a:pt x="236" y="432"/>
                    <a:pt x="241" y="430"/>
                  </a:cubicBezTo>
                  <a:cubicBezTo>
                    <a:pt x="338" y="398"/>
                    <a:pt x="338" y="398"/>
                    <a:pt x="338" y="398"/>
                  </a:cubicBezTo>
                  <a:cubicBezTo>
                    <a:pt x="341" y="399"/>
                    <a:pt x="344" y="400"/>
                    <a:pt x="346" y="403"/>
                  </a:cubicBezTo>
                  <a:cubicBezTo>
                    <a:pt x="348" y="410"/>
                    <a:pt x="350" y="416"/>
                    <a:pt x="345" y="422"/>
                  </a:cubicBezTo>
                  <a:cubicBezTo>
                    <a:pt x="343" y="425"/>
                    <a:pt x="339" y="428"/>
                    <a:pt x="337" y="431"/>
                  </a:cubicBezTo>
                  <a:cubicBezTo>
                    <a:pt x="329" y="441"/>
                    <a:pt x="332" y="454"/>
                    <a:pt x="344" y="459"/>
                  </a:cubicBezTo>
                  <a:cubicBezTo>
                    <a:pt x="355" y="463"/>
                    <a:pt x="369" y="462"/>
                    <a:pt x="382" y="458"/>
                  </a:cubicBezTo>
                  <a:cubicBezTo>
                    <a:pt x="394" y="454"/>
                    <a:pt x="406" y="447"/>
                    <a:pt x="413" y="436"/>
                  </a:cubicBezTo>
                  <a:cubicBezTo>
                    <a:pt x="420" y="426"/>
                    <a:pt x="414" y="413"/>
                    <a:pt x="402" y="410"/>
                  </a:cubicBezTo>
                  <a:cubicBezTo>
                    <a:pt x="398" y="409"/>
                    <a:pt x="394" y="408"/>
                    <a:pt x="390" y="407"/>
                  </a:cubicBezTo>
                  <a:cubicBezTo>
                    <a:pt x="383" y="405"/>
                    <a:pt x="380" y="399"/>
                    <a:pt x="379" y="393"/>
                  </a:cubicBezTo>
                  <a:cubicBezTo>
                    <a:pt x="378" y="389"/>
                    <a:pt x="380" y="386"/>
                    <a:pt x="382" y="384"/>
                  </a:cubicBezTo>
                  <a:cubicBezTo>
                    <a:pt x="483" y="351"/>
                    <a:pt x="483" y="351"/>
                    <a:pt x="483" y="351"/>
                  </a:cubicBezTo>
                  <a:cubicBezTo>
                    <a:pt x="489" y="349"/>
                    <a:pt x="493" y="342"/>
                    <a:pt x="490" y="336"/>
                  </a:cubicBezTo>
                  <a:cubicBezTo>
                    <a:pt x="415" y="143"/>
                    <a:pt x="230" y="5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80"/>
                    <a:pt x="8" y="86"/>
                    <a:pt x="15" y="83"/>
                  </a:cubicBezTo>
                  <a:cubicBezTo>
                    <a:pt x="19" y="82"/>
                    <a:pt x="23" y="81"/>
                    <a:pt x="27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8" name="Google Shape;2558;p50"/>
            <p:cNvSpPr/>
            <p:nvPr/>
          </p:nvSpPr>
          <p:spPr>
            <a:xfrm>
              <a:off x="7965147" y="3183207"/>
              <a:ext cx="408594" cy="218887"/>
            </a:xfrm>
            <a:custGeom>
              <a:avLst/>
              <a:gdLst/>
              <a:ahLst/>
              <a:cxnLst/>
              <a:rect l="l" t="t" r="r" b="b"/>
              <a:pathLst>
                <a:path w="599" h="321" extrusionOk="0">
                  <a:moveTo>
                    <a:pt x="532" y="171"/>
                  </a:moveTo>
                  <a:cubicBezTo>
                    <a:pt x="524" y="177"/>
                    <a:pt x="513" y="179"/>
                    <a:pt x="503" y="176"/>
                  </a:cubicBezTo>
                  <a:cubicBezTo>
                    <a:pt x="488" y="172"/>
                    <a:pt x="474" y="162"/>
                    <a:pt x="463" y="147"/>
                  </a:cubicBezTo>
                  <a:cubicBezTo>
                    <a:pt x="452" y="132"/>
                    <a:pt x="446" y="115"/>
                    <a:pt x="447" y="99"/>
                  </a:cubicBezTo>
                  <a:cubicBezTo>
                    <a:pt x="448" y="89"/>
                    <a:pt x="453" y="79"/>
                    <a:pt x="461" y="73"/>
                  </a:cubicBezTo>
                  <a:cubicBezTo>
                    <a:pt x="464" y="71"/>
                    <a:pt x="468" y="69"/>
                    <a:pt x="472" y="68"/>
                  </a:cubicBezTo>
                  <a:cubicBezTo>
                    <a:pt x="479" y="66"/>
                    <a:pt x="483" y="57"/>
                    <a:pt x="478" y="50"/>
                  </a:cubicBezTo>
                  <a:cubicBezTo>
                    <a:pt x="446" y="6"/>
                    <a:pt x="446" y="6"/>
                    <a:pt x="446" y="6"/>
                  </a:cubicBezTo>
                  <a:cubicBezTo>
                    <a:pt x="442" y="1"/>
                    <a:pt x="436" y="0"/>
                    <a:pt x="431" y="3"/>
                  </a:cubicBezTo>
                  <a:cubicBezTo>
                    <a:pt x="391" y="29"/>
                    <a:pt x="344" y="44"/>
                    <a:pt x="293" y="44"/>
                  </a:cubicBezTo>
                  <a:cubicBezTo>
                    <a:pt x="248" y="44"/>
                    <a:pt x="205" y="32"/>
                    <a:pt x="168" y="11"/>
                  </a:cubicBezTo>
                  <a:cubicBezTo>
                    <a:pt x="163" y="8"/>
                    <a:pt x="157" y="10"/>
                    <a:pt x="154" y="15"/>
                  </a:cubicBezTo>
                  <a:cubicBezTo>
                    <a:pt x="94" y="97"/>
                    <a:pt x="94" y="97"/>
                    <a:pt x="94" y="97"/>
                  </a:cubicBezTo>
                  <a:cubicBezTo>
                    <a:pt x="91" y="98"/>
                    <a:pt x="88" y="99"/>
                    <a:pt x="85" y="97"/>
                  </a:cubicBezTo>
                  <a:cubicBezTo>
                    <a:pt x="79" y="93"/>
                    <a:pt x="74" y="90"/>
                    <a:pt x="74" y="82"/>
                  </a:cubicBezTo>
                  <a:cubicBezTo>
                    <a:pt x="74" y="78"/>
                    <a:pt x="75" y="74"/>
                    <a:pt x="76" y="70"/>
                  </a:cubicBezTo>
                  <a:cubicBezTo>
                    <a:pt x="77" y="57"/>
                    <a:pt x="66" y="48"/>
                    <a:pt x="54" y="51"/>
                  </a:cubicBezTo>
                  <a:cubicBezTo>
                    <a:pt x="42" y="54"/>
                    <a:pt x="31" y="64"/>
                    <a:pt x="24" y="74"/>
                  </a:cubicBezTo>
                  <a:cubicBezTo>
                    <a:pt x="16" y="85"/>
                    <a:pt x="10" y="98"/>
                    <a:pt x="11" y="110"/>
                  </a:cubicBezTo>
                  <a:cubicBezTo>
                    <a:pt x="12" y="123"/>
                    <a:pt x="24" y="130"/>
                    <a:pt x="35" y="125"/>
                  </a:cubicBezTo>
                  <a:cubicBezTo>
                    <a:pt x="39" y="124"/>
                    <a:pt x="43" y="121"/>
                    <a:pt x="47" y="120"/>
                  </a:cubicBezTo>
                  <a:cubicBezTo>
                    <a:pt x="54" y="118"/>
                    <a:pt x="59" y="121"/>
                    <a:pt x="64" y="125"/>
                  </a:cubicBezTo>
                  <a:cubicBezTo>
                    <a:pt x="67" y="128"/>
                    <a:pt x="67" y="131"/>
                    <a:pt x="67" y="135"/>
                  </a:cubicBezTo>
                  <a:cubicBezTo>
                    <a:pt x="4" y="220"/>
                    <a:pt x="4" y="220"/>
                    <a:pt x="4" y="220"/>
                  </a:cubicBezTo>
                  <a:cubicBezTo>
                    <a:pt x="0" y="226"/>
                    <a:pt x="2" y="233"/>
                    <a:pt x="7" y="237"/>
                  </a:cubicBezTo>
                  <a:cubicBezTo>
                    <a:pt x="90" y="290"/>
                    <a:pt x="188" y="321"/>
                    <a:pt x="293" y="321"/>
                  </a:cubicBezTo>
                  <a:cubicBezTo>
                    <a:pt x="404" y="321"/>
                    <a:pt x="507" y="286"/>
                    <a:pt x="593" y="227"/>
                  </a:cubicBezTo>
                  <a:cubicBezTo>
                    <a:pt x="598" y="224"/>
                    <a:pt x="599" y="216"/>
                    <a:pt x="595" y="211"/>
                  </a:cubicBezTo>
                  <a:cubicBezTo>
                    <a:pt x="559" y="162"/>
                    <a:pt x="559" y="162"/>
                    <a:pt x="559" y="162"/>
                  </a:cubicBezTo>
                  <a:cubicBezTo>
                    <a:pt x="555" y="155"/>
                    <a:pt x="545" y="156"/>
                    <a:pt x="541" y="162"/>
                  </a:cubicBezTo>
                  <a:cubicBezTo>
                    <a:pt x="538" y="166"/>
                    <a:pt x="535" y="169"/>
                    <a:pt x="532" y="17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59" name="Google Shape;2559;p50"/>
          <p:cNvGrpSpPr/>
          <p:nvPr/>
        </p:nvGrpSpPr>
        <p:grpSpPr>
          <a:xfrm>
            <a:off x="6265657" y="1550125"/>
            <a:ext cx="446293" cy="446006"/>
            <a:chOff x="8841135" y="2681940"/>
            <a:chExt cx="720990" cy="720527"/>
          </a:xfrm>
        </p:grpSpPr>
        <p:sp>
          <p:nvSpPr>
            <p:cNvPr id="2560" name="Google Shape;2560;p50"/>
            <p:cNvSpPr/>
            <p:nvPr/>
          </p:nvSpPr>
          <p:spPr>
            <a:xfrm>
              <a:off x="8841135" y="2874744"/>
              <a:ext cx="210627" cy="348807"/>
            </a:xfrm>
            <a:custGeom>
              <a:avLst/>
              <a:gdLst/>
              <a:ahLst/>
              <a:cxnLst/>
              <a:rect l="l" t="t" r="r" b="b"/>
              <a:pathLst>
                <a:path w="312" h="516" extrusionOk="0">
                  <a:moveTo>
                    <a:pt x="131" y="453"/>
                  </a:moveTo>
                  <a:cubicBezTo>
                    <a:pt x="126" y="444"/>
                    <a:pt x="125" y="433"/>
                    <a:pt x="128" y="423"/>
                  </a:cubicBezTo>
                  <a:cubicBezTo>
                    <a:pt x="134" y="408"/>
                    <a:pt x="146" y="395"/>
                    <a:pt x="162" y="385"/>
                  </a:cubicBezTo>
                  <a:cubicBezTo>
                    <a:pt x="178" y="375"/>
                    <a:pt x="195" y="371"/>
                    <a:pt x="211" y="374"/>
                  </a:cubicBezTo>
                  <a:cubicBezTo>
                    <a:pt x="222" y="375"/>
                    <a:pt x="231" y="382"/>
                    <a:pt x="236" y="390"/>
                  </a:cubicBezTo>
                  <a:cubicBezTo>
                    <a:pt x="238" y="394"/>
                    <a:pt x="240" y="399"/>
                    <a:pt x="240" y="403"/>
                  </a:cubicBezTo>
                  <a:cubicBezTo>
                    <a:pt x="241" y="410"/>
                    <a:pt x="249" y="415"/>
                    <a:pt x="256" y="411"/>
                  </a:cubicBezTo>
                  <a:cubicBezTo>
                    <a:pt x="306" y="381"/>
                    <a:pt x="306" y="381"/>
                    <a:pt x="306" y="381"/>
                  </a:cubicBezTo>
                  <a:cubicBezTo>
                    <a:pt x="311" y="378"/>
                    <a:pt x="312" y="372"/>
                    <a:pt x="310" y="367"/>
                  </a:cubicBezTo>
                  <a:cubicBezTo>
                    <a:pt x="291" y="333"/>
                    <a:pt x="280" y="293"/>
                    <a:pt x="280" y="251"/>
                  </a:cubicBezTo>
                  <a:cubicBezTo>
                    <a:pt x="279" y="214"/>
                    <a:pt x="287" y="179"/>
                    <a:pt x="300" y="148"/>
                  </a:cubicBezTo>
                  <a:cubicBezTo>
                    <a:pt x="302" y="143"/>
                    <a:pt x="301" y="137"/>
                    <a:pt x="296" y="135"/>
                  </a:cubicBezTo>
                  <a:cubicBezTo>
                    <a:pt x="208" y="85"/>
                    <a:pt x="208" y="85"/>
                    <a:pt x="208" y="85"/>
                  </a:cubicBezTo>
                  <a:cubicBezTo>
                    <a:pt x="206" y="84"/>
                    <a:pt x="204" y="82"/>
                    <a:pt x="204" y="80"/>
                  </a:cubicBezTo>
                  <a:cubicBezTo>
                    <a:pt x="203" y="78"/>
                    <a:pt x="203" y="76"/>
                    <a:pt x="204" y="75"/>
                  </a:cubicBezTo>
                  <a:cubicBezTo>
                    <a:pt x="207" y="69"/>
                    <a:pt x="210" y="63"/>
                    <a:pt x="218" y="62"/>
                  </a:cubicBezTo>
                  <a:cubicBezTo>
                    <a:pt x="222" y="62"/>
                    <a:pt x="226" y="62"/>
                    <a:pt x="230" y="62"/>
                  </a:cubicBezTo>
                  <a:cubicBezTo>
                    <a:pt x="243" y="62"/>
                    <a:pt x="251" y="50"/>
                    <a:pt x="246" y="38"/>
                  </a:cubicBezTo>
                  <a:cubicBezTo>
                    <a:pt x="242" y="26"/>
                    <a:pt x="231" y="17"/>
                    <a:pt x="220" y="11"/>
                  </a:cubicBezTo>
                  <a:cubicBezTo>
                    <a:pt x="209" y="4"/>
                    <a:pt x="195" y="0"/>
                    <a:pt x="182" y="2"/>
                  </a:cubicBezTo>
                  <a:cubicBezTo>
                    <a:pt x="170" y="4"/>
                    <a:pt x="164" y="17"/>
                    <a:pt x="170" y="28"/>
                  </a:cubicBezTo>
                  <a:cubicBezTo>
                    <a:pt x="172" y="32"/>
                    <a:pt x="175" y="35"/>
                    <a:pt x="177" y="39"/>
                  </a:cubicBezTo>
                  <a:cubicBezTo>
                    <a:pt x="180" y="46"/>
                    <a:pt x="177" y="52"/>
                    <a:pt x="173" y="57"/>
                  </a:cubicBezTo>
                  <a:cubicBezTo>
                    <a:pt x="172" y="59"/>
                    <a:pt x="171" y="60"/>
                    <a:pt x="169" y="60"/>
                  </a:cubicBezTo>
                  <a:cubicBezTo>
                    <a:pt x="167" y="61"/>
                    <a:pt x="164" y="61"/>
                    <a:pt x="162" y="59"/>
                  </a:cubicBezTo>
                  <a:cubicBezTo>
                    <a:pt x="70" y="8"/>
                    <a:pt x="70" y="8"/>
                    <a:pt x="70" y="8"/>
                  </a:cubicBezTo>
                  <a:cubicBezTo>
                    <a:pt x="65" y="5"/>
                    <a:pt x="58" y="7"/>
                    <a:pt x="56" y="12"/>
                  </a:cubicBezTo>
                  <a:cubicBezTo>
                    <a:pt x="20" y="85"/>
                    <a:pt x="0" y="167"/>
                    <a:pt x="1" y="254"/>
                  </a:cubicBezTo>
                  <a:cubicBezTo>
                    <a:pt x="2" y="347"/>
                    <a:pt x="26" y="434"/>
                    <a:pt x="69" y="509"/>
                  </a:cubicBezTo>
                  <a:cubicBezTo>
                    <a:pt x="72" y="514"/>
                    <a:pt x="78" y="516"/>
                    <a:pt x="83" y="513"/>
                  </a:cubicBezTo>
                  <a:cubicBezTo>
                    <a:pt x="139" y="480"/>
                    <a:pt x="139" y="480"/>
                    <a:pt x="139" y="480"/>
                  </a:cubicBezTo>
                  <a:cubicBezTo>
                    <a:pt x="146" y="476"/>
                    <a:pt x="146" y="467"/>
                    <a:pt x="140" y="463"/>
                  </a:cubicBezTo>
                  <a:cubicBezTo>
                    <a:pt x="136" y="460"/>
                    <a:pt x="133" y="457"/>
                    <a:pt x="131" y="45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1" name="Google Shape;2561;p50"/>
            <p:cNvSpPr/>
            <p:nvPr/>
          </p:nvSpPr>
          <p:spPr>
            <a:xfrm>
              <a:off x="8899694" y="3138374"/>
              <a:ext cx="304599" cy="264093"/>
            </a:xfrm>
            <a:custGeom>
              <a:avLst/>
              <a:gdLst/>
              <a:ahLst/>
              <a:cxnLst/>
              <a:rect l="l" t="t" r="r" b="b"/>
              <a:pathLst>
                <a:path w="451" h="391" extrusionOk="0">
                  <a:moveTo>
                    <a:pt x="423" y="309"/>
                  </a:moveTo>
                  <a:cubicBezTo>
                    <a:pt x="413" y="309"/>
                    <a:pt x="403" y="305"/>
                    <a:pt x="396" y="297"/>
                  </a:cubicBezTo>
                  <a:cubicBezTo>
                    <a:pt x="385" y="285"/>
                    <a:pt x="380" y="268"/>
                    <a:pt x="380" y="249"/>
                  </a:cubicBezTo>
                  <a:cubicBezTo>
                    <a:pt x="379" y="230"/>
                    <a:pt x="385" y="213"/>
                    <a:pt x="394" y="201"/>
                  </a:cubicBezTo>
                  <a:cubicBezTo>
                    <a:pt x="401" y="192"/>
                    <a:pt x="411" y="187"/>
                    <a:pt x="421" y="187"/>
                  </a:cubicBezTo>
                  <a:cubicBezTo>
                    <a:pt x="426" y="187"/>
                    <a:pt x="431" y="188"/>
                    <a:pt x="435" y="190"/>
                  </a:cubicBezTo>
                  <a:cubicBezTo>
                    <a:pt x="442" y="193"/>
                    <a:pt x="449" y="188"/>
                    <a:pt x="449" y="180"/>
                  </a:cubicBezTo>
                  <a:cubicBezTo>
                    <a:pt x="448" y="122"/>
                    <a:pt x="448" y="122"/>
                    <a:pt x="448" y="122"/>
                  </a:cubicBezTo>
                  <a:cubicBezTo>
                    <a:pt x="448" y="117"/>
                    <a:pt x="444" y="112"/>
                    <a:pt x="438" y="112"/>
                  </a:cubicBezTo>
                  <a:cubicBezTo>
                    <a:pt x="359" y="109"/>
                    <a:pt x="288" y="70"/>
                    <a:pt x="243" y="10"/>
                  </a:cubicBezTo>
                  <a:cubicBezTo>
                    <a:pt x="240" y="6"/>
                    <a:pt x="234" y="5"/>
                    <a:pt x="230" y="7"/>
                  </a:cubicBezTo>
                  <a:cubicBezTo>
                    <a:pt x="143" y="59"/>
                    <a:pt x="143" y="59"/>
                    <a:pt x="143" y="59"/>
                  </a:cubicBezTo>
                  <a:cubicBezTo>
                    <a:pt x="141" y="60"/>
                    <a:pt x="139" y="61"/>
                    <a:pt x="136" y="60"/>
                  </a:cubicBezTo>
                  <a:cubicBezTo>
                    <a:pt x="134" y="59"/>
                    <a:pt x="133" y="59"/>
                    <a:pt x="132" y="57"/>
                  </a:cubicBezTo>
                  <a:cubicBezTo>
                    <a:pt x="128" y="51"/>
                    <a:pt x="125" y="46"/>
                    <a:pt x="128" y="39"/>
                  </a:cubicBezTo>
                  <a:cubicBezTo>
                    <a:pt x="130" y="35"/>
                    <a:pt x="133" y="32"/>
                    <a:pt x="135" y="28"/>
                  </a:cubicBezTo>
                  <a:cubicBezTo>
                    <a:pt x="140" y="17"/>
                    <a:pt x="134" y="4"/>
                    <a:pt x="122" y="2"/>
                  </a:cubicBezTo>
                  <a:cubicBezTo>
                    <a:pt x="109" y="0"/>
                    <a:pt x="95" y="4"/>
                    <a:pt x="84" y="11"/>
                  </a:cubicBezTo>
                  <a:cubicBezTo>
                    <a:pt x="73" y="18"/>
                    <a:pt x="63" y="27"/>
                    <a:pt x="58" y="39"/>
                  </a:cubicBezTo>
                  <a:cubicBezTo>
                    <a:pt x="54" y="52"/>
                    <a:pt x="62" y="63"/>
                    <a:pt x="75" y="63"/>
                  </a:cubicBezTo>
                  <a:cubicBezTo>
                    <a:pt x="79" y="63"/>
                    <a:pt x="83" y="63"/>
                    <a:pt x="88" y="63"/>
                  </a:cubicBezTo>
                  <a:cubicBezTo>
                    <a:pt x="95" y="64"/>
                    <a:pt x="98" y="69"/>
                    <a:pt x="102" y="75"/>
                  </a:cubicBezTo>
                  <a:cubicBezTo>
                    <a:pt x="103" y="77"/>
                    <a:pt x="103" y="78"/>
                    <a:pt x="102" y="80"/>
                  </a:cubicBezTo>
                  <a:cubicBezTo>
                    <a:pt x="102" y="82"/>
                    <a:pt x="100" y="84"/>
                    <a:pt x="98" y="86"/>
                  </a:cubicBezTo>
                  <a:cubicBezTo>
                    <a:pt x="7" y="140"/>
                    <a:pt x="7" y="140"/>
                    <a:pt x="7" y="140"/>
                  </a:cubicBezTo>
                  <a:cubicBezTo>
                    <a:pt x="2" y="143"/>
                    <a:pt x="0" y="149"/>
                    <a:pt x="4" y="154"/>
                  </a:cubicBezTo>
                  <a:cubicBezTo>
                    <a:pt x="98" y="296"/>
                    <a:pt x="259" y="389"/>
                    <a:pt x="441" y="391"/>
                  </a:cubicBezTo>
                  <a:cubicBezTo>
                    <a:pt x="447" y="391"/>
                    <a:pt x="451" y="387"/>
                    <a:pt x="451" y="381"/>
                  </a:cubicBezTo>
                  <a:cubicBezTo>
                    <a:pt x="450" y="316"/>
                    <a:pt x="450" y="316"/>
                    <a:pt x="450" y="316"/>
                  </a:cubicBezTo>
                  <a:cubicBezTo>
                    <a:pt x="450" y="308"/>
                    <a:pt x="443" y="304"/>
                    <a:pt x="436" y="307"/>
                  </a:cubicBezTo>
                  <a:cubicBezTo>
                    <a:pt x="432" y="308"/>
                    <a:pt x="427" y="309"/>
                    <a:pt x="423" y="30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2" name="Google Shape;2562;p50"/>
            <p:cNvSpPr/>
            <p:nvPr/>
          </p:nvSpPr>
          <p:spPr>
            <a:xfrm>
              <a:off x="8889742" y="2681940"/>
              <a:ext cx="344871" cy="273814"/>
            </a:xfrm>
            <a:custGeom>
              <a:avLst/>
              <a:gdLst/>
              <a:ahLst/>
              <a:cxnLst/>
              <a:rect l="l" t="t" r="r" b="b"/>
              <a:pathLst>
                <a:path w="511" h="405" extrusionOk="0">
                  <a:moveTo>
                    <a:pt x="83" y="286"/>
                  </a:moveTo>
                  <a:cubicBezTo>
                    <a:pt x="88" y="277"/>
                    <a:pt x="97" y="271"/>
                    <a:pt x="108" y="269"/>
                  </a:cubicBezTo>
                  <a:cubicBezTo>
                    <a:pt x="123" y="266"/>
                    <a:pt x="141" y="270"/>
                    <a:pt x="157" y="279"/>
                  </a:cubicBezTo>
                  <a:cubicBezTo>
                    <a:pt x="174" y="288"/>
                    <a:pt x="186" y="301"/>
                    <a:pt x="191" y="316"/>
                  </a:cubicBezTo>
                  <a:cubicBezTo>
                    <a:pt x="195" y="326"/>
                    <a:pt x="195" y="337"/>
                    <a:pt x="189" y="346"/>
                  </a:cubicBezTo>
                  <a:cubicBezTo>
                    <a:pt x="187" y="350"/>
                    <a:pt x="184" y="354"/>
                    <a:pt x="181" y="356"/>
                  </a:cubicBezTo>
                  <a:cubicBezTo>
                    <a:pt x="175" y="361"/>
                    <a:pt x="175" y="370"/>
                    <a:pt x="182" y="373"/>
                  </a:cubicBezTo>
                  <a:cubicBezTo>
                    <a:pt x="233" y="402"/>
                    <a:pt x="233" y="402"/>
                    <a:pt x="233" y="402"/>
                  </a:cubicBezTo>
                  <a:cubicBezTo>
                    <a:pt x="237" y="405"/>
                    <a:pt x="243" y="403"/>
                    <a:pt x="246" y="398"/>
                  </a:cubicBezTo>
                  <a:cubicBezTo>
                    <a:pt x="286" y="335"/>
                    <a:pt x="353" y="290"/>
                    <a:pt x="432" y="280"/>
                  </a:cubicBezTo>
                  <a:cubicBezTo>
                    <a:pt x="437" y="280"/>
                    <a:pt x="441" y="275"/>
                    <a:pt x="441" y="270"/>
                  </a:cubicBezTo>
                  <a:cubicBezTo>
                    <a:pt x="440" y="170"/>
                    <a:pt x="440" y="170"/>
                    <a:pt x="440" y="170"/>
                  </a:cubicBezTo>
                  <a:cubicBezTo>
                    <a:pt x="440" y="167"/>
                    <a:pt x="441" y="164"/>
                    <a:pt x="442" y="163"/>
                  </a:cubicBezTo>
                  <a:cubicBezTo>
                    <a:pt x="444" y="161"/>
                    <a:pt x="445" y="161"/>
                    <a:pt x="447" y="160"/>
                  </a:cubicBezTo>
                  <a:cubicBezTo>
                    <a:pt x="454" y="160"/>
                    <a:pt x="460" y="160"/>
                    <a:pt x="465" y="166"/>
                  </a:cubicBezTo>
                  <a:cubicBezTo>
                    <a:pt x="467" y="170"/>
                    <a:pt x="469" y="174"/>
                    <a:pt x="471" y="177"/>
                  </a:cubicBezTo>
                  <a:cubicBezTo>
                    <a:pt x="478" y="188"/>
                    <a:pt x="492" y="189"/>
                    <a:pt x="500" y="179"/>
                  </a:cubicBezTo>
                  <a:cubicBezTo>
                    <a:pt x="508" y="169"/>
                    <a:pt x="511" y="155"/>
                    <a:pt x="510" y="142"/>
                  </a:cubicBezTo>
                  <a:cubicBezTo>
                    <a:pt x="511" y="129"/>
                    <a:pt x="507" y="115"/>
                    <a:pt x="499" y="106"/>
                  </a:cubicBezTo>
                  <a:cubicBezTo>
                    <a:pt x="491" y="96"/>
                    <a:pt x="477" y="97"/>
                    <a:pt x="470" y="108"/>
                  </a:cubicBezTo>
                  <a:cubicBezTo>
                    <a:pt x="468" y="112"/>
                    <a:pt x="466" y="116"/>
                    <a:pt x="464" y="119"/>
                  </a:cubicBezTo>
                  <a:cubicBezTo>
                    <a:pt x="460" y="125"/>
                    <a:pt x="453" y="125"/>
                    <a:pt x="447" y="125"/>
                  </a:cubicBezTo>
                  <a:cubicBezTo>
                    <a:pt x="445" y="125"/>
                    <a:pt x="443" y="124"/>
                    <a:pt x="442" y="123"/>
                  </a:cubicBezTo>
                  <a:cubicBezTo>
                    <a:pt x="440" y="121"/>
                    <a:pt x="439" y="119"/>
                    <a:pt x="439" y="116"/>
                  </a:cubicBezTo>
                  <a:cubicBezTo>
                    <a:pt x="438" y="11"/>
                    <a:pt x="438" y="11"/>
                    <a:pt x="438" y="11"/>
                  </a:cubicBezTo>
                  <a:cubicBezTo>
                    <a:pt x="438" y="5"/>
                    <a:pt x="433" y="0"/>
                    <a:pt x="427" y="1"/>
                  </a:cubicBezTo>
                  <a:cubicBezTo>
                    <a:pt x="246" y="12"/>
                    <a:pt x="91" y="114"/>
                    <a:pt x="3" y="261"/>
                  </a:cubicBezTo>
                  <a:cubicBezTo>
                    <a:pt x="0" y="266"/>
                    <a:pt x="2" y="272"/>
                    <a:pt x="7" y="275"/>
                  </a:cubicBezTo>
                  <a:cubicBezTo>
                    <a:pt x="64" y="307"/>
                    <a:pt x="64" y="307"/>
                    <a:pt x="64" y="307"/>
                  </a:cubicBezTo>
                  <a:cubicBezTo>
                    <a:pt x="70" y="311"/>
                    <a:pt x="78" y="306"/>
                    <a:pt x="79" y="299"/>
                  </a:cubicBezTo>
                  <a:cubicBezTo>
                    <a:pt x="79" y="295"/>
                    <a:pt x="81" y="290"/>
                    <a:pt x="83" y="28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3" name="Google Shape;2563;p50"/>
            <p:cNvSpPr/>
            <p:nvPr/>
          </p:nvSpPr>
          <p:spPr>
            <a:xfrm>
              <a:off x="9198969" y="2681940"/>
              <a:ext cx="304599" cy="264325"/>
            </a:xfrm>
            <a:custGeom>
              <a:avLst/>
              <a:gdLst/>
              <a:ahLst/>
              <a:cxnLst/>
              <a:rect l="l" t="t" r="r" b="b"/>
              <a:pathLst>
                <a:path w="451" h="391" extrusionOk="0">
                  <a:moveTo>
                    <a:pt x="28" y="81"/>
                  </a:moveTo>
                  <a:cubicBezTo>
                    <a:pt x="38" y="81"/>
                    <a:pt x="48" y="86"/>
                    <a:pt x="55" y="94"/>
                  </a:cubicBezTo>
                  <a:cubicBezTo>
                    <a:pt x="66" y="106"/>
                    <a:pt x="71" y="123"/>
                    <a:pt x="71" y="142"/>
                  </a:cubicBezTo>
                  <a:cubicBezTo>
                    <a:pt x="72" y="161"/>
                    <a:pt x="66" y="178"/>
                    <a:pt x="57" y="190"/>
                  </a:cubicBezTo>
                  <a:cubicBezTo>
                    <a:pt x="50" y="198"/>
                    <a:pt x="40" y="203"/>
                    <a:pt x="30" y="203"/>
                  </a:cubicBezTo>
                  <a:cubicBezTo>
                    <a:pt x="25" y="204"/>
                    <a:pt x="20" y="203"/>
                    <a:pt x="16" y="201"/>
                  </a:cubicBezTo>
                  <a:cubicBezTo>
                    <a:pt x="9" y="198"/>
                    <a:pt x="2" y="203"/>
                    <a:pt x="2" y="210"/>
                  </a:cubicBezTo>
                  <a:cubicBezTo>
                    <a:pt x="3" y="269"/>
                    <a:pt x="3" y="269"/>
                    <a:pt x="3" y="269"/>
                  </a:cubicBezTo>
                  <a:cubicBezTo>
                    <a:pt x="3" y="274"/>
                    <a:pt x="7" y="279"/>
                    <a:pt x="13" y="279"/>
                  </a:cubicBezTo>
                  <a:cubicBezTo>
                    <a:pt x="92" y="281"/>
                    <a:pt x="163" y="321"/>
                    <a:pt x="208" y="381"/>
                  </a:cubicBezTo>
                  <a:cubicBezTo>
                    <a:pt x="211" y="385"/>
                    <a:pt x="217" y="386"/>
                    <a:pt x="221" y="383"/>
                  </a:cubicBezTo>
                  <a:cubicBezTo>
                    <a:pt x="308" y="332"/>
                    <a:pt x="308" y="332"/>
                    <a:pt x="308" y="332"/>
                  </a:cubicBezTo>
                  <a:cubicBezTo>
                    <a:pt x="310" y="331"/>
                    <a:pt x="312" y="330"/>
                    <a:pt x="315" y="331"/>
                  </a:cubicBezTo>
                  <a:cubicBezTo>
                    <a:pt x="316" y="331"/>
                    <a:pt x="318" y="332"/>
                    <a:pt x="319" y="334"/>
                  </a:cubicBezTo>
                  <a:cubicBezTo>
                    <a:pt x="323" y="339"/>
                    <a:pt x="326" y="345"/>
                    <a:pt x="323" y="352"/>
                  </a:cubicBezTo>
                  <a:cubicBezTo>
                    <a:pt x="321" y="356"/>
                    <a:pt x="318" y="359"/>
                    <a:pt x="316" y="363"/>
                  </a:cubicBezTo>
                  <a:cubicBezTo>
                    <a:pt x="311" y="374"/>
                    <a:pt x="317" y="387"/>
                    <a:pt x="329" y="389"/>
                  </a:cubicBezTo>
                  <a:cubicBezTo>
                    <a:pt x="342" y="391"/>
                    <a:pt x="356" y="386"/>
                    <a:pt x="367" y="379"/>
                  </a:cubicBezTo>
                  <a:cubicBezTo>
                    <a:pt x="378" y="373"/>
                    <a:pt x="388" y="363"/>
                    <a:pt x="393" y="351"/>
                  </a:cubicBezTo>
                  <a:cubicBezTo>
                    <a:pt x="397" y="339"/>
                    <a:pt x="389" y="328"/>
                    <a:pt x="376" y="328"/>
                  </a:cubicBezTo>
                  <a:cubicBezTo>
                    <a:pt x="372" y="327"/>
                    <a:pt x="368" y="328"/>
                    <a:pt x="363" y="328"/>
                  </a:cubicBezTo>
                  <a:cubicBezTo>
                    <a:pt x="356" y="327"/>
                    <a:pt x="353" y="322"/>
                    <a:pt x="349" y="316"/>
                  </a:cubicBezTo>
                  <a:cubicBezTo>
                    <a:pt x="348" y="314"/>
                    <a:pt x="348" y="312"/>
                    <a:pt x="349" y="311"/>
                  </a:cubicBezTo>
                  <a:cubicBezTo>
                    <a:pt x="349" y="308"/>
                    <a:pt x="351" y="306"/>
                    <a:pt x="353" y="305"/>
                  </a:cubicBezTo>
                  <a:cubicBezTo>
                    <a:pt x="444" y="251"/>
                    <a:pt x="444" y="251"/>
                    <a:pt x="444" y="251"/>
                  </a:cubicBezTo>
                  <a:cubicBezTo>
                    <a:pt x="449" y="248"/>
                    <a:pt x="451" y="241"/>
                    <a:pt x="447" y="237"/>
                  </a:cubicBezTo>
                  <a:cubicBezTo>
                    <a:pt x="353" y="95"/>
                    <a:pt x="192" y="2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1" y="75"/>
                    <a:pt x="1" y="75"/>
                    <a:pt x="1" y="75"/>
                  </a:cubicBezTo>
                  <a:cubicBezTo>
                    <a:pt x="1" y="83"/>
                    <a:pt x="8" y="87"/>
                    <a:pt x="15" y="84"/>
                  </a:cubicBezTo>
                  <a:cubicBezTo>
                    <a:pt x="19" y="82"/>
                    <a:pt x="24" y="81"/>
                    <a:pt x="28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4" name="Google Shape;2564;p50"/>
            <p:cNvSpPr/>
            <p:nvPr/>
          </p:nvSpPr>
          <p:spPr>
            <a:xfrm>
              <a:off x="9351499" y="2861088"/>
              <a:ext cx="210627" cy="348807"/>
            </a:xfrm>
            <a:custGeom>
              <a:avLst/>
              <a:gdLst/>
              <a:ahLst/>
              <a:cxnLst/>
              <a:rect l="l" t="t" r="r" b="b"/>
              <a:pathLst>
                <a:path w="312" h="516" extrusionOk="0">
                  <a:moveTo>
                    <a:pt x="181" y="63"/>
                  </a:moveTo>
                  <a:cubicBezTo>
                    <a:pt x="186" y="72"/>
                    <a:pt x="187" y="83"/>
                    <a:pt x="184" y="93"/>
                  </a:cubicBezTo>
                  <a:cubicBezTo>
                    <a:pt x="178" y="108"/>
                    <a:pt x="166" y="121"/>
                    <a:pt x="150" y="130"/>
                  </a:cubicBezTo>
                  <a:cubicBezTo>
                    <a:pt x="134" y="140"/>
                    <a:pt x="117" y="144"/>
                    <a:pt x="101" y="142"/>
                  </a:cubicBezTo>
                  <a:cubicBezTo>
                    <a:pt x="90" y="140"/>
                    <a:pt x="81" y="134"/>
                    <a:pt x="76" y="125"/>
                  </a:cubicBezTo>
                  <a:cubicBezTo>
                    <a:pt x="74" y="121"/>
                    <a:pt x="72" y="117"/>
                    <a:pt x="72" y="113"/>
                  </a:cubicBezTo>
                  <a:cubicBezTo>
                    <a:pt x="71" y="105"/>
                    <a:pt x="63" y="101"/>
                    <a:pt x="56" y="105"/>
                  </a:cubicBezTo>
                  <a:cubicBezTo>
                    <a:pt x="6" y="135"/>
                    <a:pt x="6" y="135"/>
                    <a:pt x="6" y="135"/>
                  </a:cubicBezTo>
                  <a:cubicBezTo>
                    <a:pt x="1" y="137"/>
                    <a:pt x="0" y="143"/>
                    <a:pt x="2" y="148"/>
                  </a:cubicBezTo>
                  <a:cubicBezTo>
                    <a:pt x="21" y="183"/>
                    <a:pt x="32" y="223"/>
                    <a:pt x="32" y="265"/>
                  </a:cubicBezTo>
                  <a:cubicBezTo>
                    <a:pt x="33" y="302"/>
                    <a:pt x="25" y="337"/>
                    <a:pt x="12" y="368"/>
                  </a:cubicBezTo>
                  <a:cubicBezTo>
                    <a:pt x="10" y="373"/>
                    <a:pt x="11" y="379"/>
                    <a:pt x="16" y="381"/>
                  </a:cubicBezTo>
                  <a:cubicBezTo>
                    <a:pt x="104" y="430"/>
                    <a:pt x="104" y="430"/>
                    <a:pt x="104" y="430"/>
                  </a:cubicBezTo>
                  <a:cubicBezTo>
                    <a:pt x="106" y="432"/>
                    <a:pt x="108" y="434"/>
                    <a:pt x="108" y="436"/>
                  </a:cubicBezTo>
                  <a:cubicBezTo>
                    <a:pt x="109" y="438"/>
                    <a:pt x="109" y="439"/>
                    <a:pt x="108" y="441"/>
                  </a:cubicBezTo>
                  <a:cubicBezTo>
                    <a:pt x="105" y="447"/>
                    <a:pt x="102" y="453"/>
                    <a:pt x="94" y="453"/>
                  </a:cubicBezTo>
                  <a:cubicBezTo>
                    <a:pt x="90" y="454"/>
                    <a:pt x="86" y="453"/>
                    <a:pt x="82" y="453"/>
                  </a:cubicBezTo>
                  <a:cubicBezTo>
                    <a:pt x="69" y="454"/>
                    <a:pt x="61" y="466"/>
                    <a:pt x="65" y="478"/>
                  </a:cubicBezTo>
                  <a:cubicBezTo>
                    <a:pt x="70" y="489"/>
                    <a:pt x="81" y="499"/>
                    <a:pt x="92" y="505"/>
                  </a:cubicBezTo>
                  <a:cubicBezTo>
                    <a:pt x="103" y="512"/>
                    <a:pt x="117" y="516"/>
                    <a:pt x="130" y="514"/>
                  </a:cubicBezTo>
                  <a:cubicBezTo>
                    <a:pt x="142" y="511"/>
                    <a:pt x="148" y="499"/>
                    <a:pt x="142" y="487"/>
                  </a:cubicBezTo>
                  <a:cubicBezTo>
                    <a:pt x="140" y="484"/>
                    <a:pt x="137" y="480"/>
                    <a:pt x="135" y="477"/>
                  </a:cubicBezTo>
                  <a:cubicBezTo>
                    <a:pt x="132" y="470"/>
                    <a:pt x="135" y="464"/>
                    <a:pt x="139" y="458"/>
                  </a:cubicBezTo>
                  <a:cubicBezTo>
                    <a:pt x="140" y="457"/>
                    <a:pt x="141" y="456"/>
                    <a:pt x="143" y="455"/>
                  </a:cubicBezTo>
                  <a:cubicBezTo>
                    <a:pt x="145" y="455"/>
                    <a:pt x="148" y="455"/>
                    <a:pt x="150" y="456"/>
                  </a:cubicBezTo>
                  <a:cubicBezTo>
                    <a:pt x="242" y="508"/>
                    <a:pt x="242" y="508"/>
                    <a:pt x="242" y="508"/>
                  </a:cubicBezTo>
                  <a:cubicBezTo>
                    <a:pt x="247" y="511"/>
                    <a:pt x="254" y="509"/>
                    <a:pt x="256" y="504"/>
                  </a:cubicBezTo>
                  <a:cubicBezTo>
                    <a:pt x="292" y="431"/>
                    <a:pt x="312" y="349"/>
                    <a:pt x="311" y="262"/>
                  </a:cubicBezTo>
                  <a:cubicBezTo>
                    <a:pt x="310" y="169"/>
                    <a:pt x="286" y="82"/>
                    <a:pt x="243" y="6"/>
                  </a:cubicBezTo>
                  <a:cubicBezTo>
                    <a:pt x="240" y="1"/>
                    <a:pt x="234" y="0"/>
                    <a:pt x="229" y="3"/>
                  </a:cubicBezTo>
                  <a:cubicBezTo>
                    <a:pt x="173" y="36"/>
                    <a:pt x="173" y="36"/>
                    <a:pt x="173" y="36"/>
                  </a:cubicBezTo>
                  <a:cubicBezTo>
                    <a:pt x="166" y="40"/>
                    <a:pt x="166" y="49"/>
                    <a:pt x="172" y="53"/>
                  </a:cubicBezTo>
                  <a:cubicBezTo>
                    <a:pt x="176" y="56"/>
                    <a:pt x="179" y="59"/>
                    <a:pt x="181" y="6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5" name="Google Shape;2565;p50"/>
            <p:cNvSpPr/>
            <p:nvPr/>
          </p:nvSpPr>
          <p:spPr>
            <a:xfrm>
              <a:off x="9168648" y="3128885"/>
              <a:ext cx="344871" cy="273120"/>
            </a:xfrm>
            <a:custGeom>
              <a:avLst/>
              <a:gdLst/>
              <a:ahLst/>
              <a:cxnLst/>
              <a:rect l="l" t="t" r="r" b="b"/>
              <a:pathLst>
                <a:path w="511" h="404" extrusionOk="0">
                  <a:moveTo>
                    <a:pt x="428" y="119"/>
                  </a:moveTo>
                  <a:cubicBezTo>
                    <a:pt x="423" y="128"/>
                    <a:pt x="414" y="134"/>
                    <a:pt x="403" y="136"/>
                  </a:cubicBezTo>
                  <a:cubicBezTo>
                    <a:pt x="388" y="139"/>
                    <a:pt x="370" y="135"/>
                    <a:pt x="354" y="125"/>
                  </a:cubicBezTo>
                  <a:cubicBezTo>
                    <a:pt x="337" y="116"/>
                    <a:pt x="325" y="103"/>
                    <a:pt x="320" y="89"/>
                  </a:cubicBezTo>
                  <a:cubicBezTo>
                    <a:pt x="316" y="79"/>
                    <a:pt x="316" y="68"/>
                    <a:pt x="322" y="59"/>
                  </a:cubicBezTo>
                  <a:cubicBezTo>
                    <a:pt x="324" y="55"/>
                    <a:pt x="327" y="51"/>
                    <a:pt x="330" y="48"/>
                  </a:cubicBezTo>
                  <a:cubicBezTo>
                    <a:pt x="336" y="44"/>
                    <a:pt x="336" y="35"/>
                    <a:pt x="329" y="31"/>
                  </a:cubicBezTo>
                  <a:cubicBezTo>
                    <a:pt x="278" y="3"/>
                    <a:pt x="278" y="3"/>
                    <a:pt x="278" y="3"/>
                  </a:cubicBezTo>
                  <a:cubicBezTo>
                    <a:pt x="274" y="0"/>
                    <a:pt x="268" y="2"/>
                    <a:pt x="265" y="6"/>
                  </a:cubicBezTo>
                  <a:cubicBezTo>
                    <a:pt x="225" y="70"/>
                    <a:pt x="157" y="115"/>
                    <a:pt x="79" y="124"/>
                  </a:cubicBezTo>
                  <a:cubicBezTo>
                    <a:pt x="74" y="125"/>
                    <a:pt x="70" y="129"/>
                    <a:pt x="70" y="135"/>
                  </a:cubicBezTo>
                  <a:cubicBezTo>
                    <a:pt x="71" y="235"/>
                    <a:pt x="71" y="235"/>
                    <a:pt x="71" y="235"/>
                  </a:cubicBezTo>
                  <a:cubicBezTo>
                    <a:pt x="71" y="238"/>
                    <a:pt x="70" y="240"/>
                    <a:pt x="69" y="242"/>
                  </a:cubicBezTo>
                  <a:cubicBezTo>
                    <a:pt x="67" y="243"/>
                    <a:pt x="66" y="244"/>
                    <a:pt x="64" y="244"/>
                  </a:cubicBezTo>
                  <a:cubicBezTo>
                    <a:pt x="57" y="245"/>
                    <a:pt x="51" y="245"/>
                    <a:pt x="46" y="238"/>
                  </a:cubicBezTo>
                  <a:cubicBezTo>
                    <a:pt x="44" y="235"/>
                    <a:pt x="42" y="231"/>
                    <a:pt x="40" y="228"/>
                  </a:cubicBezTo>
                  <a:cubicBezTo>
                    <a:pt x="33" y="217"/>
                    <a:pt x="19" y="216"/>
                    <a:pt x="11" y="226"/>
                  </a:cubicBezTo>
                  <a:cubicBezTo>
                    <a:pt x="3" y="236"/>
                    <a:pt x="0" y="250"/>
                    <a:pt x="1" y="263"/>
                  </a:cubicBezTo>
                  <a:cubicBezTo>
                    <a:pt x="0" y="276"/>
                    <a:pt x="4" y="290"/>
                    <a:pt x="12" y="299"/>
                  </a:cubicBezTo>
                  <a:cubicBezTo>
                    <a:pt x="20" y="309"/>
                    <a:pt x="34" y="308"/>
                    <a:pt x="41" y="297"/>
                  </a:cubicBezTo>
                  <a:cubicBezTo>
                    <a:pt x="43" y="293"/>
                    <a:pt x="45" y="289"/>
                    <a:pt x="47" y="286"/>
                  </a:cubicBezTo>
                  <a:cubicBezTo>
                    <a:pt x="51" y="279"/>
                    <a:pt x="58" y="279"/>
                    <a:pt x="64" y="279"/>
                  </a:cubicBezTo>
                  <a:cubicBezTo>
                    <a:pt x="66" y="279"/>
                    <a:pt x="68" y="280"/>
                    <a:pt x="69" y="281"/>
                  </a:cubicBezTo>
                  <a:cubicBezTo>
                    <a:pt x="71" y="283"/>
                    <a:pt x="72" y="286"/>
                    <a:pt x="72" y="288"/>
                  </a:cubicBezTo>
                  <a:cubicBezTo>
                    <a:pt x="73" y="394"/>
                    <a:pt x="73" y="394"/>
                    <a:pt x="73" y="394"/>
                  </a:cubicBezTo>
                  <a:cubicBezTo>
                    <a:pt x="73" y="400"/>
                    <a:pt x="78" y="404"/>
                    <a:pt x="84" y="404"/>
                  </a:cubicBezTo>
                  <a:cubicBezTo>
                    <a:pt x="265" y="392"/>
                    <a:pt x="420" y="291"/>
                    <a:pt x="508" y="144"/>
                  </a:cubicBezTo>
                  <a:cubicBezTo>
                    <a:pt x="511" y="139"/>
                    <a:pt x="509" y="133"/>
                    <a:pt x="504" y="130"/>
                  </a:cubicBezTo>
                  <a:cubicBezTo>
                    <a:pt x="447" y="98"/>
                    <a:pt x="447" y="98"/>
                    <a:pt x="447" y="98"/>
                  </a:cubicBezTo>
                  <a:cubicBezTo>
                    <a:pt x="441" y="94"/>
                    <a:pt x="433" y="98"/>
                    <a:pt x="432" y="106"/>
                  </a:cubicBezTo>
                  <a:cubicBezTo>
                    <a:pt x="432" y="110"/>
                    <a:pt x="430" y="115"/>
                    <a:pt x="428" y="11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66" name="Google Shape;2566;p50"/>
          <p:cNvGrpSpPr/>
          <p:nvPr/>
        </p:nvGrpSpPr>
        <p:grpSpPr>
          <a:xfrm>
            <a:off x="3699655" y="1550057"/>
            <a:ext cx="445260" cy="445260"/>
            <a:chOff x="4103687" y="1439862"/>
            <a:chExt cx="3986212" cy="3986211"/>
          </a:xfrm>
        </p:grpSpPr>
        <p:sp>
          <p:nvSpPr>
            <p:cNvPr id="2567" name="Google Shape;2567;p50"/>
            <p:cNvSpPr/>
            <p:nvPr/>
          </p:nvSpPr>
          <p:spPr>
            <a:xfrm>
              <a:off x="4103687" y="1439862"/>
              <a:ext cx="2254250" cy="3986211"/>
            </a:xfrm>
            <a:custGeom>
              <a:avLst/>
              <a:gdLst/>
              <a:ahLst/>
              <a:cxnLst/>
              <a:rect l="l" t="t" r="r" b="b"/>
              <a:pathLst>
                <a:path w="502" h="887" extrusionOk="0">
                  <a:moveTo>
                    <a:pt x="435" y="815"/>
                  </a:moveTo>
                  <a:cubicBezTo>
                    <a:pt x="428" y="824"/>
                    <a:pt x="419" y="828"/>
                    <a:pt x="408" y="828"/>
                  </a:cubicBezTo>
                  <a:cubicBezTo>
                    <a:pt x="399" y="828"/>
                    <a:pt x="389" y="824"/>
                    <a:pt x="383" y="816"/>
                  </a:cubicBezTo>
                  <a:cubicBezTo>
                    <a:pt x="373" y="805"/>
                    <a:pt x="368" y="788"/>
                    <a:pt x="368" y="770"/>
                  </a:cubicBezTo>
                  <a:cubicBezTo>
                    <a:pt x="368" y="752"/>
                    <a:pt x="373" y="736"/>
                    <a:pt x="383" y="725"/>
                  </a:cubicBezTo>
                  <a:cubicBezTo>
                    <a:pt x="389" y="717"/>
                    <a:pt x="399" y="712"/>
                    <a:pt x="408" y="712"/>
                  </a:cubicBezTo>
                  <a:cubicBezTo>
                    <a:pt x="419" y="712"/>
                    <a:pt x="428" y="717"/>
                    <a:pt x="435" y="725"/>
                  </a:cubicBezTo>
                  <a:cubicBezTo>
                    <a:pt x="435" y="662"/>
                    <a:pt x="435" y="662"/>
                    <a:pt x="435" y="662"/>
                  </a:cubicBezTo>
                  <a:cubicBezTo>
                    <a:pt x="435" y="658"/>
                    <a:pt x="431" y="654"/>
                    <a:pt x="427" y="654"/>
                  </a:cubicBezTo>
                  <a:cubicBezTo>
                    <a:pt x="318" y="645"/>
                    <a:pt x="233" y="554"/>
                    <a:pt x="233" y="444"/>
                  </a:cubicBezTo>
                  <a:cubicBezTo>
                    <a:pt x="233" y="333"/>
                    <a:pt x="318" y="242"/>
                    <a:pt x="427" y="233"/>
                  </a:cubicBezTo>
                  <a:cubicBezTo>
                    <a:pt x="431" y="233"/>
                    <a:pt x="434" y="230"/>
                    <a:pt x="434" y="225"/>
                  </a:cubicBezTo>
                  <a:cubicBezTo>
                    <a:pt x="434" y="143"/>
                    <a:pt x="434" y="143"/>
                    <a:pt x="434" y="143"/>
                  </a:cubicBezTo>
                  <a:cubicBezTo>
                    <a:pt x="435" y="141"/>
                    <a:pt x="438" y="138"/>
                    <a:pt x="441" y="138"/>
                  </a:cubicBezTo>
                  <a:cubicBezTo>
                    <a:pt x="448" y="137"/>
                    <a:pt x="454" y="137"/>
                    <a:pt x="458" y="143"/>
                  </a:cubicBezTo>
                  <a:cubicBezTo>
                    <a:pt x="460" y="147"/>
                    <a:pt x="462" y="151"/>
                    <a:pt x="464" y="155"/>
                  </a:cubicBezTo>
                  <a:cubicBezTo>
                    <a:pt x="471" y="165"/>
                    <a:pt x="483" y="165"/>
                    <a:pt x="491" y="156"/>
                  </a:cubicBezTo>
                  <a:cubicBezTo>
                    <a:pt x="499" y="146"/>
                    <a:pt x="502" y="133"/>
                    <a:pt x="502" y="121"/>
                  </a:cubicBezTo>
                  <a:cubicBezTo>
                    <a:pt x="502" y="109"/>
                    <a:pt x="499" y="95"/>
                    <a:pt x="491" y="86"/>
                  </a:cubicBezTo>
                  <a:cubicBezTo>
                    <a:pt x="483" y="76"/>
                    <a:pt x="471" y="76"/>
                    <a:pt x="464" y="87"/>
                  </a:cubicBezTo>
                  <a:cubicBezTo>
                    <a:pt x="462" y="91"/>
                    <a:pt x="460" y="95"/>
                    <a:pt x="458" y="98"/>
                  </a:cubicBezTo>
                  <a:cubicBezTo>
                    <a:pt x="454" y="104"/>
                    <a:pt x="448" y="104"/>
                    <a:pt x="441" y="104"/>
                  </a:cubicBezTo>
                  <a:cubicBezTo>
                    <a:pt x="438" y="104"/>
                    <a:pt x="435" y="101"/>
                    <a:pt x="434" y="98"/>
                  </a:cubicBezTo>
                  <a:cubicBezTo>
                    <a:pt x="434" y="8"/>
                    <a:pt x="434" y="8"/>
                    <a:pt x="434" y="8"/>
                  </a:cubicBezTo>
                  <a:cubicBezTo>
                    <a:pt x="434" y="4"/>
                    <a:pt x="430" y="0"/>
                    <a:pt x="426" y="0"/>
                  </a:cubicBezTo>
                  <a:cubicBezTo>
                    <a:pt x="189" y="10"/>
                    <a:pt x="0" y="205"/>
                    <a:pt x="0" y="444"/>
                  </a:cubicBezTo>
                  <a:cubicBezTo>
                    <a:pt x="0" y="683"/>
                    <a:pt x="189" y="878"/>
                    <a:pt x="426" y="887"/>
                  </a:cubicBezTo>
                  <a:cubicBezTo>
                    <a:pt x="431" y="887"/>
                    <a:pt x="435" y="884"/>
                    <a:pt x="435" y="879"/>
                  </a:cubicBezTo>
                  <a:lnTo>
                    <a:pt x="435" y="81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8" name="Google Shape;2568;p50"/>
            <p:cNvSpPr/>
            <p:nvPr/>
          </p:nvSpPr>
          <p:spPr>
            <a:xfrm>
              <a:off x="5837237" y="1439862"/>
              <a:ext cx="2252662" cy="3986211"/>
            </a:xfrm>
            <a:custGeom>
              <a:avLst/>
              <a:gdLst/>
              <a:ahLst/>
              <a:cxnLst/>
              <a:rect l="l" t="t" r="r" b="b"/>
              <a:pathLst>
                <a:path w="502" h="887" extrusionOk="0">
                  <a:moveTo>
                    <a:pt x="67" y="8"/>
                  </a:moveTo>
                  <a:cubicBezTo>
                    <a:pt x="67" y="76"/>
                    <a:pt x="67" y="76"/>
                    <a:pt x="67" y="76"/>
                  </a:cubicBezTo>
                  <a:cubicBezTo>
                    <a:pt x="73" y="68"/>
                    <a:pt x="83" y="63"/>
                    <a:pt x="93" y="63"/>
                  </a:cubicBezTo>
                  <a:cubicBezTo>
                    <a:pt x="103" y="63"/>
                    <a:pt x="112" y="67"/>
                    <a:pt x="119" y="75"/>
                  </a:cubicBezTo>
                  <a:cubicBezTo>
                    <a:pt x="128" y="87"/>
                    <a:pt x="134" y="103"/>
                    <a:pt x="133" y="121"/>
                  </a:cubicBezTo>
                  <a:cubicBezTo>
                    <a:pt x="134" y="139"/>
                    <a:pt x="128" y="155"/>
                    <a:pt x="119" y="166"/>
                  </a:cubicBezTo>
                  <a:cubicBezTo>
                    <a:pt x="112" y="174"/>
                    <a:pt x="103" y="179"/>
                    <a:pt x="93" y="179"/>
                  </a:cubicBezTo>
                  <a:cubicBezTo>
                    <a:pt x="83" y="179"/>
                    <a:pt x="73" y="174"/>
                    <a:pt x="67" y="166"/>
                  </a:cubicBezTo>
                  <a:cubicBezTo>
                    <a:pt x="67" y="225"/>
                    <a:pt x="67" y="225"/>
                    <a:pt x="67" y="225"/>
                  </a:cubicBezTo>
                  <a:cubicBezTo>
                    <a:pt x="67" y="230"/>
                    <a:pt x="70" y="233"/>
                    <a:pt x="75" y="233"/>
                  </a:cubicBezTo>
                  <a:cubicBezTo>
                    <a:pt x="183" y="242"/>
                    <a:pt x="269" y="333"/>
                    <a:pt x="269" y="444"/>
                  </a:cubicBezTo>
                  <a:cubicBezTo>
                    <a:pt x="269" y="554"/>
                    <a:pt x="183" y="645"/>
                    <a:pt x="75" y="654"/>
                  </a:cubicBezTo>
                  <a:cubicBezTo>
                    <a:pt x="71" y="654"/>
                    <a:pt x="67" y="658"/>
                    <a:pt x="67" y="662"/>
                  </a:cubicBezTo>
                  <a:cubicBezTo>
                    <a:pt x="67" y="748"/>
                    <a:pt x="67" y="748"/>
                    <a:pt x="67" y="748"/>
                  </a:cubicBezTo>
                  <a:cubicBezTo>
                    <a:pt x="66" y="751"/>
                    <a:pt x="64" y="754"/>
                    <a:pt x="60" y="754"/>
                  </a:cubicBezTo>
                  <a:cubicBezTo>
                    <a:pt x="54" y="754"/>
                    <a:pt x="48" y="754"/>
                    <a:pt x="44" y="748"/>
                  </a:cubicBezTo>
                  <a:cubicBezTo>
                    <a:pt x="41" y="744"/>
                    <a:pt x="40" y="740"/>
                    <a:pt x="37" y="736"/>
                  </a:cubicBezTo>
                  <a:cubicBezTo>
                    <a:pt x="30" y="726"/>
                    <a:pt x="18" y="726"/>
                    <a:pt x="10" y="736"/>
                  </a:cubicBezTo>
                  <a:cubicBezTo>
                    <a:pt x="3" y="745"/>
                    <a:pt x="0" y="758"/>
                    <a:pt x="0" y="770"/>
                  </a:cubicBezTo>
                  <a:cubicBezTo>
                    <a:pt x="0" y="783"/>
                    <a:pt x="3" y="796"/>
                    <a:pt x="10" y="805"/>
                  </a:cubicBezTo>
                  <a:cubicBezTo>
                    <a:pt x="18" y="815"/>
                    <a:pt x="30" y="815"/>
                    <a:pt x="37" y="804"/>
                  </a:cubicBezTo>
                  <a:cubicBezTo>
                    <a:pt x="40" y="801"/>
                    <a:pt x="41" y="796"/>
                    <a:pt x="44" y="793"/>
                  </a:cubicBezTo>
                  <a:cubicBezTo>
                    <a:pt x="48" y="787"/>
                    <a:pt x="54" y="787"/>
                    <a:pt x="60" y="787"/>
                  </a:cubicBezTo>
                  <a:cubicBezTo>
                    <a:pt x="64" y="787"/>
                    <a:pt x="66" y="790"/>
                    <a:pt x="67" y="793"/>
                  </a:cubicBezTo>
                  <a:cubicBezTo>
                    <a:pt x="67" y="879"/>
                    <a:pt x="67" y="879"/>
                    <a:pt x="67" y="879"/>
                  </a:cubicBezTo>
                  <a:cubicBezTo>
                    <a:pt x="67" y="884"/>
                    <a:pt x="71" y="887"/>
                    <a:pt x="76" y="887"/>
                  </a:cubicBezTo>
                  <a:cubicBezTo>
                    <a:pt x="313" y="878"/>
                    <a:pt x="502" y="683"/>
                    <a:pt x="502" y="444"/>
                  </a:cubicBezTo>
                  <a:cubicBezTo>
                    <a:pt x="502" y="204"/>
                    <a:pt x="312" y="9"/>
                    <a:pt x="75" y="0"/>
                  </a:cubicBezTo>
                  <a:cubicBezTo>
                    <a:pt x="71" y="0"/>
                    <a:pt x="67" y="4"/>
                    <a:pt x="67" y="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69" name="Google Shape;2569;p50"/>
          <p:cNvGrpSpPr/>
          <p:nvPr/>
        </p:nvGrpSpPr>
        <p:grpSpPr>
          <a:xfrm>
            <a:off x="6907645" y="1550361"/>
            <a:ext cx="445803" cy="445535"/>
            <a:chOff x="9878272" y="2682320"/>
            <a:chExt cx="720199" cy="719767"/>
          </a:xfrm>
        </p:grpSpPr>
        <p:sp>
          <p:nvSpPr>
            <p:cNvPr id="2570" name="Google Shape;2570;p50"/>
            <p:cNvSpPr/>
            <p:nvPr/>
          </p:nvSpPr>
          <p:spPr>
            <a:xfrm>
              <a:off x="10056560" y="2963533"/>
              <a:ext cx="541911" cy="438554"/>
            </a:xfrm>
            <a:custGeom>
              <a:avLst/>
              <a:gdLst/>
              <a:ahLst/>
              <a:cxnLst/>
              <a:rect l="l" t="t" r="r" b="b"/>
              <a:pathLst>
                <a:path w="861" h="697" extrusionOk="0">
                  <a:moveTo>
                    <a:pt x="849" y="6"/>
                  </a:moveTo>
                  <a:cubicBezTo>
                    <a:pt x="847" y="0"/>
                    <a:pt x="839" y="0"/>
                    <a:pt x="837" y="5"/>
                  </a:cubicBezTo>
                  <a:cubicBezTo>
                    <a:pt x="830" y="26"/>
                    <a:pt x="820" y="51"/>
                    <a:pt x="806" y="78"/>
                  </a:cubicBezTo>
                  <a:cubicBezTo>
                    <a:pt x="770" y="150"/>
                    <a:pt x="700" y="250"/>
                    <a:pt x="575" y="321"/>
                  </a:cubicBezTo>
                  <a:cubicBezTo>
                    <a:pt x="513" y="356"/>
                    <a:pt x="448" y="374"/>
                    <a:pt x="380" y="374"/>
                  </a:cubicBezTo>
                  <a:cubicBezTo>
                    <a:pt x="262" y="374"/>
                    <a:pt x="180" y="321"/>
                    <a:pt x="176" y="319"/>
                  </a:cubicBezTo>
                  <a:cubicBezTo>
                    <a:pt x="176" y="319"/>
                    <a:pt x="176" y="319"/>
                    <a:pt x="176" y="319"/>
                  </a:cubicBezTo>
                  <a:cubicBezTo>
                    <a:pt x="108" y="279"/>
                    <a:pt x="65" y="205"/>
                    <a:pt x="65" y="125"/>
                  </a:cubicBezTo>
                  <a:cubicBezTo>
                    <a:pt x="65" y="112"/>
                    <a:pt x="66" y="99"/>
                    <a:pt x="69" y="86"/>
                  </a:cubicBezTo>
                  <a:cubicBezTo>
                    <a:pt x="70" y="79"/>
                    <a:pt x="61" y="76"/>
                    <a:pt x="57" y="81"/>
                  </a:cubicBezTo>
                  <a:cubicBezTo>
                    <a:pt x="21" y="139"/>
                    <a:pt x="3" y="203"/>
                    <a:pt x="2" y="275"/>
                  </a:cubicBezTo>
                  <a:cubicBezTo>
                    <a:pt x="0" y="517"/>
                    <a:pt x="156" y="664"/>
                    <a:pt x="182" y="686"/>
                  </a:cubicBezTo>
                  <a:cubicBezTo>
                    <a:pt x="182" y="687"/>
                    <a:pt x="183" y="687"/>
                    <a:pt x="185" y="688"/>
                  </a:cubicBezTo>
                  <a:cubicBezTo>
                    <a:pt x="219" y="694"/>
                    <a:pt x="254" y="697"/>
                    <a:pt x="289" y="697"/>
                  </a:cubicBezTo>
                  <a:cubicBezTo>
                    <a:pt x="604" y="697"/>
                    <a:pt x="861" y="441"/>
                    <a:pt x="861" y="125"/>
                  </a:cubicBezTo>
                  <a:cubicBezTo>
                    <a:pt x="861" y="85"/>
                    <a:pt x="857" y="45"/>
                    <a:pt x="849" y="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1" name="Google Shape;2571;p50"/>
            <p:cNvSpPr/>
            <p:nvPr/>
          </p:nvSpPr>
          <p:spPr>
            <a:xfrm>
              <a:off x="9878272" y="2791266"/>
              <a:ext cx="459066" cy="594405"/>
            </a:xfrm>
            <a:custGeom>
              <a:avLst/>
              <a:gdLst/>
              <a:ahLst/>
              <a:cxnLst/>
              <a:rect l="l" t="t" r="r" b="b"/>
              <a:pathLst>
                <a:path w="729" h="945" extrusionOk="0">
                  <a:moveTo>
                    <a:pt x="717" y="228"/>
                  </a:moveTo>
                  <a:cubicBezTo>
                    <a:pt x="722" y="233"/>
                    <a:pt x="729" y="227"/>
                    <a:pt x="726" y="221"/>
                  </a:cubicBezTo>
                  <a:cubicBezTo>
                    <a:pt x="694" y="161"/>
                    <a:pt x="647" y="112"/>
                    <a:pt x="586" y="76"/>
                  </a:cubicBezTo>
                  <a:cubicBezTo>
                    <a:pt x="500" y="26"/>
                    <a:pt x="406" y="0"/>
                    <a:pt x="307" y="0"/>
                  </a:cubicBezTo>
                  <a:cubicBezTo>
                    <a:pt x="221" y="0"/>
                    <a:pt x="157" y="20"/>
                    <a:pt x="140" y="26"/>
                  </a:cubicBezTo>
                  <a:cubicBezTo>
                    <a:pt x="139" y="26"/>
                    <a:pt x="138" y="27"/>
                    <a:pt x="137" y="27"/>
                  </a:cubicBezTo>
                  <a:cubicBezTo>
                    <a:pt x="49" y="131"/>
                    <a:pt x="0" y="263"/>
                    <a:pt x="0" y="399"/>
                  </a:cubicBezTo>
                  <a:cubicBezTo>
                    <a:pt x="0" y="649"/>
                    <a:pt x="163" y="868"/>
                    <a:pt x="396" y="943"/>
                  </a:cubicBezTo>
                  <a:cubicBezTo>
                    <a:pt x="401" y="945"/>
                    <a:pt x="406" y="938"/>
                    <a:pt x="402" y="934"/>
                  </a:cubicBezTo>
                  <a:cubicBezTo>
                    <a:pt x="387" y="917"/>
                    <a:pt x="371" y="896"/>
                    <a:pt x="354" y="870"/>
                  </a:cubicBezTo>
                  <a:cubicBezTo>
                    <a:pt x="310" y="803"/>
                    <a:pt x="258" y="693"/>
                    <a:pt x="259" y="549"/>
                  </a:cubicBezTo>
                  <a:cubicBezTo>
                    <a:pt x="260" y="423"/>
                    <a:pt x="315" y="337"/>
                    <a:pt x="360" y="286"/>
                  </a:cubicBezTo>
                  <a:cubicBezTo>
                    <a:pt x="410" y="231"/>
                    <a:pt x="459" y="206"/>
                    <a:pt x="461" y="205"/>
                  </a:cubicBezTo>
                  <a:cubicBezTo>
                    <a:pt x="461" y="205"/>
                    <a:pt x="461" y="205"/>
                    <a:pt x="461" y="205"/>
                  </a:cubicBezTo>
                  <a:cubicBezTo>
                    <a:pt x="495" y="185"/>
                    <a:pt x="533" y="175"/>
                    <a:pt x="572" y="175"/>
                  </a:cubicBezTo>
                  <a:cubicBezTo>
                    <a:pt x="627" y="175"/>
                    <a:pt x="678" y="195"/>
                    <a:pt x="717" y="2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2" name="Google Shape;2572;p50"/>
            <p:cNvSpPr/>
            <p:nvPr/>
          </p:nvSpPr>
          <p:spPr>
            <a:xfrm>
              <a:off x="9994853" y="2682320"/>
              <a:ext cx="583546" cy="500170"/>
            </a:xfrm>
            <a:custGeom>
              <a:avLst/>
              <a:gdLst/>
              <a:ahLst/>
              <a:cxnLst/>
              <a:rect l="l" t="t" r="r" b="b"/>
              <a:pathLst>
                <a:path w="927" h="795" extrusionOk="0">
                  <a:moveTo>
                    <a:pt x="660" y="746"/>
                  </a:moveTo>
                  <a:cubicBezTo>
                    <a:pt x="871" y="626"/>
                    <a:pt x="920" y="418"/>
                    <a:pt x="927" y="385"/>
                  </a:cubicBezTo>
                  <a:cubicBezTo>
                    <a:pt x="927" y="384"/>
                    <a:pt x="927" y="383"/>
                    <a:pt x="926" y="381"/>
                  </a:cubicBezTo>
                  <a:cubicBezTo>
                    <a:pt x="846" y="153"/>
                    <a:pt x="630" y="0"/>
                    <a:pt x="387" y="0"/>
                  </a:cubicBezTo>
                  <a:cubicBezTo>
                    <a:pt x="245" y="0"/>
                    <a:pt x="109" y="53"/>
                    <a:pt x="4" y="147"/>
                  </a:cubicBezTo>
                  <a:cubicBezTo>
                    <a:pt x="0" y="151"/>
                    <a:pt x="4" y="159"/>
                    <a:pt x="10" y="158"/>
                  </a:cubicBezTo>
                  <a:cubicBezTo>
                    <a:pt x="39" y="152"/>
                    <a:pt x="78" y="147"/>
                    <a:pt x="122" y="147"/>
                  </a:cubicBezTo>
                  <a:cubicBezTo>
                    <a:pt x="226" y="147"/>
                    <a:pt x="324" y="174"/>
                    <a:pt x="414" y="227"/>
                  </a:cubicBezTo>
                  <a:cubicBezTo>
                    <a:pt x="522" y="290"/>
                    <a:pt x="570" y="381"/>
                    <a:pt x="591" y="446"/>
                  </a:cubicBezTo>
                  <a:cubicBezTo>
                    <a:pt x="613" y="514"/>
                    <a:pt x="611" y="567"/>
                    <a:pt x="611" y="573"/>
                  </a:cubicBezTo>
                  <a:cubicBezTo>
                    <a:pt x="611" y="669"/>
                    <a:pt x="549" y="752"/>
                    <a:pt x="463" y="783"/>
                  </a:cubicBezTo>
                  <a:cubicBezTo>
                    <a:pt x="457" y="785"/>
                    <a:pt x="458" y="795"/>
                    <a:pt x="465" y="795"/>
                  </a:cubicBezTo>
                  <a:cubicBezTo>
                    <a:pt x="469" y="795"/>
                    <a:pt x="474" y="795"/>
                    <a:pt x="478" y="795"/>
                  </a:cubicBezTo>
                  <a:cubicBezTo>
                    <a:pt x="541" y="795"/>
                    <a:pt x="602" y="778"/>
                    <a:pt x="660" y="74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73" name="Google Shape;2573;p50"/>
          <p:cNvGrpSpPr/>
          <p:nvPr/>
        </p:nvGrpSpPr>
        <p:grpSpPr>
          <a:xfrm>
            <a:off x="7549143" y="1550278"/>
            <a:ext cx="445700" cy="445701"/>
            <a:chOff x="10914618" y="2682187"/>
            <a:chExt cx="720033" cy="720033"/>
          </a:xfrm>
        </p:grpSpPr>
        <p:sp>
          <p:nvSpPr>
            <p:cNvPr id="2574" name="Google Shape;2574;p50"/>
            <p:cNvSpPr/>
            <p:nvPr/>
          </p:nvSpPr>
          <p:spPr>
            <a:xfrm>
              <a:off x="11401733" y="2955582"/>
              <a:ext cx="229448" cy="412406"/>
            </a:xfrm>
            <a:custGeom>
              <a:avLst/>
              <a:gdLst/>
              <a:ahLst/>
              <a:cxnLst/>
              <a:rect l="l" t="t" r="r" b="b"/>
              <a:pathLst>
                <a:path w="335" h="602" extrusionOk="0">
                  <a:moveTo>
                    <a:pt x="335" y="19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4" y="37"/>
                    <a:pt x="38" y="81"/>
                    <a:pt x="38" y="126"/>
                  </a:cubicBezTo>
                  <a:cubicBezTo>
                    <a:pt x="38" y="602"/>
                    <a:pt x="38" y="602"/>
                    <a:pt x="38" y="602"/>
                  </a:cubicBezTo>
                  <a:cubicBezTo>
                    <a:pt x="200" y="525"/>
                    <a:pt x="312" y="371"/>
                    <a:pt x="335" y="19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5" name="Google Shape;2575;p50"/>
            <p:cNvSpPr/>
            <p:nvPr/>
          </p:nvSpPr>
          <p:spPr>
            <a:xfrm>
              <a:off x="10914618" y="3012482"/>
              <a:ext cx="370771" cy="315723"/>
            </a:xfrm>
            <a:custGeom>
              <a:avLst/>
              <a:gdLst/>
              <a:ahLst/>
              <a:cxnLst/>
              <a:rect l="l" t="t" r="r" b="b"/>
              <a:pathLst>
                <a:path w="542" h="461" extrusionOk="0">
                  <a:moveTo>
                    <a:pt x="207" y="461"/>
                  </a:moveTo>
                  <a:cubicBezTo>
                    <a:pt x="542" y="267"/>
                    <a:pt x="542" y="267"/>
                    <a:pt x="542" y="267"/>
                  </a:cubicBezTo>
                  <a:cubicBezTo>
                    <a:pt x="537" y="268"/>
                    <a:pt x="531" y="268"/>
                    <a:pt x="526" y="268"/>
                  </a:cubicBezTo>
                  <a:cubicBezTo>
                    <a:pt x="486" y="268"/>
                    <a:pt x="446" y="257"/>
                    <a:pt x="411" y="236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15"/>
                    <a:pt x="0" y="29"/>
                    <a:pt x="0" y="43"/>
                  </a:cubicBezTo>
                  <a:cubicBezTo>
                    <a:pt x="0" y="209"/>
                    <a:pt x="76" y="361"/>
                    <a:pt x="207" y="46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6" name="Google Shape;2576;p50"/>
            <p:cNvSpPr/>
            <p:nvPr/>
          </p:nvSpPr>
          <p:spPr>
            <a:xfrm>
              <a:off x="11136202" y="2682187"/>
              <a:ext cx="343016" cy="292593"/>
            </a:xfrm>
            <a:custGeom>
              <a:avLst/>
              <a:gdLst/>
              <a:ahLst/>
              <a:cxnLst/>
              <a:rect l="l" t="t" r="r" b="b"/>
              <a:pathLst>
                <a:path w="501" h="427" extrusionOk="0">
                  <a:moveTo>
                    <a:pt x="93" y="329"/>
                  </a:moveTo>
                  <a:cubicBezTo>
                    <a:pt x="501" y="93"/>
                    <a:pt x="501" y="93"/>
                    <a:pt x="501" y="93"/>
                  </a:cubicBezTo>
                  <a:cubicBezTo>
                    <a:pt x="413" y="32"/>
                    <a:pt x="310" y="0"/>
                    <a:pt x="202" y="0"/>
                  </a:cubicBezTo>
                  <a:cubicBezTo>
                    <a:pt x="132" y="0"/>
                    <a:pt x="64" y="13"/>
                    <a:pt x="0" y="40"/>
                  </a:cubicBezTo>
                  <a:cubicBezTo>
                    <a:pt x="0" y="427"/>
                    <a:pt x="0" y="427"/>
                    <a:pt x="0" y="427"/>
                  </a:cubicBezTo>
                  <a:cubicBezTo>
                    <a:pt x="20" y="387"/>
                    <a:pt x="52" y="352"/>
                    <a:pt x="93" y="32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7" name="Google Shape;2577;p50"/>
            <p:cNvSpPr/>
            <p:nvPr/>
          </p:nvSpPr>
          <p:spPr>
            <a:xfrm>
              <a:off x="10917856" y="2716419"/>
              <a:ext cx="230142" cy="411712"/>
            </a:xfrm>
            <a:custGeom>
              <a:avLst/>
              <a:gdLst/>
              <a:ahLst/>
              <a:cxnLst/>
              <a:rect l="l" t="t" r="r" b="b"/>
              <a:pathLst>
                <a:path w="336" h="601" extrusionOk="0">
                  <a:moveTo>
                    <a:pt x="0" y="408"/>
                  </a:moveTo>
                  <a:cubicBezTo>
                    <a:pt x="336" y="601"/>
                    <a:pt x="336" y="601"/>
                    <a:pt x="336" y="601"/>
                  </a:cubicBezTo>
                  <a:cubicBezTo>
                    <a:pt x="311" y="565"/>
                    <a:pt x="297" y="521"/>
                    <a:pt x="297" y="475"/>
                  </a:cubicBezTo>
                  <a:cubicBezTo>
                    <a:pt x="297" y="0"/>
                    <a:pt x="297" y="0"/>
                    <a:pt x="297" y="0"/>
                  </a:cubicBezTo>
                  <a:cubicBezTo>
                    <a:pt x="135" y="76"/>
                    <a:pt x="23" y="231"/>
                    <a:pt x="0" y="4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8" name="Google Shape;2578;p50"/>
            <p:cNvSpPr/>
            <p:nvPr/>
          </p:nvSpPr>
          <p:spPr>
            <a:xfrm>
              <a:off x="11069819" y="3108934"/>
              <a:ext cx="343016" cy="293287"/>
            </a:xfrm>
            <a:custGeom>
              <a:avLst/>
              <a:gdLst/>
              <a:ahLst/>
              <a:cxnLst/>
              <a:rect l="l" t="t" r="r" b="b"/>
              <a:pathLst>
                <a:path w="501" h="428" extrusionOk="0">
                  <a:moveTo>
                    <a:pt x="408" y="98"/>
                  </a:moveTo>
                  <a:cubicBezTo>
                    <a:pt x="0" y="334"/>
                    <a:pt x="0" y="334"/>
                    <a:pt x="0" y="334"/>
                  </a:cubicBezTo>
                  <a:cubicBezTo>
                    <a:pt x="88" y="396"/>
                    <a:pt x="191" y="428"/>
                    <a:pt x="299" y="428"/>
                  </a:cubicBezTo>
                  <a:cubicBezTo>
                    <a:pt x="369" y="428"/>
                    <a:pt x="437" y="414"/>
                    <a:pt x="501" y="388"/>
                  </a:cubicBezTo>
                  <a:cubicBezTo>
                    <a:pt x="501" y="0"/>
                    <a:pt x="501" y="0"/>
                    <a:pt x="501" y="0"/>
                  </a:cubicBezTo>
                  <a:cubicBezTo>
                    <a:pt x="481" y="41"/>
                    <a:pt x="449" y="76"/>
                    <a:pt x="408" y="9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9" name="Google Shape;2579;p50"/>
            <p:cNvSpPr/>
            <p:nvPr/>
          </p:nvSpPr>
          <p:spPr>
            <a:xfrm>
              <a:off x="11263647" y="2756203"/>
              <a:ext cx="371003" cy="315723"/>
            </a:xfrm>
            <a:custGeom>
              <a:avLst/>
              <a:gdLst/>
              <a:ahLst/>
              <a:cxnLst/>
              <a:rect l="l" t="t" r="r" b="b"/>
              <a:pathLst>
                <a:path w="542" h="461" extrusionOk="0">
                  <a:moveTo>
                    <a:pt x="131" y="225"/>
                  </a:moveTo>
                  <a:cubicBezTo>
                    <a:pt x="540" y="461"/>
                    <a:pt x="540" y="461"/>
                    <a:pt x="540" y="461"/>
                  </a:cubicBezTo>
                  <a:cubicBezTo>
                    <a:pt x="541" y="446"/>
                    <a:pt x="542" y="432"/>
                    <a:pt x="542" y="417"/>
                  </a:cubicBezTo>
                  <a:cubicBezTo>
                    <a:pt x="542" y="252"/>
                    <a:pt x="466" y="100"/>
                    <a:pt x="335" y="0"/>
                  </a:cubicBezTo>
                  <a:cubicBezTo>
                    <a:pt x="0" y="194"/>
                    <a:pt x="0" y="194"/>
                    <a:pt x="0" y="194"/>
                  </a:cubicBezTo>
                  <a:cubicBezTo>
                    <a:pt x="5" y="193"/>
                    <a:pt x="11" y="193"/>
                    <a:pt x="16" y="193"/>
                  </a:cubicBezTo>
                  <a:cubicBezTo>
                    <a:pt x="57" y="193"/>
                    <a:pt x="96" y="204"/>
                    <a:pt x="131" y="22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80" name="Google Shape;2580;p50"/>
          <p:cNvGrpSpPr/>
          <p:nvPr/>
        </p:nvGrpSpPr>
        <p:grpSpPr>
          <a:xfrm>
            <a:off x="1772664" y="843057"/>
            <a:ext cx="361521" cy="445816"/>
            <a:chOff x="1582665" y="1011072"/>
            <a:chExt cx="584040" cy="720220"/>
          </a:xfrm>
        </p:grpSpPr>
        <p:sp>
          <p:nvSpPr>
            <p:cNvPr id="2581" name="Google Shape;2581;p50"/>
            <p:cNvSpPr/>
            <p:nvPr/>
          </p:nvSpPr>
          <p:spPr>
            <a:xfrm>
              <a:off x="1638485" y="1571653"/>
              <a:ext cx="449564" cy="159640"/>
            </a:xfrm>
            <a:custGeom>
              <a:avLst/>
              <a:gdLst/>
              <a:ahLst/>
              <a:cxnLst/>
              <a:rect l="l" t="t" r="r" b="b"/>
              <a:pathLst>
                <a:path w="767" h="273" extrusionOk="0">
                  <a:moveTo>
                    <a:pt x="8" y="71"/>
                  </a:moveTo>
                  <a:cubicBezTo>
                    <a:pt x="26" y="131"/>
                    <a:pt x="228" y="66"/>
                    <a:pt x="244" y="81"/>
                  </a:cubicBezTo>
                  <a:cubicBezTo>
                    <a:pt x="269" y="104"/>
                    <a:pt x="240" y="171"/>
                    <a:pt x="254" y="194"/>
                  </a:cubicBezTo>
                  <a:cubicBezTo>
                    <a:pt x="274" y="228"/>
                    <a:pt x="588" y="273"/>
                    <a:pt x="743" y="165"/>
                  </a:cubicBezTo>
                  <a:cubicBezTo>
                    <a:pt x="767" y="149"/>
                    <a:pt x="749" y="103"/>
                    <a:pt x="751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0" y="17"/>
                    <a:pt x="0" y="43"/>
                    <a:pt x="8" y="7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2" name="Google Shape;2582;p50"/>
            <p:cNvSpPr/>
            <p:nvPr/>
          </p:nvSpPr>
          <p:spPr>
            <a:xfrm>
              <a:off x="1590507" y="1435245"/>
              <a:ext cx="515072" cy="136407"/>
            </a:xfrm>
            <a:custGeom>
              <a:avLst/>
              <a:gdLst/>
              <a:ahLst/>
              <a:cxnLst/>
              <a:rect l="l" t="t" r="r" b="b"/>
              <a:pathLst>
                <a:path w="879" h="233" extrusionOk="0">
                  <a:moveTo>
                    <a:pt x="75" y="52"/>
                  </a:moveTo>
                  <a:cubicBezTo>
                    <a:pt x="81" y="64"/>
                    <a:pt x="64" y="89"/>
                    <a:pt x="66" y="104"/>
                  </a:cubicBezTo>
                  <a:cubicBezTo>
                    <a:pt x="68" y="117"/>
                    <a:pt x="105" y="132"/>
                    <a:pt x="105" y="132"/>
                  </a:cubicBezTo>
                  <a:cubicBezTo>
                    <a:pt x="105" y="132"/>
                    <a:pt x="78" y="157"/>
                    <a:pt x="77" y="169"/>
                  </a:cubicBezTo>
                  <a:cubicBezTo>
                    <a:pt x="76" y="182"/>
                    <a:pt x="101" y="204"/>
                    <a:pt x="101" y="218"/>
                  </a:cubicBezTo>
                  <a:cubicBezTo>
                    <a:pt x="102" y="221"/>
                    <a:pt x="100" y="227"/>
                    <a:pt x="98" y="233"/>
                  </a:cubicBezTo>
                  <a:cubicBezTo>
                    <a:pt x="833" y="233"/>
                    <a:pt x="833" y="233"/>
                    <a:pt x="833" y="233"/>
                  </a:cubicBezTo>
                  <a:cubicBezTo>
                    <a:pt x="834" y="202"/>
                    <a:pt x="837" y="167"/>
                    <a:pt x="843" y="126"/>
                  </a:cubicBezTo>
                  <a:cubicBezTo>
                    <a:pt x="850" y="80"/>
                    <a:pt x="863" y="39"/>
                    <a:pt x="87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2" y="20"/>
                    <a:pt x="65" y="34"/>
                    <a:pt x="75" y="5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3" name="Google Shape;2583;p50"/>
            <p:cNvSpPr/>
            <p:nvPr/>
          </p:nvSpPr>
          <p:spPr>
            <a:xfrm>
              <a:off x="1582665" y="1299068"/>
              <a:ext cx="576890" cy="136177"/>
            </a:xfrm>
            <a:custGeom>
              <a:avLst/>
              <a:gdLst/>
              <a:ahLst/>
              <a:cxnLst/>
              <a:rect l="l" t="t" r="r" b="b"/>
              <a:pathLst>
                <a:path w="984" h="233" extrusionOk="0">
                  <a:moveTo>
                    <a:pt x="984" y="0"/>
                  </a:moveTo>
                  <a:cubicBezTo>
                    <a:pt x="119" y="0"/>
                    <a:pt x="119" y="0"/>
                    <a:pt x="119" y="0"/>
                  </a:cubicBezTo>
                  <a:cubicBezTo>
                    <a:pt x="121" y="7"/>
                    <a:pt x="122" y="14"/>
                    <a:pt x="121" y="20"/>
                  </a:cubicBezTo>
                  <a:cubicBezTo>
                    <a:pt x="115" y="71"/>
                    <a:pt x="3" y="151"/>
                    <a:pt x="1" y="207"/>
                  </a:cubicBezTo>
                  <a:cubicBezTo>
                    <a:pt x="0" y="217"/>
                    <a:pt x="5" y="225"/>
                    <a:pt x="13" y="233"/>
                  </a:cubicBezTo>
                  <a:cubicBezTo>
                    <a:pt x="892" y="233"/>
                    <a:pt x="892" y="233"/>
                    <a:pt x="892" y="233"/>
                  </a:cubicBezTo>
                  <a:cubicBezTo>
                    <a:pt x="910" y="190"/>
                    <a:pt x="932" y="150"/>
                    <a:pt x="954" y="106"/>
                  </a:cubicBezTo>
                  <a:cubicBezTo>
                    <a:pt x="965" y="83"/>
                    <a:pt x="977" y="45"/>
                    <a:pt x="9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4" name="Google Shape;2584;p50"/>
            <p:cNvSpPr/>
            <p:nvPr/>
          </p:nvSpPr>
          <p:spPr>
            <a:xfrm>
              <a:off x="1665934" y="1011072"/>
              <a:ext cx="484393" cy="151589"/>
            </a:xfrm>
            <a:custGeom>
              <a:avLst/>
              <a:gdLst/>
              <a:ahLst/>
              <a:cxnLst/>
              <a:rect l="l" t="t" r="r" b="b"/>
              <a:pathLst>
                <a:path w="826" h="259" extrusionOk="0">
                  <a:moveTo>
                    <a:pt x="691" y="105"/>
                  </a:moveTo>
                  <a:cubicBezTo>
                    <a:pt x="485" y="0"/>
                    <a:pt x="280" y="20"/>
                    <a:pt x="171" y="77"/>
                  </a:cubicBezTo>
                  <a:cubicBezTo>
                    <a:pt x="84" y="123"/>
                    <a:pt x="31" y="190"/>
                    <a:pt x="0" y="259"/>
                  </a:cubicBezTo>
                  <a:cubicBezTo>
                    <a:pt x="826" y="259"/>
                    <a:pt x="826" y="259"/>
                    <a:pt x="826" y="259"/>
                  </a:cubicBezTo>
                  <a:cubicBezTo>
                    <a:pt x="803" y="196"/>
                    <a:pt x="762" y="140"/>
                    <a:pt x="691" y="1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5" name="Google Shape;2585;p50"/>
            <p:cNvSpPr/>
            <p:nvPr/>
          </p:nvSpPr>
          <p:spPr>
            <a:xfrm>
              <a:off x="1639639" y="1162661"/>
              <a:ext cx="527066" cy="136407"/>
            </a:xfrm>
            <a:custGeom>
              <a:avLst/>
              <a:gdLst/>
              <a:ahLst/>
              <a:cxnLst/>
              <a:rect l="l" t="t" r="r" b="b"/>
              <a:pathLst>
                <a:path w="899" h="233" extrusionOk="0">
                  <a:moveTo>
                    <a:pt x="871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20" y="53"/>
                    <a:pt x="9" y="106"/>
                    <a:pt x="4" y="150"/>
                  </a:cubicBezTo>
                  <a:cubicBezTo>
                    <a:pt x="0" y="184"/>
                    <a:pt x="15" y="210"/>
                    <a:pt x="22" y="233"/>
                  </a:cubicBezTo>
                  <a:cubicBezTo>
                    <a:pt x="887" y="233"/>
                    <a:pt x="887" y="233"/>
                    <a:pt x="887" y="233"/>
                  </a:cubicBezTo>
                  <a:cubicBezTo>
                    <a:pt x="898" y="163"/>
                    <a:pt x="899" y="77"/>
                    <a:pt x="8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86" name="Google Shape;2586;p50"/>
          <p:cNvGrpSpPr/>
          <p:nvPr/>
        </p:nvGrpSpPr>
        <p:grpSpPr>
          <a:xfrm>
            <a:off x="2374048" y="843078"/>
            <a:ext cx="379481" cy="445796"/>
            <a:chOff x="2554206" y="1011105"/>
            <a:chExt cx="613055" cy="720187"/>
          </a:xfrm>
        </p:grpSpPr>
        <p:sp>
          <p:nvSpPr>
            <p:cNvPr id="2587" name="Google Shape;2587;p50"/>
            <p:cNvSpPr/>
            <p:nvPr/>
          </p:nvSpPr>
          <p:spPr>
            <a:xfrm flipH="1">
              <a:off x="2721847" y="1011105"/>
              <a:ext cx="445414" cy="388012"/>
            </a:xfrm>
            <a:custGeom>
              <a:avLst/>
              <a:gdLst/>
              <a:ahLst/>
              <a:cxnLst/>
              <a:rect l="l" t="t" r="r" b="b"/>
              <a:pathLst>
                <a:path w="885" h="771" extrusionOk="0">
                  <a:moveTo>
                    <a:pt x="708" y="363"/>
                  </a:moveTo>
                  <a:cubicBezTo>
                    <a:pt x="699" y="358"/>
                    <a:pt x="687" y="357"/>
                    <a:pt x="677" y="361"/>
                  </a:cubicBezTo>
                  <a:cubicBezTo>
                    <a:pt x="662" y="366"/>
                    <a:pt x="649" y="378"/>
                    <a:pt x="640" y="395"/>
                  </a:cubicBezTo>
                  <a:cubicBezTo>
                    <a:pt x="630" y="411"/>
                    <a:pt x="626" y="429"/>
                    <a:pt x="629" y="444"/>
                  </a:cubicBezTo>
                  <a:cubicBezTo>
                    <a:pt x="631" y="455"/>
                    <a:pt x="637" y="464"/>
                    <a:pt x="646" y="470"/>
                  </a:cubicBezTo>
                  <a:cubicBezTo>
                    <a:pt x="655" y="475"/>
                    <a:pt x="667" y="476"/>
                    <a:pt x="677" y="471"/>
                  </a:cubicBezTo>
                  <a:cubicBezTo>
                    <a:pt x="551" y="690"/>
                    <a:pt x="551" y="690"/>
                    <a:pt x="551" y="690"/>
                  </a:cubicBezTo>
                  <a:cubicBezTo>
                    <a:pt x="548" y="696"/>
                    <a:pt x="542" y="699"/>
                    <a:pt x="536" y="699"/>
                  </a:cubicBezTo>
                  <a:cubicBezTo>
                    <a:pt x="365" y="699"/>
                    <a:pt x="365" y="699"/>
                    <a:pt x="365" y="699"/>
                  </a:cubicBezTo>
                  <a:cubicBezTo>
                    <a:pt x="362" y="700"/>
                    <a:pt x="359" y="703"/>
                    <a:pt x="359" y="706"/>
                  </a:cubicBezTo>
                  <a:cubicBezTo>
                    <a:pt x="358" y="713"/>
                    <a:pt x="358" y="720"/>
                    <a:pt x="365" y="724"/>
                  </a:cubicBezTo>
                  <a:cubicBezTo>
                    <a:pt x="368" y="726"/>
                    <a:pt x="372" y="728"/>
                    <a:pt x="376" y="730"/>
                  </a:cubicBezTo>
                  <a:cubicBezTo>
                    <a:pt x="387" y="737"/>
                    <a:pt x="388" y="751"/>
                    <a:pt x="378" y="759"/>
                  </a:cubicBezTo>
                  <a:cubicBezTo>
                    <a:pt x="368" y="767"/>
                    <a:pt x="354" y="771"/>
                    <a:pt x="341" y="770"/>
                  </a:cubicBezTo>
                  <a:cubicBezTo>
                    <a:pt x="328" y="771"/>
                    <a:pt x="314" y="768"/>
                    <a:pt x="304" y="759"/>
                  </a:cubicBezTo>
                  <a:cubicBezTo>
                    <a:pt x="294" y="751"/>
                    <a:pt x="295" y="737"/>
                    <a:pt x="306" y="730"/>
                  </a:cubicBezTo>
                  <a:cubicBezTo>
                    <a:pt x="310" y="728"/>
                    <a:pt x="314" y="726"/>
                    <a:pt x="317" y="724"/>
                  </a:cubicBezTo>
                  <a:cubicBezTo>
                    <a:pt x="323" y="720"/>
                    <a:pt x="323" y="713"/>
                    <a:pt x="323" y="706"/>
                  </a:cubicBezTo>
                  <a:cubicBezTo>
                    <a:pt x="323" y="703"/>
                    <a:pt x="320" y="700"/>
                    <a:pt x="317" y="699"/>
                  </a:cubicBezTo>
                  <a:cubicBezTo>
                    <a:pt x="115" y="699"/>
                    <a:pt x="115" y="699"/>
                    <a:pt x="115" y="699"/>
                  </a:cubicBezTo>
                  <a:cubicBezTo>
                    <a:pt x="112" y="699"/>
                    <a:pt x="109" y="697"/>
                    <a:pt x="108" y="694"/>
                  </a:cubicBezTo>
                  <a:cubicBezTo>
                    <a:pt x="108" y="694"/>
                    <a:pt x="108" y="694"/>
                    <a:pt x="108" y="694"/>
                  </a:cubicBezTo>
                  <a:cubicBezTo>
                    <a:pt x="58" y="592"/>
                    <a:pt x="0" y="246"/>
                    <a:pt x="247" y="121"/>
                  </a:cubicBezTo>
                  <a:cubicBezTo>
                    <a:pt x="487" y="0"/>
                    <a:pt x="726" y="23"/>
                    <a:pt x="852" y="89"/>
                  </a:cubicBezTo>
                  <a:cubicBezTo>
                    <a:pt x="862" y="94"/>
                    <a:pt x="871" y="99"/>
                    <a:pt x="879" y="104"/>
                  </a:cubicBezTo>
                  <a:cubicBezTo>
                    <a:pt x="883" y="107"/>
                    <a:pt x="885" y="112"/>
                    <a:pt x="882" y="116"/>
                  </a:cubicBezTo>
                  <a:cubicBezTo>
                    <a:pt x="725" y="389"/>
                    <a:pt x="725" y="389"/>
                    <a:pt x="725" y="389"/>
                  </a:cubicBezTo>
                  <a:cubicBezTo>
                    <a:pt x="723" y="378"/>
                    <a:pt x="717" y="368"/>
                    <a:pt x="708" y="36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8" name="Google Shape;2588;p50"/>
            <p:cNvSpPr/>
            <p:nvPr/>
          </p:nvSpPr>
          <p:spPr>
            <a:xfrm flipH="1">
              <a:off x="2554206" y="1072424"/>
              <a:ext cx="329184" cy="568718"/>
            </a:xfrm>
            <a:custGeom>
              <a:avLst/>
              <a:gdLst/>
              <a:ahLst/>
              <a:cxnLst/>
              <a:rect l="l" t="t" r="r" b="b"/>
              <a:pathLst>
                <a:path w="654" h="1130" extrusionOk="0">
                  <a:moveTo>
                    <a:pt x="208" y="896"/>
                  </a:moveTo>
                  <a:cubicBezTo>
                    <a:pt x="217" y="891"/>
                    <a:pt x="224" y="882"/>
                    <a:pt x="225" y="871"/>
                  </a:cubicBezTo>
                  <a:cubicBezTo>
                    <a:pt x="228" y="856"/>
                    <a:pt x="224" y="838"/>
                    <a:pt x="214" y="822"/>
                  </a:cubicBezTo>
                  <a:cubicBezTo>
                    <a:pt x="205" y="805"/>
                    <a:pt x="192" y="793"/>
                    <a:pt x="177" y="787"/>
                  </a:cubicBezTo>
                  <a:cubicBezTo>
                    <a:pt x="167" y="784"/>
                    <a:pt x="156" y="784"/>
                    <a:pt x="147" y="790"/>
                  </a:cubicBezTo>
                  <a:cubicBezTo>
                    <a:pt x="137" y="795"/>
                    <a:pt x="131" y="805"/>
                    <a:pt x="130" y="816"/>
                  </a:cubicBezTo>
                  <a:cubicBezTo>
                    <a:pt x="3" y="597"/>
                    <a:pt x="3" y="597"/>
                    <a:pt x="3" y="597"/>
                  </a:cubicBezTo>
                  <a:cubicBezTo>
                    <a:pt x="0" y="591"/>
                    <a:pt x="0" y="585"/>
                    <a:pt x="3" y="579"/>
                  </a:cubicBezTo>
                  <a:cubicBezTo>
                    <a:pt x="142" y="339"/>
                    <a:pt x="142" y="339"/>
                    <a:pt x="142" y="339"/>
                  </a:cubicBezTo>
                  <a:cubicBezTo>
                    <a:pt x="142" y="336"/>
                    <a:pt x="142" y="332"/>
                    <a:pt x="139" y="330"/>
                  </a:cubicBezTo>
                  <a:cubicBezTo>
                    <a:pt x="133" y="326"/>
                    <a:pt x="127" y="323"/>
                    <a:pt x="121" y="326"/>
                  </a:cubicBezTo>
                  <a:cubicBezTo>
                    <a:pt x="117" y="328"/>
                    <a:pt x="113" y="331"/>
                    <a:pt x="110" y="333"/>
                  </a:cubicBezTo>
                  <a:cubicBezTo>
                    <a:pt x="98" y="339"/>
                    <a:pt x="85" y="333"/>
                    <a:pt x="83" y="320"/>
                  </a:cubicBezTo>
                  <a:cubicBezTo>
                    <a:pt x="81" y="307"/>
                    <a:pt x="85" y="294"/>
                    <a:pt x="92" y="282"/>
                  </a:cubicBezTo>
                  <a:cubicBezTo>
                    <a:pt x="99" y="271"/>
                    <a:pt x="108" y="260"/>
                    <a:pt x="120" y="256"/>
                  </a:cubicBezTo>
                  <a:cubicBezTo>
                    <a:pt x="132" y="251"/>
                    <a:pt x="144" y="259"/>
                    <a:pt x="144" y="272"/>
                  </a:cubicBezTo>
                  <a:cubicBezTo>
                    <a:pt x="145" y="276"/>
                    <a:pt x="144" y="281"/>
                    <a:pt x="144" y="285"/>
                  </a:cubicBezTo>
                  <a:cubicBezTo>
                    <a:pt x="145" y="293"/>
                    <a:pt x="150" y="296"/>
                    <a:pt x="157" y="299"/>
                  </a:cubicBezTo>
                  <a:cubicBezTo>
                    <a:pt x="160" y="301"/>
                    <a:pt x="163" y="299"/>
                    <a:pt x="166" y="297"/>
                  </a:cubicBezTo>
                  <a:cubicBezTo>
                    <a:pt x="334" y="6"/>
                    <a:pt x="334" y="6"/>
                    <a:pt x="334" y="6"/>
                  </a:cubicBezTo>
                  <a:cubicBezTo>
                    <a:pt x="337" y="2"/>
                    <a:pt x="343" y="0"/>
                    <a:pt x="347" y="3"/>
                  </a:cubicBezTo>
                  <a:cubicBezTo>
                    <a:pt x="480" y="102"/>
                    <a:pt x="524" y="251"/>
                    <a:pt x="535" y="353"/>
                  </a:cubicBezTo>
                  <a:cubicBezTo>
                    <a:pt x="542" y="405"/>
                    <a:pt x="507" y="442"/>
                    <a:pt x="511" y="473"/>
                  </a:cubicBezTo>
                  <a:cubicBezTo>
                    <a:pt x="518" y="532"/>
                    <a:pt x="648" y="625"/>
                    <a:pt x="651" y="690"/>
                  </a:cubicBezTo>
                  <a:cubicBezTo>
                    <a:pt x="654" y="734"/>
                    <a:pt x="565" y="752"/>
                    <a:pt x="550" y="781"/>
                  </a:cubicBezTo>
                  <a:cubicBezTo>
                    <a:pt x="543" y="794"/>
                    <a:pt x="562" y="823"/>
                    <a:pt x="560" y="841"/>
                  </a:cubicBezTo>
                  <a:cubicBezTo>
                    <a:pt x="559" y="857"/>
                    <a:pt x="515" y="874"/>
                    <a:pt x="515" y="874"/>
                  </a:cubicBezTo>
                  <a:cubicBezTo>
                    <a:pt x="515" y="874"/>
                    <a:pt x="546" y="903"/>
                    <a:pt x="548" y="916"/>
                  </a:cubicBezTo>
                  <a:cubicBezTo>
                    <a:pt x="549" y="932"/>
                    <a:pt x="520" y="957"/>
                    <a:pt x="519" y="973"/>
                  </a:cubicBezTo>
                  <a:cubicBezTo>
                    <a:pt x="519" y="989"/>
                    <a:pt x="545" y="1030"/>
                    <a:pt x="532" y="1073"/>
                  </a:cubicBezTo>
                  <a:cubicBezTo>
                    <a:pt x="515" y="1130"/>
                    <a:pt x="356" y="1091"/>
                    <a:pt x="288" y="1083"/>
                  </a:cubicBezTo>
                  <a:cubicBezTo>
                    <a:pt x="286" y="1083"/>
                    <a:pt x="283" y="1082"/>
                    <a:pt x="282" y="1079"/>
                  </a:cubicBezTo>
                  <a:cubicBezTo>
                    <a:pt x="177" y="898"/>
                    <a:pt x="177" y="898"/>
                    <a:pt x="177" y="898"/>
                  </a:cubicBezTo>
                  <a:cubicBezTo>
                    <a:pt x="188" y="902"/>
                    <a:pt x="199" y="902"/>
                    <a:pt x="208" y="89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9" name="Google Shape;2589;p50"/>
            <p:cNvSpPr/>
            <p:nvPr/>
          </p:nvSpPr>
          <p:spPr>
            <a:xfrm flipH="1">
              <a:off x="2750903" y="1372925"/>
              <a:ext cx="354381" cy="358367"/>
            </a:xfrm>
            <a:custGeom>
              <a:avLst/>
              <a:gdLst/>
              <a:ahLst/>
              <a:cxnLst/>
              <a:rect l="l" t="t" r="r" b="b"/>
              <a:pathLst>
                <a:path w="704" h="712" extrusionOk="0">
                  <a:moveTo>
                    <a:pt x="11" y="0"/>
                  </a:moveTo>
                  <a:cubicBezTo>
                    <a:pt x="170" y="0"/>
                    <a:pt x="170" y="0"/>
                    <a:pt x="170" y="0"/>
                  </a:cubicBezTo>
                  <a:cubicBezTo>
                    <a:pt x="162" y="7"/>
                    <a:pt x="157" y="17"/>
                    <a:pt x="157" y="28"/>
                  </a:cubicBezTo>
                  <a:cubicBezTo>
                    <a:pt x="157" y="38"/>
                    <a:pt x="162" y="48"/>
                    <a:pt x="170" y="55"/>
                  </a:cubicBezTo>
                  <a:cubicBezTo>
                    <a:pt x="182" y="65"/>
                    <a:pt x="199" y="70"/>
                    <a:pt x="218" y="70"/>
                  </a:cubicBezTo>
                  <a:cubicBezTo>
                    <a:pt x="237" y="70"/>
                    <a:pt x="254" y="65"/>
                    <a:pt x="267" y="55"/>
                  </a:cubicBezTo>
                  <a:cubicBezTo>
                    <a:pt x="275" y="48"/>
                    <a:pt x="280" y="38"/>
                    <a:pt x="280" y="28"/>
                  </a:cubicBezTo>
                  <a:cubicBezTo>
                    <a:pt x="280" y="17"/>
                    <a:pt x="275" y="7"/>
                    <a:pt x="266" y="0"/>
                  </a:cubicBezTo>
                  <a:cubicBezTo>
                    <a:pt x="411" y="0"/>
                    <a:pt x="411" y="0"/>
                    <a:pt x="411" y="0"/>
                  </a:cubicBezTo>
                  <a:cubicBezTo>
                    <a:pt x="417" y="0"/>
                    <a:pt x="423" y="3"/>
                    <a:pt x="426" y="9"/>
                  </a:cubicBezTo>
                  <a:cubicBezTo>
                    <a:pt x="565" y="249"/>
                    <a:pt x="565" y="249"/>
                    <a:pt x="565" y="249"/>
                  </a:cubicBezTo>
                  <a:cubicBezTo>
                    <a:pt x="568" y="251"/>
                    <a:pt x="571" y="253"/>
                    <a:pt x="575" y="251"/>
                  </a:cubicBezTo>
                  <a:cubicBezTo>
                    <a:pt x="581" y="248"/>
                    <a:pt x="586" y="244"/>
                    <a:pt x="587" y="237"/>
                  </a:cubicBezTo>
                  <a:cubicBezTo>
                    <a:pt x="587" y="233"/>
                    <a:pt x="587" y="228"/>
                    <a:pt x="587" y="224"/>
                  </a:cubicBezTo>
                  <a:cubicBezTo>
                    <a:pt x="587" y="211"/>
                    <a:pt x="599" y="203"/>
                    <a:pt x="611" y="208"/>
                  </a:cubicBezTo>
                  <a:cubicBezTo>
                    <a:pt x="623" y="212"/>
                    <a:pt x="633" y="223"/>
                    <a:pt x="639" y="234"/>
                  </a:cubicBezTo>
                  <a:cubicBezTo>
                    <a:pt x="646" y="245"/>
                    <a:pt x="650" y="259"/>
                    <a:pt x="648" y="272"/>
                  </a:cubicBezTo>
                  <a:cubicBezTo>
                    <a:pt x="646" y="285"/>
                    <a:pt x="633" y="290"/>
                    <a:pt x="622" y="284"/>
                  </a:cubicBezTo>
                  <a:cubicBezTo>
                    <a:pt x="618" y="282"/>
                    <a:pt x="614" y="280"/>
                    <a:pt x="611" y="278"/>
                  </a:cubicBezTo>
                  <a:cubicBezTo>
                    <a:pt x="604" y="275"/>
                    <a:pt x="598" y="278"/>
                    <a:pt x="592" y="282"/>
                  </a:cubicBezTo>
                  <a:cubicBezTo>
                    <a:pt x="589" y="283"/>
                    <a:pt x="589" y="287"/>
                    <a:pt x="589" y="291"/>
                  </a:cubicBezTo>
                  <a:cubicBezTo>
                    <a:pt x="700" y="482"/>
                    <a:pt x="700" y="482"/>
                    <a:pt x="700" y="482"/>
                  </a:cubicBezTo>
                  <a:cubicBezTo>
                    <a:pt x="700" y="482"/>
                    <a:pt x="701" y="484"/>
                    <a:pt x="700" y="485"/>
                  </a:cubicBezTo>
                  <a:cubicBezTo>
                    <a:pt x="700" y="487"/>
                    <a:pt x="699" y="488"/>
                    <a:pt x="699" y="488"/>
                  </a:cubicBezTo>
                  <a:cubicBezTo>
                    <a:pt x="699" y="488"/>
                    <a:pt x="699" y="488"/>
                    <a:pt x="699" y="488"/>
                  </a:cubicBezTo>
                  <a:cubicBezTo>
                    <a:pt x="671" y="516"/>
                    <a:pt x="704" y="593"/>
                    <a:pt x="688" y="619"/>
                  </a:cubicBezTo>
                  <a:cubicBezTo>
                    <a:pt x="664" y="659"/>
                    <a:pt x="299" y="712"/>
                    <a:pt x="119" y="586"/>
                  </a:cubicBezTo>
                  <a:cubicBezTo>
                    <a:pt x="83" y="561"/>
                    <a:pt x="129" y="479"/>
                    <a:pt x="98" y="269"/>
                  </a:cubicBezTo>
                  <a:cubicBezTo>
                    <a:pt x="84" y="172"/>
                    <a:pt x="45" y="96"/>
                    <a:pt x="3" y="12"/>
                  </a:cubicBezTo>
                  <a:cubicBezTo>
                    <a:pt x="0" y="7"/>
                    <a:pt x="4" y="0"/>
                    <a:pt x="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90" name="Google Shape;2590;p50"/>
          <p:cNvGrpSpPr/>
          <p:nvPr/>
        </p:nvGrpSpPr>
        <p:grpSpPr>
          <a:xfrm>
            <a:off x="6922223" y="797418"/>
            <a:ext cx="460705" cy="491455"/>
            <a:chOff x="9901824" y="937343"/>
            <a:chExt cx="744273" cy="793950"/>
          </a:xfrm>
        </p:grpSpPr>
        <p:grpSp>
          <p:nvGrpSpPr>
            <p:cNvPr id="2591" name="Google Shape;2591;p50"/>
            <p:cNvGrpSpPr/>
            <p:nvPr/>
          </p:nvGrpSpPr>
          <p:grpSpPr>
            <a:xfrm>
              <a:off x="9901824" y="937343"/>
              <a:ext cx="744273" cy="793950"/>
              <a:chOff x="9901824" y="937343"/>
              <a:chExt cx="744273" cy="793950"/>
            </a:xfrm>
          </p:grpSpPr>
          <p:sp>
            <p:nvSpPr>
              <p:cNvPr id="2592" name="Google Shape;2592;p50"/>
              <p:cNvSpPr/>
              <p:nvPr/>
            </p:nvSpPr>
            <p:spPr>
              <a:xfrm>
                <a:off x="10463799" y="1043794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93" name="Google Shape;2593;p50"/>
              <p:cNvSpPr/>
              <p:nvPr/>
            </p:nvSpPr>
            <p:spPr>
              <a:xfrm>
                <a:off x="10546077" y="1303491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94" name="Google Shape;2594;p50"/>
              <p:cNvSpPr/>
              <p:nvPr/>
            </p:nvSpPr>
            <p:spPr>
              <a:xfrm>
                <a:off x="10463799" y="1499539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95" name="Google Shape;2595;p50"/>
              <p:cNvSpPr/>
              <p:nvPr/>
            </p:nvSpPr>
            <p:spPr>
              <a:xfrm>
                <a:off x="10008275" y="1500204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96" name="Google Shape;2596;p50"/>
              <p:cNvSpPr/>
              <p:nvPr/>
            </p:nvSpPr>
            <p:spPr>
              <a:xfrm>
                <a:off x="9901824" y="1303934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97" name="Google Shape;2597;p50"/>
              <p:cNvSpPr/>
              <p:nvPr/>
            </p:nvSpPr>
            <p:spPr>
              <a:xfrm>
                <a:off x="10008275" y="1044237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98" name="Google Shape;2598;p50"/>
              <p:cNvSpPr/>
              <p:nvPr/>
            </p:nvSpPr>
            <p:spPr>
              <a:xfrm>
                <a:off x="10267751" y="937343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99" name="Google Shape;2599;p50"/>
              <p:cNvSpPr/>
              <p:nvPr/>
            </p:nvSpPr>
            <p:spPr>
              <a:xfrm>
                <a:off x="10183698" y="1629498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00" name="Google Shape;2600;p50"/>
              <p:cNvSpPr/>
              <p:nvPr/>
            </p:nvSpPr>
            <p:spPr>
              <a:xfrm>
                <a:off x="10188356" y="1667865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01" name="Google Shape;2601;p50"/>
              <p:cNvSpPr/>
              <p:nvPr/>
            </p:nvSpPr>
            <p:spPr>
              <a:xfrm>
                <a:off x="10212751" y="1705567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602" name="Google Shape;2602;p50"/>
            <p:cNvSpPr/>
            <p:nvPr/>
          </p:nvSpPr>
          <p:spPr>
            <a:xfrm>
              <a:off x="10047751" y="1220548"/>
              <a:ext cx="217117" cy="205362"/>
            </a:xfrm>
            <a:custGeom>
              <a:avLst/>
              <a:gdLst/>
              <a:ahLst/>
              <a:cxnLst/>
              <a:rect l="l" t="t" r="r" b="b"/>
              <a:pathLst>
                <a:path w="380" h="359" extrusionOk="0">
                  <a:moveTo>
                    <a:pt x="63" y="268"/>
                  </a:moveTo>
                  <a:cubicBezTo>
                    <a:pt x="78" y="297"/>
                    <a:pt x="94" y="324"/>
                    <a:pt x="108" y="350"/>
                  </a:cubicBezTo>
                  <a:cubicBezTo>
                    <a:pt x="113" y="359"/>
                    <a:pt x="113" y="359"/>
                    <a:pt x="113" y="359"/>
                  </a:cubicBezTo>
                  <a:cubicBezTo>
                    <a:pt x="380" y="206"/>
                    <a:pt x="380" y="206"/>
                    <a:pt x="380" y="206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2" y="2"/>
                    <a:pt x="22" y="4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0" y="88"/>
                    <a:pt x="14" y="174"/>
                    <a:pt x="63" y="26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3" name="Google Shape;2603;p50"/>
            <p:cNvSpPr/>
            <p:nvPr/>
          </p:nvSpPr>
          <p:spPr>
            <a:xfrm>
              <a:off x="10063053" y="1080830"/>
              <a:ext cx="205806" cy="250604"/>
            </a:xfrm>
            <a:custGeom>
              <a:avLst/>
              <a:gdLst/>
              <a:ahLst/>
              <a:cxnLst/>
              <a:rect l="l" t="t" r="r" b="b"/>
              <a:pathLst>
                <a:path w="360" h="438" extrusionOk="0">
                  <a:moveTo>
                    <a:pt x="0" y="230"/>
                  </a:moveTo>
                  <a:cubicBezTo>
                    <a:pt x="360" y="438"/>
                    <a:pt x="360" y="438"/>
                    <a:pt x="360" y="438"/>
                  </a:cubicBezTo>
                  <a:cubicBezTo>
                    <a:pt x="360" y="0"/>
                    <a:pt x="360" y="0"/>
                    <a:pt x="360" y="0"/>
                  </a:cubicBezTo>
                  <a:cubicBezTo>
                    <a:pt x="174" y="3"/>
                    <a:pt x="40" y="117"/>
                    <a:pt x="0" y="2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4" name="Google Shape;2604;p50"/>
            <p:cNvSpPr/>
            <p:nvPr/>
          </p:nvSpPr>
          <p:spPr>
            <a:xfrm>
              <a:off x="10276400" y="1080830"/>
              <a:ext cx="208024" cy="250604"/>
            </a:xfrm>
            <a:custGeom>
              <a:avLst/>
              <a:gdLst/>
              <a:ahLst/>
              <a:cxnLst/>
              <a:rect l="l" t="t" r="r" b="b"/>
              <a:pathLst>
                <a:path w="364" h="438" extrusionOk="0">
                  <a:moveTo>
                    <a:pt x="0" y="0"/>
                  </a:moveTo>
                  <a:cubicBezTo>
                    <a:pt x="0" y="438"/>
                    <a:pt x="0" y="438"/>
                    <a:pt x="0" y="438"/>
                  </a:cubicBezTo>
                  <a:cubicBezTo>
                    <a:pt x="364" y="228"/>
                    <a:pt x="364" y="228"/>
                    <a:pt x="364" y="228"/>
                  </a:cubicBezTo>
                  <a:cubicBezTo>
                    <a:pt x="323" y="115"/>
                    <a:pt x="186" y="1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5" name="Google Shape;2605;p50"/>
            <p:cNvSpPr/>
            <p:nvPr/>
          </p:nvSpPr>
          <p:spPr>
            <a:xfrm>
              <a:off x="10280392" y="1218773"/>
              <a:ext cx="219334" cy="208689"/>
            </a:xfrm>
            <a:custGeom>
              <a:avLst/>
              <a:gdLst/>
              <a:ahLst/>
              <a:cxnLst/>
              <a:rect l="l" t="t" r="r" b="b"/>
              <a:pathLst>
                <a:path w="384" h="365" extrusionOk="0">
                  <a:moveTo>
                    <a:pt x="322" y="271"/>
                  </a:moveTo>
                  <a:cubicBezTo>
                    <a:pt x="371" y="177"/>
                    <a:pt x="384" y="91"/>
                    <a:pt x="364" y="9"/>
                  </a:cubicBezTo>
                  <a:cubicBezTo>
                    <a:pt x="364" y="9"/>
                    <a:pt x="364" y="9"/>
                    <a:pt x="364" y="9"/>
                  </a:cubicBezTo>
                  <a:cubicBezTo>
                    <a:pt x="363" y="6"/>
                    <a:pt x="362" y="3"/>
                    <a:pt x="361" y="0"/>
                  </a:cubicBezTo>
                  <a:cubicBezTo>
                    <a:pt x="0" y="209"/>
                    <a:pt x="0" y="209"/>
                    <a:pt x="0" y="209"/>
                  </a:cubicBezTo>
                  <a:cubicBezTo>
                    <a:pt x="270" y="365"/>
                    <a:pt x="270" y="365"/>
                    <a:pt x="270" y="365"/>
                  </a:cubicBezTo>
                  <a:cubicBezTo>
                    <a:pt x="277" y="353"/>
                    <a:pt x="277" y="353"/>
                    <a:pt x="277" y="353"/>
                  </a:cubicBezTo>
                  <a:cubicBezTo>
                    <a:pt x="291" y="327"/>
                    <a:pt x="307" y="300"/>
                    <a:pt x="322" y="27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6" name="Google Shape;2606;p50"/>
            <p:cNvSpPr/>
            <p:nvPr/>
          </p:nvSpPr>
          <p:spPr>
            <a:xfrm>
              <a:off x="10116279" y="1345184"/>
              <a:ext cx="152580" cy="267681"/>
            </a:xfrm>
            <a:custGeom>
              <a:avLst/>
              <a:gdLst/>
              <a:ahLst/>
              <a:cxnLst/>
              <a:rect l="l" t="t" r="r" b="b"/>
              <a:pathLst>
                <a:path w="267" h="468" extrusionOk="0">
                  <a:moveTo>
                    <a:pt x="267" y="468"/>
                  </a:moveTo>
                  <a:cubicBezTo>
                    <a:pt x="267" y="0"/>
                    <a:pt x="267" y="0"/>
                    <a:pt x="267" y="0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21" y="190"/>
                    <a:pt x="42" y="229"/>
                    <a:pt x="61" y="272"/>
                  </a:cubicBezTo>
                  <a:cubicBezTo>
                    <a:pt x="75" y="304"/>
                    <a:pt x="83" y="346"/>
                    <a:pt x="90" y="383"/>
                  </a:cubicBezTo>
                  <a:cubicBezTo>
                    <a:pt x="92" y="398"/>
                    <a:pt x="95" y="411"/>
                    <a:pt x="98" y="424"/>
                  </a:cubicBezTo>
                  <a:cubicBezTo>
                    <a:pt x="105" y="457"/>
                    <a:pt x="116" y="466"/>
                    <a:pt x="151" y="467"/>
                  </a:cubicBezTo>
                  <a:cubicBezTo>
                    <a:pt x="157" y="468"/>
                    <a:pt x="157" y="468"/>
                    <a:pt x="157" y="468"/>
                  </a:cubicBezTo>
                  <a:cubicBezTo>
                    <a:pt x="185" y="468"/>
                    <a:pt x="185" y="468"/>
                    <a:pt x="185" y="468"/>
                  </a:cubicBezTo>
                  <a:cubicBezTo>
                    <a:pt x="237" y="468"/>
                    <a:pt x="237" y="468"/>
                    <a:pt x="237" y="468"/>
                  </a:cubicBezTo>
                  <a:cubicBezTo>
                    <a:pt x="247" y="468"/>
                    <a:pt x="257" y="468"/>
                    <a:pt x="267" y="4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7" name="Google Shape;2607;p50"/>
            <p:cNvSpPr/>
            <p:nvPr/>
          </p:nvSpPr>
          <p:spPr>
            <a:xfrm>
              <a:off x="10276400" y="1345184"/>
              <a:ext cx="154798" cy="267681"/>
            </a:xfrm>
            <a:custGeom>
              <a:avLst/>
              <a:gdLst/>
              <a:ahLst/>
              <a:cxnLst/>
              <a:rect l="l" t="t" r="r" b="b"/>
              <a:pathLst>
                <a:path w="271" h="468" extrusionOk="0">
                  <a:moveTo>
                    <a:pt x="174" y="424"/>
                  </a:moveTo>
                  <a:cubicBezTo>
                    <a:pt x="177" y="411"/>
                    <a:pt x="180" y="398"/>
                    <a:pt x="182" y="383"/>
                  </a:cubicBezTo>
                  <a:cubicBezTo>
                    <a:pt x="189" y="346"/>
                    <a:pt x="197" y="304"/>
                    <a:pt x="211" y="272"/>
                  </a:cubicBezTo>
                  <a:cubicBezTo>
                    <a:pt x="230" y="229"/>
                    <a:pt x="251" y="191"/>
                    <a:pt x="271" y="15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67"/>
                    <a:pt x="0" y="467"/>
                    <a:pt x="0" y="467"/>
                  </a:cubicBezTo>
                  <a:cubicBezTo>
                    <a:pt x="5" y="467"/>
                    <a:pt x="5" y="467"/>
                    <a:pt x="5" y="467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15" y="468"/>
                    <a:pt x="25" y="468"/>
                    <a:pt x="36" y="468"/>
                  </a:cubicBezTo>
                  <a:cubicBezTo>
                    <a:pt x="42" y="467"/>
                    <a:pt x="42" y="467"/>
                    <a:pt x="42" y="467"/>
                  </a:cubicBezTo>
                  <a:cubicBezTo>
                    <a:pt x="94" y="468"/>
                    <a:pt x="94" y="468"/>
                    <a:pt x="94" y="468"/>
                  </a:cubicBezTo>
                  <a:cubicBezTo>
                    <a:pt x="101" y="468"/>
                    <a:pt x="108" y="468"/>
                    <a:pt x="115" y="467"/>
                  </a:cubicBezTo>
                  <a:cubicBezTo>
                    <a:pt x="157" y="467"/>
                    <a:pt x="167" y="456"/>
                    <a:pt x="174" y="42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608" name="Google Shape;2608;p50"/>
          <p:cNvGrpSpPr/>
          <p:nvPr/>
        </p:nvGrpSpPr>
        <p:grpSpPr>
          <a:xfrm>
            <a:off x="2993392" y="843244"/>
            <a:ext cx="369868" cy="445629"/>
            <a:chOff x="3554761" y="1011374"/>
            <a:chExt cx="597525" cy="719918"/>
          </a:xfrm>
        </p:grpSpPr>
        <p:sp>
          <p:nvSpPr>
            <p:cNvPr id="2609" name="Google Shape;2609;p50"/>
            <p:cNvSpPr/>
            <p:nvPr/>
          </p:nvSpPr>
          <p:spPr>
            <a:xfrm>
              <a:off x="3615879" y="1376596"/>
              <a:ext cx="441685" cy="354696"/>
            </a:xfrm>
            <a:custGeom>
              <a:avLst/>
              <a:gdLst/>
              <a:ahLst/>
              <a:cxnLst/>
              <a:rect l="l" t="t" r="r" b="b"/>
              <a:pathLst>
                <a:path w="797" h="638" extrusionOk="0">
                  <a:moveTo>
                    <a:pt x="674" y="281"/>
                  </a:moveTo>
                  <a:cubicBezTo>
                    <a:pt x="667" y="288"/>
                    <a:pt x="658" y="291"/>
                    <a:pt x="648" y="290"/>
                  </a:cubicBezTo>
                  <a:cubicBezTo>
                    <a:pt x="634" y="289"/>
                    <a:pt x="620" y="281"/>
                    <a:pt x="608" y="269"/>
                  </a:cubicBezTo>
                  <a:cubicBezTo>
                    <a:pt x="595" y="257"/>
                    <a:pt x="588" y="243"/>
                    <a:pt x="586" y="228"/>
                  </a:cubicBezTo>
                  <a:cubicBezTo>
                    <a:pt x="585" y="219"/>
                    <a:pt x="589" y="209"/>
                    <a:pt x="595" y="202"/>
                  </a:cubicBezTo>
                  <a:cubicBezTo>
                    <a:pt x="602" y="195"/>
                    <a:pt x="612" y="192"/>
                    <a:pt x="622" y="193"/>
                  </a:cubicBezTo>
                  <a:cubicBezTo>
                    <a:pt x="433" y="4"/>
                    <a:pt x="433" y="4"/>
                    <a:pt x="433" y="4"/>
                  </a:cubicBezTo>
                  <a:cubicBezTo>
                    <a:pt x="429" y="0"/>
                    <a:pt x="423" y="0"/>
                    <a:pt x="419" y="4"/>
                  </a:cubicBezTo>
                  <a:cubicBezTo>
                    <a:pt x="216" y="207"/>
                    <a:pt x="216" y="207"/>
                    <a:pt x="216" y="207"/>
                  </a:cubicBezTo>
                  <a:cubicBezTo>
                    <a:pt x="214" y="209"/>
                    <a:pt x="212" y="210"/>
                    <a:pt x="209" y="210"/>
                  </a:cubicBezTo>
                  <a:cubicBezTo>
                    <a:pt x="208" y="210"/>
                    <a:pt x="206" y="210"/>
                    <a:pt x="205" y="209"/>
                  </a:cubicBezTo>
                  <a:cubicBezTo>
                    <a:pt x="201" y="204"/>
                    <a:pt x="197" y="200"/>
                    <a:pt x="198" y="193"/>
                  </a:cubicBezTo>
                  <a:cubicBezTo>
                    <a:pt x="199" y="190"/>
                    <a:pt x="200" y="186"/>
                    <a:pt x="201" y="182"/>
                  </a:cubicBezTo>
                  <a:cubicBezTo>
                    <a:pt x="204" y="171"/>
                    <a:pt x="195" y="161"/>
                    <a:pt x="184" y="162"/>
                  </a:cubicBezTo>
                  <a:cubicBezTo>
                    <a:pt x="172" y="163"/>
                    <a:pt x="161" y="170"/>
                    <a:pt x="153" y="179"/>
                  </a:cubicBezTo>
                  <a:cubicBezTo>
                    <a:pt x="144" y="187"/>
                    <a:pt x="137" y="198"/>
                    <a:pt x="136" y="210"/>
                  </a:cubicBezTo>
                  <a:cubicBezTo>
                    <a:pt x="135" y="221"/>
                    <a:pt x="145" y="230"/>
                    <a:pt x="156" y="227"/>
                  </a:cubicBezTo>
                  <a:cubicBezTo>
                    <a:pt x="160" y="226"/>
                    <a:pt x="164" y="225"/>
                    <a:pt x="167" y="224"/>
                  </a:cubicBezTo>
                  <a:cubicBezTo>
                    <a:pt x="174" y="223"/>
                    <a:pt x="178" y="227"/>
                    <a:pt x="183" y="231"/>
                  </a:cubicBezTo>
                  <a:cubicBezTo>
                    <a:pt x="184" y="232"/>
                    <a:pt x="184" y="234"/>
                    <a:pt x="184" y="235"/>
                  </a:cubicBezTo>
                  <a:cubicBezTo>
                    <a:pt x="184" y="237"/>
                    <a:pt x="183" y="240"/>
                    <a:pt x="181" y="242"/>
                  </a:cubicBezTo>
                  <a:cubicBezTo>
                    <a:pt x="4" y="419"/>
                    <a:pt x="4" y="419"/>
                    <a:pt x="4" y="419"/>
                  </a:cubicBezTo>
                  <a:cubicBezTo>
                    <a:pt x="0" y="423"/>
                    <a:pt x="1" y="427"/>
                    <a:pt x="2" y="430"/>
                  </a:cubicBezTo>
                  <a:cubicBezTo>
                    <a:pt x="32" y="483"/>
                    <a:pt x="232" y="420"/>
                    <a:pt x="247" y="435"/>
                  </a:cubicBezTo>
                  <a:cubicBezTo>
                    <a:pt x="274" y="459"/>
                    <a:pt x="244" y="530"/>
                    <a:pt x="258" y="554"/>
                  </a:cubicBezTo>
                  <a:cubicBezTo>
                    <a:pt x="279" y="589"/>
                    <a:pt x="609" y="638"/>
                    <a:pt x="773" y="524"/>
                  </a:cubicBezTo>
                  <a:cubicBezTo>
                    <a:pt x="797" y="507"/>
                    <a:pt x="779" y="460"/>
                    <a:pt x="781" y="357"/>
                  </a:cubicBezTo>
                  <a:cubicBezTo>
                    <a:pt x="781" y="354"/>
                    <a:pt x="780" y="352"/>
                    <a:pt x="779" y="350"/>
                  </a:cubicBezTo>
                  <a:cubicBezTo>
                    <a:pt x="683" y="255"/>
                    <a:pt x="683" y="255"/>
                    <a:pt x="683" y="255"/>
                  </a:cubicBezTo>
                  <a:cubicBezTo>
                    <a:pt x="684" y="265"/>
                    <a:pt x="681" y="274"/>
                    <a:pt x="674" y="28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0" name="Google Shape;2610;p50"/>
            <p:cNvSpPr/>
            <p:nvPr/>
          </p:nvSpPr>
          <p:spPr>
            <a:xfrm>
              <a:off x="3554761" y="1164199"/>
              <a:ext cx="288366" cy="430478"/>
            </a:xfrm>
            <a:custGeom>
              <a:avLst/>
              <a:gdLst/>
              <a:ahLst/>
              <a:cxnLst/>
              <a:rect l="l" t="t" r="r" b="b"/>
              <a:pathLst>
                <a:path w="520" h="774" extrusionOk="0">
                  <a:moveTo>
                    <a:pt x="2" y="460"/>
                  </a:moveTo>
                  <a:cubicBezTo>
                    <a:pt x="0" y="499"/>
                    <a:pt x="80" y="515"/>
                    <a:pt x="94" y="542"/>
                  </a:cubicBezTo>
                  <a:cubicBezTo>
                    <a:pt x="100" y="554"/>
                    <a:pt x="83" y="580"/>
                    <a:pt x="84" y="597"/>
                  </a:cubicBezTo>
                  <a:cubicBezTo>
                    <a:pt x="86" y="610"/>
                    <a:pt x="125" y="626"/>
                    <a:pt x="125" y="626"/>
                  </a:cubicBezTo>
                  <a:cubicBezTo>
                    <a:pt x="125" y="626"/>
                    <a:pt x="97" y="652"/>
                    <a:pt x="96" y="664"/>
                  </a:cubicBezTo>
                  <a:cubicBezTo>
                    <a:pt x="95" y="679"/>
                    <a:pt x="121" y="701"/>
                    <a:pt x="122" y="716"/>
                  </a:cubicBezTo>
                  <a:cubicBezTo>
                    <a:pt x="122" y="723"/>
                    <a:pt x="116" y="737"/>
                    <a:pt x="111" y="754"/>
                  </a:cubicBezTo>
                  <a:cubicBezTo>
                    <a:pt x="108" y="767"/>
                    <a:pt x="114" y="774"/>
                    <a:pt x="127" y="763"/>
                  </a:cubicBezTo>
                  <a:cubicBezTo>
                    <a:pt x="265" y="624"/>
                    <a:pt x="265" y="624"/>
                    <a:pt x="265" y="624"/>
                  </a:cubicBezTo>
                  <a:cubicBezTo>
                    <a:pt x="255" y="626"/>
                    <a:pt x="246" y="622"/>
                    <a:pt x="239" y="615"/>
                  </a:cubicBezTo>
                  <a:cubicBezTo>
                    <a:pt x="232" y="609"/>
                    <a:pt x="229" y="599"/>
                    <a:pt x="230" y="589"/>
                  </a:cubicBezTo>
                  <a:cubicBezTo>
                    <a:pt x="231" y="575"/>
                    <a:pt x="239" y="561"/>
                    <a:pt x="251" y="549"/>
                  </a:cubicBezTo>
                  <a:cubicBezTo>
                    <a:pt x="263" y="536"/>
                    <a:pt x="277" y="529"/>
                    <a:pt x="292" y="528"/>
                  </a:cubicBezTo>
                  <a:cubicBezTo>
                    <a:pt x="301" y="527"/>
                    <a:pt x="311" y="530"/>
                    <a:pt x="318" y="537"/>
                  </a:cubicBezTo>
                  <a:cubicBezTo>
                    <a:pt x="324" y="544"/>
                    <a:pt x="328" y="553"/>
                    <a:pt x="326" y="563"/>
                  </a:cubicBezTo>
                  <a:cubicBezTo>
                    <a:pt x="516" y="374"/>
                    <a:pt x="516" y="374"/>
                    <a:pt x="516" y="374"/>
                  </a:cubicBezTo>
                  <a:cubicBezTo>
                    <a:pt x="520" y="370"/>
                    <a:pt x="520" y="364"/>
                    <a:pt x="516" y="361"/>
                  </a:cubicBezTo>
                  <a:cubicBezTo>
                    <a:pt x="313" y="157"/>
                    <a:pt x="313" y="157"/>
                    <a:pt x="313" y="157"/>
                  </a:cubicBezTo>
                  <a:cubicBezTo>
                    <a:pt x="311" y="155"/>
                    <a:pt x="310" y="153"/>
                    <a:pt x="310" y="150"/>
                  </a:cubicBezTo>
                  <a:cubicBezTo>
                    <a:pt x="310" y="149"/>
                    <a:pt x="310" y="148"/>
                    <a:pt x="311" y="147"/>
                  </a:cubicBezTo>
                  <a:cubicBezTo>
                    <a:pt x="316" y="142"/>
                    <a:pt x="320" y="138"/>
                    <a:pt x="327" y="139"/>
                  </a:cubicBezTo>
                  <a:cubicBezTo>
                    <a:pt x="330" y="140"/>
                    <a:pt x="334" y="141"/>
                    <a:pt x="338" y="142"/>
                  </a:cubicBezTo>
                  <a:cubicBezTo>
                    <a:pt x="349" y="145"/>
                    <a:pt x="359" y="137"/>
                    <a:pt x="358" y="125"/>
                  </a:cubicBezTo>
                  <a:cubicBezTo>
                    <a:pt x="357" y="114"/>
                    <a:pt x="350" y="102"/>
                    <a:pt x="341" y="94"/>
                  </a:cubicBezTo>
                  <a:cubicBezTo>
                    <a:pt x="333" y="86"/>
                    <a:pt x="322" y="79"/>
                    <a:pt x="310" y="78"/>
                  </a:cubicBezTo>
                  <a:cubicBezTo>
                    <a:pt x="299" y="77"/>
                    <a:pt x="290" y="86"/>
                    <a:pt x="293" y="98"/>
                  </a:cubicBezTo>
                  <a:cubicBezTo>
                    <a:pt x="294" y="101"/>
                    <a:pt x="295" y="105"/>
                    <a:pt x="296" y="109"/>
                  </a:cubicBezTo>
                  <a:cubicBezTo>
                    <a:pt x="297" y="116"/>
                    <a:pt x="293" y="120"/>
                    <a:pt x="289" y="124"/>
                  </a:cubicBezTo>
                  <a:cubicBezTo>
                    <a:pt x="288" y="125"/>
                    <a:pt x="286" y="125"/>
                    <a:pt x="285" y="126"/>
                  </a:cubicBezTo>
                  <a:cubicBezTo>
                    <a:pt x="282" y="126"/>
                    <a:pt x="280" y="125"/>
                    <a:pt x="278" y="123"/>
                  </a:cubicBezTo>
                  <a:cubicBezTo>
                    <a:pt x="161" y="5"/>
                    <a:pt x="161" y="5"/>
                    <a:pt x="161" y="5"/>
                  </a:cubicBezTo>
                  <a:cubicBezTo>
                    <a:pt x="156" y="0"/>
                    <a:pt x="148" y="2"/>
                    <a:pt x="145" y="8"/>
                  </a:cubicBezTo>
                  <a:cubicBezTo>
                    <a:pt x="123" y="60"/>
                    <a:pt x="112" y="112"/>
                    <a:pt x="107" y="154"/>
                  </a:cubicBezTo>
                  <a:cubicBezTo>
                    <a:pt x="101" y="202"/>
                    <a:pt x="132" y="236"/>
                    <a:pt x="129" y="263"/>
                  </a:cubicBezTo>
                  <a:cubicBezTo>
                    <a:pt x="123" y="317"/>
                    <a:pt x="5" y="401"/>
                    <a:pt x="2" y="46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1" name="Google Shape;2611;p50"/>
            <p:cNvSpPr/>
            <p:nvPr/>
          </p:nvSpPr>
          <p:spPr>
            <a:xfrm>
              <a:off x="3860350" y="1126940"/>
              <a:ext cx="291937" cy="427110"/>
            </a:xfrm>
            <a:custGeom>
              <a:avLst/>
              <a:gdLst/>
              <a:ahLst/>
              <a:cxnLst/>
              <a:rect l="l" t="t" r="r" b="b"/>
              <a:pathLst>
                <a:path w="527" h="768" extrusionOk="0">
                  <a:moveTo>
                    <a:pt x="281" y="185"/>
                  </a:moveTo>
                  <a:cubicBezTo>
                    <a:pt x="288" y="191"/>
                    <a:pt x="291" y="201"/>
                    <a:pt x="290" y="211"/>
                  </a:cubicBezTo>
                  <a:cubicBezTo>
                    <a:pt x="289" y="225"/>
                    <a:pt x="281" y="239"/>
                    <a:pt x="269" y="251"/>
                  </a:cubicBezTo>
                  <a:cubicBezTo>
                    <a:pt x="257" y="264"/>
                    <a:pt x="242" y="271"/>
                    <a:pt x="228" y="273"/>
                  </a:cubicBezTo>
                  <a:cubicBezTo>
                    <a:pt x="218" y="274"/>
                    <a:pt x="209" y="270"/>
                    <a:pt x="202" y="264"/>
                  </a:cubicBezTo>
                  <a:cubicBezTo>
                    <a:pt x="195" y="257"/>
                    <a:pt x="192" y="247"/>
                    <a:pt x="193" y="237"/>
                  </a:cubicBezTo>
                  <a:cubicBezTo>
                    <a:pt x="4" y="426"/>
                    <a:pt x="4" y="426"/>
                    <a:pt x="4" y="426"/>
                  </a:cubicBezTo>
                  <a:cubicBezTo>
                    <a:pt x="0" y="430"/>
                    <a:pt x="0" y="436"/>
                    <a:pt x="4" y="440"/>
                  </a:cubicBezTo>
                  <a:cubicBezTo>
                    <a:pt x="207" y="643"/>
                    <a:pt x="207" y="643"/>
                    <a:pt x="207" y="643"/>
                  </a:cubicBezTo>
                  <a:cubicBezTo>
                    <a:pt x="209" y="645"/>
                    <a:pt x="210" y="647"/>
                    <a:pt x="210" y="650"/>
                  </a:cubicBezTo>
                  <a:cubicBezTo>
                    <a:pt x="210" y="651"/>
                    <a:pt x="209" y="653"/>
                    <a:pt x="208" y="654"/>
                  </a:cubicBezTo>
                  <a:cubicBezTo>
                    <a:pt x="204" y="658"/>
                    <a:pt x="200" y="662"/>
                    <a:pt x="193" y="661"/>
                  </a:cubicBezTo>
                  <a:cubicBezTo>
                    <a:pt x="189" y="660"/>
                    <a:pt x="186" y="659"/>
                    <a:pt x="182" y="658"/>
                  </a:cubicBezTo>
                  <a:cubicBezTo>
                    <a:pt x="171" y="655"/>
                    <a:pt x="161" y="664"/>
                    <a:pt x="162" y="675"/>
                  </a:cubicBezTo>
                  <a:cubicBezTo>
                    <a:pt x="163" y="687"/>
                    <a:pt x="170" y="698"/>
                    <a:pt x="179" y="706"/>
                  </a:cubicBezTo>
                  <a:cubicBezTo>
                    <a:pt x="187" y="715"/>
                    <a:pt x="198" y="722"/>
                    <a:pt x="209" y="723"/>
                  </a:cubicBezTo>
                  <a:cubicBezTo>
                    <a:pt x="221" y="724"/>
                    <a:pt x="229" y="714"/>
                    <a:pt x="227" y="703"/>
                  </a:cubicBezTo>
                  <a:cubicBezTo>
                    <a:pt x="226" y="699"/>
                    <a:pt x="224" y="695"/>
                    <a:pt x="224" y="691"/>
                  </a:cubicBezTo>
                  <a:cubicBezTo>
                    <a:pt x="222" y="685"/>
                    <a:pt x="226" y="681"/>
                    <a:pt x="231" y="676"/>
                  </a:cubicBezTo>
                  <a:cubicBezTo>
                    <a:pt x="232" y="675"/>
                    <a:pt x="233" y="675"/>
                    <a:pt x="235" y="675"/>
                  </a:cubicBezTo>
                  <a:cubicBezTo>
                    <a:pt x="237" y="675"/>
                    <a:pt x="240" y="676"/>
                    <a:pt x="241" y="677"/>
                  </a:cubicBezTo>
                  <a:cubicBezTo>
                    <a:pt x="326" y="763"/>
                    <a:pt x="326" y="763"/>
                    <a:pt x="326" y="763"/>
                  </a:cubicBezTo>
                  <a:cubicBezTo>
                    <a:pt x="332" y="768"/>
                    <a:pt x="342" y="765"/>
                    <a:pt x="343" y="757"/>
                  </a:cubicBezTo>
                  <a:cubicBezTo>
                    <a:pt x="344" y="735"/>
                    <a:pt x="347" y="712"/>
                    <a:pt x="350" y="686"/>
                  </a:cubicBezTo>
                  <a:cubicBezTo>
                    <a:pt x="365" y="585"/>
                    <a:pt x="409" y="509"/>
                    <a:pt x="453" y="420"/>
                  </a:cubicBezTo>
                  <a:cubicBezTo>
                    <a:pt x="488" y="349"/>
                    <a:pt x="527" y="147"/>
                    <a:pt x="441" y="6"/>
                  </a:cubicBezTo>
                  <a:cubicBezTo>
                    <a:pt x="438" y="1"/>
                    <a:pt x="430" y="0"/>
                    <a:pt x="426" y="4"/>
                  </a:cubicBezTo>
                  <a:cubicBezTo>
                    <a:pt x="254" y="176"/>
                    <a:pt x="254" y="176"/>
                    <a:pt x="254" y="176"/>
                  </a:cubicBezTo>
                  <a:cubicBezTo>
                    <a:pt x="264" y="175"/>
                    <a:pt x="274" y="178"/>
                    <a:pt x="281" y="18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2" name="Google Shape;2612;p50"/>
            <p:cNvSpPr/>
            <p:nvPr/>
          </p:nvSpPr>
          <p:spPr>
            <a:xfrm>
              <a:off x="3644023" y="1011374"/>
              <a:ext cx="449665" cy="347961"/>
            </a:xfrm>
            <a:custGeom>
              <a:avLst/>
              <a:gdLst/>
              <a:ahLst/>
              <a:cxnLst/>
              <a:rect l="l" t="t" r="r" b="b"/>
              <a:pathLst>
                <a:path w="811" h="626" extrusionOk="0">
                  <a:moveTo>
                    <a:pt x="126" y="345"/>
                  </a:moveTo>
                  <a:cubicBezTo>
                    <a:pt x="132" y="338"/>
                    <a:pt x="142" y="335"/>
                    <a:pt x="151" y="336"/>
                  </a:cubicBezTo>
                  <a:cubicBezTo>
                    <a:pt x="166" y="337"/>
                    <a:pt x="180" y="345"/>
                    <a:pt x="192" y="357"/>
                  </a:cubicBezTo>
                  <a:cubicBezTo>
                    <a:pt x="204" y="369"/>
                    <a:pt x="212" y="384"/>
                    <a:pt x="213" y="398"/>
                  </a:cubicBezTo>
                  <a:cubicBezTo>
                    <a:pt x="214" y="408"/>
                    <a:pt x="211" y="417"/>
                    <a:pt x="204" y="424"/>
                  </a:cubicBezTo>
                  <a:cubicBezTo>
                    <a:pt x="197" y="431"/>
                    <a:pt x="188" y="434"/>
                    <a:pt x="178" y="433"/>
                  </a:cubicBezTo>
                  <a:cubicBezTo>
                    <a:pt x="367" y="622"/>
                    <a:pt x="367" y="622"/>
                    <a:pt x="367" y="622"/>
                  </a:cubicBezTo>
                  <a:cubicBezTo>
                    <a:pt x="371" y="626"/>
                    <a:pt x="377" y="626"/>
                    <a:pt x="380" y="622"/>
                  </a:cubicBezTo>
                  <a:cubicBezTo>
                    <a:pt x="584" y="419"/>
                    <a:pt x="584" y="419"/>
                    <a:pt x="584" y="419"/>
                  </a:cubicBezTo>
                  <a:cubicBezTo>
                    <a:pt x="586" y="417"/>
                    <a:pt x="588" y="416"/>
                    <a:pt x="591" y="416"/>
                  </a:cubicBezTo>
                  <a:cubicBezTo>
                    <a:pt x="592" y="416"/>
                    <a:pt x="593" y="417"/>
                    <a:pt x="594" y="418"/>
                  </a:cubicBezTo>
                  <a:cubicBezTo>
                    <a:pt x="599" y="422"/>
                    <a:pt x="603" y="426"/>
                    <a:pt x="602" y="433"/>
                  </a:cubicBezTo>
                  <a:cubicBezTo>
                    <a:pt x="601" y="437"/>
                    <a:pt x="600" y="440"/>
                    <a:pt x="599" y="444"/>
                  </a:cubicBezTo>
                  <a:cubicBezTo>
                    <a:pt x="596" y="455"/>
                    <a:pt x="604" y="465"/>
                    <a:pt x="616" y="464"/>
                  </a:cubicBezTo>
                  <a:cubicBezTo>
                    <a:pt x="627" y="463"/>
                    <a:pt x="639" y="456"/>
                    <a:pt x="647" y="447"/>
                  </a:cubicBezTo>
                  <a:cubicBezTo>
                    <a:pt x="655" y="439"/>
                    <a:pt x="662" y="428"/>
                    <a:pt x="663" y="417"/>
                  </a:cubicBezTo>
                  <a:cubicBezTo>
                    <a:pt x="664" y="405"/>
                    <a:pt x="655" y="397"/>
                    <a:pt x="643" y="399"/>
                  </a:cubicBezTo>
                  <a:cubicBezTo>
                    <a:pt x="640" y="400"/>
                    <a:pt x="636" y="402"/>
                    <a:pt x="632" y="402"/>
                  </a:cubicBezTo>
                  <a:cubicBezTo>
                    <a:pt x="625" y="404"/>
                    <a:pt x="621" y="400"/>
                    <a:pt x="617" y="395"/>
                  </a:cubicBezTo>
                  <a:cubicBezTo>
                    <a:pt x="616" y="394"/>
                    <a:pt x="616" y="393"/>
                    <a:pt x="615" y="391"/>
                  </a:cubicBezTo>
                  <a:cubicBezTo>
                    <a:pt x="615" y="389"/>
                    <a:pt x="616" y="386"/>
                    <a:pt x="618" y="385"/>
                  </a:cubicBezTo>
                  <a:cubicBezTo>
                    <a:pt x="808" y="195"/>
                    <a:pt x="808" y="195"/>
                    <a:pt x="808" y="195"/>
                  </a:cubicBezTo>
                  <a:cubicBezTo>
                    <a:pt x="811" y="192"/>
                    <a:pt x="811" y="186"/>
                    <a:pt x="808" y="182"/>
                  </a:cubicBezTo>
                  <a:cubicBezTo>
                    <a:pt x="785" y="154"/>
                    <a:pt x="755" y="129"/>
                    <a:pt x="717" y="109"/>
                  </a:cubicBezTo>
                  <a:cubicBezTo>
                    <a:pt x="500" y="0"/>
                    <a:pt x="284" y="20"/>
                    <a:pt x="170" y="80"/>
                  </a:cubicBezTo>
                  <a:cubicBezTo>
                    <a:pt x="88" y="123"/>
                    <a:pt x="36" y="184"/>
                    <a:pt x="2" y="247"/>
                  </a:cubicBezTo>
                  <a:cubicBezTo>
                    <a:pt x="0" y="251"/>
                    <a:pt x="0" y="255"/>
                    <a:pt x="3" y="258"/>
                  </a:cubicBezTo>
                  <a:cubicBezTo>
                    <a:pt x="117" y="372"/>
                    <a:pt x="117" y="372"/>
                    <a:pt x="117" y="372"/>
                  </a:cubicBezTo>
                  <a:cubicBezTo>
                    <a:pt x="115" y="362"/>
                    <a:pt x="119" y="352"/>
                    <a:pt x="126" y="3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613" name="Google Shape;2613;p50"/>
          <p:cNvGrpSpPr/>
          <p:nvPr/>
        </p:nvGrpSpPr>
        <p:grpSpPr>
          <a:xfrm>
            <a:off x="3603122" y="843032"/>
            <a:ext cx="370755" cy="445841"/>
            <a:chOff x="4539787" y="1011032"/>
            <a:chExt cx="598958" cy="720261"/>
          </a:xfrm>
        </p:grpSpPr>
        <p:sp>
          <p:nvSpPr>
            <p:cNvPr id="2614" name="Google Shape;2614;p50"/>
            <p:cNvSpPr/>
            <p:nvPr/>
          </p:nvSpPr>
          <p:spPr>
            <a:xfrm>
              <a:off x="4849480" y="1011032"/>
              <a:ext cx="289264" cy="340491"/>
            </a:xfrm>
            <a:custGeom>
              <a:avLst/>
              <a:gdLst/>
              <a:ahLst/>
              <a:cxnLst/>
              <a:rect l="l" t="t" r="r" b="b"/>
              <a:pathLst>
                <a:path w="518" h="610" extrusionOk="0">
                  <a:moveTo>
                    <a:pt x="26" y="275"/>
                  </a:moveTo>
                  <a:cubicBezTo>
                    <a:pt x="36" y="275"/>
                    <a:pt x="45" y="280"/>
                    <a:pt x="51" y="287"/>
                  </a:cubicBezTo>
                  <a:cubicBezTo>
                    <a:pt x="61" y="299"/>
                    <a:pt x="66" y="315"/>
                    <a:pt x="65" y="332"/>
                  </a:cubicBezTo>
                  <a:cubicBezTo>
                    <a:pt x="66" y="350"/>
                    <a:pt x="61" y="366"/>
                    <a:pt x="51" y="377"/>
                  </a:cubicBezTo>
                  <a:cubicBezTo>
                    <a:pt x="45" y="384"/>
                    <a:pt x="36" y="389"/>
                    <a:pt x="26" y="389"/>
                  </a:cubicBezTo>
                  <a:cubicBezTo>
                    <a:pt x="16" y="389"/>
                    <a:pt x="7" y="384"/>
                    <a:pt x="0" y="376"/>
                  </a:cubicBezTo>
                  <a:cubicBezTo>
                    <a:pt x="0" y="603"/>
                    <a:pt x="0" y="603"/>
                    <a:pt x="0" y="603"/>
                  </a:cubicBezTo>
                  <a:cubicBezTo>
                    <a:pt x="0" y="607"/>
                    <a:pt x="5" y="610"/>
                    <a:pt x="9" y="609"/>
                  </a:cubicBezTo>
                  <a:cubicBezTo>
                    <a:pt x="244" y="532"/>
                    <a:pt x="244" y="532"/>
                    <a:pt x="244" y="532"/>
                  </a:cubicBezTo>
                  <a:cubicBezTo>
                    <a:pt x="245" y="532"/>
                    <a:pt x="247" y="532"/>
                    <a:pt x="248" y="532"/>
                  </a:cubicBezTo>
                  <a:cubicBezTo>
                    <a:pt x="250" y="533"/>
                    <a:pt x="252" y="534"/>
                    <a:pt x="253" y="537"/>
                  </a:cubicBezTo>
                  <a:cubicBezTo>
                    <a:pt x="256" y="543"/>
                    <a:pt x="257" y="548"/>
                    <a:pt x="253" y="554"/>
                  </a:cubicBezTo>
                  <a:cubicBezTo>
                    <a:pt x="251" y="557"/>
                    <a:pt x="248" y="560"/>
                    <a:pt x="245" y="563"/>
                  </a:cubicBezTo>
                  <a:cubicBezTo>
                    <a:pt x="237" y="572"/>
                    <a:pt x="240" y="584"/>
                    <a:pt x="252" y="589"/>
                  </a:cubicBezTo>
                  <a:cubicBezTo>
                    <a:pt x="263" y="593"/>
                    <a:pt x="276" y="592"/>
                    <a:pt x="287" y="588"/>
                  </a:cubicBezTo>
                  <a:cubicBezTo>
                    <a:pt x="299" y="584"/>
                    <a:pt x="310" y="578"/>
                    <a:pt x="317" y="568"/>
                  </a:cubicBezTo>
                  <a:cubicBezTo>
                    <a:pt x="323" y="557"/>
                    <a:pt x="318" y="545"/>
                    <a:pt x="306" y="543"/>
                  </a:cubicBezTo>
                  <a:cubicBezTo>
                    <a:pt x="303" y="542"/>
                    <a:pt x="299" y="541"/>
                    <a:pt x="295" y="540"/>
                  </a:cubicBezTo>
                  <a:cubicBezTo>
                    <a:pt x="288" y="538"/>
                    <a:pt x="286" y="533"/>
                    <a:pt x="285" y="526"/>
                  </a:cubicBezTo>
                  <a:cubicBezTo>
                    <a:pt x="284" y="524"/>
                    <a:pt x="285" y="521"/>
                    <a:pt x="287" y="520"/>
                  </a:cubicBezTo>
                  <a:cubicBezTo>
                    <a:pt x="287" y="519"/>
                    <a:pt x="288" y="518"/>
                    <a:pt x="289" y="518"/>
                  </a:cubicBezTo>
                  <a:cubicBezTo>
                    <a:pt x="505" y="448"/>
                    <a:pt x="505" y="448"/>
                    <a:pt x="505" y="448"/>
                  </a:cubicBezTo>
                  <a:cubicBezTo>
                    <a:pt x="507" y="447"/>
                    <a:pt x="509" y="445"/>
                    <a:pt x="509" y="442"/>
                  </a:cubicBezTo>
                  <a:cubicBezTo>
                    <a:pt x="518" y="313"/>
                    <a:pt x="487" y="155"/>
                    <a:pt x="341" y="81"/>
                  </a:cubicBezTo>
                  <a:cubicBezTo>
                    <a:pt x="224" y="22"/>
                    <a:pt x="108" y="0"/>
                    <a:pt x="7" y="2"/>
                  </a:cubicBezTo>
                  <a:cubicBezTo>
                    <a:pt x="3" y="2"/>
                    <a:pt x="0" y="5"/>
                    <a:pt x="0" y="8"/>
                  </a:cubicBezTo>
                  <a:cubicBezTo>
                    <a:pt x="0" y="288"/>
                    <a:pt x="0" y="288"/>
                    <a:pt x="0" y="288"/>
                  </a:cubicBezTo>
                  <a:cubicBezTo>
                    <a:pt x="7" y="280"/>
                    <a:pt x="16" y="275"/>
                    <a:pt x="26" y="2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5" name="Google Shape;2615;p50"/>
            <p:cNvSpPr/>
            <p:nvPr/>
          </p:nvSpPr>
          <p:spPr>
            <a:xfrm>
              <a:off x="4599335" y="1012768"/>
              <a:ext cx="277094" cy="339188"/>
            </a:xfrm>
            <a:custGeom>
              <a:avLst/>
              <a:gdLst/>
              <a:ahLst/>
              <a:cxnLst/>
              <a:rect l="l" t="t" r="r" b="b"/>
              <a:pathLst>
                <a:path w="496" h="608" extrusionOk="0">
                  <a:moveTo>
                    <a:pt x="118" y="481"/>
                  </a:moveTo>
                  <a:cubicBezTo>
                    <a:pt x="121" y="472"/>
                    <a:pt x="128" y="464"/>
                    <a:pt x="137" y="461"/>
                  </a:cubicBezTo>
                  <a:cubicBezTo>
                    <a:pt x="151" y="455"/>
                    <a:pt x="168" y="455"/>
                    <a:pt x="184" y="461"/>
                  </a:cubicBezTo>
                  <a:cubicBezTo>
                    <a:pt x="201" y="466"/>
                    <a:pt x="215" y="476"/>
                    <a:pt x="222" y="488"/>
                  </a:cubicBezTo>
                  <a:cubicBezTo>
                    <a:pt x="228" y="497"/>
                    <a:pt x="229" y="507"/>
                    <a:pt x="226" y="516"/>
                  </a:cubicBezTo>
                  <a:cubicBezTo>
                    <a:pt x="223" y="526"/>
                    <a:pt x="216" y="533"/>
                    <a:pt x="206" y="536"/>
                  </a:cubicBezTo>
                  <a:cubicBezTo>
                    <a:pt x="421" y="606"/>
                    <a:pt x="421" y="606"/>
                    <a:pt x="421" y="606"/>
                  </a:cubicBezTo>
                  <a:cubicBezTo>
                    <a:pt x="426" y="608"/>
                    <a:pt x="430" y="605"/>
                    <a:pt x="430" y="600"/>
                  </a:cubicBezTo>
                  <a:cubicBezTo>
                    <a:pt x="430" y="353"/>
                    <a:pt x="430" y="353"/>
                    <a:pt x="430" y="353"/>
                  </a:cubicBezTo>
                  <a:cubicBezTo>
                    <a:pt x="430" y="352"/>
                    <a:pt x="430" y="351"/>
                    <a:pt x="431" y="350"/>
                  </a:cubicBezTo>
                  <a:cubicBezTo>
                    <a:pt x="432" y="347"/>
                    <a:pt x="434" y="346"/>
                    <a:pt x="437" y="345"/>
                  </a:cubicBezTo>
                  <a:cubicBezTo>
                    <a:pt x="443" y="345"/>
                    <a:pt x="449" y="345"/>
                    <a:pt x="453" y="351"/>
                  </a:cubicBezTo>
                  <a:cubicBezTo>
                    <a:pt x="455" y="354"/>
                    <a:pt x="457" y="358"/>
                    <a:pt x="459" y="361"/>
                  </a:cubicBezTo>
                  <a:cubicBezTo>
                    <a:pt x="465" y="371"/>
                    <a:pt x="478" y="373"/>
                    <a:pt x="486" y="363"/>
                  </a:cubicBezTo>
                  <a:cubicBezTo>
                    <a:pt x="493" y="354"/>
                    <a:pt x="496" y="341"/>
                    <a:pt x="496" y="329"/>
                  </a:cubicBezTo>
                  <a:cubicBezTo>
                    <a:pt x="496" y="317"/>
                    <a:pt x="493" y="304"/>
                    <a:pt x="486" y="295"/>
                  </a:cubicBezTo>
                  <a:cubicBezTo>
                    <a:pt x="478" y="286"/>
                    <a:pt x="465" y="287"/>
                    <a:pt x="459" y="297"/>
                  </a:cubicBezTo>
                  <a:cubicBezTo>
                    <a:pt x="457" y="300"/>
                    <a:pt x="455" y="304"/>
                    <a:pt x="453" y="307"/>
                  </a:cubicBezTo>
                  <a:cubicBezTo>
                    <a:pt x="449" y="313"/>
                    <a:pt x="443" y="313"/>
                    <a:pt x="437" y="313"/>
                  </a:cubicBezTo>
                  <a:cubicBezTo>
                    <a:pt x="434" y="313"/>
                    <a:pt x="432" y="311"/>
                    <a:pt x="431" y="309"/>
                  </a:cubicBezTo>
                  <a:cubicBezTo>
                    <a:pt x="430" y="308"/>
                    <a:pt x="430" y="307"/>
                    <a:pt x="430" y="305"/>
                  </a:cubicBezTo>
                  <a:cubicBezTo>
                    <a:pt x="430" y="7"/>
                    <a:pt x="430" y="7"/>
                    <a:pt x="430" y="7"/>
                  </a:cubicBezTo>
                  <a:cubicBezTo>
                    <a:pt x="430" y="3"/>
                    <a:pt x="427" y="0"/>
                    <a:pt x="423" y="0"/>
                  </a:cubicBezTo>
                  <a:cubicBezTo>
                    <a:pt x="346" y="5"/>
                    <a:pt x="279" y="23"/>
                    <a:pt x="231" y="49"/>
                  </a:cubicBezTo>
                  <a:cubicBezTo>
                    <a:pt x="64" y="136"/>
                    <a:pt x="15" y="299"/>
                    <a:pt x="3" y="405"/>
                  </a:cubicBezTo>
                  <a:cubicBezTo>
                    <a:pt x="0" y="431"/>
                    <a:pt x="7" y="453"/>
                    <a:pt x="14" y="472"/>
                  </a:cubicBezTo>
                  <a:cubicBezTo>
                    <a:pt x="15" y="473"/>
                    <a:pt x="16" y="475"/>
                    <a:pt x="18" y="475"/>
                  </a:cubicBezTo>
                  <a:cubicBezTo>
                    <a:pt x="122" y="509"/>
                    <a:pt x="122" y="509"/>
                    <a:pt x="122" y="509"/>
                  </a:cubicBezTo>
                  <a:cubicBezTo>
                    <a:pt x="117" y="501"/>
                    <a:pt x="115" y="490"/>
                    <a:pt x="118" y="48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6" name="Google Shape;2616;p50"/>
            <p:cNvSpPr/>
            <p:nvPr/>
          </p:nvSpPr>
          <p:spPr>
            <a:xfrm>
              <a:off x="4539787" y="1276220"/>
              <a:ext cx="295350" cy="349606"/>
            </a:xfrm>
            <a:custGeom>
              <a:avLst/>
              <a:gdLst/>
              <a:ahLst/>
              <a:cxnLst/>
              <a:rect l="l" t="t" r="r" b="b"/>
              <a:pathLst>
                <a:path w="529" h="627" extrusionOk="0">
                  <a:moveTo>
                    <a:pt x="313" y="412"/>
                  </a:moveTo>
                  <a:cubicBezTo>
                    <a:pt x="306" y="406"/>
                    <a:pt x="301" y="397"/>
                    <a:pt x="300" y="387"/>
                  </a:cubicBezTo>
                  <a:cubicBezTo>
                    <a:pt x="299" y="373"/>
                    <a:pt x="305" y="357"/>
                    <a:pt x="315" y="343"/>
                  </a:cubicBezTo>
                  <a:cubicBezTo>
                    <a:pt x="325" y="329"/>
                    <a:pt x="339" y="319"/>
                    <a:pt x="353" y="315"/>
                  </a:cubicBezTo>
                  <a:cubicBezTo>
                    <a:pt x="362" y="313"/>
                    <a:pt x="372" y="314"/>
                    <a:pt x="380" y="320"/>
                  </a:cubicBezTo>
                  <a:cubicBezTo>
                    <a:pt x="388" y="326"/>
                    <a:pt x="393" y="335"/>
                    <a:pt x="394" y="345"/>
                  </a:cubicBezTo>
                  <a:cubicBezTo>
                    <a:pt x="527" y="162"/>
                    <a:pt x="527" y="162"/>
                    <a:pt x="527" y="162"/>
                  </a:cubicBezTo>
                  <a:cubicBezTo>
                    <a:pt x="529" y="159"/>
                    <a:pt x="528" y="153"/>
                    <a:pt x="523" y="152"/>
                  </a:cubicBezTo>
                  <a:cubicBezTo>
                    <a:pt x="288" y="76"/>
                    <a:pt x="288" y="76"/>
                    <a:pt x="288" y="76"/>
                  </a:cubicBezTo>
                  <a:cubicBezTo>
                    <a:pt x="287" y="75"/>
                    <a:pt x="286" y="75"/>
                    <a:pt x="285" y="74"/>
                  </a:cubicBezTo>
                  <a:cubicBezTo>
                    <a:pt x="284" y="72"/>
                    <a:pt x="282" y="70"/>
                    <a:pt x="283" y="67"/>
                  </a:cubicBezTo>
                  <a:cubicBezTo>
                    <a:pt x="285" y="61"/>
                    <a:pt x="287" y="55"/>
                    <a:pt x="294" y="53"/>
                  </a:cubicBezTo>
                  <a:cubicBezTo>
                    <a:pt x="297" y="52"/>
                    <a:pt x="301" y="52"/>
                    <a:pt x="305" y="51"/>
                  </a:cubicBezTo>
                  <a:cubicBezTo>
                    <a:pt x="317" y="48"/>
                    <a:pt x="322" y="36"/>
                    <a:pt x="315" y="26"/>
                  </a:cubicBezTo>
                  <a:cubicBezTo>
                    <a:pt x="309" y="16"/>
                    <a:pt x="297" y="9"/>
                    <a:pt x="286" y="6"/>
                  </a:cubicBezTo>
                  <a:cubicBezTo>
                    <a:pt x="274" y="2"/>
                    <a:pt x="261" y="0"/>
                    <a:pt x="250" y="5"/>
                  </a:cubicBezTo>
                  <a:cubicBezTo>
                    <a:pt x="239" y="9"/>
                    <a:pt x="236" y="22"/>
                    <a:pt x="244" y="31"/>
                  </a:cubicBezTo>
                  <a:cubicBezTo>
                    <a:pt x="246" y="34"/>
                    <a:pt x="249" y="37"/>
                    <a:pt x="252" y="40"/>
                  </a:cubicBezTo>
                  <a:cubicBezTo>
                    <a:pt x="256" y="45"/>
                    <a:pt x="254" y="51"/>
                    <a:pt x="252" y="57"/>
                  </a:cubicBezTo>
                  <a:cubicBezTo>
                    <a:pt x="251" y="59"/>
                    <a:pt x="249" y="61"/>
                    <a:pt x="246" y="61"/>
                  </a:cubicBezTo>
                  <a:cubicBezTo>
                    <a:pt x="245" y="61"/>
                    <a:pt x="244" y="61"/>
                    <a:pt x="243" y="61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36" y="26"/>
                    <a:pt x="131" y="30"/>
                    <a:pt x="132" y="35"/>
                  </a:cubicBezTo>
                  <a:cubicBezTo>
                    <a:pt x="132" y="38"/>
                    <a:pt x="132" y="41"/>
                    <a:pt x="132" y="44"/>
                  </a:cubicBezTo>
                  <a:cubicBezTo>
                    <a:pt x="125" y="99"/>
                    <a:pt x="5" y="184"/>
                    <a:pt x="2" y="244"/>
                  </a:cubicBezTo>
                  <a:cubicBezTo>
                    <a:pt x="0" y="285"/>
                    <a:pt x="82" y="301"/>
                    <a:pt x="96" y="329"/>
                  </a:cubicBezTo>
                  <a:cubicBezTo>
                    <a:pt x="103" y="341"/>
                    <a:pt x="85" y="368"/>
                    <a:pt x="87" y="384"/>
                  </a:cubicBezTo>
                  <a:cubicBezTo>
                    <a:pt x="88" y="398"/>
                    <a:pt x="128" y="414"/>
                    <a:pt x="128" y="414"/>
                  </a:cubicBezTo>
                  <a:cubicBezTo>
                    <a:pt x="128" y="414"/>
                    <a:pt x="99" y="441"/>
                    <a:pt x="98" y="453"/>
                  </a:cubicBezTo>
                  <a:cubicBezTo>
                    <a:pt x="97" y="468"/>
                    <a:pt x="124" y="491"/>
                    <a:pt x="125" y="506"/>
                  </a:cubicBezTo>
                  <a:cubicBezTo>
                    <a:pt x="125" y="521"/>
                    <a:pt x="101" y="558"/>
                    <a:pt x="112" y="598"/>
                  </a:cubicBezTo>
                  <a:cubicBezTo>
                    <a:pt x="119" y="621"/>
                    <a:pt x="149" y="627"/>
                    <a:pt x="186" y="626"/>
                  </a:cubicBezTo>
                  <a:cubicBezTo>
                    <a:pt x="188" y="626"/>
                    <a:pt x="190" y="625"/>
                    <a:pt x="191" y="624"/>
                  </a:cubicBezTo>
                  <a:cubicBezTo>
                    <a:pt x="342" y="417"/>
                    <a:pt x="342" y="417"/>
                    <a:pt x="342" y="417"/>
                  </a:cubicBezTo>
                  <a:cubicBezTo>
                    <a:pt x="332" y="420"/>
                    <a:pt x="322" y="418"/>
                    <a:pt x="313" y="41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7" name="Google Shape;2617;p50"/>
            <p:cNvSpPr/>
            <p:nvPr/>
          </p:nvSpPr>
          <p:spPr>
            <a:xfrm>
              <a:off x="4854479" y="1272314"/>
              <a:ext cx="277529" cy="353078"/>
            </a:xfrm>
            <a:custGeom>
              <a:avLst/>
              <a:gdLst/>
              <a:ahLst/>
              <a:cxnLst/>
              <a:rect l="l" t="t" r="r" b="b"/>
              <a:pathLst>
                <a:path w="497" h="633" extrusionOk="0">
                  <a:moveTo>
                    <a:pt x="326" y="81"/>
                  </a:moveTo>
                  <a:cubicBezTo>
                    <a:pt x="328" y="91"/>
                    <a:pt x="327" y="101"/>
                    <a:pt x="322" y="109"/>
                  </a:cubicBezTo>
                  <a:cubicBezTo>
                    <a:pt x="314" y="122"/>
                    <a:pt x="300" y="131"/>
                    <a:pt x="284" y="136"/>
                  </a:cubicBezTo>
                  <a:cubicBezTo>
                    <a:pt x="267" y="142"/>
                    <a:pt x="250" y="142"/>
                    <a:pt x="237" y="137"/>
                  </a:cubicBezTo>
                  <a:cubicBezTo>
                    <a:pt x="227" y="133"/>
                    <a:pt x="220" y="126"/>
                    <a:pt x="217" y="117"/>
                  </a:cubicBezTo>
                  <a:cubicBezTo>
                    <a:pt x="214" y="107"/>
                    <a:pt x="216" y="97"/>
                    <a:pt x="222" y="88"/>
                  </a:cubicBezTo>
                  <a:cubicBezTo>
                    <a:pt x="6" y="158"/>
                    <a:pt x="6" y="158"/>
                    <a:pt x="6" y="158"/>
                  </a:cubicBezTo>
                  <a:cubicBezTo>
                    <a:pt x="2" y="160"/>
                    <a:pt x="0" y="165"/>
                    <a:pt x="3" y="168"/>
                  </a:cubicBezTo>
                  <a:cubicBezTo>
                    <a:pt x="148" y="368"/>
                    <a:pt x="148" y="368"/>
                    <a:pt x="148" y="368"/>
                  </a:cubicBezTo>
                  <a:cubicBezTo>
                    <a:pt x="149" y="369"/>
                    <a:pt x="149" y="370"/>
                    <a:pt x="150" y="372"/>
                  </a:cubicBezTo>
                  <a:cubicBezTo>
                    <a:pt x="150" y="374"/>
                    <a:pt x="149" y="377"/>
                    <a:pt x="147" y="378"/>
                  </a:cubicBezTo>
                  <a:cubicBezTo>
                    <a:pt x="142" y="382"/>
                    <a:pt x="137" y="386"/>
                    <a:pt x="131" y="383"/>
                  </a:cubicBezTo>
                  <a:cubicBezTo>
                    <a:pt x="127" y="382"/>
                    <a:pt x="124" y="380"/>
                    <a:pt x="120" y="379"/>
                  </a:cubicBezTo>
                  <a:cubicBezTo>
                    <a:pt x="109" y="374"/>
                    <a:pt x="98" y="381"/>
                    <a:pt x="97" y="393"/>
                  </a:cubicBezTo>
                  <a:cubicBezTo>
                    <a:pt x="96" y="404"/>
                    <a:pt x="102" y="417"/>
                    <a:pt x="109" y="426"/>
                  </a:cubicBezTo>
                  <a:cubicBezTo>
                    <a:pt x="116" y="436"/>
                    <a:pt x="126" y="445"/>
                    <a:pt x="137" y="448"/>
                  </a:cubicBezTo>
                  <a:cubicBezTo>
                    <a:pt x="149" y="451"/>
                    <a:pt x="159" y="443"/>
                    <a:pt x="158" y="431"/>
                  </a:cubicBezTo>
                  <a:cubicBezTo>
                    <a:pt x="158" y="427"/>
                    <a:pt x="157" y="423"/>
                    <a:pt x="157" y="419"/>
                  </a:cubicBezTo>
                  <a:cubicBezTo>
                    <a:pt x="156" y="412"/>
                    <a:pt x="161" y="408"/>
                    <a:pt x="167" y="405"/>
                  </a:cubicBezTo>
                  <a:cubicBezTo>
                    <a:pt x="169" y="403"/>
                    <a:pt x="171" y="404"/>
                    <a:pt x="174" y="405"/>
                  </a:cubicBezTo>
                  <a:cubicBezTo>
                    <a:pt x="175" y="405"/>
                    <a:pt x="176" y="406"/>
                    <a:pt x="176" y="407"/>
                  </a:cubicBezTo>
                  <a:cubicBezTo>
                    <a:pt x="336" y="627"/>
                    <a:pt x="336" y="627"/>
                    <a:pt x="336" y="627"/>
                  </a:cubicBezTo>
                  <a:cubicBezTo>
                    <a:pt x="340" y="633"/>
                    <a:pt x="349" y="630"/>
                    <a:pt x="348" y="623"/>
                  </a:cubicBezTo>
                  <a:cubicBezTo>
                    <a:pt x="345" y="577"/>
                    <a:pt x="342" y="510"/>
                    <a:pt x="356" y="414"/>
                  </a:cubicBezTo>
                  <a:cubicBezTo>
                    <a:pt x="372" y="311"/>
                    <a:pt x="417" y="234"/>
                    <a:pt x="461" y="143"/>
                  </a:cubicBezTo>
                  <a:cubicBezTo>
                    <a:pt x="475" y="114"/>
                    <a:pt x="489" y="66"/>
                    <a:pt x="497" y="9"/>
                  </a:cubicBezTo>
                  <a:cubicBezTo>
                    <a:pt x="497" y="4"/>
                    <a:pt x="493" y="0"/>
                    <a:pt x="488" y="2"/>
                  </a:cubicBezTo>
                  <a:cubicBezTo>
                    <a:pt x="305" y="61"/>
                    <a:pt x="305" y="61"/>
                    <a:pt x="305" y="61"/>
                  </a:cubicBezTo>
                  <a:cubicBezTo>
                    <a:pt x="315" y="64"/>
                    <a:pt x="322" y="72"/>
                    <a:pt x="326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8" name="Google Shape;2618;p50"/>
            <p:cNvSpPr/>
            <p:nvPr/>
          </p:nvSpPr>
          <p:spPr>
            <a:xfrm>
              <a:off x="4661491" y="1370403"/>
              <a:ext cx="388584" cy="360890"/>
            </a:xfrm>
            <a:custGeom>
              <a:avLst/>
              <a:gdLst/>
              <a:ahLst/>
              <a:cxnLst/>
              <a:rect l="l" t="t" r="r" b="b"/>
              <a:pathLst>
                <a:path w="696" h="647" extrusionOk="0">
                  <a:moveTo>
                    <a:pt x="506" y="283"/>
                  </a:moveTo>
                  <a:cubicBezTo>
                    <a:pt x="498" y="289"/>
                    <a:pt x="488" y="291"/>
                    <a:pt x="478" y="288"/>
                  </a:cubicBezTo>
                  <a:cubicBezTo>
                    <a:pt x="464" y="285"/>
                    <a:pt x="451" y="275"/>
                    <a:pt x="441" y="261"/>
                  </a:cubicBezTo>
                  <a:cubicBezTo>
                    <a:pt x="430" y="246"/>
                    <a:pt x="425" y="231"/>
                    <a:pt x="426" y="216"/>
                  </a:cubicBezTo>
                  <a:cubicBezTo>
                    <a:pt x="427" y="206"/>
                    <a:pt x="432" y="197"/>
                    <a:pt x="439" y="192"/>
                  </a:cubicBezTo>
                  <a:cubicBezTo>
                    <a:pt x="447" y="186"/>
                    <a:pt x="458" y="184"/>
                    <a:pt x="468" y="187"/>
                  </a:cubicBezTo>
                  <a:cubicBezTo>
                    <a:pt x="334" y="4"/>
                    <a:pt x="334" y="4"/>
                    <a:pt x="334" y="4"/>
                  </a:cubicBezTo>
                  <a:cubicBezTo>
                    <a:pt x="332" y="0"/>
                    <a:pt x="326" y="0"/>
                    <a:pt x="324" y="4"/>
                  </a:cubicBezTo>
                  <a:cubicBezTo>
                    <a:pt x="178" y="204"/>
                    <a:pt x="178" y="204"/>
                    <a:pt x="178" y="204"/>
                  </a:cubicBezTo>
                  <a:cubicBezTo>
                    <a:pt x="178" y="205"/>
                    <a:pt x="177" y="205"/>
                    <a:pt x="176" y="206"/>
                  </a:cubicBezTo>
                  <a:cubicBezTo>
                    <a:pt x="173" y="207"/>
                    <a:pt x="171" y="207"/>
                    <a:pt x="169" y="206"/>
                  </a:cubicBezTo>
                  <a:cubicBezTo>
                    <a:pt x="163" y="202"/>
                    <a:pt x="159" y="199"/>
                    <a:pt x="159" y="192"/>
                  </a:cubicBezTo>
                  <a:cubicBezTo>
                    <a:pt x="159" y="188"/>
                    <a:pt x="160" y="184"/>
                    <a:pt x="160" y="180"/>
                  </a:cubicBezTo>
                  <a:cubicBezTo>
                    <a:pt x="161" y="168"/>
                    <a:pt x="151" y="159"/>
                    <a:pt x="139" y="162"/>
                  </a:cubicBezTo>
                  <a:cubicBezTo>
                    <a:pt x="128" y="165"/>
                    <a:pt x="118" y="174"/>
                    <a:pt x="111" y="184"/>
                  </a:cubicBezTo>
                  <a:cubicBezTo>
                    <a:pt x="104" y="194"/>
                    <a:pt x="98" y="206"/>
                    <a:pt x="99" y="218"/>
                  </a:cubicBezTo>
                  <a:cubicBezTo>
                    <a:pt x="100" y="230"/>
                    <a:pt x="111" y="236"/>
                    <a:pt x="122" y="232"/>
                  </a:cubicBezTo>
                  <a:cubicBezTo>
                    <a:pt x="126" y="230"/>
                    <a:pt x="129" y="228"/>
                    <a:pt x="133" y="227"/>
                  </a:cubicBezTo>
                  <a:cubicBezTo>
                    <a:pt x="140" y="225"/>
                    <a:pt x="144" y="228"/>
                    <a:pt x="149" y="232"/>
                  </a:cubicBezTo>
                  <a:cubicBezTo>
                    <a:pt x="152" y="234"/>
                    <a:pt x="152" y="236"/>
                    <a:pt x="152" y="239"/>
                  </a:cubicBezTo>
                  <a:cubicBezTo>
                    <a:pt x="152" y="240"/>
                    <a:pt x="151" y="241"/>
                    <a:pt x="151" y="242"/>
                  </a:cubicBezTo>
                  <a:cubicBezTo>
                    <a:pt x="4" y="444"/>
                    <a:pt x="4" y="444"/>
                    <a:pt x="4" y="444"/>
                  </a:cubicBezTo>
                  <a:cubicBezTo>
                    <a:pt x="0" y="449"/>
                    <a:pt x="4" y="455"/>
                    <a:pt x="10" y="455"/>
                  </a:cubicBezTo>
                  <a:cubicBezTo>
                    <a:pt x="72" y="448"/>
                    <a:pt x="138" y="432"/>
                    <a:pt x="147" y="440"/>
                  </a:cubicBezTo>
                  <a:cubicBezTo>
                    <a:pt x="174" y="465"/>
                    <a:pt x="143" y="537"/>
                    <a:pt x="158" y="561"/>
                  </a:cubicBezTo>
                  <a:cubicBezTo>
                    <a:pt x="180" y="598"/>
                    <a:pt x="517" y="647"/>
                    <a:pt x="683" y="531"/>
                  </a:cubicBezTo>
                  <a:cubicBezTo>
                    <a:pt x="691" y="525"/>
                    <a:pt x="695" y="517"/>
                    <a:pt x="696" y="504"/>
                  </a:cubicBezTo>
                  <a:cubicBezTo>
                    <a:pt x="696" y="502"/>
                    <a:pt x="696" y="501"/>
                    <a:pt x="695" y="500"/>
                  </a:cubicBezTo>
                  <a:cubicBezTo>
                    <a:pt x="519" y="258"/>
                    <a:pt x="519" y="258"/>
                    <a:pt x="519" y="258"/>
                  </a:cubicBezTo>
                  <a:cubicBezTo>
                    <a:pt x="519" y="268"/>
                    <a:pt x="514" y="278"/>
                    <a:pt x="506" y="28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619" name="Google Shape;2619;p50"/>
          <p:cNvGrpSpPr/>
          <p:nvPr/>
        </p:nvGrpSpPr>
        <p:grpSpPr>
          <a:xfrm>
            <a:off x="4213740" y="843140"/>
            <a:ext cx="366917" cy="445733"/>
            <a:chOff x="5526246" y="1011207"/>
            <a:chExt cx="592758" cy="720086"/>
          </a:xfrm>
        </p:grpSpPr>
        <p:sp>
          <p:nvSpPr>
            <p:cNvPr id="2620" name="Google Shape;2620;p50"/>
            <p:cNvSpPr/>
            <p:nvPr/>
          </p:nvSpPr>
          <p:spPr>
            <a:xfrm>
              <a:off x="5632379" y="1011207"/>
              <a:ext cx="311420" cy="340347"/>
            </a:xfrm>
            <a:custGeom>
              <a:avLst/>
              <a:gdLst/>
              <a:ahLst/>
              <a:cxnLst/>
              <a:rect l="l" t="t" r="r" b="b"/>
              <a:pathLst>
                <a:path w="518" h="567" extrusionOk="0">
                  <a:moveTo>
                    <a:pt x="144" y="322"/>
                  </a:moveTo>
                  <a:cubicBezTo>
                    <a:pt x="151" y="316"/>
                    <a:pt x="160" y="314"/>
                    <a:pt x="169" y="316"/>
                  </a:cubicBezTo>
                  <a:cubicBezTo>
                    <a:pt x="182" y="318"/>
                    <a:pt x="195" y="327"/>
                    <a:pt x="205" y="339"/>
                  </a:cubicBezTo>
                  <a:cubicBezTo>
                    <a:pt x="215" y="352"/>
                    <a:pt x="221" y="366"/>
                    <a:pt x="220" y="379"/>
                  </a:cubicBezTo>
                  <a:cubicBezTo>
                    <a:pt x="220" y="388"/>
                    <a:pt x="216" y="397"/>
                    <a:pt x="209" y="402"/>
                  </a:cubicBezTo>
                  <a:cubicBezTo>
                    <a:pt x="202" y="408"/>
                    <a:pt x="193" y="410"/>
                    <a:pt x="184" y="408"/>
                  </a:cubicBezTo>
                  <a:cubicBezTo>
                    <a:pt x="308" y="562"/>
                    <a:pt x="308" y="562"/>
                    <a:pt x="308" y="562"/>
                  </a:cubicBezTo>
                  <a:cubicBezTo>
                    <a:pt x="312" y="567"/>
                    <a:pt x="321" y="565"/>
                    <a:pt x="323" y="559"/>
                  </a:cubicBezTo>
                  <a:cubicBezTo>
                    <a:pt x="400" y="358"/>
                    <a:pt x="400" y="358"/>
                    <a:pt x="400" y="358"/>
                  </a:cubicBezTo>
                  <a:cubicBezTo>
                    <a:pt x="401" y="356"/>
                    <a:pt x="403" y="354"/>
                    <a:pt x="405" y="353"/>
                  </a:cubicBezTo>
                  <a:cubicBezTo>
                    <a:pt x="406" y="353"/>
                    <a:pt x="407" y="353"/>
                    <a:pt x="409" y="353"/>
                  </a:cubicBezTo>
                  <a:cubicBezTo>
                    <a:pt x="414" y="355"/>
                    <a:pt x="419" y="357"/>
                    <a:pt x="421" y="363"/>
                  </a:cubicBezTo>
                  <a:cubicBezTo>
                    <a:pt x="422" y="367"/>
                    <a:pt x="422" y="370"/>
                    <a:pt x="422" y="374"/>
                  </a:cubicBezTo>
                  <a:cubicBezTo>
                    <a:pt x="425" y="384"/>
                    <a:pt x="435" y="390"/>
                    <a:pt x="445" y="384"/>
                  </a:cubicBezTo>
                  <a:cubicBezTo>
                    <a:pt x="454" y="379"/>
                    <a:pt x="461" y="369"/>
                    <a:pt x="465" y="358"/>
                  </a:cubicBezTo>
                  <a:cubicBezTo>
                    <a:pt x="469" y="348"/>
                    <a:pt x="471" y="336"/>
                    <a:pt x="467" y="326"/>
                  </a:cubicBezTo>
                  <a:cubicBezTo>
                    <a:pt x="464" y="315"/>
                    <a:pt x="452" y="312"/>
                    <a:pt x="444" y="319"/>
                  </a:cubicBezTo>
                  <a:cubicBezTo>
                    <a:pt x="441" y="321"/>
                    <a:pt x="438" y="323"/>
                    <a:pt x="435" y="326"/>
                  </a:cubicBezTo>
                  <a:cubicBezTo>
                    <a:pt x="430" y="329"/>
                    <a:pt x="425" y="327"/>
                    <a:pt x="419" y="325"/>
                  </a:cubicBezTo>
                  <a:cubicBezTo>
                    <a:pt x="418" y="324"/>
                    <a:pt x="417" y="324"/>
                    <a:pt x="417" y="322"/>
                  </a:cubicBezTo>
                  <a:cubicBezTo>
                    <a:pt x="416" y="320"/>
                    <a:pt x="416" y="318"/>
                    <a:pt x="416" y="316"/>
                  </a:cubicBezTo>
                  <a:cubicBezTo>
                    <a:pt x="517" y="54"/>
                    <a:pt x="517" y="54"/>
                    <a:pt x="517" y="54"/>
                  </a:cubicBezTo>
                  <a:cubicBezTo>
                    <a:pt x="518" y="49"/>
                    <a:pt x="516" y="44"/>
                    <a:pt x="511" y="43"/>
                  </a:cubicBezTo>
                  <a:cubicBezTo>
                    <a:pt x="356" y="0"/>
                    <a:pt x="213" y="22"/>
                    <a:pt x="130" y="66"/>
                  </a:cubicBezTo>
                  <a:cubicBezTo>
                    <a:pt x="74" y="95"/>
                    <a:pt x="33" y="133"/>
                    <a:pt x="3" y="174"/>
                  </a:cubicBezTo>
                  <a:cubicBezTo>
                    <a:pt x="0" y="178"/>
                    <a:pt x="0" y="182"/>
                    <a:pt x="3" y="185"/>
                  </a:cubicBezTo>
                  <a:cubicBezTo>
                    <a:pt x="133" y="346"/>
                    <a:pt x="133" y="346"/>
                    <a:pt x="133" y="346"/>
                  </a:cubicBezTo>
                  <a:cubicBezTo>
                    <a:pt x="133" y="336"/>
                    <a:pt x="137" y="327"/>
                    <a:pt x="144" y="32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1" name="Google Shape;2621;p50"/>
            <p:cNvSpPr/>
            <p:nvPr/>
          </p:nvSpPr>
          <p:spPr>
            <a:xfrm>
              <a:off x="5835019" y="1041711"/>
              <a:ext cx="283984" cy="330260"/>
            </a:xfrm>
            <a:custGeom>
              <a:avLst/>
              <a:gdLst/>
              <a:ahLst/>
              <a:cxnLst/>
              <a:rect l="l" t="t" r="r" b="b"/>
              <a:pathLst>
                <a:path w="473" h="550" extrusionOk="0">
                  <a:moveTo>
                    <a:pt x="128" y="252"/>
                  </a:moveTo>
                  <a:cubicBezTo>
                    <a:pt x="136" y="255"/>
                    <a:pt x="142" y="262"/>
                    <a:pt x="145" y="270"/>
                  </a:cubicBezTo>
                  <a:cubicBezTo>
                    <a:pt x="149" y="283"/>
                    <a:pt x="148" y="298"/>
                    <a:pt x="143" y="313"/>
                  </a:cubicBezTo>
                  <a:cubicBezTo>
                    <a:pt x="137" y="328"/>
                    <a:pt x="128" y="340"/>
                    <a:pt x="116" y="347"/>
                  </a:cubicBezTo>
                  <a:cubicBezTo>
                    <a:pt x="108" y="351"/>
                    <a:pt x="99" y="352"/>
                    <a:pt x="90" y="349"/>
                  </a:cubicBezTo>
                  <a:cubicBezTo>
                    <a:pt x="82" y="345"/>
                    <a:pt x="75" y="338"/>
                    <a:pt x="73" y="329"/>
                  </a:cubicBezTo>
                  <a:cubicBezTo>
                    <a:pt x="2" y="514"/>
                    <a:pt x="2" y="514"/>
                    <a:pt x="2" y="514"/>
                  </a:cubicBezTo>
                  <a:cubicBezTo>
                    <a:pt x="0" y="520"/>
                    <a:pt x="5" y="527"/>
                    <a:pt x="12" y="526"/>
                  </a:cubicBezTo>
                  <a:cubicBezTo>
                    <a:pt x="224" y="492"/>
                    <a:pt x="224" y="492"/>
                    <a:pt x="224" y="492"/>
                  </a:cubicBezTo>
                  <a:cubicBezTo>
                    <a:pt x="227" y="491"/>
                    <a:pt x="229" y="492"/>
                    <a:pt x="231" y="493"/>
                  </a:cubicBezTo>
                  <a:cubicBezTo>
                    <a:pt x="232" y="494"/>
                    <a:pt x="233" y="495"/>
                    <a:pt x="233" y="497"/>
                  </a:cubicBezTo>
                  <a:cubicBezTo>
                    <a:pt x="234" y="502"/>
                    <a:pt x="235" y="508"/>
                    <a:pt x="230" y="512"/>
                  </a:cubicBezTo>
                  <a:cubicBezTo>
                    <a:pt x="228" y="515"/>
                    <a:pt x="225" y="516"/>
                    <a:pt x="222" y="519"/>
                  </a:cubicBezTo>
                  <a:cubicBezTo>
                    <a:pt x="214" y="526"/>
                    <a:pt x="214" y="538"/>
                    <a:pt x="224" y="543"/>
                  </a:cubicBezTo>
                  <a:cubicBezTo>
                    <a:pt x="233" y="549"/>
                    <a:pt x="245" y="550"/>
                    <a:pt x="256" y="548"/>
                  </a:cubicBezTo>
                  <a:cubicBezTo>
                    <a:pt x="267" y="546"/>
                    <a:pt x="279" y="542"/>
                    <a:pt x="286" y="534"/>
                  </a:cubicBezTo>
                  <a:cubicBezTo>
                    <a:pt x="293" y="525"/>
                    <a:pt x="290" y="514"/>
                    <a:pt x="280" y="510"/>
                  </a:cubicBezTo>
                  <a:cubicBezTo>
                    <a:pt x="277" y="508"/>
                    <a:pt x="273" y="507"/>
                    <a:pt x="270" y="506"/>
                  </a:cubicBezTo>
                  <a:cubicBezTo>
                    <a:pt x="264" y="503"/>
                    <a:pt x="263" y="498"/>
                    <a:pt x="263" y="492"/>
                  </a:cubicBezTo>
                  <a:cubicBezTo>
                    <a:pt x="262" y="490"/>
                    <a:pt x="263" y="489"/>
                    <a:pt x="263" y="488"/>
                  </a:cubicBezTo>
                  <a:cubicBezTo>
                    <a:pt x="265" y="486"/>
                    <a:pt x="267" y="485"/>
                    <a:pt x="269" y="485"/>
                  </a:cubicBezTo>
                  <a:cubicBezTo>
                    <a:pt x="439" y="458"/>
                    <a:pt x="439" y="458"/>
                    <a:pt x="439" y="458"/>
                  </a:cubicBezTo>
                  <a:cubicBezTo>
                    <a:pt x="442" y="457"/>
                    <a:pt x="445" y="454"/>
                    <a:pt x="446" y="451"/>
                  </a:cubicBezTo>
                  <a:cubicBezTo>
                    <a:pt x="473" y="328"/>
                    <a:pt x="470" y="126"/>
                    <a:pt x="304" y="42"/>
                  </a:cubicBezTo>
                  <a:cubicBezTo>
                    <a:pt x="271" y="25"/>
                    <a:pt x="239" y="12"/>
                    <a:pt x="207" y="2"/>
                  </a:cubicBezTo>
                  <a:cubicBezTo>
                    <a:pt x="203" y="0"/>
                    <a:pt x="198" y="3"/>
                    <a:pt x="196" y="7"/>
                  </a:cubicBezTo>
                  <a:cubicBezTo>
                    <a:pt x="101" y="254"/>
                    <a:pt x="101" y="254"/>
                    <a:pt x="101" y="254"/>
                  </a:cubicBezTo>
                  <a:cubicBezTo>
                    <a:pt x="109" y="249"/>
                    <a:pt x="119" y="248"/>
                    <a:pt x="128" y="25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2" name="Google Shape;2622;p50"/>
            <p:cNvSpPr/>
            <p:nvPr/>
          </p:nvSpPr>
          <p:spPr>
            <a:xfrm>
              <a:off x="5837907" y="1326815"/>
              <a:ext cx="260158" cy="268291"/>
            </a:xfrm>
            <a:custGeom>
              <a:avLst/>
              <a:gdLst/>
              <a:ahLst/>
              <a:cxnLst/>
              <a:rect l="l" t="t" r="r" b="b"/>
              <a:pathLst>
                <a:path w="433" h="447" extrusionOk="0">
                  <a:moveTo>
                    <a:pt x="299" y="45"/>
                  </a:moveTo>
                  <a:cubicBezTo>
                    <a:pt x="301" y="53"/>
                    <a:pt x="298" y="62"/>
                    <a:pt x="292" y="69"/>
                  </a:cubicBezTo>
                  <a:cubicBezTo>
                    <a:pt x="283" y="79"/>
                    <a:pt x="270" y="86"/>
                    <a:pt x="254" y="88"/>
                  </a:cubicBezTo>
                  <a:cubicBezTo>
                    <a:pt x="238" y="91"/>
                    <a:pt x="223" y="89"/>
                    <a:pt x="211" y="82"/>
                  </a:cubicBezTo>
                  <a:cubicBezTo>
                    <a:pt x="203" y="77"/>
                    <a:pt x="198" y="70"/>
                    <a:pt x="197" y="61"/>
                  </a:cubicBezTo>
                  <a:cubicBezTo>
                    <a:pt x="195" y="52"/>
                    <a:pt x="198" y="43"/>
                    <a:pt x="205" y="36"/>
                  </a:cubicBezTo>
                  <a:cubicBezTo>
                    <a:pt x="10" y="67"/>
                    <a:pt x="10" y="67"/>
                    <a:pt x="10" y="67"/>
                  </a:cubicBezTo>
                  <a:cubicBezTo>
                    <a:pt x="3" y="68"/>
                    <a:pt x="0" y="76"/>
                    <a:pt x="4" y="81"/>
                  </a:cubicBezTo>
                  <a:cubicBezTo>
                    <a:pt x="140" y="249"/>
                    <a:pt x="140" y="249"/>
                    <a:pt x="140" y="249"/>
                  </a:cubicBezTo>
                  <a:cubicBezTo>
                    <a:pt x="141" y="250"/>
                    <a:pt x="142" y="253"/>
                    <a:pt x="142" y="255"/>
                  </a:cubicBezTo>
                  <a:cubicBezTo>
                    <a:pt x="142" y="256"/>
                    <a:pt x="141" y="258"/>
                    <a:pt x="140" y="258"/>
                  </a:cubicBezTo>
                  <a:cubicBezTo>
                    <a:pt x="136" y="262"/>
                    <a:pt x="131" y="266"/>
                    <a:pt x="125" y="264"/>
                  </a:cubicBezTo>
                  <a:cubicBezTo>
                    <a:pt x="122" y="263"/>
                    <a:pt x="119" y="261"/>
                    <a:pt x="115" y="260"/>
                  </a:cubicBezTo>
                  <a:cubicBezTo>
                    <a:pt x="105" y="256"/>
                    <a:pt x="95" y="263"/>
                    <a:pt x="95" y="274"/>
                  </a:cubicBezTo>
                  <a:cubicBezTo>
                    <a:pt x="95" y="285"/>
                    <a:pt x="100" y="296"/>
                    <a:pt x="107" y="304"/>
                  </a:cubicBezTo>
                  <a:cubicBezTo>
                    <a:pt x="114" y="313"/>
                    <a:pt x="124" y="321"/>
                    <a:pt x="134" y="323"/>
                  </a:cubicBezTo>
                  <a:cubicBezTo>
                    <a:pt x="145" y="325"/>
                    <a:pt x="154" y="317"/>
                    <a:pt x="152" y="306"/>
                  </a:cubicBezTo>
                  <a:cubicBezTo>
                    <a:pt x="152" y="302"/>
                    <a:pt x="151" y="299"/>
                    <a:pt x="151" y="295"/>
                  </a:cubicBezTo>
                  <a:cubicBezTo>
                    <a:pt x="150" y="289"/>
                    <a:pt x="154" y="285"/>
                    <a:pt x="159" y="282"/>
                  </a:cubicBezTo>
                  <a:cubicBezTo>
                    <a:pt x="160" y="281"/>
                    <a:pt x="161" y="281"/>
                    <a:pt x="162" y="281"/>
                  </a:cubicBezTo>
                  <a:cubicBezTo>
                    <a:pt x="165" y="281"/>
                    <a:pt x="167" y="282"/>
                    <a:pt x="168" y="284"/>
                  </a:cubicBezTo>
                  <a:cubicBezTo>
                    <a:pt x="295" y="440"/>
                    <a:pt x="295" y="440"/>
                    <a:pt x="295" y="440"/>
                  </a:cubicBezTo>
                  <a:cubicBezTo>
                    <a:pt x="301" y="447"/>
                    <a:pt x="311" y="443"/>
                    <a:pt x="311" y="435"/>
                  </a:cubicBezTo>
                  <a:cubicBezTo>
                    <a:pt x="311" y="399"/>
                    <a:pt x="312" y="354"/>
                    <a:pt x="321" y="300"/>
                  </a:cubicBezTo>
                  <a:cubicBezTo>
                    <a:pt x="335" y="205"/>
                    <a:pt x="376" y="134"/>
                    <a:pt x="417" y="51"/>
                  </a:cubicBezTo>
                  <a:cubicBezTo>
                    <a:pt x="422" y="41"/>
                    <a:pt x="427" y="28"/>
                    <a:pt x="431" y="13"/>
                  </a:cubicBezTo>
                  <a:cubicBezTo>
                    <a:pt x="433" y="7"/>
                    <a:pt x="428" y="0"/>
                    <a:pt x="422" y="1"/>
                  </a:cubicBezTo>
                  <a:cubicBezTo>
                    <a:pt x="284" y="23"/>
                    <a:pt x="284" y="23"/>
                    <a:pt x="284" y="23"/>
                  </a:cubicBezTo>
                  <a:cubicBezTo>
                    <a:pt x="292" y="28"/>
                    <a:pt x="298" y="36"/>
                    <a:pt x="299" y="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3" name="Google Shape;2623;p50"/>
            <p:cNvSpPr/>
            <p:nvPr/>
          </p:nvSpPr>
          <p:spPr>
            <a:xfrm>
              <a:off x="5725035" y="1379176"/>
              <a:ext cx="304441" cy="352116"/>
            </a:xfrm>
            <a:custGeom>
              <a:avLst/>
              <a:gdLst/>
              <a:ahLst/>
              <a:cxnLst/>
              <a:rect l="l" t="t" r="r" b="b"/>
              <a:pathLst>
                <a:path w="507" h="587" extrusionOk="0">
                  <a:moveTo>
                    <a:pt x="344" y="245"/>
                  </a:moveTo>
                  <a:cubicBezTo>
                    <a:pt x="337" y="251"/>
                    <a:pt x="328" y="253"/>
                    <a:pt x="319" y="251"/>
                  </a:cubicBezTo>
                  <a:cubicBezTo>
                    <a:pt x="306" y="248"/>
                    <a:pt x="293" y="240"/>
                    <a:pt x="283" y="227"/>
                  </a:cubicBezTo>
                  <a:cubicBezTo>
                    <a:pt x="273" y="215"/>
                    <a:pt x="267" y="201"/>
                    <a:pt x="267" y="187"/>
                  </a:cubicBezTo>
                  <a:cubicBezTo>
                    <a:pt x="267" y="178"/>
                    <a:pt x="271" y="170"/>
                    <a:pt x="278" y="164"/>
                  </a:cubicBezTo>
                  <a:cubicBezTo>
                    <a:pt x="285" y="158"/>
                    <a:pt x="295" y="156"/>
                    <a:pt x="304" y="158"/>
                  </a:cubicBezTo>
                  <a:cubicBezTo>
                    <a:pt x="179" y="5"/>
                    <a:pt x="179" y="5"/>
                    <a:pt x="179" y="5"/>
                  </a:cubicBezTo>
                  <a:cubicBezTo>
                    <a:pt x="175" y="0"/>
                    <a:pt x="167" y="1"/>
                    <a:pt x="164" y="8"/>
                  </a:cubicBezTo>
                  <a:cubicBezTo>
                    <a:pt x="87" y="209"/>
                    <a:pt x="87" y="209"/>
                    <a:pt x="87" y="209"/>
                  </a:cubicBezTo>
                  <a:cubicBezTo>
                    <a:pt x="86" y="211"/>
                    <a:pt x="85" y="213"/>
                    <a:pt x="83" y="214"/>
                  </a:cubicBezTo>
                  <a:cubicBezTo>
                    <a:pt x="81" y="214"/>
                    <a:pt x="80" y="214"/>
                    <a:pt x="79" y="214"/>
                  </a:cubicBezTo>
                  <a:cubicBezTo>
                    <a:pt x="73" y="212"/>
                    <a:pt x="68" y="210"/>
                    <a:pt x="67" y="204"/>
                  </a:cubicBezTo>
                  <a:cubicBezTo>
                    <a:pt x="66" y="200"/>
                    <a:pt x="66" y="196"/>
                    <a:pt x="65" y="193"/>
                  </a:cubicBezTo>
                  <a:cubicBezTo>
                    <a:pt x="63" y="182"/>
                    <a:pt x="52" y="177"/>
                    <a:pt x="43" y="182"/>
                  </a:cubicBezTo>
                  <a:cubicBezTo>
                    <a:pt x="33" y="188"/>
                    <a:pt x="27" y="198"/>
                    <a:pt x="23" y="208"/>
                  </a:cubicBezTo>
                  <a:cubicBezTo>
                    <a:pt x="19" y="219"/>
                    <a:pt x="17" y="231"/>
                    <a:pt x="20" y="241"/>
                  </a:cubicBezTo>
                  <a:cubicBezTo>
                    <a:pt x="24" y="251"/>
                    <a:pt x="35" y="255"/>
                    <a:pt x="44" y="248"/>
                  </a:cubicBezTo>
                  <a:cubicBezTo>
                    <a:pt x="47" y="246"/>
                    <a:pt x="49" y="243"/>
                    <a:pt x="52" y="241"/>
                  </a:cubicBezTo>
                  <a:cubicBezTo>
                    <a:pt x="58" y="238"/>
                    <a:pt x="63" y="239"/>
                    <a:pt x="68" y="242"/>
                  </a:cubicBezTo>
                  <a:cubicBezTo>
                    <a:pt x="69" y="242"/>
                    <a:pt x="70" y="243"/>
                    <a:pt x="71" y="244"/>
                  </a:cubicBezTo>
                  <a:cubicBezTo>
                    <a:pt x="72" y="246"/>
                    <a:pt x="72" y="249"/>
                    <a:pt x="71" y="251"/>
                  </a:cubicBezTo>
                  <a:cubicBezTo>
                    <a:pt x="10" y="410"/>
                    <a:pt x="10" y="410"/>
                    <a:pt x="10" y="410"/>
                  </a:cubicBezTo>
                  <a:cubicBezTo>
                    <a:pt x="10" y="412"/>
                    <a:pt x="9" y="414"/>
                    <a:pt x="10" y="415"/>
                  </a:cubicBezTo>
                  <a:cubicBezTo>
                    <a:pt x="16" y="445"/>
                    <a:pt x="0" y="490"/>
                    <a:pt x="10" y="508"/>
                  </a:cubicBezTo>
                  <a:cubicBezTo>
                    <a:pt x="30" y="542"/>
                    <a:pt x="339" y="587"/>
                    <a:pt x="491" y="480"/>
                  </a:cubicBezTo>
                  <a:cubicBezTo>
                    <a:pt x="507" y="469"/>
                    <a:pt x="504" y="446"/>
                    <a:pt x="501" y="402"/>
                  </a:cubicBezTo>
                  <a:cubicBezTo>
                    <a:pt x="355" y="221"/>
                    <a:pt x="355" y="221"/>
                    <a:pt x="355" y="221"/>
                  </a:cubicBezTo>
                  <a:cubicBezTo>
                    <a:pt x="355" y="230"/>
                    <a:pt x="351" y="239"/>
                    <a:pt x="344" y="24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4" name="Google Shape;2624;p50"/>
            <p:cNvSpPr/>
            <p:nvPr/>
          </p:nvSpPr>
          <p:spPr>
            <a:xfrm>
              <a:off x="5526246" y="1358760"/>
              <a:ext cx="289521" cy="285105"/>
            </a:xfrm>
            <a:custGeom>
              <a:avLst/>
              <a:gdLst/>
              <a:ahLst/>
              <a:cxnLst/>
              <a:rect l="l" t="t" r="r" b="b"/>
              <a:pathLst>
                <a:path w="482" h="475" extrusionOk="0">
                  <a:moveTo>
                    <a:pt x="354" y="298"/>
                  </a:moveTo>
                  <a:cubicBezTo>
                    <a:pt x="346" y="295"/>
                    <a:pt x="339" y="288"/>
                    <a:pt x="336" y="279"/>
                  </a:cubicBezTo>
                  <a:cubicBezTo>
                    <a:pt x="332" y="267"/>
                    <a:pt x="333" y="252"/>
                    <a:pt x="339" y="237"/>
                  </a:cubicBezTo>
                  <a:cubicBezTo>
                    <a:pt x="345" y="222"/>
                    <a:pt x="354" y="210"/>
                    <a:pt x="366" y="203"/>
                  </a:cubicBezTo>
                  <a:cubicBezTo>
                    <a:pt x="374" y="199"/>
                    <a:pt x="383" y="198"/>
                    <a:pt x="391" y="201"/>
                  </a:cubicBezTo>
                  <a:cubicBezTo>
                    <a:pt x="400" y="204"/>
                    <a:pt x="406" y="211"/>
                    <a:pt x="409" y="220"/>
                  </a:cubicBezTo>
                  <a:cubicBezTo>
                    <a:pt x="480" y="36"/>
                    <a:pt x="480" y="36"/>
                    <a:pt x="480" y="36"/>
                  </a:cubicBezTo>
                  <a:cubicBezTo>
                    <a:pt x="482" y="30"/>
                    <a:pt x="477" y="23"/>
                    <a:pt x="470" y="24"/>
                  </a:cubicBezTo>
                  <a:cubicBezTo>
                    <a:pt x="257" y="58"/>
                    <a:pt x="257" y="58"/>
                    <a:pt x="257" y="58"/>
                  </a:cubicBezTo>
                  <a:cubicBezTo>
                    <a:pt x="255" y="58"/>
                    <a:pt x="252" y="58"/>
                    <a:pt x="251" y="56"/>
                  </a:cubicBezTo>
                  <a:cubicBezTo>
                    <a:pt x="250" y="56"/>
                    <a:pt x="249" y="54"/>
                    <a:pt x="249" y="53"/>
                  </a:cubicBezTo>
                  <a:cubicBezTo>
                    <a:pt x="248" y="47"/>
                    <a:pt x="247" y="42"/>
                    <a:pt x="251" y="38"/>
                  </a:cubicBezTo>
                  <a:cubicBezTo>
                    <a:pt x="254" y="35"/>
                    <a:pt x="257" y="33"/>
                    <a:pt x="260" y="31"/>
                  </a:cubicBezTo>
                  <a:cubicBezTo>
                    <a:pt x="268" y="24"/>
                    <a:pt x="267" y="12"/>
                    <a:pt x="258" y="6"/>
                  </a:cubicBezTo>
                  <a:cubicBezTo>
                    <a:pt x="248" y="1"/>
                    <a:pt x="236" y="0"/>
                    <a:pt x="225" y="2"/>
                  </a:cubicBezTo>
                  <a:cubicBezTo>
                    <a:pt x="214" y="3"/>
                    <a:pt x="203" y="8"/>
                    <a:pt x="196" y="16"/>
                  </a:cubicBezTo>
                  <a:cubicBezTo>
                    <a:pt x="189" y="24"/>
                    <a:pt x="192" y="36"/>
                    <a:pt x="202" y="40"/>
                  </a:cubicBezTo>
                  <a:cubicBezTo>
                    <a:pt x="205" y="42"/>
                    <a:pt x="208" y="42"/>
                    <a:pt x="212" y="44"/>
                  </a:cubicBezTo>
                  <a:cubicBezTo>
                    <a:pt x="217" y="47"/>
                    <a:pt x="218" y="52"/>
                    <a:pt x="219" y="58"/>
                  </a:cubicBezTo>
                  <a:cubicBezTo>
                    <a:pt x="219" y="59"/>
                    <a:pt x="219" y="60"/>
                    <a:pt x="218" y="61"/>
                  </a:cubicBezTo>
                  <a:cubicBezTo>
                    <a:pt x="217" y="64"/>
                    <a:pt x="215" y="65"/>
                    <a:pt x="212" y="65"/>
                  </a:cubicBezTo>
                  <a:cubicBezTo>
                    <a:pt x="9" y="98"/>
                    <a:pt x="9" y="98"/>
                    <a:pt x="9" y="98"/>
                  </a:cubicBezTo>
                  <a:cubicBezTo>
                    <a:pt x="3" y="98"/>
                    <a:pt x="0" y="104"/>
                    <a:pt x="2" y="109"/>
                  </a:cubicBezTo>
                  <a:cubicBezTo>
                    <a:pt x="14" y="138"/>
                    <a:pt x="74" y="153"/>
                    <a:pt x="86" y="175"/>
                  </a:cubicBezTo>
                  <a:cubicBezTo>
                    <a:pt x="92" y="186"/>
                    <a:pt x="75" y="210"/>
                    <a:pt x="77" y="226"/>
                  </a:cubicBezTo>
                  <a:cubicBezTo>
                    <a:pt x="78" y="239"/>
                    <a:pt x="115" y="253"/>
                    <a:pt x="115" y="253"/>
                  </a:cubicBezTo>
                  <a:cubicBezTo>
                    <a:pt x="115" y="253"/>
                    <a:pt x="89" y="277"/>
                    <a:pt x="88" y="289"/>
                  </a:cubicBezTo>
                  <a:cubicBezTo>
                    <a:pt x="86" y="302"/>
                    <a:pt x="111" y="323"/>
                    <a:pt x="112" y="337"/>
                  </a:cubicBezTo>
                  <a:cubicBezTo>
                    <a:pt x="112" y="350"/>
                    <a:pt x="90" y="385"/>
                    <a:pt x="101" y="421"/>
                  </a:cubicBezTo>
                  <a:cubicBezTo>
                    <a:pt x="116" y="475"/>
                    <a:pt x="280" y="428"/>
                    <a:pt x="323" y="429"/>
                  </a:cubicBezTo>
                  <a:cubicBezTo>
                    <a:pt x="326" y="429"/>
                    <a:pt x="330" y="427"/>
                    <a:pt x="331" y="423"/>
                  </a:cubicBezTo>
                  <a:cubicBezTo>
                    <a:pt x="380" y="296"/>
                    <a:pt x="380" y="296"/>
                    <a:pt x="380" y="296"/>
                  </a:cubicBezTo>
                  <a:cubicBezTo>
                    <a:pt x="372" y="300"/>
                    <a:pt x="363" y="301"/>
                    <a:pt x="354" y="29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5" name="Google Shape;2625;p50"/>
            <p:cNvSpPr/>
            <p:nvPr/>
          </p:nvSpPr>
          <p:spPr>
            <a:xfrm>
              <a:off x="5530337" y="1130580"/>
              <a:ext cx="282300" cy="276217"/>
            </a:xfrm>
            <a:custGeom>
              <a:avLst/>
              <a:gdLst/>
              <a:ahLst/>
              <a:cxnLst/>
              <a:rect l="l" t="t" r="r" b="b"/>
              <a:pathLst>
                <a:path w="470" h="460" extrusionOk="0">
                  <a:moveTo>
                    <a:pt x="170" y="410"/>
                  </a:moveTo>
                  <a:cubicBezTo>
                    <a:pt x="169" y="401"/>
                    <a:pt x="171" y="392"/>
                    <a:pt x="178" y="385"/>
                  </a:cubicBezTo>
                  <a:cubicBezTo>
                    <a:pt x="186" y="375"/>
                    <a:pt x="200" y="369"/>
                    <a:pt x="216" y="366"/>
                  </a:cubicBezTo>
                  <a:cubicBezTo>
                    <a:pt x="232" y="364"/>
                    <a:pt x="247" y="366"/>
                    <a:pt x="258" y="373"/>
                  </a:cubicBezTo>
                  <a:cubicBezTo>
                    <a:pt x="266" y="377"/>
                    <a:pt x="271" y="385"/>
                    <a:pt x="273" y="394"/>
                  </a:cubicBezTo>
                  <a:cubicBezTo>
                    <a:pt x="274" y="403"/>
                    <a:pt x="271" y="412"/>
                    <a:pt x="265" y="419"/>
                  </a:cubicBezTo>
                  <a:cubicBezTo>
                    <a:pt x="460" y="388"/>
                    <a:pt x="460" y="388"/>
                    <a:pt x="460" y="388"/>
                  </a:cubicBezTo>
                  <a:cubicBezTo>
                    <a:pt x="467" y="387"/>
                    <a:pt x="470" y="379"/>
                    <a:pt x="465" y="373"/>
                  </a:cubicBezTo>
                  <a:cubicBezTo>
                    <a:pt x="330" y="206"/>
                    <a:pt x="330" y="206"/>
                    <a:pt x="330" y="206"/>
                  </a:cubicBezTo>
                  <a:cubicBezTo>
                    <a:pt x="328" y="204"/>
                    <a:pt x="327" y="202"/>
                    <a:pt x="328" y="200"/>
                  </a:cubicBezTo>
                  <a:cubicBezTo>
                    <a:pt x="328" y="198"/>
                    <a:pt x="329" y="197"/>
                    <a:pt x="330" y="196"/>
                  </a:cubicBezTo>
                  <a:cubicBezTo>
                    <a:pt x="334" y="192"/>
                    <a:pt x="338" y="189"/>
                    <a:pt x="344" y="191"/>
                  </a:cubicBezTo>
                  <a:cubicBezTo>
                    <a:pt x="348" y="192"/>
                    <a:pt x="351" y="194"/>
                    <a:pt x="354" y="195"/>
                  </a:cubicBezTo>
                  <a:cubicBezTo>
                    <a:pt x="365" y="198"/>
                    <a:pt x="375" y="192"/>
                    <a:pt x="375" y="181"/>
                  </a:cubicBezTo>
                  <a:cubicBezTo>
                    <a:pt x="375" y="170"/>
                    <a:pt x="369" y="159"/>
                    <a:pt x="362" y="150"/>
                  </a:cubicBezTo>
                  <a:cubicBezTo>
                    <a:pt x="355" y="142"/>
                    <a:pt x="346" y="134"/>
                    <a:pt x="335" y="132"/>
                  </a:cubicBezTo>
                  <a:cubicBezTo>
                    <a:pt x="325" y="130"/>
                    <a:pt x="316" y="138"/>
                    <a:pt x="317" y="149"/>
                  </a:cubicBezTo>
                  <a:cubicBezTo>
                    <a:pt x="318" y="153"/>
                    <a:pt x="319" y="156"/>
                    <a:pt x="319" y="160"/>
                  </a:cubicBezTo>
                  <a:cubicBezTo>
                    <a:pt x="320" y="166"/>
                    <a:pt x="315" y="169"/>
                    <a:pt x="311" y="173"/>
                  </a:cubicBezTo>
                  <a:cubicBezTo>
                    <a:pt x="310" y="174"/>
                    <a:pt x="308" y="174"/>
                    <a:pt x="307" y="174"/>
                  </a:cubicBezTo>
                  <a:cubicBezTo>
                    <a:pt x="305" y="174"/>
                    <a:pt x="303" y="173"/>
                    <a:pt x="301" y="171"/>
                  </a:cubicBezTo>
                  <a:cubicBezTo>
                    <a:pt x="167" y="5"/>
                    <a:pt x="167" y="5"/>
                    <a:pt x="167" y="5"/>
                  </a:cubicBezTo>
                  <a:cubicBezTo>
                    <a:pt x="163" y="0"/>
                    <a:pt x="155" y="1"/>
                    <a:pt x="152" y="6"/>
                  </a:cubicBezTo>
                  <a:cubicBezTo>
                    <a:pt x="113" y="70"/>
                    <a:pt x="97" y="139"/>
                    <a:pt x="91" y="193"/>
                  </a:cubicBezTo>
                  <a:cubicBezTo>
                    <a:pt x="86" y="237"/>
                    <a:pt x="114" y="268"/>
                    <a:pt x="111" y="294"/>
                  </a:cubicBezTo>
                  <a:cubicBezTo>
                    <a:pt x="106" y="335"/>
                    <a:pt x="32" y="395"/>
                    <a:pt x="4" y="446"/>
                  </a:cubicBezTo>
                  <a:cubicBezTo>
                    <a:pt x="0" y="452"/>
                    <a:pt x="5" y="460"/>
                    <a:pt x="13" y="459"/>
                  </a:cubicBezTo>
                  <a:cubicBezTo>
                    <a:pt x="185" y="431"/>
                    <a:pt x="185" y="431"/>
                    <a:pt x="185" y="431"/>
                  </a:cubicBezTo>
                  <a:cubicBezTo>
                    <a:pt x="177" y="427"/>
                    <a:pt x="172" y="419"/>
                    <a:pt x="170" y="41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626" name="Google Shape;2626;p50"/>
          <p:cNvGrpSpPr/>
          <p:nvPr/>
        </p:nvGrpSpPr>
        <p:grpSpPr>
          <a:xfrm>
            <a:off x="1168508" y="843134"/>
            <a:ext cx="364294" cy="445740"/>
            <a:chOff x="606645" y="1011196"/>
            <a:chExt cx="588520" cy="720096"/>
          </a:xfrm>
        </p:grpSpPr>
        <p:sp>
          <p:nvSpPr>
            <p:cNvPr id="2627" name="Google Shape;2627;p50"/>
            <p:cNvSpPr/>
            <p:nvPr/>
          </p:nvSpPr>
          <p:spPr>
            <a:xfrm>
              <a:off x="659316" y="1517469"/>
              <a:ext cx="456722" cy="213824"/>
            </a:xfrm>
            <a:custGeom>
              <a:avLst/>
              <a:gdLst/>
              <a:ahLst/>
              <a:cxnLst/>
              <a:rect l="l" t="t" r="r" b="b"/>
              <a:pathLst>
                <a:path w="763" h="358" extrusionOk="0">
                  <a:moveTo>
                    <a:pt x="1" y="27"/>
                  </a:moveTo>
                  <a:cubicBezTo>
                    <a:pt x="0" y="41"/>
                    <a:pt x="25" y="62"/>
                    <a:pt x="25" y="75"/>
                  </a:cubicBezTo>
                  <a:cubicBezTo>
                    <a:pt x="26" y="89"/>
                    <a:pt x="4" y="123"/>
                    <a:pt x="14" y="160"/>
                  </a:cubicBezTo>
                  <a:cubicBezTo>
                    <a:pt x="32" y="219"/>
                    <a:pt x="230" y="155"/>
                    <a:pt x="245" y="169"/>
                  </a:cubicBezTo>
                  <a:cubicBezTo>
                    <a:pt x="269" y="192"/>
                    <a:pt x="241" y="258"/>
                    <a:pt x="255" y="280"/>
                  </a:cubicBezTo>
                  <a:cubicBezTo>
                    <a:pt x="275" y="313"/>
                    <a:pt x="582" y="358"/>
                    <a:pt x="735" y="252"/>
                  </a:cubicBezTo>
                  <a:cubicBezTo>
                    <a:pt x="763" y="232"/>
                    <a:pt x="729" y="168"/>
                    <a:pt x="749" y="8"/>
                  </a:cubicBezTo>
                  <a:cubicBezTo>
                    <a:pt x="749" y="4"/>
                    <a:pt x="746" y="0"/>
                    <a:pt x="742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2" y="0"/>
                    <a:pt x="19" y="1"/>
                    <a:pt x="17" y="3"/>
                  </a:cubicBezTo>
                  <a:cubicBezTo>
                    <a:pt x="10" y="11"/>
                    <a:pt x="2" y="21"/>
                    <a:pt x="1" y="2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8" name="Google Shape;2628;p50"/>
            <p:cNvSpPr/>
            <p:nvPr/>
          </p:nvSpPr>
          <p:spPr>
            <a:xfrm>
              <a:off x="606645" y="1354464"/>
              <a:ext cx="561583" cy="154615"/>
            </a:xfrm>
            <a:custGeom>
              <a:avLst/>
              <a:gdLst/>
              <a:ahLst/>
              <a:cxnLst/>
              <a:rect l="l" t="t" r="r" b="b"/>
              <a:pathLst>
                <a:path w="938" h="259" extrusionOk="0">
                  <a:moveTo>
                    <a:pt x="2" y="109"/>
                  </a:moveTo>
                  <a:cubicBezTo>
                    <a:pt x="0" y="146"/>
                    <a:pt x="74" y="161"/>
                    <a:pt x="88" y="186"/>
                  </a:cubicBezTo>
                  <a:cubicBezTo>
                    <a:pt x="93" y="197"/>
                    <a:pt x="77" y="222"/>
                    <a:pt x="79" y="237"/>
                  </a:cubicBezTo>
                  <a:cubicBezTo>
                    <a:pt x="79" y="244"/>
                    <a:pt x="91" y="252"/>
                    <a:pt x="101" y="257"/>
                  </a:cubicBezTo>
                  <a:cubicBezTo>
                    <a:pt x="103" y="258"/>
                    <a:pt x="104" y="259"/>
                    <a:pt x="106" y="259"/>
                  </a:cubicBezTo>
                  <a:cubicBezTo>
                    <a:pt x="840" y="259"/>
                    <a:pt x="840" y="259"/>
                    <a:pt x="840" y="259"/>
                  </a:cubicBezTo>
                  <a:cubicBezTo>
                    <a:pt x="840" y="258"/>
                    <a:pt x="840" y="258"/>
                    <a:pt x="840" y="258"/>
                  </a:cubicBezTo>
                  <a:cubicBezTo>
                    <a:pt x="854" y="164"/>
                    <a:pt x="895" y="93"/>
                    <a:pt x="936" y="10"/>
                  </a:cubicBezTo>
                  <a:cubicBezTo>
                    <a:pt x="936" y="10"/>
                    <a:pt x="936" y="10"/>
                    <a:pt x="936" y="10"/>
                  </a:cubicBezTo>
                  <a:cubicBezTo>
                    <a:pt x="938" y="5"/>
                    <a:pt x="935" y="0"/>
                    <a:pt x="929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75" y="0"/>
                    <a:pt x="73" y="1"/>
                    <a:pt x="71" y="3"/>
                  </a:cubicBezTo>
                  <a:cubicBezTo>
                    <a:pt x="39" y="39"/>
                    <a:pt x="3" y="78"/>
                    <a:pt x="2" y="10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9" name="Google Shape;2629;p50"/>
            <p:cNvSpPr/>
            <p:nvPr/>
          </p:nvSpPr>
          <p:spPr>
            <a:xfrm>
              <a:off x="661721" y="1191460"/>
              <a:ext cx="533444" cy="154135"/>
            </a:xfrm>
            <a:custGeom>
              <a:avLst/>
              <a:gdLst/>
              <a:ahLst/>
              <a:cxnLst/>
              <a:rect l="l" t="t" r="r" b="b"/>
              <a:pathLst>
                <a:path w="891" h="258" extrusionOk="0">
                  <a:moveTo>
                    <a:pt x="8" y="98"/>
                  </a:moveTo>
                  <a:cubicBezTo>
                    <a:pt x="2" y="142"/>
                    <a:pt x="31" y="174"/>
                    <a:pt x="28" y="199"/>
                  </a:cubicBezTo>
                  <a:cubicBezTo>
                    <a:pt x="26" y="213"/>
                    <a:pt x="17" y="230"/>
                    <a:pt x="3" y="247"/>
                  </a:cubicBezTo>
                  <a:cubicBezTo>
                    <a:pt x="0" y="252"/>
                    <a:pt x="3" y="258"/>
                    <a:pt x="9" y="258"/>
                  </a:cubicBezTo>
                  <a:cubicBezTo>
                    <a:pt x="849" y="258"/>
                    <a:pt x="849" y="258"/>
                    <a:pt x="849" y="258"/>
                  </a:cubicBezTo>
                  <a:cubicBezTo>
                    <a:pt x="852" y="258"/>
                    <a:pt x="855" y="256"/>
                    <a:pt x="856" y="254"/>
                  </a:cubicBezTo>
                  <a:cubicBezTo>
                    <a:pt x="875" y="195"/>
                    <a:pt x="891" y="98"/>
                    <a:pt x="873" y="5"/>
                  </a:cubicBezTo>
                  <a:cubicBezTo>
                    <a:pt x="872" y="2"/>
                    <a:pt x="869" y="0"/>
                    <a:pt x="866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1" y="0"/>
                    <a:pt x="28" y="2"/>
                    <a:pt x="27" y="5"/>
                  </a:cubicBezTo>
                  <a:cubicBezTo>
                    <a:pt x="17" y="38"/>
                    <a:pt x="11" y="70"/>
                    <a:pt x="8" y="9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0" name="Google Shape;2630;p50"/>
            <p:cNvSpPr/>
            <p:nvPr/>
          </p:nvSpPr>
          <p:spPr>
            <a:xfrm>
              <a:off x="683367" y="1011196"/>
              <a:ext cx="497368" cy="171394"/>
            </a:xfrm>
            <a:custGeom>
              <a:avLst/>
              <a:gdLst/>
              <a:ahLst/>
              <a:cxnLst/>
              <a:rect l="l" t="t" r="r" b="b"/>
              <a:pathLst>
                <a:path w="831" h="287" extrusionOk="0">
                  <a:moveTo>
                    <a:pt x="690" y="102"/>
                  </a:moveTo>
                  <a:cubicBezTo>
                    <a:pt x="488" y="0"/>
                    <a:pt x="287" y="19"/>
                    <a:pt x="180" y="75"/>
                  </a:cubicBezTo>
                  <a:cubicBezTo>
                    <a:pt x="84" y="125"/>
                    <a:pt x="31" y="203"/>
                    <a:pt x="2" y="278"/>
                  </a:cubicBezTo>
                  <a:cubicBezTo>
                    <a:pt x="0" y="282"/>
                    <a:pt x="3" y="287"/>
                    <a:pt x="8" y="287"/>
                  </a:cubicBezTo>
                  <a:cubicBezTo>
                    <a:pt x="823" y="287"/>
                    <a:pt x="823" y="287"/>
                    <a:pt x="823" y="287"/>
                  </a:cubicBezTo>
                  <a:cubicBezTo>
                    <a:pt x="828" y="287"/>
                    <a:pt x="831" y="283"/>
                    <a:pt x="830" y="278"/>
                  </a:cubicBezTo>
                  <a:cubicBezTo>
                    <a:pt x="810" y="207"/>
                    <a:pt x="768" y="141"/>
                    <a:pt x="690" y="1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631" name="Google Shape;2631;p50"/>
          <p:cNvGrpSpPr/>
          <p:nvPr/>
        </p:nvGrpSpPr>
        <p:grpSpPr>
          <a:xfrm>
            <a:off x="7622791" y="843111"/>
            <a:ext cx="298405" cy="445762"/>
            <a:chOff x="11033597" y="1011159"/>
            <a:chExt cx="482075" cy="720133"/>
          </a:xfrm>
        </p:grpSpPr>
        <p:sp>
          <p:nvSpPr>
            <p:cNvPr id="2632" name="Google Shape;2632;p50"/>
            <p:cNvSpPr/>
            <p:nvPr/>
          </p:nvSpPr>
          <p:spPr>
            <a:xfrm>
              <a:off x="11033597" y="1414369"/>
              <a:ext cx="482075" cy="151349"/>
            </a:xfrm>
            <a:custGeom>
              <a:avLst/>
              <a:gdLst/>
              <a:ahLst/>
              <a:cxnLst/>
              <a:rect l="l" t="t" r="r" b="b"/>
              <a:pathLst>
                <a:path w="724" h="227" extrusionOk="0">
                  <a:moveTo>
                    <a:pt x="0" y="112"/>
                  </a:moveTo>
                  <a:cubicBezTo>
                    <a:pt x="0" y="149"/>
                    <a:pt x="5" y="185"/>
                    <a:pt x="16" y="219"/>
                  </a:cubicBezTo>
                  <a:cubicBezTo>
                    <a:pt x="17" y="224"/>
                    <a:pt x="22" y="227"/>
                    <a:pt x="27" y="227"/>
                  </a:cubicBezTo>
                  <a:cubicBezTo>
                    <a:pt x="697" y="227"/>
                    <a:pt x="697" y="227"/>
                    <a:pt x="697" y="227"/>
                  </a:cubicBezTo>
                  <a:cubicBezTo>
                    <a:pt x="702" y="227"/>
                    <a:pt x="707" y="224"/>
                    <a:pt x="708" y="219"/>
                  </a:cubicBezTo>
                  <a:cubicBezTo>
                    <a:pt x="719" y="185"/>
                    <a:pt x="724" y="149"/>
                    <a:pt x="724" y="112"/>
                  </a:cubicBezTo>
                  <a:cubicBezTo>
                    <a:pt x="724" y="76"/>
                    <a:pt x="719" y="41"/>
                    <a:pt x="709" y="8"/>
                  </a:cubicBezTo>
                  <a:cubicBezTo>
                    <a:pt x="708" y="3"/>
                    <a:pt x="703" y="0"/>
                    <a:pt x="698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1" y="0"/>
                    <a:pt x="16" y="3"/>
                    <a:pt x="15" y="8"/>
                  </a:cubicBezTo>
                  <a:cubicBezTo>
                    <a:pt x="5" y="41"/>
                    <a:pt x="0" y="76"/>
                    <a:pt x="0" y="11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3" name="Google Shape;2633;p50"/>
            <p:cNvSpPr/>
            <p:nvPr/>
          </p:nvSpPr>
          <p:spPr>
            <a:xfrm>
              <a:off x="11142821" y="1011159"/>
              <a:ext cx="263627" cy="229006"/>
            </a:xfrm>
            <a:custGeom>
              <a:avLst/>
              <a:gdLst/>
              <a:ahLst/>
              <a:cxnLst/>
              <a:rect l="l" t="t" r="r" b="b"/>
              <a:pathLst>
                <a:path w="396" h="343" extrusionOk="0">
                  <a:moveTo>
                    <a:pt x="357" y="266"/>
                  </a:moveTo>
                  <a:cubicBezTo>
                    <a:pt x="208" y="7"/>
                    <a:pt x="208" y="7"/>
                    <a:pt x="208" y="7"/>
                  </a:cubicBezTo>
                  <a:cubicBezTo>
                    <a:pt x="203" y="0"/>
                    <a:pt x="193" y="0"/>
                    <a:pt x="188" y="7"/>
                  </a:cubicBezTo>
                  <a:cubicBezTo>
                    <a:pt x="39" y="266"/>
                    <a:pt x="39" y="266"/>
                    <a:pt x="39" y="266"/>
                  </a:cubicBezTo>
                  <a:cubicBezTo>
                    <a:pt x="4" y="326"/>
                    <a:pt x="4" y="326"/>
                    <a:pt x="4" y="326"/>
                  </a:cubicBezTo>
                  <a:cubicBezTo>
                    <a:pt x="0" y="334"/>
                    <a:pt x="5" y="343"/>
                    <a:pt x="14" y="343"/>
                  </a:cubicBezTo>
                  <a:cubicBezTo>
                    <a:pt x="382" y="343"/>
                    <a:pt x="382" y="343"/>
                    <a:pt x="382" y="343"/>
                  </a:cubicBezTo>
                  <a:cubicBezTo>
                    <a:pt x="391" y="343"/>
                    <a:pt x="396" y="334"/>
                    <a:pt x="392" y="326"/>
                  </a:cubicBezTo>
                  <a:lnTo>
                    <a:pt x="357" y="26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4" name="Google Shape;2634;p50"/>
            <p:cNvSpPr/>
            <p:nvPr/>
          </p:nvSpPr>
          <p:spPr>
            <a:xfrm>
              <a:off x="11052228" y="1576445"/>
              <a:ext cx="444813" cy="154847"/>
            </a:xfrm>
            <a:custGeom>
              <a:avLst/>
              <a:gdLst/>
              <a:ahLst/>
              <a:cxnLst/>
              <a:rect l="l" t="t" r="r" b="b"/>
              <a:pathLst>
                <a:path w="668" h="232" extrusionOk="0">
                  <a:moveTo>
                    <a:pt x="334" y="232"/>
                  </a:moveTo>
                  <a:cubicBezTo>
                    <a:pt x="482" y="232"/>
                    <a:pt x="609" y="143"/>
                    <a:pt x="665" y="17"/>
                  </a:cubicBezTo>
                  <a:cubicBezTo>
                    <a:pt x="668" y="9"/>
                    <a:pt x="663" y="0"/>
                    <a:pt x="655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5" y="0"/>
                    <a:pt x="0" y="9"/>
                    <a:pt x="3" y="17"/>
                  </a:cubicBezTo>
                  <a:cubicBezTo>
                    <a:pt x="59" y="143"/>
                    <a:pt x="186" y="232"/>
                    <a:pt x="334" y="23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5" name="Google Shape;2635;p50"/>
            <p:cNvSpPr/>
            <p:nvPr/>
          </p:nvSpPr>
          <p:spPr>
            <a:xfrm>
              <a:off x="11051762" y="1251592"/>
              <a:ext cx="446676" cy="151349"/>
            </a:xfrm>
            <a:custGeom>
              <a:avLst/>
              <a:gdLst/>
              <a:ahLst/>
              <a:cxnLst/>
              <a:rect l="l" t="t" r="r" b="b"/>
              <a:pathLst>
                <a:path w="671" h="227" extrusionOk="0">
                  <a:moveTo>
                    <a:pt x="654" y="183"/>
                  </a:moveTo>
                  <a:cubicBezTo>
                    <a:pt x="653" y="182"/>
                    <a:pt x="653" y="182"/>
                    <a:pt x="653" y="182"/>
                  </a:cubicBezTo>
                  <a:cubicBezTo>
                    <a:pt x="552" y="5"/>
                    <a:pt x="552" y="5"/>
                    <a:pt x="552" y="5"/>
                  </a:cubicBezTo>
                  <a:cubicBezTo>
                    <a:pt x="550" y="2"/>
                    <a:pt x="546" y="0"/>
                    <a:pt x="542" y="0"/>
                  </a:cubicBezTo>
                  <a:cubicBezTo>
                    <a:pt x="128" y="0"/>
                    <a:pt x="128" y="0"/>
                    <a:pt x="128" y="0"/>
                  </a:cubicBezTo>
                  <a:cubicBezTo>
                    <a:pt x="124" y="0"/>
                    <a:pt x="120" y="2"/>
                    <a:pt x="118" y="5"/>
                  </a:cubicBezTo>
                  <a:cubicBezTo>
                    <a:pt x="17" y="182"/>
                    <a:pt x="17" y="182"/>
                    <a:pt x="17" y="182"/>
                  </a:cubicBezTo>
                  <a:cubicBezTo>
                    <a:pt x="16" y="185"/>
                    <a:pt x="16" y="185"/>
                    <a:pt x="16" y="185"/>
                  </a:cubicBezTo>
                  <a:cubicBezTo>
                    <a:pt x="11" y="194"/>
                    <a:pt x="7" y="202"/>
                    <a:pt x="3" y="211"/>
                  </a:cubicBezTo>
                  <a:cubicBezTo>
                    <a:pt x="0" y="219"/>
                    <a:pt x="5" y="227"/>
                    <a:pt x="13" y="227"/>
                  </a:cubicBezTo>
                  <a:cubicBezTo>
                    <a:pt x="657" y="227"/>
                    <a:pt x="657" y="227"/>
                    <a:pt x="657" y="227"/>
                  </a:cubicBezTo>
                  <a:cubicBezTo>
                    <a:pt x="665" y="227"/>
                    <a:pt x="671" y="219"/>
                    <a:pt x="667" y="211"/>
                  </a:cubicBezTo>
                  <a:cubicBezTo>
                    <a:pt x="663" y="202"/>
                    <a:pt x="659" y="193"/>
                    <a:pt x="654" y="18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636" name="Google Shape;2636;p50"/>
          <p:cNvGrpSpPr/>
          <p:nvPr/>
        </p:nvGrpSpPr>
        <p:grpSpPr>
          <a:xfrm>
            <a:off x="6221656" y="797418"/>
            <a:ext cx="460705" cy="491455"/>
            <a:chOff x="8770051" y="937343"/>
            <a:chExt cx="744273" cy="793950"/>
          </a:xfrm>
        </p:grpSpPr>
        <p:sp>
          <p:nvSpPr>
            <p:cNvPr id="2637" name="Google Shape;2637;p50"/>
            <p:cNvSpPr/>
            <p:nvPr/>
          </p:nvSpPr>
          <p:spPr>
            <a:xfrm>
              <a:off x="8968558" y="1402926"/>
              <a:ext cx="348361" cy="98539"/>
            </a:xfrm>
            <a:custGeom>
              <a:avLst/>
              <a:gdLst/>
              <a:ahLst/>
              <a:cxnLst/>
              <a:rect l="l" t="t" r="r" b="b"/>
              <a:pathLst>
                <a:path w="1741804" h="492696" extrusionOk="0">
                  <a:moveTo>
                    <a:pt x="1741805" y="0"/>
                  </a:moveTo>
                  <a:lnTo>
                    <a:pt x="0" y="0"/>
                  </a:lnTo>
                  <a:cubicBezTo>
                    <a:pt x="100902" y="166370"/>
                    <a:pt x="219266" y="316611"/>
                    <a:pt x="295529" y="492696"/>
                  </a:cubicBezTo>
                  <a:lnTo>
                    <a:pt x="1444625" y="492696"/>
                  </a:lnTo>
                  <a:cubicBezTo>
                    <a:pt x="1518222" y="307785"/>
                    <a:pt x="1639761" y="160655"/>
                    <a:pt x="17418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8" name="Google Shape;2638;p50"/>
            <p:cNvSpPr/>
            <p:nvPr/>
          </p:nvSpPr>
          <p:spPr>
            <a:xfrm>
              <a:off x="8960465" y="1079360"/>
              <a:ext cx="362496" cy="102351"/>
            </a:xfrm>
            <a:custGeom>
              <a:avLst/>
              <a:gdLst/>
              <a:ahLst/>
              <a:cxnLst/>
              <a:rect l="l" t="t" r="r" b="b"/>
              <a:pathLst>
                <a:path w="1812480" h="511754" extrusionOk="0">
                  <a:moveTo>
                    <a:pt x="1812481" y="511755"/>
                  </a:moveTo>
                  <a:cubicBezTo>
                    <a:pt x="1623568" y="198445"/>
                    <a:pt x="1277493" y="-1453"/>
                    <a:pt x="899922" y="8"/>
                  </a:cubicBezTo>
                  <a:cubicBezTo>
                    <a:pt x="549593" y="1341"/>
                    <a:pt x="194628" y="214066"/>
                    <a:pt x="0" y="511755"/>
                  </a:cubicBezTo>
                  <a:lnTo>
                    <a:pt x="1812481" y="51175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9" name="Google Shape;2639;p50"/>
            <p:cNvSpPr/>
            <p:nvPr/>
          </p:nvSpPr>
          <p:spPr>
            <a:xfrm>
              <a:off x="8930121" y="1189758"/>
              <a:ext cx="422643" cy="98539"/>
            </a:xfrm>
            <a:custGeom>
              <a:avLst/>
              <a:gdLst/>
              <a:ahLst/>
              <a:cxnLst/>
              <a:rect l="l" t="t" r="r" b="b"/>
              <a:pathLst>
                <a:path w="2113216" h="492696" extrusionOk="0">
                  <a:moveTo>
                    <a:pt x="2113217" y="492696"/>
                  </a:moveTo>
                  <a:cubicBezTo>
                    <a:pt x="2110994" y="311595"/>
                    <a:pt x="2064639" y="144717"/>
                    <a:pt x="1985582" y="0"/>
                  </a:cubicBezTo>
                  <a:lnTo>
                    <a:pt x="127445" y="0"/>
                  </a:lnTo>
                  <a:cubicBezTo>
                    <a:pt x="47307" y="135065"/>
                    <a:pt x="0" y="285687"/>
                    <a:pt x="0" y="440944"/>
                  </a:cubicBezTo>
                  <a:cubicBezTo>
                    <a:pt x="0" y="458534"/>
                    <a:pt x="508" y="475742"/>
                    <a:pt x="1270" y="492696"/>
                  </a:cubicBezTo>
                  <a:lnTo>
                    <a:pt x="2113217" y="49269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0" name="Google Shape;2640;p50"/>
            <p:cNvSpPr/>
            <p:nvPr/>
          </p:nvSpPr>
          <p:spPr>
            <a:xfrm>
              <a:off x="8930847" y="1296342"/>
              <a:ext cx="421894" cy="98539"/>
            </a:xfrm>
            <a:custGeom>
              <a:avLst/>
              <a:gdLst/>
              <a:ahLst/>
              <a:cxnLst/>
              <a:rect l="l" t="t" r="r" b="b"/>
              <a:pathLst>
                <a:path w="2109469" h="492696" extrusionOk="0">
                  <a:moveTo>
                    <a:pt x="0" y="0"/>
                  </a:moveTo>
                  <a:cubicBezTo>
                    <a:pt x="16002" y="194564"/>
                    <a:pt x="82868" y="350457"/>
                    <a:pt x="165291" y="492696"/>
                  </a:cubicBezTo>
                  <a:lnTo>
                    <a:pt x="1953324" y="492696"/>
                  </a:lnTo>
                  <a:cubicBezTo>
                    <a:pt x="2038096" y="352425"/>
                    <a:pt x="2104454" y="199073"/>
                    <a:pt x="210947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1" name="Google Shape;2641;p50"/>
            <p:cNvSpPr/>
            <p:nvPr/>
          </p:nvSpPr>
          <p:spPr>
            <a:xfrm>
              <a:off x="9031006" y="1509510"/>
              <a:ext cx="223837" cy="102349"/>
            </a:xfrm>
            <a:custGeom>
              <a:avLst/>
              <a:gdLst/>
              <a:ahLst/>
              <a:cxnLst/>
              <a:rect l="l" t="t" r="r" b="b"/>
              <a:pathLst>
                <a:path w="1119187" h="511746" extrusionOk="0">
                  <a:moveTo>
                    <a:pt x="0" y="0"/>
                  </a:moveTo>
                  <a:cubicBezTo>
                    <a:pt x="38989" y="100267"/>
                    <a:pt x="63690" y="209423"/>
                    <a:pt x="63690" y="334899"/>
                  </a:cubicBezTo>
                  <a:cubicBezTo>
                    <a:pt x="63690" y="432562"/>
                    <a:pt x="142875" y="511747"/>
                    <a:pt x="240538" y="511747"/>
                  </a:cubicBezTo>
                  <a:lnTo>
                    <a:pt x="889889" y="511747"/>
                  </a:lnTo>
                  <a:cubicBezTo>
                    <a:pt x="987552" y="511747"/>
                    <a:pt x="1066737" y="432562"/>
                    <a:pt x="1066737" y="334899"/>
                  </a:cubicBezTo>
                  <a:lnTo>
                    <a:pt x="1066737" y="311658"/>
                  </a:lnTo>
                  <a:cubicBezTo>
                    <a:pt x="1066737" y="194183"/>
                    <a:pt x="1086803" y="92265"/>
                    <a:pt x="1119188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642" name="Google Shape;2642;p50"/>
            <p:cNvGrpSpPr/>
            <p:nvPr/>
          </p:nvGrpSpPr>
          <p:grpSpPr>
            <a:xfrm>
              <a:off x="8770051" y="937343"/>
              <a:ext cx="744273" cy="793950"/>
              <a:chOff x="6565437" y="1588001"/>
              <a:chExt cx="744273" cy="793950"/>
            </a:xfrm>
          </p:grpSpPr>
          <p:sp>
            <p:nvSpPr>
              <p:cNvPr id="2643" name="Google Shape;2643;p50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44" name="Google Shape;2644;p50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45" name="Google Shape;2645;p50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46" name="Google Shape;2646;p50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47" name="Google Shape;2647;p50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48" name="Google Shape;2648;p50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49" name="Google Shape;2649;p50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50" name="Google Shape;2650;p50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51" name="Google Shape;2651;p50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52" name="Google Shape;2652;p50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653" name="Google Shape;2653;p50"/>
          <p:cNvGrpSpPr/>
          <p:nvPr/>
        </p:nvGrpSpPr>
        <p:grpSpPr>
          <a:xfrm>
            <a:off x="4820520" y="797418"/>
            <a:ext cx="460705" cy="491455"/>
            <a:chOff x="6506504" y="937343"/>
            <a:chExt cx="744273" cy="793950"/>
          </a:xfrm>
        </p:grpSpPr>
        <p:sp>
          <p:nvSpPr>
            <p:cNvPr id="2654" name="Google Shape;2654;p50"/>
            <p:cNvSpPr/>
            <p:nvPr/>
          </p:nvSpPr>
          <p:spPr>
            <a:xfrm>
              <a:off x="6666683" y="1079385"/>
              <a:ext cx="422268" cy="171940"/>
            </a:xfrm>
            <a:custGeom>
              <a:avLst/>
              <a:gdLst/>
              <a:ahLst/>
              <a:cxnLst/>
              <a:rect l="l" t="t" r="r" b="b"/>
              <a:pathLst>
                <a:path w="2085276" h="859701" extrusionOk="0">
                  <a:moveTo>
                    <a:pt x="2085276" y="859701"/>
                  </a:moveTo>
                  <a:cubicBezTo>
                    <a:pt x="2064893" y="746925"/>
                    <a:pt x="2027047" y="641516"/>
                    <a:pt x="1974723" y="545821"/>
                  </a:cubicBezTo>
                  <a:lnTo>
                    <a:pt x="1952816" y="507721"/>
                  </a:lnTo>
                  <a:cubicBezTo>
                    <a:pt x="1535303" y="-176492"/>
                    <a:pt x="577914" y="-161950"/>
                    <a:pt x="140271" y="507721"/>
                  </a:cubicBezTo>
                  <a:lnTo>
                    <a:pt x="116523" y="545821"/>
                  </a:lnTo>
                  <a:cubicBezTo>
                    <a:pt x="57721" y="643421"/>
                    <a:pt x="18098" y="749783"/>
                    <a:pt x="0" y="859701"/>
                  </a:cubicBezTo>
                  <a:lnTo>
                    <a:pt x="2085276" y="85970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5" name="Google Shape;2655;p50"/>
            <p:cNvSpPr/>
            <p:nvPr/>
          </p:nvSpPr>
          <p:spPr>
            <a:xfrm>
              <a:off x="6664423" y="1259933"/>
              <a:ext cx="427985" cy="171450"/>
            </a:xfrm>
            <a:custGeom>
              <a:avLst/>
              <a:gdLst/>
              <a:ahLst/>
              <a:cxnLst/>
              <a:rect l="l" t="t" r="r" b="b"/>
              <a:pathLst>
                <a:path w="2113506" h="857250" extrusionOk="0">
                  <a:moveTo>
                    <a:pt x="3910" y="178753"/>
                  </a:moveTo>
                  <a:cubicBezTo>
                    <a:pt x="22706" y="451485"/>
                    <a:pt x="153833" y="652844"/>
                    <a:pt x="287056" y="857250"/>
                  </a:cubicBezTo>
                  <a:lnTo>
                    <a:pt x="1834170" y="857250"/>
                  </a:lnTo>
                  <a:cubicBezTo>
                    <a:pt x="1971457" y="654495"/>
                    <a:pt x="2109316" y="461137"/>
                    <a:pt x="2113316" y="178753"/>
                  </a:cubicBezTo>
                  <a:lnTo>
                    <a:pt x="2113507" y="140653"/>
                  </a:lnTo>
                  <a:cubicBezTo>
                    <a:pt x="2112935" y="92710"/>
                    <a:pt x="2109125" y="45784"/>
                    <a:pt x="2102585" y="0"/>
                  </a:cubicBezTo>
                  <a:lnTo>
                    <a:pt x="5815" y="0"/>
                  </a:lnTo>
                  <a:cubicBezTo>
                    <a:pt x="-1170" y="58991"/>
                    <a:pt x="-1932" y="118872"/>
                    <a:pt x="3910" y="17875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6" name="Google Shape;2656;p50"/>
            <p:cNvSpPr/>
            <p:nvPr/>
          </p:nvSpPr>
          <p:spPr>
            <a:xfrm>
              <a:off x="6727642" y="1439988"/>
              <a:ext cx="303068" cy="171348"/>
            </a:xfrm>
            <a:custGeom>
              <a:avLst/>
              <a:gdLst/>
              <a:ahLst/>
              <a:cxnLst/>
              <a:rect l="l" t="t" r="r" b="b"/>
              <a:pathLst>
                <a:path w="1496631" h="856741" extrusionOk="0">
                  <a:moveTo>
                    <a:pt x="0" y="0"/>
                  </a:moveTo>
                  <a:cubicBezTo>
                    <a:pt x="63500" y="97853"/>
                    <a:pt x="125984" y="197485"/>
                    <a:pt x="175451" y="306896"/>
                  </a:cubicBezTo>
                  <a:lnTo>
                    <a:pt x="191071" y="344996"/>
                  </a:lnTo>
                  <a:cubicBezTo>
                    <a:pt x="230060" y="445262"/>
                    <a:pt x="254762" y="554419"/>
                    <a:pt x="254762" y="679895"/>
                  </a:cubicBezTo>
                  <a:cubicBezTo>
                    <a:pt x="254762" y="777558"/>
                    <a:pt x="333946" y="856742"/>
                    <a:pt x="431610" y="856742"/>
                  </a:cubicBezTo>
                  <a:lnTo>
                    <a:pt x="1080960" y="856742"/>
                  </a:lnTo>
                  <a:cubicBezTo>
                    <a:pt x="1189609" y="856488"/>
                    <a:pt x="1267206" y="763143"/>
                    <a:pt x="1257808" y="656653"/>
                  </a:cubicBezTo>
                  <a:cubicBezTo>
                    <a:pt x="1257808" y="539178"/>
                    <a:pt x="1277874" y="437261"/>
                    <a:pt x="1310259" y="344996"/>
                  </a:cubicBezTo>
                  <a:lnTo>
                    <a:pt x="1324483" y="306896"/>
                  </a:lnTo>
                  <a:cubicBezTo>
                    <a:pt x="1370775" y="194501"/>
                    <a:pt x="1432687" y="95567"/>
                    <a:pt x="149663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657" name="Google Shape;2657;p50"/>
            <p:cNvGrpSpPr/>
            <p:nvPr/>
          </p:nvGrpSpPr>
          <p:grpSpPr>
            <a:xfrm>
              <a:off x="6506504" y="937343"/>
              <a:ext cx="744273" cy="793950"/>
              <a:chOff x="6565437" y="1588001"/>
              <a:chExt cx="744273" cy="793950"/>
            </a:xfrm>
          </p:grpSpPr>
          <p:sp>
            <p:nvSpPr>
              <p:cNvPr id="2658" name="Google Shape;2658;p50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59" name="Google Shape;2659;p50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60" name="Google Shape;2660;p50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61" name="Google Shape;2661;p50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62" name="Google Shape;2662;p50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63" name="Google Shape;2663;p50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64" name="Google Shape;2664;p50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65" name="Google Shape;2665;p50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66" name="Google Shape;2666;p50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67" name="Google Shape;2667;p50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668" name="Google Shape;2668;p50"/>
          <p:cNvGrpSpPr/>
          <p:nvPr/>
        </p:nvGrpSpPr>
        <p:grpSpPr>
          <a:xfrm>
            <a:off x="5521088" y="797418"/>
            <a:ext cx="460705" cy="491455"/>
            <a:chOff x="7638277" y="937343"/>
            <a:chExt cx="744273" cy="793950"/>
          </a:xfrm>
        </p:grpSpPr>
        <p:sp>
          <p:nvSpPr>
            <p:cNvPr id="2669" name="Google Shape;2669;p50"/>
            <p:cNvSpPr/>
            <p:nvPr/>
          </p:nvSpPr>
          <p:spPr>
            <a:xfrm>
              <a:off x="8012931" y="1079385"/>
              <a:ext cx="217151" cy="253479"/>
            </a:xfrm>
            <a:custGeom>
              <a:avLst/>
              <a:gdLst/>
              <a:ahLst/>
              <a:cxnLst/>
              <a:rect l="l" t="t" r="r" b="b"/>
              <a:pathLst>
                <a:path w="1085755" h="1267396" extrusionOk="0">
                  <a:moveTo>
                    <a:pt x="1058482" y="714947"/>
                  </a:moveTo>
                  <a:cubicBezTo>
                    <a:pt x="1013714" y="538416"/>
                    <a:pt x="885190" y="361632"/>
                    <a:pt x="705993" y="229870"/>
                  </a:cubicBezTo>
                  <a:cubicBezTo>
                    <a:pt x="565277" y="126492"/>
                    <a:pt x="329184" y="3365"/>
                    <a:pt x="0" y="0"/>
                  </a:cubicBezTo>
                  <a:lnTo>
                    <a:pt x="0" y="1267397"/>
                  </a:lnTo>
                  <a:lnTo>
                    <a:pt x="1025144" y="1267397"/>
                  </a:lnTo>
                  <a:cubicBezTo>
                    <a:pt x="1092772" y="1073722"/>
                    <a:pt x="1103694" y="892810"/>
                    <a:pt x="1058482" y="7149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0" name="Google Shape;2670;p50"/>
            <p:cNvSpPr/>
            <p:nvPr/>
          </p:nvSpPr>
          <p:spPr>
            <a:xfrm>
              <a:off x="7789628" y="1079436"/>
              <a:ext cx="214318" cy="253428"/>
            </a:xfrm>
            <a:custGeom>
              <a:avLst/>
              <a:gdLst/>
              <a:ahLst/>
              <a:cxnLst/>
              <a:rect l="l" t="t" r="r" b="b"/>
              <a:pathLst>
                <a:path w="1071591" h="1267142" extrusionOk="0">
                  <a:moveTo>
                    <a:pt x="377536" y="231331"/>
                  </a:moveTo>
                  <a:cubicBezTo>
                    <a:pt x="199609" y="362839"/>
                    <a:pt x="71910" y="538988"/>
                    <a:pt x="27270" y="714693"/>
                  </a:cubicBezTo>
                  <a:cubicBezTo>
                    <a:pt x="-17942" y="892556"/>
                    <a:pt x="-7020" y="1073404"/>
                    <a:pt x="60671" y="1267143"/>
                  </a:cubicBezTo>
                  <a:lnTo>
                    <a:pt x="1071591" y="1267143"/>
                  </a:lnTo>
                  <a:lnTo>
                    <a:pt x="1071591" y="0"/>
                  </a:lnTo>
                  <a:cubicBezTo>
                    <a:pt x="748249" y="6794"/>
                    <a:pt x="516220" y="128905"/>
                    <a:pt x="377536" y="23133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1" name="Google Shape;2671;p50"/>
            <p:cNvSpPr/>
            <p:nvPr/>
          </p:nvSpPr>
          <p:spPr>
            <a:xfrm>
              <a:off x="8012931" y="1341261"/>
              <a:ext cx="202133" cy="270446"/>
            </a:xfrm>
            <a:custGeom>
              <a:avLst/>
              <a:gdLst/>
              <a:ahLst/>
              <a:cxnLst/>
              <a:rect l="l" t="t" r="r" b="b"/>
              <a:pathLst>
                <a:path w="1010666" h="1352232" extrusionOk="0">
                  <a:moveTo>
                    <a:pt x="326390" y="1351915"/>
                  </a:moveTo>
                  <a:cubicBezTo>
                    <a:pt x="447929" y="1351090"/>
                    <a:pt x="476758" y="1318387"/>
                    <a:pt x="497142" y="1226757"/>
                  </a:cubicBezTo>
                  <a:cubicBezTo>
                    <a:pt x="505079" y="1190943"/>
                    <a:pt x="512382" y="1152208"/>
                    <a:pt x="520129" y="1111187"/>
                  </a:cubicBezTo>
                  <a:cubicBezTo>
                    <a:pt x="540004" y="1005586"/>
                    <a:pt x="562610" y="885888"/>
                    <a:pt x="602869" y="793750"/>
                  </a:cubicBezTo>
                  <a:cubicBezTo>
                    <a:pt x="721932" y="514413"/>
                    <a:pt x="897255" y="279463"/>
                    <a:pt x="1010666" y="0"/>
                  </a:cubicBezTo>
                  <a:lnTo>
                    <a:pt x="0" y="0"/>
                  </a:lnTo>
                  <a:lnTo>
                    <a:pt x="0" y="1351725"/>
                  </a:lnTo>
                  <a:lnTo>
                    <a:pt x="12573" y="1351598"/>
                  </a:lnTo>
                  <a:lnTo>
                    <a:pt x="12573" y="1352169"/>
                  </a:lnTo>
                  <a:cubicBezTo>
                    <a:pt x="41974" y="1352169"/>
                    <a:pt x="71438" y="1352169"/>
                    <a:pt x="100838" y="1352233"/>
                  </a:cubicBezTo>
                  <a:lnTo>
                    <a:pt x="118364" y="1351915"/>
                  </a:lnTo>
                  <a:cubicBezTo>
                    <a:pt x="162116" y="1351979"/>
                    <a:pt x="284671" y="1352487"/>
                    <a:pt x="326390" y="135191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2" name="Google Shape;2672;p50"/>
            <p:cNvSpPr/>
            <p:nvPr/>
          </p:nvSpPr>
          <p:spPr>
            <a:xfrm>
              <a:off x="7804733" y="1341261"/>
              <a:ext cx="199288" cy="270439"/>
            </a:xfrm>
            <a:custGeom>
              <a:avLst/>
              <a:gdLst/>
              <a:ahLst/>
              <a:cxnLst/>
              <a:rect l="l" t="t" r="r" b="b"/>
              <a:pathLst>
                <a:path w="996442" h="1352197" extrusionOk="0">
                  <a:moveTo>
                    <a:pt x="996442" y="1352169"/>
                  </a:moveTo>
                  <a:lnTo>
                    <a:pt x="996442" y="0"/>
                  </a:lnTo>
                  <a:lnTo>
                    <a:pt x="0" y="0"/>
                  </a:lnTo>
                  <a:cubicBezTo>
                    <a:pt x="113538" y="279591"/>
                    <a:pt x="288671" y="514287"/>
                    <a:pt x="407797" y="793750"/>
                  </a:cubicBezTo>
                  <a:cubicBezTo>
                    <a:pt x="448056" y="885888"/>
                    <a:pt x="470662" y="1005586"/>
                    <a:pt x="490601" y="1111250"/>
                  </a:cubicBezTo>
                  <a:cubicBezTo>
                    <a:pt x="498348" y="1152208"/>
                    <a:pt x="505651" y="1190943"/>
                    <a:pt x="513588" y="1226757"/>
                  </a:cubicBezTo>
                  <a:cubicBezTo>
                    <a:pt x="533908" y="1329246"/>
                    <a:pt x="580580" y="1351153"/>
                    <a:pt x="682561" y="1352169"/>
                  </a:cubicBezTo>
                  <a:cubicBezTo>
                    <a:pt x="774002" y="1352169"/>
                    <a:pt x="905256" y="1352233"/>
                    <a:pt x="996442" y="135216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673" name="Google Shape;2673;p50"/>
            <p:cNvGrpSpPr/>
            <p:nvPr/>
          </p:nvGrpSpPr>
          <p:grpSpPr>
            <a:xfrm>
              <a:off x="7638277" y="937343"/>
              <a:ext cx="744273" cy="793950"/>
              <a:chOff x="6565437" y="1588001"/>
              <a:chExt cx="744273" cy="793950"/>
            </a:xfrm>
          </p:grpSpPr>
          <p:sp>
            <p:nvSpPr>
              <p:cNvPr id="2674" name="Google Shape;2674;p50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75" name="Google Shape;2675;p50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76" name="Google Shape;2676;p50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77" name="Google Shape;2677;p50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78" name="Google Shape;2678;p50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79" name="Google Shape;2679;p50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80" name="Google Shape;2680;p50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81" name="Google Shape;2681;p50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82" name="Google Shape;2682;p50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83" name="Google Shape;2683;p50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684" name="Google Shape;2684;p50"/>
          <p:cNvGrpSpPr/>
          <p:nvPr/>
        </p:nvGrpSpPr>
        <p:grpSpPr>
          <a:xfrm>
            <a:off x="3061198" y="2986973"/>
            <a:ext cx="445779" cy="400764"/>
            <a:chOff x="3778727" y="4460423"/>
            <a:chExt cx="720160" cy="647438"/>
          </a:xfrm>
        </p:grpSpPr>
        <p:sp>
          <p:nvSpPr>
            <p:cNvPr id="2685" name="Google Shape;2685;p50"/>
            <p:cNvSpPr/>
            <p:nvPr/>
          </p:nvSpPr>
          <p:spPr>
            <a:xfrm>
              <a:off x="3957011" y="4902228"/>
              <a:ext cx="364723" cy="110621"/>
            </a:xfrm>
            <a:custGeom>
              <a:avLst/>
              <a:gdLst/>
              <a:ahLst/>
              <a:cxnLst/>
              <a:rect l="l" t="t" r="r" b="b"/>
              <a:pathLst>
                <a:path w="640" h="194" extrusionOk="0">
                  <a:moveTo>
                    <a:pt x="0" y="0"/>
                  </a:moveTo>
                  <a:cubicBezTo>
                    <a:pt x="63" y="130"/>
                    <a:pt x="63" y="130"/>
                    <a:pt x="63" y="130"/>
                  </a:cubicBezTo>
                  <a:cubicBezTo>
                    <a:pt x="64" y="130"/>
                    <a:pt x="64" y="130"/>
                    <a:pt x="64" y="130"/>
                  </a:cubicBezTo>
                  <a:cubicBezTo>
                    <a:pt x="64" y="130"/>
                    <a:pt x="64" y="130"/>
                    <a:pt x="64" y="131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93" y="170"/>
                    <a:pt x="188" y="194"/>
                    <a:pt x="320" y="194"/>
                  </a:cubicBezTo>
                  <a:cubicBezTo>
                    <a:pt x="452" y="194"/>
                    <a:pt x="547" y="170"/>
                    <a:pt x="571" y="143"/>
                  </a:cubicBezTo>
                  <a:cubicBezTo>
                    <a:pt x="577" y="131"/>
                    <a:pt x="577" y="131"/>
                    <a:pt x="577" y="131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640" y="0"/>
                    <a:pt x="640" y="0"/>
                    <a:pt x="640" y="0"/>
                  </a:cubicBezTo>
                  <a:cubicBezTo>
                    <a:pt x="587" y="29"/>
                    <a:pt x="452" y="46"/>
                    <a:pt x="320" y="46"/>
                  </a:cubicBezTo>
                  <a:cubicBezTo>
                    <a:pt x="189" y="46"/>
                    <a:pt x="53" y="2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6" name="Google Shape;2686;p50"/>
            <p:cNvSpPr/>
            <p:nvPr/>
          </p:nvSpPr>
          <p:spPr>
            <a:xfrm>
              <a:off x="4002092" y="4999728"/>
              <a:ext cx="275015" cy="108132"/>
            </a:xfrm>
            <a:custGeom>
              <a:avLst/>
              <a:gdLst/>
              <a:ahLst/>
              <a:cxnLst/>
              <a:rect l="l" t="t" r="r" b="b"/>
              <a:pathLst>
                <a:path w="483" h="190" extrusionOk="0">
                  <a:moveTo>
                    <a:pt x="0" y="0"/>
                  </a:moveTo>
                  <a:cubicBezTo>
                    <a:pt x="61" y="125"/>
                    <a:pt x="61" y="125"/>
                    <a:pt x="61" y="125"/>
                  </a:cubicBezTo>
                  <a:cubicBezTo>
                    <a:pt x="62" y="126"/>
                    <a:pt x="62" y="127"/>
                    <a:pt x="63" y="128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93" y="170"/>
                    <a:pt x="162" y="190"/>
                    <a:pt x="241" y="190"/>
                  </a:cubicBezTo>
                  <a:cubicBezTo>
                    <a:pt x="320" y="190"/>
                    <a:pt x="389" y="170"/>
                    <a:pt x="412" y="144"/>
                  </a:cubicBezTo>
                  <a:cubicBezTo>
                    <a:pt x="420" y="128"/>
                    <a:pt x="420" y="128"/>
                    <a:pt x="420" y="128"/>
                  </a:cubicBezTo>
                  <a:cubicBezTo>
                    <a:pt x="421" y="127"/>
                    <a:pt x="421" y="126"/>
                    <a:pt x="421" y="125"/>
                  </a:cubicBezTo>
                  <a:cubicBezTo>
                    <a:pt x="483" y="0"/>
                    <a:pt x="483" y="0"/>
                    <a:pt x="483" y="0"/>
                  </a:cubicBezTo>
                  <a:cubicBezTo>
                    <a:pt x="437" y="26"/>
                    <a:pt x="338" y="41"/>
                    <a:pt x="241" y="41"/>
                  </a:cubicBezTo>
                  <a:cubicBezTo>
                    <a:pt x="144" y="41"/>
                    <a:pt x="45" y="26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7" name="Google Shape;2687;p50"/>
            <p:cNvSpPr/>
            <p:nvPr/>
          </p:nvSpPr>
          <p:spPr>
            <a:xfrm>
              <a:off x="3780312" y="4519014"/>
              <a:ext cx="718575" cy="115145"/>
            </a:xfrm>
            <a:custGeom>
              <a:avLst/>
              <a:gdLst/>
              <a:ahLst/>
              <a:cxnLst/>
              <a:rect l="l" t="t" r="r" b="b"/>
              <a:pathLst>
                <a:path w="1261" h="202" extrusionOk="0">
                  <a:moveTo>
                    <a:pt x="630" y="53"/>
                  </a:moveTo>
                  <a:cubicBezTo>
                    <a:pt x="363" y="53"/>
                    <a:pt x="82" y="34"/>
                    <a:pt x="0" y="0"/>
                  </a:cubicBezTo>
                  <a:cubicBezTo>
                    <a:pt x="71" y="146"/>
                    <a:pt x="71" y="146"/>
                    <a:pt x="71" y="146"/>
                  </a:cubicBezTo>
                  <a:cubicBezTo>
                    <a:pt x="88" y="157"/>
                    <a:pt x="134" y="170"/>
                    <a:pt x="227" y="181"/>
                  </a:cubicBezTo>
                  <a:cubicBezTo>
                    <a:pt x="334" y="194"/>
                    <a:pt x="478" y="202"/>
                    <a:pt x="630" y="202"/>
                  </a:cubicBezTo>
                  <a:cubicBezTo>
                    <a:pt x="630" y="202"/>
                    <a:pt x="630" y="202"/>
                    <a:pt x="630" y="202"/>
                  </a:cubicBezTo>
                  <a:cubicBezTo>
                    <a:pt x="929" y="202"/>
                    <a:pt x="1147" y="174"/>
                    <a:pt x="1189" y="146"/>
                  </a:cubicBezTo>
                  <a:cubicBezTo>
                    <a:pt x="1261" y="0"/>
                    <a:pt x="1261" y="0"/>
                    <a:pt x="1261" y="0"/>
                  </a:cubicBezTo>
                  <a:cubicBezTo>
                    <a:pt x="1179" y="34"/>
                    <a:pt x="897" y="53"/>
                    <a:pt x="630" y="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8" name="Google Shape;2688;p50"/>
            <p:cNvSpPr/>
            <p:nvPr/>
          </p:nvSpPr>
          <p:spPr>
            <a:xfrm>
              <a:off x="3868662" y="4710395"/>
              <a:ext cx="541875" cy="112657"/>
            </a:xfrm>
            <a:custGeom>
              <a:avLst/>
              <a:gdLst/>
              <a:ahLst/>
              <a:cxnLst/>
              <a:rect l="l" t="t" r="r" b="b"/>
              <a:pathLst>
                <a:path w="951" h="198" extrusionOk="0">
                  <a:moveTo>
                    <a:pt x="0" y="0"/>
                  </a:moveTo>
                  <a:cubicBezTo>
                    <a:pt x="70" y="144"/>
                    <a:pt x="70" y="144"/>
                    <a:pt x="70" y="144"/>
                  </a:cubicBezTo>
                  <a:cubicBezTo>
                    <a:pt x="101" y="171"/>
                    <a:pt x="259" y="198"/>
                    <a:pt x="475" y="198"/>
                  </a:cubicBezTo>
                  <a:cubicBezTo>
                    <a:pt x="692" y="198"/>
                    <a:pt x="849" y="171"/>
                    <a:pt x="881" y="144"/>
                  </a:cubicBezTo>
                  <a:cubicBezTo>
                    <a:pt x="951" y="0"/>
                    <a:pt x="951" y="0"/>
                    <a:pt x="951" y="0"/>
                  </a:cubicBezTo>
                  <a:cubicBezTo>
                    <a:pt x="881" y="32"/>
                    <a:pt x="673" y="50"/>
                    <a:pt x="475" y="50"/>
                  </a:cubicBezTo>
                  <a:cubicBezTo>
                    <a:pt x="277" y="50"/>
                    <a:pt x="69" y="32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9" name="Google Shape;2689;p50"/>
            <p:cNvSpPr/>
            <p:nvPr/>
          </p:nvSpPr>
          <p:spPr>
            <a:xfrm>
              <a:off x="3824940" y="4614704"/>
              <a:ext cx="629543" cy="114014"/>
            </a:xfrm>
            <a:custGeom>
              <a:avLst/>
              <a:gdLst/>
              <a:ahLst/>
              <a:cxnLst/>
              <a:rect l="l" t="t" r="r" b="b"/>
              <a:pathLst>
                <a:path w="1105" h="200" extrusionOk="0">
                  <a:moveTo>
                    <a:pt x="552" y="51"/>
                  </a:moveTo>
                  <a:cubicBezTo>
                    <a:pt x="399" y="51"/>
                    <a:pt x="255" y="44"/>
                    <a:pt x="147" y="31"/>
                  </a:cubicBezTo>
                  <a:cubicBezTo>
                    <a:pt x="76" y="22"/>
                    <a:pt x="26" y="12"/>
                    <a:pt x="0" y="0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108" y="173"/>
                    <a:pt x="296" y="200"/>
                    <a:pt x="552" y="200"/>
                  </a:cubicBezTo>
                  <a:cubicBezTo>
                    <a:pt x="809" y="200"/>
                    <a:pt x="996" y="173"/>
                    <a:pt x="1034" y="145"/>
                  </a:cubicBezTo>
                  <a:cubicBezTo>
                    <a:pt x="1105" y="0"/>
                    <a:pt x="1105" y="0"/>
                    <a:pt x="1105" y="0"/>
                  </a:cubicBezTo>
                  <a:cubicBezTo>
                    <a:pt x="1030" y="33"/>
                    <a:pt x="785" y="51"/>
                    <a:pt x="552" y="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0" name="Google Shape;2690;p50"/>
            <p:cNvSpPr/>
            <p:nvPr/>
          </p:nvSpPr>
          <p:spPr>
            <a:xfrm>
              <a:off x="3912610" y="4806085"/>
              <a:ext cx="453525" cy="112204"/>
            </a:xfrm>
            <a:custGeom>
              <a:avLst/>
              <a:gdLst/>
              <a:ahLst/>
              <a:cxnLst/>
              <a:rect l="l" t="t" r="r" b="b"/>
              <a:pathLst>
                <a:path w="796" h="197" extrusionOk="0">
                  <a:moveTo>
                    <a:pt x="0" y="0"/>
                  </a:moveTo>
                  <a:cubicBezTo>
                    <a:pt x="65" y="132"/>
                    <a:pt x="65" y="132"/>
                    <a:pt x="65" y="132"/>
                  </a:cubicBezTo>
                  <a:cubicBezTo>
                    <a:pt x="65" y="132"/>
                    <a:pt x="65" y="132"/>
                    <a:pt x="65" y="132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0" y="142"/>
                    <a:pt x="70" y="142"/>
                    <a:pt x="70" y="142"/>
                  </a:cubicBezTo>
                  <a:cubicBezTo>
                    <a:pt x="95" y="170"/>
                    <a:pt x="221" y="197"/>
                    <a:pt x="398" y="197"/>
                  </a:cubicBezTo>
                  <a:cubicBezTo>
                    <a:pt x="576" y="197"/>
                    <a:pt x="702" y="170"/>
                    <a:pt x="727" y="142"/>
                  </a:cubicBezTo>
                  <a:cubicBezTo>
                    <a:pt x="732" y="133"/>
                    <a:pt x="732" y="133"/>
                    <a:pt x="732" y="133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735" y="31"/>
                    <a:pt x="562" y="48"/>
                    <a:pt x="398" y="48"/>
                  </a:cubicBezTo>
                  <a:cubicBezTo>
                    <a:pt x="234" y="48"/>
                    <a:pt x="62" y="3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1" name="Google Shape;2691;p50"/>
            <p:cNvSpPr/>
            <p:nvPr/>
          </p:nvSpPr>
          <p:spPr>
            <a:xfrm>
              <a:off x="3778727" y="4460423"/>
              <a:ext cx="719100" cy="79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692" name="Google Shape;2692;p50"/>
          <p:cNvGrpSpPr/>
          <p:nvPr/>
        </p:nvGrpSpPr>
        <p:grpSpPr>
          <a:xfrm>
            <a:off x="1138083" y="2972048"/>
            <a:ext cx="445680" cy="430613"/>
            <a:chOff x="557494" y="4436312"/>
            <a:chExt cx="720000" cy="695660"/>
          </a:xfrm>
        </p:grpSpPr>
        <p:sp>
          <p:nvSpPr>
            <p:cNvPr id="2693" name="Google Shape;2693;p50"/>
            <p:cNvSpPr/>
            <p:nvPr/>
          </p:nvSpPr>
          <p:spPr>
            <a:xfrm>
              <a:off x="557494" y="4436312"/>
              <a:ext cx="720000" cy="144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4" name="Google Shape;2694;p50"/>
            <p:cNvSpPr/>
            <p:nvPr/>
          </p:nvSpPr>
          <p:spPr>
            <a:xfrm>
              <a:off x="651816" y="4730082"/>
              <a:ext cx="533789" cy="218575"/>
            </a:xfrm>
            <a:custGeom>
              <a:avLst/>
              <a:gdLst/>
              <a:ahLst/>
              <a:cxnLst/>
              <a:rect l="l" t="t" r="r" b="b"/>
              <a:pathLst>
                <a:path w="791" h="325" extrusionOk="0">
                  <a:moveTo>
                    <a:pt x="0" y="0"/>
                  </a:moveTo>
                  <a:cubicBezTo>
                    <a:pt x="100" y="218"/>
                    <a:pt x="100" y="218"/>
                    <a:pt x="100" y="218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15" y="251"/>
                    <a:pt x="115" y="251"/>
                    <a:pt x="115" y="251"/>
                  </a:cubicBezTo>
                  <a:cubicBezTo>
                    <a:pt x="155" y="294"/>
                    <a:pt x="267" y="325"/>
                    <a:pt x="395" y="325"/>
                  </a:cubicBezTo>
                  <a:cubicBezTo>
                    <a:pt x="524" y="325"/>
                    <a:pt x="636" y="294"/>
                    <a:pt x="676" y="251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791" y="0"/>
                    <a:pt x="791" y="0"/>
                    <a:pt x="791" y="0"/>
                  </a:cubicBezTo>
                  <a:cubicBezTo>
                    <a:pt x="715" y="44"/>
                    <a:pt x="553" y="68"/>
                    <a:pt x="395" y="68"/>
                  </a:cubicBezTo>
                  <a:cubicBezTo>
                    <a:pt x="237" y="68"/>
                    <a:pt x="75" y="44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5" name="Google Shape;2695;p50"/>
            <p:cNvSpPr/>
            <p:nvPr/>
          </p:nvSpPr>
          <p:spPr>
            <a:xfrm>
              <a:off x="564298" y="4539996"/>
              <a:ext cx="709060" cy="225815"/>
            </a:xfrm>
            <a:custGeom>
              <a:avLst/>
              <a:gdLst/>
              <a:ahLst/>
              <a:cxnLst/>
              <a:rect l="l" t="t" r="r" b="b"/>
              <a:pathLst>
                <a:path w="1051" h="336" extrusionOk="0">
                  <a:moveTo>
                    <a:pt x="917" y="45"/>
                  </a:moveTo>
                  <a:cubicBezTo>
                    <a:pt x="812" y="67"/>
                    <a:pt x="673" y="79"/>
                    <a:pt x="525" y="79"/>
                  </a:cubicBezTo>
                  <a:cubicBezTo>
                    <a:pt x="378" y="79"/>
                    <a:pt x="239" y="67"/>
                    <a:pt x="134" y="45"/>
                  </a:cubicBezTo>
                  <a:cubicBezTo>
                    <a:pt x="87" y="35"/>
                    <a:pt x="34" y="20"/>
                    <a:pt x="0" y="0"/>
                  </a:cubicBezTo>
                  <a:cubicBezTo>
                    <a:pt x="116" y="253"/>
                    <a:pt x="116" y="253"/>
                    <a:pt x="116" y="253"/>
                  </a:cubicBezTo>
                  <a:cubicBezTo>
                    <a:pt x="160" y="296"/>
                    <a:pt x="313" y="336"/>
                    <a:pt x="525" y="336"/>
                  </a:cubicBezTo>
                  <a:cubicBezTo>
                    <a:pt x="738" y="336"/>
                    <a:pt x="891" y="296"/>
                    <a:pt x="934" y="253"/>
                  </a:cubicBezTo>
                  <a:cubicBezTo>
                    <a:pt x="1051" y="0"/>
                    <a:pt x="1051" y="0"/>
                    <a:pt x="1051" y="0"/>
                  </a:cubicBezTo>
                  <a:cubicBezTo>
                    <a:pt x="1017" y="20"/>
                    <a:pt x="964" y="35"/>
                    <a:pt x="917" y="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6" name="Google Shape;2696;p50"/>
            <p:cNvSpPr/>
            <p:nvPr/>
          </p:nvSpPr>
          <p:spPr>
            <a:xfrm>
              <a:off x="739569" y="4921102"/>
              <a:ext cx="357815" cy="210870"/>
            </a:xfrm>
            <a:custGeom>
              <a:avLst/>
              <a:gdLst/>
              <a:ahLst/>
              <a:cxnLst/>
              <a:rect l="l" t="t" r="r" b="b"/>
              <a:pathLst>
                <a:path w="530" h="314" extrusionOk="0">
                  <a:moveTo>
                    <a:pt x="0" y="0"/>
                  </a:moveTo>
                  <a:cubicBezTo>
                    <a:pt x="95" y="207"/>
                    <a:pt x="95" y="207"/>
                    <a:pt x="95" y="207"/>
                  </a:cubicBezTo>
                  <a:cubicBezTo>
                    <a:pt x="95" y="207"/>
                    <a:pt x="95" y="207"/>
                    <a:pt x="95" y="207"/>
                  </a:cubicBezTo>
                  <a:cubicBezTo>
                    <a:pt x="95" y="207"/>
                    <a:pt x="95" y="207"/>
                    <a:pt x="95" y="207"/>
                  </a:cubicBezTo>
                  <a:cubicBezTo>
                    <a:pt x="121" y="263"/>
                    <a:pt x="121" y="263"/>
                    <a:pt x="121" y="263"/>
                  </a:cubicBezTo>
                  <a:cubicBezTo>
                    <a:pt x="151" y="293"/>
                    <a:pt x="204" y="314"/>
                    <a:pt x="265" y="314"/>
                  </a:cubicBezTo>
                  <a:cubicBezTo>
                    <a:pt x="326" y="314"/>
                    <a:pt x="380" y="293"/>
                    <a:pt x="410" y="263"/>
                  </a:cubicBezTo>
                  <a:cubicBezTo>
                    <a:pt x="435" y="207"/>
                    <a:pt x="435" y="207"/>
                    <a:pt x="435" y="207"/>
                  </a:cubicBezTo>
                  <a:cubicBezTo>
                    <a:pt x="435" y="207"/>
                    <a:pt x="435" y="207"/>
                    <a:pt x="435" y="207"/>
                  </a:cubicBezTo>
                  <a:cubicBezTo>
                    <a:pt x="436" y="207"/>
                    <a:pt x="436" y="207"/>
                    <a:pt x="436" y="207"/>
                  </a:cubicBezTo>
                  <a:cubicBezTo>
                    <a:pt x="530" y="0"/>
                    <a:pt x="530" y="0"/>
                    <a:pt x="530" y="0"/>
                  </a:cubicBezTo>
                  <a:cubicBezTo>
                    <a:pt x="476" y="35"/>
                    <a:pt x="378" y="57"/>
                    <a:pt x="265" y="57"/>
                  </a:cubicBezTo>
                  <a:cubicBezTo>
                    <a:pt x="152" y="57"/>
                    <a:pt x="55" y="35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697" name="Google Shape;2697;p50"/>
          <p:cNvGrpSpPr/>
          <p:nvPr/>
        </p:nvGrpSpPr>
        <p:grpSpPr>
          <a:xfrm>
            <a:off x="4343305" y="2964459"/>
            <a:ext cx="445833" cy="445792"/>
            <a:chOff x="5926265" y="4424051"/>
            <a:chExt cx="720246" cy="720181"/>
          </a:xfrm>
        </p:grpSpPr>
        <p:sp>
          <p:nvSpPr>
            <p:cNvPr id="2698" name="Google Shape;2698;p50"/>
            <p:cNvSpPr/>
            <p:nvPr/>
          </p:nvSpPr>
          <p:spPr>
            <a:xfrm>
              <a:off x="5926265" y="4424051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576" y="124"/>
                  </a:moveTo>
                  <a:cubicBezTo>
                    <a:pt x="451" y="0"/>
                    <a:pt x="249" y="0"/>
                    <a:pt x="125" y="124"/>
                  </a:cubicBezTo>
                  <a:cubicBezTo>
                    <a:pt x="0" y="249"/>
                    <a:pt x="0" y="451"/>
                    <a:pt x="125" y="575"/>
                  </a:cubicBezTo>
                  <a:cubicBezTo>
                    <a:pt x="189" y="640"/>
                    <a:pt x="274" y="671"/>
                    <a:pt x="359" y="668"/>
                  </a:cubicBezTo>
                  <a:cubicBezTo>
                    <a:pt x="510" y="669"/>
                    <a:pt x="510" y="669"/>
                    <a:pt x="510" y="669"/>
                  </a:cubicBezTo>
                  <a:cubicBezTo>
                    <a:pt x="669" y="669"/>
                    <a:pt x="669" y="669"/>
                    <a:pt x="669" y="669"/>
                  </a:cubicBezTo>
                  <a:cubicBezTo>
                    <a:pt x="669" y="509"/>
                    <a:pt x="669" y="509"/>
                    <a:pt x="669" y="509"/>
                  </a:cubicBezTo>
                  <a:cubicBezTo>
                    <a:pt x="669" y="358"/>
                    <a:pt x="669" y="358"/>
                    <a:pt x="669" y="358"/>
                  </a:cubicBezTo>
                  <a:cubicBezTo>
                    <a:pt x="671" y="274"/>
                    <a:pt x="640" y="189"/>
                    <a:pt x="576" y="1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9" name="Google Shape;2699;p50"/>
            <p:cNvSpPr/>
            <p:nvPr/>
          </p:nvSpPr>
          <p:spPr>
            <a:xfrm>
              <a:off x="5926265" y="4788612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125" y="95"/>
                  </a:moveTo>
                  <a:cubicBezTo>
                    <a:pt x="0" y="220"/>
                    <a:pt x="0" y="422"/>
                    <a:pt x="125" y="546"/>
                  </a:cubicBezTo>
                  <a:cubicBezTo>
                    <a:pt x="249" y="671"/>
                    <a:pt x="451" y="671"/>
                    <a:pt x="576" y="546"/>
                  </a:cubicBezTo>
                  <a:cubicBezTo>
                    <a:pt x="640" y="482"/>
                    <a:pt x="671" y="397"/>
                    <a:pt x="669" y="312"/>
                  </a:cubicBezTo>
                  <a:cubicBezTo>
                    <a:pt x="669" y="161"/>
                    <a:pt x="669" y="161"/>
                    <a:pt x="669" y="161"/>
                  </a:cubicBezTo>
                  <a:cubicBezTo>
                    <a:pt x="669" y="1"/>
                    <a:pt x="669" y="1"/>
                    <a:pt x="669" y="1"/>
                  </a:cubicBezTo>
                  <a:cubicBezTo>
                    <a:pt x="510" y="2"/>
                    <a:pt x="510" y="2"/>
                    <a:pt x="510" y="2"/>
                  </a:cubicBezTo>
                  <a:cubicBezTo>
                    <a:pt x="359" y="2"/>
                    <a:pt x="359" y="2"/>
                    <a:pt x="359" y="2"/>
                  </a:cubicBezTo>
                  <a:cubicBezTo>
                    <a:pt x="274" y="0"/>
                    <a:pt x="189" y="31"/>
                    <a:pt x="125" y="9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0" name="Google Shape;2700;p50"/>
            <p:cNvSpPr/>
            <p:nvPr/>
          </p:nvSpPr>
          <p:spPr>
            <a:xfrm>
              <a:off x="6290862" y="4788612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96" y="546"/>
                  </a:moveTo>
                  <a:cubicBezTo>
                    <a:pt x="220" y="671"/>
                    <a:pt x="422" y="671"/>
                    <a:pt x="547" y="546"/>
                  </a:cubicBezTo>
                  <a:cubicBezTo>
                    <a:pt x="671" y="422"/>
                    <a:pt x="671" y="220"/>
                    <a:pt x="547" y="95"/>
                  </a:cubicBezTo>
                  <a:cubicBezTo>
                    <a:pt x="482" y="31"/>
                    <a:pt x="397" y="0"/>
                    <a:pt x="313" y="2"/>
                  </a:cubicBezTo>
                  <a:cubicBezTo>
                    <a:pt x="161" y="2"/>
                    <a:pt x="161" y="2"/>
                    <a:pt x="161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61"/>
                    <a:pt x="2" y="161"/>
                    <a:pt x="2" y="161"/>
                  </a:cubicBezTo>
                  <a:cubicBezTo>
                    <a:pt x="2" y="312"/>
                    <a:pt x="2" y="312"/>
                    <a:pt x="2" y="312"/>
                  </a:cubicBezTo>
                  <a:cubicBezTo>
                    <a:pt x="0" y="397"/>
                    <a:pt x="31" y="482"/>
                    <a:pt x="96" y="54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1" name="Google Shape;2701;p50"/>
            <p:cNvSpPr/>
            <p:nvPr/>
          </p:nvSpPr>
          <p:spPr>
            <a:xfrm>
              <a:off x="6290862" y="4424051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547" y="575"/>
                  </a:moveTo>
                  <a:cubicBezTo>
                    <a:pt x="671" y="451"/>
                    <a:pt x="671" y="249"/>
                    <a:pt x="547" y="124"/>
                  </a:cubicBezTo>
                  <a:cubicBezTo>
                    <a:pt x="422" y="0"/>
                    <a:pt x="220" y="0"/>
                    <a:pt x="96" y="124"/>
                  </a:cubicBezTo>
                  <a:cubicBezTo>
                    <a:pt x="31" y="189"/>
                    <a:pt x="0" y="274"/>
                    <a:pt x="2" y="358"/>
                  </a:cubicBezTo>
                  <a:cubicBezTo>
                    <a:pt x="2" y="509"/>
                    <a:pt x="2" y="509"/>
                    <a:pt x="2" y="509"/>
                  </a:cubicBezTo>
                  <a:cubicBezTo>
                    <a:pt x="2" y="669"/>
                    <a:pt x="2" y="669"/>
                    <a:pt x="2" y="669"/>
                  </a:cubicBezTo>
                  <a:cubicBezTo>
                    <a:pt x="161" y="669"/>
                    <a:pt x="161" y="669"/>
                    <a:pt x="161" y="669"/>
                  </a:cubicBezTo>
                  <a:cubicBezTo>
                    <a:pt x="313" y="668"/>
                    <a:pt x="313" y="668"/>
                    <a:pt x="313" y="668"/>
                  </a:cubicBezTo>
                  <a:cubicBezTo>
                    <a:pt x="397" y="671"/>
                    <a:pt x="482" y="640"/>
                    <a:pt x="547" y="57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702" name="Google Shape;2702;p50"/>
          <p:cNvGrpSpPr/>
          <p:nvPr/>
        </p:nvGrpSpPr>
        <p:grpSpPr>
          <a:xfrm>
            <a:off x="1779066" y="2984013"/>
            <a:ext cx="445680" cy="406684"/>
            <a:chOff x="1631150" y="4455641"/>
            <a:chExt cx="720000" cy="657002"/>
          </a:xfrm>
        </p:grpSpPr>
        <p:sp>
          <p:nvSpPr>
            <p:cNvPr id="2703" name="Google Shape;2703;p50"/>
            <p:cNvSpPr/>
            <p:nvPr/>
          </p:nvSpPr>
          <p:spPr>
            <a:xfrm>
              <a:off x="1631150" y="4455641"/>
              <a:ext cx="720000" cy="1077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4" name="Google Shape;2704;p50"/>
            <p:cNvSpPr/>
            <p:nvPr/>
          </p:nvSpPr>
          <p:spPr>
            <a:xfrm>
              <a:off x="1846141" y="4957304"/>
              <a:ext cx="293050" cy="155339"/>
            </a:xfrm>
            <a:custGeom>
              <a:avLst/>
              <a:gdLst/>
              <a:ahLst/>
              <a:cxnLst/>
              <a:rect l="l" t="t" r="r" b="b"/>
              <a:pathLst>
                <a:path w="462" h="245" extrusionOk="0">
                  <a:moveTo>
                    <a:pt x="0" y="0"/>
                  </a:moveTo>
                  <a:cubicBezTo>
                    <a:pt x="98" y="204"/>
                    <a:pt x="98" y="204"/>
                    <a:pt x="98" y="204"/>
                  </a:cubicBezTo>
                  <a:cubicBezTo>
                    <a:pt x="125" y="229"/>
                    <a:pt x="175" y="245"/>
                    <a:pt x="231" y="245"/>
                  </a:cubicBezTo>
                  <a:cubicBezTo>
                    <a:pt x="287" y="245"/>
                    <a:pt x="336" y="229"/>
                    <a:pt x="363" y="204"/>
                  </a:cubicBezTo>
                  <a:cubicBezTo>
                    <a:pt x="462" y="0"/>
                    <a:pt x="462" y="0"/>
                    <a:pt x="462" y="0"/>
                  </a:cubicBezTo>
                  <a:cubicBezTo>
                    <a:pt x="413" y="27"/>
                    <a:pt x="328" y="44"/>
                    <a:pt x="231" y="44"/>
                  </a:cubicBezTo>
                  <a:cubicBezTo>
                    <a:pt x="133" y="44"/>
                    <a:pt x="49" y="2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5" name="Google Shape;2705;p50"/>
            <p:cNvSpPr/>
            <p:nvPr/>
          </p:nvSpPr>
          <p:spPr>
            <a:xfrm>
              <a:off x="1776241" y="4814286"/>
              <a:ext cx="431967" cy="161500"/>
            </a:xfrm>
            <a:custGeom>
              <a:avLst/>
              <a:gdLst/>
              <a:ahLst/>
              <a:cxnLst/>
              <a:rect l="l" t="t" r="r" b="b"/>
              <a:pathLst>
                <a:path w="681" h="255" extrusionOk="0">
                  <a:moveTo>
                    <a:pt x="0" y="0"/>
                  </a:moveTo>
                  <a:cubicBezTo>
                    <a:pt x="55" y="112"/>
                    <a:pt x="55" y="112"/>
                    <a:pt x="55" y="112"/>
                  </a:cubicBezTo>
                  <a:cubicBezTo>
                    <a:pt x="95" y="195"/>
                    <a:pt x="95" y="195"/>
                    <a:pt x="95" y="195"/>
                  </a:cubicBezTo>
                  <a:cubicBezTo>
                    <a:pt x="126" y="227"/>
                    <a:pt x="217" y="255"/>
                    <a:pt x="341" y="255"/>
                  </a:cubicBezTo>
                  <a:cubicBezTo>
                    <a:pt x="464" y="255"/>
                    <a:pt x="555" y="227"/>
                    <a:pt x="587" y="195"/>
                  </a:cubicBezTo>
                  <a:cubicBezTo>
                    <a:pt x="627" y="112"/>
                    <a:pt x="627" y="112"/>
                    <a:pt x="627" y="112"/>
                  </a:cubicBezTo>
                  <a:cubicBezTo>
                    <a:pt x="681" y="0"/>
                    <a:pt x="681" y="0"/>
                    <a:pt x="681" y="0"/>
                  </a:cubicBezTo>
                  <a:cubicBezTo>
                    <a:pt x="624" y="30"/>
                    <a:pt x="508" y="54"/>
                    <a:pt x="341" y="54"/>
                  </a:cubicBezTo>
                  <a:cubicBezTo>
                    <a:pt x="173" y="54"/>
                    <a:pt x="58" y="3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6" name="Google Shape;2706;p50"/>
            <p:cNvSpPr/>
            <p:nvPr/>
          </p:nvSpPr>
          <p:spPr>
            <a:xfrm>
              <a:off x="1639308" y="4531550"/>
              <a:ext cx="706054" cy="169201"/>
            </a:xfrm>
            <a:custGeom>
              <a:avLst/>
              <a:gdLst/>
              <a:ahLst/>
              <a:cxnLst/>
              <a:rect l="l" t="t" r="r" b="b"/>
              <a:pathLst>
                <a:path w="1113" h="267" extrusionOk="0">
                  <a:moveTo>
                    <a:pt x="557" y="66"/>
                  </a:moveTo>
                  <a:cubicBezTo>
                    <a:pt x="326" y="66"/>
                    <a:pt x="84" y="43"/>
                    <a:pt x="0" y="0"/>
                  </a:cubicBezTo>
                  <a:cubicBezTo>
                    <a:pt x="96" y="198"/>
                    <a:pt x="96" y="198"/>
                    <a:pt x="96" y="198"/>
                  </a:cubicBezTo>
                  <a:cubicBezTo>
                    <a:pt x="135" y="230"/>
                    <a:pt x="295" y="267"/>
                    <a:pt x="557" y="267"/>
                  </a:cubicBezTo>
                  <a:cubicBezTo>
                    <a:pt x="819" y="267"/>
                    <a:pt x="979" y="230"/>
                    <a:pt x="1017" y="198"/>
                  </a:cubicBezTo>
                  <a:cubicBezTo>
                    <a:pt x="1113" y="0"/>
                    <a:pt x="1113" y="0"/>
                    <a:pt x="1113" y="0"/>
                  </a:cubicBezTo>
                  <a:cubicBezTo>
                    <a:pt x="1029" y="43"/>
                    <a:pt x="787" y="66"/>
                    <a:pt x="557" y="6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7" name="Google Shape;2707;p50"/>
            <p:cNvSpPr/>
            <p:nvPr/>
          </p:nvSpPr>
          <p:spPr>
            <a:xfrm>
              <a:off x="1708546" y="4674128"/>
              <a:ext cx="567578" cy="164141"/>
            </a:xfrm>
            <a:custGeom>
              <a:avLst/>
              <a:gdLst/>
              <a:ahLst/>
              <a:cxnLst/>
              <a:rect l="l" t="t" r="r" b="b"/>
              <a:pathLst>
                <a:path w="895" h="259" extrusionOk="0">
                  <a:moveTo>
                    <a:pt x="0" y="0"/>
                  </a:moveTo>
                  <a:cubicBezTo>
                    <a:pt x="94" y="193"/>
                    <a:pt x="94" y="193"/>
                    <a:pt x="94" y="193"/>
                  </a:cubicBezTo>
                  <a:cubicBezTo>
                    <a:pt x="130" y="227"/>
                    <a:pt x="266" y="259"/>
                    <a:pt x="448" y="259"/>
                  </a:cubicBezTo>
                  <a:cubicBezTo>
                    <a:pt x="630" y="259"/>
                    <a:pt x="765" y="227"/>
                    <a:pt x="802" y="193"/>
                  </a:cubicBezTo>
                  <a:cubicBezTo>
                    <a:pt x="895" y="0"/>
                    <a:pt x="895" y="0"/>
                    <a:pt x="895" y="0"/>
                  </a:cubicBezTo>
                  <a:cubicBezTo>
                    <a:pt x="815" y="38"/>
                    <a:pt x="627" y="58"/>
                    <a:pt x="448" y="58"/>
                  </a:cubicBezTo>
                  <a:cubicBezTo>
                    <a:pt x="268" y="58"/>
                    <a:pt x="81" y="38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708" name="Google Shape;2708;p50"/>
          <p:cNvGrpSpPr/>
          <p:nvPr/>
        </p:nvGrpSpPr>
        <p:grpSpPr>
          <a:xfrm>
            <a:off x="2420095" y="2983429"/>
            <a:ext cx="445680" cy="407853"/>
            <a:chOff x="2704878" y="4454697"/>
            <a:chExt cx="720000" cy="658889"/>
          </a:xfrm>
        </p:grpSpPr>
        <p:sp>
          <p:nvSpPr>
            <p:cNvPr id="2709" name="Google Shape;2709;p50"/>
            <p:cNvSpPr/>
            <p:nvPr/>
          </p:nvSpPr>
          <p:spPr>
            <a:xfrm>
              <a:off x="2704878" y="4454697"/>
              <a:ext cx="720000" cy="864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0" name="Google Shape;2710;p50"/>
            <p:cNvSpPr/>
            <p:nvPr/>
          </p:nvSpPr>
          <p:spPr>
            <a:xfrm>
              <a:off x="2824150" y="4749732"/>
              <a:ext cx="484183" cy="135418"/>
            </a:xfrm>
            <a:custGeom>
              <a:avLst/>
              <a:gdLst/>
              <a:ahLst/>
              <a:cxnLst/>
              <a:rect l="l" t="t" r="r" b="b"/>
              <a:pathLst>
                <a:path w="735" h="205" extrusionOk="0">
                  <a:moveTo>
                    <a:pt x="0" y="0"/>
                  </a:moveTo>
                  <a:cubicBezTo>
                    <a:pt x="75" y="153"/>
                    <a:pt x="75" y="153"/>
                    <a:pt x="75" y="153"/>
                  </a:cubicBezTo>
                  <a:cubicBezTo>
                    <a:pt x="104" y="179"/>
                    <a:pt x="216" y="205"/>
                    <a:pt x="368" y="205"/>
                  </a:cubicBezTo>
                  <a:cubicBezTo>
                    <a:pt x="519" y="205"/>
                    <a:pt x="632" y="179"/>
                    <a:pt x="660" y="153"/>
                  </a:cubicBezTo>
                  <a:cubicBezTo>
                    <a:pt x="735" y="0"/>
                    <a:pt x="735" y="0"/>
                    <a:pt x="735" y="0"/>
                  </a:cubicBezTo>
                  <a:cubicBezTo>
                    <a:pt x="668" y="31"/>
                    <a:pt x="515" y="47"/>
                    <a:pt x="368" y="47"/>
                  </a:cubicBezTo>
                  <a:cubicBezTo>
                    <a:pt x="221" y="47"/>
                    <a:pt x="67" y="31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1" name="Google Shape;2711;p50"/>
            <p:cNvSpPr/>
            <p:nvPr/>
          </p:nvSpPr>
          <p:spPr>
            <a:xfrm>
              <a:off x="2939432" y="4986160"/>
              <a:ext cx="253620" cy="127427"/>
            </a:xfrm>
            <a:custGeom>
              <a:avLst/>
              <a:gdLst/>
              <a:ahLst/>
              <a:cxnLst/>
              <a:rect l="l" t="t" r="r" b="b"/>
              <a:pathLst>
                <a:path w="385" h="193" extrusionOk="0">
                  <a:moveTo>
                    <a:pt x="0" y="0"/>
                  </a:moveTo>
                  <a:cubicBezTo>
                    <a:pt x="76" y="157"/>
                    <a:pt x="76" y="157"/>
                    <a:pt x="76" y="157"/>
                  </a:cubicBezTo>
                  <a:cubicBezTo>
                    <a:pt x="98" y="178"/>
                    <a:pt x="143" y="193"/>
                    <a:pt x="193" y="193"/>
                  </a:cubicBezTo>
                  <a:cubicBezTo>
                    <a:pt x="243" y="193"/>
                    <a:pt x="287" y="178"/>
                    <a:pt x="309" y="157"/>
                  </a:cubicBezTo>
                  <a:cubicBezTo>
                    <a:pt x="385" y="0"/>
                    <a:pt x="385" y="0"/>
                    <a:pt x="385" y="0"/>
                  </a:cubicBezTo>
                  <a:cubicBezTo>
                    <a:pt x="344" y="21"/>
                    <a:pt x="274" y="35"/>
                    <a:pt x="193" y="35"/>
                  </a:cubicBezTo>
                  <a:cubicBezTo>
                    <a:pt x="112" y="35"/>
                    <a:pt x="41" y="21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2" name="Google Shape;2712;p50"/>
            <p:cNvSpPr/>
            <p:nvPr/>
          </p:nvSpPr>
          <p:spPr>
            <a:xfrm>
              <a:off x="2882012" y="4868057"/>
              <a:ext cx="368237" cy="131423"/>
            </a:xfrm>
            <a:custGeom>
              <a:avLst/>
              <a:gdLst/>
              <a:ahLst/>
              <a:cxnLst/>
              <a:rect l="l" t="t" r="r" b="b"/>
              <a:pathLst>
                <a:path w="559" h="199" extrusionOk="0">
                  <a:moveTo>
                    <a:pt x="0" y="0"/>
                  </a:moveTo>
                  <a:cubicBezTo>
                    <a:pt x="3" y="8"/>
                    <a:pt x="3" y="8"/>
                    <a:pt x="3" y="8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3" y="151"/>
                    <a:pt x="73" y="151"/>
                    <a:pt x="73" y="151"/>
                  </a:cubicBezTo>
                  <a:cubicBezTo>
                    <a:pt x="102" y="180"/>
                    <a:pt x="195" y="199"/>
                    <a:pt x="280" y="199"/>
                  </a:cubicBezTo>
                  <a:cubicBezTo>
                    <a:pt x="364" y="199"/>
                    <a:pt x="457" y="180"/>
                    <a:pt x="486" y="151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556" y="8"/>
                    <a:pt x="556" y="8"/>
                    <a:pt x="556" y="8"/>
                  </a:cubicBezTo>
                  <a:cubicBezTo>
                    <a:pt x="559" y="0"/>
                    <a:pt x="559" y="0"/>
                    <a:pt x="559" y="0"/>
                  </a:cubicBezTo>
                  <a:cubicBezTo>
                    <a:pt x="502" y="27"/>
                    <a:pt x="389" y="41"/>
                    <a:pt x="280" y="41"/>
                  </a:cubicBezTo>
                  <a:cubicBezTo>
                    <a:pt x="171" y="41"/>
                    <a:pt x="57" y="2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3" name="Google Shape;2713;p50"/>
            <p:cNvSpPr/>
            <p:nvPr/>
          </p:nvSpPr>
          <p:spPr>
            <a:xfrm>
              <a:off x="2710863" y="4516635"/>
              <a:ext cx="710756" cy="140081"/>
            </a:xfrm>
            <a:custGeom>
              <a:avLst/>
              <a:gdLst/>
              <a:ahLst/>
              <a:cxnLst/>
              <a:rect l="l" t="t" r="r" b="b"/>
              <a:pathLst>
                <a:path w="1079" h="212" extrusionOk="0">
                  <a:moveTo>
                    <a:pt x="540" y="54"/>
                  </a:moveTo>
                  <a:cubicBezTo>
                    <a:pt x="350" y="54"/>
                    <a:pt x="85" y="39"/>
                    <a:pt x="0" y="0"/>
                  </a:cubicBezTo>
                  <a:cubicBezTo>
                    <a:pt x="72" y="146"/>
                    <a:pt x="72" y="146"/>
                    <a:pt x="72" y="146"/>
                  </a:cubicBezTo>
                  <a:cubicBezTo>
                    <a:pt x="72" y="146"/>
                    <a:pt x="72" y="146"/>
                    <a:pt x="72" y="146"/>
                  </a:cubicBezTo>
                  <a:cubicBezTo>
                    <a:pt x="72" y="147"/>
                    <a:pt x="72" y="147"/>
                    <a:pt x="72" y="147"/>
                  </a:cubicBezTo>
                  <a:cubicBezTo>
                    <a:pt x="75" y="152"/>
                    <a:pt x="75" y="152"/>
                    <a:pt x="75" y="152"/>
                  </a:cubicBezTo>
                  <a:cubicBezTo>
                    <a:pt x="98" y="179"/>
                    <a:pt x="271" y="212"/>
                    <a:pt x="540" y="212"/>
                  </a:cubicBezTo>
                  <a:cubicBezTo>
                    <a:pt x="808" y="212"/>
                    <a:pt x="981" y="179"/>
                    <a:pt x="1005" y="152"/>
                  </a:cubicBezTo>
                  <a:cubicBezTo>
                    <a:pt x="1007" y="147"/>
                    <a:pt x="1007" y="147"/>
                    <a:pt x="1007" y="147"/>
                  </a:cubicBezTo>
                  <a:cubicBezTo>
                    <a:pt x="1007" y="146"/>
                    <a:pt x="1007" y="146"/>
                    <a:pt x="1007" y="146"/>
                  </a:cubicBezTo>
                  <a:cubicBezTo>
                    <a:pt x="1008" y="146"/>
                    <a:pt x="1008" y="146"/>
                    <a:pt x="1008" y="146"/>
                  </a:cubicBezTo>
                  <a:cubicBezTo>
                    <a:pt x="1079" y="0"/>
                    <a:pt x="1079" y="0"/>
                    <a:pt x="1079" y="0"/>
                  </a:cubicBezTo>
                  <a:cubicBezTo>
                    <a:pt x="995" y="39"/>
                    <a:pt x="729" y="54"/>
                    <a:pt x="540" y="5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4" name="Google Shape;2714;p50"/>
            <p:cNvSpPr/>
            <p:nvPr/>
          </p:nvSpPr>
          <p:spPr>
            <a:xfrm>
              <a:off x="2768061" y="4634293"/>
              <a:ext cx="596361" cy="136528"/>
            </a:xfrm>
            <a:custGeom>
              <a:avLst/>
              <a:gdLst/>
              <a:ahLst/>
              <a:cxnLst/>
              <a:rect l="l" t="t" r="r" b="b"/>
              <a:pathLst>
                <a:path w="905" h="207" extrusionOk="0">
                  <a:moveTo>
                    <a:pt x="453" y="49"/>
                  </a:moveTo>
                  <a:cubicBezTo>
                    <a:pt x="325" y="49"/>
                    <a:pt x="205" y="41"/>
                    <a:pt x="114" y="28"/>
                  </a:cubicBezTo>
                  <a:cubicBezTo>
                    <a:pt x="62" y="20"/>
                    <a:pt x="24" y="10"/>
                    <a:pt x="0" y="0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9" y="142"/>
                    <a:pt x="70" y="142"/>
                    <a:pt x="70" y="143"/>
                  </a:cubicBezTo>
                  <a:cubicBezTo>
                    <a:pt x="72" y="148"/>
                    <a:pt x="72" y="148"/>
                    <a:pt x="72" y="148"/>
                  </a:cubicBezTo>
                  <a:cubicBezTo>
                    <a:pt x="93" y="174"/>
                    <a:pt x="234" y="207"/>
                    <a:pt x="453" y="207"/>
                  </a:cubicBezTo>
                  <a:cubicBezTo>
                    <a:pt x="557" y="207"/>
                    <a:pt x="654" y="199"/>
                    <a:pt x="728" y="186"/>
                  </a:cubicBezTo>
                  <a:cubicBezTo>
                    <a:pt x="794" y="173"/>
                    <a:pt x="825" y="158"/>
                    <a:pt x="833" y="147"/>
                  </a:cubicBezTo>
                  <a:cubicBezTo>
                    <a:pt x="836" y="143"/>
                    <a:pt x="836" y="143"/>
                    <a:pt x="836" y="143"/>
                  </a:cubicBezTo>
                  <a:cubicBezTo>
                    <a:pt x="836" y="142"/>
                    <a:pt x="836" y="142"/>
                    <a:pt x="836" y="141"/>
                  </a:cubicBezTo>
                  <a:cubicBezTo>
                    <a:pt x="836" y="141"/>
                    <a:pt x="836" y="141"/>
                    <a:pt x="836" y="141"/>
                  </a:cubicBezTo>
                  <a:cubicBezTo>
                    <a:pt x="905" y="0"/>
                    <a:pt x="905" y="0"/>
                    <a:pt x="905" y="0"/>
                  </a:cubicBezTo>
                  <a:cubicBezTo>
                    <a:pt x="881" y="10"/>
                    <a:pt x="843" y="20"/>
                    <a:pt x="791" y="28"/>
                  </a:cubicBezTo>
                  <a:cubicBezTo>
                    <a:pt x="701" y="41"/>
                    <a:pt x="580" y="49"/>
                    <a:pt x="453" y="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715" name="Google Shape;2715;p50"/>
          <p:cNvGrpSpPr/>
          <p:nvPr/>
        </p:nvGrpSpPr>
        <p:grpSpPr>
          <a:xfrm>
            <a:off x="3702366" y="2985387"/>
            <a:ext cx="445549" cy="403935"/>
            <a:chOff x="4852681" y="4457861"/>
            <a:chExt cx="719788" cy="652561"/>
          </a:xfrm>
        </p:grpSpPr>
        <p:sp>
          <p:nvSpPr>
            <p:cNvPr id="2716" name="Google Shape;2716;p50"/>
            <p:cNvSpPr/>
            <p:nvPr/>
          </p:nvSpPr>
          <p:spPr>
            <a:xfrm>
              <a:off x="5209000" y="4739226"/>
              <a:ext cx="363469" cy="371197"/>
            </a:xfrm>
            <a:custGeom>
              <a:avLst/>
              <a:gdLst/>
              <a:ahLst/>
              <a:cxnLst/>
              <a:rect l="l" t="t" r="r" b="b"/>
              <a:pathLst>
                <a:path w="629" h="641" extrusionOk="0">
                  <a:moveTo>
                    <a:pt x="151" y="561"/>
                  </a:moveTo>
                  <a:cubicBezTo>
                    <a:pt x="290" y="641"/>
                    <a:pt x="468" y="593"/>
                    <a:pt x="548" y="454"/>
                  </a:cubicBezTo>
                  <a:cubicBezTo>
                    <a:pt x="629" y="315"/>
                    <a:pt x="581" y="137"/>
                    <a:pt x="442" y="57"/>
                  </a:cubicBezTo>
                  <a:cubicBezTo>
                    <a:pt x="344" y="0"/>
                    <a:pt x="226" y="7"/>
                    <a:pt x="137" y="65"/>
                  </a:cubicBezTo>
                  <a:cubicBezTo>
                    <a:pt x="137" y="65"/>
                    <a:pt x="137" y="65"/>
                    <a:pt x="137" y="65"/>
                  </a:cubicBezTo>
                  <a:cubicBezTo>
                    <a:pt x="6" y="141"/>
                    <a:pt x="6" y="141"/>
                    <a:pt x="6" y="141"/>
                  </a:cubicBezTo>
                  <a:cubicBezTo>
                    <a:pt x="6" y="293"/>
                    <a:pt x="6" y="293"/>
                    <a:pt x="6" y="293"/>
                  </a:cubicBezTo>
                  <a:cubicBezTo>
                    <a:pt x="6" y="293"/>
                    <a:pt x="6" y="293"/>
                    <a:pt x="6" y="293"/>
                  </a:cubicBezTo>
                  <a:cubicBezTo>
                    <a:pt x="0" y="399"/>
                    <a:pt x="53" y="504"/>
                    <a:pt x="151" y="56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7" name="Google Shape;2717;p50"/>
            <p:cNvSpPr/>
            <p:nvPr/>
          </p:nvSpPr>
          <p:spPr>
            <a:xfrm>
              <a:off x="4852681" y="4739226"/>
              <a:ext cx="363265" cy="371197"/>
            </a:xfrm>
            <a:custGeom>
              <a:avLst/>
              <a:gdLst/>
              <a:ahLst/>
              <a:cxnLst/>
              <a:rect l="l" t="t" r="r" b="b"/>
              <a:pathLst>
                <a:path w="629" h="641" extrusionOk="0">
                  <a:moveTo>
                    <a:pt x="187" y="57"/>
                  </a:moveTo>
                  <a:cubicBezTo>
                    <a:pt x="48" y="137"/>
                    <a:pt x="0" y="315"/>
                    <a:pt x="80" y="454"/>
                  </a:cubicBezTo>
                  <a:cubicBezTo>
                    <a:pt x="161" y="593"/>
                    <a:pt x="339" y="641"/>
                    <a:pt x="478" y="561"/>
                  </a:cubicBezTo>
                  <a:cubicBezTo>
                    <a:pt x="576" y="504"/>
                    <a:pt x="629" y="399"/>
                    <a:pt x="623" y="293"/>
                  </a:cubicBezTo>
                  <a:cubicBezTo>
                    <a:pt x="623" y="293"/>
                    <a:pt x="623" y="293"/>
                    <a:pt x="623" y="293"/>
                  </a:cubicBezTo>
                  <a:cubicBezTo>
                    <a:pt x="623" y="141"/>
                    <a:pt x="623" y="141"/>
                    <a:pt x="623" y="141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02" y="7"/>
                    <a:pt x="285" y="0"/>
                    <a:pt x="187" y="5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8" name="Google Shape;2718;p50"/>
            <p:cNvSpPr/>
            <p:nvPr/>
          </p:nvSpPr>
          <p:spPr>
            <a:xfrm>
              <a:off x="5044529" y="4457861"/>
              <a:ext cx="336092" cy="363011"/>
            </a:xfrm>
            <a:custGeom>
              <a:avLst/>
              <a:gdLst/>
              <a:ahLst/>
              <a:cxnLst/>
              <a:rect l="l" t="t" r="r" b="b"/>
              <a:pathLst>
                <a:path w="582" h="627" extrusionOk="0">
                  <a:moveTo>
                    <a:pt x="582" y="291"/>
                  </a:moveTo>
                  <a:cubicBezTo>
                    <a:pt x="582" y="131"/>
                    <a:pt x="452" y="0"/>
                    <a:pt x="291" y="0"/>
                  </a:cubicBezTo>
                  <a:cubicBezTo>
                    <a:pt x="130" y="0"/>
                    <a:pt x="0" y="131"/>
                    <a:pt x="0" y="291"/>
                  </a:cubicBezTo>
                  <a:cubicBezTo>
                    <a:pt x="0" y="405"/>
                    <a:pt x="65" y="503"/>
                    <a:pt x="159" y="551"/>
                  </a:cubicBezTo>
                  <a:cubicBezTo>
                    <a:pt x="159" y="551"/>
                    <a:pt x="159" y="551"/>
                    <a:pt x="159" y="551"/>
                  </a:cubicBezTo>
                  <a:cubicBezTo>
                    <a:pt x="291" y="627"/>
                    <a:pt x="291" y="627"/>
                    <a:pt x="291" y="627"/>
                  </a:cubicBezTo>
                  <a:cubicBezTo>
                    <a:pt x="422" y="551"/>
                    <a:pt x="422" y="551"/>
                    <a:pt x="422" y="551"/>
                  </a:cubicBezTo>
                  <a:cubicBezTo>
                    <a:pt x="422" y="551"/>
                    <a:pt x="422" y="551"/>
                    <a:pt x="422" y="551"/>
                  </a:cubicBezTo>
                  <a:cubicBezTo>
                    <a:pt x="517" y="503"/>
                    <a:pt x="582" y="405"/>
                    <a:pt x="582" y="2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719" name="Google Shape;2719;p50"/>
          <p:cNvGrpSpPr/>
          <p:nvPr/>
        </p:nvGrpSpPr>
        <p:grpSpPr>
          <a:xfrm>
            <a:off x="4984527" y="2975824"/>
            <a:ext cx="445818" cy="423063"/>
            <a:chOff x="7000306" y="4442411"/>
            <a:chExt cx="720224" cy="683463"/>
          </a:xfrm>
        </p:grpSpPr>
        <p:sp>
          <p:nvSpPr>
            <p:cNvPr id="2720" name="Google Shape;2720;p50"/>
            <p:cNvSpPr/>
            <p:nvPr/>
          </p:nvSpPr>
          <p:spPr>
            <a:xfrm>
              <a:off x="7360523" y="4580400"/>
              <a:ext cx="360007" cy="280995"/>
            </a:xfrm>
            <a:custGeom>
              <a:avLst/>
              <a:gdLst/>
              <a:ahLst/>
              <a:cxnLst/>
              <a:rect l="l" t="t" r="r" b="b"/>
              <a:pathLst>
                <a:path w="701" h="548" extrusionOk="0">
                  <a:moveTo>
                    <a:pt x="332" y="529"/>
                  </a:moveTo>
                  <a:cubicBezTo>
                    <a:pt x="382" y="547"/>
                    <a:pt x="438" y="548"/>
                    <a:pt x="493" y="531"/>
                  </a:cubicBezTo>
                  <a:cubicBezTo>
                    <a:pt x="627" y="487"/>
                    <a:pt x="701" y="342"/>
                    <a:pt x="657" y="208"/>
                  </a:cubicBezTo>
                  <a:cubicBezTo>
                    <a:pt x="614" y="74"/>
                    <a:pt x="469" y="0"/>
                    <a:pt x="335" y="44"/>
                  </a:cubicBezTo>
                  <a:cubicBezTo>
                    <a:pt x="280" y="62"/>
                    <a:pt x="236" y="96"/>
                    <a:pt x="205" y="140"/>
                  </a:cubicBezTo>
                  <a:cubicBezTo>
                    <a:pt x="0" y="422"/>
                    <a:pt x="0" y="422"/>
                    <a:pt x="0" y="422"/>
                  </a:cubicBezTo>
                  <a:lnTo>
                    <a:pt x="332" y="52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1" name="Google Shape;2721;p50"/>
            <p:cNvSpPr/>
            <p:nvPr/>
          </p:nvSpPr>
          <p:spPr>
            <a:xfrm>
              <a:off x="7359894" y="4796791"/>
              <a:ext cx="281006" cy="329083"/>
            </a:xfrm>
            <a:custGeom>
              <a:avLst/>
              <a:gdLst/>
              <a:ahLst/>
              <a:cxnLst/>
              <a:rect l="l" t="t" r="r" b="b"/>
              <a:pathLst>
                <a:path w="547" h="642" extrusionOk="0">
                  <a:moveTo>
                    <a:pt x="1" y="348"/>
                  </a:moveTo>
                  <a:cubicBezTo>
                    <a:pt x="0" y="402"/>
                    <a:pt x="16" y="456"/>
                    <a:pt x="50" y="502"/>
                  </a:cubicBezTo>
                  <a:cubicBezTo>
                    <a:pt x="133" y="617"/>
                    <a:pt x="293" y="642"/>
                    <a:pt x="407" y="559"/>
                  </a:cubicBezTo>
                  <a:cubicBezTo>
                    <a:pt x="522" y="476"/>
                    <a:pt x="547" y="316"/>
                    <a:pt x="464" y="201"/>
                  </a:cubicBezTo>
                  <a:cubicBezTo>
                    <a:pt x="430" y="155"/>
                    <a:pt x="384" y="123"/>
                    <a:pt x="333" y="107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34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2" name="Google Shape;2722;p50"/>
            <p:cNvSpPr/>
            <p:nvPr/>
          </p:nvSpPr>
          <p:spPr>
            <a:xfrm>
              <a:off x="7079935" y="4796791"/>
              <a:ext cx="281006" cy="329083"/>
            </a:xfrm>
            <a:custGeom>
              <a:avLst/>
              <a:gdLst/>
              <a:ahLst/>
              <a:cxnLst/>
              <a:rect l="l" t="t" r="r" b="b"/>
              <a:pathLst>
                <a:path w="547" h="642" extrusionOk="0">
                  <a:moveTo>
                    <a:pt x="214" y="107"/>
                  </a:moveTo>
                  <a:cubicBezTo>
                    <a:pt x="163" y="123"/>
                    <a:pt x="117" y="155"/>
                    <a:pt x="83" y="201"/>
                  </a:cubicBezTo>
                  <a:cubicBezTo>
                    <a:pt x="0" y="316"/>
                    <a:pt x="25" y="476"/>
                    <a:pt x="140" y="559"/>
                  </a:cubicBezTo>
                  <a:cubicBezTo>
                    <a:pt x="254" y="642"/>
                    <a:pt x="414" y="617"/>
                    <a:pt x="497" y="502"/>
                  </a:cubicBezTo>
                  <a:cubicBezTo>
                    <a:pt x="531" y="456"/>
                    <a:pt x="547" y="402"/>
                    <a:pt x="546" y="348"/>
                  </a:cubicBezTo>
                  <a:cubicBezTo>
                    <a:pt x="546" y="0"/>
                    <a:pt x="546" y="0"/>
                    <a:pt x="546" y="0"/>
                  </a:cubicBezTo>
                  <a:lnTo>
                    <a:pt x="214" y="10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3" name="Google Shape;2723;p50"/>
            <p:cNvSpPr/>
            <p:nvPr/>
          </p:nvSpPr>
          <p:spPr>
            <a:xfrm>
              <a:off x="7000306" y="4580400"/>
              <a:ext cx="360216" cy="280995"/>
            </a:xfrm>
            <a:custGeom>
              <a:avLst/>
              <a:gdLst/>
              <a:ahLst/>
              <a:cxnLst/>
              <a:rect l="l" t="t" r="r" b="b"/>
              <a:pathLst>
                <a:path w="701" h="548" extrusionOk="0">
                  <a:moveTo>
                    <a:pt x="496" y="140"/>
                  </a:moveTo>
                  <a:cubicBezTo>
                    <a:pt x="465" y="96"/>
                    <a:pt x="421" y="62"/>
                    <a:pt x="366" y="44"/>
                  </a:cubicBezTo>
                  <a:cubicBezTo>
                    <a:pt x="232" y="0"/>
                    <a:pt x="87" y="74"/>
                    <a:pt x="44" y="208"/>
                  </a:cubicBezTo>
                  <a:cubicBezTo>
                    <a:pt x="0" y="342"/>
                    <a:pt x="74" y="487"/>
                    <a:pt x="208" y="531"/>
                  </a:cubicBezTo>
                  <a:cubicBezTo>
                    <a:pt x="263" y="548"/>
                    <a:pt x="319" y="547"/>
                    <a:pt x="369" y="529"/>
                  </a:cubicBezTo>
                  <a:cubicBezTo>
                    <a:pt x="701" y="422"/>
                    <a:pt x="701" y="422"/>
                    <a:pt x="701" y="422"/>
                  </a:cubicBezTo>
                  <a:lnTo>
                    <a:pt x="496" y="14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4" name="Google Shape;2724;p50"/>
            <p:cNvSpPr/>
            <p:nvPr/>
          </p:nvSpPr>
          <p:spPr>
            <a:xfrm>
              <a:off x="7228925" y="4442411"/>
              <a:ext cx="262985" cy="354379"/>
            </a:xfrm>
            <a:custGeom>
              <a:avLst/>
              <a:gdLst/>
              <a:ahLst/>
              <a:cxnLst/>
              <a:rect l="l" t="t" r="r" b="b"/>
              <a:pathLst>
                <a:path w="512" h="691" extrusionOk="0">
                  <a:moveTo>
                    <a:pt x="461" y="409"/>
                  </a:moveTo>
                  <a:cubicBezTo>
                    <a:pt x="493" y="366"/>
                    <a:pt x="512" y="313"/>
                    <a:pt x="512" y="255"/>
                  </a:cubicBezTo>
                  <a:cubicBezTo>
                    <a:pt x="512" y="114"/>
                    <a:pt x="397" y="0"/>
                    <a:pt x="256" y="0"/>
                  </a:cubicBezTo>
                  <a:cubicBezTo>
                    <a:pt x="115" y="0"/>
                    <a:pt x="0" y="114"/>
                    <a:pt x="0" y="255"/>
                  </a:cubicBezTo>
                  <a:cubicBezTo>
                    <a:pt x="0" y="313"/>
                    <a:pt x="19" y="366"/>
                    <a:pt x="51" y="409"/>
                  </a:cubicBezTo>
                  <a:cubicBezTo>
                    <a:pt x="256" y="691"/>
                    <a:pt x="256" y="691"/>
                    <a:pt x="256" y="691"/>
                  </a:cubicBezTo>
                  <a:lnTo>
                    <a:pt x="461" y="40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725" name="Google Shape;2725;p50"/>
          <p:cNvGrpSpPr/>
          <p:nvPr/>
        </p:nvGrpSpPr>
        <p:grpSpPr>
          <a:xfrm>
            <a:off x="5625735" y="2973621"/>
            <a:ext cx="445779" cy="427468"/>
            <a:chOff x="8074325" y="4438852"/>
            <a:chExt cx="720160" cy="690579"/>
          </a:xfrm>
        </p:grpSpPr>
        <p:sp>
          <p:nvSpPr>
            <p:cNvPr id="2726" name="Google Shape;2726;p50"/>
            <p:cNvSpPr/>
            <p:nvPr/>
          </p:nvSpPr>
          <p:spPr>
            <a:xfrm>
              <a:off x="8177523" y="4784253"/>
              <a:ext cx="257327" cy="345178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52" y="231"/>
                  </a:moveTo>
                  <a:cubicBezTo>
                    <a:pt x="0" y="320"/>
                    <a:pt x="31" y="435"/>
                    <a:pt x="120" y="487"/>
                  </a:cubicBezTo>
                  <a:cubicBezTo>
                    <a:pt x="210" y="539"/>
                    <a:pt x="325" y="508"/>
                    <a:pt x="377" y="418"/>
                  </a:cubicBezTo>
                  <a:cubicBezTo>
                    <a:pt x="394" y="388"/>
                    <a:pt x="402" y="355"/>
                    <a:pt x="402" y="323"/>
                  </a:cubicBezTo>
                  <a:cubicBezTo>
                    <a:pt x="402" y="323"/>
                    <a:pt x="402" y="323"/>
                    <a:pt x="402" y="323"/>
                  </a:cubicBezTo>
                  <a:cubicBezTo>
                    <a:pt x="402" y="0"/>
                    <a:pt x="402" y="0"/>
                    <a:pt x="402" y="0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94" y="177"/>
                    <a:pt x="69" y="201"/>
                    <a:pt x="52" y="23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7" name="Google Shape;2727;p50"/>
            <p:cNvSpPr/>
            <p:nvPr/>
          </p:nvSpPr>
          <p:spPr>
            <a:xfrm>
              <a:off x="8434850" y="4438852"/>
              <a:ext cx="257327" cy="345401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350" y="308"/>
                  </a:moveTo>
                  <a:cubicBezTo>
                    <a:pt x="402" y="218"/>
                    <a:pt x="371" y="103"/>
                    <a:pt x="281" y="51"/>
                  </a:cubicBezTo>
                  <a:cubicBezTo>
                    <a:pt x="191" y="0"/>
                    <a:pt x="77" y="30"/>
                    <a:pt x="25" y="120"/>
                  </a:cubicBezTo>
                  <a:cubicBezTo>
                    <a:pt x="8" y="150"/>
                    <a:pt x="0" y="183"/>
                    <a:pt x="0" y="215"/>
                  </a:cubicBezTo>
                  <a:cubicBezTo>
                    <a:pt x="0" y="215"/>
                    <a:pt x="0" y="215"/>
                    <a:pt x="0" y="215"/>
                  </a:cubicBezTo>
                  <a:cubicBezTo>
                    <a:pt x="0" y="539"/>
                    <a:pt x="0" y="539"/>
                    <a:pt x="0" y="539"/>
                  </a:cubicBezTo>
                  <a:cubicBezTo>
                    <a:pt x="280" y="377"/>
                    <a:pt x="280" y="377"/>
                    <a:pt x="280" y="377"/>
                  </a:cubicBezTo>
                  <a:cubicBezTo>
                    <a:pt x="280" y="377"/>
                    <a:pt x="280" y="377"/>
                    <a:pt x="280" y="377"/>
                  </a:cubicBezTo>
                  <a:cubicBezTo>
                    <a:pt x="308" y="361"/>
                    <a:pt x="332" y="338"/>
                    <a:pt x="350" y="30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8" name="Google Shape;2728;p50"/>
            <p:cNvSpPr/>
            <p:nvPr/>
          </p:nvSpPr>
          <p:spPr>
            <a:xfrm>
              <a:off x="8434850" y="4663708"/>
              <a:ext cx="359635" cy="240202"/>
            </a:xfrm>
            <a:custGeom>
              <a:avLst/>
              <a:gdLst/>
              <a:ahLst/>
              <a:cxnLst/>
              <a:rect l="l" t="t" r="r" b="b"/>
              <a:pathLst>
                <a:path w="562" h="375" extrusionOk="0">
                  <a:moveTo>
                    <a:pt x="375" y="375"/>
                  </a:moveTo>
                  <a:cubicBezTo>
                    <a:pt x="478" y="375"/>
                    <a:pt x="562" y="291"/>
                    <a:pt x="562" y="188"/>
                  </a:cubicBezTo>
                  <a:cubicBezTo>
                    <a:pt x="562" y="84"/>
                    <a:pt x="478" y="0"/>
                    <a:pt x="375" y="0"/>
                  </a:cubicBezTo>
                  <a:cubicBezTo>
                    <a:pt x="340" y="0"/>
                    <a:pt x="308" y="9"/>
                    <a:pt x="280" y="26"/>
                  </a:cubicBezTo>
                  <a:cubicBezTo>
                    <a:pt x="280" y="26"/>
                    <a:pt x="280" y="26"/>
                    <a:pt x="280" y="26"/>
                  </a:cubicBezTo>
                  <a:cubicBezTo>
                    <a:pt x="0" y="188"/>
                    <a:pt x="0" y="188"/>
                    <a:pt x="0" y="188"/>
                  </a:cubicBezTo>
                  <a:cubicBezTo>
                    <a:pt x="280" y="349"/>
                    <a:pt x="280" y="349"/>
                    <a:pt x="280" y="349"/>
                  </a:cubicBezTo>
                  <a:cubicBezTo>
                    <a:pt x="280" y="349"/>
                    <a:pt x="280" y="349"/>
                    <a:pt x="280" y="349"/>
                  </a:cubicBezTo>
                  <a:cubicBezTo>
                    <a:pt x="308" y="366"/>
                    <a:pt x="340" y="375"/>
                    <a:pt x="375" y="37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9" name="Google Shape;2729;p50"/>
            <p:cNvSpPr/>
            <p:nvPr/>
          </p:nvSpPr>
          <p:spPr>
            <a:xfrm>
              <a:off x="8434850" y="4784253"/>
              <a:ext cx="257327" cy="345178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25" y="418"/>
                  </a:moveTo>
                  <a:cubicBezTo>
                    <a:pt x="77" y="508"/>
                    <a:pt x="191" y="539"/>
                    <a:pt x="281" y="487"/>
                  </a:cubicBezTo>
                  <a:cubicBezTo>
                    <a:pt x="371" y="435"/>
                    <a:pt x="402" y="320"/>
                    <a:pt x="350" y="231"/>
                  </a:cubicBezTo>
                  <a:cubicBezTo>
                    <a:pt x="332" y="201"/>
                    <a:pt x="308" y="177"/>
                    <a:pt x="280" y="161"/>
                  </a:cubicBezTo>
                  <a:cubicBezTo>
                    <a:pt x="280" y="161"/>
                    <a:pt x="280" y="161"/>
                    <a:pt x="280" y="16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55"/>
                    <a:pt x="8" y="388"/>
                    <a:pt x="25" y="4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0" name="Google Shape;2730;p50"/>
            <p:cNvSpPr/>
            <p:nvPr/>
          </p:nvSpPr>
          <p:spPr>
            <a:xfrm>
              <a:off x="8074325" y="4663708"/>
              <a:ext cx="360524" cy="240202"/>
            </a:xfrm>
            <a:custGeom>
              <a:avLst/>
              <a:gdLst/>
              <a:ahLst/>
              <a:cxnLst/>
              <a:rect l="l" t="t" r="r" b="b"/>
              <a:pathLst>
                <a:path w="563" h="375" extrusionOk="0">
                  <a:moveTo>
                    <a:pt x="188" y="0"/>
                  </a:moveTo>
                  <a:cubicBezTo>
                    <a:pt x="84" y="0"/>
                    <a:pt x="0" y="84"/>
                    <a:pt x="0" y="188"/>
                  </a:cubicBezTo>
                  <a:cubicBezTo>
                    <a:pt x="0" y="291"/>
                    <a:pt x="84" y="375"/>
                    <a:pt x="188" y="375"/>
                  </a:cubicBezTo>
                  <a:cubicBezTo>
                    <a:pt x="222" y="375"/>
                    <a:pt x="255" y="366"/>
                    <a:pt x="283" y="349"/>
                  </a:cubicBezTo>
                  <a:cubicBezTo>
                    <a:pt x="283" y="349"/>
                    <a:pt x="283" y="349"/>
                    <a:pt x="283" y="349"/>
                  </a:cubicBezTo>
                  <a:cubicBezTo>
                    <a:pt x="563" y="188"/>
                    <a:pt x="563" y="188"/>
                    <a:pt x="563" y="188"/>
                  </a:cubicBezTo>
                  <a:cubicBezTo>
                    <a:pt x="283" y="26"/>
                    <a:pt x="283" y="26"/>
                    <a:pt x="283" y="26"/>
                  </a:cubicBezTo>
                  <a:cubicBezTo>
                    <a:pt x="283" y="26"/>
                    <a:pt x="283" y="26"/>
                    <a:pt x="283" y="26"/>
                  </a:cubicBezTo>
                  <a:cubicBezTo>
                    <a:pt x="255" y="9"/>
                    <a:pt x="222" y="0"/>
                    <a:pt x="18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1" name="Google Shape;2731;p50"/>
            <p:cNvSpPr/>
            <p:nvPr/>
          </p:nvSpPr>
          <p:spPr>
            <a:xfrm>
              <a:off x="8177523" y="4438852"/>
              <a:ext cx="257327" cy="345401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377" y="120"/>
                  </a:moveTo>
                  <a:cubicBezTo>
                    <a:pt x="325" y="30"/>
                    <a:pt x="210" y="0"/>
                    <a:pt x="120" y="51"/>
                  </a:cubicBezTo>
                  <a:cubicBezTo>
                    <a:pt x="31" y="103"/>
                    <a:pt x="0" y="218"/>
                    <a:pt x="52" y="308"/>
                  </a:cubicBezTo>
                  <a:cubicBezTo>
                    <a:pt x="69" y="338"/>
                    <a:pt x="94" y="361"/>
                    <a:pt x="122" y="377"/>
                  </a:cubicBezTo>
                  <a:cubicBezTo>
                    <a:pt x="122" y="377"/>
                    <a:pt x="122" y="377"/>
                    <a:pt x="122" y="377"/>
                  </a:cubicBezTo>
                  <a:cubicBezTo>
                    <a:pt x="402" y="539"/>
                    <a:pt x="402" y="539"/>
                    <a:pt x="402" y="539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02" y="183"/>
                    <a:pt x="394" y="150"/>
                    <a:pt x="377" y="1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732" name="Google Shape;2732;p50"/>
          <p:cNvGrpSpPr/>
          <p:nvPr/>
        </p:nvGrpSpPr>
        <p:grpSpPr>
          <a:xfrm>
            <a:off x="6908080" y="2987570"/>
            <a:ext cx="445629" cy="399565"/>
            <a:chOff x="9878975" y="4425243"/>
            <a:chExt cx="719918" cy="645502"/>
          </a:xfrm>
        </p:grpSpPr>
        <p:sp>
          <p:nvSpPr>
            <p:cNvPr id="2733" name="Google Shape;2733;p50"/>
            <p:cNvSpPr/>
            <p:nvPr/>
          </p:nvSpPr>
          <p:spPr>
            <a:xfrm>
              <a:off x="10225338" y="4708710"/>
              <a:ext cx="373555" cy="362034"/>
            </a:xfrm>
            <a:custGeom>
              <a:avLst/>
              <a:gdLst/>
              <a:ahLst/>
              <a:cxnLst/>
              <a:rect l="l" t="t" r="r" b="b"/>
              <a:pathLst>
                <a:path w="635" h="614" extrusionOk="0">
                  <a:moveTo>
                    <a:pt x="47" y="160"/>
                  </a:moveTo>
                  <a:cubicBezTo>
                    <a:pt x="9" y="230"/>
                    <a:pt x="0" y="310"/>
                    <a:pt x="20" y="386"/>
                  </a:cubicBezTo>
                  <a:cubicBezTo>
                    <a:pt x="42" y="466"/>
                    <a:pt x="92" y="532"/>
                    <a:pt x="163" y="573"/>
                  </a:cubicBezTo>
                  <a:cubicBezTo>
                    <a:pt x="210" y="600"/>
                    <a:pt x="263" y="614"/>
                    <a:pt x="317" y="614"/>
                  </a:cubicBezTo>
                  <a:cubicBezTo>
                    <a:pt x="426" y="614"/>
                    <a:pt x="528" y="555"/>
                    <a:pt x="583" y="460"/>
                  </a:cubicBezTo>
                  <a:cubicBezTo>
                    <a:pt x="624" y="389"/>
                    <a:pt x="635" y="307"/>
                    <a:pt x="613" y="227"/>
                  </a:cubicBezTo>
                  <a:cubicBezTo>
                    <a:pt x="592" y="148"/>
                    <a:pt x="541" y="82"/>
                    <a:pt x="470" y="41"/>
                  </a:cubicBezTo>
                  <a:cubicBezTo>
                    <a:pt x="426" y="15"/>
                    <a:pt x="376" y="1"/>
                    <a:pt x="325" y="0"/>
                  </a:cubicBezTo>
                  <a:cubicBezTo>
                    <a:pt x="266" y="97"/>
                    <a:pt x="161" y="157"/>
                    <a:pt x="47" y="1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4" name="Google Shape;2734;p50"/>
            <p:cNvSpPr/>
            <p:nvPr/>
          </p:nvSpPr>
          <p:spPr>
            <a:xfrm>
              <a:off x="10067759" y="4425243"/>
              <a:ext cx="361073" cy="361365"/>
            </a:xfrm>
            <a:custGeom>
              <a:avLst/>
              <a:gdLst/>
              <a:ahLst/>
              <a:cxnLst/>
              <a:rect l="l" t="t" r="r" b="b"/>
              <a:pathLst>
                <a:path w="614" h="613" extrusionOk="0">
                  <a:moveTo>
                    <a:pt x="524" y="89"/>
                  </a:moveTo>
                  <a:cubicBezTo>
                    <a:pt x="466" y="32"/>
                    <a:pt x="389" y="0"/>
                    <a:pt x="307" y="0"/>
                  </a:cubicBezTo>
                  <a:cubicBezTo>
                    <a:pt x="138" y="0"/>
                    <a:pt x="0" y="137"/>
                    <a:pt x="0" y="307"/>
                  </a:cubicBezTo>
                  <a:cubicBezTo>
                    <a:pt x="0" y="358"/>
                    <a:pt x="13" y="408"/>
                    <a:pt x="37" y="453"/>
                  </a:cubicBezTo>
                  <a:cubicBezTo>
                    <a:pt x="151" y="456"/>
                    <a:pt x="256" y="517"/>
                    <a:pt x="315" y="613"/>
                  </a:cubicBezTo>
                  <a:cubicBezTo>
                    <a:pt x="481" y="609"/>
                    <a:pt x="614" y="473"/>
                    <a:pt x="614" y="307"/>
                  </a:cubicBezTo>
                  <a:cubicBezTo>
                    <a:pt x="614" y="225"/>
                    <a:pt x="582" y="147"/>
                    <a:pt x="524" y="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5" name="Google Shape;2735;p50"/>
            <p:cNvSpPr/>
            <p:nvPr/>
          </p:nvSpPr>
          <p:spPr>
            <a:xfrm>
              <a:off x="9878975" y="4708710"/>
              <a:ext cx="359959" cy="362034"/>
            </a:xfrm>
            <a:custGeom>
              <a:avLst/>
              <a:gdLst/>
              <a:ahLst/>
              <a:cxnLst/>
              <a:rect l="l" t="t" r="r" b="b"/>
              <a:pathLst>
                <a:path w="612" h="614" extrusionOk="0">
                  <a:moveTo>
                    <a:pt x="612" y="147"/>
                  </a:moveTo>
                  <a:cubicBezTo>
                    <a:pt x="556" y="56"/>
                    <a:pt x="457" y="0"/>
                    <a:pt x="350" y="0"/>
                  </a:cubicBezTo>
                  <a:cubicBezTo>
                    <a:pt x="296" y="0"/>
                    <a:pt x="243" y="14"/>
                    <a:pt x="197" y="41"/>
                  </a:cubicBezTo>
                  <a:cubicBezTo>
                    <a:pt x="50" y="126"/>
                    <a:pt x="0" y="314"/>
                    <a:pt x="84" y="460"/>
                  </a:cubicBezTo>
                  <a:cubicBezTo>
                    <a:pt x="139" y="555"/>
                    <a:pt x="241" y="614"/>
                    <a:pt x="350" y="614"/>
                  </a:cubicBezTo>
                  <a:cubicBezTo>
                    <a:pt x="350" y="614"/>
                    <a:pt x="350" y="614"/>
                    <a:pt x="350" y="614"/>
                  </a:cubicBezTo>
                  <a:cubicBezTo>
                    <a:pt x="404" y="614"/>
                    <a:pt x="457" y="600"/>
                    <a:pt x="504" y="573"/>
                  </a:cubicBezTo>
                  <a:cubicBezTo>
                    <a:pt x="548" y="547"/>
                    <a:pt x="585" y="511"/>
                    <a:pt x="612" y="467"/>
                  </a:cubicBezTo>
                  <a:cubicBezTo>
                    <a:pt x="558" y="368"/>
                    <a:pt x="558" y="246"/>
                    <a:pt x="612" y="1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736" name="Google Shape;2736;p50"/>
          <p:cNvGrpSpPr/>
          <p:nvPr/>
        </p:nvGrpSpPr>
        <p:grpSpPr>
          <a:xfrm>
            <a:off x="7549097" y="2976371"/>
            <a:ext cx="445785" cy="421964"/>
            <a:chOff x="10914544" y="4407150"/>
            <a:chExt cx="720170" cy="681687"/>
          </a:xfrm>
        </p:grpSpPr>
        <p:sp>
          <p:nvSpPr>
            <p:cNvPr id="2737" name="Google Shape;2737;p50"/>
            <p:cNvSpPr/>
            <p:nvPr/>
          </p:nvSpPr>
          <p:spPr>
            <a:xfrm>
              <a:off x="10914544" y="4407150"/>
              <a:ext cx="349099" cy="392923"/>
            </a:xfrm>
            <a:custGeom>
              <a:avLst/>
              <a:gdLst/>
              <a:ahLst/>
              <a:cxnLst/>
              <a:rect l="l" t="t" r="r" b="b"/>
              <a:pathLst>
                <a:path w="632" h="712" extrusionOk="0">
                  <a:moveTo>
                    <a:pt x="138" y="607"/>
                  </a:moveTo>
                  <a:cubicBezTo>
                    <a:pt x="0" y="469"/>
                    <a:pt x="0" y="243"/>
                    <a:pt x="138" y="104"/>
                  </a:cubicBezTo>
                  <a:cubicBezTo>
                    <a:pt x="206" y="37"/>
                    <a:pt x="295" y="0"/>
                    <a:pt x="390" y="0"/>
                  </a:cubicBezTo>
                  <a:cubicBezTo>
                    <a:pt x="480" y="0"/>
                    <a:pt x="566" y="33"/>
                    <a:pt x="632" y="94"/>
                  </a:cubicBezTo>
                  <a:cubicBezTo>
                    <a:pt x="565" y="166"/>
                    <a:pt x="529" y="258"/>
                    <a:pt x="529" y="356"/>
                  </a:cubicBezTo>
                  <a:cubicBezTo>
                    <a:pt x="529" y="454"/>
                    <a:pt x="565" y="546"/>
                    <a:pt x="632" y="617"/>
                  </a:cubicBezTo>
                  <a:cubicBezTo>
                    <a:pt x="566" y="678"/>
                    <a:pt x="480" y="712"/>
                    <a:pt x="390" y="712"/>
                  </a:cubicBezTo>
                  <a:cubicBezTo>
                    <a:pt x="295" y="712"/>
                    <a:pt x="206" y="675"/>
                    <a:pt x="138" y="60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8" name="Google Shape;2738;p50"/>
            <p:cNvSpPr/>
            <p:nvPr/>
          </p:nvSpPr>
          <p:spPr>
            <a:xfrm>
              <a:off x="10933187" y="4759296"/>
              <a:ext cx="393264" cy="329541"/>
            </a:xfrm>
            <a:custGeom>
              <a:avLst/>
              <a:gdLst/>
              <a:ahLst/>
              <a:cxnLst/>
              <a:rect l="l" t="t" r="r" b="b"/>
              <a:pathLst>
                <a:path w="712" h="597" extrusionOk="0">
                  <a:moveTo>
                    <a:pt x="356" y="102"/>
                  </a:moveTo>
                  <a:cubicBezTo>
                    <a:pt x="454" y="102"/>
                    <a:pt x="546" y="66"/>
                    <a:pt x="618" y="0"/>
                  </a:cubicBezTo>
                  <a:cubicBezTo>
                    <a:pt x="679" y="66"/>
                    <a:pt x="712" y="151"/>
                    <a:pt x="712" y="241"/>
                  </a:cubicBezTo>
                  <a:cubicBezTo>
                    <a:pt x="712" y="337"/>
                    <a:pt x="675" y="426"/>
                    <a:pt x="608" y="493"/>
                  </a:cubicBezTo>
                  <a:cubicBezTo>
                    <a:pt x="541" y="560"/>
                    <a:pt x="451" y="597"/>
                    <a:pt x="356" y="597"/>
                  </a:cubicBezTo>
                  <a:cubicBezTo>
                    <a:pt x="261" y="597"/>
                    <a:pt x="172" y="560"/>
                    <a:pt x="104" y="493"/>
                  </a:cubicBezTo>
                  <a:cubicBezTo>
                    <a:pt x="37" y="426"/>
                    <a:pt x="0" y="337"/>
                    <a:pt x="0" y="241"/>
                  </a:cubicBezTo>
                  <a:cubicBezTo>
                    <a:pt x="0" y="151"/>
                    <a:pt x="34" y="66"/>
                    <a:pt x="95" y="0"/>
                  </a:cubicBezTo>
                  <a:cubicBezTo>
                    <a:pt x="166" y="66"/>
                    <a:pt x="258" y="102"/>
                    <a:pt x="356" y="10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9" name="Google Shape;2739;p50"/>
            <p:cNvSpPr/>
            <p:nvPr/>
          </p:nvSpPr>
          <p:spPr>
            <a:xfrm>
              <a:off x="11285615" y="4696357"/>
              <a:ext cx="330458" cy="392479"/>
            </a:xfrm>
            <a:custGeom>
              <a:avLst/>
              <a:gdLst/>
              <a:ahLst/>
              <a:cxnLst/>
              <a:rect l="l" t="t" r="r" b="b"/>
              <a:pathLst>
                <a:path w="598" h="711" extrusionOk="0">
                  <a:moveTo>
                    <a:pt x="493" y="607"/>
                  </a:moveTo>
                  <a:cubicBezTo>
                    <a:pt x="426" y="674"/>
                    <a:pt x="337" y="711"/>
                    <a:pt x="242" y="711"/>
                  </a:cubicBezTo>
                  <a:cubicBezTo>
                    <a:pt x="152" y="711"/>
                    <a:pt x="66" y="678"/>
                    <a:pt x="0" y="617"/>
                  </a:cubicBezTo>
                  <a:cubicBezTo>
                    <a:pt x="67" y="546"/>
                    <a:pt x="103" y="453"/>
                    <a:pt x="103" y="355"/>
                  </a:cubicBezTo>
                  <a:cubicBezTo>
                    <a:pt x="103" y="258"/>
                    <a:pt x="67" y="165"/>
                    <a:pt x="0" y="94"/>
                  </a:cubicBezTo>
                  <a:cubicBezTo>
                    <a:pt x="66" y="33"/>
                    <a:pt x="152" y="0"/>
                    <a:pt x="242" y="0"/>
                  </a:cubicBezTo>
                  <a:cubicBezTo>
                    <a:pt x="337" y="0"/>
                    <a:pt x="426" y="37"/>
                    <a:pt x="493" y="104"/>
                  </a:cubicBezTo>
                  <a:cubicBezTo>
                    <a:pt x="561" y="171"/>
                    <a:pt x="598" y="260"/>
                    <a:pt x="598" y="355"/>
                  </a:cubicBezTo>
                  <a:cubicBezTo>
                    <a:pt x="598" y="451"/>
                    <a:pt x="561" y="540"/>
                    <a:pt x="493" y="60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0" name="Google Shape;2740;p50"/>
            <p:cNvSpPr/>
            <p:nvPr/>
          </p:nvSpPr>
          <p:spPr>
            <a:xfrm>
              <a:off x="11222808" y="4407150"/>
              <a:ext cx="411906" cy="329541"/>
            </a:xfrm>
            <a:custGeom>
              <a:avLst/>
              <a:gdLst/>
              <a:ahLst/>
              <a:cxnLst/>
              <a:rect l="l" t="t" r="r" b="b"/>
              <a:pathLst>
                <a:path w="746" h="597" extrusionOk="0">
                  <a:moveTo>
                    <a:pt x="356" y="0"/>
                  </a:moveTo>
                  <a:cubicBezTo>
                    <a:pt x="451" y="0"/>
                    <a:pt x="540" y="37"/>
                    <a:pt x="607" y="104"/>
                  </a:cubicBezTo>
                  <a:cubicBezTo>
                    <a:pt x="743" y="240"/>
                    <a:pt x="746" y="458"/>
                    <a:pt x="617" y="597"/>
                  </a:cubicBezTo>
                  <a:cubicBezTo>
                    <a:pt x="546" y="531"/>
                    <a:pt x="454" y="495"/>
                    <a:pt x="356" y="495"/>
                  </a:cubicBezTo>
                  <a:cubicBezTo>
                    <a:pt x="258" y="495"/>
                    <a:pt x="166" y="531"/>
                    <a:pt x="94" y="597"/>
                  </a:cubicBezTo>
                  <a:cubicBezTo>
                    <a:pt x="33" y="531"/>
                    <a:pt x="0" y="446"/>
                    <a:pt x="0" y="356"/>
                  </a:cubicBezTo>
                  <a:cubicBezTo>
                    <a:pt x="0" y="261"/>
                    <a:pt x="37" y="171"/>
                    <a:pt x="104" y="104"/>
                  </a:cubicBezTo>
                  <a:cubicBezTo>
                    <a:pt x="171" y="37"/>
                    <a:pt x="261" y="0"/>
                    <a:pt x="3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741" name="Google Shape;2741;p50"/>
          <p:cNvGrpSpPr/>
          <p:nvPr/>
        </p:nvGrpSpPr>
        <p:grpSpPr>
          <a:xfrm>
            <a:off x="6266887" y="2984485"/>
            <a:ext cx="445805" cy="405735"/>
            <a:chOff x="8843122" y="4420259"/>
            <a:chExt cx="720202" cy="655469"/>
          </a:xfrm>
        </p:grpSpPr>
        <p:sp>
          <p:nvSpPr>
            <p:cNvPr id="2742" name="Google Shape;2742;p50"/>
            <p:cNvSpPr/>
            <p:nvPr/>
          </p:nvSpPr>
          <p:spPr>
            <a:xfrm>
              <a:off x="8843122" y="4664371"/>
              <a:ext cx="351295" cy="411356"/>
            </a:xfrm>
            <a:custGeom>
              <a:avLst/>
              <a:gdLst/>
              <a:ahLst/>
              <a:cxnLst/>
              <a:rect l="l" t="t" r="r" b="b"/>
              <a:pathLst>
                <a:path w="530" h="618" extrusionOk="0">
                  <a:moveTo>
                    <a:pt x="374" y="277"/>
                  </a:moveTo>
                  <a:cubicBezTo>
                    <a:pt x="280" y="220"/>
                    <a:pt x="216" y="122"/>
                    <a:pt x="203" y="13"/>
                  </a:cubicBezTo>
                  <a:cubicBezTo>
                    <a:pt x="202" y="5"/>
                    <a:pt x="192" y="0"/>
                    <a:pt x="185" y="5"/>
                  </a:cubicBezTo>
                  <a:cubicBezTo>
                    <a:pt x="44" y="104"/>
                    <a:pt x="0" y="297"/>
                    <a:pt x="88" y="449"/>
                  </a:cubicBezTo>
                  <a:cubicBezTo>
                    <a:pt x="148" y="553"/>
                    <a:pt x="259" y="618"/>
                    <a:pt x="380" y="618"/>
                  </a:cubicBezTo>
                  <a:cubicBezTo>
                    <a:pt x="380" y="618"/>
                    <a:pt x="380" y="618"/>
                    <a:pt x="380" y="618"/>
                  </a:cubicBezTo>
                  <a:cubicBezTo>
                    <a:pt x="428" y="618"/>
                    <a:pt x="477" y="607"/>
                    <a:pt x="521" y="586"/>
                  </a:cubicBezTo>
                  <a:cubicBezTo>
                    <a:pt x="529" y="583"/>
                    <a:pt x="530" y="572"/>
                    <a:pt x="523" y="567"/>
                  </a:cubicBezTo>
                  <a:cubicBezTo>
                    <a:pt x="435" y="501"/>
                    <a:pt x="382" y="397"/>
                    <a:pt x="380" y="287"/>
                  </a:cubicBezTo>
                  <a:cubicBezTo>
                    <a:pt x="380" y="283"/>
                    <a:pt x="378" y="279"/>
                    <a:pt x="374" y="277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3" name="Google Shape;2743;p50"/>
            <p:cNvSpPr/>
            <p:nvPr/>
          </p:nvSpPr>
          <p:spPr>
            <a:xfrm>
              <a:off x="9232824" y="4664371"/>
              <a:ext cx="330500" cy="411356"/>
            </a:xfrm>
            <a:custGeom>
              <a:avLst/>
              <a:gdLst/>
              <a:ahLst/>
              <a:cxnLst/>
              <a:rect l="l" t="t" r="r" b="b"/>
              <a:pathLst>
                <a:path w="499" h="618" extrusionOk="0">
                  <a:moveTo>
                    <a:pt x="326" y="13"/>
                  </a:moveTo>
                  <a:cubicBezTo>
                    <a:pt x="313" y="122"/>
                    <a:pt x="250" y="220"/>
                    <a:pt x="155" y="277"/>
                  </a:cubicBezTo>
                  <a:cubicBezTo>
                    <a:pt x="152" y="279"/>
                    <a:pt x="149" y="283"/>
                    <a:pt x="149" y="287"/>
                  </a:cubicBezTo>
                  <a:cubicBezTo>
                    <a:pt x="147" y="397"/>
                    <a:pt x="94" y="501"/>
                    <a:pt x="7" y="567"/>
                  </a:cubicBezTo>
                  <a:cubicBezTo>
                    <a:pt x="0" y="572"/>
                    <a:pt x="1" y="583"/>
                    <a:pt x="9" y="586"/>
                  </a:cubicBezTo>
                  <a:cubicBezTo>
                    <a:pt x="53" y="607"/>
                    <a:pt x="101" y="618"/>
                    <a:pt x="150" y="618"/>
                  </a:cubicBezTo>
                  <a:cubicBezTo>
                    <a:pt x="270" y="618"/>
                    <a:pt x="382" y="553"/>
                    <a:pt x="442" y="449"/>
                  </a:cubicBezTo>
                  <a:cubicBezTo>
                    <a:pt x="487" y="371"/>
                    <a:pt x="499" y="281"/>
                    <a:pt x="476" y="194"/>
                  </a:cubicBezTo>
                  <a:cubicBezTo>
                    <a:pt x="455" y="117"/>
                    <a:pt x="409" y="51"/>
                    <a:pt x="344" y="5"/>
                  </a:cubicBezTo>
                  <a:cubicBezTo>
                    <a:pt x="337" y="0"/>
                    <a:pt x="327" y="5"/>
                    <a:pt x="326" y="13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4" name="Google Shape;2744;p50"/>
            <p:cNvSpPr/>
            <p:nvPr/>
          </p:nvSpPr>
          <p:spPr>
            <a:xfrm>
              <a:off x="9108305" y="4859367"/>
              <a:ext cx="210630" cy="182470"/>
            </a:xfrm>
            <a:custGeom>
              <a:avLst/>
              <a:gdLst/>
              <a:ahLst/>
              <a:cxnLst/>
              <a:rect l="l" t="t" r="r" b="b"/>
              <a:pathLst>
                <a:path w="318" h="274" extrusionOk="0">
                  <a:moveTo>
                    <a:pt x="165" y="271"/>
                  </a:moveTo>
                  <a:cubicBezTo>
                    <a:pt x="253" y="214"/>
                    <a:pt x="309" y="118"/>
                    <a:pt x="317" y="14"/>
                  </a:cubicBezTo>
                  <a:cubicBezTo>
                    <a:pt x="318" y="6"/>
                    <a:pt x="309" y="0"/>
                    <a:pt x="301" y="3"/>
                  </a:cubicBezTo>
                  <a:cubicBezTo>
                    <a:pt x="256" y="23"/>
                    <a:pt x="208" y="33"/>
                    <a:pt x="159" y="33"/>
                  </a:cubicBezTo>
                  <a:cubicBezTo>
                    <a:pt x="110" y="33"/>
                    <a:pt x="61" y="23"/>
                    <a:pt x="16" y="3"/>
                  </a:cubicBezTo>
                  <a:cubicBezTo>
                    <a:pt x="8" y="0"/>
                    <a:pt x="0" y="6"/>
                    <a:pt x="0" y="14"/>
                  </a:cubicBezTo>
                  <a:cubicBezTo>
                    <a:pt x="9" y="118"/>
                    <a:pt x="65" y="214"/>
                    <a:pt x="152" y="271"/>
                  </a:cubicBezTo>
                  <a:cubicBezTo>
                    <a:pt x="156" y="274"/>
                    <a:pt x="161" y="274"/>
                    <a:pt x="165" y="271"/>
                  </a:cubicBezTo>
                  <a:close/>
                </a:path>
              </a:pathLst>
            </a:custGeom>
            <a:solidFill>
              <a:srgbClr val="A2C4C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5" name="Google Shape;2745;p50"/>
            <p:cNvSpPr/>
            <p:nvPr/>
          </p:nvSpPr>
          <p:spPr>
            <a:xfrm>
              <a:off x="8990881" y="4420259"/>
              <a:ext cx="445234" cy="224220"/>
            </a:xfrm>
            <a:custGeom>
              <a:avLst/>
              <a:gdLst/>
              <a:ahLst/>
              <a:cxnLst/>
              <a:rect l="l" t="t" r="r" b="b"/>
              <a:pathLst>
                <a:path w="672" h="337" extrusionOk="0">
                  <a:moveTo>
                    <a:pt x="336" y="0"/>
                  </a:moveTo>
                  <a:cubicBezTo>
                    <a:pt x="160" y="0"/>
                    <a:pt x="15" y="135"/>
                    <a:pt x="0" y="307"/>
                  </a:cubicBezTo>
                  <a:cubicBezTo>
                    <a:pt x="0" y="315"/>
                    <a:pt x="8" y="322"/>
                    <a:pt x="16" y="318"/>
                  </a:cubicBezTo>
                  <a:cubicBezTo>
                    <a:pt x="60" y="299"/>
                    <a:pt x="108" y="290"/>
                    <a:pt x="156" y="290"/>
                  </a:cubicBezTo>
                  <a:cubicBezTo>
                    <a:pt x="217" y="290"/>
                    <a:pt x="277" y="305"/>
                    <a:pt x="330" y="335"/>
                  </a:cubicBezTo>
                  <a:cubicBezTo>
                    <a:pt x="334" y="337"/>
                    <a:pt x="338" y="337"/>
                    <a:pt x="341" y="335"/>
                  </a:cubicBezTo>
                  <a:cubicBezTo>
                    <a:pt x="395" y="305"/>
                    <a:pt x="455" y="290"/>
                    <a:pt x="516" y="290"/>
                  </a:cubicBezTo>
                  <a:cubicBezTo>
                    <a:pt x="564" y="290"/>
                    <a:pt x="611" y="299"/>
                    <a:pt x="655" y="318"/>
                  </a:cubicBezTo>
                  <a:cubicBezTo>
                    <a:pt x="663" y="321"/>
                    <a:pt x="672" y="315"/>
                    <a:pt x="671" y="307"/>
                  </a:cubicBezTo>
                  <a:cubicBezTo>
                    <a:pt x="656" y="135"/>
                    <a:pt x="511" y="0"/>
                    <a:pt x="336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6" name="Google Shape;2746;p50"/>
            <p:cNvSpPr/>
            <p:nvPr/>
          </p:nvSpPr>
          <p:spPr>
            <a:xfrm>
              <a:off x="8988924" y="4625814"/>
              <a:ext cx="207939" cy="207766"/>
            </a:xfrm>
            <a:custGeom>
              <a:avLst/>
              <a:gdLst/>
              <a:ahLst/>
              <a:cxnLst/>
              <a:rect l="l" t="t" r="r" b="b"/>
              <a:pathLst>
                <a:path w="314" h="312" extrusionOk="0">
                  <a:moveTo>
                    <a:pt x="147" y="307"/>
                  </a:moveTo>
                  <a:cubicBezTo>
                    <a:pt x="154" y="312"/>
                    <a:pt x="163" y="308"/>
                    <a:pt x="164" y="299"/>
                  </a:cubicBezTo>
                  <a:cubicBezTo>
                    <a:pt x="170" y="251"/>
                    <a:pt x="185" y="203"/>
                    <a:pt x="210" y="161"/>
                  </a:cubicBezTo>
                  <a:cubicBezTo>
                    <a:pt x="234" y="118"/>
                    <a:pt x="268" y="81"/>
                    <a:pt x="307" y="52"/>
                  </a:cubicBezTo>
                  <a:cubicBezTo>
                    <a:pt x="314" y="47"/>
                    <a:pt x="313" y="37"/>
                    <a:pt x="305" y="33"/>
                  </a:cubicBezTo>
                  <a:cubicBezTo>
                    <a:pt x="260" y="11"/>
                    <a:pt x="210" y="0"/>
                    <a:pt x="159" y="0"/>
                  </a:cubicBezTo>
                  <a:cubicBezTo>
                    <a:pt x="104" y="0"/>
                    <a:pt x="49" y="14"/>
                    <a:pt x="0" y="40"/>
                  </a:cubicBezTo>
                  <a:cubicBezTo>
                    <a:pt x="4" y="147"/>
                    <a:pt x="59" y="247"/>
                    <a:pt x="147" y="307"/>
                  </a:cubicBez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7" name="Google Shape;2747;p50"/>
            <p:cNvSpPr/>
            <p:nvPr/>
          </p:nvSpPr>
          <p:spPr>
            <a:xfrm>
              <a:off x="9232824" y="4627288"/>
              <a:ext cx="203291" cy="203591"/>
            </a:xfrm>
            <a:custGeom>
              <a:avLst/>
              <a:gdLst/>
              <a:ahLst/>
              <a:cxnLst/>
              <a:rect l="l" t="t" r="r" b="b"/>
              <a:pathLst>
                <a:path w="307" h="306" extrusionOk="0">
                  <a:moveTo>
                    <a:pt x="9" y="31"/>
                  </a:moveTo>
                  <a:cubicBezTo>
                    <a:pt x="1" y="35"/>
                    <a:pt x="0" y="45"/>
                    <a:pt x="7" y="51"/>
                  </a:cubicBezTo>
                  <a:cubicBezTo>
                    <a:pt x="45" y="79"/>
                    <a:pt x="77" y="116"/>
                    <a:pt x="101" y="158"/>
                  </a:cubicBezTo>
                  <a:cubicBezTo>
                    <a:pt x="126" y="199"/>
                    <a:pt x="141" y="246"/>
                    <a:pt x="147" y="293"/>
                  </a:cubicBezTo>
                  <a:cubicBezTo>
                    <a:pt x="148" y="302"/>
                    <a:pt x="158" y="306"/>
                    <a:pt x="165" y="301"/>
                  </a:cubicBezTo>
                  <a:cubicBezTo>
                    <a:pt x="248" y="243"/>
                    <a:pt x="301" y="149"/>
                    <a:pt x="307" y="46"/>
                  </a:cubicBezTo>
                  <a:cubicBezTo>
                    <a:pt x="307" y="42"/>
                    <a:pt x="305" y="38"/>
                    <a:pt x="301" y="35"/>
                  </a:cubicBezTo>
                  <a:cubicBezTo>
                    <a:pt x="254" y="12"/>
                    <a:pt x="202" y="0"/>
                    <a:pt x="151" y="0"/>
                  </a:cubicBezTo>
                  <a:cubicBezTo>
                    <a:pt x="101" y="0"/>
                    <a:pt x="53" y="11"/>
                    <a:pt x="9" y="31"/>
                  </a:cubicBez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748" name="Google Shape;2748;p50"/>
          <p:cNvGrpSpPr/>
          <p:nvPr/>
        </p:nvGrpSpPr>
        <p:grpSpPr>
          <a:xfrm>
            <a:off x="3069757" y="2283047"/>
            <a:ext cx="445812" cy="394518"/>
            <a:chOff x="1510757" y="3225422"/>
            <a:chExt cx="720214" cy="637347"/>
          </a:xfrm>
        </p:grpSpPr>
        <p:sp>
          <p:nvSpPr>
            <p:cNvPr id="2749" name="Google Shape;2749;p50"/>
            <p:cNvSpPr/>
            <p:nvPr/>
          </p:nvSpPr>
          <p:spPr>
            <a:xfrm>
              <a:off x="1774546" y="3475620"/>
              <a:ext cx="261417" cy="238347"/>
            </a:xfrm>
            <a:custGeom>
              <a:avLst/>
              <a:gdLst/>
              <a:ahLst/>
              <a:cxnLst/>
              <a:rect l="l" t="t" r="r" b="b"/>
              <a:pathLst>
                <a:path w="385" h="351" extrusionOk="0">
                  <a:moveTo>
                    <a:pt x="0" y="288"/>
                  </a:moveTo>
                  <a:cubicBezTo>
                    <a:pt x="0" y="195"/>
                    <a:pt x="0" y="195"/>
                    <a:pt x="0" y="195"/>
                  </a:cubicBezTo>
                  <a:cubicBezTo>
                    <a:pt x="7" y="203"/>
                    <a:pt x="17" y="209"/>
                    <a:pt x="28" y="209"/>
                  </a:cubicBezTo>
                  <a:cubicBezTo>
                    <a:pt x="39" y="209"/>
                    <a:pt x="49" y="204"/>
                    <a:pt x="56" y="195"/>
                  </a:cubicBezTo>
                  <a:cubicBezTo>
                    <a:pt x="66" y="183"/>
                    <a:pt x="72" y="166"/>
                    <a:pt x="71" y="146"/>
                  </a:cubicBezTo>
                  <a:cubicBezTo>
                    <a:pt x="72" y="127"/>
                    <a:pt x="66" y="110"/>
                    <a:pt x="56" y="98"/>
                  </a:cubicBezTo>
                  <a:cubicBezTo>
                    <a:pt x="49" y="89"/>
                    <a:pt x="39" y="84"/>
                    <a:pt x="28" y="84"/>
                  </a:cubicBezTo>
                  <a:cubicBezTo>
                    <a:pt x="17" y="84"/>
                    <a:pt x="7" y="89"/>
                    <a:pt x="0" y="9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9" y="0"/>
                    <a:pt x="189" y="0"/>
                    <a:pt x="189" y="0"/>
                  </a:cubicBezTo>
                  <a:cubicBezTo>
                    <a:pt x="312" y="0"/>
                    <a:pt x="312" y="0"/>
                    <a:pt x="312" y="0"/>
                  </a:cubicBezTo>
                  <a:cubicBezTo>
                    <a:pt x="313" y="0"/>
                    <a:pt x="313" y="0"/>
                    <a:pt x="313" y="0"/>
                  </a:cubicBezTo>
                  <a:cubicBezTo>
                    <a:pt x="313" y="122"/>
                    <a:pt x="313" y="122"/>
                    <a:pt x="313" y="122"/>
                  </a:cubicBezTo>
                  <a:cubicBezTo>
                    <a:pt x="314" y="125"/>
                    <a:pt x="317" y="128"/>
                    <a:pt x="320" y="128"/>
                  </a:cubicBezTo>
                  <a:cubicBezTo>
                    <a:pt x="327" y="129"/>
                    <a:pt x="334" y="129"/>
                    <a:pt x="338" y="122"/>
                  </a:cubicBezTo>
                  <a:cubicBezTo>
                    <a:pt x="341" y="119"/>
                    <a:pt x="342" y="115"/>
                    <a:pt x="345" y="111"/>
                  </a:cubicBezTo>
                  <a:cubicBezTo>
                    <a:pt x="351" y="100"/>
                    <a:pt x="366" y="99"/>
                    <a:pt x="374" y="109"/>
                  </a:cubicBezTo>
                  <a:cubicBezTo>
                    <a:pt x="382" y="119"/>
                    <a:pt x="385" y="133"/>
                    <a:pt x="385" y="146"/>
                  </a:cubicBezTo>
                  <a:cubicBezTo>
                    <a:pt x="385" y="160"/>
                    <a:pt x="382" y="174"/>
                    <a:pt x="374" y="184"/>
                  </a:cubicBezTo>
                  <a:cubicBezTo>
                    <a:pt x="366" y="194"/>
                    <a:pt x="351" y="193"/>
                    <a:pt x="345" y="182"/>
                  </a:cubicBezTo>
                  <a:cubicBezTo>
                    <a:pt x="342" y="178"/>
                    <a:pt x="341" y="174"/>
                    <a:pt x="338" y="170"/>
                  </a:cubicBezTo>
                  <a:cubicBezTo>
                    <a:pt x="334" y="164"/>
                    <a:pt x="327" y="164"/>
                    <a:pt x="320" y="164"/>
                  </a:cubicBezTo>
                  <a:cubicBezTo>
                    <a:pt x="317" y="164"/>
                    <a:pt x="314" y="168"/>
                    <a:pt x="313" y="171"/>
                  </a:cubicBezTo>
                  <a:cubicBezTo>
                    <a:pt x="313" y="351"/>
                    <a:pt x="313" y="351"/>
                    <a:pt x="313" y="351"/>
                  </a:cubicBezTo>
                  <a:cubicBezTo>
                    <a:pt x="107" y="324"/>
                    <a:pt x="107" y="324"/>
                    <a:pt x="107" y="324"/>
                  </a:cubicBezTo>
                  <a:cubicBezTo>
                    <a:pt x="107" y="324"/>
                    <a:pt x="74" y="316"/>
                    <a:pt x="52" y="310"/>
                  </a:cubicBezTo>
                  <a:cubicBezTo>
                    <a:pt x="32" y="305"/>
                    <a:pt x="0" y="288"/>
                    <a:pt x="0" y="28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0" name="Google Shape;2750;p50"/>
            <p:cNvSpPr/>
            <p:nvPr/>
          </p:nvSpPr>
          <p:spPr>
            <a:xfrm>
              <a:off x="2000650" y="3426634"/>
              <a:ext cx="230321" cy="296287"/>
            </a:xfrm>
            <a:custGeom>
              <a:avLst/>
              <a:gdLst/>
              <a:ahLst/>
              <a:cxnLst/>
              <a:rect l="l" t="t" r="r" b="b"/>
              <a:pathLst>
                <a:path w="339" h="436" extrusionOk="0">
                  <a:moveTo>
                    <a:pt x="187" y="65"/>
                  </a:moveTo>
                  <a:cubicBezTo>
                    <a:pt x="187" y="58"/>
                    <a:pt x="187" y="51"/>
                    <a:pt x="193" y="47"/>
                  </a:cubicBezTo>
                  <a:cubicBezTo>
                    <a:pt x="197" y="45"/>
                    <a:pt x="201" y="43"/>
                    <a:pt x="205" y="41"/>
                  </a:cubicBezTo>
                  <a:cubicBezTo>
                    <a:pt x="216" y="34"/>
                    <a:pt x="217" y="20"/>
                    <a:pt x="207" y="11"/>
                  </a:cubicBezTo>
                  <a:cubicBezTo>
                    <a:pt x="197" y="3"/>
                    <a:pt x="183" y="0"/>
                    <a:pt x="169" y="0"/>
                  </a:cubicBezTo>
                  <a:cubicBezTo>
                    <a:pt x="156" y="0"/>
                    <a:pt x="142" y="3"/>
                    <a:pt x="132" y="11"/>
                  </a:cubicBezTo>
                  <a:cubicBezTo>
                    <a:pt x="122" y="20"/>
                    <a:pt x="123" y="34"/>
                    <a:pt x="134" y="41"/>
                  </a:cubicBezTo>
                  <a:cubicBezTo>
                    <a:pt x="138" y="43"/>
                    <a:pt x="142" y="45"/>
                    <a:pt x="145" y="47"/>
                  </a:cubicBezTo>
                  <a:cubicBezTo>
                    <a:pt x="152" y="51"/>
                    <a:pt x="152" y="58"/>
                    <a:pt x="151" y="65"/>
                  </a:cubicBezTo>
                  <a:cubicBezTo>
                    <a:pt x="151" y="69"/>
                    <a:pt x="148" y="71"/>
                    <a:pt x="145" y="72"/>
                  </a:cubicBezTo>
                  <a:cubicBezTo>
                    <a:pt x="61" y="72"/>
                    <a:pt x="61" y="72"/>
                    <a:pt x="61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7" y="161"/>
                    <a:pt x="17" y="156"/>
                    <a:pt x="28" y="156"/>
                  </a:cubicBezTo>
                  <a:cubicBezTo>
                    <a:pt x="39" y="156"/>
                    <a:pt x="49" y="161"/>
                    <a:pt x="56" y="170"/>
                  </a:cubicBezTo>
                  <a:cubicBezTo>
                    <a:pt x="66" y="182"/>
                    <a:pt x="71" y="199"/>
                    <a:pt x="71" y="218"/>
                  </a:cubicBezTo>
                  <a:cubicBezTo>
                    <a:pt x="71" y="238"/>
                    <a:pt x="66" y="255"/>
                    <a:pt x="56" y="267"/>
                  </a:cubicBezTo>
                  <a:cubicBezTo>
                    <a:pt x="49" y="276"/>
                    <a:pt x="39" y="281"/>
                    <a:pt x="28" y="281"/>
                  </a:cubicBezTo>
                  <a:cubicBezTo>
                    <a:pt x="17" y="281"/>
                    <a:pt x="7" y="275"/>
                    <a:pt x="0" y="267"/>
                  </a:cubicBezTo>
                  <a:cubicBezTo>
                    <a:pt x="0" y="425"/>
                    <a:pt x="0" y="425"/>
                    <a:pt x="0" y="425"/>
                  </a:cubicBezTo>
                  <a:cubicBezTo>
                    <a:pt x="86" y="436"/>
                    <a:pt x="86" y="436"/>
                    <a:pt x="86" y="436"/>
                  </a:cubicBezTo>
                  <a:cubicBezTo>
                    <a:pt x="128" y="431"/>
                    <a:pt x="201" y="415"/>
                    <a:pt x="248" y="367"/>
                  </a:cubicBezTo>
                  <a:cubicBezTo>
                    <a:pt x="307" y="309"/>
                    <a:pt x="328" y="205"/>
                    <a:pt x="328" y="205"/>
                  </a:cubicBezTo>
                  <a:cubicBezTo>
                    <a:pt x="328" y="205"/>
                    <a:pt x="339" y="143"/>
                    <a:pt x="333" y="72"/>
                  </a:cubicBezTo>
                  <a:cubicBezTo>
                    <a:pt x="193" y="72"/>
                    <a:pt x="193" y="72"/>
                    <a:pt x="193" y="72"/>
                  </a:cubicBezTo>
                  <a:cubicBezTo>
                    <a:pt x="190" y="71"/>
                    <a:pt x="187" y="69"/>
                    <a:pt x="187" y="6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1" name="Google Shape;2751;p50"/>
            <p:cNvSpPr/>
            <p:nvPr/>
          </p:nvSpPr>
          <p:spPr>
            <a:xfrm>
              <a:off x="1774546" y="3225422"/>
              <a:ext cx="211874" cy="236503"/>
            </a:xfrm>
            <a:custGeom>
              <a:avLst/>
              <a:gdLst/>
              <a:ahLst/>
              <a:cxnLst/>
              <a:rect l="l" t="t" r="r" b="b"/>
              <a:pathLst>
                <a:path w="312" h="348" extrusionOk="0">
                  <a:moveTo>
                    <a:pt x="0" y="157"/>
                  </a:moveTo>
                  <a:cubicBezTo>
                    <a:pt x="7" y="149"/>
                    <a:pt x="17" y="143"/>
                    <a:pt x="28" y="143"/>
                  </a:cubicBezTo>
                  <a:cubicBezTo>
                    <a:pt x="39" y="143"/>
                    <a:pt x="49" y="148"/>
                    <a:pt x="56" y="157"/>
                  </a:cubicBezTo>
                  <a:cubicBezTo>
                    <a:pt x="66" y="169"/>
                    <a:pt x="72" y="186"/>
                    <a:pt x="71" y="206"/>
                  </a:cubicBezTo>
                  <a:cubicBezTo>
                    <a:pt x="72" y="225"/>
                    <a:pt x="66" y="242"/>
                    <a:pt x="56" y="255"/>
                  </a:cubicBezTo>
                  <a:cubicBezTo>
                    <a:pt x="49" y="263"/>
                    <a:pt x="39" y="268"/>
                    <a:pt x="28" y="268"/>
                  </a:cubicBezTo>
                  <a:cubicBezTo>
                    <a:pt x="17" y="268"/>
                    <a:pt x="7" y="263"/>
                    <a:pt x="0" y="254"/>
                  </a:cubicBezTo>
                  <a:cubicBezTo>
                    <a:pt x="0" y="348"/>
                    <a:pt x="0" y="348"/>
                    <a:pt x="0" y="348"/>
                  </a:cubicBezTo>
                  <a:cubicBezTo>
                    <a:pt x="189" y="348"/>
                    <a:pt x="189" y="348"/>
                    <a:pt x="189" y="348"/>
                  </a:cubicBezTo>
                  <a:cubicBezTo>
                    <a:pt x="312" y="348"/>
                    <a:pt x="312" y="348"/>
                    <a:pt x="312" y="348"/>
                  </a:cubicBezTo>
                  <a:cubicBezTo>
                    <a:pt x="312" y="254"/>
                    <a:pt x="312" y="254"/>
                    <a:pt x="312" y="254"/>
                  </a:cubicBezTo>
                  <a:cubicBezTo>
                    <a:pt x="305" y="263"/>
                    <a:pt x="295" y="268"/>
                    <a:pt x="284" y="268"/>
                  </a:cubicBezTo>
                  <a:cubicBezTo>
                    <a:pt x="274" y="268"/>
                    <a:pt x="264" y="263"/>
                    <a:pt x="257" y="255"/>
                  </a:cubicBezTo>
                  <a:cubicBezTo>
                    <a:pt x="246" y="242"/>
                    <a:pt x="241" y="225"/>
                    <a:pt x="241" y="206"/>
                  </a:cubicBezTo>
                  <a:cubicBezTo>
                    <a:pt x="241" y="186"/>
                    <a:pt x="246" y="169"/>
                    <a:pt x="257" y="157"/>
                  </a:cubicBezTo>
                  <a:cubicBezTo>
                    <a:pt x="264" y="148"/>
                    <a:pt x="274" y="143"/>
                    <a:pt x="284" y="143"/>
                  </a:cubicBezTo>
                  <a:cubicBezTo>
                    <a:pt x="295" y="143"/>
                    <a:pt x="305" y="149"/>
                    <a:pt x="312" y="157"/>
                  </a:cubicBezTo>
                  <a:cubicBezTo>
                    <a:pt x="312" y="23"/>
                    <a:pt x="312" y="23"/>
                    <a:pt x="312" y="23"/>
                  </a:cubicBezTo>
                  <a:cubicBezTo>
                    <a:pt x="292" y="20"/>
                    <a:pt x="273" y="18"/>
                    <a:pt x="256" y="17"/>
                  </a:cubicBezTo>
                  <a:cubicBezTo>
                    <a:pt x="182" y="11"/>
                    <a:pt x="96" y="0"/>
                    <a:pt x="0" y="12"/>
                  </a:cubicBezTo>
                  <a:lnTo>
                    <a:pt x="0" y="15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2" name="Google Shape;2752;p50"/>
            <p:cNvSpPr/>
            <p:nvPr/>
          </p:nvSpPr>
          <p:spPr>
            <a:xfrm>
              <a:off x="1951107" y="3243857"/>
              <a:ext cx="274329" cy="218067"/>
            </a:xfrm>
            <a:custGeom>
              <a:avLst/>
              <a:gdLst/>
              <a:ahLst/>
              <a:cxnLst/>
              <a:rect l="l" t="t" r="r" b="b"/>
              <a:pathLst>
                <a:path w="404" h="321" extrusionOk="0">
                  <a:moveTo>
                    <a:pt x="72" y="155"/>
                  </a:moveTo>
                  <a:cubicBezTo>
                    <a:pt x="71" y="158"/>
                    <a:pt x="69" y="161"/>
                    <a:pt x="65" y="161"/>
                  </a:cubicBezTo>
                  <a:cubicBezTo>
                    <a:pt x="58" y="161"/>
                    <a:pt x="52" y="161"/>
                    <a:pt x="47" y="155"/>
                  </a:cubicBezTo>
                  <a:cubicBezTo>
                    <a:pt x="45" y="151"/>
                    <a:pt x="43" y="147"/>
                    <a:pt x="41" y="143"/>
                  </a:cubicBezTo>
                  <a:cubicBezTo>
                    <a:pt x="34" y="132"/>
                    <a:pt x="20" y="131"/>
                    <a:pt x="11" y="141"/>
                  </a:cubicBezTo>
                  <a:cubicBezTo>
                    <a:pt x="3" y="151"/>
                    <a:pt x="0" y="165"/>
                    <a:pt x="0" y="179"/>
                  </a:cubicBezTo>
                  <a:cubicBezTo>
                    <a:pt x="0" y="192"/>
                    <a:pt x="3" y="206"/>
                    <a:pt x="11" y="216"/>
                  </a:cubicBezTo>
                  <a:cubicBezTo>
                    <a:pt x="20" y="226"/>
                    <a:pt x="34" y="225"/>
                    <a:pt x="41" y="214"/>
                  </a:cubicBezTo>
                  <a:cubicBezTo>
                    <a:pt x="43" y="210"/>
                    <a:pt x="45" y="206"/>
                    <a:pt x="47" y="203"/>
                  </a:cubicBezTo>
                  <a:cubicBezTo>
                    <a:pt x="52" y="196"/>
                    <a:pt x="58" y="196"/>
                    <a:pt x="65" y="197"/>
                  </a:cubicBezTo>
                  <a:cubicBezTo>
                    <a:pt x="69" y="197"/>
                    <a:pt x="71" y="200"/>
                    <a:pt x="72" y="203"/>
                  </a:cubicBezTo>
                  <a:cubicBezTo>
                    <a:pt x="72" y="321"/>
                    <a:pt x="72" y="321"/>
                    <a:pt x="72" y="321"/>
                  </a:cubicBezTo>
                  <a:cubicBezTo>
                    <a:pt x="134" y="321"/>
                    <a:pt x="134" y="321"/>
                    <a:pt x="134" y="321"/>
                  </a:cubicBezTo>
                  <a:cubicBezTo>
                    <a:pt x="194" y="321"/>
                    <a:pt x="194" y="321"/>
                    <a:pt x="194" y="321"/>
                  </a:cubicBezTo>
                  <a:cubicBezTo>
                    <a:pt x="185" y="314"/>
                    <a:pt x="180" y="304"/>
                    <a:pt x="180" y="293"/>
                  </a:cubicBezTo>
                  <a:cubicBezTo>
                    <a:pt x="180" y="283"/>
                    <a:pt x="185" y="272"/>
                    <a:pt x="193" y="265"/>
                  </a:cubicBezTo>
                  <a:cubicBezTo>
                    <a:pt x="206" y="255"/>
                    <a:pt x="223" y="250"/>
                    <a:pt x="242" y="250"/>
                  </a:cubicBezTo>
                  <a:cubicBezTo>
                    <a:pt x="262" y="250"/>
                    <a:pt x="279" y="255"/>
                    <a:pt x="291" y="265"/>
                  </a:cubicBezTo>
                  <a:cubicBezTo>
                    <a:pt x="300" y="272"/>
                    <a:pt x="305" y="283"/>
                    <a:pt x="305" y="293"/>
                  </a:cubicBezTo>
                  <a:cubicBezTo>
                    <a:pt x="305" y="304"/>
                    <a:pt x="299" y="314"/>
                    <a:pt x="291" y="321"/>
                  </a:cubicBezTo>
                  <a:cubicBezTo>
                    <a:pt x="404" y="321"/>
                    <a:pt x="404" y="321"/>
                    <a:pt x="404" y="321"/>
                  </a:cubicBezTo>
                  <a:cubicBezTo>
                    <a:pt x="403" y="315"/>
                    <a:pt x="402" y="308"/>
                    <a:pt x="401" y="301"/>
                  </a:cubicBezTo>
                  <a:cubicBezTo>
                    <a:pt x="396" y="273"/>
                    <a:pt x="371" y="189"/>
                    <a:pt x="282" y="113"/>
                  </a:cubicBezTo>
                  <a:cubicBezTo>
                    <a:pt x="199" y="42"/>
                    <a:pt x="130" y="13"/>
                    <a:pt x="72" y="0"/>
                  </a:cubicBezTo>
                  <a:lnTo>
                    <a:pt x="72" y="15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3" name="Google Shape;2753;p50"/>
            <p:cNvSpPr/>
            <p:nvPr/>
          </p:nvSpPr>
          <p:spPr>
            <a:xfrm>
              <a:off x="1858610" y="3710542"/>
              <a:ext cx="173926" cy="152226"/>
            </a:xfrm>
            <a:custGeom>
              <a:avLst/>
              <a:gdLst/>
              <a:ahLst/>
              <a:cxnLst/>
              <a:rect l="l" t="t" r="r" b="b"/>
              <a:pathLst>
                <a:path w="256" h="224" extrusionOk="0">
                  <a:moveTo>
                    <a:pt x="253" y="39"/>
                  </a:moveTo>
                  <a:cubicBezTo>
                    <a:pt x="254" y="37"/>
                    <a:pt x="255" y="35"/>
                    <a:pt x="256" y="3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42" y="206"/>
                    <a:pt x="142" y="206"/>
                    <a:pt x="142" y="206"/>
                  </a:cubicBezTo>
                  <a:cubicBezTo>
                    <a:pt x="148" y="216"/>
                    <a:pt x="159" y="221"/>
                    <a:pt x="170" y="222"/>
                  </a:cubicBezTo>
                  <a:cubicBezTo>
                    <a:pt x="225" y="224"/>
                    <a:pt x="225" y="224"/>
                    <a:pt x="225" y="224"/>
                  </a:cubicBezTo>
                  <a:cubicBezTo>
                    <a:pt x="233" y="224"/>
                    <a:pt x="235" y="221"/>
                    <a:pt x="233" y="218"/>
                  </a:cubicBezTo>
                  <a:cubicBezTo>
                    <a:pt x="229" y="209"/>
                    <a:pt x="220" y="192"/>
                    <a:pt x="212" y="175"/>
                  </a:cubicBezTo>
                  <a:cubicBezTo>
                    <a:pt x="207" y="166"/>
                    <a:pt x="206" y="154"/>
                    <a:pt x="210" y="144"/>
                  </a:cubicBezTo>
                  <a:lnTo>
                    <a:pt x="253" y="3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4" name="Google Shape;2754;p50"/>
            <p:cNvSpPr/>
            <p:nvPr/>
          </p:nvSpPr>
          <p:spPr>
            <a:xfrm>
              <a:off x="1521825" y="3426634"/>
              <a:ext cx="288560" cy="234396"/>
            </a:xfrm>
            <a:custGeom>
              <a:avLst/>
              <a:gdLst/>
              <a:ahLst/>
              <a:cxnLst/>
              <a:rect l="l" t="t" r="r" b="b"/>
              <a:pathLst>
                <a:path w="425" h="345" extrusionOk="0">
                  <a:moveTo>
                    <a:pt x="299" y="269"/>
                  </a:moveTo>
                  <a:cubicBezTo>
                    <a:pt x="299" y="269"/>
                    <a:pt x="299" y="269"/>
                    <a:pt x="299" y="269"/>
                  </a:cubicBezTo>
                  <a:cubicBezTo>
                    <a:pt x="308" y="298"/>
                    <a:pt x="328" y="324"/>
                    <a:pt x="352" y="345"/>
                  </a:cubicBezTo>
                  <a:cubicBezTo>
                    <a:pt x="352" y="243"/>
                    <a:pt x="352" y="243"/>
                    <a:pt x="352" y="243"/>
                  </a:cubicBezTo>
                  <a:cubicBezTo>
                    <a:pt x="353" y="240"/>
                    <a:pt x="356" y="236"/>
                    <a:pt x="359" y="236"/>
                  </a:cubicBezTo>
                  <a:cubicBezTo>
                    <a:pt x="366" y="236"/>
                    <a:pt x="373" y="236"/>
                    <a:pt x="377" y="242"/>
                  </a:cubicBezTo>
                  <a:cubicBezTo>
                    <a:pt x="380" y="246"/>
                    <a:pt x="381" y="250"/>
                    <a:pt x="384" y="254"/>
                  </a:cubicBezTo>
                  <a:cubicBezTo>
                    <a:pt x="391" y="265"/>
                    <a:pt x="405" y="266"/>
                    <a:pt x="413" y="256"/>
                  </a:cubicBezTo>
                  <a:cubicBezTo>
                    <a:pt x="421" y="246"/>
                    <a:pt x="425" y="232"/>
                    <a:pt x="424" y="218"/>
                  </a:cubicBezTo>
                  <a:cubicBezTo>
                    <a:pt x="425" y="205"/>
                    <a:pt x="421" y="191"/>
                    <a:pt x="413" y="181"/>
                  </a:cubicBezTo>
                  <a:cubicBezTo>
                    <a:pt x="405" y="171"/>
                    <a:pt x="391" y="172"/>
                    <a:pt x="384" y="183"/>
                  </a:cubicBezTo>
                  <a:cubicBezTo>
                    <a:pt x="381" y="187"/>
                    <a:pt x="380" y="191"/>
                    <a:pt x="377" y="194"/>
                  </a:cubicBezTo>
                  <a:cubicBezTo>
                    <a:pt x="373" y="201"/>
                    <a:pt x="366" y="201"/>
                    <a:pt x="359" y="200"/>
                  </a:cubicBezTo>
                  <a:cubicBezTo>
                    <a:pt x="356" y="200"/>
                    <a:pt x="353" y="197"/>
                    <a:pt x="352" y="194"/>
                  </a:cubicBezTo>
                  <a:cubicBezTo>
                    <a:pt x="352" y="72"/>
                    <a:pt x="352" y="72"/>
                    <a:pt x="352" y="72"/>
                  </a:cubicBezTo>
                  <a:cubicBezTo>
                    <a:pt x="205" y="72"/>
                    <a:pt x="205" y="72"/>
                    <a:pt x="205" y="72"/>
                  </a:cubicBezTo>
                  <a:cubicBezTo>
                    <a:pt x="202" y="71"/>
                    <a:pt x="198" y="69"/>
                    <a:pt x="198" y="65"/>
                  </a:cubicBezTo>
                  <a:cubicBezTo>
                    <a:pt x="198" y="58"/>
                    <a:pt x="198" y="51"/>
                    <a:pt x="204" y="47"/>
                  </a:cubicBezTo>
                  <a:cubicBezTo>
                    <a:pt x="208" y="45"/>
                    <a:pt x="212" y="43"/>
                    <a:pt x="216" y="41"/>
                  </a:cubicBezTo>
                  <a:cubicBezTo>
                    <a:pt x="227" y="34"/>
                    <a:pt x="228" y="20"/>
                    <a:pt x="218" y="11"/>
                  </a:cubicBezTo>
                  <a:cubicBezTo>
                    <a:pt x="208" y="3"/>
                    <a:pt x="194" y="0"/>
                    <a:pt x="180" y="0"/>
                  </a:cubicBezTo>
                  <a:cubicBezTo>
                    <a:pt x="167" y="0"/>
                    <a:pt x="153" y="3"/>
                    <a:pt x="143" y="11"/>
                  </a:cubicBezTo>
                  <a:cubicBezTo>
                    <a:pt x="133" y="20"/>
                    <a:pt x="134" y="34"/>
                    <a:pt x="145" y="41"/>
                  </a:cubicBezTo>
                  <a:cubicBezTo>
                    <a:pt x="149" y="43"/>
                    <a:pt x="153" y="45"/>
                    <a:pt x="156" y="47"/>
                  </a:cubicBezTo>
                  <a:cubicBezTo>
                    <a:pt x="163" y="51"/>
                    <a:pt x="163" y="58"/>
                    <a:pt x="162" y="65"/>
                  </a:cubicBezTo>
                  <a:cubicBezTo>
                    <a:pt x="162" y="69"/>
                    <a:pt x="159" y="71"/>
                    <a:pt x="156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3" y="89"/>
                    <a:pt x="23" y="134"/>
                    <a:pt x="23" y="134"/>
                  </a:cubicBezTo>
                  <a:cubicBezTo>
                    <a:pt x="53" y="249"/>
                    <a:pt x="185" y="304"/>
                    <a:pt x="299" y="269"/>
                  </a:cubicBezTo>
                  <a:cubicBezTo>
                    <a:pt x="299" y="269"/>
                    <a:pt x="299" y="269"/>
                    <a:pt x="299" y="26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5" name="Google Shape;2755;p50"/>
            <p:cNvSpPr/>
            <p:nvPr/>
          </p:nvSpPr>
          <p:spPr>
            <a:xfrm>
              <a:off x="1510757" y="3234903"/>
              <a:ext cx="299628" cy="227021"/>
            </a:xfrm>
            <a:custGeom>
              <a:avLst/>
              <a:gdLst/>
              <a:ahLst/>
              <a:cxnLst/>
              <a:rect l="l" t="t" r="r" b="b"/>
              <a:pathLst>
                <a:path w="441" h="334" extrusionOk="0">
                  <a:moveTo>
                    <a:pt x="148" y="334"/>
                  </a:moveTo>
                  <a:cubicBezTo>
                    <a:pt x="139" y="327"/>
                    <a:pt x="134" y="317"/>
                    <a:pt x="134" y="306"/>
                  </a:cubicBezTo>
                  <a:cubicBezTo>
                    <a:pt x="134" y="296"/>
                    <a:pt x="139" y="285"/>
                    <a:pt x="147" y="278"/>
                  </a:cubicBezTo>
                  <a:cubicBezTo>
                    <a:pt x="160" y="268"/>
                    <a:pt x="177" y="263"/>
                    <a:pt x="196" y="263"/>
                  </a:cubicBezTo>
                  <a:cubicBezTo>
                    <a:pt x="216" y="263"/>
                    <a:pt x="233" y="268"/>
                    <a:pt x="245" y="278"/>
                  </a:cubicBezTo>
                  <a:cubicBezTo>
                    <a:pt x="254" y="285"/>
                    <a:pt x="259" y="296"/>
                    <a:pt x="259" y="306"/>
                  </a:cubicBezTo>
                  <a:cubicBezTo>
                    <a:pt x="259" y="317"/>
                    <a:pt x="253" y="327"/>
                    <a:pt x="245" y="334"/>
                  </a:cubicBezTo>
                  <a:cubicBezTo>
                    <a:pt x="368" y="334"/>
                    <a:pt x="368" y="334"/>
                    <a:pt x="368" y="334"/>
                  </a:cubicBezTo>
                  <a:cubicBezTo>
                    <a:pt x="368" y="216"/>
                    <a:pt x="368" y="216"/>
                    <a:pt x="368" y="216"/>
                  </a:cubicBezTo>
                  <a:cubicBezTo>
                    <a:pt x="369" y="213"/>
                    <a:pt x="372" y="210"/>
                    <a:pt x="375" y="210"/>
                  </a:cubicBezTo>
                  <a:cubicBezTo>
                    <a:pt x="382" y="209"/>
                    <a:pt x="389" y="209"/>
                    <a:pt x="393" y="216"/>
                  </a:cubicBezTo>
                  <a:cubicBezTo>
                    <a:pt x="396" y="219"/>
                    <a:pt x="397" y="223"/>
                    <a:pt x="400" y="227"/>
                  </a:cubicBezTo>
                  <a:cubicBezTo>
                    <a:pt x="407" y="238"/>
                    <a:pt x="421" y="239"/>
                    <a:pt x="429" y="229"/>
                  </a:cubicBezTo>
                  <a:cubicBezTo>
                    <a:pt x="437" y="219"/>
                    <a:pt x="441" y="205"/>
                    <a:pt x="440" y="192"/>
                  </a:cubicBezTo>
                  <a:cubicBezTo>
                    <a:pt x="441" y="178"/>
                    <a:pt x="437" y="164"/>
                    <a:pt x="429" y="154"/>
                  </a:cubicBezTo>
                  <a:cubicBezTo>
                    <a:pt x="421" y="144"/>
                    <a:pt x="407" y="145"/>
                    <a:pt x="400" y="156"/>
                  </a:cubicBezTo>
                  <a:cubicBezTo>
                    <a:pt x="397" y="160"/>
                    <a:pt x="396" y="164"/>
                    <a:pt x="393" y="168"/>
                  </a:cubicBezTo>
                  <a:cubicBezTo>
                    <a:pt x="389" y="174"/>
                    <a:pt x="382" y="174"/>
                    <a:pt x="375" y="174"/>
                  </a:cubicBezTo>
                  <a:cubicBezTo>
                    <a:pt x="372" y="174"/>
                    <a:pt x="369" y="171"/>
                    <a:pt x="368" y="168"/>
                  </a:cubicBezTo>
                  <a:cubicBezTo>
                    <a:pt x="368" y="0"/>
                    <a:pt x="368" y="0"/>
                    <a:pt x="368" y="0"/>
                  </a:cubicBezTo>
                  <a:cubicBezTo>
                    <a:pt x="367" y="1"/>
                    <a:pt x="366" y="1"/>
                    <a:pt x="365" y="1"/>
                  </a:cubicBezTo>
                  <a:cubicBezTo>
                    <a:pt x="253" y="36"/>
                    <a:pt x="253" y="36"/>
                    <a:pt x="253" y="36"/>
                  </a:cubicBezTo>
                  <a:cubicBezTo>
                    <a:pt x="226" y="45"/>
                    <a:pt x="199" y="57"/>
                    <a:pt x="175" y="72"/>
                  </a:cubicBezTo>
                  <a:cubicBezTo>
                    <a:pt x="175" y="72"/>
                    <a:pt x="109" y="111"/>
                    <a:pt x="90" y="130"/>
                  </a:cubicBezTo>
                  <a:cubicBezTo>
                    <a:pt x="32" y="188"/>
                    <a:pt x="0" y="227"/>
                    <a:pt x="14" y="334"/>
                  </a:cubicBezTo>
                  <a:lnTo>
                    <a:pt x="148" y="33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756" name="Google Shape;2756;p50"/>
          <p:cNvGrpSpPr/>
          <p:nvPr/>
        </p:nvGrpSpPr>
        <p:grpSpPr>
          <a:xfrm>
            <a:off x="3761148" y="2300567"/>
            <a:ext cx="445767" cy="359478"/>
            <a:chOff x="2595501" y="3253725"/>
            <a:chExt cx="720141" cy="580739"/>
          </a:xfrm>
        </p:grpSpPr>
        <p:sp>
          <p:nvSpPr>
            <p:cNvPr id="2757" name="Google Shape;2757;p50"/>
            <p:cNvSpPr/>
            <p:nvPr/>
          </p:nvSpPr>
          <p:spPr>
            <a:xfrm>
              <a:off x="2595501" y="3269807"/>
              <a:ext cx="416349" cy="273171"/>
            </a:xfrm>
            <a:custGeom>
              <a:avLst/>
              <a:gdLst/>
              <a:ahLst/>
              <a:cxnLst/>
              <a:rect l="l" t="t" r="r" b="b"/>
              <a:pathLst>
                <a:path w="722" h="472" extrusionOk="0">
                  <a:moveTo>
                    <a:pt x="250" y="429"/>
                  </a:moveTo>
                  <a:cubicBezTo>
                    <a:pt x="250" y="413"/>
                    <a:pt x="258" y="398"/>
                    <a:pt x="270" y="388"/>
                  </a:cubicBezTo>
                  <a:cubicBezTo>
                    <a:pt x="289" y="372"/>
                    <a:pt x="315" y="364"/>
                    <a:pt x="344" y="365"/>
                  </a:cubicBezTo>
                  <a:cubicBezTo>
                    <a:pt x="373" y="364"/>
                    <a:pt x="399" y="372"/>
                    <a:pt x="418" y="388"/>
                  </a:cubicBezTo>
                  <a:cubicBezTo>
                    <a:pt x="431" y="398"/>
                    <a:pt x="438" y="413"/>
                    <a:pt x="438" y="429"/>
                  </a:cubicBezTo>
                  <a:cubicBezTo>
                    <a:pt x="438" y="446"/>
                    <a:pt x="430" y="461"/>
                    <a:pt x="417" y="472"/>
                  </a:cubicBezTo>
                  <a:cubicBezTo>
                    <a:pt x="598" y="472"/>
                    <a:pt x="598" y="472"/>
                    <a:pt x="598" y="472"/>
                  </a:cubicBezTo>
                  <a:cubicBezTo>
                    <a:pt x="606" y="472"/>
                    <a:pt x="613" y="465"/>
                    <a:pt x="613" y="457"/>
                  </a:cubicBezTo>
                  <a:cubicBezTo>
                    <a:pt x="613" y="457"/>
                    <a:pt x="613" y="457"/>
                    <a:pt x="613" y="457"/>
                  </a:cubicBezTo>
                  <a:cubicBezTo>
                    <a:pt x="613" y="457"/>
                    <a:pt x="613" y="457"/>
                    <a:pt x="613" y="457"/>
                  </a:cubicBezTo>
                  <a:cubicBezTo>
                    <a:pt x="613" y="320"/>
                    <a:pt x="613" y="320"/>
                    <a:pt x="613" y="320"/>
                  </a:cubicBezTo>
                  <a:cubicBezTo>
                    <a:pt x="615" y="315"/>
                    <a:pt x="619" y="310"/>
                    <a:pt x="624" y="310"/>
                  </a:cubicBezTo>
                  <a:cubicBezTo>
                    <a:pt x="635" y="310"/>
                    <a:pt x="645" y="310"/>
                    <a:pt x="651" y="319"/>
                  </a:cubicBezTo>
                  <a:cubicBezTo>
                    <a:pt x="655" y="325"/>
                    <a:pt x="657" y="331"/>
                    <a:pt x="661" y="336"/>
                  </a:cubicBezTo>
                  <a:cubicBezTo>
                    <a:pt x="671" y="353"/>
                    <a:pt x="693" y="355"/>
                    <a:pt x="705" y="340"/>
                  </a:cubicBezTo>
                  <a:cubicBezTo>
                    <a:pt x="718" y="325"/>
                    <a:pt x="722" y="303"/>
                    <a:pt x="722" y="283"/>
                  </a:cubicBezTo>
                  <a:cubicBezTo>
                    <a:pt x="722" y="263"/>
                    <a:pt x="718" y="242"/>
                    <a:pt x="705" y="227"/>
                  </a:cubicBezTo>
                  <a:cubicBezTo>
                    <a:pt x="693" y="211"/>
                    <a:pt x="671" y="213"/>
                    <a:pt x="661" y="230"/>
                  </a:cubicBezTo>
                  <a:cubicBezTo>
                    <a:pt x="657" y="235"/>
                    <a:pt x="655" y="241"/>
                    <a:pt x="651" y="247"/>
                  </a:cubicBezTo>
                  <a:cubicBezTo>
                    <a:pt x="645" y="256"/>
                    <a:pt x="635" y="256"/>
                    <a:pt x="624" y="256"/>
                  </a:cubicBezTo>
                  <a:cubicBezTo>
                    <a:pt x="619" y="256"/>
                    <a:pt x="615" y="251"/>
                    <a:pt x="613" y="247"/>
                  </a:cubicBezTo>
                  <a:cubicBezTo>
                    <a:pt x="613" y="104"/>
                    <a:pt x="613" y="104"/>
                    <a:pt x="613" y="104"/>
                  </a:cubicBezTo>
                  <a:cubicBezTo>
                    <a:pt x="613" y="96"/>
                    <a:pt x="609" y="89"/>
                    <a:pt x="602" y="85"/>
                  </a:cubicBezTo>
                  <a:cubicBezTo>
                    <a:pt x="600" y="84"/>
                    <a:pt x="598" y="82"/>
                    <a:pt x="595" y="81"/>
                  </a:cubicBezTo>
                  <a:cubicBezTo>
                    <a:pt x="520" y="29"/>
                    <a:pt x="437" y="0"/>
                    <a:pt x="345" y="0"/>
                  </a:cubicBezTo>
                  <a:cubicBezTo>
                    <a:pt x="147" y="9"/>
                    <a:pt x="0" y="128"/>
                    <a:pt x="25" y="345"/>
                  </a:cubicBezTo>
                  <a:cubicBezTo>
                    <a:pt x="29" y="385"/>
                    <a:pt x="37" y="424"/>
                    <a:pt x="49" y="461"/>
                  </a:cubicBezTo>
                  <a:cubicBezTo>
                    <a:pt x="52" y="467"/>
                    <a:pt x="57" y="472"/>
                    <a:pt x="64" y="472"/>
                  </a:cubicBezTo>
                  <a:cubicBezTo>
                    <a:pt x="271" y="472"/>
                    <a:pt x="271" y="472"/>
                    <a:pt x="271" y="472"/>
                  </a:cubicBezTo>
                  <a:cubicBezTo>
                    <a:pt x="258" y="461"/>
                    <a:pt x="250" y="446"/>
                    <a:pt x="250" y="4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8" name="Google Shape;2758;p50"/>
            <p:cNvSpPr/>
            <p:nvPr/>
          </p:nvSpPr>
          <p:spPr>
            <a:xfrm>
              <a:off x="2903528" y="3560177"/>
              <a:ext cx="374670" cy="273617"/>
            </a:xfrm>
            <a:custGeom>
              <a:avLst/>
              <a:gdLst/>
              <a:ahLst/>
              <a:cxnLst/>
              <a:rect l="l" t="t" r="r" b="b"/>
              <a:pathLst>
                <a:path w="650" h="473" extrusionOk="0">
                  <a:moveTo>
                    <a:pt x="455" y="42"/>
                  </a:moveTo>
                  <a:cubicBezTo>
                    <a:pt x="455" y="58"/>
                    <a:pt x="448" y="74"/>
                    <a:pt x="435" y="84"/>
                  </a:cubicBezTo>
                  <a:cubicBezTo>
                    <a:pt x="417" y="100"/>
                    <a:pt x="391" y="108"/>
                    <a:pt x="361" y="107"/>
                  </a:cubicBezTo>
                  <a:cubicBezTo>
                    <a:pt x="332" y="108"/>
                    <a:pt x="306" y="100"/>
                    <a:pt x="288" y="84"/>
                  </a:cubicBezTo>
                  <a:cubicBezTo>
                    <a:pt x="275" y="74"/>
                    <a:pt x="268" y="58"/>
                    <a:pt x="268" y="42"/>
                  </a:cubicBezTo>
                  <a:cubicBezTo>
                    <a:pt x="268" y="26"/>
                    <a:pt x="275" y="11"/>
                    <a:pt x="289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6" y="0"/>
                    <a:pt x="109" y="7"/>
                    <a:pt x="109" y="15"/>
                  </a:cubicBezTo>
                  <a:cubicBezTo>
                    <a:pt x="109" y="181"/>
                    <a:pt x="109" y="181"/>
                    <a:pt x="109" y="181"/>
                  </a:cubicBezTo>
                  <a:cubicBezTo>
                    <a:pt x="107" y="186"/>
                    <a:pt x="104" y="190"/>
                    <a:pt x="98" y="191"/>
                  </a:cubicBezTo>
                  <a:cubicBezTo>
                    <a:pt x="88" y="191"/>
                    <a:pt x="78" y="191"/>
                    <a:pt x="71" y="181"/>
                  </a:cubicBezTo>
                  <a:cubicBezTo>
                    <a:pt x="68" y="176"/>
                    <a:pt x="65" y="170"/>
                    <a:pt x="62" y="164"/>
                  </a:cubicBezTo>
                  <a:cubicBezTo>
                    <a:pt x="51" y="148"/>
                    <a:pt x="30" y="146"/>
                    <a:pt x="17" y="161"/>
                  </a:cubicBezTo>
                  <a:cubicBezTo>
                    <a:pt x="5" y="176"/>
                    <a:pt x="0" y="198"/>
                    <a:pt x="1" y="218"/>
                  </a:cubicBezTo>
                  <a:cubicBezTo>
                    <a:pt x="0" y="238"/>
                    <a:pt x="5" y="259"/>
                    <a:pt x="17" y="274"/>
                  </a:cubicBezTo>
                  <a:cubicBezTo>
                    <a:pt x="30" y="289"/>
                    <a:pt x="51" y="288"/>
                    <a:pt x="62" y="271"/>
                  </a:cubicBezTo>
                  <a:cubicBezTo>
                    <a:pt x="65" y="265"/>
                    <a:pt x="68" y="259"/>
                    <a:pt x="71" y="254"/>
                  </a:cubicBezTo>
                  <a:cubicBezTo>
                    <a:pt x="78" y="244"/>
                    <a:pt x="88" y="244"/>
                    <a:pt x="98" y="245"/>
                  </a:cubicBezTo>
                  <a:cubicBezTo>
                    <a:pt x="104" y="245"/>
                    <a:pt x="107" y="250"/>
                    <a:pt x="109" y="254"/>
                  </a:cubicBezTo>
                  <a:cubicBezTo>
                    <a:pt x="109" y="457"/>
                    <a:pt x="109" y="457"/>
                    <a:pt x="109" y="457"/>
                  </a:cubicBezTo>
                  <a:cubicBezTo>
                    <a:pt x="109" y="466"/>
                    <a:pt x="118" y="473"/>
                    <a:pt x="127" y="470"/>
                  </a:cubicBezTo>
                  <a:cubicBezTo>
                    <a:pt x="132" y="468"/>
                    <a:pt x="138" y="466"/>
                    <a:pt x="143" y="464"/>
                  </a:cubicBezTo>
                  <a:cubicBezTo>
                    <a:pt x="264" y="406"/>
                    <a:pt x="377" y="334"/>
                    <a:pt x="477" y="243"/>
                  </a:cubicBezTo>
                  <a:cubicBezTo>
                    <a:pt x="549" y="178"/>
                    <a:pt x="607" y="105"/>
                    <a:pt x="646" y="21"/>
                  </a:cubicBezTo>
                  <a:cubicBezTo>
                    <a:pt x="650" y="11"/>
                    <a:pt x="643" y="0"/>
                    <a:pt x="632" y="0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448" y="11"/>
                    <a:pt x="455" y="26"/>
                    <a:pt x="455" y="4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9" name="Google Shape;2759;p50"/>
            <p:cNvSpPr/>
            <p:nvPr/>
          </p:nvSpPr>
          <p:spPr>
            <a:xfrm>
              <a:off x="2635397" y="3497189"/>
              <a:ext cx="313600" cy="337276"/>
            </a:xfrm>
            <a:custGeom>
              <a:avLst/>
              <a:gdLst/>
              <a:ahLst/>
              <a:cxnLst/>
              <a:rect l="l" t="t" r="r" b="b"/>
              <a:pathLst>
                <a:path w="544" h="583" extrusionOk="0">
                  <a:moveTo>
                    <a:pt x="502" y="420"/>
                  </a:moveTo>
                  <a:cubicBezTo>
                    <a:pt x="486" y="420"/>
                    <a:pt x="471" y="413"/>
                    <a:pt x="460" y="400"/>
                  </a:cubicBezTo>
                  <a:cubicBezTo>
                    <a:pt x="445" y="382"/>
                    <a:pt x="436" y="356"/>
                    <a:pt x="437" y="327"/>
                  </a:cubicBezTo>
                  <a:cubicBezTo>
                    <a:pt x="436" y="298"/>
                    <a:pt x="445" y="271"/>
                    <a:pt x="460" y="253"/>
                  </a:cubicBezTo>
                  <a:cubicBezTo>
                    <a:pt x="471" y="240"/>
                    <a:pt x="486" y="233"/>
                    <a:pt x="502" y="233"/>
                  </a:cubicBezTo>
                  <a:cubicBezTo>
                    <a:pt x="518" y="233"/>
                    <a:pt x="534" y="241"/>
                    <a:pt x="544" y="254"/>
                  </a:cubicBezTo>
                  <a:cubicBezTo>
                    <a:pt x="544" y="124"/>
                    <a:pt x="544" y="124"/>
                    <a:pt x="544" y="124"/>
                  </a:cubicBezTo>
                  <a:cubicBezTo>
                    <a:pt x="544" y="116"/>
                    <a:pt x="537" y="109"/>
                    <a:pt x="529" y="109"/>
                  </a:cubicBezTo>
                  <a:cubicBezTo>
                    <a:pt x="312" y="109"/>
                    <a:pt x="312" y="109"/>
                    <a:pt x="312" y="109"/>
                  </a:cubicBezTo>
                  <a:cubicBezTo>
                    <a:pt x="307" y="107"/>
                    <a:pt x="302" y="103"/>
                    <a:pt x="302" y="98"/>
                  </a:cubicBezTo>
                  <a:cubicBezTo>
                    <a:pt x="302" y="87"/>
                    <a:pt x="302" y="78"/>
                    <a:pt x="311" y="71"/>
                  </a:cubicBezTo>
                  <a:cubicBezTo>
                    <a:pt x="317" y="67"/>
                    <a:pt x="323" y="65"/>
                    <a:pt x="328" y="61"/>
                  </a:cubicBezTo>
                  <a:cubicBezTo>
                    <a:pt x="345" y="51"/>
                    <a:pt x="347" y="30"/>
                    <a:pt x="332" y="17"/>
                  </a:cubicBezTo>
                  <a:cubicBezTo>
                    <a:pt x="317" y="5"/>
                    <a:pt x="295" y="0"/>
                    <a:pt x="275" y="0"/>
                  </a:cubicBezTo>
                  <a:cubicBezTo>
                    <a:pt x="255" y="0"/>
                    <a:pt x="234" y="5"/>
                    <a:pt x="219" y="17"/>
                  </a:cubicBezTo>
                  <a:cubicBezTo>
                    <a:pt x="203" y="30"/>
                    <a:pt x="205" y="51"/>
                    <a:pt x="222" y="61"/>
                  </a:cubicBezTo>
                  <a:cubicBezTo>
                    <a:pt x="227" y="65"/>
                    <a:pt x="233" y="67"/>
                    <a:pt x="239" y="71"/>
                  </a:cubicBezTo>
                  <a:cubicBezTo>
                    <a:pt x="248" y="78"/>
                    <a:pt x="248" y="87"/>
                    <a:pt x="248" y="98"/>
                  </a:cubicBezTo>
                  <a:cubicBezTo>
                    <a:pt x="248" y="103"/>
                    <a:pt x="243" y="107"/>
                    <a:pt x="239" y="109"/>
                  </a:cubicBezTo>
                  <a:cubicBezTo>
                    <a:pt x="19" y="109"/>
                    <a:pt x="19" y="109"/>
                    <a:pt x="19" y="109"/>
                  </a:cubicBezTo>
                  <a:cubicBezTo>
                    <a:pt x="8" y="109"/>
                    <a:pt x="0" y="120"/>
                    <a:pt x="5" y="130"/>
                  </a:cubicBezTo>
                  <a:cubicBezTo>
                    <a:pt x="18" y="157"/>
                    <a:pt x="32" y="183"/>
                    <a:pt x="50" y="208"/>
                  </a:cubicBezTo>
                  <a:cubicBezTo>
                    <a:pt x="170" y="381"/>
                    <a:pt x="338" y="493"/>
                    <a:pt x="525" y="579"/>
                  </a:cubicBezTo>
                  <a:cubicBezTo>
                    <a:pt x="525" y="579"/>
                    <a:pt x="525" y="579"/>
                    <a:pt x="525" y="579"/>
                  </a:cubicBezTo>
                  <a:cubicBezTo>
                    <a:pt x="534" y="583"/>
                    <a:pt x="544" y="576"/>
                    <a:pt x="544" y="567"/>
                  </a:cubicBezTo>
                  <a:cubicBezTo>
                    <a:pt x="544" y="399"/>
                    <a:pt x="544" y="399"/>
                    <a:pt x="544" y="399"/>
                  </a:cubicBezTo>
                  <a:cubicBezTo>
                    <a:pt x="534" y="413"/>
                    <a:pt x="518" y="420"/>
                    <a:pt x="502" y="42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0" name="Google Shape;2760;p50"/>
            <p:cNvSpPr/>
            <p:nvPr/>
          </p:nvSpPr>
          <p:spPr>
            <a:xfrm>
              <a:off x="2966382" y="3253725"/>
              <a:ext cx="349261" cy="352241"/>
            </a:xfrm>
            <a:custGeom>
              <a:avLst/>
              <a:gdLst/>
              <a:ahLst/>
              <a:cxnLst/>
              <a:rect l="l" t="t" r="r" b="b"/>
              <a:pathLst>
                <a:path w="606" h="609" extrusionOk="0">
                  <a:moveTo>
                    <a:pt x="397" y="49"/>
                  </a:moveTo>
                  <a:cubicBezTo>
                    <a:pt x="262" y="0"/>
                    <a:pt x="137" y="39"/>
                    <a:pt x="19" y="109"/>
                  </a:cubicBezTo>
                  <a:cubicBezTo>
                    <a:pt x="17" y="110"/>
                    <a:pt x="15" y="111"/>
                    <a:pt x="13" y="112"/>
                  </a:cubicBezTo>
                  <a:cubicBezTo>
                    <a:pt x="5" y="116"/>
                    <a:pt x="0" y="124"/>
                    <a:pt x="0" y="132"/>
                  </a:cubicBezTo>
                  <a:cubicBezTo>
                    <a:pt x="0" y="238"/>
                    <a:pt x="0" y="238"/>
                    <a:pt x="0" y="238"/>
                  </a:cubicBezTo>
                  <a:cubicBezTo>
                    <a:pt x="11" y="225"/>
                    <a:pt x="26" y="217"/>
                    <a:pt x="43" y="217"/>
                  </a:cubicBezTo>
                  <a:cubicBezTo>
                    <a:pt x="59" y="217"/>
                    <a:pt x="74" y="225"/>
                    <a:pt x="85" y="237"/>
                  </a:cubicBezTo>
                  <a:cubicBezTo>
                    <a:pt x="100" y="256"/>
                    <a:pt x="108" y="282"/>
                    <a:pt x="108" y="311"/>
                  </a:cubicBezTo>
                  <a:cubicBezTo>
                    <a:pt x="108" y="340"/>
                    <a:pt x="100" y="366"/>
                    <a:pt x="85" y="385"/>
                  </a:cubicBezTo>
                  <a:cubicBezTo>
                    <a:pt x="74" y="398"/>
                    <a:pt x="59" y="405"/>
                    <a:pt x="43" y="405"/>
                  </a:cubicBezTo>
                  <a:cubicBezTo>
                    <a:pt x="26" y="405"/>
                    <a:pt x="11" y="397"/>
                    <a:pt x="0" y="384"/>
                  </a:cubicBezTo>
                  <a:cubicBezTo>
                    <a:pt x="0" y="485"/>
                    <a:pt x="0" y="485"/>
                    <a:pt x="0" y="485"/>
                  </a:cubicBezTo>
                  <a:cubicBezTo>
                    <a:pt x="0" y="493"/>
                    <a:pt x="7" y="500"/>
                    <a:pt x="15" y="500"/>
                  </a:cubicBezTo>
                  <a:cubicBezTo>
                    <a:pt x="216" y="500"/>
                    <a:pt x="216" y="500"/>
                    <a:pt x="216" y="500"/>
                  </a:cubicBezTo>
                  <a:cubicBezTo>
                    <a:pt x="221" y="502"/>
                    <a:pt x="225" y="505"/>
                    <a:pt x="225" y="511"/>
                  </a:cubicBezTo>
                  <a:cubicBezTo>
                    <a:pt x="226" y="521"/>
                    <a:pt x="226" y="531"/>
                    <a:pt x="216" y="538"/>
                  </a:cubicBezTo>
                  <a:cubicBezTo>
                    <a:pt x="211" y="541"/>
                    <a:pt x="205" y="544"/>
                    <a:pt x="199" y="547"/>
                  </a:cubicBezTo>
                  <a:cubicBezTo>
                    <a:pt x="183" y="558"/>
                    <a:pt x="181" y="579"/>
                    <a:pt x="196" y="592"/>
                  </a:cubicBezTo>
                  <a:cubicBezTo>
                    <a:pt x="211" y="604"/>
                    <a:pt x="233" y="609"/>
                    <a:pt x="252" y="609"/>
                  </a:cubicBezTo>
                  <a:cubicBezTo>
                    <a:pt x="272" y="609"/>
                    <a:pt x="294" y="604"/>
                    <a:pt x="309" y="592"/>
                  </a:cubicBezTo>
                  <a:cubicBezTo>
                    <a:pt x="324" y="579"/>
                    <a:pt x="322" y="558"/>
                    <a:pt x="306" y="547"/>
                  </a:cubicBezTo>
                  <a:cubicBezTo>
                    <a:pt x="300" y="544"/>
                    <a:pt x="294" y="541"/>
                    <a:pt x="289" y="538"/>
                  </a:cubicBezTo>
                  <a:cubicBezTo>
                    <a:pt x="279" y="531"/>
                    <a:pt x="279" y="521"/>
                    <a:pt x="279" y="511"/>
                  </a:cubicBezTo>
                  <a:cubicBezTo>
                    <a:pt x="280" y="505"/>
                    <a:pt x="284" y="502"/>
                    <a:pt x="289" y="500"/>
                  </a:cubicBezTo>
                  <a:cubicBezTo>
                    <a:pt x="547" y="500"/>
                    <a:pt x="547" y="500"/>
                    <a:pt x="547" y="500"/>
                  </a:cubicBezTo>
                  <a:cubicBezTo>
                    <a:pt x="554" y="500"/>
                    <a:pt x="559" y="496"/>
                    <a:pt x="561" y="490"/>
                  </a:cubicBezTo>
                  <a:cubicBezTo>
                    <a:pt x="574" y="451"/>
                    <a:pt x="583" y="411"/>
                    <a:pt x="588" y="368"/>
                  </a:cubicBezTo>
                  <a:cubicBezTo>
                    <a:pt x="606" y="217"/>
                    <a:pt x="540" y="101"/>
                    <a:pt x="397" y="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761" name="Google Shape;2761;p50"/>
          <p:cNvGrpSpPr/>
          <p:nvPr/>
        </p:nvGrpSpPr>
        <p:grpSpPr>
          <a:xfrm>
            <a:off x="5143819" y="2257535"/>
            <a:ext cx="443879" cy="445541"/>
            <a:chOff x="4764809" y="3184208"/>
            <a:chExt cx="717090" cy="719775"/>
          </a:xfrm>
        </p:grpSpPr>
        <p:sp>
          <p:nvSpPr>
            <p:cNvPr id="2762" name="Google Shape;2762;p50"/>
            <p:cNvSpPr/>
            <p:nvPr/>
          </p:nvSpPr>
          <p:spPr>
            <a:xfrm>
              <a:off x="5143387" y="3232375"/>
              <a:ext cx="338512" cy="556553"/>
            </a:xfrm>
            <a:custGeom>
              <a:avLst/>
              <a:gdLst/>
              <a:ahLst/>
              <a:cxnLst/>
              <a:rect l="l" t="t" r="r" b="b"/>
              <a:pathLst>
                <a:path w="517" h="847" extrusionOk="0">
                  <a:moveTo>
                    <a:pt x="0" y="802"/>
                  </a:moveTo>
                  <a:cubicBezTo>
                    <a:pt x="37" y="819"/>
                    <a:pt x="110" y="847"/>
                    <a:pt x="190" y="847"/>
                  </a:cubicBezTo>
                  <a:cubicBezTo>
                    <a:pt x="190" y="847"/>
                    <a:pt x="190" y="847"/>
                    <a:pt x="190" y="847"/>
                  </a:cubicBezTo>
                  <a:cubicBezTo>
                    <a:pt x="199" y="847"/>
                    <a:pt x="209" y="847"/>
                    <a:pt x="218" y="846"/>
                  </a:cubicBezTo>
                  <a:cubicBezTo>
                    <a:pt x="349" y="835"/>
                    <a:pt x="430" y="763"/>
                    <a:pt x="441" y="754"/>
                  </a:cubicBezTo>
                  <a:cubicBezTo>
                    <a:pt x="491" y="669"/>
                    <a:pt x="517" y="573"/>
                    <a:pt x="517" y="474"/>
                  </a:cubicBezTo>
                  <a:cubicBezTo>
                    <a:pt x="517" y="274"/>
                    <a:pt x="411" y="96"/>
                    <a:pt x="244" y="0"/>
                  </a:cubicBezTo>
                  <a:cubicBezTo>
                    <a:pt x="282" y="43"/>
                    <a:pt x="320" y="107"/>
                    <a:pt x="335" y="201"/>
                  </a:cubicBezTo>
                  <a:cubicBezTo>
                    <a:pt x="354" y="317"/>
                    <a:pt x="329" y="414"/>
                    <a:pt x="305" y="476"/>
                  </a:cubicBezTo>
                  <a:cubicBezTo>
                    <a:pt x="279" y="543"/>
                    <a:pt x="249" y="582"/>
                    <a:pt x="247" y="583"/>
                  </a:cubicBezTo>
                  <a:cubicBezTo>
                    <a:pt x="247" y="583"/>
                    <a:pt x="247" y="583"/>
                    <a:pt x="247" y="583"/>
                  </a:cubicBezTo>
                  <a:cubicBezTo>
                    <a:pt x="236" y="599"/>
                    <a:pt x="224" y="615"/>
                    <a:pt x="210" y="631"/>
                  </a:cubicBezTo>
                  <a:cubicBezTo>
                    <a:pt x="168" y="680"/>
                    <a:pt x="115" y="725"/>
                    <a:pt x="50" y="770"/>
                  </a:cubicBezTo>
                  <a:cubicBezTo>
                    <a:pt x="35" y="780"/>
                    <a:pt x="20" y="790"/>
                    <a:pt x="5" y="800"/>
                  </a:cubicBezTo>
                  <a:cubicBezTo>
                    <a:pt x="3" y="800"/>
                    <a:pt x="2" y="801"/>
                    <a:pt x="0" y="80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3" name="Google Shape;2763;p50"/>
            <p:cNvSpPr/>
            <p:nvPr/>
          </p:nvSpPr>
          <p:spPr>
            <a:xfrm>
              <a:off x="4783248" y="3418197"/>
              <a:ext cx="616697" cy="485785"/>
            </a:xfrm>
            <a:custGeom>
              <a:avLst/>
              <a:gdLst/>
              <a:ahLst/>
              <a:cxnLst/>
              <a:rect l="l" t="t" r="r" b="b"/>
              <a:pathLst>
                <a:path w="942" h="739" extrusionOk="0">
                  <a:moveTo>
                    <a:pt x="84" y="145"/>
                  </a:moveTo>
                  <a:cubicBezTo>
                    <a:pt x="0" y="309"/>
                    <a:pt x="79" y="508"/>
                    <a:pt x="87" y="527"/>
                  </a:cubicBezTo>
                  <a:cubicBezTo>
                    <a:pt x="192" y="662"/>
                    <a:pt x="349" y="739"/>
                    <a:pt x="520" y="739"/>
                  </a:cubicBezTo>
                  <a:cubicBezTo>
                    <a:pt x="683" y="739"/>
                    <a:pt x="839" y="664"/>
                    <a:pt x="942" y="540"/>
                  </a:cubicBezTo>
                  <a:cubicBezTo>
                    <a:pt x="901" y="562"/>
                    <a:pt x="843" y="585"/>
                    <a:pt x="770" y="591"/>
                  </a:cubicBezTo>
                  <a:cubicBezTo>
                    <a:pt x="760" y="592"/>
                    <a:pt x="750" y="593"/>
                    <a:pt x="740" y="593"/>
                  </a:cubicBezTo>
                  <a:cubicBezTo>
                    <a:pt x="629" y="593"/>
                    <a:pt x="541" y="547"/>
                    <a:pt x="524" y="539"/>
                  </a:cubicBezTo>
                  <a:cubicBezTo>
                    <a:pt x="519" y="537"/>
                    <a:pt x="510" y="532"/>
                    <a:pt x="508" y="531"/>
                  </a:cubicBezTo>
                  <a:cubicBezTo>
                    <a:pt x="451" y="498"/>
                    <a:pt x="405" y="464"/>
                    <a:pt x="363" y="429"/>
                  </a:cubicBezTo>
                  <a:cubicBezTo>
                    <a:pt x="308" y="383"/>
                    <a:pt x="268" y="340"/>
                    <a:pt x="237" y="293"/>
                  </a:cubicBezTo>
                  <a:cubicBezTo>
                    <a:pt x="212" y="256"/>
                    <a:pt x="196" y="220"/>
                    <a:pt x="188" y="183"/>
                  </a:cubicBezTo>
                  <a:cubicBezTo>
                    <a:pt x="176" y="134"/>
                    <a:pt x="179" y="91"/>
                    <a:pt x="195" y="51"/>
                  </a:cubicBezTo>
                  <a:cubicBezTo>
                    <a:pt x="203" y="32"/>
                    <a:pt x="213" y="15"/>
                    <a:pt x="225" y="0"/>
                  </a:cubicBezTo>
                  <a:cubicBezTo>
                    <a:pt x="175" y="27"/>
                    <a:pt x="122" y="72"/>
                    <a:pt x="84" y="1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4" name="Google Shape;2764;p50"/>
            <p:cNvSpPr/>
            <p:nvPr/>
          </p:nvSpPr>
          <p:spPr>
            <a:xfrm>
              <a:off x="4764809" y="3184208"/>
              <a:ext cx="585965" cy="520485"/>
            </a:xfrm>
            <a:custGeom>
              <a:avLst/>
              <a:gdLst/>
              <a:ahLst/>
              <a:cxnLst/>
              <a:rect l="l" t="t" r="r" b="b"/>
              <a:pathLst>
                <a:path w="895" h="792" extrusionOk="0">
                  <a:moveTo>
                    <a:pt x="885" y="279"/>
                  </a:moveTo>
                  <a:cubicBezTo>
                    <a:pt x="871" y="194"/>
                    <a:pt x="837" y="125"/>
                    <a:pt x="783" y="74"/>
                  </a:cubicBezTo>
                  <a:cubicBezTo>
                    <a:pt x="745" y="38"/>
                    <a:pt x="710" y="24"/>
                    <a:pt x="706" y="23"/>
                  </a:cubicBezTo>
                  <a:cubicBezTo>
                    <a:pt x="655" y="8"/>
                    <a:pt x="602" y="0"/>
                    <a:pt x="548" y="0"/>
                  </a:cubicBezTo>
                  <a:cubicBezTo>
                    <a:pt x="246" y="0"/>
                    <a:pt x="0" y="245"/>
                    <a:pt x="0" y="547"/>
                  </a:cubicBezTo>
                  <a:cubicBezTo>
                    <a:pt x="0" y="634"/>
                    <a:pt x="20" y="717"/>
                    <a:pt x="57" y="792"/>
                  </a:cubicBezTo>
                  <a:cubicBezTo>
                    <a:pt x="40" y="710"/>
                    <a:pt x="32" y="594"/>
                    <a:pt x="87" y="488"/>
                  </a:cubicBezTo>
                  <a:cubicBezTo>
                    <a:pt x="170" y="327"/>
                    <a:pt x="318" y="293"/>
                    <a:pt x="378" y="286"/>
                  </a:cubicBezTo>
                  <a:cubicBezTo>
                    <a:pt x="387" y="285"/>
                    <a:pt x="396" y="284"/>
                    <a:pt x="405" y="284"/>
                  </a:cubicBezTo>
                  <a:cubicBezTo>
                    <a:pt x="406" y="284"/>
                    <a:pt x="406" y="284"/>
                    <a:pt x="406" y="284"/>
                  </a:cubicBezTo>
                  <a:cubicBezTo>
                    <a:pt x="408" y="284"/>
                    <a:pt x="408" y="284"/>
                    <a:pt x="408" y="284"/>
                  </a:cubicBezTo>
                  <a:cubicBezTo>
                    <a:pt x="410" y="285"/>
                    <a:pt x="410" y="285"/>
                    <a:pt x="410" y="285"/>
                  </a:cubicBezTo>
                  <a:cubicBezTo>
                    <a:pt x="441" y="285"/>
                    <a:pt x="472" y="294"/>
                    <a:pt x="500" y="311"/>
                  </a:cubicBezTo>
                  <a:cubicBezTo>
                    <a:pt x="519" y="322"/>
                    <a:pt x="535" y="337"/>
                    <a:pt x="548" y="356"/>
                  </a:cubicBezTo>
                  <a:cubicBezTo>
                    <a:pt x="570" y="322"/>
                    <a:pt x="603" y="301"/>
                    <a:pt x="645" y="291"/>
                  </a:cubicBezTo>
                  <a:cubicBezTo>
                    <a:pt x="662" y="287"/>
                    <a:pt x="678" y="285"/>
                    <a:pt x="694" y="285"/>
                  </a:cubicBezTo>
                  <a:cubicBezTo>
                    <a:pt x="737" y="285"/>
                    <a:pt x="776" y="299"/>
                    <a:pt x="812" y="326"/>
                  </a:cubicBezTo>
                  <a:cubicBezTo>
                    <a:pt x="850" y="356"/>
                    <a:pt x="874" y="395"/>
                    <a:pt x="883" y="444"/>
                  </a:cubicBezTo>
                  <a:cubicBezTo>
                    <a:pt x="892" y="395"/>
                    <a:pt x="895" y="340"/>
                    <a:pt x="885" y="2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765" name="Google Shape;2765;p50"/>
          <p:cNvGrpSpPr/>
          <p:nvPr/>
        </p:nvGrpSpPr>
        <p:grpSpPr>
          <a:xfrm>
            <a:off x="4452495" y="2286500"/>
            <a:ext cx="445746" cy="387612"/>
            <a:chOff x="3680173" y="3231000"/>
            <a:chExt cx="720106" cy="626190"/>
          </a:xfrm>
        </p:grpSpPr>
        <p:sp>
          <p:nvSpPr>
            <p:cNvPr id="2766" name="Google Shape;2766;p50"/>
            <p:cNvSpPr/>
            <p:nvPr/>
          </p:nvSpPr>
          <p:spPr>
            <a:xfrm>
              <a:off x="3680173" y="3232386"/>
              <a:ext cx="468746" cy="451568"/>
            </a:xfrm>
            <a:custGeom>
              <a:avLst/>
              <a:gdLst/>
              <a:ahLst/>
              <a:cxnLst/>
              <a:rect l="l" t="t" r="r" b="b"/>
              <a:pathLst>
                <a:path w="341" h="326" extrusionOk="0">
                  <a:moveTo>
                    <a:pt x="337" y="79"/>
                  </a:moveTo>
                  <a:cubicBezTo>
                    <a:pt x="332" y="73"/>
                    <a:pt x="325" y="65"/>
                    <a:pt x="312" y="52"/>
                  </a:cubicBezTo>
                  <a:cubicBezTo>
                    <a:pt x="290" y="31"/>
                    <a:pt x="264" y="16"/>
                    <a:pt x="261" y="15"/>
                  </a:cubicBezTo>
                  <a:cubicBezTo>
                    <a:pt x="237" y="5"/>
                    <a:pt x="211" y="0"/>
                    <a:pt x="184" y="0"/>
                  </a:cubicBezTo>
                  <a:cubicBezTo>
                    <a:pt x="180" y="0"/>
                    <a:pt x="180" y="0"/>
                    <a:pt x="180" y="0"/>
                  </a:cubicBezTo>
                  <a:cubicBezTo>
                    <a:pt x="124" y="2"/>
                    <a:pt x="76" y="24"/>
                    <a:pt x="44" y="61"/>
                  </a:cubicBezTo>
                  <a:cubicBezTo>
                    <a:pt x="13" y="97"/>
                    <a:pt x="0" y="144"/>
                    <a:pt x="5" y="195"/>
                  </a:cubicBezTo>
                  <a:cubicBezTo>
                    <a:pt x="10" y="237"/>
                    <a:pt x="24" y="275"/>
                    <a:pt x="47" y="308"/>
                  </a:cubicBezTo>
                  <a:cubicBezTo>
                    <a:pt x="51" y="314"/>
                    <a:pt x="56" y="320"/>
                    <a:pt x="61" y="326"/>
                  </a:cubicBezTo>
                  <a:cubicBezTo>
                    <a:pt x="50" y="296"/>
                    <a:pt x="39" y="251"/>
                    <a:pt x="47" y="200"/>
                  </a:cubicBezTo>
                  <a:cubicBezTo>
                    <a:pt x="62" y="106"/>
                    <a:pt x="151" y="88"/>
                    <a:pt x="162" y="86"/>
                  </a:cubicBezTo>
                  <a:cubicBezTo>
                    <a:pt x="162" y="86"/>
                    <a:pt x="162" y="86"/>
                    <a:pt x="162" y="86"/>
                  </a:cubicBezTo>
                  <a:cubicBezTo>
                    <a:pt x="169" y="85"/>
                    <a:pt x="176" y="84"/>
                    <a:pt x="183" y="83"/>
                  </a:cubicBezTo>
                  <a:cubicBezTo>
                    <a:pt x="184" y="83"/>
                    <a:pt x="184" y="83"/>
                    <a:pt x="184" y="83"/>
                  </a:cubicBezTo>
                  <a:cubicBezTo>
                    <a:pt x="210" y="83"/>
                    <a:pt x="234" y="91"/>
                    <a:pt x="257" y="107"/>
                  </a:cubicBezTo>
                  <a:cubicBezTo>
                    <a:pt x="259" y="109"/>
                    <a:pt x="261" y="109"/>
                    <a:pt x="262" y="109"/>
                  </a:cubicBezTo>
                  <a:cubicBezTo>
                    <a:pt x="264" y="109"/>
                    <a:pt x="266" y="108"/>
                    <a:pt x="269" y="107"/>
                  </a:cubicBezTo>
                  <a:cubicBezTo>
                    <a:pt x="295" y="91"/>
                    <a:pt x="318" y="84"/>
                    <a:pt x="341" y="83"/>
                  </a:cubicBezTo>
                  <a:cubicBezTo>
                    <a:pt x="339" y="82"/>
                    <a:pt x="338" y="80"/>
                    <a:pt x="337" y="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7" name="Google Shape;2767;p50"/>
            <p:cNvSpPr/>
            <p:nvPr/>
          </p:nvSpPr>
          <p:spPr>
            <a:xfrm>
              <a:off x="3743529" y="3408162"/>
              <a:ext cx="548171" cy="449028"/>
            </a:xfrm>
            <a:custGeom>
              <a:avLst/>
              <a:gdLst/>
              <a:ahLst/>
              <a:cxnLst/>
              <a:rect l="l" t="t" r="r" b="b"/>
              <a:pathLst>
                <a:path w="399" h="324" extrusionOk="0">
                  <a:moveTo>
                    <a:pt x="399" y="221"/>
                  </a:moveTo>
                  <a:cubicBezTo>
                    <a:pt x="381" y="231"/>
                    <a:pt x="357" y="241"/>
                    <a:pt x="329" y="246"/>
                  </a:cubicBezTo>
                  <a:cubicBezTo>
                    <a:pt x="315" y="249"/>
                    <a:pt x="299" y="250"/>
                    <a:pt x="284" y="250"/>
                  </a:cubicBezTo>
                  <a:cubicBezTo>
                    <a:pt x="244" y="250"/>
                    <a:pt x="214" y="241"/>
                    <a:pt x="209" y="239"/>
                  </a:cubicBezTo>
                  <a:cubicBezTo>
                    <a:pt x="208" y="239"/>
                    <a:pt x="206" y="239"/>
                    <a:pt x="204" y="238"/>
                  </a:cubicBezTo>
                  <a:cubicBezTo>
                    <a:pt x="143" y="209"/>
                    <a:pt x="100" y="176"/>
                    <a:pt x="70" y="133"/>
                  </a:cubicBezTo>
                  <a:cubicBezTo>
                    <a:pt x="55" y="111"/>
                    <a:pt x="46" y="86"/>
                    <a:pt x="43" y="59"/>
                  </a:cubicBezTo>
                  <a:cubicBezTo>
                    <a:pt x="40" y="36"/>
                    <a:pt x="44" y="16"/>
                    <a:pt x="53" y="0"/>
                  </a:cubicBezTo>
                  <a:cubicBezTo>
                    <a:pt x="35" y="16"/>
                    <a:pt x="18" y="39"/>
                    <a:pt x="12" y="75"/>
                  </a:cubicBezTo>
                  <a:cubicBezTo>
                    <a:pt x="0" y="154"/>
                    <a:pt x="37" y="221"/>
                    <a:pt x="41" y="228"/>
                  </a:cubicBezTo>
                  <a:cubicBezTo>
                    <a:pt x="74" y="261"/>
                    <a:pt x="116" y="289"/>
                    <a:pt x="169" y="314"/>
                  </a:cubicBezTo>
                  <a:cubicBezTo>
                    <a:pt x="183" y="320"/>
                    <a:pt x="199" y="324"/>
                    <a:pt x="215" y="324"/>
                  </a:cubicBezTo>
                  <a:cubicBezTo>
                    <a:pt x="233" y="324"/>
                    <a:pt x="252" y="319"/>
                    <a:pt x="268" y="312"/>
                  </a:cubicBezTo>
                  <a:cubicBezTo>
                    <a:pt x="312" y="291"/>
                    <a:pt x="350" y="266"/>
                    <a:pt x="383" y="236"/>
                  </a:cubicBezTo>
                  <a:cubicBezTo>
                    <a:pt x="389" y="231"/>
                    <a:pt x="394" y="226"/>
                    <a:pt x="399" y="22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8" name="Google Shape;2768;p50"/>
            <p:cNvSpPr/>
            <p:nvPr/>
          </p:nvSpPr>
          <p:spPr>
            <a:xfrm>
              <a:off x="4061000" y="3231000"/>
              <a:ext cx="339279" cy="508390"/>
            </a:xfrm>
            <a:custGeom>
              <a:avLst/>
              <a:gdLst/>
              <a:ahLst/>
              <a:cxnLst/>
              <a:rect l="l" t="t" r="r" b="b"/>
              <a:pathLst>
                <a:path w="247" h="367" extrusionOk="0">
                  <a:moveTo>
                    <a:pt x="53" y="367"/>
                  </a:moveTo>
                  <a:cubicBezTo>
                    <a:pt x="68" y="367"/>
                    <a:pt x="82" y="365"/>
                    <a:pt x="96" y="363"/>
                  </a:cubicBezTo>
                  <a:cubicBezTo>
                    <a:pt x="150" y="353"/>
                    <a:pt x="191" y="320"/>
                    <a:pt x="195" y="316"/>
                  </a:cubicBezTo>
                  <a:cubicBezTo>
                    <a:pt x="221" y="279"/>
                    <a:pt x="237" y="239"/>
                    <a:pt x="242" y="195"/>
                  </a:cubicBezTo>
                  <a:cubicBezTo>
                    <a:pt x="247" y="155"/>
                    <a:pt x="239" y="116"/>
                    <a:pt x="221" y="85"/>
                  </a:cubicBezTo>
                  <a:cubicBezTo>
                    <a:pt x="201" y="51"/>
                    <a:pt x="170" y="26"/>
                    <a:pt x="130" y="12"/>
                  </a:cubicBezTo>
                  <a:cubicBezTo>
                    <a:pt x="110" y="4"/>
                    <a:pt x="88" y="0"/>
                    <a:pt x="66" y="0"/>
                  </a:cubicBezTo>
                  <a:cubicBezTo>
                    <a:pt x="44" y="0"/>
                    <a:pt x="22" y="4"/>
                    <a:pt x="0" y="11"/>
                  </a:cubicBezTo>
                  <a:cubicBezTo>
                    <a:pt x="11" y="18"/>
                    <a:pt x="28" y="30"/>
                    <a:pt x="43" y="44"/>
                  </a:cubicBezTo>
                  <a:cubicBezTo>
                    <a:pt x="57" y="58"/>
                    <a:pt x="64" y="66"/>
                    <a:pt x="69" y="72"/>
                  </a:cubicBezTo>
                  <a:cubicBezTo>
                    <a:pt x="71" y="74"/>
                    <a:pt x="72" y="76"/>
                    <a:pt x="74" y="78"/>
                  </a:cubicBezTo>
                  <a:cubicBezTo>
                    <a:pt x="80" y="85"/>
                    <a:pt x="89" y="87"/>
                    <a:pt x="89" y="87"/>
                  </a:cubicBezTo>
                  <a:cubicBezTo>
                    <a:pt x="102" y="91"/>
                    <a:pt x="102" y="91"/>
                    <a:pt x="102" y="91"/>
                  </a:cubicBezTo>
                  <a:cubicBezTo>
                    <a:pt x="102" y="91"/>
                    <a:pt x="102" y="91"/>
                    <a:pt x="102" y="91"/>
                  </a:cubicBezTo>
                  <a:cubicBezTo>
                    <a:pt x="143" y="106"/>
                    <a:pt x="164" y="140"/>
                    <a:pt x="159" y="185"/>
                  </a:cubicBezTo>
                  <a:cubicBezTo>
                    <a:pt x="154" y="230"/>
                    <a:pt x="133" y="268"/>
                    <a:pt x="96" y="302"/>
                  </a:cubicBezTo>
                  <a:cubicBezTo>
                    <a:pt x="70" y="326"/>
                    <a:pt x="40" y="345"/>
                    <a:pt x="5" y="362"/>
                  </a:cubicBezTo>
                  <a:cubicBezTo>
                    <a:pt x="18" y="365"/>
                    <a:pt x="34" y="367"/>
                    <a:pt x="53" y="367"/>
                  </a:cubicBezTo>
                  <a:cubicBezTo>
                    <a:pt x="53" y="367"/>
                    <a:pt x="53" y="367"/>
                    <a:pt x="53" y="36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769" name="Google Shape;2769;p50"/>
          <p:cNvGrpSpPr/>
          <p:nvPr/>
        </p:nvGrpSpPr>
        <p:grpSpPr>
          <a:xfrm>
            <a:off x="6524582" y="2257496"/>
            <a:ext cx="443283" cy="445620"/>
            <a:chOff x="6931035" y="3184144"/>
            <a:chExt cx="716128" cy="719903"/>
          </a:xfrm>
        </p:grpSpPr>
        <p:sp>
          <p:nvSpPr>
            <p:cNvPr id="2770" name="Google Shape;2770;p50"/>
            <p:cNvSpPr/>
            <p:nvPr/>
          </p:nvSpPr>
          <p:spPr>
            <a:xfrm>
              <a:off x="7304099" y="3430106"/>
              <a:ext cx="343064" cy="228463"/>
            </a:xfrm>
            <a:custGeom>
              <a:avLst/>
              <a:gdLst/>
              <a:ahLst/>
              <a:cxnLst/>
              <a:rect l="l" t="t" r="r" b="b"/>
              <a:pathLst>
                <a:path w="590" h="391" extrusionOk="0">
                  <a:moveTo>
                    <a:pt x="507" y="0"/>
                  </a:moveTo>
                  <a:cubicBezTo>
                    <a:pt x="196" y="0"/>
                    <a:pt x="196" y="0"/>
                    <a:pt x="196" y="0"/>
                  </a:cubicBezTo>
                  <a:cubicBezTo>
                    <a:pt x="194" y="0"/>
                    <a:pt x="192" y="0"/>
                    <a:pt x="191" y="2"/>
                  </a:cubicBezTo>
                  <a:cubicBezTo>
                    <a:pt x="2" y="190"/>
                    <a:pt x="2" y="190"/>
                    <a:pt x="2" y="190"/>
                  </a:cubicBezTo>
                  <a:cubicBezTo>
                    <a:pt x="0" y="193"/>
                    <a:pt x="0" y="197"/>
                    <a:pt x="2" y="200"/>
                  </a:cubicBezTo>
                  <a:cubicBezTo>
                    <a:pt x="191" y="389"/>
                    <a:pt x="191" y="389"/>
                    <a:pt x="191" y="389"/>
                  </a:cubicBezTo>
                  <a:cubicBezTo>
                    <a:pt x="192" y="390"/>
                    <a:pt x="194" y="391"/>
                    <a:pt x="196" y="391"/>
                  </a:cubicBezTo>
                  <a:cubicBezTo>
                    <a:pt x="507" y="391"/>
                    <a:pt x="507" y="391"/>
                    <a:pt x="507" y="391"/>
                  </a:cubicBezTo>
                  <a:cubicBezTo>
                    <a:pt x="553" y="391"/>
                    <a:pt x="590" y="353"/>
                    <a:pt x="590" y="307"/>
                  </a:cubicBezTo>
                  <a:cubicBezTo>
                    <a:pt x="590" y="83"/>
                    <a:pt x="590" y="83"/>
                    <a:pt x="590" y="83"/>
                  </a:cubicBezTo>
                  <a:cubicBezTo>
                    <a:pt x="590" y="37"/>
                    <a:pt x="553" y="0"/>
                    <a:pt x="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1" name="Google Shape;2771;p50"/>
            <p:cNvSpPr/>
            <p:nvPr/>
          </p:nvSpPr>
          <p:spPr>
            <a:xfrm>
              <a:off x="6931035" y="3430106"/>
              <a:ext cx="343548" cy="228463"/>
            </a:xfrm>
            <a:custGeom>
              <a:avLst/>
              <a:gdLst/>
              <a:ahLst/>
              <a:cxnLst/>
              <a:rect l="l" t="t" r="r" b="b"/>
              <a:pathLst>
                <a:path w="591" h="391" extrusionOk="0">
                  <a:moveTo>
                    <a:pt x="84" y="0"/>
                  </a:moveTo>
                  <a:cubicBezTo>
                    <a:pt x="38" y="0"/>
                    <a:pt x="0" y="37"/>
                    <a:pt x="0" y="83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353"/>
                    <a:pt x="38" y="391"/>
                    <a:pt x="84" y="391"/>
                  </a:cubicBezTo>
                  <a:cubicBezTo>
                    <a:pt x="395" y="391"/>
                    <a:pt x="395" y="391"/>
                    <a:pt x="395" y="391"/>
                  </a:cubicBezTo>
                  <a:cubicBezTo>
                    <a:pt x="396" y="391"/>
                    <a:pt x="398" y="390"/>
                    <a:pt x="399" y="389"/>
                  </a:cubicBezTo>
                  <a:cubicBezTo>
                    <a:pt x="588" y="200"/>
                    <a:pt x="588" y="200"/>
                    <a:pt x="588" y="200"/>
                  </a:cubicBezTo>
                  <a:cubicBezTo>
                    <a:pt x="591" y="197"/>
                    <a:pt x="591" y="193"/>
                    <a:pt x="588" y="190"/>
                  </a:cubicBezTo>
                  <a:cubicBezTo>
                    <a:pt x="399" y="2"/>
                    <a:pt x="399" y="2"/>
                    <a:pt x="399" y="2"/>
                  </a:cubicBezTo>
                  <a:cubicBezTo>
                    <a:pt x="398" y="0"/>
                    <a:pt x="396" y="0"/>
                    <a:pt x="395" y="0"/>
                  </a:cubicBezTo>
                  <a:lnTo>
                    <a:pt x="8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2" name="Google Shape;2772;p50"/>
            <p:cNvSpPr/>
            <p:nvPr/>
          </p:nvSpPr>
          <p:spPr>
            <a:xfrm>
              <a:off x="7175631" y="3184144"/>
              <a:ext cx="227419" cy="345369"/>
            </a:xfrm>
            <a:custGeom>
              <a:avLst/>
              <a:gdLst/>
              <a:ahLst/>
              <a:cxnLst/>
              <a:rect l="l" t="t" r="r" b="b"/>
              <a:pathLst>
                <a:path w="391" h="591" extrusionOk="0">
                  <a:moveTo>
                    <a:pt x="307" y="0"/>
                  </a:moveTo>
                  <a:cubicBezTo>
                    <a:pt x="84" y="0"/>
                    <a:pt x="84" y="0"/>
                    <a:pt x="84" y="0"/>
                  </a:cubicBezTo>
                  <a:cubicBezTo>
                    <a:pt x="37" y="0"/>
                    <a:pt x="0" y="38"/>
                    <a:pt x="0" y="84"/>
                  </a:cubicBezTo>
                  <a:cubicBezTo>
                    <a:pt x="0" y="395"/>
                    <a:pt x="0" y="395"/>
                    <a:pt x="0" y="395"/>
                  </a:cubicBezTo>
                  <a:cubicBezTo>
                    <a:pt x="0" y="396"/>
                    <a:pt x="1" y="398"/>
                    <a:pt x="2" y="399"/>
                  </a:cubicBezTo>
                  <a:cubicBezTo>
                    <a:pt x="191" y="588"/>
                    <a:pt x="191" y="588"/>
                    <a:pt x="191" y="588"/>
                  </a:cubicBezTo>
                  <a:cubicBezTo>
                    <a:pt x="193" y="591"/>
                    <a:pt x="198" y="591"/>
                    <a:pt x="200" y="588"/>
                  </a:cubicBezTo>
                  <a:cubicBezTo>
                    <a:pt x="389" y="399"/>
                    <a:pt x="389" y="399"/>
                    <a:pt x="389" y="399"/>
                  </a:cubicBezTo>
                  <a:cubicBezTo>
                    <a:pt x="390" y="398"/>
                    <a:pt x="391" y="396"/>
                    <a:pt x="391" y="395"/>
                  </a:cubicBezTo>
                  <a:cubicBezTo>
                    <a:pt x="391" y="84"/>
                    <a:pt x="391" y="84"/>
                    <a:pt x="391" y="84"/>
                  </a:cubicBezTo>
                  <a:cubicBezTo>
                    <a:pt x="391" y="38"/>
                    <a:pt x="354" y="0"/>
                    <a:pt x="3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3" name="Google Shape;2773;p50"/>
            <p:cNvSpPr/>
            <p:nvPr/>
          </p:nvSpPr>
          <p:spPr>
            <a:xfrm>
              <a:off x="7175631" y="3558678"/>
              <a:ext cx="227419" cy="345369"/>
            </a:xfrm>
            <a:custGeom>
              <a:avLst/>
              <a:gdLst/>
              <a:ahLst/>
              <a:cxnLst/>
              <a:rect l="l" t="t" r="r" b="b"/>
              <a:pathLst>
                <a:path w="391" h="591" extrusionOk="0">
                  <a:moveTo>
                    <a:pt x="84" y="591"/>
                  </a:moveTo>
                  <a:cubicBezTo>
                    <a:pt x="307" y="591"/>
                    <a:pt x="307" y="591"/>
                    <a:pt x="307" y="591"/>
                  </a:cubicBezTo>
                  <a:cubicBezTo>
                    <a:pt x="354" y="591"/>
                    <a:pt x="391" y="553"/>
                    <a:pt x="391" y="507"/>
                  </a:cubicBezTo>
                  <a:cubicBezTo>
                    <a:pt x="391" y="197"/>
                    <a:pt x="391" y="197"/>
                    <a:pt x="391" y="197"/>
                  </a:cubicBezTo>
                  <a:cubicBezTo>
                    <a:pt x="391" y="195"/>
                    <a:pt x="390" y="193"/>
                    <a:pt x="389" y="192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8" y="0"/>
                    <a:pt x="193" y="0"/>
                    <a:pt x="191" y="3"/>
                  </a:cubicBezTo>
                  <a:cubicBezTo>
                    <a:pt x="2" y="192"/>
                    <a:pt x="2" y="192"/>
                    <a:pt x="2" y="192"/>
                  </a:cubicBezTo>
                  <a:cubicBezTo>
                    <a:pt x="1" y="193"/>
                    <a:pt x="0" y="195"/>
                    <a:pt x="0" y="197"/>
                  </a:cubicBezTo>
                  <a:cubicBezTo>
                    <a:pt x="0" y="507"/>
                    <a:pt x="0" y="507"/>
                    <a:pt x="0" y="507"/>
                  </a:cubicBezTo>
                  <a:cubicBezTo>
                    <a:pt x="0" y="553"/>
                    <a:pt x="37" y="591"/>
                    <a:pt x="84" y="59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774" name="Google Shape;2774;p50"/>
          <p:cNvGrpSpPr/>
          <p:nvPr/>
        </p:nvGrpSpPr>
        <p:grpSpPr>
          <a:xfrm>
            <a:off x="5833276" y="2257448"/>
            <a:ext cx="445727" cy="445714"/>
            <a:chOff x="5846429" y="3184067"/>
            <a:chExt cx="720076" cy="720055"/>
          </a:xfrm>
        </p:grpSpPr>
        <p:sp>
          <p:nvSpPr>
            <p:cNvPr id="2775" name="Google Shape;2775;p50"/>
            <p:cNvSpPr/>
            <p:nvPr/>
          </p:nvSpPr>
          <p:spPr>
            <a:xfrm>
              <a:off x="6207893" y="3184067"/>
              <a:ext cx="355998" cy="422879"/>
            </a:xfrm>
            <a:custGeom>
              <a:avLst/>
              <a:gdLst/>
              <a:ahLst/>
              <a:cxnLst/>
              <a:rect l="l" t="t" r="r" b="b"/>
              <a:pathLst>
                <a:path w="540" h="642" extrusionOk="0">
                  <a:moveTo>
                    <a:pt x="473" y="593"/>
                  </a:moveTo>
                  <a:cubicBezTo>
                    <a:pt x="536" y="545"/>
                    <a:pt x="540" y="487"/>
                    <a:pt x="540" y="480"/>
                  </a:cubicBezTo>
                  <a:cubicBezTo>
                    <a:pt x="507" y="208"/>
                    <a:pt x="276" y="2"/>
                    <a:pt x="0" y="0"/>
                  </a:cubicBezTo>
                  <a:cubicBezTo>
                    <a:pt x="24" y="14"/>
                    <a:pt x="46" y="33"/>
                    <a:pt x="64" y="57"/>
                  </a:cubicBezTo>
                  <a:cubicBezTo>
                    <a:pt x="117" y="125"/>
                    <a:pt x="119" y="216"/>
                    <a:pt x="119" y="220"/>
                  </a:cubicBezTo>
                  <a:cubicBezTo>
                    <a:pt x="119" y="425"/>
                    <a:pt x="119" y="425"/>
                    <a:pt x="119" y="425"/>
                  </a:cubicBezTo>
                  <a:cubicBezTo>
                    <a:pt x="337" y="425"/>
                    <a:pt x="337" y="425"/>
                    <a:pt x="337" y="425"/>
                  </a:cubicBezTo>
                  <a:cubicBezTo>
                    <a:pt x="337" y="642"/>
                    <a:pt x="337" y="642"/>
                    <a:pt x="337" y="642"/>
                  </a:cubicBezTo>
                  <a:cubicBezTo>
                    <a:pt x="365" y="640"/>
                    <a:pt x="425" y="630"/>
                    <a:pt x="473" y="59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6" name="Google Shape;2776;p50"/>
            <p:cNvSpPr/>
            <p:nvPr/>
          </p:nvSpPr>
          <p:spPr>
            <a:xfrm>
              <a:off x="5846429" y="3186676"/>
              <a:ext cx="423253" cy="355759"/>
            </a:xfrm>
            <a:custGeom>
              <a:avLst/>
              <a:gdLst/>
              <a:ahLst/>
              <a:cxnLst/>
              <a:rect l="l" t="t" r="r" b="b"/>
              <a:pathLst>
                <a:path w="642" h="540" extrusionOk="0">
                  <a:moveTo>
                    <a:pt x="480" y="0"/>
                  </a:moveTo>
                  <a:cubicBezTo>
                    <a:pt x="207" y="33"/>
                    <a:pt x="1" y="265"/>
                    <a:pt x="0" y="540"/>
                  </a:cubicBezTo>
                  <a:cubicBezTo>
                    <a:pt x="13" y="516"/>
                    <a:pt x="32" y="495"/>
                    <a:pt x="56" y="476"/>
                  </a:cubicBezTo>
                  <a:cubicBezTo>
                    <a:pt x="125" y="423"/>
                    <a:pt x="215" y="421"/>
                    <a:pt x="219" y="421"/>
                  </a:cubicBezTo>
                  <a:cubicBezTo>
                    <a:pt x="425" y="421"/>
                    <a:pt x="425" y="421"/>
                    <a:pt x="425" y="421"/>
                  </a:cubicBezTo>
                  <a:cubicBezTo>
                    <a:pt x="425" y="203"/>
                    <a:pt x="425" y="203"/>
                    <a:pt x="425" y="203"/>
                  </a:cubicBezTo>
                  <a:cubicBezTo>
                    <a:pt x="642" y="203"/>
                    <a:pt x="642" y="203"/>
                    <a:pt x="642" y="203"/>
                  </a:cubicBezTo>
                  <a:cubicBezTo>
                    <a:pt x="639" y="176"/>
                    <a:pt x="629" y="115"/>
                    <a:pt x="593" y="68"/>
                  </a:cubicBezTo>
                  <a:cubicBezTo>
                    <a:pt x="544" y="4"/>
                    <a:pt x="486" y="1"/>
                    <a:pt x="4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7" name="Google Shape;2777;p50"/>
            <p:cNvSpPr/>
            <p:nvPr/>
          </p:nvSpPr>
          <p:spPr>
            <a:xfrm>
              <a:off x="5849043" y="3481007"/>
              <a:ext cx="355998" cy="423115"/>
            </a:xfrm>
            <a:custGeom>
              <a:avLst/>
              <a:gdLst/>
              <a:ahLst/>
              <a:cxnLst/>
              <a:rect l="l" t="t" r="r" b="b"/>
              <a:pathLst>
                <a:path w="540" h="642" extrusionOk="0">
                  <a:moveTo>
                    <a:pt x="476" y="586"/>
                  </a:moveTo>
                  <a:cubicBezTo>
                    <a:pt x="423" y="517"/>
                    <a:pt x="421" y="426"/>
                    <a:pt x="421" y="423"/>
                  </a:cubicBezTo>
                  <a:cubicBezTo>
                    <a:pt x="421" y="217"/>
                    <a:pt x="421" y="217"/>
                    <a:pt x="421" y="217"/>
                  </a:cubicBezTo>
                  <a:cubicBezTo>
                    <a:pt x="203" y="217"/>
                    <a:pt x="203" y="217"/>
                    <a:pt x="203" y="217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175" y="2"/>
                    <a:pt x="114" y="12"/>
                    <a:pt x="67" y="49"/>
                  </a:cubicBezTo>
                  <a:cubicBezTo>
                    <a:pt x="4" y="97"/>
                    <a:pt x="0" y="155"/>
                    <a:pt x="0" y="162"/>
                  </a:cubicBezTo>
                  <a:cubicBezTo>
                    <a:pt x="32" y="434"/>
                    <a:pt x="264" y="641"/>
                    <a:pt x="540" y="642"/>
                  </a:cubicBezTo>
                  <a:cubicBezTo>
                    <a:pt x="516" y="628"/>
                    <a:pt x="494" y="610"/>
                    <a:pt x="476" y="58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8" name="Google Shape;2778;p50"/>
            <p:cNvSpPr/>
            <p:nvPr/>
          </p:nvSpPr>
          <p:spPr>
            <a:xfrm>
              <a:off x="6143252" y="3545755"/>
              <a:ext cx="423253" cy="355759"/>
            </a:xfrm>
            <a:custGeom>
              <a:avLst/>
              <a:gdLst/>
              <a:ahLst/>
              <a:cxnLst/>
              <a:rect l="l" t="t" r="r" b="b"/>
              <a:pathLst>
                <a:path w="642" h="540" extrusionOk="0">
                  <a:moveTo>
                    <a:pt x="423" y="119"/>
                  </a:moveTo>
                  <a:cubicBezTo>
                    <a:pt x="217" y="119"/>
                    <a:pt x="217" y="119"/>
                    <a:pt x="217" y="119"/>
                  </a:cubicBezTo>
                  <a:cubicBezTo>
                    <a:pt x="217" y="337"/>
                    <a:pt x="217" y="337"/>
                    <a:pt x="217" y="337"/>
                  </a:cubicBezTo>
                  <a:cubicBezTo>
                    <a:pt x="0" y="337"/>
                    <a:pt x="0" y="337"/>
                    <a:pt x="0" y="337"/>
                  </a:cubicBezTo>
                  <a:cubicBezTo>
                    <a:pt x="3" y="365"/>
                    <a:pt x="12" y="425"/>
                    <a:pt x="49" y="473"/>
                  </a:cubicBezTo>
                  <a:cubicBezTo>
                    <a:pt x="98" y="536"/>
                    <a:pt x="156" y="540"/>
                    <a:pt x="162" y="540"/>
                  </a:cubicBezTo>
                  <a:cubicBezTo>
                    <a:pt x="435" y="507"/>
                    <a:pt x="641" y="275"/>
                    <a:pt x="642" y="0"/>
                  </a:cubicBezTo>
                  <a:cubicBezTo>
                    <a:pt x="629" y="24"/>
                    <a:pt x="610" y="45"/>
                    <a:pt x="586" y="64"/>
                  </a:cubicBezTo>
                  <a:cubicBezTo>
                    <a:pt x="517" y="117"/>
                    <a:pt x="427" y="119"/>
                    <a:pt x="423" y="1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779" name="Google Shape;2779;p50"/>
          <p:cNvGrpSpPr/>
          <p:nvPr/>
        </p:nvGrpSpPr>
        <p:grpSpPr>
          <a:xfrm>
            <a:off x="2520481" y="2257393"/>
            <a:ext cx="303698" cy="445825"/>
            <a:chOff x="655600" y="3183978"/>
            <a:chExt cx="490627" cy="720234"/>
          </a:xfrm>
        </p:grpSpPr>
        <p:sp>
          <p:nvSpPr>
            <p:cNvPr id="2780" name="Google Shape;2780;p50"/>
            <p:cNvSpPr/>
            <p:nvPr/>
          </p:nvSpPr>
          <p:spPr>
            <a:xfrm>
              <a:off x="781315" y="3461564"/>
              <a:ext cx="274086" cy="162243"/>
            </a:xfrm>
            <a:custGeom>
              <a:avLst/>
              <a:gdLst/>
              <a:ahLst/>
              <a:cxnLst/>
              <a:rect l="l" t="t" r="r" b="b"/>
              <a:pathLst>
                <a:path w="513" h="302" extrusionOk="0">
                  <a:moveTo>
                    <a:pt x="447" y="170"/>
                  </a:moveTo>
                  <a:cubicBezTo>
                    <a:pt x="454" y="167"/>
                    <a:pt x="462" y="168"/>
                    <a:pt x="468" y="172"/>
                  </a:cubicBezTo>
                  <a:cubicBezTo>
                    <a:pt x="474" y="175"/>
                    <a:pt x="478" y="182"/>
                    <a:pt x="479" y="189"/>
                  </a:cubicBezTo>
                  <a:cubicBezTo>
                    <a:pt x="511" y="137"/>
                    <a:pt x="511" y="137"/>
                    <a:pt x="511" y="137"/>
                  </a:cubicBezTo>
                  <a:cubicBezTo>
                    <a:pt x="513" y="133"/>
                    <a:pt x="511" y="127"/>
                    <a:pt x="507" y="125"/>
                  </a:cubicBezTo>
                  <a:cubicBezTo>
                    <a:pt x="466" y="104"/>
                    <a:pt x="418" y="87"/>
                    <a:pt x="363" y="73"/>
                  </a:cubicBezTo>
                  <a:cubicBezTo>
                    <a:pt x="339" y="68"/>
                    <a:pt x="220" y="38"/>
                    <a:pt x="197" y="31"/>
                  </a:cubicBezTo>
                  <a:cubicBezTo>
                    <a:pt x="153" y="20"/>
                    <a:pt x="118" y="10"/>
                    <a:pt x="89" y="1"/>
                  </a:cubicBezTo>
                  <a:cubicBezTo>
                    <a:pt x="85" y="0"/>
                    <a:pt x="80" y="2"/>
                    <a:pt x="78" y="6"/>
                  </a:cubicBezTo>
                  <a:cubicBezTo>
                    <a:pt x="55" y="75"/>
                    <a:pt x="55" y="75"/>
                    <a:pt x="55" y="75"/>
                  </a:cubicBezTo>
                  <a:cubicBezTo>
                    <a:pt x="54" y="76"/>
                    <a:pt x="51" y="78"/>
                    <a:pt x="49" y="77"/>
                  </a:cubicBezTo>
                  <a:cubicBezTo>
                    <a:pt x="45" y="76"/>
                    <a:pt x="41" y="74"/>
                    <a:pt x="39" y="69"/>
                  </a:cubicBezTo>
                  <a:cubicBezTo>
                    <a:pt x="38" y="67"/>
                    <a:pt x="38" y="64"/>
                    <a:pt x="37" y="61"/>
                  </a:cubicBezTo>
                  <a:cubicBezTo>
                    <a:pt x="35" y="52"/>
                    <a:pt x="27" y="48"/>
                    <a:pt x="19" y="53"/>
                  </a:cubicBezTo>
                  <a:cubicBezTo>
                    <a:pt x="12" y="58"/>
                    <a:pt x="7" y="66"/>
                    <a:pt x="4" y="74"/>
                  </a:cubicBezTo>
                  <a:cubicBezTo>
                    <a:pt x="1" y="83"/>
                    <a:pt x="0" y="93"/>
                    <a:pt x="3" y="101"/>
                  </a:cubicBezTo>
                  <a:cubicBezTo>
                    <a:pt x="6" y="109"/>
                    <a:pt x="15" y="111"/>
                    <a:pt x="22" y="106"/>
                  </a:cubicBezTo>
                  <a:cubicBezTo>
                    <a:pt x="24" y="104"/>
                    <a:pt x="26" y="102"/>
                    <a:pt x="29" y="100"/>
                  </a:cubicBezTo>
                  <a:cubicBezTo>
                    <a:pt x="33" y="97"/>
                    <a:pt x="37" y="98"/>
                    <a:pt x="41" y="100"/>
                  </a:cubicBezTo>
                  <a:cubicBezTo>
                    <a:pt x="44" y="101"/>
                    <a:pt x="44" y="103"/>
                    <a:pt x="45" y="106"/>
                  </a:cubicBezTo>
                  <a:cubicBezTo>
                    <a:pt x="20" y="179"/>
                    <a:pt x="20" y="179"/>
                    <a:pt x="20" y="179"/>
                  </a:cubicBezTo>
                  <a:cubicBezTo>
                    <a:pt x="18" y="183"/>
                    <a:pt x="21" y="188"/>
                    <a:pt x="25" y="189"/>
                  </a:cubicBezTo>
                  <a:cubicBezTo>
                    <a:pt x="53" y="198"/>
                    <a:pt x="81" y="206"/>
                    <a:pt x="111" y="214"/>
                  </a:cubicBezTo>
                  <a:cubicBezTo>
                    <a:pt x="135" y="220"/>
                    <a:pt x="278" y="256"/>
                    <a:pt x="301" y="261"/>
                  </a:cubicBezTo>
                  <a:cubicBezTo>
                    <a:pt x="346" y="272"/>
                    <a:pt x="380" y="285"/>
                    <a:pt x="404" y="299"/>
                  </a:cubicBezTo>
                  <a:cubicBezTo>
                    <a:pt x="408" y="302"/>
                    <a:pt x="414" y="300"/>
                    <a:pt x="416" y="296"/>
                  </a:cubicBezTo>
                  <a:cubicBezTo>
                    <a:pt x="446" y="245"/>
                    <a:pt x="446" y="245"/>
                    <a:pt x="446" y="245"/>
                  </a:cubicBezTo>
                  <a:cubicBezTo>
                    <a:pt x="439" y="248"/>
                    <a:pt x="432" y="247"/>
                    <a:pt x="425" y="243"/>
                  </a:cubicBezTo>
                  <a:cubicBezTo>
                    <a:pt x="419" y="240"/>
                    <a:pt x="415" y="234"/>
                    <a:pt x="414" y="226"/>
                  </a:cubicBezTo>
                  <a:cubicBezTo>
                    <a:pt x="412" y="216"/>
                    <a:pt x="415" y="204"/>
                    <a:pt x="422" y="193"/>
                  </a:cubicBezTo>
                  <a:cubicBezTo>
                    <a:pt x="428" y="182"/>
                    <a:pt x="437" y="173"/>
                    <a:pt x="447" y="17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1" name="Google Shape;2781;p50"/>
            <p:cNvSpPr/>
            <p:nvPr/>
          </p:nvSpPr>
          <p:spPr>
            <a:xfrm>
              <a:off x="850087" y="3183978"/>
              <a:ext cx="259850" cy="244775"/>
            </a:xfrm>
            <a:custGeom>
              <a:avLst/>
              <a:gdLst/>
              <a:ahLst/>
              <a:cxnLst/>
              <a:rect l="l" t="t" r="r" b="b"/>
              <a:pathLst>
                <a:path w="486" h="456" extrusionOk="0">
                  <a:moveTo>
                    <a:pt x="0" y="212"/>
                  </a:moveTo>
                  <a:cubicBezTo>
                    <a:pt x="4" y="206"/>
                    <a:pt x="11" y="203"/>
                    <a:pt x="18" y="203"/>
                  </a:cubicBezTo>
                  <a:cubicBezTo>
                    <a:pt x="26" y="203"/>
                    <a:pt x="32" y="206"/>
                    <a:pt x="37" y="212"/>
                  </a:cubicBezTo>
                  <a:cubicBezTo>
                    <a:pt x="44" y="220"/>
                    <a:pt x="48" y="232"/>
                    <a:pt x="47" y="245"/>
                  </a:cubicBezTo>
                  <a:cubicBezTo>
                    <a:pt x="48" y="258"/>
                    <a:pt x="44" y="269"/>
                    <a:pt x="37" y="277"/>
                  </a:cubicBezTo>
                  <a:cubicBezTo>
                    <a:pt x="32" y="283"/>
                    <a:pt x="26" y="286"/>
                    <a:pt x="18" y="286"/>
                  </a:cubicBezTo>
                  <a:cubicBezTo>
                    <a:pt x="11" y="286"/>
                    <a:pt x="4" y="283"/>
                    <a:pt x="0" y="277"/>
                  </a:cubicBezTo>
                  <a:cubicBezTo>
                    <a:pt x="0" y="331"/>
                    <a:pt x="0" y="331"/>
                    <a:pt x="0" y="331"/>
                  </a:cubicBezTo>
                  <a:cubicBezTo>
                    <a:pt x="0" y="336"/>
                    <a:pt x="4" y="340"/>
                    <a:pt x="9" y="340"/>
                  </a:cubicBezTo>
                  <a:cubicBezTo>
                    <a:pt x="31" y="337"/>
                    <a:pt x="55" y="336"/>
                    <a:pt x="83" y="336"/>
                  </a:cubicBezTo>
                  <a:cubicBezTo>
                    <a:pt x="202" y="336"/>
                    <a:pt x="321" y="425"/>
                    <a:pt x="321" y="425"/>
                  </a:cubicBezTo>
                  <a:cubicBezTo>
                    <a:pt x="368" y="456"/>
                    <a:pt x="397" y="454"/>
                    <a:pt x="436" y="417"/>
                  </a:cubicBezTo>
                  <a:cubicBezTo>
                    <a:pt x="436" y="417"/>
                    <a:pt x="486" y="374"/>
                    <a:pt x="486" y="334"/>
                  </a:cubicBezTo>
                  <a:cubicBezTo>
                    <a:pt x="486" y="273"/>
                    <a:pt x="343" y="186"/>
                    <a:pt x="190" y="155"/>
                  </a:cubicBezTo>
                  <a:cubicBezTo>
                    <a:pt x="190" y="49"/>
                    <a:pt x="190" y="49"/>
                    <a:pt x="190" y="49"/>
                  </a:cubicBezTo>
                  <a:cubicBezTo>
                    <a:pt x="190" y="22"/>
                    <a:pt x="163" y="0"/>
                    <a:pt x="130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27" y="0"/>
                    <a:pt x="0" y="22"/>
                    <a:pt x="0" y="49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48"/>
                    <a:pt x="0" y="148"/>
                    <a:pt x="0" y="148"/>
                  </a:cubicBezTo>
                  <a:lnTo>
                    <a:pt x="0" y="2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2" name="Google Shape;2782;p50"/>
            <p:cNvSpPr/>
            <p:nvPr/>
          </p:nvSpPr>
          <p:spPr>
            <a:xfrm>
              <a:off x="655600" y="3264496"/>
              <a:ext cx="213333" cy="294294"/>
            </a:xfrm>
            <a:custGeom>
              <a:avLst/>
              <a:gdLst/>
              <a:ahLst/>
              <a:cxnLst/>
              <a:rect l="l" t="t" r="r" b="b"/>
              <a:pathLst>
                <a:path w="399" h="548" extrusionOk="0">
                  <a:moveTo>
                    <a:pt x="242" y="541"/>
                  </a:moveTo>
                  <a:cubicBezTo>
                    <a:pt x="262" y="483"/>
                    <a:pt x="262" y="483"/>
                    <a:pt x="262" y="483"/>
                  </a:cubicBezTo>
                  <a:cubicBezTo>
                    <a:pt x="255" y="488"/>
                    <a:pt x="248" y="489"/>
                    <a:pt x="241" y="486"/>
                  </a:cubicBezTo>
                  <a:cubicBezTo>
                    <a:pt x="234" y="484"/>
                    <a:pt x="229" y="479"/>
                    <a:pt x="226" y="472"/>
                  </a:cubicBezTo>
                  <a:cubicBezTo>
                    <a:pt x="222" y="462"/>
                    <a:pt x="223" y="450"/>
                    <a:pt x="227" y="437"/>
                  </a:cubicBezTo>
                  <a:cubicBezTo>
                    <a:pt x="231" y="425"/>
                    <a:pt x="238" y="415"/>
                    <a:pt x="247" y="410"/>
                  </a:cubicBezTo>
                  <a:cubicBezTo>
                    <a:pt x="254" y="406"/>
                    <a:pt x="261" y="405"/>
                    <a:pt x="268" y="407"/>
                  </a:cubicBezTo>
                  <a:cubicBezTo>
                    <a:pt x="275" y="409"/>
                    <a:pt x="280" y="415"/>
                    <a:pt x="283" y="422"/>
                  </a:cubicBezTo>
                  <a:cubicBezTo>
                    <a:pt x="301" y="369"/>
                    <a:pt x="301" y="369"/>
                    <a:pt x="301" y="369"/>
                  </a:cubicBezTo>
                  <a:cubicBezTo>
                    <a:pt x="302" y="364"/>
                    <a:pt x="300" y="359"/>
                    <a:pt x="296" y="358"/>
                  </a:cubicBezTo>
                  <a:cubicBezTo>
                    <a:pt x="238" y="335"/>
                    <a:pt x="219" y="315"/>
                    <a:pt x="219" y="287"/>
                  </a:cubicBezTo>
                  <a:cubicBezTo>
                    <a:pt x="219" y="250"/>
                    <a:pt x="254" y="211"/>
                    <a:pt x="343" y="194"/>
                  </a:cubicBezTo>
                  <a:cubicBezTo>
                    <a:pt x="347" y="193"/>
                    <a:pt x="350" y="190"/>
                    <a:pt x="350" y="186"/>
                  </a:cubicBezTo>
                  <a:cubicBezTo>
                    <a:pt x="350" y="111"/>
                    <a:pt x="350" y="111"/>
                    <a:pt x="350" y="111"/>
                  </a:cubicBezTo>
                  <a:cubicBezTo>
                    <a:pt x="351" y="109"/>
                    <a:pt x="353" y="107"/>
                    <a:pt x="355" y="107"/>
                  </a:cubicBezTo>
                  <a:cubicBezTo>
                    <a:pt x="360" y="106"/>
                    <a:pt x="364" y="107"/>
                    <a:pt x="367" y="111"/>
                  </a:cubicBezTo>
                  <a:cubicBezTo>
                    <a:pt x="369" y="113"/>
                    <a:pt x="370" y="116"/>
                    <a:pt x="371" y="118"/>
                  </a:cubicBezTo>
                  <a:cubicBezTo>
                    <a:pt x="376" y="126"/>
                    <a:pt x="385" y="127"/>
                    <a:pt x="391" y="120"/>
                  </a:cubicBezTo>
                  <a:cubicBezTo>
                    <a:pt x="397" y="113"/>
                    <a:pt x="399" y="104"/>
                    <a:pt x="399" y="95"/>
                  </a:cubicBezTo>
                  <a:cubicBezTo>
                    <a:pt x="399" y="86"/>
                    <a:pt x="397" y="76"/>
                    <a:pt x="391" y="69"/>
                  </a:cubicBezTo>
                  <a:cubicBezTo>
                    <a:pt x="385" y="63"/>
                    <a:pt x="376" y="63"/>
                    <a:pt x="371" y="71"/>
                  </a:cubicBezTo>
                  <a:cubicBezTo>
                    <a:pt x="370" y="73"/>
                    <a:pt x="369" y="76"/>
                    <a:pt x="367" y="78"/>
                  </a:cubicBezTo>
                  <a:cubicBezTo>
                    <a:pt x="364" y="83"/>
                    <a:pt x="360" y="83"/>
                    <a:pt x="355" y="83"/>
                  </a:cubicBezTo>
                  <a:cubicBezTo>
                    <a:pt x="353" y="82"/>
                    <a:pt x="351" y="80"/>
                    <a:pt x="350" y="78"/>
                  </a:cubicBezTo>
                  <a:cubicBezTo>
                    <a:pt x="350" y="9"/>
                    <a:pt x="350" y="9"/>
                    <a:pt x="350" y="9"/>
                  </a:cubicBezTo>
                  <a:cubicBezTo>
                    <a:pt x="350" y="4"/>
                    <a:pt x="346" y="0"/>
                    <a:pt x="341" y="1"/>
                  </a:cubicBezTo>
                  <a:cubicBezTo>
                    <a:pt x="117" y="30"/>
                    <a:pt x="0" y="150"/>
                    <a:pt x="0" y="292"/>
                  </a:cubicBezTo>
                  <a:cubicBezTo>
                    <a:pt x="0" y="428"/>
                    <a:pt x="100" y="499"/>
                    <a:pt x="231" y="546"/>
                  </a:cubicBezTo>
                  <a:cubicBezTo>
                    <a:pt x="236" y="548"/>
                    <a:pt x="240" y="546"/>
                    <a:pt x="242" y="54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3" name="Google Shape;2783;p50"/>
            <p:cNvSpPr/>
            <p:nvPr/>
          </p:nvSpPr>
          <p:spPr>
            <a:xfrm>
              <a:off x="673846" y="3654405"/>
              <a:ext cx="303960" cy="249807"/>
            </a:xfrm>
            <a:custGeom>
              <a:avLst/>
              <a:gdLst/>
              <a:ahLst/>
              <a:cxnLst/>
              <a:rect l="l" t="t" r="r" b="b"/>
              <a:pathLst>
                <a:path w="569" h="465" extrusionOk="0">
                  <a:moveTo>
                    <a:pt x="520" y="368"/>
                  </a:moveTo>
                  <a:cubicBezTo>
                    <a:pt x="520" y="233"/>
                    <a:pt x="520" y="233"/>
                    <a:pt x="520" y="233"/>
                  </a:cubicBezTo>
                  <a:cubicBezTo>
                    <a:pt x="521" y="231"/>
                    <a:pt x="523" y="229"/>
                    <a:pt x="525" y="229"/>
                  </a:cubicBezTo>
                  <a:cubicBezTo>
                    <a:pt x="530" y="229"/>
                    <a:pt x="534" y="229"/>
                    <a:pt x="537" y="233"/>
                  </a:cubicBezTo>
                  <a:cubicBezTo>
                    <a:pt x="539" y="236"/>
                    <a:pt x="540" y="238"/>
                    <a:pt x="542" y="241"/>
                  </a:cubicBezTo>
                  <a:cubicBezTo>
                    <a:pt x="546" y="248"/>
                    <a:pt x="556" y="249"/>
                    <a:pt x="561" y="242"/>
                  </a:cubicBezTo>
                  <a:cubicBezTo>
                    <a:pt x="567" y="236"/>
                    <a:pt x="569" y="226"/>
                    <a:pt x="569" y="217"/>
                  </a:cubicBezTo>
                  <a:cubicBezTo>
                    <a:pt x="569" y="208"/>
                    <a:pt x="567" y="199"/>
                    <a:pt x="561" y="192"/>
                  </a:cubicBezTo>
                  <a:cubicBezTo>
                    <a:pt x="556" y="185"/>
                    <a:pt x="546" y="186"/>
                    <a:pt x="542" y="194"/>
                  </a:cubicBezTo>
                  <a:cubicBezTo>
                    <a:pt x="540" y="196"/>
                    <a:pt x="539" y="199"/>
                    <a:pt x="537" y="201"/>
                  </a:cubicBezTo>
                  <a:cubicBezTo>
                    <a:pt x="534" y="205"/>
                    <a:pt x="530" y="205"/>
                    <a:pt x="525" y="205"/>
                  </a:cubicBezTo>
                  <a:cubicBezTo>
                    <a:pt x="523" y="205"/>
                    <a:pt x="521" y="203"/>
                    <a:pt x="520" y="201"/>
                  </a:cubicBezTo>
                  <a:cubicBezTo>
                    <a:pt x="520" y="133"/>
                    <a:pt x="520" y="133"/>
                    <a:pt x="520" y="133"/>
                  </a:cubicBezTo>
                  <a:cubicBezTo>
                    <a:pt x="520" y="128"/>
                    <a:pt x="516" y="124"/>
                    <a:pt x="511" y="124"/>
                  </a:cubicBezTo>
                  <a:cubicBezTo>
                    <a:pt x="489" y="127"/>
                    <a:pt x="464" y="129"/>
                    <a:pt x="436" y="129"/>
                  </a:cubicBezTo>
                  <a:cubicBezTo>
                    <a:pt x="317" y="129"/>
                    <a:pt x="154" y="29"/>
                    <a:pt x="154" y="29"/>
                  </a:cubicBezTo>
                  <a:cubicBezTo>
                    <a:pt x="110" y="0"/>
                    <a:pt x="67" y="8"/>
                    <a:pt x="30" y="51"/>
                  </a:cubicBezTo>
                  <a:cubicBezTo>
                    <a:pt x="30" y="51"/>
                    <a:pt x="0" y="88"/>
                    <a:pt x="0" y="130"/>
                  </a:cubicBezTo>
                  <a:cubicBezTo>
                    <a:pt x="0" y="194"/>
                    <a:pt x="169" y="278"/>
                    <a:pt x="330" y="309"/>
                  </a:cubicBezTo>
                  <a:cubicBezTo>
                    <a:pt x="330" y="416"/>
                    <a:pt x="330" y="416"/>
                    <a:pt x="330" y="416"/>
                  </a:cubicBezTo>
                  <a:cubicBezTo>
                    <a:pt x="330" y="443"/>
                    <a:pt x="357" y="465"/>
                    <a:pt x="390" y="465"/>
                  </a:cubicBezTo>
                  <a:cubicBezTo>
                    <a:pt x="460" y="465"/>
                    <a:pt x="460" y="465"/>
                    <a:pt x="460" y="465"/>
                  </a:cubicBezTo>
                  <a:cubicBezTo>
                    <a:pt x="493" y="465"/>
                    <a:pt x="520" y="443"/>
                    <a:pt x="520" y="416"/>
                  </a:cubicBezTo>
                  <a:cubicBezTo>
                    <a:pt x="520" y="368"/>
                    <a:pt x="520" y="368"/>
                    <a:pt x="520" y="3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4" name="Google Shape;2784;p50"/>
            <p:cNvSpPr/>
            <p:nvPr/>
          </p:nvSpPr>
          <p:spPr>
            <a:xfrm>
              <a:off x="959159" y="3535238"/>
              <a:ext cx="187068" cy="287248"/>
            </a:xfrm>
            <a:custGeom>
              <a:avLst/>
              <a:gdLst/>
              <a:ahLst/>
              <a:cxnLst/>
              <a:rect l="l" t="t" r="r" b="b"/>
              <a:pathLst>
                <a:path w="350" h="535" extrusionOk="0">
                  <a:moveTo>
                    <a:pt x="201" y="3"/>
                  </a:moveTo>
                  <a:cubicBezTo>
                    <a:pt x="197" y="0"/>
                    <a:pt x="192" y="2"/>
                    <a:pt x="190" y="6"/>
                  </a:cubicBezTo>
                  <a:cubicBezTo>
                    <a:pt x="150" y="73"/>
                    <a:pt x="150" y="73"/>
                    <a:pt x="150" y="73"/>
                  </a:cubicBezTo>
                  <a:cubicBezTo>
                    <a:pt x="148" y="74"/>
                    <a:pt x="146" y="75"/>
                    <a:pt x="143" y="74"/>
                  </a:cubicBezTo>
                  <a:cubicBezTo>
                    <a:pt x="139" y="72"/>
                    <a:pt x="135" y="70"/>
                    <a:pt x="135" y="64"/>
                  </a:cubicBezTo>
                  <a:cubicBezTo>
                    <a:pt x="135" y="62"/>
                    <a:pt x="135" y="59"/>
                    <a:pt x="135" y="56"/>
                  </a:cubicBezTo>
                  <a:cubicBezTo>
                    <a:pt x="135" y="47"/>
                    <a:pt x="127" y="41"/>
                    <a:pt x="119" y="44"/>
                  </a:cubicBezTo>
                  <a:cubicBezTo>
                    <a:pt x="111" y="47"/>
                    <a:pt x="104" y="55"/>
                    <a:pt x="100" y="62"/>
                  </a:cubicBezTo>
                  <a:cubicBezTo>
                    <a:pt x="95" y="70"/>
                    <a:pt x="92" y="79"/>
                    <a:pt x="93" y="88"/>
                  </a:cubicBezTo>
                  <a:cubicBezTo>
                    <a:pt x="95" y="96"/>
                    <a:pt x="103" y="101"/>
                    <a:pt x="111" y="97"/>
                  </a:cubicBezTo>
                  <a:cubicBezTo>
                    <a:pt x="114" y="95"/>
                    <a:pt x="116" y="94"/>
                    <a:pt x="119" y="92"/>
                  </a:cubicBezTo>
                  <a:cubicBezTo>
                    <a:pt x="123" y="90"/>
                    <a:pt x="127" y="92"/>
                    <a:pt x="131" y="95"/>
                  </a:cubicBezTo>
                  <a:cubicBezTo>
                    <a:pt x="133" y="96"/>
                    <a:pt x="133" y="99"/>
                    <a:pt x="133" y="101"/>
                  </a:cubicBezTo>
                  <a:cubicBezTo>
                    <a:pt x="94" y="168"/>
                    <a:pt x="94" y="168"/>
                    <a:pt x="94" y="168"/>
                  </a:cubicBezTo>
                  <a:cubicBezTo>
                    <a:pt x="91" y="171"/>
                    <a:pt x="92" y="176"/>
                    <a:pt x="96" y="179"/>
                  </a:cubicBezTo>
                  <a:cubicBezTo>
                    <a:pt x="123" y="201"/>
                    <a:pt x="131" y="223"/>
                    <a:pt x="131" y="240"/>
                  </a:cubicBezTo>
                  <a:cubicBezTo>
                    <a:pt x="131" y="283"/>
                    <a:pt x="96" y="324"/>
                    <a:pt x="7" y="342"/>
                  </a:cubicBezTo>
                  <a:cubicBezTo>
                    <a:pt x="3" y="342"/>
                    <a:pt x="0" y="346"/>
                    <a:pt x="0" y="350"/>
                  </a:cubicBezTo>
                  <a:cubicBezTo>
                    <a:pt x="0" y="407"/>
                    <a:pt x="0" y="407"/>
                    <a:pt x="0" y="407"/>
                  </a:cubicBezTo>
                  <a:cubicBezTo>
                    <a:pt x="4" y="401"/>
                    <a:pt x="11" y="397"/>
                    <a:pt x="19" y="397"/>
                  </a:cubicBezTo>
                  <a:cubicBezTo>
                    <a:pt x="26" y="397"/>
                    <a:pt x="33" y="401"/>
                    <a:pt x="37" y="406"/>
                  </a:cubicBezTo>
                  <a:cubicBezTo>
                    <a:pt x="44" y="415"/>
                    <a:pt x="48" y="426"/>
                    <a:pt x="48" y="439"/>
                  </a:cubicBezTo>
                  <a:cubicBezTo>
                    <a:pt x="48" y="452"/>
                    <a:pt x="44" y="464"/>
                    <a:pt x="37" y="472"/>
                  </a:cubicBezTo>
                  <a:cubicBezTo>
                    <a:pt x="33" y="478"/>
                    <a:pt x="26" y="481"/>
                    <a:pt x="19" y="481"/>
                  </a:cubicBezTo>
                  <a:cubicBezTo>
                    <a:pt x="11" y="481"/>
                    <a:pt x="4" y="478"/>
                    <a:pt x="0" y="472"/>
                  </a:cubicBezTo>
                  <a:cubicBezTo>
                    <a:pt x="0" y="526"/>
                    <a:pt x="0" y="526"/>
                    <a:pt x="0" y="526"/>
                  </a:cubicBezTo>
                  <a:cubicBezTo>
                    <a:pt x="0" y="531"/>
                    <a:pt x="4" y="535"/>
                    <a:pt x="9" y="535"/>
                  </a:cubicBezTo>
                  <a:cubicBezTo>
                    <a:pt x="245" y="503"/>
                    <a:pt x="350" y="374"/>
                    <a:pt x="350" y="237"/>
                  </a:cubicBezTo>
                  <a:cubicBezTo>
                    <a:pt x="350" y="143"/>
                    <a:pt x="301" y="62"/>
                    <a:pt x="201" y="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785" name="Google Shape;2785;p50"/>
          <p:cNvGrpSpPr/>
          <p:nvPr/>
        </p:nvGrpSpPr>
        <p:grpSpPr>
          <a:xfrm>
            <a:off x="7213443" y="2257509"/>
            <a:ext cx="189785" cy="445592"/>
            <a:chOff x="8011692" y="3184166"/>
            <a:chExt cx="306600" cy="719859"/>
          </a:xfrm>
        </p:grpSpPr>
        <p:sp>
          <p:nvSpPr>
            <p:cNvPr id="2786" name="Google Shape;2786;p50"/>
            <p:cNvSpPr/>
            <p:nvPr/>
          </p:nvSpPr>
          <p:spPr>
            <a:xfrm>
              <a:off x="8011692" y="3885096"/>
              <a:ext cx="306496" cy="18928"/>
            </a:xfrm>
            <a:custGeom>
              <a:avLst/>
              <a:gdLst/>
              <a:ahLst/>
              <a:cxnLst/>
              <a:rect l="l" t="t" r="r" b="b"/>
              <a:pathLst>
                <a:path w="569" h="35" extrusionOk="0">
                  <a:moveTo>
                    <a:pt x="569" y="13"/>
                  </a:moveTo>
                  <a:cubicBezTo>
                    <a:pt x="569" y="19"/>
                    <a:pt x="562" y="23"/>
                    <a:pt x="554" y="24"/>
                  </a:cubicBezTo>
                  <a:cubicBezTo>
                    <a:pt x="520" y="28"/>
                    <a:pt x="430" y="35"/>
                    <a:pt x="284" y="35"/>
                  </a:cubicBezTo>
                  <a:cubicBezTo>
                    <a:pt x="134" y="35"/>
                    <a:pt x="47" y="28"/>
                    <a:pt x="14" y="24"/>
                  </a:cubicBezTo>
                  <a:cubicBezTo>
                    <a:pt x="6" y="23"/>
                    <a:pt x="0" y="19"/>
                    <a:pt x="0" y="1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69" y="0"/>
                    <a:pt x="569" y="0"/>
                    <a:pt x="569" y="0"/>
                  </a:cubicBezTo>
                  <a:lnTo>
                    <a:pt x="569" y="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7" name="Google Shape;2787;p50"/>
            <p:cNvSpPr/>
            <p:nvPr/>
          </p:nvSpPr>
          <p:spPr>
            <a:xfrm>
              <a:off x="8011692" y="3184166"/>
              <a:ext cx="306496" cy="40025"/>
            </a:xfrm>
            <a:custGeom>
              <a:avLst/>
              <a:gdLst/>
              <a:ahLst/>
              <a:cxnLst/>
              <a:rect l="l" t="t" r="r" b="b"/>
              <a:pathLst>
                <a:path w="569" h="74" extrusionOk="0">
                  <a:moveTo>
                    <a:pt x="372" y="32"/>
                  </a:moveTo>
                  <a:cubicBezTo>
                    <a:pt x="372" y="24"/>
                    <a:pt x="372" y="24"/>
                    <a:pt x="372" y="24"/>
                  </a:cubicBezTo>
                  <a:cubicBezTo>
                    <a:pt x="372" y="14"/>
                    <a:pt x="360" y="6"/>
                    <a:pt x="345" y="4"/>
                  </a:cubicBezTo>
                  <a:cubicBezTo>
                    <a:pt x="325" y="2"/>
                    <a:pt x="316" y="0"/>
                    <a:pt x="287" y="0"/>
                  </a:cubicBezTo>
                  <a:cubicBezTo>
                    <a:pt x="255" y="0"/>
                    <a:pt x="247" y="2"/>
                    <a:pt x="228" y="4"/>
                  </a:cubicBezTo>
                  <a:cubicBezTo>
                    <a:pt x="212" y="5"/>
                    <a:pt x="201" y="14"/>
                    <a:pt x="201" y="24"/>
                  </a:cubicBezTo>
                  <a:cubicBezTo>
                    <a:pt x="201" y="32"/>
                    <a:pt x="201" y="32"/>
                    <a:pt x="201" y="32"/>
                  </a:cubicBezTo>
                  <a:cubicBezTo>
                    <a:pt x="201" y="36"/>
                    <a:pt x="195" y="40"/>
                    <a:pt x="188" y="41"/>
                  </a:cubicBezTo>
                  <a:cubicBezTo>
                    <a:pt x="108" y="43"/>
                    <a:pt x="36" y="48"/>
                    <a:pt x="13" y="50"/>
                  </a:cubicBezTo>
                  <a:cubicBezTo>
                    <a:pt x="6" y="51"/>
                    <a:pt x="0" y="55"/>
                    <a:pt x="0" y="60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569" y="74"/>
                    <a:pt x="569" y="74"/>
                    <a:pt x="569" y="74"/>
                  </a:cubicBezTo>
                  <a:cubicBezTo>
                    <a:pt x="569" y="60"/>
                    <a:pt x="569" y="60"/>
                    <a:pt x="569" y="60"/>
                  </a:cubicBezTo>
                  <a:cubicBezTo>
                    <a:pt x="569" y="55"/>
                    <a:pt x="563" y="51"/>
                    <a:pt x="555" y="50"/>
                  </a:cubicBezTo>
                  <a:cubicBezTo>
                    <a:pt x="533" y="47"/>
                    <a:pt x="464" y="43"/>
                    <a:pt x="385" y="41"/>
                  </a:cubicBezTo>
                  <a:cubicBezTo>
                    <a:pt x="378" y="40"/>
                    <a:pt x="372" y="36"/>
                    <a:pt x="372" y="3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8" name="Google Shape;2788;p50"/>
            <p:cNvSpPr txBox="1"/>
            <p:nvPr/>
          </p:nvSpPr>
          <p:spPr>
            <a:xfrm>
              <a:off x="8011692" y="3395332"/>
              <a:ext cx="306600" cy="157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9" name="Google Shape;2789;p50"/>
            <p:cNvSpPr txBox="1"/>
            <p:nvPr/>
          </p:nvSpPr>
          <p:spPr>
            <a:xfrm>
              <a:off x="8011692" y="3231683"/>
              <a:ext cx="306600" cy="159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0" name="Google Shape;2790;p50"/>
            <p:cNvSpPr txBox="1"/>
            <p:nvPr/>
          </p:nvSpPr>
          <p:spPr>
            <a:xfrm>
              <a:off x="8011692" y="3718293"/>
              <a:ext cx="306600" cy="1593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1" name="Google Shape;2791;p50"/>
            <p:cNvSpPr txBox="1"/>
            <p:nvPr/>
          </p:nvSpPr>
          <p:spPr>
            <a:xfrm>
              <a:off x="8011692" y="3556812"/>
              <a:ext cx="306600" cy="157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792" name="Google Shape;2792;p50"/>
          <p:cNvGrpSpPr/>
          <p:nvPr/>
        </p:nvGrpSpPr>
        <p:grpSpPr>
          <a:xfrm>
            <a:off x="7648230" y="2257259"/>
            <a:ext cx="246199" cy="445516"/>
            <a:chOff x="4556125" y="630237"/>
            <a:chExt cx="3081338" cy="5568950"/>
          </a:xfrm>
        </p:grpSpPr>
        <p:sp>
          <p:nvSpPr>
            <p:cNvPr id="2793" name="Google Shape;2793;p50"/>
            <p:cNvSpPr/>
            <p:nvPr/>
          </p:nvSpPr>
          <p:spPr>
            <a:xfrm>
              <a:off x="4756150" y="630237"/>
              <a:ext cx="2397126" cy="1016000"/>
            </a:xfrm>
            <a:custGeom>
              <a:avLst/>
              <a:gdLst/>
              <a:ahLst/>
              <a:cxnLst/>
              <a:rect l="l" t="t" r="r" b="b"/>
              <a:pathLst>
                <a:path w="550" h="233" extrusionOk="0">
                  <a:moveTo>
                    <a:pt x="88" y="233"/>
                  </a:moveTo>
                  <a:cubicBezTo>
                    <a:pt x="49" y="233"/>
                    <a:pt x="14" y="205"/>
                    <a:pt x="7" y="165"/>
                  </a:cubicBezTo>
                  <a:cubicBezTo>
                    <a:pt x="0" y="120"/>
                    <a:pt x="30" y="78"/>
                    <a:pt x="74" y="71"/>
                  </a:cubicBezTo>
                  <a:cubicBezTo>
                    <a:pt x="448" y="8"/>
                    <a:pt x="448" y="8"/>
                    <a:pt x="448" y="8"/>
                  </a:cubicBezTo>
                  <a:cubicBezTo>
                    <a:pt x="492" y="0"/>
                    <a:pt x="535" y="30"/>
                    <a:pt x="542" y="75"/>
                  </a:cubicBezTo>
                  <a:cubicBezTo>
                    <a:pt x="550" y="120"/>
                    <a:pt x="520" y="162"/>
                    <a:pt x="475" y="169"/>
                  </a:cubicBezTo>
                  <a:cubicBezTo>
                    <a:pt x="102" y="232"/>
                    <a:pt x="102" y="232"/>
                    <a:pt x="102" y="232"/>
                  </a:cubicBezTo>
                  <a:cubicBezTo>
                    <a:pt x="97" y="233"/>
                    <a:pt x="92" y="233"/>
                    <a:pt x="88" y="23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4" name="Google Shape;2794;p50"/>
            <p:cNvSpPr/>
            <p:nvPr/>
          </p:nvSpPr>
          <p:spPr>
            <a:xfrm>
              <a:off x="4556125" y="1357312"/>
              <a:ext cx="3081338" cy="1135062"/>
            </a:xfrm>
            <a:custGeom>
              <a:avLst/>
              <a:gdLst/>
              <a:ahLst/>
              <a:cxnLst/>
              <a:rect l="l" t="t" r="r" b="b"/>
              <a:pathLst>
                <a:path w="707" h="260" extrusionOk="0">
                  <a:moveTo>
                    <a:pt x="88" y="260"/>
                  </a:moveTo>
                  <a:cubicBezTo>
                    <a:pt x="49" y="260"/>
                    <a:pt x="14" y="232"/>
                    <a:pt x="7" y="192"/>
                  </a:cubicBezTo>
                  <a:cubicBezTo>
                    <a:pt x="0" y="147"/>
                    <a:pt x="30" y="105"/>
                    <a:pt x="74" y="97"/>
                  </a:cubicBezTo>
                  <a:cubicBezTo>
                    <a:pt x="605" y="7"/>
                    <a:pt x="605" y="7"/>
                    <a:pt x="605" y="7"/>
                  </a:cubicBezTo>
                  <a:cubicBezTo>
                    <a:pt x="649" y="0"/>
                    <a:pt x="692" y="30"/>
                    <a:pt x="699" y="75"/>
                  </a:cubicBezTo>
                  <a:cubicBezTo>
                    <a:pt x="707" y="119"/>
                    <a:pt x="677" y="161"/>
                    <a:pt x="632" y="169"/>
                  </a:cubicBezTo>
                  <a:cubicBezTo>
                    <a:pt x="102" y="259"/>
                    <a:pt x="102" y="259"/>
                    <a:pt x="102" y="259"/>
                  </a:cubicBezTo>
                  <a:cubicBezTo>
                    <a:pt x="97" y="260"/>
                    <a:pt x="93" y="260"/>
                    <a:pt x="88" y="2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5" name="Google Shape;2795;p50"/>
            <p:cNvSpPr/>
            <p:nvPr/>
          </p:nvSpPr>
          <p:spPr>
            <a:xfrm>
              <a:off x="4556125" y="2168525"/>
              <a:ext cx="3081338" cy="1139825"/>
            </a:xfrm>
            <a:custGeom>
              <a:avLst/>
              <a:gdLst/>
              <a:ahLst/>
              <a:cxnLst/>
              <a:rect l="l" t="t" r="r" b="b"/>
              <a:pathLst>
                <a:path w="707" h="261" extrusionOk="0">
                  <a:moveTo>
                    <a:pt x="88" y="261"/>
                  </a:moveTo>
                  <a:cubicBezTo>
                    <a:pt x="49" y="261"/>
                    <a:pt x="14" y="232"/>
                    <a:pt x="7" y="192"/>
                  </a:cubicBezTo>
                  <a:cubicBezTo>
                    <a:pt x="0" y="148"/>
                    <a:pt x="30" y="105"/>
                    <a:pt x="74" y="98"/>
                  </a:cubicBezTo>
                  <a:cubicBezTo>
                    <a:pt x="605" y="8"/>
                    <a:pt x="605" y="8"/>
                    <a:pt x="605" y="8"/>
                  </a:cubicBezTo>
                  <a:cubicBezTo>
                    <a:pt x="649" y="0"/>
                    <a:pt x="692" y="30"/>
                    <a:pt x="699" y="75"/>
                  </a:cubicBezTo>
                  <a:cubicBezTo>
                    <a:pt x="707" y="119"/>
                    <a:pt x="677" y="162"/>
                    <a:pt x="632" y="169"/>
                  </a:cubicBezTo>
                  <a:cubicBezTo>
                    <a:pt x="102" y="259"/>
                    <a:pt x="102" y="259"/>
                    <a:pt x="102" y="259"/>
                  </a:cubicBezTo>
                  <a:cubicBezTo>
                    <a:pt x="97" y="260"/>
                    <a:pt x="93" y="261"/>
                    <a:pt x="88" y="26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6" name="Google Shape;2796;p50"/>
            <p:cNvSpPr/>
            <p:nvPr/>
          </p:nvSpPr>
          <p:spPr>
            <a:xfrm>
              <a:off x="4556125" y="2981325"/>
              <a:ext cx="3081338" cy="1138237"/>
            </a:xfrm>
            <a:custGeom>
              <a:avLst/>
              <a:gdLst/>
              <a:ahLst/>
              <a:cxnLst/>
              <a:rect l="l" t="t" r="r" b="b"/>
              <a:pathLst>
                <a:path w="707" h="261" extrusionOk="0">
                  <a:moveTo>
                    <a:pt x="88" y="261"/>
                  </a:moveTo>
                  <a:cubicBezTo>
                    <a:pt x="49" y="261"/>
                    <a:pt x="14" y="233"/>
                    <a:pt x="7" y="193"/>
                  </a:cubicBezTo>
                  <a:cubicBezTo>
                    <a:pt x="0" y="148"/>
                    <a:pt x="30" y="106"/>
                    <a:pt x="74" y="98"/>
                  </a:cubicBezTo>
                  <a:cubicBezTo>
                    <a:pt x="605" y="8"/>
                    <a:pt x="605" y="8"/>
                    <a:pt x="605" y="8"/>
                  </a:cubicBezTo>
                  <a:cubicBezTo>
                    <a:pt x="649" y="0"/>
                    <a:pt x="692" y="31"/>
                    <a:pt x="699" y="75"/>
                  </a:cubicBezTo>
                  <a:cubicBezTo>
                    <a:pt x="707" y="120"/>
                    <a:pt x="677" y="162"/>
                    <a:pt x="632" y="170"/>
                  </a:cubicBezTo>
                  <a:cubicBezTo>
                    <a:pt x="102" y="260"/>
                    <a:pt x="102" y="260"/>
                    <a:pt x="102" y="260"/>
                  </a:cubicBezTo>
                  <a:cubicBezTo>
                    <a:pt x="97" y="261"/>
                    <a:pt x="93" y="261"/>
                    <a:pt x="88" y="26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7" name="Google Shape;2797;p50"/>
            <p:cNvSpPr/>
            <p:nvPr/>
          </p:nvSpPr>
          <p:spPr>
            <a:xfrm>
              <a:off x="4830762" y="4476750"/>
              <a:ext cx="2535237" cy="1722437"/>
            </a:xfrm>
            <a:custGeom>
              <a:avLst/>
              <a:gdLst/>
              <a:ahLst/>
              <a:cxnLst/>
              <a:rect l="l" t="t" r="r" b="b"/>
              <a:pathLst>
                <a:path w="582" h="395" extrusionOk="0">
                  <a:moveTo>
                    <a:pt x="550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14" y="0"/>
                    <a:pt x="0" y="14"/>
                    <a:pt x="0" y="31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152"/>
                    <a:pt x="72" y="234"/>
                    <a:pt x="166" y="250"/>
                  </a:cubicBezTo>
                  <a:cubicBezTo>
                    <a:pt x="164" y="253"/>
                    <a:pt x="164" y="256"/>
                    <a:pt x="164" y="259"/>
                  </a:cubicBezTo>
                  <a:cubicBezTo>
                    <a:pt x="164" y="273"/>
                    <a:pt x="175" y="284"/>
                    <a:pt x="188" y="284"/>
                  </a:cubicBezTo>
                  <a:cubicBezTo>
                    <a:pt x="190" y="284"/>
                    <a:pt x="190" y="284"/>
                    <a:pt x="190" y="284"/>
                  </a:cubicBezTo>
                  <a:cubicBezTo>
                    <a:pt x="180" y="287"/>
                    <a:pt x="173" y="296"/>
                    <a:pt x="173" y="308"/>
                  </a:cubicBezTo>
                  <a:cubicBezTo>
                    <a:pt x="173" y="321"/>
                    <a:pt x="184" y="332"/>
                    <a:pt x="197" y="332"/>
                  </a:cubicBezTo>
                  <a:cubicBezTo>
                    <a:pt x="186" y="334"/>
                    <a:pt x="177" y="344"/>
                    <a:pt x="177" y="356"/>
                  </a:cubicBezTo>
                  <a:cubicBezTo>
                    <a:pt x="177" y="370"/>
                    <a:pt x="188" y="381"/>
                    <a:pt x="202" y="381"/>
                  </a:cubicBezTo>
                  <a:cubicBezTo>
                    <a:pt x="218" y="381"/>
                    <a:pt x="218" y="381"/>
                    <a:pt x="218" y="381"/>
                  </a:cubicBezTo>
                  <a:cubicBezTo>
                    <a:pt x="232" y="390"/>
                    <a:pt x="259" y="395"/>
                    <a:pt x="289" y="395"/>
                  </a:cubicBezTo>
                  <a:cubicBezTo>
                    <a:pt x="319" y="395"/>
                    <a:pt x="346" y="390"/>
                    <a:pt x="360" y="381"/>
                  </a:cubicBezTo>
                  <a:cubicBezTo>
                    <a:pt x="379" y="381"/>
                    <a:pt x="379" y="381"/>
                    <a:pt x="379" y="381"/>
                  </a:cubicBezTo>
                  <a:cubicBezTo>
                    <a:pt x="393" y="381"/>
                    <a:pt x="404" y="370"/>
                    <a:pt x="404" y="356"/>
                  </a:cubicBezTo>
                  <a:cubicBezTo>
                    <a:pt x="404" y="344"/>
                    <a:pt x="395" y="335"/>
                    <a:pt x="384" y="332"/>
                  </a:cubicBezTo>
                  <a:cubicBezTo>
                    <a:pt x="398" y="332"/>
                    <a:pt x="409" y="321"/>
                    <a:pt x="409" y="308"/>
                  </a:cubicBezTo>
                  <a:cubicBezTo>
                    <a:pt x="409" y="296"/>
                    <a:pt x="401" y="287"/>
                    <a:pt x="391" y="284"/>
                  </a:cubicBezTo>
                  <a:cubicBezTo>
                    <a:pt x="392" y="284"/>
                    <a:pt x="392" y="284"/>
                    <a:pt x="392" y="284"/>
                  </a:cubicBezTo>
                  <a:cubicBezTo>
                    <a:pt x="406" y="284"/>
                    <a:pt x="417" y="273"/>
                    <a:pt x="417" y="259"/>
                  </a:cubicBezTo>
                  <a:cubicBezTo>
                    <a:pt x="417" y="256"/>
                    <a:pt x="416" y="253"/>
                    <a:pt x="415" y="250"/>
                  </a:cubicBezTo>
                  <a:cubicBezTo>
                    <a:pt x="510" y="234"/>
                    <a:pt x="582" y="153"/>
                    <a:pt x="582" y="54"/>
                  </a:cubicBezTo>
                  <a:cubicBezTo>
                    <a:pt x="582" y="31"/>
                    <a:pt x="582" y="31"/>
                    <a:pt x="582" y="31"/>
                  </a:cubicBezTo>
                  <a:cubicBezTo>
                    <a:pt x="582" y="14"/>
                    <a:pt x="567" y="0"/>
                    <a:pt x="5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8" name="Google Shape;2798;p50"/>
            <p:cNvSpPr/>
            <p:nvPr/>
          </p:nvSpPr>
          <p:spPr>
            <a:xfrm>
              <a:off x="5078412" y="4067175"/>
              <a:ext cx="714375" cy="322262"/>
            </a:xfrm>
            <a:custGeom>
              <a:avLst/>
              <a:gdLst/>
              <a:ahLst/>
              <a:cxnLst/>
              <a:rect l="l" t="t" r="r" b="b"/>
              <a:pathLst>
                <a:path w="164" h="74" extrusionOk="0">
                  <a:moveTo>
                    <a:pt x="164" y="67"/>
                  </a:moveTo>
                  <a:cubicBezTo>
                    <a:pt x="164" y="12"/>
                    <a:pt x="164" y="12"/>
                    <a:pt x="164" y="12"/>
                  </a:cubicBezTo>
                  <a:cubicBezTo>
                    <a:pt x="164" y="5"/>
                    <a:pt x="158" y="0"/>
                    <a:pt x="152" y="1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4" y="27"/>
                    <a:pt x="0" y="31"/>
                    <a:pt x="0" y="36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71"/>
                    <a:pt x="3" y="74"/>
                    <a:pt x="8" y="74"/>
                  </a:cubicBezTo>
                  <a:cubicBezTo>
                    <a:pt x="156" y="74"/>
                    <a:pt x="156" y="74"/>
                    <a:pt x="156" y="74"/>
                  </a:cubicBezTo>
                  <a:cubicBezTo>
                    <a:pt x="160" y="74"/>
                    <a:pt x="164" y="71"/>
                    <a:pt x="164" y="6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9" name="Google Shape;2799;p50"/>
            <p:cNvSpPr/>
            <p:nvPr/>
          </p:nvSpPr>
          <p:spPr>
            <a:xfrm>
              <a:off x="6389687" y="3844925"/>
              <a:ext cx="715962" cy="544512"/>
            </a:xfrm>
            <a:custGeom>
              <a:avLst/>
              <a:gdLst/>
              <a:ahLst/>
              <a:cxnLst/>
              <a:rect l="l" t="t" r="r" b="b"/>
              <a:pathLst>
                <a:path w="164" h="125" extrusionOk="0">
                  <a:moveTo>
                    <a:pt x="164" y="118"/>
                  </a:moveTo>
                  <a:cubicBezTo>
                    <a:pt x="164" y="11"/>
                    <a:pt x="164" y="11"/>
                    <a:pt x="164" y="11"/>
                  </a:cubicBezTo>
                  <a:cubicBezTo>
                    <a:pt x="164" y="5"/>
                    <a:pt x="158" y="0"/>
                    <a:pt x="152" y="1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3" y="26"/>
                    <a:pt x="0" y="31"/>
                    <a:pt x="0" y="36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122"/>
                    <a:pt x="3" y="125"/>
                    <a:pt x="8" y="125"/>
                  </a:cubicBezTo>
                  <a:cubicBezTo>
                    <a:pt x="156" y="125"/>
                    <a:pt x="156" y="125"/>
                    <a:pt x="156" y="125"/>
                  </a:cubicBezTo>
                  <a:cubicBezTo>
                    <a:pt x="160" y="125"/>
                    <a:pt x="164" y="122"/>
                    <a:pt x="164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800" name="Google Shape;2800;p50"/>
          <p:cNvGrpSpPr/>
          <p:nvPr/>
        </p:nvGrpSpPr>
        <p:grpSpPr>
          <a:xfrm>
            <a:off x="1829253" y="2257459"/>
            <a:ext cx="445768" cy="445697"/>
            <a:chOff x="1674084" y="3214987"/>
            <a:chExt cx="720142" cy="720027"/>
          </a:xfrm>
        </p:grpSpPr>
        <p:sp>
          <p:nvSpPr>
            <p:cNvPr id="2801" name="Google Shape;2801;p50"/>
            <p:cNvSpPr/>
            <p:nvPr/>
          </p:nvSpPr>
          <p:spPr>
            <a:xfrm>
              <a:off x="1674084" y="3354958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5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2"/>
                    <a:pt x="190" y="52"/>
                  </a:cubicBezTo>
                  <a:cubicBezTo>
                    <a:pt x="120" y="52"/>
                    <a:pt x="120" y="52"/>
                    <a:pt x="120" y="52"/>
                  </a:cubicBezTo>
                  <a:cubicBezTo>
                    <a:pt x="118" y="51"/>
                    <a:pt x="115" y="50"/>
                    <a:pt x="115" y="47"/>
                  </a:cubicBezTo>
                  <a:cubicBezTo>
                    <a:pt x="115" y="42"/>
                    <a:pt x="115" y="37"/>
                    <a:pt x="120" y="34"/>
                  </a:cubicBezTo>
                  <a:cubicBezTo>
                    <a:pt x="122" y="32"/>
                    <a:pt x="125" y="31"/>
                    <a:pt x="128" y="30"/>
                  </a:cubicBezTo>
                  <a:cubicBezTo>
                    <a:pt x="136" y="25"/>
                    <a:pt x="137" y="14"/>
                    <a:pt x="129" y="8"/>
                  </a:cubicBezTo>
                  <a:cubicBezTo>
                    <a:pt x="122" y="2"/>
                    <a:pt x="112" y="0"/>
                    <a:pt x="102" y="0"/>
                  </a:cubicBezTo>
                  <a:cubicBezTo>
                    <a:pt x="93" y="0"/>
                    <a:pt x="82" y="2"/>
                    <a:pt x="75" y="8"/>
                  </a:cubicBezTo>
                  <a:cubicBezTo>
                    <a:pt x="68" y="14"/>
                    <a:pt x="69" y="25"/>
                    <a:pt x="77" y="30"/>
                  </a:cubicBezTo>
                  <a:cubicBezTo>
                    <a:pt x="80" y="31"/>
                    <a:pt x="82" y="32"/>
                    <a:pt x="85" y="34"/>
                  </a:cubicBezTo>
                  <a:cubicBezTo>
                    <a:pt x="89" y="37"/>
                    <a:pt x="90" y="42"/>
                    <a:pt x="89" y="47"/>
                  </a:cubicBezTo>
                  <a:cubicBezTo>
                    <a:pt x="89" y="50"/>
                    <a:pt x="87" y="51"/>
                    <a:pt x="8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7" y="52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5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2" name="Google Shape;2802;p50"/>
            <p:cNvSpPr/>
            <p:nvPr/>
          </p:nvSpPr>
          <p:spPr>
            <a:xfrm>
              <a:off x="1674084" y="3534654"/>
              <a:ext cx="179880" cy="21352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6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3"/>
                    <a:pt x="190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4"/>
                  </a:cubicBezTo>
                  <a:cubicBezTo>
                    <a:pt x="122" y="33"/>
                    <a:pt x="125" y="31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1"/>
                    <a:pt x="82" y="33"/>
                    <a:pt x="85" y="34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6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3" name="Google Shape;2803;p50"/>
            <p:cNvSpPr/>
            <p:nvPr/>
          </p:nvSpPr>
          <p:spPr>
            <a:xfrm>
              <a:off x="1861110" y="3214987"/>
              <a:ext cx="212190" cy="179696"/>
            </a:xfrm>
            <a:custGeom>
              <a:avLst/>
              <a:gdLst/>
              <a:ahLst/>
              <a:cxnLst/>
              <a:rect l="l" t="t" r="r" b="b"/>
              <a:pathLst>
                <a:path w="241" h="204" extrusionOk="0">
                  <a:moveTo>
                    <a:pt x="20" y="57"/>
                  </a:moveTo>
                  <a:cubicBezTo>
                    <a:pt x="27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7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7" y="119"/>
                  </a:cubicBezTo>
                  <a:cubicBezTo>
                    <a:pt x="209" y="122"/>
                    <a:pt x="210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1" y="112"/>
                    <a:pt x="241" y="102"/>
                  </a:cubicBezTo>
                  <a:cubicBezTo>
                    <a:pt x="241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0" y="79"/>
                    <a:pt x="209" y="82"/>
                    <a:pt x="207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4" name="Google Shape;2804;p50"/>
            <p:cNvSpPr/>
            <p:nvPr/>
          </p:nvSpPr>
          <p:spPr>
            <a:xfrm>
              <a:off x="2040679" y="3214987"/>
              <a:ext cx="213433" cy="179696"/>
            </a:xfrm>
            <a:custGeom>
              <a:avLst/>
              <a:gdLst/>
              <a:ahLst/>
              <a:cxnLst/>
              <a:rect l="l" t="t" r="r" b="b"/>
              <a:pathLst>
                <a:path w="242" h="204" extrusionOk="0">
                  <a:moveTo>
                    <a:pt x="20" y="57"/>
                  </a:move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8" y="119"/>
                  </a:cubicBezTo>
                  <a:cubicBezTo>
                    <a:pt x="209" y="122"/>
                    <a:pt x="211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2" y="112"/>
                    <a:pt x="241" y="102"/>
                  </a:cubicBezTo>
                  <a:cubicBezTo>
                    <a:pt x="242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1" y="79"/>
                    <a:pt x="209" y="82"/>
                    <a:pt x="208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5" name="Google Shape;2805;p50"/>
            <p:cNvSpPr/>
            <p:nvPr/>
          </p:nvSpPr>
          <p:spPr>
            <a:xfrm>
              <a:off x="1674084" y="3714660"/>
              <a:ext cx="173666" cy="220353"/>
            </a:xfrm>
            <a:custGeom>
              <a:avLst/>
              <a:gdLst/>
              <a:ahLst/>
              <a:cxnLst/>
              <a:rect l="l" t="t" r="r" b="b"/>
              <a:pathLst>
                <a:path w="197" h="250" extrusionOk="0">
                  <a:moveTo>
                    <a:pt x="177" y="192"/>
                  </a:moveTo>
                  <a:cubicBezTo>
                    <a:pt x="169" y="192"/>
                    <a:pt x="162" y="189"/>
                    <a:pt x="157" y="183"/>
                  </a:cubicBezTo>
                  <a:cubicBezTo>
                    <a:pt x="150" y="174"/>
                    <a:pt x="146" y="161"/>
                    <a:pt x="146" y="147"/>
                  </a:cubicBezTo>
                  <a:cubicBezTo>
                    <a:pt x="146" y="134"/>
                    <a:pt x="150" y="121"/>
                    <a:pt x="157" y="112"/>
                  </a:cubicBezTo>
                  <a:cubicBezTo>
                    <a:pt x="162" y="106"/>
                    <a:pt x="169" y="103"/>
                    <a:pt x="177" y="103"/>
                  </a:cubicBezTo>
                  <a:cubicBezTo>
                    <a:pt x="185" y="103"/>
                    <a:pt x="192" y="106"/>
                    <a:pt x="197" y="113"/>
                  </a:cubicBezTo>
                  <a:cubicBezTo>
                    <a:pt x="197" y="67"/>
                    <a:pt x="197" y="67"/>
                    <a:pt x="197" y="67"/>
                  </a:cubicBezTo>
                  <a:cubicBezTo>
                    <a:pt x="197" y="59"/>
                    <a:pt x="191" y="53"/>
                    <a:pt x="182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5"/>
                  </a:cubicBezTo>
                  <a:cubicBezTo>
                    <a:pt x="122" y="33"/>
                    <a:pt x="125" y="32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2"/>
                    <a:pt x="82" y="33"/>
                    <a:pt x="85" y="35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35"/>
                    <a:pt x="0" y="235"/>
                    <a:pt x="0" y="235"/>
                  </a:cubicBezTo>
                  <a:cubicBezTo>
                    <a:pt x="0" y="243"/>
                    <a:pt x="7" y="250"/>
                    <a:pt x="15" y="250"/>
                  </a:cubicBezTo>
                  <a:cubicBezTo>
                    <a:pt x="182" y="250"/>
                    <a:pt x="182" y="250"/>
                    <a:pt x="182" y="250"/>
                  </a:cubicBezTo>
                  <a:cubicBezTo>
                    <a:pt x="191" y="250"/>
                    <a:pt x="197" y="243"/>
                    <a:pt x="197" y="235"/>
                  </a:cubicBezTo>
                  <a:cubicBezTo>
                    <a:pt x="197" y="182"/>
                    <a:pt x="197" y="182"/>
                    <a:pt x="197" y="182"/>
                  </a:cubicBezTo>
                  <a:cubicBezTo>
                    <a:pt x="192" y="189"/>
                    <a:pt x="185" y="192"/>
                    <a:pt x="177" y="192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6" name="Google Shape;2806;p50"/>
            <p:cNvSpPr/>
            <p:nvPr/>
          </p:nvSpPr>
          <p:spPr>
            <a:xfrm>
              <a:off x="1674084" y="3214987"/>
              <a:ext cx="219646" cy="173489"/>
            </a:xfrm>
            <a:custGeom>
              <a:avLst/>
              <a:gdLst/>
              <a:ahLst/>
              <a:cxnLst/>
              <a:rect l="l" t="t" r="r" b="b"/>
              <a:pathLst>
                <a:path w="249" h="197" extrusionOk="0">
                  <a:moveTo>
                    <a:pt x="57" y="177"/>
                  </a:moveTo>
                  <a:cubicBezTo>
                    <a:pt x="57" y="169"/>
                    <a:pt x="61" y="162"/>
                    <a:pt x="67" y="157"/>
                  </a:cubicBezTo>
                  <a:cubicBezTo>
                    <a:pt x="76" y="149"/>
                    <a:pt x="88" y="146"/>
                    <a:pt x="102" y="146"/>
                  </a:cubicBezTo>
                  <a:cubicBezTo>
                    <a:pt x="116" y="146"/>
                    <a:pt x="129" y="149"/>
                    <a:pt x="137" y="157"/>
                  </a:cubicBezTo>
                  <a:cubicBezTo>
                    <a:pt x="144" y="162"/>
                    <a:pt x="147" y="169"/>
                    <a:pt x="147" y="177"/>
                  </a:cubicBezTo>
                  <a:cubicBezTo>
                    <a:pt x="147" y="185"/>
                    <a:pt x="143" y="192"/>
                    <a:pt x="137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1" y="197"/>
                    <a:pt x="197" y="190"/>
                    <a:pt x="197" y="182"/>
                  </a:cubicBezTo>
                  <a:cubicBezTo>
                    <a:pt x="197" y="119"/>
                    <a:pt x="197" y="119"/>
                    <a:pt x="197" y="119"/>
                  </a:cubicBezTo>
                  <a:cubicBezTo>
                    <a:pt x="198" y="117"/>
                    <a:pt x="200" y="115"/>
                    <a:pt x="202" y="115"/>
                  </a:cubicBezTo>
                  <a:cubicBezTo>
                    <a:pt x="207" y="115"/>
                    <a:pt x="212" y="115"/>
                    <a:pt x="215" y="119"/>
                  </a:cubicBezTo>
                  <a:cubicBezTo>
                    <a:pt x="217" y="122"/>
                    <a:pt x="218" y="125"/>
                    <a:pt x="220" y="127"/>
                  </a:cubicBezTo>
                  <a:cubicBezTo>
                    <a:pt x="225" y="135"/>
                    <a:pt x="235" y="136"/>
                    <a:pt x="241" y="129"/>
                  </a:cubicBezTo>
                  <a:cubicBezTo>
                    <a:pt x="247" y="122"/>
                    <a:pt x="249" y="112"/>
                    <a:pt x="249" y="102"/>
                  </a:cubicBezTo>
                  <a:cubicBezTo>
                    <a:pt x="249" y="92"/>
                    <a:pt x="247" y="82"/>
                    <a:pt x="241" y="75"/>
                  </a:cubicBezTo>
                  <a:cubicBezTo>
                    <a:pt x="235" y="68"/>
                    <a:pt x="225" y="69"/>
                    <a:pt x="220" y="77"/>
                  </a:cubicBezTo>
                  <a:cubicBezTo>
                    <a:pt x="218" y="79"/>
                    <a:pt x="217" y="82"/>
                    <a:pt x="215" y="85"/>
                  </a:cubicBezTo>
                  <a:cubicBezTo>
                    <a:pt x="212" y="89"/>
                    <a:pt x="207" y="89"/>
                    <a:pt x="202" y="89"/>
                  </a:cubicBezTo>
                  <a:cubicBezTo>
                    <a:pt x="200" y="89"/>
                    <a:pt x="198" y="87"/>
                    <a:pt x="197" y="85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1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5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7" y="197"/>
                    <a:pt x="15" y="197"/>
                  </a:cubicBezTo>
                  <a:cubicBezTo>
                    <a:pt x="68" y="197"/>
                    <a:pt x="68" y="197"/>
                    <a:pt x="68" y="197"/>
                  </a:cubicBezTo>
                  <a:cubicBezTo>
                    <a:pt x="61" y="192"/>
                    <a:pt x="57" y="185"/>
                    <a:pt x="57" y="177"/>
                  </a:cubicBezTo>
                  <a:close/>
                </a:path>
              </a:pathLst>
            </a:custGeom>
            <a:solidFill>
              <a:srgbClr val="A61C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7" name="Google Shape;2807;p50"/>
            <p:cNvSpPr/>
            <p:nvPr/>
          </p:nvSpPr>
          <p:spPr>
            <a:xfrm>
              <a:off x="1995010" y="3754076"/>
              <a:ext cx="212501" cy="180938"/>
            </a:xfrm>
            <a:custGeom>
              <a:avLst/>
              <a:gdLst/>
              <a:ahLst/>
              <a:cxnLst/>
              <a:rect l="l" t="t" r="r" b="b"/>
              <a:pathLst>
                <a:path w="241" h="205" extrusionOk="0">
                  <a:moveTo>
                    <a:pt x="221" y="147"/>
                  </a:moveTo>
                  <a:cubicBezTo>
                    <a:pt x="214" y="147"/>
                    <a:pt x="206" y="144"/>
                    <a:pt x="201" y="138"/>
                  </a:cubicBezTo>
                  <a:cubicBezTo>
                    <a:pt x="194" y="129"/>
                    <a:pt x="190" y="116"/>
                    <a:pt x="190" y="102"/>
                  </a:cubicBezTo>
                  <a:cubicBezTo>
                    <a:pt x="190" y="89"/>
                    <a:pt x="194" y="76"/>
                    <a:pt x="201" y="67"/>
                  </a:cubicBezTo>
                  <a:cubicBezTo>
                    <a:pt x="206" y="61"/>
                    <a:pt x="214" y="58"/>
                    <a:pt x="221" y="58"/>
                  </a:cubicBezTo>
                  <a:cubicBezTo>
                    <a:pt x="229" y="58"/>
                    <a:pt x="236" y="61"/>
                    <a:pt x="241" y="68"/>
                  </a:cubicBezTo>
                  <a:cubicBezTo>
                    <a:pt x="241" y="15"/>
                    <a:pt x="241" y="15"/>
                    <a:pt x="241" y="15"/>
                  </a:cubicBezTo>
                  <a:cubicBezTo>
                    <a:pt x="241" y="7"/>
                    <a:pt x="235" y="0"/>
                    <a:pt x="227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8" y="0"/>
                    <a:pt x="52" y="7"/>
                    <a:pt x="52" y="15"/>
                  </a:cubicBezTo>
                  <a:cubicBezTo>
                    <a:pt x="52" y="85"/>
                    <a:pt x="52" y="85"/>
                    <a:pt x="52" y="85"/>
                  </a:cubicBezTo>
                  <a:cubicBezTo>
                    <a:pt x="51" y="87"/>
                    <a:pt x="49" y="89"/>
                    <a:pt x="46" y="90"/>
                  </a:cubicBezTo>
                  <a:cubicBezTo>
                    <a:pt x="41" y="90"/>
                    <a:pt x="37" y="90"/>
                    <a:pt x="34" y="85"/>
                  </a:cubicBezTo>
                  <a:cubicBezTo>
                    <a:pt x="32" y="83"/>
                    <a:pt x="31" y="80"/>
                    <a:pt x="29" y="77"/>
                  </a:cubicBezTo>
                  <a:cubicBezTo>
                    <a:pt x="24" y="69"/>
                    <a:pt x="14" y="68"/>
                    <a:pt x="8" y="75"/>
                  </a:cubicBezTo>
                  <a:cubicBezTo>
                    <a:pt x="2" y="83"/>
                    <a:pt x="0" y="93"/>
                    <a:pt x="0" y="102"/>
                  </a:cubicBezTo>
                  <a:cubicBezTo>
                    <a:pt x="0" y="112"/>
                    <a:pt x="2" y="122"/>
                    <a:pt x="8" y="129"/>
                  </a:cubicBezTo>
                  <a:cubicBezTo>
                    <a:pt x="14" y="137"/>
                    <a:pt x="24" y="136"/>
                    <a:pt x="29" y="128"/>
                  </a:cubicBezTo>
                  <a:cubicBezTo>
                    <a:pt x="31" y="125"/>
                    <a:pt x="32" y="122"/>
                    <a:pt x="34" y="120"/>
                  </a:cubicBezTo>
                  <a:cubicBezTo>
                    <a:pt x="37" y="115"/>
                    <a:pt x="41" y="115"/>
                    <a:pt x="46" y="115"/>
                  </a:cubicBezTo>
                  <a:cubicBezTo>
                    <a:pt x="49" y="115"/>
                    <a:pt x="51" y="118"/>
                    <a:pt x="52" y="120"/>
                  </a:cubicBezTo>
                  <a:cubicBezTo>
                    <a:pt x="52" y="190"/>
                    <a:pt x="52" y="190"/>
                    <a:pt x="52" y="190"/>
                  </a:cubicBezTo>
                  <a:cubicBezTo>
                    <a:pt x="52" y="198"/>
                    <a:pt x="58" y="205"/>
                    <a:pt x="67" y="205"/>
                  </a:cubicBezTo>
                  <a:cubicBezTo>
                    <a:pt x="227" y="205"/>
                    <a:pt x="227" y="205"/>
                    <a:pt x="227" y="205"/>
                  </a:cubicBezTo>
                  <a:cubicBezTo>
                    <a:pt x="235" y="205"/>
                    <a:pt x="241" y="198"/>
                    <a:pt x="241" y="190"/>
                  </a:cubicBezTo>
                  <a:cubicBezTo>
                    <a:pt x="241" y="137"/>
                    <a:pt x="241" y="137"/>
                    <a:pt x="241" y="137"/>
                  </a:cubicBezTo>
                  <a:cubicBezTo>
                    <a:pt x="236" y="144"/>
                    <a:pt x="229" y="147"/>
                    <a:pt x="221" y="147"/>
                  </a:cubicBez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8" name="Google Shape;2808;p50"/>
            <p:cNvSpPr/>
            <p:nvPr/>
          </p:nvSpPr>
          <p:spPr>
            <a:xfrm>
              <a:off x="2220560" y="3214987"/>
              <a:ext cx="173666" cy="219422"/>
            </a:xfrm>
            <a:custGeom>
              <a:avLst/>
              <a:gdLst/>
              <a:ahLst/>
              <a:cxnLst/>
              <a:rect l="l" t="t" r="r" b="b"/>
              <a:pathLst>
                <a:path w="197" h="249" extrusionOk="0">
                  <a:moveTo>
                    <a:pt x="0" y="15"/>
                  </a:move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6" y="197"/>
                    <a:pt x="15" y="197"/>
                  </a:cubicBezTo>
                  <a:cubicBezTo>
                    <a:pt x="77" y="197"/>
                    <a:pt x="77" y="197"/>
                    <a:pt x="77" y="197"/>
                  </a:cubicBezTo>
                  <a:cubicBezTo>
                    <a:pt x="80" y="198"/>
                    <a:pt x="82" y="199"/>
                    <a:pt x="82" y="202"/>
                  </a:cubicBezTo>
                  <a:cubicBezTo>
                    <a:pt x="82" y="207"/>
                    <a:pt x="82" y="212"/>
                    <a:pt x="77" y="215"/>
                  </a:cubicBezTo>
                  <a:cubicBezTo>
                    <a:pt x="75" y="217"/>
                    <a:pt x="72" y="218"/>
                    <a:pt x="69" y="219"/>
                  </a:cubicBezTo>
                  <a:cubicBezTo>
                    <a:pt x="61" y="224"/>
                    <a:pt x="60" y="235"/>
                    <a:pt x="68" y="241"/>
                  </a:cubicBezTo>
                  <a:cubicBezTo>
                    <a:pt x="75" y="247"/>
                    <a:pt x="85" y="249"/>
                    <a:pt x="95" y="249"/>
                  </a:cubicBezTo>
                  <a:cubicBezTo>
                    <a:pt x="104" y="249"/>
                    <a:pt x="115" y="247"/>
                    <a:pt x="122" y="241"/>
                  </a:cubicBezTo>
                  <a:cubicBezTo>
                    <a:pt x="129" y="235"/>
                    <a:pt x="128" y="224"/>
                    <a:pt x="120" y="219"/>
                  </a:cubicBezTo>
                  <a:cubicBezTo>
                    <a:pt x="118" y="218"/>
                    <a:pt x="115" y="217"/>
                    <a:pt x="112" y="215"/>
                  </a:cubicBezTo>
                  <a:cubicBezTo>
                    <a:pt x="108" y="212"/>
                    <a:pt x="107" y="207"/>
                    <a:pt x="108" y="202"/>
                  </a:cubicBezTo>
                  <a:cubicBezTo>
                    <a:pt x="108" y="199"/>
                    <a:pt x="110" y="198"/>
                    <a:pt x="112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0" y="197"/>
                    <a:pt x="197" y="190"/>
                    <a:pt x="197" y="182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0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6" y="0"/>
                    <a:pt x="0" y="6"/>
                    <a:pt x="0" y="15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9" name="Google Shape;2809;p50"/>
            <p:cNvSpPr/>
            <p:nvPr/>
          </p:nvSpPr>
          <p:spPr>
            <a:xfrm>
              <a:off x="2214346" y="3400890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1"/>
                    <a:pt x="102" y="51"/>
                  </a:cubicBezTo>
                  <a:cubicBezTo>
                    <a:pt x="88" y="51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2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2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2"/>
                  </a:cubicBezTo>
                  <a:cubicBezTo>
                    <a:pt x="68" y="217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7"/>
                    <a:pt x="127" y="212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2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2"/>
                    <a:pt x="147" y="2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0" name="Google Shape;2810;p50"/>
            <p:cNvSpPr/>
            <p:nvPr/>
          </p:nvSpPr>
          <p:spPr>
            <a:xfrm>
              <a:off x="1814198" y="3754076"/>
              <a:ext cx="213433" cy="180938"/>
            </a:xfrm>
            <a:custGeom>
              <a:avLst/>
              <a:gdLst/>
              <a:ahLst/>
              <a:cxnLst/>
              <a:rect l="l" t="t" r="r" b="b"/>
              <a:pathLst>
                <a:path w="242" h="205" extrusionOk="0">
                  <a:moveTo>
                    <a:pt x="222" y="147"/>
                  </a:moveTo>
                  <a:cubicBezTo>
                    <a:pt x="214" y="147"/>
                    <a:pt x="207" y="144"/>
                    <a:pt x="202" y="138"/>
                  </a:cubicBezTo>
                  <a:cubicBezTo>
                    <a:pt x="195" y="129"/>
                    <a:pt x="191" y="116"/>
                    <a:pt x="191" y="102"/>
                  </a:cubicBezTo>
                  <a:cubicBezTo>
                    <a:pt x="191" y="89"/>
                    <a:pt x="195" y="76"/>
                    <a:pt x="202" y="67"/>
                  </a:cubicBezTo>
                  <a:cubicBezTo>
                    <a:pt x="207" y="61"/>
                    <a:pt x="214" y="58"/>
                    <a:pt x="222" y="58"/>
                  </a:cubicBezTo>
                  <a:cubicBezTo>
                    <a:pt x="230" y="58"/>
                    <a:pt x="237" y="61"/>
                    <a:pt x="242" y="68"/>
                  </a:cubicBezTo>
                  <a:cubicBezTo>
                    <a:pt x="242" y="15"/>
                    <a:pt x="242" y="15"/>
                    <a:pt x="242" y="15"/>
                  </a:cubicBezTo>
                  <a:cubicBezTo>
                    <a:pt x="242" y="7"/>
                    <a:pt x="236" y="0"/>
                    <a:pt x="228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3" y="7"/>
                    <a:pt x="53" y="15"/>
                  </a:cubicBezTo>
                  <a:cubicBezTo>
                    <a:pt x="53" y="85"/>
                    <a:pt x="53" y="85"/>
                    <a:pt x="53" y="85"/>
                  </a:cubicBezTo>
                  <a:cubicBezTo>
                    <a:pt x="52" y="87"/>
                    <a:pt x="50" y="89"/>
                    <a:pt x="47" y="90"/>
                  </a:cubicBezTo>
                  <a:cubicBezTo>
                    <a:pt x="42" y="90"/>
                    <a:pt x="38" y="90"/>
                    <a:pt x="34" y="85"/>
                  </a:cubicBezTo>
                  <a:cubicBezTo>
                    <a:pt x="33" y="83"/>
                    <a:pt x="32" y="80"/>
                    <a:pt x="30" y="77"/>
                  </a:cubicBezTo>
                  <a:cubicBezTo>
                    <a:pt x="25" y="69"/>
                    <a:pt x="15" y="68"/>
                    <a:pt x="9" y="75"/>
                  </a:cubicBezTo>
                  <a:cubicBezTo>
                    <a:pt x="3" y="83"/>
                    <a:pt x="0" y="93"/>
                    <a:pt x="1" y="102"/>
                  </a:cubicBezTo>
                  <a:cubicBezTo>
                    <a:pt x="0" y="112"/>
                    <a:pt x="3" y="122"/>
                    <a:pt x="9" y="129"/>
                  </a:cubicBezTo>
                  <a:cubicBezTo>
                    <a:pt x="15" y="137"/>
                    <a:pt x="25" y="136"/>
                    <a:pt x="30" y="128"/>
                  </a:cubicBezTo>
                  <a:cubicBezTo>
                    <a:pt x="32" y="125"/>
                    <a:pt x="33" y="122"/>
                    <a:pt x="34" y="120"/>
                  </a:cubicBezTo>
                  <a:cubicBezTo>
                    <a:pt x="38" y="115"/>
                    <a:pt x="42" y="115"/>
                    <a:pt x="47" y="115"/>
                  </a:cubicBezTo>
                  <a:cubicBezTo>
                    <a:pt x="50" y="115"/>
                    <a:pt x="52" y="118"/>
                    <a:pt x="53" y="120"/>
                  </a:cubicBezTo>
                  <a:cubicBezTo>
                    <a:pt x="53" y="190"/>
                    <a:pt x="53" y="190"/>
                    <a:pt x="53" y="190"/>
                  </a:cubicBezTo>
                  <a:cubicBezTo>
                    <a:pt x="53" y="198"/>
                    <a:pt x="59" y="205"/>
                    <a:pt x="67" y="205"/>
                  </a:cubicBezTo>
                  <a:cubicBezTo>
                    <a:pt x="228" y="205"/>
                    <a:pt x="228" y="205"/>
                    <a:pt x="228" y="205"/>
                  </a:cubicBezTo>
                  <a:cubicBezTo>
                    <a:pt x="236" y="205"/>
                    <a:pt x="242" y="198"/>
                    <a:pt x="242" y="190"/>
                  </a:cubicBezTo>
                  <a:cubicBezTo>
                    <a:pt x="242" y="137"/>
                    <a:pt x="242" y="137"/>
                    <a:pt x="242" y="137"/>
                  </a:cubicBezTo>
                  <a:cubicBezTo>
                    <a:pt x="237" y="144"/>
                    <a:pt x="230" y="147"/>
                    <a:pt x="222" y="147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1" name="Google Shape;2811;p50"/>
            <p:cNvSpPr/>
            <p:nvPr/>
          </p:nvSpPr>
          <p:spPr>
            <a:xfrm>
              <a:off x="2214346" y="3580587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2"/>
                    <a:pt x="102" y="51"/>
                  </a:cubicBezTo>
                  <a:cubicBezTo>
                    <a:pt x="88" y="52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3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3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3"/>
                  </a:cubicBezTo>
                  <a:cubicBezTo>
                    <a:pt x="68" y="218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8"/>
                    <a:pt x="127" y="213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3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3"/>
                    <a:pt x="147" y="2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2" name="Google Shape;2812;p50"/>
            <p:cNvSpPr/>
            <p:nvPr/>
          </p:nvSpPr>
          <p:spPr>
            <a:xfrm>
              <a:off x="2174890" y="3760283"/>
              <a:ext cx="219335" cy="174731"/>
            </a:xfrm>
            <a:custGeom>
              <a:avLst/>
              <a:gdLst/>
              <a:ahLst/>
              <a:cxnLst/>
              <a:rect l="l" t="t" r="r" b="b"/>
              <a:pathLst>
                <a:path w="249" h="198" extrusionOk="0">
                  <a:moveTo>
                    <a:pt x="192" y="21"/>
                  </a:moveTo>
                  <a:cubicBezTo>
                    <a:pt x="192" y="28"/>
                    <a:pt x="188" y="35"/>
                    <a:pt x="182" y="41"/>
                  </a:cubicBezTo>
                  <a:cubicBezTo>
                    <a:pt x="173" y="48"/>
                    <a:pt x="161" y="52"/>
                    <a:pt x="147" y="52"/>
                  </a:cubicBezTo>
                  <a:cubicBezTo>
                    <a:pt x="133" y="52"/>
                    <a:pt x="120" y="48"/>
                    <a:pt x="112" y="41"/>
                  </a:cubicBezTo>
                  <a:cubicBezTo>
                    <a:pt x="105" y="35"/>
                    <a:pt x="102" y="28"/>
                    <a:pt x="102" y="21"/>
                  </a:cubicBezTo>
                  <a:cubicBezTo>
                    <a:pt x="102" y="13"/>
                    <a:pt x="106" y="5"/>
                    <a:pt x="112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2" y="7"/>
                    <a:pt x="52" y="15"/>
                  </a:cubicBezTo>
                  <a:cubicBezTo>
                    <a:pt x="52" y="78"/>
                    <a:pt x="52" y="78"/>
                    <a:pt x="52" y="78"/>
                  </a:cubicBezTo>
                  <a:cubicBezTo>
                    <a:pt x="51" y="80"/>
                    <a:pt x="49" y="82"/>
                    <a:pt x="47" y="83"/>
                  </a:cubicBezTo>
                  <a:cubicBezTo>
                    <a:pt x="42" y="83"/>
                    <a:pt x="37" y="83"/>
                    <a:pt x="34" y="78"/>
                  </a:cubicBezTo>
                  <a:cubicBezTo>
                    <a:pt x="32" y="76"/>
                    <a:pt x="31" y="73"/>
                    <a:pt x="29" y="70"/>
                  </a:cubicBezTo>
                  <a:cubicBezTo>
                    <a:pt x="24" y="62"/>
                    <a:pt x="14" y="61"/>
                    <a:pt x="8" y="68"/>
                  </a:cubicBezTo>
                  <a:cubicBezTo>
                    <a:pt x="2" y="76"/>
                    <a:pt x="0" y="86"/>
                    <a:pt x="0" y="95"/>
                  </a:cubicBezTo>
                  <a:cubicBezTo>
                    <a:pt x="0" y="105"/>
                    <a:pt x="2" y="115"/>
                    <a:pt x="8" y="122"/>
                  </a:cubicBezTo>
                  <a:cubicBezTo>
                    <a:pt x="14" y="130"/>
                    <a:pt x="24" y="129"/>
                    <a:pt x="29" y="121"/>
                  </a:cubicBezTo>
                  <a:cubicBezTo>
                    <a:pt x="31" y="118"/>
                    <a:pt x="32" y="115"/>
                    <a:pt x="34" y="113"/>
                  </a:cubicBezTo>
                  <a:cubicBezTo>
                    <a:pt x="37" y="108"/>
                    <a:pt x="42" y="108"/>
                    <a:pt x="47" y="108"/>
                  </a:cubicBezTo>
                  <a:cubicBezTo>
                    <a:pt x="49" y="108"/>
                    <a:pt x="51" y="111"/>
                    <a:pt x="52" y="113"/>
                  </a:cubicBezTo>
                  <a:cubicBezTo>
                    <a:pt x="52" y="183"/>
                    <a:pt x="52" y="183"/>
                    <a:pt x="52" y="183"/>
                  </a:cubicBezTo>
                  <a:cubicBezTo>
                    <a:pt x="52" y="191"/>
                    <a:pt x="59" y="198"/>
                    <a:pt x="67" y="198"/>
                  </a:cubicBezTo>
                  <a:cubicBezTo>
                    <a:pt x="234" y="198"/>
                    <a:pt x="234" y="198"/>
                    <a:pt x="234" y="198"/>
                  </a:cubicBezTo>
                  <a:cubicBezTo>
                    <a:pt x="242" y="198"/>
                    <a:pt x="249" y="191"/>
                    <a:pt x="249" y="183"/>
                  </a:cubicBezTo>
                  <a:cubicBezTo>
                    <a:pt x="249" y="15"/>
                    <a:pt x="249" y="15"/>
                    <a:pt x="249" y="15"/>
                  </a:cubicBezTo>
                  <a:cubicBezTo>
                    <a:pt x="249" y="7"/>
                    <a:pt x="242" y="0"/>
                    <a:pt x="234" y="0"/>
                  </a:cubicBezTo>
                  <a:cubicBezTo>
                    <a:pt x="182" y="0"/>
                    <a:pt x="182" y="0"/>
                    <a:pt x="182" y="0"/>
                  </a:cubicBezTo>
                  <a:cubicBezTo>
                    <a:pt x="188" y="5"/>
                    <a:pt x="192" y="13"/>
                    <a:pt x="192" y="21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813" name="Google Shape;2813;p50"/>
          <p:cNvGrpSpPr/>
          <p:nvPr/>
        </p:nvGrpSpPr>
        <p:grpSpPr>
          <a:xfrm>
            <a:off x="1138094" y="2257421"/>
            <a:ext cx="445578" cy="445773"/>
            <a:chOff x="557511" y="3214925"/>
            <a:chExt cx="719836" cy="720150"/>
          </a:xfrm>
        </p:grpSpPr>
        <p:sp>
          <p:nvSpPr>
            <p:cNvPr id="2814" name="Google Shape;2814;p50"/>
            <p:cNvSpPr/>
            <p:nvPr/>
          </p:nvSpPr>
          <p:spPr>
            <a:xfrm>
              <a:off x="557511" y="3214925"/>
              <a:ext cx="434543" cy="347863"/>
            </a:xfrm>
            <a:custGeom>
              <a:avLst/>
              <a:gdLst/>
              <a:ahLst/>
              <a:cxnLst/>
              <a:rect l="l" t="t" r="r" b="b"/>
              <a:pathLst>
                <a:path w="515" h="412" extrusionOk="0">
                  <a:moveTo>
                    <a:pt x="159" y="412"/>
                  </a:moveTo>
                  <a:cubicBezTo>
                    <a:pt x="147" y="402"/>
                    <a:pt x="139" y="388"/>
                    <a:pt x="139" y="373"/>
                  </a:cubicBezTo>
                  <a:cubicBezTo>
                    <a:pt x="139" y="358"/>
                    <a:pt x="146" y="344"/>
                    <a:pt x="158" y="334"/>
                  </a:cubicBezTo>
                  <a:cubicBezTo>
                    <a:pt x="175" y="319"/>
                    <a:pt x="200" y="312"/>
                    <a:pt x="227" y="312"/>
                  </a:cubicBezTo>
                  <a:cubicBezTo>
                    <a:pt x="254" y="312"/>
                    <a:pt x="278" y="319"/>
                    <a:pt x="296" y="334"/>
                  </a:cubicBezTo>
                  <a:cubicBezTo>
                    <a:pt x="307" y="344"/>
                    <a:pt x="314" y="358"/>
                    <a:pt x="314" y="373"/>
                  </a:cubicBezTo>
                  <a:cubicBezTo>
                    <a:pt x="314" y="388"/>
                    <a:pt x="307" y="402"/>
                    <a:pt x="295" y="412"/>
                  </a:cubicBezTo>
                  <a:cubicBezTo>
                    <a:pt x="402" y="412"/>
                    <a:pt x="402" y="412"/>
                    <a:pt x="402" y="412"/>
                  </a:cubicBezTo>
                  <a:cubicBezTo>
                    <a:pt x="408" y="412"/>
                    <a:pt x="413" y="407"/>
                    <a:pt x="413" y="401"/>
                  </a:cubicBezTo>
                  <a:cubicBezTo>
                    <a:pt x="413" y="262"/>
                    <a:pt x="413" y="262"/>
                    <a:pt x="413" y="262"/>
                  </a:cubicBezTo>
                  <a:cubicBezTo>
                    <a:pt x="414" y="258"/>
                    <a:pt x="418" y="253"/>
                    <a:pt x="423" y="253"/>
                  </a:cubicBezTo>
                  <a:cubicBezTo>
                    <a:pt x="433" y="253"/>
                    <a:pt x="442" y="253"/>
                    <a:pt x="448" y="262"/>
                  </a:cubicBezTo>
                  <a:cubicBezTo>
                    <a:pt x="452" y="267"/>
                    <a:pt x="454" y="272"/>
                    <a:pt x="457" y="277"/>
                  </a:cubicBezTo>
                  <a:cubicBezTo>
                    <a:pt x="467" y="293"/>
                    <a:pt x="487" y="294"/>
                    <a:pt x="499" y="280"/>
                  </a:cubicBezTo>
                  <a:cubicBezTo>
                    <a:pt x="510" y="266"/>
                    <a:pt x="515" y="246"/>
                    <a:pt x="514" y="228"/>
                  </a:cubicBezTo>
                  <a:cubicBezTo>
                    <a:pt x="515" y="210"/>
                    <a:pt x="510" y="190"/>
                    <a:pt x="499" y="176"/>
                  </a:cubicBezTo>
                  <a:cubicBezTo>
                    <a:pt x="487" y="161"/>
                    <a:pt x="467" y="162"/>
                    <a:pt x="457" y="178"/>
                  </a:cubicBezTo>
                  <a:cubicBezTo>
                    <a:pt x="454" y="183"/>
                    <a:pt x="452" y="189"/>
                    <a:pt x="448" y="194"/>
                  </a:cubicBezTo>
                  <a:cubicBezTo>
                    <a:pt x="442" y="203"/>
                    <a:pt x="433" y="203"/>
                    <a:pt x="423" y="203"/>
                  </a:cubicBezTo>
                  <a:cubicBezTo>
                    <a:pt x="418" y="202"/>
                    <a:pt x="414" y="198"/>
                    <a:pt x="413" y="194"/>
                  </a:cubicBezTo>
                  <a:cubicBezTo>
                    <a:pt x="413" y="12"/>
                    <a:pt x="413" y="12"/>
                    <a:pt x="413" y="12"/>
                  </a:cubicBezTo>
                  <a:cubicBezTo>
                    <a:pt x="413" y="5"/>
                    <a:pt x="408" y="0"/>
                    <a:pt x="40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401"/>
                    <a:pt x="0" y="401"/>
                    <a:pt x="0" y="401"/>
                  </a:cubicBezTo>
                  <a:cubicBezTo>
                    <a:pt x="0" y="407"/>
                    <a:pt x="5" y="412"/>
                    <a:pt x="11" y="412"/>
                  </a:cubicBezTo>
                  <a:lnTo>
                    <a:pt x="159" y="4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5" name="Google Shape;2815;p50"/>
            <p:cNvSpPr/>
            <p:nvPr/>
          </p:nvSpPr>
          <p:spPr>
            <a:xfrm>
              <a:off x="929646" y="3214925"/>
              <a:ext cx="347700" cy="434664"/>
            </a:xfrm>
            <a:custGeom>
              <a:avLst/>
              <a:gdLst/>
              <a:ahLst/>
              <a:cxnLst/>
              <a:rect l="l" t="t" r="r" b="b"/>
              <a:pathLst>
                <a:path w="412" h="515" extrusionOk="0">
                  <a:moveTo>
                    <a:pt x="0" y="160"/>
                  </a:moveTo>
                  <a:cubicBezTo>
                    <a:pt x="10" y="148"/>
                    <a:pt x="24" y="140"/>
                    <a:pt x="39" y="140"/>
                  </a:cubicBezTo>
                  <a:cubicBezTo>
                    <a:pt x="54" y="140"/>
                    <a:pt x="68" y="147"/>
                    <a:pt x="78" y="159"/>
                  </a:cubicBezTo>
                  <a:cubicBezTo>
                    <a:pt x="93" y="176"/>
                    <a:pt x="100" y="201"/>
                    <a:pt x="100" y="228"/>
                  </a:cubicBezTo>
                  <a:cubicBezTo>
                    <a:pt x="100" y="255"/>
                    <a:pt x="93" y="279"/>
                    <a:pt x="78" y="296"/>
                  </a:cubicBezTo>
                  <a:cubicBezTo>
                    <a:pt x="68" y="308"/>
                    <a:pt x="54" y="315"/>
                    <a:pt x="39" y="315"/>
                  </a:cubicBezTo>
                  <a:cubicBezTo>
                    <a:pt x="24" y="315"/>
                    <a:pt x="10" y="308"/>
                    <a:pt x="0" y="296"/>
                  </a:cubicBezTo>
                  <a:cubicBezTo>
                    <a:pt x="0" y="402"/>
                    <a:pt x="0" y="402"/>
                    <a:pt x="0" y="402"/>
                  </a:cubicBezTo>
                  <a:cubicBezTo>
                    <a:pt x="0" y="409"/>
                    <a:pt x="5" y="414"/>
                    <a:pt x="11" y="414"/>
                  </a:cubicBezTo>
                  <a:cubicBezTo>
                    <a:pt x="150" y="414"/>
                    <a:pt x="150" y="414"/>
                    <a:pt x="150" y="414"/>
                  </a:cubicBezTo>
                  <a:cubicBezTo>
                    <a:pt x="154" y="415"/>
                    <a:pt x="159" y="419"/>
                    <a:pt x="159" y="424"/>
                  </a:cubicBezTo>
                  <a:cubicBezTo>
                    <a:pt x="159" y="434"/>
                    <a:pt x="159" y="443"/>
                    <a:pt x="150" y="449"/>
                  </a:cubicBezTo>
                  <a:cubicBezTo>
                    <a:pt x="145" y="452"/>
                    <a:pt x="140" y="455"/>
                    <a:pt x="135" y="458"/>
                  </a:cubicBezTo>
                  <a:cubicBezTo>
                    <a:pt x="119" y="468"/>
                    <a:pt x="118" y="488"/>
                    <a:pt x="132" y="500"/>
                  </a:cubicBezTo>
                  <a:cubicBezTo>
                    <a:pt x="146" y="511"/>
                    <a:pt x="166" y="515"/>
                    <a:pt x="184" y="515"/>
                  </a:cubicBezTo>
                  <a:cubicBezTo>
                    <a:pt x="202" y="515"/>
                    <a:pt x="222" y="511"/>
                    <a:pt x="236" y="500"/>
                  </a:cubicBezTo>
                  <a:cubicBezTo>
                    <a:pt x="251" y="488"/>
                    <a:pt x="250" y="468"/>
                    <a:pt x="234" y="458"/>
                  </a:cubicBezTo>
                  <a:cubicBezTo>
                    <a:pt x="229" y="455"/>
                    <a:pt x="223" y="452"/>
                    <a:pt x="218" y="449"/>
                  </a:cubicBezTo>
                  <a:cubicBezTo>
                    <a:pt x="209" y="443"/>
                    <a:pt x="209" y="434"/>
                    <a:pt x="209" y="424"/>
                  </a:cubicBezTo>
                  <a:cubicBezTo>
                    <a:pt x="210" y="419"/>
                    <a:pt x="214" y="415"/>
                    <a:pt x="218" y="414"/>
                  </a:cubicBezTo>
                  <a:cubicBezTo>
                    <a:pt x="400" y="414"/>
                    <a:pt x="400" y="414"/>
                    <a:pt x="400" y="414"/>
                  </a:cubicBezTo>
                  <a:cubicBezTo>
                    <a:pt x="407" y="414"/>
                    <a:pt x="412" y="409"/>
                    <a:pt x="412" y="402"/>
                  </a:cubicBezTo>
                  <a:cubicBezTo>
                    <a:pt x="412" y="12"/>
                    <a:pt x="412" y="12"/>
                    <a:pt x="412" y="12"/>
                  </a:cubicBezTo>
                  <a:cubicBezTo>
                    <a:pt x="412" y="5"/>
                    <a:pt x="407" y="0"/>
                    <a:pt x="400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lnTo>
                    <a:pt x="0" y="16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6" name="Google Shape;2816;p50"/>
            <p:cNvSpPr/>
            <p:nvPr/>
          </p:nvSpPr>
          <p:spPr>
            <a:xfrm>
              <a:off x="557511" y="3500411"/>
              <a:ext cx="347040" cy="434664"/>
            </a:xfrm>
            <a:custGeom>
              <a:avLst/>
              <a:gdLst/>
              <a:ahLst/>
              <a:cxnLst/>
              <a:rect l="l" t="t" r="r" b="b"/>
              <a:pathLst>
                <a:path w="411" h="515" extrusionOk="0">
                  <a:moveTo>
                    <a:pt x="411" y="356"/>
                  </a:moveTo>
                  <a:cubicBezTo>
                    <a:pt x="401" y="368"/>
                    <a:pt x="387" y="376"/>
                    <a:pt x="372" y="376"/>
                  </a:cubicBezTo>
                  <a:cubicBezTo>
                    <a:pt x="357" y="376"/>
                    <a:pt x="343" y="369"/>
                    <a:pt x="333" y="357"/>
                  </a:cubicBezTo>
                  <a:cubicBezTo>
                    <a:pt x="318" y="340"/>
                    <a:pt x="311" y="315"/>
                    <a:pt x="311" y="288"/>
                  </a:cubicBezTo>
                  <a:cubicBezTo>
                    <a:pt x="311" y="261"/>
                    <a:pt x="318" y="237"/>
                    <a:pt x="333" y="219"/>
                  </a:cubicBezTo>
                  <a:cubicBezTo>
                    <a:pt x="343" y="207"/>
                    <a:pt x="357" y="201"/>
                    <a:pt x="372" y="201"/>
                  </a:cubicBezTo>
                  <a:cubicBezTo>
                    <a:pt x="387" y="201"/>
                    <a:pt x="401" y="208"/>
                    <a:pt x="411" y="220"/>
                  </a:cubicBezTo>
                  <a:cubicBezTo>
                    <a:pt x="411" y="113"/>
                    <a:pt x="411" y="113"/>
                    <a:pt x="411" y="113"/>
                  </a:cubicBezTo>
                  <a:cubicBezTo>
                    <a:pt x="411" y="107"/>
                    <a:pt x="406" y="102"/>
                    <a:pt x="400" y="102"/>
                  </a:cubicBezTo>
                  <a:cubicBezTo>
                    <a:pt x="261" y="102"/>
                    <a:pt x="261" y="102"/>
                    <a:pt x="261" y="102"/>
                  </a:cubicBezTo>
                  <a:cubicBezTo>
                    <a:pt x="257" y="100"/>
                    <a:pt x="252" y="97"/>
                    <a:pt x="252" y="92"/>
                  </a:cubicBezTo>
                  <a:cubicBezTo>
                    <a:pt x="252" y="82"/>
                    <a:pt x="252" y="73"/>
                    <a:pt x="261" y="67"/>
                  </a:cubicBezTo>
                  <a:cubicBezTo>
                    <a:pt x="266" y="63"/>
                    <a:pt x="271" y="61"/>
                    <a:pt x="276" y="58"/>
                  </a:cubicBezTo>
                  <a:cubicBezTo>
                    <a:pt x="293" y="48"/>
                    <a:pt x="294" y="28"/>
                    <a:pt x="279" y="16"/>
                  </a:cubicBezTo>
                  <a:cubicBezTo>
                    <a:pt x="265" y="5"/>
                    <a:pt x="245" y="0"/>
                    <a:pt x="227" y="1"/>
                  </a:cubicBezTo>
                  <a:cubicBezTo>
                    <a:pt x="209" y="0"/>
                    <a:pt x="189" y="5"/>
                    <a:pt x="175" y="16"/>
                  </a:cubicBezTo>
                  <a:cubicBezTo>
                    <a:pt x="160" y="28"/>
                    <a:pt x="161" y="48"/>
                    <a:pt x="177" y="58"/>
                  </a:cubicBezTo>
                  <a:cubicBezTo>
                    <a:pt x="182" y="61"/>
                    <a:pt x="188" y="63"/>
                    <a:pt x="193" y="67"/>
                  </a:cubicBezTo>
                  <a:cubicBezTo>
                    <a:pt x="202" y="73"/>
                    <a:pt x="202" y="82"/>
                    <a:pt x="202" y="92"/>
                  </a:cubicBezTo>
                  <a:cubicBezTo>
                    <a:pt x="201" y="97"/>
                    <a:pt x="197" y="100"/>
                    <a:pt x="193" y="102"/>
                  </a:cubicBezTo>
                  <a:cubicBezTo>
                    <a:pt x="11" y="102"/>
                    <a:pt x="11" y="102"/>
                    <a:pt x="11" y="102"/>
                  </a:cubicBezTo>
                  <a:cubicBezTo>
                    <a:pt x="5" y="102"/>
                    <a:pt x="0" y="107"/>
                    <a:pt x="0" y="113"/>
                  </a:cubicBezTo>
                  <a:cubicBezTo>
                    <a:pt x="0" y="504"/>
                    <a:pt x="0" y="504"/>
                    <a:pt x="0" y="504"/>
                  </a:cubicBezTo>
                  <a:cubicBezTo>
                    <a:pt x="0" y="510"/>
                    <a:pt x="5" y="515"/>
                    <a:pt x="11" y="515"/>
                  </a:cubicBezTo>
                  <a:cubicBezTo>
                    <a:pt x="400" y="515"/>
                    <a:pt x="400" y="515"/>
                    <a:pt x="400" y="515"/>
                  </a:cubicBezTo>
                  <a:cubicBezTo>
                    <a:pt x="406" y="515"/>
                    <a:pt x="411" y="510"/>
                    <a:pt x="411" y="504"/>
                  </a:cubicBezTo>
                  <a:lnTo>
                    <a:pt x="411" y="35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7" name="Google Shape;2817;p50"/>
            <p:cNvSpPr/>
            <p:nvPr/>
          </p:nvSpPr>
          <p:spPr>
            <a:xfrm>
              <a:off x="842804" y="3588202"/>
              <a:ext cx="434543" cy="346873"/>
            </a:xfrm>
            <a:custGeom>
              <a:avLst/>
              <a:gdLst/>
              <a:ahLst/>
              <a:cxnLst/>
              <a:rect l="l" t="t" r="r" b="b"/>
              <a:pathLst>
                <a:path w="515" h="411" extrusionOk="0">
                  <a:moveTo>
                    <a:pt x="355" y="0"/>
                  </a:moveTo>
                  <a:cubicBezTo>
                    <a:pt x="367" y="10"/>
                    <a:pt x="375" y="24"/>
                    <a:pt x="375" y="39"/>
                  </a:cubicBezTo>
                  <a:cubicBezTo>
                    <a:pt x="375" y="54"/>
                    <a:pt x="368" y="68"/>
                    <a:pt x="356" y="78"/>
                  </a:cubicBezTo>
                  <a:cubicBezTo>
                    <a:pt x="339" y="93"/>
                    <a:pt x="314" y="100"/>
                    <a:pt x="287" y="100"/>
                  </a:cubicBezTo>
                  <a:cubicBezTo>
                    <a:pt x="260" y="100"/>
                    <a:pt x="236" y="93"/>
                    <a:pt x="219" y="78"/>
                  </a:cubicBezTo>
                  <a:cubicBezTo>
                    <a:pt x="207" y="68"/>
                    <a:pt x="200" y="54"/>
                    <a:pt x="200" y="39"/>
                  </a:cubicBezTo>
                  <a:cubicBezTo>
                    <a:pt x="200" y="24"/>
                    <a:pt x="207" y="10"/>
                    <a:pt x="219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6" y="0"/>
                    <a:pt x="101" y="5"/>
                    <a:pt x="101" y="11"/>
                  </a:cubicBezTo>
                  <a:cubicBezTo>
                    <a:pt x="101" y="150"/>
                    <a:pt x="101" y="150"/>
                    <a:pt x="101" y="150"/>
                  </a:cubicBezTo>
                  <a:cubicBezTo>
                    <a:pt x="100" y="154"/>
                    <a:pt x="96" y="159"/>
                    <a:pt x="91" y="159"/>
                  </a:cubicBezTo>
                  <a:cubicBezTo>
                    <a:pt x="81" y="159"/>
                    <a:pt x="72" y="159"/>
                    <a:pt x="66" y="150"/>
                  </a:cubicBezTo>
                  <a:cubicBezTo>
                    <a:pt x="63" y="145"/>
                    <a:pt x="60" y="140"/>
                    <a:pt x="57" y="135"/>
                  </a:cubicBezTo>
                  <a:cubicBezTo>
                    <a:pt x="47" y="118"/>
                    <a:pt x="27" y="117"/>
                    <a:pt x="15" y="132"/>
                  </a:cubicBezTo>
                  <a:cubicBezTo>
                    <a:pt x="4" y="146"/>
                    <a:pt x="0" y="166"/>
                    <a:pt x="0" y="184"/>
                  </a:cubicBezTo>
                  <a:cubicBezTo>
                    <a:pt x="0" y="202"/>
                    <a:pt x="4" y="222"/>
                    <a:pt x="15" y="236"/>
                  </a:cubicBezTo>
                  <a:cubicBezTo>
                    <a:pt x="27" y="251"/>
                    <a:pt x="47" y="250"/>
                    <a:pt x="57" y="234"/>
                  </a:cubicBezTo>
                  <a:cubicBezTo>
                    <a:pt x="60" y="229"/>
                    <a:pt x="63" y="223"/>
                    <a:pt x="66" y="218"/>
                  </a:cubicBezTo>
                  <a:cubicBezTo>
                    <a:pt x="72" y="209"/>
                    <a:pt x="81" y="209"/>
                    <a:pt x="91" y="209"/>
                  </a:cubicBezTo>
                  <a:cubicBezTo>
                    <a:pt x="96" y="210"/>
                    <a:pt x="100" y="214"/>
                    <a:pt x="101" y="218"/>
                  </a:cubicBezTo>
                  <a:cubicBezTo>
                    <a:pt x="101" y="400"/>
                    <a:pt x="101" y="400"/>
                    <a:pt x="101" y="400"/>
                  </a:cubicBezTo>
                  <a:cubicBezTo>
                    <a:pt x="101" y="406"/>
                    <a:pt x="106" y="411"/>
                    <a:pt x="113" y="411"/>
                  </a:cubicBezTo>
                  <a:cubicBezTo>
                    <a:pt x="503" y="411"/>
                    <a:pt x="503" y="411"/>
                    <a:pt x="503" y="411"/>
                  </a:cubicBezTo>
                  <a:cubicBezTo>
                    <a:pt x="510" y="411"/>
                    <a:pt x="515" y="406"/>
                    <a:pt x="515" y="400"/>
                  </a:cubicBezTo>
                  <a:cubicBezTo>
                    <a:pt x="515" y="11"/>
                    <a:pt x="515" y="11"/>
                    <a:pt x="515" y="11"/>
                  </a:cubicBezTo>
                  <a:cubicBezTo>
                    <a:pt x="515" y="5"/>
                    <a:pt x="510" y="0"/>
                    <a:pt x="503" y="0"/>
                  </a:cubicBezTo>
                  <a:lnTo>
                    <a:pt x="3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818" name="Google Shape;2818;p50"/>
          <p:cNvGrpSpPr/>
          <p:nvPr/>
        </p:nvGrpSpPr>
        <p:grpSpPr>
          <a:xfrm>
            <a:off x="1081977" y="3693756"/>
            <a:ext cx="445905" cy="400522"/>
            <a:chOff x="1147762" y="1131887"/>
            <a:chExt cx="5137150" cy="4619626"/>
          </a:xfrm>
        </p:grpSpPr>
        <p:sp>
          <p:nvSpPr>
            <p:cNvPr id="2819" name="Google Shape;2819;p50"/>
            <p:cNvSpPr/>
            <p:nvPr/>
          </p:nvSpPr>
          <p:spPr>
            <a:xfrm>
              <a:off x="1147762" y="2425700"/>
              <a:ext cx="2505075" cy="3325813"/>
            </a:xfrm>
            <a:custGeom>
              <a:avLst/>
              <a:gdLst/>
              <a:ahLst/>
              <a:cxnLst/>
              <a:rect l="l" t="t" r="r" b="b"/>
              <a:pathLst>
                <a:path w="566" h="751" extrusionOk="0">
                  <a:moveTo>
                    <a:pt x="62" y="403"/>
                  </a:moveTo>
                  <a:cubicBezTo>
                    <a:pt x="9" y="496"/>
                    <a:pt x="0" y="584"/>
                    <a:pt x="37" y="649"/>
                  </a:cubicBezTo>
                  <a:cubicBezTo>
                    <a:pt x="75" y="715"/>
                    <a:pt x="155" y="751"/>
                    <a:pt x="263" y="751"/>
                  </a:cubicBezTo>
                  <a:cubicBezTo>
                    <a:pt x="449" y="751"/>
                    <a:pt x="449" y="751"/>
                    <a:pt x="449" y="751"/>
                  </a:cubicBezTo>
                  <a:cubicBezTo>
                    <a:pt x="413" y="733"/>
                    <a:pt x="375" y="705"/>
                    <a:pt x="351" y="658"/>
                  </a:cubicBezTo>
                  <a:cubicBezTo>
                    <a:pt x="303" y="564"/>
                    <a:pt x="352" y="480"/>
                    <a:pt x="355" y="476"/>
                  </a:cubicBezTo>
                  <a:cubicBezTo>
                    <a:pt x="370" y="450"/>
                    <a:pt x="370" y="450"/>
                    <a:pt x="370" y="450"/>
                  </a:cubicBezTo>
                  <a:cubicBezTo>
                    <a:pt x="566" y="111"/>
                    <a:pt x="566" y="111"/>
                    <a:pt x="566" y="111"/>
                  </a:cubicBezTo>
                  <a:cubicBezTo>
                    <a:pt x="555" y="92"/>
                    <a:pt x="555" y="92"/>
                    <a:pt x="555" y="92"/>
                  </a:cubicBezTo>
                  <a:cubicBezTo>
                    <a:pt x="550" y="85"/>
                    <a:pt x="487" y="0"/>
                    <a:pt x="398" y="0"/>
                  </a:cubicBezTo>
                  <a:cubicBezTo>
                    <a:pt x="310" y="0"/>
                    <a:pt x="265" y="55"/>
                    <a:pt x="249" y="79"/>
                  </a:cubicBezTo>
                  <a:lnTo>
                    <a:pt x="62" y="40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0" name="Google Shape;2820;p50"/>
            <p:cNvSpPr/>
            <p:nvPr/>
          </p:nvSpPr>
          <p:spPr>
            <a:xfrm>
              <a:off x="2617787" y="3519487"/>
              <a:ext cx="3667125" cy="2232024"/>
            </a:xfrm>
            <a:custGeom>
              <a:avLst/>
              <a:gdLst/>
              <a:ahLst/>
              <a:cxnLst/>
              <a:rect l="l" t="t" r="r" b="b"/>
              <a:pathLst>
                <a:path w="829" h="504" extrusionOk="0">
                  <a:moveTo>
                    <a:pt x="766" y="156"/>
                  </a:moveTo>
                  <a:cubicBezTo>
                    <a:pt x="676" y="0"/>
                    <a:pt x="676" y="0"/>
                    <a:pt x="676" y="0"/>
                  </a:cubicBezTo>
                  <a:cubicBezTo>
                    <a:pt x="680" y="40"/>
                    <a:pt x="676" y="87"/>
                    <a:pt x="651" y="131"/>
                  </a:cubicBezTo>
                  <a:cubicBezTo>
                    <a:pt x="600" y="220"/>
                    <a:pt x="492" y="222"/>
                    <a:pt x="479" y="222"/>
                  </a:cubicBezTo>
                  <a:cubicBezTo>
                    <a:pt x="479" y="222"/>
                    <a:pt x="479" y="222"/>
                    <a:pt x="479" y="222"/>
                  </a:cubicBezTo>
                  <a:cubicBezTo>
                    <a:pt x="448" y="222"/>
                    <a:pt x="448" y="222"/>
                    <a:pt x="448" y="222"/>
                  </a:cubicBezTo>
                  <a:cubicBezTo>
                    <a:pt x="57" y="222"/>
                    <a:pt x="57" y="222"/>
                    <a:pt x="57" y="222"/>
                  </a:cubicBezTo>
                  <a:cubicBezTo>
                    <a:pt x="45" y="242"/>
                    <a:pt x="45" y="242"/>
                    <a:pt x="45" y="242"/>
                  </a:cubicBezTo>
                  <a:cubicBezTo>
                    <a:pt x="43" y="246"/>
                    <a:pt x="0" y="318"/>
                    <a:pt x="42" y="399"/>
                  </a:cubicBezTo>
                  <a:cubicBezTo>
                    <a:pt x="91" y="495"/>
                    <a:pt x="209" y="503"/>
                    <a:pt x="216" y="504"/>
                  </a:cubicBezTo>
                  <a:cubicBezTo>
                    <a:pt x="566" y="504"/>
                    <a:pt x="566" y="504"/>
                    <a:pt x="566" y="504"/>
                  </a:cubicBezTo>
                  <a:cubicBezTo>
                    <a:pt x="674" y="504"/>
                    <a:pt x="754" y="468"/>
                    <a:pt x="792" y="402"/>
                  </a:cubicBezTo>
                  <a:cubicBezTo>
                    <a:pt x="829" y="337"/>
                    <a:pt x="820" y="249"/>
                    <a:pt x="766" y="1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1" name="Google Shape;2821;p50"/>
            <p:cNvSpPr/>
            <p:nvPr/>
          </p:nvSpPr>
          <p:spPr>
            <a:xfrm>
              <a:off x="2449512" y="1131887"/>
              <a:ext cx="3167061" cy="3259137"/>
            </a:xfrm>
            <a:custGeom>
              <a:avLst/>
              <a:gdLst/>
              <a:ahLst/>
              <a:cxnLst/>
              <a:rect l="l" t="t" r="r" b="b"/>
              <a:pathLst>
                <a:path w="716" h="736" extrusionOk="0">
                  <a:moveTo>
                    <a:pt x="487" y="145"/>
                  </a:moveTo>
                  <a:cubicBezTo>
                    <a:pt x="433" y="52"/>
                    <a:pt x="362" y="0"/>
                    <a:pt x="286" y="0"/>
                  </a:cubicBezTo>
                  <a:cubicBezTo>
                    <a:pt x="211" y="0"/>
                    <a:pt x="140" y="52"/>
                    <a:pt x="86" y="145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27" y="278"/>
                    <a:pt x="61" y="266"/>
                    <a:pt x="104" y="266"/>
                  </a:cubicBezTo>
                  <a:cubicBezTo>
                    <a:pt x="210" y="266"/>
                    <a:pt x="279" y="365"/>
                    <a:pt x="282" y="370"/>
                  </a:cubicBezTo>
                  <a:cubicBezTo>
                    <a:pt x="283" y="371"/>
                    <a:pt x="283" y="371"/>
                    <a:pt x="283" y="371"/>
                  </a:cubicBezTo>
                  <a:cubicBezTo>
                    <a:pt x="293" y="390"/>
                    <a:pt x="293" y="390"/>
                    <a:pt x="293" y="390"/>
                  </a:cubicBezTo>
                  <a:cubicBezTo>
                    <a:pt x="298" y="397"/>
                    <a:pt x="298" y="397"/>
                    <a:pt x="298" y="397"/>
                  </a:cubicBezTo>
                  <a:cubicBezTo>
                    <a:pt x="493" y="736"/>
                    <a:pt x="493" y="736"/>
                    <a:pt x="493" y="736"/>
                  </a:cubicBezTo>
                  <a:cubicBezTo>
                    <a:pt x="517" y="736"/>
                    <a:pt x="517" y="736"/>
                    <a:pt x="517" y="736"/>
                  </a:cubicBezTo>
                  <a:cubicBezTo>
                    <a:pt x="517" y="736"/>
                    <a:pt x="517" y="736"/>
                    <a:pt x="517" y="736"/>
                  </a:cubicBezTo>
                  <a:cubicBezTo>
                    <a:pt x="522" y="736"/>
                    <a:pt x="622" y="735"/>
                    <a:pt x="667" y="657"/>
                  </a:cubicBezTo>
                  <a:cubicBezTo>
                    <a:pt x="716" y="573"/>
                    <a:pt x="672" y="467"/>
                    <a:pt x="668" y="459"/>
                  </a:cubicBezTo>
                  <a:lnTo>
                    <a:pt x="487" y="14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822" name="Google Shape;2822;p50"/>
          <p:cNvGrpSpPr/>
          <p:nvPr/>
        </p:nvGrpSpPr>
        <p:grpSpPr>
          <a:xfrm>
            <a:off x="1879306" y="3687410"/>
            <a:ext cx="445901" cy="413282"/>
            <a:chOff x="1570037" y="1341437"/>
            <a:chExt cx="4943475" cy="4576762"/>
          </a:xfrm>
        </p:grpSpPr>
        <p:sp>
          <p:nvSpPr>
            <p:cNvPr id="2823" name="Google Shape;2823;p50"/>
            <p:cNvSpPr/>
            <p:nvPr/>
          </p:nvSpPr>
          <p:spPr>
            <a:xfrm>
              <a:off x="4814887" y="3284537"/>
              <a:ext cx="1673225" cy="1187450"/>
            </a:xfrm>
            <a:custGeom>
              <a:avLst/>
              <a:gdLst/>
              <a:ahLst/>
              <a:cxnLst/>
              <a:rect l="l" t="t" r="r" b="b"/>
              <a:pathLst>
                <a:path w="381" h="270" extrusionOk="0">
                  <a:moveTo>
                    <a:pt x="295" y="270"/>
                  </a:moveTo>
                  <a:cubicBezTo>
                    <a:pt x="336" y="270"/>
                    <a:pt x="381" y="237"/>
                    <a:pt x="360" y="184"/>
                  </a:cubicBezTo>
                  <a:cubicBezTo>
                    <a:pt x="360" y="184"/>
                    <a:pt x="360" y="184"/>
                    <a:pt x="360" y="184"/>
                  </a:cubicBezTo>
                  <a:cubicBezTo>
                    <a:pt x="254" y="0"/>
                    <a:pt x="254" y="0"/>
                    <a:pt x="254" y="0"/>
                  </a:cubicBezTo>
                  <a:cubicBezTo>
                    <a:pt x="6" y="142"/>
                    <a:pt x="6" y="142"/>
                    <a:pt x="6" y="142"/>
                  </a:cubicBezTo>
                  <a:cubicBezTo>
                    <a:pt x="80" y="270"/>
                    <a:pt x="80" y="270"/>
                    <a:pt x="80" y="270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0"/>
                    <a:pt x="0" y="270"/>
                    <a:pt x="0" y="270"/>
                  </a:cubicBezTo>
                  <a:lnTo>
                    <a:pt x="295" y="270"/>
                  </a:ln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4" name="Google Shape;2824;p50"/>
            <p:cNvSpPr/>
            <p:nvPr/>
          </p:nvSpPr>
          <p:spPr>
            <a:xfrm>
              <a:off x="2355850" y="4164012"/>
              <a:ext cx="1208087" cy="1560512"/>
            </a:xfrm>
            <a:custGeom>
              <a:avLst/>
              <a:gdLst/>
              <a:ahLst/>
              <a:cxnLst/>
              <a:rect l="l" t="t" r="r" b="b"/>
              <a:pathLst>
                <a:path w="275" h="355" extrusionOk="0">
                  <a:moveTo>
                    <a:pt x="275" y="70"/>
                  </a:moveTo>
                  <a:cubicBezTo>
                    <a:pt x="128" y="70"/>
                    <a:pt x="128" y="70"/>
                    <a:pt x="128" y="7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20" y="256"/>
                    <a:pt x="20" y="256"/>
                    <a:pt x="20" y="256"/>
                  </a:cubicBezTo>
                  <a:cubicBezTo>
                    <a:pt x="0" y="291"/>
                    <a:pt x="5" y="346"/>
                    <a:pt x="62" y="354"/>
                  </a:cubicBezTo>
                  <a:cubicBezTo>
                    <a:pt x="62" y="355"/>
                    <a:pt x="62" y="355"/>
                    <a:pt x="62" y="355"/>
                  </a:cubicBezTo>
                  <a:cubicBezTo>
                    <a:pt x="275" y="355"/>
                    <a:pt x="275" y="355"/>
                    <a:pt x="275" y="355"/>
                  </a:cubicBezTo>
                  <a:lnTo>
                    <a:pt x="275" y="70"/>
                  </a:ln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5" name="Google Shape;2825;p50"/>
            <p:cNvSpPr/>
            <p:nvPr/>
          </p:nvSpPr>
          <p:spPr>
            <a:xfrm>
              <a:off x="2636837" y="1443037"/>
              <a:ext cx="1581150" cy="1635125"/>
            </a:xfrm>
            <a:custGeom>
              <a:avLst/>
              <a:gdLst/>
              <a:ahLst/>
              <a:cxnLst/>
              <a:rect l="l" t="t" r="r" b="b"/>
              <a:pathLst>
                <a:path w="360" h="372" extrusionOk="0">
                  <a:moveTo>
                    <a:pt x="213" y="58"/>
                  </a:moveTo>
                  <a:cubicBezTo>
                    <a:pt x="192" y="23"/>
                    <a:pt x="142" y="0"/>
                    <a:pt x="106" y="45"/>
                  </a:cubicBezTo>
                  <a:cubicBezTo>
                    <a:pt x="106" y="45"/>
                    <a:pt x="106" y="45"/>
                    <a:pt x="106" y="45"/>
                  </a:cubicBezTo>
                  <a:cubicBezTo>
                    <a:pt x="0" y="229"/>
                    <a:pt x="0" y="229"/>
                    <a:pt x="0" y="229"/>
                  </a:cubicBezTo>
                  <a:cubicBezTo>
                    <a:pt x="247" y="372"/>
                    <a:pt x="247" y="372"/>
                    <a:pt x="247" y="372"/>
                  </a:cubicBezTo>
                  <a:cubicBezTo>
                    <a:pt x="320" y="246"/>
                    <a:pt x="320" y="246"/>
                    <a:pt x="320" y="246"/>
                  </a:cubicBezTo>
                  <a:cubicBezTo>
                    <a:pt x="360" y="314"/>
                    <a:pt x="360" y="314"/>
                    <a:pt x="360" y="314"/>
                  </a:cubicBezTo>
                  <a:cubicBezTo>
                    <a:pt x="360" y="314"/>
                    <a:pt x="360" y="314"/>
                    <a:pt x="360" y="314"/>
                  </a:cubicBezTo>
                  <a:lnTo>
                    <a:pt x="213" y="58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6" name="Google Shape;2826;p50"/>
            <p:cNvSpPr/>
            <p:nvPr/>
          </p:nvSpPr>
          <p:spPr>
            <a:xfrm>
              <a:off x="1570037" y="3162300"/>
              <a:ext cx="1800225" cy="2562225"/>
            </a:xfrm>
            <a:custGeom>
              <a:avLst/>
              <a:gdLst/>
              <a:ahLst/>
              <a:cxnLst/>
              <a:rect l="l" t="t" r="r" b="b"/>
              <a:pathLst>
                <a:path w="410" h="583" extrusionOk="0">
                  <a:moveTo>
                    <a:pt x="410" y="206"/>
                  </a:moveTo>
                  <a:cubicBezTo>
                    <a:pt x="314" y="0"/>
                    <a:pt x="314" y="0"/>
                    <a:pt x="314" y="0"/>
                  </a:cubicBezTo>
                  <a:cubicBezTo>
                    <a:pt x="86" y="20"/>
                    <a:pt x="86" y="20"/>
                    <a:pt x="86" y="20"/>
                  </a:cubicBezTo>
                  <a:cubicBezTo>
                    <a:pt x="125" y="42"/>
                    <a:pt x="125" y="42"/>
                    <a:pt x="125" y="42"/>
                  </a:cubicBezTo>
                  <a:cubicBezTo>
                    <a:pt x="20" y="223"/>
                    <a:pt x="20" y="223"/>
                    <a:pt x="20" y="223"/>
                  </a:cubicBezTo>
                  <a:cubicBezTo>
                    <a:pt x="0" y="258"/>
                    <a:pt x="0" y="302"/>
                    <a:pt x="20" y="337"/>
                  </a:cubicBezTo>
                  <a:cubicBezTo>
                    <a:pt x="129" y="526"/>
                    <a:pt x="129" y="526"/>
                    <a:pt x="129" y="526"/>
                  </a:cubicBezTo>
                  <a:cubicBezTo>
                    <a:pt x="150" y="561"/>
                    <a:pt x="188" y="583"/>
                    <a:pt x="228" y="583"/>
                  </a:cubicBezTo>
                  <a:cubicBezTo>
                    <a:pt x="241" y="583"/>
                    <a:pt x="241" y="583"/>
                    <a:pt x="241" y="583"/>
                  </a:cubicBezTo>
                  <a:cubicBezTo>
                    <a:pt x="241" y="582"/>
                    <a:pt x="241" y="582"/>
                    <a:pt x="241" y="582"/>
                  </a:cubicBezTo>
                  <a:cubicBezTo>
                    <a:pt x="184" y="574"/>
                    <a:pt x="179" y="519"/>
                    <a:pt x="199" y="484"/>
                  </a:cubicBezTo>
                  <a:cubicBezTo>
                    <a:pt x="347" y="228"/>
                    <a:pt x="347" y="228"/>
                    <a:pt x="347" y="228"/>
                  </a:cubicBezTo>
                  <a:cubicBezTo>
                    <a:pt x="347" y="228"/>
                    <a:pt x="347" y="228"/>
                    <a:pt x="347" y="228"/>
                  </a:cubicBezTo>
                  <a:cubicBezTo>
                    <a:pt x="372" y="185"/>
                    <a:pt x="372" y="185"/>
                    <a:pt x="372" y="185"/>
                  </a:cubicBezTo>
                  <a:lnTo>
                    <a:pt x="410" y="206"/>
                  </a:lnTo>
                  <a:close/>
                </a:path>
              </a:pathLst>
            </a:custGeom>
            <a:solidFill>
              <a:srgbClr val="76A5A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7" name="Google Shape;2827;p50"/>
            <p:cNvSpPr/>
            <p:nvPr/>
          </p:nvSpPr>
          <p:spPr>
            <a:xfrm>
              <a:off x="3101975" y="1341437"/>
              <a:ext cx="2481262" cy="1855787"/>
            </a:xfrm>
            <a:custGeom>
              <a:avLst/>
              <a:gdLst/>
              <a:ahLst/>
              <a:cxnLst/>
              <a:rect l="l" t="t" r="r" b="b"/>
              <a:pathLst>
                <a:path w="565" h="422" extrusionOk="0">
                  <a:moveTo>
                    <a:pt x="526" y="238"/>
                  </a:moveTo>
                  <a:cubicBezTo>
                    <a:pt x="421" y="57"/>
                    <a:pt x="421" y="57"/>
                    <a:pt x="421" y="57"/>
                  </a:cubicBezTo>
                  <a:cubicBezTo>
                    <a:pt x="401" y="21"/>
                    <a:pt x="363" y="0"/>
                    <a:pt x="32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65" y="0"/>
                    <a:pt x="27" y="21"/>
                    <a:pt x="7" y="57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36" y="23"/>
                    <a:pt x="86" y="46"/>
                    <a:pt x="107" y="81"/>
                  </a:cubicBezTo>
                  <a:cubicBezTo>
                    <a:pt x="254" y="337"/>
                    <a:pt x="254" y="337"/>
                    <a:pt x="254" y="337"/>
                  </a:cubicBezTo>
                  <a:cubicBezTo>
                    <a:pt x="254" y="337"/>
                    <a:pt x="254" y="337"/>
                    <a:pt x="254" y="337"/>
                  </a:cubicBezTo>
                  <a:cubicBezTo>
                    <a:pt x="279" y="381"/>
                    <a:pt x="279" y="381"/>
                    <a:pt x="279" y="381"/>
                  </a:cubicBezTo>
                  <a:cubicBezTo>
                    <a:pt x="241" y="402"/>
                    <a:pt x="241" y="402"/>
                    <a:pt x="241" y="402"/>
                  </a:cubicBezTo>
                  <a:cubicBezTo>
                    <a:pt x="468" y="422"/>
                    <a:pt x="468" y="422"/>
                    <a:pt x="468" y="422"/>
                  </a:cubicBezTo>
                  <a:cubicBezTo>
                    <a:pt x="565" y="216"/>
                    <a:pt x="565" y="216"/>
                    <a:pt x="565" y="216"/>
                  </a:cubicBezTo>
                  <a:lnTo>
                    <a:pt x="526" y="238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8" name="Google Shape;2828;p50"/>
            <p:cNvSpPr/>
            <p:nvPr/>
          </p:nvSpPr>
          <p:spPr>
            <a:xfrm>
              <a:off x="4019550" y="4094162"/>
              <a:ext cx="2493962" cy="1824037"/>
            </a:xfrm>
            <a:custGeom>
              <a:avLst/>
              <a:gdLst/>
              <a:ahLst/>
              <a:cxnLst/>
              <a:rect l="l" t="t" r="r" b="b"/>
              <a:pathLst>
                <a:path w="568" h="415" extrusionOk="0">
                  <a:moveTo>
                    <a:pt x="547" y="11"/>
                  </a:moveTo>
                  <a:cubicBezTo>
                    <a:pt x="541" y="0"/>
                    <a:pt x="541" y="0"/>
                    <a:pt x="541" y="0"/>
                  </a:cubicBezTo>
                  <a:cubicBezTo>
                    <a:pt x="541" y="0"/>
                    <a:pt x="541" y="0"/>
                    <a:pt x="541" y="0"/>
                  </a:cubicBezTo>
                  <a:cubicBezTo>
                    <a:pt x="562" y="53"/>
                    <a:pt x="517" y="86"/>
                    <a:pt x="476" y="86"/>
                  </a:cubicBezTo>
                  <a:cubicBezTo>
                    <a:pt x="181" y="86"/>
                    <a:pt x="181" y="86"/>
                    <a:pt x="181" y="86"/>
                  </a:cubicBezTo>
                  <a:cubicBezTo>
                    <a:pt x="181" y="86"/>
                    <a:pt x="181" y="86"/>
                    <a:pt x="181" y="86"/>
                  </a:cubicBezTo>
                  <a:cubicBezTo>
                    <a:pt x="131" y="86"/>
                    <a:pt x="131" y="86"/>
                    <a:pt x="131" y="86"/>
                  </a:cubicBezTo>
                  <a:cubicBezTo>
                    <a:pt x="131" y="41"/>
                    <a:pt x="131" y="41"/>
                    <a:pt x="131" y="41"/>
                  </a:cubicBezTo>
                  <a:cubicBezTo>
                    <a:pt x="0" y="228"/>
                    <a:pt x="0" y="228"/>
                    <a:pt x="0" y="228"/>
                  </a:cubicBezTo>
                  <a:cubicBezTo>
                    <a:pt x="131" y="415"/>
                    <a:pt x="131" y="415"/>
                    <a:pt x="131" y="415"/>
                  </a:cubicBezTo>
                  <a:cubicBezTo>
                    <a:pt x="131" y="371"/>
                    <a:pt x="131" y="371"/>
                    <a:pt x="131" y="371"/>
                  </a:cubicBezTo>
                  <a:cubicBezTo>
                    <a:pt x="340" y="371"/>
                    <a:pt x="340" y="371"/>
                    <a:pt x="340" y="371"/>
                  </a:cubicBezTo>
                  <a:cubicBezTo>
                    <a:pt x="380" y="371"/>
                    <a:pt x="418" y="349"/>
                    <a:pt x="438" y="314"/>
                  </a:cubicBezTo>
                  <a:cubicBezTo>
                    <a:pt x="547" y="125"/>
                    <a:pt x="547" y="125"/>
                    <a:pt x="547" y="125"/>
                  </a:cubicBezTo>
                  <a:cubicBezTo>
                    <a:pt x="568" y="90"/>
                    <a:pt x="568" y="46"/>
                    <a:pt x="547" y="11"/>
                  </a:cubicBezTo>
                  <a:close/>
                </a:path>
              </a:pathLst>
            </a:custGeom>
            <a:solidFill>
              <a:srgbClr val="93C47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829" name="Google Shape;2829;p50"/>
          <p:cNvGrpSpPr/>
          <p:nvPr/>
        </p:nvGrpSpPr>
        <p:grpSpPr>
          <a:xfrm>
            <a:off x="4364629" y="3671511"/>
            <a:ext cx="441332" cy="445721"/>
            <a:chOff x="5770007" y="5489899"/>
            <a:chExt cx="712976" cy="720067"/>
          </a:xfrm>
        </p:grpSpPr>
        <p:sp>
          <p:nvSpPr>
            <p:cNvPr id="2830" name="Google Shape;2830;p50"/>
            <p:cNvSpPr/>
            <p:nvPr/>
          </p:nvSpPr>
          <p:spPr>
            <a:xfrm>
              <a:off x="6229483" y="5489899"/>
              <a:ext cx="253500" cy="255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1" name="Google Shape;2831;p50"/>
            <p:cNvSpPr/>
            <p:nvPr/>
          </p:nvSpPr>
          <p:spPr>
            <a:xfrm>
              <a:off x="5770007" y="5489899"/>
              <a:ext cx="252900" cy="255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2" name="Google Shape;2832;p50"/>
            <p:cNvSpPr/>
            <p:nvPr/>
          </p:nvSpPr>
          <p:spPr>
            <a:xfrm>
              <a:off x="6229483" y="5954666"/>
              <a:ext cx="253500" cy="255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3" name="Google Shape;2833;p50"/>
            <p:cNvSpPr/>
            <p:nvPr/>
          </p:nvSpPr>
          <p:spPr>
            <a:xfrm>
              <a:off x="5770007" y="5954666"/>
              <a:ext cx="252900" cy="255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4" name="Google Shape;2834;p50"/>
            <p:cNvSpPr/>
            <p:nvPr/>
          </p:nvSpPr>
          <p:spPr>
            <a:xfrm>
              <a:off x="6011100" y="5535496"/>
              <a:ext cx="228017" cy="163872"/>
            </a:xfrm>
            <a:custGeom>
              <a:avLst/>
              <a:gdLst/>
              <a:ahLst/>
              <a:cxnLst/>
              <a:rect l="l" t="t" r="r" b="b"/>
              <a:pathLst>
                <a:path w="362" h="258" extrusionOk="0">
                  <a:moveTo>
                    <a:pt x="362" y="0"/>
                  </a:moveTo>
                  <a:cubicBezTo>
                    <a:pt x="220" y="71"/>
                    <a:pt x="142" y="71"/>
                    <a:pt x="0" y="0"/>
                  </a:cubicBezTo>
                  <a:cubicBezTo>
                    <a:pt x="26" y="37"/>
                    <a:pt x="41" y="81"/>
                    <a:pt x="41" y="129"/>
                  </a:cubicBezTo>
                  <a:cubicBezTo>
                    <a:pt x="41" y="177"/>
                    <a:pt x="26" y="222"/>
                    <a:pt x="0" y="258"/>
                  </a:cubicBezTo>
                  <a:cubicBezTo>
                    <a:pt x="142" y="188"/>
                    <a:pt x="220" y="188"/>
                    <a:pt x="362" y="258"/>
                  </a:cubicBezTo>
                  <a:cubicBezTo>
                    <a:pt x="336" y="222"/>
                    <a:pt x="321" y="177"/>
                    <a:pt x="321" y="129"/>
                  </a:cubicBezTo>
                  <a:cubicBezTo>
                    <a:pt x="321" y="81"/>
                    <a:pt x="336" y="37"/>
                    <a:pt x="3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5" name="Google Shape;2835;p50"/>
            <p:cNvSpPr/>
            <p:nvPr/>
          </p:nvSpPr>
          <p:spPr>
            <a:xfrm>
              <a:off x="6011100" y="6000263"/>
              <a:ext cx="228017" cy="164103"/>
            </a:xfrm>
            <a:custGeom>
              <a:avLst/>
              <a:gdLst/>
              <a:ahLst/>
              <a:cxnLst/>
              <a:rect l="l" t="t" r="r" b="b"/>
              <a:pathLst>
                <a:path w="362" h="258" extrusionOk="0">
                  <a:moveTo>
                    <a:pt x="321" y="129"/>
                  </a:moveTo>
                  <a:cubicBezTo>
                    <a:pt x="321" y="81"/>
                    <a:pt x="336" y="36"/>
                    <a:pt x="362" y="0"/>
                  </a:cubicBezTo>
                  <a:cubicBezTo>
                    <a:pt x="220" y="70"/>
                    <a:pt x="142" y="70"/>
                    <a:pt x="0" y="0"/>
                  </a:cubicBezTo>
                  <a:cubicBezTo>
                    <a:pt x="26" y="36"/>
                    <a:pt x="41" y="81"/>
                    <a:pt x="41" y="129"/>
                  </a:cubicBezTo>
                  <a:cubicBezTo>
                    <a:pt x="41" y="177"/>
                    <a:pt x="26" y="221"/>
                    <a:pt x="0" y="258"/>
                  </a:cubicBezTo>
                  <a:cubicBezTo>
                    <a:pt x="142" y="188"/>
                    <a:pt x="220" y="188"/>
                    <a:pt x="362" y="258"/>
                  </a:cubicBezTo>
                  <a:cubicBezTo>
                    <a:pt x="336" y="221"/>
                    <a:pt x="321" y="177"/>
                    <a:pt x="321" y="12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6" name="Google Shape;2836;p50"/>
            <p:cNvSpPr/>
            <p:nvPr/>
          </p:nvSpPr>
          <p:spPr>
            <a:xfrm>
              <a:off x="5814051" y="5734318"/>
              <a:ext cx="162411" cy="230995"/>
            </a:xfrm>
            <a:custGeom>
              <a:avLst/>
              <a:gdLst/>
              <a:ahLst/>
              <a:cxnLst/>
              <a:rect l="l" t="t" r="r" b="b"/>
              <a:pathLst>
                <a:path w="258" h="363" extrusionOk="0">
                  <a:moveTo>
                    <a:pt x="0" y="363"/>
                  </a:moveTo>
                  <a:cubicBezTo>
                    <a:pt x="36" y="337"/>
                    <a:pt x="81" y="322"/>
                    <a:pt x="129" y="322"/>
                  </a:cubicBezTo>
                  <a:cubicBezTo>
                    <a:pt x="177" y="322"/>
                    <a:pt x="221" y="337"/>
                    <a:pt x="258" y="363"/>
                  </a:cubicBezTo>
                  <a:cubicBezTo>
                    <a:pt x="188" y="221"/>
                    <a:pt x="188" y="142"/>
                    <a:pt x="258" y="0"/>
                  </a:cubicBezTo>
                  <a:cubicBezTo>
                    <a:pt x="221" y="26"/>
                    <a:pt x="177" y="41"/>
                    <a:pt x="129" y="41"/>
                  </a:cubicBezTo>
                  <a:cubicBezTo>
                    <a:pt x="81" y="41"/>
                    <a:pt x="36" y="26"/>
                    <a:pt x="0" y="0"/>
                  </a:cubicBezTo>
                  <a:cubicBezTo>
                    <a:pt x="70" y="142"/>
                    <a:pt x="70" y="221"/>
                    <a:pt x="0" y="3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7" name="Google Shape;2837;p50"/>
            <p:cNvSpPr/>
            <p:nvPr/>
          </p:nvSpPr>
          <p:spPr>
            <a:xfrm>
              <a:off x="6273756" y="5735013"/>
              <a:ext cx="162411" cy="230300"/>
            </a:xfrm>
            <a:custGeom>
              <a:avLst/>
              <a:gdLst/>
              <a:ahLst/>
              <a:cxnLst/>
              <a:rect l="l" t="t" r="r" b="b"/>
              <a:pathLst>
                <a:path w="258" h="362" extrusionOk="0">
                  <a:moveTo>
                    <a:pt x="258" y="0"/>
                  </a:moveTo>
                  <a:cubicBezTo>
                    <a:pt x="222" y="25"/>
                    <a:pt x="177" y="40"/>
                    <a:pt x="129" y="40"/>
                  </a:cubicBezTo>
                  <a:cubicBezTo>
                    <a:pt x="81" y="40"/>
                    <a:pt x="37" y="25"/>
                    <a:pt x="0" y="0"/>
                  </a:cubicBezTo>
                  <a:cubicBezTo>
                    <a:pt x="70" y="142"/>
                    <a:pt x="70" y="220"/>
                    <a:pt x="0" y="362"/>
                  </a:cubicBezTo>
                  <a:cubicBezTo>
                    <a:pt x="37" y="336"/>
                    <a:pt x="81" y="321"/>
                    <a:pt x="129" y="321"/>
                  </a:cubicBezTo>
                  <a:cubicBezTo>
                    <a:pt x="177" y="321"/>
                    <a:pt x="222" y="336"/>
                    <a:pt x="258" y="362"/>
                  </a:cubicBezTo>
                  <a:cubicBezTo>
                    <a:pt x="188" y="220"/>
                    <a:pt x="188" y="142"/>
                    <a:pt x="2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838" name="Google Shape;2838;p50"/>
          <p:cNvGrpSpPr/>
          <p:nvPr/>
        </p:nvGrpSpPr>
        <p:grpSpPr>
          <a:xfrm>
            <a:off x="5157420" y="3693981"/>
            <a:ext cx="445651" cy="400824"/>
            <a:chOff x="7050768" y="5526199"/>
            <a:chExt cx="719953" cy="647534"/>
          </a:xfrm>
        </p:grpSpPr>
        <p:sp>
          <p:nvSpPr>
            <p:cNvPr id="2839" name="Google Shape;2839;p50"/>
            <p:cNvSpPr/>
            <p:nvPr/>
          </p:nvSpPr>
          <p:spPr>
            <a:xfrm>
              <a:off x="7465241" y="5526199"/>
              <a:ext cx="168000" cy="168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0" name="Google Shape;2840;p50"/>
            <p:cNvSpPr/>
            <p:nvPr/>
          </p:nvSpPr>
          <p:spPr>
            <a:xfrm>
              <a:off x="7189726" y="5526199"/>
              <a:ext cx="168000" cy="168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1" name="Google Shape;2841;p50"/>
            <p:cNvSpPr/>
            <p:nvPr/>
          </p:nvSpPr>
          <p:spPr>
            <a:xfrm>
              <a:off x="7465241" y="6004833"/>
              <a:ext cx="168000" cy="1689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2" name="Google Shape;2842;p50"/>
            <p:cNvSpPr/>
            <p:nvPr/>
          </p:nvSpPr>
          <p:spPr>
            <a:xfrm>
              <a:off x="7602721" y="5765701"/>
              <a:ext cx="168000" cy="168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3" name="Google Shape;2843;p50"/>
            <p:cNvSpPr/>
            <p:nvPr/>
          </p:nvSpPr>
          <p:spPr>
            <a:xfrm>
              <a:off x="7050768" y="5765701"/>
              <a:ext cx="168600" cy="1683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4" name="Google Shape;2844;p50"/>
            <p:cNvSpPr/>
            <p:nvPr/>
          </p:nvSpPr>
          <p:spPr>
            <a:xfrm>
              <a:off x="7189726" y="6004833"/>
              <a:ext cx="168000" cy="1689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5" name="Google Shape;2845;p50"/>
            <p:cNvSpPr/>
            <p:nvPr/>
          </p:nvSpPr>
          <p:spPr>
            <a:xfrm>
              <a:off x="7134476" y="5655289"/>
              <a:ext cx="139512" cy="149620"/>
            </a:xfrm>
            <a:custGeom>
              <a:avLst/>
              <a:gdLst/>
              <a:ahLst/>
              <a:cxnLst/>
              <a:rect l="l" t="t" r="r" b="b"/>
              <a:pathLst>
                <a:path w="306" h="328" extrusionOk="0">
                  <a:moveTo>
                    <a:pt x="305" y="101"/>
                  </a:moveTo>
                  <a:cubicBezTo>
                    <a:pt x="231" y="101"/>
                    <a:pt x="166" y="61"/>
                    <a:pt x="132" y="0"/>
                  </a:cubicBezTo>
                  <a:cubicBezTo>
                    <a:pt x="140" y="114"/>
                    <a:pt x="103" y="178"/>
                    <a:pt x="0" y="227"/>
                  </a:cubicBezTo>
                  <a:cubicBezTo>
                    <a:pt x="1" y="227"/>
                    <a:pt x="1" y="227"/>
                    <a:pt x="1" y="227"/>
                  </a:cubicBezTo>
                  <a:cubicBezTo>
                    <a:pt x="75" y="227"/>
                    <a:pt x="140" y="268"/>
                    <a:pt x="174" y="328"/>
                  </a:cubicBezTo>
                  <a:cubicBezTo>
                    <a:pt x="166" y="214"/>
                    <a:pt x="203" y="151"/>
                    <a:pt x="306" y="101"/>
                  </a:cubicBezTo>
                  <a:cubicBezTo>
                    <a:pt x="306" y="101"/>
                    <a:pt x="305" y="101"/>
                    <a:pt x="30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6" name="Google Shape;2846;p50"/>
            <p:cNvSpPr/>
            <p:nvPr/>
          </p:nvSpPr>
          <p:spPr>
            <a:xfrm>
              <a:off x="7351783" y="5564482"/>
              <a:ext cx="119371" cy="92287"/>
            </a:xfrm>
            <a:custGeom>
              <a:avLst/>
              <a:gdLst/>
              <a:ahLst/>
              <a:cxnLst/>
              <a:rect l="l" t="t" r="r" b="b"/>
              <a:pathLst>
                <a:path w="262" h="202" extrusionOk="0">
                  <a:moveTo>
                    <a:pt x="234" y="101"/>
                  </a:moveTo>
                  <a:cubicBezTo>
                    <a:pt x="234" y="64"/>
                    <a:pt x="245" y="30"/>
                    <a:pt x="262" y="0"/>
                  </a:cubicBezTo>
                  <a:cubicBezTo>
                    <a:pt x="167" y="65"/>
                    <a:pt x="95" y="65"/>
                    <a:pt x="0" y="0"/>
                  </a:cubicBezTo>
                  <a:cubicBezTo>
                    <a:pt x="17" y="30"/>
                    <a:pt x="28" y="64"/>
                    <a:pt x="28" y="101"/>
                  </a:cubicBezTo>
                  <a:cubicBezTo>
                    <a:pt x="28" y="138"/>
                    <a:pt x="17" y="172"/>
                    <a:pt x="0" y="202"/>
                  </a:cubicBezTo>
                  <a:cubicBezTo>
                    <a:pt x="95" y="138"/>
                    <a:pt x="167" y="138"/>
                    <a:pt x="262" y="202"/>
                  </a:cubicBezTo>
                  <a:cubicBezTo>
                    <a:pt x="245" y="172"/>
                    <a:pt x="234" y="138"/>
                    <a:pt x="23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7" name="Google Shape;2847;p50"/>
            <p:cNvSpPr/>
            <p:nvPr/>
          </p:nvSpPr>
          <p:spPr>
            <a:xfrm>
              <a:off x="7548579" y="5894792"/>
              <a:ext cx="138958" cy="149249"/>
            </a:xfrm>
            <a:custGeom>
              <a:avLst/>
              <a:gdLst/>
              <a:ahLst/>
              <a:cxnLst/>
              <a:rect l="l" t="t" r="r" b="b"/>
              <a:pathLst>
                <a:path w="305" h="327" extrusionOk="0">
                  <a:moveTo>
                    <a:pt x="304" y="101"/>
                  </a:moveTo>
                  <a:cubicBezTo>
                    <a:pt x="230" y="101"/>
                    <a:pt x="165" y="60"/>
                    <a:pt x="131" y="0"/>
                  </a:cubicBezTo>
                  <a:cubicBezTo>
                    <a:pt x="139" y="114"/>
                    <a:pt x="103" y="177"/>
                    <a:pt x="0" y="227"/>
                  </a:cubicBezTo>
                  <a:cubicBezTo>
                    <a:pt x="1" y="227"/>
                    <a:pt x="1" y="227"/>
                    <a:pt x="2" y="227"/>
                  </a:cubicBezTo>
                  <a:cubicBezTo>
                    <a:pt x="76" y="227"/>
                    <a:pt x="140" y="267"/>
                    <a:pt x="175" y="327"/>
                  </a:cubicBezTo>
                  <a:cubicBezTo>
                    <a:pt x="166" y="214"/>
                    <a:pt x="203" y="151"/>
                    <a:pt x="305" y="101"/>
                  </a:cubicBezTo>
                  <a:cubicBezTo>
                    <a:pt x="305" y="101"/>
                    <a:pt x="304" y="101"/>
                    <a:pt x="30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8" name="Google Shape;2848;p50"/>
            <p:cNvSpPr/>
            <p:nvPr/>
          </p:nvSpPr>
          <p:spPr>
            <a:xfrm>
              <a:off x="7548579" y="5655844"/>
              <a:ext cx="138958" cy="149065"/>
            </a:xfrm>
            <a:custGeom>
              <a:avLst/>
              <a:gdLst/>
              <a:ahLst/>
              <a:cxnLst/>
              <a:rect l="l" t="t" r="r" b="b"/>
              <a:pathLst>
                <a:path w="305" h="327" extrusionOk="0">
                  <a:moveTo>
                    <a:pt x="131" y="327"/>
                  </a:moveTo>
                  <a:cubicBezTo>
                    <a:pt x="165" y="267"/>
                    <a:pt x="230" y="226"/>
                    <a:pt x="304" y="226"/>
                  </a:cubicBezTo>
                  <a:cubicBezTo>
                    <a:pt x="304" y="226"/>
                    <a:pt x="305" y="226"/>
                    <a:pt x="305" y="226"/>
                  </a:cubicBezTo>
                  <a:cubicBezTo>
                    <a:pt x="203" y="176"/>
                    <a:pt x="166" y="113"/>
                    <a:pt x="175" y="0"/>
                  </a:cubicBezTo>
                  <a:cubicBezTo>
                    <a:pt x="140" y="60"/>
                    <a:pt x="76" y="100"/>
                    <a:pt x="2" y="100"/>
                  </a:cubicBezTo>
                  <a:cubicBezTo>
                    <a:pt x="1" y="100"/>
                    <a:pt x="1" y="100"/>
                    <a:pt x="0" y="100"/>
                  </a:cubicBezTo>
                  <a:cubicBezTo>
                    <a:pt x="103" y="150"/>
                    <a:pt x="139" y="213"/>
                    <a:pt x="131" y="3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9" name="Google Shape;2849;p50"/>
            <p:cNvSpPr/>
            <p:nvPr/>
          </p:nvSpPr>
          <p:spPr>
            <a:xfrm>
              <a:off x="7134476" y="5894792"/>
              <a:ext cx="139512" cy="149620"/>
            </a:xfrm>
            <a:custGeom>
              <a:avLst/>
              <a:gdLst/>
              <a:ahLst/>
              <a:cxnLst/>
              <a:rect l="l" t="t" r="r" b="b"/>
              <a:pathLst>
                <a:path w="306" h="328" extrusionOk="0">
                  <a:moveTo>
                    <a:pt x="132" y="328"/>
                  </a:moveTo>
                  <a:cubicBezTo>
                    <a:pt x="166" y="267"/>
                    <a:pt x="231" y="227"/>
                    <a:pt x="305" y="227"/>
                  </a:cubicBezTo>
                  <a:cubicBezTo>
                    <a:pt x="305" y="227"/>
                    <a:pt x="306" y="227"/>
                    <a:pt x="306" y="227"/>
                  </a:cubicBezTo>
                  <a:cubicBezTo>
                    <a:pt x="203" y="177"/>
                    <a:pt x="166" y="114"/>
                    <a:pt x="174" y="0"/>
                  </a:cubicBezTo>
                  <a:cubicBezTo>
                    <a:pt x="140" y="60"/>
                    <a:pt x="75" y="101"/>
                    <a:pt x="1" y="101"/>
                  </a:cubicBezTo>
                  <a:cubicBezTo>
                    <a:pt x="1" y="101"/>
                    <a:pt x="1" y="101"/>
                    <a:pt x="0" y="101"/>
                  </a:cubicBezTo>
                  <a:cubicBezTo>
                    <a:pt x="103" y="150"/>
                    <a:pt x="140" y="214"/>
                    <a:pt x="132" y="3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0" name="Google Shape;2850;p50"/>
            <p:cNvSpPr/>
            <p:nvPr/>
          </p:nvSpPr>
          <p:spPr>
            <a:xfrm>
              <a:off x="7351783" y="6043117"/>
              <a:ext cx="119371" cy="92102"/>
            </a:xfrm>
            <a:custGeom>
              <a:avLst/>
              <a:gdLst/>
              <a:ahLst/>
              <a:cxnLst/>
              <a:rect l="l" t="t" r="r" b="b"/>
              <a:pathLst>
                <a:path w="262" h="202" extrusionOk="0">
                  <a:moveTo>
                    <a:pt x="234" y="101"/>
                  </a:moveTo>
                  <a:cubicBezTo>
                    <a:pt x="234" y="64"/>
                    <a:pt x="245" y="30"/>
                    <a:pt x="262" y="0"/>
                  </a:cubicBezTo>
                  <a:cubicBezTo>
                    <a:pt x="167" y="64"/>
                    <a:pt x="95" y="64"/>
                    <a:pt x="0" y="0"/>
                  </a:cubicBezTo>
                  <a:cubicBezTo>
                    <a:pt x="17" y="30"/>
                    <a:pt x="28" y="64"/>
                    <a:pt x="28" y="101"/>
                  </a:cubicBezTo>
                  <a:cubicBezTo>
                    <a:pt x="28" y="138"/>
                    <a:pt x="17" y="172"/>
                    <a:pt x="0" y="202"/>
                  </a:cubicBezTo>
                  <a:cubicBezTo>
                    <a:pt x="95" y="137"/>
                    <a:pt x="167" y="137"/>
                    <a:pt x="262" y="202"/>
                  </a:cubicBezTo>
                  <a:cubicBezTo>
                    <a:pt x="245" y="172"/>
                    <a:pt x="234" y="138"/>
                    <a:pt x="23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851" name="Google Shape;2851;p50"/>
          <p:cNvGrpSpPr/>
          <p:nvPr/>
        </p:nvGrpSpPr>
        <p:grpSpPr>
          <a:xfrm>
            <a:off x="6751936" y="3694051"/>
            <a:ext cx="445681" cy="400651"/>
            <a:chOff x="9626723" y="5526313"/>
            <a:chExt cx="720002" cy="647256"/>
          </a:xfrm>
        </p:grpSpPr>
        <p:sp>
          <p:nvSpPr>
            <p:cNvPr id="2852" name="Google Shape;2852;p50"/>
            <p:cNvSpPr/>
            <p:nvPr/>
          </p:nvSpPr>
          <p:spPr>
            <a:xfrm>
              <a:off x="10040990" y="5526313"/>
              <a:ext cx="168000" cy="168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3" name="Google Shape;2853;p50"/>
            <p:cNvSpPr/>
            <p:nvPr/>
          </p:nvSpPr>
          <p:spPr>
            <a:xfrm>
              <a:off x="9765139" y="5526313"/>
              <a:ext cx="168300" cy="168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4" name="Google Shape;2854;p50"/>
            <p:cNvSpPr/>
            <p:nvPr/>
          </p:nvSpPr>
          <p:spPr>
            <a:xfrm>
              <a:off x="10040990" y="6005269"/>
              <a:ext cx="168000" cy="168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5" name="Google Shape;2855;p50"/>
            <p:cNvSpPr/>
            <p:nvPr/>
          </p:nvSpPr>
          <p:spPr>
            <a:xfrm>
              <a:off x="10178425" y="5765496"/>
              <a:ext cx="168300" cy="1689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6" name="Google Shape;2856;p50"/>
            <p:cNvSpPr/>
            <p:nvPr/>
          </p:nvSpPr>
          <p:spPr>
            <a:xfrm>
              <a:off x="9626723" y="5765496"/>
              <a:ext cx="168000" cy="168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7" name="Google Shape;2857;p50"/>
            <p:cNvSpPr/>
            <p:nvPr/>
          </p:nvSpPr>
          <p:spPr>
            <a:xfrm>
              <a:off x="9765139" y="6005269"/>
              <a:ext cx="168300" cy="1683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8" name="Google Shape;2858;p50"/>
            <p:cNvSpPr/>
            <p:nvPr/>
          </p:nvSpPr>
          <p:spPr>
            <a:xfrm>
              <a:off x="10198227" y="5672808"/>
              <a:ext cx="47838" cy="83066"/>
            </a:xfrm>
            <a:custGeom>
              <a:avLst/>
              <a:gdLst/>
              <a:ahLst/>
              <a:cxnLst/>
              <a:rect l="l" t="t" r="r" b="b"/>
              <a:pathLst>
                <a:path w="94" h="163" extrusionOk="0">
                  <a:moveTo>
                    <a:pt x="0" y="0"/>
                  </a:moveTo>
                  <a:cubicBezTo>
                    <a:pt x="20" y="23"/>
                    <a:pt x="38" y="49"/>
                    <a:pt x="54" y="77"/>
                  </a:cubicBezTo>
                  <a:cubicBezTo>
                    <a:pt x="70" y="105"/>
                    <a:pt x="83" y="134"/>
                    <a:pt x="94" y="163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9" name="Google Shape;2859;p50"/>
            <p:cNvSpPr/>
            <p:nvPr/>
          </p:nvSpPr>
          <p:spPr>
            <a:xfrm>
              <a:off x="10197835" y="5944589"/>
              <a:ext cx="48230" cy="83066"/>
            </a:xfrm>
            <a:custGeom>
              <a:avLst/>
              <a:gdLst/>
              <a:ahLst/>
              <a:cxnLst/>
              <a:rect l="l" t="t" r="r" b="b"/>
              <a:pathLst>
                <a:path w="95" h="163" extrusionOk="0">
                  <a:moveTo>
                    <a:pt x="95" y="0"/>
                  </a:moveTo>
                  <a:cubicBezTo>
                    <a:pt x="84" y="29"/>
                    <a:pt x="71" y="58"/>
                    <a:pt x="55" y="85"/>
                  </a:cubicBezTo>
                  <a:cubicBezTo>
                    <a:pt x="39" y="113"/>
                    <a:pt x="20" y="139"/>
                    <a:pt x="0" y="163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0" name="Google Shape;2860;p50"/>
            <p:cNvSpPr/>
            <p:nvPr/>
          </p:nvSpPr>
          <p:spPr>
            <a:xfrm>
              <a:off x="9938649" y="6122111"/>
              <a:ext cx="96263" cy="4124"/>
            </a:xfrm>
            <a:custGeom>
              <a:avLst/>
              <a:gdLst/>
              <a:ahLst/>
              <a:cxnLst/>
              <a:rect l="l" t="t" r="r" b="b"/>
              <a:pathLst>
                <a:path w="189" h="8" extrusionOk="0">
                  <a:moveTo>
                    <a:pt x="189" y="0"/>
                  </a:moveTo>
                  <a:cubicBezTo>
                    <a:pt x="158" y="5"/>
                    <a:pt x="127" y="8"/>
                    <a:pt x="95" y="8"/>
                  </a:cubicBezTo>
                  <a:cubicBezTo>
                    <a:pt x="63" y="8"/>
                    <a:pt x="31" y="5"/>
                    <a:pt x="0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1" name="Google Shape;2861;p50"/>
            <p:cNvSpPr/>
            <p:nvPr/>
          </p:nvSpPr>
          <p:spPr>
            <a:xfrm>
              <a:off x="9728084" y="5944196"/>
              <a:ext cx="47838" cy="83066"/>
            </a:xfrm>
            <a:custGeom>
              <a:avLst/>
              <a:gdLst/>
              <a:ahLst/>
              <a:cxnLst/>
              <a:rect l="l" t="t" r="r" b="b"/>
              <a:pathLst>
                <a:path w="94" h="163" extrusionOk="0">
                  <a:moveTo>
                    <a:pt x="94" y="163"/>
                  </a:moveTo>
                  <a:cubicBezTo>
                    <a:pt x="74" y="140"/>
                    <a:pt x="56" y="114"/>
                    <a:pt x="40" y="86"/>
                  </a:cubicBezTo>
                  <a:cubicBezTo>
                    <a:pt x="24" y="58"/>
                    <a:pt x="11" y="30"/>
                    <a:pt x="0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2" name="Google Shape;2862;p50"/>
            <p:cNvSpPr/>
            <p:nvPr/>
          </p:nvSpPr>
          <p:spPr>
            <a:xfrm>
              <a:off x="9728084" y="5672219"/>
              <a:ext cx="48230" cy="83066"/>
            </a:xfrm>
            <a:custGeom>
              <a:avLst/>
              <a:gdLst/>
              <a:ahLst/>
              <a:cxnLst/>
              <a:rect l="l" t="t" r="r" b="b"/>
              <a:pathLst>
                <a:path w="95" h="163" extrusionOk="0">
                  <a:moveTo>
                    <a:pt x="0" y="163"/>
                  </a:moveTo>
                  <a:cubicBezTo>
                    <a:pt x="11" y="134"/>
                    <a:pt x="24" y="106"/>
                    <a:pt x="40" y="78"/>
                  </a:cubicBezTo>
                  <a:cubicBezTo>
                    <a:pt x="56" y="50"/>
                    <a:pt x="75" y="24"/>
                    <a:pt x="95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3" name="Google Shape;2863;p50"/>
            <p:cNvSpPr/>
            <p:nvPr/>
          </p:nvSpPr>
          <p:spPr>
            <a:xfrm>
              <a:off x="9939237" y="5573835"/>
              <a:ext cx="96263" cy="4124"/>
            </a:xfrm>
            <a:custGeom>
              <a:avLst/>
              <a:gdLst/>
              <a:ahLst/>
              <a:cxnLst/>
              <a:rect l="l" t="t" r="r" b="b"/>
              <a:pathLst>
                <a:path w="189" h="8" extrusionOk="0">
                  <a:moveTo>
                    <a:pt x="0" y="8"/>
                  </a:moveTo>
                  <a:cubicBezTo>
                    <a:pt x="31" y="3"/>
                    <a:pt x="62" y="0"/>
                    <a:pt x="94" y="0"/>
                  </a:cubicBezTo>
                  <a:cubicBezTo>
                    <a:pt x="126" y="0"/>
                    <a:pt x="158" y="3"/>
                    <a:pt x="189" y="8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864" name="Google Shape;2864;p50"/>
          <p:cNvGrpSpPr/>
          <p:nvPr/>
        </p:nvGrpSpPr>
        <p:grpSpPr>
          <a:xfrm>
            <a:off x="7549176" y="3671488"/>
            <a:ext cx="445582" cy="445743"/>
            <a:chOff x="10914672" y="5489861"/>
            <a:chExt cx="719842" cy="720102"/>
          </a:xfrm>
        </p:grpSpPr>
        <p:sp>
          <p:nvSpPr>
            <p:cNvPr id="2865" name="Google Shape;2865;p50"/>
            <p:cNvSpPr/>
            <p:nvPr/>
          </p:nvSpPr>
          <p:spPr>
            <a:xfrm>
              <a:off x="11420014" y="5489861"/>
              <a:ext cx="214500" cy="215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6" name="Google Shape;2866;p50"/>
            <p:cNvSpPr/>
            <p:nvPr/>
          </p:nvSpPr>
          <p:spPr>
            <a:xfrm>
              <a:off x="11420014" y="5994863"/>
              <a:ext cx="214500" cy="2151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7" name="Google Shape;2867;p50"/>
            <p:cNvSpPr/>
            <p:nvPr/>
          </p:nvSpPr>
          <p:spPr>
            <a:xfrm>
              <a:off x="10914672" y="5489861"/>
              <a:ext cx="214500" cy="215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8" name="Google Shape;2868;p50"/>
            <p:cNvSpPr/>
            <p:nvPr/>
          </p:nvSpPr>
          <p:spPr>
            <a:xfrm>
              <a:off x="10914672" y="5994863"/>
              <a:ext cx="214500" cy="2151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9" name="Google Shape;2869;p50"/>
            <p:cNvSpPr/>
            <p:nvPr/>
          </p:nvSpPr>
          <p:spPr>
            <a:xfrm>
              <a:off x="11595623" y="5710038"/>
              <a:ext cx="28649" cy="276082"/>
            </a:xfrm>
            <a:custGeom>
              <a:avLst/>
              <a:gdLst/>
              <a:ahLst/>
              <a:cxnLst/>
              <a:rect l="l" t="t" r="r" b="b"/>
              <a:pathLst>
                <a:path w="39" h="376" extrusionOk="0">
                  <a:moveTo>
                    <a:pt x="0" y="0"/>
                  </a:moveTo>
                  <a:cubicBezTo>
                    <a:pt x="25" y="59"/>
                    <a:pt x="39" y="123"/>
                    <a:pt x="39" y="190"/>
                  </a:cubicBezTo>
                  <a:cubicBezTo>
                    <a:pt x="39" y="256"/>
                    <a:pt x="26" y="319"/>
                    <a:pt x="2" y="376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0" name="Google Shape;2870;p50"/>
            <p:cNvSpPr/>
            <p:nvPr/>
          </p:nvSpPr>
          <p:spPr>
            <a:xfrm>
              <a:off x="11138826" y="6170527"/>
              <a:ext cx="275351" cy="29145"/>
            </a:xfrm>
            <a:custGeom>
              <a:avLst/>
              <a:gdLst/>
              <a:ahLst/>
              <a:cxnLst/>
              <a:rect l="l" t="t" r="r" b="b"/>
              <a:pathLst>
                <a:path w="375" h="40" extrusionOk="0">
                  <a:moveTo>
                    <a:pt x="375" y="0"/>
                  </a:moveTo>
                  <a:cubicBezTo>
                    <a:pt x="317" y="26"/>
                    <a:pt x="253" y="40"/>
                    <a:pt x="185" y="40"/>
                  </a:cubicBezTo>
                  <a:cubicBezTo>
                    <a:pt x="119" y="40"/>
                    <a:pt x="57" y="26"/>
                    <a:pt x="0" y="2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1" name="Google Shape;2871;p50"/>
            <p:cNvSpPr/>
            <p:nvPr/>
          </p:nvSpPr>
          <p:spPr>
            <a:xfrm>
              <a:off x="10925018" y="5713747"/>
              <a:ext cx="28649" cy="275287"/>
            </a:xfrm>
            <a:custGeom>
              <a:avLst/>
              <a:gdLst/>
              <a:ahLst/>
              <a:cxnLst/>
              <a:rect l="l" t="t" r="r" b="b"/>
              <a:pathLst>
                <a:path w="39" h="375" extrusionOk="0">
                  <a:moveTo>
                    <a:pt x="39" y="375"/>
                  </a:moveTo>
                  <a:cubicBezTo>
                    <a:pt x="14" y="317"/>
                    <a:pt x="0" y="253"/>
                    <a:pt x="0" y="185"/>
                  </a:cubicBezTo>
                  <a:cubicBezTo>
                    <a:pt x="0" y="120"/>
                    <a:pt x="13" y="57"/>
                    <a:pt x="37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2" name="Google Shape;2872;p50"/>
            <p:cNvSpPr/>
            <p:nvPr/>
          </p:nvSpPr>
          <p:spPr>
            <a:xfrm>
              <a:off x="11135112" y="5499930"/>
              <a:ext cx="275351" cy="28880"/>
            </a:xfrm>
            <a:custGeom>
              <a:avLst/>
              <a:gdLst/>
              <a:ahLst/>
              <a:cxnLst/>
              <a:rect l="l" t="t" r="r" b="b"/>
              <a:pathLst>
                <a:path w="375" h="39" extrusionOk="0">
                  <a:moveTo>
                    <a:pt x="375" y="37"/>
                  </a:moveTo>
                  <a:cubicBezTo>
                    <a:pt x="318" y="13"/>
                    <a:pt x="256" y="0"/>
                    <a:pt x="190" y="0"/>
                  </a:cubicBezTo>
                  <a:cubicBezTo>
                    <a:pt x="122" y="0"/>
                    <a:pt x="58" y="14"/>
                    <a:pt x="0" y="39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3" name="Google Shape;2873;p50"/>
            <p:cNvSpPr/>
            <p:nvPr/>
          </p:nvSpPr>
          <p:spPr>
            <a:xfrm>
              <a:off x="11578115" y="5950881"/>
              <a:ext cx="52789" cy="38948"/>
            </a:xfrm>
            <a:custGeom>
              <a:avLst/>
              <a:gdLst/>
              <a:ahLst/>
              <a:cxnLst/>
              <a:rect l="l" t="t" r="r" b="b"/>
              <a:pathLst>
                <a:path w="199" h="147" extrusionOk="0">
                  <a:moveTo>
                    <a:pt x="0" y="0"/>
                  </a:moveTo>
                  <a:lnTo>
                    <a:pt x="64" y="147"/>
                  </a:lnTo>
                  <a:lnTo>
                    <a:pt x="199" y="83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4" name="Google Shape;2874;p50"/>
            <p:cNvSpPr/>
            <p:nvPr/>
          </p:nvSpPr>
          <p:spPr>
            <a:xfrm>
              <a:off x="11135112" y="6152776"/>
              <a:ext cx="38199" cy="52991"/>
            </a:xfrm>
            <a:custGeom>
              <a:avLst/>
              <a:gdLst/>
              <a:ahLst/>
              <a:cxnLst/>
              <a:rect l="l" t="t" r="r" b="b"/>
              <a:pathLst>
                <a:path w="144" h="200" extrusionOk="0">
                  <a:moveTo>
                    <a:pt x="144" y="0"/>
                  </a:moveTo>
                  <a:lnTo>
                    <a:pt x="0" y="67"/>
                  </a:lnTo>
                  <a:lnTo>
                    <a:pt x="64" y="200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5" name="Google Shape;2875;p50"/>
            <p:cNvSpPr/>
            <p:nvPr/>
          </p:nvSpPr>
          <p:spPr>
            <a:xfrm>
              <a:off x="10918386" y="5710038"/>
              <a:ext cx="53054" cy="38154"/>
            </a:xfrm>
            <a:custGeom>
              <a:avLst/>
              <a:gdLst/>
              <a:ahLst/>
              <a:cxnLst/>
              <a:rect l="l" t="t" r="r" b="b"/>
              <a:pathLst>
                <a:path w="200" h="144" extrusionOk="0">
                  <a:moveTo>
                    <a:pt x="200" y="144"/>
                  </a:moveTo>
                  <a:lnTo>
                    <a:pt x="136" y="0"/>
                  </a:lnTo>
                  <a:lnTo>
                    <a:pt x="0" y="64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6" name="Google Shape;2876;p50"/>
            <p:cNvSpPr/>
            <p:nvPr/>
          </p:nvSpPr>
          <p:spPr>
            <a:xfrm>
              <a:off x="11375979" y="5493571"/>
              <a:ext cx="38199" cy="52726"/>
            </a:xfrm>
            <a:custGeom>
              <a:avLst/>
              <a:gdLst/>
              <a:ahLst/>
              <a:cxnLst/>
              <a:rect l="l" t="t" r="r" b="b"/>
              <a:pathLst>
                <a:path w="144" h="199" extrusionOk="0">
                  <a:moveTo>
                    <a:pt x="0" y="199"/>
                  </a:moveTo>
                  <a:lnTo>
                    <a:pt x="144" y="135"/>
                  </a:lnTo>
                  <a:lnTo>
                    <a:pt x="81" y="0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877" name="Google Shape;2877;p50"/>
          <p:cNvGrpSpPr/>
          <p:nvPr/>
        </p:nvGrpSpPr>
        <p:grpSpPr>
          <a:xfrm>
            <a:off x="5954636" y="3681752"/>
            <a:ext cx="445821" cy="425246"/>
            <a:chOff x="8338678" y="5506443"/>
            <a:chExt cx="720227" cy="686988"/>
          </a:xfrm>
        </p:grpSpPr>
        <p:sp>
          <p:nvSpPr>
            <p:cNvPr id="2878" name="Google Shape;2878;p50"/>
            <p:cNvSpPr/>
            <p:nvPr/>
          </p:nvSpPr>
          <p:spPr>
            <a:xfrm>
              <a:off x="8706181" y="5506443"/>
              <a:ext cx="230803" cy="263259"/>
            </a:xfrm>
            <a:custGeom>
              <a:avLst/>
              <a:gdLst/>
              <a:ahLst/>
              <a:cxnLst/>
              <a:rect l="l" t="t" r="r" b="b"/>
              <a:pathLst>
                <a:path w="378" h="432" extrusionOk="0">
                  <a:moveTo>
                    <a:pt x="378" y="119"/>
                  </a:moveTo>
                  <a:cubicBezTo>
                    <a:pt x="378" y="111"/>
                    <a:pt x="374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4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5" y="432"/>
                    <a:pt x="193" y="432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8" y="314"/>
                  </a:cubicBezTo>
                  <a:cubicBezTo>
                    <a:pt x="378" y="313"/>
                    <a:pt x="378" y="313"/>
                    <a:pt x="378" y="313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9"/>
                    <a:pt x="378" y="119"/>
                    <a:pt x="378" y="11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9" name="Google Shape;2879;p50"/>
            <p:cNvSpPr/>
            <p:nvPr/>
          </p:nvSpPr>
          <p:spPr>
            <a:xfrm>
              <a:off x="8460817" y="5506443"/>
              <a:ext cx="230586" cy="263259"/>
            </a:xfrm>
            <a:custGeom>
              <a:avLst/>
              <a:gdLst/>
              <a:ahLst/>
              <a:cxnLst/>
              <a:rect l="l" t="t" r="r" b="b"/>
              <a:pathLst>
                <a:path w="378" h="432" extrusionOk="0">
                  <a:moveTo>
                    <a:pt x="378" y="119"/>
                  </a:moveTo>
                  <a:cubicBezTo>
                    <a:pt x="378" y="111"/>
                    <a:pt x="374" y="105"/>
                    <a:pt x="368" y="101"/>
                  </a:cubicBezTo>
                  <a:cubicBezTo>
                    <a:pt x="200" y="4"/>
                    <a:pt x="200" y="4"/>
                    <a:pt x="200" y="4"/>
                  </a:cubicBezTo>
                  <a:cubicBezTo>
                    <a:pt x="193" y="0"/>
                    <a:pt x="185" y="0"/>
                    <a:pt x="179" y="4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4"/>
                  </a:cubicBezTo>
                  <a:cubicBezTo>
                    <a:pt x="1" y="321"/>
                    <a:pt x="5" y="327"/>
                    <a:pt x="11" y="331"/>
                  </a:cubicBezTo>
                  <a:cubicBezTo>
                    <a:pt x="179" y="428"/>
                    <a:pt x="179" y="428"/>
                    <a:pt x="179" y="428"/>
                  </a:cubicBezTo>
                  <a:cubicBezTo>
                    <a:pt x="185" y="432"/>
                    <a:pt x="193" y="432"/>
                    <a:pt x="200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4" y="327"/>
                    <a:pt x="378" y="321"/>
                    <a:pt x="378" y="314"/>
                  </a:cubicBezTo>
                  <a:cubicBezTo>
                    <a:pt x="378" y="313"/>
                    <a:pt x="378" y="313"/>
                    <a:pt x="378" y="313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9"/>
                    <a:pt x="378" y="119"/>
                    <a:pt x="378" y="1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0" name="Google Shape;2880;p50"/>
            <p:cNvSpPr/>
            <p:nvPr/>
          </p:nvSpPr>
          <p:spPr>
            <a:xfrm>
              <a:off x="8338678" y="5718525"/>
              <a:ext cx="230151" cy="262608"/>
            </a:xfrm>
            <a:custGeom>
              <a:avLst/>
              <a:gdLst/>
              <a:ahLst/>
              <a:cxnLst/>
              <a:rect l="l" t="t" r="r" b="b"/>
              <a:pathLst>
                <a:path w="377" h="431" extrusionOk="0">
                  <a:moveTo>
                    <a:pt x="377" y="119"/>
                  </a:moveTo>
                  <a:cubicBezTo>
                    <a:pt x="377" y="111"/>
                    <a:pt x="373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4" y="431"/>
                    <a:pt x="192" y="431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7" y="313"/>
                  </a:cubicBezTo>
                  <a:cubicBezTo>
                    <a:pt x="377" y="313"/>
                    <a:pt x="377" y="313"/>
                    <a:pt x="377" y="313"/>
                  </a:cubicBezTo>
                  <a:cubicBezTo>
                    <a:pt x="377" y="119"/>
                    <a:pt x="377" y="119"/>
                    <a:pt x="377" y="119"/>
                  </a:cubicBezTo>
                  <a:cubicBezTo>
                    <a:pt x="377" y="119"/>
                    <a:pt x="377" y="119"/>
                    <a:pt x="377" y="11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1" name="Google Shape;2881;p50"/>
            <p:cNvSpPr/>
            <p:nvPr/>
          </p:nvSpPr>
          <p:spPr>
            <a:xfrm>
              <a:off x="8828754" y="5718525"/>
              <a:ext cx="230151" cy="262608"/>
            </a:xfrm>
            <a:custGeom>
              <a:avLst/>
              <a:gdLst/>
              <a:ahLst/>
              <a:cxnLst/>
              <a:rect l="l" t="t" r="r" b="b"/>
              <a:pathLst>
                <a:path w="377" h="431" extrusionOk="0">
                  <a:moveTo>
                    <a:pt x="377" y="119"/>
                  </a:moveTo>
                  <a:cubicBezTo>
                    <a:pt x="377" y="111"/>
                    <a:pt x="373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4" y="431"/>
                    <a:pt x="192" y="431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7" y="313"/>
                  </a:cubicBezTo>
                  <a:cubicBezTo>
                    <a:pt x="377" y="313"/>
                    <a:pt x="377" y="313"/>
                    <a:pt x="377" y="313"/>
                  </a:cubicBezTo>
                  <a:cubicBezTo>
                    <a:pt x="377" y="119"/>
                    <a:pt x="377" y="119"/>
                    <a:pt x="377" y="119"/>
                  </a:cubicBezTo>
                  <a:cubicBezTo>
                    <a:pt x="377" y="119"/>
                    <a:pt x="377" y="119"/>
                    <a:pt x="377" y="1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2" name="Google Shape;2882;p50"/>
            <p:cNvSpPr/>
            <p:nvPr/>
          </p:nvSpPr>
          <p:spPr>
            <a:xfrm>
              <a:off x="8706181" y="5930607"/>
              <a:ext cx="230803" cy="262825"/>
            </a:xfrm>
            <a:custGeom>
              <a:avLst/>
              <a:gdLst/>
              <a:ahLst/>
              <a:cxnLst/>
              <a:rect l="l" t="t" r="r" b="b"/>
              <a:pathLst>
                <a:path w="378" h="431" extrusionOk="0">
                  <a:moveTo>
                    <a:pt x="378" y="118"/>
                  </a:moveTo>
                  <a:cubicBezTo>
                    <a:pt x="377" y="111"/>
                    <a:pt x="374" y="104"/>
                    <a:pt x="367" y="100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3" y="0"/>
                    <a:pt x="185" y="0"/>
                    <a:pt x="179" y="3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4" y="104"/>
                    <a:pt x="0" y="111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3"/>
                  </a:cubicBezTo>
                  <a:cubicBezTo>
                    <a:pt x="0" y="320"/>
                    <a:pt x="4" y="327"/>
                    <a:pt x="11" y="330"/>
                  </a:cubicBezTo>
                  <a:cubicBezTo>
                    <a:pt x="178" y="427"/>
                    <a:pt x="178" y="427"/>
                    <a:pt x="178" y="427"/>
                  </a:cubicBezTo>
                  <a:cubicBezTo>
                    <a:pt x="185" y="431"/>
                    <a:pt x="193" y="431"/>
                    <a:pt x="199" y="427"/>
                  </a:cubicBezTo>
                  <a:cubicBezTo>
                    <a:pt x="367" y="330"/>
                    <a:pt x="367" y="330"/>
                    <a:pt x="367" y="330"/>
                  </a:cubicBezTo>
                  <a:cubicBezTo>
                    <a:pt x="374" y="327"/>
                    <a:pt x="377" y="320"/>
                    <a:pt x="378" y="313"/>
                  </a:cubicBezTo>
                  <a:cubicBezTo>
                    <a:pt x="378" y="313"/>
                    <a:pt x="378" y="312"/>
                    <a:pt x="378" y="312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8"/>
                    <a:pt x="378" y="118"/>
                    <a:pt x="378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3" name="Google Shape;2883;p50"/>
            <p:cNvSpPr/>
            <p:nvPr/>
          </p:nvSpPr>
          <p:spPr>
            <a:xfrm>
              <a:off x="8460817" y="5930607"/>
              <a:ext cx="230586" cy="262825"/>
            </a:xfrm>
            <a:custGeom>
              <a:avLst/>
              <a:gdLst/>
              <a:ahLst/>
              <a:cxnLst/>
              <a:rect l="l" t="t" r="r" b="b"/>
              <a:pathLst>
                <a:path w="378" h="431" extrusionOk="0">
                  <a:moveTo>
                    <a:pt x="378" y="118"/>
                  </a:moveTo>
                  <a:cubicBezTo>
                    <a:pt x="378" y="111"/>
                    <a:pt x="374" y="104"/>
                    <a:pt x="367" y="100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3" y="0"/>
                    <a:pt x="185" y="0"/>
                    <a:pt x="179" y="3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4" y="104"/>
                    <a:pt x="1" y="111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3"/>
                  </a:cubicBezTo>
                  <a:cubicBezTo>
                    <a:pt x="1" y="320"/>
                    <a:pt x="4" y="327"/>
                    <a:pt x="11" y="330"/>
                  </a:cubicBezTo>
                  <a:cubicBezTo>
                    <a:pt x="179" y="427"/>
                    <a:pt x="179" y="427"/>
                    <a:pt x="179" y="427"/>
                  </a:cubicBezTo>
                  <a:cubicBezTo>
                    <a:pt x="185" y="431"/>
                    <a:pt x="193" y="431"/>
                    <a:pt x="199" y="427"/>
                  </a:cubicBezTo>
                  <a:cubicBezTo>
                    <a:pt x="367" y="330"/>
                    <a:pt x="367" y="330"/>
                    <a:pt x="367" y="330"/>
                  </a:cubicBezTo>
                  <a:cubicBezTo>
                    <a:pt x="374" y="327"/>
                    <a:pt x="378" y="320"/>
                    <a:pt x="378" y="313"/>
                  </a:cubicBezTo>
                  <a:cubicBezTo>
                    <a:pt x="378" y="313"/>
                    <a:pt x="378" y="312"/>
                    <a:pt x="378" y="312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8"/>
                    <a:pt x="378" y="118"/>
                    <a:pt x="378" y="11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884" name="Google Shape;2884;p50"/>
          <p:cNvGrpSpPr/>
          <p:nvPr/>
        </p:nvGrpSpPr>
        <p:grpSpPr>
          <a:xfrm>
            <a:off x="2676293" y="3736342"/>
            <a:ext cx="1336824" cy="316035"/>
            <a:chOff x="3042485" y="5594633"/>
            <a:chExt cx="2159652" cy="510557"/>
          </a:xfrm>
        </p:grpSpPr>
        <p:sp>
          <p:nvSpPr>
            <p:cNvPr id="2885" name="Google Shape;2885;p50"/>
            <p:cNvSpPr/>
            <p:nvPr/>
          </p:nvSpPr>
          <p:spPr>
            <a:xfrm>
              <a:off x="3042485" y="5869690"/>
              <a:ext cx="235200" cy="235500"/>
            </a:xfrm>
            <a:prstGeom prst="ellipse">
              <a:avLst/>
            </a:pr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6" name="Google Shape;2886;p50"/>
            <p:cNvSpPr/>
            <p:nvPr/>
          </p:nvSpPr>
          <p:spPr>
            <a:xfrm>
              <a:off x="3317231" y="5594633"/>
              <a:ext cx="235200" cy="235500"/>
            </a:xfrm>
            <a:prstGeom prst="ellipse">
              <a:avLst/>
            </a:pr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7" name="Google Shape;2887;p50"/>
            <p:cNvSpPr/>
            <p:nvPr/>
          </p:nvSpPr>
          <p:spPr>
            <a:xfrm>
              <a:off x="3591976" y="5869690"/>
              <a:ext cx="236100" cy="235500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8" name="Google Shape;2888;p50"/>
            <p:cNvSpPr/>
            <p:nvPr/>
          </p:nvSpPr>
          <p:spPr>
            <a:xfrm>
              <a:off x="3866722" y="5594633"/>
              <a:ext cx="236100" cy="235500"/>
            </a:xfrm>
            <a:prstGeom prst="ellipse">
              <a:avLst/>
            </a:pr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9" name="Google Shape;2889;p50"/>
            <p:cNvSpPr/>
            <p:nvPr/>
          </p:nvSpPr>
          <p:spPr>
            <a:xfrm>
              <a:off x="4141467" y="5869690"/>
              <a:ext cx="236100" cy="235500"/>
            </a:xfrm>
            <a:prstGeom prst="ellipse">
              <a:avLst/>
            </a:pr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0" name="Google Shape;2890;p50"/>
            <p:cNvSpPr/>
            <p:nvPr/>
          </p:nvSpPr>
          <p:spPr>
            <a:xfrm>
              <a:off x="4417146" y="5594633"/>
              <a:ext cx="235200" cy="2355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1" name="Google Shape;2891;p50"/>
            <p:cNvSpPr/>
            <p:nvPr/>
          </p:nvSpPr>
          <p:spPr>
            <a:xfrm>
              <a:off x="4691892" y="5869690"/>
              <a:ext cx="235500" cy="235500"/>
            </a:xfrm>
            <a:prstGeom prst="ellipse">
              <a:avLst/>
            </a:pr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2" name="Google Shape;2892;p50"/>
            <p:cNvSpPr/>
            <p:nvPr/>
          </p:nvSpPr>
          <p:spPr>
            <a:xfrm>
              <a:off x="4966637" y="5594633"/>
              <a:ext cx="235500" cy="235500"/>
            </a:xfrm>
            <a:prstGeom prst="ellipse">
              <a:avLst/>
            </a:pr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3" name="Google Shape;2893;p50"/>
            <p:cNvSpPr/>
            <p:nvPr/>
          </p:nvSpPr>
          <p:spPr>
            <a:xfrm>
              <a:off x="3210195" y="5762654"/>
              <a:ext cx="174555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128" y="0"/>
                  </a:moveTo>
                  <a:cubicBezTo>
                    <a:pt x="115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4" name="Google Shape;2894;p50"/>
            <p:cNvSpPr/>
            <p:nvPr/>
          </p:nvSpPr>
          <p:spPr>
            <a:xfrm>
              <a:off x="3485252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0" y="89"/>
                  </a:moveTo>
                  <a:cubicBezTo>
                    <a:pt x="74" y="102"/>
                    <a:pt x="115" y="143"/>
                    <a:pt x="128" y="217"/>
                  </a:cubicBezTo>
                  <a:cubicBezTo>
                    <a:pt x="145" y="176"/>
                    <a:pt x="177" y="144"/>
                    <a:pt x="217" y="128"/>
                  </a:cubicBezTo>
                  <a:cubicBezTo>
                    <a:pt x="143" y="114"/>
                    <a:pt x="103" y="74"/>
                    <a:pt x="90" y="0"/>
                  </a:cubicBezTo>
                  <a:cubicBezTo>
                    <a:pt x="73" y="40"/>
                    <a:pt x="41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5" name="Google Shape;2895;p50"/>
            <p:cNvSpPr/>
            <p:nvPr/>
          </p:nvSpPr>
          <p:spPr>
            <a:xfrm>
              <a:off x="3760620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6" name="Google Shape;2896;p50"/>
            <p:cNvSpPr/>
            <p:nvPr/>
          </p:nvSpPr>
          <p:spPr>
            <a:xfrm>
              <a:off x="4035365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0" y="89"/>
                  </a:moveTo>
                  <a:cubicBezTo>
                    <a:pt x="74" y="102"/>
                    <a:pt x="114" y="143"/>
                    <a:pt x="127" y="217"/>
                  </a:cubicBezTo>
                  <a:cubicBezTo>
                    <a:pt x="144" y="176"/>
                    <a:pt x="176" y="144"/>
                    <a:pt x="216" y="128"/>
                  </a:cubicBezTo>
                  <a:cubicBezTo>
                    <a:pt x="142" y="114"/>
                    <a:pt x="102" y="74"/>
                    <a:pt x="89" y="0"/>
                  </a:cubicBezTo>
                  <a:cubicBezTo>
                    <a:pt x="72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7" name="Google Shape;2897;p50"/>
            <p:cNvSpPr/>
            <p:nvPr/>
          </p:nvSpPr>
          <p:spPr>
            <a:xfrm>
              <a:off x="4310111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8" name="Google Shape;2898;p50"/>
            <p:cNvSpPr/>
            <p:nvPr/>
          </p:nvSpPr>
          <p:spPr>
            <a:xfrm>
              <a:off x="4585167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0" y="89"/>
                  </a:moveTo>
                  <a:cubicBezTo>
                    <a:pt x="74" y="102"/>
                    <a:pt x="114" y="143"/>
                    <a:pt x="128" y="217"/>
                  </a:cubicBezTo>
                  <a:cubicBezTo>
                    <a:pt x="144" y="176"/>
                    <a:pt x="176" y="144"/>
                    <a:pt x="217" y="128"/>
                  </a:cubicBezTo>
                  <a:cubicBezTo>
                    <a:pt x="143" y="114"/>
                    <a:pt x="102" y="74"/>
                    <a:pt x="89" y="0"/>
                  </a:cubicBezTo>
                  <a:cubicBezTo>
                    <a:pt x="73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9" name="Google Shape;2899;p50"/>
            <p:cNvSpPr/>
            <p:nvPr/>
          </p:nvSpPr>
          <p:spPr>
            <a:xfrm>
              <a:off x="4859913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128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900" name="Google Shape;2900;p50"/>
          <p:cNvGrpSpPr/>
          <p:nvPr/>
        </p:nvGrpSpPr>
        <p:grpSpPr>
          <a:xfrm>
            <a:off x="1879183" y="4379878"/>
            <a:ext cx="445738" cy="442950"/>
            <a:chOff x="1442627" y="5710929"/>
            <a:chExt cx="594318" cy="590600"/>
          </a:xfrm>
        </p:grpSpPr>
        <p:sp>
          <p:nvSpPr>
            <p:cNvPr id="2901" name="Google Shape;2901;p50"/>
            <p:cNvSpPr/>
            <p:nvPr/>
          </p:nvSpPr>
          <p:spPr>
            <a:xfrm>
              <a:off x="1442627" y="5710929"/>
              <a:ext cx="594318" cy="405222"/>
            </a:xfrm>
            <a:custGeom>
              <a:avLst/>
              <a:gdLst/>
              <a:ahLst/>
              <a:cxnLst/>
              <a:rect l="l" t="t" r="r" b="b"/>
              <a:pathLst>
                <a:path w="734" h="500" extrusionOk="0">
                  <a:moveTo>
                    <a:pt x="699" y="500"/>
                  </a:moveTo>
                  <a:cubicBezTo>
                    <a:pt x="0" y="500"/>
                    <a:pt x="0" y="500"/>
                    <a:pt x="0" y="50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15"/>
                    <a:pt x="15" y="0"/>
                    <a:pt x="35" y="0"/>
                  </a:cubicBezTo>
                  <a:cubicBezTo>
                    <a:pt x="699" y="0"/>
                    <a:pt x="699" y="0"/>
                    <a:pt x="699" y="0"/>
                  </a:cubicBezTo>
                  <a:cubicBezTo>
                    <a:pt x="718" y="0"/>
                    <a:pt x="734" y="15"/>
                    <a:pt x="734" y="35"/>
                  </a:cubicBezTo>
                  <a:cubicBezTo>
                    <a:pt x="734" y="465"/>
                    <a:pt x="734" y="465"/>
                    <a:pt x="734" y="465"/>
                  </a:cubicBezTo>
                  <a:cubicBezTo>
                    <a:pt x="734" y="484"/>
                    <a:pt x="718" y="500"/>
                    <a:pt x="699" y="50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2" name="Google Shape;2902;p50"/>
            <p:cNvSpPr/>
            <p:nvPr/>
          </p:nvSpPr>
          <p:spPr>
            <a:xfrm>
              <a:off x="1442627" y="6116151"/>
              <a:ext cx="349820" cy="97191"/>
            </a:xfrm>
            <a:custGeom>
              <a:avLst/>
              <a:gdLst/>
              <a:ahLst/>
              <a:cxnLst/>
              <a:rect l="l" t="t" r="r" b="b"/>
              <a:pathLst>
                <a:path w="1126" h="313" extrusionOk="0">
                  <a:moveTo>
                    <a:pt x="1126" y="313"/>
                  </a:moveTo>
                  <a:lnTo>
                    <a:pt x="0" y="0"/>
                  </a:lnTo>
                  <a:lnTo>
                    <a:pt x="1126" y="0"/>
                  </a:lnTo>
                  <a:lnTo>
                    <a:pt x="1126" y="313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3" name="Google Shape;2903;p50"/>
            <p:cNvSpPr/>
            <p:nvPr/>
          </p:nvSpPr>
          <p:spPr>
            <a:xfrm>
              <a:off x="1573731" y="6152482"/>
              <a:ext cx="218715" cy="60861"/>
            </a:xfrm>
            <a:custGeom>
              <a:avLst/>
              <a:gdLst/>
              <a:ahLst/>
              <a:cxnLst/>
              <a:rect l="l" t="t" r="r" b="b"/>
              <a:pathLst>
                <a:path w="704" h="196" extrusionOk="0">
                  <a:moveTo>
                    <a:pt x="0" y="196"/>
                  </a:moveTo>
                  <a:lnTo>
                    <a:pt x="704" y="196"/>
                  </a:lnTo>
                  <a:lnTo>
                    <a:pt x="0" y="0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4" name="Google Shape;2904;p50"/>
            <p:cNvSpPr/>
            <p:nvPr/>
          </p:nvSpPr>
          <p:spPr>
            <a:xfrm>
              <a:off x="1573731" y="6213343"/>
              <a:ext cx="109358" cy="88186"/>
            </a:xfrm>
            <a:custGeom>
              <a:avLst/>
              <a:gdLst/>
              <a:ahLst/>
              <a:cxnLst/>
              <a:rect l="l" t="t" r="r" b="b"/>
              <a:pathLst>
                <a:path w="352" h="284" extrusionOk="0">
                  <a:moveTo>
                    <a:pt x="352" y="284"/>
                  </a:moveTo>
                  <a:lnTo>
                    <a:pt x="0" y="0"/>
                  </a:lnTo>
                  <a:lnTo>
                    <a:pt x="352" y="0"/>
                  </a:lnTo>
                  <a:lnTo>
                    <a:pt x="352" y="284"/>
                  </a:lnTo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905" name="Google Shape;2905;p50"/>
          <p:cNvGrpSpPr/>
          <p:nvPr/>
        </p:nvGrpSpPr>
        <p:grpSpPr>
          <a:xfrm>
            <a:off x="6788033" y="4378458"/>
            <a:ext cx="373053" cy="445791"/>
            <a:chOff x="8095060" y="5664590"/>
            <a:chExt cx="497404" cy="594389"/>
          </a:xfrm>
        </p:grpSpPr>
        <p:grpSp>
          <p:nvGrpSpPr>
            <p:cNvPr id="2906" name="Google Shape;2906;p50"/>
            <p:cNvGrpSpPr/>
            <p:nvPr/>
          </p:nvGrpSpPr>
          <p:grpSpPr>
            <a:xfrm>
              <a:off x="8095060" y="5969027"/>
              <a:ext cx="497404" cy="289951"/>
              <a:chOff x="8095060" y="5969027"/>
              <a:chExt cx="497404" cy="289951"/>
            </a:xfrm>
          </p:grpSpPr>
          <p:sp>
            <p:nvSpPr>
              <p:cNvPr id="2907" name="Google Shape;2907;p50"/>
              <p:cNvSpPr/>
              <p:nvPr/>
            </p:nvSpPr>
            <p:spPr>
              <a:xfrm>
                <a:off x="8095060" y="5969027"/>
                <a:ext cx="497402" cy="248408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6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6"/>
                    </a:lnTo>
                    <a:lnTo>
                      <a:pt x="1170" y="1166"/>
                    </a:lnTo>
                    <a:lnTo>
                      <a:pt x="1754" y="876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4A7D6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08" name="Google Shape;2908;p50"/>
              <p:cNvSpPr/>
              <p:nvPr/>
            </p:nvSpPr>
            <p:spPr>
              <a:xfrm>
                <a:off x="8095060" y="6092592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0" y="0"/>
                    </a:moveTo>
                    <a:lnTo>
                      <a:pt x="0" y="197"/>
                    </a:lnTo>
                    <a:lnTo>
                      <a:pt x="1170" y="781"/>
                    </a:lnTo>
                    <a:lnTo>
                      <a:pt x="1170" y="58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E7CC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09" name="Google Shape;2909;p50"/>
              <p:cNvSpPr/>
              <p:nvPr/>
            </p:nvSpPr>
            <p:spPr>
              <a:xfrm>
                <a:off x="8343763" y="6092592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1170" y="0"/>
                    </a:moveTo>
                    <a:lnTo>
                      <a:pt x="0" y="582"/>
                    </a:lnTo>
                    <a:lnTo>
                      <a:pt x="0" y="781"/>
                    </a:lnTo>
                    <a:lnTo>
                      <a:pt x="1170" y="197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74EA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10" name="Google Shape;2910;p50"/>
            <p:cNvGrpSpPr/>
            <p:nvPr/>
          </p:nvGrpSpPr>
          <p:grpSpPr>
            <a:xfrm>
              <a:off x="8095060" y="5867832"/>
              <a:ext cx="497404" cy="289312"/>
              <a:chOff x="8095060" y="5867832"/>
              <a:chExt cx="497404" cy="289312"/>
            </a:xfrm>
          </p:grpSpPr>
          <p:sp>
            <p:nvSpPr>
              <p:cNvPr id="2911" name="Google Shape;2911;p50"/>
              <p:cNvSpPr/>
              <p:nvPr/>
            </p:nvSpPr>
            <p:spPr>
              <a:xfrm>
                <a:off x="8095060" y="5867832"/>
                <a:ext cx="497402" cy="248195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5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1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1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A4C2F4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12" name="Google Shape;2912;p50"/>
              <p:cNvSpPr/>
              <p:nvPr/>
            </p:nvSpPr>
            <p:spPr>
              <a:xfrm>
                <a:off x="8095060" y="5990758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0" y="0"/>
                    </a:moveTo>
                    <a:lnTo>
                      <a:pt x="0" y="199"/>
                    </a:lnTo>
                    <a:lnTo>
                      <a:pt x="1170" y="781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D9EE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13" name="Google Shape;2913;p50"/>
              <p:cNvSpPr/>
              <p:nvPr/>
            </p:nvSpPr>
            <p:spPr>
              <a:xfrm>
                <a:off x="8343763" y="5990758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1"/>
                    </a:lnTo>
                    <a:lnTo>
                      <a:pt x="1170" y="199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3C7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14" name="Google Shape;2914;p50"/>
            <p:cNvGrpSpPr/>
            <p:nvPr/>
          </p:nvGrpSpPr>
          <p:grpSpPr>
            <a:xfrm>
              <a:off x="8095060" y="5765998"/>
              <a:ext cx="497404" cy="289312"/>
              <a:chOff x="8095060" y="5765998"/>
              <a:chExt cx="497404" cy="289312"/>
            </a:xfrm>
          </p:grpSpPr>
          <p:sp>
            <p:nvSpPr>
              <p:cNvPr id="2915" name="Google Shape;2915;p50"/>
              <p:cNvSpPr/>
              <p:nvPr/>
            </p:nvSpPr>
            <p:spPr>
              <a:xfrm>
                <a:off x="8095060" y="5765998"/>
                <a:ext cx="497402" cy="248195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5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16" name="Google Shape;2916;p50"/>
              <p:cNvSpPr/>
              <p:nvPr/>
            </p:nvSpPr>
            <p:spPr>
              <a:xfrm>
                <a:off x="8095060" y="5889563"/>
                <a:ext cx="248701" cy="165747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78" extrusionOk="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78"/>
                    </a:lnTo>
                    <a:lnTo>
                      <a:pt x="1170" y="5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3C47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17" name="Google Shape;2917;p50"/>
              <p:cNvSpPr/>
              <p:nvPr/>
            </p:nvSpPr>
            <p:spPr>
              <a:xfrm>
                <a:off x="8343763" y="5889563"/>
                <a:ext cx="248701" cy="165747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78" extrusionOk="0">
                    <a:moveTo>
                      <a:pt x="1170" y="0"/>
                    </a:moveTo>
                    <a:lnTo>
                      <a:pt x="0" y="581"/>
                    </a:lnTo>
                    <a:lnTo>
                      <a:pt x="0" y="778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18" name="Google Shape;2918;p50"/>
            <p:cNvGrpSpPr/>
            <p:nvPr/>
          </p:nvGrpSpPr>
          <p:grpSpPr>
            <a:xfrm>
              <a:off x="8095060" y="5664590"/>
              <a:ext cx="497404" cy="290164"/>
              <a:chOff x="8095060" y="5664590"/>
              <a:chExt cx="497404" cy="290164"/>
            </a:xfrm>
          </p:grpSpPr>
          <p:sp>
            <p:nvSpPr>
              <p:cNvPr id="2919" name="Google Shape;2919;p50"/>
              <p:cNvSpPr/>
              <p:nvPr/>
            </p:nvSpPr>
            <p:spPr>
              <a:xfrm>
                <a:off x="8095060" y="5664590"/>
                <a:ext cx="497402" cy="248408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6" extrusionOk="0">
                    <a:moveTo>
                      <a:pt x="1754" y="290"/>
                    </a:moveTo>
                    <a:lnTo>
                      <a:pt x="1170" y="0"/>
                    </a:lnTo>
                    <a:lnTo>
                      <a:pt x="587" y="290"/>
                    </a:lnTo>
                    <a:lnTo>
                      <a:pt x="0" y="582"/>
                    </a:lnTo>
                    <a:lnTo>
                      <a:pt x="587" y="874"/>
                    </a:lnTo>
                    <a:lnTo>
                      <a:pt x="1170" y="1166"/>
                    </a:lnTo>
                    <a:lnTo>
                      <a:pt x="1754" y="874"/>
                    </a:lnTo>
                    <a:lnTo>
                      <a:pt x="2340" y="582"/>
                    </a:lnTo>
                    <a:lnTo>
                      <a:pt x="1754" y="290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20" name="Google Shape;2920;p50"/>
              <p:cNvSpPr/>
              <p:nvPr/>
            </p:nvSpPr>
            <p:spPr>
              <a:xfrm>
                <a:off x="8095060" y="5788580"/>
                <a:ext cx="248701" cy="166173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0" extrusionOk="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80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21" name="Google Shape;2921;p50"/>
              <p:cNvSpPr/>
              <p:nvPr/>
            </p:nvSpPr>
            <p:spPr>
              <a:xfrm>
                <a:off x="8343763" y="5788580"/>
                <a:ext cx="248701" cy="166173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0" extrusionOk="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0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922" name="Google Shape;2922;p50"/>
          <p:cNvGrpSpPr/>
          <p:nvPr/>
        </p:nvGrpSpPr>
        <p:grpSpPr>
          <a:xfrm>
            <a:off x="2870825" y="4378486"/>
            <a:ext cx="557162" cy="445734"/>
            <a:chOff x="4607809" y="5664627"/>
            <a:chExt cx="742883" cy="594312"/>
          </a:xfrm>
        </p:grpSpPr>
        <p:sp>
          <p:nvSpPr>
            <p:cNvPr id="2923" name="Google Shape;2923;p50"/>
            <p:cNvSpPr/>
            <p:nvPr/>
          </p:nvSpPr>
          <p:spPr>
            <a:xfrm>
              <a:off x="4607809" y="5824234"/>
              <a:ext cx="185166" cy="401151"/>
            </a:xfrm>
            <a:custGeom>
              <a:avLst/>
              <a:gdLst/>
              <a:ahLst/>
              <a:cxnLst/>
              <a:rect l="l" t="t" r="r" b="b"/>
              <a:pathLst>
                <a:path w="1083" h="2355" extrusionOk="0">
                  <a:moveTo>
                    <a:pt x="542" y="0"/>
                  </a:moveTo>
                  <a:lnTo>
                    <a:pt x="269" y="133"/>
                  </a:lnTo>
                  <a:lnTo>
                    <a:pt x="0" y="270"/>
                  </a:lnTo>
                  <a:lnTo>
                    <a:pt x="0" y="2355"/>
                  </a:lnTo>
                  <a:lnTo>
                    <a:pt x="1083" y="2355"/>
                  </a:lnTo>
                  <a:lnTo>
                    <a:pt x="1083" y="270"/>
                  </a:lnTo>
                  <a:lnTo>
                    <a:pt x="814" y="133"/>
                  </a:lnTo>
                  <a:lnTo>
                    <a:pt x="542" y="0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4" name="Google Shape;2924;p50"/>
            <p:cNvSpPr/>
            <p:nvPr/>
          </p:nvSpPr>
          <p:spPr>
            <a:xfrm>
              <a:off x="4792974" y="5771259"/>
              <a:ext cx="185850" cy="454126"/>
            </a:xfrm>
            <a:custGeom>
              <a:avLst/>
              <a:gdLst/>
              <a:ahLst/>
              <a:cxnLst/>
              <a:rect l="l" t="t" r="r" b="b"/>
              <a:pathLst>
                <a:path w="1087" h="2666" extrusionOk="0">
                  <a:moveTo>
                    <a:pt x="545" y="0"/>
                  </a:moveTo>
                  <a:lnTo>
                    <a:pt x="273" y="133"/>
                  </a:lnTo>
                  <a:lnTo>
                    <a:pt x="0" y="266"/>
                  </a:lnTo>
                  <a:lnTo>
                    <a:pt x="0" y="2666"/>
                  </a:lnTo>
                  <a:lnTo>
                    <a:pt x="1087" y="2666"/>
                  </a:lnTo>
                  <a:lnTo>
                    <a:pt x="1087" y="266"/>
                  </a:lnTo>
                  <a:lnTo>
                    <a:pt x="814" y="133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5" name="Google Shape;2925;p50"/>
            <p:cNvSpPr/>
            <p:nvPr/>
          </p:nvSpPr>
          <p:spPr>
            <a:xfrm>
              <a:off x="4978822" y="5717602"/>
              <a:ext cx="185679" cy="507784"/>
            </a:xfrm>
            <a:custGeom>
              <a:avLst/>
              <a:gdLst/>
              <a:ahLst/>
              <a:cxnLst/>
              <a:rect l="l" t="t" r="r" b="b"/>
              <a:pathLst>
                <a:path w="1086" h="2981" extrusionOk="0">
                  <a:moveTo>
                    <a:pt x="541" y="0"/>
                  </a:moveTo>
                  <a:lnTo>
                    <a:pt x="272" y="137"/>
                  </a:lnTo>
                  <a:lnTo>
                    <a:pt x="0" y="270"/>
                  </a:lnTo>
                  <a:lnTo>
                    <a:pt x="0" y="2981"/>
                  </a:lnTo>
                  <a:lnTo>
                    <a:pt x="1086" y="2981"/>
                  </a:lnTo>
                  <a:lnTo>
                    <a:pt x="1086" y="270"/>
                  </a:lnTo>
                  <a:lnTo>
                    <a:pt x="814" y="137"/>
                  </a:lnTo>
                  <a:lnTo>
                    <a:pt x="541" y="0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6" name="Google Shape;2926;p50"/>
            <p:cNvSpPr/>
            <p:nvPr/>
          </p:nvSpPr>
          <p:spPr>
            <a:xfrm>
              <a:off x="5164499" y="5664627"/>
              <a:ext cx="185166" cy="560759"/>
            </a:xfrm>
            <a:custGeom>
              <a:avLst/>
              <a:gdLst/>
              <a:ahLst/>
              <a:cxnLst/>
              <a:rect l="l" t="t" r="r" b="b"/>
              <a:pathLst>
                <a:path w="1083" h="3292" extrusionOk="0">
                  <a:moveTo>
                    <a:pt x="269" y="133"/>
                  </a:moveTo>
                  <a:lnTo>
                    <a:pt x="0" y="267"/>
                  </a:lnTo>
                  <a:lnTo>
                    <a:pt x="0" y="3292"/>
                  </a:lnTo>
                  <a:lnTo>
                    <a:pt x="1083" y="3292"/>
                  </a:lnTo>
                  <a:lnTo>
                    <a:pt x="1083" y="267"/>
                  </a:lnTo>
                  <a:lnTo>
                    <a:pt x="814" y="133"/>
                  </a:lnTo>
                  <a:lnTo>
                    <a:pt x="542" y="0"/>
                  </a:lnTo>
                  <a:lnTo>
                    <a:pt x="269" y="133"/>
                  </a:ln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7" name="Google Shape;2927;p50"/>
            <p:cNvSpPr/>
            <p:nvPr/>
          </p:nvSpPr>
          <p:spPr>
            <a:xfrm>
              <a:off x="4607809" y="6225382"/>
              <a:ext cx="237484" cy="33556"/>
            </a:xfrm>
            <a:custGeom>
              <a:avLst/>
              <a:gdLst/>
              <a:ahLst/>
              <a:cxnLst/>
              <a:rect l="l" t="t" r="r" b="b"/>
              <a:pathLst>
                <a:path w="1389" h="197" extrusionOk="0">
                  <a:moveTo>
                    <a:pt x="0" y="0"/>
                  </a:moveTo>
                  <a:lnTo>
                    <a:pt x="608" y="197"/>
                  </a:lnTo>
                  <a:lnTo>
                    <a:pt x="1389" y="197"/>
                  </a:lnTo>
                  <a:lnTo>
                    <a:pt x="108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8" name="Google Shape;2928;p50"/>
            <p:cNvSpPr/>
            <p:nvPr/>
          </p:nvSpPr>
          <p:spPr>
            <a:xfrm>
              <a:off x="4792974" y="6225382"/>
              <a:ext cx="185850" cy="33556"/>
            </a:xfrm>
            <a:custGeom>
              <a:avLst/>
              <a:gdLst/>
              <a:ahLst/>
              <a:cxnLst/>
              <a:rect l="l" t="t" r="r" b="b"/>
              <a:pathLst>
                <a:path w="1087" h="197" extrusionOk="0">
                  <a:moveTo>
                    <a:pt x="1087" y="0"/>
                  </a:moveTo>
                  <a:lnTo>
                    <a:pt x="1087" y="197"/>
                  </a:lnTo>
                  <a:lnTo>
                    <a:pt x="306" y="197"/>
                  </a:lnTo>
                  <a:lnTo>
                    <a:pt x="0" y="0"/>
                  </a:lnTo>
                  <a:lnTo>
                    <a:pt x="1087" y="0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9" name="Google Shape;2929;p50"/>
            <p:cNvSpPr/>
            <p:nvPr/>
          </p:nvSpPr>
          <p:spPr>
            <a:xfrm>
              <a:off x="5112694" y="6225382"/>
              <a:ext cx="237997" cy="33556"/>
            </a:xfrm>
            <a:custGeom>
              <a:avLst/>
              <a:gdLst/>
              <a:ahLst/>
              <a:cxnLst/>
              <a:rect l="l" t="t" r="r" b="b"/>
              <a:pathLst>
                <a:path w="1392" h="197" extrusionOk="0">
                  <a:moveTo>
                    <a:pt x="1392" y="0"/>
                  </a:moveTo>
                  <a:lnTo>
                    <a:pt x="781" y="197"/>
                  </a:lnTo>
                  <a:lnTo>
                    <a:pt x="0" y="197"/>
                  </a:lnTo>
                  <a:lnTo>
                    <a:pt x="306" y="0"/>
                  </a:lnTo>
                  <a:lnTo>
                    <a:pt x="1392" y="0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0" name="Google Shape;2930;p50"/>
            <p:cNvSpPr/>
            <p:nvPr/>
          </p:nvSpPr>
          <p:spPr>
            <a:xfrm>
              <a:off x="4978822" y="6225382"/>
              <a:ext cx="186192" cy="33556"/>
            </a:xfrm>
            <a:custGeom>
              <a:avLst/>
              <a:gdLst/>
              <a:ahLst/>
              <a:cxnLst/>
              <a:rect l="l" t="t" r="r" b="b"/>
              <a:pathLst>
                <a:path w="1089" h="197" extrusionOk="0">
                  <a:moveTo>
                    <a:pt x="0" y="0"/>
                  </a:moveTo>
                  <a:lnTo>
                    <a:pt x="0" y="197"/>
                  </a:lnTo>
                  <a:lnTo>
                    <a:pt x="783" y="197"/>
                  </a:lnTo>
                  <a:lnTo>
                    <a:pt x="10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931" name="Google Shape;2931;p50"/>
          <p:cNvGrpSpPr/>
          <p:nvPr/>
        </p:nvGrpSpPr>
        <p:grpSpPr>
          <a:xfrm>
            <a:off x="3973890" y="4378543"/>
            <a:ext cx="1079865" cy="445620"/>
            <a:chOff x="2571250" y="5664711"/>
            <a:chExt cx="1439820" cy="594160"/>
          </a:xfrm>
        </p:grpSpPr>
        <p:sp>
          <p:nvSpPr>
            <p:cNvPr id="2932" name="Google Shape;2932;p50"/>
            <p:cNvSpPr/>
            <p:nvPr/>
          </p:nvSpPr>
          <p:spPr>
            <a:xfrm>
              <a:off x="2751485" y="5699308"/>
              <a:ext cx="179409" cy="510050"/>
            </a:xfrm>
            <a:custGeom>
              <a:avLst/>
              <a:gdLst/>
              <a:ahLst/>
              <a:cxnLst/>
              <a:rect l="l" t="t" r="r" b="b"/>
              <a:pathLst>
                <a:path w="287" h="813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813"/>
                    <a:pt x="0" y="813"/>
                    <a:pt x="0" y="813"/>
                  </a:cubicBezTo>
                  <a:cubicBezTo>
                    <a:pt x="287" y="813"/>
                    <a:pt x="287" y="813"/>
                    <a:pt x="287" y="813"/>
                  </a:cubicBezTo>
                  <a:cubicBezTo>
                    <a:pt x="287" y="144"/>
                    <a:pt x="287" y="144"/>
                    <a:pt x="287" y="144"/>
                  </a:cubicBezTo>
                  <a:cubicBezTo>
                    <a:pt x="287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3" name="Google Shape;2933;p50"/>
            <p:cNvSpPr/>
            <p:nvPr/>
          </p:nvSpPr>
          <p:spPr>
            <a:xfrm>
              <a:off x="2765747" y="5713810"/>
              <a:ext cx="150600" cy="151500"/>
            </a:xfrm>
            <a:prstGeom prst="ellipse">
              <a:avLst/>
            </a:prstGeom>
            <a:solidFill>
              <a:srgbClr val="B45F0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4" name="Google Shape;2934;p50"/>
            <p:cNvSpPr/>
            <p:nvPr/>
          </p:nvSpPr>
          <p:spPr>
            <a:xfrm>
              <a:off x="2930895" y="5732455"/>
              <a:ext cx="180236" cy="476902"/>
            </a:xfrm>
            <a:custGeom>
              <a:avLst/>
              <a:gdLst/>
              <a:ahLst/>
              <a:cxnLst/>
              <a:rect l="l" t="t" r="r" b="b"/>
              <a:pathLst>
                <a:path w="288" h="760" extrusionOk="0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cubicBezTo>
                    <a:pt x="0" y="760"/>
                    <a:pt x="0" y="760"/>
                    <a:pt x="0" y="760"/>
                  </a:cubicBezTo>
                  <a:cubicBezTo>
                    <a:pt x="288" y="760"/>
                    <a:pt x="288" y="760"/>
                    <a:pt x="288" y="760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5" name="Google Shape;2935;p50"/>
            <p:cNvSpPr/>
            <p:nvPr/>
          </p:nvSpPr>
          <p:spPr>
            <a:xfrm>
              <a:off x="2945363" y="5746957"/>
              <a:ext cx="151200" cy="151800"/>
            </a:xfrm>
            <a:prstGeom prst="ellipse">
              <a:avLst/>
            </a:pr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6" name="Google Shape;2936;p50"/>
            <p:cNvSpPr/>
            <p:nvPr/>
          </p:nvSpPr>
          <p:spPr>
            <a:xfrm>
              <a:off x="3111130" y="5756280"/>
              <a:ext cx="180030" cy="453078"/>
            </a:xfrm>
            <a:custGeom>
              <a:avLst/>
              <a:gdLst/>
              <a:ahLst/>
              <a:cxnLst/>
              <a:rect l="l" t="t" r="r" b="b"/>
              <a:pathLst>
                <a:path w="288" h="722" extrusionOk="0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cubicBezTo>
                    <a:pt x="0" y="722"/>
                    <a:pt x="0" y="722"/>
                    <a:pt x="0" y="722"/>
                  </a:cubicBezTo>
                  <a:cubicBezTo>
                    <a:pt x="288" y="722"/>
                    <a:pt x="288" y="722"/>
                    <a:pt x="288" y="722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7" name="Google Shape;2937;p50"/>
            <p:cNvSpPr/>
            <p:nvPr/>
          </p:nvSpPr>
          <p:spPr>
            <a:xfrm>
              <a:off x="3125392" y="5770782"/>
              <a:ext cx="151200" cy="151800"/>
            </a:xfrm>
            <a:prstGeom prst="ellipse">
              <a:avLst/>
            </a:pr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8" name="Google Shape;2938;p50"/>
            <p:cNvSpPr/>
            <p:nvPr/>
          </p:nvSpPr>
          <p:spPr>
            <a:xfrm>
              <a:off x="3291159" y="5756280"/>
              <a:ext cx="180030" cy="453078"/>
            </a:xfrm>
            <a:custGeom>
              <a:avLst/>
              <a:gdLst/>
              <a:ahLst/>
              <a:cxnLst/>
              <a:rect l="l" t="t" r="r" b="b"/>
              <a:pathLst>
                <a:path w="288" h="722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722"/>
                    <a:pt x="0" y="722"/>
                    <a:pt x="0" y="722"/>
                  </a:cubicBezTo>
                  <a:cubicBezTo>
                    <a:pt x="288" y="722"/>
                    <a:pt x="288" y="722"/>
                    <a:pt x="288" y="722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9" name="Google Shape;2939;p50"/>
            <p:cNvSpPr/>
            <p:nvPr/>
          </p:nvSpPr>
          <p:spPr>
            <a:xfrm>
              <a:off x="3305628" y="5770782"/>
              <a:ext cx="151200" cy="151800"/>
            </a:xfrm>
            <a:prstGeom prst="ellipse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0" name="Google Shape;2940;p50"/>
            <p:cNvSpPr/>
            <p:nvPr/>
          </p:nvSpPr>
          <p:spPr>
            <a:xfrm>
              <a:off x="3471189" y="5732455"/>
              <a:ext cx="180236" cy="476902"/>
            </a:xfrm>
            <a:custGeom>
              <a:avLst/>
              <a:gdLst/>
              <a:ahLst/>
              <a:cxnLst/>
              <a:rect l="l" t="t" r="r" b="b"/>
              <a:pathLst>
                <a:path w="288" h="760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760"/>
                    <a:pt x="0" y="760"/>
                    <a:pt x="0" y="760"/>
                  </a:cubicBezTo>
                  <a:cubicBezTo>
                    <a:pt x="288" y="760"/>
                    <a:pt x="288" y="760"/>
                    <a:pt x="288" y="760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1" name="Google Shape;2941;p50"/>
            <p:cNvSpPr/>
            <p:nvPr/>
          </p:nvSpPr>
          <p:spPr>
            <a:xfrm>
              <a:off x="3485657" y="5746957"/>
              <a:ext cx="151200" cy="151800"/>
            </a:xfrm>
            <a:prstGeom prst="ellipse">
              <a:avLst/>
            </a:pr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2" name="Google Shape;2942;p50"/>
            <p:cNvSpPr/>
            <p:nvPr/>
          </p:nvSpPr>
          <p:spPr>
            <a:xfrm>
              <a:off x="3651425" y="5699308"/>
              <a:ext cx="179409" cy="510050"/>
            </a:xfrm>
            <a:custGeom>
              <a:avLst/>
              <a:gdLst/>
              <a:ahLst/>
              <a:cxnLst/>
              <a:rect l="l" t="t" r="r" b="b"/>
              <a:pathLst>
                <a:path w="287" h="813" extrusionOk="0">
                  <a:moveTo>
                    <a:pt x="143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813"/>
                    <a:pt x="0" y="813"/>
                    <a:pt x="0" y="813"/>
                  </a:cubicBezTo>
                  <a:cubicBezTo>
                    <a:pt x="287" y="813"/>
                    <a:pt x="287" y="813"/>
                    <a:pt x="287" y="813"/>
                  </a:cubicBezTo>
                  <a:cubicBezTo>
                    <a:pt x="287" y="144"/>
                    <a:pt x="287" y="144"/>
                    <a:pt x="287" y="144"/>
                  </a:cubicBezTo>
                  <a:cubicBezTo>
                    <a:pt x="287" y="65"/>
                    <a:pt x="223" y="0"/>
                    <a:pt x="143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3" name="Google Shape;2943;p50"/>
            <p:cNvSpPr/>
            <p:nvPr/>
          </p:nvSpPr>
          <p:spPr>
            <a:xfrm>
              <a:off x="3665893" y="5713810"/>
              <a:ext cx="150600" cy="151500"/>
            </a:xfrm>
            <a:prstGeom prst="ellipse">
              <a:avLst/>
            </a:pr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4" name="Google Shape;2944;p50"/>
            <p:cNvSpPr/>
            <p:nvPr/>
          </p:nvSpPr>
          <p:spPr>
            <a:xfrm>
              <a:off x="3830834" y="5664711"/>
              <a:ext cx="180236" cy="544646"/>
            </a:xfrm>
            <a:custGeom>
              <a:avLst/>
              <a:gdLst/>
              <a:ahLst/>
              <a:cxnLst/>
              <a:rect l="l" t="t" r="r" b="b"/>
              <a:pathLst>
                <a:path w="288" h="868" extrusionOk="0">
                  <a:moveTo>
                    <a:pt x="144" y="0"/>
                  </a:moveTo>
                  <a:cubicBezTo>
                    <a:pt x="65" y="0"/>
                    <a:pt x="0" y="64"/>
                    <a:pt x="0" y="144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288" y="868"/>
                    <a:pt x="288" y="868"/>
                    <a:pt x="288" y="868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4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5" name="Google Shape;2945;p50"/>
            <p:cNvSpPr/>
            <p:nvPr/>
          </p:nvSpPr>
          <p:spPr>
            <a:xfrm>
              <a:off x="3845302" y="5679213"/>
              <a:ext cx="151200" cy="151800"/>
            </a:xfrm>
            <a:prstGeom prst="ellipse">
              <a:avLst/>
            </a:prstGeom>
            <a:solidFill>
              <a:srgbClr val="741B4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6" name="Google Shape;2946;p50"/>
            <p:cNvSpPr/>
            <p:nvPr/>
          </p:nvSpPr>
          <p:spPr>
            <a:xfrm>
              <a:off x="2571250" y="5664711"/>
              <a:ext cx="180236" cy="544646"/>
            </a:xfrm>
            <a:custGeom>
              <a:avLst/>
              <a:gdLst/>
              <a:ahLst/>
              <a:cxnLst/>
              <a:rect l="l" t="t" r="r" b="b"/>
              <a:pathLst>
                <a:path w="288" h="868" extrusionOk="0">
                  <a:moveTo>
                    <a:pt x="144" y="0"/>
                  </a:moveTo>
                  <a:cubicBezTo>
                    <a:pt x="64" y="0"/>
                    <a:pt x="0" y="64"/>
                    <a:pt x="0" y="144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288" y="868"/>
                    <a:pt x="288" y="868"/>
                    <a:pt x="288" y="868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4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7" name="Google Shape;2947;p50"/>
            <p:cNvSpPr/>
            <p:nvPr/>
          </p:nvSpPr>
          <p:spPr>
            <a:xfrm>
              <a:off x="2585718" y="5679213"/>
              <a:ext cx="151200" cy="151800"/>
            </a:xfrm>
            <a:prstGeom prst="ellipse">
              <a:avLst/>
            </a:prstGeom>
            <a:solidFill>
              <a:srgbClr val="99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8" name="Google Shape;2948;p50"/>
            <p:cNvSpPr/>
            <p:nvPr/>
          </p:nvSpPr>
          <p:spPr>
            <a:xfrm>
              <a:off x="2571250" y="6209358"/>
              <a:ext cx="365226" cy="49514"/>
            </a:xfrm>
            <a:custGeom>
              <a:avLst/>
              <a:gdLst/>
              <a:ahLst/>
              <a:cxnLst/>
              <a:rect l="l" t="t" r="r" b="b"/>
              <a:pathLst>
                <a:path w="1767" h="239" extrusionOk="0">
                  <a:moveTo>
                    <a:pt x="1767" y="239"/>
                  </a:moveTo>
                  <a:lnTo>
                    <a:pt x="1198" y="239"/>
                  </a:lnTo>
                  <a:lnTo>
                    <a:pt x="0" y="0"/>
                  </a:lnTo>
                  <a:lnTo>
                    <a:pt x="872" y="0"/>
                  </a:lnTo>
                  <a:lnTo>
                    <a:pt x="1767" y="239"/>
                  </a:lnTo>
                  <a:close/>
                </a:path>
              </a:pathLst>
            </a:custGeom>
            <a:solidFill>
              <a:srgbClr val="99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9" name="Google Shape;2949;p50"/>
            <p:cNvSpPr/>
            <p:nvPr/>
          </p:nvSpPr>
          <p:spPr>
            <a:xfrm>
              <a:off x="2751485" y="6209358"/>
              <a:ext cx="303218" cy="49514"/>
            </a:xfrm>
            <a:custGeom>
              <a:avLst/>
              <a:gdLst/>
              <a:ahLst/>
              <a:cxnLst/>
              <a:rect l="l" t="t" r="r" b="b"/>
              <a:pathLst>
                <a:path w="1467" h="239" extrusionOk="0">
                  <a:moveTo>
                    <a:pt x="1467" y="239"/>
                  </a:moveTo>
                  <a:lnTo>
                    <a:pt x="895" y="239"/>
                  </a:lnTo>
                  <a:lnTo>
                    <a:pt x="0" y="0"/>
                  </a:lnTo>
                  <a:lnTo>
                    <a:pt x="868" y="0"/>
                  </a:lnTo>
                  <a:lnTo>
                    <a:pt x="1467" y="239"/>
                  </a:ln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0" name="Google Shape;2950;p50"/>
            <p:cNvSpPr/>
            <p:nvPr/>
          </p:nvSpPr>
          <p:spPr>
            <a:xfrm>
              <a:off x="2930895" y="6209358"/>
              <a:ext cx="242037" cy="49514"/>
            </a:xfrm>
            <a:custGeom>
              <a:avLst/>
              <a:gdLst/>
              <a:ahLst/>
              <a:cxnLst/>
              <a:rect l="l" t="t" r="r" b="b"/>
              <a:pathLst>
                <a:path w="1171" h="239" extrusionOk="0">
                  <a:moveTo>
                    <a:pt x="1171" y="239"/>
                  </a:moveTo>
                  <a:lnTo>
                    <a:pt x="599" y="239"/>
                  </a:lnTo>
                  <a:lnTo>
                    <a:pt x="0" y="0"/>
                  </a:lnTo>
                  <a:lnTo>
                    <a:pt x="872" y="0"/>
                  </a:lnTo>
                  <a:lnTo>
                    <a:pt x="1171" y="239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1" name="Google Shape;2951;p50"/>
            <p:cNvSpPr/>
            <p:nvPr/>
          </p:nvSpPr>
          <p:spPr>
            <a:xfrm>
              <a:off x="3111130" y="6209358"/>
              <a:ext cx="180029" cy="49514"/>
            </a:xfrm>
            <a:custGeom>
              <a:avLst/>
              <a:gdLst/>
              <a:ahLst/>
              <a:cxnLst/>
              <a:rect l="l" t="t" r="r" b="b"/>
              <a:pathLst>
                <a:path w="871" h="239" extrusionOk="0">
                  <a:moveTo>
                    <a:pt x="871" y="239"/>
                  </a:moveTo>
                  <a:lnTo>
                    <a:pt x="299" y="239"/>
                  </a:lnTo>
                  <a:lnTo>
                    <a:pt x="0" y="0"/>
                  </a:lnTo>
                  <a:lnTo>
                    <a:pt x="871" y="0"/>
                  </a:lnTo>
                  <a:lnTo>
                    <a:pt x="871" y="239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2" name="Google Shape;2952;p50"/>
            <p:cNvSpPr/>
            <p:nvPr/>
          </p:nvSpPr>
          <p:spPr>
            <a:xfrm>
              <a:off x="3291159" y="6209358"/>
              <a:ext cx="180029" cy="49514"/>
            </a:xfrm>
            <a:custGeom>
              <a:avLst/>
              <a:gdLst/>
              <a:ahLst/>
              <a:cxnLst/>
              <a:rect l="l" t="t" r="r" b="b"/>
              <a:pathLst>
                <a:path w="871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0" y="0"/>
                  </a:lnTo>
                  <a:lnTo>
                    <a:pt x="871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134F5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3" name="Google Shape;2953;p50"/>
            <p:cNvSpPr/>
            <p:nvPr/>
          </p:nvSpPr>
          <p:spPr>
            <a:xfrm>
              <a:off x="3409388" y="6209358"/>
              <a:ext cx="242037" cy="49514"/>
            </a:xfrm>
            <a:custGeom>
              <a:avLst/>
              <a:gdLst/>
              <a:ahLst/>
              <a:cxnLst/>
              <a:rect l="l" t="t" r="r" b="b"/>
              <a:pathLst>
                <a:path w="1171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299" y="0"/>
                  </a:lnTo>
                  <a:lnTo>
                    <a:pt x="1171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4" name="Google Shape;2954;p50"/>
            <p:cNvSpPr/>
            <p:nvPr/>
          </p:nvSpPr>
          <p:spPr>
            <a:xfrm>
              <a:off x="3527616" y="6209358"/>
              <a:ext cx="303218" cy="49514"/>
            </a:xfrm>
            <a:custGeom>
              <a:avLst/>
              <a:gdLst/>
              <a:ahLst/>
              <a:cxnLst/>
              <a:rect l="l" t="t" r="r" b="b"/>
              <a:pathLst>
                <a:path w="1467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599" y="0"/>
                  </a:lnTo>
                  <a:lnTo>
                    <a:pt x="1467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5" name="Google Shape;2955;p50"/>
            <p:cNvSpPr/>
            <p:nvPr/>
          </p:nvSpPr>
          <p:spPr>
            <a:xfrm>
              <a:off x="3645844" y="6209358"/>
              <a:ext cx="365226" cy="49514"/>
            </a:xfrm>
            <a:custGeom>
              <a:avLst/>
              <a:gdLst/>
              <a:ahLst/>
              <a:cxnLst/>
              <a:rect l="l" t="t" r="r" b="b"/>
              <a:pathLst>
                <a:path w="1767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895" y="0"/>
                  </a:lnTo>
                  <a:lnTo>
                    <a:pt x="1767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741B4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956" name="Google Shape;2956;p50"/>
          <p:cNvGrpSpPr/>
          <p:nvPr/>
        </p:nvGrpSpPr>
        <p:grpSpPr>
          <a:xfrm>
            <a:off x="5599659" y="4378335"/>
            <a:ext cx="642470" cy="446036"/>
            <a:chOff x="6332670" y="5663946"/>
            <a:chExt cx="856627" cy="594715"/>
          </a:xfrm>
        </p:grpSpPr>
        <p:grpSp>
          <p:nvGrpSpPr>
            <p:cNvPr id="2957" name="Google Shape;2957;p50"/>
            <p:cNvGrpSpPr/>
            <p:nvPr/>
          </p:nvGrpSpPr>
          <p:grpSpPr>
            <a:xfrm>
              <a:off x="6392364" y="5663946"/>
              <a:ext cx="796933" cy="185801"/>
              <a:chOff x="3321050" y="1066800"/>
              <a:chExt cx="6505573" cy="1508125"/>
            </a:xfrm>
          </p:grpSpPr>
          <p:sp>
            <p:nvSpPr>
              <p:cNvPr id="2958" name="Google Shape;2958;p50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59" name="Google Shape;2959;p50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38761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60" name="Google Shape;2960;p50"/>
            <p:cNvGrpSpPr/>
            <p:nvPr/>
          </p:nvGrpSpPr>
          <p:grpSpPr>
            <a:xfrm flipH="1">
              <a:off x="6332670" y="5868403"/>
              <a:ext cx="796933" cy="185801"/>
              <a:chOff x="3321050" y="1066800"/>
              <a:chExt cx="6505573" cy="1508125"/>
            </a:xfrm>
          </p:grpSpPr>
          <p:sp>
            <p:nvSpPr>
              <p:cNvPr id="2961" name="Google Shape;2961;p50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45818E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62" name="Google Shape;2962;p50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134F5C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63" name="Google Shape;2963;p50"/>
            <p:cNvGrpSpPr/>
            <p:nvPr/>
          </p:nvGrpSpPr>
          <p:grpSpPr>
            <a:xfrm>
              <a:off x="6392364" y="6072860"/>
              <a:ext cx="796933" cy="185801"/>
              <a:chOff x="3321050" y="1066800"/>
              <a:chExt cx="6505573" cy="1508125"/>
            </a:xfrm>
          </p:grpSpPr>
          <p:sp>
            <p:nvSpPr>
              <p:cNvPr id="2964" name="Google Shape;2964;p50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3C7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65" name="Google Shape;2965;p50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1C458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966" name="Google Shape;2966;p50"/>
          <p:cNvSpPr txBox="1">
            <a:spLocks noGrp="1"/>
          </p:cNvSpPr>
          <p:nvPr>
            <p:ph type="title"/>
          </p:nvPr>
        </p:nvSpPr>
        <p:spPr>
          <a:xfrm>
            <a:off x="855300" y="249075"/>
            <a:ext cx="7433400" cy="39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Diagrams and infographics</a:t>
            </a:r>
            <a:endParaRPr sz="2000"/>
          </a:p>
        </p:txBody>
      </p:sp>
      <p:sp>
        <p:nvSpPr>
          <p:cNvPr id="2967" name="Google Shape;2967;p50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41</a:t>
            </a:fld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2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2" name="Google Shape;2972;p51"/>
          <p:cNvSpPr txBox="1"/>
          <p:nvPr/>
        </p:nvSpPr>
        <p:spPr>
          <a:xfrm>
            <a:off x="1089100" y="914300"/>
            <a:ext cx="6676800" cy="10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You can also use any emoji as an icon!</a:t>
            </a:r>
            <a:endParaRPr sz="1200" b="1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And of course it resizes without losing quality.</a:t>
            </a:r>
            <a:endParaRPr sz="1200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How? Follow Google instructions https://twitter.com/googledocs/status/730087240156643328</a:t>
            </a:r>
            <a:endParaRPr sz="1200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973" name="Google Shape;2973;p51"/>
          <p:cNvSpPr txBox="1"/>
          <p:nvPr/>
        </p:nvSpPr>
        <p:spPr>
          <a:xfrm>
            <a:off x="1088967" y="2180739"/>
            <a:ext cx="6676800" cy="19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✋👆👉👍👤👦👧👨👩👪💃🏃💑❤😂😉😋😒😭👶😸🐟🍒🍔💣📌📖🔨🎃🎈🎨🏈🏰🌏🔌🔑</a:t>
            </a:r>
            <a:r>
              <a:rPr lang="en" sz="2400">
                <a:solidFill>
                  <a:srgbClr val="FFFFFF"/>
                </a:solidFill>
                <a:highlight>
                  <a:schemeClr val="dk1"/>
                </a:highlight>
                <a:latin typeface="Merriweather"/>
                <a:ea typeface="Merriweather"/>
                <a:cs typeface="Merriweather"/>
                <a:sym typeface="Merriweather"/>
              </a:rPr>
              <a:t> and many more...</a:t>
            </a:r>
            <a:endParaRPr sz="2400">
              <a:solidFill>
                <a:srgbClr val="FFFFFF"/>
              </a:solidFill>
              <a:highlight>
                <a:schemeClr val="dk1"/>
              </a:highlight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974" name="Google Shape;2974;p51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42</a:t>
            </a:fld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D966"/>
            </a:gs>
            <a:gs pos="100000">
              <a:srgbClr val="FF990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2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9" name="Google Shape;2979;p52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26425" y="1451225"/>
            <a:ext cx="2291150" cy="550600"/>
          </a:xfrm>
          <a:prstGeom prst="rect">
            <a:avLst/>
          </a:prstGeom>
          <a:noFill/>
          <a:ln>
            <a:noFill/>
          </a:ln>
        </p:spPr>
      </p:pic>
      <p:sp>
        <p:nvSpPr>
          <p:cNvPr id="2980" name="Google Shape;2980;p52"/>
          <p:cNvSpPr txBox="1"/>
          <p:nvPr/>
        </p:nvSpPr>
        <p:spPr>
          <a:xfrm>
            <a:off x="1106100" y="2209500"/>
            <a:ext cx="6931800" cy="26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Free templates for all your presentation needs</a:t>
            </a:r>
            <a:endParaRPr sz="1800" b="1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2981" name="Google Shape;2981;p52"/>
          <p:cNvGrpSpPr/>
          <p:nvPr/>
        </p:nvGrpSpPr>
        <p:grpSpPr>
          <a:xfrm>
            <a:off x="690575" y="3290132"/>
            <a:ext cx="7762851" cy="892418"/>
            <a:chOff x="801125" y="3213932"/>
            <a:chExt cx="7762851" cy="892418"/>
          </a:xfrm>
        </p:grpSpPr>
        <p:grpSp>
          <p:nvGrpSpPr>
            <p:cNvPr id="2982" name="Google Shape;2982;p52"/>
            <p:cNvGrpSpPr/>
            <p:nvPr/>
          </p:nvGrpSpPr>
          <p:grpSpPr>
            <a:xfrm>
              <a:off x="4845759" y="3213932"/>
              <a:ext cx="1695900" cy="892418"/>
              <a:chOff x="4845759" y="3213932"/>
              <a:chExt cx="1695900" cy="892418"/>
            </a:xfrm>
          </p:grpSpPr>
          <p:sp>
            <p:nvSpPr>
              <p:cNvPr id="2983" name="Google Shape;2983;p52"/>
              <p:cNvSpPr txBox="1"/>
              <p:nvPr/>
            </p:nvSpPr>
            <p:spPr>
              <a:xfrm>
                <a:off x="4845759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Ready to use, professional and customizable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2984" name="Google Shape;2984;p52"/>
              <p:cNvSpPr/>
              <p:nvPr/>
            </p:nvSpPr>
            <p:spPr>
              <a:xfrm>
                <a:off x="5603395" y="3213932"/>
                <a:ext cx="180627" cy="181175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5947" extrusionOk="0">
                    <a:moveTo>
                      <a:pt x="4679" y="0"/>
                    </a:moveTo>
                    <a:lnTo>
                      <a:pt x="4567" y="19"/>
                    </a:lnTo>
                    <a:lnTo>
                      <a:pt x="4474" y="37"/>
                    </a:lnTo>
                    <a:lnTo>
                      <a:pt x="4381" y="93"/>
                    </a:lnTo>
                    <a:lnTo>
                      <a:pt x="4288" y="168"/>
                    </a:lnTo>
                    <a:lnTo>
                      <a:pt x="3747" y="690"/>
                    </a:lnTo>
                    <a:lnTo>
                      <a:pt x="3729" y="746"/>
                    </a:lnTo>
                    <a:lnTo>
                      <a:pt x="3710" y="802"/>
                    </a:lnTo>
                    <a:lnTo>
                      <a:pt x="3729" y="857"/>
                    </a:lnTo>
                    <a:lnTo>
                      <a:pt x="3747" y="895"/>
                    </a:lnTo>
                    <a:lnTo>
                      <a:pt x="5033" y="2181"/>
                    </a:lnTo>
                    <a:lnTo>
                      <a:pt x="5089" y="2218"/>
                    </a:lnTo>
                    <a:lnTo>
                      <a:pt x="5182" y="2218"/>
                    </a:lnTo>
                    <a:lnTo>
                      <a:pt x="5238" y="2181"/>
                    </a:lnTo>
                    <a:lnTo>
                      <a:pt x="5779" y="1640"/>
                    </a:lnTo>
                    <a:lnTo>
                      <a:pt x="5835" y="1566"/>
                    </a:lnTo>
                    <a:lnTo>
                      <a:pt x="5891" y="1473"/>
                    </a:lnTo>
                    <a:lnTo>
                      <a:pt x="5928" y="1361"/>
                    </a:lnTo>
                    <a:lnTo>
                      <a:pt x="5928" y="1249"/>
                    </a:lnTo>
                    <a:lnTo>
                      <a:pt x="5928" y="1156"/>
                    </a:lnTo>
                    <a:lnTo>
                      <a:pt x="5891" y="1044"/>
                    </a:lnTo>
                    <a:lnTo>
                      <a:pt x="5835" y="951"/>
                    </a:lnTo>
                    <a:lnTo>
                      <a:pt x="5779" y="857"/>
                    </a:lnTo>
                    <a:lnTo>
                      <a:pt x="5071" y="168"/>
                    </a:lnTo>
                    <a:lnTo>
                      <a:pt x="4977" y="93"/>
                    </a:lnTo>
                    <a:lnTo>
                      <a:pt x="4884" y="37"/>
                    </a:lnTo>
                    <a:lnTo>
                      <a:pt x="4791" y="19"/>
                    </a:lnTo>
                    <a:lnTo>
                      <a:pt x="4679" y="0"/>
                    </a:lnTo>
                    <a:close/>
                    <a:moveTo>
                      <a:pt x="3393" y="1883"/>
                    </a:moveTo>
                    <a:lnTo>
                      <a:pt x="3449" y="1920"/>
                    </a:lnTo>
                    <a:lnTo>
                      <a:pt x="3486" y="1976"/>
                    </a:lnTo>
                    <a:lnTo>
                      <a:pt x="3505" y="2050"/>
                    </a:lnTo>
                    <a:lnTo>
                      <a:pt x="3486" y="2106"/>
                    </a:lnTo>
                    <a:lnTo>
                      <a:pt x="3449" y="2162"/>
                    </a:lnTo>
                    <a:lnTo>
                      <a:pt x="1660" y="3952"/>
                    </a:lnTo>
                    <a:lnTo>
                      <a:pt x="1604" y="3970"/>
                    </a:lnTo>
                    <a:lnTo>
                      <a:pt x="1548" y="3989"/>
                    </a:lnTo>
                    <a:lnTo>
                      <a:pt x="1492" y="3970"/>
                    </a:lnTo>
                    <a:lnTo>
                      <a:pt x="1436" y="3952"/>
                    </a:lnTo>
                    <a:lnTo>
                      <a:pt x="1399" y="3896"/>
                    </a:lnTo>
                    <a:lnTo>
                      <a:pt x="1380" y="3821"/>
                    </a:lnTo>
                    <a:lnTo>
                      <a:pt x="1399" y="3765"/>
                    </a:lnTo>
                    <a:lnTo>
                      <a:pt x="1436" y="3709"/>
                    </a:lnTo>
                    <a:lnTo>
                      <a:pt x="3225" y="1920"/>
                    </a:lnTo>
                    <a:lnTo>
                      <a:pt x="3281" y="1883"/>
                    </a:lnTo>
                    <a:close/>
                    <a:moveTo>
                      <a:pt x="1007" y="4362"/>
                    </a:moveTo>
                    <a:lnTo>
                      <a:pt x="1007" y="4921"/>
                    </a:lnTo>
                    <a:lnTo>
                      <a:pt x="1566" y="4921"/>
                    </a:lnTo>
                    <a:lnTo>
                      <a:pt x="1566" y="5331"/>
                    </a:lnTo>
                    <a:lnTo>
                      <a:pt x="821" y="5462"/>
                    </a:lnTo>
                    <a:lnTo>
                      <a:pt x="467" y="5107"/>
                    </a:lnTo>
                    <a:lnTo>
                      <a:pt x="597" y="4362"/>
                    </a:lnTo>
                    <a:close/>
                    <a:moveTo>
                      <a:pt x="3337" y="1118"/>
                    </a:moveTo>
                    <a:lnTo>
                      <a:pt x="3300" y="1156"/>
                    </a:lnTo>
                    <a:lnTo>
                      <a:pt x="243" y="4213"/>
                    </a:lnTo>
                    <a:lnTo>
                      <a:pt x="1" y="5611"/>
                    </a:lnTo>
                    <a:lnTo>
                      <a:pt x="1" y="5685"/>
                    </a:lnTo>
                    <a:lnTo>
                      <a:pt x="1" y="5741"/>
                    </a:lnTo>
                    <a:lnTo>
                      <a:pt x="38" y="5816"/>
                    </a:lnTo>
                    <a:lnTo>
                      <a:pt x="75" y="5853"/>
                    </a:lnTo>
                    <a:lnTo>
                      <a:pt x="131" y="5890"/>
                    </a:lnTo>
                    <a:lnTo>
                      <a:pt x="187" y="5928"/>
                    </a:lnTo>
                    <a:lnTo>
                      <a:pt x="243" y="5946"/>
                    </a:lnTo>
                    <a:lnTo>
                      <a:pt x="317" y="5928"/>
                    </a:lnTo>
                    <a:lnTo>
                      <a:pt x="1734" y="5685"/>
                    </a:lnTo>
                    <a:lnTo>
                      <a:pt x="4772" y="2647"/>
                    </a:lnTo>
                    <a:lnTo>
                      <a:pt x="4810" y="2591"/>
                    </a:lnTo>
                    <a:lnTo>
                      <a:pt x="4810" y="2535"/>
                    </a:lnTo>
                    <a:lnTo>
                      <a:pt x="4810" y="2498"/>
                    </a:lnTo>
                    <a:lnTo>
                      <a:pt x="4772" y="2442"/>
                    </a:lnTo>
                    <a:lnTo>
                      <a:pt x="3486" y="1156"/>
                    </a:lnTo>
                    <a:lnTo>
                      <a:pt x="3449" y="111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2985" name="Google Shape;2985;p52"/>
            <p:cNvGrpSpPr/>
            <p:nvPr/>
          </p:nvGrpSpPr>
          <p:grpSpPr>
            <a:xfrm>
              <a:off x="2823442" y="3214222"/>
              <a:ext cx="1695900" cy="892128"/>
              <a:chOff x="2823442" y="3214222"/>
              <a:chExt cx="1695900" cy="892128"/>
            </a:xfrm>
          </p:grpSpPr>
          <p:sp>
            <p:nvSpPr>
              <p:cNvPr id="2986" name="Google Shape;2986;p52"/>
              <p:cNvSpPr txBox="1"/>
              <p:nvPr/>
            </p:nvSpPr>
            <p:spPr>
              <a:xfrm>
                <a:off x="2823442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100% free for personal or commercial use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2987" name="Google Shape;2987;p52"/>
              <p:cNvSpPr/>
              <p:nvPr/>
            </p:nvSpPr>
            <p:spPr>
              <a:xfrm>
                <a:off x="3569730" y="3214222"/>
                <a:ext cx="203323" cy="180597"/>
              </a:xfrm>
              <a:custGeom>
                <a:avLst/>
                <a:gdLst/>
                <a:ahLst/>
                <a:cxnLst/>
                <a:rect l="l" t="t" r="r" b="b"/>
                <a:pathLst>
                  <a:path w="6674" h="5928" extrusionOk="0">
                    <a:moveTo>
                      <a:pt x="2443" y="0"/>
                    </a:moveTo>
                    <a:lnTo>
                      <a:pt x="2275" y="37"/>
                    </a:lnTo>
                    <a:lnTo>
                      <a:pt x="2126" y="93"/>
                    </a:lnTo>
                    <a:lnTo>
                      <a:pt x="1995" y="187"/>
                    </a:lnTo>
                    <a:lnTo>
                      <a:pt x="1846" y="336"/>
                    </a:lnTo>
                    <a:lnTo>
                      <a:pt x="1753" y="503"/>
                    </a:lnTo>
                    <a:lnTo>
                      <a:pt x="1697" y="690"/>
                    </a:lnTo>
                    <a:lnTo>
                      <a:pt x="1660" y="876"/>
                    </a:lnTo>
                    <a:lnTo>
                      <a:pt x="1678" y="1063"/>
                    </a:lnTo>
                    <a:lnTo>
                      <a:pt x="1716" y="1249"/>
                    </a:lnTo>
                    <a:lnTo>
                      <a:pt x="1809" y="1417"/>
                    </a:lnTo>
                    <a:lnTo>
                      <a:pt x="1921" y="1566"/>
                    </a:lnTo>
                    <a:lnTo>
                      <a:pt x="3188" y="2889"/>
                    </a:lnTo>
                    <a:lnTo>
                      <a:pt x="3263" y="2945"/>
                    </a:lnTo>
                    <a:lnTo>
                      <a:pt x="3337" y="2964"/>
                    </a:lnTo>
                    <a:lnTo>
                      <a:pt x="3412" y="2945"/>
                    </a:lnTo>
                    <a:lnTo>
                      <a:pt x="3487" y="2889"/>
                    </a:lnTo>
                    <a:lnTo>
                      <a:pt x="4754" y="1566"/>
                    </a:lnTo>
                    <a:lnTo>
                      <a:pt x="4866" y="1417"/>
                    </a:lnTo>
                    <a:lnTo>
                      <a:pt x="4940" y="1249"/>
                    </a:lnTo>
                    <a:lnTo>
                      <a:pt x="4996" y="1063"/>
                    </a:lnTo>
                    <a:lnTo>
                      <a:pt x="5015" y="876"/>
                    </a:lnTo>
                    <a:lnTo>
                      <a:pt x="4978" y="690"/>
                    </a:lnTo>
                    <a:lnTo>
                      <a:pt x="4922" y="503"/>
                    </a:lnTo>
                    <a:lnTo>
                      <a:pt x="4810" y="336"/>
                    </a:lnTo>
                    <a:lnTo>
                      <a:pt x="4679" y="187"/>
                    </a:lnTo>
                    <a:lnTo>
                      <a:pt x="4549" y="93"/>
                    </a:lnTo>
                    <a:lnTo>
                      <a:pt x="4381" y="37"/>
                    </a:lnTo>
                    <a:lnTo>
                      <a:pt x="4232" y="0"/>
                    </a:lnTo>
                    <a:lnTo>
                      <a:pt x="4064" y="0"/>
                    </a:lnTo>
                    <a:lnTo>
                      <a:pt x="3897" y="19"/>
                    </a:lnTo>
                    <a:lnTo>
                      <a:pt x="3747" y="75"/>
                    </a:lnTo>
                    <a:lnTo>
                      <a:pt x="3598" y="168"/>
                    </a:lnTo>
                    <a:lnTo>
                      <a:pt x="3468" y="280"/>
                    </a:lnTo>
                    <a:lnTo>
                      <a:pt x="3337" y="429"/>
                    </a:lnTo>
                    <a:lnTo>
                      <a:pt x="3207" y="280"/>
                    </a:lnTo>
                    <a:lnTo>
                      <a:pt x="3076" y="168"/>
                    </a:lnTo>
                    <a:lnTo>
                      <a:pt x="2927" y="75"/>
                    </a:lnTo>
                    <a:lnTo>
                      <a:pt x="2778" y="19"/>
                    </a:lnTo>
                    <a:lnTo>
                      <a:pt x="2610" y="0"/>
                    </a:lnTo>
                    <a:close/>
                    <a:moveTo>
                      <a:pt x="2219" y="3691"/>
                    </a:moveTo>
                    <a:lnTo>
                      <a:pt x="1995" y="3728"/>
                    </a:lnTo>
                    <a:lnTo>
                      <a:pt x="1772" y="3784"/>
                    </a:lnTo>
                    <a:lnTo>
                      <a:pt x="1548" y="3877"/>
                    </a:lnTo>
                    <a:lnTo>
                      <a:pt x="1362" y="4008"/>
                    </a:lnTo>
                    <a:lnTo>
                      <a:pt x="821" y="4436"/>
                    </a:lnTo>
                    <a:lnTo>
                      <a:pt x="187" y="4436"/>
                    </a:lnTo>
                    <a:lnTo>
                      <a:pt x="113" y="4455"/>
                    </a:lnTo>
                    <a:lnTo>
                      <a:pt x="57" y="4492"/>
                    </a:lnTo>
                    <a:lnTo>
                      <a:pt x="1" y="4548"/>
                    </a:lnTo>
                    <a:lnTo>
                      <a:pt x="1" y="4623"/>
                    </a:lnTo>
                    <a:lnTo>
                      <a:pt x="1" y="5741"/>
                    </a:lnTo>
                    <a:lnTo>
                      <a:pt x="1" y="5816"/>
                    </a:lnTo>
                    <a:lnTo>
                      <a:pt x="57" y="5872"/>
                    </a:lnTo>
                    <a:lnTo>
                      <a:pt x="113" y="5909"/>
                    </a:lnTo>
                    <a:lnTo>
                      <a:pt x="187" y="5928"/>
                    </a:lnTo>
                    <a:lnTo>
                      <a:pt x="4325" y="5928"/>
                    </a:lnTo>
                    <a:lnTo>
                      <a:pt x="4437" y="5909"/>
                    </a:lnTo>
                    <a:lnTo>
                      <a:pt x="4568" y="5890"/>
                    </a:lnTo>
                    <a:lnTo>
                      <a:pt x="4679" y="5834"/>
                    </a:lnTo>
                    <a:lnTo>
                      <a:pt x="4791" y="5760"/>
                    </a:lnTo>
                    <a:lnTo>
                      <a:pt x="6543" y="4362"/>
                    </a:lnTo>
                    <a:lnTo>
                      <a:pt x="6599" y="4306"/>
                    </a:lnTo>
                    <a:lnTo>
                      <a:pt x="6637" y="4231"/>
                    </a:lnTo>
                    <a:lnTo>
                      <a:pt x="6674" y="4157"/>
                    </a:lnTo>
                    <a:lnTo>
                      <a:pt x="6674" y="4082"/>
                    </a:lnTo>
                    <a:lnTo>
                      <a:pt x="6674" y="4008"/>
                    </a:lnTo>
                    <a:lnTo>
                      <a:pt x="6655" y="3933"/>
                    </a:lnTo>
                    <a:lnTo>
                      <a:pt x="6618" y="3859"/>
                    </a:lnTo>
                    <a:lnTo>
                      <a:pt x="6543" y="3784"/>
                    </a:lnTo>
                    <a:lnTo>
                      <a:pt x="6506" y="3747"/>
                    </a:lnTo>
                    <a:lnTo>
                      <a:pt x="6432" y="3728"/>
                    </a:lnTo>
                    <a:lnTo>
                      <a:pt x="6376" y="3709"/>
                    </a:lnTo>
                    <a:lnTo>
                      <a:pt x="6301" y="3709"/>
                    </a:lnTo>
                    <a:lnTo>
                      <a:pt x="6171" y="3728"/>
                    </a:lnTo>
                    <a:lnTo>
                      <a:pt x="6115" y="3747"/>
                    </a:lnTo>
                    <a:lnTo>
                      <a:pt x="6059" y="3784"/>
                    </a:lnTo>
                    <a:lnTo>
                      <a:pt x="4978" y="4641"/>
                    </a:lnTo>
                    <a:lnTo>
                      <a:pt x="4885" y="4716"/>
                    </a:lnTo>
                    <a:lnTo>
                      <a:pt x="4773" y="4772"/>
                    </a:lnTo>
                    <a:lnTo>
                      <a:pt x="4642" y="4809"/>
                    </a:lnTo>
                    <a:lnTo>
                      <a:pt x="3095" y="4809"/>
                    </a:lnTo>
                    <a:lnTo>
                      <a:pt x="3039" y="4772"/>
                    </a:lnTo>
                    <a:lnTo>
                      <a:pt x="2983" y="4716"/>
                    </a:lnTo>
                    <a:lnTo>
                      <a:pt x="2965" y="4660"/>
                    </a:lnTo>
                    <a:lnTo>
                      <a:pt x="2965" y="4586"/>
                    </a:lnTo>
                    <a:lnTo>
                      <a:pt x="3002" y="4511"/>
                    </a:lnTo>
                    <a:lnTo>
                      <a:pt x="3076" y="4455"/>
                    </a:lnTo>
                    <a:lnTo>
                      <a:pt x="3151" y="4436"/>
                    </a:lnTo>
                    <a:lnTo>
                      <a:pt x="4120" y="4436"/>
                    </a:lnTo>
                    <a:lnTo>
                      <a:pt x="4195" y="4418"/>
                    </a:lnTo>
                    <a:lnTo>
                      <a:pt x="4307" y="4362"/>
                    </a:lnTo>
                    <a:lnTo>
                      <a:pt x="4363" y="4306"/>
                    </a:lnTo>
                    <a:lnTo>
                      <a:pt x="4400" y="4250"/>
                    </a:lnTo>
                    <a:lnTo>
                      <a:pt x="4419" y="4194"/>
                    </a:lnTo>
                    <a:lnTo>
                      <a:pt x="4437" y="4138"/>
                    </a:lnTo>
                    <a:lnTo>
                      <a:pt x="4456" y="4045"/>
                    </a:lnTo>
                    <a:lnTo>
                      <a:pt x="4437" y="3970"/>
                    </a:lnTo>
                    <a:lnTo>
                      <a:pt x="4400" y="3896"/>
                    </a:lnTo>
                    <a:lnTo>
                      <a:pt x="4363" y="3821"/>
                    </a:lnTo>
                    <a:lnTo>
                      <a:pt x="4307" y="3784"/>
                    </a:lnTo>
                    <a:lnTo>
                      <a:pt x="4232" y="3728"/>
                    </a:lnTo>
                    <a:lnTo>
                      <a:pt x="4158" y="3709"/>
                    </a:lnTo>
                    <a:lnTo>
                      <a:pt x="4083" y="369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2988" name="Google Shape;2988;p52"/>
            <p:cNvGrpSpPr/>
            <p:nvPr/>
          </p:nvGrpSpPr>
          <p:grpSpPr>
            <a:xfrm>
              <a:off x="6868076" y="3213932"/>
              <a:ext cx="1695900" cy="892418"/>
              <a:chOff x="6868076" y="3213932"/>
              <a:chExt cx="1695900" cy="892418"/>
            </a:xfrm>
          </p:grpSpPr>
          <p:sp>
            <p:nvSpPr>
              <p:cNvPr id="2989" name="Google Shape;2989;p52"/>
              <p:cNvSpPr txBox="1"/>
              <p:nvPr/>
            </p:nvSpPr>
            <p:spPr>
              <a:xfrm>
                <a:off x="6868076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Blow your audience away with attractive visuals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2990" name="Google Shape;2990;p52"/>
              <p:cNvSpPr/>
              <p:nvPr/>
            </p:nvSpPr>
            <p:spPr>
              <a:xfrm>
                <a:off x="7625712" y="3213932"/>
                <a:ext cx="180627" cy="181175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5947" extrusionOk="0">
                    <a:moveTo>
                      <a:pt x="784" y="4940"/>
                    </a:moveTo>
                    <a:lnTo>
                      <a:pt x="839" y="4958"/>
                    </a:lnTo>
                    <a:lnTo>
                      <a:pt x="933" y="5014"/>
                    </a:lnTo>
                    <a:lnTo>
                      <a:pt x="989" y="5107"/>
                    </a:lnTo>
                    <a:lnTo>
                      <a:pt x="1007" y="5145"/>
                    </a:lnTo>
                    <a:lnTo>
                      <a:pt x="1007" y="5201"/>
                    </a:lnTo>
                    <a:lnTo>
                      <a:pt x="1007" y="5257"/>
                    </a:lnTo>
                    <a:lnTo>
                      <a:pt x="989" y="5313"/>
                    </a:lnTo>
                    <a:lnTo>
                      <a:pt x="933" y="5406"/>
                    </a:lnTo>
                    <a:lnTo>
                      <a:pt x="839" y="5462"/>
                    </a:lnTo>
                    <a:lnTo>
                      <a:pt x="784" y="5480"/>
                    </a:lnTo>
                    <a:lnTo>
                      <a:pt x="672" y="5480"/>
                    </a:lnTo>
                    <a:lnTo>
                      <a:pt x="634" y="5462"/>
                    </a:lnTo>
                    <a:lnTo>
                      <a:pt x="541" y="5406"/>
                    </a:lnTo>
                    <a:lnTo>
                      <a:pt x="485" y="5313"/>
                    </a:lnTo>
                    <a:lnTo>
                      <a:pt x="467" y="5257"/>
                    </a:lnTo>
                    <a:lnTo>
                      <a:pt x="448" y="5201"/>
                    </a:lnTo>
                    <a:lnTo>
                      <a:pt x="467" y="5145"/>
                    </a:lnTo>
                    <a:lnTo>
                      <a:pt x="485" y="5107"/>
                    </a:lnTo>
                    <a:lnTo>
                      <a:pt x="541" y="5014"/>
                    </a:lnTo>
                    <a:lnTo>
                      <a:pt x="634" y="4958"/>
                    </a:lnTo>
                    <a:lnTo>
                      <a:pt x="672" y="4940"/>
                    </a:lnTo>
                    <a:close/>
                    <a:moveTo>
                      <a:pt x="206" y="2610"/>
                    </a:moveTo>
                    <a:lnTo>
                      <a:pt x="168" y="2628"/>
                    </a:lnTo>
                    <a:lnTo>
                      <a:pt x="75" y="2684"/>
                    </a:lnTo>
                    <a:lnTo>
                      <a:pt x="19" y="2777"/>
                    </a:lnTo>
                    <a:lnTo>
                      <a:pt x="1" y="2833"/>
                    </a:lnTo>
                    <a:lnTo>
                      <a:pt x="1" y="2889"/>
                    </a:lnTo>
                    <a:lnTo>
                      <a:pt x="1" y="5667"/>
                    </a:lnTo>
                    <a:lnTo>
                      <a:pt x="1" y="5723"/>
                    </a:lnTo>
                    <a:lnTo>
                      <a:pt x="19" y="5779"/>
                    </a:lnTo>
                    <a:lnTo>
                      <a:pt x="75" y="5872"/>
                    </a:lnTo>
                    <a:lnTo>
                      <a:pt x="168" y="5928"/>
                    </a:lnTo>
                    <a:lnTo>
                      <a:pt x="206" y="5946"/>
                    </a:lnTo>
                    <a:lnTo>
                      <a:pt x="1250" y="5946"/>
                    </a:lnTo>
                    <a:lnTo>
                      <a:pt x="1305" y="5928"/>
                    </a:lnTo>
                    <a:lnTo>
                      <a:pt x="1399" y="5872"/>
                    </a:lnTo>
                    <a:lnTo>
                      <a:pt x="1455" y="5779"/>
                    </a:lnTo>
                    <a:lnTo>
                      <a:pt x="1473" y="5723"/>
                    </a:lnTo>
                    <a:lnTo>
                      <a:pt x="1473" y="5667"/>
                    </a:lnTo>
                    <a:lnTo>
                      <a:pt x="1473" y="2889"/>
                    </a:lnTo>
                    <a:lnTo>
                      <a:pt x="1473" y="2833"/>
                    </a:lnTo>
                    <a:lnTo>
                      <a:pt x="1455" y="2777"/>
                    </a:lnTo>
                    <a:lnTo>
                      <a:pt x="1399" y="2684"/>
                    </a:lnTo>
                    <a:lnTo>
                      <a:pt x="1305" y="2628"/>
                    </a:lnTo>
                    <a:lnTo>
                      <a:pt x="1250" y="2610"/>
                    </a:lnTo>
                    <a:close/>
                    <a:moveTo>
                      <a:pt x="3617" y="0"/>
                    </a:moveTo>
                    <a:lnTo>
                      <a:pt x="3524" y="19"/>
                    </a:lnTo>
                    <a:lnTo>
                      <a:pt x="3468" y="75"/>
                    </a:lnTo>
                    <a:lnTo>
                      <a:pt x="3393" y="168"/>
                    </a:lnTo>
                    <a:lnTo>
                      <a:pt x="3337" y="261"/>
                    </a:lnTo>
                    <a:lnTo>
                      <a:pt x="3263" y="485"/>
                    </a:lnTo>
                    <a:lnTo>
                      <a:pt x="3225" y="671"/>
                    </a:lnTo>
                    <a:lnTo>
                      <a:pt x="3169" y="858"/>
                    </a:lnTo>
                    <a:lnTo>
                      <a:pt x="3114" y="1044"/>
                    </a:lnTo>
                    <a:lnTo>
                      <a:pt x="3039" y="1212"/>
                    </a:lnTo>
                    <a:lnTo>
                      <a:pt x="2983" y="1286"/>
                    </a:lnTo>
                    <a:lnTo>
                      <a:pt x="2927" y="1361"/>
                    </a:lnTo>
                    <a:lnTo>
                      <a:pt x="2797" y="1510"/>
                    </a:lnTo>
                    <a:lnTo>
                      <a:pt x="2666" y="1659"/>
                    </a:lnTo>
                    <a:lnTo>
                      <a:pt x="2442" y="1995"/>
                    </a:lnTo>
                    <a:lnTo>
                      <a:pt x="2200" y="2330"/>
                    </a:lnTo>
                    <a:lnTo>
                      <a:pt x="2051" y="2498"/>
                    </a:lnTo>
                    <a:lnTo>
                      <a:pt x="1883" y="2666"/>
                    </a:lnTo>
                    <a:lnTo>
                      <a:pt x="1865" y="2722"/>
                    </a:lnTo>
                    <a:lnTo>
                      <a:pt x="1846" y="2777"/>
                    </a:lnTo>
                    <a:lnTo>
                      <a:pt x="1846" y="5257"/>
                    </a:lnTo>
                    <a:lnTo>
                      <a:pt x="1865" y="5313"/>
                    </a:lnTo>
                    <a:lnTo>
                      <a:pt x="1883" y="5350"/>
                    </a:lnTo>
                    <a:lnTo>
                      <a:pt x="1939" y="5387"/>
                    </a:lnTo>
                    <a:lnTo>
                      <a:pt x="1995" y="5387"/>
                    </a:lnTo>
                    <a:lnTo>
                      <a:pt x="2126" y="5406"/>
                    </a:lnTo>
                    <a:lnTo>
                      <a:pt x="2293" y="5462"/>
                    </a:lnTo>
                    <a:lnTo>
                      <a:pt x="2592" y="5573"/>
                    </a:lnTo>
                    <a:lnTo>
                      <a:pt x="2890" y="5704"/>
                    </a:lnTo>
                    <a:lnTo>
                      <a:pt x="3225" y="5816"/>
                    </a:lnTo>
                    <a:lnTo>
                      <a:pt x="3393" y="5872"/>
                    </a:lnTo>
                    <a:lnTo>
                      <a:pt x="3580" y="5909"/>
                    </a:lnTo>
                    <a:lnTo>
                      <a:pt x="3785" y="5946"/>
                    </a:lnTo>
                    <a:lnTo>
                      <a:pt x="4400" y="5946"/>
                    </a:lnTo>
                    <a:lnTo>
                      <a:pt x="4586" y="5928"/>
                    </a:lnTo>
                    <a:lnTo>
                      <a:pt x="4772" y="5909"/>
                    </a:lnTo>
                    <a:lnTo>
                      <a:pt x="4940" y="5853"/>
                    </a:lnTo>
                    <a:lnTo>
                      <a:pt x="5108" y="5797"/>
                    </a:lnTo>
                    <a:lnTo>
                      <a:pt x="5238" y="5723"/>
                    </a:lnTo>
                    <a:lnTo>
                      <a:pt x="5332" y="5611"/>
                    </a:lnTo>
                    <a:lnTo>
                      <a:pt x="5388" y="5499"/>
                    </a:lnTo>
                    <a:lnTo>
                      <a:pt x="5425" y="5368"/>
                    </a:lnTo>
                    <a:lnTo>
                      <a:pt x="5425" y="5238"/>
                    </a:lnTo>
                    <a:lnTo>
                      <a:pt x="5406" y="5089"/>
                    </a:lnTo>
                    <a:lnTo>
                      <a:pt x="5481" y="4996"/>
                    </a:lnTo>
                    <a:lnTo>
                      <a:pt x="5537" y="4902"/>
                    </a:lnTo>
                    <a:lnTo>
                      <a:pt x="5574" y="4809"/>
                    </a:lnTo>
                    <a:lnTo>
                      <a:pt x="5611" y="4697"/>
                    </a:lnTo>
                    <a:lnTo>
                      <a:pt x="5630" y="4567"/>
                    </a:lnTo>
                    <a:lnTo>
                      <a:pt x="5630" y="4455"/>
                    </a:lnTo>
                    <a:lnTo>
                      <a:pt x="5630" y="4325"/>
                    </a:lnTo>
                    <a:lnTo>
                      <a:pt x="5593" y="4213"/>
                    </a:lnTo>
                    <a:lnTo>
                      <a:pt x="5667" y="4101"/>
                    </a:lnTo>
                    <a:lnTo>
                      <a:pt x="5723" y="3989"/>
                    </a:lnTo>
                    <a:lnTo>
                      <a:pt x="5742" y="3877"/>
                    </a:lnTo>
                    <a:lnTo>
                      <a:pt x="5779" y="3747"/>
                    </a:lnTo>
                    <a:lnTo>
                      <a:pt x="5779" y="3635"/>
                    </a:lnTo>
                    <a:lnTo>
                      <a:pt x="5760" y="3523"/>
                    </a:lnTo>
                    <a:lnTo>
                      <a:pt x="5742" y="3393"/>
                    </a:lnTo>
                    <a:lnTo>
                      <a:pt x="5704" y="3299"/>
                    </a:lnTo>
                    <a:lnTo>
                      <a:pt x="5798" y="3169"/>
                    </a:lnTo>
                    <a:lnTo>
                      <a:pt x="5872" y="3038"/>
                    </a:lnTo>
                    <a:lnTo>
                      <a:pt x="5909" y="2889"/>
                    </a:lnTo>
                    <a:lnTo>
                      <a:pt x="5928" y="2722"/>
                    </a:lnTo>
                    <a:lnTo>
                      <a:pt x="5909" y="2591"/>
                    </a:lnTo>
                    <a:lnTo>
                      <a:pt x="5872" y="2461"/>
                    </a:lnTo>
                    <a:lnTo>
                      <a:pt x="5816" y="2349"/>
                    </a:lnTo>
                    <a:lnTo>
                      <a:pt x="5723" y="2256"/>
                    </a:lnTo>
                    <a:lnTo>
                      <a:pt x="5630" y="2162"/>
                    </a:lnTo>
                    <a:lnTo>
                      <a:pt x="5518" y="2106"/>
                    </a:lnTo>
                    <a:lnTo>
                      <a:pt x="5388" y="2069"/>
                    </a:lnTo>
                    <a:lnTo>
                      <a:pt x="5238" y="2051"/>
                    </a:lnTo>
                    <a:lnTo>
                      <a:pt x="4064" y="2051"/>
                    </a:lnTo>
                    <a:lnTo>
                      <a:pt x="4101" y="1920"/>
                    </a:lnTo>
                    <a:lnTo>
                      <a:pt x="4157" y="1808"/>
                    </a:lnTo>
                    <a:lnTo>
                      <a:pt x="4288" y="1566"/>
                    </a:lnTo>
                    <a:lnTo>
                      <a:pt x="4344" y="1435"/>
                    </a:lnTo>
                    <a:lnTo>
                      <a:pt x="4400" y="1286"/>
                    </a:lnTo>
                    <a:lnTo>
                      <a:pt x="4437" y="1119"/>
                    </a:lnTo>
                    <a:lnTo>
                      <a:pt x="4456" y="951"/>
                    </a:lnTo>
                    <a:lnTo>
                      <a:pt x="4437" y="802"/>
                    </a:lnTo>
                    <a:lnTo>
                      <a:pt x="4418" y="671"/>
                    </a:lnTo>
                    <a:lnTo>
                      <a:pt x="4400" y="541"/>
                    </a:lnTo>
                    <a:lnTo>
                      <a:pt x="4362" y="447"/>
                    </a:lnTo>
                    <a:lnTo>
                      <a:pt x="4306" y="354"/>
                    </a:lnTo>
                    <a:lnTo>
                      <a:pt x="4251" y="280"/>
                    </a:lnTo>
                    <a:lnTo>
                      <a:pt x="4195" y="205"/>
                    </a:lnTo>
                    <a:lnTo>
                      <a:pt x="4139" y="168"/>
                    </a:lnTo>
                    <a:lnTo>
                      <a:pt x="3990" y="75"/>
                    </a:lnTo>
                    <a:lnTo>
                      <a:pt x="3859" y="37"/>
                    </a:lnTo>
                    <a:lnTo>
                      <a:pt x="3729" y="19"/>
                    </a:lnTo>
                    <a:lnTo>
                      <a:pt x="361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2991" name="Google Shape;2991;p52"/>
            <p:cNvGrpSpPr/>
            <p:nvPr/>
          </p:nvGrpSpPr>
          <p:grpSpPr>
            <a:xfrm>
              <a:off x="801125" y="3214206"/>
              <a:ext cx="1695900" cy="892144"/>
              <a:chOff x="801125" y="3214206"/>
              <a:chExt cx="1695900" cy="892144"/>
            </a:xfrm>
          </p:grpSpPr>
          <p:sp>
            <p:nvSpPr>
              <p:cNvPr id="2992" name="Google Shape;2992;p52"/>
              <p:cNvSpPr txBox="1"/>
              <p:nvPr/>
            </p:nvSpPr>
            <p:spPr>
              <a:xfrm>
                <a:off x="801125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For PowerPoint and Google Slides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2993" name="Google Shape;2993;p52"/>
              <p:cNvSpPr/>
              <p:nvPr/>
            </p:nvSpPr>
            <p:spPr>
              <a:xfrm>
                <a:off x="1535764" y="3214206"/>
                <a:ext cx="226629" cy="180627"/>
              </a:xfrm>
              <a:custGeom>
                <a:avLst/>
                <a:gdLst/>
                <a:ahLst/>
                <a:cxnLst/>
                <a:rect l="l" t="t" r="r" b="b"/>
                <a:pathLst>
                  <a:path w="7439" h="5929" extrusionOk="0">
                    <a:moveTo>
                      <a:pt x="5947" y="728"/>
                    </a:moveTo>
                    <a:lnTo>
                      <a:pt x="5947" y="3710"/>
                    </a:lnTo>
                    <a:lnTo>
                      <a:pt x="1492" y="3710"/>
                    </a:lnTo>
                    <a:lnTo>
                      <a:pt x="1492" y="728"/>
                    </a:lnTo>
                    <a:close/>
                    <a:moveTo>
                      <a:pt x="1194" y="1"/>
                    </a:moveTo>
                    <a:lnTo>
                      <a:pt x="1101" y="38"/>
                    </a:lnTo>
                    <a:lnTo>
                      <a:pt x="989" y="94"/>
                    </a:lnTo>
                    <a:lnTo>
                      <a:pt x="914" y="150"/>
                    </a:lnTo>
                    <a:lnTo>
                      <a:pt x="840" y="243"/>
                    </a:lnTo>
                    <a:lnTo>
                      <a:pt x="802" y="336"/>
                    </a:lnTo>
                    <a:lnTo>
                      <a:pt x="765" y="430"/>
                    </a:lnTo>
                    <a:lnTo>
                      <a:pt x="746" y="542"/>
                    </a:lnTo>
                    <a:lnTo>
                      <a:pt x="746" y="4437"/>
                    </a:lnTo>
                    <a:lnTo>
                      <a:pt x="6693" y="4437"/>
                    </a:lnTo>
                    <a:lnTo>
                      <a:pt x="6693" y="542"/>
                    </a:lnTo>
                    <a:lnTo>
                      <a:pt x="6674" y="430"/>
                    </a:lnTo>
                    <a:lnTo>
                      <a:pt x="6655" y="336"/>
                    </a:lnTo>
                    <a:lnTo>
                      <a:pt x="6599" y="243"/>
                    </a:lnTo>
                    <a:lnTo>
                      <a:pt x="6525" y="150"/>
                    </a:lnTo>
                    <a:lnTo>
                      <a:pt x="6450" y="94"/>
                    </a:lnTo>
                    <a:lnTo>
                      <a:pt x="6357" y="38"/>
                    </a:lnTo>
                    <a:lnTo>
                      <a:pt x="6245" y="1"/>
                    </a:lnTo>
                    <a:close/>
                    <a:moveTo>
                      <a:pt x="187" y="4810"/>
                    </a:moveTo>
                    <a:lnTo>
                      <a:pt x="131" y="4829"/>
                    </a:lnTo>
                    <a:lnTo>
                      <a:pt x="57" y="4866"/>
                    </a:lnTo>
                    <a:lnTo>
                      <a:pt x="20" y="4941"/>
                    </a:lnTo>
                    <a:lnTo>
                      <a:pt x="1" y="4996"/>
                    </a:lnTo>
                    <a:lnTo>
                      <a:pt x="1" y="5183"/>
                    </a:lnTo>
                    <a:lnTo>
                      <a:pt x="20" y="5332"/>
                    </a:lnTo>
                    <a:lnTo>
                      <a:pt x="75" y="5481"/>
                    </a:lnTo>
                    <a:lnTo>
                      <a:pt x="131" y="5612"/>
                    </a:lnTo>
                    <a:lnTo>
                      <a:pt x="225" y="5705"/>
                    </a:lnTo>
                    <a:lnTo>
                      <a:pt x="336" y="5798"/>
                    </a:lnTo>
                    <a:lnTo>
                      <a:pt x="467" y="5873"/>
                    </a:lnTo>
                    <a:lnTo>
                      <a:pt x="597" y="5910"/>
                    </a:lnTo>
                    <a:lnTo>
                      <a:pt x="746" y="5928"/>
                    </a:lnTo>
                    <a:lnTo>
                      <a:pt x="6693" y="5928"/>
                    </a:lnTo>
                    <a:lnTo>
                      <a:pt x="6842" y="5910"/>
                    </a:lnTo>
                    <a:lnTo>
                      <a:pt x="6972" y="5873"/>
                    </a:lnTo>
                    <a:lnTo>
                      <a:pt x="7103" y="5798"/>
                    </a:lnTo>
                    <a:lnTo>
                      <a:pt x="7214" y="5705"/>
                    </a:lnTo>
                    <a:lnTo>
                      <a:pt x="7308" y="5612"/>
                    </a:lnTo>
                    <a:lnTo>
                      <a:pt x="7382" y="5481"/>
                    </a:lnTo>
                    <a:lnTo>
                      <a:pt x="7420" y="5332"/>
                    </a:lnTo>
                    <a:lnTo>
                      <a:pt x="7438" y="5183"/>
                    </a:lnTo>
                    <a:lnTo>
                      <a:pt x="7438" y="4996"/>
                    </a:lnTo>
                    <a:lnTo>
                      <a:pt x="7420" y="4941"/>
                    </a:lnTo>
                    <a:lnTo>
                      <a:pt x="7382" y="4866"/>
                    </a:lnTo>
                    <a:lnTo>
                      <a:pt x="7326" y="4829"/>
                    </a:lnTo>
                    <a:lnTo>
                      <a:pt x="7252" y="4810"/>
                    </a:lnTo>
                    <a:lnTo>
                      <a:pt x="4437" y="4810"/>
                    </a:lnTo>
                    <a:lnTo>
                      <a:pt x="4419" y="4903"/>
                    </a:lnTo>
                    <a:lnTo>
                      <a:pt x="4400" y="4978"/>
                    </a:lnTo>
                    <a:lnTo>
                      <a:pt x="4363" y="5034"/>
                    </a:lnTo>
                    <a:lnTo>
                      <a:pt x="4325" y="5090"/>
                    </a:lnTo>
                    <a:lnTo>
                      <a:pt x="4269" y="5127"/>
                    </a:lnTo>
                    <a:lnTo>
                      <a:pt x="4195" y="5164"/>
                    </a:lnTo>
                    <a:lnTo>
                      <a:pt x="4139" y="5183"/>
                    </a:lnTo>
                    <a:lnTo>
                      <a:pt x="3263" y="5183"/>
                    </a:lnTo>
                    <a:lnTo>
                      <a:pt x="3207" y="5146"/>
                    </a:lnTo>
                    <a:lnTo>
                      <a:pt x="3132" y="5108"/>
                    </a:lnTo>
                    <a:lnTo>
                      <a:pt x="3076" y="5071"/>
                    </a:lnTo>
                    <a:lnTo>
                      <a:pt x="3039" y="5015"/>
                    </a:lnTo>
                    <a:lnTo>
                      <a:pt x="3002" y="4941"/>
                    </a:lnTo>
                    <a:lnTo>
                      <a:pt x="2983" y="4885"/>
                    </a:lnTo>
                    <a:lnTo>
                      <a:pt x="2965" y="481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</p:grpSp>
      <p:sp>
        <p:nvSpPr>
          <p:cNvPr id="2994" name="Google Shape;2994;p52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43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6" name="Google Shape;1896;p14"/>
          <p:cNvSpPr txBox="1">
            <a:spLocks noGrp="1"/>
          </p:cNvSpPr>
          <p:nvPr>
            <p:ph type="title"/>
          </p:nvPr>
        </p:nvSpPr>
        <p:spPr>
          <a:xfrm>
            <a:off x="642088" y="623025"/>
            <a:ext cx="6880500" cy="58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LOG CALL</a:t>
            </a:r>
            <a:endParaRPr dirty="0"/>
          </a:p>
        </p:txBody>
      </p:sp>
      <p:sp>
        <p:nvSpPr>
          <p:cNvPr id="1900" name="Google Shape;1900;p14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BDFCC304-52C8-07F1-C504-5A0966EB9342}"/>
              </a:ext>
            </a:extLst>
          </p:cNvPr>
          <p:cNvSpPr/>
          <p:nvPr/>
        </p:nvSpPr>
        <p:spPr>
          <a:xfrm>
            <a:off x="2810759" y="1215351"/>
            <a:ext cx="1694721" cy="329938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Update Car Status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D3EAD2DB-5A98-264F-EFB4-8FC47476764F}"/>
              </a:ext>
            </a:extLst>
          </p:cNvPr>
          <p:cNvSpPr/>
          <p:nvPr/>
        </p:nvSpPr>
        <p:spPr>
          <a:xfrm>
            <a:off x="1049518" y="1215351"/>
            <a:ext cx="1694721" cy="329938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Log Call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34305AF-170F-5E72-3BF4-8EFCFDDEE591}"/>
              </a:ext>
            </a:extLst>
          </p:cNvPr>
          <p:cNvSpPr/>
          <p:nvPr/>
        </p:nvSpPr>
        <p:spPr>
          <a:xfrm>
            <a:off x="4572000" y="1210638"/>
            <a:ext cx="1694721" cy="329938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Report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BF967E6D-729E-1586-1A3C-ADC5B640D699}"/>
              </a:ext>
            </a:extLst>
          </p:cNvPr>
          <p:cNvSpPr/>
          <p:nvPr/>
        </p:nvSpPr>
        <p:spPr>
          <a:xfrm>
            <a:off x="6333241" y="1205925"/>
            <a:ext cx="1694721" cy="329938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View History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26C4BF8-EEBF-4E1C-8544-480484745EC6}"/>
              </a:ext>
            </a:extLst>
          </p:cNvPr>
          <p:cNvSpPr txBox="1"/>
          <p:nvPr/>
        </p:nvSpPr>
        <p:spPr>
          <a:xfrm>
            <a:off x="672926" y="1580020"/>
            <a:ext cx="199898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Dispatch Patrol Cars</a:t>
            </a:r>
          </a:p>
          <a:p>
            <a:r>
              <a:rPr lang="en-US" sz="1100" b="1" dirty="0"/>
              <a:t>Patrol Car Available: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EEDE0D0-0EC6-DF87-8E06-54CFDC16D6A1}"/>
              </a:ext>
            </a:extLst>
          </p:cNvPr>
          <p:cNvSpPr txBox="1"/>
          <p:nvPr/>
        </p:nvSpPr>
        <p:spPr>
          <a:xfrm>
            <a:off x="2656776" y="1994730"/>
            <a:ext cx="34554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Click to select one or more patrol car: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2392F62-9AAC-65BF-DAF5-5D4CD65B9213}"/>
              </a:ext>
            </a:extLst>
          </p:cNvPr>
          <p:cNvCxnSpPr>
            <a:cxnSpLocks/>
          </p:cNvCxnSpPr>
          <p:nvPr/>
        </p:nvCxnSpPr>
        <p:spPr>
          <a:xfrm flipV="1">
            <a:off x="597565" y="2015627"/>
            <a:ext cx="761264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C7DEF6DC-5E94-71AE-D9E3-9815B25E47D5}"/>
              </a:ext>
            </a:extLst>
          </p:cNvPr>
          <p:cNvSpPr/>
          <p:nvPr/>
        </p:nvSpPr>
        <p:spPr>
          <a:xfrm>
            <a:off x="745251" y="2332317"/>
            <a:ext cx="7464964" cy="212305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D118F943-C39A-D56F-5A8A-E42173492CDC}"/>
              </a:ext>
            </a:extLst>
          </p:cNvPr>
          <p:cNvSpPr/>
          <p:nvPr/>
        </p:nvSpPr>
        <p:spPr>
          <a:xfrm>
            <a:off x="1809416" y="4572837"/>
            <a:ext cx="1694721" cy="329938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Reset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48E860F8-AD92-3EB8-218A-105A99D93F9D}"/>
              </a:ext>
            </a:extLst>
          </p:cNvPr>
          <p:cNvSpPr/>
          <p:nvPr/>
        </p:nvSpPr>
        <p:spPr>
          <a:xfrm>
            <a:off x="4844845" y="4572837"/>
            <a:ext cx="1694721" cy="329938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Process call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ADF6B97-CFFC-0CAF-C839-49533E3E4748}"/>
              </a:ext>
            </a:extLst>
          </p:cNvPr>
          <p:cNvSpPr txBox="1"/>
          <p:nvPr/>
        </p:nvSpPr>
        <p:spPr>
          <a:xfrm>
            <a:off x="855400" y="2429023"/>
            <a:ext cx="17488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Patrol Car Number: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62EB5A4-C53B-B5AA-8130-866488BAC315}"/>
              </a:ext>
            </a:extLst>
          </p:cNvPr>
          <p:cNvSpPr txBox="1"/>
          <p:nvPr/>
        </p:nvSpPr>
        <p:spPr>
          <a:xfrm>
            <a:off x="2714355" y="2445211"/>
            <a:ext cx="13894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Date: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9C9D750-9EE3-192B-99CD-11A892B9B38F}"/>
              </a:ext>
            </a:extLst>
          </p:cNvPr>
          <p:cNvSpPr txBox="1"/>
          <p:nvPr/>
        </p:nvSpPr>
        <p:spPr>
          <a:xfrm>
            <a:off x="3620412" y="2441969"/>
            <a:ext cx="14572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Time Returned: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3DB61FA-8E67-15C5-EE4F-E374C5B8D5F6}"/>
              </a:ext>
            </a:extLst>
          </p:cNvPr>
          <p:cNvSpPr txBox="1"/>
          <p:nvPr/>
        </p:nvSpPr>
        <p:spPr>
          <a:xfrm>
            <a:off x="5094469" y="2405586"/>
            <a:ext cx="11657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Status: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8A6410B-235F-2B65-1D3F-2BFB8E52BAF9}"/>
              </a:ext>
            </a:extLst>
          </p:cNvPr>
          <p:cNvSpPr txBox="1"/>
          <p:nvPr/>
        </p:nvSpPr>
        <p:spPr>
          <a:xfrm>
            <a:off x="5869861" y="2398631"/>
            <a:ext cx="11657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Status of Dispatch: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9AA127F-666D-C980-2066-5200188F39DA}"/>
              </a:ext>
            </a:extLst>
          </p:cNvPr>
          <p:cNvSpPr txBox="1"/>
          <p:nvPr/>
        </p:nvSpPr>
        <p:spPr>
          <a:xfrm>
            <a:off x="7006856" y="2391676"/>
            <a:ext cx="12033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Check if Duplicated ?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B8F0F44-E6B2-4EF5-990C-31289D761939}"/>
              </a:ext>
            </a:extLst>
          </p:cNvPr>
          <p:cNvSpPr txBox="1"/>
          <p:nvPr/>
        </p:nvSpPr>
        <p:spPr>
          <a:xfrm>
            <a:off x="933785" y="3141283"/>
            <a:ext cx="2608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44F3F6D-9B6E-C0D9-1C33-72D9F42C5921}"/>
              </a:ext>
            </a:extLst>
          </p:cNvPr>
          <p:cNvSpPr txBox="1"/>
          <p:nvPr/>
        </p:nvSpPr>
        <p:spPr>
          <a:xfrm>
            <a:off x="959659" y="3762681"/>
            <a:ext cx="2608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3B7245C-5332-781A-5A29-F2112E75464E}"/>
              </a:ext>
            </a:extLst>
          </p:cNvPr>
          <p:cNvSpPr txBox="1"/>
          <p:nvPr/>
        </p:nvSpPr>
        <p:spPr>
          <a:xfrm>
            <a:off x="1896878" y="3141283"/>
            <a:ext cx="4927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Fire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F7D8B91-0E96-05AB-CA1F-D55C0419D976}"/>
              </a:ext>
            </a:extLst>
          </p:cNvPr>
          <p:cNvSpPr txBox="1"/>
          <p:nvPr/>
        </p:nvSpPr>
        <p:spPr>
          <a:xfrm>
            <a:off x="2618204" y="3033561"/>
            <a:ext cx="11652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Toa Payoh Central Mall 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F8196BD-96B2-FA07-5704-A0577AE03B52}"/>
              </a:ext>
            </a:extLst>
          </p:cNvPr>
          <p:cNvSpPr txBox="1"/>
          <p:nvPr/>
        </p:nvSpPr>
        <p:spPr>
          <a:xfrm>
            <a:off x="3884361" y="3145011"/>
            <a:ext cx="6650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12PM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4B24FD3-C8B3-D58D-0844-D03D4B3073F1}"/>
              </a:ext>
            </a:extLst>
          </p:cNvPr>
          <p:cNvSpPr txBox="1"/>
          <p:nvPr/>
        </p:nvSpPr>
        <p:spPr>
          <a:xfrm>
            <a:off x="4810079" y="3141283"/>
            <a:ext cx="9124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12.10PM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EEA6E02-5DD6-AFA2-8AE1-59160DAC8735}"/>
              </a:ext>
            </a:extLst>
          </p:cNvPr>
          <p:cNvSpPr txBox="1"/>
          <p:nvPr/>
        </p:nvSpPr>
        <p:spPr>
          <a:xfrm>
            <a:off x="5845134" y="3141282"/>
            <a:ext cx="12023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Dispatched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8F1F3EE-42CE-C8CD-A1CD-5CE5E178370A}"/>
              </a:ext>
            </a:extLst>
          </p:cNvPr>
          <p:cNvSpPr txBox="1"/>
          <p:nvPr/>
        </p:nvSpPr>
        <p:spPr>
          <a:xfrm>
            <a:off x="1672420" y="3654959"/>
            <a:ext cx="9201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Traffic Incident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628A42A-5FA0-9C4D-5979-73B64F8B7773}"/>
              </a:ext>
            </a:extLst>
          </p:cNvPr>
          <p:cNvSpPr txBox="1"/>
          <p:nvPr/>
        </p:nvSpPr>
        <p:spPr>
          <a:xfrm>
            <a:off x="2618204" y="3654959"/>
            <a:ext cx="11652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Ang Mo Kio Hub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1C3EC64-C81D-59D5-A867-4B765C6C3FDB}"/>
              </a:ext>
            </a:extLst>
          </p:cNvPr>
          <p:cNvSpPr txBox="1"/>
          <p:nvPr/>
        </p:nvSpPr>
        <p:spPr>
          <a:xfrm>
            <a:off x="3906923" y="3778802"/>
            <a:ext cx="6650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1PM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AA1E60E-F7A4-254C-AE43-B1122E2934EC}"/>
              </a:ext>
            </a:extLst>
          </p:cNvPr>
          <p:cNvSpPr txBox="1"/>
          <p:nvPr/>
        </p:nvSpPr>
        <p:spPr>
          <a:xfrm>
            <a:off x="4844845" y="3761230"/>
            <a:ext cx="9124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1.10PM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A169877-2B64-BC34-6330-48E8A9120C49}"/>
              </a:ext>
            </a:extLst>
          </p:cNvPr>
          <p:cNvSpPr txBox="1"/>
          <p:nvPr/>
        </p:nvSpPr>
        <p:spPr>
          <a:xfrm>
            <a:off x="5978270" y="3761230"/>
            <a:ext cx="12023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On-site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57DFDCBF-87BD-62C3-19A6-1C325EE30561}"/>
              </a:ext>
            </a:extLst>
          </p:cNvPr>
          <p:cNvSpPr/>
          <p:nvPr/>
        </p:nvSpPr>
        <p:spPr>
          <a:xfrm>
            <a:off x="7301959" y="3141282"/>
            <a:ext cx="441258" cy="347069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27DF99B6-5AAD-1CE5-05ED-FB76B97BEA8D}"/>
              </a:ext>
            </a:extLst>
          </p:cNvPr>
          <p:cNvSpPr/>
          <p:nvPr/>
        </p:nvSpPr>
        <p:spPr>
          <a:xfrm>
            <a:off x="7302322" y="3757019"/>
            <a:ext cx="441258" cy="347069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8431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5" name="Google Shape;1905;p15"/>
          <p:cNvSpPr txBox="1">
            <a:spLocks noGrp="1"/>
          </p:cNvSpPr>
          <p:nvPr>
            <p:ph type="ctrTitle" idx="4294967295"/>
          </p:nvPr>
        </p:nvSpPr>
        <p:spPr>
          <a:xfrm>
            <a:off x="1715250" y="1457944"/>
            <a:ext cx="5713500" cy="82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Hello!</a:t>
            </a:r>
            <a:endParaRPr sz="4800"/>
          </a:p>
        </p:txBody>
      </p:sp>
      <p:sp>
        <p:nvSpPr>
          <p:cNvPr id="1906" name="Google Shape;1906;p15"/>
          <p:cNvSpPr txBox="1">
            <a:spLocks noGrp="1"/>
          </p:cNvSpPr>
          <p:nvPr>
            <p:ph type="subTitle" idx="4294967295"/>
          </p:nvPr>
        </p:nvSpPr>
        <p:spPr>
          <a:xfrm>
            <a:off x="1715250" y="2154263"/>
            <a:ext cx="57135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 b="1" dirty="0"/>
              <a:t>I am Jayden Smith</a:t>
            </a:r>
            <a:endParaRPr sz="3600" b="1" dirty="0"/>
          </a:p>
        </p:txBody>
      </p:sp>
      <p:sp>
        <p:nvSpPr>
          <p:cNvPr id="1907" name="Google Shape;1907;p15"/>
          <p:cNvSpPr txBox="1">
            <a:spLocks noGrp="1"/>
          </p:cNvSpPr>
          <p:nvPr>
            <p:ph type="body" idx="4294967295"/>
          </p:nvPr>
        </p:nvSpPr>
        <p:spPr>
          <a:xfrm>
            <a:off x="1715250" y="2871472"/>
            <a:ext cx="5713500" cy="20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I am here because I love to give presentations. </a:t>
            </a:r>
            <a:endParaRPr sz="1800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You can find me at:</a:t>
            </a:r>
            <a:endParaRPr sz="1800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@username</a:t>
            </a:r>
            <a:endParaRPr sz="1800"/>
          </a:p>
        </p:txBody>
      </p:sp>
      <p:pic>
        <p:nvPicPr>
          <p:cNvPr id="1908" name="Google Shape;190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42900" y="628650"/>
            <a:ext cx="943800" cy="9438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909" name="Google Shape;1909;p15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" name="Google Shape;1914;p16"/>
          <p:cNvSpPr txBox="1">
            <a:spLocks noGrp="1"/>
          </p:cNvSpPr>
          <p:nvPr>
            <p:ph type="ctrTitle"/>
          </p:nvPr>
        </p:nvSpPr>
        <p:spPr>
          <a:xfrm>
            <a:off x="1557875" y="1411894"/>
            <a:ext cx="60282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Transition headline</a:t>
            </a:r>
            <a:endParaRPr/>
          </a:p>
        </p:txBody>
      </p:sp>
      <p:sp>
        <p:nvSpPr>
          <p:cNvPr id="1915" name="Google Shape;1915;p16"/>
          <p:cNvSpPr txBox="1">
            <a:spLocks noGrp="1"/>
          </p:cNvSpPr>
          <p:nvPr>
            <p:ph type="subTitle" idx="1"/>
          </p:nvPr>
        </p:nvSpPr>
        <p:spPr>
          <a:xfrm>
            <a:off x="1557875" y="2497163"/>
            <a:ext cx="6028200" cy="7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start with the first set of slides</a:t>
            </a:r>
            <a:endParaRPr/>
          </a:p>
        </p:txBody>
      </p:sp>
      <p:sp>
        <p:nvSpPr>
          <p:cNvPr id="1916" name="Google Shape;1916;p16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1" name="Google Shape;1921;p17"/>
          <p:cNvSpPr txBox="1">
            <a:spLocks noGrp="1"/>
          </p:cNvSpPr>
          <p:nvPr>
            <p:ph type="body" idx="1"/>
          </p:nvPr>
        </p:nvSpPr>
        <p:spPr>
          <a:xfrm>
            <a:off x="1832400" y="1990350"/>
            <a:ext cx="5479200" cy="81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Quotations are commonly printed as a means of inspiration and to invoke philosophical thoughts from the reader.</a:t>
            </a:r>
            <a:endParaRPr/>
          </a:p>
        </p:txBody>
      </p:sp>
      <p:sp>
        <p:nvSpPr>
          <p:cNvPr id="1922" name="Google Shape;1922;p17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7" name="Google Shape;1927;p18"/>
          <p:cNvSpPr txBox="1">
            <a:spLocks noGrp="1"/>
          </p:cNvSpPr>
          <p:nvPr>
            <p:ph type="title"/>
          </p:nvPr>
        </p:nvSpPr>
        <p:spPr>
          <a:xfrm>
            <a:off x="1131750" y="623025"/>
            <a:ext cx="6880500" cy="58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a slide title</a:t>
            </a:r>
            <a:endParaRPr/>
          </a:p>
        </p:txBody>
      </p:sp>
      <p:sp>
        <p:nvSpPr>
          <p:cNvPr id="1928" name="Google Shape;1928;p18"/>
          <p:cNvSpPr txBox="1">
            <a:spLocks noGrp="1"/>
          </p:cNvSpPr>
          <p:nvPr>
            <p:ph type="body" idx="1"/>
          </p:nvPr>
        </p:nvSpPr>
        <p:spPr>
          <a:xfrm>
            <a:off x="1131750" y="1312800"/>
            <a:ext cx="6880500" cy="34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✖"/>
            </a:pPr>
            <a:r>
              <a:rPr lang="en"/>
              <a:t>Here you have a list of items</a:t>
            </a:r>
            <a:endParaRPr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✖"/>
            </a:pPr>
            <a:r>
              <a:rPr lang="en"/>
              <a:t>And some text</a:t>
            </a:r>
            <a:endParaRPr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✖"/>
            </a:pPr>
            <a:r>
              <a:rPr lang="en"/>
              <a:t>But remember not to overload your slides with content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Your audience will listen to you or read the content, but won’t do both. </a:t>
            </a:r>
            <a:endParaRPr/>
          </a:p>
        </p:txBody>
      </p:sp>
      <p:sp>
        <p:nvSpPr>
          <p:cNvPr id="1929" name="Google Shape;1929;p18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Nathaniel template">
  <a:themeElements>
    <a:clrScheme name="Custom 347">
      <a:dk1>
        <a:srgbClr val="2C3E50"/>
      </a:dk1>
      <a:lt1>
        <a:srgbClr val="FFFFFF"/>
      </a:lt1>
      <a:dk2>
        <a:srgbClr val="617A86"/>
      </a:dk2>
      <a:lt2>
        <a:srgbClr val="F5F6F7"/>
      </a:lt2>
      <a:accent1>
        <a:srgbClr val="F55D4B"/>
      </a:accent1>
      <a:accent2>
        <a:srgbClr val="992C26"/>
      </a:accent2>
      <a:accent3>
        <a:srgbClr val="72201C"/>
      </a:accent3>
      <a:accent4>
        <a:srgbClr val="BDD1D3"/>
      </a:accent4>
      <a:accent5>
        <a:srgbClr val="95A5A6"/>
      </a:accent5>
      <a:accent6>
        <a:srgbClr val="617A86"/>
      </a:accent6>
      <a:hlink>
        <a:srgbClr val="F55D4B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52</TotalTime>
  <Words>1639</Words>
  <Application>Microsoft Macintosh PowerPoint</Application>
  <PresentationFormat>On-screen Show (16:9)</PresentationFormat>
  <Paragraphs>449</Paragraphs>
  <Slides>43</Slides>
  <Notes>43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9" baseType="lpstr">
      <vt:lpstr>Merriweather</vt:lpstr>
      <vt:lpstr>Calibri</vt:lpstr>
      <vt:lpstr>Montserrat</vt:lpstr>
      <vt:lpstr>Amatic SC</vt:lpstr>
      <vt:lpstr>Arial</vt:lpstr>
      <vt:lpstr>Nathaniel template</vt:lpstr>
      <vt:lpstr>This is your presentation title</vt:lpstr>
      <vt:lpstr>Login Screen</vt:lpstr>
      <vt:lpstr>LOG CALL</vt:lpstr>
      <vt:lpstr>LOG CALL</vt:lpstr>
      <vt:lpstr>LOG CALL</vt:lpstr>
      <vt:lpstr>Hello!</vt:lpstr>
      <vt:lpstr>1. Transition headline</vt:lpstr>
      <vt:lpstr>PowerPoint Presentation</vt:lpstr>
      <vt:lpstr>This is a slide title</vt:lpstr>
      <vt:lpstr>BIG CONCEPT</vt:lpstr>
      <vt:lpstr>You can also split your content</vt:lpstr>
      <vt:lpstr>In two or three columns</vt:lpstr>
      <vt:lpstr>A picture is worth a thousand words</vt:lpstr>
      <vt:lpstr>Want big impact Use big image.</vt:lpstr>
      <vt:lpstr>Use charts to explain your ideas</vt:lpstr>
      <vt:lpstr>Or use diagrams to explain complex ideas</vt:lpstr>
      <vt:lpstr>And tables to compare data</vt:lpstr>
      <vt:lpstr>Maps</vt:lpstr>
      <vt:lpstr>89,526,124</vt:lpstr>
      <vt:lpstr>89,526,124$</vt:lpstr>
      <vt:lpstr>Our process is easy</vt:lpstr>
      <vt:lpstr>Let’s review some concepts</vt:lpstr>
      <vt:lpstr>PowerPoint Presentation</vt:lpstr>
      <vt:lpstr>PowerPoint Presentation</vt:lpstr>
      <vt:lpstr>PowerPoint Presentation</vt:lpstr>
      <vt:lpstr>PowerPoint Presentation</vt:lpstr>
      <vt:lpstr>Thanks!</vt:lpstr>
      <vt:lpstr>Credits</vt:lpstr>
      <vt:lpstr>Presentation design</vt:lpstr>
      <vt:lpstr>2. Extra Resources</vt:lpstr>
      <vt:lpstr>Timeline</vt:lpstr>
      <vt:lpstr>Roadmap</vt:lpstr>
      <vt:lpstr>Gantt chart</vt:lpstr>
      <vt:lpstr>SWOT Analysis</vt:lpstr>
      <vt:lpstr>Business Model Canvas</vt:lpstr>
      <vt:lpstr>Funnel</vt:lpstr>
      <vt:lpstr>Team Presentation</vt:lpstr>
      <vt:lpstr>Competitor Matrix</vt:lpstr>
      <vt:lpstr>Weekly Planner</vt:lpstr>
      <vt:lpstr>PowerPoint Presentation</vt:lpstr>
      <vt:lpstr>Diagrams and infographics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cp:lastModifiedBy>HEAR QUANG TRIEU</cp:lastModifiedBy>
  <cp:revision>4</cp:revision>
  <dcterms:modified xsi:type="dcterms:W3CDTF">2022-05-05T04:29:24Z</dcterms:modified>
</cp:coreProperties>
</file>